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0"/>
  </p:notesMasterIdLst>
  <p:handoutMasterIdLst>
    <p:handoutMasterId r:id="rId51"/>
  </p:handoutMasterIdLst>
  <p:sldIdLst>
    <p:sldId id="259" r:id="rId5"/>
    <p:sldId id="910" r:id="rId6"/>
    <p:sldId id="847" r:id="rId7"/>
    <p:sldId id="608" r:id="rId8"/>
    <p:sldId id="934" r:id="rId9"/>
    <p:sldId id="614" r:id="rId10"/>
    <p:sldId id="832" r:id="rId11"/>
    <p:sldId id="909" r:id="rId12"/>
    <p:sldId id="911" r:id="rId13"/>
    <p:sldId id="841" r:id="rId14"/>
    <p:sldId id="817" r:id="rId15"/>
    <p:sldId id="877" r:id="rId16"/>
    <p:sldId id="878" r:id="rId17"/>
    <p:sldId id="791" r:id="rId18"/>
    <p:sldId id="912" r:id="rId19"/>
    <p:sldId id="913" r:id="rId20"/>
    <p:sldId id="914" r:id="rId21"/>
    <p:sldId id="915" r:id="rId22"/>
    <p:sldId id="931" r:id="rId23"/>
    <p:sldId id="856" r:id="rId24"/>
    <p:sldId id="864" r:id="rId25"/>
    <p:sldId id="811" r:id="rId26"/>
    <p:sldId id="472" r:id="rId27"/>
    <p:sldId id="901" r:id="rId28"/>
    <p:sldId id="882" r:id="rId29"/>
    <p:sldId id="916" r:id="rId30"/>
    <p:sldId id="902" r:id="rId31"/>
    <p:sldId id="917" r:id="rId32"/>
    <p:sldId id="918" r:id="rId33"/>
    <p:sldId id="919" r:id="rId34"/>
    <p:sldId id="920" r:id="rId35"/>
    <p:sldId id="921" r:id="rId36"/>
    <p:sldId id="922" r:id="rId37"/>
    <p:sldId id="924" r:id="rId38"/>
    <p:sldId id="923" r:id="rId39"/>
    <p:sldId id="933" r:id="rId40"/>
    <p:sldId id="930" r:id="rId41"/>
    <p:sldId id="925" r:id="rId42"/>
    <p:sldId id="926" r:id="rId43"/>
    <p:sldId id="929" r:id="rId44"/>
    <p:sldId id="935" r:id="rId45"/>
    <p:sldId id="928" r:id="rId46"/>
    <p:sldId id="932" r:id="rId47"/>
    <p:sldId id="862" r:id="rId48"/>
    <p:sldId id="863" r:id="rId49"/>
  </p:sldIdLst>
  <p:sldSz cx="12192000" cy="6858000"/>
  <p:notesSz cx="7102475" cy="9388475"/>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Helvetica" panose="020B0604020202020204" pitchFamily="34" charset="0"/>
      <p:regular r:id="rId58"/>
      <p:bold r:id="rId59"/>
      <p:italic r:id="rId60"/>
      <p:boldItalic r:id="rId61"/>
    </p:embeddedFont>
    <p:embeddedFont>
      <p:font typeface="Microsoft YaHei UI Light" panose="020B0502040204020203" pitchFamily="34" charset="-122"/>
      <p:regular r:id="rId62"/>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as Galkus" initials="LG" lastIdx="1" clrIdx="0">
    <p:extLst>
      <p:ext uri="{19B8F6BF-5375-455C-9EA6-DF929625EA0E}">
        <p15:presenceInfo xmlns:p15="http://schemas.microsoft.com/office/powerpoint/2012/main" userId="S::lukas.galkus@sam.lt::ba9f15a4-8702-474d-b104-4cc25778b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D4D4D"/>
    <a:srgbClr val="1E1E1E"/>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FABCE4-A965-49C9-BC24-D78BA1194134}" v="21" dt="2021-04-28T09:10:57.6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Vidutinis stili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Šviesus stilius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88132" autoAdjust="0"/>
  </p:normalViewPr>
  <p:slideViewPr>
    <p:cSldViewPr snapToGrid="0">
      <p:cViewPr varScale="1">
        <p:scale>
          <a:sx n="80" d="100"/>
          <a:sy n="80" d="100"/>
        </p:scale>
        <p:origin x="525" y="5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oleObject" Target="Knyga2"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lrsam.sharepoint.com/sites/SAMPsichikossveikata/Bendrai%20naudojami%20dokumentai/04%20asmens%20sveikata%20(specializuota)/Fizinio%20suvar&#382;ymo%20ir%20priverstinio%20gydymo%20steb&#279;sena/suvestin&#279;%202020.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lrsam.sharepoint.com/sites/SAMPsichikossveikata/Bendrai%20naudojami%20dokumentai/04%20asmens%20sveikata%20(specializuota)/Fizinio%20suvar&#382;ymo%20ir%20priverstinio%20gydymo%20steb&#279;sena/suvestin&#279;%202020.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lrsam.sharepoint.com/sites/SAMPsichikossveikata/Bendrai%20naudojami%20dokumentai/04%20asmens%20sveikata%20(specializuota)/_analiz&#279;/statistika/sergamumas%202020%20m.%20grafika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oleObject" Target="https://lrsam.sharepoint.com/sites/SAMPsichikossveikata/Bendrai%20naudojami%20dokumentai/04%20asmens%20sveikata%20(specializuota)/_analiz&#279;/statistika/2020m_Psichika_paslaugo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Lapas1!$D$5</c:f>
              <c:strCache>
                <c:ptCount val="1"/>
                <c:pt idx="0">
                  <c:v>Iki karantino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Lapas1!$E$4:$G$4</c:f>
              <c:strCache>
                <c:ptCount val="3"/>
                <c:pt idx="0">
                  <c:v>Nerimas</c:v>
                </c:pt>
                <c:pt idx="1">
                  <c:v>Liūdesys</c:v>
                </c:pt>
                <c:pt idx="2">
                  <c:v>Pyktis</c:v>
                </c:pt>
              </c:strCache>
            </c:strRef>
          </c:cat>
          <c:val>
            <c:numRef>
              <c:f>Lapas1!$E$5:$G$5</c:f>
              <c:numCache>
                <c:formatCode>General</c:formatCode>
                <c:ptCount val="3"/>
                <c:pt idx="0">
                  <c:v>26.1</c:v>
                </c:pt>
                <c:pt idx="1">
                  <c:v>21.9</c:v>
                </c:pt>
                <c:pt idx="2">
                  <c:v>19.8</c:v>
                </c:pt>
              </c:numCache>
            </c:numRef>
          </c:val>
          <c:extLst>
            <c:ext xmlns:c16="http://schemas.microsoft.com/office/drawing/2014/chart" uri="{C3380CC4-5D6E-409C-BE32-E72D297353CC}">
              <c16:uniqueId val="{00000000-51E2-4513-A694-C5CF1B4EADF5}"/>
            </c:ext>
          </c:extLst>
        </c:ser>
        <c:ser>
          <c:idx val="1"/>
          <c:order val="1"/>
          <c:tx>
            <c:strRef>
              <c:f>Lapas1!$D$6</c:f>
              <c:strCache>
                <c:ptCount val="1"/>
                <c:pt idx="0">
                  <c:v>2020 m. balandis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Lapas1!$E$4:$G$4</c:f>
              <c:strCache>
                <c:ptCount val="3"/>
                <c:pt idx="0">
                  <c:v>Nerimas</c:v>
                </c:pt>
                <c:pt idx="1">
                  <c:v>Liūdesys</c:v>
                </c:pt>
                <c:pt idx="2">
                  <c:v>Pyktis</c:v>
                </c:pt>
              </c:strCache>
            </c:strRef>
          </c:cat>
          <c:val>
            <c:numRef>
              <c:f>Lapas1!$E$6:$G$6</c:f>
              <c:numCache>
                <c:formatCode>General</c:formatCode>
                <c:ptCount val="3"/>
                <c:pt idx="0">
                  <c:v>64.3</c:v>
                </c:pt>
                <c:pt idx="1">
                  <c:v>46.8</c:v>
                </c:pt>
                <c:pt idx="2">
                  <c:v>35.6</c:v>
                </c:pt>
              </c:numCache>
            </c:numRef>
          </c:val>
          <c:extLst>
            <c:ext xmlns:c16="http://schemas.microsoft.com/office/drawing/2014/chart" uri="{C3380CC4-5D6E-409C-BE32-E72D297353CC}">
              <c16:uniqueId val="{00000001-51E2-4513-A694-C5CF1B4EADF5}"/>
            </c:ext>
          </c:extLst>
        </c:ser>
        <c:ser>
          <c:idx val="2"/>
          <c:order val="2"/>
          <c:tx>
            <c:strRef>
              <c:f>Lapas1!$D$7</c:f>
              <c:strCache>
                <c:ptCount val="1"/>
                <c:pt idx="0">
                  <c:v>2020 m. spalis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Lapas1!$E$4:$G$4</c:f>
              <c:strCache>
                <c:ptCount val="3"/>
                <c:pt idx="0">
                  <c:v>Nerimas</c:v>
                </c:pt>
                <c:pt idx="1">
                  <c:v>Liūdesys</c:v>
                </c:pt>
                <c:pt idx="2">
                  <c:v>Pyktis</c:v>
                </c:pt>
              </c:strCache>
            </c:strRef>
          </c:cat>
          <c:val>
            <c:numRef>
              <c:f>Lapas1!$E$7:$G$7</c:f>
              <c:numCache>
                <c:formatCode>General</c:formatCode>
                <c:ptCount val="3"/>
                <c:pt idx="0">
                  <c:v>41</c:v>
                </c:pt>
                <c:pt idx="1">
                  <c:v>30</c:v>
                </c:pt>
                <c:pt idx="2">
                  <c:v>24</c:v>
                </c:pt>
              </c:numCache>
            </c:numRef>
          </c:val>
          <c:extLst>
            <c:ext xmlns:c16="http://schemas.microsoft.com/office/drawing/2014/chart" uri="{C3380CC4-5D6E-409C-BE32-E72D297353CC}">
              <c16:uniqueId val="{00000002-51E2-4513-A694-C5CF1B4EADF5}"/>
            </c:ext>
          </c:extLst>
        </c:ser>
        <c:dLbls>
          <c:showLegendKey val="0"/>
          <c:showVal val="0"/>
          <c:showCatName val="0"/>
          <c:showSerName val="0"/>
          <c:showPercent val="0"/>
          <c:showBubbleSize val="0"/>
        </c:dLbls>
        <c:gapWidth val="150"/>
        <c:axId val="400893384"/>
        <c:axId val="400893712"/>
      </c:barChart>
      <c:catAx>
        <c:axId val="400893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crossAx val="400893712"/>
        <c:crosses val="autoZero"/>
        <c:auto val="1"/>
        <c:lblAlgn val="ctr"/>
        <c:lblOffset val="100"/>
        <c:noMultiLvlLbl val="0"/>
      </c:catAx>
      <c:valAx>
        <c:axId val="400893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400893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rgbClr val="000000"/>
                </a:solidFill>
                <a:latin typeface="+mn-lt"/>
                <a:ea typeface="+mn-ea"/>
                <a:cs typeface="+mn-cs"/>
              </a:defRPr>
            </a:pPr>
            <a:r>
              <a:rPr lang="en-US"/>
              <a:t>Priverstin</a:t>
            </a:r>
            <a:r>
              <a:rPr lang="lt-LT"/>
              <a:t>ės hospiatlizacijos atvejai</a:t>
            </a:r>
          </a:p>
        </c:rich>
      </c:tx>
      <c:overlay val="0"/>
      <c:spPr>
        <a:noFill/>
        <a:ln>
          <a:noFill/>
        </a:ln>
        <a:effectLst/>
      </c:spPr>
      <c:txPr>
        <a:bodyPr rot="0" spcFirstLastPara="1" vertOverflow="ellipsis" vert="horz" wrap="square" anchor="ctr" anchorCtr="1"/>
        <a:lstStyle/>
        <a:p>
          <a:pPr>
            <a:defRPr sz="1680" b="0" i="0" u="none" strike="noStrike" kern="1200" spc="0" baseline="0">
              <a:solidFill>
                <a:srgbClr val="000000"/>
              </a:solidFill>
              <a:latin typeface="+mn-lt"/>
              <a:ea typeface="+mn-ea"/>
              <a:cs typeface="+mn-cs"/>
            </a:defRPr>
          </a:pPr>
          <a:endParaRPr lang="lt-LT"/>
        </a:p>
      </c:txPr>
    </c:title>
    <c:autoTitleDeleted val="0"/>
    <c:plotArea>
      <c:layout/>
      <c:barChart>
        <c:barDir val="bar"/>
        <c:grouping val="clustered"/>
        <c:varyColors val="0"/>
        <c:ser>
          <c:idx val="0"/>
          <c:order val="0"/>
          <c:tx>
            <c:strRef>
              <c:f>'Priverstinė hospitalizacija'!$E$4</c:f>
              <c:strCache>
                <c:ptCount val="1"/>
                <c:pt idx="0">
                  <c:v>Priverstinio hospitalizavimo atvejų skaičius 2019 m.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'Priverstinė hospitalizacija'!$D$5:$D$14</c:f>
              <c:strCache>
                <c:ptCount val="10"/>
                <c:pt idx="0">
                  <c:v>LSMU Kauno ligoninė</c:v>
                </c:pt>
                <c:pt idx="1">
                  <c:v>VšĮ Respublikinė Šiaulių ligoninė</c:v>
                </c:pt>
                <c:pt idx="2">
                  <c:v>VšĮ Vilniaus miesto psichikos sveikatos centras</c:v>
                </c:pt>
                <c:pt idx="3">
                  <c:v>Rokiškio Psichiatrijos ligoninė</c:v>
                </c:pt>
                <c:pt idx="4">
                  <c:v>VšĮ Respublikinės Klaipėdos ligoninės psichiatrijos filialas</c:v>
                </c:pt>
                <c:pt idx="5">
                  <c:v>VšĮ Respublikinė Panevėžio ligoninė</c:v>
                </c:pt>
                <c:pt idx="6">
                  <c:v>VšĮ Klaipėdos Jūrininkų ligoninė psichiatrijos departamentas</c:v>
                </c:pt>
                <c:pt idx="7">
                  <c:v>LSMU ligoninė Kauno klinikos</c:v>
                </c:pt>
                <c:pt idx="8">
                  <c:v>VšĮ Respublikinė Vilniaus psichiatrijos ligoninė</c:v>
                </c:pt>
                <c:pt idx="9">
                  <c:v>VISO</c:v>
                </c:pt>
              </c:strCache>
            </c:strRef>
          </c:cat>
          <c:val>
            <c:numRef>
              <c:f>'Priverstinė hospitalizacija'!$E$5:$E$14</c:f>
              <c:numCache>
                <c:formatCode>General</c:formatCode>
                <c:ptCount val="10"/>
                <c:pt idx="0">
                  <c:v>190</c:v>
                </c:pt>
                <c:pt idx="1">
                  <c:v>21</c:v>
                </c:pt>
                <c:pt idx="2">
                  <c:v>50</c:v>
                </c:pt>
                <c:pt idx="3">
                  <c:v>6</c:v>
                </c:pt>
                <c:pt idx="4">
                  <c:v>4</c:v>
                </c:pt>
                <c:pt idx="5">
                  <c:v>2</c:v>
                </c:pt>
                <c:pt idx="6">
                  <c:v>83</c:v>
                </c:pt>
                <c:pt idx="7">
                  <c:v>4</c:v>
                </c:pt>
                <c:pt idx="8">
                  <c:v>405</c:v>
                </c:pt>
                <c:pt idx="9">
                  <c:v>765</c:v>
                </c:pt>
              </c:numCache>
            </c:numRef>
          </c:val>
          <c:extLst>
            <c:ext xmlns:c16="http://schemas.microsoft.com/office/drawing/2014/chart" uri="{C3380CC4-5D6E-409C-BE32-E72D297353CC}">
              <c16:uniqueId val="{00000000-76D1-4118-B184-365AF814EDF6}"/>
            </c:ext>
          </c:extLst>
        </c:ser>
        <c:ser>
          <c:idx val="1"/>
          <c:order val="1"/>
          <c:tx>
            <c:strRef>
              <c:f>'Priverstinė hospitalizacija'!$F$4</c:f>
              <c:strCache>
                <c:ptCount val="1"/>
                <c:pt idx="0">
                  <c:v>Priverstinio hospitalizavimo atvejų skaičius 2020 m.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'Priverstinė hospitalizacija'!$D$5:$D$14</c:f>
              <c:strCache>
                <c:ptCount val="10"/>
                <c:pt idx="0">
                  <c:v>LSMU Kauno ligoninė</c:v>
                </c:pt>
                <c:pt idx="1">
                  <c:v>VšĮ Respublikinė Šiaulių ligoninė</c:v>
                </c:pt>
                <c:pt idx="2">
                  <c:v>VšĮ Vilniaus miesto psichikos sveikatos centras</c:v>
                </c:pt>
                <c:pt idx="3">
                  <c:v>Rokiškio Psichiatrijos ligoninė</c:v>
                </c:pt>
                <c:pt idx="4">
                  <c:v>VšĮ Respublikinės Klaipėdos ligoninės psichiatrijos filialas</c:v>
                </c:pt>
                <c:pt idx="5">
                  <c:v>VšĮ Respublikinė Panevėžio ligoninė</c:v>
                </c:pt>
                <c:pt idx="6">
                  <c:v>VšĮ Klaipėdos Jūrininkų ligoninė psichiatrijos departamentas</c:v>
                </c:pt>
                <c:pt idx="7">
                  <c:v>LSMU ligoninė Kauno klinikos</c:v>
                </c:pt>
                <c:pt idx="8">
                  <c:v>VšĮ Respublikinė Vilniaus psichiatrijos ligoninė</c:v>
                </c:pt>
                <c:pt idx="9">
                  <c:v>VISO</c:v>
                </c:pt>
              </c:strCache>
            </c:strRef>
          </c:cat>
          <c:val>
            <c:numRef>
              <c:f>'Priverstinė hospitalizacija'!$F$5:$F$14</c:f>
              <c:numCache>
                <c:formatCode>General</c:formatCode>
                <c:ptCount val="10"/>
                <c:pt idx="0">
                  <c:v>202</c:v>
                </c:pt>
                <c:pt idx="1">
                  <c:v>23</c:v>
                </c:pt>
                <c:pt idx="2">
                  <c:v>46</c:v>
                </c:pt>
                <c:pt idx="3">
                  <c:v>4</c:v>
                </c:pt>
                <c:pt idx="4">
                  <c:v>19</c:v>
                </c:pt>
                <c:pt idx="5">
                  <c:v>2</c:v>
                </c:pt>
                <c:pt idx="6">
                  <c:v>39</c:v>
                </c:pt>
                <c:pt idx="7">
                  <c:v>10</c:v>
                </c:pt>
                <c:pt idx="8">
                  <c:v>263</c:v>
                </c:pt>
                <c:pt idx="9">
                  <c:v>608</c:v>
                </c:pt>
              </c:numCache>
            </c:numRef>
          </c:val>
          <c:extLst>
            <c:ext xmlns:c16="http://schemas.microsoft.com/office/drawing/2014/chart" uri="{C3380CC4-5D6E-409C-BE32-E72D297353CC}">
              <c16:uniqueId val="{00000001-76D1-4118-B184-365AF814EDF6}"/>
            </c:ext>
          </c:extLst>
        </c:ser>
        <c:dLbls>
          <c:showLegendKey val="0"/>
          <c:showVal val="0"/>
          <c:showCatName val="0"/>
          <c:showSerName val="0"/>
          <c:showPercent val="0"/>
          <c:showBubbleSize val="0"/>
        </c:dLbls>
        <c:gapWidth val="182"/>
        <c:axId val="599709536"/>
        <c:axId val="599707240"/>
      </c:barChart>
      <c:catAx>
        <c:axId val="5997095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lt-LT"/>
          </a:p>
        </c:txPr>
        <c:crossAx val="599707240"/>
        <c:crosses val="autoZero"/>
        <c:auto val="1"/>
        <c:lblAlgn val="ctr"/>
        <c:lblOffset val="100"/>
        <c:noMultiLvlLbl val="0"/>
      </c:catAx>
      <c:valAx>
        <c:axId val="599707240"/>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lt-LT"/>
          </a:p>
        </c:txPr>
        <c:crossAx val="599709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000000"/>
          </a:solidFill>
        </a:defRPr>
      </a:pPr>
      <a:endParaRPr lang="lt-L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rgbClr val="000000"/>
                </a:solidFill>
                <a:latin typeface="+mn-lt"/>
                <a:ea typeface="+mn-ea"/>
                <a:cs typeface="+mn-cs"/>
              </a:defRPr>
            </a:pPr>
            <a:r>
              <a:rPr lang="en-US"/>
              <a:t>Fizinio suvar</a:t>
            </a:r>
            <a:r>
              <a:rPr lang="lt-LT"/>
              <a:t>žymo atvejai</a:t>
            </a:r>
          </a:p>
        </c:rich>
      </c:tx>
      <c:overlay val="0"/>
      <c:spPr>
        <a:noFill/>
        <a:ln>
          <a:noFill/>
        </a:ln>
        <a:effectLst/>
      </c:spPr>
      <c:txPr>
        <a:bodyPr rot="0" spcFirstLastPara="1" vertOverflow="ellipsis" vert="horz" wrap="square" anchor="ctr" anchorCtr="1"/>
        <a:lstStyle/>
        <a:p>
          <a:pPr>
            <a:defRPr sz="1680" b="0" i="0" u="none" strike="noStrike" kern="1200" spc="0" baseline="0">
              <a:solidFill>
                <a:srgbClr val="000000"/>
              </a:solidFill>
              <a:latin typeface="+mn-lt"/>
              <a:ea typeface="+mn-ea"/>
              <a:cs typeface="+mn-cs"/>
            </a:defRPr>
          </a:pPr>
          <a:endParaRPr lang="lt-L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'Fizinis suvaržymas'!$D$36</c:f>
              <c:strCache>
                <c:ptCount val="1"/>
                <c:pt idx="0">
                  <c:v>VISO</c:v>
                </c:pt>
              </c:strCache>
            </c:strRef>
          </c:tx>
          <c:spPr>
            <a:solidFill>
              <a:schemeClr val="accent3">
                <a:lumMod val="75000"/>
              </a:schemeClr>
            </a:solidFill>
            <a:ln>
              <a:noFill/>
            </a:ln>
            <a:effectLst/>
            <a:sp3d/>
          </c:spPr>
          <c:invertIfNegative val="0"/>
          <c:dLbls>
            <c:dLbl>
              <c:idx val="0"/>
              <c:layout>
                <c:manualLayout>
                  <c:x val="-2.7777777777778286E-3"/>
                  <c:y val="0.222222222222222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3B-4381-8E0D-173710FEA02C}"/>
                </c:ext>
              </c:extLst>
            </c:dLbl>
            <c:dLbl>
              <c:idx val="1"/>
              <c:layout>
                <c:manualLayout>
                  <c:x val="-1.0185067526415994E-16"/>
                  <c:y val="0.157407407407407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3B-4381-8E0D-173710FEA02C}"/>
                </c:ext>
              </c:extLst>
            </c:dLbl>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'Fizinis suvaržymas'!$E$35:$F$35</c:f>
              <c:strCache>
                <c:ptCount val="2"/>
                <c:pt idx="0">
                  <c:v>2019 m.</c:v>
                </c:pt>
                <c:pt idx="1">
                  <c:v>2020 m. </c:v>
                </c:pt>
              </c:strCache>
            </c:strRef>
          </c:cat>
          <c:val>
            <c:numRef>
              <c:f>'Fizinis suvaržymas'!$E$36:$F$36</c:f>
              <c:numCache>
                <c:formatCode>General</c:formatCode>
                <c:ptCount val="2"/>
                <c:pt idx="0">
                  <c:v>1585</c:v>
                </c:pt>
                <c:pt idx="1">
                  <c:v>1095</c:v>
                </c:pt>
              </c:numCache>
            </c:numRef>
          </c:val>
          <c:extLst>
            <c:ext xmlns:c16="http://schemas.microsoft.com/office/drawing/2014/chart" uri="{C3380CC4-5D6E-409C-BE32-E72D297353CC}">
              <c16:uniqueId val="{00000002-A43B-4381-8E0D-173710FEA02C}"/>
            </c:ext>
          </c:extLst>
        </c:ser>
        <c:dLbls>
          <c:showLegendKey val="0"/>
          <c:showVal val="0"/>
          <c:showCatName val="0"/>
          <c:showSerName val="0"/>
          <c:showPercent val="0"/>
          <c:showBubbleSize val="0"/>
        </c:dLbls>
        <c:gapWidth val="150"/>
        <c:shape val="box"/>
        <c:axId val="779209928"/>
        <c:axId val="455619328"/>
        <c:axId val="0"/>
      </c:bar3DChart>
      <c:catAx>
        <c:axId val="7792099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lt-LT"/>
          </a:p>
        </c:txPr>
        <c:crossAx val="455619328"/>
        <c:crosses val="autoZero"/>
        <c:auto val="1"/>
        <c:lblAlgn val="ctr"/>
        <c:lblOffset val="100"/>
        <c:noMultiLvlLbl val="0"/>
      </c:catAx>
      <c:valAx>
        <c:axId val="455619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lt-LT"/>
          </a:p>
        </c:txPr>
        <c:crossAx val="779209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000000"/>
          </a:solidFill>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Savi</a:t>
            </a:r>
            <a:r>
              <a:rPr lang="lt-LT"/>
              <a:t>žudybių skaičius 2019-2020 m</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lineChart>
        <c:grouping val="standard"/>
        <c:varyColors val="0"/>
        <c:ser>
          <c:idx val="0"/>
          <c:order val="0"/>
          <c:tx>
            <c:strRef>
              <c:f>Lapas1!$D$19</c:f>
              <c:strCache>
                <c:ptCount val="1"/>
                <c:pt idx="0">
                  <c:v>2019</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Lapas1!$E$18:$P$18</c:f>
              <c:strCache>
                <c:ptCount val="12"/>
                <c:pt idx="0">
                  <c:v>sausis</c:v>
                </c:pt>
                <c:pt idx="1">
                  <c:v>vasaris</c:v>
                </c:pt>
                <c:pt idx="2">
                  <c:v>kovas </c:v>
                </c:pt>
                <c:pt idx="3">
                  <c:v>balandis</c:v>
                </c:pt>
                <c:pt idx="4">
                  <c:v>gegužė</c:v>
                </c:pt>
                <c:pt idx="5">
                  <c:v>birželis</c:v>
                </c:pt>
                <c:pt idx="6">
                  <c:v>liepa</c:v>
                </c:pt>
                <c:pt idx="7">
                  <c:v>rugpjūtis</c:v>
                </c:pt>
                <c:pt idx="8">
                  <c:v>rugsėjis</c:v>
                </c:pt>
                <c:pt idx="9">
                  <c:v>spalis</c:v>
                </c:pt>
                <c:pt idx="10">
                  <c:v>lapkritis</c:v>
                </c:pt>
                <c:pt idx="11">
                  <c:v>gruodis</c:v>
                </c:pt>
              </c:strCache>
            </c:strRef>
          </c:cat>
          <c:val>
            <c:numRef>
              <c:f>Lapas1!$E$19:$P$19</c:f>
              <c:numCache>
                <c:formatCode>General</c:formatCode>
                <c:ptCount val="12"/>
                <c:pt idx="0">
                  <c:v>62</c:v>
                </c:pt>
                <c:pt idx="1">
                  <c:v>46</c:v>
                </c:pt>
                <c:pt idx="2">
                  <c:v>48</c:v>
                </c:pt>
                <c:pt idx="3">
                  <c:v>66</c:v>
                </c:pt>
                <c:pt idx="4">
                  <c:v>66</c:v>
                </c:pt>
                <c:pt idx="5">
                  <c:v>57</c:v>
                </c:pt>
                <c:pt idx="6">
                  <c:v>57</c:v>
                </c:pt>
                <c:pt idx="7">
                  <c:v>43</c:v>
                </c:pt>
                <c:pt idx="8">
                  <c:v>51</c:v>
                </c:pt>
                <c:pt idx="9">
                  <c:v>49</c:v>
                </c:pt>
                <c:pt idx="10">
                  <c:v>52</c:v>
                </c:pt>
                <c:pt idx="11">
                  <c:v>53</c:v>
                </c:pt>
              </c:numCache>
            </c:numRef>
          </c:val>
          <c:smooth val="0"/>
          <c:extLst>
            <c:ext xmlns:c16="http://schemas.microsoft.com/office/drawing/2014/chart" uri="{C3380CC4-5D6E-409C-BE32-E72D297353CC}">
              <c16:uniqueId val="{00000000-7021-43A9-A93A-97A6BC85804E}"/>
            </c:ext>
          </c:extLst>
        </c:ser>
        <c:ser>
          <c:idx val="1"/>
          <c:order val="1"/>
          <c:tx>
            <c:strRef>
              <c:f>Lapas1!$D$20</c:f>
              <c:strCache>
                <c:ptCount val="1"/>
                <c:pt idx="0">
                  <c:v>2020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9"/>
              <c:layout>
                <c:manualLayout>
                  <c:x val="-1.7569546120058566E-2"/>
                  <c:y val="-4.9155138002082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21-43A9-A93A-97A6BC85804E}"/>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Lapas1!$E$18:$P$18</c:f>
              <c:strCache>
                <c:ptCount val="12"/>
                <c:pt idx="0">
                  <c:v>sausis</c:v>
                </c:pt>
                <c:pt idx="1">
                  <c:v>vasaris</c:v>
                </c:pt>
                <c:pt idx="2">
                  <c:v>kovas </c:v>
                </c:pt>
                <c:pt idx="3">
                  <c:v>balandis</c:v>
                </c:pt>
                <c:pt idx="4">
                  <c:v>gegužė</c:v>
                </c:pt>
                <c:pt idx="5">
                  <c:v>birželis</c:v>
                </c:pt>
                <c:pt idx="6">
                  <c:v>liepa</c:v>
                </c:pt>
                <c:pt idx="7">
                  <c:v>rugpjūtis</c:v>
                </c:pt>
                <c:pt idx="8">
                  <c:v>rugsėjis</c:v>
                </c:pt>
                <c:pt idx="9">
                  <c:v>spalis</c:v>
                </c:pt>
                <c:pt idx="10">
                  <c:v>lapkritis</c:v>
                </c:pt>
                <c:pt idx="11">
                  <c:v>gruodis</c:v>
                </c:pt>
              </c:strCache>
            </c:strRef>
          </c:cat>
          <c:val>
            <c:numRef>
              <c:f>Lapas1!$E$20:$P$20</c:f>
              <c:numCache>
                <c:formatCode>General</c:formatCode>
                <c:ptCount val="12"/>
                <c:pt idx="0">
                  <c:v>48</c:v>
                </c:pt>
                <c:pt idx="1">
                  <c:v>34</c:v>
                </c:pt>
                <c:pt idx="2">
                  <c:v>51</c:v>
                </c:pt>
                <c:pt idx="3">
                  <c:v>48</c:v>
                </c:pt>
                <c:pt idx="4">
                  <c:v>53</c:v>
                </c:pt>
                <c:pt idx="5">
                  <c:v>75</c:v>
                </c:pt>
                <c:pt idx="6">
                  <c:v>62</c:v>
                </c:pt>
                <c:pt idx="7">
                  <c:v>57</c:v>
                </c:pt>
                <c:pt idx="8">
                  <c:v>46</c:v>
                </c:pt>
                <c:pt idx="9">
                  <c:v>50</c:v>
                </c:pt>
                <c:pt idx="10">
                  <c:v>32</c:v>
                </c:pt>
                <c:pt idx="11">
                  <c:v>45</c:v>
                </c:pt>
              </c:numCache>
            </c:numRef>
          </c:val>
          <c:smooth val="0"/>
          <c:extLst>
            <c:ext xmlns:c16="http://schemas.microsoft.com/office/drawing/2014/chart" uri="{C3380CC4-5D6E-409C-BE32-E72D297353CC}">
              <c16:uniqueId val="{00000002-7021-43A9-A93A-97A6BC85804E}"/>
            </c:ext>
          </c:extLst>
        </c:ser>
        <c:dLbls>
          <c:showLegendKey val="0"/>
          <c:showVal val="0"/>
          <c:showCatName val="0"/>
          <c:showSerName val="0"/>
          <c:showPercent val="0"/>
          <c:showBubbleSize val="0"/>
        </c:dLbls>
        <c:marker val="1"/>
        <c:smooth val="0"/>
        <c:axId val="860401472"/>
        <c:axId val="860401800"/>
      </c:lineChart>
      <c:catAx>
        <c:axId val="86040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crossAx val="860401800"/>
        <c:crosses val="autoZero"/>
        <c:auto val="1"/>
        <c:lblAlgn val="ctr"/>
        <c:lblOffset val="100"/>
        <c:noMultiLvlLbl val="0"/>
      </c:catAx>
      <c:valAx>
        <c:axId val="860401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crossAx val="860401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lt-LT"/>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err="1"/>
              <a:t>Bendras</a:t>
            </a:r>
            <a:r>
              <a:rPr lang="en-US" sz="2400" dirty="0"/>
              <a:t> </a:t>
            </a:r>
            <a:r>
              <a:rPr lang="en-US" sz="2400" dirty="0" err="1"/>
              <a:t>ligotumas</a:t>
            </a:r>
            <a:r>
              <a:rPr lang="en-US" sz="2400" dirty="0"/>
              <a:t> </a:t>
            </a:r>
            <a:r>
              <a:rPr lang="en-US" sz="2400" dirty="0" err="1"/>
              <a:t>psichikos</a:t>
            </a:r>
            <a:r>
              <a:rPr lang="en-US" sz="2400" dirty="0"/>
              <a:t> ir </a:t>
            </a:r>
            <a:r>
              <a:rPr lang="en-US" sz="2400" dirty="0" err="1"/>
              <a:t>elgesio</a:t>
            </a:r>
            <a:r>
              <a:rPr lang="en-US" sz="2400" baseline="0" dirty="0"/>
              <a:t> </a:t>
            </a:r>
            <a:r>
              <a:rPr lang="en-US" sz="2400" baseline="0" dirty="0" err="1"/>
              <a:t>sutrikimais</a:t>
            </a:r>
            <a:endParaRPr lang="lt-LT"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lineChart>
        <c:grouping val="standard"/>
        <c:varyColors val="0"/>
        <c:ser>
          <c:idx val="0"/>
          <c:order val="0"/>
          <c:spPr>
            <a:ln w="28575" cap="rnd">
              <a:solidFill>
                <a:schemeClr val="accent1"/>
              </a:solidFill>
              <a:round/>
            </a:ln>
            <a:effectLst/>
          </c:spPr>
          <c:marker>
            <c:symbol val="none"/>
          </c:marker>
          <c:dLbls>
            <c:dLbl>
              <c:idx val="0"/>
              <c:layout>
                <c:manualLayout>
                  <c:x val="1.5292710915985218E-2"/>
                  <c:y val="-5.29868912805914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56-48A6-8C6E-D55A2AE8001A}"/>
                </c:ext>
              </c:extLst>
            </c:dLbl>
            <c:dLbl>
              <c:idx val="1"/>
              <c:layout>
                <c:manualLayout>
                  <c:x val="1.8986442469905176E-2"/>
                  <c:y val="-4.4635117375110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56-48A6-8C6E-D55A2AE8001A}"/>
                </c:ext>
              </c:extLst>
            </c:dLbl>
            <c:dLbl>
              <c:idx val="2"/>
              <c:layout>
                <c:manualLayout>
                  <c:x val="0"/>
                  <c:y val="-2.8531402997241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56-48A6-8C6E-D55A2AE8001A}"/>
                </c:ext>
              </c:extLst>
            </c:dLbl>
            <c:dLbl>
              <c:idx val="3"/>
              <c:layout>
                <c:manualLayout>
                  <c:x val="2.5487851526641937E-2"/>
                  <c:y val="-3.6683232425024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56-48A6-8C6E-D55A2AE8001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Lapas1!$T$4:$T$7</c:f>
              <c:strCache>
                <c:ptCount val="4"/>
                <c:pt idx="0">
                  <c:v>2017 m.</c:v>
                </c:pt>
                <c:pt idx="1">
                  <c:v>2018 m.</c:v>
                </c:pt>
                <c:pt idx="2">
                  <c:v>2019 m.</c:v>
                </c:pt>
                <c:pt idx="3">
                  <c:v>2020 m.</c:v>
                </c:pt>
              </c:strCache>
            </c:strRef>
          </c:cat>
          <c:val>
            <c:numRef>
              <c:f>Lapas1!$U$4:$U$7</c:f>
              <c:numCache>
                <c:formatCode>General</c:formatCode>
                <c:ptCount val="4"/>
                <c:pt idx="0">
                  <c:v>221436</c:v>
                </c:pt>
                <c:pt idx="1">
                  <c:v>231513</c:v>
                </c:pt>
                <c:pt idx="2">
                  <c:v>235222</c:v>
                </c:pt>
                <c:pt idx="3">
                  <c:v>223249</c:v>
                </c:pt>
              </c:numCache>
            </c:numRef>
          </c:val>
          <c:smooth val="0"/>
          <c:extLst>
            <c:ext xmlns:c16="http://schemas.microsoft.com/office/drawing/2014/chart" uri="{C3380CC4-5D6E-409C-BE32-E72D297353CC}">
              <c16:uniqueId val="{00000004-4356-48A6-8C6E-D55A2AE8001A}"/>
            </c:ext>
          </c:extLst>
        </c:ser>
        <c:dLbls>
          <c:showLegendKey val="0"/>
          <c:showVal val="0"/>
          <c:showCatName val="0"/>
          <c:showSerName val="0"/>
          <c:showPercent val="0"/>
          <c:showBubbleSize val="0"/>
        </c:dLbls>
        <c:smooth val="0"/>
        <c:axId val="748805352"/>
        <c:axId val="748805680"/>
      </c:lineChart>
      <c:catAx>
        <c:axId val="7488053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crossAx val="748805680"/>
        <c:crosses val="autoZero"/>
        <c:auto val="1"/>
        <c:lblAlgn val="ctr"/>
        <c:lblOffset val="100"/>
        <c:noMultiLvlLbl val="0"/>
      </c:catAx>
      <c:valAx>
        <c:axId val="748805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748805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lt-LT" dirty="0"/>
              <a:t>Sergantieji psichikos ir elgesio sutrikimais</a:t>
            </a:r>
            <a:r>
              <a:rPr lang="en-US" dirty="0"/>
              <a:t> (2020 m.)</a:t>
            </a:r>
            <a:endParaRPr lang="lt-LT" dirty="0"/>
          </a:p>
        </c:rich>
      </c:tx>
      <c:layout>
        <c:manualLayout>
          <c:xMode val="edge"/>
          <c:yMode val="edge"/>
          <c:x val="0.33072227746275745"/>
          <c:y val="2.3357667813501591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Lapas1!$C$7:$C$17</c:f>
              <c:strCache>
                <c:ptCount val="11"/>
                <c:pt idx="0">
                  <c:v>F00-F03, G30 demencija ir Alzheimerio liga</c:v>
                </c:pt>
                <c:pt idx="1">
                  <c:v>iš jų: F00-F03 demencija</c:v>
                </c:pt>
                <c:pt idx="2">
                  <c:v>F10 psichikos ir elgesio sutrikimai dėl alkoholio vartojimo</c:v>
                </c:pt>
                <c:pt idx="3">
                  <c:v>F11-F19 psichikos ir elgesio sutrikimai dėl kitų psichoaktyviųjų medžiagų vartojimo</c:v>
                </c:pt>
                <c:pt idx="4">
                  <c:v>F20-F29 šizofrenija, šizotipinis ir kliedesiniai sutrikimai</c:v>
                </c:pt>
                <c:pt idx="5">
                  <c:v>iš jų: F20 šizofrenija</c:v>
                </c:pt>
                <c:pt idx="6">
                  <c:v>F30-F39 nuotaikos (afektiniai) sutrikimai</c:v>
                </c:pt>
                <c:pt idx="7">
                  <c:v>iš jų: F32-F33 depresijos</c:v>
                </c:pt>
                <c:pt idx="8">
                  <c:v>F70-F79 protinis atsilikimas</c:v>
                </c:pt>
                <c:pt idx="9">
                  <c:v>F80-F89 psichologinės raidos sutrikimai</c:v>
                </c:pt>
                <c:pt idx="10">
                  <c:v>F90-F98 elgesio ir emocijų sutrikimai, prasidedantys vaikystėje ir paauglystėje</c:v>
                </c:pt>
              </c:strCache>
            </c:strRef>
          </c:cat>
          <c:val>
            <c:numRef>
              <c:f>Lapas1!$D$7:$D$17</c:f>
              <c:numCache>
                <c:formatCode>General</c:formatCode>
                <c:ptCount val="11"/>
                <c:pt idx="0">
                  <c:v>28719</c:v>
                </c:pt>
                <c:pt idx="1">
                  <c:v>27955</c:v>
                </c:pt>
                <c:pt idx="2">
                  <c:v>15060</c:v>
                </c:pt>
                <c:pt idx="3">
                  <c:v>3284</c:v>
                </c:pt>
                <c:pt idx="4">
                  <c:v>17351</c:v>
                </c:pt>
                <c:pt idx="5">
                  <c:v>11273</c:v>
                </c:pt>
                <c:pt idx="6">
                  <c:v>43048</c:v>
                </c:pt>
                <c:pt idx="7">
                  <c:v>41734</c:v>
                </c:pt>
                <c:pt idx="8">
                  <c:v>6754</c:v>
                </c:pt>
                <c:pt idx="9">
                  <c:v>18204</c:v>
                </c:pt>
                <c:pt idx="10">
                  <c:v>8803</c:v>
                </c:pt>
              </c:numCache>
            </c:numRef>
          </c:val>
          <c:extLst>
            <c:ext xmlns:c16="http://schemas.microsoft.com/office/drawing/2014/chart" uri="{C3380CC4-5D6E-409C-BE32-E72D297353CC}">
              <c16:uniqueId val="{00000000-E27E-4DE2-9FE8-26740C5905B0}"/>
            </c:ext>
          </c:extLst>
        </c:ser>
        <c:dLbls>
          <c:showLegendKey val="0"/>
          <c:showVal val="0"/>
          <c:showCatName val="0"/>
          <c:showSerName val="0"/>
          <c:showPercent val="0"/>
          <c:showBubbleSize val="0"/>
        </c:dLbls>
        <c:gapWidth val="182"/>
        <c:axId val="455467592"/>
        <c:axId val="455474808"/>
      </c:barChart>
      <c:catAx>
        <c:axId val="4554675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crossAx val="455474808"/>
        <c:crosses val="autoZero"/>
        <c:auto val="1"/>
        <c:lblAlgn val="ctr"/>
        <c:lblOffset val="100"/>
        <c:noMultiLvlLbl val="0"/>
      </c:catAx>
      <c:valAx>
        <c:axId val="455474808"/>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lt-LT"/>
          </a:p>
        </c:txPr>
        <c:crossAx val="455467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lt-L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lt-LT"/>
              <a:t>Apsilankymų skaičius pas pirminio lygio psichikos sveikatos centro specialistus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lt-L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Lapas1!$H$23</c:f>
              <c:strCache>
                <c:ptCount val="1"/>
                <c:pt idx="0">
                  <c:v>2019</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Lapas1!$G$24:$G$31</c:f>
              <c:strCache>
                <c:ptCount val="8"/>
                <c:pt idx="0">
                  <c:v>gegužė</c:v>
                </c:pt>
                <c:pt idx="1">
                  <c:v>birželis</c:v>
                </c:pt>
                <c:pt idx="2">
                  <c:v>liepa</c:v>
                </c:pt>
                <c:pt idx="3">
                  <c:v>rugpjūtis</c:v>
                </c:pt>
                <c:pt idx="4">
                  <c:v>rugsėjis</c:v>
                </c:pt>
                <c:pt idx="5">
                  <c:v>spalis</c:v>
                </c:pt>
                <c:pt idx="6">
                  <c:v>lapkritis</c:v>
                </c:pt>
                <c:pt idx="7">
                  <c:v>gruodis</c:v>
                </c:pt>
              </c:strCache>
            </c:strRef>
          </c:cat>
          <c:val>
            <c:numRef>
              <c:f>Lapas1!$H$24:$H$31</c:f>
              <c:numCache>
                <c:formatCode>#,##0</c:formatCode>
                <c:ptCount val="8"/>
                <c:pt idx="0">
                  <c:v>88095</c:v>
                </c:pt>
                <c:pt idx="1">
                  <c:v>76817</c:v>
                </c:pt>
                <c:pt idx="2">
                  <c:v>73916</c:v>
                </c:pt>
                <c:pt idx="3">
                  <c:v>67066</c:v>
                </c:pt>
                <c:pt idx="4">
                  <c:v>78029</c:v>
                </c:pt>
                <c:pt idx="5">
                  <c:v>88460</c:v>
                </c:pt>
                <c:pt idx="6">
                  <c:v>81737</c:v>
                </c:pt>
                <c:pt idx="7">
                  <c:v>79600</c:v>
                </c:pt>
              </c:numCache>
            </c:numRef>
          </c:val>
          <c:extLst>
            <c:ext xmlns:c16="http://schemas.microsoft.com/office/drawing/2014/chart" uri="{C3380CC4-5D6E-409C-BE32-E72D297353CC}">
              <c16:uniqueId val="{00000000-A484-473F-95FC-01FD5E9B0DE0}"/>
            </c:ext>
          </c:extLst>
        </c:ser>
        <c:ser>
          <c:idx val="1"/>
          <c:order val="1"/>
          <c:tx>
            <c:strRef>
              <c:f>Lapas1!$I$23</c:f>
              <c:strCache>
                <c:ptCount val="1"/>
                <c:pt idx="0">
                  <c:v>2020 Viso</c:v>
                </c:pt>
              </c:strCache>
            </c:strRef>
          </c:tx>
          <c:spPr>
            <a:solidFill>
              <a:schemeClr val="accent2"/>
            </a:solidFill>
            <a:ln>
              <a:noFill/>
            </a:ln>
            <a:effectLst/>
            <a:sp3d/>
          </c:spPr>
          <c:invertIfNegative val="0"/>
          <c:cat>
            <c:strRef>
              <c:f>Lapas1!$G$24:$G$31</c:f>
              <c:strCache>
                <c:ptCount val="8"/>
                <c:pt idx="0">
                  <c:v>gegužė</c:v>
                </c:pt>
                <c:pt idx="1">
                  <c:v>birželis</c:v>
                </c:pt>
                <c:pt idx="2">
                  <c:v>liepa</c:v>
                </c:pt>
                <c:pt idx="3">
                  <c:v>rugpjūtis</c:v>
                </c:pt>
                <c:pt idx="4">
                  <c:v>rugsėjis</c:v>
                </c:pt>
                <c:pt idx="5">
                  <c:v>spalis</c:v>
                </c:pt>
                <c:pt idx="6">
                  <c:v>lapkritis</c:v>
                </c:pt>
                <c:pt idx="7">
                  <c:v>gruodis</c:v>
                </c:pt>
              </c:strCache>
            </c:strRef>
          </c:cat>
          <c:val>
            <c:numRef>
              <c:f>Lapas1!$I$24:$I$31</c:f>
              <c:numCache>
                <c:formatCode>#,##0</c:formatCode>
                <c:ptCount val="8"/>
                <c:pt idx="0">
                  <c:v>53435</c:v>
                </c:pt>
                <c:pt idx="1">
                  <c:v>70070</c:v>
                </c:pt>
                <c:pt idx="2">
                  <c:v>71928</c:v>
                </c:pt>
                <c:pt idx="3">
                  <c:v>66912</c:v>
                </c:pt>
                <c:pt idx="4">
                  <c:v>77221</c:v>
                </c:pt>
                <c:pt idx="5">
                  <c:v>81726</c:v>
                </c:pt>
                <c:pt idx="6">
                  <c:v>74381</c:v>
                </c:pt>
                <c:pt idx="7">
                  <c:v>76025</c:v>
                </c:pt>
              </c:numCache>
            </c:numRef>
          </c:val>
          <c:extLst>
            <c:ext xmlns:c16="http://schemas.microsoft.com/office/drawing/2014/chart" uri="{C3380CC4-5D6E-409C-BE32-E72D297353CC}">
              <c16:uniqueId val="{00000001-A484-473F-95FC-01FD5E9B0DE0}"/>
            </c:ext>
          </c:extLst>
        </c:ser>
        <c:dLbls>
          <c:showLegendKey val="0"/>
          <c:showVal val="0"/>
          <c:showCatName val="0"/>
          <c:showSerName val="0"/>
          <c:showPercent val="0"/>
          <c:showBubbleSize val="0"/>
        </c:dLbls>
        <c:gapWidth val="150"/>
        <c:shape val="box"/>
        <c:axId val="507347520"/>
        <c:axId val="507355392"/>
        <c:axId val="0"/>
      </c:bar3DChart>
      <c:catAx>
        <c:axId val="5073475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crossAx val="507355392"/>
        <c:crosses val="autoZero"/>
        <c:auto val="1"/>
        <c:lblAlgn val="ctr"/>
        <c:lblOffset val="100"/>
        <c:noMultiLvlLbl val="0"/>
      </c:catAx>
      <c:valAx>
        <c:axId val="5073553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crossAx val="507347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lt-LT"/>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lt-LT" dirty="0"/>
              <a:t>Apsilankymai pas psichikos sveikatos specialistus pandemijos metu</a:t>
            </a:r>
            <a:r>
              <a:rPr lang="en-US" dirty="0"/>
              <a:t> 2020 m.</a:t>
            </a:r>
            <a:endParaRPr lang="lt-LT" dirty="0"/>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lt-LT"/>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Lapas1!$H$5</c:f>
              <c:strCache>
                <c:ptCount val="1"/>
                <c:pt idx="0">
                  <c:v>Kontaktiniai apsilankymai</c:v>
                </c:pt>
              </c:strCache>
            </c:strRef>
          </c:tx>
          <c:spPr>
            <a:solidFill>
              <a:srgbClr val="FFC000"/>
            </a:solidFill>
            <a:ln>
              <a:noFill/>
            </a:ln>
            <a:effectLst/>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Lapas1!$G$6:$G$13</c:f>
              <c:strCache>
                <c:ptCount val="8"/>
                <c:pt idx="0">
                  <c:v>gegužė</c:v>
                </c:pt>
                <c:pt idx="1">
                  <c:v>birželis</c:v>
                </c:pt>
                <c:pt idx="2">
                  <c:v>liepa</c:v>
                </c:pt>
                <c:pt idx="3">
                  <c:v>rugpjūtis</c:v>
                </c:pt>
                <c:pt idx="4">
                  <c:v>rugsėjis</c:v>
                </c:pt>
                <c:pt idx="5">
                  <c:v>spalis</c:v>
                </c:pt>
                <c:pt idx="6">
                  <c:v>lapkritis</c:v>
                </c:pt>
                <c:pt idx="7">
                  <c:v>gruodis</c:v>
                </c:pt>
              </c:strCache>
            </c:strRef>
          </c:cat>
          <c:val>
            <c:numRef>
              <c:f>Lapas1!$H$6:$H$13</c:f>
              <c:numCache>
                <c:formatCode>#,##0</c:formatCode>
                <c:ptCount val="8"/>
                <c:pt idx="0">
                  <c:v>17277</c:v>
                </c:pt>
                <c:pt idx="1">
                  <c:v>29470</c:v>
                </c:pt>
                <c:pt idx="2">
                  <c:v>43828</c:v>
                </c:pt>
                <c:pt idx="3">
                  <c:v>44927</c:v>
                </c:pt>
                <c:pt idx="4">
                  <c:v>53967</c:v>
                </c:pt>
                <c:pt idx="5">
                  <c:v>56369</c:v>
                </c:pt>
                <c:pt idx="6">
                  <c:v>40057</c:v>
                </c:pt>
                <c:pt idx="7">
                  <c:v>32447</c:v>
                </c:pt>
              </c:numCache>
            </c:numRef>
          </c:val>
          <c:extLst>
            <c:ext xmlns:c16="http://schemas.microsoft.com/office/drawing/2014/chart" uri="{C3380CC4-5D6E-409C-BE32-E72D297353CC}">
              <c16:uniqueId val="{00000000-9485-4A0E-A6AB-40558D0A69BE}"/>
            </c:ext>
          </c:extLst>
        </c:ser>
        <c:ser>
          <c:idx val="1"/>
          <c:order val="1"/>
          <c:tx>
            <c:strRef>
              <c:f>Lapas1!$I$5</c:f>
              <c:strCache>
                <c:ptCount val="1"/>
                <c:pt idx="0">
                  <c:v>Nuotoliniai apsilankymai</c:v>
                </c:pt>
              </c:strCache>
            </c:strRef>
          </c:tx>
          <c:spPr>
            <a:solidFill>
              <a:schemeClr val="accent2"/>
            </a:solidFill>
            <a:ln>
              <a:noFill/>
            </a:ln>
            <a:effectLst/>
            <a:sp3d/>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Lapas1!$G$6:$G$13</c:f>
              <c:strCache>
                <c:ptCount val="8"/>
                <c:pt idx="0">
                  <c:v>gegužė</c:v>
                </c:pt>
                <c:pt idx="1">
                  <c:v>birželis</c:v>
                </c:pt>
                <c:pt idx="2">
                  <c:v>liepa</c:v>
                </c:pt>
                <c:pt idx="3">
                  <c:v>rugpjūtis</c:v>
                </c:pt>
                <c:pt idx="4">
                  <c:v>rugsėjis</c:v>
                </c:pt>
                <c:pt idx="5">
                  <c:v>spalis</c:v>
                </c:pt>
                <c:pt idx="6">
                  <c:v>lapkritis</c:v>
                </c:pt>
                <c:pt idx="7">
                  <c:v>gruodis</c:v>
                </c:pt>
              </c:strCache>
            </c:strRef>
          </c:cat>
          <c:val>
            <c:numRef>
              <c:f>Lapas1!$I$6:$I$13</c:f>
              <c:numCache>
                <c:formatCode>#,##0</c:formatCode>
                <c:ptCount val="8"/>
                <c:pt idx="0">
                  <c:v>36158</c:v>
                </c:pt>
                <c:pt idx="1">
                  <c:v>40600</c:v>
                </c:pt>
                <c:pt idx="2">
                  <c:v>28100</c:v>
                </c:pt>
                <c:pt idx="3">
                  <c:v>21985</c:v>
                </c:pt>
                <c:pt idx="4">
                  <c:v>23254</c:v>
                </c:pt>
                <c:pt idx="5">
                  <c:v>25357</c:v>
                </c:pt>
                <c:pt idx="6">
                  <c:v>34324</c:v>
                </c:pt>
                <c:pt idx="7">
                  <c:v>43578</c:v>
                </c:pt>
              </c:numCache>
            </c:numRef>
          </c:val>
          <c:extLst>
            <c:ext xmlns:c16="http://schemas.microsoft.com/office/drawing/2014/chart" uri="{C3380CC4-5D6E-409C-BE32-E72D297353CC}">
              <c16:uniqueId val="{00000001-9485-4A0E-A6AB-40558D0A69BE}"/>
            </c:ext>
          </c:extLst>
        </c:ser>
        <c:dLbls>
          <c:showLegendKey val="0"/>
          <c:showVal val="0"/>
          <c:showCatName val="0"/>
          <c:showSerName val="0"/>
          <c:showPercent val="0"/>
          <c:showBubbleSize val="0"/>
        </c:dLbls>
        <c:gapWidth val="150"/>
        <c:shape val="box"/>
        <c:axId val="390713448"/>
        <c:axId val="324901376"/>
        <c:axId val="0"/>
      </c:bar3DChart>
      <c:catAx>
        <c:axId val="390713448"/>
        <c:scaling>
          <c:orientation val="maxMin"/>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crossAx val="324901376"/>
        <c:crosses val="autoZero"/>
        <c:auto val="1"/>
        <c:lblAlgn val="ctr"/>
        <c:lblOffset val="100"/>
        <c:noMultiLvlLbl val="0"/>
      </c:catAx>
      <c:valAx>
        <c:axId val="32490137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crossAx val="390713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lt-LT"/>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lt-LT"/>
              <a:t>Asmenų, besikreipusių į gydymo įstaigas dėl depresijos, nerimo ir reakcijos į didelį stresą sutrikimų, skaičius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lineChart>
        <c:grouping val="standard"/>
        <c:varyColors val="0"/>
        <c:ser>
          <c:idx val="0"/>
          <c:order val="0"/>
          <c:tx>
            <c:strRef>
              <c:f>Lapas1!$M$4</c:f>
              <c:strCache>
                <c:ptCount val="1"/>
                <c:pt idx="0">
                  <c:v>2019</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2777777777777778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6BD-4753-84FB-D728161CF0CB}"/>
                </c:ext>
              </c:extLst>
            </c:dLbl>
            <c:dLbl>
              <c:idx val="1"/>
              <c:layout>
                <c:manualLayout>
                  <c:x val="-3.0555555555555555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BD-4753-84FB-D728161CF0CB}"/>
                </c:ext>
              </c:extLst>
            </c:dLbl>
            <c:dLbl>
              <c:idx val="3"/>
              <c:layout>
                <c:manualLayout>
                  <c:x val="-3.611111111111110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6BD-4753-84FB-D728161CF0CB}"/>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Lapas1!$L$5:$L$13</c:f>
              <c:strCache>
                <c:ptCount val="9"/>
                <c:pt idx="0">
                  <c:v>balandis</c:v>
                </c:pt>
                <c:pt idx="1">
                  <c:v>gegužė</c:v>
                </c:pt>
                <c:pt idx="2">
                  <c:v>birželis</c:v>
                </c:pt>
                <c:pt idx="3">
                  <c:v>liepa</c:v>
                </c:pt>
                <c:pt idx="4">
                  <c:v>rugpjūtis</c:v>
                </c:pt>
                <c:pt idx="5">
                  <c:v>rugsėjis</c:v>
                </c:pt>
                <c:pt idx="6">
                  <c:v>Spalis </c:v>
                </c:pt>
                <c:pt idx="7">
                  <c:v>Lapkritis</c:v>
                </c:pt>
                <c:pt idx="8">
                  <c:v>Gruodis*</c:v>
                </c:pt>
              </c:strCache>
            </c:strRef>
          </c:cat>
          <c:val>
            <c:numRef>
              <c:f>Lapas1!$M$5:$M$13</c:f>
              <c:numCache>
                <c:formatCode>#,##0</c:formatCode>
                <c:ptCount val="9"/>
                <c:pt idx="0">
                  <c:v>27931</c:v>
                </c:pt>
                <c:pt idx="1">
                  <c:v>28954</c:v>
                </c:pt>
                <c:pt idx="2">
                  <c:v>24260</c:v>
                </c:pt>
                <c:pt idx="3">
                  <c:v>24931</c:v>
                </c:pt>
                <c:pt idx="4">
                  <c:v>24931</c:v>
                </c:pt>
                <c:pt idx="5">
                  <c:v>27791</c:v>
                </c:pt>
                <c:pt idx="6">
                  <c:v>29063</c:v>
                </c:pt>
                <c:pt idx="7">
                  <c:v>28231</c:v>
                </c:pt>
                <c:pt idx="8">
                  <c:v>26614</c:v>
                </c:pt>
              </c:numCache>
            </c:numRef>
          </c:val>
          <c:smooth val="0"/>
          <c:extLst>
            <c:ext xmlns:c16="http://schemas.microsoft.com/office/drawing/2014/chart" uri="{C3380CC4-5D6E-409C-BE32-E72D297353CC}">
              <c16:uniqueId val="{00000003-36BD-4753-84FB-D728161CF0CB}"/>
            </c:ext>
          </c:extLst>
        </c:ser>
        <c:ser>
          <c:idx val="1"/>
          <c:order val="1"/>
          <c:tx>
            <c:strRef>
              <c:f>Lapas1!$N$4</c:f>
              <c:strCache>
                <c:ptCount val="1"/>
                <c:pt idx="0">
                  <c:v>2020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3.0555555555555555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6BD-4753-84FB-D728161CF0CB}"/>
                </c:ext>
              </c:extLst>
            </c:dLbl>
            <c:dLbl>
              <c:idx val="1"/>
              <c:layout>
                <c:manualLayout>
                  <c:x val="-0.05"/>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6BD-4753-84FB-D728161CF0CB}"/>
                </c:ext>
              </c:extLst>
            </c:dLbl>
            <c:dLbl>
              <c:idx val="3"/>
              <c:layout>
                <c:manualLayout>
                  <c:x val="-1.3888888888888888E-2"/>
                  <c:y val="-4.1666666666666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6BD-4753-84FB-D728161CF0CB}"/>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Lapas1!$L$5:$L$13</c:f>
              <c:strCache>
                <c:ptCount val="9"/>
                <c:pt idx="0">
                  <c:v>balandis</c:v>
                </c:pt>
                <c:pt idx="1">
                  <c:v>gegužė</c:v>
                </c:pt>
                <c:pt idx="2">
                  <c:v>birželis</c:v>
                </c:pt>
                <c:pt idx="3">
                  <c:v>liepa</c:v>
                </c:pt>
                <c:pt idx="4">
                  <c:v>rugpjūtis</c:v>
                </c:pt>
                <c:pt idx="5">
                  <c:v>rugsėjis</c:v>
                </c:pt>
                <c:pt idx="6">
                  <c:v>Spalis </c:v>
                </c:pt>
                <c:pt idx="7">
                  <c:v>Lapkritis</c:v>
                </c:pt>
                <c:pt idx="8">
                  <c:v>Gruodis*</c:v>
                </c:pt>
              </c:strCache>
            </c:strRef>
          </c:cat>
          <c:val>
            <c:numRef>
              <c:f>Lapas1!$N$5:$N$13</c:f>
              <c:numCache>
                <c:formatCode>#,##0</c:formatCode>
                <c:ptCount val="9"/>
                <c:pt idx="0">
                  <c:v>30612</c:v>
                </c:pt>
                <c:pt idx="1">
                  <c:v>28689</c:v>
                </c:pt>
                <c:pt idx="2">
                  <c:v>28723</c:v>
                </c:pt>
                <c:pt idx="3">
                  <c:v>27216</c:v>
                </c:pt>
                <c:pt idx="4">
                  <c:v>27216</c:v>
                </c:pt>
                <c:pt idx="5">
                  <c:v>29962</c:v>
                </c:pt>
                <c:pt idx="6">
                  <c:v>30811</c:v>
                </c:pt>
                <c:pt idx="7">
                  <c:v>30502</c:v>
                </c:pt>
                <c:pt idx="8">
                  <c:v>29562</c:v>
                </c:pt>
              </c:numCache>
            </c:numRef>
          </c:val>
          <c:smooth val="0"/>
          <c:extLst>
            <c:ext xmlns:c16="http://schemas.microsoft.com/office/drawing/2014/chart" uri="{C3380CC4-5D6E-409C-BE32-E72D297353CC}">
              <c16:uniqueId val="{00000007-36BD-4753-84FB-D728161CF0CB}"/>
            </c:ext>
          </c:extLst>
        </c:ser>
        <c:dLbls>
          <c:showLegendKey val="0"/>
          <c:showVal val="0"/>
          <c:showCatName val="0"/>
          <c:showSerName val="0"/>
          <c:showPercent val="0"/>
          <c:showBubbleSize val="0"/>
        </c:dLbls>
        <c:marker val="1"/>
        <c:smooth val="0"/>
        <c:axId val="453794992"/>
        <c:axId val="453799912"/>
      </c:lineChart>
      <c:catAx>
        <c:axId val="45379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crossAx val="453799912"/>
        <c:crosses val="autoZero"/>
        <c:auto val="1"/>
        <c:lblAlgn val="ctr"/>
        <c:lblOffset val="100"/>
        <c:noMultiLvlLbl val="0"/>
      </c:catAx>
      <c:valAx>
        <c:axId val="453799912"/>
        <c:scaling>
          <c:orientation val="minMax"/>
          <c:min val="2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crossAx val="453794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lt-LT"/>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cap="all" baseline="0">
                <a:solidFill>
                  <a:schemeClr val="tx1">
                    <a:lumMod val="65000"/>
                    <a:lumOff val="35000"/>
                  </a:schemeClr>
                </a:solidFill>
                <a:latin typeface="+mn-lt"/>
                <a:ea typeface="+mn-ea"/>
                <a:cs typeface="+mn-cs"/>
              </a:defRPr>
            </a:pPr>
            <a:r>
              <a:rPr lang="lt-LT" dirty="0"/>
              <a:t>SPECIALIZUOTŲ</a:t>
            </a:r>
            <a:r>
              <a:rPr lang="lt-LT" baseline="0" dirty="0"/>
              <a:t> </a:t>
            </a:r>
            <a:r>
              <a:rPr lang="en-US" dirty="0"/>
              <a:t>Psichikos sveikatos </a:t>
            </a:r>
            <a:r>
              <a:rPr lang="en-US" dirty="0" err="1"/>
              <a:t>paslaug</a:t>
            </a:r>
            <a:r>
              <a:rPr lang="lt-LT" dirty="0"/>
              <a:t>ų gavėjų skaičius</a:t>
            </a:r>
          </a:p>
        </c:rich>
      </c:tx>
      <c:overlay val="0"/>
      <c:spPr>
        <a:noFill/>
        <a:ln>
          <a:noFill/>
        </a:ln>
        <a:effectLst/>
      </c:spPr>
      <c:txPr>
        <a:bodyPr rot="0" spcFirstLastPara="1" vertOverflow="ellipsis" vert="horz" wrap="square" anchor="ctr" anchorCtr="1"/>
        <a:lstStyle/>
        <a:p>
          <a:pPr>
            <a:defRPr sz="2160" b="1" i="0" u="none" strike="noStrike" kern="1200" cap="all" baseline="0">
              <a:solidFill>
                <a:schemeClr val="tx1">
                  <a:lumMod val="65000"/>
                  <a:lumOff val="35000"/>
                </a:schemeClr>
              </a:solidFill>
              <a:latin typeface="+mn-lt"/>
              <a:ea typeface="+mn-ea"/>
              <a:cs typeface="+mn-cs"/>
            </a:defRPr>
          </a:pPr>
          <a:endParaRPr lang="lt-LT"/>
        </a:p>
      </c:txPr>
    </c:title>
    <c:autoTitleDeleted val="0"/>
    <c:plotArea>
      <c:layout>
        <c:manualLayout>
          <c:layoutTarget val="inner"/>
          <c:xMode val="edge"/>
          <c:yMode val="edge"/>
          <c:x val="7.0902323650221685E-2"/>
          <c:y val="0.14092691622103387"/>
          <c:w val="0.87142992719130452"/>
          <c:h val="0.53880575436358702"/>
        </c:manualLayout>
      </c:layout>
      <c:barChart>
        <c:barDir val="col"/>
        <c:grouping val="clustered"/>
        <c:varyColors val="0"/>
        <c:ser>
          <c:idx val="0"/>
          <c:order val="0"/>
          <c:tx>
            <c:v>2019 m.</c:v>
          </c:tx>
          <c:spPr>
            <a:solidFill>
              <a:schemeClr val="accent1"/>
            </a:solidFill>
            <a:ln>
              <a:noFill/>
            </a:ln>
            <a:effectLst>
              <a:outerShdw blurRad="63500" sx="102000" sy="102000" algn="ctr"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800" b="1" i="0" u="none" strike="noStrike" kern="1200" spc="0" baseline="0">
                    <a:solidFill>
                      <a:schemeClr val="accent1"/>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Lapas1!$D$5:$D$10</c:f>
              <c:strCache>
                <c:ptCount val="6"/>
                <c:pt idx="0">
                  <c:v>Stacionarinės psichiatrijos paslaugos (aktyvus gydymas)</c:v>
                </c:pt>
                <c:pt idx="1">
                  <c:v>Specializuotos ambulatorinės II lygio paslaugos</c:v>
                </c:pt>
                <c:pt idx="2">
                  <c:v>Dienos stacionaras</c:v>
                </c:pt>
                <c:pt idx="3">
                  <c:v>Psichosocialinė reabilitacija (stacionarinė)</c:v>
                </c:pt>
                <c:pt idx="4">
                  <c:v>Psichosocialinė reabilitacija (ambulatorinė)</c:v>
                </c:pt>
                <c:pt idx="5">
                  <c:v>Psichoterapija</c:v>
                </c:pt>
              </c:strCache>
            </c:strRef>
          </c:cat>
          <c:val>
            <c:numRef>
              <c:f>Lapas1!$E$5:$E$10</c:f>
              <c:numCache>
                <c:formatCode>General</c:formatCode>
                <c:ptCount val="6"/>
                <c:pt idx="0">
                  <c:v>18964</c:v>
                </c:pt>
                <c:pt idx="1">
                  <c:v>21519</c:v>
                </c:pt>
                <c:pt idx="2">
                  <c:v>7741</c:v>
                </c:pt>
                <c:pt idx="3">
                  <c:v>764</c:v>
                </c:pt>
                <c:pt idx="4">
                  <c:v>311</c:v>
                </c:pt>
                <c:pt idx="5">
                  <c:v>1279</c:v>
                </c:pt>
              </c:numCache>
            </c:numRef>
          </c:val>
          <c:extLst>
            <c:ext xmlns:c16="http://schemas.microsoft.com/office/drawing/2014/chart" uri="{C3380CC4-5D6E-409C-BE32-E72D297353CC}">
              <c16:uniqueId val="{00000000-1FAE-4E3B-9BF5-3F0F1A3454FE}"/>
            </c:ext>
          </c:extLst>
        </c:ser>
        <c:ser>
          <c:idx val="1"/>
          <c:order val="1"/>
          <c:tx>
            <c:v>2020 m.</c:v>
          </c:tx>
          <c:spPr>
            <a:solidFill>
              <a:schemeClr val="accent2"/>
            </a:solidFill>
            <a:ln>
              <a:noFill/>
            </a:ln>
            <a:effectLst>
              <a:outerShdw blurRad="63500" sx="102000" sy="102000" algn="ctr" rotWithShape="0">
                <a:prstClr val="black">
                  <a:alpha val="20000"/>
                </a:prstClr>
              </a:outerShdw>
            </a:effectLst>
          </c:spPr>
          <c:invertIfNegative val="0"/>
          <c:dLbls>
            <c:spPr>
              <a:noFill/>
              <a:ln>
                <a:noFill/>
              </a:ln>
              <a:effectLst/>
            </c:spPr>
            <c:txPr>
              <a:bodyPr rot="0" spcFirstLastPara="1" vertOverflow="ellipsis" vert="horz" wrap="square" anchor="ctr" anchorCtr="1"/>
              <a:lstStyle/>
              <a:p>
                <a:pPr>
                  <a:defRPr sz="1800" b="1" i="0" u="none" strike="noStrike" kern="1200" spc="0" baseline="0">
                    <a:solidFill>
                      <a:schemeClr val="accent2"/>
                    </a:solidFill>
                    <a:latin typeface="+mn-lt"/>
                    <a:ea typeface="+mn-ea"/>
                    <a:cs typeface="+mn-cs"/>
                  </a:defRPr>
                </a:pPr>
                <a:endParaRPr lang="lt-L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Lapas1!$D$5:$D$10</c:f>
              <c:strCache>
                <c:ptCount val="6"/>
                <c:pt idx="0">
                  <c:v>Stacionarinės psichiatrijos paslaugos (aktyvus gydymas)</c:v>
                </c:pt>
                <c:pt idx="1">
                  <c:v>Specializuotos ambulatorinės II lygio paslaugos</c:v>
                </c:pt>
                <c:pt idx="2">
                  <c:v>Dienos stacionaras</c:v>
                </c:pt>
                <c:pt idx="3">
                  <c:v>Psichosocialinė reabilitacija (stacionarinė)</c:v>
                </c:pt>
                <c:pt idx="4">
                  <c:v>Psichosocialinė reabilitacija (ambulatorinė)</c:v>
                </c:pt>
                <c:pt idx="5">
                  <c:v>Psichoterapija</c:v>
                </c:pt>
              </c:strCache>
            </c:strRef>
          </c:cat>
          <c:val>
            <c:numRef>
              <c:f>Lapas1!$F$5:$F$10</c:f>
              <c:numCache>
                <c:formatCode>General</c:formatCode>
                <c:ptCount val="6"/>
                <c:pt idx="0">
                  <c:v>14706</c:v>
                </c:pt>
                <c:pt idx="1">
                  <c:v>17711</c:v>
                </c:pt>
                <c:pt idx="2">
                  <c:v>5158</c:v>
                </c:pt>
                <c:pt idx="3">
                  <c:v>665</c:v>
                </c:pt>
                <c:pt idx="4">
                  <c:v>291</c:v>
                </c:pt>
                <c:pt idx="5">
                  <c:v>915</c:v>
                </c:pt>
              </c:numCache>
            </c:numRef>
          </c:val>
          <c:extLst>
            <c:ext xmlns:c16="http://schemas.microsoft.com/office/drawing/2014/chart" uri="{C3380CC4-5D6E-409C-BE32-E72D297353CC}">
              <c16:uniqueId val="{00000001-1FAE-4E3B-9BF5-3F0F1A3454FE}"/>
            </c:ext>
          </c:extLst>
        </c:ser>
        <c:dLbls>
          <c:showLegendKey val="0"/>
          <c:showVal val="0"/>
          <c:showCatName val="0"/>
          <c:showSerName val="0"/>
          <c:showPercent val="0"/>
          <c:showBubbleSize val="0"/>
        </c:dLbls>
        <c:gapWidth val="150"/>
        <c:axId val="698432864"/>
        <c:axId val="698433192"/>
      </c:barChart>
      <c:catAx>
        <c:axId val="69843286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crossAx val="698433192"/>
        <c:crosses val="autoZero"/>
        <c:auto val="1"/>
        <c:lblAlgn val="ctr"/>
        <c:lblOffset val="100"/>
        <c:noMultiLvlLbl val="0"/>
      </c:catAx>
      <c:valAx>
        <c:axId val="698433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crossAx val="698432864"/>
        <c:crosses val="autoZero"/>
        <c:crossBetween val="between"/>
      </c:valAx>
      <c:spPr>
        <a:noFill/>
        <a:ln>
          <a:noFill/>
        </a:ln>
        <a:effectLst/>
      </c:spPr>
    </c:plotArea>
    <c:legend>
      <c:legendPos val="r"/>
      <c:layout>
        <c:manualLayout>
          <c:xMode val="edge"/>
          <c:yMode val="edge"/>
          <c:x val="0.28853769209782776"/>
          <c:y val="0.91429778798113004"/>
          <c:w val="0.44290948357312432"/>
          <c:h val="7.052918177758899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lt-LT"/>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000000"/>
                </a:solidFill>
                <a:latin typeface="Calibri (Body)"/>
                <a:ea typeface="+mn-ea"/>
                <a:cs typeface="+mn-cs"/>
              </a:defRPr>
            </a:pPr>
            <a:r>
              <a:rPr lang="en-US" sz="1800">
                <a:solidFill>
                  <a:srgbClr val="000000"/>
                </a:solidFill>
                <a:latin typeface="Calibri (Body)"/>
              </a:rPr>
              <a:t>2020</a:t>
            </a:r>
            <a:r>
              <a:rPr lang="en-US" sz="1800" baseline="0">
                <a:solidFill>
                  <a:srgbClr val="000000"/>
                </a:solidFill>
                <a:latin typeface="Calibri (Body)"/>
              </a:rPr>
              <a:t> m. </a:t>
            </a:r>
            <a:r>
              <a:rPr lang="en-US" sz="1800">
                <a:solidFill>
                  <a:srgbClr val="000000"/>
                </a:solidFill>
                <a:latin typeface="Calibri (Body)"/>
              </a:rPr>
              <a:t>Psichikos sveikatos paslaug</a:t>
            </a:r>
            <a:r>
              <a:rPr lang="lt-LT" sz="1800">
                <a:solidFill>
                  <a:srgbClr val="000000"/>
                </a:solidFill>
                <a:latin typeface="Calibri (Body)"/>
              </a:rPr>
              <a:t>ų</a:t>
            </a:r>
            <a:r>
              <a:rPr lang="lt-LT" sz="1800" baseline="0">
                <a:solidFill>
                  <a:srgbClr val="000000"/>
                </a:solidFill>
                <a:latin typeface="Calibri (Body)"/>
              </a:rPr>
              <a:t> gavėjai</a:t>
            </a:r>
            <a:endParaRPr lang="lt-LT" sz="1800">
              <a:solidFill>
                <a:srgbClr val="000000"/>
              </a:solidFill>
              <a:latin typeface="Calibri (Body)"/>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000000"/>
              </a:solidFill>
              <a:latin typeface="Calibri (Body)"/>
              <a:ea typeface="+mn-ea"/>
              <a:cs typeface="+mn-cs"/>
            </a:defRPr>
          </a:pPr>
          <a:endParaRPr lang="lt-LT"/>
        </a:p>
      </c:txPr>
    </c:title>
    <c:autoTitleDeleted val="0"/>
    <c:plotArea>
      <c:layout/>
      <c:barChart>
        <c:barDir val="col"/>
        <c:grouping val="clustered"/>
        <c:varyColors val="0"/>
        <c:ser>
          <c:idx val="0"/>
          <c:order val="0"/>
          <c:tx>
            <c:strRef>
              <c:f>Lapas1!$F$29</c:f>
              <c:strCache>
                <c:ptCount val="1"/>
                <c:pt idx="0">
                  <c:v>Suaugę</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Lapas1!$E$30:$E$38</c:f>
              <c:strCache>
                <c:ptCount val="9"/>
                <c:pt idx="0">
                  <c:v>Stacionarinės paslaugos (aktyvus gydymas)</c:v>
                </c:pt>
                <c:pt idx="1">
                  <c:v>Specializuotos ambulatorinės II lygio paslaugos</c:v>
                </c:pt>
                <c:pt idx="2">
                  <c:v>Dienos stacionaras</c:v>
                </c:pt>
                <c:pt idx="3">
                  <c:v>Psichosocialinė reabilitacija (stacionarinė)</c:v>
                </c:pt>
                <c:pt idx="4">
                  <c:v>Psichosocialinė reabilitacija (ambulatorinė)</c:v>
                </c:pt>
                <c:pt idx="5">
                  <c:v>Psichoterapija</c:v>
                </c:pt>
                <c:pt idx="6">
                  <c:v>VRSAR dienos stac.</c:v>
                </c:pt>
                <c:pt idx="7">
                  <c:v>VRSAR stacionare</c:v>
                </c:pt>
                <c:pt idx="8">
                  <c:v>VRSAR išplėstinė konsultacija</c:v>
                </c:pt>
              </c:strCache>
            </c:strRef>
          </c:cat>
          <c:val>
            <c:numRef>
              <c:f>Lapas1!$F$30:$F$38</c:f>
              <c:numCache>
                <c:formatCode>General</c:formatCode>
                <c:ptCount val="9"/>
                <c:pt idx="0">
                  <c:v>12330</c:v>
                </c:pt>
                <c:pt idx="1">
                  <c:v>14280</c:v>
                </c:pt>
                <c:pt idx="2">
                  <c:v>4746</c:v>
                </c:pt>
                <c:pt idx="3">
                  <c:v>665</c:v>
                </c:pt>
                <c:pt idx="4">
                  <c:v>285</c:v>
                </c:pt>
                <c:pt idx="5">
                  <c:v>813</c:v>
                </c:pt>
                <c:pt idx="6">
                  <c:v>0</c:v>
                </c:pt>
                <c:pt idx="7">
                  <c:v>0</c:v>
                </c:pt>
                <c:pt idx="8">
                  <c:v>0</c:v>
                </c:pt>
              </c:numCache>
            </c:numRef>
          </c:val>
          <c:extLst>
            <c:ext xmlns:c16="http://schemas.microsoft.com/office/drawing/2014/chart" uri="{C3380CC4-5D6E-409C-BE32-E72D297353CC}">
              <c16:uniqueId val="{00000000-9C64-4B60-B1BE-D8FFF644B839}"/>
            </c:ext>
          </c:extLst>
        </c:ser>
        <c:ser>
          <c:idx val="1"/>
          <c:order val="1"/>
          <c:tx>
            <c:strRef>
              <c:f>Lapas1!$G$29</c:f>
              <c:strCache>
                <c:ptCount val="1"/>
                <c:pt idx="0">
                  <c:v>Vaikai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Lapas1!$E$30:$E$38</c:f>
              <c:strCache>
                <c:ptCount val="9"/>
                <c:pt idx="0">
                  <c:v>Stacionarinės paslaugos (aktyvus gydymas)</c:v>
                </c:pt>
                <c:pt idx="1">
                  <c:v>Specializuotos ambulatorinės II lygio paslaugos</c:v>
                </c:pt>
                <c:pt idx="2">
                  <c:v>Dienos stacionaras</c:v>
                </c:pt>
                <c:pt idx="3">
                  <c:v>Psichosocialinė reabilitacija (stacionarinė)</c:v>
                </c:pt>
                <c:pt idx="4">
                  <c:v>Psichosocialinė reabilitacija (ambulatorinė)</c:v>
                </c:pt>
                <c:pt idx="5">
                  <c:v>Psichoterapija</c:v>
                </c:pt>
                <c:pt idx="6">
                  <c:v>VRSAR dienos stac.</c:v>
                </c:pt>
                <c:pt idx="7">
                  <c:v>VRSAR stacionare</c:v>
                </c:pt>
                <c:pt idx="8">
                  <c:v>VRSAR išplėstinė konsultacija</c:v>
                </c:pt>
              </c:strCache>
            </c:strRef>
          </c:cat>
          <c:val>
            <c:numRef>
              <c:f>Lapas1!$G$30:$G$38</c:f>
              <c:numCache>
                <c:formatCode>General</c:formatCode>
                <c:ptCount val="9"/>
                <c:pt idx="0">
                  <c:v>2376</c:v>
                </c:pt>
                <c:pt idx="1">
                  <c:v>3431</c:v>
                </c:pt>
                <c:pt idx="2">
                  <c:v>412</c:v>
                </c:pt>
                <c:pt idx="3">
                  <c:v>0</c:v>
                </c:pt>
                <c:pt idx="4">
                  <c:v>6</c:v>
                </c:pt>
                <c:pt idx="5">
                  <c:v>102</c:v>
                </c:pt>
                <c:pt idx="6">
                  <c:v>9625</c:v>
                </c:pt>
                <c:pt idx="7">
                  <c:v>534</c:v>
                </c:pt>
                <c:pt idx="8">
                  <c:v>1454</c:v>
                </c:pt>
              </c:numCache>
            </c:numRef>
          </c:val>
          <c:extLst>
            <c:ext xmlns:c16="http://schemas.microsoft.com/office/drawing/2014/chart" uri="{C3380CC4-5D6E-409C-BE32-E72D297353CC}">
              <c16:uniqueId val="{00000001-9C64-4B60-B1BE-D8FFF644B839}"/>
            </c:ext>
          </c:extLst>
        </c:ser>
        <c:dLbls>
          <c:showLegendKey val="0"/>
          <c:showVal val="0"/>
          <c:showCatName val="0"/>
          <c:showSerName val="0"/>
          <c:showPercent val="0"/>
          <c:showBubbleSize val="0"/>
        </c:dLbls>
        <c:gapWidth val="150"/>
        <c:axId val="460874264"/>
        <c:axId val="460875904"/>
      </c:barChart>
      <c:catAx>
        <c:axId val="4608742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Calibri (Body)"/>
                <a:ea typeface="+mn-ea"/>
                <a:cs typeface="+mn-cs"/>
              </a:defRPr>
            </a:pPr>
            <a:endParaRPr lang="lt-LT"/>
          </a:p>
        </c:txPr>
        <c:crossAx val="460875904"/>
        <c:crosses val="autoZero"/>
        <c:auto val="1"/>
        <c:lblAlgn val="ctr"/>
        <c:lblOffset val="100"/>
        <c:noMultiLvlLbl val="0"/>
      </c:catAx>
      <c:valAx>
        <c:axId val="460875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lt-LT"/>
          </a:p>
        </c:txPr>
        <c:crossAx val="460874264"/>
        <c:crosses val="autoZero"/>
        <c:crossBetween val="between"/>
      </c:valAx>
      <c:spPr>
        <a:noFill/>
        <a:ln>
          <a:noFill/>
        </a:ln>
        <a:effectLst/>
      </c:spPr>
    </c:plotArea>
    <c:legend>
      <c:legendPos val="b"/>
      <c:layout>
        <c:manualLayout>
          <c:xMode val="edge"/>
          <c:yMode val="edge"/>
          <c:x val="0.42959096128608926"/>
          <c:y val="0.88840959144651055"/>
          <c:w val="0.15373473475562949"/>
          <c:h val="0.1027571957710263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t-L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2" Type="http://schemas.openxmlformats.org/officeDocument/2006/relationships/hyperlink" Target="https://commons.wikimedia.org/wiki/File:Check_green_circle.svg" TargetMode="External"/><Relationship Id="rId1"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2" Type="http://schemas.openxmlformats.org/officeDocument/2006/relationships/hyperlink" Target="https://commons.wikimedia.org/wiki/File:Check_green_circle.svg" TargetMode="External"/><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B61E8-B9F4-4F4D-AB5E-72F29E4EE58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lt-LT"/>
        </a:p>
      </dgm:t>
    </dgm:pt>
    <dgm:pt modelId="{DD45A069-AE94-42F4-93D2-35B96B858E20}">
      <dgm:prSet custT="1"/>
      <dgm:spPr/>
      <dgm:t>
        <a:bodyPr/>
        <a:lstStyle/>
        <a:p>
          <a:r>
            <a:rPr lang="lt-LT" sz="1800" b="1" dirty="0">
              <a:solidFill>
                <a:srgbClr val="000000"/>
              </a:solidFill>
            </a:rPr>
            <a:t>Trumpi </a:t>
          </a:r>
          <a:r>
            <a:rPr lang="lt-LT" sz="1800" b="1" dirty="0" err="1">
              <a:solidFill>
                <a:srgbClr val="000000"/>
              </a:solidFill>
            </a:rPr>
            <a:t>psichotraumatologijos</a:t>
          </a:r>
          <a:r>
            <a:rPr lang="lt-LT" sz="1800" b="1" dirty="0">
              <a:solidFill>
                <a:srgbClr val="000000"/>
              </a:solidFill>
            </a:rPr>
            <a:t> pagrindų mokymai, </a:t>
          </a:r>
          <a:r>
            <a:rPr lang="en-US" sz="1800" b="1" dirty="0">
              <a:solidFill>
                <a:srgbClr val="000000"/>
              </a:solidFill>
            </a:rPr>
            <a:t>4 </a:t>
          </a:r>
          <a:r>
            <a:rPr lang="en-US" sz="1800" b="1" dirty="0" err="1">
              <a:solidFill>
                <a:srgbClr val="000000"/>
              </a:solidFill>
            </a:rPr>
            <a:t>ak</a:t>
          </a:r>
          <a:r>
            <a:rPr lang="en-US" sz="1800" b="1" dirty="0">
              <a:solidFill>
                <a:srgbClr val="000000"/>
              </a:solidFill>
            </a:rPr>
            <a:t>. val. </a:t>
          </a:r>
          <a:r>
            <a:rPr lang="lt-LT" sz="1800" b="1" dirty="0">
              <a:solidFill>
                <a:srgbClr val="000000"/>
              </a:solidFill>
            </a:rPr>
            <a:t> </a:t>
          </a:r>
          <a:r>
            <a:rPr lang="en-US" sz="1800" dirty="0">
              <a:solidFill>
                <a:srgbClr val="000000"/>
              </a:solidFill>
            </a:rPr>
            <a:t>2020 m. 204 </a:t>
          </a:r>
          <a:r>
            <a:rPr lang="en-US" sz="1800" dirty="0" err="1">
              <a:solidFill>
                <a:srgbClr val="000000"/>
              </a:solidFill>
            </a:rPr>
            <a:t>specialistai</a:t>
          </a:r>
          <a:r>
            <a:rPr lang="lt-LT" sz="1800" dirty="0">
              <a:solidFill>
                <a:srgbClr val="000000"/>
              </a:solidFill>
            </a:rPr>
            <a:t>, </a:t>
          </a:r>
          <a:r>
            <a:rPr lang="en-US" sz="1800" dirty="0">
              <a:solidFill>
                <a:srgbClr val="000000"/>
              </a:solidFill>
            </a:rPr>
            <a:t>2021</a:t>
          </a:r>
          <a:r>
            <a:rPr lang="lt-LT" sz="1800" dirty="0">
              <a:solidFill>
                <a:srgbClr val="000000"/>
              </a:solidFill>
            </a:rPr>
            <a:t> m. </a:t>
          </a:r>
          <a:r>
            <a:rPr lang="en-US" sz="1800" dirty="0">
              <a:solidFill>
                <a:srgbClr val="000000"/>
              </a:solidFill>
            </a:rPr>
            <a:t>– 200 spec</a:t>
          </a:r>
          <a:r>
            <a:rPr lang="lt-LT" sz="1800" dirty="0" err="1">
              <a:solidFill>
                <a:srgbClr val="000000"/>
              </a:solidFill>
            </a:rPr>
            <a:t>ialistų</a:t>
          </a:r>
          <a:endParaRPr lang="lt-LT" sz="1800" dirty="0">
            <a:solidFill>
              <a:srgbClr val="000000"/>
            </a:solidFill>
          </a:endParaRPr>
        </a:p>
        <a:p>
          <a:r>
            <a:rPr lang="lt-LT" sz="1800" b="1" dirty="0">
              <a:solidFill>
                <a:srgbClr val="000000"/>
              </a:solidFill>
            </a:rPr>
            <a:t>Specializuotos psichologinės pagalbos</a:t>
          </a:r>
          <a:r>
            <a:rPr lang="en-US" sz="1800" b="1" dirty="0">
              <a:solidFill>
                <a:srgbClr val="000000"/>
              </a:solidFill>
            </a:rPr>
            <a:t> </a:t>
          </a:r>
          <a:r>
            <a:rPr lang="lt-LT" sz="1800" b="1" dirty="0">
              <a:solidFill>
                <a:srgbClr val="000000"/>
              </a:solidFill>
            </a:rPr>
            <a:t>PTSS pacientams mokymai </a:t>
          </a:r>
          <a:r>
            <a:rPr lang="en-US" sz="1800" b="1" dirty="0">
              <a:solidFill>
                <a:srgbClr val="000000"/>
              </a:solidFill>
            </a:rPr>
            <a:t>16 </a:t>
          </a:r>
          <a:r>
            <a:rPr lang="lt-LT" sz="1800" b="1" dirty="0">
              <a:solidFill>
                <a:srgbClr val="000000"/>
              </a:solidFill>
            </a:rPr>
            <a:t>ak. val. </a:t>
          </a:r>
          <a:r>
            <a:rPr lang="en-US" sz="1800" b="1" dirty="0">
              <a:solidFill>
                <a:srgbClr val="000000"/>
              </a:solidFill>
            </a:rPr>
            <a:t>+ supervizijos</a:t>
          </a:r>
          <a:r>
            <a:rPr lang="lt-LT" sz="1800" b="1" dirty="0">
              <a:solidFill>
                <a:srgbClr val="000000"/>
              </a:solidFill>
            </a:rPr>
            <a:t> </a:t>
          </a:r>
          <a:r>
            <a:rPr lang="en-US" sz="1800" dirty="0">
              <a:solidFill>
                <a:srgbClr val="000000"/>
              </a:solidFill>
            </a:rPr>
            <a:t>2020 m.  - 109 </a:t>
          </a:r>
          <a:r>
            <a:rPr lang="en-US" sz="1800" dirty="0" err="1">
              <a:solidFill>
                <a:srgbClr val="000000"/>
              </a:solidFill>
            </a:rPr>
            <a:t>specialistai</a:t>
          </a:r>
          <a:r>
            <a:rPr lang="lt-LT" sz="1800" dirty="0">
              <a:solidFill>
                <a:srgbClr val="000000"/>
              </a:solidFill>
            </a:rPr>
            <a:t>, </a:t>
          </a:r>
          <a:r>
            <a:rPr lang="en-US" sz="1800" dirty="0">
              <a:solidFill>
                <a:srgbClr val="000000"/>
              </a:solidFill>
            </a:rPr>
            <a:t>2021 </a:t>
          </a:r>
          <a:r>
            <a:rPr lang="lt-LT" sz="1800" dirty="0">
              <a:solidFill>
                <a:srgbClr val="000000"/>
              </a:solidFill>
            </a:rPr>
            <a:t>m. </a:t>
          </a:r>
          <a:r>
            <a:rPr lang="en-US" sz="1800" dirty="0">
              <a:solidFill>
                <a:srgbClr val="000000"/>
              </a:solidFill>
            </a:rPr>
            <a:t>– 80 </a:t>
          </a:r>
          <a:r>
            <a:rPr lang="lt-LT" sz="1800" dirty="0">
              <a:solidFill>
                <a:srgbClr val="000000"/>
              </a:solidFill>
            </a:rPr>
            <a:t>specialistų</a:t>
          </a:r>
        </a:p>
      </dgm:t>
    </dgm:pt>
    <dgm:pt modelId="{EE3B8515-B5C4-4616-88D0-1F5F25C2B101}" type="parTrans" cxnId="{638766DD-C7A9-4167-B4D3-9B3A6B808263}">
      <dgm:prSet/>
      <dgm:spPr/>
      <dgm:t>
        <a:bodyPr/>
        <a:lstStyle/>
        <a:p>
          <a:endParaRPr lang="lt-LT" sz="1800">
            <a:solidFill>
              <a:srgbClr val="000000"/>
            </a:solidFill>
          </a:endParaRPr>
        </a:p>
      </dgm:t>
    </dgm:pt>
    <dgm:pt modelId="{CA8C6656-BD88-4A28-AE82-7994EABBED77}" type="sibTrans" cxnId="{638766DD-C7A9-4167-B4D3-9B3A6B808263}">
      <dgm:prSet/>
      <dgm:spPr/>
      <dgm:t>
        <a:bodyPr/>
        <a:lstStyle/>
        <a:p>
          <a:endParaRPr lang="lt-LT" sz="1800">
            <a:solidFill>
              <a:srgbClr val="000000"/>
            </a:solidFill>
          </a:endParaRPr>
        </a:p>
      </dgm:t>
    </dgm:pt>
    <dgm:pt modelId="{B41551BA-9AF3-4F00-A075-E01905B80293}">
      <dgm:prSet custT="1"/>
      <dgm:spPr/>
      <dgm:t>
        <a:bodyPr/>
        <a:lstStyle/>
        <a:p>
          <a:r>
            <a:rPr lang="lt-LT" sz="1800" dirty="0">
              <a:solidFill>
                <a:srgbClr val="000000"/>
              </a:solidFill>
            </a:rPr>
            <a:t>Mokymai </a:t>
          </a:r>
          <a:r>
            <a:rPr lang="lt-LT" sz="1800" b="1" dirty="0">
              <a:solidFill>
                <a:srgbClr val="000000"/>
              </a:solidFill>
            </a:rPr>
            <a:t>kaip teikti konsultavimo paslaugas pacientams nuotoliniu būdu </a:t>
          </a:r>
          <a:r>
            <a:rPr lang="lt-LT" sz="1800" dirty="0">
              <a:solidFill>
                <a:srgbClr val="000000"/>
              </a:solidFill>
            </a:rPr>
            <a:t>- Apmokyta 160 specialistų </a:t>
          </a:r>
        </a:p>
      </dgm:t>
    </dgm:pt>
    <dgm:pt modelId="{A4A1B7CD-C5FB-4B3F-8956-0D5924C01E29}" type="parTrans" cxnId="{B82915AF-E606-48D1-9A91-2E1663F9307C}">
      <dgm:prSet/>
      <dgm:spPr/>
      <dgm:t>
        <a:bodyPr/>
        <a:lstStyle/>
        <a:p>
          <a:endParaRPr lang="lt-LT" sz="1800">
            <a:solidFill>
              <a:srgbClr val="000000"/>
            </a:solidFill>
          </a:endParaRPr>
        </a:p>
      </dgm:t>
    </dgm:pt>
    <dgm:pt modelId="{3DA7D9A7-9163-4B76-A35D-C55D3B178515}" type="sibTrans" cxnId="{B82915AF-E606-48D1-9A91-2E1663F9307C}">
      <dgm:prSet/>
      <dgm:spPr/>
      <dgm:t>
        <a:bodyPr/>
        <a:lstStyle/>
        <a:p>
          <a:endParaRPr lang="lt-LT" sz="1800">
            <a:solidFill>
              <a:srgbClr val="000000"/>
            </a:solidFill>
          </a:endParaRPr>
        </a:p>
      </dgm:t>
    </dgm:pt>
    <dgm:pt modelId="{4306828F-3AF3-43F0-9D4B-6090FEFA4AE6}">
      <dgm:prSet custT="1"/>
      <dgm:spPr/>
      <dgm:t>
        <a:bodyPr/>
        <a:lstStyle/>
        <a:p>
          <a:r>
            <a:rPr lang="lt-LT" sz="1800" b="1" dirty="0">
              <a:solidFill>
                <a:srgbClr val="000000"/>
              </a:solidFill>
            </a:rPr>
            <a:t>Nerimo ir depresijos diagnostikos ir gydymo ypatuma</a:t>
          </a:r>
          <a:r>
            <a:rPr lang="lt-LT" sz="1800" dirty="0">
              <a:solidFill>
                <a:srgbClr val="000000"/>
              </a:solidFill>
            </a:rPr>
            <a:t>i, BZD metodinės rekomendacijos </a:t>
          </a:r>
          <a:r>
            <a:rPr lang="en-US" sz="1800" dirty="0">
              <a:solidFill>
                <a:srgbClr val="000000"/>
              </a:solidFill>
            </a:rPr>
            <a:t>2020</a:t>
          </a:r>
          <a:r>
            <a:rPr lang="lt-LT" sz="1800" dirty="0">
              <a:solidFill>
                <a:srgbClr val="000000"/>
              </a:solidFill>
            </a:rPr>
            <a:t> m. </a:t>
          </a:r>
          <a:r>
            <a:rPr lang="en-US" sz="1800" dirty="0">
              <a:solidFill>
                <a:srgbClr val="000000"/>
              </a:solidFill>
            </a:rPr>
            <a:t>–</a:t>
          </a:r>
          <a:r>
            <a:rPr lang="lt-LT" sz="1800" dirty="0">
              <a:solidFill>
                <a:srgbClr val="000000"/>
              </a:solidFill>
            </a:rPr>
            <a:t> </a:t>
          </a:r>
          <a:r>
            <a:rPr lang="en-US" sz="1800" dirty="0">
              <a:solidFill>
                <a:srgbClr val="000000"/>
              </a:solidFill>
            </a:rPr>
            <a:t>600, 2021 – 500 </a:t>
          </a:r>
          <a:r>
            <a:rPr lang="lt-LT" sz="1800" dirty="0">
              <a:solidFill>
                <a:srgbClr val="000000"/>
              </a:solidFill>
            </a:rPr>
            <a:t>šeimos </a:t>
          </a:r>
          <a:r>
            <a:rPr lang="en-US" sz="1800" dirty="0" err="1">
              <a:solidFill>
                <a:srgbClr val="000000"/>
              </a:solidFill>
            </a:rPr>
            <a:t>gydytoj</a:t>
          </a:r>
          <a:r>
            <a:rPr lang="lt-LT" sz="1800" dirty="0">
              <a:solidFill>
                <a:srgbClr val="000000"/>
              </a:solidFill>
            </a:rPr>
            <a:t>ų</a:t>
          </a:r>
          <a:r>
            <a:rPr lang="en-US" sz="1800" dirty="0">
              <a:solidFill>
                <a:srgbClr val="000000"/>
              </a:solidFill>
            </a:rPr>
            <a:t>, 100 </a:t>
          </a:r>
          <a:r>
            <a:rPr lang="en-US" sz="1800" dirty="0" err="1">
              <a:solidFill>
                <a:srgbClr val="000000"/>
              </a:solidFill>
            </a:rPr>
            <a:t>gydyto</a:t>
          </a:r>
          <a:r>
            <a:rPr lang="lt-LT" sz="1800" dirty="0">
              <a:solidFill>
                <a:srgbClr val="000000"/>
              </a:solidFill>
            </a:rPr>
            <a:t>jų specialistų</a:t>
          </a:r>
          <a:endParaRPr lang="lt-LT" sz="1800" dirty="0"/>
        </a:p>
      </dgm:t>
    </dgm:pt>
    <dgm:pt modelId="{1720F529-93F1-4D2B-A9F1-FA0FCE3A0A29}" type="parTrans" cxnId="{E1FE6908-DC71-44B3-A0D4-3062746E0FC6}">
      <dgm:prSet/>
      <dgm:spPr/>
      <dgm:t>
        <a:bodyPr/>
        <a:lstStyle/>
        <a:p>
          <a:endParaRPr lang="lt-LT" sz="1800"/>
        </a:p>
      </dgm:t>
    </dgm:pt>
    <dgm:pt modelId="{599473E7-A7FE-4801-9A10-0EA8FFFFC1C0}" type="sibTrans" cxnId="{E1FE6908-DC71-44B3-A0D4-3062746E0FC6}">
      <dgm:prSet/>
      <dgm:spPr/>
      <dgm:t>
        <a:bodyPr/>
        <a:lstStyle/>
        <a:p>
          <a:endParaRPr lang="lt-LT" sz="1800"/>
        </a:p>
      </dgm:t>
    </dgm:pt>
    <dgm:pt modelId="{ABC29449-E8D4-4FCC-86D1-B9EBDEDB3913}">
      <dgm:prSet custT="1"/>
      <dgm:spPr/>
      <dgm:t>
        <a:bodyPr/>
        <a:lstStyle/>
        <a:p>
          <a:r>
            <a:rPr lang="lt-LT" sz="1800" b="0" dirty="0">
              <a:solidFill>
                <a:srgbClr val="000000"/>
              </a:solidFill>
            </a:rPr>
            <a:t>2017-2020 m. savižudybių prevencijos srityje </a:t>
          </a:r>
          <a:r>
            <a:rPr lang="lt-LT" sz="1800" b="1" dirty="0">
              <a:solidFill>
                <a:srgbClr val="000000"/>
              </a:solidFill>
            </a:rPr>
            <a:t>apmokyti 12779 asmenys </a:t>
          </a:r>
          <a:r>
            <a:rPr lang="lt-LT" sz="1800" b="0" dirty="0">
              <a:solidFill>
                <a:srgbClr val="000000"/>
              </a:solidFill>
            </a:rPr>
            <a:t>kaip atpažinti ženklus ir reaguoti (4 val.), bei</a:t>
          </a:r>
          <a:r>
            <a:rPr lang="lt-LT" sz="1800" b="1" dirty="0">
              <a:solidFill>
                <a:srgbClr val="000000"/>
              </a:solidFill>
            </a:rPr>
            <a:t> 4491 asmenys </a:t>
          </a:r>
          <a:r>
            <a:rPr lang="lt-LT" sz="1800" b="0" dirty="0">
              <a:solidFill>
                <a:srgbClr val="000000"/>
              </a:solidFill>
            </a:rPr>
            <a:t>kaip suteikti pirmąją emocinę pagalbą (pagalbos teikėjai, 16 val.)</a:t>
          </a:r>
        </a:p>
      </dgm:t>
    </dgm:pt>
    <dgm:pt modelId="{CADAE66C-38FD-48CB-A345-436E7E6BCFDE}" type="parTrans" cxnId="{D4ED0B47-9BAD-4CC4-8367-DBF38AD05753}">
      <dgm:prSet/>
      <dgm:spPr/>
      <dgm:t>
        <a:bodyPr/>
        <a:lstStyle/>
        <a:p>
          <a:endParaRPr lang="lt-LT" sz="1800"/>
        </a:p>
      </dgm:t>
    </dgm:pt>
    <dgm:pt modelId="{552E89C3-3877-4D9E-B8F6-A6872B5BAC75}" type="sibTrans" cxnId="{D4ED0B47-9BAD-4CC4-8367-DBF38AD05753}">
      <dgm:prSet/>
      <dgm:spPr/>
      <dgm:t>
        <a:bodyPr/>
        <a:lstStyle/>
        <a:p>
          <a:endParaRPr lang="lt-LT" sz="1800"/>
        </a:p>
      </dgm:t>
    </dgm:pt>
    <dgm:pt modelId="{3622D05F-D43C-4A6F-8B44-A6E2E3D8871B}">
      <dgm:prSet custT="1"/>
      <dgm:spPr/>
      <dgm:t>
        <a:bodyPr/>
        <a:lstStyle/>
        <a:p>
          <a:r>
            <a:rPr lang="lt-LT" sz="1800" dirty="0">
              <a:solidFill>
                <a:srgbClr val="000000"/>
              </a:solidFill>
            </a:rPr>
            <a:t>2020 m. </a:t>
          </a:r>
          <a:r>
            <a:rPr lang="lt-LT" sz="1800" b="1" dirty="0">
              <a:solidFill>
                <a:srgbClr val="000000"/>
              </a:solidFill>
            </a:rPr>
            <a:t>parengti 33 bazinių savižudybių prevencijos mokymų instruktoriai </a:t>
          </a:r>
          <a:r>
            <a:rPr lang="lt-LT" sz="1800" b="0" dirty="0">
              <a:solidFill>
                <a:srgbClr val="000000"/>
              </a:solidFill>
            </a:rPr>
            <a:t>VSB</a:t>
          </a:r>
        </a:p>
      </dgm:t>
    </dgm:pt>
    <dgm:pt modelId="{227DF608-3506-493A-B542-EF932A8E4926}" type="parTrans" cxnId="{6B2D0A19-1EC2-481A-9479-F9BB7010DAFC}">
      <dgm:prSet/>
      <dgm:spPr/>
      <dgm:t>
        <a:bodyPr/>
        <a:lstStyle/>
        <a:p>
          <a:endParaRPr lang="lt-LT"/>
        </a:p>
      </dgm:t>
    </dgm:pt>
    <dgm:pt modelId="{E776EA3E-8BFF-4593-AB46-CD0C5555AE03}" type="sibTrans" cxnId="{6B2D0A19-1EC2-481A-9479-F9BB7010DAFC}">
      <dgm:prSet/>
      <dgm:spPr/>
      <dgm:t>
        <a:bodyPr/>
        <a:lstStyle/>
        <a:p>
          <a:endParaRPr lang="lt-LT"/>
        </a:p>
      </dgm:t>
    </dgm:pt>
    <dgm:pt modelId="{95D78DFD-8AF2-4D71-A103-79459304304F}" type="pres">
      <dgm:prSet presAssocID="{D0FB61E8-B9F4-4F4D-AB5E-72F29E4EE586}" presName="Name0" presStyleCnt="0">
        <dgm:presLayoutVars>
          <dgm:chMax val="7"/>
          <dgm:chPref val="7"/>
          <dgm:dir/>
        </dgm:presLayoutVars>
      </dgm:prSet>
      <dgm:spPr/>
    </dgm:pt>
    <dgm:pt modelId="{985A82C4-6B0C-4E24-89C8-5DD0B87AD486}" type="pres">
      <dgm:prSet presAssocID="{D0FB61E8-B9F4-4F4D-AB5E-72F29E4EE586}" presName="Name1" presStyleCnt="0"/>
      <dgm:spPr/>
    </dgm:pt>
    <dgm:pt modelId="{6EB4729E-FB99-4A40-B072-D72B4CA5E9ED}" type="pres">
      <dgm:prSet presAssocID="{D0FB61E8-B9F4-4F4D-AB5E-72F29E4EE586}" presName="cycle" presStyleCnt="0"/>
      <dgm:spPr/>
    </dgm:pt>
    <dgm:pt modelId="{00F74B1D-D863-4C86-94EF-A0A93EE7BD7D}" type="pres">
      <dgm:prSet presAssocID="{D0FB61E8-B9F4-4F4D-AB5E-72F29E4EE586}" presName="srcNode" presStyleLbl="node1" presStyleIdx="0" presStyleCnt="5"/>
      <dgm:spPr/>
    </dgm:pt>
    <dgm:pt modelId="{334D07D0-5DE9-41CF-9337-8E00BBA79F5E}" type="pres">
      <dgm:prSet presAssocID="{D0FB61E8-B9F4-4F4D-AB5E-72F29E4EE586}" presName="conn" presStyleLbl="parChTrans1D2" presStyleIdx="0" presStyleCnt="1"/>
      <dgm:spPr/>
    </dgm:pt>
    <dgm:pt modelId="{A141E5F9-9C1E-48B9-9028-217ABAA0891E}" type="pres">
      <dgm:prSet presAssocID="{D0FB61E8-B9F4-4F4D-AB5E-72F29E4EE586}" presName="extraNode" presStyleLbl="node1" presStyleIdx="0" presStyleCnt="5"/>
      <dgm:spPr/>
    </dgm:pt>
    <dgm:pt modelId="{D02C9AC5-2EBB-4766-81C7-7D1F6157D3B0}" type="pres">
      <dgm:prSet presAssocID="{D0FB61E8-B9F4-4F4D-AB5E-72F29E4EE586}" presName="dstNode" presStyleLbl="node1" presStyleIdx="0" presStyleCnt="5"/>
      <dgm:spPr/>
    </dgm:pt>
    <dgm:pt modelId="{C73CCE6C-CC35-421D-8646-46121116328E}" type="pres">
      <dgm:prSet presAssocID="{4306828F-3AF3-43F0-9D4B-6090FEFA4AE6}" presName="text_1" presStyleLbl="node1" presStyleIdx="0" presStyleCnt="5">
        <dgm:presLayoutVars>
          <dgm:bulletEnabled val="1"/>
        </dgm:presLayoutVars>
      </dgm:prSet>
      <dgm:spPr/>
    </dgm:pt>
    <dgm:pt modelId="{2AF90BF2-EE35-4C42-BDA8-45AB412030B5}" type="pres">
      <dgm:prSet presAssocID="{4306828F-3AF3-43F0-9D4B-6090FEFA4AE6}" presName="accent_1" presStyleCnt="0"/>
      <dgm:spPr/>
    </dgm:pt>
    <dgm:pt modelId="{2A567B73-8F2A-4AB0-AA77-BD2E72FB1063}" type="pres">
      <dgm:prSet presAssocID="{4306828F-3AF3-43F0-9D4B-6090FEFA4AE6}" presName="accentRepeatNode" presStyleLbl="solidFgAcc1" presStyleIdx="0" presStyleCnt="5"/>
      <dgm:spPr/>
    </dgm:pt>
    <dgm:pt modelId="{946A243E-53D5-43FE-ABCC-89AECB6095F8}" type="pres">
      <dgm:prSet presAssocID="{DD45A069-AE94-42F4-93D2-35B96B858E20}" presName="text_2" presStyleLbl="node1" presStyleIdx="1" presStyleCnt="5" custScaleY="164450">
        <dgm:presLayoutVars>
          <dgm:bulletEnabled val="1"/>
        </dgm:presLayoutVars>
      </dgm:prSet>
      <dgm:spPr/>
    </dgm:pt>
    <dgm:pt modelId="{D7E32D4B-F3F4-4D6B-9757-14603EAB04DF}" type="pres">
      <dgm:prSet presAssocID="{DD45A069-AE94-42F4-93D2-35B96B858E20}" presName="accent_2" presStyleCnt="0"/>
      <dgm:spPr/>
    </dgm:pt>
    <dgm:pt modelId="{6A3A0B51-93BB-4346-B759-6B7EDE3409DC}" type="pres">
      <dgm:prSet presAssocID="{DD45A069-AE94-42F4-93D2-35B96B858E20}" presName="accentRepeatNode" presStyleLbl="solidFgAcc1" presStyleIdx="1" presStyleCnt="5"/>
      <dgm:spPr/>
    </dgm:pt>
    <dgm:pt modelId="{0E37D1F0-9504-42ED-959A-A56814A26B16}" type="pres">
      <dgm:prSet presAssocID="{ABC29449-E8D4-4FCC-86D1-B9EBDEDB3913}" presName="text_3" presStyleLbl="node1" presStyleIdx="2" presStyleCnt="5">
        <dgm:presLayoutVars>
          <dgm:bulletEnabled val="1"/>
        </dgm:presLayoutVars>
      </dgm:prSet>
      <dgm:spPr/>
    </dgm:pt>
    <dgm:pt modelId="{90977593-26AC-423B-AB6E-8FC13713C133}" type="pres">
      <dgm:prSet presAssocID="{ABC29449-E8D4-4FCC-86D1-B9EBDEDB3913}" presName="accent_3" presStyleCnt="0"/>
      <dgm:spPr/>
    </dgm:pt>
    <dgm:pt modelId="{E3E5A81F-5F4A-4161-A5FC-68EAF4D6C5D6}" type="pres">
      <dgm:prSet presAssocID="{ABC29449-E8D4-4FCC-86D1-B9EBDEDB3913}" presName="accentRepeatNode" presStyleLbl="solidFgAcc1" presStyleIdx="2" presStyleCnt="5"/>
      <dgm:spPr/>
    </dgm:pt>
    <dgm:pt modelId="{C66DA965-C2A7-4637-812C-76223EA26171}" type="pres">
      <dgm:prSet presAssocID="{3622D05F-D43C-4A6F-8B44-A6E2E3D8871B}" presName="text_4" presStyleLbl="node1" presStyleIdx="3" presStyleCnt="5">
        <dgm:presLayoutVars>
          <dgm:bulletEnabled val="1"/>
        </dgm:presLayoutVars>
      </dgm:prSet>
      <dgm:spPr/>
    </dgm:pt>
    <dgm:pt modelId="{5E6F1C69-7923-47DE-BBDE-31D852D2969E}" type="pres">
      <dgm:prSet presAssocID="{3622D05F-D43C-4A6F-8B44-A6E2E3D8871B}" presName="accent_4" presStyleCnt="0"/>
      <dgm:spPr/>
    </dgm:pt>
    <dgm:pt modelId="{78AA51F2-0104-4E75-A0AD-7BF46E5DB739}" type="pres">
      <dgm:prSet presAssocID="{3622D05F-D43C-4A6F-8B44-A6E2E3D8871B}" presName="accentRepeatNode" presStyleLbl="solidFgAcc1" presStyleIdx="3" presStyleCnt="5"/>
      <dgm:spPr/>
    </dgm:pt>
    <dgm:pt modelId="{008C0FB8-98A6-4049-BE95-C9D98D518162}" type="pres">
      <dgm:prSet presAssocID="{B41551BA-9AF3-4F00-A075-E01905B80293}" presName="text_5" presStyleLbl="node1" presStyleIdx="4" presStyleCnt="5">
        <dgm:presLayoutVars>
          <dgm:bulletEnabled val="1"/>
        </dgm:presLayoutVars>
      </dgm:prSet>
      <dgm:spPr/>
    </dgm:pt>
    <dgm:pt modelId="{7363BD1A-DADC-44E2-9F56-73102E95A847}" type="pres">
      <dgm:prSet presAssocID="{B41551BA-9AF3-4F00-A075-E01905B80293}" presName="accent_5" presStyleCnt="0"/>
      <dgm:spPr/>
    </dgm:pt>
    <dgm:pt modelId="{27750147-2127-4BA5-BA4F-41B4CCA593DA}" type="pres">
      <dgm:prSet presAssocID="{B41551BA-9AF3-4F00-A075-E01905B80293}" presName="accentRepeatNode" presStyleLbl="solidFgAcc1" presStyleIdx="4" presStyleCnt="5"/>
      <dgm:spPr/>
    </dgm:pt>
  </dgm:ptLst>
  <dgm:cxnLst>
    <dgm:cxn modelId="{E1FE6908-DC71-44B3-A0D4-3062746E0FC6}" srcId="{D0FB61E8-B9F4-4F4D-AB5E-72F29E4EE586}" destId="{4306828F-3AF3-43F0-9D4B-6090FEFA4AE6}" srcOrd="0" destOrd="0" parTransId="{1720F529-93F1-4D2B-A9F1-FA0FCE3A0A29}" sibTransId="{599473E7-A7FE-4801-9A10-0EA8FFFFC1C0}"/>
    <dgm:cxn modelId="{6B2D0A19-1EC2-481A-9479-F9BB7010DAFC}" srcId="{D0FB61E8-B9F4-4F4D-AB5E-72F29E4EE586}" destId="{3622D05F-D43C-4A6F-8B44-A6E2E3D8871B}" srcOrd="3" destOrd="0" parTransId="{227DF608-3506-493A-B542-EF932A8E4926}" sibTransId="{E776EA3E-8BFF-4593-AB46-CD0C5555AE03}"/>
    <dgm:cxn modelId="{D4ED0B47-9BAD-4CC4-8367-DBF38AD05753}" srcId="{D0FB61E8-B9F4-4F4D-AB5E-72F29E4EE586}" destId="{ABC29449-E8D4-4FCC-86D1-B9EBDEDB3913}" srcOrd="2" destOrd="0" parTransId="{CADAE66C-38FD-48CB-A345-436E7E6BCFDE}" sibTransId="{552E89C3-3877-4D9E-B8F6-A6872B5BAC75}"/>
    <dgm:cxn modelId="{88EC9F77-5214-4FB6-99C7-2164D07EA513}" type="presOf" srcId="{4306828F-3AF3-43F0-9D4B-6090FEFA4AE6}" destId="{C73CCE6C-CC35-421D-8646-46121116328E}" srcOrd="0" destOrd="0" presId="urn:microsoft.com/office/officeart/2008/layout/VerticalCurvedList"/>
    <dgm:cxn modelId="{D364CB94-7D78-47D9-87DB-557C09CD04EF}" type="presOf" srcId="{3622D05F-D43C-4A6F-8B44-A6E2E3D8871B}" destId="{C66DA965-C2A7-4637-812C-76223EA26171}" srcOrd="0" destOrd="0" presId="urn:microsoft.com/office/officeart/2008/layout/VerticalCurvedList"/>
    <dgm:cxn modelId="{EEAE0E9B-B24C-4F44-9DE6-884416F13B33}" type="presOf" srcId="{B41551BA-9AF3-4F00-A075-E01905B80293}" destId="{008C0FB8-98A6-4049-BE95-C9D98D518162}" srcOrd="0" destOrd="0" presId="urn:microsoft.com/office/officeart/2008/layout/VerticalCurvedList"/>
    <dgm:cxn modelId="{8B5316A4-0FC4-40B7-A480-8E879EC7CDB5}" type="presOf" srcId="{DD45A069-AE94-42F4-93D2-35B96B858E20}" destId="{946A243E-53D5-43FE-ABCC-89AECB6095F8}" srcOrd="0" destOrd="0" presId="urn:microsoft.com/office/officeart/2008/layout/VerticalCurvedList"/>
    <dgm:cxn modelId="{C96125AD-33F2-4C51-9AF8-65F51ADD6590}" type="presOf" srcId="{599473E7-A7FE-4801-9A10-0EA8FFFFC1C0}" destId="{334D07D0-5DE9-41CF-9337-8E00BBA79F5E}" srcOrd="0" destOrd="0" presId="urn:microsoft.com/office/officeart/2008/layout/VerticalCurvedList"/>
    <dgm:cxn modelId="{B82915AF-E606-48D1-9A91-2E1663F9307C}" srcId="{D0FB61E8-B9F4-4F4D-AB5E-72F29E4EE586}" destId="{B41551BA-9AF3-4F00-A075-E01905B80293}" srcOrd="4" destOrd="0" parTransId="{A4A1B7CD-C5FB-4B3F-8956-0D5924C01E29}" sibTransId="{3DA7D9A7-9163-4B76-A35D-C55D3B178515}"/>
    <dgm:cxn modelId="{638766DD-C7A9-4167-B4D3-9B3A6B808263}" srcId="{D0FB61E8-B9F4-4F4D-AB5E-72F29E4EE586}" destId="{DD45A069-AE94-42F4-93D2-35B96B858E20}" srcOrd="1" destOrd="0" parTransId="{EE3B8515-B5C4-4616-88D0-1F5F25C2B101}" sibTransId="{CA8C6656-BD88-4A28-AE82-7994EABBED77}"/>
    <dgm:cxn modelId="{3260F1EE-D19C-4BFD-A223-0EF4C6A8C6A2}" type="presOf" srcId="{D0FB61E8-B9F4-4F4D-AB5E-72F29E4EE586}" destId="{95D78DFD-8AF2-4D71-A103-79459304304F}" srcOrd="0" destOrd="0" presId="urn:microsoft.com/office/officeart/2008/layout/VerticalCurvedList"/>
    <dgm:cxn modelId="{C38699F4-8CDB-41AB-AC9A-94297E87B709}" type="presOf" srcId="{ABC29449-E8D4-4FCC-86D1-B9EBDEDB3913}" destId="{0E37D1F0-9504-42ED-959A-A56814A26B16}" srcOrd="0" destOrd="0" presId="urn:microsoft.com/office/officeart/2008/layout/VerticalCurvedList"/>
    <dgm:cxn modelId="{D270428C-AC65-46C1-8D33-A4A53E789239}" type="presParOf" srcId="{95D78DFD-8AF2-4D71-A103-79459304304F}" destId="{985A82C4-6B0C-4E24-89C8-5DD0B87AD486}" srcOrd="0" destOrd="0" presId="urn:microsoft.com/office/officeart/2008/layout/VerticalCurvedList"/>
    <dgm:cxn modelId="{C8F8F40B-CBDD-45DA-A482-ED8D2F6A4E9B}" type="presParOf" srcId="{985A82C4-6B0C-4E24-89C8-5DD0B87AD486}" destId="{6EB4729E-FB99-4A40-B072-D72B4CA5E9ED}" srcOrd="0" destOrd="0" presId="urn:microsoft.com/office/officeart/2008/layout/VerticalCurvedList"/>
    <dgm:cxn modelId="{DF9DB7B5-FA54-4724-B41D-A72BBF1FDCAC}" type="presParOf" srcId="{6EB4729E-FB99-4A40-B072-D72B4CA5E9ED}" destId="{00F74B1D-D863-4C86-94EF-A0A93EE7BD7D}" srcOrd="0" destOrd="0" presId="urn:microsoft.com/office/officeart/2008/layout/VerticalCurvedList"/>
    <dgm:cxn modelId="{DBB9786A-444A-4B40-B960-013DF61C011D}" type="presParOf" srcId="{6EB4729E-FB99-4A40-B072-D72B4CA5E9ED}" destId="{334D07D0-5DE9-41CF-9337-8E00BBA79F5E}" srcOrd="1" destOrd="0" presId="urn:microsoft.com/office/officeart/2008/layout/VerticalCurvedList"/>
    <dgm:cxn modelId="{71C62D48-0D07-45A3-83A5-5A37D59DEBCB}" type="presParOf" srcId="{6EB4729E-FB99-4A40-B072-D72B4CA5E9ED}" destId="{A141E5F9-9C1E-48B9-9028-217ABAA0891E}" srcOrd="2" destOrd="0" presId="urn:microsoft.com/office/officeart/2008/layout/VerticalCurvedList"/>
    <dgm:cxn modelId="{8BA12A0E-701B-4BEF-B511-F71E9EEDAFFB}" type="presParOf" srcId="{6EB4729E-FB99-4A40-B072-D72B4CA5E9ED}" destId="{D02C9AC5-2EBB-4766-81C7-7D1F6157D3B0}" srcOrd="3" destOrd="0" presId="urn:microsoft.com/office/officeart/2008/layout/VerticalCurvedList"/>
    <dgm:cxn modelId="{47DE9AB1-B4D6-45D4-9969-18F102343FDC}" type="presParOf" srcId="{985A82C4-6B0C-4E24-89C8-5DD0B87AD486}" destId="{C73CCE6C-CC35-421D-8646-46121116328E}" srcOrd="1" destOrd="0" presId="urn:microsoft.com/office/officeart/2008/layout/VerticalCurvedList"/>
    <dgm:cxn modelId="{D69C05CF-239C-486F-A6EE-2BAAA4C8F8CB}" type="presParOf" srcId="{985A82C4-6B0C-4E24-89C8-5DD0B87AD486}" destId="{2AF90BF2-EE35-4C42-BDA8-45AB412030B5}" srcOrd="2" destOrd="0" presId="urn:microsoft.com/office/officeart/2008/layout/VerticalCurvedList"/>
    <dgm:cxn modelId="{0099564B-F5DB-4C07-BD3C-73339C11FAD3}" type="presParOf" srcId="{2AF90BF2-EE35-4C42-BDA8-45AB412030B5}" destId="{2A567B73-8F2A-4AB0-AA77-BD2E72FB1063}" srcOrd="0" destOrd="0" presId="urn:microsoft.com/office/officeart/2008/layout/VerticalCurvedList"/>
    <dgm:cxn modelId="{9054EE45-DEAE-4D36-9C83-9BDB8E88CC45}" type="presParOf" srcId="{985A82C4-6B0C-4E24-89C8-5DD0B87AD486}" destId="{946A243E-53D5-43FE-ABCC-89AECB6095F8}" srcOrd="3" destOrd="0" presId="urn:microsoft.com/office/officeart/2008/layout/VerticalCurvedList"/>
    <dgm:cxn modelId="{FD6D978C-CEDE-42FE-B23B-4462F71757D5}" type="presParOf" srcId="{985A82C4-6B0C-4E24-89C8-5DD0B87AD486}" destId="{D7E32D4B-F3F4-4D6B-9757-14603EAB04DF}" srcOrd="4" destOrd="0" presId="urn:microsoft.com/office/officeart/2008/layout/VerticalCurvedList"/>
    <dgm:cxn modelId="{5FDC17B8-B072-486C-9FD5-825A55DB0546}" type="presParOf" srcId="{D7E32D4B-F3F4-4D6B-9757-14603EAB04DF}" destId="{6A3A0B51-93BB-4346-B759-6B7EDE3409DC}" srcOrd="0" destOrd="0" presId="urn:microsoft.com/office/officeart/2008/layout/VerticalCurvedList"/>
    <dgm:cxn modelId="{46AB369B-0CD2-48B8-BB20-D57246A4F1DB}" type="presParOf" srcId="{985A82C4-6B0C-4E24-89C8-5DD0B87AD486}" destId="{0E37D1F0-9504-42ED-959A-A56814A26B16}" srcOrd="5" destOrd="0" presId="urn:microsoft.com/office/officeart/2008/layout/VerticalCurvedList"/>
    <dgm:cxn modelId="{15B0B8EC-C76F-4EE1-B401-CF3B1F786D66}" type="presParOf" srcId="{985A82C4-6B0C-4E24-89C8-5DD0B87AD486}" destId="{90977593-26AC-423B-AB6E-8FC13713C133}" srcOrd="6" destOrd="0" presId="urn:microsoft.com/office/officeart/2008/layout/VerticalCurvedList"/>
    <dgm:cxn modelId="{A2ED9600-9E54-4544-98C2-8590EDDDC7A4}" type="presParOf" srcId="{90977593-26AC-423B-AB6E-8FC13713C133}" destId="{E3E5A81F-5F4A-4161-A5FC-68EAF4D6C5D6}" srcOrd="0" destOrd="0" presId="urn:microsoft.com/office/officeart/2008/layout/VerticalCurvedList"/>
    <dgm:cxn modelId="{0A75A7D5-ACD3-4070-9904-A50B51C06DBD}" type="presParOf" srcId="{985A82C4-6B0C-4E24-89C8-5DD0B87AD486}" destId="{C66DA965-C2A7-4637-812C-76223EA26171}" srcOrd="7" destOrd="0" presId="urn:microsoft.com/office/officeart/2008/layout/VerticalCurvedList"/>
    <dgm:cxn modelId="{CBA4D7FF-311F-4101-8AFA-8308440ADB9E}" type="presParOf" srcId="{985A82C4-6B0C-4E24-89C8-5DD0B87AD486}" destId="{5E6F1C69-7923-47DE-BBDE-31D852D2969E}" srcOrd="8" destOrd="0" presId="urn:microsoft.com/office/officeart/2008/layout/VerticalCurvedList"/>
    <dgm:cxn modelId="{7C5B42EC-0487-4EC6-9F00-DE68FF2C5260}" type="presParOf" srcId="{5E6F1C69-7923-47DE-BBDE-31D852D2969E}" destId="{78AA51F2-0104-4E75-A0AD-7BF46E5DB739}" srcOrd="0" destOrd="0" presId="urn:microsoft.com/office/officeart/2008/layout/VerticalCurvedList"/>
    <dgm:cxn modelId="{43A8047B-8D13-4B78-B8ED-B755BD3FDAC2}" type="presParOf" srcId="{985A82C4-6B0C-4E24-89C8-5DD0B87AD486}" destId="{008C0FB8-98A6-4049-BE95-C9D98D518162}" srcOrd="9" destOrd="0" presId="urn:microsoft.com/office/officeart/2008/layout/VerticalCurvedList"/>
    <dgm:cxn modelId="{FDCB3A21-6AD6-4B4C-8B85-DA919850ACB7}" type="presParOf" srcId="{985A82C4-6B0C-4E24-89C8-5DD0B87AD486}" destId="{7363BD1A-DADC-44E2-9F56-73102E95A847}" srcOrd="10" destOrd="0" presId="urn:microsoft.com/office/officeart/2008/layout/VerticalCurvedList"/>
    <dgm:cxn modelId="{7BD3C5BD-B618-4E39-A679-C4540989046E}" type="presParOf" srcId="{7363BD1A-DADC-44E2-9F56-73102E95A847}" destId="{27750147-2127-4BA5-BA4F-41B4CCA593D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FB61E8-B9F4-4F4D-AB5E-72F29E4EE58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lt-LT"/>
        </a:p>
      </dgm:t>
    </dgm:pt>
    <dgm:pt modelId="{02D12F81-1236-4B62-9AB2-E64C5BBE0D22}">
      <dgm:prSet custT="1"/>
      <dgm:spPr/>
      <dgm:t>
        <a:bodyPr/>
        <a:lstStyle/>
        <a:p>
          <a:pPr marL="0" lvl="0" indent="0" defTabSz="914400">
            <a:lnSpc>
              <a:spcPct val="100000"/>
            </a:lnSpc>
            <a:spcBef>
              <a:spcPts val="0"/>
            </a:spcBef>
            <a:spcAft>
              <a:spcPts val="0"/>
            </a:spcAft>
            <a:buFont typeface="+mj-lt"/>
            <a:buAutoNum type="arabicParenR"/>
          </a:pPr>
          <a:r>
            <a:rPr lang="lt-LT" sz="1800" b="1" dirty="0">
              <a:solidFill>
                <a:srgbClr val="000000"/>
              </a:solidFill>
            </a:rPr>
            <a:t>Ankstyvosios intervencijos</a:t>
          </a:r>
          <a:r>
            <a:rPr lang="lt-LT" sz="1800" dirty="0">
              <a:solidFill>
                <a:srgbClr val="000000"/>
              </a:solidFill>
            </a:rPr>
            <a:t>, skirtos nereguliariai vartojantiems psichoaktyviąsias medžiagas ar eksperimentuojantiems jomis jaunuoliams, vykdymas (</a:t>
          </a:r>
          <a:r>
            <a:rPr lang="lt-LT" sz="1800" i="1" dirty="0">
              <a:solidFill>
                <a:srgbClr val="000000"/>
              </a:solidFill>
            </a:rPr>
            <a:t>tęstinis</a:t>
          </a:r>
          <a:r>
            <a:rPr lang="lt-LT" sz="1800" dirty="0">
              <a:solidFill>
                <a:srgbClr val="000000"/>
              </a:solidFill>
            </a:rPr>
            <a:t>). 2021 m. numatoma, kad programą baigs 793 asmenys.</a:t>
          </a:r>
        </a:p>
      </dgm:t>
    </dgm:pt>
    <dgm:pt modelId="{21709BE7-64C1-4B6A-86BF-EECCB11FBF04}" type="parTrans" cxnId="{1A4AE62B-7693-4FF5-9DEB-4C9E96F71019}">
      <dgm:prSet/>
      <dgm:spPr/>
      <dgm:t>
        <a:bodyPr/>
        <a:lstStyle/>
        <a:p>
          <a:endParaRPr lang="lt-LT" sz="1800">
            <a:solidFill>
              <a:srgbClr val="000000"/>
            </a:solidFill>
          </a:endParaRPr>
        </a:p>
      </dgm:t>
    </dgm:pt>
    <dgm:pt modelId="{569F3E9F-ED59-4854-A848-FB5B09316E99}" type="sibTrans" cxnId="{1A4AE62B-7693-4FF5-9DEB-4C9E96F71019}">
      <dgm:prSet/>
      <dgm:spPr/>
      <dgm:t>
        <a:bodyPr/>
        <a:lstStyle/>
        <a:p>
          <a:endParaRPr lang="lt-LT" sz="1800">
            <a:solidFill>
              <a:srgbClr val="000000"/>
            </a:solidFill>
          </a:endParaRPr>
        </a:p>
      </dgm:t>
    </dgm:pt>
    <dgm:pt modelId="{9E650799-08F6-4C26-BF57-DC294EAF7B4C}">
      <dgm:prSet/>
      <dgm:spPr/>
      <dgm:t>
        <a:bodyPr/>
        <a:lstStyle/>
        <a:p>
          <a:pPr>
            <a:buFont typeface="+mj-lt"/>
            <a:buAutoNum type="arabicParenR"/>
          </a:pPr>
          <a:r>
            <a:rPr lang="lt-LT" b="1" dirty="0">
              <a:solidFill>
                <a:srgbClr val="000000"/>
              </a:solidFill>
            </a:rPr>
            <a:t>Mokyklų bendruomenės gebėjimų psichikos sveikatos srityje stiprinimas</a:t>
          </a:r>
          <a:r>
            <a:rPr lang="lt-LT" dirty="0">
              <a:solidFill>
                <a:srgbClr val="000000"/>
              </a:solidFill>
            </a:rPr>
            <a:t> - mokymų / </a:t>
          </a:r>
          <a:r>
            <a:rPr lang="lt-LT" dirty="0" err="1">
              <a:solidFill>
                <a:srgbClr val="000000"/>
              </a:solidFill>
            </a:rPr>
            <a:t>supervizijų</a:t>
          </a:r>
          <a:r>
            <a:rPr lang="lt-LT" dirty="0">
              <a:solidFill>
                <a:srgbClr val="000000"/>
              </a:solidFill>
            </a:rPr>
            <a:t> organizavimas mokyklos bendruomenių komandoms (</a:t>
          </a:r>
          <a:r>
            <a:rPr lang="lt-LT" i="1" dirty="0">
              <a:solidFill>
                <a:srgbClr val="000000"/>
              </a:solidFill>
            </a:rPr>
            <a:t>tęstinis</a:t>
          </a:r>
          <a:r>
            <a:rPr lang="lt-LT" dirty="0">
              <a:solidFill>
                <a:srgbClr val="000000"/>
              </a:solidFill>
            </a:rPr>
            <a:t>, pagal atnaujintą tvarką įtraukiant nuotolinius mokymus). 2021 m. numatoma, kad 211 mokyklų programą baigs 1945 mokyklų darbuotojai.</a:t>
          </a:r>
        </a:p>
      </dgm:t>
    </dgm:pt>
    <dgm:pt modelId="{36180EA7-F268-4D60-89CF-FC0137C004C4}" type="parTrans" cxnId="{BC6B8A99-A442-4911-82CD-195C05DF9450}">
      <dgm:prSet/>
      <dgm:spPr/>
      <dgm:t>
        <a:bodyPr/>
        <a:lstStyle/>
        <a:p>
          <a:endParaRPr lang="lt-LT">
            <a:solidFill>
              <a:srgbClr val="000000"/>
            </a:solidFill>
          </a:endParaRPr>
        </a:p>
      </dgm:t>
    </dgm:pt>
    <dgm:pt modelId="{D140F2C4-89B4-4AE1-BEF4-967386674CE8}" type="sibTrans" cxnId="{BC6B8A99-A442-4911-82CD-195C05DF9450}">
      <dgm:prSet/>
      <dgm:spPr/>
      <dgm:t>
        <a:bodyPr/>
        <a:lstStyle/>
        <a:p>
          <a:endParaRPr lang="lt-LT">
            <a:solidFill>
              <a:srgbClr val="000000"/>
            </a:solidFill>
          </a:endParaRPr>
        </a:p>
      </dgm:t>
    </dgm:pt>
    <dgm:pt modelId="{31802EAE-7612-49D9-AA4B-FA2D82264A75}">
      <dgm:prSet/>
      <dgm:spPr/>
      <dgm:t>
        <a:bodyPr/>
        <a:lstStyle/>
        <a:p>
          <a:pPr>
            <a:buFont typeface="+mj-lt"/>
            <a:buAutoNum type="arabicParenR"/>
          </a:pPr>
          <a:r>
            <a:rPr lang="lt-LT" b="1" dirty="0">
              <a:solidFill>
                <a:srgbClr val="000000"/>
              </a:solidFill>
            </a:rPr>
            <a:t>Psichikos sveikatos</a:t>
          </a:r>
          <a:r>
            <a:rPr lang="lt-LT" dirty="0">
              <a:solidFill>
                <a:srgbClr val="000000"/>
              </a:solidFill>
            </a:rPr>
            <a:t> </a:t>
          </a:r>
          <a:r>
            <a:rPr lang="lt-LT" b="1" dirty="0">
              <a:solidFill>
                <a:srgbClr val="000000"/>
              </a:solidFill>
            </a:rPr>
            <a:t>kompetencijų didinimas įmonių darbuotojams</a:t>
          </a:r>
          <a:r>
            <a:rPr lang="lt-LT" dirty="0">
              <a:solidFill>
                <a:srgbClr val="000000"/>
              </a:solidFill>
            </a:rPr>
            <a:t> (</a:t>
          </a:r>
          <a:r>
            <a:rPr lang="lt-LT" i="1" dirty="0">
              <a:solidFill>
                <a:srgbClr val="000000"/>
              </a:solidFill>
            </a:rPr>
            <a:t>tęstinis</a:t>
          </a:r>
          <a:r>
            <a:rPr lang="lt-LT" dirty="0">
              <a:solidFill>
                <a:srgbClr val="000000"/>
              </a:solidFill>
            </a:rPr>
            <a:t>, pagal atnaujintą tvarką). 2021 m. numatoma kad 134 darbovietėse programą baigs 2020 darbuotojų.</a:t>
          </a:r>
        </a:p>
      </dgm:t>
    </dgm:pt>
    <dgm:pt modelId="{49D9C9EE-6950-4F24-AC4E-6B6848106ECD}" type="parTrans" cxnId="{AB09D0F6-869E-49EF-AD25-BDE1D8BB7E33}">
      <dgm:prSet/>
      <dgm:spPr/>
      <dgm:t>
        <a:bodyPr/>
        <a:lstStyle/>
        <a:p>
          <a:endParaRPr lang="lt-LT">
            <a:solidFill>
              <a:srgbClr val="000000"/>
            </a:solidFill>
          </a:endParaRPr>
        </a:p>
      </dgm:t>
    </dgm:pt>
    <dgm:pt modelId="{B56ACD03-5651-4983-95EB-1950E975FD56}" type="sibTrans" cxnId="{AB09D0F6-869E-49EF-AD25-BDE1D8BB7E33}">
      <dgm:prSet/>
      <dgm:spPr/>
      <dgm:t>
        <a:bodyPr/>
        <a:lstStyle/>
        <a:p>
          <a:endParaRPr lang="lt-LT">
            <a:solidFill>
              <a:srgbClr val="000000"/>
            </a:solidFill>
          </a:endParaRPr>
        </a:p>
      </dgm:t>
    </dgm:pt>
    <dgm:pt modelId="{95D78DFD-8AF2-4D71-A103-79459304304F}" type="pres">
      <dgm:prSet presAssocID="{D0FB61E8-B9F4-4F4D-AB5E-72F29E4EE586}" presName="Name0" presStyleCnt="0">
        <dgm:presLayoutVars>
          <dgm:chMax val="7"/>
          <dgm:chPref val="7"/>
          <dgm:dir/>
        </dgm:presLayoutVars>
      </dgm:prSet>
      <dgm:spPr/>
    </dgm:pt>
    <dgm:pt modelId="{985A82C4-6B0C-4E24-89C8-5DD0B87AD486}" type="pres">
      <dgm:prSet presAssocID="{D0FB61E8-B9F4-4F4D-AB5E-72F29E4EE586}" presName="Name1" presStyleCnt="0"/>
      <dgm:spPr/>
    </dgm:pt>
    <dgm:pt modelId="{6EB4729E-FB99-4A40-B072-D72B4CA5E9ED}" type="pres">
      <dgm:prSet presAssocID="{D0FB61E8-B9F4-4F4D-AB5E-72F29E4EE586}" presName="cycle" presStyleCnt="0"/>
      <dgm:spPr/>
    </dgm:pt>
    <dgm:pt modelId="{00F74B1D-D863-4C86-94EF-A0A93EE7BD7D}" type="pres">
      <dgm:prSet presAssocID="{D0FB61E8-B9F4-4F4D-AB5E-72F29E4EE586}" presName="srcNode" presStyleLbl="node1" presStyleIdx="0" presStyleCnt="3"/>
      <dgm:spPr/>
    </dgm:pt>
    <dgm:pt modelId="{334D07D0-5DE9-41CF-9337-8E00BBA79F5E}" type="pres">
      <dgm:prSet presAssocID="{D0FB61E8-B9F4-4F4D-AB5E-72F29E4EE586}" presName="conn" presStyleLbl="parChTrans1D2" presStyleIdx="0" presStyleCnt="1"/>
      <dgm:spPr/>
    </dgm:pt>
    <dgm:pt modelId="{A141E5F9-9C1E-48B9-9028-217ABAA0891E}" type="pres">
      <dgm:prSet presAssocID="{D0FB61E8-B9F4-4F4D-AB5E-72F29E4EE586}" presName="extraNode" presStyleLbl="node1" presStyleIdx="0" presStyleCnt="3"/>
      <dgm:spPr/>
    </dgm:pt>
    <dgm:pt modelId="{D02C9AC5-2EBB-4766-81C7-7D1F6157D3B0}" type="pres">
      <dgm:prSet presAssocID="{D0FB61E8-B9F4-4F4D-AB5E-72F29E4EE586}" presName="dstNode" presStyleLbl="node1" presStyleIdx="0" presStyleCnt="3"/>
      <dgm:spPr/>
    </dgm:pt>
    <dgm:pt modelId="{0DBABCC2-6D80-4ED4-AF7F-94712F2DB99B}" type="pres">
      <dgm:prSet presAssocID="{9E650799-08F6-4C26-BF57-DC294EAF7B4C}" presName="text_1" presStyleLbl="node1" presStyleIdx="0" presStyleCnt="3">
        <dgm:presLayoutVars>
          <dgm:bulletEnabled val="1"/>
        </dgm:presLayoutVars>
      </dgm:prSet>
      <dgm:spPr/>
    </dgm:pt>
    <dgm:pt modelId="{C2061DD0-F50B-41D2-A439-03A95CD0BF1C}" type="pres">
      <dgm:prSet presAssocID="{9E650799-08F6-4C26-BF57-DC294EAF7B4C}" presName="accent_1" presStyleCnt="0"/>
      <dgm:spPr/>
    </dgm:pt>
    <dgm:pt modelId="{4224868F-EE59-499E-B3E4-CD7194618E0E}" type="pres">
      <dgm:prSet presAssocID="{9E650799-08F6-4C26-BF57-DC294EAF7B4C}" presName="accentRepeatNode" presStyleLbl="solidFgAcc1" presStyleIdx="0" presStyleCnt="3"/>
      <dgm:spPr/>
    </dgm:pt>
    <dgm:pt modelId="{69C3C827-BAE0-4C21-8E3D-76F5ECF38F33}" type="pres">
      <dgm:prSet presAssocID="{31802EAE-7612-49D9-AA4B-FA2D82264A75}" presName="text_2" presStyleLbl="node1" presStyleIdx="1" presStyleCnt="3" custLinFactNeighborX="658" custLinFactNeighborY="-14514">
        <dgm:presLayoutVars>
          <dgm:bulletEnabled val="1"/>
        </dgm:presLayoutVars>
      </dgm:prSet>
      <dgm:spPr/>
    </dgm:pt>
    <dgm:pt modelId="{9FD0B920-97E1-4442-B2EA-7078839DA306}" type="pres">
      <dgm:prSet presAssocID="{31802EAE-7612-49D9-AA4B-FA2D82264A75}" presName="accent_2" presStyleCnt="0"/>
      <dgm:spPr/>
    </dgm:pt>
    <dgm:pt modelId="{929EE32F-2198-4290-AD96-512CD1BA750E}" type="pres">
      <dgm:prSet presAssocID="{31802EAE-7612-49D9-AA4B-FA2D82264A75}" presName="accentRepeatNode" presStyleLbl="solidFgAcc1" presStyleIdx="1" presStyleCnt="3" custLinFactNeighborY="-13933"/>
      <dgm:spPr/>
    </dgm:pt>
    <dgm:pt modelId="{0583A96A-A9FD-49A7-9451-AE88BBB19F3E}" type="pres">
      <dgm:prSet presAssocID="{02D12F81-1236-4B62-9AB2-E64C5BBE0D22}" presName="text_3" presStyleLbl="node1" presStyleIdx="2" presStyleCnt="3" custScaleY="170834">
        <dgm:presLayoutVars>
          <dgm:bulletEnabled val="1"/>
        </dgm:presLayoutVars>
      </dgm:prSet>
      <dgm:spPr/>
    </dgm:pt>
    <dgm:pt modelId="{9C9F101D-3CE3-47A4-A1E0-0F8C373B3119}" type="pres">
      <dgm:prSet presAssocID="{02D12F81-1236-4B62-9AB2-E64C5BBE0D22}" presName="accent_3" presStyleCnt="0"/>
      <dgm:spPr/>
    </dgm:pt>
    <dgm:pt modelId="{B377FA59-A73D-44BD-B103-66B3EBCE3145}" type="pres">
      <dgm:prSet presAssocID="{02D12F81-1236-4B62-9AB2-E64C5BBE0D22}" presName="accentRepeatNode" presStyleLbl="solidFgAcc1" presStyleIdx="2" presStyleCnt="3"/>
      <dgm:spPr/>
    </dgm:pt>
  </dgm:ptLst>
  <dgm:cxnLst>
    <dgm:cxn modelId="{1A4AE62B-7693-4FF5-9DEB-4C9E96F71019}" srcId="{D0FB61E8-B9F4-4F4D-AB5E-72F29E4EE586}" destId="{02D12F81-1236-4B62-9AB2-E64C5BBE0D22}" srcOrd="2" destOrd="0" parTransId="{21709BE7-64C1-4B6A-86BF-EECCB11FBF04}" sibTransId="{569F3E9F-ED59-4854-A848-FB5B09316E99}"/>
    <dgm:cxn modelId="{5A0A5F30-9617-4E9A-9E12-4BBB697DAAE8}" type="presOf" srcId="{9E650799-08F6-4C26-BF57-DC294EAF7B4C}" destId="{0DBABCC2-6D80-4ED4-AF7F-94712F2DB99B}" srcOrd="0" destOrd="0" presId="urn:microsoft.com/office/officeart/2008/layout/VerticalCurvedList"/>
    <dgm:cxn modelId="{BC6B8A99-A442-4911-82CD-195C05DF9450}" srcId="{D0FB61E8-B9F4-4F4D-AB5E-72F29E4EE586}" destId="{9E650799-08F6-4C26-BF57-DC294EAF7B4C}" srcOrd="0" destOrd="0" parTransId="{36180EA7-F268-4D60-89CF-FC0137C004C4}" sibTransId="{D140F2C4-89B4-4AE1-BEF4-967386674CE8}"/>
    <dgm:cxn modelId="{D79158D2-A491-4765-BB33-DFF0708E9423}" type="presOf" srcId="{31802EAE-7612-49D9-AA4B-FA2D82264A75}" destId="{69C3C827-BAE0-4C21-8E3D-76F5ECF38F33}" srcOrd="0" destOrd="0" presId="urn:microsoft.com/office/officeart/2008/layout/VerticalCurvedList"/>
    <dgm:cxn modelId="{EE8AF0D5-E9E5-43EE-B7F7-C63E54909184}" type="presOf" srcId="{02D12F81-1236-4B62-9AB2-E64C5BBE0D22}" destId="{0583A96A-A9FD-49A7-9451-AE88BBB19F3E}" srcOrd="0" destOrd="0" presId="urn:microsoft.com/office/officeart/2008/layout/VerticalCurvedList"/>
    <dgm:cxn modelId="{3260F1EE-D19C-4BFD-A223-0EF4C6A8C6A2}" type="presOf" srcId="{D0FB61E8-B9F4-4F4D-AB5E-72F29E4EE586}" destId="{95D78DFD-8AF2-4D71-A103-79459304304F}" srcOrd="0" destOrd="0" presId="urn:microsoft.com/office/officeart/2008/layout/VerticalCurvedList"/>
    <dgm:cxn modelId="{AB09D0F6-869E-49EF-AD25-BDE1D8BB7E33}" srcId="{D0FB61E8-B9F4-4F4D-AB5E-72F29E4EE586}" destId="{31802EAE-7612-49D9-AA4B-FA2D82264A75}" srcOrd="1" destOrd="0" parTransId="{49D9C9EE-6950-4F24-AC4E-6B6848106ECD}" sibTransId="{B56ACD03-5651-4983-95EB-1950E975FD56}"/>
    <dgm:cxn modelId="{5A51F9FF-D70D-4BD5-B316-694312ED3267}" type="presOf" srcId="{D140F2C4-89B4-4AE1-BEF4-967386674CE8}" destId="{334D07D0-5DE9-41CF-9337-8E00BBA79F5E}" srcOrd="0" destOrd="0" presId="urn:microsoft.com/office/officeart/2008/layout/VerticalCurvedList"/>
    <dgm:cxn modelId="{D270428C-AC65-46C1-8D33-A4A53E789239}" type="presParOf" srcId="{95D78DFD-8AF2-4D71-A103-79459304304F}" destId="{985A82C4-6B0C-4E24-89C8-5DD0B87AD486}" srcOrd="0" destOrd="0" presId="urn:microsoft.com/office/officeart/2008/layout/VerticalCurvedList"/>
    <dgm:cxn modelId="{C8F8F40B-CBDD-45DA-A482-ED8D2F6A4E9B}" type="presParOf" srcId="{985A82C4-6B0C-4E24-89C8-5DD0B87AD486}" destId="{6EB4729E-FB99-4A40-B072-D72B4CA5E9ED}" srcOrd="0" destOrd="0" presId="urn:microsoft.com/office/officeart/2008/layout/VerticalCurvedList"/>
    <dgm:cxn modelId="{DF9DB7B5-FA54-4724-B41D-A72BBF1FDCAC}" type="presParOf" srcId="{6EB4729E-FB99-4A40-B072-D72B4CA5E9ED}" destId="{00F74B1D-D863-4C86-94EF-A0A93EE7BD7D}" srcOrd="0" destOrd="0" presId="urn:microsoft.com/office/officeart/2008/layout/VerticalCurvedList"/>
    <dgm:cxn modelId="{DBB9786A-444A-4B40-B960-013DF61C011D}" type="presParOf" srcId="{6EB4729E-FB99-4A40-B072-D72B4CA5E9ED}" destId="{334D07D0-5DE9-41CF-9337-8E00BBA79F5E}" srcOrd="1" destOrd="0" presId="urn:microsoft.com/office/officeart/2008/layout/VerticalCurvedList"/>
    <dgm:cxn modelId="{71C62D48-0D07-45A3-83A5-5A37D59DEBCB}" type="presParOf" srcId="{6EB4729E-FB99-4A40-B072-D72B4CA5E9ED}" destId="{A141E5F9-9C1E-48B9-9028-217ABAA0891E}" srcOrd="2" destOrd="0" presId="urn:microsoft.com/office/officeart/2008/layout/VerticalCurvedList"/>
    <dgm:cxn modelId="{8BA12A0E-701B-4BEF-B511-F71E9EEDAFFB}" type="presParOf" srcId="{6EB4729E-FB99-4A40-B072-D72B4CA5E9ED}" destId="{D02C9AC5-2EBB-4766-81C7-7D1F6157D3B0}" srcOrd="3" destOrd="0" presId="urn:microsoft.com/office/officeart/2008/layout/VerticalCurvedList"/>
    <dgm:cxn modelId="{20ED8CBF-4430-48F1-A732-5E9531D6D61F}" type="presParOf" srcId="{985A82C4-6B0C-4E24-89C8-5DD0B87AD486}" destId="{0DBABCC2-6D80-4ED4-AF7F-94712F2DB99B}" srcOrd="1" destOrd="0" presId="urn:microsoft.com/office/officeart/2008/layout/VerticalCurvedList"/>
    <dgm:cxn modelId="{1687C2E0-8B9C-48DA-86FF-C80451E8A535}" type="presParOf" srcId="{985A82C4-6B0C-4E24-89C8-5DD0B87AD486}" destId="{C2061DD0-F50B-41D2-A439-03A95CD0BF1C}" srcOrd="2" destOrd="0" presId="urn:microsoft.com/office/officeart/2008/layout/VerticalCurvedList"/>
    <dgm:cxn modelId="{EB51F801-7CEE-4579-87DB-A8968E22F588}" type="presParOf" srcId="{C2061DD0-F50B-41D2-A439-03A95CD0BF1C}" destId="{4224868F-EE59-499E-B3E4-CD7194618E0E}" srcOrd="0" destOrd="0" presId="urn:microsoft.com/office/officeart/2008/layout/VerticalCurvedList"/>
    <dgm:cxn modelId="{A4FDC858-E2FB-4F7E-9DA8-82763076FC38}" type="presParOf" srcId="{985A82C4-6B0C-4E24-89C8-5DD0B87AD486}" destId="{69C3C827-BAE0-4C21-8E3D-76F5ECF38F33}" srcOrd="3" destOrd="0" presId="urn:microsoft.com/office/officeart/2008/layout/VerticalCurvedList"/>
    <dgm:cxn modelId="{1BFB9913-C41F-4B79-86CB-F40B472C763D}" type="presParOf" srcId="{985A82C4-6B0C-4E24-89C8-5DD0B87AD486}" destId="{9FD0B920-97E1-4442-B2EA-7078839DA306}" srcOrd="4" destOrd="0" presId="urn:microsoft.com/office/officeart/2008/layout/VerticalCurvedList"/>
    <dgm:cxn modelId="{9F3ED60A-2FDA-43DF-8C40-1475F39A8507}" type="presParOf" srcId="{9FD0B920-97E1-4442-B2EA-7078839DA306}" destId="{929EE32F-2198-4290-AD96-512CD1BA750E}" srcOrd="0" destOrd="0" presId="urn:microsoft.com/office/officeart/2008/layout/VerticalCurvedList"/>
    <dgm:cxn modelId="{FA0D38F8-3F67-415B-AD15-A5A5CCF4E26B}" type="presParOf" srcId="{985A82C4-6B0C-4E24-89C8-5DD0B87AD486}" destId="{0583A96A-A9FD-49A7-9451-AE88BBB19F3E}" srcOrd="5" destOrd="0" presId="urn:microsoft.com/office/officeart/2008/layout/VerticalCurvedList"/>
    <dgm:cxn modelId="{41E1A85B-27B1-408C-AA91-CF3582CAC0FC}" type="presParOf" srcId="{985A82C4-6B0C-4E24-89C8-5DD0B87AD486}" destId="{9C9F101D-3CE3-47A4-A1E0-0F8C373B3119}" srcOrd="6" destOrd="0" presId="urn:microsoft.com/office/officeart/2008/layout/VerticalCurvedList"/>
    <dgm:cxn modelId="{6D95CFE3-BF76-4B9F-BA1F-39359EFD25EF}" type="presParOf" srcId="{9C9F101D-3CE3-47A4-A1E0-0F8C373B3119}" destId="{B377FA59-A73D-44BD-B103-66B3EBCE314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4DE3EC-290B-41ED-BE1B-D7F26EE0F008}"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lt-LT"/>
        </a:p>
      </dgm:t>
    </dgm:pt>
    <dgm:pt modelId="{EC65C557-CD97-4E14-A124-3C80E3A7D860}">
      <dgm:prSet custT="1"/>
      <dgm:spPr/>
      <dgm:t>
        <a:bodyPr/>
        <a:lstStyle/>
        <a:p>
          <a:r>
            <a:rPr lang="lt-LT" sz="2800" dirty="0"/>
            <a:t>Nuo 2021 m. liepos mėn. mažinamas psichikos sveikatos centruose medicinos psichologui tenkančių aptarnaujamų gyventojų skaičių nuo 17 tūkst. iki 10 tūkst. </a:t>
          </a:r>
        </a:p>
      </dgm:t>
    </dgm:pt>
    <dgm:pt modelId="{1DF30CFE-14AE-4AA7-90D5-342D0B1D585E}" type="parTrans" cxnId="{C9979201-8F02-4B00-8B25-351A0D6213EC}">
      <dgm:prSet/>
      <dgm:spPr/>
      <dgm:t>
        <a:bodyPr/>
        <a:lstStyle/>
        <a:p>
          <a:endParaRPr lang="lt-LT"/>
        </a:p>
      </dgm:t>
    </dgm:pt>
    <dgm:pt modelId="{F1071D2C-D055-44E7-9940-2215FB91B041}" type="sibTrans" cxnId="{C9979201-8F02-4B00-8B25-351A0D6213EC}">
      <dgm:prSet/>
      <dgm:spPr/>
      <dgm:t>
        <a:bodyPr/>
        <a:lstStyle/>
        <a:p>
          <a:endParaRPr lang="lt-LT"/>
        </a:p>
      </dgm:t>
    </dgm:pt>
    <dgm:pt modelId="{F21E89C1-8E62-4243-97E1-BBAC89D6EC9A}">
      <dgm:prSet custT="1"/>
      <dgm:spPr/>
      <dgm:t>
        <a:bodyPr/>
        <a:lstStyle/>
        <a:p>
          <a:r>
            <a:rPr lang="lt-LT" sz="2800" dirty="0"/>
            <a:t>Tai leis PSC įdarbinti papildomai 117 medicinos </a:t>
          </a:r>
          <a:br>
            <a:rPr lang="lt-LT" sz="2800" dirty="0"/>
          </a:br>
          <a:r>
            <a:rPr lang="lt-LT" sz="2800" dirty="0"/>
            <a:t>psichologų etatų (61 proc. padidėjimas)</a:t>
          </a:r>
        </a:p>
      </dgm:t>
    </dgm:pt>
    <dgm:pt modelId="{D08EF737-5EB2-4686-B056-623B193AC1C8}" type="parTrans" cxnId="{27243A54-E922-4FC1-8D54-6EE388BD7651}">
      <dgm:prSet/>
      <dgm:spPr/>
      <dgm:t>
        <a:bodyPr/>
        <a:lstStyle/>
        <a:p>
          <a:endParaRPr lang="lt-LT"/>
        </a:p>
      </dgm:t>
    </dgm:pt>
    <dgm:pt modelId="{5892CA4C-F921-4FAC-80C3-E8B18C878166}" type="sibTrans" cxnId="{27243A54-E922-4FC1-8D54-6EE388BD7651}">
      <dgm:prSet/>
      <dgm:spPr/>
      <dgm:t>
        <a:bodyPr/>
        <a:lstStyle/>
        <a:p>
          <a:endParaRPr lang="lt-LT"/>
        </a:p>
      </dgm:t>
    </dgm:pt>
    <dgm:pt modelId="{7FAAB475-8692-42D9-A067-6624E25BE020}" type="pres">
      <dgm:prSet presAssocID="{514DE3EC-290B-41ED-BE1B-D7F26EE0F008}" presName="Name0" presStyleCnt="0">
        <dgm:presLayoutVars>
          <dgm:chMax val="7"/>
          <dgm:dir/>
          <dgm:animLvl val="lvl"/>
          <dgm:resizeHandles val="exact"/>
        </dgm:presLayoutVars>
      </dgm:prSet>
      <dgm:spPr/>
    </dgm:pt>
    <dgm:pt modelId="{C9DA6DFC-2433-47D2-A270-8BB373476939}" type="pres">
      <dgm:prSet presAssocID="{EC65C557-CD97-4E14-A124-3C80E3A7D860}" presName="circle1" presStyleLbl="node1" presStyleIdx="0" presStyleCnt="2"/>
      <dgm:spPr/>
    </dgm:pt>
    <dgm:pt modelId="{1A2ECCA8-798C-47C8-9BB8-88C28FB56F8C}" type="pres">
      <dgm:prSet presAssocID="{EC65C557-CD97-4E14-A124-3C80E3A7D860}" presName="space" presStyleCnt="0"/>
      <dgm:spPr/>
    </dgm:pt>
    <dgm:pt modelId="{680040BC-93B4-4CF1-B6B3-37488D007381}" type="pres">
      <dgm:prSet presAssocID="{EC65C557-CD97-4E14-A124-3C80E3A7D860}" presName="rect1" presStyleLbl="alignAcc1" presStyleIdx="0" presStyleCnt="2"/>
      <dgm:spPr/>
    </dgm:pt>
    <dgm:pt modelId="{4C4C8059-6011-43E2-AB8D-311A9D2059E5}" type="pres">
      <dgm:prSet presAssocID="{F21E89C1-8E62-4243-97E1-BBAC89D6EC9A}" presName="vertSpace2" presStyleLbl="node1" presStyleIdx="0" presStyleCnt="2"/>
      <dgm:spPr/>
    </dgm:pt>
    <dgm:pt modelId="{E92F0714-8466-4F23-9EBD-FB47B4F0D000}" type="pres">
      <dgm:prSet presAssocID="{F21E89C1-8E62-4243-97E1-BBAC89D6EC9A}" presName="circle2" presStyleLbl="node1" presStyleIdx="1" presStyleCnt="2"/>
      <dgm:spPr/>
    </dgm:pt>
    <dgm:pt modelId="{D9FA1035-347B-4422-9BAF-150716D1F331}" type="pres">
      <dgm:prSet presAssocID="{F21E89C1-8E62-4243-97E1-BBAC89D6EC9A}" presName="rect2" presStyleLbl="alignAcc1" presStyleIdx="1" presStyleCnt="2" custLinFactNeighborX="-228" custLinFactNeighborY="-201"/>
      <dgm:spPr/>
    </dgm:pt>
    <dgm:pt modelId="{618E36DE-D21C-48D2-853E-0540FAFE16F4}" type="pres">
      <dgm:prSet presAssocID="{EC65C557-CD97-4E14-A124-3C80E3A7D860}" presName="rect1ParTxNoCh" presStyleLbl="alignAcc1" presStyleIdx="1" presStyleCnt="2">
        <dgm:presLayoutVars>
          <dgm:chMax val="1"/>
          <dgm:bulletEnabled val="1"/>
        </dgm:presLayoutVars>
      </dgm:prSet>
      <dgm:spPr/>
    </dgm:pt>
    <dgm:pt modelId="{490A55D9-92C6-4CB7-A4D7-1F1D281B96E8}" type="pres">
      <dgm:prSet presAssocID="{F21E89C1-8E62-4243-97E1-BBAC89D6EC9A}" presName="rect2ParTxNoCh" presStyleLbl="alignAcc1" presStyleIdx="1" presStyleCnt="2">
        <dgm:presLayoutVars>
          <dgm:chMax val="1"/>
          <dgm:bulletEnabled val="1"/>
        </dgm:presLayoutVars>
      </dgm:prSet>
      <dgm:spPr/>
    </dgm:pt>
  </dgm:ptLst>
  <dgm:cxnLst>
    <dgm:cxn modelId="{C9979201-8F02-4B00-8B25-351A0D6213EC}" srcId="{514DE3EC-290B-41ED-BE1B-D7F26EE0F008}" destId="{EC65C557-CD97-4E14-A124-3C80E3A7D860}" srcOrd="0" destOrd="0" parTransId="{1DF30CFE-14AE-4AA7-90D5-342D0B1D585E}" sibTransId="{F1071D2C-D055-44E7-9940-2215FB91B041}"/>
    <dgm:cxn modelId="{2B98B445-2837-4447-9AA8-39FBC5B70971}" type="presOf" srcId="{EC65C557-CD97-4E14-A124-3C80E3A7D860}" destId="{680040BC-93B4-4CF1-B6B3-37488D007381}" srcOrd="0" destOrd="0" presId="urn:microsoft.com/office/officeart/2005/8/layout/target3"/>
    <dgm:cxn modelId="{5078F745-1798-42B2-8B2E-0CF386E63932}" type="presOf" srcId="{514DE3EC-290B-41ED-BE1B-D7F26EE0F008}" destId="{7FAAB475-8692-42D9-A067-6624E25BE020}" srcOrd="0" destOrd="0" presId="urn:microsoft.com/office/officeart/2005/8/layout/target3"/>
    <dgm:cxn modelId="{2397EB67-5D3C-4DEE-A5EB-5237451E7838}" type="presOf" srcId="{F21E89C1-8E62-4243-97E1-BBAC89D6EC9A}" destId="{490A55D9-92C6-4CB7-A4D7-1F1D281B96E8}" srcOrd="1" destOrd="0" presId="urn:microsoft.com/office/officeart/2005/8/layout/target3"/>
    <dgm:cxn modelId="{27243A54-E922-4FC1-8D54-6EE388BD7651}" srcId="{514DE3EC-290B-41ED-BE1B-D7F26EE0F008}" destId="{F21E89C1-8E62-4243-97E1-BBAC89D6EC9A}" srcOrd="1" destOrd="0" parTransId="{D08EF737-5EB2-4686-B056-623B193AC1C8}" sibTransId="{5892CA4C-F921-4FAC-80C3-E8B18C878166}"/>
    <dgm:cxn modelId="{FB8DFAEF-B60B-44D9-A127-2F56BB95A1CE}" type="presOf" srcId="{F21E89C1-8E62-4243-97E1-BBAC89D6EC9A}" destId="{D9FA1035-347B-4422-9BAF-150716D1F331}" srcOrd="0" destOrd="0" presId="urn:microsoft.com/office/officeart/2005/8/layout/target3"/>
    <dgm:cxn modelId="{323D50F3-259B-4A49-B8BF-2A8B281DD6FC}" type="presOf" srcId="{EC65C557-CD97-4E14-A124-3C80E3A7D860}" destId="{618E36DE-D21C-48D2-853E-0540FAFE16F4}" srcOrd="1" destOrd="0" presId="urn:microsoft.com/office/officeart/2005/8/layout/target3"/>
    <dgm:cxn modelId="{B2C2BDD9-6D68-43CD-BEF0-CAD5D29EE3E8}" type="presParOf" srcId="{7FAAB475-8692-42D9-A067-6624E25BE020}" destId="{C9DA6DFC-2433-47D2-A270-8BB373476939}" srcOrd="0" destOrd="0" presId="urn:microsoft.com/office/officeart/2005/8/layout/target3"/>
    <dgm:cxn modelId="{D8D60AE0-B344-42F4-88CB-564FA0621B6A}" type="presParOf" srcId="{7FAAB475-8692-42D9-A067-6624E25BE020}" destId="{1A2ECCA8-798C-47C8-9BB8-88C28FB56F8C}" srcOrd="1" destOrd="0" presId="urn:microsoft.com/office/officeart/2005/8/layout/target3"/>
    <dgm:cxn modelId="{A320C453-3148-43E1-AE04-4A3E0D70F89E}" type="presParOf" srcId="{7FAAB475-8692-42D9-A067-6624E25BE020}" destId="{680040BC-93B4-4CF1-B6B3-37488D007381}" srcOrd="2" destOrd="0" presId="urn:microsoft.com/office/officeart/2005/8/layout/target3"/>
    <dgm:cxn modelId="{BBAEC981-1A73-4BD2-A841-440F3F8ADDFC}" type="presParOf" srcId="{7FAAB475-8692-42D9-A067-6624E25BE020}" destId="{4C4C8059-6011-43E2-AB8D-311A9D2059E5}" srcOrd="3" destOrd="0" presId="urn:microsoft.com/office/officeart/2005/8/layout/target3"/>
    <dgm:cxn modelId="{99CDF3B2-C8A7-4EB0-8FAF-E899FB0A357B}" type="presParOf" srcId="{7FAAB475-8692-42D9-A067-6624E25BE020}" destId="{E92F0714-8466-4F23-9EBD-FB47B4F0D000}" srcOrd="4" destOrd="0" presId="urn:microsoft.com/office/officeart/2005/8/layout/target3"/>
    <dgm:cxn modelId="{5744F270-D8F8-4B67-B37D-1EEA4821B1EC}" type="presParOf" srcId="{7FAAB475-8692-42D9-A067-6624E25BE020}" destId="{D9FA1035-347B-4422-9BAF-150716D1F331}" srcOrd="5" destOrd="0" presId="urn:microsoft.com/office/officeart/2005/8/layout/target3"/>
    <dgm:cxn modelId="{1EC3BE2E-92B1-42E5-A3B3-F56812113EFE}" type="presParOf" srcId="{7FAAB475-8692-42D9-A067-6624E25BE020}" destId="{618E36DE-D21C-48D2-853E-0540FAFE16F4}" srcOrd="6" destOrd="0" presId="urn:microsoft.com/office/officeart/2005/8/layout/target3"/>
    <dgm:cxn modelId="{830364DE-FBB9-42C0-B845-2FE9DABE1E51}" type="presParOf" srcId="{7FAAB475-8692-42D9-A067-6624E25BE020}" destId="{490A55D9-92C6-4CB7-A4D7-1F1D281B96E8}"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D31A7-931E-40B8-8DBE-046691FD411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lt-LT"/>
        </a:p>
      </dgm:t>
    </dgm:pt>
    <dgm:pt modelId="{3F5CA7A9-D4D6-490A-8B9F-0972BA033B42}">
      <dgm:prSet custT="1"/>
      <dgm:spPr/>
      <dgm:t>
        <a:bodyPr/>
        <a:lstStyle/>
        <a:p>
          <a:r>
            <a:rPr lang="lt-LT" sz="2400" dirty="0">
              <a:solidFill>
                <a:srgbClr val="000000"/>
              </a:solidFill>
            </a:rPr>
            <a:t>Nuolatinai įteisinta </a:t>
          </a:r>
          <a:r>
            <a:rPr lang="lt-LT" sz="2400" b="1" dirty="0">
              <a:solidFill>
                <a:srgbClr val="000000"/>
              </a:solidFill>
            </a:rPr>
            <a:t>nuotolinių</a:t>
          </a:r>
          <a:r>
            <a:rPr lang="lt-LT" sz="2400" dirty="0">
              <a:solidFill>
                <a:srgbClr val="000000"/>
              </a:solidFill>
            </a:rPr>
            <a:t> </a:t>
          </a:r>
          <a:r>
            <a:rPr lang="lt-LT" sz="2400" b="1" dirty="0">
              <a:solidFill>
                <a:srgbClr val="000000"/>
              </a:solidFill>
            </a:rPr>
            <a:t>medicinos psichologo ir gydytojo psichiatro </a:t>
          </a:r>
          <a:r>
            <a:rPr lang="lt-LT" sz="2400" dirty="0">
              <a:solidFill>
                <a:srgbClr val="000000"/>
              </a:solidFill>
            </a:rPr>
            <a:t>konsultacijų galimybė </a:t>
          </a:r>
        </a:p>
      </dgm:t>
    </dgm:pt>
    <dgm:pt modelId="{92DC1CF9-B561-4209-8400-07C25D12D381}" type="parTrans" cxnId="{26892DF8-D577-4ADB-B1A9-48D7EF340BCC}">
      <dgm:prSet/>
      <dgm:spPr/>
      <dgm:t>
        <a:bodyPr/>
        <a:lstStyle/>
        <a:p>
          <a:endParaRPr lang="lt-LT" sz="1400">
            <a:solidFill>
              <a:srgbClr val="000000"/>
            </a:solidFill>
          </a:endParaRPr>
        </a:p>
      </dgm:t>
    </dgm:pt>
    <dgm:pt modelId="{FC035B49-8825-48A0-9CF4-F5854E2F5EB0}" type="sibTrans" cxnId="{26892DF8-D577-4ADB-B1A9-48D7EF340BCC}">
      <dgm:prSet/>
      <dgm:spPr/>
      <dgm:t>
        <a:bodyPr/>
        <a:lstStyle/>
        <a:p>
          <a:endParaRPr lang="lt-LT" sz="1400">
            <a:solidFill>
              <a:srgbClr val="000000"/>
            </a:solidFill>
          </a:endParaRPr>
        </a:p>
      </dgm:t>
    </dgm:pt>
    <dgm:pt modelId="{737EF802-5242-4278-A87B-8E75745CB0A2}">
      <dgm:prSet custT="1"/>
      <dgm:spPr/>
      <dgm:t>
        <a:bodyPr/>
        <a:lstStyle/>
        <a:p>
          <a:r>
            <a:rPr lang="lt-LT" sz="2400" dirty="0">
              <a:solidFill>
                <a:srgbClr val="000000"/>
              </a:solidFill>
            </a:rPr>
            <a:t>II pandemijos bangos metu numatyta galimybė </a:t>
          </a:r>
          <a:r>
            <a:rPr lang="lt-LT" sz="2400" b="1" dirty="0">
              <a:solidFill>
                <a:srgbClr val="000000"/>
              </a:solidFill>
            </a:rPr>
            <a:t>psichologų ir psichoterapeutų (įskaitant privačių) paslaugas teikti tiesioginiu būdu</a:t>
          </a:r>
          <a:endParaRPr lang="lt-LT" sz="2400" dirty="0">
            <a:solidFill>
              <a:srgbClr val="000000"/>
            </a:solidFill>
          </a:endParaRPr>
        </a:p>
      </dgm:t>
    </dgm:pt>
    <dgm:pt modelId="{F7A51650-9578-406E-B1BD-B3EADDD420E6}" type="parTrans" cxnId="{B44EB2BB-4559-4414-B515-A4212A4C8052}">
      <dgm:prSet/>
      <dgm:spPr/>
      <dgm:t>
        <a:bodyPr/>
        <a:lstStyle/>
        <a:p>
          <a:endParaRPr lang="lt-LT" sz="1400">
            <a:solidFill>
              <a:srgbClr val="000000"/>
            </a:solidFill>
          </a:endParaRPr>
        </a:p>
      </dgm:t>
    </dgm:pt>
    <dgm:pt modelId="{48A94300-0B2C-4E83-9EA7-467A91A87C1E}" type="sibTrans" cxnId="{B44EB2BB-4559-4414-B515-A4212A4C8052}">
      <dgm:prSet/>
      <dgm:spPr/>
      <dgm:t>
        <a:bodyPr/>
        <a:lstStyle/>
        <a:p>
          <a:endParaRPr lang="lt-LT" sz="1400">
            <a:solidFill>
              <a:srgbClr val="000000"/>
            </a:solidFill>
          </a:endParaRPr>
        </a:p>
      </dgm:t>
    </dgm:pt>
    <dgm:pt modelId="{361312AD-CE21-456E-A16B-F05EA34EFB65}" type="pres">
      <dgm:prSet presAssocID="{D86D31A7-931E-40B8-8DBE-046691FD4112}" presName="linearFlow" presStyleCnt="0">
        <dgm:presLayoutVars>
          <dgm:dir/>
          <dgm:resizeHandles val="exact"/>
        </dgm:presLayoutVars>
      </dgm:prSet>
      <dgm:spPr/>
    </dgm:pt>
    <dgm:pt modelId="{0DDCCF9F-1A87-4CB4-89CB-70688C194D76}" type="pres">
      <dgm:prSet presAssocID="{3F5CA7A9-D4D6-490A-8B9F-0972BA033B42}" presName="composite" presStyleCnt="0"/>
      <dgm:spPr/>
    </dgm:pt>
    <dgm:pt modelId="{F763D74B-974A-4D7A-B85B-128A45960872}" type="pres">
      <dgm:prSet presAssocID="{3F5CA7A9-D4D6-490A-8B9F-0972BA033B42}" presName="imgShp" presStyleLbl="fgImgPlace1" presStyleIdx="0" presStyleCnt="2"/>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6D33BA27-2E83-4D7F-AE7D-67F6F066DB50}" type="pres">
      <dgm:prSet presAssocID="{3F5CA7A9-D4D6-490A-8B9F-0972BA033B42}" presName="txShp" presStyleLbl="node1" presStyleIdx="0" presStyleCnt="2">
        <dgm:presLayoutVars>
          <dgm:bulletEnabled val="1"/>
        </dgm:presLayoutVars>
      </dgm:prSet>
      <dgm:spPr/>
    </dgm:pt>
    <dgm:pt modelId="{50D92281-7766-4F82-A12F-46BA6D9C383C}" type="pres">
      <dgm:prSet presAssocID="{FC035B49-8825-48A0-9CF4-F5854E2F5EB0}" presName="spacing" presStyleCnt="0"/>
      <dgm:spPr/>
    </dgm:pt>
    <dgm:pt modelId="{EC0465C2-25CC-4024-8BFA-C781C59C5204}" type="pres">
      <dgm:prSet presAssocID="{737EF802-5242-4278-A87B-8E75745CB0A2}" presName="composite" presStyleCnt="0"/>
      <dgm:spPr/>
    </dgm:pt>
    <dgm:pt modelId="{FF98F160-A4C3-4FB3-AE77-E991808620C3}" type="pres">
      <dgm:prSet presAssocID="{737EF802-5242-4278-A87B-8E75745CB0A2}" presName="imgShp" presStyleLbl="fgImgPlace1" presStyleIdx="1" presStyleCnt="2"/>
      <dgm:spPr>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C5A6A77F-AE69-49BE-AF02-36F603D993FD}" type="pres">
      <dgm:prSet presAssocID="{737EF802-5242-4278-A87B-8E75745CB0A2}" presName="txShp" presStyleLbl="node1" presStyleIdx="1" presStyleCnt="2">
        <dgm:presLayoutVars>
          <dgm:bulletEnabled val="1"/>
        </dgm:presLayoutVars>
      </dgm:prSet>
      <dgm:spPr/>
    </dgm:pt>
  </dgm:ptLst>
  <dgm:cxnLst>
    <dgm:cxn modelId="{7E987545-271F-4337-8984-802BDBA38CA3}" type="presOf" srcId="{737EF802-5242-4278-A87B-8E75745CB0A2}" destId="{C5A6A77F-AE69-49BE-AF02-36F603D993FD}" srcOrd="0" destOrd="0" presId="urn:microsoft.com/office/officeart/2005/8/layout/vList3"/>
    <dgm:cxn modelId="{2B974C6E-EF0D-4C5B-A12E-AD03FCD5962D}" type="presOf" srcId="{3F5CA7A9-D4D6-490A-8B9F-0972BA033B42}" destId="{6D33BA27-2E83-4D7F-AE7D-67F6F066DB50}" srcOrd="0" destOrd="0" presId="urn:microsoft.com/office/officeart/2005/8/layout/vList3"/>
    <dgm:cxn modelId="{39F3CCA6-7C7A-4EF8-8B8C-250DCB908CB3}" type="presOf" srcId="{D86D31A7-931E-40B8-8DBE-046691FD4112}" destId="{361312AD-CE21-456E-A16B-F05EA34EFB65}" srcOrd="0" destOrd="0" presId="urn:microsoft.com/office/officeart/2005/8/layout/vList3"/>
    <dgm:cxn modelId="{B44EB2BB-4559-4414-B515-A4212A4C8052}" srcId="{D86D31A7-931E-40B8-8DBE-046691FD4112}" destId="{737EF802-5242-4278-A87B-8E75745CB0A2}" srcOrd="1" destOrd="0" parTransId="{F7A51650-9578-406E-B1BD-B3EADDD420E6}" sibTransId="{48A94300-0B2C-4E83-9EA7-467A91A87C1E}"/>
    <dgm:cxn modelId="{26892DF8-D577-4ADB-B1A9-48D7EF340BCC}" srcId="{D86D31A7-931E-40B8-8DBE-046691FD4112}" destId="{3F5CA7A9-D4D6-490A-8B9F-0972BA033B42}" srcOrd="0" destOrd="0" parTransId="{92DC1CF9-B561-4209-8400-07C25D12D381}" sibTransId="{FC035B49-8825-48A0-9CF4-F5854E2F5EB0}"/>
    <dgm:cxn modelId="{D9FFDDD6-8108-4081-AC37-DF040038DD84}" type="presParOf" srcId="{361312AD-CE21-456E-A16B-F05EA34EFB65}" destId="{0DDCCF9F-1A87-4CB4-89CB-70688C194D76}" srcOrd="0" destOrd="0" presId="urn:microsoft.com/office/officeart/2005/8/layout/vList3"/>
    <dgm:cxn modelId="{6E54FD9C-A2A0-48F4-A547-F2EAD071FABF}" type="presParOf" srcId="{0DDCCF9F-1A87-4CB4-89CB-70688C194D76}" destId="{F763D74B-974A-4D7A-B85B-128A45960872}" srcOrd="0" destOrd="0" presId="urn:microsoft.com/office/officeart/2005/8/layout/vList3"/>
    <dgm:cxn modelId="{0A332B86-0BED-4C10-96AA-4BA295150887}" type="presParOf" srcId="{0DDCCF9F-1A87-4CB4-89CB-70688C194D76}" destId="{6D33BA27-2E83-4D7F-AE7D-67F6F066DB50}" srcOrd="1" destOrd="0" presId="urn:microsoft.com/office/officeart/2005/8/layout/vList3"/>
    <dgm:cxn modelId="{D68461D8-886D-417F-915C-E978545BDFAC}" type="presParOf" srcId="{361312AD-CE21-456E-A16B-F05EA34EFB65}" destId="{50D92281-7766-4F82-A12F-46BA6D9C383C}" srcOrd="1" destOrd="0" presId="urn:microsoft.com/office/officeart/2005/8/layout/vList3"/>
    <dgm:cxn modelId="{6B3C42D9-74A0-473C-9823-1B6B45C52F62}" type="presParOf" srcId="{361312AD-CE21-456E-A16B-F05EA34EFB65}" destId="{EC0465C2-25CC-4024-8BFA-C781C59C5204}" srcOrd="2" destOrd="0" presId="urn:microsoft.com/office/officeart/2005/8/layout/vList3"/>
    <dgm:cxn modelId="{6CCEBB48-03A9-42A4-86E1-535865DD7AED}" type="presParOf" srcId="{EC0465C2-25CC-4024-8BFA-C781C59C5204}" destId="{FF98F160-A4C3-4FB3-AE77-E991808620C3}" srcOrd="0" destOrd="0" presId="urn:microsoft.com/office/officeart/2005/8/layout/vList3"/>
    <dgm:cxn modelId="{787393A8-9C35-44C1-AFF2-AE4174414A52}" type="presParOf" srcId="{EC0465C2-25CC-4024-8BFA-C781C59C5204}" destId="{C5A6A77F-AE69-49BE-AF02-36F603D993F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8F4265-6E18-4F3B-AEE2-C15C52E4091A}" type="doc">
      <dgm:prSet loTypeId="urn:microsoft.com/office/officeart/2008/layout/PictureAccentList" loCatId="list" qsTypeId="urn:microsoft.com/office/officeart/2005/8/quickstyle/simple1" qsCatId="simple" csTypeId="urn:microsoft.com/office/officeart/2005/8/colors/accent4_1" csCatId="accent4" phldr="1"/>
      <dgm:spPr/>
      <dgm:t>
        <a:bodyPr/>
        <a:lstStyle/>
        <a:p>
          <a:endParaRPr lang="lt-LT"/>
        </a:p>
      </dgm:t>
    </dgm:pt>
    <dgm:pt modelId="{8C14D7DB-397A-459B-8794-F9829DCE7914}">
      <dgm:prSet phldrT="[Text]" custT="1"/>
      <dgm:spPr/>
      <dgm:t>
        <a:bodyPr/>
        <a:lstStyle/>
        <a:p>
          <a:pPr>
            <a:buClrTx/>
            <a:buSzPts val="1800"/>
            <a:buFont typeface="Arial" panose="020B0604020202020204" pitchFamily="34" charset="0"/>
            <a:buChar char="•"/>
          </a:pPr>
          <a:r>
            <a:rPr lang="lt-LT" sz="2000" b="1" i="0" u="none" strike="noStrike" dirty="0">
              <a:effectLst/>
              <a:latin typeface="+mj-lt"/>
              <a:ea typeface="Calibri" panose="020F0502020204030204" pitchFamily="34" charset="0"/>
            </a:rPr>
            <a:t>Lietuvos Respublikos Vyriausybės programos nuostatų įgyvendinimo planas</a:t>
          </a:r>
          <a:r>
            <a:rPr lang="lt-LT" sz="1400" b="1" i="0" u="none" strike="noStrike" dirty="0">
              <a:effectLst/>
              <a:latin typeface="+mj-lt"/>
              <a:ea typeface="Calibri" panose="020F0502020204030204" pitchFamily="34" charset="0"/>
            </a:rPr>
            <a:t> (</a:t>
          </a:r>
          <a:r>
            <a:rPr lang="nn-NO" sz="1400" b="1" i="0" u="none" strike="noStrike" dirty="0">
              <a:effectLst/>
              <a:latin typeface="+mj-lt"/>
              <a:ea typeface="Calibri" panose="020F0502020204030204" pitchFamily="34" charset="0"/>
            </a:rPr>
            <a:t>2021 m. kovo 10 d.</a:t>
          </a:r>
          <a:r>
            <a:rPr lang="lt-LT" sz="1400" b="1" i="0" u="none" strike="noStrike" dirty="0">
              <a:effectLst/>
              <a:latin typeface="+mj-lt"/>
              <a:ea typeface="Calibri" panose="020F0502020204030204" pitchFamily="34" charset="0"/>
            </a:rPr>
            <a:t> LRV nutarimas</a:t>
          </a:r>
          <a:r>
            <a:rPr lang="nn-NO" sz="1400" b="1" i="0" u="none" strike="noStrike" dirty="0">
              <a:effectLst/>
              <a:latin typeface="+mj-lt"/>
              <a:ea typeface="Calibri" panose="020F0502020204030204" pitchFamily="34" charset="0"/>
            </a:rPr>
            <a:t> Nr. 155</a:t>
          </a:r>
          <a:r>
            <a:rPr lang="lt-LT" sz="1400" b="1" i="0" u="none" strike="noStrike" dirty="0">
              <a:effectLst/>
              <a:latin typeface="+mj-lt"/>
              <a:ea typeface="Calibri" panose="020F0502020204030204" pitchFamily="34" charset="0"/>
            </a:rPr>
            <a:t>)</a:t>
          </a:r>
          <a:endParaRPr lang="lt-LT" sz="2000" dirty="0">
            <a:latin typeface="+mj-lt"/>
          </a:endParaRPr>
        </a:p>
      </dgm:t>
    </dgm:pt>
    <dgm:pt modelId="{CC4F6BE6-72AA-4A4D-8E2D-887FC9AE1623}" type="parTrans" cxnId="{E776CA02-A3A4-4043-A884-6D14673E58DA}">
      <dgm:prSet/>
      <dgm:spPr/>
      <dgm:t>
        <a:bodyPr/>
        <a:lstStyle/>
        <a:p>
          <a:endParaRPr lang="lt-LT" sz="2400">
            <a:latin typeface="+mj-lt"/>
          </a:endParaRPr>
        </a:p>
      </dgm:t>
    </dgm:pt>
    <dgm:pt modelId="{1B89E48D-89B1-4C39-8EB1-A60BF028E56D}" type="sibTrans" cxnId="{E776CA02-A3A4-4043-A884-6D14673E58DA}">
      <dgm:prSet/>
      <dgm:spPr/>
      <dgm:t>
        <a:bodyPr/>
        <a:lstStyle/>
        <a:p>
          <a:endParaRPr lang="lt-LT" sz="2400">
            <a:latin typeface="+mj-lt"/>
          </a:endParaRPr>
        </a:p>
      </dgm:t>
    </dgm:pt>
    <dgm:pt modelId="{F09766B1-7651-419A-A8EF-E2E8581AFCAB}">
      <dgm:prSet phldrT="[Text]" custT="1"/>
      <dgm:spPr/>
      <dgm:t>
        <a:bodyPr/>
        <a:lstStyle/>
        <a:p>
          <a:pPr>
            <a:buFont typeface="Arial" panose="020B0604020202020204" pitchFamily="34" charset="0"/>
            <a:buChar char="•"/>
          </a:pPr>
          <a:r>
            <a:rPr lang="lt-LT" sz="1800" b="0" i="0" u="none" strike="noStrike" dirty="0">
              <a:effectLst/>
              <a:latin typeface="+mj-lt"/>
            </a:rPr>
            <a:t>Nacionalinis </a:t>
          </a:r>
          <a:r>
            <a:rPr lang="lt-LT" sz="1800" b="1" i="0" u="none" strike="noStrike" dirty="0">
              <a:effectLst/>
              <a:latin typeface="+mj-lt"/>
            </a:rPr>
            <a:t>savižudybių prevencijos </a:t>
          </a:r>
          <a:r>
            <a:rPr lang="lt-LT" sz="1800" b="0" i="0" u="none" strike="noStrike" dirty="0">
              <a:effectLst/>
              <a:latin typeface="+mj-lt"/>
            </a:rPr>
            <a:t>veiksmų 2020–2024 metų planas </a:t>
          </a:r>
          <a:r>
            <a:rPr lang="lt-LT" sz="1400" b="0" i="0" u="none" strike="noStrike" dirty="0">
              <a:effectLst/>
              <a:latin typeface="+mj-lt"/>
            </a:rPr>
            <a:t>(</a:t>
          </a:r>
          <a:r>
            <a:rPr lang="nn-NO" sz="1400" b="0" i="0" u="none" strike="noStrike" dirty="0">
              <a:effectLst/>
              <a:latin typeface="+mj-lt"/>
            </a:rPr>
            <a:t>2020 m. rugsėjo 9 d. Nr. V-2008</a:t>
          </a:r>
          <a:r>
            <a:rPr lang="lt-LT" sz="1400" b="0" i="0" u="none" strike="noStrike" dirty="0">
              <a:effectLst/>
              <a:latin typeface="+mj-lt"/>
            </a:rPr>
            <a:t>)</a:t>
          </a:r>
          <a:endParaRPr lang="lt-LT" sz="1800" dirty="0">
            <a:latin typeface="+mj-lt"/>
          </a:endParaRPr>
        </a:p>
      </dgm:t>
    </dgm:pt>
    <dgm:pt modelId="{A49024C6-AFA5-48C0-BFA1-A489931C7DD7}" type="parTrans" cxnId="{2103A21F-76A3-4492-AC66-98392AE424B2}">
      <dgm:prSet/>
      <dgm:spPr/>
      <dgm:t>
        <a:bodyPr/>
        <a:lstStyle/>
        <a:p>
          <a:endParaRPr lang="lt-LT" sz="2400">
            <a:latin typeface="+mj-lt"/>
          </a:endParaRPr>
        </a:p>
      </dgm:t>
    </dgm:pt>
    <dgm:pt modelId="{EC4BCFB3-ED18-4C5A-BD54-0CE458DCB21C}" type="sibTrans" cxnId="{2103A21F-76A3-4492-AC66-98392AE424B2}">
      <dgm:prSet/>
      <dgm:spPr/>
      <dgm:t>
        <a:bodyPr/>
        <a:lstStyle/>
        <a:p>
          <a:endParaRPr lang="lt-LT" sz="2400">
            <a:latin typeface="+mj-lt"/>
          </a:endParaRPr>
        </a:p>
      </dgm:t>
    </dgm:pt>
    <dgm:pt modelId="{AA2495A2-296D-4F1B-8296-1356D9B49336}">
      <dgm:prSet phldrT="[Text]" custT="1"/>
      <dgm:spPr/>
      <dgm:t>
        <a:bodyPr/>
        <a:lstStyle/>
        <a:p>
          <a:pPr>
            <a:buFont typeface="Arial" panose="020B0604020202020204" pitchFamily="34" charset="0"/>
            <a:buChar char="•"/>
          </a:pPr>
          <a:r>
            <a:rPr lang="lt-LT" sz="1800" b="0" i="0" u="none" strike="noStrike" dirty="0">
              <a:effectLst/>
              <a:latin typeface="+mj-lt"/>
              <a:ea typeface="Times New Roman" panose="02020603050405020304" pitchFamily="18" charset="0"/>
            </a:rPr>
            <a:t>Pagalbos asmenims, kuriems diagnozuotas </a:t>
          </a:r>
          <a:r>
            <a:rPr lang="lt-LT" sz="1800" b="1" i="0" u="none" strike="noStrike" dirty="0">
              <a:effectLst/>
              <a:latin typeface="+mj-lt"/>
              <a:ea typeface="Times New Roman" panose="02020603050405020304" pitchFamily="18" charset="0"/>
            </a:rPr>
            <a:t>įvairiapusis raidos sutrikimas</a:t>
          </a:r>
          <a:r>
            <a:rPr lang="lt-LT" sz="1800" b="0" i="0" u="none" strike="noStrike" dirty="0">
              <a:effectLst/>
              <a:latin typeface="+mj-lt"/>
              <a:ea typeface="Times New Roman" panose="02020603050405020304" pitchFamily="18" charset="0"/>
            </a:rPr>
            <a:t>, 2021–2024 metų veiksmų planas </a:t>
          </a:r>
          <a:r>
            <a:rPr lang="lt-LT" sz="1400" b="0" i="0" u="none" strike="noStrike" dirty="0">
              <a:effectLst/>
              <a:latin typeface="+mj-lt"/>
              <a:ea typeface="Times New Roman" panose="02020603050405020304" pitchFamily="18" charset="0"/>
            </a:rPr>
            <a:t>(2020 m. gruodžio 10  d. įsakymas Nr. V-2875/V1946/A1-1254 )</a:t>
          </a:r>
          <a:endParaRPr lang="lt-LT" sz="1800" dirty="0">
            <a:latin typeface="+mj-lt"/>
          </a:endParaRPr>
        </a:p>
      </dgm:t>
    </dgm:pt>
    <dgm:pt modelId="{F4A693D0-6DEC-404E-847C-04DCD5C13960}" type="parTrans" cxnId="{4C9EC01A-D28F-4997-8D21-475FD9E6CB01}">
      <dgm:prSet/>
      <dgm:spPr/>
      <dgm:t>
        <a:bodyPr/>
        <a:lstStyle/>
        <a:p>
          <a:endParaRPr lang="lt-LT" sz="2400">
            <a:latin typeface="+mj-lt"/>
          </a:endParaRPr>
        </a:p>
      </dgm:t>
    </dgm:pt>
    <dgm:pt modelId="{04A0E67E-EB78-46EC-B6C3-EF86E658703E}" type="sibTrans" cxnId="{4C9EC01A-D28F-4997-8D21-475FD9E6CB01}">
      <dgm:prSet/>
      <dgm:spPr/>
      <dgm:t>
        <a:bodyPr/>
        <a:lstStyle/>
        <a:p>
          <a:endParaRPr lang="lt-LT" sz="2400">
            <a:latin typeface="+mj-lt"/>
          </a:endParaRPr>
        </a:p>
      </dgm:t>
    </dgm:pt>
    <dgm:pt modelId="{8D6772A0-5C4D-45F5-AE75-62D6907461E1}">
      <dgm:prSet phldrT="[Text]" custT="1"/>
      <dgm:spPr/>
      <dgm:t>
        <a:bodyPr/>
        <a:lstStyle/>
        <a:p>
          <a:pPr>
            <a:buFont typeface="Arial" panose="020B0604020202020204" pitchFamily="34" charset="0"/>
            <a:buChar char="•"/>
          </a:pPr>
          <a:r>
            <a:rPr lang="lt-LT" sz="1800" b="0" i="0" u="none" strike="noStrike" dirty="0">
              <a:effectLst/>
              <a:latin typeface="+mj-lt"/>
              <a:ea typeface="Calibri" panose="020F0502020204030204" pitchFamily="34" charset="0"/>
            </a:rPr>
            <a:t>Psichosocialinio klimato ir </a:t>
          </a:r>
          <a:r>
            <a:rPr lang="lt-LT" sz="1800" b="1" i="0" u="none" strike="noStrike" dirty="0">
              <a:effectLst/>
              <a:latin typeface="+mj-lt"/>
              <a:ea typeface="Calibri" panose="020F0502020204030204" pitchFamily="34" charset="0"/>
            </a:rPr>
            <a:t>psichologinės (emocinės) gerovės sveikatos priežiūros sistemoje </a:t>
          </a:r>
          <a:r>
            <a:rPr lang="lt-LT" sz="1800" b="0" i="0" u="none" strike="noStrike" dirty="0">
              <a:effectLst/>
              <a:latin typeface="+mj-lt"/>
              <a:ea typeface="Calibri" panose="020F0502020204030204" pitchFamily="34" charset="0"/>
            </a:rPr>
            <a:t>gerinimo 2020–2022 metų veiksmų planas</a:t>
          </a:r>
          <a:r>
            <a:rPr lang="lt-LT" sz="1400" b="0" i="0" u="none" strike="noStrike" dirty="0">
              <a:effectLst/>
              <a:latin typeface="+mj-lt"/>
              <a:ea typeface="Calibri" panose="020F0502020204030204" pitchFamily="34" charset="0"/>
            </a:rPr>
            <a:t> (</a:t>
          </a:r>
          <a:r>
            <a:rPr lang="nn-NO" sz="1400" b="0" i="0" u="none" strike="noStrike" dirty="0">
              <a:effectLst/>
              <a:latin typeface="+mj-lt"/>
              <a:ea typeface="Calibri" panose="020F0502020204030204" pitchFamily="34" charset="0"/>
            </a:rPr>
            <a:t>2020  m. kovo 10 d. Nr. V-322</a:t>
          </a:r>
          <a:r>
            <a:rPr lang="lt-LT" sz="1400" b="0" i="0" u="none" strike="noStrike" dirty="0">
              <a:effectLst/>
              <a:latin typeface="+mj-lt"/>
              <a:ea typeface="Calibri" panose="020F0502020204030204" pitchFamily="34" charset="0"/>
            </a:rPr>
            <a:t>)</a:t>
          </a:r>
          <a:endParaRPr lang="lt-LT" sz="1800" dirty="0">
            <a:latin typeface="+mj-lt"/>
          </a:endParaRPr>
        </a:p>
      </dgm:t>
    </dgm:pt>
    <dgm:pt modelId="{CD0C21D7-084A-4556-8F0D-DDEC841D57B9}" type="parTrans" cxnId="{38FD04AC-7879-4F39-9A11-DDD2587B0D24}">
      <dgm:prSet/>
      <dgm:spPr/>
      <dgm:t>
        <a:bodyPr/>
        <a:lstStyle/>
        <a:p>
          <a:endParaRPr lang="lt-LT" sz="2400">
            <a:latin typeface="+mj-lt"/>
          </a:endParaRPr>
        </a:p>
      </dgm:t>
    </dgm:pt>
    <dgm:pt modelId="{5D6D4122-4491-4234-8571-D59E90450A8E}" type="sibTrans" cxnId="{38FD04AC-7879-4F39-9A11-DDD2587B0D24}">
      <dgm:prSet/>
      <dgm:spPr/>
      <dgm:t>
        <a:bodyPr/>
        <a:lstStyle/>
        <a:p>
          <a:endParaRPr lang="lt-LT" sz="2400">
            <a:latin typeface="+mj-lt"/>
          </a:endParaRPr>
        </a:p>
      </dgm:t>
    </dgm:pt>
    <dgm:pt modelId="{B8EFBD14-8868-41E0-A9DB-FFF97CB4DD08}">
      <dgm:prSet custT="1"/>
      <dgm:spPr/>
      <dgm:t>
        <a:bodyPr/>
        <a:lstStyle/>
        <a:p>
          <a:pPr>
            <a:buFont typeface="Arial" panose="020B0604020202020204" pitchFamily="34" charset="0"/>
            <a:buChar char="•"/>
          </a:pPr>
          <a:r>
            <a:rPr lang="lt-LT" sz="1800" b="1" i="0" u="none" strike="noStrike" dirty="0">
              <a:effectLst/>
              <a:latin typeface="+mj-lt"/>
              <a:ea typeface="Times New Roman" panose="02020603050405020304" pitchFamily="18" charset="0"/>
            </a:rPr>
            <a:t>Priklausomybės ligų gydymo ir reabilitacijos paslaugų kokybės ir prieinamumo </a:t>
          </a:r>
          <a:r>
            <a:rPr lang="lt-LT" sz="1800" b="0" i="0" u="none" strike="noStrike" dirty="0">
              <a:effectLst/>
              <a:latin typeface="+mj-lt"/>
              <a:ea typeface="Times New Roman" panose="02020603050405020304" pitchFamily="18" charset="0"/>
            </a:rPr>
            <a:t>gerinimo veiksmų planas </a:t>
          </a:r>
          <a:r>
            <a:rPr lang="lt-LT" sz="1400" b="0" i="1" u="none" strike="noStrike" dirty="0">
              <a:effectLst/>
              <a:latin typeface="+mj-lt"/>
              <a:ea typeface="Times New Roman" panose="02020603050405020304" pitchFamily="18" charset="0"/>
            </a:rPr>
            <a:t>(rengiamas)</a:t>
          </a:r>
          <a:endParaRPr lang="lt-LT" sz="1800" b="0" i="1" u="none" strike="noStrike" dirty="0">
            <a:effectLst/>
            <a:latin typeface="+mj-lt"/>
          </a:endParaRPr>
        </a:p>
      </dgm:t>
    </dgm:pt>
    <dgm:pt modelId="{58036D78-6C24-4DA4-9D34-C500931E79FB}" type="parTrans" cxnId="{2F530A55-2739-4DB4-999D-54B2C5E32876}">
      <dgm:prSet/>
      <dgm:spPr/>
      <dgm:t>
        <a:bodyPr/>
        <a:lstStyle/>
        <a:p>
          <a:endParaRPr lang="lt-LT" sz="2400">
            <a:latin typeface="+mj-lt"/>
          </a:endParaRPr>
        </a:p>
      </dgm:t>
    </dgm:pt>
    <dgm:pt modelId="{4E43296A-F441-47D7-9814-ABC60193911B}" type="sibTrans" cxnId="{2F530A55-2739-4DB4-999D-54B2C5E32876}">
      <dgm:prSet/>
      <dgm:spPr/>
      <dgm:t>
        <a:bodyPr/>
        <a:lstStyle/>
        <a:p>
          <a:endParaRPr lang="lt-LT" sz="2400">
            <a:latin typeface="+mj-lt"/>
          </a:endParaRPr>
        </a:p>
      </dgm:t>
    </dgm:pt>
    <dgm:pt modelId="{82F67710-5756-410D-9E05-5BDDE498B5E9}">
      <dgm:prSet custT="1"/>
      <dgm:spPr/>
      <dgm:t>
        <a:bodyPr/>
        <a:lstStyle/>
        <a:p>
          <a:pPr>
            <a:buFont typeface="Arial" panose="020B0604020202020204" pitchFamily="34" charset="0"/>
            <a:buChar char="•"/>
          </a:pPr>
          <a:r>
            <a:rPr lang="lt-LT" sz="1800" b="1" i="0" u="none" strike="noStrike" dirty="0">
              <a:effectLst/>
              <a:latin typeface="+mj-lt"/>
              <a:ea typeface="Times New Roman" panose="02020603050405020304" pitchFamily="18" charset="0"/>
            </a:rPr>
            <a:t>Psichikos sveikatos stiprinimo ir visuomenės raštingumo psichikos sveikatos srityje didinimo </a:t>
          </a:r>
          <a:r>
            <a:rPr lang="lt-LT" sz="1800" b="0" i="0" u="none" strike="noStrike" dirty="0">
              <a:effectLst/>
              <a:latin typeface="+mj-lt"/>
              <a:ea typeface="Times New Roman" panose="02020603050405020304" pitchFamily="18" charset="0"/>
            </a:rPr>
            <a:t>veiksmų planas </a:t>
          </a:r>
          <a:r>
            <a:rPr lang="lt-LT" sz="1400" b="0" i="1" u="none" strike="noStrike" dirty="0">
              <a:effectLst/>
              <a:latin typeface="+mj-lt"/>
              <a:ea typeface="Times New Roman" panose="02020603050405020304" pitchFamily="18" charset="0"/>
            </a:rPr>
            <a:t>(rengiamas)</a:t>
          </a:r>
          <a:endParaRPr lang="lt-LT" sz="1800" b="0" i="1" u="none" strike="noStrike" dirty="0">
            <a:effectLst/>
            <a:latin typeface="+mj-lt"/>
          </a:endParaRPr>
        </a:p>
      </dgm:t>
    </dgm:pt>
    <dgm:pt modelId="{CA5A120C-E53D-4BD4-B168-856107EE1885}" type="parTrans" cxnId="{9639F4D3-7BB0-4E58-BA68-E7AA62DE4268}">
      <dgm:prSet/>
      <dgm:spPr/>
      <dgm:t>
        <a:bodyPr/>
        <a:lstStyle/>
        <a:p>
          <a:endParaRPr lang="lt-LT" sz="2400">
            <a:latin typeface="+mj-lt"/>
          </a:endParaRPr>
        </a:p>
      </dgm:t>
    </dgm:pt>
    <dgm:pt modelId="{4AB0914D-D3AB-433D-9A18-C82EFE74EC28}" type="sibTrans" cxnId="{9639F4D3-7BB0-4E58-BA68-E7AA62DE4268}">
      <dgm:prSet/>
      <dgm:spPr/>
      <dgm:t>
        <a:bodyPr/>
        <a:lstStyle/>
        <a:p>
          <a:endParaRPr lang="lt-LT" sz="2400">
            <a:latin typeface="+mj-lt"/>
          </a:endParaRPr>
        </a:p>
      </dgm:t>
    </dgm:pt>
    <dgm:pt modelId="{A9D7E616-571D-4470-98DA-31FF28820BC6}">
      <dgm:prSet phldrT="[Text]" custT="1"/>
      <dgm:spPr/>
      <dgm:t>
        <a:bodyPr/>
        <a:lstStyle/>
        <a:p>
          <a:pPr>
            <a:buFont typeface="Arial" panose="020B0604020202020204" pitchFamily="34" charset="0"/>
            <a:buChar char="•"/>
          </a:pPr>
          <a:r>
            <a:rPr lang="lt-LT" sz="1800" b="0" i="0" u="none" strike="noStrike" dirty="0">
              <a:effectLst/>
              <a:latin typeface="+mj-lt"/>
            </a:rPr>
            <a:t>Ilgalaikių neigiamų </a:t>
          </a:r>
          <a:r>
            <a:rPr lang="lt-LT" sz="1800" b="1" i="0" u="none" strike="noStrike" dirty="0">
              <a:effectLst/>
              <a:latin typeface="+mj-lt"/>
            </a:rPr>
            <a:t>COVID-19 pandemijos pasekmių visuomenės psichikos sveikatai </a:t>
          </a:r>
          <a:r>
            <a:rPr lang="lt-LT" sz="1800" b="0" i="0" u="none" strike="noStrike" dirty="0">
              <a:effectLst/>
              <a:latin typeface="+mj-lt"/>
            </a:rPr>
            <a:t>mažinimo veiksmų planas </a:t>
          </a:r>
          <a:r>
            <a:rPr lang="lt-LT" sz="1400" b="0" i="0" u="none" strike="noStrike" dirty="0">
              <a:effectLst/>
              <a:latin typeface="+mj-lt"/>
            </a:rPr>
            <a:t>(2020 m. liepos 3 d. Nr. V-1596)</a:t>
          </a:r>
          <a:endParaRPr lang="lt-LT" sz="1800" dirty="0">
            <a:latin typeface="+mj-lt"/>
          </a:endParaRPr>
        </a:p>
      </dgm:t>
    </dgm:pt>
    <dgm:pt modelId="{B7AB290A-148B-4B2C-AEC2-0DF69F88486F}" type="parTrans" cxnId="{23F7615B-5696-47DF-ADAA-23217E02043A}">
      <dgm:prSet/>
      <dgm:spPr/>
      <dgm:t>
        <a:bodyPr/>
        <a:lstStyle/>
        <a:p>
          <a:endParaRPr lang="lt-LT" sz="2400">
            <a:latin typeface="+mj-lt"/>
          </a:endParaRPr>
        </a:p>
      </dgm:t>
    </dgm:pt>
    <dgm:pt modelId="{D2EFFB03-579A-48FA-A465-4BF59CB8ACEE}" type="sibTrans" cxnId="{23F7615B-5696-47DF-ADAA-23217E02043A}">
      <dgm:prSet/>
      <dgm:spPr/>
      <dgm:t>
        <a:bodyPr/>
        <a:lstStyle/>
        <a:p>
          <a:endParaRPr lang="lt-LT" sz="2400">
            <a:latin typeface="+mj-lt"/>
          </a:endParaRPr>
        </a:p>
      </dgm:t>
    </dgm:pt>
    <dgm:pt modelId="{9B563AF1-92F3-4704-A99E-151C56935F27}" type="pres">
      <dgm:prSet presAssocID="{C38F4265-6E18-4F3B-AEE2-C15C52E4091A}" presName="layout" presStyleCnt="0">
        <dgm:presLayoutVars>
          <dgm:chMax/>
          <dgm:chPref/>
          <dgm:dir/>
          <dgm:animOne val="branch"/>
          <dgm:animLvl val="lvl"/>
          <dgm:resizeHandles/>
        </dgm:presLayoutVars>
      </dgm:prSet>
      <dgm:spPr/>
    </dgm:pt>
    <dgm:pt modelId="{F5DAA78A-B3BC-4BF9-AA48-1AF186055FCB}" type="pres">
      <dgm:prSet presAssocID="{8C14D7DB-397A-459B-8794-F9829DCE7914}" presName="root" presStyleCnt="0">
        <dgm:presLayoutVars>
          <dgm:chMax/>
          <dgm:chPref val="4"/>
        </dgm:presLayoutVars>
      </dgm:prSet>
      <dgm:spPr/>
    </dgm:pt>
    <dgm:pt modelId="{ED2680AE-6580-4CF1-ABB7-DBB75C21B46A}" type="pres">
      <dgm:prSet presAssocID="{8C14D7DB-397A-459B-8794-F9829DCE7914}" presName="rootComposite" presStyleCnt="0">
        <dgm:presLayoutVars/>
      </dgm:prSet>
      <dgm:spPr/>
    </dgm:pt>
    <dgm:pt modelId="{0288D292-060E-4053-9F38-96B1BB822E67}" type="pres">
      <dgm:prSet presAssocID="{8C14D7DB-397A-459B-8794-F9829DCE7914}" presName="rootText" presStyleLbl="node0" presStyleIdx="0" presStyleCnt="1" custScaleX="194677">
        <dgm:presLayoutVars>
          <dgm:chMax/>
          <dgm:chPref val="4"/>
        </dgm:presLayoutVars>
      </dgm:prSet>
      <dgm:spPr/>
    </dgm:pt>
    <dgm:pt modelId="{FD558A9A-AA3C-4670-B3E8-046C3E0DF704}" type="pres">
      <dgm:prSet presAssocID="{8C14D7DB-397A-459B-8794-F9829DCE7914}" presName="childShape" presStyleCnt="0">
        <dgm:presLayoutVars>
          <dgm:chMax val="0"/>
          <dgm:chPref val="0"/>
        </dgm:presLayoutVars>
      </dgm:prSet>
      <dgm:spPr/>
    </dgm:pt>
    <dgm:pt modelId="{7FD444F5-FC68-4F4A-88A5-8D41EFEDB52D}" type="pres">
      <dgm:prSet presAssocID="{A9D7E616-571D-4470-98DA-31FF28820BC6}" presName="childComposite" presStyleCnt="0">
        <dgm:presLayoutVars>
          <dgm:chMax val="0"/>
          <dgm:chPref val="0"/>
        </dgm:presLayoutVars>
      </dgm:prSet>
      <dgm:spPr/>
    </dgm:pt>
    <dgm:pt modelId="{4308BD4F-F299-4C20-B2B1-34D3BE2C95F9}" type="pres">
      <dgm:prSet presAssocID="{A9D7E616-571D-4470-98DA-31FF28820BC6}" presName="Image" presStyleLbl="node1" presStyleIdx="0" presStyleCnt="6"/>
      <dgm:spPr/>
    </dgm:pt>
    <dgm:pt modelId="{499A4672-9A9C-49CA-894A-AB2471EF40EE}" type="pres">
      <dgm:prSet presAssocID="{A9D7E616-571D-4470-98DA-31FF28820BC6}" presName="childText" presStyleLbl="lnNode1" presStyleIdx="0" presStyleCnt="6" custScaleX="223593">
        <dgm:presLayoutVars>
          <dgm:chMax val="0"/>
          <dgm:chPref val="0"/>
          <dgm:bulletEnabled val="1"/>
        </dgm:presLayoutVars>
      </dgm:prSet>
      <dgm:spPr/>
    </dgm:pt>
    <dgm:pt modelId="{82D5DF5A-EBEC-461A-A5C2-53C5B77C3B14}" type="pres">
      <dgm:prSet presAssocID="{F09766B1-7651-419A-A8EF-E2E8581AFCAB}" presName="childComposite" presStyleCnt="0">
        <dgm:presLayoutVars>
          <dgm:chMax val="0"/>
          <dgm:chPref val="0"/>
        </dgm:presLayoutVars>
      </dgm:prSet>
      <dgm:spPr/>
    </dgm:pt>
    <dgm:pt modelId="{E9062998-4221-4B5D-8448-986D4DCD5CBE}" type="pres">
      <dgm:prSet presAssocID="{F09766B1-7651-419A-A8EF-E2E8581AFCAB}" presName="Image" presStyleLbl="node1" presStyleIdx="1" presStyleCnt="6"/>
      <dgm:spPr/>
    </dgm:pt>
    <dgm:pt modelId="{5253A780-A84A-409B-9407-510A08B98312}" type="pres">
      <dgm:prSet presAssocID="{F09766B1-7651-419A-A8EF-E2E8581AFCAB}" presName="childText" presStyleLbl="lnNode1" presStyleIdx="1" presStyleCnt="6" custScaleX="223593">
        <dgm:presLayoutVars>
          <dgm:chMax val="0"/>
          <dgm:chPref val="0"/>
          <dgm:bulletEnabled val="1"/>
        </dgm:presLayoutVars>
      </dgm:prSet>
      <dgm:spPr/>
    </dgm:pt>
    <dgm:pt modelId="{329EF981-A6C8-44C7-BB7B-FB4767C1E9DD}" type="pres">
      <dgm:prSet presAssocID="{AA2495A2-296D-4F1B-8296-1356D9B49336}" presName="childComposite" presStyleCnt="0">
        <dgm:presLayoutVars>
          <dgm:chMax val="0"/>
          <dgm:chPref val="0"/>
        </dgm:presLayoutVars>
      </dgm:prSet>
      <dgm:spPr/>
    </dgm:pt>
    <dgm:pt modelId="{F7D972E7-F007-4E37-B6D4-562EB474AE0A}" type="pres">
      <dgm:prSet presAssocID="{AA2495A2-296D-4F1B-8296-1356D9B49336}" presName="Image" presStyleLbl="node1" presStyleIdx="2" presStyleCnt="6"/>
      <dgm:spPr/>
    </dgm:pt>
    <dgm:pt modelId="{E4409E2D-F244-45DF-9EFB-2C9E041129F8}" type="pres">
      <dgm:prSet presAssocID="{AA2495A2-296D-4F1B-8296-1356D9B49336}" presName="childText" presStyleLbl="lnNode1" presStyleIdx="2" presStyleCnt="6" custScaleX="223593">
        <dgm:presLayoutVars>
          <dgm:chMax val="0"/>
          <dgm:chPref val="0"/>
          <dgm:bulletEnabled val="1"/>
        </dgm:presLayoutVars>
      </dgm:prSet>
      <dgm:spPr/>
    </dgm:pt>
    <dgm:pt modelId="{0EB23C76-625D-48AF-9362-95F50123CF31}" type="pres">
      <dgm:prSet presAssocID="{8D6772A0-5C4D-45F5-AE75-62D6907461E1}" presName="childComposite" presStyleCnt="0">
        <dgm:presLayoutVars>
          <dgm:chMax val="0"/>
          <dgm:chPref val="0"/>
        </dgm:presLayoutVars>
      </dgm:prSet>
      <dgm:spPr/>
    </dgm:pt>
    <dgm:pt modelId="{6FADACBB-8694-44BB-A888-D1BE29299ED4}" type="pres">
      <dgm:prSet presAssocID="{8D6772A0-5C4D-45F5-AE75-62D6907461E1}" presName="Image" presStyleLbl="node1" presStyleIdx="3" presStyleCnt="6"/>
      <dgm:spPr/>
    </dgm:pt>
    <dgm:pt modelId="{C60D7EB3-7A87-466C-B6BB-E77556EF22A4}" type="pres">
      <dgm:prSet presAssocID="{8D6772A0-5C4D-45F5-AE75-62D6907461E1}" presName="childText" presStyleLbl="lnNode1" presStyleIdx="3" presStyleCnt="6" custScaleX="223593">
        <dgm:presLayoutVars>
          <dgm:chMax val="0"/>
          <dgm:chPref val="0"/>
          <dgm:bulletEnabled val="1"/>
        </dgm:presLayoutVars>
      </dgm:prSet>
      <dgm:spPr/>
    </dgm:pt>
    <dgm:pt modelId="{2B96914C-EC92-4A74-8269-375C3D74F010}" type="pres">
      <dgm:prSet presAssocID="{82F67710-5756-410D-9E05-5BDDE498B5E9}" presName="childComposite" presStyleCnt="0">
        <dgm:presLayoutVars>
          <dgm:chMax val="0"/>
          <dgm:chPref val="0"/>
        </dgm:presLayoutVars>
      </dgm:prSet>
      <dgm:spPr/>
    </dgm:pt>
    <dgm:pt modelId="{DB9231EC-FF94-4D31-94DE-9DDA4736C99B}" type="pres">
      <dgm:prSet presAssocID="{82F67710-5756-410D-9E05-5BDDE498B5E9}" presName="Image" presStyleLbl="node1" presStyleIdx="4" presStyleCnt="6"/>
      <dgm:spPr/>
    </dgm:pt>
    <dgm:pt modelId="{72096653-3419-4E60-96CE-1E5F23257559}" type="pres">
      <dgm:prSet presAssocID="{82F67710-5756-410D-9E05-5BDDE498B5E9}" presName="childText" presStyleLbl="lnNode1" presStyleIdx="4" presStyleCnt="6" custScaleX="223593">
        <dgm:presLayoutVars>
          <dgm:chMax val="0"/>
          <dgm:chPref val="0"/>
          <dgm:bulletEnabled val="1"/>
        </dgm:presLayoutVars>
      </dgm:prSet>
      <dgm:spPr/>
    </dgm:pt>
    <dgm:pt modelId="{427E003F-D56A-442F-937B-35BB56013729}" type="pres">
      <dgm:prSet presAssocID="{B8EFBD14-8868-41E0-A9DB-FFF97CB4DD08}" presName="childComposite" presStyleCnt="0">
        <dgm:presLayoutVars>
          <dgm:chMax val="0"/>
          <dgm:chPref val="0"/>
        </dgm:presLayoutVars>
      </dgm:prSet>
      <dgm:spPr/>
    </dgm:pt>
    <dgm:pt modelId="{647BA42E-BF51-4D03-ADA0-C5B1D579D492}" type="pres">
      <dgm:prSet presAssocID="{B8EFBD14-8868-41E0-A9DB-FFF97CB4DD08}" presName="Image" presStyleLbl="node1" presStyleIdx="5" presStyleCnt="6"/>
      <dgm:spPr/>
    </dgm:pt>
    <dgm:pt modelId="{D2CE7440-6386-4916-99D4-A4C386E072E9}" type="pres">
      <dgm:prSet presAssocID="{B8EFBD14-8868-41E0-A9DB-FFF97CB4DD08}" presName="childText" presStyleLbl="lnNode1" presStyleIdx="5" presStyleCnt="6" custScaleX="223593">
        <dgm:presLayoutVars>
          <dgm:chMax val="0"/>
          <dgm:chPref val="0"/>
          <dgm:bulletEnabled val="1"/>
        </dgm:presLayoutVars>
      </dgm:prSet>
      <dgm:spPr/>
    </dgm:pt>
  </dgm:ptLst>
  <dgm:cxnLst>
    <dgm:cxn modelId="{E776CA02-A3A4-4043-A884-6D14673E58DA}" srcId="{C38F4265-6E18-4F3B-AEE2-C15C52E4091A}" destId="{8C14D7DB-397A-459B-8794-F9829DCE7914}" srcOrd="0" destOrd="0" parTransId="{CC4F6BE6-72AA-4A4D-8E2D-887FC9AE1623}" sibTransId="{1B89E48D-89B1-4C39-8EB1-A60BF028E56D}"/>
    <dgm:cxn modelId="{4C9EC01A-D28F-4997-8D21-475FD9E6CB01}" srcId="{8C14D7DB-397A-459B-8794-F9829DCE7914}" destId="{AA2495A2-296D-4F1B-8296-1356D9B49336}" srcOrd="2" destOrd="0" parTransId="{F4A693D0-6DEC-404E-847C-04DCD5C13960}" sibTransId="{04A0E67E-EB78-46EC-B6C3-EF86E658703E}"/>
    <dgm:cxn modelId="{2103A21F-76A3-4492-AC66-98392AE424B2}" srcId="{8C14D7DB-397A-459B-8794-F9829DCE7914}" destId="{F09766B1-7651-419A-A8EF-E2E8581AFCAB}" srcOrd="1" destOrd="0" parTransId="{A49024C6-AFA5-48C0-BFA1-A489931C7DD7}" sibTransId="{EC4BCFB3-ED18-4C5A-BD54-0CE458DCB21C}"/>
    <dgm:cxn modelId="{36A94224-3F6B-44B9-A597-B4AC0A96D646}" type="presOf" srcId="{8C14D7DB-397A-459B-8794-F9829DCE7914}" destId="{0288D292-060E-4053-9F38-96B1BB822E67}" srcOrd="0" destOrd="0" presId="urn:microsoft.com/office/officeart/2008/layout/PictureAccentList"/>
    <dgm:cxn modelId="{CE6FC628-7B51-4935-8E7B-0D1FF304D066}" type="presOf" srcId="{C38F4265-6E18-4F3B-AEE2-C15C52E4091A}" destId="{9B563AF1-92F3-4704-A99E-151C56935F27}" srcOrd="0" destOrd="0" presId="urn:microsoft.com/office/officeart/2008/layout/PictureAccentList"/>
    <dgm:cxn modelId="{23F7615B-5696-47DF-ADAA-23217E02043A}" srcId="{8C14D7DB-397A-459B-8794-F9829DCE7914}" destId="{A9D7E616-571D-4470-98DA-31FF28820BC6}" srcOrd="0" destOrd="0" parTransId="{B7AB290A-148B-4B2C-AEC2-0DF69F88486F}" sibTransId="{D2EFFB03-579A-48FA-A465-4BF59CB8ACEE}"/>
    <dgm:cxn modelId="{67D83167-4CE8-498C-B4BB-FBBEBB8BA9D5}" type="presOf" srcId="{B8EFBD14-8868-41E0-A9DB-FFF97CB4DD08}" destId="{D2CE7440-6386-4916-99D4-A4C386E072E9}" srcOrd="0" destOrd="0" presId="urn:microsoft.com/office/officeart/2008/layout/PictureAccentList"/>
    <dgm:cxn modelId="{C64C764B-8617-4814-921B-86AFAC5C1ED2}" type="presOf" srcId="{AA2495A2-296D-4F1B-8296-1356D9B49336}" destId="{E4409E2D-F244-45DF-9EFB-2C9E041129F8}" srcOrd="0" destOrd="0" presId="urn:microsoft.com/office/officeart/2008/layout/PictureAccentList"/>
    <dgm:cxn modelId="{2F530A55-2739-4DB4-999D-54B2C5E32876}" srcId="{8C14D7DB-397A-459B-8794-F9829DCE7914}" destId="{B8EFBD14-8868-41E0-A9DB-FFF97CB4DD08}" srcOrd="5" destOrd="0" parTransId="{58036D78-6C24-4DA4-9D34-C500931E79FB}" sibTransId="{4E43296A-F441-47D7-9814-ABC60193911B}"/>
    <dgm:cxn modelId="{B702F25A-14F0-41E5-90E1-E775CA3CA092}" type="presOf" srcId="{F09766B1-7651-419A-A8EF-E2E8581AFCAB}" destId="{5253A780-A84A-409B-9407-510A08B98312}" srcOrd="0" destOrd="0" presId="urn:microsoft.com/office/officeart/2008/layout/PictureAccentList"/>
    <dgm:cxn modelId="{38FD04AC-7879-4F39-9A11-DDD2587B0D24}" srcId="{8C14D7DB-397A-459B-8794-F9829DCE7914}" destId="{8D6772A0-5C4D-45F5-AE75-62D6907461E1}" srcOrd="3" destOrd="0" parTransId="{CD0C21D7-084A-4556-8F0D-DDEC841D57B9}" sibTransId="{5D6D4122-4491-4234-8571-D59E90450A8E}"/>
    <dgm:cxn modelId="{4EFD04C1-DB9B-4002-BC7B-A67C154E8310}" type="presOf" srcId="{A9D7E616-571D-4470-98DA-31FF28820BC6}" destId="{499A4672-9A9C-49CA-894A-AB2471EF40EE}" srcOrd="0" destOrd="0" presId="urn:microsoft.com/office/officeart/2008/layout/PictureAccentList"/>
    <dgm:cxn modelId="{9639F4D3-7BB0-4E58-BA68-E7AA62DE4268}" srcId="{8C14D7DB-397A-459B-8794-F9829DCE7914}" destId="{82F67710-5756-410D-9E05-5BDDE498B5E9}" srcOrd="4" destOrd="0" parTransId="{CA5A120C-E53D-4BD4-B168-856107EE1885}" sibTransId="{4AB0914D-D3AB-433D-9A18-C82EFE74EC28}"/>
    <dgm:cxn modelId="{D68F9EFB-B5FE-4A89-BE5E-E2BCD73B6DD0}" type="presOf" srcId="{82F67710-5756-410D-9E05-5BDDE498B5E9}" destId="{72096653-3419-4E60-96CE-1E5F23257559}" srcOrd="0" destOrd="0" presId="urn:microsoft.com/office/officeart/2008/layout/PictureAccentList"/>
    <dgm:cxn modelId="{C53E2AFF-8486-4D6D-9B34-6AFFD85917F5}" type="presOf" srcId="{8D6772A0-5C4D-45F5-AE75-62D6907461E1}" destId="{C60D7EB3-7A87-466C-B6BB-E77556EF22A4}" srcOrd="0" destOrd="0" presId="urn:microsoft.com/office/officeart/2008/layout/PictureAccentList"/>
    <dgm:cxn modelId="{DB057FA5-0E49-433D-AD6D-3A1CC41B9160}" type="presParOf" srcId="{9B563AF1-92F3-4704-A99E-151C56935F27}" destId="{F5DAA78A-B3BC-4BF9-AA48-1AF186055FCB}" srcOrd="0" destOrd="0" presId="urn:microsoft.com/office/officeart/2008/layout/PictureAccentList"/>
    <dgm:cxn modelId="{62307472-3822-4F4A-8EA3-16111158FEFE}" type="presParOf" srcId="{F5DAA78A-B3BC-4BF9-AA48-1AF186055FCB}" destId="{ED2680AE-6580-4CF1-ABB7-DBB75C21B46A}" srcOrd="0" destOrd="0" presId="urn:microsoft.com/office/officeart/2008/layout/PictureAccentList"/>
    <dgm:cxn modelId="{02ECE6A1-59BD-4B56-AFEC-6E2BBC395FAD}" type="presParOf" srcId="{ED2680AE-6580-4CF1-ABB7-DBB75C21B46A}" destId="{0288D292-060E-4053-9F38-96B1BB822E67}" srcOrd="0" destOrd="0" presId="urn:microsoft.com/office/officeart/2008/layout/PictureAccentList"/>
    <dgm:cxn modelId="{6A6694E8-2CA0-4950-9D1A-908041DB31E9}" type="presParOf" srcId="{F5DAA78A-B3BC-4BF9-AA48-1AF186055FCB}" destId="{FD558A9A-AA3C-4670-B3E8-046C3E0DF704}" srcOrd="1" destOrd="0" presId="urn:microsoft.com/office/officeart/2008/layout/PictureAccentList"/>
    <dgm:cxn modelId="{AAF201BE-84D7-4AB4-9254-58C522091815}" type="presParOf" srcId="{FD558A9A-AA3C-4670-B3E8-046C3E0DF704}" destId="{7FD444F5-FC68-4F4A-88A5-8D41EFEDB52D}" srcOrd="0" destOrd="0" presId="urn:microsoft.com/office/officeart/2008/layout/PictureAccentList"/>
    <dgm:cxn modelId="{1C244F9D-21BA-4CA5-BB1F-EC5EBEE3DB91}" type="presParOf" srcId="{7FD444F5-FC68-4F4A-88A5-8D41EFEDB52D}" destId="{4308BD4F-F299-4C20-B2B1-34D3BE2C95F9}" srcOrd="0" destOrd="0" presId="urn:microsoft.com/office/officeart/2008/layout/PictureAccentList"/>
    <dgm:cxn modelId="{36B38C5B-C7FD-4800-8A0C-CDA223127A3F}" type="presParOf" srcId="{7FD444F5-FC68-4F4A-88A5-8D41EFEDB52D}" destId="{499A4672-9A9C-49CA-894A-AB2471EF40EE}" srcOrd="1" destOrd="0" presId="urn:microsoft.com/office/officeart/2008/layout/PictureAccentList"/>
    <dgm:cxn modelId="{D99524ED-92A6-4467-A46D-DF4B19DF2697}" type="presParOf" srcId="{FD558A9A-AA3C-4670-B3E8-046C3E0DF704}" destId="{82D5DF5A-EBEC-461A-A5C2-53C5B77C3B14}" srcOrd="1" destOrd="0" presId="urn:microsoft.com/office/officeart/2008/layout/PictureAccentList"/>
    <dgm:cxn modelId="{A6D79945-C916-4C73-A544-0AA2F91BC68F}" type="presParOf" srcId="{82D5DF5A-EBEC-461A-A5C2-53C5B77C3B14}" destId="{E9062998-4221-4B5D-8448-986D4DCD5CBE}" srcOrd="0" destOrd="0" presId="urn:microsoft.com/office/officeart/2008/layout/PictureAccentList"/>
    <dgm:cxn modelId="{692A1280-5B6B-4A78-81CC-2A1733B46E23}" type="presParOf" srcId="{82D5DF5A-EBEC-461A-A5C2-53C5B77C3B14}" destId="{5253A780-A84A-409B-9407-510A08B98312}" srcOrd="1" destOrd="0" presId="urn:microsoft.com/office/officeart/2008/layout/PictureAccentList"/>
    <dgm:cxn modelId="{AC387AAE-19BA-44A4-A5C7-CC43AF8E3AC9}" type="presParOf" srcId="{FD558A9A-AA3C-4670-B3E8-046C3E0DF704}" destId="{329EF981-A6C8-44C7-BB7B-FB4767C1E9DD}" srcOrd="2" destOrd="0" presId="urn:microsoft.com/office/officeart/2008/layout/PictureAccentList"/>
    <dgm:cxn modelId="{3CC20EA0-0D87-424F-BF27-345933550574}" type="presParOf" srcId="{329EF981-A6C8-44C7-BB7B-FB4767C1E9DD}" destId="{F7D972E7-F007-4E37-B6D4-562EB474AE0A}" srcOrd="0" destOrd="0" presId="urn:microsoft.com/office/officeart/2008/layout/PictureAccentList"/>
    <dgm:cxn modelId="{84964E69-AE5D-4604-80CC-E5C6B426B6EA}" type="presParOf" srcId="{329EF981-A6C8-44C7-BB7B-FB4767C1E9DD}" destId="{E4409E2D-F244-45DF-9EFB-2C9E041129F8}" srcOrd="1" destOrd="0" presId="urn:microsoft.com/office/officeart/2008/layout/PictureAccentList"/>
    <dgm:cxn modelId="{F92C1184-0170-43BD-A5BC-0F662576238A}" type="presParOf" srcId="{FD558A9A-AA3C-4670-B3E8-046C3E0DF704}" destId="{0EB23C76-625D-48AF-9362-95F50123CF31}" srcOrd="3" destOrd="0" presId="urn:microsoft.com/office/officeart/2008/layout/PictureAccentList"/>
    <dgm:cxn modelId="{D7E74C9D-236A-4056-837F-2FD081B4754F}" type="presParOf" srcId="{0EB23C76-625D-48AF-9362-95F50123CF31}" destId="{6FADACBB-8694-44BB-A888-D1BE29299ED4}" srcOrd="0" destOrd="0" presId="urn:microsoft.com/office/officeart/2008/layout/PictureAccentList"/>
    <dgm:cxn modelId="{4A60392D-0689-4D27-BADC-4C279A37EB2F}" type="presParOf" srcId="{0EB23C76-625D-48AF-9362-95F50123CF31}" destId="{C60D7EB3-7A87-466C-B6BB-E77556EF22A4}" srcOrd="1" destOrd="0" presId="urn:microsoft.com/office/officeart/2008/layout/PictureAccentList"/>
    <dgm:cxn modelId="{C57A7A51-4CEB-4A2E-AAC7-CF6F5C66BC89}" type="presParOf" srcId="{FD558A9A-AA3C-4670-B3E8-046C3E0DF704}" destId="{2B96914C-EC92-4A74-8269-375C3D74F010}" srcOrd="4" destOrd="0" presId="urn:microsoft.com/office/officeart/2008/layout/PictureAccentList"/>
    <dgm:cxn modelId="{5356D6D1-6DA2-481D-9908-32D8FD27D196}" type="presParOf" srcId="{2B96914C-EC92-4A74-8269-375C3D74F010}" destId="{DB9231EC-FF94-4D31-94DE-9DDA4736C99B}" srcOrd="0" destOrd="0" presId="urn:microsoft.com/office/officeart/2008/layout/PictureAccentList"/>
    <dgm:cxn modelId="{B80E1F78-A5ED-41CF-A60C-C2F3780444E6}" type="presParOf" srcId="{2B96914C-EC92-4A74-8269-375C3D74F010}" destId="{72096653-3419-4E60-96CE-1E5F23257559}" srcOrd="1" destOrd="0" presId="urn:microsoft.com/office/officeart/2008/layout/PictureAccentList"/>
    <dgm:cxn modelId="{20B5A280-DC2D-4DE6-9B58-B1BDC77B1E70}" type="presParOf" srcId="{FD558A9A-AA3C-4670-B3E8-046C3E0DF704}" destId="{427E003F-D56A-442F-937B-35BB56013729}" srcOrd="5" destOrd="0" presId="urn:microsoft.com/office/officeart/2008/layout/PictureAccentList"/>
    <dgm:cxn modelId="{443C9B36-174B-437C-A623-63FDEA662E38}" type="presParOf" srcId="{427E003F-D56A-442F-937B-35BB56013729}" destId="{647BA42E-BF51-4D03-ADA0-C5B1D579D492}" srcOrd="0" destOrd="0" presId="urn:microsoft.com/office/officeart/2008/layout/PictureAccentList"/>
    <dgm:cxn modelId="{AD9D64DB-8D69-424F-BFBB-2E48023ACE06}" type="presParOf" srcId="{427E003F-D56A-442F-937B-35BB56013729}" destId="{D2CE7440-6386-4916-99D4-A4C386E072E9}"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CC1AA9-44E7-4831-9B46-0DF30CD70C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lt-LT"/>
        </a:p>
      </dgm:t>
    </dgm:pt>
    <dgm:pt modelId="{DEBEE570-6D84-4FBC-94BE-B9C0FCF2E356}">
      <dgm:prSet phldrT="[Tekstas]"/>
      <dgm:spPr/>
      <dgm:t>
        <a:bodyPr/>
        <a:lstStyle/>
        <a:p>
          <a:r>
            <a:rPr lang="lt-LT" dirty="0"/>
            <a:t>Psichologinių paslaugų plėtra</a:t>
          </a:r>
        </a:p>
      </dgm:t>
    </dgm:pt>
    <dgm:pt modelId="{3FB8AD61-BCD0-4699-8087-A78087CCED46}" type="parTrans" cxnId="{99553B63-ECB9-4803-9B8E-9705F57D6D99}">
      <dgm:prSet/>
      <dgm:spPr/>
      <dgm:t>
        <a:bodyPr/>
        <a:lstStyle/>
        <a:p>
          <a:endParaRPr lang="lt-LT"/>
        </a:p>
      </dgm:t>
    </dgm:pt>
    <dgm:pt modelId="{3A8C35C1-EA71-48CD-A928-20F528D45419}" type="sibTrans" cxnId="{99553B63-ECB9-4803-9B8E-9705F57D6D99}">
      <dgm:prSet/>
      <dgm:spPr/>
      <dgm:t>
        <a:bodyPr/>
        <a:lstStyle/>
        <a:p>
          <a:endParaRPr lang="lt-LT"/>
        </a:p>
      </dgm:t>
    </dgm:pt>
    <dgm:pt modelId="{9659621C-7D7D-4B01-BA6D-C52B08DE7CC8}">
      <dgm:prSet phldrT="[Tekstas]"/>
      <dgm:spPr/>
      <dgm:t>
        <a:bodyPr/>
        <a:lstStyle/>
        <a:p>
          <a:pPr>
            <a:buFont typeface="Arial" panose="020B0604020202020204" pitchFamily="34" charset="0"/>
            <a:buChar char="•"/>
          </a:pPr>
          <a:r>
            <a:rPr lang="lt-LT" dirty="0"/>
            <a:t>PSC didinti psichologų skaičių</a:t>
          </a:r>
        </a:p>
      </dgm:t>
    </dgm:pt>
    <dgm:pt modelId="{17CF5480-BEE9-4DED-A695-6056AFBA1CAE}" type="parTrans" cxnId="{D8D99456-281C-479C-8F54-576B0F3C8A19}">
      <dgm:prSet/>
      <dgm:spPr/>
      <dgm:t>
        <a:bodyPr/>
        <a:lstStyle/>
        <a:p>
          <a:endParaRPr lang="lt-LT"/>
        </a:p>
      </dgm:t>
    </dgm:pt>
    <dgm:pt modelId="{6BD50AF0-A2D4-40F7-97F1-BA735AFEDDA1}" type="sibTrans" cxnId="{D8D99456-281C-479C-8F54-576B0F3C8A19}">
      <dgm:prSet/>
      <dgm:spPr/>
      <dgm:t>
        <a:bodyPr/>
        <a:lstStyle/>
        <a:p>
          <a:endParaRPr lang="lt-LT"/>
        </a:p>
      </dgm:t>
    </dgm:pt>
    <dgm:pt modelId="{809C88C8-774F-474E-A053-03166B068B33}">
      <dgm:prSet phldrT="[Tekstas]"/>
      <dgm:spPr/>
      <dgm:t>
        <a:bodyPr/>
        <a:lstStyle/>
        <a:p>
          <a:pPr>
            <a:buFont typeface="+mj-lt"/>
            <a:buAutoNum type="arabicParenR"/>
          </a:pPr>
          <a:r>
            <a:rPr lang="lt-LT" dirty="0"/>
            <a:t>Psichoterapijos paslaugų plėtra</a:t>
          </a:r>
        </a:p>
      </dgm:t>
    </dgm:pt>
    <dgm:pt modelId="{DF181943-55FD-4535-92BC-D4276DE63970}" type="parTrans" cxnId="{80563B34-E8EE-4AE0-B965-8A204D791FEC}">
      <dgm:prSet/>
      <dgm:spPr/>
      <dgm:t>
        <a:bodyPr/>
        <a:lstStyle/>
        <a:p>
          <a:endParaRPr lang="lt-LT"/>
        </a:p>
      </dgm:t>
    </dgm:pt>
    <dgm:pt modelId="{26D60EB5-FFB4-40EC-BC8A-334DD5802C5E}" type="sibTrans" cxnId="{80563B34-E8EE-4AE0-B965-8A204D791FEC}">
      <dgm:prSet/>
      <dgm:spPr/>
      <dgm:t>
        <a:bodyPr/>
        <a:lstStyle/>
        <a:p>
          <a:endParaRPr lang="lt-LT"/>
        </a:p>
      </dgm:t>
    </dgm:pt>
    <dgm:pt modelId="{358D1C32-80B9-47CE-918D-0304E0063114}">
      <dgm:prSet phldrT="[Tekstas]"/>
      <dgm:spPr/>
      <dgm:t>
        <a:bodyPr/>
        <a:lstStyle/>
        <a:p>
          <a:r>
            <a:rPr lang="lt-LT" dirty="0"/>
            <a:t>Psichoterapinis dienos stacionaras</a:t>
          </a:r>
        </a:p>
      </dgm:t>
    </dgm:pt>
    <dgm:pt modelId="{9CB1699F-8482-47B3-83D5-25FF96FC1A17}" type="parTrans" cxnId="{24FD9540-89FD-4102-A285-D1232F5B2DD8}">
      <dgm:prSet/>
      <dgm:spPr/>
      <dgm:t>
        <a:bodyPr/>
        <a:lstStyle/>
        <a:p>
          <a:endParaRPr lang="lt-LT"/>
        </a:p>
      </dgm:t>
    </dgm:pt>
    <dgm:pt modelId="{935D3D12-378D-4AE9-B2E7-4677268D7E9B}" type="sibTrans" cxnId="{24FD9540-89FD-4102-A285-D1232F5B2DD8}">
      <dgm:prSet/>
      <dgm:spPr/>
      <dgm:t>
        <a:bodyPr/>
        <a:lstStyle/>
        <a:p>
          <a:endParaRPr lang="lt-LT"/>
        </a:p>
      </dgm:t>
    </dgm:pt>
    <dgm:pt modelId="{C1127B77-A6C5-44D7-918B-A1F7997CA4B0}">
      <dgm:prSet phldrT="[Tekstas]"/>
      <dgm:spPr/>
      <dgm:t>
        <a:bodyPr/>
        <a:lstStyle/>
        <a:p>
          <a:r>
            <a:rPr lang="lt-LT" dirty="0"/>
            <a:t>Sunkių psichikos ligų ir savižudybių valdymas (Atvejo vadyba PSC)</a:t>
          </a:r>
        </a:p>
      </dgm:t>
    </dgm:pt>
    <dgm:pt modelId="{67F74429-1615-423A-A843-0F65630CE93F}" type="parTrans" cxnId="{EB41D96C-D57B-43B5-AA8E-3701F88AC7FC}">
      <dgm:prSet/>
      <dgm:spPr/>
      <dgm:t>
        <a:bodyPr/>
        <a:lstStyle/>
        <a:p>
          <a:endParaRPr lang="lt-LT"/>
        </a:p>
      </dgm:t>
    </dgm:pt>
    <dgm:pt modelId="{9CB43858-EC20-45D5-A211-2D49A576A2F4}" type="sibTrans" cxnId="{EB41D96C-D57B-43B5-AA8E-3701F88AC7FC}">
      <dgm:prSet/>
      <dgm:spPr/>
      <dgm:t>
        <a:bodyPr/>
        <a:lstStyle/>
        <a:p>
          <a:endParaRPr lang="lt-LT"/>
        </a:p>
      </dgm:t>
    </dgm:pt>
    <dgm:pt modelId="{C6681589-40EE-45F0-9F77-C7AFE971CC77}">
      <dgm:prSet phldrT="[Tekstas]"/>
      <dgm:spPr/>
      <dgm:t>
        <a:bodyPr/>
        <a:lstStyle/>
        <a:p>
          <a:r>
            <a:rPr lang="lt-LT" dirty="0"/>
            <a:t>atvejo vadybos stiprinimas PSC</a:t>
          </a:r>
        </a:p>
      </dgm:t>
    </dgm:pt>
    <dgm:pt modelId="{D90E19B8-82B0-405F-BCDA-1D157F6A1B05}" type="parTrans" cxnId="{77382BF3-9D4E-4C74-B695-603F4F099F7D}">
      <dgm:prSet/>
      <dgm:spPr/>
      <dgm:t>
        <a:bodyPr/>
        <a:lstStyle/>
        <a:p>
          <a:endParaRPr lang="lt-LT"/>
        </a:p>
      </dgm:t>
    </dgm:pt>
    <dgm:pt modelId="{C129EBFC-4F30-402D-9A33-C986D32E60CA}" type="sibTrans" cxnId="{77382BF3-9D4E-4C74-B695-603F4F099F7D}">
      <dgm:prSet/>
      <dgm:spPr/>
      <dgm:t>
        <a:bodyPr/>
        <a:lstStyle/>
        <a:p>
          <a:endParaRPr lang="lt-LT"/>
        </a:p>
      </dgm:t>
    </dgm:pt>
    <dgm:pt modelId="{2AC8E1DB-62C9-4BAB-8DC8-C07C49344647}">
      <dgm:prSet phldrT="[Tekstas]"/>
      <dgm:spPr/>
      <dgm:t>
        <a:bodyPr/>
        <a:lstStyle/>
        <a:p>
          <a:pPr>
            <a:buFont typeface="Arial" panose="020B0604020202020204" pitchFamily="34" charset="0"/>
            <a:buChar char="•"/>
          </a:pPr>
          <a:r>
            <a:rPr lang="lt-LT" dirty="0"/>
            <a:t>Somatiniuose stacionaruose psichologinių paslaugų plėtra</a:t>
          </a:r>
        </a:p>
      </dgm:t>
    </dgm:pt>
    <dgm:pt modelId="{AF0A2483-0321-4383-A81F-03119F0A97D8}" type="parTrans" cxnId="{1DDACFEB-57AE-4703-8CF7-DF9B72B50AEC}">
      <dgm:prSet/>
      <dgm:spPr/>
      <dgm:t>
        <a:bodyPr/>
        <a:lstStyle/>
        <a:p>
          <a:endParaRPr lang="lt-LT"/>
        </a:p>
      </dgm:t>
    </dgm:pt>
    <dgm:pt modelId="{700AFFF9-2921-4F31-BCAF-3969CEB2C5A6}" type="sibTrans" cxnId="{1DDACFEB-57AE-4703-8CF7-DF9B72B50AEC}">
      <dgm:prSet/>
      <dgm:spPr/>
      <dgm:t>
        <a:bodyPr/>
        <a:lstStyle/>
        <a:p>
          <a:endParaRPr lang="lt-LT"/>
        </a:p>
      </dgm:t>
    </dgm:pt>
    <dgm:pt modelId="{6CB61FEF-3A31-409F-852B-E6513E8A1204}">
      <dgm:prSet phldrT="[Tekstas]"/>
      <dgm:spPr/>
      <dgm:t>
        <a:bodyPr/>
        <a:lstStyle/>
        <a:p>
          <a:r>
            <a:rPr lang="lt-LT" dirty="0"/>
            <a:t>Administracinės naštos mažinimas / individualia veikla užsiimančių psichoterapeutų įtraukimas į PSDF </a:t>
          </a:r>
        </a:p>
      </dgm:t>
    </dgm:pt>
    <dgm:pt modelId="{958DA850-DA8D-4DC7-8402-31FEB88C1374}" type="parTrans" cxnId="{9C018DCB-3C04-461C-82C2-D496BE38E058}">
      <dgm:prSet/>
      <dgm:spPr/>
      <dgm:t>
        <a:bodyPr/>
        <a:lstStyle/>
        <a:p>
          <a:endParaRPr lang="lt-LT"/>
        </a:p>
      </dgm:t>
    </dgm:pt>
    <dgm:pt modelId="{ED7DFD06-1BD4-4F14-A8BE-4F79038D52E9}" type="sibTrans" cxnId="{9C018DCB-3C04-461C-82C2-D496BE38E058}">
      <dgm:prSet/>
      <dgm:spPr/>
      <dgm:t>
        <a:bodyPr/>
        <a:lstStyle/>
        <a:p>
          <a:endParaRPr lang="lt-LT"/>
        </a:p>
      </dgm:t>
    </dgm:pt>
    <dgm:pt modelId="{F1FC1860-55A4-4394-92CF-61CDCD7BF97E}">
      <dgm:prSet/>
      <dgm:spPr/>
      <dgm:t>
        <a:bodyPr/>
        <a:lstStyle/>
        <a:p>
          <a:endParaRPr lang="lt-LT"/>
        </a:p>
      </dgm:t>
    </dgm:pt>
    <dgm:pt modelId="{20CEED92-FA15-4B0B-8C63-10C185E71F92}" type="parTrans" cxnId="{E76964AF-7FDB-4ACB-8867-F1043E20DC48}">
      <dgm:prSet/>
      <dgm:spPr/>
      <dgm:t>
        <a:bodyPr/>
        <a:lstStyle/>
        <a:p>
          <a:endParaRPr lang="lt-LT"/>
        </a:p>
      </dgm:t>
    </dgm:pt>
    <dgm:pt modelId="{35B8C2CE-8B5A-47A9-B87B-3C1E5ECD6742}" type="sibTrans" cxnId="{E76964AF-7FDB-4ACB-8867-F1043E20DC48}">
      <dgm:prSet/>
      <dgm:spPr/>
      <dgm:t>
        <a:bodyPr/>
        <a:lstStyle/>
        <a:p>
          <a:endParaRPr lang="lt-LT"/>
        </a:p>
      </dgm:t>
    </dgm:pt>
    <dgm:pt modelId="{180FBE5D-5A0B-4542-B34E-9B322E0BECF4}" type="pres">
      <dgm:prSet presAssocID="{E9CC1AA9-44E7-4831-9B46-0DF30CD70C9D}" presName="linear" presStyleCnt="0">
        <dgm:presLayoutVars>
          <dgm:animLvl val="lvl"/>
          <dgm:resizeHandles val="exact"/>
        </dgm:presLayoutVars>
      </dgm:prSet>
      <dgm:spPr/>
    </dgm:pt>
    <dgm:pt modelId="{3C34080B-B246-4D74-AC40-962E5C9466ED}" type="pres">
      <dgm:prSet presAssocID="{DEBEE570-6D84-4FBC-94BE-B9C0FCF2E356}" presName="parentText" presStyleLbl="node1" presStyleIdx="0" presStyleCnt="3">
        <dgm:presLayoutVars>
          <dgm:chMax val="0"/>
          <dgm:bulletEnabled val="1"/>
        </dgm:presLayoutVars>
      </dgm:prSet>
      <dgm:spPr/>
    </dgm:pt>
    <dgm:pt modelId="{2CA17032-862F-45D8-B21F-D5BCC0EA97CF}" type="pres">
      <dgm:prSet presAssocID="{DEBEE570-6D84-4FBC-94BE-B9C0FCF2E356}" presName="childText" presStyleLbl="revTx" presStyleIdx="0" presStyleCnt="3">
        <dgm:presLayoutVars>
          <dgm:bulletEnabled val="1"/>
        </dgm:presLayoutVars>
      </dgm:prSet>
      <dgm:spPr/>
    </dgm:pt>
    <dgm:pt modelId="{9D7FC61E-26A0-4050-A98A-266FD63BE654}" type="pres">
      <dgm:prSet presAssocID="{809C88C8-774F-474E-A053-03166B068B33}" presName="parentText" presStyleLbl="node1" presStyleIdx="1" presStyleCnt="3">
        <dgm:presLayoutVars>
          <dgm:chMax val="0"/>
          <dgm:bulletEnabled val="1"/>
        </dgm:presLayoutVars>
      </dgm:prSet>
      <dgm:spPr/>
    </dgm:pt>
    <dgm:pt modelId="{5F6E25CC-F5AF-4F97-8219-06D02BCF6209}" type="pres">
      <dgm:prSet presAssocID="{809C88C8-774F-474E-A053-03166B068B33}" presName="childText" presStyleLbl="revTx" presStyleIdx="1" presStyleCnt="3">
        <dgm:presLayoutVars>
          <dgm:bulletEnabled val="1"/>
        </dgm:presLayoutVars>
      </dgm:prSet>
      <dgm:spPr/>
    </dgm:pt>
    <dgm:pt modelId="{F38FF7F0-00EF-4255-BA37-0CBCCC7EAAA9}" type="pres">
      <dgm:prSet presAssocID="{C1127B77-A6C5-44D7-918B-A1F7997CA4B0}" presName="parentText" presStyleLbl="node1" presStyleIdx="2" presStyleCnt="3">
        <dgm:presLayoutVars>
          <dgm:chMax val="0"/>
          <dgm:bulletEnabled val="1"/>
        </dgm:presLayoutVars>
      </dgm:prSet>
      <dgm:spPr/>
    </dgm:pt>
    <dgm:pt modelId="{C8D52BF8-5EB9-45D4-B57D-51BCF9618B1A}" type="pres">
      <dgm:prSet presAssocID="{C1127B77-A6C5-44D7-918B-A1F7997CA4B0}" presName="childText" presStyleLbl="revTx" presStyleIdx="2" presStyleCnt="3">
        <dgm:presLayoutVars>
          <dgm:bulletEnabled val="1"/>
        </dgm:presLayoutVars>
      </dgm:prSet>
      <dgm:spPr/>
    </dgm:pt>
  </dgm:ptLst>
  <dgm:cxnLst>
    <dgm:cxn modelId="{80563B34-E8EE-4AE0-B965-8A204D791FEC}" srcId="{E9CC1AA9-44E7-4831-9B46-0DF30CD70C9D}" destId="{809C88C8-774F-474E-A053-03166B068B33}" srcOrd="1" destOrd="0" parTransId="{DF181943-55FD-4535-92BC-D4276DE63970}" sibTransId="{26D60EB5-FFB4-40EC-BC8A-334DD5802C5E}"/>
    <dgm:cxn modelId="{24FD9540-89FD-4102-A285-D1232F5B2DD8}" srcId="{809C88C8-774F-474E-A053-03166B068B33}" destId="{358D1C32-80B9-47CE-918D-0304E0063114}" srcOrd="0" destOrd="0" parTransId="{9CB1699F-8482-47B3-83D5-25FF96FC1A17}" sibTransId="{935D3D12-378D-4AE9-B2E7-4677268D7E9B}"/>
    <dgm:cxn modelId="{9ECC9C5F-B8F7-4A43-9204-946ACCF54860}" type="presOf" srcId="{DEBEE570-6D84-4FBC-94BE-B9C0FCF2E356}" destId="{3C34080B-B246-4D74-AC40-962E5C9466ED}" srcOrd="0" destOrd="0" presId="urn:microsoft.com/office/officeart/2005/8/layout/vList2"/>
    <dgm:cxn modelId="{99553B63-ECB9-4803-9B8E-9705F57D6D99}" srcId="{E9CC1AA9-44E7-4831-9B46-0DF30CD70C9D}" destId="{DEBEE570-6D84-4FBC-94BE-B9C0FCF2E356}" srcOrd="0" destOrd="0" parTransId="{3FB8AD61-BCD0-4699-8087-A78087CCED46}" sibTransId="{3A8C35C1-EA71-48CD-A928-20F528D45419}"/>
    <dgm:cxn modelId="{B1F44943-89B5-48F0-BF90-D05FFD15BF36}" type="presOf" srcId="{358D1C32-80B9-47CE-918D-0304E0063114}" destId="{5F6E25CC-F5AF-4F97-8219-06D02BCF6209}" srcOrd="0" destOrd="0" presId="urn:microsoft.com/office/officeart/2005/8/layout/vList2"/>
    <dgm:cxn modelId="{EB41D96C-D57B-43B5-AA8E-3701F88AC7FC}" srcId="{E9CC1AA9-44E7-4831-9B46-0DF30CD70C9D}" destId="{C1127B77-A6C5-44D7-918B-A1F7997CA4B0}" srcOrd="2" destOrd="0" parTransId="{67F74429-1615-423A-A843-0F65630CE93F}" sibTransId="{9CB43858-EC20-45D5-A211-2D49A576A2F4}"/>
    <dgm:cxn modelId="{AC742A52-39A3-4A3A-8E39-C27EED185D3A}" type="presOf" srcId="{F1FC1860-55A4-4394-92CF-61CDCD7BF97E}" destId="{C8D52BF8-5EB9-45D4-B57D-51BCF9618B1A}" srcOrd="0" destOrd="1" presId="urn:microsoft.com/office/officeart/2005/8/layout/vList2"/>
    <dgm:cxn modelId="{D8D99456-281C-479C-8F54-576B0F3C8A19}" srcId="{DEBEE570-6D84-4FBC-94BE-B9C0FCF2E356}" destId="{9659621C-7D7D-4B01-BA6D-C52B08DE7CC8}" srcOrd="0" destOrd="0" parTransId="{17CF5480-BEE9-4DED-A695-6056AFBA1CAE}" sibTransId="{6BD50AF0-A2D4-40F7-97F1-BA735AFEDDA1}"/>
    <dgm:cxn modelId="{20792577-99F1-4EA4-987D-9B34D23B5A7E}" type="presOf" srcId="{809C88C8-774F-474E-A053-03166B068B33}" destId="{9D7FC61E-26A0-4050-A98A-266FD63BE654}" srcOrd="0" destOrd="0" presId="urn:microsoft.com/office/officeart/2005/8/layout/vList2"/>
    <dgm:cxn modelId="{4CE50478-94A1-4AB0-B737-72CC05514B59}" type="presOf" srcId="{2AC8E1DB-62C9-4BAB-8DC8-C07C49344647}" destId="{2CA17032-862F-45D8-B21F-D5BCC0EA97CF}" srcOrd="0" destOrd="1" presId="urn:microsoft.com/office/officeart/2005/8/layout/vList2"/>
    <dgm:cxn modelId="{F5DAFA8A-8F4F-450F-AAB1-4817233D7F28}" type="presOf" srcId="{6CB61FEF-3A31-409F-852B-E6513E8A1204}" destId="{5F6E25CC-F5AF-4F97-8219-06D02BCF6209}" srcOrd="0" destOrd="1" presId="urn:microsoft.com/office/officeart/2005/8/layout/vList2"/>
    <dgm:cxn modelId="{31EF6A93-5041-48FD-8F06-161371BD08F3}" type="presOf" srcId="{C1127B77-A6C5-44D7-918B-A1F7997CA4B0}" destId="{F38FF7F0-00EF-4255-BA37-0CBCCC7EAAA9}" srcOrd="0" destOrd="0" presId="urn:microsoft.com/office/officeart/2005/8/layout/vList2"/>
    <dgm:cxn modelId="{2C5174AE-21F3-4B7D-98F7-ADDDECB6FBCC}" type="presOf" srcId="{9659621C-7D7D-4B01-BA6D-C52B08DE7CC8}" destId="{2CA17032-862F-45D8-B21F-D5BCC0EA97CF}" srcOrd="0" destOrd="0" presId="urn:microsoft.com/office/officeart/2005/8/layout/vList2"/>
    <dgm:cxn modelId="{E76964AF-7FDB-4ACB-8867-F1043E20DC48}" srcId="{C1127B77-A6C5-44D7-918B-A1F7997CA4B0}" destId="{F1FC1860-55A4-4394-92CF-61CDCD7BF97E}" srcOrd="1" destOrd="0" parTransId="{20CEED92-FA15-4B0B-8C63-10C185E71F92}" sibTransId="{35B8C2CE-8B5A-47A9-B87B-3C1E5ECD6742}"/>
    <dgm:cxn modelId="{9C018DCB-3C04-461C-82C2-D496BE38E058}" srcId="{809C88C8-774F-474E-A053-03166B068B33}" destId="{6CB61FEF-3A31-409F-852B-E6513E8A1204}" srcOrd="1" destOrd="0" parTransId="{958DA850-DA8D-4DC7-8402-31FEB88C1374}" sibTransId="{ED7DFD06-1BD4-4F14-A8BE-4F79038D52E9}"/>
    <dgm:cxn modelId="{3236D0D1-DC1E-4133-95D7-AB526A8122E6}" type="presOf" srcId="{C6681589-40EE-45F0-9F77-C7AFE971CC77}" destId="{C8D52BF8-5EB9-45D4-B57D-51BCF9618B1A}" srcOrd="0" destOrd="0" presId="urn:microsoft.com/office/officeart/2005/8/layout/vList2"/>
    <dgm:cxn modelId="{663C69D6-EE8A-4C6A-9E07-FC994FA24E70}" type="presOf" srcId="{E9CC1AA9-44E7-4831-9B46-0DF30CD70C9D}" destId="{180FBE5D-5A0B-4542-B34E-9B322E0BECF4}" srcOrd="0" destOrd="0" presId="urn:microsoft.com/office/officeart/2005/8/layout/vList2"/>
    <dgm:cxn modelId="{1DDACFEB-57AE-4703-8CF7-DF9B72B50AEC}" srcId="{DEBEE570-6D84-4FBC-94BE-B9C0FCF2E356}" destId="{2AC8E1DB-62C9-4BAB-8DC8-C07C49344647}" srcOrd="1" destOrd="0" parTransId="{AF0A2483-0321-4383-A81F-03119F0A97D8}" sibTransId="{700AFFF9-2921-4F31-BCAF-3969CEB2C5A6}"/>
    <dgm:cxn modelId="{77382BF3-9D4E-4C74-B695-603F4F099F7D}" srcId="{C1127B77-A6C5-44D7-918B-A1F7997CA4B0}" destId="{C6681589-40EE-45F0-9F77-C7AFE971CC77}" srcOrd="0" destOrd="0" parTransId="{D90E19B8-82B0-405F-BCDA-1D157F6A1B05}" sibTransId="{C129EBFC-4F30-402D-9A33-C986D32E60CA}"/>
    <dgm:cxn modelId="{FB9A2C3A-8409-4CD8-B505-F6ED36864CE9}" type="presParOf" srcId="{180FBE5D-5A0B-4542-B34E-9B322E0BECF4}" destId="{3C34080B-B246-4D74-AC40-962E5C9466ED}" srcOrd="0" destOrd="0" presId="urn:microsoft.com/office/officeart/2005/8/layout/vList2"/>
    <dgm:cxn modelId="{BDC644E0-E380-4B66-A8B8-08161F722E53}" type="presParOf" srcId="{180FBE5D-5A0B-4542-B34E-9B322E0BECF4}" destId="{2CA17032-862F-45D8-B21F-D5BCC0EA97CF}" srcOrd="1" destOrd="0" presId="urn:microsoft.com/office/officeart/2005/8/layout/vList2"/>
    <dgm:cxn modelId="{12D35F82-C5C8-4768-A8C7-B4440C607BE2}" type="presParOf" srcId="{180FBE5D-5A0B-4542-B34E-9B322E0BECF4}" destId="{9D7FC61E-26A0-4050-A98A-266FD63BE654}" srcOrd="2" destOrd="0" presId="urn:microsoft.com/office/officeart/2005/8/layout/vList2"/>
    <dgm:cxn modelId="{8C0C5810-F6AB-4CA9-BE2C-0B024DD67245}" type="presParOf" srcId="{180FBE5D-5A0B-4542-B34E-9B322E0BECF4}" destId="{5F6E25CC-F5AF-4F97-8219-06D02BCF6209}" srcOrd="3" destOrd="0" presId="urn:microsoft.com/office/officeart/2005/8/layout/vList2"/>
    <dgm:cxn modelId="{2F4B58C0-D345-46D1-9DF4-8E982894876E}" type="presParOf" srcId="{180FBE5D-5A0B-4542-B34E-9B322E0BECF4}" destId="{F38FF7F0-00EF-4255-BA37-0CBCCC7EAAA9}" srcOrd="4" destOrd="0" presId="urn:microsoft.com/office/officeart/2005/8/layout/vList2"/>
    <dgm:cxn modelId="{4E311FBE-BF8D-4BC5-A4AB-F1576823A64F}" type="presParOf" srcId="{180FBE5D-5A0B-4542-B34E-9B322E0BECF4}" destId="{C8D52BF8-5EB9-45D4-B57D-51BCF9618B1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CC1AA9-44E7-4831-9B46-0DF30CD70C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lt-LT"/>
        </a:p>
      </dgm:t>
    </dgm:pt>
    <dgm:pt modelId="{DEBEE570-6D84-4FBC-94BE-B9C0FCF2E356}">
      <dgm:prSet phldrT="[Tekstas]"/>
      <dgm:spPr/>
      <dgm:t>
        <a:bodyPr/>
        <a:lstStyle/>
        <a:p>
          <a:r>
            <a:rPr lang="lt-LT" dirty="0"/>
            <a:t>Psichiatrinių dienos stacionarų plėtra ir kokybės užtikrinimas</a:t>
          </a:r>
        </a:p>
      </dgm:t>
    </dgm:pt>
    <dgm:pt modelId="{3FB8AD61-BCD0-4699-8087-A78087CCED46}" type="parTrans" cxnId="{99553B63-ECB9-4803-9B8E-9705F57D6D99}">
      <dgm:prSet/>
      <dgm:spPr/>
      <dgm:t>
        <a:bodyPr/>
        <a:lstStyle/>
        <a:p>
          <a:endParaRPr lang="lt-LT"/>
        </a:p>
      </dgm:t>
    </dgm:pt>
    <dgm:pt modelId="{3A8C35C1-EA71-48CD-A928-20F528D45419}" type="sibTrans" cxnId="{99553B63-ECB9-4803-9B8E-9705F57D6D99}">
      <dgm:prSet/>
      <dgm:spPr/>
      <dgm:t>
        <a:bodyPr/>
        <a:lstStyle/>
        <a:p>
          <a:endParaRPr lang="lt-LT"/>
        </a:p>
      </dgm:t>
    </dgm:pt>
    <dgm:pt modelId="{9659621C-7D7D-4B01-BA6D-C52B08DE7CC8}">
      <dgm:prSet phldrT="[Tekstas]"/>
      <dgm:spPr/>
      <dgm:t>
        <a:bodyPr/>
        <a:lstStyle/>
        <a:p>
          <a:pPr>
            <a:buFont typeface="Arial" panose="020B0604020202020204" pitchFamily="34" charset="0"/>
            <a:buChar char="•"/>
          </a:pPr>
          <a:r>
            <a:rPr lang="lt-LT" dirty="0"/>
            <a:t>Teritorinis paslaugų užtikrinimas (šalinant kliūtis dėl licencijos gavimo priklausomai nuo teritorinio rodiklio)</a:t>
          </a:r>
        </a:p>
      </dgm:t>
    </dgm:pt>
    <dgm:pt modelId="{17CF5480-BEE9-4DED-A695-6056AFBA1CAE}" type="parTrans" cxnId="{D8D99456-281C-479C-8F54-576B0F3C8A19}">
      <dgm:prSet/>
      <dgm:spPr/>
      <dgm:t>
        <a:bodyPr/>
        <a:lstStyle/>
        <a:p>
          <a:endParaRPr lang="lt-LT"/>
        </a:p>
      </dgm:t>
    </dgm:pt>
    <dgm:pt modelId="{6BD50AF0-A2D4-40F7-97F1-BA735AFEDDA1}" type="sibTrans" cxnId="{D8D99456-281C-479C-8F54-576B0F3C8A19}">
      <dgm:prSet/>
      <dgm:spPr/>
      <dgm:t>
        <a:bodyPr/>
        <a:lstStyle/>
        <a:p>
          <a:endParaRPr lang="lt-LT"/>
        </a:p>
      </dgm:t>
    </dgm:pt>
    <dgm:pt modelId="{809C88C8-774F-474E-A053-03166B068B33}">
      <dgm:prSet phldrT="[Tekstas]"/>
      <dgm:spPr/>
      <dgm:t>
        <a:bodyPr/>
        <a:lstStyle/>
        <a:p>
          <a:pPr>
            <a:buFont typeface="+mj-lt"/>
            <a:buAutoNum type="arabicParenR"/>
          </a:pPr>
          <a:r>
            <a:rPr lang="lt-LT" dirty="0"/>
            <a:t>Psichosocialinės reabilitacijos paslaugos</a:t>
          </a:r>
        </a:p>
      </dgm:t>
    </dgm:pt>
    <dgm:pt modelId="{DF181943-55FD-4535-92BC-D4276DE63970}" type="parTrans" cxnId="{80563B34-E8EE-4AE0-B965-8A204D791FEC}">
      <dgm:prSet/>
      <dgm:spPr/>
      <dgm:t>
        <a:bodyPr/>
        <a:lstStyle/>
        <a:p>
          <a:endParaRPr lang="lt-LT"/>
        </a:p>
      </dgm:t>
    </dgm:pt>
    <dgm:pt modelId="{26D60EB5-FFB4-40EC-BC8A-334DD5802C5E}" type="sibTrans" cxnId="{80563B34-E8EE-4AE0-B965-8A204D791FEC}">
      <dgm:prSet/>
      <dgm:spPr/>
      <dgm:t>
        <a:bodyPr/>
        <a:lstStyle/>
        <a:p>
          <a:endParaRPr lang="lt-LT"/>
        </a:p>
      </dgm:t>
    </dgm:pt>
    <dgm:pt modelId="{358D1C32-80B9-47CE-918D-0304E0063114}">
      <dgm:prSet phldrT="[Tekstas]"/>
      <dgm:spPr/>
      <dgm:t>
        <a:bodyPr/>
        <a:lstStyle/>
        <a:p>
          <a:r>
            <a:rPr lang="lt-LT" dirty="0"/>
            <a:t>įkainio didinimas</a:t>
          </a:r>
        </a:p>
      </dgm:t>
    </dgm:pt>
    <dgm:pt modelId="{9CB1699F-8482-47B3-83D5-25FF96FC1A17}" type="parTrans" cxnId="{24FD9540-89FD-4102-A285-D1232F5B2DD8}">
      <dgm:prSet/>
      <dgm:spPr/>
      <dgm:t>
        <a:bodyPr/>
        <a:lstStyle/>
        <a:p>
          <a:endParaRPr lang="lt-LT"/>
        </a:p>
      </dgm:t>
    </dgm:pt>
    <dgm:pt modelId="{935D3D12-378D-4AE9-B2E7-4677268D7E9B}" type="sibTrans" cxnId="{24FD9540-89FD-4102-A285-D1232F5B2DD8}">
      <dgm:prSet/>
      <dgm:spPr/>
      <dgm:t>
        <a:bodyPr/>
        <a:lstStyle/>
        <a:p>
          <a:endParaRPr lang="lt-LT"/>
        </a:p>
      </dgm:t>
    </dgm:pt>
    <dgm:pt modelId="{C1127B77-A6C5-44D7-918B-A1F7997CA4B0}">
      <dgm:prSet phldrT="[Tekstas]"/>
      <dgm:spPr/>
      <dgm:t>
        <a:bodyPr/>
        <a:lstStyle/>
        <a:p>
          <a:r>
            <a:rPr lang="lt-LT" dirty="0"/>
            <a:t>Kitos paslaugos</a:t>
          </a:r>
        </a:p>
      </dgm:t>
    </dgm:pt>
    <dgm:pt modelId="{67F74429-1615-423A-A843-0F65630CE93F}" type="parTrans" cxnId="{EB41D96C-D57B-43B5-AA8E-3701F88AC7FC}">
      <dgm:prSet/>
      <dgm:spPr/>
      <dgm:t>
        <a:bodyPr/>
        <a:lstStyle/>
        <a:p>
          <a:endParaRPr lang="lt-LT"/>
        </a:p>
      </dgm:t>
    </dgm:pt>
    <dgm:pt modelId="{9CB43858-EC20-45D5-A211-2D49A576A2F4}" type="sibTrans" cxnId="{EB41D96C-D57B-43B5-AA8E-3701F88AC7FC}">
      <dgm:prSet/>
      <dgm:spPr/>
      <dgm:t>
        <a:bodyPr/>
        <a:lstStyle/>
        <a:p>
          <a:endParaRPr lang="lt-LT"/>
        </a:p>
      </dgm:t>
    </dgm:pt>
    <dgm:pt modelId="{C6681589-40EE-45F0-9F77-C7AFE971CC77}">
      <dgm:prSet phldrT="[Tekstas]"/>
      <dgm:spPr/>
      <dgm:t>
        <a:bodyPr/>
        <a:lstStyle/>
        <a:p>
          <a:r>
            <a:rPr lang="lt-LT" dirty="0"/>
            <a:t>Bendruomeninių psichiatrijos paslaugų pilotinis projektas SRSP projektas / psichiatrinės paslaugos į namus</a:t>
          </a:r>
        </a:p>
      </dgm:t>
    </dgm:pt>
    <dgm:pt modelId="{D90E19B8-82B0-405F-BCDA-1D157F6A1B05}" type="parTrans" cxnId="{77382BF3-9D4E-4C74-B695-603F4F099F7D}">
      <dgm:prSet/>
      <dgm:spPr/>
      <dgm:t>
        <a:bodyPr/>
        <a:lstStyle/>
        <a:p>
          <a:endParaRPr lang="lt-LT"/>
        </a:p>
      </dgm:t>
    </dgm:pt>
    <dgm:pt modelId="{C129EBFC-4F30-402D-9A33-C986D32E60CA}" type="sibTrans" cxnId="{77382BF3-9D4E-4C74-B695-603F4F099F7D}">
      <dgm:prSet/>
      <dgm:spPr/>
      <dgm:t>
        <a:bodyPr/>
        <a:lstStyle/>
        <a:p>
          <a:endParaRPr lang="lt-LT"/>
        </a:p>
      </dgm:t>
    </dgm:pt>
    <dgm:pt modelId="{F1FC1860-55A4-4394-92CF-61CDCD7BF97E}">
      <dgm:prSet/>
      <dgm:spPr/>
      <dgm:t>
        <a:bodyPr/>
        <a:lstStyle/>
        <a:p>
          <a:endParaRPr lang="lt-LT" dirty="0"/>
        </a:p>
      </dgm:t>
    </dgm:pt>
    <dgm:pt modelId="{20CEED92-FA15-4B0B-8C63-10C185E71F92}" type="parTrans" cxnId="{E76964AF-7FDB-4ACB-8867-F1043E20DC48}">
      <dgm:prSet/>
      <dgm:spPr/>
      <dgm:t>
        <a:bodyPr/>
        <a:lstStyle/>
        <a:p>
          <a:endParaRPr lang="lt-LT"/>
        </a:p>
      </dgm:t>
    </dgm:pt>
    <dgm:pt modelId="{35B8C2CE-8B5A-47A9-B87B-3C1E5ECD6742}" type="sibTrans" cxnId="{E76964AF-7FDB-4ACB-8867-F1043E20DC48}">
      <dgm:prSet/>
      <dgm:spPr/>
      <dgm:t>
        <a:bodyPr/>
        <a:lstStyle/>
        <a:p>
          <a:endParaRPr lang="lt-LT"/>
        </a:p>
      </dgm:t>
    </dgm:pt>
    <dgm:pt modelId="{2AC8E1DB-62C9-4BAB-8DC8-C07C49344647}">
      <dgm:prSet phldrT="[Tekstas]"/>
      <dgm:spPr/>
      <dgm:t>
        <a:bodyPr/>
        <a:lstStyle/>
        <a:p>
          <a:pPr>
            <a:buFont typeface="Arial" panose="020B0604020202020204" pitchFamily="34" charset="0"/>
            <a:buChar char="•"/>
          </a:pPr>
          <a:r>
            <a:rPr lang="lt-LT" dirty="0"/>
            <a:t>Paslaugų kokybės ir vienodo turinio užtikrinimas</a:t>
          </a:r>
        </a:p>
      </dgm:t>
    </dgm:pt>
    <dgm:pt modelId="{700AFFF9-2921-4F31-BCAF-3969CEB2C5A6}" type="sibTrans" cxnId="{1DDACFEB-57AE-4703-8CF7-DF9B72B50AEC}">
      <dgm:prSet/>
      <dgm:spPr/>
      <dgm:t>
        <a:bodyPr/>
        <a:lstStyle/>
        <a:p>
          <a:endParaRPr lang="lt-LT"/>
        </a:p>
      </dgm:t>
    </dgm:pt>
    <dgm:pt modelId="{AF0A2483-0321-4383-A81F-03119F0A97D8}" type="parTrans" cxnId="{1DDACFEB-57AE-4703-8CF7-DF9B72B50AEC}">
      <dgm:prSet/>
      <dgm:spPr/>
      <dgm:t>
        <a:bodyPr/>
        <a:lstStyle/>
        <a:p>
          <a:endParaRPr lang="lt-LT"/>
        </a:p>
      </dgm:t>
    </dgm:pt>
    <dgm:pt modelId="{E2867AF3-8688-4472-89A3-3434165CEE98}">
      <dgm:prSet phldrT="[Tekstas]"/>
      <dgm:spPr/>
      <dgm:t>
        <a:bodyPr/>
        <a:lstStyle/>
        <a:p>
          <a:r>
            <a:rPr lang="lt-LT" dirty="0"/>
            <a:t>reglamentavimo tobulinimas</a:t>
          </a:r>
        </a:p>
      </dgm:t>
    </dgm:pt>
    <dgm:pt modelId="{A110FA34-850B-4907-BE7D-BE4307495953}" type="parTrans" cxnId="{55BC36F3-6CE7-4B55-B7F4-41702419F593}">
      <dgm:prSet/>
      <dgm:spPr/>
      <dgm:t>
        <a:bodyPr/>
        <a:lstStyle/>
        <a:p>
          <a:endParaRPr lang="lt-LT"/>
        </a:p>
      </dgm:t>
    </dgm:pt>
    <dgm:pt modelId="{EF510F9E-0A57-43BF-A6CC-6B29243F2C06}" type="sibTrans" cxnId="{55BC36F3-6CE7-4B55-B7F4-41702419F593}">
      <dgm:prSet/>
      <dgm:spPr/>
      <dgm:t>
        <a:bodyPr/>
        <a:lstStyle/>
        <a:p>
          <a:endParaRPr lang="lt-LT"/>
        </a:p>
      </dgm:t>
    </dgm:pt>
    <dgm:pt modelId="{62A6EE5A-9A9B-4246-846D-A9A1D97B205C}">
      <dgm:prSet phldrT="[Tekstas]"/>
      <dgm:spPr/>
      <dgm:t>
        <a:bodyPr/>
        <a:lstStyle/>
        <a:p>
          <a:r>
            <a:rPr lang="lt-LT" dirty="0"/>
            <a:t>supaprastinti nukreipimą, </a:t>
          </a:r>
        </a:p>
      </dgm:t>
    </dgm:pt>
    <dgm:pt modelId="{F95B3836-EF27-49C0-806B-7010B322E55C}" type="parTrans" cxnId="{83029DE8-D77D-46E3-8DB5-D5C22DC7DB63}">
      <dgm:prSet/>
      <dgm:spPr/>
      <dgm:t>
        <a:bodyPr/>
        <a:lstStyle/>
        <a:p>
          <a:endParaRPr lang="lt-LT"/>
        </a:p>
      </dgm:t>
    </dgm:pt>
    <dgm:pt modelId="{F8919CD5-B854-4BA6-98C5-01957DF6CF4F}" type="sibTrans" cxnId="{83029DE8-D77D-46E3-8DB5-D5C22DC7DB63}">
      <dgm:prSet/>
      <dgm:spPr/>
      <dgm:t>
        <a:bodyPr/>
        <a:lstStyle/>
        <a:p>
          <a:endParaRPr lang="lt-LT"/>
        </a:p>
      </dgm:t>
    </dgm:pt>
    <dgm:pt modelId="{3CBC007A-1CA6-4642-B885-70F316B41319}">
      <dgm:prSet phldrT="[Tekstas]"/>
      <dgm:spPr/>
      <dgm:t>
        <a:bodyPr/>
        <a:lstStyle/>
        <a:p>
          <a:r>
            <a:rPr lang="lt-LT" dirty="0"/>
            <a:t>atskirti nuo medicininės reabilitacijos, </a:t>
          </a:r>
        </a:p>
      </dgm:t>
    </dgm:pt>
    <dgm:pt modelId="{489EFE3F-CD18-4349-90C7-9DF9405A31B3}" type="parTrans" cxnId="{76CCDD97-94FC-4B49-98D9-36D996C8FBDF}">
      <dgm:prSet/>
      <dgm:spPr/>
      <dgm:t>
        <a:bodyPr/>
        <a:lstStyle/>
        <a:p>
          <a:endParaRPr lang="lt-LT"/>
        </a:p>
      </dgm:t>
    </dgm:pt>
    <dgm:pt modelId="{83E004C9-2FED-414E-B1FA-81A724AA650C}" type="sibTrans" cxnId="{76CCDD97-94FC-4B49-98D9-36D996C8FBDF}">
      <dgm:prSet/>
      <dgm:spPr/>
      <dgm:t>
        <a:bodyPr/>
        <a:lstStyle/>
        <a:p>
          <a:endParaRPr lang="lt-LT"/>
        </a:p>
      </dgm:t>
    </dgm:pt>
    <dgm:pt modelId="{6463B1E2-1F06-4931-B3BE-273E30EF080F}">
      <dgm:prSet phldrT="[Tekstas]"/>
      <dgm:spPr/>
      <dgm:t>
        <a:bodyPr/>
        <a:lstStyle/>
        <a:p>
          <a:r>
            <a:rPr lang="lt-LT" dirty="0"/>
            <a:t>išplėsti indikacijas</a:t>
          </a:r>
        </a:p>
      </dgm:t>
    </dgm:pt>
    <dgm:pt modelId="{A7A84268-10F8-4AC4-AB5D-AF6E077792A3}" type="parTrans" cxnId="{634BFB90-C0E9-4ECD-8223-CFE6412C6719}">
      <dgm:prSet/>
      <dgm:spPr/>
      <dgm:t>
        <a:bodyPr/>
        <a:lstStyle/>
        <a:p>
          <a:endParaRPr lang="lt-LT"/>
        </a:p>
      </dgm:t>
    </dgm:pt>
    <dgm:pt modelId="{17125686-F256-4DF6-BD8A-CEAE4FCC18BF}" type="sibTrans" cxnId="{634BFB90-C0E9-4ECD-8223-CFE6412C6719}">
      <dgm:prSet/>
      <dgm:spPr/>
      <dgm:t>
        <a:bodyPr/>
        <a:lstStyle/>
        <a:p>
          <a:endParaRPr lang="lt-LT"/>
        </a:p>
      </dgm:t>
    </dgm:pt>
    <dgm:pt modelId="{180FBE5D-5A0B-4542-B34E-9B322E0BECF4}" type="pres">
      <dgm:prSet presAssocID="{E9CC1AA9-44E7-4831-9B46-0DF30CD70C9D}" presName="linear" presStyleCnt="0">
        <dgm:presLayoutVars>
          <dgm:animLvl val="lvl"/>
          <dgm:resizeHandles val="exact"/>
        </dgm:presLayoutVars>
      </dgm:prSet>
      <dgm:spPr/>
    </dgm:pt>
    <dgm:pt modelId="{3C34080B-B246-4D74-AC40-962E5C9466ED}" type="pres">
      <dgm:prSet presAssocID="{DEBEE570-6D84-4FBC-94BE-B9C0FCF2E356}" presName="parentText" presStyleLbl="node1" presStyleIdx="0" presStyleCnt="3">
        <dgm:presLayoutVars>
          <dgm:chMax val="0"/>
          <dgm:bulletEnabled val="1"/>
        </dgm:presLayoutVars>
      </dgm:prSet>
      <dgm:spPr/>
    </dgm:pt>
    <dgm:pt modelId="{2CA17032-862F-45D8-B21F-D5BCC0EA97CF}" type="pres">
      <dgm:prSet presAssocID="{DEBEE570-6D84-4FBC-94BE-B9C0FCF2E356}" presName="childText" presStyleLbl="revTx" presStyleIdx="0" presStyleCnt="3">
        <dgm:presLayoutVars>
          <dgm:bulletEnabled val="1"/>
        </dgm:presLayoutVars>
      </dgm:prSet>
      <dgm:spPr/>
    </dgm:pt>
    <dgm:pt modelId="{9D7FC61E-26A0-4050-A98A-266FD63BE654}" type="pres">
      <dgm:prSet presAssocID="{809C88C8-774F-474E-A053-03166B068B33}" presName="parentText" presStyleLbl="node1" presStyleIdx="1" presStyleCnt="3" custLinFactNeighborY="-555">
        <dgm:presLayoutVars>
          <dgm:chMax val="0"/>
          <dgm:bulletEnabled val="1"/>
        </dgm:presLayoutVars>
      </dgm:prSet>
      <dgm:spPr/>
    </dgm:pt>
    <dgm:pt modelId="{5F6E25CC-F5AF-4F97-8219-06D02BCF6209}" type="pres">
      <dgm:prSet presAssocID="{809C88C8-774F-474E-A053-03166B068B33}" presName="childText" presStyleLbl="revTx" presStyleIdx="1" presStyleCnt="3">
        <dgm:presLayoutVars>
          <dgm:bulletEnabled val="1"/>
        </dgm:presLayoutVars>
      </dgm:prSet>
      <dgm:spPr/>
    </dgm:pt>
    <dgm:pt modelId="{F38FF7F0-00EF-4255-BA37-0CBCCC7EAAA9}" type="pres">
      <dgm:prSet presAssocID="{C1127B77-A6C5-44D7-918B-A1F7997CA4B0}" presName="parentText" presStyleLbl="node1" presStyleIdx="2" presStyleCnt="3">
        <dgm:presLayoutVars>
          <dgm:chMax val="0"/>
          <dgm:bulletEnabled val="1"/>
        </dgm:presLayoutVars>
      </dgm:prSet>
      <dgm:spPr/>
    </dgm:pt>
    <dgm:pt modelId="{C8D52BF8-5EB9-45D4-B57D-51BCF9618B1A}" type="pres">
      <dgm:prSet presAssocID="{C1127B77-A6C5-44D7-918B-A1F7997CA4B0}" presName="childText" presStyleLbl="revTx" presStyleIdx="2" presStyleCnt="3">
        <dgm:presLayoutVars>
          <dgm:bulletEnabled val="1"/>
        </dgm:presLayoutVars>
      </dgm:prSet>
      <dgm:spPr/>
    </dgm:pt>
  </dgm:ptLst>
  <dgm:cxnLst>
    <dgm:cxn modelId="{80563B34-E8EE-4AE0-B965-8A204D791FEC}" srcId="{E9CC1AA9-44E7-4831-9B46-0DF30CD70C9D}" destId="{809C88C8-774F-474E-A053-03166B068B33}" srcOrd="1" destOrd="0" parTransId="{DF181943-55FD-4535-92BC-D4276DE63970}" sibTransId="{26D60EB5-FFB4-40EC-BC8A-334DD5802C5E}"/>
    <dgm:cxn modelId="{24FD9540-89FD-4102-A285-D1232F5B2DD8}" srcId="{809C88C8-774F-474E-A053-03166B068B33}" destId="{358D1C32-80B9-47CE-918D-0304E0063114}" srcOrd="0" destOrd="0" parTransId="{9CB1699F-8482-47B3-83D5-25FF96FC1A17}" sibTransId="{935D3D12-378D-4AE9-B2E7-4677268D7E9B}"/>
    <dgm:cxn modelId="{9ECC9C5F-B8F7-4A43-9204-946ACCF54860}" type="presOf" srcId="{DEBEE570-6D84-4FBC-94BE-B9C0FCF2E356}" destId="{3C34080B-B246-4D74-AC40-962E5C9466ED}" srcOrd="0" destOrd="0" presId="urn:microsoft.com/office/officeart/2005/8/layout/vList2"/>
    <dgm:cxn modelId="{99553B63-ECB9-4803-9B8E-9705F57D6D99}" srcId="{E9CC1AA9-44E7-4831-9B46-0DF30CD70C9D}" destId="{DEBEE570-6D84-4FBC-94BE-B9C0FCF2E356}" srcOrd="0" destOrd="0" parTransId="{3FB8AD61-BCD0-4699-8087-A78087CCED46}" sibTransId="{3A8C35C1-EA71-48CD-A928-20F528D45419}"/>
    <dgm:cxn modelId="{B1F44943-89B5-48F0-BF90-D05FFD15BF36}" type="presOf" srcId="{358D1C32-80B9-47CE-918D-0304E0063114}" destId="{5F6E25CC-F5AF-4F97-8219-06D02BCF6209}" srcOrd="0" destOrd="0" presId="urn:microsoft.com/office/officeart/2005/8/layout/vList2"/>
    <dgm:cxn modelId="{EB41D96C-D57B-43B5-AA8E-3701F88AC7FC}" srcId="{E9CC1AA9-44E7-4831-9B46-0DF30CD70C9D}" destId="{C1127B77-A6C5-44D7-918B-A1F7997CA4B0}" srcOrd="2" destOrd="0" parTransId="{67F74429-1615-423A-A843-0F65630CE93F}" sibTransId="{9CB43858-EC20-45D5-A211-2D49A576A2F4}"/>
    <dgm:cxn modelId="{F03FC04F-9A2F-48AC-8687-139E1C38508C}" type="presOf" srcId="{62A6EE5A-9A9B-4246-846D-A9A1D97B205C}" destId="{5F6E25CC-F5AF-4F97-8219-06D02BCF6209}" srcOrd="0" destOrd="2" presId="urn:microsoft.com/office/officeart/2005/8/layout/vList2"/>
    <dgm:cxn modelId="{AC742A52-39A3-4A3A-8E39-C27EED185D3A}" type="presOf" srcId="{F1FC1860-55A4-4394-92CF-61CDCD7BF97E}" destId="{C8D52BF8-5EB9-45D4-B57D-51BCF9618B1A}" srcOrd="0" destOrd="1" presId="urn:microsoft.com/office/officeart/2005/8/layout/vList2"/>
    <dgm:cxn modelId="{02C6A155-0CA9-401B-943C-2FDC8B93272A}" type="presOf" srcId="{E2867AF3-8688-4472-89A3-3434165CEE98}" destId="{5F6E25CC-F5AF-4F97-8219-06D02BCF6209}" srcOrd="0" destOrd="1" presId="urn:microsoft.com/office/officeart/2005/8/layout/vList2"/>
    <dgm:cxn modelId="{D8D99456-281C-479C-8F54-576B0F3C8A19}" srcId="{DEBEE570-6D84-4FBC-94BE-B9C0FCF2E356}" destId="{9659621C-7D7D-4B01-BA6D-C52B08DE7CC8}" srcOrd="0" destOrd="0" parTransId="{17CF5480-BEE9-4DED-A695-6056AFBA1CAE}" sibTransId="{6BD50AF0-A2D4-40F7-97F1-BA735AFEDDA1}"/>
    <dgm:cxn modelId="{20792577-99F1-4EA4-987D-9B34D23B5A7E}" type="presOf" srcId="{809C88C8-774F-474E-A053-03166B068B33}" destId="{9D7FC61E-26A0-4050-A98A-266FD63BE654}" srcOrd="0" destOrd="0" presId="urn:microsoft.com/office/officeart/2005/8/layout/vList2"/>
    <dgm:cxn modelId="{4CE50478-94A1-4AB0-B737-72CC05514B59}" type="presOf" srcId="{2AC8E1DB-62C9-4BAB-8DC8-C07C49344647}" destId="{2CA17032-862F-45D8-B21F-D5BCC0EA97CF}" srcOrd="0" destOrd="1" presId="urn:microsoft.com/office/officeart/2005/8/layout/vList2"/>
    <dgm:cxn modelId="{634BFB90-C0E9-4ECD-8223-CFE6412C6719}" srcId="{E2867AF3-8688-4472-89A3-3434165CEE98}" destId="{6463B1E2-1F06-4931-B3BE-273E30EF080F}" srcOrd="2" destOrd="0" parTransId="{A7A84268-10F8-4AC4-AB5D-AF6E077792A3}" sibTransId="{17125686-F256-4DF6-BD8A-CEAE4FCC18BF}"/>
    <dgm:cxn modelId="{BE855A91-185F-42B1-91CA-F7E1A5B88AE1}" type="presOf" srcId="{3CBC007A-1CA6-4642-B885-70F316B41319}" destId="{5F6E25CC-F5AF-4F97-8219-06D02BCF6209}" srcOrd="0" destOrd="3" presId="urn:microsoft.com/office/officeart/2005/8/layout/vList2"/>
    <dgm:cxn modelId="{31EF6A93-5041-48FD-8F06-161371BD08F3}" type="presOf" srcId="{C1127B77-A6C5-44D7-918B-A1F7997CA4B0}" destId="{F38FF7F0-00EF-4255-BA37-0CBCCC7EAAA9}" srcOrd="0" destOrd="0" presId="urn:microsoft.com/office/officeart/2005/8/layout/vList2"/>
    <dgm:cxn modelId="{76CCDD97-94FC-4B49-98D9-36D996C8FBDF}" srcId="{E2867AF3-8688-4472-89A3-3434165CEE98}" destId="{3CBC007A-1CA6-4642-B885-70F316B41319}" srcOrd="1" destOrd="0" parTransId="{489EFE3F-CD18-4349-90C7-9DF9405A31B3}" sibTransId="{83E004C9-2FED-414E-B1FA-81A724AA650C}"/>
    <dgm:cxn modelId="{2C5174AE-21F3-4B7D-98F7-ADDDECB6FBCC}" type="presOf" srcId="{9659621C-7D7D-4B01-BA6D-C52B08DE7CC8}" destId="{2CA17032-862F-45D8-B21F-D5BCC0EA97CF}" srcOrd="0" destOrd="0" presId="urn:microsoft.com/office/officeart/2005/8/layout/vList2"/>
    <dgm:cxn modelId="{E76964AF-7FDB-4ACB-8867-F1043E20DC48}" srcId="{C1127B77-A6C5-44D7-918B-A1F7997CA4B0}" destId="{F1FC1860-55A4-4394-92CF-61CDCD7BF97E}" srcOrd="1" destOrd="0" parTransId="{20CEED92-FA15-4B0B-8C63-10C185E71F92}" sibTransId="{35B8C2CE-8B5A-47A9-B87B-3C1E5ECD6742}"/>
    <dgm:cxn modelId="{777DE8B4-AA2B-4330-B29C-2B5D35787F24}" type="presOf" srcId="{6463B1E2-1F06-4931-B3BE-273E30EF080F}" destId="{5F6E25CC-F5AF-4F97-8219-06D02BCF6209}" srcOrd="0" destOrd="4" presId="urn:microsoft.com/office/officeart/2005/8/layout/vList2"/>
    <dgm:cxn modelId="{3236D0D1-DC1E-4133-95D7-AB526A8122E6}" type="presOf" srcId="{C6681589-40EE-45F0-9F77-C7AFE971CC77}" destId="{C8D52BF8-5EB9-45D4-B57D-51BCF9618B1A}" srcOrd="0" destOrd="0" presId="urn:microsoft.com/office/officeart/2005/8/layout/vList2"/>
    <dgm:cxn modelId="{663C69D6-EE8A-4C6A-9E07-FC994FA24E70}" type="presOf" srcId="{E9CC1AA9-44E7-4831-9B46-0DF30CD70C9D}" destId="{180FBE5D-5A0B-4542-B34E-9B322E0BECF4}" srcOrd="0" destOrd="0" presId="urn:microsoft.com/office/officeart/2005/8/layout/vList2"/>
    <dgm:cxn modelId="{83029DE8-D77D-46E3-8DB5-D5C22DC7DB63}" srcId="{E2867AF3-8688-4472-89A3-3434165CEE98}" destId="{62A6EE5A-9A9B-4246-846D-A9A1D97B205C}" srcOrd="0" destOrd="0" parTransId="{F95B3836-EF27-49C0-806B-7010B322E55C}" sibTransId="{F8919CD5-B854-4BA6-98C5-01957DF6CF4F}"/>
    <dgm:cxn modelId="{1DDACFEB-57AE-4703-8CF7-DF9B72B50AEC}" srcId="{DEBEE570-6D84-4FBC-94BE-B9C0FCF2E356}" destId="{2AC8E1DB-62C9-4BAB-8DC8-C07C49344647}" srcOrd="1" destOrd="0" parTransId="{AF0A2483-0321-4383-A81F-03119F0A97D8}" sibTransId="{700AFFF9-2921-4F31-BCAF-3969CEB2C5A6}"/>
    <dgm:cxn modelId="{77382BF3-9D4E-4C74-B695-603F4F099F7D}" srcId="{C1127B77-A6C5-44D7-918B-A1F7997CA4B0}" destId="{C6681589-40EE-45F0-9F77-C7AFE971CC77}" srcOrd="0" destOrd="0" parTransId="{D90E19B8-82B0-405F-BCDA-1D157F6A1B05}" sibTransId="{C129EBFC-4F30-402D-9A33-C986D32E60CA}"/>
    <dgm:cxn modelId="{55BC36F3-6CE7-4B55-B7F4-41702419F593}" srcId="{809C88C8-774F-474E-A053-03166B068B33}" destId="{E2867AF3-8688-4472-89A3-3434165CEE98}" srcOrd="1" destOrd="0" parTransId="{A110FA34-850B-4907-BE7D-BE4307495953}" sibTransId="{EF510F9E-0A57-43BF-A6CC-6B29243F2C06}"/>
    <dgm:cxn modelId="{FB9A2C3A-8409-4CD8-B505-F6ED36864CE9}" type="presParOf" srcId="{180FBE5D-5A0B-4542-B34E-9B322E0BECF4}" destId="{3C34080B-B246-4D74-AC40-962E5C9466ED}" srcOrd="0" destOrd="0" presId="urn:microsoft.com/office/officeart/2005/8/layout/vList2"/>
    <dgm:cxn modelId="{BDC644E0-E380-4B66-A8B8-08161F722E53}" type="presParOf" srcId="{180FBE5D-5A0B-4542-B34E-9B322E0BECF4}" destId="{2CA17032-862F-45D8-B21F-D5BCC0EA97CF}" srcOrd="1" destOrd="0" presId="urn:microsoft.com/office/officeart/2005/8/layout/vList2"/>
    <dgm:cxn modelId="{12D35F82-C5C8-4768-A8C7-B4440C607BE2}" type="presParOf" srcId="{180FBE5D-5A0B-4542-B34E-9B322E0BECF4}" destId="{9D7FC61E-26A0-4050-A98A-266FD63BE654}" srcOrd="2" destOrd="0" presId="urn:microsoft.com/office/officeart/2005/8/layout/vList2"/>
    <dgm:cxn modelId="{8C0C5810-F6AB-4CA9-BE2C-0B024DD67245}" type="presParOf" srcId="{180FBE5D-5A0B-4542-B34E-9B322E0BECF4}" destId="{5F6E25CC-F5AF-4F97-8219-06D02BCF6209}" srcOrd="3" destOrd="0" presId="urn:microsoft.com/office/officeart/2005/8/layout/vList2"/>
    <dgm:cxn modelId="{2F4B58C0-D345-46D1-9DF4-8E982894876E}" type="presParOf" srcId="{180FBE5D-5A0B-4542-B34E-9B322E0BECF4}" destId="{F38FF7F0-00EF-4255-BA37-0CBCCC7EAAA9}" srcOrd="4" destOrd="0" presId="urn:microsoft.com/office/officeart/2005/8/layout/vList2"/>
    <dgm:cxn modelId="{4E311FBE-BF8D-4BC5-A4AB-F1576823A64F}" type="presParOf" srcId="{180FBE5D-5A0B-4542-B34E-9B322E0BECF4}" destId="{C8D52BF8-5EB9-45D4-B57D-51BCF9618B1A}"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D07D0-5DE9-41CF-9337-8E00BBA79F5E}">
      <dsp:nvSpPr>
        <dsp:cNvPr id="0" name=""/>
        <dsp:cNvSpPr/>
      </dsp:nvSpPr>
      <dsp:spPr>
        <a:xfrm>
          <a:off x="-5936467" y="-908447"/>
          <a:ext cx="7067172" cy="7067172"/>
        </a:xfrm>
        <a:prstGeom prst="blockArc">
          <a:avLst>
            <a:gd name="adj1" fmla="val 18900000"/>
            <a:gd name="adj2" fmla="val 2700000"/>
            <a:gd name="adj3" fmla="val 30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3CCE6C-CC35-421D-8646-46121116328E}">
      <dsp:nvSpPr>
        <dsp:cNvPr id="0" name=""/>
        <dsp:cNvSpPr/>
      </dsp:nvSpPr>
      <dsp:spPr>
        <a:xfrm>
          <a:off x="494157" y="328037"/>
          <a:ext cx="11623920" cy="6564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093" tIns="45720" rIns="45720" bIns="45720" numCol="1" spcCol="1270" anchor="ctr" anchorCtr="0">
          <a:noAutofit/>
        </a:bodyPr>
        <a:lstStyle/>
        <a:p>
          <a:pPr marL="0" lvl="0" indent="0" algn="l" defTabSz="800100">
            <a:lnSpc>
              <a:spcPct val="90000"/>
            </a:lnSpc>
            <a:spcBef>
              <a:spcPct val="0"/>
            </a:spcBef>
            <a:spcAft>
              <a:spcPct val="35000"/>
            </a:spcAft>
            <a:buNone/>
          </a:pPr>
          <a:r>
            <a:rPr lang="lt-LT" sz="1800" b="1" kern="1200" dirty="0">
              <a:solidFill>
                <a:srgbClr val="000000"/>
              </a:solidFill>
            </a:rPr>
            <a:t>Nerimo ir depresijos diagnostikos ir gydymo ypatuma</a:t>
          </a:r>
          <a:r>
            <a:rPr lang="lt-LT" sz="1800" kern="1200" dirty="0">
              <a:solidFill>
                <a:srgbClr val="000000"/>
              </a:solidFill>
            </a:rPr>
            <a:t>i, BZD metodinės rekomendacijos </a:t>
          </a:r>
          <a:r>
            <a:rPr lang="en-US" sz="1800" kern="1200" dirty="0">
              <a:solidFill>
                <a:srgbClr val="000000"/>
              </a:solidFill>
            </a:rPr>
            <a:t>2020</a:t>
          </a:r>
          <a:r>
            <a:rPr lang="lt-LT" sz="1800" kern="1200" dirty="0">
              <a:solidFill>
                <a:srgbClr val="000000"/>
              </a:solidFill>
            </a:rPr>
            <a:t> m. </a:t>
          </a:r>
          <a:r>
            <a:rPr lang="en-US" sz="1800" kern="1200" dirty="0">
              <a:solidFill>
                <a:srgbClr val="000000"/>
              </a:solidFill>
            </a:rPr>
            <a:t>–</a:t>
          </a:r>
          <a:r>
            <a:rPr lang="lt-LT" sz="1800" kern="1200" dirty="0">
              <a:solidFill>
                <a:srgbClr val="000000"/>
              </a:solidFill>
            </a:rPr>
            <a:t> </a:t>
          </a:r>
          <a:r>
            <a:rPr lang="en-US" sz="1800" kern="1200" dirty="0">
              <a:solidFill>
                <a:srgbClr val="000000"/>
              </a:solidFill>
            </a:rPr>
            <a:t>600, 2021 – 500 </a:t>
          </a:r>
          <a:r>
            <a:rPr lang="lt-LT" sz="1800" kern="1200" dirty="0">
              <a:solidFill>
                <a:srgbClr val="000000"/>
              </a:solidFill>
            </a:rPr>
            <a:t>šeimos </a:t>
          </a:r>
          <a:r>
            <a:rPr lang="en-US" sz="1800" kern="1200" dirty="0" err="1">
              <a:solidFill>
                <a:srgbClr val="000000"/>
              </a:solidFill>
            </a:rPr>
            <a:t>gydytoj</a:t>
          </a:r>
          <a:r>
            <a:rPr lang="lt-LT" sz="1800" kern="1200" dirty="0">
              <a:solidFill>
                <a:srgbClr val="000000"/>
              </a:solidFill>
            </a:rPr>
            <a:t>ų</a:t>
          </a:r>
          <a:r>
            <a:rPr lang="en-US" sz="1800" kern="1200" dirty="0">
              <a:solidFill>
                <a:srgbClr val="000000"/>
              </a:solidFill>
            </a:rPr>
            <a:t>, 100 </a:t>
          </a:r>
          <a:r>
            <a:rPr lang="en-US" sz="1800" kern="1200" dirty="0" err="1">
              <a:solidFill>
                <a:srgbClr val="000000"/>
              </a:solidFill>
            </a:rPr>
            <a:t>gydyto</a:t>
          </a:r>
          <a:r>
            <a:rPr lang="lt-LT" sz="1800" kern="1200" dirty="0">
              <a:solidFill>
                <a:srgbClr val="000000"/>
              </a:solidFill>
            </a:rPr>
            <a:t>jų specialistų</a:t>
          </a:r>
          <a:endParaRPr lang="lt-LT" sz="1800" kern="1200" dirty="0"/>
        </a:p>
      </dsp:txBody>
      <dsp:txXfrm>
        <a:off x="494157" y="328037"/>
        <a:ext cx="11623920" cy="656494"/>
      </dsp:txXfrm>
    </dsp:sp>
    <dsp:sp modelId="{2A567B73-8F2A-4AB0-AA77-BD2E72FB1063}">
      <dsp:nvSpPr>
        <dsp:cNvPr id="0" name=""/>
        <dsp:cNvSpPr/>
      </dsp:nvSpPr>
      <dsp:spPr>
        <a:xfrm>
          <a:off x="83848" y="245975"/>
          <a:ext cx="820618" cy="8206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6A243E-53D5-43FE-ABCC-89AECB6095F8}">
      <dsp:nvSpPr>
        <dsp:cNvPr id="0" name=""/>
        <dsp:cNvSpPr/>
      </dsp:nvSpPr>
      <dsp:spPr>
        <a:xfrm>
          <a:off x="964582" y="1100908"/>
          <a:ext cx="11153495" cy="10796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093" tIns="45720" rIns="45720" bIns="45720" numCol="1" spcCol="1270" anchor="ctr" anchorCtr="0">
          <a:noAutofit/>
        </a:bodyPr>
        <a:lstStyle/>
        <a:p>
          <a:pPr marL="0" lvl="0" indent="0" algn="l" defTabSz="800100">
            <a:lnSpc>
              <a:spcPct val="90000"/>
            </a:lnSpc>
            <a:spcBef>
              <a:spcPct val="0"/>
            </a:spcBef>
            <a:spcAft>
              <a:spcPct val="35000"/>
            </a:spcAft>
            <a:buNone/>
          </a:pPr>
          <a:r>
            <a:rPr lang="lt-LT" sz="1800" b="1" kern="1200" dirty="0">
              <a:solidFill>
                <a:srgbClr val="000000"/>
              </a:solidFill>
            </a:rPr>
            <a:t>Trumpi </a:t>
          </a:r>
          <a:r>
            <a:rPr lang="lt-LT" sz="1800" b="1" kern="1200" dirty="0" err="1">
              <a:solidFill>
                <a:srgbClr val="000000"/>
              </a:solidFill>
            </a:rPr>
            <a:t>psichotraumatologijos</a:t>
          </a:r>
          <a:r>
            <a:rPr lang="lt-LT" sz="1800" b="1" kern="1200" dirty="0">
              <a:solidFill>
                <a:srgbClr val="000000"/>
              </a:solidFill>
            </a:rPr>
            <a:t> pagrindų mokymai, </a:t>
          </a:r>
          <a:r>
            <a:rPr lang="en-US" sz="1800" b="1" kern="1200" dirty="0">
              <a:solidFill>
                <a:srgbClr val="000000"/>
              </a:solidFill>
            </a:rPr>
            <a:t>4 </a:t>
          </a:r>
          <a:r>
            <a:rPr lang="en-US" sz="1800" b="1" kern="1200" dirty="0" err="1">
              <a:solidFill>
                <a:srgbClr val="000000"/>
              </a:solidFill>
            </a:rPr>
            <a:t>ak</a:t>
          </a:r>
          <a:r>
            <a:rPr lang="en-US" sz="1800" b="1" kern="1200" dirty="0">
              <a:solidFill>
                <a:srgbClr val="000000"/>
              </a:solidFill>
            </a:rPr>
            <a:t>. val. </a:t>
          </a:r>
          <a:r>
            <a:rPr lang="lt-LT" sz="1800" b="1" kern="1200" dirty="0">
              <a:solidFill>
                <a:srgbClr val="000000"/>
              </a:solidFill>
            </a:rPr>
            <a:t> </a:t>
          </a:r>
          <a:r>
            <a:rPr lang="en-US" sz="1800" kern="1200" dirty="0">
              <a:solidFill>
                <a:srgbClr val="000000"/>
              </a:solidFill>
            </a:rPr>
            <a:t>2020 m. 204 </a:t>
          </a:r>
          <a:r>
            <a:rPr lang="en-US" sz="1800" kern="1200" dirty="0" err="1">
              <a:solidFill>
                <a:srgbClr val="000000"/>
              </a:solidFill>
            </a:rPr>
            <a:t>specialistai</a:t>
          </a:r>
          <a:r>
            <a:rPr lang="lt-LT" sz="1800" kern="1200" dirty="0">
              <a:solidFill>
                <a:srgbClr val="000000"/>
              </a:solidFill>
            </a:rPr>
            <a:t>, </a:t>
          </a:r>
          <a:r>
            <a:rPr lang="en-US" sz="1800" kern="1200" dirty="0">
              <a:solidFill>
                <a:srgbClr val="000000"/>
              </a:solidFill>
            </a:rPr>
            <a:t>2021</a:t>
          </a:r>
          <a:r>
            <a:rPr lang="lt-LT" sz="1800" kern="1200" dirty="0">
              <a:solidFill>
                <a:srgbClr val="000000"/>
              </a:solidFill>
            </a:rPr>
            <a:t> m. </a:t>
          </a:r>
          <a:r>
            <a:rPr lang="en-US" sz="1800" kern="1200" dirty="0">
              <a:solidFill>
                <a:srgbClr val="000000"/>
              </a:solidFill>
            </a:rPr>
            <a:t>– 200 spec</a:t>
          </a:r>
          <a:r>
            <a:rPr lang="lt-LT" sz="1800" kern="1200" dirty="0" err="1">
              <a:solidFill>
                <a:srgbClr val="000000"/>
              </a:solidFill>
            </a:rPr>
            <a:t>ialistų</a:t>
          </a:r>
          <a:endParaRPr lang="lt-LT" sz="1800" kern="1200" dirty="0">
            <a:solidFill>
              <a:srgbClr val="000000"/>
            </a:solidFill>
          </a:endParaRPr>
        </a:p>
        <a:p>
          <a:pPr marL="0" lvl="0" indent="0" algn="l" defTabSz="800100">
            <a:lnSpc>
              <a:spcPct val="90000"/>
            </a:lnSpc>
            <a:spcBef>
              <a:spcPct val="0"/>
            </a:spcBef>
            <a:spcAft>
              <a:spcPct val="35000"/>
            </a:spcAft>
            <a:buNone/>
          </a:pPr>
          <a:r>
            <a:rPr lang="lt-LT" sz="1800" b="1" kern="1200" dirty="0">
              <a:solidFill>
                <a:srgbClr val="000000"/>
              </a:solidFill>
            </a:rPr>
            <a:t>Specializuotos psichologinės pagalbos</a:t>
          </a:r>
          <a:r>
            <a:rPr lang="en-US" sz="1800" b="1" kern="1200" dirty="0">
              <a:solidFill>
                <a:srgbClr val="000000"/>
              </a:solidFill>
            </a:rPr>
            <a:t> </a:t>
          </a:r>
          <a:r>
            <a:rPr lang="lt-LT" sz="1800" b="1" kern="1200" dirty="0">
              <a:solidFill>
                <a:srgbClr val="000000"/>
              </a:solidFill>
            </a:rPr>
            <a:t>PTSS pacientams mokymai </a:t>
          </a:r>
          <a:r>
            <a:rPr lang="en-US" sz="1800" b="1" kern="1200" dirty="0">
              <a:solidFill>
                <a:srgbClr val="000000"/>
              </a:solidFill>
            </a:rPr>
            <a:t>16 </a:t>
          </a:r>
          <a:r>
            <a:rPr lang="lt-LT" sz="1800" b="1" kern="1200" dirty="0">
              <a:solidFill>
                <a:srgbClr val="000000"/>
              </a:solidFill>
            </a:rPr>
            <a:t>ak. val. </a:t>
          </a:r>
          <a:r>
            <a:rPr lang="en-US" sz="1800" b="1" kern="1200" dirty="0">
              <a:solidFill>
                <a:srgbClr val="000000"/>
              </a:solidFill>
            </a:rPr>
            <a:t>+ supervizijos</a:t>
          </a:r>
          <a:r>
            <a:rPr lang="lt-LT" sz="1800" b="1" kern="1200" dirty="0">
              <a:solidFill>
                <a:srgbClr val="000000"/>
              </a:solidFill>
            </a:rPr>
            <a:t> </a:t>
          </a:r>
          <a:r>
            <a:rPr lang="en-US" sz="1800" kern="1200" dirty="0">
              <a:solidFill>
                <a:srgbClr val="000000"/>
              </a:solidFill>
            </a:rPr>
            <a:t>2020 m.  - 109 </a:t>
          </a:r>
          <a:r>
            <a:rPr lang="en-US" sz="1800" kern="1200" dirty="0" err="1">
              <a:solidFill>
                <a:srgbClr val="000000"/>
              </a:solidFill>
            </a:rPr>
            <a:t>specialistai</a:t>
          </a:r>
          <a:r>
            <a:rPr lang="lt-LT" sz="1800" kern="1200" dirty="0">
              <a:solidFill>
                <a:srgbClr val="000000"/>
              </a:solidFill>
            </a:rPr>
            <a:t>, </a:t>
          </a:r>
          <a:r>
            <a:rPr lang="en-US" sz="1800" kern="1200" dirty="0">
              <a:solidFill>
                <a:srgbClr val="000000"/>
              </a:solidFill>
            </a:rPr>
            <a:t>2021 </a:t>
          </a:r>
          <a:r>
            <a:rPr lang="lt-LT" sz="1800" kern="1200" dirty="0">
              <a:solidFill>
                <a:srgbClr val="000000"/>
              </a:solidFill>
            </a:rPr>
            <a:t>m. </a:t>
          </a:r>
          <a:r>
            <a:rPr lang="en-US" sz="1800" kern="1200" dirty="0">
              <a:solidFill>
                <a:srgbClr val="000000"/>
              </a:solidFill>
            </a:rPr>
            <a:t>– 80 </a:t>
          </a:r>
          <a:r>
            <a:rPr lang="lt-LT" sz="1800" kern="1200" dirty="0">
              <a:solidFill>
                <a:srgbClr val="000000"/>
              </a:solidFill>
            </a:rPr>
            <a:t>specialistų</a:t>
          </a:r>
        </a:p>
      </dsp:txBody>
      <dsp:txXfrm>
        <a:off x="964582" y="1100908"/>
        <a:ext cx="11153495" cy="1079605"/>
      </dsp:txXfrm>
    </dsp:sp>
    <dsp:sp modelId="{6A3A0B51-93BB-4346-B759-6B7EDE3409DC}">
      <dsp:nvSpPr>
        <dsp:cNvPr id="0" name=""/>
        <dsp:cNvSpPr/>
      </dsp:nvSpPr>
      <dsp:spPr>
        <a:xfrm>
          <a:off x="554273" y="1230402"/>
          <a:ext cx="820618" cy="8206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37D1F0-9504-42ED-959A-A56814A26B16}">
      <dsp:nvSpPr>
        <dsp:cNvPr id="0" name=""/>
        <dsp:cNvSpPr/>
      </dsp:nvSpPr>
      <dsp:spPr>
        <a:xfrm>
          <a:off x="1108964" y="2296891"/>
          <a:ext cx="11009112" cy="6564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093" tIns="45720" rIns="45720" bIns="45720" numCol="1" spcCol="1270" anchor="ctr" anchorCtr="0">
          <a:noAutofit/>
        </a:bodyPr>
        <a:lstStyle/>
        <a:p>
          <a:pPr marL="0" lvl="0" indent="0" algn="l" defTabSz="800100">
            <a:lnSpc>
              <a:spcPct val="90000"/>
            </a:lnSpc>
            <a:spcBef>
              <a:spcPct val="0"/>
            </a:spcBef>
            <a:spcAft>
              <a:spcPct val="35000"/>
            </a:spcAft>
            <a:buNone/>
          </a:pPr>
          <a:r>
            <a:rPr lang="lt-LT" sz="1800" b="0" kern="1200" dirty="0">
              <a:solidFill>
                <a:srgbClr val="000000"/>
              </a:solidFill>
            </a:rPr>
            <a:t>2017-2020 m. savižudybių prevencijos srityje </a:t>
          </a:r>
          <a:r>
            <a:rPr lang="lt-LT" sz="1800" b="1" kern="1200" dirty="0">
              <a:solidFill>
                <a:srgbClr val="000000"/>
              </a:solidFill>
            </a:rPr>
            <a:t>apmokyti 12779 asmenys </a:t>
          </a:r>
          <a:r>
            <a:rPr lang="lt-LT" sz="1800" b="0" kern="1200" dirty="0">
              <a:solidFill>
                <a:srgbClr val="000000"/>
              </a:solidFill>
            </a:rPr>
            <a:t>kaip atpažinti ženklus ir reaguoti (4 val.), bei</a:t>
          </a:r>
          <a:r>
            <a:rPr lang="lt-LT" sz="1800" b="1" kern="1200" dirty="0">
              <a:solidFill>
                <a:srgbClr val="000000"/>
              </a:solidFill>
            </a:rPr>
            <a:t> 4491 asmenys </a:t>
          </a:r>
          <a:r>
            <a:rPr lang="lt-LT" sz="1800" b="0" kern="1200" dirty="0">
              <a:solidFill>
                <a:srgbClr val="000000"/>
              </a:solidFill>
            </a:rPr>
            <a:t>kaip suteikti pirmąją emocinę pagalbą (pagalbos teikėjai, 16 val.)</a:t>
          </a:r>
        </a:p>
      </dsp:txBody>
      <dsp:txXfrm>
        <a:off x="1108964" y="2296891"/>
        <a:ext cx="11009112" cy="656494"/>
      </dsp:txXfrm>
    </dsp:sp>
    <dsp:sp modelId="{E3E5A81F-5F4A-4161-A5FC-68EAF4D6C5D6}">
      <dsp:nvSpPr>
        <dsp:cNvPr id="0" name=""/>
        <dsp:cNvSpPr/>
      </dsp:nvSpPr>
      <dsp:spPr>
        <a:xfrm>
          <a:off x="698655" y="2214829"/>
          <a:ext cx="820618" cy="8206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6DA965-C2A7-4637-812C-76223EA26171}">
      <dsp:nvSpPr>
        <dsp:cNvPr id="0" name=""/>
        <dsp:cNvSpPr/>
      </dsp:nvSpPr>
      <dsp:spPr>
        <a:xfrm>
          <a:off x="964582" y="3281318"/>
          <a:ext cx="11153495" cy="6564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093" tIns="45720" rIns="45720" bIns="45720" numCol="1" spcCol="1270" anchor="ctr" anchorCtr="0">
          <a:noAutofit/>
        </a:bodyPr>
        <a:lstStyle/>
        <a:p>
          <a:pPr marL="0" lvl="0" indent="0" algn="l" defTabSz="800100">
            <a:lnSpc>
              <a:spcPct val="90000"/>
            </a:lnSpc>
            <a:spcBef>
              <a:spcPct val="0"/>
            </a:spcBef>
            <a:spcAft>
              <a:spcPct val="35000"/>
            </a:spcAft>
            <a:buNone/>
          </a:pPr>
          <a:r>
            <a:rPr lang="lt-LT" sz="1800" kern="1200" dirty="0">
              <a:solidFill>
                <a:srgbClr val="000000"/>
              </a:solidFill>
            </a:rPr>
            <a:t>2020 m. </a:t>
          </a:r>
          <a:r>
            <a:rPr lang="lt-LT" sz="1800" b="1" kern="1200" dirty="0">
              <a:solidFill>
                <a:srgbClr val="000000"/>
              </a:solidFill>
            </a:rPr>
            <a:t>parengti 33 bazinių savižudybių prevencijos mokymų instruktoriai </a:t>
          </a:r>
          <a:r>
            <a:rPr lang="lt-LT" sz="1800" b="0" kern="1200" dirty="0">
              <a:solidFill>
                <a:srgbClr val="000000"/>
              </a:solidFill>
            </a:rPr>
            <a:t>VSB</a:t>
          </a:r>
        </a:p>
      </dsp:txBody>
      <dsp:txXfrm>
        <a:off x="964582" y="3281318"/>
        <a:ext cx="11153495" cy="656494"/>
      </dsp:txXfrm>
    </dsp:sp>
    <dsp:sp modelId="{78AA51F2-0104-4E75-A0AD-7BF46E5DB739}">
      <dsp:nvSpPr>
        <dsp:cNvPr id="0" name=""/>
        <dsp:cNvSpPr/>
      </dsp:nvSpPr>
      <dsp:spPr>
        <a:xfrm>
          <a:off x="554273" y="3199256"/>
          <a:ext cx="820618" cy="8206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8C0FB8-98A6-4049-BE95-C9D98D518162}">
      <dsp:nvSpPr>
        <dsp:cNvPr id="0" name=""/>
        <dsp:cNvSpPr/>
      </dsp:nvSpPr>
      <dsp:spPr>
        <a:xfrm>
          <a:off x="494157" y="4265745"/>
          <a:ext cx="11623920" cy="6564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093" tIns="45720" rIns="45720" bIns="45720" numCol="1" spcCol="1270" anchor="ctr" anchorCtr="0">
          <a:noAutofit/>
        </a:bodyPr>
        <a:lstStyle/>
        <a:p>
          <a:pPr marL="0" lvl="0" indent="0" algn="l" defTabSz="800100">
            <a:lnSpc>
              <a:spcPct val="90000"/>
            </a:lnSpc>
            <a:spcBef>
              <a:spcPct val="0"/>
            </a:spcBef>
            <a:spcAft>
              <a:spcPct val="35000"/>
            </a:spcAft>
            <a:buNone/>
          </a:pPr>
          <a:r>
            <a:rPr lang="lt-LT" sz="1800" kern="1200" dirty="0">
              <a:solidFill>
                <a:srgbClr val="000000"/>
              </a:solidFill>
            </a:rPr>
            <a:t>Mokymai </a:t>
          </a:r>
          <a:r>
            <a:rPr lang="lt-LT" sz="1800" b="1" kern="1200" dirty="0">
              <a:solidFill>
                <a:srgbClr val="000000"/>
              </a:solidFill>
            </a:rPr>
            <a:t>kaip teikti konsultavimo paslaugas pacientams nuotoliniu būdu </a:t>
          </a:r>
          <a:r>
            <a:rPr lang="lt-LT" sz="1800" kern="1200" dirty="0">
              <a:solidFill>
                <a:srgbClr val="000000"/>
              </a:solidFill>
            </a:rPr>
            <a:t>- Apmokyta 160 specialistų </a:t>
          </a:r>
        </a:p>
      </dsp:txBody>
      <dsp:txXfrm>
        <a:off x="494157" y="4265745"/>
        <a:ext cx="11623920" cy="656494"/>
      </dsp:txXfrm>
    </dsp:sp>
    <dsp:sp modelId="{27750147-2127-4BA5-BA4F-41B4CCA593DA}">
      <dsp:nvSpPr>
        <dsp:cNvPr id="0" name=""/>
        <dsp:cNvSpPr/>
      </dsp:nvSpPr>
      <dsp:spPr>
        <a:xfrm>
          <a:off x="83848" y="4183683"/>
          <a:ext cx="820618" cy="8206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D07D0-5DE9-41CF-9337-8E00BBA79F5E}">
      <dsp:nvSpPr>
        <dsp:cNvPr id="0" name=""/>
        <dsp:cNvSpPr/>
      </dsp:nvSpPr>
      <dsp:spPr>
        <a:xfrm>
          <a:off x="-5934999" y="-908447"/>
          <a:ext cx="7067172" cy="7067172"/>
        </a:xfrm>
        <a:prstGeom prst="blockArc">
          <a:avLst>
            <a:gd name="adj1" fmla="val 18900000"/>
            <a:gd name="adj2" fmla="val 2700000"/>
            <a:gd name="adj3" fmla="val 30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BABCC2-6D80-4ED4-AF7F-94712F2DB99B}">
      <dsp:nvSpPr>
        <dsp:cNvPr id="0" name=""/>
        <dsp:cNvSpPr/>
      </dsp:nvSpPr>
      <dsp:spPr>
        <a:xfrm>
          <a:off x="728738" y="525027"/>
          <a:ext cx="11390807" cy="10500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3481" tIns="48260" rIns="48260" bIns="48260" numCol="1" spcCol="1270" anchor="ctr" anchorCtr="0">
          <a:noAutofit/>
        </a:bodyPr>
        <a:lstStyle/>
        <a:p>
          <a:pPr marL="0" lvl="0" indent="0" algn="l" defTabSz="844550">
            <a:lnSpc>
              <a:spcPct val="90000"/>
            </a:lnSpc>
            <a:spcBef>
              <a:spcPct val="0"/>
            </a:spcBef>
            <a:spcAft>
              <a:spcPct val="35000"/>
            </a:spcAft>
            <a:buFont typeface="+mj-lt"/>
            <a:buNone/>
          </a:pPr>
          <a:r>
            <a:rPr lang="lt-LT" sz="1900" b="1" kern="1200" dirty="0">
              <a:solidFill>
                <a:srgbClr val="000000"/>
              </a:solidFill>
            </a:rPr>
            <a:t>Mokyklų bendruomenės gebėjimų psichikos sveikatos srityje stiprinimas</a:t>
          </a:r>
          <a:r>
            <a:rPr lang="lt-LT" sz="1900" kern="1200" dirty="0">
              <a:solidFill>
                <a:srgbClr val="000000"/>
              </a:solidFill>
            </a:rPr>
            <a:t> - mokymų / </a:t>
          </a:r>
          <a:r>
            <a:rPr lang="lt-LT" sz="1900" kern="1200" dirty="0" err="1">
              <a:solidFill>
                <a:srgbClr val="000000"/>
              </a:solidFill>
            </a:rPr>
            <a:t>supervizijų</a:t>
          </a:r>
          <a:r>
            <a:rPr lang="lt-LT" sz="1900" kern="1200" dirty="0">
              <a:solidFill>
                <a:srgbClr val="000000"/>
              </a:solidFill>
            </a:rPr>
            <a:t> organizavimas mokyklos bendruomenių komandoms (</a:t>
          </a:r>
          <a:r>
            <a:rPr lang="lt-LT" sz="1900" i="1" kern="1200" dirty="0">
              <a:solidFill>
                <a:srgbClr val="000000"/>
              </a:solidFill>
            </a:rPr>
            <a:t>tęstinis</a:t>
          </a:r>
          <a:r>
            <a:rPr lang="lt-LT" sz="1900" kern="1200" dirty="0">
              <a:solidFill>
                <a:srgbClr val="000000"/>
              </a:solidFill>
            </a:rPr>
            <a:t>, pagal atnaujintą tvarką įtraukiant nuotolinius mokymus). 2021 m. numatoma, kad 211 mokyklų programą baigs 1945 mokyklų darbuotojai.</a:t>
          </a:r>
        </a:p>
      </dsp:txBody>
      <dsp:txXfrm>
        <a:off x="728738" y="525027"/>
        <a:ext cx="11390807" cy="1050055"/>
      </dsp:txXfrm>
    </dsp:sp>
    <dsp:sp modelId="{4224868F-EE59-499E-B3E4-CD7194618E0E}">
      <dsp:nvSpPr>
        <dsp:cNvPr id="0" name=""/>
        <dsp:cNvSpPr/>
      </dsp:nvSpPr>
      <dsp:spPr>
        <a:xfrm>
          <a:off x="72453" y="393770"/>
          <a:ext cx="1312569" cy="131256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C3C827-BAE0-4C21-8E3D-76F5ECF38F33}">
      <dsp:nvSpPr>
        <dsp:cNvPr id="0" name=""/>
        <dsp:cNvSpPr/>
      </dsp:nvSpPr>
      <dsp:spPr>
        <a:xfrm>
          <a:off x="1182873" y="1947705"/>
          <a:ext cx="11009112" cy="10500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3481" tIns="48260" rIns="48260" bIns="48260" numCol="1" spcCol="1270" anchor="ctr" anchorCtr="0">
          <a:noAutofit/>
        </a:bodyPr>
        <a:lstStyle/>
        <a:p>
          <a:pPr marL="0" lvl="0" indent="0" algn="l" defTabSz="844550">
            <a:lnSpc>
              <a:spcPct val="90000"/>
            </a:lnSpc>
            <a:spcBef>
              <a:spcPct val="0"/>
            </a:spcBef>
            <a:spcAft>
              <a:spcPct val="35000"/>
            </a:spcAft>
            <a:buFont typeface="+mj-lt"/>
            <a:buNone/>
          </a:pPr>
          <a:r>
            <a:rPr lang="lt-LT" sz="1900" b="1" kern="1200" dirty="0">
              <a:solidFill>
                <a:srgbClr val="000000"/>
              </a:solidFill>
            </a:rPr>
            <a:t>Psichikos sveikatos</a:t>
          </a:r>
          <a:r>
            <a:rPr lang="lt-LT" sz="1900" kern="1200" dirty="0">
              <a:solidFill>
                <a:srgbClr val="000000"/>
              </a:solidFill>
            </a:rPr>
            <a:t> </a:t>
          </a:r>
          <a:r>
            <a:rPr lang="lt-LT" sz="1900" b="1" kern="1200" dirty="0">
              <a:solidFill>
                <a:srgbClr val="000000"/>
              </a:solidFill>
            </a:rPr>
            <a:t>kompetencijų didinimas įmonių darbuotojams</a:t>
          </a:r>
          <a:r>
            <a:rPr lang="lt-LT" sz="1900" kern="1200" dirty="0">
              <a:solidFill>
                <a:srgbClr val="000000"/>
              </a:solidFill>
            </a:rPr>
            <a:t> (</a:t>
          </a:r>
          <a:r>
            <a:rPr lang="lt-LT" sz="1900" i="1" kern="1200" dirty="0">
              <a:solidFill>
                <a:srgbClr val="000000"/>
              </a:solidFill>
            </a:rPr>
            <a:t>tęstinis</a:t>
          </a:r>
          <a:r>
            <a:rPr lang="lt-LT" sz="1900" kern="1200" dirty="0">
              <a:solidFill>
                <a:srgbClr val="000000"/>
              </a:solidFill>
            </a:rPr>
            <a:t>, pagal atnaujintą tvarką). 2021 m. numatoma kad 134 darbovietėse programą baigs 2020 darbuotojų.</a:t>
          </a:r>
        </a:p>
      </dsp:txBody>
      <dsp:txXfrm>
        <a:off x="1182873" y="1947705"/>
        <a:ext cx="11009112" cy="1050055"/>
      </dsp:txXfrm>
    </dsp:sp>
    <dsp:sp modelId="{929EE32F-2198-4290-AD96-512CD1BA750E}">
      <dsp:nvSpPr>
        <dsp:cNvPr id="0" name=""/>
        <dsp:cNvSpPr/>
      </dsp:nvSpPr>
      <dsp:spPr>
        <a:xfrm>
          <a:off x="454148" y="1785973"/>
          <a:ext cx="1312569" cy="131256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3A96A-A9FD-49A7-9451-AE88BBB19F3E}">
      <dsp:nvSpPr>
        <dsp:cNvPr id="0" name=""/>
        <dsp:cNvSpPr/>
      </dsp:nvSpPr>
      <dsp:spPr>
        <a:xfrm>
          <a:off x="728738" y="3303295"/>
          <a:ext cx="11390807" cy="17938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3481" tIns="45720" rIns="45720" bIns="45720" numCol="1" spcCol="1270" anchor="ctr" anchorCtr="0">
          <a:noAutofit/>
        </a:bodyPr>
        <a:lstStyle/>
        <a:p>
          <a:pPr marL="0" lvl="0" indent="0" algn="l" defTabSz="914400">
            <a:lnSpc>
              <a:spcPct val="100000"/>
            </a:lnSpc>
            <a:spcBef>
              <a:spcPct val="0"/>
            </a:spcBef>
            <a:spcAft>
              <a:spcPts val="0"/>
            </a:spcAft>
            <a:buFont typeface="+mj-lt"/>
            <a:buNone/>
          </a:pPr>
          <a:r>
            <a:rPr lang="lt-LT" sz="1800" b="1" kern="1200" dirty="0">
              <a:solidFill>
                <a:srgbClr val="000000"/>
              </a:solidFill>
            </a:rPr>
            <a:t>Ankstyvosios intervencijos</a:t>
          </a:r>
          <a:r>
            <a:rPr lang="lt-LT" sz="1800" kern="1200" dirty="0">
              <a:solidFill>
                <a:srgbClr val="000000"/>
              </a:solidFill>
            </a:rPr>
            <a:t>, skirtos nereguliariai vartojantiems psichoaktyviąsias medžiagas ar eksperimentuojantiems jomis jaunuoliams, vykdymas (</a:t>
          </a:r>
          <a:r>
            <a:rPr lang="lt-LT" sz="1800" i="1" kern="1200" dirty="0">
              <a:solidFill>
                <a:srgbClr val="000000"/>
              </a:solidFill>
            </a:rPr>
            <a:t>tęstinis</a:t>
          </a:r>
          <a:r>
            <a:rPr lang="lt-LT" sz="1800" kern="1200" dirty="0">
              <a:solidFill>
                <a:srgbClr val="000000"/>
              </a:solidFill>
            </a:rPr>
            <a:t>). 2021 m. numatoma, kad programą baigs 793 asmenys.</a:t>
          </a:r>
        </a:p>
      </dsp:txBody>
      <dsp:txXfrm>
        <a:off x="728738" y="3303295"/>
        <a:ext cx="11390807" cy="1793851"/>
      </dsp:txXfrm>
    </dsp:sp>
    <dsp:sp modelId="{B377FA59-A73D-44BD-B103-66B3EBCE3145}">
      <dsp:nvSpPr>
        <dsp:cNvPr id="0" name=""/>
        <dsp:cNvSpPr/>
      </dsp:nvSpPr>
      <dsp:spPr>
        <a:xfrm>
          <a:off x="72453" y="3543936"/>
          <a:ext cx="1312569" cy="131256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A6DFC-2433-47D2-A270-8BB373476939}">
      <dsp:nvSpPr>
        <dsp:cNvPr id="0" name=""/>
        <dsp:cNvSpPr/>
      </dsp:nvSpPr>
      <dsp:spPr>
        <a:xfrm>
          <a:off x="0" y="0"/>
          <a:ext cx="3761015" cy="3761015"/>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0040BC-93B4-4CF1-B6B3-37488D007381}">
      <dsp:nvSpPr>
        <dsp:cNvPr id="0" name=""/>
        <dsp:cNvSpPr/>
      </dsp:nvSpPr>
      <dsp:spPr>
        <a:xfrm>
          <a:off x="1880507" y="0"/>
          <a:ext cx="9666298" cy="376101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t-LT" sz="2800" kern="1200" dirty="0"/>
            <a:t>Nuo 2021 m. liepos mėn. mažinamas psichikos sveikatos centruose medicinos psichologui tenkančių aptarnaujamų gyventojų skaičių nuo 17 tūkst. iki 10 tūkst. </a:t>
          </a:r>
        </a:p>
      </dsp:txBody>
      <dsp:txXfrm>
        <a:off x="1880507" y="0"/>
        <a:ext cx="9666298" cy="1786482"/>
      </dsp:txXfrm>
    </dsp:sp>
    <dsp:sp modelId="{E92F0714-8466-4F23-9EBD-FB47B4F0D000}">
      <dsp:nvSpPr>
        <dsp:cNvPr id="0" name=""/>
        <dsp:cNvSpPr/>
      </dsp:nvSpPr>
      <dsp:spPr>
        <a:xfrm>
          <a:off x="987266" y="1786482"/>
          <a:ext cx="1786482" cy="1786482"/>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FA1035-347B-4422-9BAF-150716D1F331}">
      <dsp:nvSpPr>
        <dsp:cNvPr id="0" name=""/>
        <dsp:cNvSpPr/>
      </dsp:nvSpPr>
      <dsp:spPr>
        <a:xfrm>
          <a:off x="1858468" y="1782891"/>
          <a:ext cx="9666298" cy="178648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t-LT" sz="2800" kern="1200" dirty="0"/>
            <a:t>Tai leis PSC įdarbinti papildomai 117 medicinos </a:t>
          </a:r>
          <a:br>
            <a:rPr lang="lt-LT" sz="2800" kern="1200" dirty="0"/>
          </a:br>
          <a:r>
            <a:rPr lang="lt-LT" sz="2800" kern="1200" dirty="0"/>
            <a:t>psichologų etatų (61 proc. padidėjimas)</a:t>
          </a:r>
        </a:p>
      </dsp:txBody>
      <dsp:txXfrm>
        <a:off x="1858468" y="1782891"/>
        <a:ext cx="9666298" cy="1786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3BA27-2E83-4D7F-AE7D-67F6F066DB50}">
      <dsp:nvSpPr>
        <dsp:cNvPr id="0" name=""/>
        <dsp:cNvSpPr/>
      </dsp:nvSpPr>
      <dsp:spPr>
        <a:xfrm rot="10800000">
          <a:off x="2181640" y="375"/>
          <a:ext cx="7303668" cy="13679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240" tIns="91440" rIns="170688"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rgbClr val="000000"/>
              </a:solidFill>
            </a:rPr>
            <a:t>Nuolatinai įteisinta </a:t>
          </a:r>
          <a:r>
            <a:rPr lang="lt-LT" sz="2400" b="1" kern="1200" dirty="0">
              <a:solidFill>
                <a:srgbClr val="000000"/>
              </a:solidFill>
            </a:rPr>
            <a:t>nuotolinių</a:t>
          </a:r>
          <a:r>
            <a:rPr lang="lt-LT" sz="2400" kern="1200" dirty="0">
              <a:solidFill>
                <a:srgbClr val="000000"/>
              </a:solidFill>
            </a:rPr>
            <a:t> </a:t>
          </a:r>
          <a:r>
            <a:rPr lang="lt-LT" sz="2400" b="1" kern="1200" dirty="0">
              <a:solidFill>
                <a:srgbClr val="000000"/>
              </a:solidFill>
            </a:rPr>
            <a:t>medicinos psichologo ir gydytojo psichiatro </a:t>
          </a:r>
          <a:r>
            <a:rPr lang="lt-LT" sz="2400" kern="1200" dirty="0">
              <a:solidFill>
                <a:srgbClr val="000000"/>
              </a:solidFill>
            </a:rPr>
            <a:t>konsultacijų galimybė </a:t>
          </a:r>
        </a:p>
      </dsp:txBody>
      <dsp:txXfrm rot="10800000">
        <a:off x="2523634" y="375"/>
        <a:ext cx="6961674" cy="1367977"/>
      </dsp:txXfrm>
    </dsp:sp>
    <dsp:sp modelId="{F763D74B-974A-4D7A-B85B-128A45960872}">
      <dsp:nvSpPr>
        <dsp:cNvPr id="0" name=""/>
        <dsp:cNvSpPr/>
      </dsp:nvSpPr>
      <dsp:spPr>
        <a:xfrm>
          <a:off x="1497651" y="375"/>
          <a:ext cx="1367977" cy="136797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A6A77F-AE69-49BE-AF02-36F603D993FD}">
      <dsp:nvSpPr>
        <dsp:cNvPr id="0" name=""/>
        <dsp:cNvSpPr/>
      </dsp:nvSpPr>
      <dsp:spPr>
        <a:xfrm rot="10800000">
          <a:off x="2181640" y="1710347"/>
          <a:ext cx="7303668" cy="13679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240" tIns="91440" rIns="170688" bIns="91440" numCol="1" spcCol="1270" anchor="ctr" anchorCtr="0">
          <a:noAutofit/>
        </a:bodyPr>
        <a:lstStyle/>
        <a:p>
          <a:pPr marL="0" lvl="0" indent="0" algn="ctr" defTabSz="1066800">
            <a:lnSpc>
              <a:spcPct val="90000"/>
            </a:lnSpc>
            <a:spcBef>
              <a:spcPct val="0"/>
            </a:spcBef>
            <a:spcAft>
              <a:spcPct val="35000"/>
            </a:spcAft>
            <a:buNone/>
          </a:pPr>
          <a:r>
            <a:rPr lang="lt-LT" sz="2400" kern="1200" dirty="0">
              <a:solidFill>
                <a:srgbClr val="000000"/>
              </a:solidFill>
            </a:rPr>
            <a:t>II pandemijos bangos metu numatyta galimybė </a:t>
          </a:r>
          <a:r>
            <a:rPr lang="lt-LT" sz="2400" b="1" kern="1200" dirty="0">
              <a:solidFill>
                <a:srgbClr val="000000"/>
              </a:solidFill>
            </a:rPr>
            <a:t>psichologų ir psichoterapeutų (įskaitant privačių) paslaugas teikti tiesioginiu būdu</a:t>
          </a:r>
          <a:endParaRPr lang="lt-LT" sz="2400" kern="1200" dirty="0">
            <a:solidFill>
              <a:srgbClr val="000000"/>
            </a:solidFill>
          </a:endParaRPr>
        </a:p>
      </dsp:txBody>
      <dsp:txXfrm rot="10800000">
        <a:off x="2523634" y="1710347"/>
        <a:ext cx="6961674" cy="1367977"/>
      </dsp:txXfrm>
    </dsp:sp>
    <dsp:sp modelId="{FF98F160-A4C3-4FB3-AE77-E991808620C3}">
      <dsp:nvSpPr>
        <dsp:cNvPr id="0" name=""/>
        <dsp:cNvSpPr/>
      </dsp:nvSpPr>
      <dsp:spPr>
        <a:xfrm>
          <a:off x="1497651" y="1710347"/>
          <a:ext cx="1367977" cy="1367977"/>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8D292-060E-4053-9F38-96B1BB822E67}">
      <dsp:nvSpPr>
        <dsp:cNvPr id="0" name=""/>
        <dsp:cNvSpPr/>
      </dsp:nvSpPr>
      <dsp:spPr>
        <a:xfrm>
          <a:off x="87802" y="40893"/>
          <a:ext cx="11371200" cy="642286"/>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ClrTx/>
            <a:buSzPts val="1800"/>
            <a:buFont typeface="Arial" panose="020B0604020202020204" pitchFamily="34" charset="0"/>
            <a:buNone/>
          </a:pPr>
          <a:r>
            <a:rPr lang="lt-LT" sz="2000" b="1" i="0" u="none" strike="noStrike" kern="1200" dirty="0">
              <a:effectLst/>
              <a:latin typeface="+mj-lt"/>
              <a:ea typeface="Calibri" panose="020F0502020204030204" pitchFamily="34" charset="0"/>
            </a:rPr>
            <a:t>Lietuvos Respublikos Vyriausybės programos nuostatų įgyvendinimo planas</a:t>
          </a:r>
          <a:r>
            <a:rPr lang="lt-LT" sz="1400" b="1" i="0" u="none" strike="noStrike" kern="1200" dirty="0">
              <a:effectLst/>
              <a:latin typeface="+mj-lt"/>
              <a:ea typeface="Calibri" panose="020F0502020204030204" pitchFamily="34" charset="0"/>
            </a:rPr>
            <a:t> (</a:t>
          </a:r>
          <a:r>
            <a:rPr lang="nn-NO" sz="1400" b="1" i="0" u="none" strike="noStrike" kern="1200" dirty="0">
              <a:effectLst/>
              <a:latin typeface="+mj-lt"/>
              <a:ea typeface="Calibri" panose="020F0502020204030204" pitchFamily="34" charset="0"/>
            </a:rPr>
            <a:t>2021 m. kovo 10 d.</a:t>
          </a:r>
          <a:r>
            <a:rPr lang="lt-LT" sz="1400" b="1" i="0" u="none" strike="noStrike" kern="1200" dirty="0">
              <a:effectLst/>
              <a:latin typeface="+mj-lt"/>
              <a:ea typeface="Calibri" panose="020F0502020204030204" pitchFamily="34" charset="0"/>
            </a:rPr>
            <a:t> LRV nutarimas</a:t>
          </a:r>
          <a:r>
            <a:rPr lang="nn-NO" sz="1400" b="1" i="0" u="none" strike="noStrike" kern="1200" dirty="0">
              <a:effectLst/>
              <a:latin typeface="+mj-lt"/>
              <a:ea typeface="Calibri" panose="020F0502020204030204" pitchFamily="34" charset="0"/>
            </a:rPr>
            <a:t> Nr. 155</a:t>
          </a:r>
          <a:r>
            <a:rPr lang="lt-LT" sz="1400" b="1" i="0" u="none" strike="noStrike" kern="1200" dirty="0">
              <a:effectLst/>
              <a:latin typeface="+mj-lt"/>
              <a:ea typeface="Calibri" panose="020F0502020204030204" pitchFamily="34" charset="0"/>
            </a:rPr>
            <a:t>)</a:t>
          </a:r>
          <a:endParaRPr lang="lt-LT" sz="2000" kern="1200" dirty="0">
            <a:latin typeface="+mj-lt"/>
          </a:endParaRPr>
        </a:p>
      </dsp:txBody>
      <dsp:txXfrm>
        <a:off x="106614" y="59705"/>
        <a:ext cx="11333576" cy="604662"/>
      </dsp:txXfrm>
    </dsp:sp>
    <dsp:sp modelId="{4308BD4F-F299-4C20-B2B1-34D3BE2C95F9}">
      <dsp:nvSpPr>
        <dsp:cNvPr id="0" name=""/>
        <dsp:cNvSpPr/>
      </dsp:nvSpPr>
      <dsp:spPr>
        <a:xfrm>
          <a:off x="2512461" y="798791"/>
          <a:ext cx="642286"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9A4672-9A9C-49CA-894A-AB2471EF40EE}">
      <dsp:nvSpPr>
        <dsp:cNvPr id="0" name=""/>
        <dsp:cNvSpPr/>
      </dsp:nvSpPr>
      <dsp:spPr>
        <a:xfrm>
          <a:off x="4439" y="798791"/>
          <a:ext cx="11537927"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lt-LT" sz="1800" b="0" i="0" u="none" strike="noStrike" kern="1200" dirty="0">
              <a:effectLst/>
              <a:latin typeface="+mj-lt"/>
            </a:rPr>
            <a:t>Ilgalaikių neigiamų </a:t>
          </a:r>
          <a:r>
            <a:rPr lang="lt-LT" sz="1800" b="1" i="0" u="none" strike="noStrike" kern="1200" dirty="0">
              <a:effectLst/>
              <a:latin typeface="+mj-lt"/>
            </a:rPr>
            <a:t>COVID-19 pandemijos pasekmių visuomenės psichikos sveikatai </a:t>
          </a:r>
          <a:r>
            <a:rPr lang="lt-LT" sz="1800" b="0" i="0" u="none" strike="noStrike" kern="1200" dirty="0">
              <a:effectLst/>
              <a:latin typeface="+mj-lt"/>
            </a:rPr>
            <a:t>mažinimo veiksmų planas </a:t>
          </a:r>
          <a:r>
            <a:rPr lang="lt-LT" sz="1400" b="0" i="0" u="none" strike="noStrike" kern="1200" dirty="0">
              <a:effectLst/>
              <a:latin typeface="+mj-lt"/>
            </a:rPr>
            <a:t>(2020 m. liepos 3 d. Nr. V-1596)</a:t>
          </a:r>
          <a:endParaRPr lang="lt-LT" sz="1800" kern="1200" dirty="0">
            <a:latin typeface="+mj-lt"/>
          </a:endParaRPr>
        </a:p>
      </dsp:txBody>
      <dsp:txXfrm>
        <a:off x="35798" y="830150"/>
        <a:ext cx="11475209" cy="579568"/>
      </dsp:txXfrm>
    </dsp:sp>
    <dsp:sp modelId="{E9062998-4221-4B5D-8448-986D4DCD5CBE}">
      <dsp:nvSpPr>
        <dsp:cNvPr id="0" name=""/>
        <dsp:cNvSpPr/>
      </dsp:nvSpPr>
      <dsp:spPr>
        <a:xfrm>
          <a:off x="2512461" y="1518152"/>
          <a:ext cx="642286"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53A780-A84A-409B-9407-510A08B98312}">
      <dsp:nvSpPr>
        <dsp:cNvPr id="0" name=""/>
        <dsp:cNvSpPr/>
      </dsp:nvSpPr>
      <dsp:spPr>
        <a:xfrm>
          <a:off x="4439" y="1518152"/>
          <a:ext cx="11537927"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lt-LT" sz="1800" b="0" i="0" u="none" strike="noStrike" kern="1200" dirty="0">
              <a:effectLst/>
              <a:latin typeface="+mj-lt"/>
            </a:rPr>
            <a:t>Nacionalinis </a:t>
          </a:r>
          <a:r>
            <a:rPr lang="lt-LT" sz="1800" b="1" i="0" u="none" strike="noStrike" kern="1200" dirty="0">
              <a:effectLst/>
              <a:latin typeface="+mj-lt"/>
            </a:rPr>
            <a:t>savižudybių prevencijos </a:t>
          </a:r>
          <a:r>
            <a:rPr lang="lt-LT" sz="1800" b="0" i="0" u="none" strike="noStrike" kern="1200" dirty="0">
              <a:effectLst/>
              <a:latin typeface="+mj-lt"/>
            </a:rPr>
            <a:t>veiksmų 2020–2024 metų planas </a:t>
          </a:r>
          <a:r>
            <a:rPr lang="lt-LT" sz="1400" b="0" i="0" u="none" strike="noStrike" kern="1200" dirty="0">
              <a:effectLst/>
              <a:latin typeface="+mj-lt"/>
            </a:rPr>
            <a:t>(</a:t>
          </a:r>
          <a:r>
            <a:rPr lang="nn-NO" sz="1400" b="0" i="0" u="none" strike="noStrike" kern="1200" dirty="0">
              <a:effectLst/>
              <a:latin typeface="+mj-lt"/>
            </a:rPr>
            <a:t>2020 m. rugsėjo 9 d. Nr. V-2008</a:t>
          </a:r>
          <a:r>
            <a:rPr lang="lt-LT" sz="1400" b="0" i="0" u="none" strike="noStrike" kern="1200" dirty="0">
              <a:effectLst/>
              <a:latin typeface="+mj-lt"/>
            </a:rPr>
            <a:t>)</a:t>
          </a:r>
          <a:endParaRPr lang="lt-LT" sz="1800" kern="1200" dirty="0">
            <a:latin typeface="+mj-lt"/>
          </a:endParaRPr>
        </a:p>
      </dsp:txBody>
      <dsp:txXfrm>
        <a:off x="35798" y="1549511"/>
        <a:ext cx="11475209" cy="579568"/>
      </dsp:txXfrm>
    </dsp:sp>
    <dsp:sp modelId="{F7D972E7-F007-4E37-B6D4-562EB474AE0A}">
      <dsp:nvSpPr>
        <dsp:cNvPr id="0" name=""/>
        <dsp:cNvSpPr/>
      </dsp:nvSpPr>
      <dsp:spPr>
        <a:xfrm>
          <a:off x="2512461" y="2237513"/>
          <a:ext cx="642286"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409E2D-F244-45DF-9EFB-2C9E041129F8}">
      <dsp:nvSpPr>
        <dsp:cNvPr id="0" name=""/>
        <dsp:cNvSpPr/>
      </dsp:nvSpPr>
      <dsp:spPr>
        <a:xfrm>
          <a:off x="4439" y="2237513"/>
          <a:ext cx="11537927"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lt-LT" sz="1800" b="0" i="0" u="none" strike="noStrike" kern="1200" dirty="0">
              <a:effectLst/>
              <a:latin typeface="+mj-lt"/>
              <a:ea typeface="Times New Roman" panose="02020603050405020304" pitchFamily="18" charset="0"/>
            </a:rPr>
            <a:t>Pagalbos asmenims, kuriems diagnozuotas </a:t>
          </a:r>
          <a:r>
            <a:rPr lang="lt-LT" sz="1800" b="1" i="0" u="none" strike="noStrike" kern="1200" dirty="0">
              <a:effectLst/>
              <a:latin typeface="+mj-lt"/>
              <a:ea typeface="Times New Roman" panose="02020603050405020304" pitchFamily="18" charset="0"/>
            </a:rPr>
            <a:t>įvairiapusis raidos sutrikimas</a:t>
          </a:r>
          <a:r>
            <a:rPr lang="lt-LT" sz="1800" b="0" i="0" u="none" strike="noStrike" kern="1200" dirty="0">
              <a:effectLst/>
              <a:latin typeface="+mj-lt"/>
              <a:ea typeface="Times New Roman" panose="02020603050405020304" pitchFamily="18" charset="0"/>
            </a:rPr>
            <a:t>, 2021–2024 metų veiksmų planas </a:t>
          </a:r>
          <a:r>
            <a:rPr lang="lt-LT" sz="1400" b="0" i="0" u="none" strike="noStrike" kern="1200" dirty="0">
              <a:effectLst/>
              <a:latin typeface="+mj-lt"/>
              <a:ea typeface="Times New Roman" panose="02020603050405020304" pitchFamily="18" charset="0"/>
            </a:rPr>
            <a:t>(2020 m. gruodžio 10  d. įsakymas Nr. V-2875/V1946/A1-1254 )</a:t>
          </a:r>
          <a:endParaRPr lang="lt-LT" sz="1800" kern="1200" dirty="0">
            <a:latin typeface="+mj-lt"/>
          </a:endParaRPr>
        </a:p>
      </dsp:txBody>
      <dsp:txXfrm>
        <a:off x="35798" y="2268872"/>
        <a:ext cx="11475209" cy="579568"/>
      </dsp:txXfrm>
    </dsp:sp>
    <dsp:sp modelId="{6FADACBB-8694-44BB-A888-D1BE29299ED4}">
      <dsp:nvSpPr>
        <dsp:cNvPr id="0" name=""/>
        <dsp:cNvSpPr/>
      </dsp:nvSpPr>
      <dsp:spPr>
        <a:xfrm>
          <a:off x="2512461" y="2956874"/>
          <a:ext cx="642286"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0D7EB3-7A87-466C-B6BB-E77556EF22A4}">
      <dsp:nvSpPr>
        <dsp:cNvPr id="0" name=""/>
        <dsp:cNvSpPr/>
      </dsp:nvSpPr>
      <dsp:spPr>
        <a:xfrm>
          <a:off x="4439" y="2956874"/>
          <a:ext cx="11537927"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lt-LT" sz="1800" b="0" i="0" u="none" strike="noStrike" kern="1200" dirty="0">
              <a:effectLst/>
              <a:latin typeface="+mj-lt"/>
              <a:ea typeface="Calibri" panose="020F0502020204030204" pitchFamily="34" charset="0"/>
            </a:rPr>
            <a:t>Psichosocialinio klimato ir </a:t>
          </a:r>
          <a:r>
            <a:rPr lang="lt-LT" sz="1800" b="1" i="0" u="none" strike="noStrike" kern="1200" dirty="0">
              <a:effectLst/>
              <a:latin typeface="+mj-lt"/>
              <a:ea typeface="Calibri" panose="020F0502020204030204" pitchFamily="34" charset="0"/>
            </a:rPr>
            <a:t>psichologinės (emocinės) gerovės sveikatos priežiūros sistemoje </a:t>
          </a:r>
          <a:r>
            <a:rPr lang="lt-LT" sz="1800" b="0" i="0" u="none" strike="noStrike" kern="1200" dirty="0">
              <a:effectLst/>
              <a:latin typeface="+mj-lt"/>
              <a:ea typeface="Calibri" panose="020F0502020204030204" pitchFamily="34" charset="0"/>
            </a:rPr>
            <a:t>gerinimo 2020–2022 metų veiksmų planas</a:t>
          </a:r>
          <a:r>
            <a:rPr lang="lt-LT" sz="1400" b="0" i="0" u="none" strike="noStrike" kern="1200" dirty="0">
              <a:effectLst/>
              <a:latin typeface="+mj-lt"/>
              <a:ea typeface="Calibri" panose="020F0502020204030204" pitchFamily="34" charset="0"/>
            </a:rPr>
            <a:t> (</a:t>
          </a:r>
          <a:r>
            <a:rPr lang="nn-NO" sz="1400" b="0" i="0" u="none" strike="noStrike" kern="1200" dirty="0">
              <a:effectLst/>
              <a:latin typeface="+mj-lt"/>
              <a:ea typeface="Calibri" panose="020F0502020204030204" pitchFamily="34" charset="0"/>
            </a:rPr>
            <a:t>2020  m. kovo 10 d. Nr. V-322</a:t>
          </a:r>
          <a:r>
            <a:rPr lang="lt-LT" sz="1400" b="0" i="0" u="none" strike="noStrike" kern="1200" dirty="0">
              <a:effectLst/>
              <a:latin typeface="+mj-lt"/>
              <a:ea typeface="Calibri" panose="020F0502020204030204" pitchFamily="34" charset="0"/>
            </a:rPr>
            <a:t>)</a:t>
          </a:r>
          <a:endParaRPr lang="lt-LT" sz="1800" kern="1200" dirty="0">
            <a:latin typeface="+mj-lt"/>
          </a:endParaRPr>
        </a:p>
      </dsp:txBody>
      <dsp:txXfrm>
        <a:off x="35798" y="2988233"/>
        <a:ext cx="11475209" cy="579568"/>
      </dsp:txXfrm>
    </dsp:sp>
    <dsp:sp modelId="{DB9231EC-FF94-4D31-94DE-9DDA4736C99B}">
      <dsp:nvSpPr>
        <dsp:cNvPr id="0" name=""/>
        <dsp:cNvSpPr/>
      </dsp:nvSpPr>
      <dsp:spPr>
        <a:xfrm>
          <a:off x="2512461" y="3676235"/>
          <a:ext cx="642286"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96653-3419-4E60-96CE-1E5F23257559}">
      <dsp:nvSpPr>
        <dsp:cNvPr id="0" name=""/>
        <dsp:cNvSpPr/>
      </dsp:nvSpPr>
      <dsp:spPr>
        <a:xfrm>
          <a:off x="4439" y="3676235"/>
          <a:ext cx="11537927"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lt-LT" sz="1800" b="1" i="0" u="none" strike="noStrike" kern="1200" dirty="0">
              <a:effectLst/>
              <a:latin typeface="+mj-lt"/>
              <a:ea typeface="Times New Roman" panose="02020603050405020304" pitchFamily="18" charset="0"/>
            </a:rPr>
            <a:t>Psichikos sveikatos stiprinimo ir visuomenės raštingumo psichikos sveikatos srityje didinimo </a:t>
          </a:r>
          <a:r>
            <a:rPr lang="lt-LT" sz="1800" b="0" i="0" u="none" strike="noStrike" kern="1200" dirty="0">
              <a:effectLst/>
              <a:latin typeface="+mj-lt"/>
              <a:ea typeface="Times New Roman" panose="02020603050405020304" pitchFamily="18" charset="0"/>
            </a:rPr>
            <a:t>veiksmų planas </a:t>
          </a:r>
          <a:r>
            <a:rPr lang="lt-LT" sz="1400" b="0" i="1" u="none" strike="noStrike" kern="1200" dirty="0">
              <a:effectLst/>
              <a:latin typeface="+mj-lt"/>
              <a:ea typeface="Times New Roman" panose="02020603050405020304" pitchFamily="18" charset="0"/>
            </a:rPr>
            <a:t>(rengiamas)</a:t>
          </a:r>
          <a:endParaRPr lang="lt-LT" sz="1800" b="0" i="1" u="none" strike="noStrike" kern="1200" dirty="0">
            <a:effectLst/>
            <a:latin typeface="+mj-lt"/>
          </a:endParaRPr>
        </a:p>
      </dsp:txBody>
      <dsp:txXfrm>
        <a:off x="35798" y="3707594"/>
        <a:ext cx="11475209" cy="579568"/>
      </dsp:txXfrm>
    </dsp:sp>
    <dsp:sp modelId="{647BA42E-BF51-4D03-ADA0-C5B1D579D492}">
      <dsp:nvSpPr>
        <dsp:cNvPr id="0" name=""/>
        <dsp:cNvSpPr/>
      </dsp:nvSpPr>
      <dsp:spPr>
        <a:xfrm>
          <a:off x="2512461" y="4395596"/>
          <a:ext cx="642286"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CE7440-6386-4916-99D4-A4C386E072E9}">
      <dsp:nvSpPr>
        <dsp:cNvPr id="0" name=""/>
        <dsp:cNvSpPr/>
      </dsp:nvSpPr>
      <dsp:spPr>
        <a:xfrm>
          <a:off x="4439" y="4395596"/>
          <a:ext cx="11537927" cy="642286"/>
        </a:xfrm>
        <a:prstGeom prst="roundRect">
          <a:avLst>
            <a:gd name="adj" fmla="val 1667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lt-LT" sz="1800" b="1" i="0" u="none" strike="noStrike" kern="1200" dirty="0">
              <a:effectLst/>
              <a:latin typeface="+mj-lt"/>
              <a:ea typeface="Times New Roman" panose="02020603050405020304" pitchFamily="18" charset="0"/>
            </a:rPr>
            <a:t>Priklausomybės ligų gydymo ir reabilitacijos paslaugų kokybės ir prieinamumo </a:t>
          </a:r>
          <a:r>
            <a:rPr lang="lt-LT" sz="1800" b="0" i="0" u="none" strike="noStrike" kern="1200" dirty="0">
              <a:effectLst/>
              <a:latin typeface="+mj-lt"/>
              <a:ea typeface="Times New Roman" panose="02020603050405020304" pitchFamily="18" charset="0"/>
            </a:rPr>
            <a:t>gerinimo veiksmų planas </a:t>
          </a:r>
          <a:r>
            <a:rPr lang="lt-LT" sz="1400" b="0" i="1" u="none" strike="noStrike" kern="1200" dirty="0">
              <a:effectLst/>
              <a:latin typeface="+mj-lt"/>
              <a:ea typeface="Times New Roman" panose="02020603050405020304" pitchFamily="18" charset="0"/>
            </a:rPr>
            <a:t>(rengiamas)</a:t>
          </a:r>
          <a:endParaRPr lang="lt-LT" sz="1800" b="0" i="1" u="none" strike="noStrike" kern="1200" dirty="0">
            <a:effectLst/>
            <a:latin typeface="+mj-lt"/>
          </a:endParaRPr>
        </a:p>
      </dsp:txBody>
      <dsp:txXfrm>
        <a:off x="35798" y="4426955"/>
        <a:ext cx="11475209" cy="5795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4080B-B246-4D74-AC40-962E5C9466ED}">
      <dsp:nvSpPr>
        <dsp:cNvPr id="0" name=""/>
        <dsp:cNvSpPr/>
      </dsp:nvSpPr>
      <dsp:spPr>
        <a:xfrm>
          <a:off x="0" y="107349"/>
          <a:ext cx="10515600"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lt-LT" sz="3100" kern="1200" dirty="0"/>
            <a:t>Psichologinių paslaugų plėtra</a:t>
          </a:r>
        </a:p>
      </dsp:txBody>
      <dsp:txXfrm>
        <a:off x="36296" y="143645"/>
        <a:ext cx="10443008" cy="670943"/>
      </dsp:txXfrm>
    </dsp:sp>
    <dsp:sp modelId="{2CA17032-862F-45D8-B21F-D5BCC0EA97CF}">
      <dsp:nvSpPr>
        <dsp:cNvPr id="0" name=""/>
        <dsp:cNvSpPr/>
      </dsp:nvSpPr>
      <dsp:spPr>
        <a:xfrm>
          <a:off x="0" y="850884"/>
          <a:ext cx="10515600" cy="83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Font typeface="Arial" panose="020B0604020202020204" pitchFamily="34" charset="0"/>
            <a:buChar char="•"/>
          </a:pPr>
          <a:r>
            <a:rPr lang="lt-LT" sz="2400" kern="1200" dirty="0"/>
            <a:t>PSC didinti psichologų skaičių</a:t>
          </a:r>
        </a:p>
        <a:p>
          <a:pPr marL="228600" lvl="1" indent="-228600" algn="l" defTabSz="1066800">
            <a:lnSpc>
              <a:spcPct val="90000"/>
            </a:lnSpc>
            <a:spcBef>
              <a:spcPct val="0"/>
            </a:spcBef>
            <a:spcAft>
              <a:spcPct val="20000"/>
            </a:spcAft>
            <a:buFont typeface="Arial" panose="020B0604020202020204" pitchFamily="34" charset="0"/>
            <a:buChar char="•"/>
          </a:pPr>
          <a:r>
            <a:rPr lang="lt-LT" sz="2400" kern="1200" dirty="0"/>
            <a:t>Somatiniuose stacionaruose psichologinių paslaugų plėtra</a:t>
          </a:r>
        </a:p>
      </dsp:txBody>
      <dsp:txXfrm>
        <a:off x="0" y="850884"/>
        <a:ext cx="10515600" cy="834210"/>
      </dsp:txXfrm>
    </dsp:sp>
    <dsp:sp modelId="{9D7FC61E-26A0-4050-A98A-266FD63BE654}">
      <dsp:nvSpPr>
        <dsp:cNvPr id="0" name=""/>
        <dsp:cNvSpPr/>
      </dsp:nvSpPr>
      <dsp:spPr>
        <a:xfrm>
          <a:off x="0" y="1685094"/>
          <a:ext cx="10515600"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Font typeface="+mj-lt"/>
            <a:buNone/>
          </a:pPr>
          <a:r>
            <a:rPr lang="lt-LT" sz="3100" kern="1200" dirty="0"/>
            <a:t>Psichoterapijos paslaugų plėtra</a:t>
          </a:r>
        </a:p>
      </dsp:txBody>
      <dsp:txXfrm>
        <a:off x="36296" y="1721390"/>
        <a:ext cx="10443008" cy="670943"/>
      </dsp:txXfrm>
    </dsp:sp>
    <dsp:sp modelId="{5F6E25CC-F5AF-4F97-8219-06D02BCF6209}">
      <dsp:nvSpPr>
        <dsp:cNvPr id="0" name=""/>
        <dsp:cNvSpPr/>
      </dsp:nvSpPr>
      <dsp:spPr>
        <a:xfrm>
          <a:off x="0" y="2428629"/>
          <a:ext cx="10515600" cy="118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lt-LT" sz="2400" kern="1200" dirty="0"/>
            <a:t>Psichoterapinis dienos stacionaras</a:t>
          </a:r>
        </a:p>
        <a:p>
          <a:pPr marL="228600" lvl="1" indent="-228600" algn="l" defTabSz="1066800">
            <a:lnSpc>
              <a:spcPct val="90000"/>
            </a:lnSpc>
            <a:spcBef>
              <a:spcPct val="0"/>
            </a:spcBef>
            <a:spcAft>
              <a:spcPct val="20000"/>
            </a:spcAft>
            <a:buChar char="•"/>
          </a:pPr>
          <a:r>
            <a:rPr lang="lt-LT" sz="2400" kern="1200" dirty="0"/>
            <a:t>Administracinės naštos mažinimas / individualia veikla užsiimančių psichoterapeutų įtraukimas į PSDF </a:t>
          </a:r>
        </a:p>
      </dsp:txBody>
      <dsp:txXfrm>
        <a:off x="0" y="2428629"/>
        <a:ext cx="10515600" cy="1187145"/>
      </dsp:txXfrm>
    </dsp:sp>
    <dsp:sp modelId="{F38FF7F0-00EF-4255-BA37-0CBCCC7EAAA9}">
      <dsp:nvSpPr>
        <dsp:cNvPr id="0" name=""/>
        <dsp:cNvSpPr/>
      </dsp:nvSpPr>
      <dsp:spPr>
        <a:xfrm>
          <a:off x="0" y="3615774"/>
          <a:ext cx="10515600"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lt-LT" sz="3100" kern="1200" dirty="0"/>
            <a:t>Sunkių psichikos ligų ir savižudybių valdymas (Atvejo vadyba PSC)</a:t>
          </a:r>
        </a:p>
      </dsp:txBody>
      <dsp:txXfrm>
        <a:off x="36296" y="3652070"/>
        <a:ext cx="10443008" cy="670943"/>
      </dsp:txXfrm>
    </dsp:sp>
    <dsp:sp modelId="{C8D52BF8-5EB9-45D4-B57D-51BCF9618B1A}">
      <dsp:nvSpPr>
        <dsp:cNvPr id="0" name=""/>
        <dsp:cNvSpPr/>
      </dsp:nvSpPr>
      <dsp:spPr>
        <a:xfrm>
          <a:off x="0" y="4359309"/>
          <a:ext cx="10515600" cy="83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lt-LT" sz="2400" kern="1200" dirty="0"/>
            <a:t>atvejo vadybos stiprinimas PSC</a:t>
          </a:r>
        </a:p>
        <a:p>
          <a:pPr marL="228600" lvl="1" indent="-228600" algn="l" defTabSz="1066800">
            <a:lnSpc>
              <a:spcPct val="90000"/>
            </a:lnSpc>
            <a:spcBef>
              <a:spcPct val="0"/>
            </a:spcBef>
            <a:spcAft>
              <a:spcPct val="20000"/>
            </a:spcAft>
            <a:buChar char="•"/>
          </a:pPr>
          <a:endParaRPr lang="lt-LT" sz="2400" kern="1200"/>
        </a:p>
      </dsp:txBody>
      <dsp:txXfrm>
        <a:off x="0" y="4359309"/>
        <a:ext cx="10515600" cy="8342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4080B-B246-4D74-AC40-962E5C9466ED}">
      <dsp:nvSpPr>
        <dsp:cNvPr id="0" name=""/>
        <dsp:cNvSpPr/>
      </dsp:nvSpPr>
      <dsp:spPr>
        <a:xfrm>
          <a:off x="0" y="48174"/>
          <a:ext cx="105156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lt-LT" sz="2400" kern="1200" dirty="0"/>
            <a:t>Psichiatrinių dienos stacionarų plėtra ir kokybės užtikrinimas</a:t>
          </a:r>
        </a:p>
      </dsp:txBody>
      <dsp:txXfrm>
        <a:off x="28100" y="76274"/>
        <a:ext cx="10459400" cy="519439"/>
      </dsp:txXfrm>
    </dsp:sp>
    <dsp:sp modelId="{2CA17032-862F-45D8-B21F-D5BCC0EA97CF}">
      <dsp:nvSpPr>
        <dsp:cNvPr id="0" name=""/>
        <dsp:cNvSpPr/>
      </dsp:nvSpPr>
      <dsp:spPr>
        <a:xfrm>
          <a:off x="0" y="623814"/>
          <a:ext cx="10515600"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Font typeface="Arial" panose="020B0604020202020204" pitchFamily="34" charset="0"/>
            <a:buChar char="•"/>
          </a:pPr>
          <a:r>
            <a:rPr lang="lt-LT" sz="1900" kern="1200" dirty="0"/>
            <a:t>Teritorinis paslaugų užtikrinimas (šalinant kliūtis dėl licencijos gavimo priklausomai nuo teritorinio rodiklio)</a:t>
          </a:r>
        </a:p>
        <a:p>
          <a:pPr marL="171450" lvl="1" indent="-171450" algn="l" defTabSz="844550">
            <a:lnSpc>
              <a:spcPct val="90000"/>
            </a:lnSpc>
            <a:spcBef>
              <a:spcPct val="0"/>
            </a:spcBef>
            <a:spcAft>
              <a:spcPct val="20000"/>
            </a:spcAft>
            <a:buFont typeface="Arial" panose="020B0604020202020204" pitchFamily="34" charset="0"/>
            <a:buChar char="•"/>
          </a:pPr>
          <a:r>
            <a:rPr lang="lt-LT" sz="1900" kern="1200" dirty="0"/>
            <a:t>Paslaugų kokybės ir vienodo turinio užtikrinimas</a:t>
          </a:r>
        </a:p>
      </dsp:txBody>
      <dsp:txXfrm>
        <a:off x="0" y="623814"/>
        <a:ext cx="10515600" cy="919080"/>
      </dsp:txXfrm>
    </dsp:sp>
    <dsp:sp modelId="{9D7FC61E-26A0-4050-A98A-266FD63BE654}">
      <dsp:nvSpPr>
        <dsp:cNvPr id="0" name=""/>
        <dsp:cNvSpPr/>
      </dsp:nvSpPr>
      <dsp:spPr>
        <a:xfrm>
          <a:off x="0" y="1533795"/>
          <a:ext cx="105156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mj-lt"/>
            <a:buNone/>
          </a:pPr>
          <a:r>
            <a:rPr lang="lt-LT" sz="2400" kern="1200" dirty="0"/>
            <a:t>Psichosocialinės reabilitacijos paslaugos</a:t>
          </a:r>
        </a:p>
      </dsp:txBody>
      <dsp:txXfrm>
        <a:off x="28100" y="1561895"/>
        <a:ext cx="10459400" cy="519439"/>
      </dsp:txXfrm>
    </dsp:sp>
    <dsp:sp modelId="{5F6E25CC-F5AF-4F97-8219-06D02BCF6209}">
      <dsp:nvSpPr>
        <dsp:cNvPr id="0" name=""/>
        <dsp:cNvSpPr/>
      </dsp:nvSpPr>
      <dsp:spPr>
        <a:xfrm>
          <a:off x="0" y="2118534"/>
          <a:ext cx="10515600"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lt-LT" sz="1900" kern="1200" dirty="0"/>
            <a:t>įkainio didinimas</a:t>
          </a:r>
        </a:p>
        <a:p>
          <a:pPr marL="171450" lvl="1" indent="-171450" algn="l" defTabSz="844550">
            <a:lnSpc>
              <a:spcPct val="90000"/>
            </a:lnSpc>
            <a:spcBef>
              <a:spcPct val="0"/>
            </a:spcBef>
            <a:spcAft>
              <a:spcPct val="20000"/>
            </a:spcAft>
            <a:buChar char="•"/>
          </a:pPr>
          <a:r>
            <a:rPr lang="lt-LT" sz="1900" kern="1200" dirty="0"/>
            <a:t>reglamentavimo tobulinimas</a:t>
          </a:r>
        </a:p>
        <a:p>
          <a:pPr marL="342900" lvl="2" indent="-171450" algn="l" defTabSz="844550">
            <a:lnSpc>
              <a:spcPct val="90000"/>
            </a:lnSpc>
            <a:spcBef>
              <a:spcPct val="0"/>
            </a:spcBef>
            <a:spcAft>
              <a:spcPct val="20000"/>
            </a:spcAft>
            <a:buChar char="•"/>
          </a:pPr>
          <a:r>
            <a:rPr lang="lt-LT" sz="1900" kern="1200" dirty="0"/>
            <a:t>supaprastinti nukreipimą, </a:t>
          </a:r>
        </a:p>
        <a:p>
          <a:pPr marL="342900" lvl="2" indent="-171450" algn="l" defTabSz="844550">
            <a:lnSpc>
              <a:spcPct val="90000"/>
            </a:lnSpc>
            <a:spcBef>
              <a:spcPct val="0"/>
            </a:spcBef>
            <a:spcAft>
              <a:spcPct val="20000"/>
            </a:spcAft>
            <a:buChar char="•"/>
          </a:pPr>
          <a:r>
            <a:rPr lang="lt-LT" sz="1900" kern="1200" dirty="0"/>
            <a:t>atskirti nuo medicininės reabilitacijos, </a:t>
          </a:r>
        </a:p>
        <a:p>
          <a:pPr marL="342900" lvl="2" indent="-171450" algn="l" defTabSz="844550">
            <a:lnSpc>
              <a:spcPct val="90000"/>
            </a:lnSpc>
            <a:spcBef>
              <a:spcPct val="0"/>
            </a:spcBef>
            <a:spcAft>
              <a:spcPct val="20000"/>
            </a:spcAft>
            <a:buChar char="•"/>
          </a:pPr>
          <a:r>
            <a:rPr lang="lt-LT" sz="1900" kern="1200" dirty="0"/>
            <a:t>išplėsti indikacijas</a:t>
          </a:r>
        </a:p>
      </dsp:txBody>
      <dsp:txXfrm>
        <a:off x="0" y="2118534"/>
        <a:ext cx="10515600" cy="1639440"/>
      </dsp:txXfrm>
    </dsp:sp>
    <dsp:sp modelId="{F38FF7F0-00EF-4255-BA37-0CBCCC7EAAA9}">
      <dsp:nvSpPr>
        <dsp:cNvPr id="0" name=""/>
        <dsp:cNvSpPr/>
      </dsp:nvSpPr>
      <dsp:spPr>
        <a:xfrm>
          <a:off x="0" y="3757974"/>
          <a:ext cx="10515600"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lt-LT" sz="2400" kern="1200" dirty="0"/>
            <a:t>Kitos paslaugos</a:t>
          </a:r>
        </a:p>
      </dsp:txBody>
      <dsp:txXfrm>
        <a:off x="28100" y="3786074"/>
        <a:ext cx="10459400" cy="519439"/>
      </dsp:txXfrm>
    </dsp:sp>
    <dsp:sp modelId="{C8D52BF8-5EB9-45D4-B57D-51BCF9618B1A}">
      <dsp:nvSpPr>
        <dsp:cNvPr id="0" name=""/>
        <dsp:cNvSpPr/>
      </dsp:nvSpPr>
      <dsp:spPr>
        <a:xfrm>
          <a:off x="0" y="4333614"/>
          <a:ext cx="10515600" cy="919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lt-LT" sz="1900" kern="1200" dirty="0"/>
            <a:t>Bendruomeninių psichiatrijos paslaugų pilotinis projektas SRSP projektas / psichiatrinės paslaugos į namus</a:t>
          </a:r>
        </a:p>
        <a:p>
          <a:pPr marL="171450" lvl="1" indent="-171450" algn="l" defTabSz="844550">
            <a:lnSpc>
              <a:spcPct val="90000"/>
            </a:lnSpc>
            <a:spcBef>
              <a:spcPct val="0"/>
            </a:spcBef>
            <a:spcAft>
              <a:spcPct val="20000"/>
            </a:spcAft>
            <a:buChar char="•"/>
          </a:pPr>
          <a:endParaRPr lang="lt-LT" sz="1900" kern="1200" dirty="0"/>
        </a:p>
      </dsp:txBody>
      <dsp:txXfrm>
        <a:off x="0" y="4333614"/>
        <a:ext cx="10515600" cy="91908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61DC78-588F-4EA0-8EF4-C59E2362C90F}"/>
              </a:ext>
            </a:extLst>
          </p:cNvPr>
          <p:cNvSpPr>
            <a:spLocks noGrp="1"/>
          </p:cNvSpPr>
          <p:nvPr>
            <p:ph type="hdr" sz="quarter"/>
          </p:nvPr>
        </p:nvSpPr>
        <p:spPr>
          <a:xfrm>
            <a:off x="1" y="0"/>
            <a:ext cx="3077739" cy="471054"/>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01FCECF5-50E0-445C-8638-0B35A99B1017}"/>
              </a:ext>
            </a:extLst>
          </p:cNvPr>
          <p:cNvSpPr>
            <a:spLocks noGrp="1"/>
          </p:cNvSpPr>
          <p:nvPr>
            <p:ph type="dt" sz="quarter" idx="1"/>
          </p:nvPr>
        </p:nvSpPr>
        <p:spPr>
          <a:xfrm>
            <a:off x="4023093" y="0"/>
            <a:ext cx="3077739" cy="471054"/>
          </a:xfrm>
          <a:prstGeom prst="rect">
            <a:avLst/>
          </a:prstGeom>
        </p:spPr>
        <p:txBody>
          <a:bodyPr vert="horz" lIns="91440" tIns="45720" rIns="91440" bIns="45720" rtlCol="0"/>
          <a:lstStyle>
            <a:lvl1pPr algn="r">
              <a:defRPr sz="1200"/>
            </a:lvl1pPr>
          </a:lstStyle>
          <a:p>
            <a:fld id="{82CF4E76-C3F5-4704-8780-44BAE303A850}" type="datetimeFigureOut">
              <a:rPr lang="lt-LT" smtClean="0"/>
              <a:t>2021.04.29</a:t>
            </a:fld>
            <a:endParaRPr lang="lt-LT"/>
          </a:p>
        </p:txBody>
      </p:sp>
      <p:sp>
        <p:nvSpPr>
          <p:cNvPr id="4" name="Footer Placeholder 3">
            <a:extLst>
              <a:ext uri="{FF2B5EF4-FFF2-40B4-BE49-F238E27FC236}">
                <a16:creationId xmlns:a16="http://schemas.microsoft.com/office/drawing/2014/main" id="{862DB4FA-D5B0-4897-88B6-3AE57BF0669E}"/>
              </a:ext>
            </a:extLst>
          </p:cNvPr>
          <p:cNvSpPr>
            <a:spLocks noGrp="1"/>
          </p:cNvSpPr>
          <p:nvPr>
            <p:ph type="ftr" sz="quarter" idx="2"/>
          </p:nvPr>
        </p:nvSpPr>
        <p:spPr>
          <a:xfrm>
            <a:off x="1" y="8917423"/>
            <a:ext cx="3077739" cy="471053"/>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41D5DAE0-A3B8-4331-8173-B97D597FDBE5}"/>
              </a:ext>
            </a:extLst>
          </p:cNvPr>
          <p:cNvSpPr>
            <a:spLocks noGrp="1"/>
          </p:cNvSpPr>
          <p:nvPr>
            <p:ph type="sldNum" sz="quarter" idx="3"/>
          </p:nvPr>
        </p:nvSpPr>
        <p:spPr>
          <a:xfrm>
            <a:off x="4023093" y="8917423"/>
            <a:ext cx="3077739" cy="471053"/>
          </a:xfrm>
          <a:prstGeom prst="rect">
            <a:avLst/>
          </a:prstGeom>
        </p:spPr>
        <p:txBody>
          <a:bodyPr vert="horz" lIns="91440" tIns="45720" rIns="91440" bIns="45720" rtlCol="0" anchor="b"/>
          <a:lstStyle>
            <a:lvl1pPr algn="r">
              <a:defRPr sz="1200"/>
            </a:lvl1pPr>
          </a:lstStyle>
          <a:p>
            <a:fld id="{1DD45A20-2084-489A-A796-6C0EAB3D10AB}" type="slidenum">
              <a:rPr lang="lt-LT" smtClean="0"/>
              <a:t>‹#›</a:t>
            </a:fld>
            <a:endParaRPr lang="lt-LT"/>
          </a:p>
        </p:txBody>
      </p:sp>
    </p:spTree>
    <p:extLst>
      <p:ext uri="{BB962C8B-B14F-4D97-AF65-F5344CB8AC3E}">
        <p14:creationId xmlns:p14="http://schemas.microsoft.com/office/powerpoint/2010/main" val="3349562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71054"/>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4023093" y="0"/>
            <a:ext cx="3077739" cy="471054"/>
          </a:xfrm>
          <a:prstGeom prst="rect">
            <a:avLst/>
          </a:prstGeom>
        </p:spPr>
        <p:txBody>
          <a:bodyPr vert="horz" lIns="91440" tIns="45720" rIns="91440" bIns="45720" rtlCol="0"/>
          <a:lstStyle>
            <a:lvl1pPr algn="r">
              <a:defRPr sz="1200"/>
            </a:lvl1pPr>
          </a:lstStyle>
          <a:p>
            <a:fld id="{9F4D9B70-FD4A-4301-B62D-DFF381F1012F}" type="datetimeFigureOut">
              <a:rPr lang="lt-LT" smtClean="0"/>
              <a:t>2021.04.29</a:t>
            </a:fld>
            <a:endParaRPr lang="lt-LT"/>
          </a:p>
        </p:txBody>
      </p:sp>
      <p:sp>
        <p:nvSpPr>
          <p:cNvPr id="4" name="Slide Image Placeholder 3"/>
          <p:cNvSpPr>
            <a:spLocks noGrp="1" noRot="1" noChangeAspect="1"/>
          </p:cNvSpPr>
          <p:nvPr>
            <p:ph type="sldImg" idx="2"/>
          </p:nvPr>
        </p:nvSpPr>
        <p:spPr>
          <a:xfrm>
            <a:off x="736600" y="1174750"/>
            <a:ext cx="5629275" cy="3167063"/>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1" y="8917423"/>
            <a:ext cx="3077739" cy="471053"/>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1440" tIns="45720" rIns="91440" bIns="45720" rtlCol="0" anchor="b"/>
          <a:lstStyle>
            <a:lvl1pPr algn="r">
              <a:defRPr sz="1200"/>
            </a:lvl1pPr>
          </a:lstStyle>
          <a:p>
            <a:fld id="{473A2D84-BE57-4B39-9A55-05F741D54ED4}" type="slidenum">
              <a:rPr lang="lt-LT" smtClean="0"/>
              <a:t>‹#›</a:t>
            </a:fld>
            <a:endParaRPr lang="lt-LT"/>
          </a:p>
        </p:txBody>
      </p:sp>
    </p:spTree>
    <p:extLst>
      <p:ext uri="{BB962C8B-B14F-4D97-AF65-F5344CB8AC3E}">
        <p14:creationId xmlns:p14="http://schemas.microsoft.com/office/powerpoint/2010/main" val="73849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GB" dirty="0"/>
          </a:p>
        </p:txBody>
      </p:sp>
      <p:sp>
        <p:nvSpPr>
          <p:cNvPr id="4" name="Skaidrės numerio vietos rezervavimo ženklas 3"/>
          <p:cNvSpPr>
            <a:spLocks noGrp="1"/>
          </p:cNvSpPr>
          <p:nvPr>
            <p:ph type="sldNum" sz="quarter" idx="5"/>
          </p:nvPr>
        </p:nvSpPr>
        <p:spPr/>
        <p:txBody>
          <a:bodyPr/>
          <a:lstStyle/>
          <a:p>
            <a:fld id="{473A2D84-BE57-4B39-9A55-05F741D54ED4}" type="slidenum">
              <a:rPr lang="lt-LT" smtClean="0"/>
              <a:t>1</a:t>
            </a:fld>
            <a:endParaRPr lang="lt-LT" dirty="0"/>
          </a:p>
        </p:txBody>
      </p:sp>
    </p:spTree>
    <p:extLst>
      <p:ext uri="{BB962C8B-B14F-4D97-AF65-F5344CB8AC3E}">
        <p14:creationId xmlns:p14="http://schemas.microsoft.com/office/powerpoint/2010/main" val="2909154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473A2D84-BE57-4B39-9A55-05F741D54ED4}" type="slidenum">
              <a:rPr lang="lt-LT" smtClean="0"/>
              <a:t>18</a:t>
            </a:fld>
            <a:endParaRPr lang="lt-LT"/>
          </a:p>
        </p:txBody>
      </p:sp>
    </p:spTree>
    <p:extLst>
      <p:ext uri="{BB962C8B-B14F-4D97-AF65-F5344CB8AC3E}">
        <p14:creationId xmlns:p14="http://schemas.microsoft.com/office/powerpoint/2010/main" val="1737244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3A2D84-BE57-4B39-9A55-05F741D54ED4}" type="slidenum">
              <a:rPr kumimoji="0" lang="lt-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lt-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292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B49F-3732-404F-AECB-4210DE06E78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56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473A2D84-BE57-4B39-9A55-05F741D54ED4}" type="slidenum">
              <a:rPr lang="lt-LT" smtClean="0"/>
              <a:t>24</a:t>
            </a:fld>
            <a:endParaRPr lang="lt-LT"/>
          </a:p>
        </p:txBody>
      </p:sp>
    </p:spTree>
    <p:extLst>
      <p:ext uri="{BB962C8B-B14F-4D97-AF65-F5344CB8AC3E}">
        <p14:creationId xmlns:p14="http://schemas.microsoft.com/office/powerpoint/2010/main" val="1753095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473A2D84-BE57-4B39-9A55-05F741D54ED4}" type="slidenum">
              <a:rPr lang="lt-LT" smtClean="0"/>
              <a:t>25</a:t>
            </a:fld>
            <a:endParaRPr lang="lt-LT"/>
          </a:p>
        </p:txBody>
      </p:sp>
    </p:spTree>
    <p:extLst>
      <p:ext uri="{BB962C8B-B14F-4D97-AF65-F5344CB8AC3E}">
        <p14:creationId xmlns:p14="http://schemas.microsoft.com/office/powerpoint/2010/main" val="337349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indent="0" algn="l">
              <a:buFont typeface="Arial" panose="020B0604020202020204" pitchFamily="34" charset="0"/>
              <a:buNone/>
            </a:pPr>
            <a:endParaRPr lang="lt-LT" sz="1200" dirty="0"/>
          </a:p>
          <a:p>
            <a:pPr marL="0" indent="0">
              <a:buFont typeface="Arial" panose="020B0604020202020204" pitchFamily="34" charset="0"/>
              <a:buNone/>
            </a:pPr>
            <a:endParaRPr lang="lt-LT" dirty="0">
              <a:solidFill>
                <a:srgbClr val="000000"/>
              </a:solidFill>
            </a:endParaRPr>
          </a:p>
        </p:txBody>
      </p:sp>
      <p:sp>
        <p:nvSpPr>
          <p:cNvPr id="4" name="Skaidrės numerio vietos rezervavimo ženklas 3"/>
          <p:cNvSpPr>
            <a:spLocks noGrp="1"/>
          </p:cNvSpPr>
          <p:nvPr>
            <p:ph type="sldNum" sz="quarter" idx="5"/>
          </p:nvPr>
        </p:nvSpPr>
        <p:spPr/>
        <p:txBody>
          <a:bodyPr/>
          <a:lstStyle/>
          <a:p>
            <a:fld id="{473A2D84-BE57-4B39-9A55-05F741D54ED4}" type="slidenum">
              <a:rPr lang="lt-LT" smtClean="0"/>
              <a:t>26</a:t>
            </a:fld>
            <a:endParaRPr lang="lt-LT"/>
          </a:p>
        </p:txBody>
      </p:sp>
    </p:spTree>
    <p:extLst>
      <p:ext uri="{BB962C8B-B14F-4D97-AF65-F5344CB8AC3E}">
        <p14:creationId xmlns:p14="http://schemas.microsoft.com/office/powerpoint/2010/main" val="1813899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t-LT" sz="1200" dirty="0"/>
              <a:t>Svetainėje pateikiama naujausia informacija apie psichikos sveikatos palaikymą pandemijos metu, galimus pagalbos šaltinius (psichikos sveikatos centrai, pagalbos linijos ir kiti sveikatos priežiūros paslaugų teikėjai, skaitmeniniai psichikos sveikatos sprendimai), pagrindinius aktualius psichikos sutrikimus</a:t>
            </a:r>
          </a:p>
          <a:p>
            <a:pPr marL="0" indent="0" algn="l">
              <a:buFont typeface="Arial" panose="020B0604020202020204" pitchFamily="34" charset="0"/>
              <a:buNone/>
            </a:pPr>
            <a:endParaRPr lang="lt-LT" sz="1200" dirty="0"/>
          </a:p>
          <a:p>
            <a:pPr marL="0" indent="0">
              <a:buFont typeface="Arial" panose="020B0604020202020204" pitchFamily="34" charset="0"/>
              <a:buNone/>
            </a:pPr>
            <a:endParaRPr lang="lt-LT" dirty="0">
              <a:solidFill>
                <a:srgbClr val="000000"/>
              </a:solidFill>
            </a:endParaRPr>
          </a:p>
        </p:txBody>
      </p:sp>
      <p:sp>
        <p:nvSpPr>
          <p:cNvPr id="4" name="Skaidrės numerio vietos rezervavimo ženklas 3"/>
          <p:cNvSpPr>
            <a:spLocks noGrp="1"/>
          </p:cNvSpPr>
          <p:nvPr>
            <p:ph type="sldNum" sz="quarter" idx="5"/>
          </p:nvPr>
        </p:nvSpPr>
        <p:spPr/>
        <p:txBody>
          <a:bodyPr/>
          <a:lstStyle/>
          <a:p>
            <a:fld id="{473A2D84-BE57-4B39-9A55-05F741D54ED4}" type="slidenum">
              <a:rPr lang="lt-LT" smtClean="0"/>
              <a:t>27</a:t>
            </a:fld>
            <a:endParaRPr lang="lt-LT"/>
          </a:p>
        </p:txBody>
      </p:sp>
    </p:spTree>
    <p:extLst>
      <p:ext uri="{BB962C8B-B14F-4D97-AF65-F5344CB8AC3E}">
        <p14:creationId xmlns:p14="http://schemas.microsoft.com/office/powerpoint/2010/main" val="1072164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sz="1800" dirty="0" err="1">
                <a:effectLst/>
                <a:latin typeface="Helvetica Neue"/>
                <a:ea typeface="Calibri" panose="020F0502020204030204" pitchFamily="34" charset="0"/>
                <a:cs typeface="Calibri" panose="020F0502020204030204" pitchFamily="34" charset="0"/>
              </a:rPr>
              <a:t>Spalio</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mėn</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pristatyta</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pilna</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tinklapio</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versija</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kurioje</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yra</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informacija</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apie</a:t>
            </a:r>
            <a:r>
              <a:rPr lang="en-US" sz="1800" dirty="0">
                <a:effectLst/>
                <a:latin typeface="Helvetica Neue"/>
                <a:ea typeface="Calibri" panose="020F0502020204030204" pitchFamily="34" charset="0"/>
                <a:cs typeface="Calibri" panose="020F0502020204030204" pitchFamily="34" charset="0"/>
              </a:rPr>
              <a:t> 23 </a:t>
            </a:r>
            <a:r>
              <a:rPr lang="en-US" sz="1800" dirty="0" err="1">
                <a:effectLst/>
                <a:latin typeface="Helvetica Neue"/>
                <a:ea typeface="Calibri" panose="020F0502020204030204" pitchFamily="34" charset="0"/>
                <a:cs typeface="Calibri" panose="020F0502020204030204" pitchFamily="34" charset="0"/>
              </a:rPr>
              <a:t>psichologinius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sutrikimus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simptomai</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atsiradimo</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priežastys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kaip</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gydoma</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kaip</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galima</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padėti</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sau</a:t>
            </a:r>
            <a:r>
              <a:rPr lang="en-US" sz="1800" dirty="0">
                <a:effectLst/>
                <a:latin typeface="Helvetica Neue"/>
                <a:ea typeface="Calibri" panose="020F0502020204030204" pitchFamily="34" charset="0"/>
                <a:cs typeface="Calibri" panose="020F0502020204030204" pitchFamily="34" charset="0"/>
              </a:rPr>
              <a:t> ir </a:t>
            </a:r>
            <a:r>
              <a:rPr lang="en-US" sz="1800" dirty="0" err="1">
                <a:effectLst/>
                <a:latin typeface="Helvetica Neue"/>
                <a:ea typeface="Calibri" panose="020F0502020204030204" pitchFamily="34" charset="0"/>
                <a:cs typeface="Calibri" panose="020F0502020204030204" pitchFamily="34" charset="0"/>
              </a:rPr>
              <a:t>artimajam</a:t>
            </a:r>
            <a:r>
              <a:rPr lang="en-US" sz="1800" dirty="0">
                <a:effectLst/>
                <a:latin typeface="Helvetica Neue"/>
                <a:ea typeface="Calibri" panose="020F0502020204030204" pitchFamily="34" charset="0"/>
                <a:cs typeface="Calibri" panose="020F0502020204030204" pitchFamily="34" charset="0"/>
              </a:rPr>
              <a:t>), Covid-19 </a:t>
            </a:r>
            <a:r>
              <a:rPr lang="en-US" sz="1800" dirty="0" err="1">
                <a:effectLst/>
                <a:latin typeface="Helvetica Neue"/>
                <a:ea typeface="Calibri" panose="020F0502020204030204" pitchFamily="34" charset="0"/>
                <a:cs typeface="Calibri" panose="020F0502020204030204" pitchFamily="34" charset="0"/>
              </a:rPr>
              <a:t>puslapis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amžiaus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grupėms</a:t>
            </a:r>
            <a:r>
              <a:rPr lang="en-US" sz="1800" dirty="0">
                <a:effectLst/>
                <a:latin typeface="Helvetica Neue"/>
                <a:ea typeface="Calibri" panose="020F0502020204030204" pitchFamily="34" charset="0"/>
                <a:cs typeface="Calibri" panose="020F0502020204030204" pitchFamily="34" charset="0"/>
              </a:rPr>
              <a:t> ir </a:t>
            </a:r>
            <a:r>
              <a:rPr lang="en-US" sz="1800" dirty="0" err="1">
                <a:effectLst/>
                <a:latin typeface="Helvetica Neue"/>
                <a:ea typeface="Calibri" panose="020F0502020204030204" pitchFamily="34" charset="0"/>
                <a:cs typeface="Calibri" panose="020F0502020204030204" pitchFamily="34" charset="0"/>
              </a:rPr>
              <a:t>specialistams</a:t>
            </a:r>
            <a:r>
              <a:rPr lang="en-US" sz="1800" dirty="0">
                <a:effectLst/>
                <a:latin typeface="Helvetica Neue"/>
                <a:ea typeface="Calibri" panose="020F0502020204030204" pitchFamily="34" charset="0"/>
                <a:cs typeface="Calibri" panose="020F0502020204030204" pitchFamily="34" charset="0"/>
              </a:rPr>
              <a:t>), 11 </a:t>
            </a:r>
            <a:r>
              <a:rPr lang="en-US" sz="1800" dirty="0" err="1">
                <a:effectLst/>
                <a:latin typeface="Helvetica Neue"/>
                <a:ea typeface="Calibri" panose="020F0502020204030204" pitchFamily="34" charset="0"/>
                <a:cs typeface="Calibri" panose="020F0502020204030204" pitchFamily="34" charset="0"/>
              </a:rPr>
              <a:t>saviįsivertinimo</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testų</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pateiktos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visos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egzistuojančios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psichologinės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pagalbos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galimybės</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Tinklapyje</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apsilankė</a:t>
            </a:r>
            <a:r>
              <a:rPr lang="en-US" sz="1800" dirty="0">
                <a:effectLst/>
                <a:latin typeface="Helvetica Neue"/>
                <a:ea typeface="Calibri" panose="020F0502020204030204" pitchFamily="34" charset="0"/>
                <a:cs typeface="Calibri" panose="020F0502020204030204" pitchFamily="34" charset="0"/>
              </a:rPr>
              <a:t> 50 </a:t>
            </a:r>
            <a:r>
              <a:rPr lang="en-US" sz="1800" dirty="0" err="1">
                <a:effectLst/>
                <a:latin typeface="Helvetica Neue"/>
                <a:ea typeface="Calibri" panose="020F0502020204030204" pitchFamily="34" charset="0"/>
                <a:cs typeface="Calibri" panose="020F0502020204030204" pitchFamily="34" charset="0"/>
              </a:rPr>
              <a:t>tūkst</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unikalių</a:t>
            </a:r>
            <a:r>
              <a:rPr lang="en-US" sz="1800" dirty="0">
                <a:effectLst/>
                <a:latin typeface="Helvetica Neue"/>
                <a:ea typeface="Calibri" panose="020F0502020204030204" pitchFamily="34" charset="0"/>
                <a:cs typeface="Calibri" panose="020F0502020204030204" pitchFamily="34" charset="0"/>
              </a:rPr>
              <a:t> </a:t>
            </a:r>
            <a:r>
              <a:rPr lang="en-US" sz="1800" dirty="0" err="1">
                <a:effectLst/>
                <a:latin typeface="Helvetica Neue"/>
                <a:ea typeface="Calibri" panose="020F0502020204030204" pitchFamily="34" charset="0"/>
                <a:cs typeface="Calibri" panose="020F0502020204030204" pitchFamily="34" charset="0"/>
              </a:rPr>
              <a:t>naudotojų</a:t>
            </a:r>
            <a:r>
              <a:rPr lang="en-US" sz="1800" dirty="0">
                <a:effectLst/>
                <a:latin typeface="Helvetica Neue"/>
                <a:ea typeface="Calibri" panose="020F0502020204030204" pitchFamily="34" charset="0"/>
                <a:cs typeface="Calibri" panose="020F0502020204030204" pitchFamily="34" charset="0"/>
              </a:rPr>
              <a:t>. </a:t>
            </a:r>
            <a:endParaRPr lang="lt-LT" sz="1800" dirty="0">
              <a:effectLst/>
              <a:latin typeface="Helvetica Neue"/>
              <a:ea typeface="Calibri" panose="020F0502020204030204" pitchFamily="34" charset="0"/>
              <a:cs typeface="Calibri" panose="020F0502020204030204" pitchFamily="34" charset="0"/>
            </a:endParaRPr>
          </a:p>
          <a:p>
            <a:endParaRPr lang="lt-LT" dirty="0"/>
          </a:p>
        </p:txBody>
      </p:sp>
      <p:sp>
        <p:nvSpPr>
          <p:cNvPr id="4" name="Skaidrės numerio vietos rezervavimo ženklas 3"/>
          <p:cNvSpPr>
            <a:spLocks noGrp="1"/>
          </p:cNvSpPr>
          <p:nvPr>
            <p:ph type="sldNum" sz="quarter" idx="5"/>
          </p:nvPr>
        </p:nvSpPr>
        <p:spPr/>
        <p:txBody>
          <a:bodyPr/>
          <a:lstStyle/>
          <a:p>
            <a:fld id="{473A2D84-BE57-4B39-9A55-05F741D54ED4}" type="slidenum">
              <a:rPr lang="lt-LT" smtClean="0"/>
              <a:t>28</a:t>
            </a:fld>
            <a:endParaRPr lang="lt-LT"/>
          </a:p>
        </p:txBody>
      </p:sp>
    </p:spTree>
    <p:extLst>
      <p:ext uri="{BB962C8B-B14F-4D97-AF65-F5344CB8AC3E}">
        <p14:creationId xmlns:p14="http://schemas.microsoft.com/office/powerpoint/2010/main" val="4275093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473A2D84-BE57-4B39-9A55-05F741D54ED4}" type="slidenum">
              <a:rPr lang="lt-LT" smtClean="0"/>
              <a:t>30</a:t>
            </a:fld>
            <a:endParaRPr lang="lt-LT"/>
          </a:p>
        </p:txBody>
      </p:sp>
    </p:spTree>
    <p:extLst>
      <p:ext uri="{BB962C8B-B14F-4D97-AF65-F5344CB8AC3E}">
        <p14:creationId xmlns:p14="http://schemas.microsoft.com/office/powerpoint/2010/main" val="2989707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473A2D84-BE57-4B39-9A55-05F741D54ED4}" type="slidenum">
              <a:rPr lang="lt-LT" smtClean="0"/>
              <a:t>35</a:t>
            </a:fld>
            <a:endParaRPr lang="lt-LT"/>
          </a:p>
        </p:txBody>
      </p:sp>
    </p:spTree>
    <p:extLst>
      <p:ext uri="{BB962C8B-B14F-4D97-AF65-F5344CB8AC3E}">
        <p14:creationId xmlns:p14="http://schemas.microsoft.com/office/powerpoint/2010/main" val="2976250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Viso</a:t>
            </a:r>
            <a:r>
              <a:rPr lang="en-US" dirty="0"/>
              <a:t> 2019 650/2020 – 611 (6 proc. </a:t>
            </a:r>
            <a:r>
              <a:rPr lang="lt-LT" dirty="0"/>
              <a:t>m</a:t>
            </a:r>
            <a:r>
              <a:rPr lang="en-US" dirty="0"/>
              <a:t>a</a:t>
            </a:r>
            <a:r>
              <a:rPr lang="lt-LT" dirty="0" err="1"/>
              <a:t>žiau</a:t>
            </a:r>
            <a:r>
              <a:rPr lang="lt-LT" dirty="0"/>
              <a:t>)</a:t>
            </a:r>
          </a:p>
        </p:txBody>
      </p:sp>
      <p:sp>
        <p:nvSpPr>
          <p:cNvPr id="4" name="Slide Number Placeholder 3"/>
          <p:cNvSpPr>
            <a:spLocks noGrp="1"/>
          </p:cNvSpPr>
          <p:nvPr>
            <p:ph type="sldNum" sz="quarter" idx="5"/>
          </p:nvPr>
        </p:nvSpPr>
        <p:spPr/>
        <p:txBody>
          <a:bodyPr/>
          <a:lstStyle/>
          <a:p>
            <a:fld id="{473A2D84-BE57-4B39-9A55-05F741D54ED4}" type="slidenum">
              <a:rPr lang="lt-LT" smtClean="0"/>
              <a:t>7</a:t>
            </a:fld>
            <a:endParaRPr lang="lt-LT"/>
          </a:p>
        </p:txBody>
      </p:sp>
    </p:spTree>
    <p:extLst>
      <p:ext uri="{BB962C8B-B14F-4D97-AF65-F5344CB8AC3E}">
        <p14:creationId xmlns:p14="http://schemas.microsoft.com/office/powerpoint/2010/main" val="2434830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effectLst/>
                <a:latin typeface="Times New Roman" panose="02020603050405020304" pitchFamily="18" charset="0"/>
                <a:ea typeface="Calibri" panose="020F0502020204030204" pitchFamily="34" charset="0"/>
              </a:rPr>
              <a:t>Įgyvendinant Nacionalinį savižudybių prevencijos veiksmų planą 2020 m. rugsėjo 9 dieną įvyko diskusija su Lietuvos psichologų sąjunga, Socialinės apsaugos ir darbo ministerija, Švietimo, mokslo ir sporto ministerija bei Savivaldybių atstovais, siekiant paskatinti savivaldybes diegtis savižudybių prevencijos algoritmus. Turimais duomenimis, Lietuvoje </a:t>
            </a:r>
            <a:r>
              <a:rPr lang="lt-LT" sz="1800" u="sng" dirty="0">
                <a:effectLst/>
                <a:latin typeface="Times New Roman" panose="02020603050405020304" pitchFamily="18" charset="0"/>
                <a:ea typeface="Calibri" panose="020F0502020204030204" pitchFamily="34" charset="0"/>
              </a:rPr>
              <a:t>18 savivaldybių jau yra įsidiegusios savižudybių prevencijos algoritmus</a:t>
            </a:r>
            <a:r>
              <a:rPr lang="lt-LT" sz="1800" dirty="0">
                <a:effectLst/>
                <a:latin typeface="Times New Roman" panose="02020603050405020304" pitchFamily="18" charset="0"/>
                <a:ea typeface="Calibri" panose="020F0502020204030204" pitchFamily="34" charset="0"/>
              </a:rPr>
              <a:t>.</a:t>
            </a:r>
          </a:p>
          <a:p>
            <a:endParaRPr lang="lt-LT" dirty="0"/>
          </a:p>
        </p:txBody>
      </p:sp>
      <p:sp>
        <p:nvSpPr>
          <p:cNvPr id="4" name="Skaidrės numerio vietos rezervavimo ženklas 3"/>
          <p:cNvSpPr>
            <a:spLocks noGrp="1"/>
          </p:cNvSpPr>
          <p:nvPr>
            <p:ph type="sldNum" sz="quarter" idx="5"/>
          </p:nvPr>
        </p:nvSpPr>
        <p:spPr/>
        <p:txBody>
          <a:bodyPr/>
          <a:lstStyle/>
          <a:p>
            <a:fld id="{473A2D84-BE57-4B39-9A55-05F741D54ED4}" type="slidenum">
              <a:rPr lang="lt-LT" smtClean="0"/>
              <a:t>38</a:t>
            </a:fld>
            <a:endParaRPr lang="lt-LT"/>
          </a:p>
        </p:txBody>
      </p:sp>
    </p:spTree>
    <p:extLst>
      <p:ext uri="{BB962C8B-B14F-4D97-AF65-F5344CB8AC3E}">
        <p14:creationId xmlns:p14="http://schemas.microsoft.com/office/powerpoint/2010/main" val="704587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473A2D84-BE57-4B39-9A55-05F741D54ED4}" type="slidenum">
              <a:rPr lang="lt-LT" smtClean="0"/>
              <a:t>39</a:t>
            </a:fld>
            <a:endParaRPr lang="lt-LT"/>
          </a:p>
        </p:txBody>
      </p:sp>
    </p:spTree>
    <p:extLst>
      <p:ext uri="{BB962C8B-B14F-4D97-AF65-F5344CB8AC3E}">
        <p14:creationId xmlns:p14="http://schemas.microsoft.com/office/powerpoint/2010/main" val="2505159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473A2D84-BE57-4B39-9A55-05F741D54ED4}" type="slidenum">
              <a:rPr lang="lt-LT" smtClean="0"/>
              <a:t>40</a:t>
            </a:fld>
            <a:endParaRPr lang="lt-LT"/>
          </a:p>
        </p:txBody>
      </p:sp>
    </p:spTree>
    <p:extLst>
      <p:ext uri="{BB962C8B-B14F-4D97-AF65-F5344CB8AC3E}">
        <p14:creationId xmlns:p14="http://schemas.microsoft.com/office/powerpoint/2010/main" val="669184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473A2D84-BE57-4B39-9A55-05F741D54ED4}" type="slidenum">
              <a:rPr lang="lt-LT" smtClean="0"/>
              <a:t>42</a:t>
            </a:fld>
            <a:endParaRPr lang="lt-LT"/>
          </a:p>
        </p:txBody>
      </p:sp>
    </p:spTree>
    <p:extLst>
      <p:ext uri="{BB962C8B-B14F-4D97-AF65-F5344CB8AC3E}">
        <p14:creationId xmlns:p14="http://schemas.microsoft.com/office/powerpoint/2010/main" val="1440480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473A2D84-BE57-4B39-9A55-05F741D54ED4}" type="slidenum">
              <a:rPr lang="lt-LT" smtClean="0"/>
              <a:t>43</a:t>
            </a:fld>
            <a:endParaRPr lang="lt-LT"/>
          </a:p>
        </p:txBody>
      </p:sp>
    </p:spTree>
    <p:extLst>
      <p:ext uri="{BB962C8B-B14F-4D97-AF65-F5344CB8AC3E}">
        <p14:creationId xmlns:p14="http://schemas.microsoft.com/office/powerpoint/2010/main" val="116958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473A2D84-BE57-4B39-9A55-05F741D54ED4}" type="slidenum">
              <a:rPr lang="lt-LT" smtClean="0"/>
              <a:t>8</a:t>
            </a:fld>
            <a:endParaRPr lang="lt-LT"/>
          </a:p>
        </p:txBody>
      </p:sp>
    </p:spTree>
    <p:extLst>
      <p:ext uri="{BB962C8B-B14F-4D97-AF65-F5344CB8AC3E}">
        <p14:creationId xmlns:p14="http://schemas.microsoft.com/office/powerpoint/2010/main" val="134266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solidFill>
                <a:srgbClr val="FF0000"/>
              </a:solidFill>
            </a:endParaRPr>
          </a:p>
        </p:txBody>
      </p:sp>
      <p:sp>
        <p:nvSpPr>
          <p:cNvPr id="4" name="Slide Number Placeholder 3"/>
          <p:cNvSpPr>
            <a:spLocks noGrp="1"/>
          </p:cNvSpPr>
          <p:nvPr>
            <p:ph type="sldNum" sz="quarter" idx="5"/>
          </p:nvPr>
        </p:nvSpPr>
        <p:spPr/>
        <p:txBody>
          <a:bodyPr/>
          <a:lstStyle/>
          <a:p>
            <a:fld id="{473A2D84-BE57-4B39-9A55-05F741D54ED4}" type="slidenum">
              <a:rPr lang="lt-LT" smtClean="0"/>
              <a:t>9</a:t>
            </a:fld>
            <a:endParaRPr lang="lt-LT"/>
          </a:p>
        </p:txBody>
      </p:sp>
    </p:spTree>
    <p:extLst>
      <p:ext uri="{BB962C8B-B14F-4D97-AF65-F5344CB8AC3E}">
        <p14:creationId xmlns:p14="http://schemas.microsoft.com/office/powerpoint/2010/main" val="42315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473A2D84-BE57-4B39-9A55-05F741D54ED4}" type="slidenum">
              <a:rPr lang="lt-LT" smtClean="0"/>
              <a:t>12</a:t>
            </a:fld>
            <a:endParaRPr lang="lt-LT"/>
          </a:p>
        </p:txBody>
      </p:sp>
    </p:spTree>
    <p:extLst>
      <p:ext uri="{BB962C8B-B14F-4D97-AF65-F5344CB8AC3E}">
        <p14:creationId xmlns:p14="http://schemas.microsoft.com/office/powerpoint/2010/main" val="579047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2BF1F7D1-8F88-4203-98B6-6C32ED7DC61C}" type="slidenum">
              <a:rPr lang="lt-LT" smtClean="0"/>
              <a:t>13</a:t>
            </a:fld>
            <a:endParaRPr lang="lt-LT"/>
          </a:p>
        </p:txBody>
      </p:sp>
    </p:spTree>
    <p:extLst>
      <p:ext uri="{BB962C8B-B14F-4D97-AF65-F5344CB8AC3E}">
        <p14:creationId xmlns:p14="http://schemas.microsoft.com/office/powerpoint/2010/main" val="3461641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473A2D84-BE57-4B39-9A55-05F741D54ED4}" type="slidenum">
              <a:rPr lang="lt-LT" smtClean="0"/>
              <a:t>14</a:t>
            </a:fld>
            <a:endParaRPr lang="lt-LT"/>
          </a:p>
        </p:txBody>
      </p:sp>
    </p:spTree>
    <p:extLst>
      <p:ext uri="{BB962C8B-B14F-4D97-AF65-F5344CB8AC3E}">
        <p14:creationId xmlns:p14="http://schemas.microsoft.com/office/powerpoint/2010/main" val="424125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sz="1800" dirty="0">
                <a:effectLst/>
                <a:latin typeface="Times New Roman" panose="02020603050405020304" pitchFamily="18" charset="0"/>
                <a:ea typeface="Times New Roman" panose="02020603050405020304" pitchFamily="18" charset="0"/>
              </a:rPr>
              <a:t>. padaryta išimtis reikalavimui, kad siekiant sudaryti naujas sutartis teikti vaikų ir paauglių psichiatrijos dienos stacionaro paslaugas, šių paslaugų vartojimo rodiklis savivaldybėje būtų 10 procentų mažesnis nei šalies vidurkis</a:t>
            </a:r>
            <a:endParaRPr lang="lt-LT" dirty="0"/>
          </a:p>
        </p:txBody>
      </p:sp>
      <p:sp>
        <p:nvSpPr>
          <p:cNvPr id="4" name="Skaidrės numerio vietos rezervavimo ženklas 3"/>
          <p:cNvSpPr>
            <a:spLocks noGrp="1"/>
          </p:cNvSpPr>
          <p:nvPr>
            <p:ph type="sldNum" sz="quarter" idx="5"/>
          </p:nvPr>
        </p:nvSpPr>
        <p:spPr/>
        <p:txBody>
          <a:bodyPr/>
          <a:lstStyle/>
          <a:p>
            <a:fld id="{473A2D84-BE57-4B39-9A55-05F741D54ED4}" type="slidenum">
              <a:rPr lang="lt-LT" smtClean="0"/>
              <a:t>16</a:t>
            </a:fld>
            <a:endParaRPr lang="lt-LT"/>
          </a:p>
        </p:txBody>
      </p:sp>
    </p:spTree>
    <p:extLst>
      <p:ext uri="{BB962C8B-B14F-4D97-AF65-F5344CB8AC3E}">
        <p14:creationId xmlns:p14="http://schemas.microsoft.com/office/powerpoint/2010/main" val="811455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473A2D84-BE57-4B39-9A55-05F741D54ED4}" type="slidenum">
              <a:rPr lang="lt-LT" smtClean="0"/>
              <a:t>17</a:t>
            </a:fld>
            <a:endParaRPr lang="lt-LT"/>
          </a:p>
        </p:txBody>
      </p:sp>
    </p:spTree>
    <p:extLst>
      <p:ext uri="{BB962C8B-B14F-4D97-AF65-F5344CB8AC3E}">
        <p14:creationId xmlns:p14="http://schemas.microsoft.com/office/powerpoint/2010/main" val="92863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traštė">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B1EF-0DA6-41AF-B894-95FE6CB137D0}"/>
              </a:ext>
            </a:extLst>
          </p:cNvPr>
          <p:cNvSpPr>
            <a:spLocks noGrp="1"/>
          </p:cNvSpPr>
          <p:nvPr>
            <p:ph type="title" hasCustomPrompt="1"/>
          </p:nvPr>
        </p:nvSpPr>
        <p:spPr>
          <a:xfrm>
            <a:off x="216569" y="2374232"/>
            <a:ext cx="11750842" cy="1499351"/>
          </a:xfrm>
        </p:spPr>
        <p:txBody>
          <a:bodyPr/>
          <a:lstStyle>
            <a:lvl1pPr algn="ctr">
              <a:defRPr/>
            </a:lvl1pPr>
          </a:lstStyle>
          <a:p>
            <a:r>
              <a:rPr lang="lt-LT" dirty="0"/>
              <a:t>Antraštė</a:t>
            </a:r>
          </a:p>
        </p:txBody>
      </p:sp>
      <p:sp>
        <p:nvSpPr>
          <p:cNvPr id="10" name="Text Placeholder 9">
            <a:extLst>
              <a:ext uri="{FF2B5EF4-FFF2-40B4-BE49-F238E27FC236}">
                <a16:creationId xmlns:a16="http://schemas.microsoft.com/office/drawing/2014/main" id="{9546E8B6-3418-4986-B0D8-A658E4358F52}"/>
              </a:ext>
            </a:extLst>
          </p:cNvPr>
          <p:cNvSpPr>
            <a:spLocks noGrp="1"/>
          </p:cNvSpPr>
          <p:nvPr>
            <p:ph type="body" sz="quarter" idx="10" hasCustomPrompt="1"/>
          </p:nvPr>
        </p:nvSpPr>
        <p:spPr>
          <a:xfrm>
            <a:off x="7705725" y="4306887"/>
            <a:ext cx="4262438" cy="730333"/>
          </a:xfrm>
        </p:spPr>
        <p:txBody>
          <a:bodyPr/>
          <a:lstStyle>
            <a:lvl1pPr marL="0" indent="0">
              <a:buNone/>
              <a:defRPr/>
            </a:lvl1pPr>
          </a:lstStyle>
          <a:p>
            <a:r>
              <a:rPr lang="en-GB" dirty="0" err="1">
                <a:latin typeface="Calibri" panose="020F0502020204030204" pitchFamily="34" charset="0"/>
                <a:cs typeface="Calibri" panose="020F0502020204030204" pitchFamily="34" charset="0"/>
              </a:rPr>
              <a:t>Vardas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pavar</a:t>
            </a:r>
            <a:r>
              <a:rPr lang="lt-LT" dirty="0">
                <a:latin typeface="Calibri" panose="020F0502020204030204" pitchFamily="34" charset="0"/>
                <a:cs typeface="Calibri" panose="020F0502020204030204" pitchFamily="34" charset="0"/>
              </a:rPr>
              <a:t>dė </a:t>
            </a:r>
          </a:p>
          <a:p>
            <a:r>
              <a:rPr lang="lt-LT" dirty="0">
                <a:latin typeface="Calibri" panose="020F0502020204030204" pitchFamily="34" charset="0"/>
                <a:cs typeface="Calibri" panose="020F0502020204030204" pitchFamily="34" charset="0"/>
              </a:rPr>
              <a:t>Data: </a:t>
            </a:r>
            <a:endParaRPr lang="lt-LT" sz="1600" kern="1200" dirty="0">
              <a:solidFill>
                <a:schemeClr val="tx1"/>
              </a:solidFill>
              <a:latin typeface="+mn-lt"/>
              <a:ea typeface="+mn-ea"/>
              <a:cs typeface="+mn-cs"/>
            </a:endParaRPr>
          </a:p>
        </p:txBody>
      </p:sp>
      <p:sp>
        <p:nvSpPr>
          <p:cNvPr id="12" name="Text Placeholder 11">
            <a:extLst>
              <a:ext uri="{FF2B5EF4-FFF2-40B4-BE49-F238E27FC236}">
                <a16:creationId xmlns:a16="http://schemas.microsoft.com/office/drawing/2014/main" id="{F3AAAEC1-B0A0-44CD-B9D8-A447B8D574E9}"/>
              </a:ext>
            </a:extLst>
          </p:cNvPr>
          <p:cNvSpPr>
            <a:spLocks noGrp="1"/>
          </p:cNvSpPr>
          <p:nvPr>
            <p:ph type="body" sz="quarter" idx="11" hasCustomPrompt="1"/>
          </p:nvPr>
        </p:nvSpPr>
        <p:spPr>
          <a:xfrm>
            <a:off x="7705725" y="6241048"/>
            <a:ext cx="4262438" cy="3683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latin typeface="Calibri" panose="020F0502020204030204" pitchFamily="34" charset="0"/>
                <a:cs typeface="Calibri" panose="020F0502020204030204" pitchFamily="34" charset="0"/>
              </a:rPr>
              <a:t>Papildoma informacija</a:t>
            </a:r>
          </a:p>
        </p:txBody>
      </p:sp>
    </p:spTree>
    <p:extLst>
      <p:ext uri="{BB962C8B-B14F-4D97-AF65-F5344CB8AC3E}">
        <p14:creationId xmlns:p14="http://schemas.microsoft.com/office/powerpoint/2010/main" val="314533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iko juost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E55724-9116-4B11-9E1F-B5110D36825C}"/>
              </a:ext>
            </a:extLst>
          </p:cNvPr>
          <p:cNvSpPr>
            <a:spLocks noGrp="1"/>
          </p:cNvSpPr>
          <p:nvPr>
            <p:ph type="pic" sz="quarter" idx="13" hasCustomPrompt="1"/>
          </p:nvPr>
        </p:nvSpPr>
        <p:spPr>
          <a:xfrm>
            <a:off x="-1747" y="1"/>
            <a:ext cx="12197438" cy="6857999"/>
          </a:xfrm>
          <a:custGeom>
            <a:avLst/>
            <a:gdLst>
              <a:gd name="connsiteX0" fmla="*/ 0 w 12192000"/>
              <a:gd name="connsiteY0" fmla="*/ 0 h 6858000"/>
              <a:gd name="connsiteX1" fmla="*/ 12192000 w 12192000"/>
              <a:gd name="connsiteY1" fmla="*/ 0 h 6858000"/>
              <a:gd name="connsiteX2" fmla="*/ 8128041 w 12192000"/>
              <a:gd name="connsiteY2" fmla="*/ 2285977 h 6858000"/>
              <a:gd name="connsiteX3" fmla="*/ 2285977 w 12192000"/>
              <a:gd name="connsiteY3" fmla="*/ 2285977 h 6858000"/>
              <a:gd name="connsiteX4" fmla="*/ 2285977 w 12192000"/>
              <a:gd name="connsiteY4" fmla="*/ 5572138 h 6858000"/>
              <a:gd name="connsiteX5" fmla="*/ 0 w 12192000"/>
              <a:gd name="connsiteY5" fmla="*/ 6858000 h 6858000"/>
              <a:gd name="connsiteX6" fmla="*/ 0 w 12192000"/>
              <a:gd name="connsiteY6" fmla="*/ 0 h 6858000"/>
              <a:gd name="connsiteX0" fmla="*/ 8021 w 12200021"/>
              <a:gd name="connsiteY0" fmla="*/ 0 h 5572138"/>
              <a:gd name="connsiteX1" fmla="*/ 12200021 w 12200021"/>
              <a:gd name="connsiteY1" fmla="*/ 0 h 5572138"/>
              <a:gd name="connsiteX2" fmla="*/ 8136062 w 12200021"/>
              <a:gd name="connsiteY2" fmla="*/ 2285977 h 5572138"/>
              <a:gd name="connsiteX3" fmla="*/ 2293998 w 12200021"/>
              <a:gd name="connsiteY3" fmla="*/ 2285977 h 5572138"/>
              <a:gd name="connsiteX4" fmla="*/ 2293998 w 12200021"/>
              <a:gd name="connsiteY4" fmla="*/ 5572138 h 5572138"/>
              <a:gd name="connsiteX5" fmla="*/ 0 w 12200021"/>
              <a:gd name="connsiteY5" fmla="*/ 5486400 h 5572138"/>
              <a:gd name="connsiteX6" fmla="*/ 8021 w 12200021"/>
              <a:gd name="connsiteY6" fmla="*/ 0 h 5572138"/>
              <a:gd name="connsiteX0" fmla="*/ 8021 w 12200021"/>
              <a:gd name="connsiteY0" fmla="*/ 0 h 5572138"/>
              <a:gd name="connsiteX1" fmla="*/ 12200021 w 12200021"/>
              <a:gd name="connsiteY1" fmla="*/ 0 h 5572138"/>
              <a:gd name="connsiteX2" fmla="*/ 8136062 w 12200021"/>
              <a:gd name="connsiteY2" fmla="*/ 2285977 h 5572138"/>
              <a:gd name="connsiteX3" fmla="*/ 2293998 w 12200021"/>
              <a:gd name="connsiteY3" fmla="*/ 2285977 h 5572138"/>
              <a:gd name="connsiteX4" fmla="*/ 2293998 w 12200021"/>
              <a:gd name="connsiteY4" fmla="*/ 5572138 h 5572138"/>
              <a:gd name="connsiteX5" fmla="*/ 0 w 12200021"/>
              <a:gd name="connsiteY5" fmla="*/ 5486400 h 5572138"/>
              <a:gd name="connsiteX6" fmla="*/ 8021 w 12200021"/>
              <a:gd name="connsiteY6" fmla="*/ 0 h 5572138"/>
              <a:gd name="connsiteX0" fmla="*/ 8021 w 12200021"/>
              <a:gd name="connsiteY0" fmla="*/ 0 h 5486400"/>
              <a:gd name="connsiteX1" fmla="*/ 12200021 w 12200021"/>
              <a:gd name="connsiteY1" fmla="*/ 0 h 5486400"/>
              <a:gd name="connsiteX2" fmla="*/ 8136062 w 12200021"/>
              <a:gd name="connsiteY2" fmla="*/ 2285977 h 5486400"/>
              <a:gd name="connsiteX3" fmla="*/ 2293998 w 12200021"/>
              <a:gd name="connsiteY3" fmla="*/ 2285977 h 5486400"/>
              <a:gd name="connsiteX4" fmla="*/ 12191977 w 12200021"/>
              <a:gd name="connsiteY4" fmla="*/ 5483906 h 5486400"/>
              <a:gd name="connsiteX5" fmla="*/ 0 w 12200021"/>
              <a:gd name="connsiteY5" fmla="*/ 5486400 h 5486400"/>
              <a:gd name="connsiteX6" fmla="*/ 8021 w 12200021"/>
              <a:gd name="connsiteY6" fmla="*/ 0 h 5486400"/>
              <a:gd name="connsiteX0" fmla="*/ 8021 w 12224061"/>
              <a:gd name="connsiteY0" fmla="*/ 0 h 6874019"/>
              <a:gd name="connsiteX1" fmla="*/ 12200021 w 12224061"/>
              <a:gd name="connsiteY1" fmla="*/ 0 h 6874019"/>
              <a:gd name="connsiteX2" fmla="*/ 8136062 w 12224061"/>
              <a:gd name="connsiteY2" fmla="*/ 2285977 h 6874019"/>
              <a:gd name="connsiteX3" fmla="*/ 12224061 w 12224061"/>
              <a:gd name="connsiteY3" fmla="*/ 6874019 h 6874019"/>
              <a:gd name="connsiteX4" fmla="*/ 12191977 w 12224061"/>
              <a:gd name="connsiteY4" fmla="*/ 5483906 h 6874019"/>
              <a:gd name="connsiteX5" fmla="*/ 0 w 12224061"/>
              <a:gd name="connsiteY5" fmla="*/ 5486400 h 6874019"/>
              <a:gd name="connsiteX6" fmla="*/ 8021 w 12224061"/>
              <a:gd name="connsiteY6" fmla="*/ 0 h 6874019"/>
              <a:gd name="connsiteX0" fmla="*/ 13327 w 12229367"/>
              <a:gd name="connsiteY0" fmla="*/ 0 h 6874019"/>
              <a:gd name="connsiteX1" fmla="*/ 12205327 w 12229367"/>
              <a:gd name="connsiteY1" fmla="*/ 0 h 6874019"/>
              <a:gd name="connsiteX2" fmla="*/ 0 w 12229367"/>
              <a:gd name="connsiteY2" fmla="*/ 6857977 h 6874019"/>
              <a:gd name="connsiteX3" fmla="*/ 12229367 w 12229367"/>
              <a:gd name="connsiteY3" fmla="*/ 6874019 h 6874019"/>
              <a:gd name="connsiteX4" fmla="*/ 12197283 w 12229367"/>
              <a:gd name="connsiteY4" fmla="*/ 5483906 h 6874019"/>
              <a:gd name="connsiteX5" fmla="*/ 5306 w 12229367"/>
              <a:gd name="connsiteY5" fmla="*/ 5486400 h 6874019"/>
              <a:gd name="connsiteX6" fmla="*/ 13327 w 12229367"/>
              <a:gd name="connsiteY6" fmla="*/ 0 h 6874019"/>
              <a:gd name="connsiteX0" fmla="*/ 13327 w 12229367"/>
              <a:gd name="connsiteY0" fmla="*/ 0 h 6874019"/>
              <a:gd name="connsiteX1" fmla="*/ 12205327 w 12229367"/>
              <a:gd name="connsiteY1" fmla="*/ 0 h 6874019"/>
              <a:gd name="connsiteX2" fmla="*/ 999917 w 12229367"/>
              <a:gd name="connsiteY2" fmla="*/ 6296526 h 6874019"/>
              <a:gd name="connsiteX3" fmla="*/ 0 w 12229367"/>
              <a:gd name="connsiteY3" fmla="*/ 6857977 h 6874019"/>
              <a:gd name="connsiteX4" fmla="*/ 12229367 w 12229367"/>
              <a:gd name="connsiteY4" fmla="*/ 6874019 h 6874019"/>
              <a:gd name="connsiteX5" fmla="*/ 12197283 w 12229367"/>
              <a:gd name="connsiteY5" fmla="*/ 5483906 h 6874019"/>
              <a:gd name="connsiteX6" fmla="*/ 5306 w 12229367"/>
              <a:gd name="connsiteY6" fmla="*/ 5486400 h 6874019"/>
              <a:gd name="connsiteX7" fmla="*/ 13327 w 12229367"/>
              <a:gd name="connsiteY7" fmla="*/ 0 h 6874019"/>
              <a:gd name="connsiteX0" fmla="*/ 13327 w 12229367"/>
              <a:gd name="connsiteY0" fmla="*/ 0 h 6874019"/>
              <a:gd name="connsiteX1" fmla="*/ 12205327 w 12229367"/>
              <a:gd name="connsiteY1" fmla="*/ 0 h 6874019"/>
              <a:gd name="connsiteX2" fmla="*/ 13328 w 12229367"/>
              <a:gd name="connsiteY2" fmla="*/ 6208295 h 6874019"/>
              <a:gd name="connsiteX3" fmla="*/ 0 w 12229367"/>
              <a:gd name="connsiteY3" fmla="*/ 6857977 h 6874019"/>
              <a:gd name="connsiteX4" fmla="*/ 12229367 w 12229367"/>
              <a:gd name="connsiteY4" fmla="*/ 6874019 h 6874019"/>
              <a:gd name="connsiteX5" fmla="*/ 12197283 w 12229367"/>
              <a:gd name="connsiteY5" fmla="*/ 5483906 h 6874019"/>
              <a:gd name="connsiteX6" fmla="*/ 5306 w 12229367"/>
              <a:gd name="connsiteY6" fmla="*/ 5486400 h 6874019"/>
              <a:gd name="connsiteX7" fmla="*/ 13327 w 12229367"/>
              <a:gd name="connsiteY7" fmla="*/ 0 h 6874019"/>
              <a:gd name="connsiteX0" fmla="*/ 13327 w 12229367"/>
              <a:gd name="connsiteY0" fmla="*/ 0 h 6874019"/>
              <a:gd name="connsiteX1" fmla="*/ 12205327 w 12229367"/>
              <a:gd name="connsiteY1" fmla="*/ 0 h 6874019"/>
              <a:gd name="connsiteX2" fmla="*/ 3358107 w 12229367"/>
              <a:gd name="connsiteY2" fmla="*/ 4475747 h 6874019"/>
              <a:gd name="connsiteX3" fmla="*/ 13328 w 12229367"/>
              <a:gd name="connsiteY3" fmla="*/ 6208295 h 6874019"/>
              <a:gd name="connsiteX4" fmla="*/ 0 w 12229367"/>
              <a:gd name="connsiteY4" fmla="*/ 6857977 h 6874019"/>
              <a:gd name="connsiteX5" fmla="*/ 12229367 w 12229367"/>
              <a:gd name="connsiteY5" fmla="*/ 6874019 h 6874019"/>
              <a:gd name="connsiteX6" fmla="*/ 12197283 w 12229367"/>
              <a:gd name="connsiteY6" fmla="*/ 5483906 h 6874019"/>
              <a:gd name="connsiteX7" fmla="*/ 5306 w 12229367"/>
              <a:gd name="connsiteY7" fmla="*/ 5486400 h 6874019"/>
              <a:gd name="connsiteX8" fmla="*/ 13327 w 12229367"/>
              <a:gd name="connsiteY8" fmla="*/ 0 h 6874019"/>
              <a:gd name="connsiteX0" fmla="*/ 13327 w 12229367"/>
              <a:gd name="connsiteY0" fmla="*/ 0 h 6874019"/>
              <a:gd name="connsiteX1" fmla="*/ 12205327 w 12229367"/>
              <a:gd name="connsiteY1" fmla="*/ 0 h 6874019"/>
              <a:gd name="connsiteX2" fmla="*/ 12221370 w 12229367"/>
              <a:gd name="connsiteY2" fmla="*/ 6224337 h 6874019"/>
              <a:gd name="connsiteX3" fmla="*/ 13328 w 12229367"/>
              <a:gd name="connsiteY3" fmla="*/ 6208295 h 6874019"/>
              <a:gd name="connsiteX4" fmla="*/ 0 w 12229367"/>
              <a:gd name="connsiteY4" fmla="*/ 6857977 h 6874019"/>
              <a:gd name="connsiteX5" fmla="*/ 12229367 w 12229367"/>
              <a:gd name="connsiteY5" fmla="*/ 6874019 h 6874019"/>
              <a:gd name="connsiteX6" fmla="*/ 12197283 w 12229367"/>
              <a:gd name="connsiteY6" fmla="*/ 5483906 h 6874019"/>
              <a:gd name="connsiteX7" fmla="*/ 5306 w 12229367"/>
              <a:gd name="connsiteY7" fmla="*/ 5486400 h 6874019"/>
              <a:gd name="connsiteX8" fmla="*/ 13327 w 12229367"/>
              <a:gd name="connsiteY8" fmla="*/ 0 h 6874019"/>
              <a:gd name="connsiteX0" fmla="*/ 17070 w 12233110"/>
              <a:gd name="connsiteY0" fmla="*/ 0 h 6874019"/>
              <a:gd name="connsiteX1" fmla="*/ 12209070 w 12233110"/>
              <a:gd name="connsiteY1" fmla="*/ 0 h 6874019"/>
              <a:gd name="connsiteX2" fmla="*/ 12225113 w 12233110"/>
              <a:gd name="connsiteY2" fmla="*/ 6224337 h 6874019"/>
              <a:gd name="connsiteX3" fmla="*/ 17071 w 12233110"/>
              <a:gd name="connsiteY3" fmla="*/ 6208295 h 6874019"/>
              <a:gd name="connsiteX4" fmla="*/ 0 w 12233110"/>
              <a:gd name="connsiteY4" fmla="*/ 6872941 h 6874019"/>
              <a:gd name="connsiteX5" fmla="*/ 12233110 w 12233110"/>
              <a:gd name="connsiteY5" fmla="*/ 6874019 h 6874019"/>
              <a:gd name="connsiteX6" fmla="*/ 12201026 w 12233110"/>
              <a:gd name="connsiteY6" fmla="*/ 5483906 h 6874019"/>
              <a:gd name="connsiteX7" fmla="*/ 9049 w 12233110"/>
              <a:gd name="connsiteY7" fmla="*/ 5486400 h 6874019"/>
              <a:gd name="connsiteX8" fmla="*/ 17070 w 12233110"/>
              <a:gd name="connsiteY8" fmla="*/ 0 h 6874019"/>
              <a:gd name="connsiteX0" fmla="*/ 18717 w 12234757"/>
              <a:gd name="connsiteY0" fmla="*/ 0 h 6874019"/>
              <a:gd name="connsiteX1" fmla="*/ 12210717 w 12234757"/>
              <a:gd name="connsiteY1" fmla="*/ 0 h 6874019"/>
              <a:gd name="connsiteX2" fmla="*/ 12226760 w 12234757"/>
              <a:gd name="connsiteY2" fmla="*/ 6224337 h 6874019"/>
              <a:gd name="connsiteX3" fmla="*/ 0 w 12234757"/>
              <a:gd name="connsiteY3" fmla="*/ 6238223 h 6874019"/>
              <a:gd name="connsiteX4" fmla="*/ 1647 w 12234757"/>
              <a:gd name="connsiteY4" fmla="*/ 6872941 h 6874019"/>
              <a:gd name="connsiteX5" fmla="*/ 12234757 w 12234757"/>
              <a:gd name="connsiteY5" fmla="*/ 6874019 h 6874019"/>
              <a:gd name="connsiteX6" fmla="*/ 12202673 w 12234757"/>
              <a:gd name="connsiteY6" fmla="*/ 5483906 h 6874019"/>
              <a:gd name="connsiteX7" fmla="*/ 10696 w 12234757"/>
              <a:gd name="connsiteY7" fmla="*/ 5486400 h 6874019"/>
              <a:gd name="connsiteX8" fmla="*/ 18717 w 12234757"/>
              <a:gd name="connsiteY8" fmla="*/ 0 h 6874019"/>
              <a:gd name="connsiteX0" fmla="*/ 18717 w 12234757"/>
              <a:gd name="connsiteY0" fmla="*/ 0 h 6874019"/>
              <a:gd name="connsiteX1" fmla="*/ 12210717 w 12234757"/>
              <a:gd name="connsiteY1" fmla="*/ 0 h 6874019"/>
              <a:gd name="connsiteX2" fmla="*/ 12226760 w 12234757"/>
              <a:gd name="connsiteY2" fmla="*/ 6224337 h 6874019"/>
              <a:gd name="connsiteX3" fmla="*/ 0 w 12234757"/>
              <a:gd name="connsiteY3" fmla="*/ 6238223 h 6874019"/>
              <a:gd name="connsiteX4" fmla="*/ 1647 w 12234757"/>
              <a:gd name="connsiteY4" fmla="*/ 6872941 h 6874019"/>
              <a:gd name="connsiteX5" fmla="*/ 12234757 w 12234757"/>
              <a:gd name="connsiteY5" fmla="*/ 6874019 h 6874019"/>
              <a:gd name="connsiteX6" fmla="*/ 12202673 w 12234757"/>
              <a:gd name="connsiteY6" fmla="*/ 5483906 h 6874019"/>
              <a:gd name="connsiteX7" fmla="*/ 6952 w 12234757"/>
              <a:gd name="connsiteY7" fmla="*/ 5493882 h 6874019"/>
              <a:gd name="connsiteX8" fmla="*/ 18717 w 12234757"/>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02673 w 12241734"/>
              <a:gd name="connsiteY6" fmla="*/ 5483906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2622 w 12241734"/>
              <a:gd name="connsiteY6" fmla="*/ 5491388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2622 w 12241734"/>
              <a:gd name="connsiteY6" fmla="*/ 5491388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2622 w 12241734"/>
              <a:gd name="connsiteY6" fmla="*/ 5491388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2622 w 12241734"/>
              <a:gd name="connsiteY6" fmla="*/ 5491388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197880 w 12241734"/>
              <a:gd name="connsiteY7" fmla="*/ 5493883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759432 w 12241734"/>
              <a:gd name="connsiteY7" fmla="*/ 5490143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759432 w 12241734"/>
              <a:gd name="connsiteY7" fmla="*/ 5490143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2045 w 12241734"/>
              <a:gd name="connsiteY7" fmla="*/ 5284390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2045 w 12241734"/>
              <a:gd name="connsiteY7" fmla="*/ 5284390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2045 w 12241734"/>
              <a:gd name="connsiteY7" fmla="*/ 5284390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51 w 12241734"/>
              <a:gd name="connsiteY7" fmla="*/ 5493885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6367 w 12241734"/>
              <a:gd name="connsiteY6" fmla="*/ 5495129 h 6874019"/>
              <a:gd name="connsiteX7" fmla="*/ 6951 w 12241734"/>
              <a:gd name="connsiteY7" fmla="*/ 5493885 h 6874019"/>
              <a:gd name="connsiteX8" fmla="*/ 18717 w 12241734"/>
              <a:gd name="connsiteY8" fmla="*/ 0 h 6874019"/>
              <a:gd name="connsiteX0" fmla="*/ 18717 w 12241734"/>
              <a:gd name="connsiteY0" fmla="*/ 0 h 6874019"/>
              <a:gd name="connsiteX1" fmla="*/ 12236922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6367 w 12241734"/>
              <a:gd name="connsiteY6" fmla="*/ 5495129 h 6874019"/>
              <a:gd name="connsiteX7" fmla="*/ 6951 w 12241734"/>
              <a:gd name="connsiteY7" fmla="*/ 5493885 h 6874019"/>
              <a:gd name="connsiteX8" fmla="*/ 18717 w 12241734"/>
              <a:gd name="connsiteY8" fmla="*/ 0 h 6874019"/>
              <a:gd name="connsiteX0" fmla="*/ 7486 w 12241734"/>
              <a:gd name="connsiteY0" fmla="*/ 0 h 6874019"/>
              <a:gd name="connsiteX1" fmla="*/ 12236922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6367 w 12241734"/>
              <a:gd name="connsiteY6" fmla="*/ 5495129 h 6874019"/>
              <a:gd name="connsiteX7" fmla="*/ 6951 w 12241734"/>
              <a:gd name="connsiteY7" fmla="*/ 5493885 h 6874019"/>
              <a:gd name="connsiteX8" fmla="*/ 7486 w 12241734"/>
              <a:gd name="connsiteY8" fmla="*/ 0 h 6874019"/>
              <a:gd name="connsiteX0" fmla="*/ 5839 w 12240087"/>
              <a:gd name="connsiteY0" fmla="*/ 0 h 6874019"/>
              <a:gd name="connsiteX1" fmla="*/ 12235275 w 12240087"/>
              <a:gd name="connsiteY1" fmla="*/ 0 h 6874019"/>
              <a:gd name="connsiteX2" fmla="*/ 12240087 w 12240087"/>
              <a:gd name="connsiteY2" fmla="*/ 6231818 h 6874019"/>
              <a:gd name="connsiteX3" fmla="*/ 2096 w 12240087"/>
              <a:gd name="connsiteY3" fmla="*/ 6238223 h 6874019"/>
              <a:gd name="connsiteX4" fmla="*/ 0 w 12240087"/>
              <a:gd name="connsiteY4" fmla="*/ 6872941 h 6874019"/>
              <a:gd name="connsiteX5" fmla="*/ 12233110 w 12240087"/>
              <a:gd name="connsiteY5" fmla="*/ 6874019 h 6874019"/>
              <a:gd name="connsiteX6" fmla="*/ 12234720 w 12240087"/>
              <a:gd name="connsiteY6" fmla="*/ 5495129 h 6874019"/>
              <a:gd name="connsiteX7" fmla="*/ 5304 w 12240087"/>
              <a:gd name="connsiteY7" fmla="*/ 5493885 h 6874019"/>
              <a:gd name="connsiteX8" fmla="*/ 5839 w 12240087"/>
              <a:gd name="connsiteY8" fmla="*/ 0 h 6874019"/>
              <a:gd name="connsiteX0" fmla="*/ 3794 w 12238042"/>
              <a:gd name="connsiteY0" fmla="*/ 0 h 6876682"/>
              <a:gd name="connsiteX1" fmla="*/ 12233230 w 12238042"/>
              <a:gd name="connsiteY1" fmla="*/ 0 h 6876682"/>
              <a:gd name="connsiteX2" fmla="*/ 12238042 w 12238042"/>
              <a:gd name="connsiteY2" fmla="*/ 6231818 h 6876682"/>
              <a:gd name="connsiteX3" fmla="*/ 51 w 12238042"/>
              <a:gd name="connsiteY3" fmla="*/ 6238223 h 6876682"/>
              <a:gd name="connsiteX4" fmla="*/ 5442 w 12238042"/>
              <a:gd name="connsiteY4" fmla="*/ 6876682 h 6876682"/>
              <a:gd name="connsiteX5" fmla="*/ 12231065 w 12238042"/>
              <a:gd name="connsiteY5" fmla="*/ 6874019 h 6876682"/>
              <a:gd name="connsiteX6" fmla="*/ 12232675 w 12238042"/>
              <a:gd name="connsiteY6" fmla="*/ 5495129 h 6876682"/>
              <a:gd name="connsiteX7" fmla="*/ 3259 w 12238042"/>
              <a:gd name="connsiteY7" fmla="*/ 5493885 h 6876682"/>
              <a:gd name="connsiteX8" fmla="*/ 3794 w 12238042"/>
              <a:gd name="connsiteY8" fmla="*/ 0 h 6876682"/>
              <a:gd name="connsiteX0" fmla="*/ 3848 w 12238096"/>
              <a:gd name="connsiteY0" fmla="*/ 0 h 6874019"/>
              <a:gd name="connsiteX1" fmla="*/ 12233284 w 12238096"/>
              <a:gd name="connsiteY1" fmla="*/ 0 h 6874019"/>
              <a:gd name="connsiteX2" fmla="*/ 12238096 w 12238096"/>
              <a:gd name="connsiteY2" fmla="*/ 6231818 h 6874019"/>
              <a:gd name="connsiteX3" fmla="*/ 105 w 12238096"/>
              <a:gd name="connsiteY3" fmla="*/ 6238223 h 6874019"/>
              <a:gd name="connsiteX4" fmla="*/ 1752 w 12238096"/>
              <a:gd name="connsiteY4" fmla="*/ 6872941 h 6874019"/>
              <a:gd name="connsiteX5" fmla="*/ 12231119 w 12238096"/>
              <a:gd name="connsiteY5" fmla="*/ 6874019 h 6874019"/>
              <a:gd name="connsiteX6" fmla="*/ 12232729 w 12238096"/>
              <a:gd name="connsiteY6" fmla="*/ 5495129 h 6874019"/>
              <a:gd name="connsiteX7" fmla="*/ 3313 w 12238096"/>
              <a:gd name="connsiteY7" fmla="*/ 5493885 h 6874019"/>
              <a:gd name="connsiteX8" fmla="*/ 3848 w 12238096"/>
              <a:gd name="connsiteY8" fmla="*/ 0 h 6874019"/>
              <a:gd name="connsiteX0" fmla="*/ 3848 w 12238096"/>
              <a:gd name="connsiteY0" fmla="*/ 0 h 6874019"/>
              <a:gd name="connsiteX1" fmla="*/ 12233284 w 12238096"/>
              <a:gd name="connsiteY1" fmla="*/ 0 h 6874019"/>
              <a:gd name="connsiteX2" fmla="*/ 12238096 w 12238096"/>
              <a:gd name="connsiteY2" fmla="*/ 6231818 h 6874019"/>
              <a:gd name="connsiteX3" fmla="*/ 105 w 12238096"/>
              <a:gd name="connsiteY3" fmla="*/ 6238223 h 6874019"/>
              <a:gd name="connsiteX4" fmla="*/ 1752 w 12238096"/>
              <a:gd name="connsiteY4" fmla="*/ 6872941 h 6874019"/>
              <a:gd name="connsiteX5" fmla="*/ 12231119 w 12238096"/>
              <a:gd name="connsiteY5" fmla="*/ 6874019 h 6874019"/>
              <a:gd name="connsiteX6" fmla="*/ 12232729 w 12238096"/>
              <a:gd name="connsiteY6" fmla="*/ 5495129 h 6874019"/>
              <a:gd name="connsiteX7" fmla="*/ 3313 w 12238096"/>
              <a:gd name="connsiteY7" fmla="*/ 5269627 h 6874019"/>
              <a:gd name="connsiteX8" fmla="*/ 3848 w 12238096"/>
              <a:gd name="connsiteY8" fmla="*/ 0 h 6874019"/>
              <a:gd name="connsiteX0" fmla="*/ 3848 w 12238626"/>
              <a:gd name="connsiteY0" fmla="*/ 0 h 6874019"/>
              <a:gd name="connsiteX1" fmla="*/ 12233284 w 12238626"/>
              <a:gd name="connsiteY1" fmla="*/ 0 h 6874019"/>
              <a:gd name="connsiteX2" fmla="*/ 12238096 w 12238626"/>
              <a:gd name="connsiteY2" fmla="*/ 6231818 h 6874019"/>
              <a:gd name="connsiteX3" fmla="*/ 105 w 12238626"/>
              <a:gd name="connsiteY3" fmla="*/ 6238223 h 6874019"/>
              <a:gd name="connsiteX4" fmla="*/ 1752 w 12238626"/>
              <a:gd name="connsiteY4" fmla="*/ 6872941 h 6874019"/>
              <a:gd name="connsiteX5" fmla="*/ 12231119 w 12238626"/>
              <a:gd name="connsiteY5" fmla="*/ 6874019 h 6874019"/>
              <a:gd name="connsiteX6" fmla="*/ 12237608 w 12238626"/>
              <a:gd name="connsiteY6" fmla="*/ 5265995 h 6874019"/>
              <a:gd name="connsiteX7" fmla="*/ 3313 w 12238626"/>
              <a:gd name="connsiteY7" fmla="*/ 5269627 h 6874019"/>
              <a:gd name="connsiteX8" fmla="*/ 3848 w 12238626"/>
              <a:gd name="connsiteY8" fmla="*/ 0 h 6874019"/>
              <a:gd name="connsiteX0" fmla="*/ 3848 w 12238626"/>
              <a:gd name="connsiteY0" fmla="*/ 0 h 6874019"/>
              <a:gd name="connsiteX1" fmla="*/ 12233284 w 12238626"/>
              <a:gd name="connsiteY1" fmla="*/ 0 h 6874019"/>
              <a:gd name="connsiteX2" fmla="*/ 12238096 w 12238626"/>
              <a:gd name="connsiteY2" fmla="*/ 6587708 h 6874019"/>
              <a:gd name="connsiteX3" fmla="*/ 105 w 12238626"/>
              <a:gd name="connsiteY3" fmla="*/ 6238223 h 6874019"/>
              <a:gd name="connsiteX4" fmla="*/ 1752 w 12238626"/>
              <a:gd name="connsiteY4" fmla="*/ 6872941 h 6874019"/>
              <a:gd name="connsiteX5" fmla="*/ 12231119 w 12238626"/>
              <a:gd name="connsiteY5" fmla="*/ 6874019 h 6874019"/>
              <a:gd name="connsiteX6" fmla="*/ 12237608 w 12238626"/>
              <a:gd name="connsiteY6" fmla="*/ 5265995 h 6874019"/>
              <a:gd name="connsiteX7" fmla="*/ 3313 w 12238626"/>
              <a:gd name="connsiteY7" fmla="*/ 5269627 h 6874019"/>
              <a:gd name="connsiteX8" fmla="*/ 3848 w 12238626"/>
              <a:gd name="connsiteY8" fmla="*/ 0 h 6874019"/>
              <a:gd name="connsiteX0" fmla="*/ 13527 w 12248305"/>
              <a:gd name="connsiteY0" fmla="*/ 0 h 6874019"/>
              <a:gd name="connsiteX1" fmla="*/ 12242963 w 12248305"/>
              <a:gd name="connsiteY1" fmla="*/ 0 h 6874019"/>
              <a:gd name="connsiteX2" fmla="*/ 12247775 w 12248305"/>
              <a:gd name="connsiteY2" fmla="*/ 6587708 h 6874019"/>
              <a:gd name="connsiteX3" fmla="*/ 27 w 12248305"/>
              <a:gd name="connsiteY3" fmla="*/ 6579488 h 6874019"/>
              <a:gd name="connsiteX4" fmla="*/ 11431 w 12248305"/>
              <a:gd name="connsiteY4" fmla="*/ 6872941 h 6874019"/>
              <a:gd name="connsiteX5" fmla="*/ 12240798 w 12248305"/>
              <a:gd name="connsiteY5" fmla="*/ 6874019 h 6874019"/>
              <a:gd name="connsiteX6" fmla="*/ 12247287 w 12248305"/>
              <a:gd name="connsiteY6" fmla="*/ 5265995 h 6874019"/>
              <a:gd name="connsiteX7" fmla="*/ 12992 w 12248305"/>
              <a:gd name="connsiteY7" fmla="*/ 5269627 h 6874019"/>
              <a:gd name="connsiteX8" fmla="*/ 13527 w 12248305"/>
              <a:gd name="connsiteY8" fmla="*/ 0 h 6874019"/>
              <a:gd name="connsiteX0" fmla="*/ 3848 w 12238626"/>
              <a:gd name="connsiteY0" fmla="*/ 0 h 6874019"/>
              <a:gd name="connsiteX1" fmla="*/ 12233284 w 12238626"/>
              <a:gd name="connsiteY1" fmla="*/ 0 h 6874019"/>
              <a:gd name="connsiteX2" fmla="*/ 12238096 w 12238626"/>
              <a:gd name="connsiteY2" fmla="*/ 6587708 h 6874019"/>
              <a:gd name="connsiteX3" fmla="*/ 106 w 12238626"/>
              <a:gd name="connsiteY3" fmla="*/ 6579489 h 6874019"/>
              <a:gd name="connsiteX4" fmla="*/ 1752 w 12238626"/>
              <a:gd name="connsiteY4" fmla="*/ 6872941 h 6874019"/>
              <a:gd name="connsiteX5" fmla="*/ 12231119 w 12238626"/>
              <a:gd name="connsiteY5" fmla="*/ 6874019 h 6874019"/>
              <a:gd name="connsiteX6" fmla="*/ 12237608 w 12238626"/>
              <a:gd name="connsiteY6" fmla="*/ 5265995 h 6874019"/>
              <a:gd name="connsiteX7" fmla="*/ 3313 w 12238626"/>
              <a:gd name="connsiteY7" fmla="*/ 5269627 h 6874019"/>
              <a:gd name="connsiteX8" fmla="*/ 3848 w 12238626"/>
              <a:gd name="connsiteY8" fmla="*/ 0 h 6874019"/>
              <a:gd name="connsiteX0" fmla="*/ 3848 w 12238626"/>
              <a:gd name="connsiteY0" fmla="*/ 0 h 6874019"/>
              <a:gd name="connsiteX1" fmla="*/ 12233284 w 12238626"/>
              <a:gd name="connsiteY1" fmla="*/ 0 h 6874019"/>
              <a:gd name="connsiteX2" fmla="*/ 12233217 w 12238626"/>
              <a:gd name="connsiteY2" fmla="*/ 6582833 h 6874019"/>
              <a:gd name="connsiteX3" fmla="*/ 106 w 12238626"/>
              <a:gd name="connsiteY3" fmla="*/ 6579489 h 6874019"/>
              <a:gd name="connsiteX4" fmla="*/ 1752 w 12238626"/>
              <a:gd name="connsiteY4" fmla="*/ 6872941 h 6874019"/>
              <a:gd name="connsiteX5" fmla="*/ 12231119 w 12238626"/>
              <a:gd name="connsiteY5" fmla="*/ 6874019 h 6874019"/>
              <a:gd name="connsiteX6" fmla="*/ 12237608 w 12238626"/>
              <a:gd name="connsiteY6" fmla="*/ 5265995 h 6874019"/>
              <a:gd name="connsiteX7" fmla="*/ 3313 w 12238626"/>
              <a:gd name="connsiteY7" fmla="*/ 5269627 h 6874019"/>
              <a:gd name="connsiteX8" fmla="*/ 3848 w 12238626"/>
              <a:gd name="connsiteY8" fmla="*/ 0 h 6874019"/>
              <a:gd name="connsiteX0" fmla="*/ 3848 w 12234820"/>
              <a:gd name="connsiteY0" fmla="*/ 0 h 6874019"/>
              <a:gd name="connsiteX1" fmla="*/ 12233284 w 12234820"/>
              <a:gd name="connsiteY1" fmla="*/ 0 h 6874019"/>
              <a:gd name="connsiteX2" fmla="*/ 12233217 w 12234820"/>
              <a:gd name="connsiteY2" fmla="*/ 6582833 h 6874019"/>
              <a:gd name="connsiteX3" fmla="*/ 106 w 12234820"/>
              <a:gd name="connsiteY3" fmla="*/ 6579489 h 6874019"/>
              <a:gd name="connsiteX4" fmla="*/ 1752 w 12234820"/>
              <a:gd name="connsiteY4" fmla="*/ 6872941 h 6874019"/>
              <a:gd name="connsiteX5" fmla="*/ 12231119 w 12234820"/>
              <a:gd name="connsiteY5" fmla="*/ 6874019 h 6874019"/>
              <a:gd name="connsiteX6" fmla="*/ 12232729 w 12234820"/>
              <a:gd name="connsiteY6" fmla="*/ 5261121 h 6874019"/>
              <a:gd name="connsiteX7" fmla="*/ 3313 w 12234820"/>
              <a:gd name="connsiteY7" fmla="*/ 5269627 h 6874019"/>
              <a:gd name="connsiteX8" fmla="*/ 3848 w 12234820"/>
              <a:gd name="connsiteY8" fmla="*/ 0 h 68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4820" h="6874019">
                <a:moveTo>
                  <a:pt x="3848" y="0"/>
                </a:moveTo>
                <a:lnTo>
                  <a:pt x="12233284" y="0"/>
                </a:lnTo>
                <a:cubicBezTo>
                  <a:pt x="12238632" y="2074779"/>
                  <a:pt x="12227869" y="4508054"/>
                  <a:pt x="12233217" y="6582833"/>
                </a:cubicBezTo>
                <a:lnTo>
                  <a:pt x="106" y="6579489"/>
                </a:lnTo>
                <a:cubicBezTo>
                  <a:pt x="-593" y="6791062"/>
                  <a:pt x="2451" y="6661368"/>
                  <a:pt x="1752" y="6872941"/>
                </a:cubicBezTo>
                <a:lnTo>
                  <a:pt x="12231119" y="6874019"/>
                </a:lnTo>
                <a:cubicBezTo>
                  <a:pt x="12230407" y="6413142"/>
                  <a:pt x="12237185" y="5254377"/>
                  <a:pt x="12232729" y="5261121"/>
                </a:cubicBezTo>
                <a:cubicBezTo>
                  <a:pt x="12235518" y="5262470"/>
                  <a:pt x="3301" y="5277599"/>
                  <a:pt x="3313" y="5269627"/>
                </a:cubicBezTo>
                <a:cubicBezTo>
                  <a:pt x="5987" y="3440827"/>
                  <a:pt x="1174" y="1828800"/>
                  <a:pt x="3848" y="0"/>
                </a:cubicBezTo>
                <a:close/>
              </a:path>
            </a:pathLst>
          </a:custGeom>
        </p:spPr>
        <p:txBody>
          <a:bodyPr anchor="ctr"/>
          <a:lstStyle>
            <a:lvl1pPr marL="0" indent="0" algn="ctr">
              <a:buNone/>
              <a:defRPr/>
            </a:lvl1pPr>
          </a:lstStyle>
          <a:p>
            <a:r>
              <a:rPr lang="lt-LT" dirty="0"/>
              <a:t>Spauskite ikonėlę, kad pridėtumėte nuotrauką</a:t>
            </a:r>
          </a:p>
          <a:p>
            <a:endParaRPr lang="lt-LT" dirty="0"/>
          </a:p>
          <a:p>
            <a:endParaRPr lang="lt-LT" dirty="0"/>
          </a:p>
        </p:txBody>
      </p:sp>
      <p:sp>
        <p:nvSpPr>
          <p:cNvPr id="5" name="Slide Number Placeholder 4">
            <a:extLst>
              <a:ext uri="{FF2B5EF4-FFF2-40B4-BE49-F238E27FC236}">
                <a16:creationId xmlns:a16="http://schemas.microsoft.com/office/drawing/2014/main" id="{E657164E-47C8-4C92-A803-0B9AC9F308E4}"/>
              </a:ext>
            </a:extLst>
          </p:cNvPr>
          <p:cNvSpPr>
            <a:spLocks noGrp="1"/>
          </p:cNvSpPr>
          <p:nvPr>
            <p:ph type="sldNum" sz="quarter" idx="12"/>
          </p:nvPr>
        </p:nvSpPr>
        <p:spPr/>
        <p:txBody>
          <a:bodyPr/>
          <a:lstStyle/>
          <a:p>
            <a:fld id="{A1A04DC3-9701-47C9-BCF8-E1A37E2A6339}" type="slidenum">
              <a:rPr lang="lt-LT" smtClean="0"/>
              <a:pPr/>
              <a:t>‹#›</a:t>
            </a:fld>
            <a:endParaRPr lang="lt-LT" dirty="0"/>
          </a:p>
        </p:txBody>
      </p:sp>
      <p:sp>
        <p:nvSpPr>
          <p:cNvPr id="23" name="Rectangle 6">
            <a:extLst>
              <a:ext uri="{FF2B5EF4-FFF2-40B4-BE49-F238E27FC236}">
                <a16:creationId xmlns:a16="http://schemas.microsoft.com/office/drawing/2014/main" id="{8721ADAE-E192-4CE0-B2A5-0B25E523894D}"/>
              </a:ext>
            </a:extLst>
          </p:cNvPr>
          <p:cNvSpPr/>
          <p:nvPr userDrawn="1"/>
        </p:nvSpPr>
        <p:spPr>
          <a:xfrm>
            <a:off x="0" y="5254454"/>
            <a:ext cx="12192000" cy="1313614"/>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0" cap="none" spc="0" normalizeH="0" baseline="0" noProof="0" dirty="0">
              <a:ln>
                <a:noFill/>
              </a:ln>
              <a:solidFill>
                <a:srgbClr val="FFFFFF"/>
              </a:solidFill>
              <a:effectLst/>
              <a:uLnTx/>
              <a:uFillTx/>
              <a:latin typeface="Calibri Light"/>
              <a:ea typeface="+mn-ea"/>
              <a:cs typeface="+mn-cs"/>
            </a:endParaRPr>
          </a:p>
        </p:txBody>
      </p:sp>
      <p:cxnSp>
        <p:nvCxnSpPr>
          <p:cNvPr id="24" name="Straight Connector 23">
            <a:extLst>
              <a:ext uri="{FF2B5EF4-FFF2-40B4-BE49-F238E27FC236}">
                <a16:creationId xmlns:a16="http://schemas.microsoft.com/office/drawing/2014/main" id="{0594C3D2-C335-405B-9ECA-A377AA4EB649}"/>
              </a:ext>
            </a:extLst>
          </p:cNvPr>
          <p:cNvCxnSpPr>
            <a:cxnSpLocks/>
          </p:cNvCxnSpPr>
          <p:nvPr userDrawn="1"/>
        </p:nvCxnSpPr>
        <p:spPr>
          <a:xfrm>
            <a:off x="-123825" y="5480322"/>
            <a:ext cx="12434771" cy="0"/>
          </a:xfrm>
          <a:prstGeom prst="line">
            <a:avLst/>
          </a:prstGeom>
          <a:ln w="25400">
            <a:solidFill>
              <a:srgbClr val="52525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AABF1F66-F2BD-4664-88AD-24072906935F}"/>
              </a:ext>
            </a:extLst>
          </p:cNvPr>
          <p:cNvSpPr/>
          <p:nvPr userDrawn="1"/>
        </p:nvSpPr>
        <p:spPr>
          <a:xfrm>
            <a:off x="2380671" y="5399886"/>
            <a:ext cx="180000" cy="180000"/>
          </a:xfrm>
          <a:prstGeom prst="ellipse">
            <a:avLst/>
          </a:prstGeom>
          <a:solidFill>
            <a:schemeClr val="accent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29" name="Oval 28">
            <a:extLst>
              <a:ext uri="{FF2B5EF4-FFF2-40B4-BE49-F238E27FC236}">
                <a16:creationId xmlns:a16="http://schemas.microsoft.com/office/drawing/2014/main" id="{BF7AF6D9-01E6-4208-AAF3-D0BD897273DF}"/>
              </a:ext>
            </a:extLst>
          </p:cNvPr>
          <p:cNvSpPr/>
          <p:nvPr userDrawn="1"/>
        </p:nvSpPr>
        <p:spPr>
          <a:xfrm>
            <a:off x="9631329" y="5387799"/>
            <a:ext cx="180000" cy="180000"/>
          </a:xfrm>
          <a:prstGeom prst="ellipse">
            <a:avLst/>
          </a:prstGeom>
          <a:solidFill>
            <a:schemeClr val="accent3"/>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2" name="Oval 31">
            <a:extLst>
              <a:ext uri="{FF2B5EF4-FFF2-40B4-BE49-F238E27FC236}">
                <a16:creationId xmlns:a16="http://schemas.microsoft.com/office/drawing/2014/main" id="{E3AC032C-2454-4BEE-9908-D72AF5F5EB40}"/>
              </a:ext>
            </a:extLst>
          </p:cNvPr>
          <p:cNvSpPr/>
          <p:nvPr userDrawn="1"/>
        </p:nvSpPr>
        <p:spPr>
          <a:xfrm>
            <a:off x="6003560" y="5384352"/>
            <a:ext cx="180000" cy="180000"/>
          </a:xfrm>
          <a:prstGeom prst="ellipse">
            <a:avLst/>
          </a:prstGeom>
          <a:solidFill>
            <a:schemeClr val="bg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38" name="Text Placeholder 37">
            <a:extLst>
              <a:ext uri="{FF2B5EF4-FFF2-40B4-BE49-F238E27FC236}">
                <a16:creationId xmlns:a16="http://schemas.microsoft.com/office/drawing/2014/main" id="{136AEAE1-CC70-4179-B57F-38A9E6026F39}"/>
              </a:ext>
            </a:extLst>
          </p:cNvPr>
          <p:cNvSpPr>
            <a:spLocks noGrp="1"/>
          </p:cNvSpPr>
          <p:nvPr>
            <p:ph type="body" sz="quarter" idx="14" hasCustomPrompt="1"/>
          </p:nvPr>
        </p:nvSpPr>
        <p:spPr>
          <a:xfrm>
            <a:off x="1371600" y="5660322"/>
            <a:ext cx="2171700" cy="247650"/>
          </a:xfrm>
        </p:spPr>
        <p:txBody>
          <a:bodyPr/>
          <a:lstStyle>
            <a:lvl1pPr marL="0" indent="0">
              <a:buNone/>
              <a:defRPr sz="1600">
                <a:solidFill>
                  <a:schemeClr val="bg1"/>
                </a:solidFill>
                <a:latin typeface="+mj-lt"/>
              </a:defRPr>
            </a:lvl1pPr>
          </a:lstStyle>
          <a:p>
            <a:pPr lvl="0"/>
            <a:r>
              <a:rPr lang="lt-LT" dirty="0"/>
              <a:t>Data</a:t>
            </a:r>
          </a:p>
        </p:txBody>
      </p:sp>
      <p:sp>
        <p:nvSpPr>
          <p:cNvPr id="40" name="Text Placeholder 39">
            <a:extLst>
              <a:ext uri="{FF2B5EF4-FFF2-40B4-BE49-F238E27FC236}">
                <a16:creationId xmlns:a16="http://schemas.microsoft.com/office/drawing/2014/main" id="{D4C55036-45AB-4E3F-B7D2-8CD70A237849}"/>
              </a:ext>
            </a:extLst>
          </p:cNvPr>
          <p:cNvSpPr>
            <a:spLocks noGrp="1"/>
          </p:cNvSpPr>
          <p:nvPr>
            <p:ph type="body" sz="quarter" idx="15" hasCustomPrompt="1"/>
          </p:nvPr>
        </p:nvSpPr>
        <p:spPr>
          <a:xfrm>
            <a:off x="1371599" y="5927435"/>
            <a:ext cx="2181225" cy="559085"/>
          </a:xfrm>
        </p:spPr>
        <p:txBody>
          <a:bodyPr>
            <a:normAutofit/>
          </a:bodyPr>
          <a:lstStyle>
            <a:lvl1pPr marL="0" indent="0">
              <a:buNone/>
              <a:defRPr sz="1600">
                <a:latin typeface="+mj-lt"/>
              </a:defRPr>
            </a:lvl1pPr>
          </a:lstStyle>
          <a:p>
            <a:pPr lvl="0"/>
            <a:r>
              <a:rPr lang="lt-LT" dirty="0"/>
              <a:t>Tekstas</a:t>
            </a:r>
          </a:p>
        </p:txBody>
      </p:sp>
      <p:sp>
        <p:nvSpPr>
          <p:cNvPr id="41" name="Text Placeholder 37">
            <a:extLst>
              <a:ext uri="{FF2B5EF4-FFF2-40B4-BE49-F238E27FC236}">
                <a16:creationId xmlns:a16="http://schemas.microsoft.com/office/drawing/2014/main" id="{7D8E0095-7B2A-42D2-BAE6-922CC716DDBA}"/>
              </a:ext>
            </a:extLst>
          </p:cNvPr>
          <p:cNvSpPr>
            <a:spLocks noGrp="1"/>
          </p:cNvSpPr>
          <p:nvPr>
            <p:ph type="body" sz="quarter" idx="16" hasCustomPrompt="1"/>
          </p:nvPr>
        </p:nvSpPr>
        <p:spPr>
          <a:xfrm>
            <a:off x="4924424" y="5667665"/>
            <a:ext cx="2171700" cy="247650"/>
          </a:xfrm>
        </p:spPr>
        <p:txBody>
          <a:bodyPr/>
          <a:lstStyle>
            <a:lvl1pPr marL="0" indent="0">
              <a:buNone/>
              <a:defRPr sz="1600">
                <a:solidFill>
                  <a:schemeClr val="bg1"/>
                </a:solidFill>
                <a:latin typeface="+mj-lt"/>
              </a:defRPr>
            </a:lvl1pPr>
          </a:lstStyle>
          <a:p>
            <a:pPr lvl="0"/>
            <a:r>
              <a:rPr lang="lt-LT" dirty="0"/>
              <a:t>Data</a:t>
            </a:r>
          </a:p>
        </p:txBody>
      </p:sp>
      <p:sp>
        <p:nvSpPr>
          <p:cNvPr id="42" name="Text Placeholder 39">
            <a:extLst>
              <a:ext uri="{FF2B5EF4-FFF2-40B4-BE49-F238E27FC236}">
                <a16:creationId xmlns:a16="http://schemas.microsoft.com/office/drawing/2014/main" id="{5C47F550-6E84-4FB5-A513-55A5A17DB576}"/>
              </a:ext>
            </a:extLst>
          </p:cNvPr>
          <p:cNvSpPr>
            <a:spLocks noGrp="1"/>
          </p:cNvSpPr>
          <p:nvPr>
            <p:ph type="body" sz="quarter" idx="17" hasCustomPrompt="1"/>
          </p:nvPr>
        </p:nvSpPr>
        <p:spPr>
          <a:xfrm>
            <a:off x="4924423" y="5934778"/>
            <a:ext cx="2181225" cy="559085"/>
          </a:xfrm>
        </p:spPr>
        <p:txBody>
          <a:bodyPr>
            <a:normAutofit/>
          </a:bodyPr>
          <a:lstStyle>
            <a:lvl1pPr marL="0" indent="0">
              <a:buNone/>
              <a:defRPr sz="1600">
                <a:latin typeface="+mj-lt"/>
              </a:defRPr>
            </a:lvl1pPr>
          </a:lstStyle>
          <a:p>
            <a:pPr lvl="0"/>
            <a:r>
              <a:rPr lang="lt-LT" dirty="0"/>
              <a:t>Tekstas</a:t>
            </a:r>
          </a:p>
        </p:txBody>
      </p:sp>
      <p:sp>
        <p:nvSpPr>
          <p:cNvPr id="43" name="Text Placeholder 37">
            <a:extLst>
              <a:ext uri="{FF2B5EF4-FFF2-40B4-BE49-F238E27FC236}">
                <a16:creationId xmlns:a16="http://schemas.microsoft.com/office/drawing/2014/main" id="{782F1154-2420-47C7-8F3C-26BEAA36B92E}"/>
              </a:ext>
            </a:extLst>
          </p:cNvPr>
          <p:cNvSpPr>
            <a:spLocks noGrp="1"/>
          </p:cNvSpPr>
          <p:nvPr>
            <p:ph type="body" sz="quarter" idx="18" hasCustomPrompt="1"/>
          </p:nvPr>
        </p:nvSpPr>
        <p:spPr>
          <a:xfrm>
            <a:off x="8553449" y="5660322"/>
            <a:ext cx="2171700" cy="247650"/>
          </a:xfrm>
        </p:spPr>
        <p:txBody>
          <a:bodyPr/>
          <a:lstStyle>
            <a:lvl1pPr marL="0" indent="0">
              <a:buNone/>
              <a:defRPr sz="1600">
                <a:solidFill>
                  <a:schemeClr val="bg1"/>
                </a:solidFill>
                <a:latin typeface="+mj-lt"/>
              </a:defRPr>
            </a:lvl1pPr>
          </a:lstStyle>
          <a:p>
            <a:pPr lvl="0"/>
            <a:r>
              <a:rPr lang="lt-LT" dirty="0"/>
              <a:t>Data</a:t>
            </a:r>
          </a:p>
        </p:txBody>
      </p:sp>
      <p:sp>
        <p:nvSpPr>
          <p:cNvPr id="44" name="Text Placeholder 39">
            <a:extLst>
              <a:ext uri="{FF2B5EF4-FFF2-40B4-BE49-F238E27FC236}">
                <a16:creationId xmlns:a16="http://schemas.microsoft.com/office/drawing/2014/main" id="{B99EA5B4-5CA8-40CA-8B0A-1EF5B054001F}"/>
              </a:ext>
            </a:extLst>
          </p:cNvPr>
          <p:cNvSpPr>
            <a:spLocks noGrp="1"/>
          </p:cNvSpPr>
          <p:nvPr>
            <p:ph type="body" sz="quarter" idx="19" hasCustomPrompt="1"/>
          </p:nvPr>
        </p:nvSpPr>
        <p:spPr>
          <a:xfrm>
            <a:off x="8553448" y="5927435"/>
            <a:ext cx="2181225" cy="559085"/>
          </a:xfrm>
        </p:spPr>
        <p:txBody>
          <a:bodyPr>
            <a:normAutofit/>
          </a:bodyPr>
          <a:lstStyle>
            <a:lvl1pPr marL="0" indent="0">
              <a:buNone/>
              <a:defRPr sz="1600">
                <a:latin typeface="+mj-lt"/>
              </a:defRPr>
            </a:lvl1pPr>
          </a:lstStyle>
          <a:p>
            <a:pPr lvl="0"/>
            <a:r>
              <a:rPr lang="lt-LT" dirty="0"/>
              <a:t>Tekstas</a:t>
            </a:r>
          </a:p>
        </p:txBody>
      </p:sp>
    </p:spTree>
    <p:extLst>
      <p:ext uri="{BB962C8B-B14F-4D97-AF65-F5344CB8AC3E}">
        <p14:creationId xmlns:p14="http://schemas.microsoft.com/office/powerpoint/2010/main" val="2475251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ktai">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9EC7902-3345-49E7-8A00-94F9950941B6}"/>
              </a:ext>
            </a:extLst>
          </p:cNvPr>
          <p:cNvSpPr>
            <a:spLocks noGrp="1"/>
          </p:cNvSpPr>
          <p:nvPr>
            <p:ph type="sldNum" sz="quarter" idx="12"/>
          </p:nvPr>
        </p:nvSpPr>
        <p:spPr/>
        <p:txBody>
          <a:bodyPr/>
          <a:lstStyle/>
          <a:p>
            <a:fld id="{A1A04DC3-9701-47C9-BCF8-E1A37E2A6339}" type="slidenum">
              <a:rPr lang="lt-LT" smtClean="0"/>
              <a:pPr/>
              <a:t>‹#›</a:t>
            </a:fld>
            <a:endParaRPr lang="lt-LT" dirty="0"/>
          </a:p>
        </p:txBody>
      </p:sp>
      <p:pic>
        <p:nvPicPr>
          <p:cNvPr id="6" name="Paveikslėlis 1">
            <a:extLst>
              <a:ext uri="{FF2B5EF4-FFF2-40B4-BE49-F238E27FC236}">
                <a16:creationId xmlns:a16="http://schemas.microsoft.com/office/drawing/2014/main" id="{FA2BECC8-922B-4C96-9011-B25AFD196E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78418"/>
            <a:ext cx="12192000" cy="737616"/>
          </a:xfrm>
          <a:prstGeom prst="rect">
            <a:avLst/>
          </a:prstGeom>
        </p:spPr>
      </p:pic>
      <p:sp>
        <p:nvSpPr>
          <p:cNvPr id="2" name="Title 1">
            <a:extLst>
              <a:ext uri="{FF2B5EF4-FFF2-40B4-BE49-F238E27FC236}">
                <a16:creationId xmlns:a16="http://schemas.microsoft.com/office/drawing/2014/main" id="{F4BB32EA-8B1F-46D4-A1C0-5038C7464A61}"/>
              </a:ext>
            </a:extLst>
          </p:cNvPr>
          <p:cNvSpPr>
            <a:spLocks noGrp="1"/>
          </p:cNvSpPr>
          <p:nvPr>
            <p:ph type="title" hasCustomPrompt="1"/>
          </p:nvPr>
        </p:nvSpPr>
        <p:spPr>
          <a:xfrm>
            <a:off x="216569" y="378419"/>
            <a:ext cx="11750842" cy="737616"/>
          </a:xfrm>
        </p:spPr>
        <p:txBody>
          <a:bodyPr>
            <a:normAutofit/>
          </a:bodyPr>
          <a:lstStyle>
            <a:lvl1pPr>
              <a:defRPr sz="4000"/>
            </a:lvl1pPr>
          </a:lstStyle>
          <a:p>
            <a:r>
              <a:rPr lang="lt-LT" dirty="0"/>
              <a:t>Antraštė</a:t>
            </a:r>
          </a:p>
        </p:txBody>
      </p:sp>
      <p:cxnSp>
        <p:nvCxnSpPr>
          <p:cNvPr id="8" name="Straight Connector 7">
            <a:extLst>
              <a:ext uri="{FF2B5EF4-FFF2-40B4-BE49-F238E27FC236}">
                <a16:creationId xmlns:a16="http://schemas.microsoft.com/office/drawing/2014/main" id="{C09CA00B-1648-4403-9604-0028C19CD4E0}"/>
              </a:ext>
            </a:extLst>
          </p:cNvPr>
          <p:cNvCxnSpPr>
            <a:cxnSpLocks/>
          </p:cNvCxnSpPr>
          <p:nvPr userDrawn="1"/>
        </p:nvCxnSpPr>
        <p:spPr>
          <a:xfrm>
            <a:off x="718575" y="2464072"/>
            <a:ext cx="2669507"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sp>
        <p:nvSpPr>
          <p:cNvPr id="27" name="Text Placeholder 26">
            <a:extLst>
              <a:ext uri="{FF2B5EF4-FFF2-40B4-BE49-F238E27FC236}">
                <a16:creationId xmlns:a16="http://schemas.microsoft.com/office/drawing/2014/main" id="{BBF527DE-8E43-49FE-98CC-9068DF58B7F2}"/>
              </a:ext>
            </a:extLst>
          </p:cNvPr>
          <p:cNvSpPr>
            <a:spLocks noGrp="1"/>
          </p:cNvSpPr>
          <p:nvPr>
            <p:ph type="body" sz="quarter" idx="13" hasCustomPrompt="1"/>
          </p:nvPr>
        </p:nvSpPr>
        <p:spPr>
          <a:xfrm>
            <a:off x="717970" y="1676400"/>
            <a:ext cx="2398293" cy="647700"/>
          </a:xfrm>
        </p:spPr>
        <p:txBody>
          <a:bodyPr anchor="b">
            <a:normAutofit/>
          </a:bodyPr>
          <a:lstStyle>
            <a:lvl1pPr marL="0" indent="0">
              <a:buNone/>
              <a:defRPr sz="2400">
                <a:latin typeface="+mj-lt"/>
              </a:defRPr>
            </a:lvl1pPr>
          </a:lstStyle>
          <a:p>
            <a:pPr lvl="0"/>
            <a:r>
              <a:rPr lang="lt-LT" dirty="0"/>
              <a:t>Pavadinimas</a:t>
            </a:r>
          </a:p>
        </p:txBody>
      </p:sp>
      <p:sp>
        <p:nvSpPr>
          <p:cNvPr id="28" name="Text Placeholder 26">
            <a:extLst>
              <a:ext uri="{FF2B5EF4-FFF2-40B4-BE49-F238E27FC236}">
                <a16:creationId xmlns:a16="http://schemas.microsoft.com/office/drawing/2014/main" id="{48316565-B783-4CEA-9044-D21854C56029}"/>
              </a:ext>
            </a:extLst>
          </p:cNvPr>
          <p:cNvSpPr>
            <a:spLocks noGrp="1"/>
          </p:cNvSpPr>
          <p:nvPr>
            <p:ph type="body" sz="quarter" idx="14" hasCustomPrompt="1"/>
          </p:nvPr>
        </p:nvSpPr>
        <p:spPr>
          <a:xfrm>
            <a:off x="728078" y="2598697"/>
            <a:ext cx="2398293" cy="647700"/>
          </a:xfrm>
        </p:spPr>
        <p:txBody>
          <a:bodyPr anchor="t">
            <a:normAutofit/>
          </a:bodyPr>
          <a:lstStyle>
            <a:lvl1pPr marL="0" indent="0">
              <a:buNone/>
              <a:defRPr sz="1600">
                <a:latin typeface="+mn-lt"/>
              </a:defRPr>
            </a:lvl1pPr>
          </a:lstStyle>
          <a:p>
            <a:pPr lvl="0"/>
            <a:r>
              <a:rPr lang="lt-LT" dirty="0"/>
              <a:t>Aprašymas</a:t>
            </a:r>
          </a:p>
        </p:txBody>
      </p:sp>
      <p:cxnSp>
        <p:nvCxnSpPr>
          <p:cNvPr id="29" name="Straight Connector 28">
            <a:extLst>
              <a:ext uri="{FF2B5EF4-FFF2-40B4-BE49-F238E27FC236}">
                <a16:creationId xmlns:a16="http://schemas.microsoft.com/office/drawing/2014/main" id="{BA5F08F1-7499-4604-96C9-651D5C7C4FA4}"/>
              </a:ext>
            </a:extLst>
          </p:cNvPr>
          <p:cNvCxnSpPr>
            <a:cxnSpLocks/>
          </p:cNvCxnSpPr>
          <p:nvPr userDrawn="1"/>
        </p:nvCxnSpPr>
        <p:spPr>
          <a:xfrm>
            <a:off x="4519050" y="2464072"/>
            <a:ext cx="2669507"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sp>
        <p:nvSpPr>
          <p:cNvPr id="30" name="Text Placeholder 26">
            <a:extLst>
              <a:ext uri="{FF2B5EF4-FFF2-40B4-BE49-F238E27FC236}">
                <a16:creationId xmlns:a16="http://schemas.microsoft.com/office/drawing/2014/main" id="{C8667396-613E-45FF-8D9E-E8974C1632A8}"/>
              </a:ext>
            </a:extLst>
          </p:cNvPr>
          <p:cNvSpPr>
            <a:spLocks noGrp="1"/>
          </p:cNvSpPr>
          <p:nvPr>
            <p:ph type="body" sz="quarter" idx="15" hasCustomPrompt="1"/>
          </p:nvPr>
        </p:nvSpPr>
        <p:spPr>
          <a:xfrm>
            <a:off x="4518445" y="1676400"/>
            <a:ext cx="2398293" cy="647700"/>
          </a:xfrm>
        </p:spPr>
        <p:txBody>
          <a:bodyPr anchor="b">
            <a:normAutofit/>
          </a:bodyPr>
          <a:lstStyle>
            <a:lvl1pPr marL="0" indent="0">
              <a:buNone/>
              <a:defRPr sz="2400">
                <a:latin typeface="+mj-lt"/>
              </a:defRPr>
            </a:lvl1pPr>
          </a:lstStyle>
          <a:p>
            <a:pPr lvl="0"/>
            <a:r>
              <a:rPr lang="lt-LT" dirty="0"/>
              <a:t>Pavadinimas</a:t>
            </a:r>
          </a:p>
        </p:txBody>
      </p:sp>
      <p:sp>
        <p:nvSpPr>
          <p:cNvPr id="31" name="Text Placeholder 26">
            <a:extLst>
              <a:ext uri="{FF2B5EF4-FFF2-40B4-BE49-F238E27FC236}">
                <a16:creationId xmlns:a16="http://schemas.microsoft.com/office/drawing/2014/main" id="{DA36A050-D8D8-4D36-B1C3-A73899389E65}"/>
              </a:ext>
            </a:extLst>
          </p:cNvPr>
          <p:cNvSpPr>
            <a:spLocks noGrp="1"/>
          </p:cNvSpPr>
          <p:nvPr>
            <p:ph type="body" sz="quarter" idx="16" hasCustomPrompt="1"/>
          </p:nvPr>
        </p:nvSpPr>
        <p:spPr>
          <a:xfrm>
            <a:off x="4528553" y="2598697"/>
            <a:ext cx="2398293" cy="647700"/>
          </a:xfrm>
        </p:spPr>
        <p:txBody>
          <a:bodyPr anchor="t">
            <a:normAutofit/>
          </a:bodyPr>
          <a:lstStyle>
            <a:lvl1pPr marL="0" indent="0">
              <a:buNone/>
              <a:defRPr sz="1600">
                <a:latin typeface="+mn-lt"/>
              </a:defRPr>
            </a:lvl1pPr>
          </a:lstStyle>
          <a:p>
            <a:pPr lvl="0"/>
            <a:r>
              <a:rPr lang="lt-LT" dirty="0"/>
              <a:t>Aprašymas</a:t>
            </a:r>
          </a:p>
        </p:txBody>
      </p:sp>
      <p:cxnSp>
        <p:nvCxnSpPr>
          <p:cNvPr id="32" name="Straight Connector 31">
            <a:extLst>
              <a:ext uri="{FF2B5EF4-FFF2-40B4-BE49-F238E27FC236}">
                <a16:creationId xmlns:a16="http://schemas.microsoft.com/office/drawing/2014/main" id="{A32050A6-1D20-4EDC-8FDF-C8F102E14F2E}"/>
              </a:ext>
            </a:extLst>
          </p:cNvPr>
          <p:cNvCxnSpPr>
            <a:cxnSpLocks/>
          </p:cNvCxnSpPr>
          <p:nvPr userDrawn="1"/>
        </p:nvCxnSpPr>
        <p:spPr>
          <a:xfrm>
            <a:off x="8051615" y="2464072"/>
            <a:ext cx="2669507"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sp>
        <p:nvSpPr>
          <p:cNvPr id="33" name="Text Placeholder 26">
            <a:extLst>
              <a:ext uri="{FF2B5EF4-FFF2-40B4-BE49-F238E27FC236}">
                <a16:creationId xmlns:a16="http://schemas.microsoft.com/office/drawing/2014/main" id="{BFE88E1D-E4B4-4986-8C92-1127F170ADAC}"/>
              </a:ext>
            </a:extLst>
          </p:cNvPr>
          <p:cNvSpPr>
            <a:spLocks noGrp="1"/>
          </p:cNvSpPr>
          <p:nvPr>
            <p:ph type="body" sz="quarter" idx="17" hasCustomPrompt="1"/>
          </p:nvPr>
        </p:nvSpPr>
        <p:spPr>
          <a:xfrm>
            <a:off x="8051010" y="1676400"/>
            <a:ext cx="2398293" cy="647700"/>
          </a:xfrm>
        </p:spPr>
        <p:txBody>
          <a:bodyPr anchor="b">
            <a:normAutofit/>
          </a:bodyPr>
          <a:lstStyle>
            <a:lvl1pPr marL="0" indent="0">
              <a:buNone/>
              <a:defRPr sz="2400">
                <a:latin typeface="+mj-lt"/>
              </a:defRPr>
            </a:lvl1pPr>
          </a:lstStyle>
          <a:p>
            <a:pPr lvl="0"/>
            <a:r>
              <a:rPr lang="lt-LT" dirty="0"/>
              <a:t>Pavadinimas</a:t>
            </a:r>
          </a:p>
        </p:txBody>
      </p:sp>
      <p:sp>
        <p:nvSpPr>
          <p:cNvPr id="34" name="Text Placeholder 26">
            <a:extLst>
              <a:ext uri="{FF2B5EF4-FFF2-40B4-BE49-F238E27FC236}">
                <a16:creationId xmlns:a16="http://schemas.microsoft.com/office/drawing/2014/main" id="{BE8D6389-500D-4A6F-BAF1-EEA3F1928AD6}"/>
              </a:ext>
            </a:extLst>
          </p:cNvPr>
          <p:cNvSpPr>
            <a:spLocks noGrp="1"/>
          </p:cNvSpPr>
          <p:nvPr>
            <p:ph type="body" sz="quarter" idx="18" hasCustomPrompt="1"/>
          </p:nvPr>
        </p:nvSpPr>
        <p:spPr>
          <a:xfrm>
            <a:off x="8061118" y="2598697"/>
            <a:ext cx="2398293" cy="647700"/>
          </a:xfrm>
        </p:spPr>
        <p:txBody>
          <a:bodyPr anchor="t">
            <a:normAutofit/>
          </a:bodyPr>
          <a:lstStyle>
            <a:lvl1pPr marL="0" indent="0">
              <a:buNone/>
              <a:defRPr sz="1600">
                <a:latin typeface="+mn-lt"/>
              </a:defRPr>
            </a:lvl1pPr>
          </a:lstStyle>
          <a:p>
            <a:pPr lvl="0"/>
            <a:r>
              <a:rPr lang="lt-LT" dirty="0"/>
              <a:t>Aprašymas</a:t>
            </a:r>
          </a:p>
        </p:txBody>
      </p:sp>
      <p:cxnSp>
        <p:nvCxnSpPr>
          <p:cNvPr id="38" name="Straight Connector 37">
            <a:extLst>
              <a:ext uri="{FF2B5EF4-FFF2-40B4-BE49-F238E27FC236}">
                <a16:creationId xmlns:a16="http://schemas.microsoft.com/office/drawing/2014/main" id="{D8AA593F-D8E7-4B4E-8672-5CA3C4B7A570}"/>
              </a:ext>
            </a:extLst>
          </p:cNvPr>
          <p:cNvCxnSpPr>
            <a:cxnSpLocks/>
          </p:cNvCxnSpPr>
          <p:nvPr userDrawn="1"/>
        </p:nvCxnSpPr>
        <p:spPr>
          <a:xfrm>
            <a:off x="708467" y="4399276"/>
            <a:ext cx="2669507"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sp>
        <p:nvSpPr>
          <p:cNvPr id="39" name="Text Placeholder 26">
            <a:extLst>
              <a:ext uri="{FF2B5EF4-FFF2-40B4-BE49-F238E27FC236}">
                <a16:creationId xmlns:a16="http://schemas.microsoft.com/office/drawing/2014/main" id="{665B8EA1-6D60-43A5-81EC-50CFC322A5C9}"/>
              </a:ext>
            </a:extLst>
          </p:cNvPr>
          <p:cNvSpPr>
            <a:spLocks noGrp="1"/>
          </p:cNvSpPr>
          <p:nvPr>
            <p:ph type="body" sz="quarter" idx="19" hasCustomPrompt="1"/>
          </p:nvPr>
        </p:nvSpPr>
        <p:spPr>
          <a:xfrm>
            <a:off x="707862" y="3611604"/>
            <a:ext cx="2398293" cy="647700"/>
          </a:xfrm>
        </p:spPr>
        <p:txBody>
          <a:bodyPr anchor="b">
            <a:normAutofit/>
          </a:bodyPr>
          <a:lstStyle>
            <a:lvl1pPr marL="0" indent="0">
              <a:buNone/>
              <a:defRPr sz="2400">
                <a:latin typeface="+mj-lt"/>
              </a:defRPr>
            </a:lvl1pPr>
          </a:lstStyle>
          <a:p>
            <a:pPr lvl="0"/>
            <a:r>
              <a:rPr lang="lt-LT" dirty="0"/>
              <a:t>Pavadinimas</a:t>
            </a:r>
          </a:p>
        </p:txBody>
      </p:sp>
      <p:sp>
        <p:nvSpPr>
          <p:cNvPr id="40" name="Text Placeholder 26">
            <a:extLst>
              <a:ext uri="{FF2B5EF4-FFF2-40B4-BE49-F238E27FC236}">
                <a16:creationId xmlns:a16="http://schemas.microsoft.com/office/drawing/2014/main" id="{E8F78C15-9E20-4D79-93FA-C7B12C15B567}"/>
              </a:ext>
            </a:extLst>
          </p:cNvPr>
          <p:cNvSpPr>
            <a:spLocks noGrp="1"/>
          </p:cNvSpPr>
          <p:nvPr>
            <p:ph type="body" sz="quarter" idx="20" hasCustomPrompt="1"/>
          </p:nvPr>
        </p:nvSpPr>
        <p:spPr>
          <a:xfrm>
            <a:off x="717970" y="4533901"/>
            <a:ext cx="2398293" cy="647700"/>
          </a:xfrm>
        </p:spPr>
        <p:txBody>
          <a:bodyPr anchor="t">
            <a:normAutofit/>
          </a:bodyPr>
          <a:lstStyle>
            <a:lvl1pPr marL="0" indent="0">
              <a:buNone/>
              <a:defRPr sz="1600">
                <a:latin typeface="+mn-lt"/>
              </a:defRPr>
            </a:lvl1pPr>
          </a:lstStyle>
          <a:p>
            <a:pPr lvl="0"/>
            <a:r>
              <a:rPr lang="lt-LT" dirty="0"/>
              <a:t>Aprašymas</a:t>
            </a:r>
          </a:p>
        </p:txBody>
      </p:sp>
      <p:cxnSp>
        <p:nvCxnSpPr>
          <p:cNvPr id="41" name="Straight Connector 40">
            <a:extLst>
              <a:ext uri="{FF2B5EF4-FFF2-40B4-BE49-F238E27FC236}">
                <a16:creationId xmlns:a16="http://schemas.microsoft.com/office/drawing/2014/main" id="{F3196DBE-44C1-4D5E-B3AF-5E04DEB6499E}"/>
              </a:ext>
            </a:extLst>
          </p:cNvPr>
          <p:cNvCxnSpPr>
            <a:cxnSpLocks/>
          </p:cNvCxnSpPr>
          <p:nvPr userDrawn="1"/>
        </p:nvCxnSpPr>
        <p:spPr>
          <a:xfrm>
            <a:off x="4508942" y="4399276"/>
            <a:ext cx="2669507"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sp>
        <p:nvSpPr>
          <p:cNvPr id="42" name="Text Placeholder 26">
            <a:extLst>
              <a:ext uri="{FF2B5EF4-FFF2-40B4-BE49-F238E27FC236}">
                <a16:creationId xmlns:a16="http://schemas.microsoft.com/office/drawing/2014/main" id="{A23A9219-B490-4AC3-A213-F9B4AC5AD7B7}"/>
              </a:ext>
            </a:extLst>
          </p:cNvPr>
          <p:cNvSpPr>
            <a:spLocks noGrp="1"/>
          </p:cNvSpPr>
          <p:nvPr>
            <p:ph type="body" sz="quarter" idx="21" hasCustomPrompt="1"/>
          </p:nvPr>
        </p:nvSpPr>
        <p:spPr>
          <a:xfrm>
            <a:off x="4508337" y="3611604"/>
            <a:ext cx="2398293" cy="647700"/>
          </a:xfrm>
        </p:spPr>
        <p:txBody>
          <a:bodyPr anchor="b">
            <a:normAutofit/>
          </a:bodyPr>
          <a:lstStyle>
            <a:lvl1pPr marL="0" indent="0">
              <a:buNone/>
              <a:defRPr sz="2400">
                <a:latin typeface="+mj-lt"/>
              </a:defRPr>
            </a:lvl1pPr>
          </a:lstStyle>
          <a:p>
            <a:pPr lvl="0"/>
            <a:r>
              <a:rPr lang="lt-LT" dirty="0"/>
              <a:t>Pavadinimas</a:t>
            </a:r>
          </a:p>
        </p:txBody>
      </p:sp>
      <p:sp>
        <p:nvSpPr>
          <p:cNvPr id="43" name="Text Placeholder 26">
            <a:extLst>
              <a:ext uri="{FF2B5EF4-FFF2-40B4-BE49-F238E27FC236}">
                <a16:creationId xmlns:a16="http://schemas.microsoft.com/office/drawing/2014/main" id="{95ABA51C-4AC7-44D8-9D5D-C3E088E2F321}"/>
              </a:ext>
            </a:extLst>
          </p:cNvPr>
          <p:cNvSpPr>
            <a:spLocks noGrp="1"/>
          </p:cNvSpPr>
          <p:nvPr>
            <p:ph type="body" sz="quarter" idx="22" hasCustomPrompt="1"/>
          </p:nvPr>
        </p:nvSpPr>
        <p:spPr>
          <a:xfrm>
            <a:off x="4518445" y="4533901"/>
            <a:ext cx="2398293" cy="647700"/>
          </a:xfrm>
        </p:spPr>
        <p:txBody>
          <a:bodyPr anchor="t">
            <a:normAutofit/>
          </a:bodyPr>
          <a:lstStyle>
            <a:lvl1pPr marL="0" indent="0">
              <a:buNone/>
              <a:defRPr sz="1600">
                <a:latin typeface="+mn-lt"/>
              </a:defRPr>
            </a:lvl1pPr>
          </a:lstStyle>
          <a:p>
            <a:pPr lvl="0"/>
            <a:r>
              <a:rPr lang="lt-LT" dirty="0"/>
              <a:t>Aprašymas</a:t>
            </a:r>
          </a:p>
        </p:txBody>
      </p:sp>
      <p:cxnSp>
        <p:nvCxnSpPr>
          <p:cNvPr id="44" name="Straight Connector 43">
            <a:extLst>
              <a:ext uri="{FF2B5EF4-FFF2-40B4-BE49-F238E27FC236}">
                <a16:creationId xmlns:a16="http://schemas.microsoft.com/office/drawing/2014/main" id="{ACAAC776-5782-4AA1-AD02-63BBE7700C85}"/>
              </a:ext>
            </a:extLst>
          </p:cNvPr>
          <p:cNvCxnSpPr>
            <a:cxnSpLocks/>
          </p:cNvCxnSpPr>
          <p:nvPr userDrawn="1"/>
        </p:nvCxnSpPr>
        <p:spPr>
          <a:xfrm>
            <a:off x="8041507" y="4399276"/>
            <a:ext cx="2669507"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sp>
        <p:nvSpPr>
          <p:cNvPr id="45" name="Text Placeholder 26">
            <a:extLst>
              <a:ext uri="{FF2B5EF4-FFF2-40B4-BE49-F238E27FC236}">
                <a16:creationId xmlns:a16="http://schemas.microsoft.com/office/drawing/2014/main" id="{E0CE86E0-A77C-44A5-8F49-7A2FB668A468}"/>
              </a:ext>
            </a:extLst>
          </p:cNvPr>
          <p:cNvSpPr>
            <a:spLocks noGrp="1"/>
          </p:cNvSpPr>
          <p:nvPr>
            <p:ph type="body" sz="quarter" idx="23" hasCustomPrompt="1"/>
          </p:nvPr>
        </p:nvSpPr>
        <p:spPr>
          <a:xfrm>
            <a:off x="8040902" y="3611604"/>
            <a:ext cx="2398293" cy="647700"/>
          </a:xfrm>
        </p:spPr>
        <p:txBody>
          <a:bodyPr anchor="b">
            <a:normAutofit/>
          </a:bodyPr>
          <a:lstStyle>
            <a:lvl1pPr marL="0" indent="0">
              <a:buNone/>
              <a:defRPr sz="2400">
                <a:latin typeface="+mj-lt"/>
              </a:defRPr>
            </a:lvl1pPr>
          </a:lstStyle>
          <a:p>
            <a:pPr lvl="0"/>
            <a:r>
              <a:rPr lang="lt-LT" dirty="0"/>
              <a:t>Pavadinimas</a:t>
            </a:r>
          </a:p>
        </p:txBody>
      </p:sp>
      <p:sp>
        <p:nvSpPr>
          <p:cNvPr id="46" name="Text Placeholder 26">
            <a:extLst>
              <a:ext uri="{FF2B5EF4-FFF2-40B4-BE49-F238E27FC236}">
                <a16:creationId xmlns:a16="http://schemas.microsoft.com/office/drawing/2014/main" id="{F4F718B1-8A6B-41C3-A2F9-1EB91BF97A16}"/>
              </a:ext>
            </a:extLst>
          </p:cNvPr>
          <p:cNvSpPr>
            <a:spLocks noGrp="1"/>
          </p:cNvSpPr>
          <p:nvPr>
            <p:ph type="body" sz="quarter" idx="24" hasCustomPrompt="1"/>
          </p:nvPr>
        </p:nvSpPr>
        <p:spPr>
          <a:xfrm>
            <a:off x="8051010" y="4533901"/>
            <a:ext cx="2398293" cy="647700"/>
          </a:xfrm>
        </p:spPr>
        <p:txBody>
          <a:bodyPr anchor="t">
            <a:normAutofit/>
          </a:bodyPr>
          <a:lstStyle>
            <a:lvl1pPr marL="0" indent="0">
              <a:buNone/>
              <a:defRPr sz="1600">
                <a:latin typeface="+mn-lt"/>
              </a:defRPr>
            </a:lvl1pPr>
          </a:lstStyle>
          <a:p>
            <a:pPr lvl="0"/>
            <a:r>
              <a:rPr lang="lt-LT" dirty="0"/>
              <a:t>Aprašymas</a:t>
            </a:r>
          </a:p>
        </p:txBody>
      </p:sp>
      <p:sp>
        <p:nvSpPr>
          <p:cNvPr id="47" name="Text Placeholder 26">
            <a:extLst>
              <a:ext uri="{FF2B5EF4-FFF2-40B4-BE49-F238E27FC236}">
                <a16:creationId xmlns:a16="http://schemas.microsoft.com/office/drawing/2014/main" id="{42968A3D-AB64-4B55-B3C8-4C6698CEF283}"/>
              </a:ext>
            </a:extLst>
          </p:cNvPr>
          <p:cNvSpPr>
            <a:spLocks noGrp="1"/>
          </p:cNvSpPr>
          <p:nvPr>
            <p:ph type="body" sz="quarter" idx="25" hasCustomPrompt="1"/>
          </p:nvPr>
        </p:nvSpPr>
        <p:spPr>
          <a:xfrm>
            <a:off x="728078" y="5686780"/>
            <a:ext cx="2398293" cy="647700"/>
          </a:xfrm>
        </p:spPr>
        <p:txBody>
          <a:bodyPr anchor="t">
            <a:normAutofit/>
          </a:bodyPr>
          <a:lstStyle>
            <a:lvl1pPr marL="0" indent="0">
              <a:buNone/>
              <a:defRPr lang="lt-LT" sz="1100" dirty="0"/>
            </a:lvl1pPr>
          </a:lstStyle>
          <a:p>
            <a:pPr lvl="0"/>
            <a:r>
              <a:rPr lang="lt-LT" dirty="0"/>
              <a:t>Išnašos</a:t>
            </a:r>
          </a:p>
        </p:txBody>
      </p:sp>
    </p:spTree>
    <p:extLst>
      <p:ext uri="{BB962C8B-B14F-4D97-AF65-F5344CB8AC3E}">
        <p14:creationId xmlns:p14="http://schemas.microsoft.com/office/powerpoint/2010/main" val="3001458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otrauka ir grafika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aveikslėlis 1">
            <a:extLst>
              <a:ext uri="{FF2B5EF4-FFF2-40B4-BE49-F238E27FC236}">
                <a16:creationId xmlns:a16="http://schemas.microsoft.com/office/drawing/2014/main" id="{9C9EB275-611F-405B-BD6C-7BAC976047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482208"/>
            <a:ext cx="12192000" cy="737616"/>
          </a:xfrm>
          <a:prstGeom prst="rect">
            <a:avLst/>
          </a:prstGeom>
        </p:spPr>
      </p:pic>
      <p:sp>
        <p:nvSpPr>
          <p:cNvPr id="2" name="Title 1">
            <a:extLst>
              <a:ext uri="{FF2B5EF4-FFF2-40B4-BE49-F238E27FC236}">
                <a16:creationId xmlns:a16="http://schemas.microsoft.com/office/drawing/2014/main" id="{E7B65374-82BC-4DF8-AF60-B15BA36B5671}"/>
              </a:ext>
            </a:extLst>
          </p:cNvPr>
          <p:cNvSpPr>
            <a:spLocks noGrp="1"/>
          </p:cNvSpPr>
          <p:nvPr>
            <p:ph type="title" hasCustomPrompt="1"/>
          </p:nvPr>
        </p:nvSpPr>
        <p:spPr>
          <a:xfrm>
            <a:off x="216569" y="5476945"/>
            <a:ext cx="11750842" cy="737616"/>
          </a:xfrm>
        </p:spPr>
        <p:txBody>
          <a:bodyPr>
            <a:normAutofit/>
          </a:bodyPr>
          <a:lstStyle>
            <a:lvl1pPr>
              <a:defRPr sz="4000"/>
            </a:lvl1pPr>
          </a:lstStyle>
          <a:p>
            <a:r>
              <a:rPr lang="lt-LT" dirty="0"/>
              <a:t>Antraštė</a:t>
            </a:r>
          </a:p>
        </p:txBody>
      </p:sp>
      <p:sp>
        <p:nvSpPr>
          <p:cNvPr id="9" name="Rectangle 8">
            <a:extLst>
              <a:ext uri="{FF2B5EF4-FFF2-40B4-BE49-F238E27FC236}">
                <a16:creationId xmlns:a16="http://schemas.microsoft.com/office/drawing/2014/main" id="{FC308E86-C2F1-4011-B90E-96C18C6BE309}"/>
              </a:ext>
            </a:extLst>
          </p:cNvPr>
          <p:cNvSpPr/>
          <p:nvPr userDrawn="1"/>
        </p:nvSpPr>
        <p:spPr>
          <a:xfrm>
            <a:off x="0" y="6219806"/>
            <a:ext cx="12191999" cy="638194"/>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2" name="Text Placeholder 11">
            <a:extLst>
              <a:ext uri="{FF2B5EF4-FFF2-40B4-BE49-F238E27FC236}">
                <a16:creationId xmlns:a16="http://schemas.microsoft.com/office/drawing/2014/main" id="{AA41C060-3B26-4E1B-9292-BDFB605CB3AC}"/>
              </a:ext>
            </a:extLst>
          </p:cNvPr>
          <p:cNvSpPr>
            <a:spLocks noGrp="1"/>
          </p:cNvSpPr>
          <p:nvPr>
            <p:ph type="body" sz="quarter" idx="14" hasCustomPrompt="1"/>
          </p:nvPr>
        </p:nvSpPr>
        <p:spPr>
          <a:xfrm>
            <a:off x="8248650" y="6327765"/>
            <a:ext cx="3719513" cy="422275"/>
          </a:xfrm>
        </p:spPr>
        <p:txBody>
          <a:bodyPr anchor="ctr">
            <a:normAutofit/>
          </a:bodyPr>
          <a:lstStyle>
            <a:lvl1pPr marL="0" indent="0" algn="r">
              <a:buNone/>
              <a:defRPr sz="1200">
                <a:solidFill>
                  <a:schemeClr val="bg1"/>
                </a:solidFill>
              </a:defRPr>
            </a:lvl1pPr>
          </a:lstStyle>
          <a:p>
            <a:pPr lvl="0"/>
            <a:r>
              <a:rPr lang="lt-LT" dirty="0"/>
              <a:t>Informacija apie nuotrauką</a:t>
            </a:r>
          </a:p>
        </p:txBody>
      </p:sp>
      <p:sp>
        <p:nvSpPr>
          <p:cNvPr id="7" name="Rectangle 6">
            <a:extLst>
              <a:ext uri="{FF2B5EF4-FFF2-40B4-BE49-F238E27FC236}">
                <a16:creationId xmlns:a16="http://schemas.microsoft.com/office/drawing/2014/main" id="{40A53B3F-2F21-4BB5-A246-90EC4AFC4F33}"/>
              </a:ext>
            </a:extLst>
          </p:cNvPr>
          <p:cNvSpPr/>
          <p:nvPr userDrawn="1"/>
        </p:nvSpPr>
        <p:spPr>
          <a:xfrm>
            <a:off x="6322095" y="-662492"/>
            <a:ext cx="7646545" cy="5067750"/>
          </a:xfrm>
          <a:prstGeom prst="rect">
            <a:avLst/>
          </a:prstGeom>
          <a:solidFill>
            <a:schemeClr val="bg1">
              <a:alpha val="67000"/>
            </a:schemeClr>
          </a:solidFill>
          <a:ln>
            <a:noFill/>
          </a:ln>
          <a:effectLst>
            <a:softEdge rad="660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srgbClr val="FFFFFF"/>
              </a:solidFill>
              <a:effectLst/>
              <a:uLnTx/>
              <a:uFillTx/>
              <a:latin typeface="Calibri Light"/>
              <a:ea typeface="+mn-ea"/>
              <a:cs typeface="+mn-cs"/>
            </a:endParaRPr>
          </a:p>
        </p:txBody>
      </p:sp>
      <p:sp>
        <p:nvSpPr>
          <p:cNvPr id="4" name="Chart Placeholder 3">
            <a:extLst>
              <a:ext uri="{FF2B5EF4-FFF2-40B4-BE49-F238E27FC236}">
                <a16:creationId xmlns:a16="http://schemas.microsoft.com/office/drawing/2014/main" id="{AF0E425B-E645-49FE-8910-0799B56F1435}"/>
              </a:ext>
            </a:extLst>
          </p:cNvPr>
          <p:cNvSpPr>
            <a:spLocks noGrp="1"/>
          </p:cNvSpPr>
          <p:nvPr>
            <p:ph type="chart" sz="quarter" idx="15" hasCustomPrompt="1"/>
          </p:nvPr>
        </p:nvSpPr>
        <p:spPr>
          <a:xfrm>
            <a:off x="6810375" y="390525"/>
            <a:ext cx="5057775" cy="3638550"/>
          </a:xfrm>
        </p:spPr>
        <p:txBody>
          <a:bodyPr anchor="ctr"/>
          <a:lstStyle>
            <a:lvl1pPr marL="0" indent="0" algn="ctr">
              <a:buNone/>
              <a:defRPr/>
            </a:lvl1pPr>
          </a:lstStyle>
          <a:p>
            <a:r>
              <a:rPr lang="lt-LT" dirty="0"/>
              <a:t>Spauskite ikonėlę, kad pridėtumėte grafiką</a:t>
            </a:r>
          </a:p>
          <a:p>
            <a:endParaRPr lang="lt-LT" dirty="0"/>
          </a:p>
          <a:p>
            <a:endParaRPr lang="lt-LT" dirty="0"/>
          </a:p>
        </p:txBody>
      </p:sp>
    </p:spTree>
    <p:extLst>
      <p:ext uri="{BB962C8B-B14F-4D97-AF65-F5344CB8AC3E}">
        <p14:creationId xmlns:p14="http://schemas.microsoft.com/office/powerpoint/2010/main" val="3169427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otrauka ir logotipai">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aveikslėlis 1">
            <a:extLst>
              <a:ext uri="{FF2B5EF4-FFF2-40B4-BE49-F238E27FC236}">
                <a16:creationId xmlns:a16="http://schemas.microsoft.com/office/drawing/2014/main" id="{9C9EB275-611F-405B-BD6C-7BAC976047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482208"/>
            <a:ext cx="12192000" cy="737616"/>
          </a:xfrm>
          <a:prstGeom prst="rect">
            <a:avLst/>
          </a:prstGeom>
        </p:spPr>
      </p:pic>
      <p:sp>
        <p:nvSpPr>
          <p:cNvPr id="2" name="Title 1">
            <a:extLst>
              <a:ext uri="{FF2B5EF4-FFF2-40B4-BE49-F238E27FC236}">
                <a16:creationId xmlns:a16="http://schemas.microsoft.com/office/drawing/2014/main" id="{E7B65374-82BC-4DF8-AF60-B15BA36B5671}"/>
              </a:ext>
            </a:extLst>
          </p:cNvPr>
          <p:cNvSpPr>
            <a:spLocks noGrp="1"/>
          </p:cNvSpPr>
          <p:nvPr>
            <p:ph type="title" hasCustomPrompt="1"/>
          </p:nvPr>
        </p:nvSpPr>
        <p:spPr>
          <a:xfrm>
            <a:off x="216569" y="5476945"/>
            <a:ext cx="11750842" cy="737616"/>
          </a:xfrm>
        </p:spPr>
        <p:txBody>
          <a:bodyPr>
            <a:normAutofit/>
          </a:bodyPr>
          <a:lstStyle>
            <a:lvl1pPr>
              <a:defRPr sz="4000"/>
            </a:lvl1pPr>
          </a:lstStyle>
          <a:p>
            <a:r>
              <a:rPr lang="lt-LT" dirty="0"/>
              <a:t>Antraštė</a:t>
            </a:r>
          </a:p>
        </p:txBody>
      </p:sp>
      <p:sp>
        <p:nvSpPr>
          <p:cNvPr id="9" name="Rectangle 8">
            <a:extLst>
              <a:ext uri="{FF2B5EF4-FFF2-40B4-BE49-F238E27FC236}">
                <a16:creationId xmlns:a16="http://schemas.microsoft.com/office/drawing/2014/main" id="{FC308E86-C2F1-4011-B90E-96C18C6BE309}"/>
              </a:ext>
            </a:extLst>
          </p:cNvPr>
          <p:cNvSpPr/>
          <p:nvPr userDrawn="1"/>
        </p:nvSpPr>
        <p:spPr>
          <a:xfrm>
            <a:off x="0" y="6219806"/>
            <a:ext cx="12191999" cy="638194"/>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2" name="Text Placeholder 11">
            <a:extLst>
              <a:ext uri="{FF2B5EF4-FFF2-40B4-BE49-F238E27FC236}">
                <a16:creationId xmlns:a16="http://schemas.microsoft.com/office/drawing/2014/main" id="{AA41C060-3B26-4E1B-9292-BDFB605CB3AC}"/>
              </a:ext>
            </a:extLst>
          </p:cNvPr>
          <p:cNvSpPr>
            <a:spLocks noGrp="1"/>
          </p:cNvSpPr>
          <p:nvPr>
            <p:ph type="body" sz="quarter" idx="14" hasCustomPrompt="1"/>
          </p:nvPr>
        </p:nvSpPr>
        <p:spPr>
          <a:xfrm>
            <a:off x="8248650" y="6327765"/>
            <a:ext cx="3719513" cy="422275"/>
          </a:xfrm>
        </p:spPr>
        <p:txBody>
          <a:bodyPr anchor="ctr">
            <a:normAutofit/>
          </a:bodyPr>
          <a:lstStyle>
            <a:lvl1pPr marL="0" indent="0" algn="r">
              <a:buNone/>
              <a:defRPr sz="1200">
                <a:solidFill>
                  <a:schemeClr val="bg1"/>
                </a:solidFill>
              </a:defRPr>
            </a:lvl1pPr>
          </a:lstStyle>
          <a:p>
            <a:pPr lvl="0"/>
            <a:r>
              <a:rPr lang="lt-LT" dirty="0"/>
              <a:t>Informacija apie nuotrauką</a:t>
            </a:r>
          </a:p>
        </p:txBody>
      </p:sp>
      <p:pic>
        <p:nvPicPr>
          <p:cNvPr id="10" name="Paveikslėlis 2">
            <a:extLst>
              <a:ext uri="{FF2B5EF4-FFF2-40B4-BE49-F238E27FC236}">
                <a16:creationId xmlns:a16="http://schemas.microsoft.com/office/drawing/2014/main" id="{C3FEB4D8-AB9E-4E93-AB18-C6EFF84452E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524725" y="-2279190"/>
            <a:ext cx="17246660" cy="5774869"/>
          </a:xfrm>
          <a:prstGeom prst="rect">
            <a:avLst/>
          </a:prstGeom>
          <a:solidFill>
            <a:schemeClr val="bg1"/>
          </a:solidFill>
          <a:effectLst>
            <a:softEdge rad="977900"/>
          </a:effectLst>
        </p:spPr>
      </p:pic>
    </p:spTree>
    <p:extLst>
      <p:ext uri="{BB962C8B-B14F-4D97-AF65-F5344CB8AC3E}">
        <p14:creationId xmlns:p14="http://schemas.microsoft.com/office/powerpoint/2010/main" val="53164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otrauka ir logotipai - pavadinimai">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aveikslėlis 1">
            <a:extLst>
              <a:ext uri="{FF2B5EF4-FFF2-40B4-BE49-F238E27FC236}">
                <a16:creationId xmlns:a16="http://schemas.microsoft.com/office/drawing/2014/main" id="{9C9EB275-611F-405B-BD6C-7BAC976047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482208"/>
            <a:ext cx="12192000" cy="737616"/>
          </a:xfrm>
          <a:prstGeom prst="rect">
            <a:avLst/>
          </a:prstGeom>
        </p:spPr>
      </p:pic>
      <p:sp>
        <p:nvSpPr>
          <p:cNvPr id="2" name="Title 1">
            <a:extLst>
              <a:ext uri="{FF2B5EF4-FFF2-40B4-BE49-F238E27FC236}">
                <a16:creationId xmlns:a16="http://schemas.microsoft.com/office/drawing/2014/main" id="{E7B65374-82BC-4DF8-AF60-B15BA36B5671}"/>
              </a:ext>
            </a:extLst>
          </p:cNvPr>
          <p:cNvSpPr>
            <a:spLocks noGrp="1"/>
          </p:cNvSpPr>
          <p:nvPr>
            <p:ph type="title" hasCustomPrompt="1"/>
          </p:nvPr>
        </p:nvSpPr>
        <p:spPr>
          <a:xfrm>
            <a:off x="216569" y="5476945"/>
            <a:ext cx="11750842" cy="737616"/>
          </a:xfrm>
        </p:spPr>
        <p:txBody>
          <a:bodyPr>
            <a:normAutofit/>
          </a:bodyPr>
          <a:lstStyle>
            <a:lvl1pPr>
              <a:defRPr sz="4000"/>
            </a:lvl1pPr>
          </a:lstStyle>
          <a:p>
            <a:r>
              <a:rPr lang="lt-LT" dirty="0"/>
              <a:t>Antraštė</a:t>
            </a:r>
          </a:p>
        </p:txBody>
      </p:sp>
      <p:sp>
        <p:nvSpPr>
          <p:cNvPr id="9" name="Rectangle 8">
            <a:extLst>
              <a:ext uri="{FF2B5EF4-FFF2-40B4-BE49-F238E27FC236}">
                <a16:creationId xmlns:a16="http://schemas.microsoft.com/office/drawing/2014/main" id="{FC308E86-C2F1-4011-B90E-96C18C6BE309}"/>
              </a:ext>
            </a:extLst>
          </p:cNvPr>
          <p:cNvSpPr/>
          <p:nvPr userDrawn="1"/>
        </p:nvSpPr>
        <p:spPr>
          <a:xfrm>
            <a:off x="0" y="6219806"/>
            <a:ext cx="12191999" cy="638194"/>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2" name="Text Placeholder 11">
            <a:extLst>
              <a:ext uri="{FF2B5EF4-FFF2-40B4-BE49-F238E27FC236}">
                <a16:creationId xmlns:a16="http://schemas.microsoft.com/office/drawing/2014/main" id="{AA41C060-3B26-4E1B-9292-BDFB605CB3AC}"/>
              </a:ext>
            </a:extLst>
          </p:cNvPr>
          <p:cNvSpPr>
            <a:spLocks noGrp="1"/>
          </p:cNvSpPr>
          <p:nvPr>
            <p:ph type="body" sz="quarter" idx="14" hasCustomPrompt="1"/>
          </p:nvPr>
        </p:nvSpPr>
        <p:spPr>
          <a:xfrm>
            <a:off x="8248650" y="6327765"/>
            <a:ext cx="3719513" cy="422275"/>
          </a:xfrm>
        </p:spPr>
        <p:txBody>
          <a:bodyPr anchor="ctr">
            <a:normAutofit/>
          </a:bodyPr>
          <a:lstStyle>
            <a:lvl1pPr marL="0" indent="0" algn="r">
              <a:buNone/>
              <a:defRPr sz="1200">
                <a:solidFill>
                  <a:schemeClr val="bg1"/>
                </a:solidFill>
              </a:defRPr>
            </a:lvl1pPr>
          </a:lstStyle>
          <a:p>
            <a:pPr lvl="0"/>
            <a:r>
              <a:rPr lang="lt-LT" dirty="0"/>
              <a:t>Informacija apie nuotrauką</a:t>
            </a:r>
          </a:p>
        </p:txBody>
      </p:sp>
      <p:pic>
        <p:nvPicPr>
          <p:cNvPr id="10" name="Paveikslėlis 2">
            <a:extLst>
              <a:ext uri="{FF2B5EF4-FFF2-40B4-BE49-F238E27FC236}">
                <a16:creationId xmlns:a16="http://schemas.microsoft.com/office/drawing/2014/main" id="{C3FEB4D8-AB9E-4E93-AB18-C6EFF84452E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524725" y="-2279190"/>
            <a:ext cx="17246660" cy="5774869"/>
          </a:xfrm>
          <a:prstGeom prst="rect">
            <a:avLst/>
          </a:prstGeom>
          <a:solidFill>
            <a:schemeClr val="bg1"/>
          </a:solidFill>
          <a:effectLst>
            <a:softEdge rad="977900"/>
          </a:effectLst>
        </p:spPr>
      </p:pic>
      <p:cxnSp>
        <p:nvCxnSpPr>
          <p:cNvPr id="16" name="Straight Connector 15">
            <a:extLst>
              <a:ext uri="{FF2B5EF4-FFF2-40B4-BE49-F238E27FC236}">
                <a16:creationId xmlns:a16="http://schemas.microsoft.com/office/drawing/2014/main" id="{55A02B53-8832-4471-95F9-E0C0124593B2}"/>
              </a:ext>
            </a:extLst>
          </p:cNvPr>
          <p:cNvCxnSpPr>
            <a:cxnSpLocks/>
          </p:cNvCxnSpPr>
          <p:nvPr userDrawn="1"/>
        </p:nvCxnSpPr>
        <p:spPr>
          <a:xfrm>
            <a:off x="526732" y="808290"/>
            <a:ext cx="2306424"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10833C48-675E-4D20-BFD7-D7F625712497}"/>
              </a:ext>
            </a:extLst>
          </p:cNvPr>
          <p:cNvCxnSpPr>
            <a:cxnSpLocks/>
          </p:cNvCxnSpPr>
          <p:nvPr userDrawn="1"/>
        </p:nvCxnSpPr>
        <p:spPr>
          <a:xfrm>
            <a:off x="3450907" y="826005"/>
            <a:ext cx="2306424"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5BFCA049-F3E4-4F51-8297-FEEC648E7612}"/>
              </a:ext>
            </a:extLst>
          </p:cNvPr>
          <p:cNvCxnSpPr>
            <a:cxnSpLocks/>
          </p:cNvCxnSpPr>
          <p:nvPr userDrawn="1"/>
        </p:nvCxnSpPr>
        <p:spPr>
          <a:xfrm>
            <a:off x="6413182" y="826005"/>
            <a:ext cx="2306424"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75633509-B497-4A89-8DD7-4D0F5CB3AE52}"/>
              </a:ext>
            </a:extLst>
          </p:cNvPr>
          <p:cNvCxnSpPr>
            <a:cxnSpLocks/>
          </p:cNvCxnSpPr>
          <p:nvPr userDrawn="1"/>
        </p:nvCxnSpPr>
        <p:spPr>
          <a:xfrm>
            <a:off x="9270682" y="826005"/>
            <a:ext cx="2306424" cy="0"/>
          </a:xfrm>
          <a:prstGeom prst="line">
            <a:avLst/>
          </a:prstGeom>
          <a:ln w="25400">
            <a:solidFill>
              <a:schemeClr val="accent1"/>
            </a:solidFill>
          </a:ln>
        </p:spPr>
        <p:style>
          <a:lnRef idx="3">
            <a:schemeClr val="accent1"/>
          </a:lnRef>
          <a:fillRef idx="0">
            <a:schemeClr val="accent1"/>
          </a:fillRef>
          <a:effectRef idx="2">
            <a:schemeClr val="accent1"/>
          </a:effectRef>
          <a:fontRef idx="minor">
            <a:schemeClr val="tx1"/>
          </a:fontRef>
        </p:style>
      </p:cxnSp>
      <p:sp>
        <p:nvSpPr>
          <p:cNvPr id="5" name="Text Placeholder 4">
            <a:extLst>
              <a:ext uri="{FF2B5EF4-FFF2-40B4-BE49-F238E27FC236}">
                <a16:creationId xmlns:a16="http://schemas.microsoft.com/office/drawing/2014/main" id="{335F77A1-5CC8-4C89-87CF-2D5E45188E12}"/>
              </a:ext>
            </a:extLst>
          </p:cNvPr>
          <p:cNvSpPr>
            <a:spLocks noGrp="1"/>
          </p:cNvSpPr>
          <p:nvPr>
            <p:ph type="body" sz="quarter" idx="15" hasCustomPrompt="1"/>
          </p:nvPr>
        </p:nvSpPr>
        <p:spPr>
          <a:xfrm>
            <a:off x="527050" y="352425"/>
            <a:ext cx="2306638" cy="450850"/>
          </a:xfrm>
        </p:spPr>
        <p:txBody>
          <a:bodyPr>
            <a:normAutofit/>
          </a:bodyPr>
          <a:lstStyle>
            <a:lvl1pPr marL="0" indent="0">
              <a:buNone/>
              <a:defRPr sz="2400">
                <a:solidFill>
                  <a:schemeClr val="tx1"/>
                </a:solidFill>
                <a:latin typeface="+mj-lt"/>
              </a:defRPr>
            </a:lvl1pPr>
          </a:lstStyle>
          <a:p>
            <a:pPr lvl="0"/>
            <a:r>
              <a:rPr lang="lt-LT" dirty="0"/>
              <a:t>Pavadinimas</a:t>
            </a:r>
          </a:p>
        </p:txBody>
      </p:sp>
      <p:sp>
        <p:nvSpPr>
          <p:cNvPr id="20" name="Text Placeholder 4">
            <a:extLst>
              <a:ext uri="{FF2B5EF4-FFF2-40B4-BE49-F238E27FC236}">
                <a16:creationId xmlns:a16="http://schemas.microsoft.com/office/drawing/2014/main" id="{806E8AF6-0074-43C9-8BC8-5B08F44609F2}"/>
              </a:ext>
            </a:extLst>
          </p:cNvPr>
          <p:cNvSpPr>
            <a:spLocks noGrp="1"/>
          </p:cNvSpPr>
          <p:nvPr>
            <p:ph type="body" sz="quarter" idx="16" hasCustomPrompt="1"/>
          </p:nvPr>
        </p:nvSpPr>
        <p:spPr>
          <a:xfrm>
            <a:off x="3450907" y="356106"/>
            <a:ext cx="2306638" cy="450850"/>
          </a:xfrm>
        </p:spPr>
        <p:txBody>
          <a:bodyPr>
            <a:normAutofit/>
          </a:bodyPr>
          <a:lstStyle>
            <a:lvl1pPr marL="0" indent="0">
              <a:buNone/>
              <a:defRPr sz="2400">
                <a:solidFill>
                  <a:schemeClr val="tx1"/>
                </a:solidFill>
                <a:latin typeface="+mj-lt"/>
              </a:defRPr>
            </a:lvl1pPr>
          </a:lstStyle>
          <a:p>
            <a:pPr lvl="0"/>
            <a:r>
              <a:rPr lang="lt-LT" dirty="0"/>
              <a:t>Pavadinimas</a:t>
            </a:r>
          </a:p>
        </p:txBody>
      </p:sp>
      <p:sp>
        <p:nvSpPr>
          <p:cNvPr id="21" name="Text Placeholder 4">
            <a:extLst>
              <a:ext uri="{FF2B5EF4-FFF2-40B4-BE49-F238E27FC236}">
                <a16:creationId xmlns:a16="http://schemas.microsoft.com/office/drawing/2014/main" id="{676AE10E-C61A-46AA-821C-D9B879B28986}"/>
              </a:ext>
            </a:extLst>
          </p:cNvPr>
          <p:cNvSpPr>
            <a:spLocks noGrp="1"/>
          </p:cNvSpPr>
          <p:nvPr>
            <p:ph type="body" sz="quarter" idx="17" hasCustomPrompt="1"/>
          </p:nvPr>
        </p:nvSpPr>
        <p:spPr>
          <a:xfrm>
            <a:off x="6412968" y="369910"/>
            <a:ext cx="2306638" cy="450850"/>
          </a:xfrm>
        </p:spPr>
        <p:txBody>
          <a:bodyPr>
            <a:normAutofit/>
          </a:bodyPr>
          <a:lstStyle>
            <a:lvl1pPr marL="0" indent="0">
              <a:buNone/>
              <a:defRPr sz="2400">
                <a:solidFill>
                  <a:schemeClr val="tx1"/>
                </a:solidFill>
                <a:latin typeface="+mj-lt"/>
              </a:defRPr>
            </a:lvl1pPr>
          </a:lstStyle>
          <a:p>
            <a:pPr lvl="0"/>
            <a:r>
              <a:rPr lang="lt-LT" dirty="0"/>
              <a:t>Pavadinimas</a:t>
            </a:r>
          </a:p>
        </p:txBody>
      </p:sp>
      <p:sp>
        <p:nvSpPr>
          <p:cNvPr id="22" name="Text Placeholder 4">
            <a:extLst>
              <a:ext uri="{FF2B5EF4-FFF2-40B4-BE49-F238E27FC236}">
                <a16:creationId xmlns:a16="http://schemas.microsoft.com/office/drawing/2014/main" id="{2B75A0D0-769C-4BF8-A62C-C21EB05F4835}"/>
              </a:ext>
            </a:extLst>
          </p:cNvPr>
          <p:cNvSpPr>
            <a:spLocks noGrp="1"/>
          </p:cNvSpPr>
          <p:nvPr>
            <p:ph type="body" sz="quarter" idx="18" hasCustomPrompt="1"/>
          </p:nvPr>
        </p:nvSpPr>
        <p:spPr>
          <a:xfrm>
            <a:off x="9270468" y="369910"/>
            <a:ext cx="2306638" cy="450850"/>
          </a:xfrm>
        </p:spPr>
        <p:txBody>
          <a:bodyPr>
            <a:normAutofit/>
          </a:bodyPr>
          <a:lstStyle>
            <a:lvl1pPr marL="0" indent="0">
              <a:buNone/>
              <a:defRPr sz="2400">
                <a:solidFill>
                  <a:schemeClr val="tx1"/>
                </a:solidFill>
                <a:latin typeface="+mj-lt"/>
              </a:defRPr>
            </a:lvl1pPr>
          </a:lstStyle>
          <a:p>
            <a:pPr lvl="0"/>
            <a:r>
              <a:rPr lang="lt-LT" dirty="0"/>
              <a:t>Pavadinimas</a:t>
            </a:r>
          </a:p>
        </p:txBody>
      </p:sp>
    </p:spTree>
    <p:extLst>
      <p:ext uri="{BB962C8B-B14F-4D97-AF65-F5344CB8AC3E}">
        <p14:creationId xmlns:p14="http://schemas.microsoft.com/office/powerpoint/2010/main" val="380239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šč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481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FDDAC-576E-1E4A-AF00-82943326EA8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LT"/>
          </a:p>
        </p:txBody>
      </p:sp>
      <p:sp>
        <p:nvSpPr>
          <p:cNvPr id="3" name="Subtitle 2">
            <a:extLst>
              <a:ext uri="{FF2B5EF4-FFF2-40B4-BE49-F238E27FC236}">
                <a16:creationId xmlns:a16="http://schemas.microsoft.com/office/drawing/2014/main" id="{6568CDF1-AA3E-BA4B-BDB9-A3A16838F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LT"/>
          </a:p>
        </p:txBody>
      </p:sp>
      <p:sp>
        <p:nvSpPr>
          <p:cNvPr id="4" name="Date Placeholder 3">
            <a:extLst>
              <a:ext uri="{FF2B5EF4-FFF2-40B4-BE49-F238E27FC236}">
                <a16:creationId xmlns:a16="http://schemas.microsoft.com/office/drawing/2014/main" id="{BA78D63E-BA43-8545-89C7-34916DEFF572}"/>
              </a:ext>
            </a:extLst>
          </p:cNvPr>
          <p:cNvSpPr>
            <a:spLocks noGrp="1"/>
          </p:cNvSpPr>
          <p:nvPr>
            <p:ph type="dt" sz="half" idx="10"/>
          </p:nvPr>
        </p:nvSpPr>
        <p:spPr/>
        <p:txBody>
          <a:bodyPr/>
          <a:lstStyle/>
          <a:p>
            <a:fld id="{A2287265-359E-D144-8999-84C0A1A873D4}" type="datetimeFigureOut">
              <a:rPr lang="en-LT" smtClean="0"/>
              <a:t>04/29/2021</a:t>
            </a:fld>
            <a:endParaRPr lang="en-LT"/>
          </a:p>
        </p:txBody>
      </p:sp>
      <p:sp>
        <p:nvSpPr>
          <p:cNvPr id="5" name="Footer Placeholder 4">
            <a:extLst>
              <a:ext uri="{FF2B5EF4-FFF2-40B4-BE49-F238E27FC236}">
                <a16:creationId xmlns:a16="http://schemas.microsoft.com/office/drawing/2014/main" id="{A5172A3F-AF41-B54D-A110-29E49D0C1313}"/>
              </a:ext>
            </a:extLst>
          </p:cNvPr>
          <p:cNvSpPr>
            <a:spLocks noGrp="1"/>
          </p:cNvSpPr>
          <p:nvPr>
            <p:ph type="ftr" sz="quarter" idx="11"/>
          </p:nvPr>
        </p:nvSpPr>
        <p:spPr/>
        <p:txBody>
          <a:bodyPr/>
          <a:lstStyle/>
          <a:p>
            <a:endParaRPr lang="en-LT"/>
          </a:p>
        </p:txBody>
      </p:sp>
      <p:sp>
        <p:nvSpPr>
          <p:cNvPr id="6" name="Slide Number Placeholder 5">
            <a:extLst>
              <a:ext uri="{FF2B5EF4-FFF2-40B4-BE49-F238E27FC236}">
                <a16:creationId xmlns:a16="http://schemas.microsoft.com/office/drawing/2014/main" id="{D3CDAA1C-25AF-F34F-97FA-83D6E2D3F353}"/>
              </a:ext>
            </a:extLst>
          </p:cNvPr>
          <p:cNvSpPr>
            <a:spLocks noGrp="1"/>
          </p:cNvSpPr>
          <p:nvPr>
            <p:ph type="sldNum" sz="quarter" idx="12"/>
          </p:nvPr>
        </p:nvSpPr>
        <p:spPr/>
        <p:txBody>
          <a:bodyPr/>
          <a:lstStyle/>
          <a:p>
            <a:fld id="{AE81F2B4-6842-2549-9498-FCE053E9D9DC}" type="slidenum">
              <a:rPr lang="en-LT" smtClean="0"/>
              <a:t>‹#›</a:t>
            </a:fld>
            <a:endParaRPr lang="en-LT"/>
          </a:p>
        </p:txBody>
      </p:sp>
    </p:spTree>
    <p:extLst>
      <p:ext uri="{BB962C8B-B14F-4D97-AF65-F5344CB8AC3E}">
        <p14:creationId xmlns:p14="http://schemas.microsoft.com/office/powerpoint/2010/main" val="2874747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Antraštė">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B1EF-0DA6-41AF-B894-95FE6CB137D0}"/>
              </a:ext>
            </a:extLst>
          </p:cNvPr>
          <p:cNvSpPr>
            <a:spLocks noGrp="1"/>
          </p:cNvSpPr>
          <p:nvPr>
            <p:ph type="title" hasCustomPrompt="1"/>
          </p:nvPr>
        </p:nvSpPr>
        <p:spPr>
          <a:xfrm>
            <a:off x="216569" y="2374232"/>
            <a:ext cx="11750842" cy="1499351"/>
          </a:xfrm>
        </p:spPr>
        <p:txBody>
          <a:bodyPr/>
          <a:lstStyle>
            <a:lvl1pPr algn="ctr">
              <a:defRPr/>
            </a:lvl1pPr>
          </a:lstStyle>
          <a:p>
            <a:r>
              <a:rPr lang="lt-LT" dirty="0"/>
              <a:t>Antraštė</a:t>
            </a:r>
          </a:p>
        </p:txBody>
      </p:sp>
      <p:sp>
        <p:nvSpPr>
          <p:cNvPr id="10" name="Text Placeholder 9">
            <a:extLst>
              <a:ext uri="{FF2B5EF4-FFF2-40B4-BE49-F238E27FC236}">
                <a16:creationId xmlns:a16="http://schemas.microsoft.com/office/drawing/2014/main" id="{9546E8B6-3418-4986-B0D8-A658E4358F52}"/>
              </a:ext>
            </a:extLst>
          </p:cNvPr>
          <p:cNvSpPr>
            <a:spLocks noGrp="1"/>
          </p:cNvSpPr>
          <p:nvPr>
            <p:ph type="body" sz="quarter" idx="10" hasCustomPrompt="1"/>
          </p:nvPr>
        </p:nvSpPr>
        <p:spPr>
          <a:xfrm>
            <a:off x="7705725" y="4306887"/>
            <a:ext cx="4262438" cy="730333"/>
          </a:xfrm>
        </p:spPr>
        <p:txBody>
          <a:bodyPr/>
          <a:lstStyle>
            <a:lvl1pPr marL="0" indent="0">
              <a:buNone/>
              <a:defRPr/>
            </a:lvl1pPr>
          </a:lstStyle>
          <a:p>
            <a:r>
              <a:rPr lang="en-GB" dirty="0" err="1">
                <a:latin typeface="Calibri" panose="020F0502020204030204" pitchFamily="34" charset="0"/>
                <a:cs typeface="Calibri" panose="020F0502020204030204" pitchFamily="34" charset="0"/>
              </a:rPr>
              <a:t>Vardas</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pavar</a:t>
            </a:r>
            <a:r>
              <a:rPr lang="lt-LT" dirty="0">
                <a:latin typeface="Calibri" panose="020F0502020204030204" pitchFamily="34" charset="0"/>
                <a:cs typeface="Calibri" panose="020F0502020204030204" pitchFamily="34" charset="0"/>
              </a:rPr>
              <a:t>dė </a:t>
            </a:r>
          </a:p>
          <a:p>
            <a:r>
              <a:rPr lang="lt-LT" dirty="0">
                <a:latin typeface="Calibri" panose="020F0502020204030204" pitchFamily="34" charset="0"/>
                <a:cs typeface="Calibri" panose="020F0502020204030204" pitchFamily="34" charset="0"/>
              </a:rPr>
              <a:t>Data: </a:t>
            </a:r>
            <a:endParaRPr lang="lt-LT" sz="1600" kern="1200" dirty="0">
              <a:solidFill>
                <a:schemeClr val="tx1"/>
              </a:solidFill>
              <a:latin typeface="+mn-lt"/>
              <a:ea typeface="+mn-ea"/>
              <a:cs typeface="+mn-cs"/>
            </a:endParaRPr>
          </a:p>
        </p:txBody>
      </p:sp>
      <p:sp>
        <p:nvSpPr>
          <p:cNvPr id="12" name="Text Placeholder 11">
            <a:extLst>
              <a:ext uri="{FF2B5EF4-FFF2-40B4-BE49-F238E27FC236}">
                <a16:creationId xmlns:a16="http://schemas.microsoft.com/office/drawing/2014/main" id="{F3AAAEC1-B0A0-44CD-B9D8-A447B8D574E9}"/>
              </a:ext>
            </a:extLst>
          </p:cNvPr>
          <p:cNvSpPr>
            <a:spLocks noGrp="1"/>
          </p:cNvSpPr>
          <p:nvPr>
            <p:ph type="body" sz="quarter" idx="11" hasCustomPrompt="1"/>
          </p:nvPr>
        </p:nvSpPr>
        <p:spPr>
          <a:xfrm>
            <a:off x="7705725" y="6241048"/>
            <a:ext cx="4262438" cy="3683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latin typeface="Calibri" panose="020F0502020204030204" pitchFamily="34" charset="0"/>
                <a:cs typeface="Calibri" panose="020F0502020204030204" pitchFamily="34" charset="0"/>
              </a:rPr>
              <a:t>Papildoma informacija</a:t>
            </a:r>
          </a:p>
        </p:txBody>
      </p:sp>
    </p:spTree>
    <p:extLst>
      <p:ext uri="{BB962C8B-B14F-4D97-AF65-F5344CB8AC3E}">
        <p14:creationId xmlns:p14="http://schemas.microsoft.com/office/powerpoint/2010/main" val="411105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E3A69C4C-121F-4274-87CC-4C0665696967}" type="datetimeFigureOut">
              <a:rPr lang="lt-LT" smtClean="0"/>
              <a:t>2021.04.29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DC227E53-6BE7-4DED-A864-DCF4D2378714}" type="slidenum">
              <a:rPr lang="lt-LT" smtClean="0"/>
              <a:t>‹#›</a:t>
            </a:fld>
            <a:endParaRPr lang="lt-LT"/>
          </a:p>
        </p:txBody>
      </p:sp>
    </p:spTree>
    <p:extLst>
      <p:ext uri="{BB962C8B-B14F-4D97-AF65-F5344CB8AC3E}">
        <p14:creationId xmlns:p14="http://schemas.microsoft.com/office/powerpoint/2010/main" val="653005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Grafikas">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225462" y="1513645"/>
            <a:ext cx="9736580" cy="293639"/>
          </a:xfrm>
        </p:spPr>
        <p:txBody>
          <a:bodyPr wrap="square">
            <a:noAutofit/>
          </a:bodyPr>
          <a:lstStyle>
            <a:lvl1pPr marL="0" indent="0" algn="just">
              <a:lnSpc>
                <a:spcPct val="100000"/>
              </a:lnSpc>
              <a:spcBef>
                <a:spcPts val="0"/>
              </a:spcBef>
              <a:buClr>
                <a:schemeClr val="accent2"/>
              </a:buClr>
              <a:buNone/>
              <a:defRPr sz="1200" i="1" baseline="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 &lt;kausimas&gt;</a:t>
            </a:r>
          </a:p>
        </p:txBody>
      </p:sp>
      <p:pic>
        <p:nvPicPr>
          <p:cNvPr id="8" name="Picture 7"/>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110481" y="6222455"/>
            <a:ext cx="1519399" cy="228531"/>
          </a:xfrm>
          <a:prstGeom prst="rect">
            <a:avLst/>
          </a:prstGeom>
        </p:spPr>
      </p:pic>
      <p:sp>
        <p:nvSpPr>
          <p:cNvPr id="9" name="TextBox 8"/>
          <p:cNvSpPr txBox="1"/>
          <p:nvPr userDrawn="1"/>
        </p:nvSpPr>
        <p:spPr>
          <a:xfrm>
            <a:off x="9671130" y="6140127"/>
            <a:ext cx="588442" cy="369332"/>
          </a:xfrm>
          <a:prstGeom prst="rect">
            <a:avLst/>
          </a:prstGeom>
          <a:noFill/>
        </p:spPr>
        <p:txBody>
          <a:bodyPr wrap="square" rtlCol="0">
            <a:spAutoFit/>
          </a:bodyPr>
          <a:lstStyle/>
          <a:p>
            <a:fld id="{EA3F95AD-BCAB-4452-93F0-3B043E474EF5}" type="slidenum">
              <a:rPr lang="lt-LT" b="1" noProof="0" smtClean="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rPr>
              <a:t>‹#›</a:t>
            </a:fld>
            <a:endParaRPr lang="lt-LT" b="1" noProof="0" dirty="0">
              <a:solidFill>
                <a:prstClr val="white">
                  <a:lumMod val="75000"/>
                </a:prstClr>
              </a:solidFill>
              <a:latin typeface="Microsoft YaHei UI Light" panose="020B0502040204020203" pitchFamily="34" charset="-122"/>
              <a:ea typeface="Microsoft YaHei UI Light" panose="020B0502040204020203" pitchFamily="34" charset="-122"/>
              <a:cs typeface="Open Sans" panose="020B0606030504020204" pitchFamily="34" charset="0"/>
            </a:endParaRPr>
          </a:p>
        </p:txBody>
      </p:sp>
      <p:sp>
        <p:nvSpPr>
          <p:cNvPr id="14" name="Title 13"/>
          <p:cNvSpPr>
            <a:spLocks noGrp="1"/>
          </p:cNvSpPr>
          <p:nvPr>
            <p:ph type="title" hasCustomPrompt="1"/>
          </p:nvPr>
        </p:nvSpPr>
        <p:spPr>
          <a:xfrm>
            <a:off x="1221178" y="365125"/>
            <a:ext cx="9730107" cy="1151703"/>
          </a:xfrm>
        </p:spPr>
        <p:txBody>
          <a:bodyPr>
            <a:normAutofit/>
          </a:bodyPr>
          <a:lstStyle>
            <a:lvl1pPr>
              <a:defRPr sz="2600">
                <a:solidFill>
                  <a:schemeClr val="accent2"/>
                </a:solidFill>
                <a:latin typeface="Microsoft YaHei UI Light" panose="020B0502040204020203" pitchFamily="34" charset="-122"/>
                <a:ea typeface="Microsoft YaHei UI Light" panose="020B0502040204020203" pitchFamily="34" charset="-122"/>
              </a:defRPr>
            </a:lvl1pPr>
          </a:lstStyle>
          <a:p>
            <a:r>
              <a:rPr lang="lt-LT" noProof="0" dirty="0"/>
              <a:t>TEKSTAS</a:t>
            </a:r>
          </a:p>
        </p:txBody>
      </p:sp>
      <p:sp>
        <p:nvSpPr>
          <p:cNvPr id="18" name="Content Placeholder 2"/>
          <p:cNvSpPr>
            <a:spLocks noGrp="1"/>
          </p:cNvSpPr>
          <p:nvPr>
            <p:ph sz="half" idx="10" hasCustomPrompt="1"/>
          </p:nvPr>
        </p:nvSpPr>
        <p:spPr>
          <a:xfrm>
            <a:off x="8709862" y="1828800"/>
            <a:ext cx="2819709" cy="4130936"/>
          </a:xfrm>
        </p:spPr>
        <p:txBody>
          <a:bodyPr>
            <a:noAutofit/>
          </a:bodyPr>
          <a:lstStyle>
            <a:lvl1pPr marL="0" indent="0" algn="just">
              <a:lnSpc>
                <a:spcPct val="100000"/>
              </a:lnSpc>
              <a:spcBef>
                <a:spcPts val="0"/>
              </a:spcBef>
              <a:buClr>
                <a:schemeClr val="accent2"/>
              </a:buClr>
              <a:buNone/>
              <a:defRPr sz="11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algn="just">
              <a:lnSpc>
                <a:spcPct val="100000"/>
              </a:lnSpc>
              <a:spcBef>
                <a:spcPts val="0"/>
              </a:spcBef>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Tekstas</a:t>
            </a:r>
          </a:p>
          <a:p>
            <a:pPr lvl="0"/>
            <a:endParaRPr lang="lt-LT" noProof="0" dirty="0"/>
          </a:p>
          <a:p>
            <a:pPr lvl="0"/>
            <a:r>
              <a:rPr lang="lt-LT" noProof="0" dirty="0"/>
              <a:t>Tekstas</a:t>
            </a:r>
          </a:p>
        </p:txBody>
      </p:sp>
      <p:sp>
        <p:nvSpPr>
          <p:cNvPr id="7" name="Content Placeholder 2"/>
          <p:cNvSpPr>
            <a:spLocks noGrp="1"/>
          </p:cNvSpPr>
          <p:nvPr>
            <p:ph sz="half" idx="11" hasCustomPrompt="1"/>
          </p:nvPr>
        </p:nvSpPr>
        <p:spPr>
          <a:xfrm>
            <a:off x="1238008" y="1805899"/>
            <a:ext cx="1214736" cy="293639"/>
          </a:xfrm>
        </p:spPr>
        <p:txBody>
          <a:bodyPr wrap="square">
            <a:noAutofit/>
          </a:bodyPr>
          <a:lstStyle>
            <a:lvl1pPr marL="0" indent="0" algn="just">
              <a:lnSpc>
                <a:spcPct val="100000"/>
              </a:lnSpc>
              <a:spcBef>
                <a:spcPts val="0"/>
              </a:spcBef>
              <a:buClr>
                <a:schemeClr val="accent2"/>
              </a:buClr>
              <a:buNone/>
              <a:defRPr sz="1000" b="1" i="0" baseline="0">
                <a:solidFill>
                  <a:schemeClr val="tx1"/>
                </a:solidFill>
                <a:latin typeface="Microsoft YaHei UI Light" panose="020B0502040204020203" pitchFamily="34" charset="-122"/>
                <a:ea typeface="Microsoft YaHei UI Light" panose="020B0502040204020203" pitchFamily="34" charset="-122"/>
              </a:defRPr>
            </a:lvl1pPr>
            <a:lvl2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2pPr>
            <a:lvl3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3pPr>
            <a:lvl4pPr>
              <a:buClr>
                <a:schemeClr val="accent2"/>
              </a:buClr>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4pPr>
            <a:lvl5pPr marL="1828800" indent="0" algn="just">
              <a:lnSpc>
                <a:spcPct val="100000"/>
              </a:lnSpc>
              <a:spcBef>
                <a:spcPts val="0"/>
              </a:spcBef>
              <a:buClr>
                <a:schemeClr val="accent2"/>
              </a:buClr>
              <a:buNone/>
              <a:defRPr sz="1400">
                <a:solidFill>
                  <a:schemeClr val="tx1">
                    <a:lumMod val="65000"/>
                    <a:lumOff val="35000"/>
                  </a:schemeClr>
                </a:solidFill>
                <a:latin typeface="Microsoft YaHei UI Light" panose="020B0502040204020203" pitchFamily="34" charset="-122"/>
                <a:ea typeface="Microsoft YaHei UI Light" panose="020B0502040204020203" pitchFamily="34" charset="-122"/>
              </a:defRPr>
            </a:lvl5pPr>
          </a:lstStyle>
          <a:p>
            <a:pPr lvl="0"/>
            <a:r>
              <a:rPr lang="lt-LT" noProof="0" dirty="0"/>
              <a:t>Imties dydis</a:t>
            </a:r>
          </a:p>
        </p:txBody>
      </p:sp>
    </p:spTree>
    <p:extLst>
      <p:ext uri="{BB962C8B-B14F-4D97-AF65-F5344CB8AC3E}">
        <p14:creationId xmlns:p14="http://schemas.microsoft.com/office/powerpoint/2010/main" val="379473304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id="{7E18FC6E-8F4A-404D-87D6-4007348E0156}"/>
              </a:ext>
            </a:extLst>
          </p:cNvPr>
          <p:cNvSpPr>
            <a:spLocks noGrp="1"/>
          </p:cNvSpPr>
          <p:nvPr>
            <p:ph type="media" sz="quarter" idx="10" hasCustomPrompt="1"/>
          </p:nvPr>
        </p:nvSpPr>
        <p:spPr>
          <a:xfrm>
            <a:off x="0" y="0"/>
            <a:ext cx="12192000" cy="6858000"/>
          </a:xfrm>
        </p:spPr>
        <p:txBody>
          <a:bodyPr anchor="ctr"/>
          <a:lstStyle>
            <a:lvl1pPr marL="0" marR="0" indent="0" algn="ctr" defTabSz="914400" rtl="0" eaLnBrk="1" fontAlgn="auto" latinLnBrk="0" hangingPunct="1">
              <a:lnSpc>
                <a:spcPct val="90000"/>
              </a:lnSpc>
              <a:spcBef>
                <a:spcPts val="1000"/>
              </a:spcBef>
              <a:spcAft>
                <a:spcPts val="0"/>
              </a:spcAft>
              <a:buClr>
                <a:schemeClr val="accent3"/>
              </a:buClr>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
                <a:schemeClr val="accent3"/>
              </a:buClr>
              <a:buSzTx/>
              <a:buFont typeface="Arial" panose="020B0604020202020204" pitchFamily="34" charset="0"/>
              <a:buNone/>
              <a:tabLst/>
              <a:defRPr/>
            </a:pPr>
            <a:r>
              <a:rPr lang="lt-LT" dirty="0"/>
              <a:t>Spauskite ikonėlę, kad pridėtumėte video</a:t>
            </a:r>
          </a:p>
          <a:p>
            <a:pPr marL="0" marR="0" lvl="0" indent="0" algn="ctr" defTabSz="914400" rtl="0" eaLnBrk="1" fontAlgn="auto" latinLnBrk="0" hangingPunct="1">
              <a:lnSpc>
                <a:spcPct val="90000"/>
              </a:lnSpc>
              <a:spcBef>
                <a:spcPts val="1000"/>
              </a:spcBef>
              <a:spcAft>
                <a:spcPts val="0"/>
              </a:spcAft>
              <a:buClr>
                <a:schemeClr val="accent3"/>
              </a:buClr>
              <a:buSzTx/>
              <a:buFont typeface="Arial" panose="020B0604020202020204" pitchFamily="34" charset="0"/>
              <a:buNone/>
              <a:tabLst/>
              <a:defRPr/>
            </a:pPr>
            <a:endParaRPr lang="lt-LT" dirty="0"/>
          </a:p>
          <a:p>
            <a:pPr marL="0" marR="0" lvl="0" indent="0" algn="ctr" defTabSz="914400" rtl="0" eaLnBrk="1" fontAlgn="auto" latinLnBrk="0" hangingPunct="1">
              <a:lnSpc>
                <a:spcPct val="90000"/>
              </a:lnSpc>
              <a:spcBef>
                <a:spcPts val="1000"/>
              </a:spcBef>
              <a:spcAft>
                <a:spcPts val="0"/>
              </a:spcAft>
              <a:buClr>
                <a:schemeClr val="accent3"/>
              </a:buClr>
              <a:buSzTx/>
              <a:buFont typeface="Arial" panose="020B0604020202020204" pitchFamily="34" charset="0"/>
              <a:buNone/>
              <a:tabLst/>
              <a:defRPr/>
            </a:pPr>
            <a:endParaRPr lang="lt-LT" dirty="0"/>
          </a:p>
        </p:txBody>
      </p:sp>
    </p:spTree>
    <p:extLst>
      <p:ext uri="{BB962C8B-B14F-4D97-AF65-F5344CB8AC3E}">
        <p14:creationId xmlns:p14="http://schemas.microsoft.com/office/powerpoint/2010/main" val="275881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kaidrė su šonine juosta">
    <p:spTree>
      <p:nvGrpSpPr>
        <p:cNvPr id="1" name=""/>
        <p:cNvGrpSpPr/>
        <p:nvPr/>
      </p:nvGrpSpPr>
      <p:grpSpPr>
        <a:xfrm>
          <a:off x="0" y="0"/>
          <a:ext cx="0" cy="0"/>
          <a:chOff x="0" y="0"/>
          <a:chExt cx="0" cy="0"/>
        </a:xfrm>
      </p:grpSpPr>
      <p:pic>
        <p:nvPicPr>
          <p:cNvPr id="11" name="Paveikslėlis 1">
            <a:extLst>
              <a:ext uri="{FF2B5EF4-FFF2-40B4-BE49-F238E27FC236}">
                <a16:creationId xmlns:a16="http://schemas.microsoft.com/office/drawing/2014/main" id="{69473622-1263-48A0-BB4F-B9A10A7B03D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4742687" cy="6858000"/>
          </a:xfrm>
          <a:prstGeom prst="rect">
            <a:avLst/>
          </a:prstGeom>
        </p:spPr>
      </p:pic>
      <p:sp>
        <p:nvSpPr>
          <p:cNvPr id="4" name="Title 1">
            <a:extLst>
              <a:ext uri="{FF2B5EF4-FFF2-40B4-BE49-F238E27FC236}">
                <a16:creationId xmlns:a16="http://schemas.microsoft.com/office/drawing/2014/main" id="{D6ECBF63-A39C-4170-B3F5-F45AB5B67E7F}"/>
              </a:ext>
            </a:extLst>
          </p:cNvPr>
          <p:cNvSpPr>
            <a:spLocks noGrp="1"/>
          </p:cNvSpPr>
          <p:nvPr>
            <p:ph type="title" hasCustomPrompt="1"/>
          </p:nvPr>
        </p:nvSpPr>
        <p:spPr>
          <a:xfrm>
            <a:off x="216569" y="463262"/>
            <a:ext cx="4288285" cy="989814"/>
          </a:xfrm>
          <a:prstGeom prst="rect">
            <a:avLst/>
          </a:prstGeom>
        </p:spPr>
        <p:txBody>
          <a:bodyPr anchor="t">
            <a:normAutofit/>
          </a:bodyPr>
          <a:lstStyle>
            <a:lvl1pPr>
              <a:defRPr sz="2800" b="0">
                <a:solidFill>
                  <a:schemeClr val="tx1"/>
                </a:solidFill>
                <a:latin typeface="+mj-lt"/>
              </a:defRPr>
            </a:lvl1pPr>
          </a:lstStyle>
          <a:p>
            <a:r>
              <a:rPr lang="lt-LT" dirty="0"/>
              <a:t>Skaidrės a</a:t>
            </a:r>
            <a:r>
              <a:rPr lang="en-US" dirty="0" err="1"/>
              <a:t>ntra</a:t>
            </a:r>
            <a:r>
              <a:rPr lang="lt-LT" dirty="0"/>
              <a:t>štė</a:t>
            </a:r>
          </a:p>
        </p:txBody>
      </p:sp>
      <p:sp>
        <p:nvSpPr>
          <p:cNvPr id="10" name="Text Placeholder 12">
            <a:extLst>
              <a:ext uri="{FF2B5EF4-FFF2-40B4-BE49-F238E27FC236}">
                <a16:creationId xmlns:a16="http://schemas.microsoft.com/office/drawing/2014/main" id="{045451E1-4F7E-4B1C-B25F-25FE206F9780}"/>
              </a:ext>
            </a:extLst>
          </p:cNvPr>
          <p:cNvSpPr>
            <a:spLocks noGrp="1"/>
          </p:cNvSpPr>
          <p:nvPr>
            <p:ph type="body" sz="quarter" idx="13" hasCustomPrompt="1"/>
          </p:nvPr>
        </p:nvSpPr>
        <p:spPr>
          <a:xfrm>
            <a:off x="223838" y="1582961"/>
            <a:ext cx="4281487" cy="4998813"/>
          </a:xfrm>
        </p:spPr>
        <p:txBody>
          <a:bodyPr>
            <a:normAutofit/>
          </a:bodyPr>
          <a:lstStyle>
            <a:lvl1pPr marL="0" indent="0">
              <a:buNone/>
              <a:defRPr sz="1800">
                <a:solidFill>
                  <a:schemeClr val="tx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lt-LT" dirty="0"/>
              <a:t>Tekstas</a:t>
            </a:r>
          </a:p>
        </p:txBody>
      </p:sp>
      <p:sp>
        <p:nvSpPr>
          <p:cNvPr id="12" name="Slide Number Placeholder 4">
            <a:extLst>
              <a:ext uri="{FF2B5EF4-FFF2-40B4-BE49-F238E27FC236}">
                <a16:creationId xmlns:a16="http://schemas.microsoft.com/office/drawing/2014/main" id="{F42E2CE8-2A5F-4431-9F8B-BCED0D441AEE}"/>
              </a:ext>
            </a:extLst>
          </p:cNvPr>
          <p:cNvSpPr>
            <a:spLocks noGrp="1"/>
          </p:cNvSpPr>
          <p:nvPr>
            <p:ph type="sldNum" sz="quarter" idx="12"/>
          </p:nvPr>
        </p:nvSpPr>
        <p:spPr>
          <a:xfrm>
            <a:off x="216569" y="76368"/>
            <a:ext cx="914400" cy="257008"/>
          </a:xfrm>
        </p:spPr>
        <p:txBody>
          <a:bodyPr/>
          <a:lstStyle/>
          <a:p>
            <a:fld id="{A1A04DC3-9701-47C9-BCF8-E1A37E2A6339}" type="slidenum">
              <a:rPr lang="lt-LT" smtClean="0"/>
              <a:pPr/>
              <a:t>‹#›</a:t>
            </a:fld>
            <a:endParaRPr lang="lt-LT" dirty="0"/>
          </a:p>
        </p:txBody>
      </p:sp>
      <p:sp>
        <p:nvSpPr>
          <p:cNvPr id="14" name="Content Placeholder 3">
            <a:extLst>
              <a:ext uri="{FF2B5EF4-FFF2-40B4-BE49-F238E27FC236}">
                <a16:creationId xmlns:a16="http://schemas.microsoft.com/office/drawing/2014/main" id="{94E30199-2CEA-45C6-9595-51EB4941C07F}"/>
              </a:ext>
            </a:extLst>
          </p:cNvPr>
          <p:cNvSpPr>
            <a:spLocks noGrp="1"/>
          </p:cNvSpPr>
          <p:nvPr>
            <p:ph sz="quarter" idx="14" hasCustomPrompt="1"/>
          </p:nvPr>
        </p:nvSpPr>
        <p:spPr>
          <a:xfrm>
            <a:off x="4742686" y="0"/>
            <a:ext cx="7449313" cy="6858000"/>
          </a:xfrm>
        </p:spPr>
        <p:txBody>
          <a:bodyPr anchor="ctr"/>
          <a:lstStyle>
            <a:lvl1pPr marL="0" indent="0" algn="ctr">
              <a:buNone/>
              <a:defRPr/>
            </a:lvl1pPr>
          </a:lstStyle>
          <a:p>
            <a:pPr lvl="0"/>
            <a:r>
              <a:rPr lang="lt-LT" dirty="0"/>
              <a:t>Sapuskite ikonėlę, kad pridėtumėte skaidrės turinį</a:t>
            </a:r>
          </a:p>
          <a:p>
            <a:pPr lvl="0"/>
            <a:endParaRPr lang="lt-LT" dirty="0"/>
          </a:p>
          <a:p>
            <a:pPr lvl="0"/>
            <a:endParaRPr lang="lt-LT" dirty="0"/>
          </a:p>
          <a:p>
            <a:pPr lvl="0"/>
            <a:endParaRPr lang="lt-LT" dirty="0"/>
          </a:p>
        </p:txBody>
      </p:sp>
    </p:spTree>
    <p:extLst>
      <p:ext uri="{BB962C8B-B14F-4D97-AF65-F5344CB8AC3E}">
        <p14:creationId xmlns:p14="http://schemas.microsoft.com/office/powerpoint/2010/main" val="3329620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kaidrė su šonine juosta">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F42E2CE8-2A5F-4431-9F8B-BCED0D441AEE}"/>
              </a:ext>
            </a:extLst>
          </p:cNvPr>
          <p:cNvSpPr>
            <a:spLocks noGrp="1"/>
          </p:cNvSpPr>
          <p:nvPr>
            <p:ph type="sldNum" sz="quarter" idx="12"/>
          </p:nvPr>
        </p:nvSpPr>
        <p:spPr>
          <a:xfrm>
            <a:off x="216569" y="76368"/>
            <a:ext cx="914400" cy="257008"/>
          </a:xfrm>
        </p:spPr>
        <p:txBody>
          <a:bodyPr/>
          <a:lstStyle/>
          <a:p>
            <a:fld id="{A1A04DC3-9701-47C9-BCF8-E1A37E2A6339}" type="slidenum">
              <a:rPr lang="lt-LT" smtClean="0"/>
              <a:pPr/>
              <a:t>‹#›</a:t>
            </a:fld>
            <a:endParaRPr lang="lt-LT" dirty="0"/>
          </a:p>
        </p:txBody>
      </p:sp>
      <p:sp>
        <p:nvSpPr>
          <p:cNvPr id="14" name="Content Placeholder 3">
            <a:extLst>
              <a:ext uri="{FF2B5EF4-FFF2-40B4-BE49-F238E27FC236}">
                <a16:creationId xmlns:a16="http://schemas.microsoft.com/office/drawing/2014/main" id="{94E30199-2CEA-45C6-9595-51EB4941C07F}"/>
              </a:ext>
            </a:extLst>
          </p:cNvPr>
          <p:cNvSpPr>
            <a:spLocks noGrp="1"/>
          </p:cNvSpPr>
          <p:nvPr>
            <p:ph sz="quarter" idx="14" hasCustomPrompt="1"/>
          </p:nvPr>
        </p:nvSpPr>
        <p:spPr>
          <a:xfrm>
            <a:off x="0" y="1495425"/>
            <a:ext cx="12192000" cy="4591050"/>
          </a:xfrm>
        </p:spPr>
        <p:txBody>
          <a:bodyPr anchor="ctr"/>
          <a:lstStyle>
            <a:lvl1pPr marL="0" indent="0" algn="ctr">
              <a:buNone/>
              <a:defRPr/>
            </a:lvl1pPr>
          </a:lstStyle>
          <a:p>
            <a:pPr lvl="0"/>
            <a:r>
              <a:rPr lang="lt-LT" dirty="0"/>
              <a:t>Sapuskite ikonėlę, kad pridėtumėte skaidrės turinį</a:t>
            </a:r>
          </a:p>
          <a:p>
            <a:pPr lvl="0"/>
            <a:endParaRPr lang="lt-LT" dirty="0"/>
          </a:p>
          <a:p>
            <a:pPr lvl="0"/>
            <a:endParaRPr lang="lt-LT" dirty="0"/>
          </a:p>
          <a:p>
            <a:pPr lvl="0"/>
            <a:endParaRPr lang="lt-LT" dirty="0"/>
          </a:p>
        </p:txBody>
      </p:sp>
      <p:pic>
        <p:nvPicPr>
          <p:cNvPr id="7" name="Paveikslėlis 1">
            <a:extLst>
              <a:ext uri="{FF2B5EF4-FFF2-40B4-BE49-F238E27FC236}">
                <a16:creationId xmlns:a16="http://schemas.microsoft.com/office/drawing/2014/main" id="{34A81508-24AC-47AB-A77A-42B2F4CA63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8748"/>
            <a:ext cx="12192000" cy="905676"/>
          </a:xfrm>
          <a:prstGeom prst="rect">
            <a:avLst/>
          </a:prstGeom>
        </p:spPr>
      </p:pic>
      <p:sp>
        <p:nvSpPr>
          <p:cNvPr id="8" name="Title 1">
            <a:extLst>
              <a:ext uri="{FF2B5EF4-FFF2-40B4-BE49-F238E27FC236}">
                <a16:creationId xmlns:a16="http://schemas.microsoft.com/office/drawing/2014/main" id="{988950C9-55A9-4614-91AB-B6F011F21840}"/>
              </a:ext>
            </a:extLst>
          </p:cNvPr>
          <p:cNvSpPr>
            <a:spLocks noGrp="1"/>
          </p:cNvSpPr>
          <p:nvPr>
            <p:ph type="title" hasCustomPrompt="1"/>
          </p:nvPr>
        </p:nvSpPr>
        <p:spPr>
          <a:xfrm>
            <a:off x="216569" y="425257"/>
            <a:ext cx="11546806" cy="889167"/>
          </a:xfrm>
        </p:spPr>
        <p:txBody>
          <a:bodyPr>
            <a:noAutofit/>
          </a:bodyPr>
          <a:lstStyle>
            <a:lvl1pPr>
              <a:defRPr sz="2800"/>
            </a:lvl1pPr>
          </a:lstStyle>
          <a:p>
            <a:r>
              <a:rPr lang="lt-LT" dirty="0"/>
              <a:t>Antraštė</a:t>
            </a:r>
          </a:p>
        </p:txBody>
      </p:sp>
    </p:spTree>
    <p:extLst>
      <p:ext uri="{BB962C8B-B14F-4D97-AF65-F5344CB8AC3E}">
        <p14:creationId xmlns:p14="http://schemas.microsoft.com/office/powerpoint/2010/main" val="2825360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kaidrė su faktai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932D8B-FC73-49DC-B593-F7662A47AC8F}"/>
              </a:ext>
            </a:extLst>
          </p:cNvPr>
          <p:cNvSpPr>
            <a:spLocks noGrp="1"/>
          </p:cNvSpPr>
          <p:nvPr>
            <p:ph type="sldNum" sz="quarter" idx="12"/>
          </p:nvPr>
        </p:nvSpPr>
        <p:spPr/>
        <p:txBody>
          <a:bodyPr/>
          <a:lstStyle/>
          <a:p>
            <a:fld id="{A1A04DC3-9701-47C9-BCF8-E1A37E2A6339}" type="slidenum">
              <a:rPr lang="lt-LT" smtClean="0"/>
              <a:pPr/>
              <a:t>‹#›</a:t>
            </a:fld>
            <a:endParaRPr lang="lt-LT" dirty="0"/>
          </a:p>
        </p:txBody>
      </p:sp>
      <p:pic>
        <p:nvPicPr>
          <p:cNvPr id="6" name="Paveikslėlis 1">
            <a:extLst>
              <a:ext uri="{FF2B5EF4-FFF2-40B4-BE49-F238E27FC236}">
                <a16:creationId xmlns:a16="http://schemas.microsoft.com/office/drawing/2014/main" id="{F4CE0E1F-B869-41E7-9C13-24283A04F5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8748"/>
            <a:ext cx="3829755" cy="905676"/>
          </a:xfrm>
          <a:prstGeom prst="rect">
            <a:avLst/>
          </a:prstGeom>
        </p:spPr>
      </p:pic>
      <p:sp>
        <p:nvSpPr>
          <p:cNvPr id="2" name="Title 1">
            <a:extLst>
              <a:ext uri="{FF2B5EF4-FFF2-40B4-BE49-F238E27FC236}">
                <a16:creationId xmlns:a16="http://schemas.microsoft.com/office/drawing/2014/main" id="{9B0316BD-DD2D-4EA6-9F66-9C660BA63721}"/>
              </a:ext>
            </a:extLst>
          </p:cNvPr>
          <p:cNvSpPr>
            <a:spLocks noGrp="1"/>
          </p:cNvSpPr>
          <p:nvPr>
            <p:ph type="title" hasCustomPrompt="1"/>
          </p:nvPr>
        </p:nvSpPr>
        <p:spPr>
          <a:xfrm>
            <a:off x="216569" y="425257"/>
            <a:ext cx="3613186" cy="889167"/>
          </a:xfrm>
        </p:spPr>
        <p:txBody>
          <a:bodyPr>
            <a:noAutofit/>
          </a:bodyPr>
          <a:lstStyle>
            <a:lvl1pPr>
              <a:defRPr sz="2800"/>
            </a:lvl1pPr>
          </a:lstStyle>
          <a:p>
            <a:r>
              <a:rPr lang="lt-LT" dirty="0"/>
              <a:t>Antraštė</a:t>
            </a:r>
          </a:p>
        </p:txBody>
      </p:sp>
      <p:pic>
        <p:nvPicPr>
          <p:cNvPr id="7" name="Paveikslėlis 1">
            <a:extLst>
              <a:ext uri="{FF2B5EF4-FFF2-40B4-BE49-F238E27FC236}">
                <a16:creationId xmlns:a16="http://schemas.microsoft.com/office/drawing/2014/main" id="{1535BF2B-0509-472F-AAAD-46469616C4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2918239" y="3747695"/>
            <a:ext cx="6028544" cy="192069"/>
          </a:xfrm>
          <a:prstGeom prst="rect">
            <a:avLst/>
          </a:prstGeom>
        </p:spPr>
      </p:pic>
      <p:sp>
        <p:nvSpPr>
          <p:cNvPr id="4" name="Content Placeholder 3">
            <a:extLst>
              <a:ext uri="{FF2B5EF4-FFF2-40B4-BE49-F238E27FC236}">
                <a16:creationId xmlns:a16="http://schemas.microsoft.com/office/drawing/2014/main" id="{B2D60D09-8649-4822-89E9-7F503274C9B6}"/>
              </a:ext>
            </a:extLst>
          </p:cNvPr>
          <p:cNvSpPr>
            <a:spLocks noGrp="1"/>
          </p:cNvSpPr>
          <p:nvPr>
            <p:ph sz="quarter" idx="13" hasCustomPrompt="1"/>
          </p:nvPr>
        </p:nvSpPr>
        <p:spPr>
          <a:xfrm>
            <a:off x="3854450" y="0"/>
            <a:ext cx="8337550" cy="6858000"/>
          </a:xfrm>
        </p:spPr>
        <p:txBody>
          <a:bodyPr anchor="ctr"/>
          <a:lstStyle>
            <a:lvl1pPr marL="0" indent="0" algn="ctr">
              <a:buNone/>
              <a:defRPr/>
            </a:lvl1pPr>
          </a:lstStyle>
          <a:p>
            <a:pPr lvl="0"/>
            <a:r>
              <a:rPr lang="lt-LT" dirty="0"/>
              <a:t>Sapuskite ikonėlę, kad pridėtumėte skaidrės turinį</a:t>
            </a:r>
          </a:p>
          <a:p>
            <a:pPr lvl="0"/>
            <a:endParaRPr lang="lt-LT" dirty="0"/>
          </a:p>
          <a:p>
            <a:pPr lvl="0"/>
            <a:endParaRPr lang="lt-LT" dirty="0"/>
          </a:p>
          <a:p>
            <a:pPr lvl="0"/>
            <a:endParaRPr lang="lt-LT" dirty="0"/>
          </a:p>
        </p:txBody>
      </p:sp>
      <p:sp>
        <p:nvSpPr>
          <p:cNvPr id="177" name="Text Placeholder 176">
            <a:extLst>
              <a:ext uri="{FF2B5EF4-FFF2-40B4-BE49-F238E27FC236}">
                <a16:creationId xmlns:a16="http://schemas.microsoft.com/office/drawing/2014/main" id="{C2BE4931-C662-4C6E-B8E9-E257C7C46DE9}"/>
              </a:ext>
            </a:extLst>
          </p:cNvPr>
          <p:cNvSpPr>
            <a:spLocks noGrp="1"/>
          </p:cNvSpPr>
          <p:nvPr>
            <p:ph type="body" sz="quarter" idx="14" hasCustomPrompt="1"/>
          </p:nvPr>
        </p:nvSpPr>
        <p:spPr>
          <a:xfrm>
            <a:off x="373043" y="1652588"/>
            <a:ext cx="3300432" cy="4900612"/>
          </a:xfrm>
        </p:spPr>
        <p:txBody>
          <a:bodyPr/>
          <a:lstStyle>
            <a:lvl1pPr marL="0" indent="0">
              <a:buNone/>
              <a:defRPr/>
            </a:lvl1pPr>
          </a:lstStyle>
          <a:p>
            <a:pPr lvl="0"/>
            <a:r>
              <a:rPr lang="lt-LT" dirty="0"/>
              <a:t>Tekstas</a:t>
            </a:r>
          </a:p>
        </p:txBody>
      </p:sp>
    </p:spTree>
    <p:extLst>
      <p:ext uri="{BB962C8B-B14F-4D97-AF65-F5344CB8AC3E}">
        <p14:creationId xmlns:p14="http://schemas.microsoft.com/office/powerpoint/2010/main" val="21758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kaidrė su faktais - šiaurės Europa">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932D8B-FC73-49DC-B593-F7662A47AC8F}"/>
              </a:ext>
            </a:extLst>
          </p:cNvPr>
          <p:cNvSpPr>
            <a:spLocks noGrp="1"/>
          </p:cNvSpPr>
          <p:nvPr>
            <p:ph type="sldNum" sz="quarter" idx="12"/>
          </p:nvPr>
        </p:nvSpPr>
        <p:spPr/>
        <p:txBody>
          <a:bodyPr/>
          <a:lstStyle/>
          <a:p>
            <a:fld id="{A1A04DC3-9701-47C9-BCF8-E1A37E2A6339}" type="slidenum">
              <a:rPr lang="lt-LT" smtClean="0"/>
              <a:pPr/>
              <a:t>‹#›</a:t>
            </a:fld>
            <a:endParaRPr lang="lt-LT" dirty="0"/>
          </a:p>
        </p:txBody>
      </p:sp>
      <p:pic>
        <p:nvPicPr>
          <p:cNvPr id="6" name="Paveikslėlis 1">
            <a:extLst>
              <a:ext uri="{FF2B5EF4-FFF2-40B4-BE49-F238E27FC236}">
                <a16:creationId xmlns:a16="http://schemas.microsoft.com/office/drawing/2014/main" id="{F4CE0E1F-B869-41E7-9C13-24283A04F5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8748"/>
            <a:ext cx="3829755" cy="905676"/>
          </a:xfrm>
          <a:prstGeom prst="rect">
            <a:avLst/>
          </a:prstGeom>
        </p:spPr>
      </p:pic>
      <p:sp>
        <p:nvSpPr>
          <p:cNvPr id="2" name="Title 1">
            <a:extLst>
              <a:ext uri="{FF2B5EF4-FFF2-40B4-BE49-F238E27FC236}">
                <a16:creationId xmlns:a16="http://schemas.microsoft.com/office/drawing/2014/main" id="{9B0316BD-DD2D-4EA6-9F66-9C660BA63721}"/>
              </a:ext>
            </a:extLst>
          </p:cNvPr>
          <p:cNvSpPr>
            <a:spLocks noGrp="1"/>
          </p:cNvSpPr>
          <p:nvPr>
            <p:ph type="title" hasCustomPrompt="1"/>
          </p:nvPr>
        </p:nvSpPr>
        <p:spPr>
          <a:xfrm>
            <a:off x="216569" y="425257"/>
            <a:ext cx="3613186" cy="889167"/>
          </a:xfrm>
        </p:spPr>
        <p:txBody>
          <a:bodyPr>
            <a:noAutofit/>
          </a:bodyPr>
          <a:lstStyle>
            <a:lvl1pPr>
              <a:defRPr sz="2800"/>
            </a:lvl1pPr>
          </a:lstStyle>
          <a:p>
            <a:r>
              <a:rPr lang="lt-LT" dirty="0"/>
              <a:t>Antraštė</a:t>
            </a:r>
          </a:p>
        </p:txBody>
      </p:sp>
      <p:pic>
        <p:nvPicPr>
          <p:cNvPr id="7" name="Paveikslėlis 1">
            <a:extLst>
              <a:ext uri="{FF2B5EF4-FFF2-40B4-BE49-F238E27FC236}">
                <a16:creationId xmlns:a16="http://schemas.microsoft.com/office/drawing/2014/main" id="{1535BF2B-0509-472F-AAAD-46469616C4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2918239" y="3747695"/>
            <a:ext cx="6028544" cy="192069"/>
          </a:xfrm>
          <a:prstGeom prst="rect">
            <a:avLst/>
          </a:prstGeom>
        </p:spPr>
      </p:pic>
      <p:sp>
        <p:nvSpPr>
          <p:cNvPr id="176" name="Text Placeholder 176">
            <a:extLst>
              <a:ext uri="{FF2B5EF4-FFF2-40B4-BE49-F238E27FC236}">
                <a16:creationId xmlns:a16="http://schemas.microsoft.com/office/drawing/2014/main" id="{621D2955-619F-476F-8EA1-034D7301D329}"/>
              </a:ext>
            </a:extLst>
          </p:cNvPr>
          <p:cNvSpPr>
            <a:spLocks noGrp="1"/>
          </p:cNvSpPr>
          <p:nvPr>
            <p:ph type="body" sz="quarter" idx="14" hasCustomPrompt="1"/>
          </p:nvPr>
        </p:nvSpPr>
        <p:spPr>
          <a:xfrm>
            <a:off x="373043" y="1652588"/>
            <a:ext cx="3300432" cy="4900612"/>
          </a:xfrm>
        </p:spPr>
        <p:txBody>
          <a:bodyPr/>
          <a:lstStyle>
            <a:lvl1pPr marL="0" indent="0">
              <a:buNone/>
              <a:defRPr/>
            </a:lvl1pPr>
          </a:lstStyle>
          <a:p>
            <a:pPr lvl="0"/>
            <a:r>
              <a:rPr lang="lt-LT" dirty="0"/>
              <a:t>Tekstas</a:t>
            </a:r>
          </a:p>
        </p:txBody>
      </p:sp>
      <p:grpSp>
        <p:nvGrpSpPr>
          <p:cNvPr id="185" name="Group 4">
            <a:extLst>
              <a:ext uri="{FF2B5EF4-FFF2-40B4-BE49-F238E27FC236}">
                <a16:creationId xmlns:a16="http://schemas.microsoft.com/office/drawing/2014/main" id="{A7B52597-6C4A-4EBD-84B2-7E3A8449E84A}"/>
              </a:ext>
            </a:extLst>
          </p:cNvPr>
          <p:cNvGrpSpPr>
            <a:grpSpLocks noChangeAspect="1"/>
          </p:cNvGrpSpPr>
          <p:nvPr userDrawn="1"/>
        </p:nvGrpSpPr>
        <p:grpSpPr bwMode="auto">
          <a:xfrm>
            <a:off x="6637338" y="0"/>
            <a:ext cx="5556250" cy="6858000"/>
            <a:chOff x="4181" y="0"/>
            <a:chExt cx="3500" cy="4320"/>
          </a:xfrm>
        </p:grpSpPr>
        <p:sp>
          <p:nvSpPr>
            <p:cNvPr id="186" name="AutoShape 3">
              <a:extLst>
                <a:ext uri="{FF2B5EF4-FFF2-40B4-BE49-F238E27FC236}">
                  <a16:creationId xmlns:a16="http://schemas.microsoft.com/office/drawing/2014/main" id="{402B1345-A183-4F32-8768-CCB23FCC742A}"/>
                </a:ext>
              </a:extLst>
            </p:cNvPr>
            <p:cNvSpPr>
              <a:spLocks noChangeAspect="1" noChangeArrowheads="1" noTextEdit="1"/>
            </p:cNvSpPr>
            <p:nvPr userDrawn="1"/>
          </p:nvSpPr>
          <p:spPr bwMode="auto">
            <a:xfrm>
              <a:off x="4184" y="0"/>
              <a:ext cx="349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7" name="Freeform 5">
              <a:extLst>
                <a:ext uri="{FF2B5EF4-FFF2-40B4-BE49-F238E27FC236}">
                  <a16:creationId xmlns:a16="http://schemas.microsoft.com/office/drawing/2014/main" id="{A8343EAA-6038-43CE-8B5E-753454C57BF9}"/>
                </a:ext>
              </a:extLst>
            </p:cNvPr>
            <p:cNvSpPr>
              <a:spLocks/>
            </p:cNvSpPr>
            <p:nvPr userDrawn="1"/>
          </p:nvSpPr>
          <p:spPr bwMode="auto">
            <a:xfrm>
              <a:off x="6332" y="3167"/>
              <a:ext cx="989" cy="570"/>
            </a:xfrm>
            <a:custGeom>
              <a:avLst/>
              <a:gdLst>
                <a:gd name="T0" fmla="*/ 1071 w 1250"/>
                <a:gd name="T1" fmla="*/ 116 h 721"/>
                <a:gd name="T2" fmla="*/ 1021 w 1250"/>
                <a:gd name="T3" fmla="*/ 82 h 721"/>
                <a:gd name="T4" fmla="*/ 936 w 1250"/>
                <a:gd name="T5" fmla="*/ 78 h 721"/>
                <a:gd name="T6" fmla="*/ 873 w 1250"/>
                <a:gd name="T7" fmla="*/ 116 h 721"/>
                <a:gd name="T8" fmla="*/ 770 w 1250"/>
                <a:gd name="T9" fmla="*/ 45 h 721"/>
                <a:gd name="T10" fmla="*/ 683 w 1250"/>
                <a:gd name="T11" fmla="*/ 18 h 721"/>
                <a:gd name="T12" fmla="*/ 608 w 1250"/>
                <a:gd name="T13" fmla="*/ 7 h 721"/>
                <a:gd name="T14" fmla="*/ 587 w 1250"/>
                <a:gd name="T15" fmla="*/ 21 h 721"/>
                <a:gd name="T16" fmla="*/ 512 w 1250"/>
                <a:gd name="T17" fmla="*/ 154 h 721"/>
                <a:gd name="T18" fmla="*/ 527 w 1250"/>
                <a:gd name="T19" fmla="*/ 290 h 721"/>
                <a:gd name="T20" fmla="*/ 440 w 1250"/>
                <a:gd name="T21" fmla="*/ 375 h 721"/>
                <a:gd name="T22" fmla="*/ 402 w 1250"/>
                <a:gd name="T23" fmla="*/ 361 h 721"/>
                <a:gd name="T24" fmla="*/ 318 w 1250"/>
                <a:gd name="T25" fmla="*/ 273 h 721"/>
                <a:gd name="T26" fmla="*/ 229 w 1250"/>
                <a:gd name="T27" fmla="*/ 202 h 721"/>
                <a:gd name="T28" fmla="*/ 164 w 1250"/>
                <a:gd name="T29" fmla="*/ 196 h 721"/>
                <a:gd name="T30" fmla="*/ 78 w 1250"/>
                <a:gd name="T31" fmla="*/ 242 h 721"/>
                <a:gd name="T32" fmla="*/ 43 w 1250"/>
                <a:gd name="T33" fmla="*/ 363 h 721"/>
                <a:gd name="T34" fmla="*/ 20 w 1250"/>
                <a:gd name="T35" fmla="*/ 463 h 721"/>
                <a:gd name="T36" fmla="*/ 2 w 1250"/>
                <a:gd name="T37" fmla="*/ 567 h 721"/>
                <a:gd name="T38" fmla="*/ 15 w 1250"/>
                <a:gd name="T39" fmla="*/ 650 h 721"/>
                <a:gd name="T40" fmla="*/ 87 w 1250"/>
                <a:gd name="T41" fmla="*/ 667 h 721"/>
                <a:gd name="T42" fmla="*/ 223 w 1250"/>
                <a:gd name="T43" fmla="*/ 585 h 721"/>
                <a:gd name="T44" fmla="*/ 373 w 1250"/>
                <a:gd name="T45" fmla="*/ 585 h 721"/>
                <a:gd name="T46" fmla="*/ 448 w 1250"/>
                <a:gd name="T47" fmla="*/ 565 h 721"/>
                <a:gd name="T48" fmla="*/ 567 w 1250"/>
                <a:gd name="T49" fmla="*/ 569 h 721"/>
                <a:gd name="T50" fmla="*/ 629 w 1250"/>
                <a:gd name="T51" fmla="*/ 540 h 721"/>
                <a:gd name="T52" fmla="*/ 660 w 1250"/>
                <a:gd name="T53" fmla="*/ 509 h 721"/>
                <a:gd name="T54" fmla="*/ 703 w 1250"/>
                <a:gd name="T55" fmla="*/ 524 h 721"/>
                <a:gd name="T56" fmla="*/ 819 w 1250"/>
                <a:gd name="T57" fmla="*/ 565 h 721"/>
                <a:gd name="T58" fmla="*/ 908 w 1250"/>
                <a:gd name="T59" fmla="*/ 607 h 721"/>
                <a:gd name="T60" fmla="*/ 1032 w 1250"/>
                <a:gd name="T61" fmla="*/ 666 h 721"/>
                <a:gd name="T62" fmla="*/ 1070 w 1250"/>
                <a:gd name="T63" fmla="*/ 623 h 721"/>
                <a:gd name="T64" fmla="*/ 1180 w 1250"/>
                <a:gd name="T65" fmla="*/ 589 h 721"/>
                <a:gd name="T66" fmla="*/ 1247 w 1250"/>
                <a:gd name="T67" fmla="*/ 461 h 721"/>
                <a:gd name="T68" fmla="*/ 1189 w 1250"/>
                <a:gd name="T69" fmla="*/ 340 h 721"/>
                <a:gd name="T70" fmla="*/ 1113 w 1250"/>
                <a:gd name="T71" fmla="*/ 285 h 721"/>
                <a:gd name="T72" fmla="*/ 1110 w 1250"/>
                <a:gd name="T73" fmla="*/ 228 h 721"/>
                <a:gd name="T74" fmla="*/ 1091 w 1250"/>
                <a:gd name="T75" fmla="*/ 126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0" h="721">
                  <a:moveTo>
                    <a:pt x="1091" y="126"/>
                  </a:moveTo>
                  <a:cubicBezTo>
                    <a:pt x="1084" y="123"/>
                    <a:pt x="1078" y="120"/>
                    <a:pt x="1071" y="116"/>
                  </a:cubicBezTo>
                  <a:cubicBezTo>
                    <a:pt x="1060" y="110"/>
                    <a:pt x="1045" y="108"/>
                    <a:pt x="1041" y="91"/>
                  </a:cubicBezTo>
                  <a:cubicBezTo>
                    <a:pt x="1039" y="83"/>
                    <a:pt x="1028" y="78"/>
                    <a:pt x="1021" y="82"/>
                  </a:cubicBezTo>
                  <a:cubicBezTo>
                    <a:pt x="995" y="98"/>
                    <a:pt x="972" y="83"/>
                    <a:pt x="947" y="78"/>
                  </a:cubicBezTo>
                  <a:cubicBezTo>
                    <a:pt x="943" y="77"/>
                    <a:pt x="938" y="76"/>
                    <a:pt x="936" y="78"/>
                  </a:cubicBezTo>
                  <a:cubicBezTo>
                    <a:pt x="919" y="89"/>
                    <a:pt x="904" y="100"/>
                    <a:pt x="888" y="111"/>
                  </a:cubicBezTo>
                  <a:cubicBezTo>
                    <a:pt x="884" y="114"/>
                    <a:pt x="877" y="117"/>
                    <a:pt x="873" y="116"/>
                  </a:cubicBezTo>
                  <a:cubicBezTo>
                    <a:pt x="853" y="108"/>
                    <a:pt x="829" y="105"/>
                    <a:pt x="814" y="87"/>
                  </a:cubicBezTo>
                  <a:cubicBezTo>
                    <a:pt x="801" y="71"/>
                    <a:pt x="778" y="66"/>
                    <a:pt x="770" y="45"/>
                  </a:cubicBezTo>
                  <a:cubicBezTo>
                    <a:pt x="770" y="43"/>
                    <a:pt x="765" y="42"/>
                    <a:pt x="762" y="41"/>
                  </a:cubicBezTo>
                  <a:cubicBezTo>
                    <a:pt x="734" y="39"/>
                    <a:pt x="710" y="24"/>
                    <a:pt x="683" y="18"/>
                  </a:cubicBezTo>
                  <a:cubicBezTo>
                    <a:pt x="672" y="15"/>
                    <a:pt x="662" y="0"/>
                    <a:pt x="648" y="11"/>
                  </a:cubicBezTo>
                  <a:cubicBezTo>
                    <a:pt x="634" y="22"/>
                    <a:pt x="622" y="6"/>
                    <a:pt x="608" y="7"/>
                  </a:cubicBezTo>
                  <a:cubicBezTo>
                    <a:pt x="605" y="8"/>
                    <a:pt x="602" y="10"/>
                    <a:pt x="600" y="12"/>
                  </a:cubicBezTo>
                  <a:cubicBezTo>
                    <a:pt x="595" y="15"/>
                    <a:pt x="591" y="18"/>
                    <a:pt x="587" y="21"/>
                  </a:cubicBezTo>
                  <a:cubicBezTo>
                    <a:pt x="553" y="43"/>
                    <a:pt x="517" y="62"/>
                    <a:pt x="490" y="96"/>
                  </a:cubicBezTo>
                  <a:cubicBezTo>
                    <a:pt x="497" y="114"/>
                    <a:pt x="506" y="134"/>
                    <a:pt x="512" y="154"/>
                  </a:cubicBezTo>
                  <a:cubicBezTo>
                    <a:pt x="521" y="180"/>
                    <a:pt x="526" y="207"/>
                    <a:pt x="534" y="233"/>
                  </a:cubicBezTo>
                  <a:cubicBezTo>
                    <a:pt x="542" y="256"/>
                    <a:pt x="535" y="271"/>
                    <a:pt x="527" y="290"/>
                  </a:cubicBezTo>
                  <a:cubicBezTo>
                    <a:pt x="516" y="315"/>
                    <a:pt x="496" y="331"/>
                    <a:pt x="482" y="353"/>
                  </a:cubicBezTo>
                  <a:cubicBezTo>
                    <a:pt x="474" y="364"/>
                    <a:pt x="455" y="368"/>
                    <a:pt x="440" y="375"/>
                  </a:cubicBezTo>
                  <a:cubicBezTo>
                    <a:pt x="438" y="376"/>
                    <a:pt x="434" y="373"/>
                    <a:pt x="431" y="372"/>
                  </a:cubicBezTo>
                  <a:cubicBezTo>
                    <a:pt x="422" y="369"/>
                    <a:pt x="412" y="364"/>
                    <a:pt x="402" y="361"/>
                  </a:cubicBezTo>
                  <a:cubicBezTo>
                    <a:pt x="378" y="356"/>
                    <a:pt x="361" y="341"/>
                    <a:pt x="352" y="320"/>
                  </a:cubicBezTo>
                  <a:cubicBezTo>
                    <a:pt x="344" y="301"/>
                    <a:pt x="333" y="285"/>
                    <a:pt x="318" y="273"/>
                  </a:cubicBezTo>
                  <a:cubicBezTo>
                    <a:pt x="295" y="254"/>
                    <a:pt x="272" y="236"/>
                    <a:pt x="249" y="218"/>
                  </a:cubicBezTo>
                  <a:cubicBezTo>
                    <a:pt x="242" y="213"/>
                    <a:pt x="231" y="209"/>
                    <a:pt x="229" y="202"/>
                  </a:cubicBezTo>
                  <a:cubicBezTo>
                    <a:pt x="223" y="188"/>
                    <a:pt x="211" y="181"/>
                    <a:pt x="203" y="170"/>
                  </a:cubicBezTo>
                  <a:cubicBezTo>
                    <a:pt x="189" y="179"/>
                    <a:pt x="177" y="188"/>
                    <a:pt x="164" y="196"/>
                  </a:cubicBezTo>
                  <a:cubicBezTo>
                    <a:pt x="147" y="206"/>
                    <a:pt x="129" y="216"/>
                    <a:pt x="111" y="225"/>
                  </a:cubicBezTo>
                  <a:cubicBezTo>
                    <a:pt x="100" y="231"/>
                    <a:pt x="88" y="235"/>
                    <a:pt x="78" y="242"/>
                  </a:cubicBezTo>
                  <a:cubicBezTo>
                    <a:pt x="66" y="250"/>
                    <a:pt x="69" y="265"/>
                    <a:pt x="63" y="276"/>
                  </a:cubicBezTo>
                  <a:cubicBezTo>
                    <a:pt x="42" y="320"/>
                    <a:pt x="43" y="320"/>
                    <a:pt x="43" y="363"/>
                  </a:cubicBezTo>
                  <a:cubicBezTo>
                    <a:pt x="43" y="373"/>
                    <a:pt x="43" y="384"/>
                    <a:pt x="43" y="394"/>
                  </a:cubicBezTo>
                  <a:cubicBezTo>
                    <a:pt x="43" y="420"/>
                    <a:pt x="36" y="442"/>
                    <a:pt x="20" y="463"/>
                  </a:cubicBezTo>
                  <a:cubicBezTo>
                    <a:pt x="13" y="471"/>
                    <a:pt x="4" y="480"/>
                    <a:pt x="3" y="489"/>
                  </a:cubicBezTo>
                  <a:cubicBezTo>
                    <a:pt x="0" y="515"/>
                    <a:pt x="2" y="541"/>
                    <a:pt x="2" y="567"/>
                  </a:cubicBezTo>
                  <a:cubicBezTo>
                    <a:pt x="14" y="580"/>
                    <a:pt x="7" y="595"/>
                    <a:pt x="9" y="609"/>
                  </a:cubicBezTo>
                  <a:cubicBezTo>
                    <a:pt x="11" y="623"/>
                    <a:pt x="15" y="636"/>
                    <a:pt x="15" y="650"/>
                  </a:cubicBezTo>
                  <a:cubicBezTo>
                    <a:pt x="16" y="673"/>
                    <a:pt x="24" y="694"/>
                    <a:pt x="33" y="721"/>
                  </a:cubicBezTo>
                  <a:cubicBezTo>
                    <a:pt x="54" y="700"/>
                    <a:pt x="72" y="685"/>
                    <a:pt x="87" y="667"/>
                  </a:cubicBezTo>
                  <a:cubicBezTo>
                    <a:pt x="114" y="635"/>
                    <a:pt x="152" y="617"/>
                    <a:pt x="187" y="595"/>
                  </a:cubicBezTo>
                  <a:cubicBezTo>
                    <a:pt x="197" y="589"/>
                    <a:pt x="209" y="585"/>
                    <a:pt x="223" y="585"/>
                  </a:cubicBezTo>
                  <a:cubicBezTo>
                    <a:pt x="258" y="586"/>
                    <a:pt x="293" y="587"/>
                    <a:pt x="327" y="573"/>
                  </a:cubicBezTo>
                  <a:cubicBezTo>
                    <a:pt x="341" y="567"/>
                    <a:pt x="362" y="567"/>
                    <a:pt x="373" y="585"/>
                  </a:cubicBezTo>
                  <a:cubicBezTo>
                    <a:pt x="395" y="567"/>
                    <a:pt x="398" y="565"/>
                    <a:pt x="421" y="565"/>
                  </a:cubicBezTo>
                  <a:cubicBezTo>
                    <a:pt x="430" y="565"/>
                    <a:pt x="439" y="565"/>
                    <a:pt x="448" y="565"/>
                  </a:cubicBezTo>
                  <a:cubicBezTo>
                    <a:pt x="484" y="569"/>
                    <a:pt x="520" y="558"/>
                    <a:pt x="555" y="572"/>
                  </a:cubicBezTo>
                  <a:cubicBezTo>
                    <a:pt x="558" y="573"/>
                    <a:pt x="563" y="570"/>
                    <a:pt x="567" y="569"/>
                  </a:cubicBezTo>
                  <a:cubicBezTo>
                    <a:pt x="576" y="566"/>
                    <a:pt x="585" y="558"/>
                    <a:pt x="593" y="559"/>
                  </a:cubicBezTo>
                  <a:cubicBezTo>
                    <a:pt x="611" y="562"/>
                    <a:pt x="620" y="550"/>
                    <a:pt x="629" y="540"/>
                  </a:cubicBezTo>
                  <a:cubicBezTo>
                    <a:pt x="635" y="535"/>
                    <a:pt x="641" y="530"/>
                    <a:pt x="643" y="521"/>
                  </a:cubicBezTo>
                  <a:cubicBezTo>
                    <a:pt x="644" y="516"/>
                    <a:pt x="654" y="513"/>
                    <a:pt x="660" y="509"/>
                  </a:cubicBezTo>
                  <a:cubicBezTo>
                    <a:pt x="672" y="501"/>
                    <a:pt x="684" y="502"/>
                    <a:pt x="693" y="511"/>
                  </a:cubicBezTo>
                  <a:cubicBezTo>
                    <a:pt x="697" y="515"/>
                    <a:pt x="700" y="519"/>
                    <a:pt x="703" y="524"/>
                  </a:cubicBezTo>
                  <a:cubicBezTo>
                    <a:pt x="720" y="553"/>
                    <a:pt x="745" y="567"/>
                    <a:pt x="779" y="565"/>
                  </a:cubicBezTo>
                  <a:cubicBezTo>
                    <a:pt x="792" y="565"/>
                    <a:pt x="806" y="566"/>
                    <a:pt x="819" y="565"/>
                  </a:cubicBezTo>
                  <a:cubicBezTo>
                    <a:pt x="830" y="564"/>
                    <a:pt x="840" y="567"/>
                    <a:pt x="847" y="572"/>
                  </a:cubicBezTo>
                  <a:cubicBezTo>
                    <a:pt x="865" y="588"/>
                    <a:pt x="888" y="594"/>
                    <a:pt x="908" y="607"/>
                  </a:cubicBezTo>
                  <a:cubicBezTo>
                    <a:pt x="929" y="620"/>
                    <a:pt x="950" y="634"/>
                    <a:pt x="968" y="651"/>
                  </a:cubicBezTo>
                  <a:cubicBezTo>
                    <a:pt x="987" y="669"/>
                    <a:pt x="1010" y="670"/>
                    <a:pt x="1032" y="666"/>
                  </a:cubicBezTo>
                  <a:cubicBezTo>
                    <a:pt x="1040" y="665"/>
                    <a:pt x="1056" y="661"/>
                    <a:pt x="1058" y="645"/>
                  </a:cubicBezTo>
                  <a:cubicBezTo>
                    <a:pt x="1058" y="637"/>
                    <a:pt x="1069" y="631"/>
                    <a:pt x="1070" y="623"/>
                  </a:cubicBezTo>
                  <a:cubicBezTo>
                    <a:pt x="1073" y="605"/>
                    <a:pt x="1089" y="601"/>
                    <a:pt x="1101" y="600"/>
                  </a:cubicBezTo>
                  <a:cubicBezTo>
                    <a:pt x="1127" y="599"/>
                    <a:pt x="1153" y="598"/>
                    <a:pt x="1180" y="589"/>
                  </a:cubicBezTo>
                  <a:cubicBezTo>
                    <a:pt x="1172" y="563"/>
                    <a:pt x="1192" y="544"/>
                    <a:pt x="1201" y="521"/>
                  </a:cubicBezTo>
                  <a:cubicBezTo>
                    <a:pt x="1210" y="496"/>
                    <a:pt x="1229" y="477"/>
                    <a:pt x="1247" y="461"/>
                  </a:cubicBezTo>
                  <a:cubicBezTo>
                    <a:pt x="1250" y="438"/>
                    <a:pt x="1245" y="420"/>
                    <a:pt x="1234" y="403"/>
                  </a:cubicBezTo>
                  <a:cubicBezTo>
                    <a:pt x="1221" y="381"/>
                    <a:pt x="1217" y="352"/>
                    <a:pt x="1189" y="340"/>
                  </a:cubicBezTo>
                  <a:cubicBezTo>
                    <a:pt x="1177" y="317"/>
                    <a:pt x="1153" y="301"/>
                    <a:pt x="1150" y="269"/>
                  </a:cubicBezTo>
                  <a:cubicBezTo>
                    <a:pt x="1136" y="275"/>
                    <a:pt x="1125" y="280"/>
                    <a:pt x="1113" y="285"/>
                  </a:cubicBezTo>
                  <a:cubicBezTo>
                    <a:pt x="1110" y="279"/>
                    <a:pt x="1099" y="277"/>
                    <a:pt x="1107" y="266"/>
                  </a:cubicBezTo>
                  <a:cubicBezTo>
                    <a:pt x="1116" y="254"/>
                    <a:pt x="1113" y="240"/>
                    <a:pt x="1110" y="228"/>
                  </a:cubicBezTo>
                  <a:cubicBezTo>
                    <a:pt x="1104" y="198"/>
                    <a:pt x="1103" y="198"/>
                    <a:pt x="1111" y="168"/>
                  </a:cubicBezTo>
                  <a:cubicBezTo>
                    <a:pt x="1115" y="152"/>
                    <a:pt x="1107" y="135"/>
                    <a:pt x="1091" y="12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8" name="Freeform 6">
              <a:extLst>
                <a:ext uri="{FF2B5EF4-FFF2-40B4-BE49-F238E27FC236}">
                  <a16:creationId xmlns:a16="http://schemas.microsoft.com/office/drawing/2014/main" id="{94E4A6C6-A7D5-4194-9B29-DF4C1BAD5F47}"/>
                </a:ext>
              </a:extLst>
            </p:cNvPr>
            <p:cNvSpPr>
              <a:spLocks/>
            </p:cNvSpPr>
            <p:nvPr userDrawn="1"/>
          </p:nvSpPr>
          <p:spPr bwMode="auto">
            <a:xfrm>
              <a:off x="6360" y="3581"/>
              <a:ext cx="819" cy="633"/>
            </a:xfrm>
            <a:custGeom>
              <a:avLst/>
              <a:gdLst>
                <a:gd name="T0" fmla="*/ 1016 w 1034"/>
                <a:gd name="T1" fmla="*/ 313 h 799"/>
                <a:gd name="T2" fmla="*/ 1034 w 1034"/>
                <a:gd name="T3" fmla="*/ 275 h 799"/>
                <a:gd name="T4" fmla="*/ 1004 w 1034"/>
                <a:gd name="T5" fmla="*/ 273 h 799"/>
                <a:gd name="T6" fmla="*/ 988 w 1034"/>
                <a:gd name="T7" fmla="*/ 172 h 799"/>
                <a:gd name="T8" fmla="*/ 924 w 1034"/>
                <a:gd name="T9" fmla="*/ 145 h 799"/>
                <a:gd name="T10" fmla="*/ 795 w 1034"/>
                <a:gd name="T11" fmla="*/ 62 h 799"/>
                <a:gd name="T12" fmla="*/ 689 w 1034"/>
                <a:gd name="T13" fmla="*/ 55 h 799"/>
                <a:gd name="T14" fmla="*/ 610 w 1034"/>
                <a:gd name="T15" fmla="*/ 25 h 799"/>
                <a:gd name="T16" fmla="*/ 538 w 1034"/>
                <a:gd name="T17" fmla="*/ 62 h 799"/>
                <a:gd name="T18" fmla="*/ 467 w 1034"/>
                <a:gd name="T19" fmla="*/ 55 h 799"/>
                <a:gd name="T20" fmla="*/ 426 w 1034"/>
                <a:gd name="T21" fmla="*/ 62 h 799"/>
                <a:gd name="T22" fmla="*/ 348 w 1034"/>
                <a:gd name="T23" fmla="*/ 78 h 799"/>
                <a:gd name="T24" fmla="*/ 283 w 1034"/>
                <a:gd name="T25" fmla="*/ 74 h 799"/>
                <a:gd name="T26" fmla="*/ 181 w 1034"/>
                <a:gd name="T27" fmla="*/ 82 h 799"/>
                <a:gd name="T28" fmla="*/ 110 w 1034"/>
                <a:gd name="T29" fmla="*/ 118 h 799"/>
                <a:gd name="T30" fmla="*/ 26 w 1034"/>
                <a:gd name="T31" fmla="*/ 194 h 799"/>
                <a:gd name="T32" fmla="*/ 8 w 1034"/>
                <a:gd name="T33" fmla="*/ 278 h 799"/>
                <a:gd name="T34" fmla="*/ 45 w 1034"/>
                <a:gd name="T35" fmla="*/ 355 h 799"/>
                <a:gd name="T36" fmla="*/ 61 w 1034"/>
                <a:gd name="T37" fmla="*/ 444 h 799"/>
                <a:gd name="T38" fmla="*/ 103 w 1034"/>
                <a:gd name="T39" fmla="*/ 440 h 799"/>
                <a:gd name="T40" fmla="*/ 255 w 1034"/>
                <a:gd name="T41" fmla="*/ 482 h 799"/>
                <a:gd name="T42" fmla="*/ 388 w 1034"/>
                <a:gd name="T43" fmla="*/ 528 h 799"/>
                <a:gd name="T44" fmla="*/ 382 w 1034"/>
                <a:gd name="T45" fmla="*/ 592 h 799"/>
                <a:gd name="T46" fmla="*/ 431 w 1034"/>
                <a:gd name="T47" fmla="*/ 675 h 799"/>
                <a:gd name="T48" fmla="*/ 474 w 1034"/>
                <a:gd name="T49" fmla="*/ 701 h 799"/>
                <a:gd name="T50" fmla="*/ 551 w 1034"/>
                <a:gd name="T51" fmla="*/ 763 h 799"/>
                <a:gd name="T52" fmla="*/ 614 w 1034"/>
                <a:gd name="T53" fmla="*/ 786 h 799"/>
                <a:gd name="T54" fmla="*/ 684 w 1034"/>
                <a:gd name="T55" fmla="*/ 771 h 799"/>
                <a:gd name="T56" fmla="*/ 776 w 1034"/>
                <a:gd name="T57" fmla="*/ 742 h 799"/>
                <a:gd name="T58" fmla="*/ 813 w 1034"/>
                <a:gd name="T59" fmla="*/ 681 h 799"/>
                <a:gd name="T60" fmla="*/ 869 w 1034"/>
                <a:gd name="T61" fmla="*/ 631 h 799"/>
                <a:gd name="T62" fmla="*/ 897 w 1034"/>
                <a:gd name="T63" fmla="*/ 565 h 799"/>
                <a:gd name="T64" fmla="*/ 899 w 1034"/>
                <a:gd name="T65" fmla="*/ 486 h 799"/>
                <a:gd name="T66" fmla="*/ 914 w 1034"/>
                <a:gd name="T67" fmla="*/ 404 h 799"/>
                <a:gd name="T68" fmla="*/ 960 w 1034"/>
                <a:gd name="T69" fmla="*/ 34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4" h="799">
                  <a:moveTo>
                    <a:pt x="985" y="320"/>
                  </a:moveTo>
                  <a:cubicBezTo>
                    <a:pt x="995" y="318"/>
                    <a:pt x="1006" y="317"/>
                    <a:pt x="1016" y="313"/>
                  </a:cubicBezTo>
                  <a:cubicBezTo>
                    <a:pt x="1021" y="312"/>
                    <a:pt x="1026" y="307"/>
                    <a:pt x="1027" y="302"/>
                  </a:cubicBezTo>
                  <a:cubicBezTo>
                    <a:pt x="1031" y="293"/>
                    <a:pt x="1032" y="284"/>
                    <a:pt x="1034" y="275"/>
                  </a:cubicBezTo>
                  <a:cubicBezTo>
                    <a:pt x="1032" y="274"/>
                    <a:pt x="1032" y="273"/>
                    <a:pt x="1031" y="273"/>
                  </a:cubicBezTo>
                  <a:cubicBezTo>
                    <a:pt x="1022" y="273"/>
                    <a:pt x="1013" y="273"/>
                    <a:pt x="1004" y="273"/>
                  </a:cubicBezTo>
                  <a:cubicBezTo>
                    <a:pt x="984" y="272"/>
                    <a:pt x="974" y="263"/>
                    <a:pt x="981" y="246"/>
                  </a:cubicBezTo>
                  <a:cubicBezTo>
                    <a:pt x="992" y="221"/>
                    <a:pt x="984" y="196"/>
                    <a:pt x="988" y="172"/>
                  </a:cubicBezTo>
                  <a:cubicBezTo>
                    <a:pt x="980" y="168"/>
                    <a:pt x="975" y="166"/>
                    <a:pt x="971" y="164"/>
                  </a:cubicBezTo>
                  <a:cubicBezTo>
                    <a:pt x="955" y="158"/>
                    <a:pt x="936" y="157"/>
                    <a:pt x="924" y="145"/>
                  </a:cubicBezTo>
                  <a:cubicBezTo>
                    <a:pt x="889" y="108"/>
                    <a:pt x="841" y="93"/>
                    <a:pt x="801" y="63"/>
                  </a:cubicBezTo>
                  <a:cubicBezTo>
                    <a:pt x="800" y="62"/>
                    <a:pt x="797" y="62"/>
                    <a:pt x="795" y="62"/>
                  </a:cubicBezTo>
                  <a:cubicBezTo>
                    <a:pt x="771" y="59"/>
                    <a:pt x="747" y="57"/>
                    <a:pt x="723" y="55"/>
                  </a:cubicBezTo>
                  <a:cubicBezTo>
                    <a:pt x="712" y="54"/>
                    <a:pt x="701" y="55"/>
                    <a:pt x="689" y="55"/>
                  </a:cubicBezTo>
                  <a:cubicBezTo>
                    <a:pt x="673" y="36"/>
                    <a:pt x="657" y="18"/>
                    <a:pt x="641" y="0"/>
                  </a:cubicBezTo>
                  <a:cubicBezTo>
                    <a:pt x="630" y="7"/>
                    <a:pt x="617" y="9"/>
                    <a:pt x="610" y="25"/>
                  </a:cubicBezTo>
                  <a:cubicBezTo>
                    <a:pt x="604" y="40"/>
                    <a:pt x="589" y="50"/>
                    <a:pt x="572" y="55"/>
                  </a:cubicBezTo>
                  <a:cubicBezTo>
                    <a:pt x="561" y="58"/>
                    <a:pt x="549" y="58"/>
                    <a:pt x="538" y="62"/>
                  </a:cubicBezTo>
                  <a:cubicBezTo>
                    <a:pt x="529" y="65"/>
                    <a:pt x="523" y="69"/>
                    <a:pt x="512" y="63"/>
                  </a:cubicBezTo>
                  <a:cubicBezTo>
                    <a:pt x="500" y="57"/>
                    <a:pt x="482" y="64"/>
                    <a:pt x="467" y="55"/>
                  </a:cubicBezTo>
                  <a:cubicBezTo>
                    <a:pt x="464" y="53"/>
                    <a:pt x="454" y="54"/>
                    <a:pt x="452" y="57"/>
                  </a:cubicBezTo>
                  <a:cubicBezTo>
                    <a:pt x="444" y="65"/>
                    <a:pt x="435" y="61"/>
                    <a:pt x="426" y="62"/>
                  </a:cubicBezTo>
                  <a:cubicBezTo>
                    <a:pt x="406" y="62"/>
                    <a:pt x="385" y="62"/>
                    <a:pt x="364" y="62"/>
                  </a:cubicBezTo>
                  <a:cubicBezTo>
                    <a:pt x="359" y="67"/>
                    <a:pt x="353" y="72"/>
                    <a:pt x="348" y="78"/>
                  </a:cubicBezTo>
                  <a:cubicBezTo>
                    <a:pt x="341" y="85"/>
                    <a:pt x="333" y="85"/>
                    <a:pt x="327" y="79"/>
                  </a:cubicBezTo>
                  <a:cubicBezTo>
                    <a:pt x="313" y="65"/>
                    <a:pt x="300" y="69"/>
                    <a:pt x="283" y="74"/>
                  </a:cubicBezTo>
                  <a:cubicBezTo>
                    <a:pt x="264" y="78"/>
                    <a:pt x="245" y="86"/>
                    <a:pt x="225" y="83"/>
                  </a:cubicBezTo>
                  <a:cubicBezTo>
                    <a:pt x="210" y="80"/>
                    <a:pt x="195" y="83"/>
                    <a:pt x="181" y="82"/>
                  </a:cubicBezTo>
                  <a:cubicBezTo>
                    <a:pt x="171" y="81"/>
                    <a:pt x="164" y="85"/>
                    <a:pt x="156" y="89"/>
                  </a:cubicBezTo>
                  <a:cubicBezTo>
                    <a:pt x="141" y="98"/>
                    <a:pt x="126" y="109"/>
                    <a:pt x="110" y="118"/>
                  </a:cubicBezTo>
                  <a:cubicBezTo>
                    <a:pt x="92" y="127"/>
                    <a:pt x="81" y="145"/>
                    <a:pt x="65" y="156"/>
                  </a:cubicBezTo>
                  <a:cubicBezTo>
                    <a:pt x="48" y="166"/>
                    <a:pt x="36" y="177"/>
                    <a:pt x="26" y="194"/>
                  </a:cubicBezTo>
                  <a:cubicBezTo>
                    <a:pt x="22" y="203"/>
                    <a:pt x="11" y="208"/>
                    <a:pt x="0" y="217"/>
                  </a:cubicBezTo>
                  <a:cubicBezTo>
                    <a:pt x="3" y="235"/>
                    <a:pt x="5" y="257"/>
                    <a:pt x="8" y="278"/>
                  </a:cubicBezTo>
                  <a:cubicBezTo>
                    <a:pt x="9" y="279"/>
                    <a:pt x="10" y="279"/>
                    <a:pt x="11" y="280"/>
                  </a:cubicBezTo>
                  <a:cubicBezTo>
                    <a:pt x="18" y="307"/>
                    <a:pt x="32" y="331"/>
                    <a:pt x="45" y="355"/>
                  </a:cubicBezTo>
                  <a:cubicBezTo>
                    <a:pt x="56" y="376"/>
                    <a:pt x="63" y="398"/>
                    <a:pt x="61" y="423"/>
                  </a:cubicBezTo>
                  <a:cubicBezTo>
                    <a:pt x="61" y="429"/>
                    <a:pt x="61" y="436"/>
                    <a:pt x="61" y="444"/>
                  </a:cubicBezTo>
                  <a:cubicBezTo>
                    <a:pt x="74" y="443"/>
                    <a:pt x="84" y="443"/>
                    <a:pt x="93" y="441"/>
                  </a:cubicBezTo>
                  <a:cubicBezTo>
                    <a:pt x="97" y="440"/>
                    <a:pt x="98" y="436"/>
                    <a:pt x="103" y="440"/>
                  </a:cubicBezTo>
                  <a:cubicBezTo>
                    <a:pt x="123" y="457"/>
                    <a:pt x="149" y="461"/>
                    <a:pt x="172" y="471"/>
                  </a:cubicBezTo>
                  <a:cubicBezTo>
                    <a:pt x="200" y="484"/>
                    <a:pt x="228" y="488"/>
                    <a:pt x="255" y="482"/>
                  </a:cubicBezTo>
                  <a:cubicBezTo>
                    <a:pt x="280" y="477"/>
                    <a:pt x="305" y="479"/>
                    <a:pt x="330" y="477"/>
                  </a:cubicBezTo>
                  <a:cubicBezTo>
                    <a:pt x="339" y="505"/>
                    <a:pt x="370" y="509"/>
                    <a:pt x="388" y="528"/>
                  </a:cubicBezTo>
                  <a:cubicBezTo>
                    <a:pt x="388" y="539"/>
                    <a:pt x="388" y="550"/>
                    <a:pt x="388" y="561"/>
                  </a:cubicBezTo>
                  <a:cubicBezTo>
                    <a:pt x="388" y="572"/>
                    <a:pt x="383" y="583"/>
                    <a:pt x="382" y="592"/>
                  </a:cubicBezTo>
                  <a:cubicBezTo>
                    <a:pt x="381" y="619"/>
                    <a:pt x="375" y="648"/>
                    <a:pt x="391" y="674"/>
                  </a:cubicBezTo>
                  <a:cubicBezTo>
                    <a:pt x="404" y="674"/>
                    <a:pt x="418" y="672"/>
                    <a:pt x="431" y="675"/>
                  </a:cubicBezTo>
                  <a:cubicBezTo>
                    <a:pt x="443" y="678"/>
                    <a:pt x="453" y="688"/>
                    <a:pt x="463" y="695"/>
                  </a:cubicBezTo>
                  <a:cubicBezTo>
                    <a:pt x="467" y="697"/>
                    <a:pt x="470" y="701"/>
                    <a:pt x="474" y="701"/>
                  </a:cubicBezTo>
                  <a:cubicBezTo>
                    <a:pt x="494" y="702"/>
                    <a:pt x="507" y="715"/>
                    <a:pt x="523" y="722"/>
                  </a:cubicBezTo>
                  <a:cubicBezTo>
                    <a:pt x="541" y="730"/>
                    <a:pt x="551" y="744"/>
                    <a:pt x="551" y="763"/>
                  </a:cubicBezTo>
                  <a:cubicBezTo>
                    <a:pt x="551" y="775"/>
                    <a:pt x="556" y="785"/>
                    <a:pt x="561" y="796"/>
                  </a:cubicBezTo>
                  <a:cubicBezTo>
                    <a:pt x="580" y="799"/>
                    <a:pt x="597" y="798"/>
                    <a:pt x="614" y="786"/>
                  </a:cubicBezTo>
                  <a:cubicBezTo>
                    <a:pt x="620" y="782"/>
                    <a:pt x="627" y="779"/>
                    <a:pt x="634" y="779"/>
                  </a:cubicBezTo>
                  <a:cubicBezTo>
                    <a:pt x="652" y="778"/>
                    <a:pt x="669" y="763"/>
                    <a:pt x="684" y="771"/>
                  </a:cubicBezTo>
                  <a:cubicBezTo>
                    <a:pt x="706" y="783"/>
                    <a:pt x="720" y="773"/>
                    <a:pt x="733" y="760"/>
                  </a:cubicBezTo>
                  <a:cubicBezTo>
                    <a:pt x="746" y="748"/>
                    <a:pt x="758" y="739"/>
                    <a:pt x="776" y="742"/>
                  </a:cubicBezTo>
                  <a:cubicBezTo>
                    <a:pt x="776" y="733"/>
                    <a:pt x="776" y="728"/>
                    <a:pt x="776" y="722"/>
                  </a:cubicBezTo>
                  <a:cubicBezTo>
                    <a:pt x="776" y="689"/>
                    <a:pt x="779" y="685"/>
                    <a:pt x="813" y="681"/>
                  </a:cubicBezTo>
                  <a:cubicBezTo>
                    <a:pt x="819" y="680"/>
                    <a:pt x="828" y="676"/>
                    <a:pt x="829" y="672"/>
                  </a:cubicBezTo>
                  <a:cubicBezTo>
                    <a:pt x="834" y="649"/>
                    <a:pt x="849" y="639"/>
                    <a:pt x="869" y="631"/>
                  </a:cubicBezTo>
                  <a:cubicBezTo>
                    <a:pt x="878" y="628"/>
                    <a:pt x="884" y="617"/>
                    <a:pt x="891" y="610"/>
                  </a:cubicBezTo>
                  <a:cubicBezTo>
                    <a:pt x="893" y="595"/>
                    <a:pt x="892" y="580"/>
                    <a:pt x="897" y="565"/>
                  </a:cubicBezTo>
                  <a:cubicBezTo>
                    <a:pt x="902" y="549"/>
                    <a:pt x="910" y="532"/>
                    <a:pt x="905" y="514"/>
                  </a:cubicBezTo>
                  <a:cubicBezTo>
                    <a:pt x="903" y="505"/>
                    <a:pt x="900" y="495"/>
                    <a:pt x="899" y="486"/>
                  </a:cubicBezTo>
                  <a:cubicBezTo>
                    <a:pt x="896" y="463"/>
                    <a:pt x="900" y="440"/>
                    <a:pt x="905" y="418"/>
                  </a:cubicBezTo>
                  <a:cubicBezTo>
                    <a:pt x="907" y="413"/>
                    <a:pt x="910" y="407"/>
                    <a:pt x="914" y="404"/>
                  </a:cubicBezTo>
                  <a:cubicBezTo>
                    <a:pt x="920" y="399"/>
                    <a:pt x="927" y="392"/>
                    <a:pt x="935" y="390"/>
                  </a:cubicBezTo>
                  <a:cubicBezTo>
                    <a:pt x="956" y="383"/>
                    <a:pt x="961" y="370"/>
                    <a:pt x="960" y="349"/>
                  </a:cubicBezTo>
                  <a:cubicBezTo>
                    <a:pt x="959" y="334"/>
                    <a:pt x="969" y="323"/>
                    <a:pt x="985" y="320"/>
                  </a:cubicBezTo>
                  <a:close/>
                </a:path>
              </a:pathLst>
            </a:custGeom>
            <a:solidFill>
              <a:srgbClr val="F4B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9" name="Freeform 7">
              <a:extLst>
                <a:ext uri="{FF2B5EF4-FFF2-40B4-BE49-F238E27FC236}">
                  <a16:creationId xmlns:a16="http://schemas.microsoft.com/office/drawing/2014/main" id="{28C28A5B-851A-4067-8B7E-45DED4CB8763}"/>
                </a:ext>
              </a:extLst>
            </p:cNvPr>
            <p:cNvSpPr>
              <a:spLocks/>
            </p:cNvSpPr>
            <p:nvPr userDrawn="1"/>
          </p:nvSpPr>
          <p:spPr bwMode="auto">
            <a:xfrm>
              <a:off x="6371" y="3862"/>
              <a:ext cx="23" cy="76"/>
            </a:xfrm>
            <a:custGeom>
              <a:avLst/>
              <a:gdLst>
                <a:gd name="T0" fmla="*/ 9 w 28"/>
                <a:gd name="T1" fmla="*/ 96 h 96"/>
                <a:gd name="T2" fmla="*/ 19 w 28"/>
                <a:gd name="T3" fmla="*/ 86 h 96"/>
                <a:gd name="T4" fmla="*/ 27 w 28"/>
                <a:gd name="T5" fmla="*/ 21 h 96"/>
                <a:gd name="T6" fmla="*/ 13 w 28"/>
                <a:gd name="T7" fmla="*/ 0 h 96"/>
                <a:gd name="T8" fmla="*/ 1 w 28"/>
                <a:gd name="T9" fmla="*/ 84 h 96"/>
                <a:gd name="T10" fmla="*/ 9 w 28"/>
                <a:gd name="T11" fmla="*/ 96 h 96"/>
              </a:gdLst>
              <a:ahLst/>
              <a:cxnLst>
                <a:cxn ang="0">
                  <a:pos x="T0" y="T1"/>
                </a:cxn>
                <a:cxn ang="0">
                  <a:pos x="T2" y="T3"/>
                </a:cxn>
                <a:cxn ang="0">
                  <a:pos x="T4" y="T5"/>
                </a:cxn>
                <a:cxn ang="0">
                  <a:pos x="T6" y="T7"/>
                </a:cxn>
                <a:cxn ang="0">
                  <a:pos x="T8" y="T9"/>
                </a:cxn>
                <a:cxn ang="0">
                  <a:pos x="T10" y="T11"/>
                </a:cxn>
              </a:cxnLst>
              <a:rect l="0" t="0" r="r" b="b"/>
              <a:pathLst>
                <a:path w="28" h="96">
                  <a:moveTo>
                    <a:pt x="9" y="96"/>
                  </a:moveTo>
                  <a:cubicBezTo>
                    <a:pt x="13" y="92"/>
                    <a:pt x="19" y="89"/>
                    <a:pt x="19" y="86"/>
                  </a:cubicBezTo>
                  <a:cubicBezTo>
                    <a:pt x="22" y="64"/>
                    <a:pt x="24" y="43"/>
                    <a:pt x="27" y="21"/>
                  </a:cubicBezTo>
                  <a:cubicBezTo>
                    <a:pt x="28" y="11"/>
                    <a:pt x="24" y="5"/>
                    <a:pt x="13" y="0"/>
                  </a:cubicBezTo>
                  <a:cubicBezTo>
                    <a:pt x="12" y="30"/>
                    <a:pt x="17" y="59"/>
                    <a:pt x="1" y="84"/>
                  </a:cubicBezTo>
                  <a:cubicBezTo>
                    <a:pt x="0" y="86"/>
                    <a:pt x="7" y="92"/>
                    <a:pt x="9" y="96"/>
                  </a:cubicBezTo>
                  <a:close/>
                </a:path>
              </a:pathLst>
            </a:custGeom>
            <a:solidFill>
              <a:srgbClr val="F4B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0" name="Freeform 8">
              <a:extLst>
                <a:ext uri="{FF2B5EF4-FFF2-40B4-BE49-F238E27FC236}">
                  <a16:creationId xmlns:a16="http://schemas.microsoft.com/office/drawing/2014/main" id="{37D1D3DC-12E6-4342-8F97-0ACCFFDA5B0D}"/>
                </a:ext>
              </a:extLst>
            </p:cNvPr>
            <p:cNvSpPr>
              <a:spLocks/>
            </p:cNvSpPr>
            <p:nvPr userDrawn="1"/>
          </p:nvSpPr>
          <p:spPr bwMode="auto">
            <a:xfrm>
              <a:off x="7078" y="4070"/>
              <a:ext cx="29" cy="35"/>
            </a:xfrm>
            <a:custGeom>
              <a:avLst/>
              <a:gdLst>
                <a:gd name="T0" fmla="*/ 14 w 37"/>
                <a:gd name="T1" fmla="*/ 44 h 44"/>
                <a:gd name="T2" fmla="*/ 20 w 37"/>
                <a:gd name="T3" fmla="*/ 40 h 44"/>
                <a:gd name="T4" fmla="*/ 28 w 37"/>
                <a:gd name="T5" fmla="*/ 15 h 44"/>
                <a:gd name="T6" fmla="*/ 13 w 37"/>
                <a:gd name="T7" fmla="*/ 0 h 44"/>
                <a:gd name="T8" fmla="*/ 0 w 37"/>
                <a:gd name="T9" fmla="*/ 13 h 44"/>
                <a:gd name="T10" fmla="*/ 14 w 37"/>
                <a:gd name="T11" fmla="*/ 44 h 44"/>
              </a:gdLst>
              <a:ahLst/>
              <a:cxnLst>
                <a:cxn ang="0">
                  <a:pos x="T0" y="T1"/>
                </a:cxn>
                <a:cxn ang="0">
                  <a:pos x="T2" y="T3"/>
                </a:cxn>
                <a:cxn ang="0">
                  <a:pos x="T4" y="T5"/>
                </a:cxn>
                <a:cxn ang="0">
                  <a:pos x="T6" y="T7"/>
                </a:cxn>
                <a:cxn ang="0">
                  <a:pos x="T8" y="T9"/>
                </a:cxn>
                <a:cxn ang="0">
                  <a:pos x="T10" y="T11"/>
                </a:cxn>
              </a:cxnLst>
              <a:rect l="0" t="0" r="r" b="b"/>
              <a:pathLst>
                <a:path w="37" h="44">
                  <a:moveTo>
                    <a:pt x="14" y="44"/>
                  </a:moveTo>
                  <a:cubicBezTo>
                    <a:pt x="17" y="42"/>
                    <a:pt x="18" y="41"/>
                    <a:pt x="20" y="40"/>
                  </a:cubicBezTo>
                  <a:cubicBezTo>
                    <a:pt x="36" y="31"/>
                    <a:pt x="37" y="26"/>
                    <a:pt x="28" y="15"/>
                  </a:cubicBezTo>
                  <a:cubicBezTo>
                    <a:pt x="24" y="10"/>
                    <a:pt x="19" y="6"/>
                    <a:pt x="13" y="0"/>
                  </a:cubicBezTo>
                  <a:cubicBezTo>
                    <a:pt x="7" y="5"/>
                    <a:pt x="0" y="10"/>
                    <a:pt x="0" y="13"/>
                  </a:cubicBezTo>
                  <a:cubicBezTo>
                    <a:pt x="3" y="23"/>
                    <a:pt x="9" y="33"/>
                    <a:pt x="14" y="44"/>
                  </a:cubicBezTo>
                  <a:close/>
                </a:path>
              </a:pathLst>
            </a:custGeom>
            <a:solidFill>
              <a:srgbClr val="F4B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1" name="Freeform 9">
              <a:extLst>
                <a:ext uri="{FF2B5EF4-FFF2-40B4-BE49-F238E27FC236}">
                  <a16:creationId xmlns:a16="http://schemas.microsoft.com/office/drawing/2014/main" id="{1E68364A-4E44-41E3-A0E9-0A0299F32E3B}"/>
                </a:ext>
              </a:extLst>
            </p:cNvPr>
            <p:cNvSpPr>
              <a:spLocks/>
            </p:cNvSpPr>
            <p:nvPr userDrawn="1"/>
          </p:nvSpPr>
          <p:spPr bwMode="auto">
            <a:xfrm>
              <a:off x="6812" y="3539"/>
              <a:ext cx="869" cy="781"/>
            </a:xfrm>
            <a:custGeom>
              <a:avLst/>
              <a:gdLst>
                <a:gd name="T0" fmla="*/ 1045 w 1098"/>
                <a:gd name="T1" fmla="*/ 9 h 986"/>
                <a:gd name="T2" fmla="*/ 1010 w 1098"/>
                <a:gd name="T3" fmla="*/ 16 h 986"/>
                <a:gd name="T4" fmla="*/ 974 w 1098"/>
                <a:gd name="T5" fmla="*/ 33 h 986"/>
                <a:gd name="T6" fmla="*/ 954 w 1098"/>
                <a:gd name="T7" fmla="*/ 54 h 986"/>
                <a:gd name="T8" fmla="*/ 934 w 1098"/>
                <a:gd name="T9" fmla="*/ 74 h 986"/>
                <a:gd name="T10" fmla="*/ 918 w 1098"/>
                <a:gd name="T11" fmla="*/ 95 h 986"/>
                <a:gd name="T12" fmla="*/ 894 w 1098"/>
                <a:gd name="T13" fmla="*/ 78 h 986"/>
                <a:gd name="T14" fmla="*/ 873 w 1098"/>
                <a:gd name="T15" fmla="*/ 59 h 986"/>
                <a:gd name="T16" fmla="*/ 873 w 1098"/>
                <a:gd name="T17" fmla="*/ 49 h 986"/>
                <a:gd name="T18" fmla="*/ 869 w 1098"/>
                <a:gd name="T19" fmla="*/ 20 h 986"/>
                <a:gd name="T20" fmla="*/ 842 w 1098"/>
                <a:gd name="T21" fmla="*/ 12 h 986"/>
                <a:gd name="T22" fmla="*/ 840 w 1098"/>
                <a:gd name="T23" fmla="*/ 10 h 986"/>
                <a:gd name="T24" fmla="*/ 803 w 1098"/>
                <a:gd name="T25" fmla="*/ 19 h 986"/>
                <a:gd name="T26" fmla="*/ 787 w 1098"/>
                <a:gd name="T27" fmla="*/ 40 h 986"/>
                <a:gd name="T28" fmla="*/ 755 w 1098"/>
                <a:gd name="T29" fmla="*/ 40 h 986"/>
                <a:gd name="T30" fmla="*/ 725 w 1098"/>
                <a:gd name="T31" fmla="*/ 4 h 986"/>
                <a:gd name="T32" fmla="*/ 699 w 1098"/>
                <a:gd name="T33" fmla="*/ 20 h 986"/>
                <a:gd name="T34" fmla="*/ 667 w 1098"/>
                <a:gd name="T35" fmla="*/ 21 h 986"/>
                <a:gd name="T36" fmla="*/ 634 w 1098"/>
                <a:gd name="T37" fmla="*/ 24 h 986"/>
                <a:gd name="T38" fmla="*/ 619 w 1098"/>
                <a:gd name="T39" fmla="*/ 45 h 986"/>
                <a:gd name="T40" fmla="*/ 594 w 1098"/>
                <a:gd name="T41" fmla="*/ 126 h 986"/>
                <a:gd name="T42" fmla="*/ 580 w 1098"/>
                <a:gd name="T43" fmla="*/ 142 h 986"/>
                <a:gd name="T44" fmla="*/ 508 w 1098"/>
                <a:gd name="T45" fmla="*/ 149 h 986"/>
                <a:gd name="T46" fmla="*/ 494 w 1098"/>
                <a:gd name="T47" fmla="*/ 149 h 986"/>
                <a:gd name="T48" fmla="*/ 479 w 1098"/>
                <a:gd name="T49" fmla="*/ 159 h 986"/>
                <a:gd name="T50" fmla="*/ 438 w 1098"/>
                <a:gd name="T51" fmla="*/ 212 h 986"/>
                <a:gd name="T52" fmla="*/ 430 w 1098"/>
                <a:gd name="T53" fmla="*/ 305 h 986"/>
                <a:gd name="T54" fmla="*/ 470 w 1098"/>
                <a:gd name="T55" fmla="*/ 305 h 986"/>
                <a:gd name="T56" fmla="*/ 486 w 1098"/>
                <a:gd name="T57" fmla="*/ 335 h 986"/>
                <a:gd name="T58" fmla="*/ 470 w 1098"/>
                <a:gd name="T59" fmla="*/ 376 h 986"/>
                <a:gd name="T60" fmla="*/ 452 w 1098"/>
                <a:gd name="T61" fmla="*/ 387 h 986"/>
                <a:gd name="T62" fmla="*/ 410 w 1098"/>
                <a:gd name="T63" fmla="*/ 399 h 986"/>
                <a:gd name="T64" fmla="*/ 410 w 1098"/>
                <a:gd name="T65" fmla="*/ 434 h 986"/>
                <a:gd name="T66" fmla="*/ 369 w 1098"/>
                <a:gd name="T67" fmla="*/ 465 h 986"/>
                <a:gd name="T68" fmla="*/ 349 w 1098"/>
                <a:gd name="T69" fmla="*/ 494 h 986"/>
                <a:gd name="T70" fmla="*/ 354 w 1098"/>
                <a:gd name="T71" fmla="*/ 563 h 986"/>
                <a:gd name="T72" fmla="*/ 351 w 1098"/>
                <a:gd name="T73" fmla="*/ 602 h 986"/>
                <a:gd name="T74" fmla="*/ 341 w 1098"/>
                <a:gd name="T75" fmla="*/ 642 h 986"/>
                <a:gd name="T76" fmla="*/ 352 w 1098"/>
                <a:gd name="T77" fmla="*/ 658 h 986"/>
                <a:gd name="T78" fmla="*/ 389 w 1098"/>
                <a:gd name="T79" fmla="*/ 682 h 986"/>
                <a:gd name="T80" fmla="*/ 370 w 1098"/>
                <a:gd name="T81" fmla="*/ 727 h 986"/>
                <a:gd name="T82" fmla="*/ 317 w 1098"/>
                <a:gd name="T83" fmla="*/ 698 h 986"/>
                <a:gd name="T84" fmla="*/ 306 w 1098"/>
                <a:gd name="T85" fmla="*/ 705 h 986"/>
                <a:gd name="T86" fmla="*/ 274 w 1098"/>
                <a:gd name="T87" fmla="*/ 732 h 986"/>
                <a:gd name="T88" fmla="*/ 258 w 1098"/>
                <a:gd name="T89" fmla="*/ 749 h 986"/>
                <a:gd name="T90" fmla="*/ 226 w 1098"/>
                <a:gd name="T91" fmla="*/ 758 h 986"/>
                <a:gd name="T92" fmla="*/ 226 w 1098"/>
                <a:gd name="T93" fmla="*/ 809 h 986"/>
                <a:gd name="T94" fmla="*/ 191 w 1098"/>
                <a:gd name="T95" fmla="*/ 816 h 986"/>
                <a:gd name="T96" fmla="*/ 162 w 1098"/>
                <a:gd name="T97" fmla="*/ 837 h 986"/>
                <a:gd name="T98" fmla="*/ 150 w 1098"/>
                <a:gd name="T99" fmla="*/ 848 h 986"/>
                <a:gd name="T100" fmla="*/ 122 w 1098"/>
                <a:gd name="T101" fmla="*/ 851 h 986"/>
                <a:gd name="T102" fmla="*/ 92 w 1098"/>
                <a:gd name="T103" fmla="*/ 845 h 986"/>
                <a:gd name="T104" fmla="*/ 58 w 1098"/>
                <a:gd name="T105" fmla="*/ 855 h 986"/>
                <a:gd name="T106" fmla="*/ 0 w 1098"/>
                <a:gd name="T107" fmla="*/ 875 h 986"/>
                <a:gd name="T108" fmla="*/ 33 w 1098"/>
                <a:gd name="T109" fmla="*/ 960 h 986"/>
                <a:gd name="T110" fmla="*/ 43 w 1098"/>
                <a:gd name="T111" fmla="*/ 986 h 986"/>
                <a:gd name="T112" fmla="*/ 1098 w 1098"/>
                <a:gd name="T113" fmla="*/ 986 h 986"/>
                <a:gd name="T114" fmla="*/ 1098 w 1098"/>
                <a:gd name="T115" fmla="*/ 37 h 986"/>
                <a:gd name="T116" fmla="*/ 1045 w 1098"/>
                <a:gd name="T117" fmla="*/ 9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8" h="986">
                  <a:moveTo>
                    <a:pt x="1045" y="9"/>
                  </a:moveTo>
                  <a:cubicBezTo>
                    <a:pt x="1028" y="3"/>
                    <a:pt x="1019" y="10"/>
                    <a:pt x="1010" y="16"/>
                  </a:cubicBezTo>
                  <a:cubicBezTo>
                    <a:pt x="999" y="23"/>
                    <a:pt x="979" y="11"/>
                    <a:pt x="974" y="33"/>
                  </a:cubicBezTo>
                  <a:cubicBezTo>
                    <a:pt x="972" y="41"/>
                    <a:pt x="961" y="47"/>
                    <a:pt x="954" y="54"/>
                  </a:cubicBezTo>
                  <a:cubicBezTo>
                    <a:pt x="948" y="60"/>
                    <a:pt x="941" y="67"/>
                    <a:pt x="934" y="74"/>
                  </a:cubicBezTo>
                  <a:cubicBezTo>
                    <a:pt x="928" y="80"/>
                    <a:pt x="923" y="88"/>
                    <a:pt x="918" y="95"/>
                  </a:cubicBezTo>
                  <a:cubicBezTo>
                    <a:pt x="909" y="89"/>
                    <a:pt x="901" y="84"/>
                    <a:pt x="894" y="78"/>
                  </a:cubicBezTo>
                  <a:cubicBezTo>
                    <a:pt x="886" y="71"/>
                    <a:pt x="879" y="64"/>
                    <a:pt x="873" y="59"/>
                  </a:cubicBezTo>
                  <a:cubicBezTo>
                    <a:pt x="873" y="54"/>
                    <a:pt x="873" y="51"/>
                    <a:pt x="873" y="49"/>
                  </a:cubicBezTo>
                  <a:cubicBezTo>
                    <a:pt x="872" y="39"/>
                    <a:pt x="873" y="29"/>
                    <a:pt x="869" y="20"/>
                  </a:cubicBezTo>
                  <a:cubicBezTo>
                    <a:pt x="864" y="8"/>
                    <a:pt x="852" y="14"/>
                    <a:pt x="842" y="12"/>
                  </a:cubicBezTo>
                  <a:cubicBezTo>
                    <a:pt x="841" y="12"/>
                    <a:pt x="841" y="11"/>
                    <a:pt x="840" y="10"/>
                  </a:cubicBezTo>
                  <a:cubicBezTo>
                    <a:pt x="824" y="0"/>
                    <a:pt x="813" y="6"/>
                    <a:pt x="803" y="19"/>
                  </a:cubicBezTo>
                  <a:cubicBezTo>
                    <a:pt x="797" y="25"/>
                    <a:pt x="792" y="32"/>
                    <a:pt x="787" y="40"/>
                  </a:cubicBezTo>
                  <a:cubicBezTo>
                    <a:pt x="779" y="40"/>
                    <a:pt x="770" y="40"/>
                    <a:pt x="755" y="40"/>
                  </a:cubicBezTo>
                  <a:cubicBezTo>
                    <a:pt x="747" y="30"/>
                    <a:pt x="736" y="17"/>
                    <a:pt x="725" y="4"/>
                  </a:cubicBezTo>
                  <a:cubicBezTo>
                    <a:pt x="715" y="10"/>
                    <a:pt x="707" y="14"/>
                    <a:pt x="699" y="20"/>
                  </a:cubicBezTo>
                  <a:cubicBezTo>
                    <a:pt x="686" y="28"/>
                    <a:pt x="679" y="29"/>
                    <a:pt x="667" y="21"/>
                  </a:cubicBezTo>
                  <a:cubicBezTo>
                    <a:pt x="649" y="9"/>
                    <a:pt x="648" y="9"/>
                    <a:pt x="634" y="24"/>
                  </a:cubicBezTo>
                  <a:cubicBezTo>
                    <a:pt x="628" y="30"/>
                    <a:pt x="624" y="38"/>
                    <a:pt x="619" y="45"/>
                  </a:cubicBezTo>
                  <a:cubicBezTo>
                    <a:pt x="605" y="70"/>
                    <a:pt x="589" y="95"/>
                    <a:pt x="594" y="126"/>
                  </a:cubicBezTo>
                  <a:cubicBezTo>
                    <a:pt x="595" y="135"/>
                    <a:pt x="588" y="141"/>
                    <a:pt x="580" y="142"/>
                  </a:cubicBezTo>
                  <a:cubicBezTo>
                    <a:pt x="556" y="145"/>
                    <a:pt x="532" y="147"/>
                    <a:pt x="508" y="149"/>
                  </a:cubicBezTo>
                  <a:cubicBezTo>
                    <a:pt x="503" y="149"/>
                    <a:pt x="498" y="148"/>
                    <a:pt x="494" y="149"/>
                  </a:cubicBezTo>
                  <a:cubicBezTo>
                    <a:pt x="489" y="151"/>
                    <a:pt x="479" y="156"/>
                    <a:pt x="479" y="159"/>
                  </a:cubicBezTo>
                  <a:cubicBezTo>
                    <a:pt x="478" y="188"/>
                    <a:pt x="458" y="200"/>
                    <a:pt x="438" y="212"/>
                  </a:cubicBezTo>
                  <a:cubicBezTo>
                    <a:pt x="435" y="243"/>
                    <a:pt x="442" y="274"/>
                    <a:pt x="430" y="305"/>
                  </a:cubicBezTo>
                  <a:cubicBezTo>
                    <a:pt x="445" y="305"/>
                    <a:pt x="458" y="305"/>
                    <a:pt x="470" y="305"/>
                  </a:cubicBezTo>
                  <a:cubicBezTo>
                    <a:pt x="491" y="306"/>
                    <a:pt x="495" y="315"/>
                    <a:pt x="486" y="335"/>
                  </a:cubicBezTo>
                  <a:cubicBezTo>
                    <a:pt x="481" y="348"/>
                    <a:pt x="467" y="358"/>
                    <a:pt x="470" y="376"/>
                  </a:cubicBezTo>
                  <a:cubicBezTo>
                    <a:pt x="471" y="381"/>
                    <a:pt x="462" y="388"/>
                    <a:pt x="452" y="387"/>
                  </a:cubicBezTo>
                  <a:cubicBezTo>
                    <a:pt x="437" y="386"/>
                    <a:pt x="421" y="384"/>
                    <a:pt x="410" y="399"/>
                  </a:cubicBezTo>
                  <a:cubicBezTo>
                    <a:pt x="410" y="410"/>
                    <a:pt x="410" y="421"/>
                    <a:pt x="410" y="434"/>
                  </a:cubicBezTo>
                  <a:cubicBezTo>
                    <a:pt x="397" y="444"/>
                    <a:pt x="383" y="456"/>
                    <a:pt x="369" y="465"/>
                  </a:cubicBezTo>
                  <a:cubicBezTo>
                    <a:pt x="357" y="473"/>
                    <a:pt x="347" y="480"/>
                    <a:pt x="349" y="494"/>
                  </a:cubicBezTo>
                  <a:cubicBezTo>
                    <a:pt x="351" y="517"/>
                    <a:pt x="344" y="540"/>
                    <a:pt x="354" y="563"/>
                  </a:cubicBezTo>
                  <a:cubicBezTo>
                    <a:pt x="359" y="573"/>
                    <a:pt x="358" y="588"/>
                    <a:pt x="351" y="602"/>
                  </a:cubicBezTo>
                  <a:cubicBezTo>
                    <a:pt x="345" y="613"/>
                    <a:pt x="339" y="627"/>
                    <a:pt x="341" y="642"/>
                  </a:cubicBezTo>
                  <a:cubicBezTo>
                    <a:pt x="343" y="650"/>
                    <a:pt x="348" y="658"/>
                    <a:pt x="352" y="658"/>
                  </a:cubicBezTo>
                  <a:cubicBezTo>
                    <a:pt x="371" y="657"/>
                    <a:pt x="377" y="673"/>
                    <a:pt x="389" y="682"/>
                  </a:cubicBezTo>
                  <a:cubicBezTo>
                    <a:pt x="392" y="702"/>
                    <a:pt x="390" y="718"/>
                    <a:pt x="370" y="727"/>
                  </a:cubicBezTo>
                  <a:cubicBezTo>
                    <a:pt x="326" y="727"/>
                    <a:pt x="326" y="727"/>
                    <a:pt x="317" y="698"/>
                  </a:cubicBezTo>
                  <a:cubicBezTo>
                    <a:pt x="313" y="701"/>
                    <a:pt x="310" y="705"/>
                    <a:pt x="306" y="705"/>
                  </a:cubicBezTo>
                  <a:cubicBezTo>
                    <a:pt x="287" y="703"/>
                    <a:pt x="281" y="719"/>
                    <a:pt x="274" y="732"/>
                  </a:cubicBezTo>
                  <a:cubicBezTo>
                    <a:pt x="270" y="740"/>
                    <a:pt x="264" y="743"/>
                    <a:pt x="258" y="749"/>
                  </a:cubicBezTo>
                  <a:cubicBezTo>
                    <a:pt x="248" y="758"/>
                    <a:pt x="236" y="750"/>
                    <a:pt x="226" y="758"/>
                  </a:cubicBezTo>
                  <a:cubicBezTo>
                    <a:pt x="226" y="774"/>
                    <a:pt x="226" y="791"/>
                    <a:pt x="226" y="809"/>
                  </a:cubicBezTo>
                  <a:cubicBezTo>
                    <a:pt x="214" y="811"/>
                    <a:pt x="202" y="813"/>
                    <a:pt x="191" y="816"/>
                  </a:cubicBezTo>
                  <a:cubicBezTo>
                    <a:pt x="179" y="819"/>
                    <a:pt x="176" y="835"/>
                    <a:pt x="162" y="837"/>
                  </a:cubicBezTo>
                  <a:cubicBezTo>
                    <a:pt x="158" y="837"/>
                    <a:pt x="154" y="845"/>
                    <a:pt x="150" y="848"/>
                  </a:cubicBezTo>
                  <a:cubicBezTo>
                    <a:pt x="141" y="853"/>
                    <a:pt x="133" y="853"/>
                    <a:pt x="122" y="851"/>
                  </a:cubicBezTo>
                  <a:cubicBezTo>
                    <a:pt x="112" y="848"/>
                    <a:pt x="102" y="834"/>
                    <a:pt x="92" y="845"/>
                  </a:cubicBezTo>
                  <a:cubicBezTo>
                    <a:pt x="82" y="855"/>
                    <a:pt x="70" y="848"/>
                    <a:pt x="58" y="855"/>
                  </a:cubicBezTo>
                  <a:cubicBezTo>
                    <a:pt x="43" y="866"/>
                    <a:pt x="21" y="868"/>
                    <a:pt x="0" y="875"/>
                  </a:cubicBezTo>
                  <a:cubicBezTo>
                    <a:pt x="8" y="904"/>
                    <a:pt x="20" y="932"/>
                    <a:pt x="33" y="960"/>
                  </a:cubicBezTo>
                  <a:cubicBezTo>
                    <a:pt x="36" y="968"/>
                    <a:pt x="45" y="975"/>
                    <a:pt x="43" y="986"/>
                  </a:cubicBezTo>
                  <a:cubicBezTo>
                    <a:pt x="394" y="986"/>
                    <a:pt x="746" y="986"/>
                    <a:pt x="1098" y="986"/>
                  </a:cubicBezTo>
                  <a:cubicBezTo>
                    <a:pt x="1098" y="670"/>
                    <a:pt x="1098" y="353"/>
                    <a:pt x="1098" y="37"/>
                  </a:cubicBezTo>
                  <a:cubicBezTo>
                    <a:pt x="1084" y="19"/>
                    <a:pt x="1064" y="16"/>
                    <a:pt x="1045" y="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2" name="Freeform 10">
              <a:extLst>
                <a:ext uri="{FF2B5EF4-FFF2-40B4-BE49-F238E27FC236}">
                  <a16:creationId xmlns:a16="http://schemas.microsoft.com/office/drawing/2014/main" id="{734D5A17-EFF6-444A-B6DA-5462E653EB0E}"/>
                </a:ext>
              </a:extLst>
            </p:cNvPr>
            <p:cNvSpPr>
              <a:spLocks/>
            </p:cNvSpPr>
            <p:nvPr userDrawn="1"/>
          </p:nvSpPr>
          <p:spPr bwMode="auto">
            <a:xfrm>
              <a:off x="5579" y="4098"/>
              <a:ext cx="1254" cy="222"/>
            </a:xfrm>
            <a:custGeom>
              <a:avLst/>
              <a:gdLst>
                <a:gd name="T0" fmla="*/ 1538 w 1584"/>
                <a:gd name="T1" fmla="*/ 179 h 281"/>
                <a:gd name="T2" fmla="*/ 1524 w 1584"/>
                <a:gd name="T3" fmla="*/ 130 h 281"/>
                <a:gd name="T4" fmla="*/ 1507 w 1584"/>
                <a:gd name="T5" fmla="*/ 90 h 281"/>
                <a:gd name="T6" fmla="*/ 1443 w 1584"/>
                <a:gd name="T7" fmla="*/ 63 h 281"/>
                <a:gd name="T8" fmla="*/ 1419 w 1584"/>
                <a:gd name="T9" fmla="*/ 43 h 281"/>
                <a:gd name="T10" fmla="*/ 1382 w 1584"/>
                <a:gd name="T11" fmla="*/ 53 h 281"/>
                <a:gd name="T12" fmla="*/ 1373 w 1584"/>
                <a:gd name="T13" fmla="*/ 56 h 281"/>
                <a:gd name="T14" fmla="*/ 1294 w 1584"/>
                <a:gd name="T15" fmla="*/ 69 h 281"/>
                <a:gd name="T16" fmla="*/ 1205 w 1584"/>
                <a:gd name="T17" fmla="*/ 77 h 281"/>
                <a:gd name="T18" fmla="*/ 1198 w 1584"/>
                <a:gd name="T19" fmla="*/ 77 h 281"/>
                <a:gd name="T20" fmla="*/ 1150 w 1584"/>
                <a:gd name="T21" fmla="*/ 83 h 281"/>
                <a:gd name="T22" fmla="*/ 1098 w 1584"/>
                <a:gd name="T23" fmla="*/ 91 h 281"/>
                <a:gd name="T24" fmla="*/ 1033 w 1584"/>
                <a:gd name="T25" fmla="*/ 96 h 281"/>
                <a:gd name="T26" fmla="*/ 951 w 1584"/>
                <a:gd name="T27" fmla="*/ 103 h 281"/>
                <a:gd name="T28" fmla="*/ 883 w 1584"/>
                <a:gd name="T29" fmla="*/ 104 h 281"/>
                <a:gd name="T30" fmla="*/ 819 w 1584"/>
                <a:gd name="T31" fmla="*/ 113 h 281"/>
                <a:gd name="T32" fmla="*/ 771 w 1584"/>
                <a:gd name="T33" fmla="*/ 154 h 281"/>
                <a:gd name="T34" fmla="*/ 741 w 1584"/>
                <a:gd name="T35" fmla="*/ 145 h 281"/>
                <a:gd name="T36" fmla="*/ 785 w 1584"/>
                <a:gd name="T37" fmla="*/ 124 h 281"/>
                <a:gd name="T38" fmla="*/ 794 w 1584"/>
                <a:gd name="T39" fmla="*/ 104 h 281"/>
                <a:gd name="T40" fmla="*/ 694 w 1584"/>
                <a:gd name="T41" fmla="*/ 145 h 281"/>
                <a:gd name="T42" fmla="*/ 643 w 1584"/>
                <a:gd name="T43" fmla="*/ 130 h 281"/>
                <a:gd name="T44" fmla="*/ 620 w 1584"/>
                <a:gd name="T45" fmla="*/ 113 h 281"/>
                <a:gd name="T46" fmla="*/ 579 w 1584"/>
                <a:gd name="T47" fmla="*/ 38 h 281"/>
                <a:gd name="T48" fmla="*/ 614 w 1584"/>
                <a:gd name="T49" fmla="*/ 48 h 281"/>
                <a:gd name="T50" fmla="*/ 646 w 1584"/>
                <a:gd name="T51" fmla="*/ 59 h 281"/>
                <a:gd name="T52" fmla="*/ 633 w 1584"/>
                <a:gd name="T53" fmla="*/ 39 h 281"/>
                <a:gd name="T54" fmla="*/ 588 w 1584"/>
                <a:gd name="T55" fmla="*/ 17 h 281"/>
                <a:gd name="T56" fmla="*/ 546 w 1584"/>
                <a:gd name="T57" fmla="*/ 2 h 281"/>
                <a:gd name="T58" fmla="*/ 489 w 1584"/>
                <a:gd name="T59" fmla="*/ 12 h 281"/>
                <a:gd name="T60" fmla="*/ 411 w 1584"/>
                <a:gd name="T61" fmla="*/ 37 h 281"/>
                <a:gd name="T62" fmla="*/ 324 w 1584"/>
                <a:gd name="T63" fmla="*/ 82 h 281"/>
                <a:gd name="T64" fmla="*/ 248 w 1584"/>
                <a:gd name="T65" fmla="*/ 119 h 281"/>
                <a:gd name="T66" fmla="*/ 227 w 1584"/>
                <a:gd name="T67" fmla="*/ 133 h 281"/>
                <a:gd name="T68" fmla="*/ 197 w 1584"/>
                <a:gd name="T69" fmla="*/ 178 h 281"/>
                <a:gd name="T70" fmla="*/ 146 w 1584"/>
                <a:gd name="T71" fmla="*/ 220 h 281"/>
                <a:gd name="T72" fmla="*/ 99 w 1584"/>
                <a:gd name="T73" fmla="*/ 238 h 281"/>
                <a:gd name="T74" fmla="*/ 40 w 1584"/>
                <a:gd name="T75" fmla="*/ 260 h 281"/>
                <a:gd name="T76" fmla="*/ 0 w 1584"/>
                <a:gd name="T77" fmla="*/ 281 h 281"/>
                <a:gd name="T78" fmla="*/ 1579 w 1584"/>
                <a:gd name="T79" fmla="*/ 281 h 281"/>
                <a:gd name="T80" fmla="*/ 1564 w 1584"/>
                <a:gd name="T81" fmla="*/ 249 h 281"/>
                <a:gd name="T82" fmla="*/ 1538 w 1584"/>
                <a:gd name="T83" fmla="*/ 17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4" h="281">
                  <a:moveTo>
                    <a:pt x="1538" y="179"/>
                  </a:moveTo>
                  <a:cubicBezTo>
                    <a:pt x="1532" y="163"/>
                    <a:pt x="1525" y="148"/>
                    <a:pt x="1524" y="130"/>
                  </a:cubicBezTo>
                  <a:cubicBezTo>
                    <a:pt x="1523" y="116"/>
                    <a:pt x="1521" y="99"/>
                    <a:pt x="1507" y="90"/>
                  </a:cubicBezTo>
                  <a:cubicBezTo>
                    <a:pt x="1487" y="78"/>
                    <a:pt x="1469" y="62"/>
                    <a:pt x="1443" y="63"/>
                  </a:cubicBezTo>
                  <a:cubicBezTo>
                    <a:pt x="1427" y="65"/>
                    <a:pt x="1424" y="53"/>
                    <a:pt x="1419" y="43"/>
                  </a:cubicBezTo>
                  <a:cubicBezTo>
                    <a:pt x="1405" y="44"/>
                    <a:pt x="1391" y="39"/>
                    <a:pt x="1382" y="53"/>
                  </a:cubicBezTo>
                  <a:cubicBezTo>
                    <a:pt x="1380" y="55"/>
                    <a:pt x="1376" y="55"/>
                    <a:pt x="1373" y="56"/>
                  </a:cubicBezTo>
                  <a:cubicBezTo>
                    <a:pt x="1347" y="64"/>
                    <a:pt x="1320" y="64"/>
                    <a:pt x="1294" y="69"/>
                  </a:cubicBezTo>
                  <a:cubicBezTo>
                    <a:pt x="1265" y="75"/>
                    <a:pt x="1234" y="75"/>
                    <a:pt x="1205" y="77"/>
                  </a:cubicBezTo>
                  <a:cubicBezTo>
                    <a:pt x="1203" y="77"/>
                    <a:pt x="1200" y="76"/>
                    <a:pt x="1198" y="77"/>
                  </a:cubicBezTo>
                  <a:cubicBezTo>
                    <a:pt x="1183" y="88"/>
                    <a:pt x="1166" y="85"/>
                    <a:pt x="1150" y="83"/>
                  </a:cubicBezTo>
                  <a:cubicBezTo>
                    <a:pt x="1131" y="81"/>
                    <a:pt x="1116" y="90"/>
                    <a:pt x="1098" y="91"/>
                  </a:cubicBezTo>
                  <a:cubicBezTo>
                    <a:pt x="1076" y="92"/>
                    <a:pt x="1055" y="91"/>
                    <a:pt x="1033" y="96"/>
                  </a:cubicBezTo>
                  <a:cubicBezTo>
                    <a:pt x="1007" y="102"/>
                    <a:pt x="978" y="97"/>
                    <a:pt x="951" y="103"/>
                  </a:cubicBezTo>
                  <a:cubicBezTo>
                    <a:pt x="929" y="108"/>
                    <a:pt x="906" y="103"/>
                    <a:pt x="883" y="104"/>
                  </a:cubicBezTo>
                  <a:cubicBezTo>
                    <a:pt x="861" y="106"/>
                    <a:pt x="840" y="110"/>
                    <a:pt x="819" y="113"/>
                  </a:cubicBezTo>
                  <a:cubicBezTo>
                    <a:pt x="802" y="125"/>
                    <a:pt x="791" y="144"/>
                    <a:pt x="771" y="154"/>
                  </a:cubicBezTo>
                  <a:cubicBezTo>
                    <a:pt x="757" y="161"/>
                    <a:pt x="750" y="159"/>
                    <a:pt x="741" y="145"/>
                  </a:cubicBezTo>
                  <a:cubicBezTo>
                    <a:pt x="757" y="138"/>
                    <a:pt x="771" y="132"/>
                    <a:pt x="785" y="124"/>
                  </a:cubicBezTo>
                  <a:cubicBezTo>
                    <a:pt x="792" y="120"/>
                    <a:pt x="801" y="115"/>
                    <a:pt x="794" y="104"/>
                  </a:cubicBezTo>
                  <a:cubicBezTo>
                    <a:pt x="765" y="129"/>
                    <a:pt x="728" y="133"/>
                    <a:pt x="694" y="145"/>
                  </a:cubicBezTo>
                  <a:cubicBezTo>
                    <a:pt x="675" y="151"/>
                    <a:pt x="659" y="137"/>
                    <a:pt x="643" y="130"/>
                  </a:cubicBezTo>
                  <a:cubicBezTo>
                    <a:pt x="634" y="127"/>
                    <a:pt x="624" y="121"/>
                    <a:pt x="620" y="113"/>
                  </a:cubicBezTo>
                  <a:cubicBezTo>
                    <a:pt x="605" y="89"/>
                    <a:pt x="592" y="63"/>
                    <a:pt x="579" y="38"/>
                  </a:cubicBezTo>
                  <a:cubicBezTo>
                    <a:pt x="593" y="38"/>
                    <a:pt x="604" y="43"/>
                    <a:pt x="614" y="48"/>
                  </a:cubicBezTo>
                  <a:cubicBezTo>
                    <a:pt x="622" y="51"/>
                    <a:pt x="630" y="53"/>
                    <a:pt x="646" y="59"/>
                  </a:cubicBezTo>
                  <a:cubicBezTo>
                    <a:pt x="638" y="48"/>
                    <a:pt x="637" y="42"/>
                    <a:pt x="633" y="39"/>
                  </a:cubicBezTo>
                  <a:cubicBezTo>
                    <a:pt x="618" y="31"/>
                    <a:pt x="604" y="19"/>
                    <a:pt x="588" y="17"/>
                  </a:cubicBezTo>
                  <a:cubicBezTo>
                    <a:pt x="572" y="15"/>
                    <a:pt x="562" y="0"/>
                    <a:pt x="546" y="2"/>
                  </a:cubicBezTo>
                  <a:cubicBezTo>
                    <a:pt x="527" y="5"/>
                    <a:pt x="509" y="10"/>
                    <a:pt x="489" y="12"/>
                  </a:cubicBezTo>
                  <a:cubicBezTo>
                    <a:pt x="462" y="16"/>
                    <a:pt x="437" y="28"/>
                    <a:pt x="411" y="37"/>
                  </a:cubicBezTo>
                  <a:cubicBezTo>
                    <a:pt x="381" y="48"/>
                    <a:pt x="350" y="59"/>
                    <a:pt x="324" y="82"/>
                  </a:cubicBezTo>
                  <a:cubicBezTo>
                    <a:pt x="303" y="100"/>
                    <a:pt x="278" y="116"/>
                    <a:pt x="248" y="119"/>
                  </a:cubicBezTo>
                  <a:cubicBezTo>
                    <a:pt x="240" y="120"/>
                    <a:pt x="232" y="127"/>
                    <a:pt x="227" y="133"/>
                  </a:cubicBezTo>
                  <a:cubicBezTo>
                    <a:pt x="216" y="147"/>
                    <a:pt x="208" y="164"/>
                    <a:pt x="197" y="178"/>
                  </a:cubicBezTo>
                  <a:cubicBezTo>
                    <a:pt x="184" y="196"/>
                    <a:pt x="175" y="221"/>
                    <a:pt x="146" y="220"/>
                  </a:cubicBezTo>
                  <a:cubicBezTo>
                    <a:pt x="133" y="232"/>
                    <a:pt x="114" y="230"/>
                    <a:pt x="99" y="238"/>
                  </a:cubicBezTo>
                  <a:cubicBezTo>
                    <a:pt x="81" y="247"/>
                    <a:pt x="61" y="256"/>
                    <a:pt x="40" y="260"/>
                  </a:cubicBezTo>
                  <a:cubicBezTo>
                    <a:pt x="25" y="263"/>
                    <a:pt x="12" y="271"/>
                    <a:pt x="0" y="281"/>
                  </a:cubicBezTo>
                  <a:cubicBezTo>
                    <a:pt x="526" y="281"/>
                    <a:pt x="1053" y="281"/>
                    <a:pt x="1579" y="281"/>
                  </a:cubicBezTo>
                  <a:cubicBezTo>
                    <a:pt x="1584" y="266"/>
                    <a:pt x="1567" y="262"/>
                    <a:pt x="1564" y="249"/>
                  </a:cubicBezTo>
                  <a:cubicBezTo>
                    <a:pt x="1559" y="225"/>
                    <a:pt x="1547" y="202"/>
                    <a:pt x="1538" y="17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3" name="Freeform 11">
              <a:extLst>
                <a:ext uri="{FF2B5EF4-FFF2-40B4-BE49-F238E27FC236}">
                  <a16:creationId xmlns:a16="http://schemas.microsoft.com/office/drawing/2014/main" id="{AAA1921B-33E5-4695-9CFA-506686FFAA27}"/>
                </a:ext>
              </a:extLst>
            </p:cNvPr>
            <p:cNvSpPr>
              <a:spLocks noEditPoints="1"/>
            </p:cNvSpPr>
            <p:nvPr userDrawn="1"/>
          </p:nvSpPr>
          <p:spPr bwMode="auto">
            <a:xfrm>
              <a:off x="6506" y="166"/>
              <a:ext cx="1175" cy="3426"/>
            </a:xfrm>
            <a:custGeom>
              <a:avLst/>
              <a:gdLst>
                <a:gd name="T0" fmla="*/ 1287 w 1484"/>
                <a:gd name="T1" fmla="*/ 239 h 4328"/>
                <a:gd name="T2" fmla="*/ 874 w 1484"/>
                <a:gd name="T3" fmla="*/ 116 h 4328"/>
                <a:gd name="T4" fmla="*/ 459 w 1484"/>
                <a:gd name="T5" fmla="*/ 204 h 4328"/>
                <a:gd name="T6" fmla="*/ 406 w 1484"/>
                <a:gd name="T7" fmla="*/ 109 h 4328"/>
                <a:gd name="T8" fmla="*/ 294 w 1484"/>
                <a:gd name="T9" fmla="*/ 12 h 4328"/>
                <a:gd name="T10" fmla="*/ 155 w 1484"/>
                <a:gd name="T11" fmla="*/ 170 h 4328"/>
                <a:gd name="T12" fmla="*/ 33 w 1484"/>
                <a:gd name="T13" fmla="*/ 445 h 4328"/>
                <a:gd name="T14" fmla="*/ 279 w 1484"/>
                <a:gd name="T15" fmla="*/ 732 h 4328"/>
                <a:gd name="T16" fmla="*/ 394 w 1484"/>
                <a:gd name="T17" fmla="*/ 1161 h 4328"/>
                <a:gd name="T18" fmla="*/ 499 w 1484"/>
                <a:gd name="T19" fmla="*/ 1493 h 4328"/>
                <a:gd name="T20" fmla="*/ 683 w 1484"/>
                <a:gd name="T21" fmla="*/ 1726 h 4328"/>
                <a:gd name="T22" fmla="*/ 937 w 1484"/>
                <a:gd name="T23" fmla="*/ 2050 h 4328"/>
                <a:gd name="T24" fmla="*/ 834 w 1484"/>
                <a:gd name="T25" fmla="*/ 2525 h 4328"/>
                <a:gd name="T26" fmla="*/ 694 w 1484"/>
                <a:gd name="T27" fmla="*/ 2889 h 4328"/>
                <a:gd name="T28" fmla="*/ 853 w 1484"/>
                <a:gd name="T29" fmla="*/ 2988 h 4328"/>
                <a:gd name="T30" fmla="*/ 946 w 1484"/>
                <a:gd name="T31" fmla="*/ 3030 h 4328"/>
                <a:gd name="T32" fmla="*/ 732 w 1484"/>
                <a:gd name="T33" fmla="*/ 3143 h 4328"/>
                <a:gd name="T34" fmla="*/ 743 w 1484"/>
                <a:gd name="T35" fmla="*/ 3421 h 4328"/>
                <a:gd name="T36" fmla="*/ 829 w 1484"/>
                <a:gd name="T37" fmla="*/ 3652 h 4328"/>
                <a:gd name="T38" fmla="*/ 849 w 1484"/>
                <a:gd name="T39" fmla="*/ 3752 h 4328"/>
                <a:gd name="T40" fmla="*/ 905 w 1484"/>
                <a:gd name="T41" fmla="*/ 4043 h 4328"/>
                <a:gd name="T42" fmla="*/ 1069 w 1484"/>
                <a:gd name="T43" fmla="*/ 4269 h 4328"/>
                <a:gd name="T44" fmla="*/ 1403 w 1484"/>
                <a:gd name="T45" fmla="*/ 4254 h 4328"/>
                <a:gd name="T46" fmla="*/ 1437 w 1484"/>
                <a:gd name="T47" fmla="*/ 2199 h 4328"/>
                <a:gd name="T48" fmla="*/ 1388 w 1484"/>
                <a:gd name="T49" fmla="*/ 2151 h 4328"/>
                <a:gd name="T50" fmla="*/ 1423 w 1484"/>
                <a:gd name="T51" fmla="*/ 2005 h 4328"/>
                <a:gd name="T52" fmla="*/ 1447 w 1484"/>
                <a:gd name="T53" fmla="*/ 1539 h 4328"/>
                <a:gd name="T54" fmla="*/ 1040 w 1484"/>
                <a:gd name="T55" fmla="*/ 1229 h 4328"/>
                <a:gd name="T56" fmla="*/ 821 w 1484"/>
                <a:gd name="T57" fmla="*/ 980 h 4328"/>
                <a:gd name="T58" fmla="*/ 568 w 1484"/>
                <a:gd name="T59" fmla="*/ 810 h 4328"/>
                <a:gd name="T60" fmla="*/ 891 w 1484"/>
                <a:gd name="T61" fmla="*/ 871 h 4328"/>
                <a:gd name="T62" fmla="*/ 1310 w 1484"/>
                <a:gd name="T63" fmla="*/ 871 h 4328"/>
                <a:gd name="T64" fmla="*/ 1395 w 1484"/>
                <a:gd name="T65" fmla="*/ 3490 h 4328"/>
                <a:gd name="T66" fmla="*/ 1340 w 1484"/>
                <a:gd name="T67" fmla="*/ 3419 h 4328"/>
                <a:gd name="T68" fmla="*/ 1361 w 1484"/>
                <a:gd name="T69" fmla="*/ 1743 h 4328"/>
                <a:gd name="T70" fmla="*/ 1218 w 1484"/>
                <a:gd name="T71" fmla="*/ 1733 h 4328"/>
                <a:gd name="T72" fmla="*/ 1191 w 1484"/>
                <a:gd name="T73" fmla="*/ 1899 h 4328"/>
                <a:gd name="T74" fmla="*/ 1121 w 1484"/>
                <a:gd name="T75" fmla="*/ 2514 h 4328"/>
                <a:gd name="T76" fmla="*/ 1372 w 1484"/>
                <a:gd name="T77" fmla="*/ 2728 h 4328"/>
                <a:gd name="T78" fmla="*/ 1331 w 1484"/>
                <a:gd name="T79" fmla="*/ 2858 h 4328"/>
                <a:gd name="T80" fmla="*/ 1198 w 1484"/>
                <a:gd name="T81" fmla="*/ 2971 h 4328"/>
                <a:gd name="T82" fmla="*/ 1007 w 1484"/>
                <a:gd name="T83" fmla="*/ 2749 h 4328"/>
                <a:gd name="T84" fmla="*/ 946 w 1484"/>
                <a:gd name="T85" fmla="*/ 2512 h 4328"/>
                <a:gd name="T86" fmla="*/ 503 w 1484"/>
                <a:gd name="T87" fmla="*/ 1154 h 4328"/>
                <a:gd name="T88" fmla="*/ 714 w 1484"/>
                <a:gd name="T89" fmla="*/ 1433 h 4328"/>
                <a:gd name="T90" fmla="*/ 585 w 1484"/>
                <a:gd name="T91" fmla="*/ 1464 h 4328"/>
                <a:gd name="T92" fmla="*/ 633 w 1484"/>
                <a:gd name="T93" fmla="*/ 1426 h 4328"/>
                <a:gd name="T94" fmla="*/ 775 w 1484"/>
                <a:gd name="T95" fmla="*/ 1468 h 4328"/>
                <a:gd name="T96" fmla="*/ 742 w 1484"/>
                <a:gd name="T97" fmla="*/ 1802 h 4328"/>
                <a:gd name="T98" fmla="*/ 756 w 1484"/>
                <a:gd name="T99" fmla="*/ 1607 h 4328"/>
                <a:gd name="T100" fmla="*/ 797 w 1484"/>
                <a:gd name="T101" fmla="*/ 1182 h 4328"/>
                <a:gd name="T102" fmla="*/ 829 w 1484"/>
                <a:gd name="T103" fmla="*/ 1287 h 4328"/>
                <a:gd name="T104" fmla="*/ 611 w 1484"/>
                <a:gd name="T105" fmla="*/ 890 h 4328"/>
                <a:gd name="T106" fmla="*/ 542 w 1484"/>
                <a:gd name="T107" fmla="*/ 932 h 4328"/>
                <a:gd name="T108" fmla="*/ 530 w 1484"/>
                <a:gd name="T109" fmla="*/ 718 h 4328"/>
                <a:gd name="T110" fmla="*/ 822 w 1484"/>
                <a:gd name="T111" fmla="*/ 485 h 4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4" h="4328">
                  <a:moveTo>
                    <a:pt x="1484" y="314"/>
                  </a:moveTo>
                  <a:cubicBezTo>
                    <a:pt x="1484" y="298"/>
                    <a:pt x="1479" y="284"/>
                    <a:pt x="1466" y="272"/>
                  </a:cubicBezTo>
                  <a:cubicBezTo>
                    <a:pt x="1450" y="272"/>
                    <a:pt x="1433" y="271"/>
                    <a:pt x="1416" y="273"/>
                  </a:cubicBezTo>
                  <a:cubicBezTo>
                    <a:pt x="1402" y="274"/>
                    <a:pt x="1389" y="267"/>
                    <a:pt x="1376" y="263"/>
                  </a:cubicBezTo>
                  <a:cubicBezTo>
                    <a:pt x="1363" y="259"/>
                    <a:pt x="1352" y="249"/>
                    <a:pt x="1341" y="242"/>
                  </a:cubicBezTo>
                  <a:cubicBezTo>
                    <a:pt x="1327" y="234"/>
                    <a:pt x="1312" y="228"/>
                    <a:pt x="1300" y="216"/>
                  </a:cubicBezTo>
                  <a:cubicBezTo>
                    <a:pt x="1296" y="212"/>
                    <a:pt x="1287" y="213"/>
                    <a:pt x="1282" y="212"/>
                  </a:cubicBezTo>
                  <a:cubicBezTo>
                    <a:pt x="1284" y="222"/>
                    <a:pt x="1285" y="229"/>
                    <a:pt x="1287" y="239"/>
                  </a:cubicBezTo>
                  <a:cubicBezTo>
                    <a:pt x="1274" y="238"/>
                    <a:pt x="1263" y="239"/>
                    <a:pt x="1254" y="237"/>
                  </a:cubicBezTo>
                  <a:cubicBezTo>
                    <a:pt x="1226" y="228"/>
                    <a:pt x="1199" y="217"/>
                    <a:pt x="1171" y="208"/>
                  </a:cubicBezTo>
                  <a:cubicBezTo>
                    <a:pt x="1161" y="205"/>
                    <a:pt x="1146" y="202"/>
                    <a:pt x="1139" y="206"/>
                  </a:cubicBezTo>
                  <a:cubicBezTo>
                    <a:pt x="1121" y="219"/>
                    <a:pt x="1109" y="207"/>
                    <a:pt x="1095" y="200"/>
                  </a:cubicBezTo>
                  <a:cubicBezTo>
                    <a:pt x="1086" y="196"/>
                    <a:pt x="1079" y="185"/>
                    <a:pt x="1071" y="185"/>
                  </a:cubicBezTo>
                  <a:cubicBezTo>
                    <a:pt x="1054" y="184"/>
                    <a:pt x="1043" y="174"/>
                    <a:pt x="1030" y="168"/>
                  </a:cubicBezTo>
                  <a:cubicBezTo>
                    <a:pt x="1005" y="156"/>
                    <a:pt x="981" y="143"/>
                    <a:pt x="954" y="136"/>
                  </a:cubicBezTo>
                  <a:cubicBezTo>
                    <a:pt x="928" y="130"/>
                    <a:pt x="901" y="123"/>
                    <a:pt x="874" y="116"/>
                  </a:cubicBezTo>
                  <a:cubicBezTo>
                    <a:pt x="853" y="110"/>
                    <a:pt x="831" y="104"/>
                    <a:pt x="810" y="99"/>
                  </a:cubicBezTo>
                  <a:cubicBezTo>
                    <a:pt x="777" y="91"/>
                    <a:pt x="745" y="81"/>
                    <a:pt x="711" y="82"/>
                  </a:cubicBezTo>
                  <a:cubicBezTo>
                    <a:pt x="696" y="82"/>
                    <a:pt x="680" y="82"/>
                    <a:pt x="663" y="82"/>
                  </a:cubicBezTo>
                  <a:cubicBezTo>
                    <a:pt x="646" y="108"/>
                    <a:pt x="619" y="112"/>
                    <a:pt x="590" y="109"/>
                  </a:cubicBezTo>
                  <a:cubicBezTo>
                    <a:pt x="573" y="94"/>
                    <a:pt x="554" y="104"/>
                    <a:pt x="538" y="110"/>
                  </a:cubicBezTo>
                  <a:cubicBezTo>
                    <a:pt x="518" y="116"/>
                    <a:pt x="495" y="119"/>
                    <a:pt x="483" y="141"/>
                  </a:cubicBezTo>
                  <a:cubicBezTo>
                    <a:pt x="483" y="156"/>
                    <a:pt x="484" y="172"/>
                    <a:pt x="483" y="188"/>
                  </a:cubicBezTo>
                  <a:cubicBezTo>
                    <a:pt x="482" y="199"/>
                    <a:pt x="476" y="206"/>
                    <a:pt x="459" y="204"/>
                  </a:cubicBezTo>
                  <a:cubicBezTo>
                    <a:pt x="473" y="193"/>
                    <a:pt x="480" y="183"/>
                    <a:pt x="469" y="170"/>
                  </a:cubicBezTo>
                  <a:cubicBezTo>
                    <a:pt x="469" y="170"/>
                    <a:pt x="469" y="168"/>
                    <a:pt x="469" y="167"/>
                  </a:cubicBezTo>
                  <a:cubicBezTo>
                    <a:pt x="474" y="150"/>
                    <a:pt x="463" y="135"/>
                    <a:pt x="462" y="119"/>
                  </a:cubicBezTo>
                  <a:cubicBezTo>
                    <a:pt x="462" y="113"/>
                    <a:pt x="457" y="105"/>
                    <a:pt x="452" y="103"/>
                  </a:cubicBezTo>
                  <a:cubicBezTo>
                    <a:pt x="445" y="100"/>
                    <a:pt x="437" y="102"/>
                    <a:pt x="431" y="109"/>
                  </a:cubicBezTo>
                  <a:cubicBezTo>
                    <a:pt x="427" y="116"/>
                    <a:pt x="420" y="121"/>
                    <a:pt x="415" y="126"/>
                  </a:cubicBezTo>
                  <a:cubicBezTo>
                    <a:pt x="414" y="127"/>
                    <a:pt x="412" y="128"/>
                    <a:pt x="410" y="129"/>
                  </a:cubicBezTo>
                  <a:cubicBezTo>
                    <a:pt x="408" y="122"/>
                    <a:pt x="408" y="116"/>
                    <a:pt x="406" y="109"/>
                  </a:cubicBezTo>
                  <a:cubicBezTo>
                    <a:pt x="388" y="111"/>
                    <a:pt x="370" y="104"/>
                    <a:pt x="353" y="116"/>
                  </a:cubicBezTo>
                  <a:cubicBezTo>
                    <a:pt x="350" y="118"/>
                    <a:pt x="341" y="118"/>
                    <a:pt x="337" y="116"/>
                  </a:cubicBezTo>
                  <a:cubicBezTo>
                    <a:pt x="322" y="106"/>
                    <a:pt x="307" y="96"/>
                    <a:pt x="291" y="84"/>
                  </a:cubicBezTo>
                  <a:cubicBezTo>
                    <a:pt x="320" y="65"/>
                    <a:pt x="352" y="82"/>
                    <a:pt x="381" y="73"/>
                  </a:cubicBezTo>
                  <a:cubicBezTo>
                    <a:pt x="381" y="63"/>
                    <a:pt x="382" y="52"/>
                    <a:pt x="380" y="43"/>
                  </a:cubicBezTo>
                  <a:cubicBezTo>
                    <a:pt x="379" y="37"/>
                    <a:pt x="374" y="30"/>
                    <a:pt x="369" y="28"/>
                  </a:cubicBezTo>
                  <a:cubicBezTo>
                    <a:pt x="357" y="24"/>
                    <a:pt x="344" y="21"/>
                    <a:pt x="331" y="21"/>
                  </a:cubicBezTo>
                  <a:cubicBezTo>
                    <a:pt x="318" y="21"/>
                    <a:pt x="306" y="17"/>
                    <a:pt x="294" y="12"/>
                  </a:cubicBezTo>
                  <a:cubicBezTo>
                    <a:pt x="279" y="6"/>
                    <a:pt x="263" y="0"/>
                    <a:pt x="247" y="0"/>
                  </a:cubicBezTo>
                  <a:cubicBezTo>
                    <a:pt x="240" y="17"/>
                    <a:pt x="251" y="23"/>
                    <a:pt x="258" y="31"/>
                  </a:cubicBezTo>
                  <a:cubicBezTo>
                    <a:pt x="244" y="35"/>
                    <a:pt x="237" y="43"/>
                    <a:pt x="237" y="59"/>
                  </a:cubicBezTo>
                  <a:cubicBezTo>
                    <a:pt x="237" y="84"/>
                    <a:pt x="221" y="95"/>
                    <a:pt x="198" y="85"/>
                  </a:cubicBezTo>
                  <a:cubicBezTo>
                    <a:pt x="185" y="80"/>
                    <a:pt x="175" y="83"/>
                    <a:pt x="163" y="83"/>
                  </a:cubicBezTo>
                  <a:cubicBezTo>
                    <a:pt x="163" y="88"/>
                    <a:pt x="162" y="90"/>
                    <a:pt x="163" y="92"/>
                  </a:cubicBezTo>
                  <a:cubicBezTo>
                    <a:pt x="169" y="105"/>
                    <a:pt x="177" y="118"/>
                    <a:pt x="182" y="132"/>
                  </a:cubicBezTo>
                  <a:cubicBezTo>
                    <a:pt x="189" y="152"/>
                    <a:pt x="176" y="170"/>
                    <a:pt x="155" y="170"/>
                  </a:cubicBezTo>
                  <a:cubicBezTo>
                    <a:pt x="145" y="171"/>
                    <a:pt x="135" y="170"/>
                    <a:pt x="125" y="169"/>
                  </a:cubicBezTo>
                  <a:cubicBezTo>
                    <a:pt x="112" y="168"/>
                    <a:pt x="105" y="172"/>
                    <a:pt x="110" y="181"/>
                  </a:cubicBezTo>
                  <a:cubicBezTo>
                    <a:pt x="122" y="201"/>
                    <a:pt x="110" y="217"/>
                    <a:pt x="99" y="230"/>
                  </a:cubicBezTo>
                  <a:cubicBezTo>
                    <a:pt x="84" y="247"/>
                    <a:pt x="65" y="261"/>
                    <a:pt x="47" y="276"/>
                  </a:cubicBezTo>
                  <a:cubicBezTo>
                    <a:pt x="47" y="301"/>
                    <a:pt x="47" y="326"/>
                    <a:pt x="47" y="353"/>
                  </a:cubicBezTo>
                  <a:cubicBezTo>
                    <a:pt x="33" y="368"/>
                    <a:pt x="17" y="384"/>
                    <a:pt x="0" y="400"/>
                  </a:cubicBezTo>
                  <a:cubicBezTo>
                    <a:pt x="9" y="404"/>
                    <a:pt x="23" y="400"/>
                    <a:pt x="27" y="414"/>
                  </a:cubicBezTo>
                  <a:cubicBezTo>
                    <a:pt x="30" y="424"/>
                    <a:pt x="38" y="435"/>
                    <a:pt x="33" y="445"/>
                  </a:cubicBezTo>
                  <a:cubicBezTo>
                    <a:pt x="21" y="471"/>
                    <a:pt x="30" y="498"/>
                    <a:pt x="27" y="524"/>
                  </a:cubicBezTo>
                  <a:cubicBezTo>
                    <a:pt x="27" y="529"/>
                    <a:pt x="31" y="534"/>
                    <a:pt x="34" y="538"/>
                  </a:cubicBezTo>
                  <a:cubicBezTo>
                    <a:pt x="45" y="555"/>
                    <a:pt x="59" y="571"/>
                    <a:pt x="67" y="589"/>
                  </a:cubicBezTo>
                  <a:cubicBezTo>
                    <a:pt x="71" y="601"/>
                    <a:pt x="83" y="605"/>
                    <a:pt x="87" y="605"/>
                  </a:cubicBezTo>
                  <a:cubicBezTo>
                    <a:pt x="102" y="604"/>
                    <a:pt x="115" y="613"/>
                    <a:pt x="129" y="612"/>
                  </a:cubicBezTo>
                  <a:cubicBezTo>
                    <a:pt x="148" y="612"/>
                    <a:pt x="162" y="621"/>
                    <a:pt x="174" y="634"/>
                  </a:cubicBezTo>
                  <a:cubicBezTo>
                    <a:pt x="201" y="663"/>
                    <a:pt x="233" y="684"/>
                    <a:pt x="263" y="708"/>
                  </a:cubicBezTo>
                  <a:cubicBezTo>
                    <a:pt x="270" y="714"/>
                    <a:pt x="279" y="725"/>
                    <a:pt x="279" y="732"/>
                  </a:cubicBezTo>
                  <a:cubicBezTo>
                    <a:pt x="278" y="761"/>
                    <a:pt x="284" y="792"/>
                    <a:pt x="267" y="819"/>
                  </a:cubicBezTo>
                  <a:cubicBezTo>
                    <a:pt x="265" y="822"/>
                    <a:pt x="266" y="825"/>
                    <a:pt x="265" y="829"/>
                  </a:cubicBezTo>
                  <a:cubicBezTo>
                    <a:pt x="262" y="842"/>
                    <a:pt x="264" y="859"/>
                    <a:pt x="256" y="869"/>
                  </a:cubicBezTo>
                  <a:cubicBezTo>
                    <a:pt x="246" y="882"/>
                    <a:pt x="256" y="896"/>
                    <a:pt x="246" y="910"/>
                  </a:cubicBezTo>
                  <a:cubicBezTo>
                    <a:pt x="239" y="921"/>
                    <a:pt x="247" y="942"/>
                    <a:pt x="238" y="957"/>
                  </a:cubicBezTo>
                  <a:cubicBezTo>
                    <a:pt x="244" y="970"/>
                    <a:pt x="245" y="986"/>
                    <a:pt x="257" y="997"/>
                  </a:cubicBezTo>
                  <a:cubicBezTo>
                    <a:pt x="291" y="1026"/>
                    <a:pt x="318" y="1060"/>
                    <a:pt x="344" y="1097"/>
                  </a:cubicBezTo>
                  <a:cubicBezTo>
                    <a:pt x="359" y="1119"/>
                    <a:pt x="375" y="1142"/>
                    <a:pt x="394" y="1161"/>
                  </a:cubicBezTo>
                  <a:cubicBezTo>
                    <a:pt x="429" y="1195"/>
                    <a:pt x="454" y="1237"/>
                    <a:pt x="476" y="1280"/>
                  </a:cubicBezTo>
                  <a:cubicBezTo>
                    <a:pt x="482" y="1291"/>
                    <a:pt x="486" y="1301"/>
                    <a:pt x="482" y="1311"/>
                  </a:cubicBezTo>
                  <a:cubicBezTo>
                    <a:pt x="469" y="1318"/>
                    <a:pt x="459" y="1323"/>
                    <a:pt x="448" y="1329"/>
                  </a:cubicBezTo>
                  <a:cubicBezTo>
                    <a:pt x="460" y="1343"/>
                    <a:pt x="460" y="1343"/>
                    <a:pt x="456" y="1366"/>
                  </a:cubicBezTo>
                  <a:cubicBezTo>
                    <a:pt x="455" y="1370"/>
                    <a:pt x="455" y="1376"/>
                    <a:pt x="457" y="1379"/>
                  </a:cubicBezTo>
                  <a:cubicBezTo>
                    <a:pt x="469" y="1398"/>
                    <a:pt x="470" y="1420"/>
                    <a:pt x="469" y="1441"/>
                  </a:cubicBezTo>
                  <a:cubicBezTo>
                    <a:pt x="477" y="1443"/>
                    <a:pt x="484" y="1443"/>
                    <a:pt x="489" y="1446"/>
                  </a:cubicBezTo>
                  <a:cubicBezTo>
                    <a:pt x="504" y="1457"/>
                    <a:pt x="506" y="1474"/>
                    <a:pt x="499" y="1493"/>
                  </a:cubicBezTo>
                  <a:cubicBezTo>
                    <a:pt x="495" y="1502"/>
                    <a:pt x="487" y="1511"/>
                    <a:pt x="490" y="1523"/>
                  </a:cubicBezTo>
                  <a:cubicBezTo>
                    <a:pt x="493" y="1544"/>
                    <a:pt x="515" y="1564"/>
                    <a:pt x="536" y="1566"/>
                  </a:cubicBezTo>
                  <a:cubicBezTo>
                    <a:pt x="548" y="1566"/>
                    <a:pt x="559" y="1566"/>
                    <a:pt x="569" y="1566"/>
                  </a:cubicBezTo>
                  <a:cubicBezTo>
                    <a:pt x="587" y="1592"/>
                    <a:pt x="589" y="1608"/>
                    <a:pt x="581" y="1634"/>
                  </a:cubicBezTo>
                  <a:cubicBezTo>
                    <a:pt x="580" y="1638"/>
                    <a:pt x="579" y="1643"/>
                    <a:pt x="581" y="1646"/>
                  </a:cubicBezTo>
                  <a:cubicBezTo>
                    <a:pt x="590" y="1659"/>
                    <a:pt x="600" y="1673"/>
                    <a:pt x="612" y="1683"/>
                  </a:cubicBezTo>
                  <a:cubicBezTo>
                    <a:pt x="620" y="1690"/>
                    <a:pt x="634" y="1691"/>
                    <a:pt x="644" y="1695"/>
                  </a:cubicBezTo>
                  <a:cubicBezTo>
                    <a:pt x="661" y="1701"/>
                    <a:pt x="673" y="1709"/>
                    <a:pt x="683" y="1726"/>
                  </a:cubicBezTo>
                  <a:cubicBezTo>
                    <a:pt x="692" y="1743"/>
                    <a:pt x="692" y="1761"/>
                    <a:pt x="700" y="1777"/>
                  </a:cubicBezTo>
                  <a:cubicBezTo>
                    <a:pt x="702" y="1782"/>
                    <a:pt x="695" y="1791"/>
                    <a:pt x="694" y="1798"/>
                  </a:cubicBezTo>
                  <a:cubicBezTo>
                    <a:pt x="692" y="1826"/>
                    <a:pt x="686" y="1853"/>
                    <a:pt x="667" y="1875"/>
                  </a:cubicBezTo>
                  <a:cubicBezTo>
                    <a:pt x="665" y="1878"/>
                    <a:pt x="667" y="1884"/>
                    <a:pt x="667" y="1889"/>
                  </a:cubicBezTo>
                  <a:cubicBezTo>
                    <a:pt x="676" y="1894"/>
                    <a:pt x="687" y="1897"/>
                    <a:pt x="694" y="1904"/>
                  </a:cubicBezTo>
                  <a:cubicBezTo>
                    <a:pt x="721" y="1929"/>
                    <a:pt x="755" y="1940"/>
                    <a:pt x="787" y="1952"/>
                  </a:cubicBezTo>
                  <a:cubicBezTo>
                    <a:pt x="814" y="1962"/>
                    <a:pt x="841" y="1975"/>
                    <a:pt x="866" y="1989"/>
                  </a:cubicBezTo>
                  <a:cubicBezTo>
                    <a:pt x="893" y="2004"/>
                    <a:pt x="914" y="2029"/>
                    <a:pt x="937" y="2050"/>
                  </a:cubicBezTo>
                  <a:cubicBezTo>
                    <a:pt x="946" y="2058"/>
                    <a:pt x="957" y="2087"/>
                    <a:pt x="951" y="2094"/>
                  </a:cubicBezTo>
                  <a:cubicBezTo>
                    <a:pt x="943" y="2103"/>
                    <a:pt x="946" y="2113"/>
                    <a:pt x="946" y="2122"/>
                  </a:cubicBezTo>
                  <a:cubicBezTo>
                    <a:pt x="945" y="2147"/>
                    <a:pt x="946" y="2172"/>
                    <a:pt x="946" y="2197"/>
                  </a:cubicBezTo>
                  <a:cubicBezTo>
                    <a:pt x="946" y="2204"/>
                    <a:pt x="946" y="2211"/>
                    <a:pt x="944" y="2217"/>
                  </a:cubicBezTo>
                  <a:cubicBezTo>
                    <a:pt x="934" y="2243"/>
                    <a:pt x="924" y="2270"/>
                    <a:pt x="913" y="2296"/>
                  </a:cubicBezTo>
                  <a:cubicBezTo>
                    <a:pt x="901" y="2322"/>
                    <a:pt x="893" y="2349"/>
                    <a:pt x="884" y="2376"/>
                  </a:cubicBezTo>
                  <a:cubicBezTo>
                    <a:pt x="874" y="2403"/>
                    <a:pt x="863" y="2430"/>
                    <a:pt x="856" y="2460"/>
                  </a:cubicBezTo>
                  <a:cubicBezTo>
                    <a:pt x="851" y="2481"/>
                    <a:pt x="841" y="2503"/>
                    <a:pt x="834" y="2525"/>
                  </a:cubicBezTo>
                  <a:cubicBezTo>
                    <a:pt x="826" y="2548"/>
                    <a:pt x="813" y="2569"/>
                    <a:pt x="804" y="2591"/>
                  </a:cubicBezTo>
                  <a:cubicBezTo>
                    <a:pt x="795" y="2612"/>
                    <a:pt x="788" y="2634"/>
                    <a:pt x="778" y="2655"/>
                  </a:cubicBezTo>
                  <a:cubicBezTo>
                    <a:pt x="759" y="2695"/>
                    <a:pt x="731" y="2730"/>
                    <a:pt x="714" y="2772"/>
                  </a:cubicBezTo>
                  <a:cubicBezTo>
                    <a:pt x="713" y="2775"/>
                    <a:pt x="710" y="2779"/>
                    <a:pt x="706" y="2782"/>
                  </a:cubicBezTo>
                  <a:cubicBezTo>
                    <a:pt x="693" y="2791"/>
                    <a:pt x="687" y="2806"/>
                    <a:pt x="683" y="2820"/>
                  </a:cubicBezTo>
                  <a:cubicBezTo>
                    <a:pt x="674" y="2851"/>
                    <a:pt x="655" y="2876"/>
                    <a:pt x="644" y="2906"/>
                  </a:cubicBezTo>
                  <a:cubicBezTo>
                    <a:pt x="642" y="2910"/>
                    <a:pt x="641" y="2914"/>
                    <a:pt x="638" y="2923"/>
                  </a:cubicBezTo>
                  <a:cubicBezTo>
                    <a:pt x="662" y="2913"/>
                    <a:pt x="681" y="2906"/>
                    <a:pt x="694" y="2889"/>
                  </a:cubicBezTo>
                  <a:cubicBezTo>
                    <a:pt x="700" y="2883"/>
                    <a:pt x="707" y="2876"/>
                    <a:pt x="713" y="2870"/>
                  </a:cubicBezTo>
                  <a:cubicBezTo>
                    <a:pt x="724" y="2861"/>
                    <a:pt x="737" y="2865"/>
                    <a:pt x="742" y="2879"/>
                  </a:cubicBezTo>
                  <a:cubicBezTo>
                    <a:pt x="744" y="2887"/>
                    <a:pt x="746" y="2895"/>
                    <a:pt x="749" y="2905"/>
                  </a:cubicBezTo>
                  <a:cubicBezTo>
                    <a:pt x="742" y="2906"/>
                    <a:pt x="735" y="2907"/>
                    <a:pt x="727" y="2909"/>
                  </a:cubicBezTo>
                  <a:cubicBezTo>
                    <a:pt x="737" y="2919"/>
                    <a:pt x="746" y="2929"/>
                    <a:pt x="755" y="2937"/>
                  </a:cubicBezTo>
                  <a:cubicBezTo>
                    <a:pt x="762" y="2943"/>
                    <a:pt x="771" y="2953"/>
                    <a:pt x="779" y="2953"/>
                  </a:cubicBezTo>
                  <a:cubicBezTo>
                    <a:pt x="801" y="2954"/>
                    <a:pt x="815" y="2971"/>
                    <a:pt x="832" y="2981"/>
                  </a:cubicBezTo>
                  <a:cubicBezTo>
                    <a:pt x="839" y="2985"/>
                    <a:pt x="845" y="2990"/>
                    <a:pt x="853" y="2988"/>
                  </a:cubicBezTo>
                  <a:cubicBezTo>
                    <a:pt x="870" y="2984"/>
                    <a:pt x="888" y="2984"/>
                    <a:pt x="905" y="2973"/>
                  </a:cubicBezTo>
                  <a:cubicBezTo>
                    <a:pt x="915" y="2966"/>
                    <a:pt x="929" y="2956"/>
                    <a:pt x="943" y="2962"/>
                  </a:cubicBezTo>
                  <a:cubicBezTo>
                    <a:pt x="957" y="2969"/>
                    <a:pt x="970" y="2976"/>
                    <a:pt x="981" y="2987"/>
                  </a:cubicBezTo>
                  <a:cubicBezTo>
                    <a:pt x="994" y="3000"/>
                    <a:pt x="1015" y="2998"/>
                    <a:pt x="1026" y="3011"/>
                  </a:cubicBezTo>
                  <a:cubicBezTo>
                    <a:pt x="1032" y="3018"/>
                    <a:pt x="1032" y="3030"/>
                    <a:pt x="1026" y="3036"/>
                  </a:cubicBezTo>
                  <a:cubicBezTo>
                    <a:pt x="1018" y="3044"/>
                    <a:pt x="1004" y="3036"/>
                    <a:pt x="994" y="3036"/>
                  </a:cubicBezTo>
                  <a:cubicBezTo>
                    <a:pt x="984" y="3036"/>
                    <a:pt x="975" y="3035"/>
                    <a:pt x="966" y="3030"/>
                  </a:cubicBezTo>
                  <a:cubicBezTo>
                    <a:pt x="961" y="3027"/>
                    <a:pt x="951" y="3027"/>
                    <a:pt x="946" y="3030"/>
                  </a:cubicBezTo>
                  <a:cubicBezTo>
                    <a:pt x="925" y="3041"/>
                    <a:pt x="902" y="3033"/>
                    <a:pt x="883" y="3036"/>
                  </a:cubicBezTo>
                  <a:cubicBezTo>
                    <a:pt x="864" y="3046"/>
                    <a:pt x="859" y="3065"/>
                    <a:pt x="858" y="3081"/>
                  </a:cubicBezTo>
                  <a:cubicBezTo>
                    <a:pt x="857" y="3096"/>
                    <a:pt x="848" y="3109"/>
                    <a:pt x="840" y="3109"/>
                  </a:cubicBezTo>
                  <a:cubicBezTo>
                    <a:pt x="827" y="3110"/>
                    <a:pt x="818" y="3125"/>
                    <a:pt x="803" y="3115"/>
                  </a:cubicBezTo>
                  <a:cubicBezTo>
                    <a:pt x="793" y="3108"/>
                    <a:pt x="784" y="3115"/>
                    <a:pt x="783" y="3125"/>
                  </a:cubicBezTo>
                  <a:cubicBezTo>
                    <a:pt x="782" y="3132"/>
                    <a:pt x="782" y="3139"/>
                    <a:pt x="783" y="3146"/>
                  </a:cubicBezTo>
                  <a:cubicBezTo>
                    <a:pt x="784" y="3157"/>
                    <a:pt x="778" y="3162"/>
                    <a:pt x="768" y="3166"/>
                  </a:cubicBezTo>
                  <a:cubicBezTo>
                    <a:pt x="757" y="3159"/>
                    <a:pt x="745" y="3151"/>
                    <a:pt x="732" y="3143"/>
                  </a:cubicBezTo>
                  <a:cubicBezTo>
                    <a:pt x="728" y="3149"/>
                    <a:pt x="723" y="3154"/>
                    <a:pt x="722" y="3159"/>
                  </a:cubicBezTo>
                  <a:cubicBezTo>
                    <a:pt x="721" y="3167"/>
                    <a:pt x="721" y="3174"/>
                    <a:pt x="726" y="3181"/>
                  </a:cubicBezTo>
                  <a:cubicBezTo>
                    <a:pt x="736" y="3198"/>
                    <a:pt x="746" y="3217"/>
                    <a:pt x="741" y="3240"/>
                  </a:cubicBezTo>
                  <a:cubicBezTo>
                    <a:pt x="762" y="3237"/>
                    <a:pt x="771" y="3252"/>
                    <a:pt x="781" y="3263"/>
                  </a:cubicBezTo>
                  <a:cubicBezTo>
                    <a:pt x="783" y="3266"/>
                    <a:pt x="782" y="3276"/>
                    <a:pt x="778" y="3281"/>
                  </a:cubicBezTo>
                  <a:cubicBezTo>
                    <a:pt x="770" y="3294"/>
                    <a:pt x="759" y="3307"/>
                    <a:pt x="750" y="3319"/>
                  </a:cubicBezTo>
                  <a:cubicBezTo>
                    <a:pt x="744" y="3348"/>
                    <a:pt x="755" y="3377"/>
                    <a:pt x="742" y="3405"/>
                  </a:cubicBezTo>
                  <a:cubicBezTo>
                    <a:pt x="740" y="3410"/>
                    <a:pt x="740" y="3418"/>
                    <a:pt x="743" y="3421"/>
                  </a:cubicBezTo>
                  <a:cubicBezTo>
                    <a:pt x="754" y="3435"/>
                    <a:pt x="755" y="3453"/>
                    <a:pt x="762" y="3468"/>
                  </a:cubicBezTo>
                  <a:cubicBezTo>
                    <a:pt x="777" y="3496"/>
                    <a:pt x="783" y="3527"/>
                    <a:pt x="796" y="3556"/>
                  </a:cubicBezTo>
                  <a:cubicBezTo>
                    <a:pt x="797" y="3559"/>
                    <a:pt x="796" y="3564"/>
                    <a:pt x="794" y="3565"/>
                  </a:cubicBezTo>
                  <a:cubicBezTo>
                    <a:pt x="780" y="3578"/>
                    <a:pt x="782" y="3597"/>
                    <a:pt x="774" y="3611"/>
                  </a:cubicBezTo>
                  <a:cubicBezTo>
                    <a:pt x="766" y="3624"/>
                    <a:pt x="770" y="3632"/>
                    <a:pt x="776" y="3641"/>
                  </a:cubicBezTo>
                  <a:cubicBezTo>
                    <a:pt x="781" y="3649"/>
                    <a:pt x="787" y="3656"/>
                    <a:pt x="792" y="3663"/>
                  </a:cubicBezTo>
                  <a:cubicBezTo>
                    <a:pt x="797" y="3662"/>
                    <a:pt x="799" y="3661"/>
                    <a:pt x="801" y="3660"/>
                  </a:cubicBezTo>
                  <a:cubicBezTo>
                    <a:pt x="810" y="3657"/>
                    <a:pt x="820" y="3651"/>
                    <a:pt x="829" y="3652"/>
                  </a:cubicBezTo>
                  <a:cubicBezTo>
                    <a:pt x="841" y="3653"/>
                    <a:pt x="853" y="3659"/>
                    <a:pt x="862" y="3670"/>
                  </a:cubicBezTo>
                  <a:cubicBezTo>
                    <a:pt x="871" y="3681"/>
                    <a:pt x="881" y="3689"/>
                    <a:pt x="891" y="3700"/>
                  </a:cubicBezTo>
                  <a:cubicBezTo>
                    <a:pt x="891" y="3706"/>
                    <a:pt x="892" y="3713"/>
                    <a:pt x="891" y="3719"/>
                  </a:cubicBezTo>
                  <a:cubicBezTo>
                    <a:pt x="890" y="3734"/>
                    <a:pt x="878" y="3743"/>
                    <a:pt x="867" y="3735"/>
                  </a:cubicBezTo>
                  <a:cubicBezTo>
                    <a:pt x="862" y="3731"/>
                    <a:pt x="851" y="3734"/>
                    <a:pt x="850" y="3722"/>
                  </a:cubicBezTo>
                  <a:cubicBezTo>
                    <a:pt x="848" y="3710"/>
                    <a:pt x="834" y="3710"/>
                    <a:pt x="825" y="3704"/>
                  </a:cubicBezTo>
                  <a:cubicBezTo>
                    <a:pt x="821" y="3708"/>
                    <a:pt x="819" y="3711"/>
                    <a:pt x="814" y="3716"/>
                  </a:cubicBezTo>
                  <a:cubicBezTo>
                    <a:pt x="825" y="3728"/>
                    <a:pt x="837" y="3740"/>
                    <a:pt x="849" y="3752"/>
                  </a:cubicBezTo>
                  <a:cubicBezTo>
                    <a:pt x="802" y="3811"/>
                    <a:pt x="802" y="3811"/>
                    <a:pt x="805" y="3854"/>
                  </a:cubicBezTo>
                  <a:cubicBezTo>
                    <a:pt x="821" y="3847"/>
                    <a:pt x="832" y="3859"/>
                    <a:pt x="834" y="3869"/>
                  </a:cubicBezTo>
                  <a:cubicBezTo>
                    <a:pt x="839" y="3884"/>
                    <a:pt x="852" y="3886"/>
                    <a:pt x="862" y="3893"/>
                  </a:cubicBezTo>
                  <a:cubicBezTo>
                    <a:pt x="871" y="3900"/>
                    <a:pt x="883" y="3902"/>
                    <a:pt x="893" y="3907"/>
                  </a:cubicBezTo>
                  <a:cubicBezTo>
                    <a:pt x="900" y="3911"/>
                    <a:pt x="905" y="3916"/>
                    <a:pt x="905" y="3926"/>
                  </a:cubicBezTo>
                  <a:cubicBezTo>
                    <a:pt x="905" y="3933"/>
                    <a:pt x="911" y="3940"/>
                    <a:pt x="911" y="3947"/>
                  </a:cubicBezTo>
                  <a:cubicBezTo>
                    <a:pt x="911" y="3955"/>
                    <a:pt x="906" y="3963"/>
                    <a:pt x="905" y="3971"/>
                  </a:cubicBezTo>
                  <a:cubicBezTo>
                    <a:pt x="904" y="3995"/>
                    <a:pt x="905" y="4018"/>
                    <a:pt x="905" y="4043"/>
                  </a:cubicBezTo>
                  <a:cubicBezTo>
                    <a:pt x="917" y="4043"/>
                    <a:pt x="927" y="4043"/>
                    <a:pt x="938" y="4043"/>
                  </a:cubicBezTo>
                  <a:cubicBezTo>
                    <a:pt x="943" y="4053"/>
                    <a:pt x="950" y="4062"/>
                    <a:pt x="952" y="4072"/>
                  </a:cubicBezTo>
                  <a:cubicBezTo>
                    <a:pt x="953" y="4079"/>
                    <a:pt x="955" y="4085"/>
                    <a:pt x="961" y="4088"/>
                  </a:cubicBezTo>
                  <a:cubicBezTo>
                    <a:pt x="977" y="4099"/>
                    <a:pt x="980" y="4123"/>
                    <a:pt x="1001" y="4129"/>
                  </a:cubicBezTo>
                  <a:cubicBezTo>
                    <a:pt x="1004" y="4130"/>
                    <a:pt x="1005" y="4137"/>
                    <a:pt x="1007" y="4140"/>
                  </a:cubicBezTo>
                  <a:cubicBezTo>
                    <a:pt x="1013" y="4149"/>
                    <a:pt x="1020" y="4157"/>
                    <a:pt x="1025" y="4167"/>
                  </a:cubicBezTo>
                  <a:cubicBezTo>
                    <a:pt x="1034" y="4188"/>
                    <a:pt x="1049" y="4208"/>
                    <a:pt x="1048" y="4232"/>
                  </a:cubicBezTo>
                  <a:cubicBezTo>
                    <a:pt x="1046" y="4251"/>
                    <a:pt x="1054" y="4261"/>
                    <a:pt x="1069" y="4269"/>
                  </a:cubicBezTo>
                  <a:cubicBezTo>
                    <a:pt x="1112" y="4236"/>
                    <a:pt x="1126" y="4244"/>
                    <a:pt x="1162" y="4283"/>
                  </a:cubicBezTo>
                  <a:cubicBezTo>
                    <a:pt x="1173" y="4271"/>
                    <a:pt x="1185" y="4259"/>
                    <a:pt x="1195" y="4247"/>
                  </a:cubicBezTo>
                  <a:cubicBezTo>
                    <a:pt x="1203" y="4247"/>
                    <a:pt x="1211" y="4245"/>
                    <a:pt x="1217" y="4248"/>
                  </a:cubicBezTo>
                  <a:cubicBezTo>
                    <a:pt x="1228" y="4254"/>
                    <a:pt x="1240" y="4253"/>
                    <a:pt x="1251" y="4256"/>
                  </a:cubicBezTo>
                  <a:cubicBezTo>
                    <a:pt x="1279" y="4265"/>
                    <a:pt x="1280" y="4265"/>
                    <a:pt x="1279" y="4294"/>
                  </a:cubicBezTo>
                  <a:cubicBezTo>
                    <a:pt x="1278" y="4311"/>
                    <a:pt x="1285" y="4320"/>
                    <a:pt x="1297" y="4328"/>
                  </a:cubicBezTo>
                  <a:cubicBezTo>
                    <a:pt x="1312" y="4317"/>
                    <a:pt x="1320" y="4299"/>
                    <a:pt x="1338" y="4294"/>
                  </a:cubicBezTo>
                  <a:cubicBezTo>
                    <a:pt x="1348" y="4262"/>
                    <a:pt x="1377" y="4260"/>
                    <a:pt x="1403" y="4254"/>
                  </a:cubicBezTo>
                  <a:cubicBezTo>
                    <a:pt x="1406" y="4253"/>
                    <a:pt x="1408" y="4250"/>
                    <a:pt x="1411" y="4249"/>
                  </a:cubicBezTo>
                  <a:cubicBezTo>
                    <a:pt x="1415" y="4248"/>
                    <a:pt x="1422" y="4246"/>
                    <a:pt x="1424" y="4248"/>
                  </a:cubicBezTo>
                  <a:cubicBezTo>
                    <a:pt x="1432" y="4256"/>
                    <a:pt x="1443" y="4252"/>
                    <a:pt x="1452" y="4255"/>
                  </a:cubicBezTo>
                  <a:cubicBezTo>
                    <a:pt x="1462" y="4257"/>
                    <a:pt x="1470" y="4264"/>
                    <a:pt x="1482" y="4270"/>
                  </a:cubicBezTo>
                  <a:cubicBezTo>
                    <a:pt x="1482" y="3610"/>
                    <a:pt x="1482" y="2953"/>
                    <a:pt x="1482" y="2296"/>
                  </a:cubicBezTo>
                  <a:cubicBezTo>
                    <a:pt x="1471" y="2288"/>
                    <a:pt x="1460" y="2279"/>
                    <a:pt x="1446" y="2269"/>
                  </a:cubicBezTo>
                  <a:cubicBezTo>
                    <a:pt x="1456" y="2267"/>
                    <a:pt x="1462" y="2266"/>
                    <a:pt x="1469" y="2265"/>
                  </a:cubicBezTo>
                  <a:cubicBezTo>
                    <a:pt x="1475" y="2234"/>
                    <a:pt x="1460" y="2214"/>
                    <a:pt x="1437" y="2199"/>
                  </a:cubicBezTo>
                  <a:cubicBezTo>
                    <a:pt x="1425" y="2191"/>
                    <a:pt x="1413" y="2184"/>
                    <a:pt x="1401" y="2179"/>
                  </a:cubicBezTo>
                  <a:cubicBezTo>
                    <a:pt x="1389" y="2173"/>
                    <a:pt x="1359" y="2127"/>
                    <a:pt x="1346" y="2117"/>
                  </a:cubicBezTo>
                  <a:cubicBezTo>
                    <a:pt x="1336" y="2116"/>
                    <a:pt x="1327" y="2113"/>
                    <a:pt x="1320" y="2106"/>
                  </a:cubicBezTo>
                  <a:cubicBezTo>
                    <a:pt x="1319" y="2105"/>
                    <a:pt x="1318" y="2104"/>
                    <a:pt x="1317" y="2103"/>
                  </a:cubicBezTo>
                  <a:cubicBezTo>
                    <a:pt x="1313" y="2099"/>
                    <a:pt x="1315" y="2090"/>
                    <a:pt x="1313" y="2080"/>
                  </a:cubicBezTo>
                  <a:cubicBezTo>
                    <a:pt x="1331" y="2088"/>
                    <a:pt x="1340" y="2100"/>
                    <a:pt x="1350" y="2111"/>
                  </a:cubicBezTo>
                  <a:cubicBezTo>
                    <a:pt x="1357" y="2116"/>
                    <a:pt x="1365" y="2124"/>
                    <a:pt x="1372" y="2131"/>
                  </a:cubicBezTo>
                  <a:cubicBezTo>
                    <a:pt x="1384" y="2133"/>
                    <a:pt x="1387" y="2137"/>
                    <a:pt x="1388" y="2151"/>
                  </a:cubicBezTo>
                  <a:cubicBezTo>
                    <a:pt x="1399" y="2170"/>
                    <a:pt x="1422" y="2181"/>
                    <a:pt x="1450" y="2178"/>
                  </a:cubicBezTo>
                  <a:cubicBezTo>
                    <a:pt x="1446" y="2152"/>
                    <a:pt x="1436" y="2131"/>
                    <a:pt x="1422" y="2111"/>
                  </a:cubicBezTo>
                  <a:cubicBezTo>
                    <a:pt x="1450" y="2097"/>
                    <a:pt x="1376" y="2053"/>
                    <a:pt x="1391" y="2051"/>
                  </a:cubicBezTo>
                  <a:cubicBezTo>
                    <a:pt x="1408" y="2056"/>
                    <a:pt x="1457" y="2106"/>
                    <a:pt x="1462" y="2121"/>
                  </a:cubicBezTo>
                  <a:cubicBezTo>
                    <a:pt x="1466" y="2132"/>
                    <a:pt x="1473" y="2137"/>
                    <a:pt x="1483" y="2143"/>
                  </a:cubicBezTo>
                  <a:cubicBezTo>
                    <a:pt x="1483" y="2100"/>
                    <a:pt x="1483" y="2059"/>
                    <a:pt x="1483" y="2019"/>
                  </a:cubicBezTo>
                  <a:cubicBezTo>
                    <a:pt x="1468" y="2013"/>
                    <a:pt x="1454" y="2007"/>
                    <a:pt x="1440" y="2003"/>
                  </a:cubicBezTo>
                  <a:cubicBezTo>
                    <a:pt x="1435" y="2001"/>
                    <a:pt x="1427" y="2002"/>
                    <a:pt x="1423" y="2005"/>
                  </a:cubicBezTo>
                  <a:cubicBezTo>
                    <a:pt x="1407" y="2017"/>
                    <a:pt x="1403" y="2018"/>
                    <a:pt x="1392" y="2008"/>
                  </a:cubicBezTo>
                  <a:cubicBezTo>
                    <a:pt x="1376" y="1993"/>
                    <a:pt x="1360" y="1977"/>
                    <a:pt x="1344" y="1960"/>
                  </a:cubicBezTo>
                  <a:cubicBezTo>
                    <a:pt x="1342" y="1958"/>
                    <a:pt x="1341" y="1953"/>
                    <a:pt x="1338" y="1945"/>
                  </a:cubicBezTo>
                  <a:cubicBezTo>
                    <a:pt x="1350" y="1949"/>
                    <a:pt x="1358" y="1954"/>
                    <a:pt x="1366" y="1953"/>
                  </a:cubicBezTo>
                  <a:cubicBezTo>
                    <a:pt x="1393" y="1950"/>
                    <a:pt x="1417" y="1957"/>
                    <a:pt x="1442" y="1967"/>
                  </a:cubicBezTo>
                  <a:cubicBezTo>
                    <a:pt x="1455" y="1972"/>
                    <a:pt x="1469" y="1975"/>
                    <a:pt x="1483" y="1979"/>
                  </a:cubicBezTo>
                  <a:cubicBezTo>
                    <a:pt x="1483" y="1832"/>
                    <a:pt x="1483" y="1686"/>
                    <a:pt x="1483" y="1539"/>
                  </a:cubicBezTo>
                  <a:cubicBezTo>
                    <a:pt x="1470" y="1539"/>
                    <a:pt x="1458" y="1539"/>
                    <a:pt x="1447" y="1539"/>
                  </a:cubicBezTo>
                  <a:cubicBezTo>
                    <a:pt x="1402" y="1494"/>
                    <a:pt x="1392" y="1489"/>
                    <a:pt x="1335" y="1468"/>
                  </a:cubicBezTo>
                  <a:cubicBezTo>
                    <a:pt x="1322" y="1463"/>
                    <a:pt x="1310" y="1461"/>
                    <a:pt x="1298" y="1469"/>
                  </a:cubicBezTo>
                  <a:cubicBezTo>
                    <a:pt x="1273" y="1485"/>
                    <a:pt x="1273" y="1486"/>
                    <a:pt x="1246" y="1477"/>
                  </a:cubicBezTo>
                  <a:cubicBezTo>
                    <a:pt x="1214" y="1467"/>
                    <a:pt x="1190" y="1450"/>
                    <a:pt x="1181" y="1416"/>
                  </a:cubicBezTo>
                  <a:cubicBezTo>
                    <a:pt x="1178" y="1406"/>
                    <a:pt x="1177" y="1395"/>
                    <a:pt x="1176" y="1384"/>
                  </a:cubicBezTo>
                  <a:cubicBezTo>
                    <a:pt x="1161" y="1377"/>
                    <a:pt x="1156" y="1373"/>
                    <a:pt x="1150" y="1358"/>
                  </a:cubicBezTo>
                  <a:cubicBezTo>
                    <a:pt x="1134" y="1319"/>
                    <a:pt x="1105" y="1289"/>
                    <a:pt x="1077" y="1259"/>
                  </a:cubicBezTo>
                  <a:cubicBezTo>
                    <a:pt x="1066" y="1247"/>
                    <a:pt x="1052" y="1239"/>
                    <a:pt x="1040" y="1229"/>
                  </a:cubicBezTo>
                  <a:cubicBezTo>
                    <a:pt x="1043" y="1213"/>
                    <a:pt x="1048" y="1199"/>
                    <a:pt x="1047" y="1185"/>
                  </a:cubicBezTo>
                  <a:cubicBezTo>
                    <a:pt x="1047" y="1162"/>
                    <a:pt x="1046" y="1139"/>
                    <a:pt x="1041" y="1117"/>
                  </a:cubicBezTo>
                  <a:cubicBezTo>
                    <a:pt x="1035" y="1090"/>
                    <a:pt x="1028" y="1063"/>
                    <a:pt x="1003" y="1047"/>
                  </a:cubicBezTo>
                  <a:cubicBezTo>
                    <a:pt x="979" y="1033"/>
                    <a:pt x="956" y="1018"/>
                    <a:pt x="932" y="1004"/>
                  </a:cubicBezTo>
                  <a:cubicBezTo>
                    <a:pt x="922" y="999"/>
                    <a:pt x="910" y="996"/>
                    <a:pt x="899" y="994"/>
                  </a:cubicBezTo>
                  <a:cubicBezTo>
                    <a:pt x="875" y="991"/>
                    <a:pt x="851" y="989"/>
                    <a:pt x="830" y="986"/>
                  </a:cubicBezTo>
                  <a:cubicBezTo>
                    <a:pt x="826" y="986"/>
                    <a:pt x="812" y="999"/>
                    <a:pt x="809" y="999"/>
                  </a:cubicBezTo>
                  <a:cubicBezTo>
                    <a:pt x="810" y="997"/>
                    <a:pt x="820" y="982"/>
                    <a:pt x="821" y="980"/>
                  </a:cubicBezTo>
                  <a:cubicBezTo>
                    <a:pt x="822" y="970"/>
                    <a:pt x="823" y="959"/>
                    <a:pt x="824" y="946"/>
                  </a:cubicBezTo>
                  <a:cubicBezTo>
                    <a:pt x="809" y="946"/>
                    <a:pt x="797" y="947"/>
                    <a:pt x="785" y="946"/>
                  </a:cubicBezTo>
                  <a:cubicBezTo>
                    <a:pt x="770" y="945"/>
                    <a:pt x="757" y="944"/>
                    <a:pt x="754" y="922"/>
                  </a:cubicBezTo>
                  <a:cubicBezTo>
                    <a:pt x="751" y="902"/>
                    <a:pt x="742" y="899"/>
                    <a:pt x="718" y="899"/>
                  </a:cubicBezTo>
                  <a:cubicBezTo>
                    <a:pt x="713" y="899"/>
                    <a:pt x="709" y="899"/>
                    <a:pt x="709" y="899"/>
                  </a:cubicBezTo>
                  <a:cubicBezTo>
                    <a:pt x="687" y="886"/>
                    <a:pt x="669" y="874"/>
                    <a:pt x="650" y="866"/>
                  </a:cubicBezTo>
                  <a:cubicBezTo>
                    <a:pt x="641" y="862"/>
                    <a:pt x="636" y="858"/>
                    <a:pt x="632" y="849"/>
                  </a:cubicBezTo>
                  <a:cubicBezTo>
                    <a:pt x="620" y="823"/>
                    <a:pt x="598" y="810"/>
                    <a:pt x="568" y="810"/>
                  </a:cubicBezTo>
                  <a:cubicBezTo>
                    <a:pt x="563" y="810"/>
                    <a:pt x="557" y="809"/>
                    <a:pt x="548" y="807"/>
                  </a:cubicBezTo>
                  <a:cubicBezTo>
                    <a:pt x="587" y="791"/>
                    <a:pt x="624" y="799"/>
                    <a:pt x="662" y="796"/>
                  </a:cubicBezTo>
                  <a:cubicBezTo>
                    <a:pt x="655" y="819"/>
                    <a:pt x="672" y="825"/>
                    <a:pt x="682" y="834"/>
                  </a:cubicBezTo>
                  <a:cubicBezTo>
                    <a:pt x="707" y="857"/>
                    <a:pt x="738" y="864"/>
                    <a:pt x="771" y="865"/>
                  </a:cubicBezTo>
                  <a:cubicBezTo>
                    <a:pt x="783" y="855"/>
                    <a:pt x="793" y="855"/>
                    <a:pt x="807" y="864"/>
                  </a:cubicBezTo>
                  <a:cubicBezTo>
                    <a:pt x="813" y="868"/>
                    <a:pt x="827" y="868"/>
                    <a:pt x="833" y="864"/>
                  </a:cubicBezTo>
                  <a:cubicBezTo>
                    <a:pt x="850" y="852"/>
                    <a:pt x="867" y="861"/>
                    <a:pt x="883" y="858"/>
                  </a:cubicBezTo>
                  <a:cubicBezTo>
                    <a:pt x="887" y="864"/>
                    <a:pt x="889" y="867"/>
                    <a:pt x="891" y="871"/>
                  </a:cubicBezTo>
                  <a:cubicBezTo>
                    <a:pt x="902" y="889"/>
                    <a:pt x="909" y="890"/>
                    <a:pt x="924" y="876"/>
                  </a:cubicBezTo>
                  <a:cubicBezTo>
                    <a:pt x="931" y="870"/>
                    <a:pt x="938" y="863"/>
                    <a:pt x="944" y="857"/>
                  </a:cubicBezTo>
                  <a:cubicBezTo>
                    <a:pt x="961" y="865"/>
                    <a:pt x="975" y="874"/>
                    <a:pt x="990" y="877"/>
                  </a:cubicBezTo>
                  <a:cubicBezTo>
                    <a:pt x="1015" y="882"/>
                    <a:pt x="1040" y="898"/>
                    <a:pt x="1065" y="891"/>
                  </a:cubicBezTo>
                  <a:cubicBezTo>
                    <a:pt x="1086" y="885"/>
                    <a:pt x="1107" y="887"/>
                    <a:pt x="1127" y="885"/>
                  </a:cubicBezTo>
                  <a:cubicBezTo>
                    <a:pt x="1143" y="883"/>
                    <a:pt x="1161" y="883"/>
                    <a:pt x="1175" y="876"/>
                  </a:cubicBezTo>
                  <a:cubicBezTo>
                    <a:pt x="1199" y="864"/>
                    <a:pt x="1223" y="864"/>
                    <a:pt x="1248" y="865"/>
                  </a:cubicBezTo>
                  <a:cubicBezTo>
                    <a:pt x="1269" y="865"/>
                    <a:pt x="1290" y="861"/>
                    <a:pt x="1310" y="871"/>
                  </a:cubicBezTo>
                  <a:cubicBezTo>
                    <a:pt x="1370" y="872"/>
                    <a:pt x="1427" y="866"/>
                    <a:pt x="1474" y="824"/>
                  </a:cubicBezTo>
                  <a:cubicBezTo>
                    <a:pt x="1476" y="822"/>
                    <a:pt x="1480" y="822"/>
                    <a:pt x="1484" y="822"/>
                  </a:cubicBezTo>
                  <a:cubicBezTo>
                    <a:pt x="1484" y="652"/>
                    <a:pt x="1483" y="483"/>
                    <a:pt x="1484" y="314"/>
                  </a:cubicBezTo>
                  <a:close/>
                  <a:moveTo>
                    <a:pt x="1405" y="3424"/>
                  </a:moveTo>
                  <a:cubicBezTo>
                    <a:pt x="1414" y="3425"/>
                    <a:pt x="1414" y="3434"/>
                    <a:pt x="1415" y="3444"/>
                  </a:cubicBezTo>
                  <a:cubicBezTo>
                    <a:pt x="1420" y="3452"/>
                    <a:pt x="1424" y="3461"/>
                    <a:pt x="1429" y="3470"/>
                  </a:cubicBezTo>
                  <a:cubicBezTo>
                    <a:pt x="1431" y="3472"/>
                    <a:pt x="1426" y="3476"/>
                    <a:pt x="1422" y="3476"/>
                  </a:cubicBezTo>
                  <a:cubicBezTo>
                    <a:pt x="1409" y="3475"/>
                    <a:pt x="1396" y="3475"/>
                    <a:pt x="1395" y="3490"/>
                  </a:cubicBezTo>
                  <a:cubicBezTo>
                    <a:pt x="1394" y="3501"/>
                    <a:pt x="1387" y="3506"/>
                    <a:pt x="1375" y="3506"/>
                  </a:cubicBezTo>
                  <a:cubicBezTo>
                    <a:pt x="1362" y="3505"/>
                    <a:pt x="1349" y="3505"/>
                    <a:pt x="1336" y="3505"/>
                  </a:cubicBezTo>
                  <a:cubicBezTo>
                    <a:pt x="1327" y="3505"/>
                    <a:pt x="1317" y="3506"/>
                    <a:pt x="1306" y="3506"/>
                  </a:cubicBezTo>
                  <a:cubicBezTo>
                    <a:pt x="1305" y="3506"/>
                    <a:pt x="1305" y="3506"/>
                    <a:pt x="1304" y="3506"/>
                  </a:cubicBezTo>
                  <a:cubicBezTo>
                    <a:pt x="1302" y="3506"/>
                    <a:pt x="1299" y="3506"/>
                    <a:pt x="1297" y="3506"/>
                  </a:cubicBezTo>
                  <a:cubicBezTo>
                    <a:pt x="1299" y="3503"/>
                    <a:pt x="1301" y="3500"/>
                    <a:pt x="1303" y="3497"/>
                  </a:cubicBezTo>
                  <a:cubicBezTo>
                    <a:pt x="1308" y="3484"/>
                    <a:pt x="1329" y="3459"/>
                    <a:pt x="1340" y="3443"/>
                  </a:cubicBezTo>
                  <a:cubicBezTo>
                    <a:pt x="1340" y="3440"/>
                    <a:pt x="1340" y="3430"/>
                    <a:pt x="1340" y="3419"/>
                  </a:cubicBezTo>
                  <a:cubicBezTo>
                    <a:pt x="1344" y="3418"/>
                    <a:pt x="1347" y="3417"/>
                    <a:pt x="1350" y="3417"/>
                  </a:cubicBezTo>
                  <a:cubicBezTo>
                    <a:pt x="1361" y="3420"/>
                    <a:pt x="1372" y="3424"/>
                    <a:pt x="1382" y="3428"/>
                  </a:cubicBezTo>
                  <a:cubicBezTo>
                    <a:pt x="1392" y="3433"/>
                    <a:pt x="1395" y="3423"/>
                    <a:pt x="1405" y="3424"/>
                  </a:cubicBezTo>
                  <a:close/>
                  <a:moveTo>
                    <a:pt x="1213" y="1674"/>
                  </a:moveTo>
                  <a:cubicBezTo>
                    <a:pt x="1226" y="1677"/>
                    <a:pt x="1240" y="1670"/>
                    <a:pt x="1253" y="1684"/>
                  </a:cubicBezTo>
                  <a:cubicBezTo>
                    <a:pt x="1258" y="1690"/>
                    <a:pt x="1271" y="1688"/>
                    <a:pt x="1285" y="1690"/>
                  </a:cubicBezTo>
                  <a:cubicBezTo>
                    <a:pt x="1295" y="1703"/>
                    <a:pt x="1312" y="1715"/>
                    <a:pt x="1323" y="1734"/>
                  </a:cubicBezTo>
                  <a:cubicBezTo>
                    <a:pt x="1333" y="1753"/>
                    <a:pt x="1339" y="1752"/>
                    <a:pt x="1361" y="1743"/>
                  </a:cubicBezTo>
                  <a:cubicBezTo>
                    <a:pt x="1369" y="1739"/>
                    <a:pt x="1377" y="1731"/>
                    <a:pt x="1390" y="1740"/>
                  </a:cubicBezTo>
                  <a:cubicBezTo>
                    <a:pt x="1381" y="1752"/>
                    <a:pt x="1373" y="1763"/>
                    <a:pt x="1363" y="1777"/>
                  </a:cubicBezTo>
                  <a:cubicBezTo>
                    <a:pt x="1351" y="1772"/>
                    <a:pt x="1338" y="1767"/>
                    <a:pt x="1323" y="1762"/>
                  </a:cubicBezTo>
                  <a:cubicBezTo>
                    <a:pt x="1312" y="1785"/>
                    <a:pt x="1386" y="1838"/>
                    <a:pt x="1387" y="1915"/>
                  </a:cubicBezTo>
                  <a:cubicBezTo>
                    <a:pt x="1362" y="1836"/>
                    <a:pt x="1309" y="1787"/>
                    <a:pt x="1288" y="1781"/>
                  </a:cubicBezTo>
                  <a:cubicBezTo>
                    <a:pt x="1274" y="1777"/>
                    <a:pt x="1266" y="1763"/>
                    <a:pt x="1260" y="1753"/>
                  </a:cubicBezTo>
                  <a:cubicBezTo>
                    <a:pt x="1255" y="1742"/>
                    <a:pt x="1247" y="1735"/>
                    <a:pt x="1240" y="1727"/>
                  </a:cubicBezTo>
                  <a:cubicBezTo>
                    <a:pt x="1232" y="1718"/>
                    <a:pt x="1232" y="1731"/>
                    <a:pt x="1218" y="1733"/>
                  </a:cubicBezTo>
                  <a:cubicBezTo>
                    <a:pt x="1217" y="1733"/>
                    <a:pt x="1215" y="1732"/>
                    <a:pt x="1214" y="1729"/>
                  </a:cubicBezTo>
                  <a:cubicBezTo>
                    <a:pt x="1214" y="1730"/>
                    <a:pt x="1213" y="1730"/>
                    <a:pt x="1213" y="1731"/>
                  </a:cubicBezTo>
                  <a:cubicBezTo>
                    <a:pt x="1213" y="1728"/>
                    <a:pt x="1213" y="1726"/>
                    <a:pt x="1213" y="1724"/>
                  </a:cubicBezTo>
                  <a:cubicBezTo>
                    <a:pt x="1211" y="1711"/>
                    <a:pt x="1213" y="1688"/>
                    <a:pt x="1213" y="1674"/>
                  </a:cubicBezTo>
                  <a:close/>
                  <a:moveTo>
                    <a:pt x="1153" y="1818"/>
                  </a:moveTo>
                  <a:cubicBezTo>
                    <a:pt x="1174" y="1836"/>
                    <a:pt x="1174" y="1836"/>
                    <a:pt x="1195" y="1817"/>
                  </a:cubicBezTo>
                  <a:cubicBezTo>
                    <a:pt x="1210" y="1836"/>
                    <a:pt x="1226" y="1855"/>
                    <a:pt x="1243" y="1877"/>
                  </a:cubicBezTo>
                  <a:cubicBezTo>
                    <a:pt x="1223" y="1885"/>
                    <a:pt x="1208" y="1895"/>
                    <a:pt x="1191" y="1899"/>
                  </a:cubicBezTo>
                  <a:cubicBezTo>
                    <a:pt x="1173" y="1903"/>
                    <a:pt x="1156" y="1892"/>
                    <a:pt x="1140" y="1884"/>
                  </a:cubicBezTo>
                  <a:cubicBezTo>
                    <a:pt x="1127" y="1879"/>
                    <a:pt x="1123" y="1863"/>
                    <a:pt x="1123" y="1848"/>
                  </a:cubicBezTo>
                  <a:cubicBezTo>
                    <a:pt x="1133" y="1838"/>
                    <a:pt x="1143" y="1828"/>
                    <a:pt x="1153" y="1818"/>
                  </a:cubicBezTo>
                  <a:close/>
                  <a:moveTo>
                    <a:pt x="997" y="2465"/>
                  </a:moveTo>
                  <a:cubicBezTo>
                    <a:pt x="1004" y="2472"/>
                    <a:pt x="1013" y="2474"/>
                    <a:pt x="1018" y="2469"/>
                  </a:cubicBezTo>
                  <a:cubicBezTo>
                    <a:pt x="1028" y="2461"/>
                    <a:pt x="1039" y="2466"/>
                    <a:pt x="1050" y="2464"/>
                  </a:cubicBezTo>
                  <a:cubicBezTo>
                    <a:pt x="1053" y="2466"/>
                    <a:pt x="1055" y="2468"/>
                    <a:pt x="1057" y="2470"/>
                  </a:cubicBezTo>
                  <a:cubicBezTo>
                    <a:pt x="1075" y="2490"/>
                    <a:pt x="1095" y="2506"/>
                    <a:pt x="1121" y="2514"/>
                  </a:cubicBezTo>
                  <a:cubicBezTo>
                    <a:pt x="1144" y="2522"/>
                    <a:pt x="1164" y="2537"/>
                    <a:pt x="1189" y="2540"/>
                  </a:cubicBezTo>
                  <a:cubicBezTo>
                    <a:pt x="1204" y="2541"/>
                    <a:pt x="1219" y="2549"/>
                    <a:pt x="1234" y="2552"/>
                  </a:cubicBezTo>
                  <a:cubicBezTo>
                    <a:pt x="1248" y="2555"/>
                    <a:pt x="1259" y="2561"/>
                    <a:pt x="1267" y="2571"/>
                  </a:cubicBezTo>
                  <a:cubicBezTo>
                    <a:pt x="1275" y="2580"/>
                    <a:pt x="1281" y="2591"/>
                    <a:pt x="1289" y="2599"/>
                  </a:cubicBezTo>
                  <a:cubicBezTo>
                    <a:pt x="1298" y="2608"/>
                    <a:pt x="1309" y="2613"/>
                    <a:pt x="1317" y="2622"/>
                  </a:cubicBezTo>
                  <a:cubicBezTo>
                    <a:pt x="1325" y="2630"/>
                    <a:pt x="1333" y="2640"/>
                    <a:pt x="1339" y="2650"/>
                  </a:cubicBezTo>
                  <a:cubicBezTo>
                    <a:pt x="1343" y="2659"/>
                    <a:pt x="1347" y="2665"/>
                    <a:pt x="1357" y="2669"/>
                  </a:cubicBezTo>
                  <a:cubicBezTo>
                    <a:pt x="1373" y="2676"/>
                    <a:pt x="1380" y="2712"/>
                    <a:pt x="1372" y="2728"/>
                  </a:cubicBezTo>
                  <a:cubicBezTo>
                    <a:pt x="1370" y="2731"/>
                    <a:pt x="1368" y="2739"/>
                    <a:pt x="1360" y="2733"/>
                  </a:cubicBezTo>
                  <a:cubicBezTo>
                    <a:pt x="1354" y="2729"/>
                    <a:pt x="1343" y="2730"/>
                    <a:pt x="1335" y="2729"/>
                  </a:cubicBezTo>
                  <a:cubicBezTo>
                    <a:pt x="1334" y="2732"/>
                    <a:pt x="1333" y="2734"/>
                    <a:pt x="1332" y="2736"/>
                  </a:cubicBezTo>
                  <a:cubicBezTo>
                    <a:pt x="1339" y="2743"/>
                    <a:pt x="1347" y="2750"/>
                    <a:pt x="1351" y="2758"/>
                  </a:cubicBezTo>
                  <a:cubicBezTo>
                    <a:pt x="1355" y="2765"/>
                    <a:pt x="1361" y="2771"/>
                    <a:pt x="1355" y="2782"/>
                  </a:cubicBezTo>
                  <a:cubicBezTo>
                    <a:pt x="1349" y="2795"/>
                    <a:pt x="1358" y="2809"/>
                    <a:pt x="1366" y="2821"/>
                  </a:cubicBezTo>
                  <a:cubicBezTo>
                    <a:pt x="1365" y="2825"/>
                    <a:pt x="1364" y="2831"/>
                    <a:pt x="1361" y="2834"/>
                  </a:cubicBezTo>
                  <a:cubicBezTo>
                    <a:pt x="1351" y="2843"/>
                    <a:pt x="1345" y="2859"/>
                    <a:pt x="1331" y="2858"/>
                  </a:cubicBezTo>
                  <a:cubicBezTo>
                    <a:pt x="1319" y="2858"/>
                    <a:pt x="1307" y="2854"/>
                    <a:pt x="1296" y="2851"/>
                  </a:cubicBezTo>
                  <a:cubicBezTo>
                    <a:pt x="1287" y="2848"/>
                    <a:pt x="1280" y="2843"/>
                    <a:pt x="1270" y="2850"/>
                  </a:cubicBezTo>
                  <a:cubicBezTo>
                    <a:pt x="1266" y="2854"/>
                    <a:pt x="1257" y="2851"/>
                    <a:pt x="1251" y="2852"/>
                  </a:cubicBezTo>
                  <a:cubicBezTo>
                    <a:pt x="1236" y="2854"/>
                    <a:pt x="1225" y="2865"/>
                    <a:pt x="1225" y="2881"/>
                  </a:cubicBezTo>
                  <a:cubicBezTo>
                    <a:pt x="1225" y="2891"/>
                    <a:pt x="1225" y="2901"/>
                    <a:pt x="1225" y="2911"/>
                  </a:cubicBezTo>
                  <a:cubicBezTo>
                    <a:pt x="1224" y="2923"/>
                    <a:pt x="1226" y="2932"/>
                    <a:pt x="1235" y="2941"/>
                  </a:cubicBezTo>
                  <a:cubicBezTo>
                    <a:pt x="1244" y="2950"/>
                    <a:pt x="1238" y="2965"/>
                    <a:pt x="1227" y="2968"/>
                  </a:cubicBezTo>
                  <a:cubicBezTo>
                    <a:pt x="1217" y="2970"/>
                    <a:pt x="1207" y="2970"/>
                    <a:pt x="1198" y="2971"/>
                  </a:cubicBezTo>
                  <a:cubicBezTo>
                    <a:pt x="1189" y="2972"/>
                    <a:pt x="1173" y="2982"/>
                    <a:pt x="1174" y="2975"/>
                  </a:cubicBezTo>
                  <a:cubicBezTo>
                    <a:pt x="1168" y="2954"/>
                    <a:pt x="1162" y="2935"/>
                    <a:pt x="1155" y="2916"/>
                  </a:cubicBezTo>
                  <a:cubicBezTo>
                    <a:pt x="1154" y="2913"/>
                    <a:pt x="1151" y="2909"/>
                    <a:pt x="1148" y="2909"/>
                  </a:cubicBezTo>
                  <a:cubicBezTo>
                    <a:pt x="1124" y="2902"/>
                    <a:pt x="1118" y="2878"/>
                    <a:pt x="1104" y="2863"/>
                  </a:cubicBezTo>
                  <a:cubicBezTo>
                    <a:pt x="1096" y="2855"/>
                    <a:pt x="1094" y="2837"/>
                    <a:pt x="1086" y="2834"/>
                  </a:cubicBezTo>
                  <a:cubicBezTo>
                    <a:pt x="1072" y="2829"/>
                    <a:pt x="1071" y="2817"/>
                    <a:pt x="1063" y="2809"/>
                  </a:cubicBezTo>
                  <a:cubicBezTo>
                    <a:pt x="1057" y="2804"/>
                    <a:pt x="1050" y="2800"/>
                    <a:pt x="1044" y="2798"/>
                  </a:cubicBezTo>
                  <a:cubicBezTo>
                    <a:pt x="1013" y="2786"/>
                    <a:pt x="1008" y="2780"/>
                    <a:pt x="1007" y="2749"/>
                  </a:cubicBezTo>
                  <a:cubicBezTo>
                    <a:pt x="1007" y="2746"/>
                    <a:pt x="1007" y="2742"/>
                    <a:pt x="1007" y="2740"/>
                  </a:cubicBezTo>
                  <a:cubicBezTo>
                    <a:pt x="981" y="2711"/>
                    <a:pt x="954" y="2687"/>
                    <a:pt x="919" y="2672"/>
                  </a:cubicBezTo>
                  <a:cubicBezTo>
                    <a:pt x="907" y="2667"/>
                    <a:pt x="895" y="2663"/>
                    <a:pt x="884" y="2657"/>
                  </a:cubicBezTo>
                  <a:cubicBezTo>
                    <a:pt x="864" y="2648"/>
                    <a:pt x="865" y="2647"/>
                    <a:pt x="866" y="2619"/>
                  </a:cubicBezTo>
                  <a:cubicBezTo>
                    <a:pt x="875" y="2622"/>
                    <a:pt x="884" y="2624"/>
                    <a:pt x="895" y="2628"/>
                  </a:cubicBezTo>
                  <a:cubicBezTo>
                    <a:pt x="906" y="2600"/>
                    <a:pt x="910" y="2571"/>
                    <a:pt x="898" y="2540"/>
                  </a:cubicBezTo>
                  <a:cubicBezTo>
                    <a:pt x="909" y="2540"/>
                    <a:pt x="919" y="2540"/>
                    <a:pt x="927" y="2540"/>
                  </a:cubicBezTo>
                  <a:cubicBezTo>
                    <a:pt x="934" y="2530"/>
                    <a:pt x="940" y="2521"/>
                    <a:pt x="946" y="2512"/>
                  </a:cubicBezTo>
                  <a:cubicBezTo>
                    <a:pt x="934" y="2491"/>
                    <a:pt x="943" y="2485"/>
                    <a:pt x="956" y="2444"/>
                  </a:cubicBezTo>
                  <a:cubicBezTo>
                    <a:pt x="975" y="2447"/>
                    <a:pt x="984" y="2451"/>
                    <a:pt x="997" y="2465"/>
                  </a:cubicBezTo>
                  <a:close/>
                  <a:moveTo>
                    <a:pt x="967" y="2380"/>
                  </a:moveTo>
                  <a:cubicBezTo>
                    <a:pt x="970" y="2382"/>
                    <a:pt x="959" y="2387"/>
                    <a:pt x="952" y="2385"/>
                  </a:cubicBezTo>
                  <a:cubicBezTo>
                    <a:pt x="939" y="2383"/>
                    <a:pt x="920" y="2347"/>
                    <a:pt x="939" y="2342"/>
                  </a:cubicBezTo>
                  <a:cubicBezTo>
                    <a:pt x="953" y="2339"/>
                    <a:pt x="949" y="2368"/>
                    <a:pt x="967" y="2380"/>
                  </a:cubicBezTo>
                  <a:close/>
                  <a:moveTo>
                    <a:pt x="519" y="1178"/>
                  </a:moveTo>
                  <a:cubicBezTo>
                    <a:pt x="506" y="1172"/>
                    <a:pt x="502" y="1166"/>
                    <a:pt x="503" y="1154"/>
                  </a:cubicBezTo>
                  <a:cubicBezTo>
                    <a:pt x="504" y="1148"/>
                    <a:pt x="503" y="1142"/>
                    <a:pt x="503" y="1137"/>
                  </a:cubicBezTo>
                  <a:cubicBezTo>
                    <a:pt x="504" y="1128"/>
                    <a:pt x="503" y="1120"/>
                    <a:pt x="510" y="1112"/>
                  </a:cubicBezTo>
                  <a:cubicBezTo>
                    <a:pt x="519" y="1103"/>
                    <a:pt x="529" y="1103"/>
                    <a:pt x="542" y="1103"/>
                  </a:cubicBezTo>
                  <a:cubicBezTo>
                    <a:pt x="550" y="1118"/>
                    <a:pt x="557" y="1134"/>
                    <a:pt x="567" y="1149"/>
                  </a:cubicBezTo>
                  <a:cubicBezTo>
                    <a:pt x="576" y="1163"/>
                    <a:pt x="587" y="1176"/>
                    <a:pt x="599" y="1190"/>
                  </a:cubicBezTo>
                  <a:cubicBezTo>
                    <a:pt x="593" y="1193"/>
                    <a:pt x="586" y="1199"/>
                    <a:pt x="581" y="1198"/>
                  </a:cubicBezTo>
                  <a:cubicBezTo>
                    <a:pt x="561" y="1191"/>
                    <a:pt x="539" y="1188"/>
                    <a:pt x="519" y="1178"/>
                  </a:cubicBezTo>
                  <a:close/>
                  <a:moveTo>
                    <a:pt x="714" y="1433"/>
                  </a:moveTo>
                  <a:cubicBezTo>
                    <a:pt x="711" y="1425"/>
                    <a:pt x="702" y="1420"/>
                    <a:pt x="691" y="1423"/>
                  </a:cubicBezTo>
                  <a:cubicBezTo>
                    <a:pt x="684" y="1425"/>
                    <a:pt x="676" y="1426"/>
                    <a:pt x="671" y="1430"/>
                  </a:cubicBezTo>
                  <a:cubicBezTo>
                    <a:pt x="665" y="1435"/>
                    <a:pt x="666" y="1446"/>
                    <a:pt x="653" y="1444"/>
                  </a:cubicBezTo>
                  <a:cubicBezTo>
                    <a:pt x="648" y="1443"/>
                    <a:pt x="640" y="1452"/>
                    <a:pt x="636" y="1458"/>
                  </a:cubicBezTo>
                  <a:cubicBezTo>
                    <a:pt x="633" y="1462"/>
                    <a:pt x="632" y="1468"/>
                    <a:pt x="633" y="1474"/>
                  </a:cubicBezTo>
                  <a:cubicBezTo>
                    <a:pt x="635" y="1492"/>
                    <a:pt x="623" y="1498"/>
                    <a:pt x="607" y="1503"/>
                  </a:cubicBezTo>
                  <a:cubicBezTo>
                    <a:pt x="611" y="1497"/>
                    <a:pt x="615" y="1491"/>
                    <a:pt x="620" y="1484"/>
                  </a:cubicBezTo>
                  <a:cubicBezTo>
                    <a:pt x="614" y="1468"/>
                    <a:pt x="593" y="1477"/>
                    <a:pt x="585" y="1464"/>
                  </a:cubicBezTo>
                  <a:cubicBezTo>
                    <a:pt x="584" y="1463"/>
                    <a:pt x="583" y="1462"/>
                    <a:pt x="582" y="1461"/>
                  </a:cubicBezTo>
                  <a:cubicBezTo>
                    <a:pt x="580" y="1462"/>
                    <a:pt x="578" y="1463"/>
                    <a:pt x="576" y="1463"/>
                  </a:cubicBezTo>
                  <a:cubicBezTo>
                    <a:pt x="575" y="1464"/>
                    <a:pt x="573" y="1461"/>
                    <a:pt x="568" y="1456"/>
                  </a:cubicBezTo>
                  <a:cubicBezTo>
                    <a:pt x="573" y="1457"/>
                    <a:pt x="577" y="1458"/>
                    <a:pt x="581" y="1459"/>
                  </a:cubicBezTo>
                  <a:cubicBezTo>
                    <a:pt x="582" y="1460"/>
                    <a:pt x="584" y="1460"/>
                    <a:pt x="585" y="1460"/>
                  </a:cubicBezTo>
                  <a:cubicBezTo>
                    <a:pt x="585" y="1460"/>
                    <a:pt x="585" y="1460"/>
                    <a:pt x="585" y="1460"/>
                  </a:cubicBezTo>
                  <a:cubicBezTo>
                    <a:pt x="597" y="1464"/>
                    <a:pt x="603" y="1464"/>
                    <a:pt x="610" y="1464"/>
                  </a:cubicBezTo>
                  <a:cubicBezTo>
                    <a:pt x="617" y="1451"/>
                    <a:pt x="636" y="1447"/>
                    <a:pt x="633" y="1426"/>
                  </a:cubicBezTo>
                  <a:cubicBezTo>
                    <a:pt x="633" y="1423"/>
                    <a:pt x="641" y="1416"/>
                    <a:pt x="645" y="1417"/>
                  </a:cubicBezTo>
                  <a:cubicBezTo>
                    <a:pt x="657" y="1418"/>
                    <a:pt x="666" y="1410"/>
                    <a:pt x="676" y="1409"/>
                  </a:cubicBezTo>
                  <a:cubicBezTo>
                    <a:pt x="688" y="1408"/>
                    <a:pt x="700" y="1409"/>
                    <a:pt x="713" y="1409"/>
                  </a:cubicBezTo>
                  <a:cubicBezTo>
                    <a:pt x="723" y="1430"/>
                    <a:pt x="736" y="1446"/>
                    <a:pt x="759" y="1451"/>
                  </a:cubicBezTo>
                  <a:cubicBezTo>
                    <a:pt x="763" y="1452"/>
                    <a:pt x="766" y="1459"/>
                    <a:pt x="769" y="1464"/>
                  </a:cubicBezTo>
                  <a:cubicBezTo>
                    <a:pt x="770" y="1464"/>
                    <a:pt x="770" y="1465"/>
                    <a:pt x="770" y="1465"/>
                  </a:cubicBezTo>
                  <a:cubicBezTo>
                    <a:pt x="771" y="1465"/>
                    <a:pt x="771" y="1464"/>
                    <a:pt x="772" y="1464"/>
                  </a:cubicBezTo>
                  <a:cubicBezTo>
                    <a:pt x="773" y="1465"/>
                    <a:pt x="774" y="1466"/>
                    <a:pt x="775" y="1468"/>
                  </a:cubicBezTo>
                  <a:cubicBezTo>
                    <a:pt x="774" y="1467"/>
                    <a:pt x="773" y="1467"/>
                    <a:pt x="772" y="1467"/>
                  </a:cubicBezTo>
                  <a:cubicBezTo>
                    <a:pt x="773" y="1469"/>
                    <a:pt x="773" y="1470"/>
                    <a:pt x="773" y="1470"/>
                  </a:cubicBezTo>
                  <a:cubicBezTo>
                    <a:pt x="772" y="1469"/>
                    <a:pt x="770" y="1468"/>
                    <a:pt x="769" y="1467"/>
                  </a:cubicBezTo>
                  <a:cubicBezTo>
                    <a:pt x="742" y="1464"/>
                    <a:pt x="723" y="1457"/>
                    <a:pt x="714" y="1433"/>
                  </a:cubicBezTo>
                  <a:close/>
                  <a:moveTo>
                    <a:pt x="775" y="1850"/>
                  </a:moveTo>
                  <a:cubicBezTo>
                    <a:pt x="771" y="1838"/>
                    <a:pt x="760" y="1829"/>
                    <a:pt x="742" y="1831"/>
                  </a:cubicBezTo>
                  <a:cubicBezTo>
                    <a:pt x="742" y="1826"/>
                    <a:pt x="742" y="1822"/>
                    <a:pt x="742" y="1818"/>
                  </a:cubicBezTo>
                  <a:cubicBezTo>
                    <a:pt x="742" y="1813"/>
                    <a:pt x="742" y="1809"/>
                    <a:pt x="742" y="1802"/>
                  </a:cubicBezTo>
                  <a:cubicBezTo>
                    <a:pt x="759" y="1817"/>
                    <a:pt x="776" y="1819"/>
                    <a:pt x="794" y="1817"/>
                  </a:cubicBezTo>
                  <a:cubicBezTo>
                    <a:pt x="793" y="1825"/>
                    <a:pt x="789" y="1834"/>
                    <a:pt x="791" y="1835"/>
                  </a:cubicBezTo>
                  <a:cubicBezTo>
                    <a:pt x="805" y="1844"/>
                    <a:pt x="801" y="1860"/>
                    <a:pt x="812" y="1878"/>
                  </a:cubicBezTo>
                  <a:cubicBezTo>
                    <a:pt x="796" y="1865"/>
                    <a:pt x="781" y="1867"/>
                    <a:pt x="775" y="1850"/>
                  </a:cubicBezTo>
                  <a:close/>
                  <a:moveTo>
                    <a:pt x="847" y="1601"/>
                  </a:moveTo>
                  <a:cubicBezTo>
                    <a:pt x="832" y="1609"/>
                    <a:pt x="821" y="1616"/>
                    <a:pt x="807" y="1614"/>
                  </a:cubicBezTo>
                  <a:cubicBezTo>
                    <a:pt x="800" y="1612"/>
                    <a:pt x="793" y="1615"/>
                    <a:pt x="786" y="1619"/>
                  </a:cubicBezTo>
                  <a:cubicBezTo>
                    <a:pt x="776" y="1623"/>
                    <a:pt x="762" y="1624"/>
                    <a:pt x="756" y="1607"/>
                  </a:cubicBezTo>
                  <a:cubicBezTo>
                    <a:pt x="769" y="1607"/>
                    <a:pt x="781" y="1607"/>
                    <a:pt x="791" y="1607"/>
                  </a:cubicBezTo>
                  <a:cubicBezTo>
                    <a:pt x="798" y="1600"/>
                    <a:pt x="804" y="1595"/>
                    <a:pt x="809" y="1590"/>
                  </a:cubicBezTo>
                  <a:cubicBezTo>
                    <a:pt x="806" y="1585"/>
                    <a:pt x="804" y="1581"/>
                    <a:pt x="799" y="1571"/>
                  </a:cubicBezTo>
                  <a:cubicBezTo>
                    <a:pt x="818" y="1582"/>
                    <a:pt x="835" y="1583"/>
                    <a:pt x="847" y="1601"/>
                  </a:cubicBezTo>
                  <a:close/>
                  <a:moveTo>
                    <a:pt x="770" y="1103"/>
                  </a:moveTo>
                  <a:cubicBezTo>
                    <a:pt x="783" y="1109"/>
                    <a:pt x="788" y="1128"/>
                    <a:pt x="806" y="1123"/>
                  </a:cubicBezTo>
                  <a:cubicBezTo>
                    <a:pt x="811" y="1131"/>
                    <a:pt x="817" y="1139"/>
                    <a:pt x="824" y="1148"/>
                  </a:cubicBezTo>
                  <a:cubicBezTo>
                    <a:pt x="815" y="1159"/>
                    <a:pt x="807" y="1169"/>
                    <a:pt x="797" y="1182"/>
                  </a:cubicBezTo>
                  <a:cubicBezTo>
                    <a:pt x="789" y="1172"/>
                    <a:pt x="776" y="1171"/>
                    <a:pt x="788" y="1154"/>
                  </a:cubicBezTo>
                  <a:cubicBezTo>
                    <a:pt x="795" y="1143"/>
                    <a:pt x="790" y="1138"/>
                    <a:pt x="770" y="1127"/>
                  </a:cubicBezTo>
                  <a:cubicBezTo>
                    <a:pt x="770" y="1119"/>
                    <a:pt x="770" y="1112"/>
                    <a:pt x="770" y="1103"/>
                  </a:cubicBezTo>
                  <a:close/>
                  <a:moveTo>
                    <a:pt x="706" y="1189"/>
                  </a:moveTo>
                  <a:cubicBezTo>
                    <a:pt x="710" y="1203"/>
                    <a:pt x="721" y="1204"/>
                    <a:pt x="729" y="1209"/>
                  </a:cubicBezTo>
                  <a:cubicBezTo>
                    <a:pt x="741" y="1215"/>
                    <a:pt x="750" y="1221"/>
                    <a:pt x="756" y="1235"/>
                  </a:cubicBezTo>
                  <a:cubicBezTo>
                    <a:pt x="766" y="1258"/>
                    <a:pt x="767" y="1259"/>
                    <a:pt x="796" y="1265"/>
                  </a:cubicBezTo>
                  <a:cubicBezTo>
                    <a:pt x="809" y="1268"/>
                    <a:pt x="815" y="1276"/>
                    <a:pt x="829" y="1287"/>
                  </a:cubicBezTo>
                  <a:cubicBezTo>
                    <a:pt x="790" y="1279"/>
                    <a:pt x="758" y="1271"/>
                    <a:pt x="726" y="1267"/>
                  </a:cubicBezTo>
                  <a:cubicBezTo>
                    <a:pt x="712" y="1265"/>
                    <a:pt x="709" y="1250"/>
                    <a:pt x="694" y="1252"/>
                  </a:cubicBezTo>
                  <a:cubicBezTo>
                    <a:pt x="684" y="1252"/>
                    <a:pt x="674" y="1242"/>
                    <a:pt x="663" y="1239"/>
                  </a:cubicBezTo>
                  <a:cubicBezTo>
                    <a:pt x="650" y="1237"/>
                    <a:pt x="646" y="1227"/>
                    <a:pt x="636" y="1218"/>
                  </a:cubicBezTo>
                  <a:cubicBezTo>
                    <a:pt x="652" y="1205"/>
                    <a:pt x="661" y="1189"/>
                    <a:pt x="680" y="1181"/>
                  </a:cubicBezTo>
                  <a:cubicBezTo>
                    <a:pt x="694" y="1176"/>
                    <a:pt x="703" y="1175"/>
                    <a:pt x="706" y="1189"/>
                  </a:cubicBezTo>
                  <a:close/>
                  <a:moveTo>
                    <a:pt x="555" y="886"/>
                  </a:moveTo>
                  <a:cubicBezTo>
                    <a:pt x="570" y="903"/>
                    <a:pt x="590" y="898"/>
                    <a:pt x="611" y="890"/>
                  </a:cubicBezTo>
                  <a:cubicBezTo>
                    <a:pt x="611" y="900"/>
                    <a:pt x="611" y="907"/>
                    <a:pt x="611" y="915"/>
                  </a:cubicBezTo>
                  <a:cubicBezTo>
                    <a:pt x="620" y="920"/>
                    <a:pt x="629" y="924"/>
                    <a:pt x="640" y="929"/>
                  </a:cubicBezTo>
                  <a:cubicBezTo>
                    <a:pt x="639" y="936"/>
                    <a:pt x="638" y="946"/>
                    <a:pt x="637" y="960"/>
                  </a:cubicBezTo>
                  <a:cubicBezTo>
                    <a:pt x="645" y="969"/>
                    <a:pt x="655" y="984"/>
                    <a:pt x="667" y="999"/>
                  </a:cubicBezTo>
                  <a:cubicBezTo>
                    <a:pt x="654" y="999"/>
                    <a:pt x="641" y="999"/>
                    <a:pt x="625" y="999"/>
                  </a:cubicBezTo>
                  <a:cubicBezTo>
                    <a:pt x="628" y="992"/>
                    <a:pt x="630" y="986"/>
                    <a:pt x="632" y="981"/>
                  </a:cubicBezTo>
                  <a:cubicBezTo>
                    <a:pt x="616" y="966"/>
                    <a:pt x="601" y="950"/>
                    <a:pt x="583" y="932"/>
                  </a:cubicBezTo>
                  <a:cubicBezTo>
                    <a:pt x="574" y="932"/>
                    <a:pt x="560" y="932"/>
                    <a:pt x="542" y="932"/>
                  </a:cubicBezTo>
                  <a:cubicBezTo>
                    <a:pt x="548" y="921"/>
                    <a:pt x="554" y="912"/>
                    <a:pt x="559" y="903"/>
                  </a:cubicBezTo>
                  <a:cubicBezTo>
                    <a:pt x="554" y="900"/>
                    <a:pt x="549" y="898"/>
                    <a:pt x="544" y="895"/>
                  </a:cubicBezTo>
                  <a:cubicBezTo>
                    <a:pt x="547" y="892"/>
                    <a:pt x="551" y="889"/>
                    <a:pt x="555" y="886"/>
                  </a:cubicBezTo>
                  <a:close/>
                  <a:moveTo>
                    <a:pt x="530" y="718"/>
                  </a:moveTo>
                  <a:cubicBezTo>
                    <a:pt x="521" y="714"/>
                    <a:pt x="512" y="709"/>
                    <a:pt x="499" y="702"/>
                  </a:cubicBezTo>
                  <a:cubicBezTo>
                    <a:pt x="511" y="696"/>
                    <a:pt x="519" y="688"/>
                    <a:pt x="528" y="688"/>
                  </a:cubicBezTo>
                  <a:cubicBezTo>
                    <a:pt x="540" y="689"/>
                    <a:pt x="552" y="696"/>
                    <a:pt x="559" y="707"/>
                  </a:cubicBezTo>
                  <a:cubicBezTo>
                    <a:pt x="544" y="724"/>
                    <a:pt x="544" y="724"/>
                    <a:pt x="530" y="718"/>
                  </a:cubicBezTo>
                  <a:close/>
                  <a:moveTo>
                    <a:pt x="775" y="607"/>
                  </a:moveTo>
                  <a:cubicBezTo>
                    <a:pt x="757" y="598"/>
                    <a:pt x="763" y="576"/>
                    <a:pt x="751" y="564"/>
                  </a:cubicBezTo>
                  <a:cubicBezTo>
                    <a:pt x="739" y="551"/>
                    <a:pt x="730" y="537"/>
                    <a:pt x="715" y="518"/>
                  </a:cubicBezTo>
                  <a:cubicBezTo>
                    <a:pt x="726" y="520"/>
                    <a:pt x="733" y="519"/>
                    <a:pt x="734" y="521"/>
                  </a:cubicBezTo>
                  <a:cubicBezTo>
                    <a:pt x="747" y="543"/>
                    <a:pt x="766" y="558"/>
                    <a:pt x="783" y="576"/>
                  </a:cubicBezTo>
                  <a:cubicBezTo>
                    <a:pt x="793" y="587"/>
                    <a:pt x="792" y="591"/>
                    <a:pt x="775" y="607"/>
                  </a:cubicBezTo>
                  <a:close/>
                  <a:moveTo>
                    <a:pt x="828" y="523"/>
                  </a:moveTo>
                  <a:cubicBezTo>
                    <a:pt x="813" y="509"/>
                    <a:pt x="824" y="510"/>
                    <a:pt x="822" y="485"/>
                  </a:cubicBezTo>
                  <a:cubicBezTo>
                    <a:pt x="821" y="473"/>
                    <a:pt x="807" y="464"/>
                    <a:pt x="805" y="454"/>
                  </a:cubicBezTo>
                  <a:cubicBezTo>
                    <a:pt x="803" y="444"/>
                    <a:pt x="809" y="433"/>
                    <a:pt x="812" y="420"/>
                  </a:cubicBezTo>
                  <a:cubicBezTo>
                    <a:pt x="825" y="455"/>
                    <a:pt x="837" y="487"/>
                    <a:pt x="828" y="52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4" name="Freeform 12">
              <a:extLst>
                <a:ext uri="{FF2B5EF4-FFF2-40B4-BE49-F238E27FC236}">
                  <a16:creationId xmlns:a16="http://schemas.microsoft.com/office/drawing/2014/main" id="{173317CE-DA39-4455-9B43-B5B3E07BC4DF}"/>
                </a:ext>
              </a:extLst>
            </p:cNvPr>
            <p:cNvSpPr>
              <a:spLocks/>
            </p:cNvSpPr>
            <p:nvPr userDrawn="1"/>
          </p:nvSpPr>
          <p:spPr bwMode="auto">
            <a:xfrm>
              <a:off x="7572" y="1077"/>
              <a:ext cx="108" cy="177"/>
            </a:xfrm>
            <a:custGeom>
              <a:avLst/>
              <a:gdLst>
                <a:gd name="T0" fmla="*/ 49 w 136"/>
                <a:gd name="T1" fmla="*/ 168 h 224"/>
                <a:gd name="T2" fmla="*/ 110 w 136"/>
                <a:gd name="T3" fmla="*/ 208 h 224"/>
                <a:gd name="T4" fmla="*/ 136 w 136"/>
                <a:gd name="T5" fmla="*/ 224 h 224"/>
                <a:gd name="T6" fmla="*/ 136 w 136"/>
                <a:gd name="T7" fmla="*/ 28 h 224"/>
                <a:gd name="T8" fmla="*/ 86 w 136"/>
                <a:gd name="T9" fmla="*/ 13 h 224"/>
                <a:gd name="T10" fmla="*/ 36 w 136"/>
                <a:gd name="T11" fmla="*/ 8 h 224"/>
                <a:gd name="T12" fmla="*/ 19 w 136"/>
                <a:gd name="T13" fmla="*/ 25 h 224"/>
                <a:gd name="T14" fmla="*/ 14 w 136"/>
                <a:gd name="T15" fmla="*/ 40 h 224"/>
                <a:gd name="T16" fmla="*/ 21 w 136"/>
                <a:gd name="T17" fmla="*/ 99 h 224"/>
                <a:gd name="T18" fmla="*/ 0 w 136"/>
                <a:gd name="T19" fmla="*/ 114 h 224"/>
                <a:gd name="T20" fmla="*/ 49 w 136"/>
                <a:gd name="T21" fmla="*/ 16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224">
                  <a:moveTo>
                    <a:pt x="49" y="168"/>
                  </a:moveTo>
                  <a:cubicBezTo>
                    <a:pt x="70" y="180"/>
                    <a:pt x="90" y="195"/>
                    <a:pt x="110" y="208"/>
                  </a:cubicBezTo>
                  <a:cubicBezTo>
                    <a:pt x="118" y="213"/>
                    <a:pt x="127" y="219"/>
                    <a:pt x="136" y="224"/>
                  </a:cubicBezTo>
                  <a:cubicBezTo>
                    <a:pt x="136" y="157"/>
                    <a:pt x="136" y="92"/>
                    <a:pt x="136" y="28"/>
                  </a:cubicBezTo>
                  <a:cubicBezTo>
                    <a:pt x="118" y="24"/>
                    <a:pt x="105" y="10"/>
                    <a:pt x="86" y="13"/>
                  </a:cubicBezTo>
                  <a:cubicBezTo>
                    <a:pt x="69" y="15"/>
                    <a:pt x="54" y="0"/>
                    <a:pt x="36" y="8"/>
                  </a:cubicBezTo>
                  <a:cubicBezTo>
                    <a:pt x="30" y="14"/>
                    <a:pt x="24" y="19"/>
                    <a:pt x="19" y="25"/>
                  </a:cubicBezTo>
                  <a:cubicBezTo>
                    <a:pt x="16" y="29"/>
                    <a:pt x="13" y="37"/>
                    <a:pt x="14" y="40"/>
                  </a:cubicBezTo>
                  <a:cubicBezTo>
                    <a:pt x="25" y="59"/>
                    <a:pt x="19" y="79"/>
                    <a:pt x="21" y="99"/>
                  </a:cubicBezTo>
                  <a:cubicBezTo>
                    <a:pt x="14" y="104"/>
                    <a:pt x="7" y="109"/>
                    <a:pt x="0" y="114"/>
                  </a:cubicBezTo>
                  <a:cubicBezTo>
                    <a:pt x="10" y="138"/>
                    <a:pt x="26" y="155"/>
                    <a:pt x="49" y="16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5" name="Freeform 13">
              <a:extLst>
                <a:ext uri="{FF2B5EF4-FFF2-40B4-BE49-F238E27FC236}">
                  <a16:creationId xmlns:a16="http://schemas.microsoft.com/office/drawing/2014/main" id="{A2128A5C-3318-4AF9-A827-B92BAB782A2F}"/>
                </a:ext>
              </a:extLst>
            </p:cNvPr>
            <p:cNvSpPr>
              <a:spLocks/>
            </p:cNvSpPr>
            <p:nvPr userDrawn="1"/>
          </p:nvSpPr>
          <p:spPr bwMode="auto">
            <a:xfrm>
              <a:off x="7457" y="1131"/>
              <a:ext cx="46" cy="48"/>
            </a:xfrm>
            <a:custGeom>
              <a:avLst/>
              <a:gdLst>
                <a:gd name="T0" fmla="*/ 12 w 59"/>
                <a:gd name="T1" fmla="*/ 7 h 60"/>
                <a:gd name="T2" fmla="*/ 9 w 59"/>
                <a:gd name="T3" fmla="*/ 17 h 60"/>
                <a:gd name="T4" fmla="*/ 21 w 59"/>
                <a:gd name="T5" fmla="*/ 46 h 60"/>
                <a:gd name="T6" fmla="*/ 37 w 59"/>
                <a:gd name="T7" fmla="*/ 56 h 60"/>
                <a:gd name="T8" fmla="*/ 59 w 59"/>
                <a:gd name="T9" fmla="*/ 60 h 60"/>
                <a:gd name="T10" fmla="*/ 48 w 59"/>
                <a:gd name="T11" fmla="*/ 27 h 60"/>
                <a:gd name="T12" fmla="*/ 12 w 59"/>
                <a:gd name="T13" fmla="*/ 7 h 60"/>
              </a:gdLst>
              <a:ahLst/>
              <a:cxnLst>
                <a:cxn ang="0">
                  <a:pos x="T0" y="T1"/>
                </a:cxn>
                <a:cxn ang="0">
                  <a:pos x="T2" y="T3"/>
                </a:cxn>
                <a:cxn ang="0">
                  <a:pos x="T4" y="T5"/>
                </a:cxn>
                <a:cxn ang="0">
                  <a:pos x="T6" y="T7"/>
                </a:cxn>
                <a:cxn ang="0">
                  <a:pos x="T8" y="T9"/>
                </a:cxn>
                <a:cxn ang="0">
                  <a:pos x="T10" y="T11"/>
                </a:cxn>
                <a:cxn ang="0">
                  <a:pos x="T12" y="T13"/>
                </a:cxn>
              </a:cxnLst>
              <a:rect l="0" t="0" r="r" b="b"/>
              <a:pathLst>
                <a:path w="59" h="60">
                  <a:moveTo>
                    <a:pt x="12" y="7"/>
                  </a:moveTo>
                  <a:cubicBezTo>
                    <a:pt x="11" y="11"/>
                    <a:pt x="10" y="14"/>
                    <a:pt x="9" y="17"/>
                  </a:cubicBezTo>
                  <a:cubicBezTo>
                    <a:pt x="0" y="38"/>
                    <a:pt x="1" y="39"/>
                    <a:pt x="21" y="46"/>
                  </a:cubicBezTo>
                  <a:cubicBezTo>
                    <a:pt x="27" y="49"/>
                    <a:pt x="32" y="54"/>
                    <a:pt x="37" y="56"/>
                  </a:cubicBezTo>
                  <a:cubicBezTo>
                    <a:pt x="44" y="58"/>
                    <a:pt x="51" y="58"/>
                    <a:pt x="59" y="60"/>
                  </a:cubicBezTo>
                  <a:cubicBezTo>
                    <a:pt x="55" y="46"/>
                    <a:pt x="52" y="36"/>
                    <a:pt x="48" y="27"/>
                  </a:cubicBezTo>
                  <a:cubicBezTo>
                    <a:pt x="43" y="10"/>
                    <a:pt x="33" y="0"/>
                    <a:pt x="12" y="7"/>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6" name="Freeform 14">
              <a:extLst>
                <a:ext uri="{FF2B5EF4-FFF2-40B4-BE49-F238E27FC236}">
                  <a16:creationId xmlns:a16="http://schemas.microsoft.com/office/drawing/2014/main" id="{1D68ED7A-C79A-46A6-AA15-11F629B1F200}"/>
                </a:ext>
              </a:extLst>
            </p:cNvPr>
            <p:cNvSpPr>
              <a:spLocks/>
            </p:cNvSpPr>
            <p:nvPr userDrawn="1"/>
          </p:nvSpPr>
          <p:spPr bwMode="auto">
            <a:xfrm>
              <a:off x="6219" y="3946"/>
              <a:ext cx="438" cy="224"/>
            </a:xfrm>
            <a:custGeom>
              <a:avLst/>
              <a:gdLst>
                <a:gd name="T0" fmla="*/ 75 w 554"/>
                <a:gd name="T1" fmla="*/ 240 h 282"/>
                <a:gd name="T2" fmla="*/ 42 w 554"/>
                <a:gd name="T3" fmla="*/ 273 h 282"/>
                <a:gd name="T4" fmla="*/ 53 w 554"/>
                <a:gd name="T5" fmla="*/ 275 h 282"/>
                <a:gd name="T6" fmla="*/ 170 w 554"/>
                <a:gd name="T7" fmla="*/ 269 h 282"/>
                <a:gd name="T8" fmla="*/ 245 w 554"/>
                <a:gd name="T9" fmla="*/ 262 h 282"/>
                <a:gd name="T10" fmla="*/ 324 w 554"/>
                <a:gd name="T11" fmla="*/ 255 h 282"/>
                <a:gd name="T12" fmla="*/ 393 w 554"/>
                <a:gd name="T13" fmla="*/ 249 h 282"/>
                <a:gd name="T14" fmla="*/ 465 w 554"/>
                <a:gd name="T15" fmla="*/ 242 h 282"/>
                <a:gd name="T16" fmla="*/ 554 w 554"/>
                <a:gd name="T17" fmla="*/ 234 h 282"/>
                <a:gd name="T18" fmla="*/ 551 w 554"/>
                <a:gd name="T19" fmla="*/ 216 h 282"/>
                <a:gd name="T20" fmla="*/ 540 w 554"/>
                <a:gd name="T21" fmla="*/ 166 h 282"/>
                <a:gd name="T22" fmla="*/ 547 w 554"/>
                <a:gd name="T23" fmla="*/ 84 h 282"/>
                <a:gd name="T24" fmla="*/ 498 w 554"/>
                <a:gd name="T25" fmla="*/ 40 h 282"/>
                <a:gd name="T26" fmla="*/ 483 w 554"/>
                <a:gd name="T27" fmla="*/ 36 h 282"/>
                <a:gd name="T28" fmla="*/ 428 w 554"/>
                <a:gd name="T29" fmla="*/ 43 h 282"/>
                <a:gd name="T30" fmla="*/ 304 w 554"/>
                <a:gd name="T31" fmla="*/ 15 h 282"/>
                <a:gd name="T32" fmla="*/ 254 w 554"/>
                <a:gd name="T33" fmla="*/ 3 h 282"/>
                <a:gd name="T34" fmla="*/ 254 w 554"/>
                <a:gd name="T35" fmla="*/ 100 h 282"/>
                <a:gd name="T36" fmla="*/ 165 w 554"/>
                <a:gd name="T37" fmla="*/ 104 h 282"/>
                <a:gd name="T38" fmla="*/ 154 w 554"/>
                <a:gd name="T39" fmla="*/ 97 h 282"/>
                <a:gd name="T40" fmla="*/ 199 w 554"/>
                <a:gd name="T41" fmla="*/ 12 h 282"/>
                <a:gd name="T42" fmla="*/ 188 w 554"/>
                <a:gd name="T43" fmla="*/ 1 h 282"/>
                <a:gd name="T44" fmla="*/ 179 w 554"/>
                <a:gd name="T45" fmla="*/ 18 h 282"/>
                <a:gd name="T46" fmla="*/ 138 w 554"/>
                <a:gd name="T47" fmla="*/ 93 h 282"/>
                <a:gd name="T48" fmla="*/ 123 w 554"/>
                <a:gd name="T49" fmla="*/ 104 h 282"/>
                <a:gd name="T50" fmla="*/ 59 w 554"/>
                <a:gd name="T51" fmla="*/ 119 h 282"/>
                <a:gd name="T52" fmla="*/ 53 w 554"/>
                <a:gd name="T53" fmla="*/ 125 h 282"/>
                <a:gd name="T54" fmla="*/ 42 w 554"/>
                <a:gd name="T55" fmla="*/ 169 h 282"/>
                <a:gd name="T56" fmla="*/ 43 w 554"/>
                <a:gd name="T57" fmla="*/ 189 h 282"/>
                <a:gd name="T58" fmla="*/ 0 w 554"/>
                <a:gd name="T59" fmla="*/ 277 h 282"/>
                <a:gd name="T60" fmla="*/ 7 w 554"/>
                <a:gd name="T61" fmla="*/ 281 h 282"/>
                <a:gd name="T62" fmla="*/ 52 w 554"/>
                <a:gd name="T63" fmla="*/ 207 h 282"/>
                <a:gd name="T64" fmla="*/ 82 w 554"/>
                <a:gd name="T65" fmla="*/ 207 h 282"/>
                <a:gd name="T66" fmla="*/ 112 w 554"/>
                <a:gd name="T67" fmla="*/ 208 h 282"/>
                <a:gd name="T68" fmla="*/ 75 w 554"/>
                <a:gd name="T69" fmla="*/ 24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4" h="282">
                  <a:moveTo>
                    <a:pt x="75" y="240"/>
                  </a:moveTo>
                  <a:cubicBezTo>
                    <a:pt x="66" y="252"/>
                    <a:pt x="44" y="252"/>
                    <a:pt x="42" y="273"/>
                  </a:cubicBezTo>
                  <a:cubicBezTo>
                    <a:pt x="47" y="274"/>
                    <a:pt x="50" y="275"/>
                    <a:pt x="53" y="275"/>
                  </a:cubicBezTo>
                  <a:cubicBezTo>
                    <a:pt x="92" y="272"/>
                    <a:pt x="131" y="278"/>
                    <a:pt x="170" y="269"/>
                  </a:cubicBezTo>
                  <a:cubicBezTo>
                    <a:pt x="194" y="263"/>
                    <a:pt x="220" y="268"/>
                    <a:pt x="245" y="262"/>
                  </a:cubicBezTo>
                  <a:cubicBezTo>
                    <a:pt x="271" y="257"/>
                    <a:pt x="298" y="261"/>
                    <a:pt x="324" y="255"/>
                  </a:cubicBezTo>
                  <a:cubicBezTo>
                    <a:pt x="346" y="250"/>
                    <a:pt x="369" y="255"/>
                    <a:pt x="393" y="249"/>
                  </a:cubicBezTo>
                  <a:cubicBezTo>
                    <a:pt x="415" y="243"/>
                    <a:pt x="441" y="244"/>
                    <a:pt x="465" y="242"/>
                  </a:cubicBezTo>
                  <a:cubicBezTo>
                    <a:pt x="494" y="240"/>
                    <a:pt x="522" y="229"/>
                    <a:pt x="554" y="234"/>
                  </a:cubicBezTo>
                  <a:cubicBezTo>
                    <a:pt x="553" y="226"/>
                    <a:pt x="554" y="219"/>
                    <a:pt x="551" y="216"/>
                  </a:cubicBezTo>
                  <a:cubicBezTo>
                    <a:pt x="539" y="201"/>
                    <a:pt x="538" y="183"/>
                    <a:pt x="540" y="166"/>
                  </a:cubicBezTo>
                  <a:cubicBezTo>
                    <a:pt x="542" y="137"/>
                    <a:pt x="545" y="109"/>
                    <a:pt x="547" y="84"/>
                  </a:cubicBezTo>
                  <a:cubicBezTo>
                    <a:pt x="536" y="61"/>
                    <a:pt x="507" y="62"/>
                    <a:pt x="498" y="40"/>
                  </a:cubicBezTo>
                  <a:cubicBezTo>
                    <a:pt x="497" y="37"/>
                    <a:pt x="489" y="37"/>
                    <a:pt x="483" y="36"/>
                  </a:cubicBezTo>
                  <a:cubicBezTo>
                    <a:pt x="464" y="33"/>
                    <a:pt x="447" y="41"/>
                    <a:pt x="428" y="43"/>
                  </a:cubicBezTo>
                  <a:cubicBezTo>
                    <a:pt x="384" y="47"/>
                    <a:pt x="344" y="30"/>
                    <a:pt x="304" y="15"/>
                  </a:cubicBezTo>
                  <a:cubicBezTo>
                    <a:pt x="288" y="9"/>
                    <a:pt x="273" y="0"/>
                    <a:pt x="254" y="3"/>
                  </a:cubicBezTo>
                  <a:cubicBezTo>
                    <a:pt x="254" y="37"/>
                    <a:pt x="254" y="69"/>
                    <a:pt x="254" y="100"/>
                  </a:cubicBezTo>
                  <a:cubicBezTo>
                    <a:pt x="224" y="124"/>
                    <a:pt x="194" y="103"/>
                    <a:pt x="165" y="104"/>
                  </a:cubicBezTo>
                  <a:cubicBezTo>
                    <a:pt x="160" y="104"/>
                    <a:pt x="156" y="98"/>
                    <a:pt x="154" y="97"/>
                  </a:cubicBezTo>
                  <a:cubicBezTo>
                    <a:pt x="169" y="68"/>
                    <a:pt x="184" y="39"/>
                    <a:pt x="199" y="12"/>
                  </a:cubicBezTo>
                  <a:cubicBezTo>
                    <a:pt x="194" y="7"/>
                    <a:pt x="192" y="5"/>
                    <a:pt x="188" y="1"/>
                  </a:cubicBezTo>
                  <a:cubicBezTo>
                    <a:pt x="185" y="7"/>
                    <a:pt x="182" y="13"/>
                    <a:pt x="179" y="18"/>
                  </a:cubicBezTo>
                  <a:cubicBezTo>
                    <a:pt x="165" y="43"/>
                    <a:pt x="152" y="68"/>
                    <a:pt x="138" y="93"/>
                  </a:cubicBezTo>
                  <a:cubicBezTo>
                    <a:pt x="135" y="98"/>
                    <a:pt x="129" y="102"/>
                    <a:pt x="123" y="104"/>
                  </a:cubicBezTo>
                  <a:cubicBezTo>
                    <a:pt x="103" y="114"/>
                    <a:pt x="81" y="118"/>
                    <a:pt x="59" y="119"/>
                  </a:cubicBezTo>
                  <a:cubicBezTo>
                    <a:pt x="56" y="121"/>
                    <a:pt x="55" y="123"/>
                    <a:pt x="53" y="125"/>
                  </a:cubicBezTo>
                  <a:cubicBezTo>
                    <a:pt x="40" y="137"/>
                    <a:pt x="26" y="149"/>
                    <a:pt x="42" y="169"/>
                  </a:cubicBezTo>
                  <a:cubicBezTo>
                    <a:pt x="46" y="174"/>
                    <a:pt x="44" y="183"/>
                    <a:pt x="43" y="189"/>
                  </a:cubicBezTo>
                  <a:cubicBezTo>
                    <a:pt x="38" y="213"/>
                    <a:pt x="18" y="254"/>
                    <a:pt x="0" y="277"/>
                  </a:cubicBezTo>
                  <a:cubicBezTo>
                    <a:pt x="4" y="279"/>
                    <a:pt x="7" y="282"/>
                    <a:pt x="7" y="281"/>
                  </a:cubicBezTo>
                  <a:cubicBezTo>
                    <a:pt x="30" y="262"/>
                    <a:pt x="41" y="235"/>
                    <a:pt x="52" y="207"/>
                  </a:cubicBezTo>
                  <a:cubicBezTo>
                    <a:pt x="62" y="207"/>
                    <a:pt x="72" y="206"/>
                    <a:pt x="82" y="207"/>
                  </a:cubicBezTo>
                  <a:cubicBezTo>
                    <a:pt x="92" y="207"/>
                    <a:pt x="101" y="207"/>
                    <a:pt x="112" y="208"/>
                  </a:cubicBezTo>
                  <a:cubicBezTo>
                    <a:pt x="98" y="220"/>
                    <a:pt x="84" y="228"/>
                    <a:pt x="75" y="24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7" name="Freeform 15">
              <a:extLst>
                <a:ext uri="{FF2B5EF4-FFF2-40B4-BE49-F238E27FC236}">
                  <a16:creationId xmlns:a16="http://schemas.microsoft.com/office/drawing/2014/main" id="{0B26F389-4AB1-4DB1-8DAB-E71E7F14581E}"/>
                </a:ext>
              </a:extLst>
            </p:cNvPr>
            <p:cNvSpPr>
              <a:spLocks/>
            </p:cNvSpPr>
            <p:nvPr userDrawn="1"/>
          </p:nvSpPr>
          <p:spPr bwMode="auto">
            <a:xfrm>
              <a:off x="5121" y="4249"/>
              <a:ext cx="183" cy="71"/>
            </a:xfrm>
            <a:custGeom>
              <a:avLst/>
              <a:gdLst>
                <a:gd name="T0" fmla="*/ 172 w 232"/>
                <a:gd name="T1" fmla="*/ 28 h 90"/>
                <a:gd name="T2" fmla="*/ 158 w 232"/>
                <a:gd name="T3" fmla="*/ 16 h 90"/>
                <a:gd name="T4" fmla="*/ 79 w 232"/>
                <a:gd name="T5" fmla="*/ 0 h 90"/>
                <a:gd name="T6" fmla="*/ 0 w 232"/>
                <a:gd name="T7" fmla="*/ 90 h 90"/>
                <a:gd name="T8" fmla="*/ 232 w 232"/>
                <a:gd name="T9" fmla="*/ 90 h 90"/>
                <a:gd name="T10" fmla="*/ 229 w 232"/>
                <a:gd name="T11" fmla="*/ 84 h 90"/>
                <a:gd name="T12" fmla="*/ 172 w 232"/>
                <a:gd name="T13" fmla="*/ 28 h 90"/>
              </a:gdLst>
              <a:ahLst/>
              <a:cxnLst>
                <a:cxn ang="0">
                  <a:pos x="T0" y="T1"/>
                </a:cxn>
                <a:cxn ang="0">
                  <a:pos x="T2" y="T3"/>
                </a:cxn>
                <a:cxn ang="0">
                  <a:pos x="T4" y="T5"/>
                </a:cxn>
                <a:cxn ang="0">
                  <a:pos x="T6" y="T7"/>
                </a:cxn>
                <a:cxn ang="0">
                  <a:pos x="T8" y="T9"/>
                </a:cxn>
                <a:cxn ang="0">
                  <a:pos x="T10" y="T11"/>
                </a:cxn>
                <a:cxn ang="0">
                  <a:pos x="T12" y="T13"/>
                </a:cxn>
              </a:cxnLst>
              <a:rect l="0" t="0" r="r" b="b"/>
              <a:pathLst>
                <a:path w="232" h="90">
                  <a:moveTo>
                    <a:pt x="172" y="28"/>
                  </a:moveTo>
                  <a:cubicBezTo>
                    <a:pt x="170" y="22"/>
                    <a:pt x="163" y="17"/>
                    <a:pt x="158" y="16"/>
                  </a:cubicBezTo>
                  <a:cubicBezTo>
                    <a:pt x="132" y="9"/>
                    <a:pt x="106" y="5"/>
                    <a:pt x="79" y="0"/>
                  </a:cubicBezTo>
                  <a:cubicBezTo>
                    <a:pt x="52" y="31"/>
                    <a:pt x="26" y="60"/>
                    <a:pt x="0" y="90"/>
                  </a:cubicBezTo>
                  <a:cubicBezTo>
                    <a:pt x="78" y="90"/>
                    <a:pt x="155" y="90"/>
                    <a:pt x="232" y="90"/>
                  </a:cubicBezTo>
                  <a:cubicBezTo>
                    <a:pt x="231" y="88"/>
                    <a:pt x="231" y="85"/>
                    <a:pt x="229" y="84"/>
                  </a:cubicBezTo>
                  <a:cubicBezTo>
                    <a:pt x="207" y="69"/>
                    <a:pt x="186" y="52"/>
                    <a:pt x="172" y="2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8" name="Freeform 16">
              <a:extLst>
                <a:ext uri="{FF2B5EF4-FFF2-40B4-BE49-F238E27FC236}">
                  <a16:creationId xmlns:a16="http://schemas.microsoft.com/office/drawing/2014/main" id="{79BB3056-9333-4E59-B523-6A3B52ABDDE9}"/>
                </a:ext>
              </a:extLst>
            </p:cNvPr>
            <p:cNvSpPr>
              <a:spLocks/>
            </p:cNvSpPr>
            <p:nvPr userDrawn="1"/>
          </p:nvSpPr>
          <p:spPr bwMode="auto">
            <a:xfrm>
              <a:off x="5270" y="4185"/>
              <a:ext cx="93" cy="119"/>
            </a:xfrm>
            <a:custGeom>
              <a:avLst/>
              <a:gdLst>
                <a:gd name="T0" fmla="*/ 85 w 117"/>
                <a:gd name="T1" fmla="*/ 63 h 150"/>
                <a:gd name="T2" fmla="*/ 72 w 117"/>
                <a:gd name="T3" fmla="*/ 34 h 150"/>
                <a:gd name="T4" fmla="*/ 49 w 117"/>
                <a:gd name="T5" fmla="*/ 13 h 150"/>
                <a:gd name="T6" fmla="*/ 39 w 117"/>
                <a:gd name="T7" fmla="*/ 0 h 150"/>
                <a:gd name="T8" fmla="*/ 7 w 117"/>
                <a:gd name="T9" fmla="*/ 32 h 150"/>
                <a:gd name="T10" fmla="*/ 0 w 117"/>
                <a:gd name="T11" fmla="*/ 120 h 150"/>
                <a:gd name="T12" fmla="*/ 42 w 117"/>
                <a:gd name="T13" fmla="*/ 150 h 150"/>
                <a:gd name="T14" fmla="*/ 58 w 117"/>
                <a:gd name="T15" fmla="*/ 122 h 150"/>
                <a:gd name="T16" fmla="*/ 83 w 117"/>
                <a:gd name="T17" fmla="*/ 123 h 150"/>
                <a:gd name="T18" fmla="*/ 94 w 117"/>
                <a:gd name="T19" fmla="*/ 129 h 150"/>
                <a:gd name="T20" fmla="*/ 117 w 117"/>
                <a:gd name="T21" fmla="*/ 126 h 150"/>
                <a:gd name="T22" fmla="*/ 79 w 117"/>
                <a:gd name="T23" fmla="*/ 77 h 150"/>
                <a:gd name="T24" fmla="*/ 85 w 117"/>
                <a:gd name="T25" fmla="*/ 6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50">
                  <a:moveTo>
                    <a:pt x="85" y="63"/>
                  </a:moveTo>
                  <a:cubicBezTo>
                    <a:pt x="94" y="43"/>
                    <a:pt x="94" y="41"/>
                    <a:pt x="72" y="34"/>
                  </a:cubicBezTo>
                  <a:cubicBezTo>
                    <a:pt x="61" y="30"/>
                    <a:pt x="54" y="23"/>
                    <a:pt x="49" y="13"/>
                  </a:cubicBezTo>
                  <a:cubicBezTo>
                    <a:pt x="47" y="7"/>
                    <a:pt x="42" y="3"/>
                    <a:pt x="39" y="0"/>
                  </a:cubicBezTo>
                  <a:cubicBezTo>
                    <a:pt x="29" y="10"/>
                    <a:pt x="21" y="19"/>
                    <a:pt x="7" y="32"/>
                  </a:cubicBezTo>
                  <a:cubicBezTo>
                    <a:pt x="5" y="56"/>
                    <a:pt x="3" y="87"/>
                    <a:pt x="0" y="120"/>
                  </a:cubicBezTo>
                  <a:cubicBezTo>
                    <a:pt x="16" y="131"/>
                    <a:pt x="29" y="141"/>
                    <a:pt x="42" y="150"/>
                  </a:cubicBezTo>
                  <a:cubicBezTo>
                    <a:pt x="59" y="146"/>
                    <a:pt x="55" y="132"/>
                    <a:pt x="58" y="122"/>
                  </a:cubicBezTo>
                  <a:cubicBezTo>
                    <a:pt x="67" y="122"/>
                    <a:pt x="75" y="122"/>
                    <a:pt x="83" y="123"/>
                  </a:cubicBezTo>
                  <a:cubicBezTo>
                    <a:pt x="87" y="123"/>
                    <a:pt x="90" y="128"/>
                    <a:pt x="94" y="129"/>
                  </a:cubicBezTo>
                  <a:cubicBezTo>
                    <a:pt x="99" y="129"/>
                    <a:pt x="105" y="128"/>
                    <a:pt x="117" y="126"/>
                  </a:cubicBezTo>
                  <a:cubicBezTo>
                    <a:pt x="102" y="107"/>
                    <a:pt x="90" y="92"/>
                    <a:pt x="79" y="77"/>
                  </a:cubicBezTo>
                  <a:cubicBezTo>
                    <a:pt x="81" y="73"/>
                    <a:pt x="83" y="68"/>
                    <a:pt x="85" y="6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9" name="Freeform 17">
              <a:extLst>
                <a:ext uri="{FF2B5EF4-FFF2-40B4-BE49-F238E27FC236}">
                  <a16:creationId xmlns:a16="http://schemas.microsoft.com/office/drawing/2014/main" id="{7E0754E0-C5D3-4D09-B4D2-97BC1158C22A}"/>
                </a:ext>
              </a:extLst>
            </p:cNvPr>
            <p:cNvSpPr>
              <a:spLocks/>
            </p:cNvSpPr>
            <p:nvPr userDrawn="1"/>
          </p:nvSpPr>
          <p:spPr bwMode="auto">
            <a:xfrm>
              <a:off x="4599" y="4145"/>
              <a:ext cx="365" cy="175"/>
            </a:xfrm>
            <a:custGeom>
              <a:avLst/>
              <a:gdLst>
                <a:gd name="T0" fmla="*/ 418 w 461"/>
                <a:gd name="T1" fmla="*/ 174 h 221"/>
                <a:gd name="T2" fmla="*/ 373 w 461"/>
                <a:gd name="T3" fmla="*/ 171 h 221"/>
                <a:gd name="T4" fmla="*/ 332 w 461"/>
                <a:gd name="T5" fmla="*/ 149 h 221"/>
                <a:gd name="T6" fmla="*/ 320 w 461"/>
                <a:gd name="T7" fmla="*/ 149 h 221"/>
                <a:gd name="T8" fmla="*/ 289 w 461"/>
                <a:gd name="T9" fmla="*/ 131 h 221"/>
                <a:gd name="T10" fmla="*/ 235 w 461"/>
                <a:gd name="T11" fmla="*/ 131 h 221"/>
                <a:gd name="T12" fmla="*/ 265 w 461"/>
                <a:gd name="T13" fmla="*/ 109 h 221"/>
                <a:gd name="T14" fmla="*/ 265 w 461"/>
                <a:gd name="T15" fmla="*/ 83 h 221"/>
                <a:gd name="T16" fmla="*/ 211 w 461"/>
                <a:gd name="T17" fmla="*/ 30 h 221"/>
                <a:gd name="T18" fmla="*/ 192 w 461"/>
                <a:gd name="T19" fmla="*/ 28 h 221"/>
                <a:gd name="T20" fmla="*/ 172 w 461"/>
                <a:gd name="T21" fmla="*/ 30 h 221"/>
                <a:gd name="T22" fmla="*/ 154 w 461"/>
                <a:gd name="T23" fmla="*/ 34 h 221"/>
                <a:gd name="T24" fmla="*/ 108 w 461"/>
                <a:gd name="T25" fmla="*/ 28 h 221"/>
                <a:gd name="T26" fmla="*/ 21 w 461"/>
                <a:gd name="T27" fmla="*/ 4 h 221"/>
                <a:gd name="T28" fmla="*/ 30 w 461"/>
                <a:gd name="T29" fmla="*/ 51 h 221"/>
                <a:gd name="T30" fmla="*/ 64 w 461"/>
                <a:gd name="T31" fmla="*/ 112 h 221"/>
                <a:gd name="T32" fmla="*/ 61 w 461"/>
                <a:gd name="T33" fmla="*/ 136 h 221"/>
                <a:gd name="T34" fmla="*/ 24 w 461"/>
                <a:gd name="T35" fmla="*/ 153 h 221"/>
                <a:gd name="T36" fmla="*/ 7 w 461"/>
                <a:gd name="T37" fmla="*/ 184 h 221"/>
                <a:gd name="T38" fmla="*/ 26 w 461"/>
                <a:gd name="T39" fmla="*/ 192 h 221"/>
                <a:gd name="T40" fmla="*/ 54 w 461"/>
                <a:gd name="T41" fmla="*/ 211 h 221"/>
                <a:gd name="T42" fmla="*/ 54 w 461"/>
                <a:gd name="T43" fmla="*/ 221 h 221"/>
                <a:gd name="T44" fmla="*/ 455 w 461"/>
                <a:gd name="T45" fmla="*/ 221 h 221"/>
                <a:gd name="T46" fmla="*/ 452 w 461"/>
                <a:gd name="T47" fmla="*/ 165 h 221"/>
                <a:gd name="T48" fmla="*/ 418 w 461"/>
                <a:gd name="T49" fmla="*/ 17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1" h="221">
                  <a:moveTo>
                    <a:pt x="418" y="174"/>
                  </a:moveTo>
                  <a:cubicBezTo>
                    <a:pt x="402" y="183"/>
                    <a:pt x="389" y="183"/>
                    <a:pt x="373" y="171"/>
                  </a:cubicBezTo>
                  <a:cubicBezTo>
                    <a:pt x="361" y="161"/>
                    <a:pt x="346" y="155"/>
                    <a:pt x="332" y="149"/>
                  </a:cubicBezTo>
                  <a:cubicBezTo>
                    <a:pt x="328" y="147"/>
                    <a:pt x="324" y="148"/>
                    <a:pt x="320" y="149"/>
                  </a:cubicBezTo>
                  <a:cubicBezTo>
                    <a:pt x="300" y="154"/>
                    <a:pt x="300" y="154"/>
                    <a:pt x="289" y="131"/>
                  </a:cubicBezTo>
                  <a:cubicBezTo>
                    <a:pt x="275" y="131"/>
                    <a:pt x="259" y="131"/>
                    <a:pt x="235" y="131"/>
                  </a:cubicBezTo>
                  <a:cubicBezTo>
                    <a:pt x="250" y="120"/>
                    <a:pt x="258" y="114"/>
                    <a:pt x="265" y="109"/>
                  </a:cubicBezTo>
                  <a:cubicBezTo>
                    <a:pt x="265" y="99"/>
                    <a:pt x="265" y="91"/>
                    <a:pt x="265" y="83"/>
                  </a:cubicBezTo>
                  <a:cubicBezTo>
                    <a:pt x="264" y="52"/>
                    <a:pt x="243" y="32"/>
                    <a:pt x="211" y="30"/>
                  </a:cubicBezTo>
                  <a:cubicBezTo>
                    <a:pt x="205" y="30"/>
                    <a:pt x="196" y="32"/>
                    <a:pt x="192" y="28"/>
                  </a:cubicBezTo>
                  <a:cubicBezTo>
                    <a:pt x="183" y="20"/>
                    <a:pt x="179" y="25"/>
                    <a:pt x="172" y="30"/>
                  </a:cubicBezTo>
                  <a:cubicBezTo>
                    <a:pt x="168" y="33"/>
                    <a:pt x="160" y="32"/>
                    <a:pt x="154" y="34"/>
                  </a:cubicBezTo>
                  <a:cubicBezTo>
                    <a:pt x="139" y="39"/>
                    <a:pt x="124" y="39"/>
                    <a:pt x="108" y="28"/>
                  </a:cubicBezTo>
                  <a:cubicBezTo>
                    <a:pt x="82" y="13"/>
                    <a:pt x="53" y="0"/>
                    <a:pt x="21" y="4"/>
                  </a:cubicBezTo>
                  <a:cubicBezTo>
                    <a:pt x="17" y="22"/>
                    <a:pt x="21" y="37"/>
                    <a:pt x="30" y="51"/>
                  </a:cubicBezTo>
                  <a:cubicBezTo>
                    <a:pt x="42" y="71"/>
                    <a:pt x="52" y="92"/>
                    <a:pt x="64" y="112"/>
                  </a:cubicBezTo>
                  <a:cubicBezTo>
                    <a:pt x="70" y="122"/>
                    <a:pt x="68" y="128"/>
                    <a:pt x="61" y="136"/>
                  </a:cubicBezTo>
                  <a:cubicBezTo>
                    <a:pt x="52" y="148"/>
                    <a:pt x="37" y="147"/>
                    <a:pt x="24" y="153"/>
                  </a:cubicBezTo>
                  <a:cubicBezTo>
                    <a:pt x="8" y="159"/>
                    <a:pt x="0" y="170"/>
                    <a:pt x="7" y="184"/>
                  </a:cubicBezTo>
                  <a:cubicBezTo>
                    <a:pt x="10" y="189"/>
                    <a:pt x="14" y="197"/>
                    <a:pt x="26" y="192"/>
                  </a:cubicBezTo>
                  <a:cubicBezTo>
                    <a:pt x="47" y="182"/>
                    <a:pt x="52" y="188"/>
                    <a:pt x="54" y="211"/>
                  </a:cubicBezTo>
                  <a:cubicBezTo>
                    <a:pt x="54" y="214"/>
                    <a:pt x="54" y="218"/>
                    <a:pt x="54" y="221"/>
                  </a:cubicBezTo>
                  <a:cubicBezTo>
                    <a:pt x="188" y="221"/>
                    <a:pt x="321" y="221"/>
                    <a:pt x="455" y="221"/>
                  </a:cubicBezTo>
                  <a:cubicBezTo>
                    <a:pt x="461" y="199"/>
                    <a:pt x="461" y="199"/>
                    <a:pt x="452" y="165"/>
                  </a:cubicBezTo>
                  <a:cubicBezTo>
                    <a:pt x="440" y="168"/>
                    <a:pt x="428" y="169"/>
                    <a:pt x="418" y="17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0" name="Freeform 18">
              <a:extLst>
                <a:ext uri="{FF2B5EF4-FFF2-40B4-BE49-F238E27FC236}">
                  <a16:creationId xmlns:a16="http://schemas.microsoft.com/office/drawing/2014/main" id="{454B0C87-F456-4D62-B8FA-303217358D7B}"/>
                </a:ext>
              </a:extLst>
            </p:cNvPr>
            <p:cNvSpPr>
              <a:spLocks/>
            </p:cNvSpPr>
            <p:nvPr userDrawn="1"/>
          </p:nvSpPr>
          <p:spPr bwMode="auto">
            <a:xfrm>
              <a:off x="4549" y="4109"/>
              <a:ext cx="50" cy="61"/>
            </a:xfrm>
            <a:custGeom>
              <a:avLst/>
              <a:gdLst>
                <a:gd name="T0" fmla="*/ 50 w 63"/>
                <a:gd name="T1" fmla="*/ 42 h 78"/>
                <a:gd name="T2" fmla="*/ 35 w 63"/>
                <a:gd name="T3" fmla="*/ 11 h 78"/>
                <a:gd name="T4" fmla="*/ 34 w 63"/>
                <a:gd name="T5" fmla="*/ 0 h 78"/>
                <a:gd name="T6" fmla="*/ 13 w 63"/>
                <a:gd name="T7" fmla="*/ 78 h 78"/>
                <a:gd name="T8" fmla="*/ 33 w 63"/>
                <a:gd name="T9" fmla="*/ 54 h 78"/>
                <a:gd name="T10" fmla="*/ 63 w 63"/>
                <a:gd name="T11" fmla="*/ 54 h 78"/>
                <a:gd name="T12" fmla="*/ 50 w 63"/>
                <a:gd name="T13" fmla="*/ 42 h 78"/>
              </a:gdLst>
              <a:ahLst/>
              <a:cxnLst>
                <a:cxn ang="0">
                  <a:pos x="T0" y="T1"/>
                </a:cxn>
                <a:cxn ang="0">
                  <a:pos x="T2" y="T3"/>
                </a:cxn>
                <a:cxn ang="0">
                  <a:pos x="T4" y="T5"/>
                </a:cxn>
                <a:cxn ang="0">
                  <a:pos x="T6" y="T7"/>
                </a:cxn>
                <a:cxn ang="0">
                  <a:pos x="T8" y="T9"/>
                </a:cxn>
                <a:cxn ang="0">
                  <a:pos x="T10" y="T11"/>
                </a:cxn>
                <a:cxn ang="0">
                  <a:pos x="T12" y="T13"/>
                </a:cxn>
              </a:cxnLst>
              <a:rect l="0" t="0" r="r" b="b"/>
              <a:pathLst>
                <a:path w="63" h="78">
                  <a:moveTo>
                    <a:pt x="50" y="42"/>
                  </a:moveTo>
                  <a:cubicBezTo>
                    <a:pt x="27" y="39"/>
                    <a:pt x="25" y="35"/>
                    <a:pt x="35" y="11"/>
                  </a:cubicBezTo>
                  <a:cubicBezTo>
                    <a:pt x="36" y="9"/>
                    <a:pt x="35" y="7"/>
                    <a:pt x="34" y="0"/>
                  </a:cubicBezTo>
                  <a:cubicBezTo>
                    <a:pt x="11" y="28"/>
                    <a:pt x="0" y="67"/>
                    <a:pt x="13" y="78"/>
                  </a:cubicBezTo>
                  <a:cubicBezTo>
                    <a:pt x="20" y="70"/>
                    <a:pt x="26" y="63"/>
                    <a:pt x="33" y="54"/>
                  </a:cubicBezTo>
                  <a:cubicBezTo>
                    <a:pt x="43" y="54"/>
                    <a:pt x="53" y="54"/>
                    <a:pt x="63" y="54"/>
                  </a:cubicBezTo>
                  <a:cubicBezTo>
                    <a:pt x="58" y="43"/>
                    <a:pt x="58" y="43"/>
                    <a:pt x="50" y="4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1" name="Freeform 19">
              <a:extLst>
                <a:ext uri="{FF2B5EF4-FFF2-40B4-BE49-F238E27FC236}">
                  <a16:creationId xmlns:a16="http://schemas.microsoft.com/office/drawing/2014/main" id="{F730480A-6EB2-412B-82C1-3400A323DCE5}"/>
                </a:ext>
              </a:extLst>
            </p:cNvPr>
            <p:cNvSpPr>
              <a:spLocks/>
            </p:cNvSpPr>
            <p:nvPr userDrawn="1"/>
          </p:nvSpPr>
          <p:spPr bwMode="auto">
            <a:xfrm>
              <a:off x="4954" y="4237"/>
              <a:ext cx="41" cy="31"/>
            </a:xfrm>
            <a:custGeom>
              <a:avLst/>
              <a:gdLst>
                <a:gd name="T0" fmla="*/ 29 w 52"/>
                <a:gd name="T1" fmla="*/ 4 h 39"/>
                <a:gd name="T2" fmla="*/ 0 w 52"/>
                <a:gd name="T3" fmla="*/ 17 h 39"/>
                <a:gd name="T4" fmla="*/ 47 w 52"/>
                <a:gd name="T5" fmla="*/ 36 h 39"/>
                <a:gd name="T6" fmla="*/ 29 w 52"/>
                <a:gd name="T7" fmla="*/ 4 h 39"/>
              </a:gdLst>
              <a:ahLst/>
              <a:cxnLst>
                <a:cxn ang="0">
                  <a:pos x="T0" y="T1"/>
                </a:cxn>
                <a:cxn ang="0">
                  <a:pos x="T2" y="T3"/>
                </a:cxn>
                <a:cxn ang="0">
                  <a:pos x="T4" y="T5"/>
                </a:cxn>
                <a:cxn ang="0">
                  <a:pos x="T6" y="T7"/>
                </a:cxn>
              </a:cxnLst>
              <a:rect l="0" t="0" r="r" b="b"/>
              <a:pathLst>
                <a:path w="52" h="39">
                  <a:moveTo>
                    <a:pt x="29" y="4"/>
                  </a:moveTo>
                  <a:cubicBezTo>
                    <a:pt x="19" y="0"/>
                    <a:pt x="4" y="0"/>
                    <a:pt x="0" y="17"/>
                  </a:cubicBezTo>
                  <a:cubicBezTo>
                    <a:pt x="9" y="38"/>
                    <a:pt x="26" y="39"/>
                    <a:pt x="47" y="36"/>
                  </a:cubicBezTo>
                  <a:cubicBezTo>
                    <a:pt x="52" y="18"/>
                    <a:pt x="41" y="8"/>
                    <a:pt x="29"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2" name="Freeform 20">
              <a:extLst>
                <a:ext uri="{FF2B5EF4-FFF2-40B4-BE49-F238E27FC236}">
                  <a16:creationId xmlns:a16="http://schemas.microsoft.com/office/drawing/2014/main" id="{1ED4180D-43F2-49AF-8FC9-8B6870AE63AD}"/>
                </a:ext>
              </a:extLst>
            </p:cNvPr>
            <p:cNvSpPr>
              <a:spLocks/>
            </p:cNvSpPr>
            <p:nvPr userDrawn="1"/>
          </p:nvSpPr>
          <p:spPr bwMode="auto">
            <a:xfrm>
              <a:off x="4574" y="4174"/>
              <a:ext cx="26" cy="26"/>
            </a:xfrm>
            <a:custGeom>
              <a:avLst/>
              <a:gdLst>
                <a:gd name="T0" fmla="*/ 15 w 33"/>
                <a:gd name="T1" fmla="*/ 0 h 33"/>
                <a:gd name="T2" fmla="*/ 0 w 33"/>
                <a:gd name="T3" fmla="*/ 19 h 33"/>
                <a:gd name="T4" fmla="*/ 30 w 33"/>
                <a:gd name="T5" fmla="*/ 27 h 33"/>
                <a:gd name="T6" fmla="*/ 15 w 33"/>
                <a:gd name="T7" fmla="*/ 0 h 33"/>
              </a:gdLst>
              <a:ahLst/>
              <a:cxnLst>
                <a:cxn ang="0">
                  <a:pos x="T0" y="T1"/>
                </a:cxn>
                <a:cxn ang="0">
                  <a:pos x="T2" y="T3"/>
                </a:cxn>
                <a:cxn ang="0">
                  <a:pos x="T4" y="T5"/>
                </a:cxn>
                <a:cxn ang="0">
                  <a:pos x="T6" y="T7"/>
                </a:cxn>
              </a:cxnLst>
              <a:rect l="0" t="0" r="r" b="b"/>
              <a:pathLst>
                <a:path w="33" h="33">
                  <a:moveTo>
                    <a:pt x="15" y="0"/>
                  </a:moveTo>
                  <a:cubicBezTo>
                    <a:pt x="10" y="7"/>
                    <a:pt x="5" y="13"/>
                    <a:pt x="0" y="19"/>
                  </a:cubicBezTo>
                  <a:cubicBezTo>
                    <a:pt x="5" y="33"/>
                    <a:pt x="18" y="26"/>
                    <a:pt x="30" y="27"/>
                  </a:cubicBezTo>
                  <a:cubicBezTo>
                    <a:pt x="33" y="12"/>
                    <a:pt x="29" y="3"/>
                    <a:pt x="15"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3" name="Freeform 21">
              <a:extLst>
                <a:ext uri="{FF2B5EF4-FFF2-40B4-BE49-F238E27FC236}">
                  <a16:creationId xmlns:a16="http://schemas.microsoft.com/office/drawing/2014/main" id="{65B90184-BE51-4B57-9173-A8398CEF4B0C}"/>
                </a:ext>
              </a:extLst>
            </p:cNvPr>
            <p:cNvSpPr>
              <a:spLocks/>
            </p:cNvSpPr>
            <p:nvPr userDrawn="1"/>
          </p:nvSpPr>
          <p:spPr bwMode="auto">
            <a:xfrm>
              <a:off x="4537" y="3433"/>
              <a:ext cx="402" cy="725"/>
            </a:xfrm>
            <a:custGeom>
              <a:avLst/>
              <a:gdLst>
                <a:gd name="T0" fmla="*/ 91 w 507"/>
                <a:gd name="T1" fmla="*/ 870 h 917"/>
                <a:gd name="T2" fmla="*/ 132 w 507"/>
                <a:gd name="T3" fmla="*/ 890 h 917"/>
                <a:gd name="T4" fmla="*/ 235 w 507"/>
                <a:gd name="T5" fmla="*/ 913 h 917"/>
                <a:gd name="T6" fmla="*/ 288 w 507"/>
                <a:gd name="T7" fmla="*/ 885 h 917"/>
                <a:gd name="T8" fmla="*/ 248 w 507"/>
                <a:gd name="T9" fmla="*/ 838 h 917"/>
                <a:gd name="T10" fmla="*/ 280 w 507"/>
                <a:gd name="T11" fmla="*/ 753 h 917"/>
                <a:gd name="T12" fmla="*/ 313 w 507"/>
                <a:gd name="T13" fmla="*/ 663 h 917"/>
                <a:gd name="T14" fmla="*/ 333 w 507"/>
                <a:gd name="T15" fmla="*/ 597 h 917"/>
                <a:gd name="T16" fmla="*/ 398 w 507"/>
                <a:gd name="T17" fmla="*/ 495 h 917"/>
                <a:gd name="T18" fmla="*/ 436 w 507"/>
                <a:gd name="T19" fmla="*/ 488 h 917"/>
                <a:gd name="T20" fmla="*/ 506 w 507"/>
                <a:gd name="T21" fmla="*/ 421 h 917"/>
                <a:gd name="T22" fmla="*/ 450 w 507"/>
                <a:gd name="T23" fmla="*/ 386 h 917"/>
                <a:gd name="T24" fmla="*/ 397 w 507"/>
                <a:gd name="T25" fmla="*/ 355 h 917"/>
                <a:gd name="T26" fmla="*/ 397 w 507"/>
                <a:gd name="T27" fmla="*/ 254 h 917"/>
                <a:gd name="T28" fmla="*/ 433 w 507"/>
                <a:gd name="T29" fmla="*/ 163 h 917"/>
                <a:gd name="T30" fmla="*/ 427 w 507"/>
                <a:gd name="T31" fmla="*/ 64 h 917"/>
                <a:gd name="T32" fmla="*/ 446 w 507"/>
                <a:gd name="T33" fmla="*/ 13 h 917"/>
                <a:gd name="T34" fmla="*/ 422 w 507"/>
                <a:gd name="T35" fmla="*/ 11 h 917"/>
                <a:gd name="T36" fmla="*/ 331 w 507"/>
                <a:gd name="T37" fmla="*/ 55 h 917"/>
                <a:gd name="T38" fmla="*/ 203 w 507"/>
                <a:gd name="T39" fmla="*/ 182 h 917"/>
                <a:gd name="T40" fmla="*/ 150 w 507"/>
                <a:gd name="T41" fmla="*/ 186 h 917"/>
                <a:gd name="T42" fmla="*/ 91 w 507"/>
                <a:gd name="T43" fmla="*/ 206 h 917"/>
                <a:gd name="T44" fmla="*/ 39 w 507"/>
                <a:gd name="T45" fmla="*/ 313 h 917"/>
                <a:gd name="T46" fmla="*/ 108 w 507"/>
                <a:gd name="T47" fmla="*/ 324 h 917"/>
                <a:gd name="T48" fmla="*/ 185 w 507"/>
                <a:gd name="T49" fmla="*/ 223 h 917"/>
                <a:gd name="T50" fmla="*/ 208 w 507"/>
                <a:gd name="T51" fmla="*/ 253 h 917"/>
                <a:gd name="T52" fmla="*/ 204 w 507"/>
                <a:gd name="T53" fmla="*/ 318 h 917"/>
                <a:gd name="T54" fmla="*/ 160 w 507"/>
                <a:gd name="T55" fmla="*/ 306 h 917"/>
                <a:gd name="T56" fmla="*/ 118 w 507"/>
                <a:gd name="T57" fmla="*/ 356 h 917"/>
                <a:gd name="T58" fmla="*/ 88 w 507"/>
                <a:gd name="T59" fmla="*/ 367 h 917"/>
                <a:gd name="T60" fmla="*/ 16 w 507"/>
                <a:gd name="T61" fmla="*/ 362 h 917"/>
                <a:gd name="T62" fmla="*/ 15 w 507"/>
                <a:gd name="T63" fmla="*/ 533 h 917"/>
                <a:gd name="T64" fmla="*/ 9 w 507"/>
                <a:gd name="T65" fmla="*/ 625 h 917"/>
                <a:gd name="T66" fmla="*/ 90 w 507"/>
                <a:gd name="T67" fmla="*/ 736 h 917"/>
                <a:gd name="T68" fmla="*/ 97 w 507"/>
                <a:gd name="T69" fmla="*/ 81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7" h="917">
                  <a:moveTo>
                    <a:pt x="82" y="820"/>
                  </a:moveTo>
                  <a:cubicBezTo>
                    <a:pt x="80" y="840"/>
                    <a:pt x="92" y="853"/>
                    <a:pt x="91" y="870"/>
                  </a:cubicBezTo>
                  <a:cubicBezTo>
                    <a:pt x="90" y="885"/>
                    <a:pt x="96" y="889"/>
                    <a:pt x="111" y="890"/>
                  </a:cubicBezTo>
                  <a:cubicBezTo>
                    <a:pt x="118" y="890"/>
                    <a:pt x="125" y="890"/>
                    <a:pt x="132" y="890"/>
                  </a:cubicBezTo>
                  <a:cubicBezTo>
                    <a:pt x="154" y="889"/>
                    <a:pt x="174" y="898"/>
                    <a:pt x="192" y="908"/>
                  </a:cubicBezTo>
                  <a:cubicBezTo>
                    <a:pt x="208" y="916"/>
                    <a:pt x="219" y="917"/>
                    <a:pt x="235" y="913"/>
                  </a:cubicBezTo>
                  <a:cubicBezTo>
                    <a:pt x="251" y="909"/>
                    <a:pt x="268" y="897"/>
                    <a:pt x="285" y="912"/>
                  </a:cubicBezTo>
                  <a:cubicBezTo>
                    <a:pt x="288" y="899"/>
                    <a:pt x="283" y="893"/>
                    <a:pt x="288" y="885"/>
                  </a:cubicBezTo>
                  <a:cubicBezTo>
                    <a:pt x="296" y="870"/>
                    <a:pt x="268" y="846"/>
                    <a:pt x="247" y="854"/>
                  </a:cubicBezTo>
                  <a:cubicBezTo>
                    <a:pt x="248" y="851"/>
                    <a:pt x="247" y="839"/>
                    <a:pt x="248" y="838"/>
                  </a:cubicBezTo>
                  <a:cubicBezTo>
                    <a:pt x="250" y="835"/>
                    <a:pt x="253" y="833"/>
                    <a:pt x="255" y="831"/>
                  </a:cubicBezTo>
                  <a:cubicBezTo>
                    <a:pt x="282" y="811"/>
                    <a:pt x="287" y="781"/>
                    <a:pt x="280" y="753"/>
                  </a:cubicBezTo>
                  <a:cubicBezTo>
                    <a:pt x="275" y="735"/>
                    <a:pt x="277" y="719"/>
                    <a:pt x="274" y="703"/>
                  </a:cubicBezTo>
                  <a:cubicBezTo>
                    <a:pt x="288" y="689"/>
                    <a:pt x="306" y="678"/>
                    <a:pt x="313" y="663"/>
                  </a:cubicBezTo>
                  <a:cubicBezTo>
                    <a:pt x="320" y="644"/>
                    <a:pt x="343" y="645"/>
                    <a:pt x="348" y="628"/>
                  </a:cubicBezTo>
                  <a:cubicBezTo>
                    <a:pt x="344" y="619"/>
                    <a:pt x="339" y="610"/>
                    <a:pt x="333" y="597"/>
                  </a:cubicBezTo>
                  <a:cubicBezTo>
                    <a:pt x="350" y="597"/>
                    <a:pt x="363" y="597"/>
                    <a:pt x="375" y="597"/>
                  </a:cubicBezTo>
                  <a:cubicBezTo>
                    <a:pt x="383" y="561"/>
                    <a:pt x="390" y="528"/>
                    <a:pt x="398" y="495"/>
                  </a:cubicBezTo>
                  <a:cubicBezTo>
                    <a:pt x="400" y="485"/>
                    <a:pt x="403" y="471"/>
                    <a:pt x="420" y="467"/>
                  </a:cubicBezTo>
                  <a:cubicBezTo>
                    <a:pt x="425" y="473"/>
                    <a:pt x="430" y="481"/>
                    <a:pt x="436" y="488"/>
                  </a:cubicBezTo>
                  <a:cubicBezTo>
                    <a:pt x="446" y="486"/>
                    <a:pt x="456" y="489"/>
                    <a:pt x="468" y="483"/>
                  </a:cubicBezTo>
                  <a:cubicBezTo>
                    <a:pt x="495" y="470"/>
                    <a:pt x="505" y="448"/>
                    <a:pt x="506" y="421"/>
                  </a:cubicBezTo>
                  <a:cubicBezTo>
                    <a:pt x="507" y="387"/>
                    <a:pt x="506" y="386"/>
                    <a:pt x="474" y="386"/>
                  </a:cubicBezTo>
                  <a:cubicBezTo>
                    <a:pt x="466" y="386"/>
                    <a:pt x="458" y="386"/>
                    <a:pt x="450" y="386"/>
                  </a:cubicBezTo>
                  <a:cubicBezTo>
                    <a:pt x="436" y="387"/>
                    <a:pt x="424" y="383"/>
                    <a:pt x="414" y="373"/>
                  </a:cubicBezTo>
                  <a:cubicBezTo>
                    <a:pt x="409" y="367"/>
                    <a:pt x="403" y="361"/>
                    <a:pt x="397" y="355"/>
                  </a:cubicBezTo>
                  <a:cubicBezTo>
                    <a:pt x="397" y="325"/>
                    <a:pt x="397" y="295"/>
                    <a:pt x="397" y="264"/>
                  </a:cubicBezTo>
                  <a:cubicBezTo>
                    <a:pt x="397" y="261"/>
                    <a:pt x="397" y="257"/>
                    <a:pt x="397" y="254"/>
                  </a:cubicBezTo>
                  <a:cubicBezTo>
                    <a:pt x="397" y="246"/>
                    <a:pt x="400" y="240"/>
                    <a:pt x="403" y="233"/>
                  </a:cubicBezTo>
                  <a:cubicBezTo>
                    <a:pt x="411" y="209"/>
                    <a:pt x="423" y="186"/>
                    <a:pt x="433" y="163"/>
                  </a:cubicBezTo>
                  <a:cubicBezTo>
                    <a:pt x="434" y="159"/>
                    <a:pt x="438" y="155"/>
                    <a:pt x="438" y="152"/>
                  </a:cubicBezTo>
                  <a:cubicBezTo>
                    <a:pt x="435" y="123"/>
                    <a:pt x="446" y="92"/>
                    <a:pt x="427" y="64"/>
                  </a:cubicBezTo>
                  <a:cubicBezTo>
                    <a:pt x="423" y="59"/>
                    <a:pt x="425" y="47"/>
                    <a:pt x="428" y="40"/>
                  </a:cubicBezTo>
                  <a:cubicBezTo>
                    <a:pt x="432" y="30"/>
                    <a:pt x="440" y="22"/>
                    <a:pt x="446" y="13"/>
                  </a:cubicBezTo>
                  <a:cubicBezTo>
                    <a:pt x="449" y="9"/>
                    <a:pt x="450" y="5"/>
                    <a:pt x="452" y="0"/>
                  </a:cubicBezTo>
                  <a:cubicBezTo>
                    <a:pt x="439" y="1"/>
                    <a:pt x="429" y="4"/>
                    <a:pt x="422" y="11"/>
                  </a:cubicBezTo>
                  <a:cubicBezTo>
                    <a:pt x="401" y="32"/>
                    <a:pt x="376" y="42"/>
                    <a:pt x="347" y="46"/>
                  </a:cubicBezTo>
                  <a:cubicBezTo>
                    <a:pt x="341" y="47"/>
                    <a:pt x="334" y="50"/>
                    <a:pt x="331" y="55"/>
                  </a:cubicBezTo>
                  <a:cubicBezTo>
                    <a:pt x="314" y="82"/>
                    <a:pt x="296" y="107"/>
                    <a:pt x="281" y="136"/>
                  </a:cubicBezTo>
                  <a:cubicBezTo>
                    <a:pt x="265" y="166"/>
                    <a:pt x="242" y="188"/>
                    <a:pt x="203" y="182"/>
                  </a:cubicBezTo>
                  <a:cubicBezTo>
                    <a:pt x="192" y="180"/>
                    <a:pt x="180" y="181"/>
                    <a:pt x="169" y="182"/>
                  </a:cubicBezTo>
                  <a:cubicBezTo>
                    <a:pt x="163" y="182"/>
                    <a:pt x="157" y="181"/>
                    <a:pt x="150" y="186"/>
                  </a:cubicBezTo>
                  <a:cubicBezTo>
                    <a:pt x="140" y="194"/>
                    <a:pt x="127" y="198"/>
                    <a:pt x="113" y="195"/>
                  </a:cubicBezTo>
                  <a:cubicBezTo>
                    <a:pt x="103" y="193"/>
                    <a:pt x="96" y="199"/>
                    <a:pt x="91" y="206"/>
                  </a:cubicBezTo>
                  <a:cubicBezTo>
                    <a:pt x="77" y="224"/>
                    <a:pt x="61" y="241"/>
                    <a:pt x="51" y="261"/>
                  </a:cubicBezTo>
                  <a:cubicBezTo>
                    <a:pt x="44" y="275"/>
                    <a:pt x="29" y="290"/>
                    <a:pt x="39" y="313"/>
                  </a:cubicBezTo>
                  <a:cubicBezTo>
                    <a:pt x="50" y="321"/>
                    <a:pt x="64" y="331"/>
                    <a:pt x="78" y="341"/>
                  </a:cubicBezTo>
                  <a:cubicBezTo>
                    <a:pt x="88" y="331"/>
                    <a:pt x="95" y="324"/>
                    <a:pt x="108" y="324"/>
                  </a:cubicBezTo>
                  <a:cubicBezTo>
                    <a:pt x="127" y="325"/>
                    <a:pt x="131" y="319"/>
                    <a:pt x="139" y="297"/>
                  </a:cubicBezTo>
                  <a:cubicBezTo>
                    <a:pt x="149" y="270"/>
                    <a:pt x="156" y="239"/>
                    <a:pt x="185" y="223"/>
                  </a:cubicBezTo>
                  <a:cubicBezTo>
                    <a:pt x="203" y="223"/>
                    <a:pt x="206" y="224"/>
                    <a:pt x="210" y="229"/>
                  </a:cubicBezTo>
                  <a:cubicBezTo>
                    <a:pt x="217" y="238"/>
                    <a:pt x="214" y="244"/>
                    <a:pt x="208" y="253"/>
                  </a:cubicBezTo>
                  <a:cubicBezTo>
                    <a:pt x="205" y="257"/>
                    <a:pt x="206" y="266"/>
                    <a:pt x="207" y="272"/>
                  </a:cubicBezTo>
                  <a:cubicBezTo>
                    <a:pt x="207" y="286"/>
                    <a:pt x="208" y="304"/>
                    <a:pt x="204" y="318"/>
                  </a:cubicBezTo>
                  <a:cubicBezTo>
                    <a:pt x="198" y="314"/>
                    <a:pt x="184" y="299"/>
                    <a:pt x="177" y="298"/>
                  </a:cubicBezTo>
                  <a:cubicBezTo>
                    <a:pt x="172" y="297"/>
                    <a:pt x="166" y="304"/>
                    <a:pt x="160" y="306"/>
                  </a:cubicBezTo>
                  <a:cubicBezTo>
                    <a:pt x="139" y="312"/>
                    <a:pt x="136" y="336"/>
                    <a:pt x="120" y="347"/>
                  </a:cubicBezTo>
                  <a:cubicBezTo>
                    <a:pt x="118" y="348"/>
                    <a:pt x="119" y="353"/>
                    <a:pt x="118" y="356"/>
                  </a:cubicBezTo>
                  <a:cubicBezTo>
                    <a:pt x="115" y="366"/>
                    <a:pt x="112" y="376"/>
                    <a:pt x="109" y="387"/>
                  </a:cubicBezTo>
                  <a:cubicBezTo>
                    <a:pt x="101" y="379"/>
                    <a:pt x="96" y="369"/>
                    <a:pt x="88" y="367"/>
                  </a:cubicBezTo>
                  <a:cubicBezTo>
                    <a:pt x="70" y="363"/>
                    <a:pt x="55" y="354"/>
                    <a:pt x="39" y="345"/>
                  </a:cubicBezTo>
                  <a:cubicBezTo>
                    <a:pt x="29" y="340"/>
                    <a:pt x="17" y="350"/>
                    <a:pt x="16" y="362"/>
                  </a:cubicBezTo>
                  <a:cubicBezTo>
                    <a:pt x="15" y="375"/>
                    <a:pt x="18" y="389"/>
                    <a:pt x="16" y="402"/>
                  </a:cubicBezTo>
                  <a:cubicBezTo>
                    <a:pt x="7" y="446"/>
                    <a:pt x="7" y="488"/>
                    <a:pt x="15" y="533"/>
                  </a:cubicBezTo>
                  <a:cubicBezTo>
                    <a:pt x="18" y="548"/>
                    <a:pt x="21" y="567"/>
                    <a:pt x="14" y="580"/>
                  </a:cubicBezTo>
                  <a:cubicBezTo>
                    <a:pt x="6" y="596"/>
                    <a:pt x="12" y="611"/>
                    <a:pt x="9" y="625"/>
                  </a:cubicBezTo>
                  <a:cubicBezTo>
                    <a:pt x="6" y="640"/>
                    <a:pt x="3" y="654"/>
                    <a:pt x="0" y="671"/>
                  </a:cubicBezTo>
                  <a:cubicBezTo>
                    <a:pt x="32" y="694"/>
                    <a:pt x="61" y="715"/>
                    <a:pt x="90" y="736"/>
                  </a:cubicBezTo>
                  <a:cubicBezTo>
                    <a:pt x="95" y="755"/>
                    <a:pt x="90" y="772"/>
                    <a:pt x="97" y="793"/>
                  </a:cubicBezTo>
                  <a:cubicBezTo>
                    <a:pt x="98" y="796"/>
                    <a:pt x="99" y="810"/>
                    <a:pt x="97" y="814"/>
                  </a:cubicBezTo>
                  <a:cubicBezTo>
                    <a:pt x="92" y="820"/>
                    <a:pt x="83" y="819"/>
                    <a:pt x="82" y="82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 name="Freeform 22">
              <a:extLst>
                <a:ext uri="{FF2B5EF4-FFF2-40B4-BE49-F238E27FC236}">
                  <a16:creationId xmlns:a16="http://schemas.microsoft.com/office/drawing/2014/main" id="{2A76DE5B-F72A-4241-A1F6-534CD4E4E7D8}"/>
                </a:ext>
              </a:extLst>
            </p:cNvPr>
            <p:cNvSpPr>
              <a:spLocks/>
            </p:cNvSpPr>
            <p:nvPr userDrawn="1"/>
          </p:nvSpPr>
          <p:spPr bwMode="auto">
            <a:xfrm>
              <a:off x="4947" y="3833"/>
              <a:ext cx="235" cy="341"/>
            </a:xfrm>
            <a:custGeom>
              <a:avLst/>
              <a:gdLst>
                <a:gd name="T0" fmla="*/ 219 w 296"/>
                <a:gd name="T1" fmla="*/ 296 h 431"/>
                <a:gd name="T2" fmla="*/ 265 w 296"/>
                <a:gd name="T3" fmla="*/ 267 h 431"/>
                <a:gd name="T4" fmla="*/ 258 w 296"/>
                <a:gd name="T5" fmla="*/ 236 h 431"/>
                <a:gd name="T6" fmla="*/ 244 w 296"/>
                <a:gd name="T7" fmla="*/ 228 h 431"/>
                <a:gd name="T8" fmla="*/ 227 w 296"/>
                <a:gd name="T9" fmla="*/ 211 h 431"/>
                <a:gd name="T10" fmla="*/ 233 w 296"/>
                <a:gd name="T11" fmla="*/ 184 h 431"/>
                <a:gd name="T12" fmla="*/ 292 w 296"/>
                <a:gd name="T13" fmla="*/ 138 h 431"/>
                <a:gd name="T14" fmla="*/ 287 w 296"/>
                <a:gd name="T15" fmla="*/ 109 h 431"/>
                <a:gd name="T16" fmla="*/ 283 w 296"/>
                <a:gd name="T17" fmla="*/ 81 h 431"/>
                <a:gd name="T18" fmla="*/ 287 w 296"/>
                <a:gd name="T19" fmla="*/ 47 h 431"/>
                <a:gd name="T20" fmla="*/ 296 w 296"/>
                <a:gd name="T21" fmla="*/ 24 h 431"/>
                <a:gd name="T22" fmla="*/ 275 w 296"/>
                <a:gd name="T23" fmla="*/ 13 h 431"/>
                <a:gd name="T24" fmla="*/ 221 w 296"/>
                <a:gd name="T25" fmla="*/ 3 h 431"/>
                <a:gd name="T26" fmla="*/ 189 w 296"/>
                <a:gd name="T27" fmla="*/ 23 h 431"/>
                <a:gd name="T28" fmla="*/ 157 w 296"/>
                <a:gd name="T29" fmla="*/ 55 h 431"/>
                <a:gd name="T30" fmla="*/ 153 w 296"/>
                <a:gd name="T31" fmla="*/ 136 h 431"/>
                <a:gd name="T32" fmla="*/ 137 w 296"/>
                <a:gd name="T33" fmla="*/ 135 h 431"/>
                <a:gd name="T34" fmla="*/ 131 w 296"/>
                <a:gd name="T35" fmla="*/ 72 h 431"/>
                <a:gd name="T36" fmla="*/ 117 w 296"/>
                <a:gd name="T37" fmla="*/ 60 h 431"/>
                <a:gd name="T38" fmla="*/ 84 w 296"/>
                <a:gd name="T39" fmla="*/ 72 h 431"/>
                <a:gd name="T40" fmla="*/ 71 w 296"/>
                <a:gd name="T41" fmla="*/ 101 h 431"/>
                <a:gd name="T42" fmla="*/ 56 w 296"/>
                <a:gd name="T43" fmla="*/ 130 h 431"/>
                <a:gd name="T44" fmla="*/ 11 w 296"/>
                <a:gd name="T45" fmla="*/ 133 h 431"/>
                <a:gd name="T46" fmla="*/ 3 w 296"/>
                <a:gd name="T47" fmla="*/ 156 h 431"/>
                <a:gd name="T48" fmla="*/ 18 w 296"/>
                <a:gd name="T49" fmla="*/ 166 h 431"/>
                <a:gd name="T50" fmla="*/ 22 w 296"/>
                <a:gd name="T51" fmla="*/ 174 h 431"/>
                <a:gd name="T52" fmla="*/ 24 w 296"/>
                <a:gd name="T53" fmla="*/ 191 h 431"/>
                <a:gd name="T54" fmla="*/ 35 w 296"/>
                <a:gd name="T55" fmla="*/ 243 h 431"/>
                <a:gd name="T56" fmla="*/ 50 w 296"/>
                <a:gd name="T57" fmla="*/ 292 h 431"/>
                <a:gd name="T58" fmla="*/ 75 w 296"/>
                <a:gd name="T59" fmla="*/ 300 h 431"/>
                <a:gd name="T60" fmla="*/ 99 w 296"/>
                <a:gd name="T61" fmla="*/ 299 h 431"/>
                <a:gd name="T62" fmla="*/ 122 w 296"/>
                <a:gd name="T63" fmla="*/ 304 h 431"/>
                <a:gd name="T64" fmla="*/ 131 w 296"/>
                <a:gd name="T65" fmla="*/ 336 h 431"/>
                <a:gd name="T66" fmla="*/ 157 w 296"/>
                <a:gd name="T67" fmla="*/ 420 h 431"/>
                <a:gd name="T68" fmla="*/ 161 w 296"/>
                <a:gd name="T69" fmla="*/ 431 h 431"/>
                <a:gd name="T70" fmla="*/ 206 w 296"/>
                <a:gd name="T71" fmla="*/ 387 h 431"/>
                <a:gd name="T72" fmla="*/ 206 w 296"/>
                <a:gd name="T73" fmla="*/ 316 h 431"/>
                <a:gd name="T74" fmla="*/ 219 w 296"/>
                <a:gd name="T75" fmla="*/ 29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6" h="431">
                  <a:moveTo>
                    <a:pt x="219" y="296"/>
                  </a:moveTo>
                  <a:cubicBezTo>
                    <a:pt x="241" y="294"/>
                    <a:pt x="253" y="278"/>
                    <a:pt x="265" y="267"/>
                  </a:cubicBezTo>
                  <a:cubicBezTo>
                    <a:pt x="262" y="255"/>
                    <a:pt x="260" y="245"/>
                    <a:pt x="258" y="236"/>
                  </a:cubicBezTo>
                  <a:cubicBezTo>
                    <a:pt x="253" y="233"/>
                    <a:pt x="248" y="227"/>
                    <a:pt x="244" y="228"/>
                  </a:cubicBezTo>
                  <a:cubicBezTo>
                    <a:pt x="229" y="230"/>
                    <a:pt x="236" y="213"/>
                    <a:pt x="227" y="211"/>
                  </a:cubicBezTo>
                  <a:cubicBezTo>
                    <a:pt x="229" y="205"/>
                    <a:pt x="230" y="188"/>
                    <a:pt x="233" y="184"/>
                  </a:cubicBezTo>
                  <a:cubicBezTo>
                    <a:pt x="244" y="172"/>
                    <a:pt x="271" y="169"/>
                    <a:pt x="292" y="138"/>
                  </a:cubicBezTo>
                  <a:cubicBezTo>
                    <a:pt x="287" y="130"/>
                    <a:pt x="287" y="120"/>
                    <a:pt x="287" y="109"/>
                  </a:cubicBezTo>
                  <a:cubicBezTo>
                    <a:pt x="287" y="100"/>
                    <a:pt x="288" y="91"/>
                    <a:pt x="283" y="81"/>
                  </a:cubicBezTo>
                  <a:cubicBezTo>
                    <a:pt x="278" y="72"/>
                    <a:pt x="276" y="58"/>
                    <a:pt x="287" y="47"/>
                  </a:cubicBezTo>
                  <a:cubicBezTo>
                    <a:pt x="291" y="42"/>
                    <a:pt x="292" y="33"/>
                    <a:pt x="296" y="24"/>
                  </a:cubicBezTo>
                  <a:cubicBezTo>
                    <a:pt x="288" y="20"/>
                    <a:pt x="280" y="18"/>
                    <a:pt x="275" y="13"/>
                  </a:cubicBezTo>
                  <a:cubicBezTo>
                    <a:pt x="259" y="0"/>
                    <a:pt x="239" y="0"/>
                    <a:pt x="221" y="3"/>
                  </a:cubicBezTo>
                  <a:cubicBezTo>
                    <a:pt x="210" y="5"/>
                    <a:pt x="199" y="15"/>
                    <a:pt x="189" y="23"/>
                  </a:cubicBezTo>
                  <a:cubicBezTo>
                    <a:pt x="177" y="33"/>
                    <a:pt x="167" y="45"/>
                    <a:pt x="157" y="55"/>
                  </a:cubicBezTo>
                  <a:cubicBezTo>
                    <a:pt x="176" y="82"/>
                    <a:pt x="166" y="107"/>
                    <a:pt x="153" y="136"/>
                  </a:cubicBezTo>
                  <a:cubicBezTo>
                    <a:pt x="150" y="141"/>
                    <a:pt x="140" y="139"/>
                    <a:pt x="137" y="135"/>
                  </a:cubicBezTo>
                  <a:cubicBezTo>
                    <a:pt x="123" y="120"/>
                    <a:pt x="131" y="93"/>
                    <a:pt x="131" y="72"/>
                  </a:cubicBezTo>
                  <a:cubicBezTo>
                    <a:pt x="127" y="69"/>
                    <a:pt x="123" y="64"/>
                    <a:pt x="117" y="60"/>
                  </a:cubicBezTo>
                  <a:cubicBezTo>
                    <a:pt x="103" y="51"/>
                    <a:pt x="85" y="57"/>
                    <a:pt x="84" y="72"/>
                  </a:cubicBezTo>
                  <a:cubicBezTo>
                    <a:pt x="83" y="84"/>
                    <a:pt x="79" y="93"/>
                    <a:pt x="71" y="101"/>
                  </a:cubicBezTo>
                  <a:cubicBezTo>
                    <a:pt x="63" y="108"/>
                    <a:pt x="64" y="126"/>
                    <a:pt x="56" y="130"/>
                  </a:cubicBezTo>
                  <a:cubicBezTo>
                    <a:pt x="55" y="130"/>
                    <a:pt x="24" y="121"/>
                    <a:pt x="11" y="133"/>
                  </a:cubicBezTo>
                  <a:cubicBezTo>
                    <a:pt x="3" y="140"/>
                    <a:pt x="0" y="147"/>
                    <a:pt x="3" y="156"/>
                  </a:cubicBezTo>
                  <a:cubicBezTo>
                    <a:pt x="4" y="160"/>
                    <a:pt x="13" y="162"/>
                    <a:pt x="18" y="166"/>
                  </a:cubicBezTo>
                  <a:cubicBezTo>
                    <a:pt x="20" y="168"/>
                    <a:pt x="21" y="171"/>
                    <a:pt x="22" y="174"/>
                  </a:cubicBezTo>
                  <a:cubicBezTo>
                    <a:pt x="23" y="180"/>
                    <a:pt x="21" y="187"/>
                    <a:pt x="24" y="191"/>
                  </a:cubicBezTo>
                  <a:cubicBezTo>
                    <a:pt x="37" y="206"/>
                    <a:pt x="37" y="225"/>
                    <a:pt x="35" y="243"/>
                  </a:cubicBezTo>
                  <a:cubicBezTo>
                    <a:pt x="33" y="262"/>
                    <a:pt x="44" y="276"/>
                    <a:pt x="50" y="292"/>
                  </a:cubicBezTo>
                  <a:cubicBezTo>
                    <a:pt x="54" y="302"/>
                    <a:pt x="65" y="306"/>
                    <a:pt x="75" y="300"/>
                  </a:cubicBezTo>
                  <a:cubicBezTo>
                    <a:pt x="84" y="294"/>
                    <a:pt x="90" y="294"/>
                    <a:pt x="99" y="299"/>
                  </a:cubicBezTo>
                  <a:cubicBezTo>
                    <a:pt x="106" y="303"/>
                    <a:pt x="115" y="302"/>
                    <a:pt x="122" y="304"/>
                  </a:cubicBezTo>
                  <a:cubicBezTo>
                    <a:pt x="126" y="315"/>
                    <a:pt x="129" y="325"/>
                    <a:pt x="131" y="336"/>
                  </a:cubicBezTo>
                  <a:cubicBezTo>
                    <a:pt x="135" y="365"/>
                    <a:pt x="138" y="395"/>
                    <a:pt x="157" y="420"/>
                  </a:cubicBezTo>
                  <a:cubicBezTo>
                    <a:pt x="159" y="423"/>
                    <a:pt x="160" y="428"/>
                    <a:pt x="161" y="431"/>
                  </a:cubicBezTo>
                  <a:cubicBezTo>
                    <a:pt x="197" y="430"/>
                    <a:pt x="206" y="421"/>
                    <a:pt x="206" y="387"/>
                  </a:cubicBezTo>
                  <a:cubicBezTo>
                    <a:pt x="206" y="363"/>
                    <a:pt x="206" y="339"/>
                    <a:pt x="206" y="316"/>
                  </a:cubicBezTo>
                  <a:cubicBezTo>
                    <a:pt x="205" y="305"/>
                    <a:pt x="209" y="296"/>
                    <a:pt x="219" y="29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 name="Freeform 23">
              <a:extLst>
                <a:ext uri="{FF2B5EF4-FFF2-40B4-BE49-F238E27FC236}">
                  <a16:creationId xmlns:a16="http://schemas.microsoft.com/office/drawing/2014/main" id="{198D7C9E-08B9-4E49-AE50-0E932942E9CD}"/>
                </a:ext>
              </a:extLst>
            </p:cNvPr>
            <p:cNvSpPr>
              <a:spLocks/>
            </p:cNvSpPr>
            <p:nvPr userDrawn="1"/>
          </p:nvSpPr>
          <p:spPr bwMode="auto">
            <a:xfrm>
              <a:off x="5169" y="3949"/>
              <a:ext cx="27" cy="29"/>
            </a:xfrm>
            <a:custGeom>
              <a:avLst/>
              <a:gdLst>
                <a:gd name="T0" fmla="*/ 0 w 34"/>
                <a:gd name="T1" fmla="*/ 26 h 37"/>
                <a:gd name="T2" fmla="*/ 15 w 34"/>
                <a:gd name="T3" fmla="*/ 33 h 37"/>
                <a:gd name="T4" fmla="*/ 23 w 34"/>
                <a:gd name="T5" fmla="*/ 5 h 37"/>
                <a:gd name="T6" fmla="*/ 16 w 34"/>
                <a:gd name="T7" fmla="*/ 0 h 37"/>
                <a:gd name="T8" fmla="*/ 0 w 34"/>
                <a:gd name="T9" fmla="*/ 26 h 37"/>
              </a:gdLst>
              <a:ahLst/>
              <a:cxnLst>
                <a:cxn ang="0">
                  <a:pos x="T0" y="T1"/>
                </a:cxn>
                <a:cxn ang="0">
                  <a:pos x="T2" y="T3"/>
                </a:cxn>
                <a:cxn ang="0">
                  <a:pos x="T4" y="T5"/>
                </a:cxn>
                <a:cxn ang="0">
                  <a:pos x="T6" y="T7"/>
                </a:cxn>
                <a:cxn ang="0">
                  <a:pos x="T8" y="T9"/>
                </a:cxn>
              </a:cxnLst>
              <a:rect l="0" t="0" r="r" b="b"/>
              <a:pathLst>
                <a:path w="34" h="37">
                  <a:moveTo>
                    <a:pt x="0" y="26"/>
                  </a:moveTo>
                  <a:cubicBezTo>
                    <a:pt x="2" y="37"/>
                    <a:pt x="10" y="34"/>
                    <a:pt x="15" y="33"/>
                  </a:cubicBezTo>
                  <a:cubicBezTo>
                    <a:pt x="29" y="30"/>
                    <a:pt x="34" y="14"/>
                    <a:pt x="23" y="5"/>
                  </a:cubicBezTo>
                  <a:cubicBezTo>
                    <a:pt x="19" y="3"/>
                    <a:pt x="20" y="0"/>
                    <a:pt x="16" y="0"/>
                  </a:cubicBezTo>
                  <a:cubicBezTo>
                    <a:pt x="5" y="2"/>
                    <a:pt x="0" y="22"/>
                    <a:pt x="0" y="2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 name="Freeform 24">
              <a:extLst>
                <a:ext uri="{FF2B5EF4-FFF2-40B4-BE49-F238E27FC236}">
                  <a16:creationId xmlns:a16="http://schemas.microsoft.com/office/drawing/2014/main" id="{1FC23C29-9510-4C34-9878-6ECB12933E2D}"/>
                </a:ext>
              </a:extLst>
            </p:cNvPr>
            <p:cNvSpPr>
              <a:spLocks/>
            </p:cNvSpPr>
            <p:nvPr userDrawn="1"/>
          </p:nvSpPr>
          <p:spPr bwMode="auto">
            <a:xfrm>
              <a:off x="4786" y="3965"/>
              <a:ext cx="141" cy="152"/>
            </a:xfrm>
            <a:custGeom>
              <a:avLst/>
              <a:gdLst>
                <a:gd name="T0" fmla="*/ 142 w 179"/>
                <a:gd name="T1" fmla="*/ 182 h 192"/>
                <a:gd name="T2" fmla="*/ 166 w 179"/>
                <a:gd name="T3" fmla="*/ 158 h 192"/>
                <a:gd name="T4" fmla="*/ 178 w 179"/>
                <a:gd name="T5" fmla="*/ 133 h 192"/>
                <a:gd name="T6" fmla="*/ 172 w 179"/>
                <a:gd name="T7" fmla="*/ 116 h 192"/>
                <a:gd name="T8" fmla="*/ 178 w 179"/>
                <a:gd name="T9" fmla="*/ 95 h 192"/>
                <a:gd name="T10" fmla="*/ 173 w 179"/>
                <a:gd name="T11" fmla="*/ 80 h 192"/>
                <a:gd name="T12" fmla="*/ 157 w 179"/>
                <a:gd name="T13" fmla="*/ 28 h 192"/>
                <a:gd name="T14" fmla="*/ 143 w 179"/>
                <a:gd name="T15" fmla="*/ 0 h 192"/>
                <a:gd name="T16" fmla="*/ 114 w 179"/>
                <a:gd name="T17" fmla="*/ 20 h 192"/>
                <a:gd name="T18" fmla="*/ 85 w 179"/>
                <a:gd name="T19" fmla="*/ 0 h 192"/>
                <a:gd name="T20" fmla="*/ 1 w 179"/>
                <a:gd name="T21" fmla="*/ 28 h 192"/>
                <a:gd name="T22" fmla="*/ 1 w 179"/>
                <a:gd name="T23" fmla="*/ 70 h 192"/>
                <a:gd name="T24" fmla="*/ 22 w 179"/>
                <a:gd name="T25" fmla="*/ 140 h 192"/>
                <a:gd name="T26" fmla="*/ 28 w 179"/>
                <a:gd name="T27" fmla="*/ 149 h 192"/>
                <a:gd name="T28" fmla="*/ 142 w 179"/>
                <a:gd name="T29" fmla="*/ 18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92">
                  <a:moveTo>
                    <a:pt x="142" y="182"/>
                  </a:moveTo>
                  <a:cubicBezTo>
                    <a:pt x="150" y="174"/>
                    <a:pt x="159" y="167"/>
                    <a:pt x="166" y="158"/>
                  </a:cubicBezTo>
                  <a:cubicBezTo>
                    <a:pt x="171" y="151"/>
                    <a:pt x="176" y="142"/>
                    <a:pt x="178" y="133"/>
                  </a:cubicBezTo>
                  <a:cubicBezTo>
                    <a:pt x="179" y="128"/>
                    <a:pt x="172" y="121"/>
                    <a:pt x="172" y="116"/>
                  </a:cubicBezTo>
                  <a:cubicBezTo>
                    <a:pt x="172" y="108"/>
                    <a:pt x="177" y="102"/>
                    <a:pt x="178" y="95"/>
                  </a:cubicBezTo>
                  <a:cubicBezTo>
                    <a:pt x="178" y="90"/>
                    <a:pt x="175" y="85"/>
                    <a:pt x="173" y="80"/>
                  </a:cubicBezTo>
                  <a:cubicBezTo>
                    <a:pt x="167" y="63"/>
                    <a:pt x="159" y="47"/>
                    <a:pt x="157" y="28"/>
                  </a:cubicBezTo>
                  <a:cubicBezTo>
                    <a:pt x="156" y="18"/>
                    <a:pt x="148" y="9"/>
                    <a:pt x="143" y="0"/>
                  </a:cubicBezTo>
                  <a:cubicBezTo>
                    <a:pt x="132" y="8"/>
                    <a:pt x="123" y="14"/>
                    <a:pt x="114" y="20"/>
                  </a:cubicBezTo>
                  <a:cubicBezTo>
                    <a:pt x="104" y="14"/>
                    <a:pt x="94" y="7"/>
                    <a:pt x="85" y="0"/>
                  </a:cubicBezTo>
                  <a:cubicBezTo>
                    <a:pt x="56" y="4"/>
                    <a:pt x="35" y="28"/>
                    <a:pt x="1" y="28"/>
                  </a:cubicBezTo>
                  <a:cubicBezTo>
                    <a:pt x="1" y="43"/>
                    <a:pt x="2" y="57"/>
                    <a:pt x="1" y="70"/>
                  </a:cubicBezTo>
                  <a:cubicBezTo>
                    <a:pt x="0" y="96"/>
                    <a:pt x="7" y="119"/>
                    <a:pt x="22" y="140"/>
                  </a:cubicBezTo>
                  <a:cubicBezTo>
                    <a:pt x="24" y="143"/>
                    <a:pt x="25" y="148"/>
                    <a:pt x="28" y="149"/>
                  </a:cubicBezTo>
                  <a:cubicBezTo>
                    <a:pt x="64" y="166"/>
                    <a:pt x="98" y="192"/>
                    <a:pt x="142" y="18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7" name="Freeform 25">
              <a:extLst>
                <a:ext uri="{FF2B5EF4-FFF2-40B4-BE49-F238E27FC236}">
                  <a16:creationId xmlns:a16="http://schemas.microsoft.com/office/drawing/2014/main" id="{24D8AA16-39DE-4B9A-B5F9-2D74769A9AE7}"/>
                </a:ext>
              </a:extLst>
            </p:cNvPr>
            <p:cNvSpPr>
              <a:spLocks/>
            </p:cNvSpPr>
            <p:nvPr userDrawn="1"/>
          </p:nvSpPr>
          <p:spPr bwMode="auto">
            <a:xfrm>
              <a:off x="4953" y="4132"/>
              <a:ext cx="120" cy="82"/>
            </a:xfrm>
            <a:custGeom>
              <a:avLst/>
              <a:gdLst>
                <a:gd name="T0" fmla="*/ 110 w 152"/>
                <a:gd name="T1" fmla="*/ 33 h 103"/>
                <a:gd name="T2" fmla="*/ 67 w 152"/>
                <a:gd name="T3" fmla="*/ 14 h 103"/>
                <a:gd name="T4" fmla="*/ 53 w 152"/>
                <a:gd name="T5" fmla="*/ 0 h 103"/>
                <a:gd name="T6" fmla="*/ 7 w 152"/>
                <a:gd name="T7" fmla="*/ 0 h 103"/>
                <a:gd name="T8" fmla="*/ 0 w 152"/>
                <a:gd name="T9" fmla="*/ 44 h 103"/>
                <a:gd name="T10" fmla="*/ 72 w 152"/>
                <a:gd name="T11" fmla="*/ 99 h 103"/>
                <a:gd name="T12" fmla="*/ 87 w 152"/>
                <a:gd name="T13" fmla="*/ 100 h 103"/>
                <a:gd name="T14" fmla="*/ 129 w 152"/>
                <a:gd name="T15" fmla="*/ 94 h 103"/>
                <a:gd name="T16" fmla="*/ 144 w 152"/>
                <a:gd name="T17" fmla="*/ 83 h 103"/>
                <a:gd name="T18" fmla="*/ 110 w 152"/>
                <a:gd name="T19"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03">
                  <a:moveTo>
                    <a:pt x="110" y="33"/>
                  </a:moveTo>
                  <a:cubicBezTo>
                    <a:pt x="92" y="33"/>
                    <a:pt x="79" y="26"/>
                    <a:pt x="67" y="14"/>
                  </a:cubicBezTo>
                  <a:cubicBezTo>
                    <a:pt x="63" y="9"/>
                    <a:pt x="58" y="4"/>
                    <a:pt x="53" y="0"/>
                  </a:cubicBezTo>
                  <a:cubicBezTo>
                    <a:pt x="38" y="0"/>
                    <a:pt x="24" y="0"/>
                    <a:pt x="7" y="0"/>
                  </a:cubicBezTo>
                  <a:cubicBezTo>
                    <a:pt x="4" y="16"/>
                    <a:pt x="2" y="32"/>
                    <a:pt x="0" y="44"/>
                  </a:cubicBezTo>
                  <a:cubicBezTo>
                    <a:pt x="18" y="78"/>
                    <a:pt x="51" y="79"/>
                    <a:pt x="72" y="99"/>
                  </a:cubicBezTo>
                  <a:cubicBezTo>
                    <a:pt x="75" y="102"/>
                    <a:pt x="83" y="103"/>
                    <a:pt x="87" y="100"/>
                  </a:cubicBezTo>
                  <a:cubicBezTo>
                    <a:pt x="101" y="93"/>
                    <a:pt x="115" y="95"/>
                    <a:pt x="129" y="94"/>
                  </a:cubicBezTo>
                  <a:cubicBezTo>
                    <a:pt x="134" y="93"/>
                    <a:pt x="142" y="88"/>
                    <a:pt x="144" y="83"/>
                  </a:cubicBezTo>
                  <a:cubicBezTo>
                    <a:pt x="152" y="61"/>
                    <a:pt x="134" y="34"/>
                    <a:pt x="110" y="3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8" name="Freeform 26">
              <a:extLst>
                <a:ext uri="{FF2B5EF4-FFF2-40B4-BE49-F238E27FC236}">
                  <a16:creationId xmlns:a16="http://schemas.microsoft.com/office/drawing/2014/main" id="{6B3E2B71-0FFC-478C-80B2-E0DDB5FBAB59}"/>
                </a:ext>
              </a:extLst>
            </p:cNvPr>
            <p:cNvSpPr>
              <a:spLocks/>
            </p:cNvSpPr>
            <p:nvPr userDrawn="1"/>
          </p:nvSpPr>
          <p:spPr bwMode="auto">
            <a:xfrm>
              <a:off x="5481" y="4024"/>
              <a:ext cx="74" cy="79"/>
            </a:xfrm>
            <a:custGeom>
              <a:avLst/>
              <a:gdLst>
                <a:gd name="T0" fmla="*/ 75 w 94"/>
                <a:gd name="T1" fmla="*/ 40 h 100"/>
                <a:gd name="T2" fmla="*/ 48 w 94"/>
                <a:gd name="T3" fmla="*/ 23 h 100"/>
                <a:gd name="T4" fmla="*/ 9 w 94"/>
                <a:gd name="T5" fmla="*/ 8 h 100"/>
                <a:gd name="T6" fmla="*/ 0 w 94"/>
                <a:gd name="T7" fmla="*/ 60 h 100"/>
                <a:gd name="T8" fmla="*/ 56 w 94"/>
                <a:gd name="T9" fmla="*/ 94 h 100"/>
                <a:gd name="T10" fmla="*/ 90 w 94"/>
                <a:gd name="T11" fmla="*/ 72 h 100"/>
                <a:gd name="T12" fmla="*/ 75 w 94"/>
                <a:gd name="T13" fmla="*/ 40 h 100"/>
              </a:gdLst>
              <a:ahLst/>
              <a:cxnLst>
                <a:cxn ang="0">
                  <a:pos x="T0" y="T1"/>
                </a:cxn>
                <a:cxn ang="0">
                  <a:pos x="T2" y="T3"/>
                </a:cxn>
                <a:cxn ang="0">
                  <a:pos x="T4" y="T5"/>
                </a:cxn>
                <a:cxn ang="0">
                  <a:pos x="T6" y="T7"/>
                </a:cxn>
                <a:cxn ang="0">
                  <a:pos x="T8" y="T9"/>
                </a:cxn>
                <a:cxn ang="0">
                  <a:pos x="T10" y="T11"/>
                </a:cxn>
                <a:cxn ang="0">
                  <a:pos x="T12" y="T13"/>
                </a:cxn>
              </a:cxnLst>
              <a:rect l="0" t="0" r="r" b="b"/>
              <a:pathLst>
                <a:path w="94" h="100">
                  <a:moveTo>
                    <a:pt x="75" y="40"/>
                  </a:moveTo>
                  <a:cubicBezTo>
                    <a:pt x="66" y="35"/>
                    <a:pt x="58" y="26"/>
                    <a:pt x="48" y="23"/>
                  </a:cubicBezTo>
                  <a:cubicBezTo>
                    <a:pt x="35" y="20"/>
                    <a:pt x="29" y="0"/>
                    <a:pt x="9" y="8"/>
                  </a:cubicBezTo>
                  <a:cubicBezTo>
                    <a:pt x="6" y="26"/>
                    <a:pt x="3" y="44"/>
                    <a:pt x="0" y="60"/>
                  </a:cubicBezTo>
                  <a:cubicBezTo>
                    <a:pt x="14" y="84"/>
                    <a:pt x="36" y="88"/>
                    <a:pt x="56" y="94"/>
                  </a:cubicBezTo>
                  <a:cubicBezTo>
                    <a:pt x="71" y="100"/>
                    <a:pt x="84" y="89"/>
                    <a:pt x="90" y="72"/>
                  </a:cubicBezTo>
                  <a:cubicBezTo>
                    <a:pt x="94" y="58"/>
                    <a:pt x="89" y="49"/>
                    <a:pt x="75" y="4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9" name="Freeform 27">
              <a:extLst>
                <a:ext uri="{FF2B5EF4-FFF2-40B4-BE49-F238E27FC236}">
                  <a16:creationId xmlns:a16="http://schemas.microsoft.com/office/drawing/2014/main" id="{F4C740F7-49E7-4C73-8136-488A3BE51D63}"/>
                </a:ext>
              </a:extLst>
            </p:cNvPr>
            <p:cNvSpPr>
              <a:spLocks/>
            </p:cNvSpPr>
            <p:nvPr userDrawn="1"/>
          </p:nvSpPr>
          <p:spPr bwMode="auto">
            <a:xfrm>
              <a:off x="4893" y="4083"/>
              <a:ext cx="53" cy="103"/>
            </a:xfrm>
            <a:custGeom>
              <a:avLst/>
              <a:gdLst>
                <a:gd name="T0" fmla="*/ 25 w 66"/>
                <a:gd name="T1" fmla="*/ 130 h 130"/>
                <a:gd name="T2" fmla="*/ 62 w 66"/>
                <a:gd name="T3" fmla="*/ 30 h 130"/>
                <a:gd name="T4" fmla="*/ 60 w 66"/>
                <a:gd name="T5" fmla="*/ 0 h 130"/>
                <a:gd name="T6" fmla="*/ 28 w 66"/>
                <a:gd name="T7" fmla="*/ 52 h 130"/>
                <a:gd name="T8" fmla="*/ 2 w 66"/>
                <a:gd name="T9" fmla="*/ 92 h 130"/>
                <a:gd name="T10" fmla="*/ 2 w 66"/>
                <a:gd name="T11" fmla="*/ 102 h 130"/>
                <a:gd name="T12" fmla="*/ 25 w 66"/>
                <a:gd name="T13" fmla="*/ 130 h 130"/>
              </a:gdLst>
              <a:ahLst/>
              <a:cxnLst>
                <a:cxn ang="0">
                  <a:pos x="T0" y="T1"/>
                </a:cxn>
                <a:cxn ang="0">
                  <a:pos x="T2" y="T3"/>
                </a:cxn>
                <a:cxn ang="0">
                  <a:pos x="T4" y="T5"/>
                </a:cxn>
                <a:cxn ang="0">
                  <a:pos x="T6" y="T7"/>
                </a:cxn>
                <a:cxn ang="0">
                  <a:pos x="T8" y="T9"/>
                </a:cxn>
                <a:cxn ang="0">
                  <a:pos x="T10" y="T11"/>
                </a:cxn>
                <a:cxn ang="0">
                  <a:pos x="T12" y="T13"/>
                </a:cxn>
              </a:cxnLst>
              <a:rect l="0" t="0" r="r" b="b"/>
              <a:pathLst>
                <a:path w="66" h="130">
                  <a:moveTo>
                    <a:pt x="25" y="130"/>
                  </a:moveTo>
                  <a:cubicBezTo>
                    <a:pt x="42" y="98"/>
                    <a:pt x="46" y="62"/>
                    <a:pt x="62" y="30"/>
                  </a:cubicBezTo>
                  <a:cubicBezTo>
                    <a:pt x="66" y="22"/>
                    <a:pt x="66" y="10"/>
                    <a:pt x="60" y="0"/>
                  </a:cubicBezTo>
                  <a:cubicBezTo>
                    <a:pt x="48" y="18"/>
                    <a:pt x="43" y="38"/>
                    <a:pt x="28" y="52"/>
                  </a:cubicBezTo>
                  <a:cubicBezTo>
                    <a:pt x="16" y="63"/>
                    <a:pt x="16" y="82"/>
                    <a:pt x="2" y="92"/>
                  </a:cubicBezTo>
                  <a:cubicBezTo>
                    <a:pt x="0" y="93"/>
                    <a:pt x="0" y="99"/>
                    <a:pt x="2" y="102"/>
                  </a:cubicBezTo>
                  <a:cubicBezTo>
                    <a:pt x="8" y="111"/>
                    <a:pt x="8" y="125"/>
                    <a:pt x="25" y="13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0" name="Freeform 28">
              <a:extLst>
                <a:ext uri="{FF2B5EF4-FFF2-40B4-BE49-F238E27FC236}">
                  <a16:creationId xmlns:a16="http://schemas.microsoft.com/office/drawing/2014/main" id="{1BF2FAC1-533A-45A1-9FB8-4AB0622885E9}"/>
                </a:ext>
              </a:extLst>
            </p:cNvPr>
            <p:cNvSpPr>
              <a:spLocks/>
            </p:cNvSpPr>
            <p:nvPr userDrawn="1"/>
          </p:nvSpPr>
          <p:spPr bwMode="auto">
            <a:xfrm>
              <a:off x="5113" y="4096"/>
              <a:ext cx="64" cy="51"/>
            </a:xfrm>
            <a:custGeom>
              <a:avLst/>
              <a:gdLst>
                <a:gd name="T0" fmla="*/ 41 w 80"/>
                <a:gd name="T1" fmla="*/ 46 h 65"/>
                <a:gd name="T2" fmla="*/ 80 w 80"/>
                <a:gd name="T3" fmla="*/ 45 h 65"/>
                <a:gd name="T4" fmla="*/ 71 w 80"/>
                <a:gd name="T5" fmla="*/ 22 h 65"/>
                <a:gd name="T6" fmla="*/ 26 w 80"/>
                <a:gd name="T7" fmla="*/ 15 h 65"/>
                <a:gd name="T8" fmla="*/ 10 w 80"/>
                <a:gd name="T9" fmla="*/ 34 h 65"/>
                <a:gd name="T10" fmla="*/ 13 w 80"/>
                <a:gd name="T11" fmla="*/ 65 h 65"/>
                <a:gd name="T12" fmla="*/ 41 w 80"/>
                <a:gd name="T13" fmla="*/ 46 h 65"/>
              </a:gdLst>
              <a:ahLst/>
              <a:cxnLst>
                <a:cxn ang="0">
                  <a:pos x="T0" y="T1"/>
                </a:cxn>
                <a:cxn ang="0">
                  <a:pos x="T2" y="T3"/>
                </a:cxn>
                <a:cxn ang="0">
                  <a:pos x="T4" y="T5"/>
                </a:cxn>
                <a:cxn ang="0">
                  <a:pos x="T6" y="T7"/>
                </a:cxn>
                <a:cxn ang="0">
                  <a:pos x="T8" y="T9"/>
                </a:cxn>
                <a:cxn ang="0">
                  <a:pos x="T10" y="T11"/>
                </a:cxn>
                <a:cxn ang="0">
                  <a:pos x="T12" y="T13"/>
                </a:cxn>
              </a:cxnLst>
              <a:rect l="0" t="0" r="r" b="b"/>
              <a:pathLst>
                <a:path w="80" h="65">
                  <a:moveTo>
                    <a:pt x="41" y="46"/>
                  </a:moveTo>
                  <a:cubicBezTo>
                    <a:pt x="52" y="42"/>
                    <a:pt x="64" y="45"/>
                    <a:pt x="80" y="45"/>
                  </a:cubicBezTo>
                  <a:cubicBezTo>
                    <a:pt x="77" y="35"/>
                    <a:pt x="78" y="24"/>
                    <a:pt x="71" y="22"/>
                  </a:cubicBezTo>
                  <a:cubicBezTo>
                    <a:pt x="53" y="19"/>
                    <a:pt x="32" y="0"/>
                    <a:pt x="26" y="15"/>
                  </a:cubicBezTo>
                  <a:cubicBezTo>
                    <a:pt x="18" y="37"/>
                    <a:pt x="16" y="27"/>
                    <a:pt x="10" y="34"/>
                  </a:cubicBezTo>
                  <a:cubicBezTo>
                    <a:pt x="0" y="46"/>
                    <a:pt x="0" y="48"/>
                    <a:pt x="13" y="65"/>
                  </a:cubicBezTo>
                  <a:cubicBezTo>
                    <a:pt x="22" y="59"/>
                    <a:pt x="30" y="49"/>
                    <a:pt x="41" y="4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1" name="Freeform 29">
              <a:extLst>
                <a:ext uri="{FF2B5EF4-FFF2-40B4-BE49-F238E27FC236}">
                  <a16:creationId xmlns:a16="http://schemas.microsoft.com/office/drawing/2014/main" id="{609A1F12-7EBB-41C8-9926-EC779C6E9A3C}"/>
                </a:ext>
              </a:extLst>
            </p:cNvPr>
            <p:cNvSpPr>
              <a:spLocks/>
            </p:cNvSpPr>
            <p:nvPr userDrawn="1"/>
          </p:nvSpPr>
          <p:spPr bwMode="auto">
            <a:xfrm>
              <a:off x="4773" y="4096"/>
              <a:ext cx="40" cy="61"/>
            </a:xfrm>
            <a:custGeom>
              <a:avLst/>
              <a:gdLst>
                <a:gd name="T0" fmla="*/ 15 w 51"/>
                <a:gd name="T1" fmla="*/ 10 h 77"/>
                <a:gd name="T2" fmla="*/ 16 w 51"/>
                <a:gd name="T3" fmla="*/ 61 h 77"/>
                <a:gd name="T4" fmla="*/ 51 w 51"/>
                <a:gd name="T5" fmla="*/ 70 h 77"/>
                <a:gd name="T6" fmla="*/ 15 w 51"/>
                <a:gd name="T7" fmla="*/ 10 h 77"/>
              </a:gdLst>
              <a:ahLst/>
              <a:cxnLst>
                <a:cxn ang="0">
                  <a:pos x="T0" y="T1"/>
                </a:cxn>
                <a:cxn ang="0">
                  <a:pos x="T2" y="T3"/>
                </a:cxn>
                <a:cxn ang="0">
                  <a:pos x="T4" y="T5"/>
                </a:cxn>
                <a:cxn ang="0">
                  <a:pos x="T6" y="T7"/>
                </a:cxn>
              </a:cxnLst>
              <a:rect l="0" t="0" r="r" b="b"/>
              <a:pathLst>
                <a:path w="51" h="77">
                  <a:moveTo>
                    <a:pt x="15" y="10"/>
                  </a:moveTo>
                  <a:cubicBezTo>
                    <a:pt x="1" y="0"/>
                    <a:pt x="0" y="57"/>
                    <a:pt x="16" y="61"/>
                  </a:cubicBezTo>
                  <a:cubicBezTo>
                    <a:pt x="37" y="66"/>
                    <a:pt x="35" y="77"/>
                    <a:pt x="51" y="70"/>
                  </a:cubicBezTo>
                  <a:cubicBezTo>
                    <a:pt x="51" y="32"/>
                    <a:pt x="36" y="25"/>
                    <a:pt x="15" y="1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2" name="Freeform 30">
              <a:extLst>
                <a:ext uri="{FF2B5EF4-FFF2-40B4-BE49-F238E27FC236}">
                  <a16:creationId xmlns:a16="http://schemas.microsoft.com/office/drawing/2014/main" id="{53E094C6-C4A1-4363-8C21-A7E9F86FC3C3}"/>
                </a:ext>
              </a:extLst>
            </p:cNvPr>
            <p:cNvSpPr>
              <a:spLocks/>
            </p:cNvSpPr>
            <p:nvPr userDrawn="1"/>
          </p:nvSpPr>
          <p:spPr bwMode="auto">
            <a:xfrm>
              <a:off x="4879" y="3875"/>
              <a:ext cx="23" cy="52"/>
            </a:xfrm>
            <a:custGeom>
              <a:avLst/>
              <a:gdLst>
                <a:gd name="T0" fmla="*/ 16 w 29"/>
                <a:gd name="T1" fmla="*/ 66 h 66"/>
                <a:gd name="T2" fmla="*/ 26 w 29"/>
                <a:gd name="T3" fmla="*/ 21 h 66"/>
                <a:gd name="T4" fmla="*/ 6 w 29"/>
                <a:gd name="T5" fmla="*/ 0 h 66"/>
                <a:gd name="T6" fmla="*/ 1 w 29"/>
                <a:gd name="T7" fmla="*/ 8 h 66"/>
                <a:gd name="T8" fmla="*/ 6 w 29"/>
                <a:gd name="T9" fmla="*/ 36 h 66"/>
                <a:gd name="T10" fmla="*/ 16 w 29"/>
                <a:gd name="T11" fmla="*/ 66 h 66"/>
              </a:gdLst>
              <a:ahLst/>
              <a:cxnLst>
                <a:cxn ang="0">
                  <a:pos x="T0" y="T1"/>
                </a:cxn>
                <a:cxn ang="0">
                  <a:pos x="T2" y="T3"/>
                </a:cxn>
                <a:cxn ang="0">
                  <a:pos x="T4" y="T5"/>
                </a:cxn>
                <a:cxn ang="0">
                  <a:pos x="T6" y="T7"/>
                </a:cxn>
                <a:cxn ang="0">
                  <a:pos x="T8" y="T9"/>
                </a:cxn>
                <a:cxn ang="0">
                  <a:pos x="T10" y="T11"/>
                </a:cxn>
              </a:cxnLst>
              <a:rect l="0" t="0" r="r" b="b"/>
              <a:pathLst>
                <a:path w="29" h="66">
                  <a:moveTo>
                    <a:pt x="16" y="66"/>
                  </a:moveTo>
                  <a:cubicBezTo>
                    <a:pt x="29" y="48"/>
                    <a:pt x="27" y="30"/>
                    <a:pt x="26" y="21"/>
                  </a:cubicBezTo>
                  <a:cubicBezTo>
                    <a:pt x="16" y="10"/>
                    <a:pt x="11" y="5"/>
                    <a:pt x="6" y="0"/>
                  </a:cubicBezTo>
                  <a:cubicBezTo>
                    <a:pt x="5" y="2"/>
                    <a:pt x="0" y="7"/>
                    <a:pt x="1" y="8"/>
                  </a:cubicBezTo>
                  <a:cubicBezTo>
                    <a:pt x="8" y="19"/>
                    <a:pt x="12" y="24"/>
                    <a:pt x="6" y="36"/>
                  </a:cubicBezTo>
                  <a:cubicBezTo>
                    <a:pt x="0" y="47"/>
                    <a:pt x="0" y="62"/>
                    <a:pt x="16" y="6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3" name="Freeform 31">
              <a:extLst>
                <a:ext uri="{FF2B5EF4-FFF2-40B4-BE49-F238E27FC236}">
                  <a16:creationId xmlns:a16="http://schemas.microsoft.com/office/drawing/2014/main" id="{7C40E13A-F01C-43EA-86CC-87528080DC14}"/>
                </a:ext>
              </a:extLst>
            </p:cNvPr>
            <p:cNvSpPr>
              <a:spLocks/>
            </p:cNvSpPr>
            <p:nvPr userDrawn="1"/>
          </p:nvSpPr>
          <p:spPr bwMode="auto">
            <a:xfrm>
              <a:off x="4931" y="3529"/>
              <a:ext cx="42" cy="34"/>
            </a:xfrm>
            <a:custGeom>
              <a:avLst/>
              <a:gdLst>
                <a:gd name="T0" fmla="*/ 32 w 53"/>
                <a:gd name="T1" fmla="*/ 32 h 43"/>
                <a:gd name="T2" fmla="*/ 53 w 53"/>
                <a:gd name="T3" fmla="*/ 10 h 43"/>
                <a:gd name="T4" fmla="*/ 0 w 53"/>
                <a:gd name="T5" fmla="*/ 25 h 43"/>
                <a:gd name="T6" fmla="*/ 32 w 53"/>
                <a:gd name="T7" fmla="*/ 32 h 43"/>
              </a:gdLst>
              <a:ahLst/>
              <a:cxnLst>
                <a:cxn ang="0">
                  <a:pos x="T0" y="T1"/>
                </a:cxn>
                <a:cxn ang="0">
                  <a:pos x="T2" y="T3"/>
                </a:cxn>
                <a:cxn ang="0">
                  <a:pos x="T4" y="T5"/>
                </a:cxn>
                <a:cxn ang="0">
                  <a:pos x="T6" y="T7"/>
                </a:cxn>
              </a:cxnLst>
              <a:rect l="0" t="0" r="r" b="b"/>
              <a:pathLst>
                <a:path w="53" h="43">
                  <a:moveTo>
                    <a:pt x="32" y="32"/>
                  </a:moveTo>
                  <a:cubicBezTo>
                    <a:pt x="39" y="26"/>
                    <a:pt x="45" y="18"/>
                    <a:pt x="53" y="10"/>
                  </a:cubicBezTo>
                  <a:cubicBezTo>
                    <a:pt x="29" y="0"/>
                    <a:pt x="13" y="5"/>
                    <a:pt x="0" y="25"/>
                  </a:cubicBezTo>
                  <a:cubicBezTo>
                    <a:pt x="16" y="42"/>
                    <a:pt x="20" y="43"/>
                    <a:pt x="32" y="3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4" name="Freeform 32">
              <a:extLst>
                <a:ext uri="{FF2B5EF4-FFF2-40B4-BE49-F238E27FC236}">
                  <a16:creationId xmlns:a16="http://schemas.microsoft.com/office/drawing/2014/main" id="{72182B2C-CE17-4732-BF6C-F21A09CDE2EA}"/>
                </a:ext>
              </a:extLst>
            </p:cNvPr>
            <p:cNvSpPr>
              <a:spLocks/>
            </p:cNvSpPr>
            <p:nvPr userDrawn="1"/>
          </p:nvSpPr>
          <p:spPr bwMode="auto">
            <a:xfrm>
              <a:off x="4836" y="4128"/>
              <a:ext cx="45" cy="36"/>
            </a:xfrm>
            <a:custGeom>
              <a:avLst/>
              <a:gdLst>
                <a:gd name="T0" fmla="*/ 0 w 57"/>
                <a:gd name="T1" fmla="*/ 7 h 46"/>
                <a:gd name="T2" fmla="*/ 44 w 57"/>
                <a:gd name="T3" fmla="*/ 46 h 46"/>
                <a:gd name="T4" fmla="*/ 57 w 57"/>
                <a:gd name="T5" fmla="*/ 29 h 46"/>
                <a:gd name="T6" fmla="*/ 30 w 57"/>
                <a:gd name="T7" fmla="*/ 17 h 46"/>
                <a:gd name="T8" fmla="*/ 0 w 57"/>
                <a:gd name="T9" fmla="*/ 7 h 46"/>
              </a:gdLst>
              <a:ahLst/>
              <a:cxnLst>
                <a:cxn ang="0">
                  <a:pos x="T0" y="T1"/>
                </a:cxn>
                <a:cxn ang="0">
                  <a:pos x="T2" y="T3"/>
                </a:cxn>
                <a:cxn ang="0">
                  <a:pos x="T4" y="T5"/>
                </a:cxn>
                <a:cxn ang="0">
                  <a:pos x="T6" y="T7"/>
                </a:cxn>
                <a:cxn ang="0">
                  <a:pos x="T8" y="T9"/>
                </a:cxn>
              </a:cxnLst>
              <a:rect l="0" t="0" r="r" b="b"/>
              <a:pathLst>
                <a:path w="57" h="46">
                  <a:moveTo>
                    <a:pt x="0" y="7"/>
                  </a:moveTo>
                  <a:cubicBezTo>
                    <a:pt x="8" y="28"/>
                    <a:pt x="22" y="41"/>
                    <a:pt x="44" y="46"/>
                  </a:cubicBezTo>
                  <a:cubicBezTo>
                    <a:pt x="48" y="41"/>
                    <a:pt x="52" y="36"/>
                    <a:pt x="57" y="29"/>
                  </a:cubicBezTo>
                  <a:cubicBezTo>
                    <a:pt x="46" y="25"/>
                    <a:pt x="37" y="23"/>
                    <a:pt x="30" y="17"/>
                  </a:cubicBezTo>
                  <a:cubicBezTo>
                    <a:pt x="21" y="11"/>
                    <a:pt x="16" y="0"/>
                    <a:pt x="0" y="7"/>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5" name="Freeform 33">
              <a:extLst>
                <a:ext uri="{FF2B5EF4-FFF2-40B4-BE49-F238E27FC236}">
                  <a16:creationId xmlns:a16="http://schemas.microsoft.com/office/drawing/2014/main" id="{AFF1AECE-C49C-4361-9A19-F166AAB22049}"/>
                </a:ext>
              </a:extLst>
            </p:cNvPr>
            <p:cNvSpPr>
              <a:spLocks/>
            </p:cNvSpPr>
            <p:nvPr userDrawn="1"/>
          </p:nvSpPr>
          <p:spPr bwMode="auto">
            <a:xfrm>
              <a:off x="5122" y="1557"/>
              <a:ext cx="4" cy="4"/>
            </a:xfrm>
            <a:custGeom>
              <a:avLst/>
              <a:gdLst>
                <a:gd name="T0" fmla="*/ 4 w 5"/>
                <a:gd name="T1" fmla="*/ 1 h 5"/>
                <a:gd name="T2" fmla="*/ 0 w 5"/>
                <a:gd name="T3" fmla="*/ 2 h 5"/>
                <a:gd name="T4" fmla="*/ 0 w 5"/>
                <a:gd name="T5" fmla="*/ 4 h 5"/>
                <a:gd name="T6" fmla="*/ 1 w 5"/>
                <a:gd name="T7" fmla="*/ 5 h 5"/>
                <a:gd name="T8" fmla="*/ 4 w 5"/>
                <a:gd name="T9" fmla="*/ 1 h 5"/>
              </a:gdLst>
              <a:ahLst/>
              <a:cxnLst>
                <a:cxn ang="0">
                  <a:pos x="T0" y="T1"/>
                </a:cxn>
                <a:cxn ang="0">
                  <a:pos x="T2" y="T3"/>
                </a:cxn>
                <a:cxn ang="0">
                  <a:pos x="T4" y="T5"/>
                </a:cxn>
                <a:cxn ang="0">
                  <a:pos x="T6" y="T7"/>
                </a:cxn>
                <a:cxn ang="0">
                  <a:pos x="T8" y="T9"/>
                </a:cxn>
              </a:cxnLst>
              <a:rect l="0" t="0" r="r" b="b"/>
              <a:pathLst>
                <a:path w="5" h="5">
                  <a:moveTo>
                    <a:pt x="4" y="1"/>
                  </a:moveTo>
                  <a:cubicBezTo>
                    <a:pt x="5" y="1"/>
                    <a:pt x="3" y="0"/>
                    <a:pt x="0" y="2"/>
                  </a:cubicBezTo>
                  <a:cubicBezTo>
                    <a:pt x="0" y="3"/>
                    <a:pt x="0" y="3"/>
                    <a:pt x="0" y="4"/>
                  </a:cubicBezTo>
                  <a:cubicBezTo>
                    <a:pt x="1" y="4"/>
                    <a:pt x="1" y="5"/>
                    <a:pt x="1" y="5"/>
                  </a:cubicBezTo>
                  <a:cubicBezTo>
                    <a:pt x="3" y="4"/>
                    <a:pt x="4" y="2"/>
                    <a:pt x="4"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6" name="Freeform 34">
              <a:extLst>
                <a:ext uri="{FF2B5EF4-FFF2-40B4-BE49-F238E27FC236}">
                  <a16:creationId xmlns:a16="http://schemas.microsoft.com/office/drawing/2014/main" id="{10A144C6-679E-4D2F-A64C-EB2966DABC4C}"/>
                </a:ext>
              </a:extLst>
            </p:cNvPr>
            <p:cNvSpPr>
              <a:spLocks/>
            </p:cNvSpPr>
            <p:nvPr userDrawn="1"/>
          </p:nvSpPr>
          <p:spPr bwMode="auto">
            <a:xfrm>
              <a:off x="5121" y="1557"/>
              <a:ext cx="2" cy="3"/>
            </a:xfrm>
            <a:custGeom>
              <a:avLst/>
              <a:gdLst>
                <a:gd name="T0" fmla="*/ 0 w 3"/>
                <a:gd name="T1" fmla="*/ 2 h 3"/>
                <a:gd name="T2" fmla="*/ 1 w 3"/>
                <a:gd name="T3" fmla="*/ 3 h 3"/>
                <a:gd name="T4" fmla="*/ 2 w 3"/>
                <a:gd name="T5" fmla="*/ 2 h 3"/>
                <a:gd name="T6" fmla="*/ 0 w 3"/>
                <a:gd name="T7" fmla="*/ 2 h 3"/>
              </a:gdLst>
              <a:ahLst/>
              <a:cxnLst>
                <a:cxn ang="0">
                  <a:pos x="T0" y="T1"/>
                </a:cxn>
                <a:cxn ang="0">
                  <a:pos x="T2" y="T3"/>
                </a:cxn>
                <a:cxn ang="0">
                  <a:pos x="T4" y="T5"/>
                </a:cxn>
                <a:cxn ang="0">
                  <a:pos x="T6" y="T7"/>
                </a:cxn>
              </a:cxnLst>
              <a:rect l="0" t="0" r="r" b="b"/>
              <a:pathLst>
                <a:path w="3" h="3">
                  <a:moveTo>
                    <a:pt x="0" y="2"/>
                  </a:moveTo>
                  <a:cubicBezTo>
                    <a:pt x="1" y="2"/>
                    <a:pt x="1" y="3"/>
                    <a:pt x="1" y="3"/>
                  </a:cubicBezTo>
                  <a:cubicBezTo>
                    <a:pt x="2" y="3"/>
                    <a:pt x="2" y="2"/>
                    <a:pt x="2" y="2"/>
                  </a:cubicBezTo>
                  <a:cubicBezTo>
                    <a:pt x="3" y="0"/>
                    <a:pt x="2" y="1"/>
                    <a:pt x="0"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7" name="Freeform 35">
              <a:extLst>
                <a:ext uri="{FF2B5EF4-FFF2-40B4-BE49-F238E27FC236}">
                  <a16:creationId xmlns:a16="http://schemas.microsoft.com/office/drawing/2014/main" id="{81CDC573-3D02-4188-92DB-4599BE743D77}"/>
                </a:ext>
              </a:extLst>
            </p:cNvPr>
            <p:cNvSpPr>
              <a:spLocks/>
            </p:cNvSpPr>
            <p:nvPr userDrawn="1"/>
          </p:nvSpPr>
          <p:spPr bwMode="auto">
            <a:xfrm>
              <a:off x="6024" y="3301"/>
              <a:ext cx="36" cy="41"/>
            </a:xfrm>
            <a:custGeom>
              <a:avLst/>
              <a:gdLst>
                <a:gd name="T0" fmla="*/ 24 w 46"/>
                <a:gd name="T1" fmla="*/ 29 h 51"/>
                <a:gd name="T2" fmla="*/ 38 w 46"/>
                <a:gd name="T3" fmla="*/ 14 h 51"/>
                <a:gd name="T4" fmla="*/ 46 w 46"/>
                <a:gd name="T5" fmla="*/ 1 h 51"/>
                <a:gd name="T6" fmla="*/ 19 w 46"/>
                <a:gd name="T7" fmla="*/ 1 h 51"/>
                <a:gd name="T8" fmla="*/ 7 w 46"/>
                <a:gd name="T9" fmla="*/ 10 h 51"/>
                <a:gd name="T10" fmla="*/ 6 w 46"/>
                <a:gd name="T11" fmla="*/ 38 h 51"/>
                <a:gd name="T12" fmla="*/ 24 w 46"/>
                <a:gd name="T13" fmla="*/ 29 h 51"/>
              </a:gdLst>
              <a:ahLst/>
              <a:cxnLst>
                <a:cxn ang="0">
                  <a:pos x="T0" y="T1"/>
                </a:cxn>
                <a:cxn ang="0">
                  <a:pos x="T2" y="T3"/>
                </a:cxn>
                <a:cxn ang="0">
                  <a:pos x="T4" y="T5"/>
                </a:cxn>
                <a:cxn ang="0">
                  <a:pos x="T6" y="T7"/>
                </a:cxn>
                <a:cxn ang="0">
                  <a:pos x="T8" y="T9"/>
                </a:cxn>
                <a:cxn ang="0">
                  <a:pos x="T10" y="T11"/>
                </a:cxn>
                <a:cxn ang="0">
                  <a:pos x="T12" y="T13"/>
                </a:cxn>
              </a:cxnLst>
              <a:rect l="0" t="0" r="r" b="b"/>
              <a:pathLst>
                <a:path w="46" h="51">
                  <a:moveTo>
                    <a:pt x="24" y="29"/>
                  </a:moveTo>
                  <a:cubicBezTo>
                    <a:pt x="26" y="23"/>
                    <a:pt x="33" y="19"/>
                    <a:pt x="38" y="14"/>
                  </a:cubicBezTo>
                  <a:cubicBezTo>
                    <a:pt x="41" y="11"/>
                    <a:pt x="42" y="7"/>
                    <a:pt x="46" y="1"/>
                  </a:cubicBezTo>
                  <a:cubicBezTo>
                    <a:pt x="34" y="1"/>
                    <a:pt x="26" y="0"/>
                    <a:pt x="19" y="1"/>
                  </a:cubicBezTo>
                  <a:cubicBezTo>
                    <a:pt x="14" y="2"/>
                    <a:pt x="10" y="6"/>
                    <a:pt x="7" y="10"/>
                  </a:cubicBezTo>
                  <a:cubicBezTo>
                    <a:pt x="4" y="16"/>
                    <a:pt x="0" y="30"/>
                    <a:pt x="6" y="38"/>
                  </a:cubicBezTo>
                  <a:cubicBezTo>
                    <a:pt x="12" y="44"/>
                    <a:pt x="17" y="51"/>
                    <a:pt x="24" y="2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8" name="Freeform 36">
              <a:extLst>
                <a:ext uri="{FF2B5EF4-FFF2-40B4-BE49-F238E27FC236}">
                  <a16:creationId xmlns:a16="http://schemas.microsoft.com/office/drawing/2014/main" id="{7C246423-149A-4C9B-8175-57C10DE71CC1}"/>
                </a:ext>
              </a:extLst>
            </p:cNvPr>
            <p:cNvSpPr>
              <a:spLocks/>
            </p:cNvSpPr>
            <p:nvPr userDrawn="1"/>
          </p:nvSpPr>
          <p:spPr bwMode="auto">
            <a:xfrm>
              <a:off x="5909" y="2922"/>
              <a:ext cx="18" cy="25"/>
            </a:xfrm>
            <a:custGeom>
              <a:avLst/>
              <a:gdLst>
                <a:gd name="T0" fmla="*/ 1 w 23"/>
                <a:gd name="T1" fmla="*/ 32 h 32"/>
                <a:gd name="T2" fmla="*/ 23 w 23"/>
                <a:gd name="T3" fmla="*/ 2 h 32"/>
                <a:gd name="T4" fmla="*/ 12 w 23"/>
                <a:gd name="T5" fmla="*/ 2 h 32"/>
                <a:gd name="T6" fmla="*/ 1 w 23"/>
                <a:gd name="T7" fmla="*/ 32 h 32"/>
              </a:gdLst>
              <a:ahLst/>
              <a:cxnLst>
                <a:cxn ang="0">
                  <a:pos x="T0" y="T1"/>
                </a:cxn>
                <a:cxn ang="0">
                  <a:pos x="T2" y="T3"/>
                </a:cxn>
                <a:cxn ang="0">
                  <a:pos x="T4" y="T5"/>
                </a:cxn>
                <a:cxn ang="0">
                  <a:pos x="T6" y="T7"/>
                </a:cxn>
              </a:cxnLst>
              <a:rect l="0" t="0" r="r" b="b"/>
              <a:pathLst>
                <a:path w="23" h="32">
                  <a:moveTo>
                    <a:pt x="1" y="32"/>
                  </a:moveTo>
                  <a:cubicBezTo>
                    <a:pt x="16" y="22"/>
                    <a:pt x="16" y="22"/>
                    <a:pt x="23" y="2"/>
                  </a:cubicBezTo>
                  <a:cubicBezTo>
                    <a:pt x="19" y="2"/>
                    <a:pt x="15" y="0"/>
                    <a:pt x="12" y="2"/>
                  </a:cubicBezTo>
                  <a:cubicBezTo>
                    <a:pt x="4" y="9"/>
                    <a:pt x="0" y="25"/>
                    <a:pt x="1" y="3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9" name="Freeform 37">
              <a:extLst>
                <a:ext uri="{FF2B5EF4-FFF2-40B4-BE49-F238E27FC236}">
                  <a16:creationId xmlns:a16="http://schemas.microsoft.com/office/drawing/2014/main" id="{3A2E108B-5991-4214-B6DB-1EDF02397E9C}"/>
                </a:ext>
              </a:extLst>
            </p:cNvPr>
            <p:cNvSpPr>
              <a:spLocks/>
            </p:cNvSpPr>
            <p:nvPr userDrawn="1"/>
          </p:nvSpPr>
          <p:spPr bwMode="auto">
            <a:xfrm>
              <a:off x="5912" y="3319"/>
              <a:ext cx="120" cy="268"/>
            </a:xfrm>
            <a:custGeom>
              <a:avLst/>
              <a:gdLst>
                <a:gd name="T0" fmla="*/ 118 w 151"/>
                <a:gd name="T1" fmla="*/ 68 h 338"/>
                <a:gd name="T2" fmla="*/ 138 w 151"/>
                <a:gd name="T3" fmla="*/ 38 h 338"/>
                <a:gd name="T4" fmla="*/ 142 w 151"/>
                <a:gd name="T5" fmla="*/ 21 h 338"/>
                <a:gd name="T6" fmla="*/ 109 w 151"/>
                <a:gd name="T7" fmla="*/ 10 h 338"/>
                <a:gd name="T8" fmla="*/ 105 w 151"/>
                <a:gd name="T9" fmla="*/ 33 h 338"/>
                <a:gd name="T10" fmla="*/ 94 w 151"/>
                <a:gd name="T11" fmla="*/ 27 h 338"/>
                <a:gd name="T12" fmla="*/ 81 w 151"/>
                <a:gd name="T13" fmla="*/ 26 h 338"/>
                <a:gd name="T14" fmla="*/ 57 w 151"/>
                <a:gd name="T15" fmla="*/ 41 h 338"/>
                <a:gd name="T16" fmla="*/ 20 w 151"/>
                <a:gd name="T17" fmla="*/ 93 h 338"/>
                <a:gd name="T18" fmla="*/ 1 w 151"/>
                <a:gd name="T19" fmla="*/ 174 h 338"/>
                <a:gd name="T20" fmla="*/ 5 w 151"/>
                <a:gd name="T21" fmla="*/ 189 h 338"/>
                <a:gd name="T22" fmla="*/ 0 w 151"/>
                <a:gd name="T23" fmla="*/ 225 h 338"/>
                <a:gd name="T24" fmla="*/ 8 w 151"/>
                <a:gd name="T25" fmla="*/ 234 h 338"/>
                <a:gd name="T26" fmla="*/ 33 w 151"/>
                <a:gd name="T27" fmla="*/ 274 h 338"/>
                <a:gd name="T28" fmla="*/ 39 w 151"/>
                <a:gd name="T29" fmla="*/ 283 h 338"/>
                <a:gd name="T30" fmla="*/ 34 w 151"/>
                <a:gd name="T31" fmla="*/ 292 h 338"/>
                <a:gd name="T32" fmla="*/ 28 w 151"/>
                <a:gd name="T33" fmla="*/ 315 h 338"/>
                <a:gd name="T34" fmla="*/ 20 w 151"/>
                <a:gd name="T35" fmla="*/ 329 h 338"/>
                <a:gd name="T36" fmla="*/ 62 w 151"/>
                <a:gd name="T37" fmla="*/ 309 h 338"/>
                <a:gd name="T38" fmla="*/ 69 w 151"/>
                <a:gd name="T39" fmla="*/ 263 h 338"/>
                <a:gd name="T40" fmla="*/ 91 w 151"/>
                <a:gd name="T41" fmla="*/ 238 h 338"/>
                <a:gd name="T42" fmla="*/ 115 w 151"/>
                <a:gd name="T43" fmla="*/ 200 h 338"/>
                <a:gd name="T44" fmla="*/ 139 w 151"/>
                <a:gd name="T45" fmla="*/ 168 h 338"/>
                <a:gd name="T46" fmla="*/ 117 w 151"/>
                <a:gd name="T47" fmla="*/ 144 h 338"/>
                <a:gd name="T48" fmla="*/ 110 w 151"/>
                <a:gd name="T49" fmla="*/ 92 h 338"/>
                <a:gd name="T50" fmla="*/ 118 w 151"/>
                <a:gd name="T51" fmla="*/ 6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1" h="338">
                  <a:moveTo>
                    <a:pt x="118" y="68"/>
                  </a:moveTo>
                  <a:cubicBezTo>
                    <a:pt x="124" y="63"/>
                    <a:pt x="126" y="40"/>
                    <a:pt x="138" y="38"/>
                  </a:cubicBezTo>
                  <a:cubicBezTo>
                    <a:pt x="148" y="36"/>
                    <a:pt x="151" y="29"/>
                    <a:pt x="142" y="21"/>
                  </a:cubicBezTo>
                  <a:cubicBezTo>
                    <a:pt x="131" y="13"/>
                    <a:pt x="115" y="0"/>
                    <a:pt x="109" y="10"/>
                  </a:cubicBezTo>
                  <a:cubicBezTo>
                    <a:pt x="107" y="13"/>
                    <a:pt x="107" y="31"/>
                    <a:pt x="105" y="33"/>
                  </a:cubicBezTo>
                  <a:cubicBezTo>
                    <a:pt x="103" y="35"/>
                    <a:pt x="96" y="25"/>
                    <a:pt x="94" y="27"/>
                  </a:cubicBezTo>
                  <a:cubicBezTo>
                    <a:pt x="90" y="29"/>
                    <a:pt x="87" y="26"/>
                    <a:pt x="81" y="26"/>
                  </a:cubicBezTo>
                  <a:cubicBezTo>
                    <a:pt x="73" y="26"/>
                    <a:pt x="65" y="35"/>
                    <a:pt x="57" y="41"/>
                  </a:cubicBezTo>
                  <a:cubicBezTo>
                    <a:pt x="39" y="55"/>
                    <a:pt x="34" y="77"/>
                    <a:pt x="20" y="93"/>
                  </a:cubicBezTo>
                  <a:cubicBezTo>
                    <a:pt x="0" y="119"/>
                    <a:pt x="0" y="146"/>
                    <a:pt x="1" y="174"/>
                  </a:cubicBezTo>
                  <a:cubicBezTo>
                    <a:pt x="1" y="179"/>
                    <a:pt x="3" y="185"/>
                    <a:pt x="5" y="189"/>
                  </a:cubicBezTo>
                  <a:cubicBezTo>
                    <a:pt x="12" y="202"/>
                    <a:pt x="7" y="212"/>
                    <a:pt x="0" y="225"/>
                  </a:cubicBezTo>
                  <a:cubicBezTo>
                    <a:pt x="2" y="227"/>
                    <a:pt x="6" y="230"/>
                    <a:pt x="8" y="234"/>
                  </a:cubicBezTo>
                  <a:cubicBezTo>
                    <a:pt x="23" y="254"/>
                    <a:pt x="31" y="262"/>
                    <a:pt x="33" y="274"/>
                  </a:cubicBezTo>
                  <a:cubicBezTo>
                    <a:pt x="33" y="276"/>
                    <a:pt x="39" y="281"/>
                    <a:pt x="39" y="283"/>
                  </a:cubicBezTo>
                  <a:cubicBezTo>
                    <a:pt x="39" y="284"/>
                    <a:pt x="34" y="291"/>
                    <a:pt x="34" y="292"/>
                  </a:cubicBezTo>
                  <a:cubicBezTo>
                    <a:pt x="33" y="300"/>
                    <a:pt x="32" y="304"/>
                    <a:pt x="28" y="315"/>
                  </a:cubicBezTo>
                  <a:cubicBezTo>
                    <a:pt x="26" y="319"/>
                    <a:pt x="23" y="323"/>
                    <a:pt x="20" y="329"/>
                  </a:cubicBezTo>
                  <a:cubicBezTo>
                    <a:pt x="44" y="338"/>
                    <a:pt x="49" y="316"/>
                    <a:pt x="62" y="309"/>
                  </a:cubicBezTo>
                  <a:cubicBezTo>
                    <a:pt x="63" y="293"/>
                    <a:pt x="59" y="277"/>
                    <a:pt x="69" y="263"/>
                  </a:cubicBezTo>
                  <a:cubicBezTo>
                    <a:pt x="76" y="254"/>
                    <a:pt x="83" y="245"/>
                    <a:pt x="91" y="238"/>
                  </a:cubicBezTo>
                  <a:cubicBezTo>
                    <a:pt x="104" y="228"/>
                    <a:pt x="109" y="214"/>
                    <a:pt x="115" y="200"/>
                  </a:cubicBezTo>
                  <a:cubicBezTo>
                    <a:pt x="123" y="180"/>
                    <a:pt x="123" y="179"/>
                    <a:pt x="139" y="168"/>
                  </a:cubicBezTo>
                  <a:cubicBezTo>
                    <a:pt x="132" y="160"/>
                    <a:pt x="124" y="152"/>
                    <a:pt x="117" y="144"/>
                  </a:cubicBezTo>
                  <a:cubicBezTo>
                    <a:pt x="116" y="126"/>
                    <a:pt x="119" y="109"/>
                    <a:pt x="110" y="92"/>
                  </a:cubicBezTo>
                  <a:cubicBezTo>
                    <a:pt x="107" y="85"/>
                    <a:pt x="109" y="75"/>
                    <a:pt x="118" y="6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0" name="Freeform 38">
              <a:extLst>
                <a:ext uri="{FF2B5EF4-FFF2-40B4-BE49-F238E27FC236}">
                  <a16:creationId xmlns:a16="http://schemas.microsoft.com/office/drawing/2014/main" id="{8897B3CF-2FB2-406B-B1C7-839C6E7A812A}"/>
                </a:ext>
              </a:extLst>
            </p:cNvPr>
            <p:cNvSpPr>
              <a:spLocks/>
            </p:cNvSpPr>
            <p:nvPr userDrawn="1"/>
          </p:nvSpPr>
          <p:spPr bwMode="auto">
            <a:xfrm>
              <a:off x="5695" y="3487"/>
              <a:ext cx="87" cy="289"/>
            </a:xfrm>
            <a:custGeom>
              <a:avLst/>
              <a:gdLst>
                <a:gd name="T0" fmla="*/ 102 w 109"/>
                <a:gd name="T1" fmla="*/ 0 h 365"/>
                <a:gd name="T2" fmla="*/ 88 w 109"/>
                <a:gd name="T3" fmla="*/ 11 h 365"/>
                <a:gd name="T4" fmla="*/ 72 w 109"/>
                <a:gd name="T5" fmla="*/ 69 h 365"/>
                <a:gd name="T6" fmla="*/ 58 w 109"/>
                <a:gd name="T7" fmla="*/ 128 h 365"/>
                <a:gd name="T8" fmla="*/ 38 w 109"/>
                <a:gd name="T9" fmla="*/ 157 h 365"/>
                <a:gd name="T10" fmla="*/ 30 w 109"/>
                <a:gd name="T11" fmla="*/ 170 h 365"/>
                <a:gd name="T12" fmla="*/ 8 w 109"/>
                <a:gd name="T13" fmla="*/ 253 h 365"/>
                <a:gd name="T14" fmla="*/ 5 w 109"/>
                <a:gd name="T15" fmla="*/ 301 h 365"/>
                <a:gd name="T16" fmla="*/ 9 w 109"/>
                <a:gd name="T17" fmla="*/ 329 h 365"/>
                <a:gd name="T18" fmla="*/ 21 w 109"/>
                <a:gd name="T19" fmla="*/ 365 h 365"/>
                <a:gd name="T20" fmla="*/ 37 w 109"/>
                <a:gd name="T21" fmla="*/ 347 h 365"/>
                <a:gd name="T22" fmla="*/ 50 w 109"/>
                <a:gd name="T23" fmla="*/ 281 h 365"/>
                <a:gd name="T24" fmla="*/ 62 w 109"/>
                <a:gd name="T25" fmla="*/ 219 h 365"/>
                <a:gd name="T26" fmla="*/ 77 w 109"/>
                <a:gd name="T27" fmla="*/ 167 h 365"/>
                <a:gd name="T28" fmla="*/ 78 w 109"/>
                <a:gd name="T29" fmla="*/ 160 h 365"/>
                <a:gd name="T30" fmla="*/ 94 w 109"/>
                <a:gd name="T31" fmla="*/ 79 h 365"/>
                <a:gd name="T32" fmla="*/ 102 w 109"/>
                <a:gd name="T33"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365">
                  <a:moveTo>
                    <a:pt x="102" y="0"/>
                  </a:moveTo>
                  <a:cubicBezTo>
                    <a:pt x="96" y="5"/>
                    <a:pt x="88" y="8"/>
                    <a:pt x="88" y="11"/>
                  </a:cubicBezTo>
                  <a:cubicBezTo>
                    <a:pt x="83" y="31"/>
                    <a:pt x="73" y="50"/>
                    <a:pt x="72" y="69"/>
                  </a:cubicBezTo>
                  <a:cubicBezTo>
                    <a:pt x="70" y="90"/>
                    <a:pt x="62" y="108"/>
                    <a:pt x="58" y="128"/>
                  </a:cubicBezTo>
                  <a:cubicBezTo>
                    <a:pt x="55" y="142"/>
                    <a:pt x="49" y="150"/>
                    <a:pt x="38" y="157"/>
                  </a:cubicBezTo>
                  <a:cubicBezTo>
                    <a:pt x="34" y="159"/>
                    <a:pt x="31" y="165"/>
                    <a:pt x="30" y="170"/>
                  </a:cubicBezTo>
                  <a:cubicBezTo>
                    <a:pt x="23" y="198"/>
                    <a:pt x="18" y="226"/>
                    <a:pt x="8" y="253"/>
                  </a:cubicBezTo>
                  <a:cubicBezTo>
                    <a:pt x="1" y="270"/>
                    <a:pt x="0" y="286"/>
                    <a:pt x="5" y="301"/>
                  </a:cubicBezTo>
                  <a:cubicBezTo>
                    <a:pt x="9" y="311"/>
                    <a:pt x="9" y="320"/>
                    <a:pt x="9" y="329"/>
                  </a:cubicBezTo>
                  <a:cubicBezTo>
                    <a:pt x="9" y="343"/>
                    <a:pt x="13" y="354"/>
                    <a:pt x="21" y="365"/>
                  </a:cubicBezTo>
                  <a:cubicBezTo>
                    <a:pt x="30" y="362"/>
                    <a:pt x="34" y="357"/>
                    <a:pt x="37" y="347"/>
                  </a:cubicBezTo>
                  <a:cubicBezTo>
                    <a:pt x="45" y="326"/>
                    <a:pt x="43" y="303"/>
                    <a:pt x="50" y="281"/>
                  </a:cubicBezTo>
                  <a:cubicBezTo>
                    <a:pt x="57" y="261"/>
                    <a:pt x="56" y="239"/>
                    <a:pt x="62" y="219"/>
                  </a:cubicBezTo>
                  <a:cubicBezTo>
                    <a:pt x="67" y="202"/>
                    <a:pt x="62" y="181"/>
                    <a:pt x="77" y="167"/>
                  </a:cubicBezTo>
                  <a:cubicBezTo>
                    <a:pt x="79" y="166"/>
                    <a:pt x="78" y="163"/>
                    <a:pt x="78" y="160"/>
                  </a:cubicBezTo>
                  <a:cubicBezTo>
                    <a:pt x="74" y="131"/>
                    <a:pt x="86" y="106"/>
                    <a:pt x="94" y="79"/>
                  </a:cubicBezTo>
                  <a:cubicBezTo>
                    <a:pt x="102" y="54"/>
                    <a:pt x="109" y="30"/>
                    <a:pt x="102"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1" name="Freeform 39">
              <a:extLst>
                <a:ext uri="{FF2B5EF4-FFF2-40B4-BE49-F238E27FC236}">
                  <a16:creationId xmlns:a16="http://schemas.microsoft.com/office/drawing/2014/main" id="{A23C5F2A-13AF-4F4B-8EF8-1EB18A70D549}"/>
                </a:ext>
              </a:extLst>
            </p:cNvPr>
            <p:cNvSpPr>
              <a:spLocks/>
            </p:cNvSpPr>
            <p:nvPr userDrawn="1"/>
          </p:nvSpPr>
          <p:spPr bwMode="auto">
            <a:xfrm>
              <a:off x="5897" y="3037"/>
              <a:ext cx="18" cy="23"/>
            </a:xfrm>
            <a:custGeom>
              <a:avLst/>
              <a:gdLst>
                <a:gd name="T0" fmla="*/ 3 w 23"/>
                <a:gd name="T1" fmla="*/ 29 h 29"/>
                <a:gd name="T2" fmla="*/ 18 w 23"/>
                <a:gd name="T3" fmla="*/ 0 h 29"/>
                <a:gd name="T4" fmla="*/ 3 w 23"/>
                <a:gd name="T5" fmla="*/ 29 h 29"/>
              </a:gdLst>
              <a:ahLst/>
              <a:cxnLst>
                <a:cxn ang="0">
                  <a:pos x="T0" y="T1"/>
                </a:cxn>
                <a:cxn ang="0">
                  <a:pos x="T2" y="T3"/>
                </a:cxn>
                <a:cxn ang="0">
                  <a:pos x="T4" y="T5"/>
                </a:cxn>
              </a:cxnLst>
              <a:rect l="0" t="0" r="r" b="b"/>
              <a:pathLst>
                <a:path w="23" h="29">
                  <a:moveTo>
                    <a:pt x="3" y="29"/>
                  </a:moveTo>
                  <a:cubicBezTo>
                    <a:pt x="17" y="26"/>
                    <a:pt x="23" y="18"/>
                    <a:pt x="18" y="0"/>
                  </a:cubicBezTo>
                  <a:cubicBezTo>
                    <a:pt x="0" y="10"/>
                    <a:pt x="0" y="10"/>
                    <a:pt x="3" y="2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2" name="Freeform 40">
              <a:extLst>
                <a:ext uri="{FF2B5EF4-FFF2-40B4-BE49-F238E27FC236}">
                  <a16:creationId xmlns:a16="http://schemas.microsoft.com/office/drawing/2014/main" id="{33FFAE3D-82AE-40F4-AD0B-0C19260963AE}"/>
                </a:ext>
              </a:extLst>
            </p:cNvPr>
            <p:cNvSpPr>
              <a:spLocks noEditPoints="1"/>
            </p:cNvSpPr>
            <p:nvPr userDrawn="1"/>
          </p:nvSpPr>
          <p:spPr bwMode="auto">
            <a:xfrm>
              <a:off x="4962" y="597"/>
              <a:ext cx="1314" cy="3432"/>
            </a:xfrm>
            <a:custGeom>
              <a:avLst/>
              <a:gdLst>
                <a:gd name="T0" fmla="*/ 938 w 1659"/>
                <a:gd name="T1" fmla="*/ 3735 h 4335"/>
                <a:gd name="T2" fmla="*/ 938 w 1659"/>
                <a:gd name="T3" fmla="*/ 3355 h 4335"/>
                <a:gd name="T4" fmla="*/ 1007 w 1659"/>
                <a:gd name="T5" fmla="*/ 3219 h 4335"/>
                <a:gd name="T6" fmla="*/ 1209 w 1659"/>
                <a:gd name="T7" fmla="*/ 2993 h 4335"/>
                <a:gd name="T8" fmla="*/ 920 w 1659"/>
                <a:gd name="T9" fmla="*/ 2999 h 4335"/>
                <a:gd name="T10" fmla="*/ 937 w 1659"/>
                <a:gd name="T11" fmla="*/ 2966 h 4335"/>
                <a:gd name="T12" fmla="*/ 1088 w 1659"/>
                <a:gd name="T13" fmla="*/ 3008 h 4335"/>
                <a:gd name="T14" fmla="*/ 1173 w 1659"/>
                <a:gd name="T15" fmla="*/ 2731 h 4335"/>
                <a:gd name="T16" fmla="*/ 967 w 1659"/>
                <a:gd name="T17" fmla="*/ 2614 h 4335"/>
                <a:gd name="T18" fmla="*/ 943 w 1659"/>
                <a:gd name="T19" fmla="*/ 2140 h 4335"/>
                <a:gd name="T20" fmla="*/ 971 w 1659"/>
                <a:gd name="T21" fmla="*/ 1917 h 4335"/>
                <a:gd name="T22" fmla="*/ 1098 w 1659"/>
                <a:gd name="T23" fmla="*/ 1794 h 4335"/>
                <a:gd name="T24" fmla="*/ 1215 w 1659"/>
                <a:gd name="T25" fmla="*/ 1683 h 4335"/>
                <a:gd name="T26" fmla="*/ 1366 w 1659"/>
                <a:gd name="T27" fmla="*/ 1303 h 4335"/>
                <a:gd name="T28" fmla="*/ 1358 w 1659"/>
                <a:gd name="T29" fmla="*/ 1116 h 4335"/>
                <a:gd name="T30" fmla="*/ 1436 w 1659"/>
                <a:gd name="T31" fmla="*/ 968 h 4335"/>
                <a:gd name="T32" fmla="*/ 1619 w 1659"/>
                <a:gd name="T33" fmla="*/ 906 h 4335"/>
                <a:gd name="T34" fmla="*/ 1561 w 1659"/>
                <a:gd name="T35" fmla="*/ 617 h 4335"/>
                <a:gd name="T36" fmla="*/ 1459 w 1659"/>
                <a:gd name="T37" fmla="*/ 421 h 4335"/>
                <a:gd name="T38" fmla="*/ 1178 w 1659"/>
                <a:gd name="T39" fmla="*/ 103 h 4335"/>
                <a:gd name="T40" fmla="*/ 995 w 1659"/>
                <a:gd name="T41" fmla="*/ 217 h 4335"/>
                <a:gd name="T42" fmla="*/ 755 w 1659"/>
                <a:gd name="T43" fmla="*/ 353 h 4335"/>
                <a:gd name="T44" fmla="*/ 618 w 1659"/>
                <a:gd name="T45" fmla="*/ 571 h 4335"/>
                <a:gd name="T46" fmla="*/ 432 w 1659"/>
                <a:gd name="T47" fmla="*/ 963 h 4335"/>
                <a:gd name="T48" fmla="*/ 367 w 1659"/>
                <a:gd name="T49" fmla="*/ 1422 h 4335"/>
                <a:gd name="T50" fmla="*/ 563 w 1659"/>
                <a:gd name="T51" fmla="*/ 1542 h 4335"/>
                <a:gd name="T52" fmla="*/ 603 w 1659"/>
                <a:gd name="T53" fmla="*/ 1642 h 4335"/>
                <a:gd name="T54" fmla="*/ 523 w 1659"/>
                <a:gd name="T55" fmla="*/ 1510 h 4335"/>
                <a:gd name="T56" fmla="*/ 424 w 1659"/>
                <a:gd name="T57" fmla="*/ 1481 h 4335"/>
                <a:gd name="T58" fmla="*/ 240 w 1659"/>
                <a:gd name="T59" fmla="*/ 1610 h 4335"/>
                <a:gd name="T60" fmla="*/ 148 w 1659"/>
                <a:gd name="T61" fmla="*/ 1934 h 4335"/>
                <a:gd name="T62" fmla="*/ 159 w 1659"/>
                <a:gd name="T63" fmla="*/ 2310 h 4335"/>
                <a:gd name="T64" fmla="*/ 231 w 1659"/>
                <a:gd name="T65" fmla="*/ 2545 h 4335"/>
                <a:gd name="T66" fmla="*/ 222 w 1659"/>
                <a:gd name="T67" fmla="*/ 2801 h 4335"/>
                <a:gd name="T68" fmla="*/ 62 w 1659"/>
                <a:gd name="T69" fmla="*/ 3226 h 4335"/>
                <a:gd name="T70" fmla="*/ 51 w 1659"/>
                <a:gd name="T71" fmla="*/ 3397 h 4335"/>
                <a:gd name="T72" fmla="*/ 174 w 1659"/>
                <a:gd name="T73" fmla="*/ 3725 h 4335"/>
                <a:gd name="T74" fmla="*/ 246 w 1659"/>
                <a:gd name="T75" fmla="*/ 4037 h 4335"/>
                <a:gd name="T76" fmla="*/ 366 w 1659"/>
                <a:gd name="T77" fmla="*/ 4322 h 4335"/>
                <a:gd name="T78" fmla="*/ 582 w 1659"/>
                <a:gd name="T79" fmla="*/ 4244 h 4335"/>
                <a:gd name="T80" fmla="*/ 754 w 1659"/>
                <a:gd name="T81" fmla="*/ 4056 h 4335"/>
                <a:gd name="T82" fmla="*/ 242 w 1659"/>
                <a:gd name="T83" fmla="*/ 1729 h 4335"/>
                <a:gd name="T84" fmla="*/ 336 w 1659"/>
                <a:gd name="T85" fmla="*/ 3303 h 4335"/>
                <a:gd name="T86" fmla="*/ 244 w 1659"/>
                <a:gd name="T87" fmla="*/ 3308 h 4335"/>
                <a:gd name="T88" fmla="*/ 226 w 1659"/>
                <a:gd name="T89" fmla="*/ 3206 h 4335"/>
                <a:gd name="T90" fmla="*/ 324 w 1659"/>
                <a:gd name="T91" fmla="*/ 3107 h 4335"/>
                <a:gd name="T92" fmla="*/ 457 w 1659"/>
                <a:gd name="T93" fmla="*/ 3153 h 4335"/>
                <a:gd name="T94" fmla="*/ 411 w 1659"/>
                <a:gd name="T95" fmla="*/ 1833 h 4335"/>
                <a:gd name="T96" fmla="*/ 531 w 1659"/>
                <a:gd name="T97" fmla="*/ 3539 h 4335"/>
                <a:gd name="T98" fmla="*/ 629 w 1659"/>
                <a:gd name="T99" fmla="*/ 3221 h 4335"/>
                <a:gd name="T100" fmla="*/ 907 w 1659"/>
                <a:gd name="T101" fmla="*/ 1021 h 4335"/>
                <a:gd name="T102" fmla="*/ 862 w 1659"/>
                <a:gd name="T103" fmla="*/ 986 h 4335"/>
                <a:gd name="T104" fmla="*/ 804 w 1659"/>
                <a:gd name="T105" fmla="*/ 927 h 4335"/>
                <a:gd name="T106" fmla="*/ 806 w 1659"/>
                <a:gd name="T107" fmla="*/ 469 h 4335"/>
                <a:gd name="T108" fmla="*/ 851 w 1659"/>
                <a:gd name="T109" fmla="*/ 503 h 4335"/>
                <a:gd name="T110" fmla="*/ 801 w 1659"/>
                <a:gd name="T111" fmla="*/ 475 h 4335"/>
                <a:gd name="T112" fmla="*/ 721 w 1659"/>
                <a:gd name="T113" fmla="*/ 3078 h 4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9" h="4335">
                  <a:moveTo>
                    <a:pt x="826" y="4052"/>
                  </a:moveTo>
                  <a:cubicBezTo>
                    <a:pt x="847" y="4060"/>
                    <a:pt x="855" y="4058"/>
                    <a:pt x="865" y="4041"/>
                  </a:cubicBezTo>
                  <a:cubicBezTo>
                    <a:pt x="869" y="4035"/>
                    <a:pt x="872" y="4029"/>
                    <a:pt x="874" y="4023"/>
                  </a:cubicBezTo>
                  <a:cubicBezTo>
                    <a:pt x="879" y="4003"/>
                    <a:pt x="882" y="3982"/>
                    <a:pt x="888" y="3962"/>
                  </a:cubicBezTo>
                  <a:cubicBezTo>
                    <a:pt x="893" y="3946"/>
                    <a:pt x="893" y="3928"/>
                    <a:pt x="902" y="3913"/>
                  </a:cubicBezTo>
                  <a:cubicBezTo>
                    <a:pt x="923" y="3875"/>
                    <a:pt x="932" y="3834"/>
                    <a:pt x="936" y="3791"/>
                  </a:cubicBezTo>
                  <a:cubicBezTo>
                    <a:pt x="936" y="3786"/>
                    <a:pt x="939" y="3781"/>
                    <a:pt x="940" y="3776"/>
                  </a:cubicBezTo>
                  <a:cubicBezTo>
                    <a:pt x="943" y="3762"/>
                    <a:pt x="944" y="3749"/>
                    <a:pt x="938" y="3735"/>
                  </a:cubicBezTo>
                  <a:cubicBezTo>
                    <a:pt x="929" y="3712"/>
                    <a:pt x="920" y="3687"/>
                    <a:pt x="942" y="3666"/>
                  </a:cubicBezTo>
                  <a:cubicBezTo>
                    <a:pt x="946" y="3641"/>
                    <a:pt x="956" y="3618"/>
                    <a:pt x="943" y="3593"/>
                  </a:cubicBezTo>
                  <a:cubicBezTo>
                    <a:pt x="937" y="3583"/>
                    <a:pt x="937" y="3570"/>
                    <a:pt x="936" y="3558"/>
                  </a:cubicBezTo>
                  <a:cubicBezTo>
                    <a:pt x="934" y="3546"/>
                    <a:pt x="936" y="3533"/>
                    <a:pt x="930" y="3520"/>
                  </a:cubicBezTo>
                  <a:cubicBezTo>
                    <a:pt x="924" y="3508"/>
                    <a:pt x="927" y="3491"/>
                    <a:pt x="942" y="3482"/>
                  </a:cubicBezTo>
                  <a:cubicBezTo>
                    <a:pt x="950" y="3477"/>
                    <a:pt x="953" y="3467"/>
                    <a:pt x="949" y="3461"/>
                  </a:cubicBezTo>
                  <a:cubicBezTo>
                    <a:pt x="935" y="3442"/>
                    <a:pt x="946" y="3422"/>
                    <a:pt x="942" y="3402"/>
                  </a:cubicBezTo>
                  <a:cubicBezTo>
                    <a:pt x="958" y="3385"/>
                    <a:pt x="944" y="3370"/>
                    <a:pt x="938" y="3355"/>
                  </a:cubicBezTo>
                  <a:cubicBezTo>
                    <a:pt x="926" y="3322"/>
                    <a:pt x="924" y="3323"/>
                    <a:pt x="958" y="3308"/>
                  </a:cubicBezTo>
                  <a:cubicBezTo>
                    <a:pt x="960" y="3307"/>
                    <a:pt x="961" y="3305"/>
                    <a:pt x="963" y="3303"/>
                  </a:cubicBezTo>
                  <a:cubicBezTo>
                    <a:pt x="966" y="3283"/>
                    <a:pt x="947" y="3278"/>
                    <a:pt x="939" y="3266"/>
                  </a:cubicBezTo>
                  <a:cubicBezTo>
                    <a:pt x="917" y="3272"/>
                    <a:pt x="896" y="3257"/>
                    <a:pt x="875" y="3266"/>
                  </a:cubicBezTo>
                  <a:cubicBezTo>
                    <a:pt x="872" y="3267"/>
                    <a:pt x="866" y="3260"/>
                    <a:pt x="855" y="3253"/>
                  </a:cubicBezTo>
                  <a:cubicBezTo>
                    <a:pt x="883" y="3253"/>
                    <a:pt x="905" y="3252"/>
                    <a:pt x="926" y="3254"/>
                  </a:cubicBezTo>
                  <a:cubicBezTo>
                    <a:pt x="953" y="3256"/>
                    <a:pt x="975" y="3248"/>
                    <a:pt x="993" y="3227"/>
                  </a:cubicBezTo>
                  <a:cubicBezTo>
                    <a:pt x="996" y="3223"/>
                    <a:pt x="1003" y="3223"/>
                    <a:pt x="1007" y="3219"/>
                  </a:cubicBezTo>
                  <a:cubicBezTo>
                    <a:pt x="1017" y="3208"/>
                    <a:pt x="1034" y="3203"/>
                    <a:pt x="1038" y="3185"/>
                  </a:cubicBezTo>
                  <a:cubicBezTo>
                    <a:pt x="1039" y="3180"/>
                    <a:pt x="1043" y="3175"/>
                    <a:pt x="1048" y="3172"/>
                  </a:cubicBezTo>
                  <a:cubicBezTo>
                    <a:pt x="1065" y="3160"/>
                    <a:pt x="1082" y="3146"/>
                    <a:pt x="1101" y="3138"/>
                  </a:cubicBezTo>
                  <a:cubicBezTo>
                    <a:pt x="1124" y="3129"/>
                    <a:pt x="1134" y="3108"/>
                    <a:pt x="1152" y="3095"/>
                  </a:cubicBezTo>
                  <a:cubicBezTo>
                    <a:pt x="1153" y="3094"/>
                    <a:pt x="1153" y="3093"/>
                    <a:pt x="1154" y="3093"/>
                  </a:cubicBezTo>
                  <a:cubicBezTo>
                    <a:pt x="1174" y="3085"/>
                    <a:pt x="1185" y="3072"/>
                    <a:pt x="1181" y="3050"/>
                  </a:cubicBezTo>
                  <a:cubicBezTo>
                    <a:pt x="1190" y="3042"/>
                    <a:pt x="1180" y="3021"/>
                    <a:pt x="1203" y="3021"/>
                  </a:cubicBezTo>
                  <a:cubicBezTo>
                    <a:pt x="1216" y="3021"/>
                    <a:pt x="1219" y="3004"/>
                    <a:pt x="1209" y="2993"/>
                  </a:cubicBezTo>
                  <a:cubicBezTo>
                    <a:pt x="1205" y="2988"/>
                    <a:pt x="1200" y="2984"/>
                    <a:pt x="1194" y="2978"/>
                  </a:cubicBezTo>
                  <a:cubicBezTo>
                    <a:pt x="1180" y="2998"/>
                    <a:pt x="1153" y="2993"/>
                    <a:pt x="1144" y="3015"/>
                  </a:cubicBezTo>
                  <a:cubicBezTo>
                    <a:pt x="1109" y="3015"/>
                    <a:pt x="1109" y="3015"/>
                    <a:pt x="1109" y="3015"/>
                  </a:cubicBezTo>
                  <a:cubicBezTo>
                    <a:pt x="1106" y="3021"/>
                    <a:pt x="1103" y="3030"/>
                    <a:pt x="1099" y="3031"/>
                  </a:cubicBezTo>
                  <a:cubicBezTo>
                    <a:pt x="1080" y="3036"/>
                    <a:pt x="1059" y="3050"/>
                    <a:pt x="1040" y="3040"/>
                  </a:cubicBezTo>
                  <a:cubicBezTo>
                    <a:pt x="1024" y="3031"/>
                    <a:pt x="1013" y="3040"/>
                    <a:pt x="1000" y="3043"/>
                  </a:cubicBezTo>
                  <a:cubicBezTo>
                    <a:pt x="985" y="3021"/>
                    <a:pt x="961" y="3012"/>
                    <a:pt x="939" y="3001"/>
                  </a:cubicBezTo>
                  <a:cubicBezTo>
                    <a:pt x="932" y="2997"/>
                    <a:pt x="929" y="2993"/>
                    <a:pt x="920" y="2999"/>
                  </a:cubicBezTo>
                  <a:cubicBezTo>
                    <a:pt x="912" y="3003"/>
                    <a:pt x="899" y="2999"/>
                    <a:pt x="888" y="2998"/>
                  </a:cubicBezTo>
                  <a:cubicBezTo>
                    <a:pt x="884" y="2998"/>
                    <a:pt x="879" y="2995"/>
                    <a:pt x="877" y="2996"/>
                  </a:cubicBezTo>
                  <a:cubicBezTo>
                    <a:pt x="856" y="3006"/>
                    <a:pt x="835" y="3000"/>
                    <a:pt x="809" y="3000"/>
                  </a:cubicBezTo>
                  <a:cubicBezTo>
                    <a:pt x="815" y="2996"/>
                    <a:pt x="817" y="2995"/>
                    <a:pt x="819" y="2995"/>
                  </a:cubicBezTo>
                  <a:cubicBezTo>
                    <a:pt x="851" y="2992"/>
                    <a:pt x="858" y="2987"/>
                    <a:pt x="874" y="2964"/>
                  </a:cubicBezTo>
                  <a:cubicBezTo>
                    <a:pt x="875" y="2963"/>
                    <a:pt x="877" y="2962"/>
                    <a:pt x="878" y="2962"/>
                  </a:cubicBezTo>
                  <a:cubicBezTo>
                    <a:pt x="887" y="2967"/>
                    <a:pt x="895" y="2971"/>
                    <a:pt x="903" y="2975"/>
                  </a:cubicBezTo>
                  <a:cubicBezTo>
                    <a:pt x="914" y="2966"/>
                    <a:pt x="922" y="2951"/>
                    <a:pt x="937" y="2966"/>
                  </a:cubicBezTo>
                  <a:cubicBezTo>
                    <a:pt x="939" y="2967"/>
                    <a:pt x="942" y="2968"/>
                    <a:pt x="943" y="2967"/>
                  </a:cubicBezTo>
                  <a:cubicBezTo>
                    <a:pt x="959" y="2954"/>
                    <a:pt x="970" y="2970"/>
                    <a:pt x="984" y="2971"/>
                  </a:cubicBezTo>
                  <a:cubicBezTo>
                    <a:pt x="992" y="2972"/>
                    <a:pt x="1000" y="2973"/>
                    <a:pt x="1009" y="2975"/>
                  </a:cubicBezTo>
                  <a:cubicBezTo>
                    <a:pt x="1010" y="2966"/>
                    <a:pt x="1011" y="2960"/>
                    <a:pt x="1012" y="2956"/>
                  </a:cubicBezTo>
                  <a:cubicBezTo>
                    <a:pt x="1028" y="2964"/>
                    <a:pt x="1043" y="2960"/>
                    <a:pt x="1057" y="2960"/>
                  </a:cubicBezTo>
                  <a:cubicBezTo>
                    <a:pt x="1059" y="2943"/>
                    <a:pt x="1061" y="2942"/>
                    <a:pt x="1072" y="2943"/>
                  </a:cubicBezTo>
                  <a:cubicBezTo>
                    <a:pt x="1072" y="2959"/>
                    <a:pt x="1072" y="2975"/>
                    <a:pt x="1072" y="2991"/>
                  </a:cubicBezTo>
                  <a:cubicBezTo>
                    <a:pt x="1072" y="3002"/>
                    <a:pt x="1078" y="3007"/>
                    <a:pt x="1088" y="3008"/>
                  </a:cubicBezTo>
                  <a:cubicBezTo>
                    <a:pt x="1098" y="3009"/>
                    <a:pt x="1108" y="3008"/>
                    <a:pt x="1116" y="3008"/>
                  </a:cubicBezTo>
                  <a:cubicBezTo>
                    <a:pt x="1124" y="3000"/>
                    <a:pt x="1131" y="2989"/>
                    <a:pt x="1137" y="2989"/>
                  </a:cubicBezTo>
                  <a:cubicBezTo>
                    <a:pt x="1154" y="2990"/>
                    <a:pt x="1160" y="2976"/>
                    <a:pt x="1170" y="2968"/>
                  </a:cubicBezTo>
                  <a:cubicBezTo>
                    <a:pt x="1176" y="2962"/>
                    <a:pt x="1189" y="2948"/>
                    <a:pt x="1197" y="2935"/>
                  </a:cubicBezTo>
                  <a:cubicBezTo>
                    <a:pt x="1213" y="2908"/>
                    <a:pt x="1235" y="2890"/>
                    <a:pt x="1254" y="2870"/>
                  </a:cubicBezTo>
                  <a:cubicBezTo>
                    <a:pt x="1262" y="2837"/>
                    <a:pt x="1243" y="2813"/>
                    <a:pt x="1228" y="2789"/>
                  </a:cubicBezTo>
                  <a:cubicBezTo>
                    <a:pt x="1216" y="2768"/>
                    <a:pt x="1196" y="2761"/>
                    <a:pt x="1174" y="2754"/>
                  </a:cubicBezTo>
                  <a:cubicBezTo>
                    <a:pt x="1174" y="2747"/>
                    <a:pt x="1175" y="2739"/>
                    <a:pt x="1173" y="2731"/>
                  </a:cubicBezTo>
                  <a:cubicBezTo>
                    <a:pt x="1171" y="2723"/>
                    <a:pt x="1169" y="2714"/>
                    <a:pt x="1163" y="2709"/>
                  </a:cubicBezTo>
                  <a:cubicBezTo>
                    <a:pt x="1151" y="2701"/>
                    <a:pt x="1137" y="2695"/>
                    <a:pt x="1124" y="2688"/>
                  </a:cubicBezTo>
                  <a:cubicBezTo>
                    <a:pt x="1119" y="2686"/>
                    <a:pt x="1113" y="2685"/>
                    <a:pt x="1110" y="2682"/>
                  </a:cubicBezTo>
                  <a:cubicBezTo>
                    <a:pt x="1097" y="2667"/>
                    <a:pt x="1079" y="2657"/>
                    <a:pt x="1070" y="2637"/>
                  </a:cubicBezTo>
                  <a:cubicBezTo>
                    <a:pt x="1065" y="2625"/>
                    <a:pt x="1055" y="2624"/>
                    <a:pt x="1043" y="2632"/>
                  </a:cubicBezTo>
                  <a:cubicBezTo>
                    <a:pt x="1023" y="2645"/>
                    <a:pt x="1023" y="2645"/>
                    <a:pt x="1010" y="2623"/>
                  </a:cubicBezTo>
                  <a:cubicBezTo>
                    <a:pt x="1008" y="2620"/>
                    <a:pt x="1004" y="2617"/>
                    <a:pt x="1000" y="2614"/>
                  </a:cubicBezTo>
                  <a:cubicBezTo>
                    <a:pt x="967" y="2614"/>
                    <a:pt x="967" y="2614"/>
                    <a:pt x="967" y="2614"/>
                  </a:cubicBezTo>
                  <a:cubicBezTo>
                    <a:pt x="961" y="2608"/>
                    <a:pt x="956" y="2602"/>
                    <a:pt x="949" y="2596"/>
                  </a:cubicBezTo>
                  <a:cubicBezTo>
                    <a:pt x="949" y="2549"/>
                    <a:pt x="949" y="2549"/>
                    <a:pt x="949" y="2549"/>
                  </a:cubicBezTo>
                  <a:cubicBezTo>
                    <a:pt x="928" y="2532"/>
                    <a:pt x="936" y="2505"/>
                    <a:pt x="930" y="2483"/>
                  </a:cubicBezTo>
                  <a:cubicBezTo>
                    <a:pt x="922" y="2448"/>
                    <a:pt x="921" y="2412"/>
                    <a:pt x="915" y="2376"/>
                  </a:cubicBezTo>
                  <a:cubicBezTo>
                    <a:pt x="913" y="2366"/>
                    <a:pt x="910" y="2356"/>
                    <a:pt x="909" y="2345"/>
                  </a:cubicBezTo>
                  <a:cubicBezTo>
                    <a:pt x="906" y="2325"/>
                    <a:pt x="909" y="2306"/>
                    <a:pt x="918" y="2288"/>
                  </a:cubicBezTo>
                  <a:cubicBezTo>
                    <a:pt x="929" y="2296"/>
                    <a:pt x="940" y="2298"/>
                    <a:pt x="947" y="2285"/>
                  </a:cubicBezTo>
                  <a:cubicBezTo>
                    <a:pt x="924" y="2236"/>
                    <a:pt x="939" y="2188"/>
                    <a:pt x="943" y="2140"/>
                  </a:cubicBezTo>
                  <a:cubicBezTo>
                    <a:pt x="943" y="2133"/>
                    <a:pt x="950" y="2126"/>
                    <a:pt x="954" y="2118"/>
                  </a:cubicBezTo>
                  <a:cubicBezTo>
                    <a:pt x="935" y="2097"/>
                    <a:pt x="906" y="2079"/>
                    <a:pt x="918" y="2040"/>
                  </a:cubicBezTo>
                  <a:cubicBezTo>
                    <a:pt x="933" y="2046"/>
                    <a:pt x="950" y="2059"/>
                    <a:pt x="960" y="2035"/>
                  </a:cubicBezTo>
                  <a:cubicBezTo>
                    <a:pt x="979" y="2039"/>
                    <a:pt x="981" y="2023"/>
                    <a:pt x="988" y="2013"/>
                  </a:cubicBezTo>
                  <a:cubicBezTo>
                    <a:pt x="999" y="1997"/>
                    <a:pt x="1000" y="1997"/>
                    <a:pt x="988" y="1983"/>
                  </a:cubicBezTo>
                  <a:cubicBezTo>
                    <a:pt x="984" y="1977"/>
                    <a:pt x="980" y="1972"/>
                    <a:pt x="987" y="1966"/>
                  </a:cubicBezTo>
                  <a:cubicBezTo>
                    <a:pt x="993" y="1961"/>
                    <a:pt x="989" y="1957"/>
                    <a:pt x="986" y="1952"/>
                  </a:cubicBezTo>
                  <a:cubicBezTo>
                    <a:pt x="981" y="1945"/>
                    <a:pt x="958" y="1912"/>
                    <a:pt x="971" y="1917"/>
                  </a:cubicBezTo>
                  <a:cubicBezTo>
                    <a:pt x="991" y="1933"/>
                    <a:pt x="992" y="1919"/>
                    <a:pt x="997" y="1934"/>
                  </a:cubicBezTo>
                  <a:cubicBezTo>
                    <a:pt x="1000" y="1943"/>
                    <a:pt x="1013" y="1942"/>
                    <a:pt x="1017" y="1934"/>
                  </a:cubicBezTo>
                  <a:cubicBezTo>
                    <a:pt x="1024" y="1919"/>
                    <a:pt x="1037" y="1909"/>
                    <a:pt x="1050" y="1902"/>
                  </a:cubicBezTo>
                  <a:cubicBezTo>
                    <a:pt x="1050" y="1866"/>
                    <a:pt x="1050" y="1866"/>
                    <a:pt x="1050" y="1866"/>
                  </a:cubicBezTo>
                  <a:cubicBezTo>
                    <a:pt x="1043" y="1865"/>
                    <a:pt x="1037" y="1864"/>
                    <a:pt x="1034" y="1863"/>
                  </a:cubicBezTo>
                  <a:cubicBezTo>
                    <a:pt x="1042" y="1854"/>
                    <a:pt x="1050" y="1846"/>
                    <a:pt x="1058" y="1838"/>
                  </a:cubicBezTo>
                  <a:cubicBezTo>
                    <a:pt x="1053" y="1815"/>
                    <a:pt x="1071" y="1811"/>
                    <a:pt x="1085" y="1803"/>
                  </a:cubicBezTo>
                  <a:cubicBezTo>
                    <a:pt x="1089" y="1801"/>
                    <a:pt x="1094" y="1798"/>
                    <a:pt x="1098" y="1794"/>
                  </a:cubicBezTo>
                  <a:cubicBezTo>
                    <a:pt x="1098" y="1793"/>
                    <a:pt x="1095" y="1788"/>
                    <a:pt x="1092" y="1783"/>
                  </a:cubicBezTo>
                  <a:cubicBezTo>
                    <a:pt x="1122" y="1783"/>
                    <a:pt x="1122" y="1783"/>
                    <a:pt x="1122" y="1783"/>
                  </a:cubicBezTo>
                  <a:cubicBezTo>
                    <a:pt x="1130" y="1770"/>
                    <a:pt x="1139" y="1759"/>
                    <a:pt x="1145" y="1747"/>
                  </a:cubicBezTo>
                  <a:cubicBezTo>
                    <a:pt x="1150" y="1735"/>
                    <a:pt x="1151" y="1721"/>
                    <a:pt x="1154" y="1712"/>
                  </a:cubicBezTo>
                  <a:cubicBezTo>
                    <a:pt x="1174" y="1712"/>
                    <a:pt x="1174" y="1712"/>
                    <a:pt x="1174" y="1712"/>
                  </a:cubicBezTo>
                  <a:cubicBezTo>
                    <a:pt x="1174" y="1695"/>
                    <a:pt x="1184" y="1701"/>
                    <a:pt x="1192" y="1703"/>
                  </a:cubicBezTo>
                  <a:cubicBezTo>
                    <a:pt x="1196" y="1704"/>
                    <a:pt x="1199" y="1707"/>
                    <a:pt x="1204" y="1711"/>
                  </a:cubicBezTo>
                  <a:cubicBezTo>
                    <a:pt x="1208" y="1700"/>
                    <a:pt x="1211" y="1691"/>
                    <a:pt x="1215" y="1683"/>
                  </a:cubicBezTo>
                  <a:cubicBezTo>
                    <a:pt x="1220" y="1670"/>
                    <a:pt x="1225" y="1660"/>
                    <a:pt x="1239" y="1651"/>
                  </a:cubicBezTo>
                  <a:cubicBezTo>
                    <a:pt x="1259" y="1639"/>
                    <a:pt x="1282" y="1626"/>
                    <a:pt x="1293" y="1600"/>
                  </a:cubicBezTo>
                  <a:cubicBezTo>
                    <a:pt x="1297" y="1591"/>
                    <a:pt x="1308" y="1584"/>
                    <a:pt x="1317" y="1579"/>
                  </a:cubicBezTo>
                  <a:cubicBezTo>
                    <a:pt x="1330" y="1573"/>
                    <a:pt x="1335" y="1561"/>
                    <a:pt x="1336" y="1551"/>
                  </a:cubicBezTo>
                  <a:cubicBezTo>
                    <a:pt x="1339" y="1528"/>
                    <a:pt x="1348" y="1505"/>
                    <a:pt x="1350" y="1482"/>
                  </a:cubicBezTo>
                  <a:cubicBezTo>
                    <a:pt x="1352" y="1454"/>
                    <a:pt x="1367" y="1433"/>
                    <a:pt x="1384" y="1414"/>
                  </a:cubicBezTo>
                  <a:cubicBezTo>
                    <a:pt x="1399" y="1397"/>
                    <a:pt x="1409" y="1380"/>
                    <a:pt x="1404" y="1355"/>
                  </a:cubicBezTo>
                  <a:cubicBezTo>
                    <a:pt x="1385" y="1343"/>
                    <a:pt x="1373" y="1323"/>
                    <a:pt x="1366" y="1303"/>
                  </a:cubicBezTo>
                  <a:cubicBezTo>
                    <a:pt x="1362" y="1291"/>
                    <a:pt x="1356" y="1282"/>
                    <a:pt x="1348" y="1273"/>
                  </a:cubicBezTo>
                  <a:cubicBezTo>
                    <a:pt x="1330" y="1254"/>
                    <a:pt x="1334" y="1256"/>
                    <a:pt x="1353" y="1214"/>
                  </a:cubicBezTo>
                  <a:cubicBezTo>
                    <a:pt x="1357" y="1205"/>
                    <a:pt x="1362" y="1195"/>
                    <a:pt x="1367" y="1186"/>
                  </a:cubicBezTo>
                  <a:cubicBezTo>
                    <a:pt x="1380" y="1161"/>
                    <a:pt x="1382" y="1138"/>
                    <a:pt x="1358" y="1119"/>
                  </a:cubicBezTo>
                  <a:cubicBezTo>
                    <a:pt x="1357" y="1119"/>
                    <a:pt x="1358" y="1117"/>
                    <a:pt x="1356" y="1116"/>
                  </a:cubicBezTo>
                  <a:cubicBezTo>
                    <a:pt x="1353" y="1115"/>
                    <a:pt x="1352" y="1113"/>
                    <a:pt x="1351" y="1112"/>
                  </a:cubicBezTo>
                  <a:cubicBezTo>
                    <a:pt x="1353" y="1112"/>
                    <a:pt x="1355" y="1110"/>
                    <a:pt x="1355" y="1111"/>
                  </a:cubicBezTo>
                  <a:cubicBezTo>
                    <a:pt x="1357" y="1112"/>
                    <a:pt x="1357" y="1114"/>
                    <a:pt x="1358" y="1116"/>
                  </a:cubicBezTo>
                  <a:cubicBezTo>
                    <a:pt x="1373" y="1116"/>
                    <a:pt x="1373" y="1116"/>
                    <a:pt x="1373" y="1116"/>
                  </a:cubicBezTo>
                  <a:cubicBezTo>
                    <a:pt x="1370" y="1107"/>
                    <a:pt x="1369" y="1097"/>
                    <a:pt x="1367" y="1096"/>
                  </a:cubicBezTo>
                  <a:cubicBezTo>
                    <a:pt x="1351" y="1094"/>
                    <a:pt x="1359" y="1084"/>
                    <a:pt x="1359" y="1079"/>
                  </a:cubicBezTo>
                  <a:cubicBezTo>
                    <a:pt x="1375" y="1072"/>
                    <a:pt x="1391" y="1065"/>
                    <a:pt x="1407" y="1058"/>
                  </a:cubicBezTo>
                  <a:cubicBezTo>
                    <a:pt x="1404" y="1048"/>
                    <a:pt x="1401" y="1039"/>
                    <a:pt x="1398" y="1029"/>
                  </a:cubicBezTo>
                  <a:cubicBezTo>
                    <a:pt x="1411" y="1026"/>
                    <a:pt x="1428" y="1028"/>
                    <a:pt x="1426" y="1008"/>
                  </a:cubicBezTo>
                  <a:cubicBezTo>
                    <a:pt x="1426" y="1006"/>
                    <a:pt x="1426" y="1002"/>
                    <a:pt x="1428" y="1002"/>
                  </a:cubicBezTo>
                  <a:cubicBezTo>
                    <a:pt x="1449" y="995"/>
                    <a:pt x="1439" y="979"/>
                    <a:pt x="1436" y="968"/>
                  </a:cubicBezTo>
                  <a:cubicBezTo>
                    <a:pt x="1434" y="959"/>
                    <a:pt x="1431" y="952"/>
                    <a:pt x="1437" y="944"/>
                  </a:cubicBezTo>
                  <a:cubicBezTo>
                    <a:pt x="1441" y="939"/>
                    <a:pt x="1440" y="932"/>
                    <a:pt x="1441" y="925"/>
                  </a:cubicBezTo>
                  <a:cubicBezTo>
                    <a:pt x="1450" y="928"/>
                    <a:pt x="1460" y="933"/>
                    <a:pt x="1466" y="931"/>
                  </a:cubicBezTo>
                  <a:cubicBezTo>
                    <a:pt x="1474" y="929"/>
                    <a:pt x="1479" y="920"/>
                    <a:pt x="1485" y="913"/>
                  </a:cubicBezTo>
                  <a:cubicBezTo>
                    <a:pt x="1497" y="921"/>
                    <a:pt x="1509" y="930"/>
                    <a:pt x="1522" y="936"/>
                  </a:cubicBezTo>
                  <a:cubicBezTo>
                    <a:pt x="1527" y="939"/>
                    <a:pt x="1538" y="939"/>
                    <a:pt x="1540" y="936"/>
                  </a:cubicBezTo>
                  <a:cubicBezTo>
                    <a:pt x="1554" y="917"/>
                    <a:pt x="1577" y="916"/>
                    <a:pt x="1597" y="908"/>
                  </a:cubicBezTo>
                  <a:cubicBezTo>
                    <a:pt x="1604" y="905"/>
                    <a:pt x="1615" y="902"/>
                    <a:pt x="1619" y="906"/>
                  </a:cubicBezTo>
                  <a:cubicBezTo>
                    <a:pt x="1636" y="920"/>
                    <a:pt x="1645" y="906"/>
                    <a:pt x="1659" y="901"/>
                  </a:cubicBezTo>
                  <a:cubicBezTo>
                    <a:pt x="1646" y="877"/>
                    <a:pt x="1634" y="856"/>
                    <a:pt x="1624" y="834"/>
                  </a:cubicBezTo>
                  <a:cubicBezTo>
                    <a:pt x="1616" y="817"/>
                    <a:pt x="1607" y="803"/>
                    <a:pt x="1589" y="796"/>
                  </a:cubicBezTo>
                  <a:cubicBezTo>
                    <a:pt x="1581" y="793"/>
                    <a:pt x="1579" y="787"/>
                    <a:pt x="1575" y="781"/>
                  </a:cubicBezTo>
                  <a:cubicBezTo>
                    <a:pt x="1565" y="765"/>
                    <a:pt x="1564" y="747"/>
                    <a:pt x="1556" y="730"/>
                  </a:cubicBezTo>
                  <a:cubicBezTo>
                    <a:pt x="1551" y="720"/>
                    <a:pt x="1552" y="704"/>
                    <a:pt x="1561" y="689"/>
                  </a:cubicBezTo>
                  <a:cubicBezTo>
                    <a:pt x="1571" y="674"/>
                    <a:pt x="1575" y="655"/>
                    <a:pt x="1563" y="637"/>
                  </a:cubicBezTo>
                  <a:cubicBezTo>
                    <a:pt x="1560" y="632"/>
                    <a:pt x="1564" y="623"/>
                    <a:pt x="1561" y="617"/>
                  </a:cubicBezTo>
                  <a:cubicBezTo>
                    <a:pt x="1557" y="607"/>
                    <a:pt x="1577" y="602"/>
                    <a:pt x="1565" y="591"/>
                  </a:cubicBezTo>
                  <a:cubicBezTo>
                    <a:pt x="1557" y="584"/>
                    <a:pt x="1552" y="573"/>
                    <a:pt x="1545" y="565"/>
                  </a:cubicBezTo>
                  <a:cubicBezTo>
                    <a:pt x="1540" y="559"/>
                    <a:pt x="1534" y="553"/>
                    <a:pt x="1528" y="548"/>
                  </a:cubicBezTo>
                  <a:cubicBezTo>
                    <a:pt x="1514" y="538"/>
                    <a:pt x="1510" y="521"/>
                    <a:pt x="1502" y="508"/>
                  </a:cubicBezTo>
                  <a:cubicBezTo>
                    <a:pt x="1496" y="497"/>
                    <a:pt x="1494" y="483"/>
                    <a:pt x="1494" y="471"/>
                  </a:cubicBezTo>
                  <a:cubicBezTo>
                    <a:pt x="1495" y="463"/>
                    <a:pt x="1503" y="456"/>
                    <a:pt x="1508" y="449"/>
                  </a:cubicBezTo>
                  <a:cubicBezTo>
                    <a:pt x="1503" y="439"/>
                    <a:pt x="1497" y="430"/>
                    <a:pt x="1491" y="421"/>
                  </a:cubicBezTo>
                  <a:cubicBezTo>
                    <a:pt x="1459" y="421"/>
                    <a:pt x="1459" y="421"/>
                    <a:pt x="1459" y="421"/>
                  </a:cubicBezTo>
                  <a:cubicBezTo>
                    <a:pt x="1464" y="387"/>
                    <a:pt x="1458" y="356"/>
                    <a:pt x="1445" y="327"/>
                  </a:cubicBezTo>
                  <a:cubicBezTo>
                    <a:pt x="1436" y="306"/>
                    <a:pt x="1439" y="288"/>
                    <a:pt x="1446" y="268"/>
                  </a:cubicBezTo>
                  <a:cubicBezTo>
                    <a:pt x="1425" y="254"/>
                    <a:pt x="1415" y="226"/>
                    <a:pt x="1386" y="222"/>
                  </a:cubicBezTo>
                  <a:cubicBezTo>
                    <a:pt x="1383" y="221"/>
                    <a:pt x="1381" y="213"/>
                    <a:pt x="1378" y="209"/>
                  </a:cubicBezTo>
                  <a:cubicBezTo>
                    <a:pt x="1363" y="183"/>
                    <a:pt x="1346" y="162"/>
                    <a:pt x="1313" y="155"/>
                  </a:cubicBezTo>
                  <a:cubicBezTo>
                    <a:pt x="1296" y="151"/>
                    <a:pt x="1279" y="142"/>
                    <a:pt x="1260" y="142"/>
                  </a:cubicBezTo>
                  <a:cubicBezTo>
                    <a:pt x="1256" y="143"/>
                    <a:pt x="1252" y="140"/>
                    <a:pt x="1248" y="139"/>
                  </a:cubicBezTo>
                  <a:cubicBezTo>
                    <a:pt x="1221" y="134"/>
                    <a:pt x="1202" y="113"/>
                    <a:pt x="1178" y="103"/>
                  </a:cubicBezTo>
                  <a:cubicBezTo>
                    <a:pt x="1158" y="95"/>
                    <a:pt x="1149" y="73"/>
                    <a:pt x="1128" y="67"/>
                  </a:cubicBezTo>
                  <a:cubicBezTo>
                    <a:pt x="1114" y="45"/>
                    <a:pt x="1082" y="44"/>
                    <a:pt x="1071" y="17"/>
                  </a:cubicBezTo>
                  <a:cubicBezTo>
                    <a:pt x="1067" y="6"/>
                    <a:pt x="1053" y="0"/>
                    <a:pt x="1041" y="0"/>
                  </a:cubicBezTo>
                  <a:cubicBezTo>
                    <a:pt x="1033" y="1"/>
                    <a:pt x="1025" y="8"/>
                    <a:pt x="1015" y="12"/>
                  </a:cubicBezTo>
                  <a:cubicBezTo>
                    <a:pt x="1051" y="57"/>
                    <a:pt x="1039" y="101"/>
                    <a:pt x="1016" y="145"/>
                  </a:cubicBezTo>
                  <a:cubicBezTo>
                    <a:pt x="1026" y="153"/>
                    <a:pt x="1035" y="159"/>
                    <a:pt x="1045" y="166"/>
                  </a:cubicBezTo>
                  <a:cubicBezTo>
                    <a:pt x="1034" y="181"/>
                    <a:pt x="1025" y="195"/>
                    <a:pt x="1015" y="210"/>
                  </a:cubicBezTo>
                  <a:cubicBezTo>
                    <a:pt x="1010" y="217"/>
                    <a:pt x="1001" y="221"/>
                    <a:pt x="995" y="217"/>
                  </a:cubicBezTo>
                  <a:cubicBezTo>
                    <a:pt x="977" y="207"/>
                    <a:pt x="956" y="209"/>
                    <a:pt x="938" y="198"/>
                  </a:cubicBezTo>
                  <a:cubicBezTo>
                    <a:pt x="927" y="191"/>
                    <a:pt x="911" y="191"/>
                    <a:pt x="897" y="191"/>
                  </a:cubicBezTo>
                  <a:cubicBezTo>
                    <a:pt x="872" y="190"/>
                    <a:pt x="847" y="188"/>
                    <a:pt x="824" y="178"/>
                  </a:cubicBezTo>
                  <a:cubicBezTo>
                    <a:pt x="811" y="172"/>
                    <a:pt x="799" y="181"/>
                    <a:pt x="800" y="195"/>
                  </a:cubicBezTo>
                  <a:cubicBezTo>
                    <a:pt x="801" y="216"/>
                    <a:pt x="803" y="237"/>
                    <a:pt x="808" y="256"/>
                  </a:cubicBezTo>
                  <a:cubicBezTo>
                    <a:pt x="813" y="273"/>
                    <a:pt x="812" y="286"/>
                    <a:pt x="808" y="303"/>
                  </a:cubicBezTo>
                  <a:cubicBezTo>
                    <a:pt x="802" y="322"/>
                    <a:pt x="791" y="340"/>
                    <a:pt x="792" y="363"/>
                  </a:cubicBezTo>
                  <a:cubicBezTo>
                    <a:pt x="777" y="359"/>
                    <a:pt x="766" y="358"/>
                    <a:pt x="755" y="353"/>
                  </a:cubicBezTo>
                  <a:cubicBezTo>
                    <a:pt x="743" y="348"/>
                    <a:pt x="733" y="340"/>
                    <a:pt x="722" y="334"/>
                  </a:cubicBezTo>
                  <a:cubicBezTo>
                    <a:pt x="715" y="331"/>
                    <a:pt x="705" y="331"/>
                    <a:pt x="701" y="340"/>
                  </a:cubicBezTo>
                  <a:cubicBezTo>
                    <a:pt x="693" y="359"/>
                    <a:pt x="676" y="370"/>
                    <a:pt x="663" y="385"/>
                  </a:cubicBezTo>
                  <a:cubicBezTo>
                    <a:pt x="660" y="389"/>
                    <a:pt x="658" y="394"/>
                    <a:pt x="657" y="399"/>
                  </a:cubicBezTo>
                  <a:cubicBezTo>
                    <a:pt x="652" y="420"/>
                    <a:pt x="647" y="441"/>
                    <a:pt x="643" y="462"/>
                  </a:cubicBezTo>
                  <a:cubicBezTo>
                    <a:pt x="639" y="483"/>
                    <a:pt x="632" y="501"/>
                    <a:pt x="609" y="511"/>
                  </a:cubicBezTo>
                  <a:cubicBezTo>
                    <a:pt x="592" y="518"/>
                    <a:pt x="590" y="531"/>
                    <a:pt x="601" y="547"/>
                  </a:cubicBezTo>
                  <a:cubicBezTo>
                    <a:pt x="607" y="555"/>
                    <a:pt x="614" y="562"/>
                    <a:pt x="618" y="571"/>
                  </a:cubicBezTo>
                  <a:cubicBezTo>
                    <a:pt x="626" y="587"/>
                    <a:pt x="637" y="601"/>
                    <a:pt x="637" y="621"/>
                  </a:cubicBezTo>
                  <a:cubicBezTo>
                    <a:pt x="636" y="642"/>
                    <a:pt x="632" y="659"/>
                    <a:pt x="618" y="676"/>
                  </a:cubicBezTo>
                  <a:cubicBezTo>
                    <a:pt x="605" y="691"/>
                    <a:pt x="598" y="712"/>
                    <a:pt x="588" y="731"/>
                  </a:cubicBezTo>
                  <a:cubicBezTo>
                    <a:pt x="574" y="759"/>
                    <a:pt x="562" y="789"/>
                    <a:pt x="544" y="814"/>
                  </a:cubicBezTo>
                  <a:cubicBezTo>
                    <a:pt x="536" y="827"/>
                    <a:pt x="530" y="840"/>
                    <a:pt x="535" y="851"/>
                  </a:cubicBezTo>
                  <a:cubicBezTo>
                    <a:pt x="542" y="866"/>
                    <a:pt x="539" y="881"/>
                    <a:pt x="541" y="896"/>
                  </a:cubicBezTo>
                  <a:cubicBezTo>
                    <a:pt x="512" y="919"/>
                    <a:pt x="486" y="947"/>
                    <a:pt x="445" y="946"/>
                  </a:cubicBezTo>
                  <a:cubicBezTo>
                    <a:pt x="438" y="946"/>
                    <a:pt x="431" y="953"/>
                    <a:pt x="432" y="963"/>
                  </a:cubicBezTo>
                  <a:cubicBezTo>
                    <a:pt x="435" y="982"/>
                    <a:pt x="436" y="1002"/>
                    <a:pt x="442" y="1020"/>
                  </a:cubicBezTo>
                  <a:cubicBezTo>
                    <a:pt x="447" y="1033"/>
                    <a:pt x="449" y="1048"/>
                    <a:pt x="444" y="1058"/>
                  </a:cubicBezTo>
                  <a:cubicBezTo>
                    <a:pt x="439" y="1068"/>
                    <a:pt x="439" y="1077"/>
                    <a:pt x="439" y="1087"/>
                  </a:cubicBezTo>
                  <a:cubicBezTo>
                    <a:pt x="438" y="1116"/>
                    <a:pt x="439" y="1146"/>
                    <a:pt x="439" y="1175"/>
                  </a:cubicBezTo>
                  <a:cubicBezTo>
                    <a:pt x="439" y="1182"/>
                    <a:pt x="440" y="1189"/>
                    <a:pt x="437" y="1195"/>
                  </a:cubicBezTo>
                  <a:cubicBezTo>
                    <a:pt x="416" y="1244"/>
                    <a:pt x="405" y="1297"/>
                    <a:pt x="378" y="1344"/>
                  </a:cubicBezTo>
                  <a:cubicBezTo>
                    <a:pt x="367" y="1363"/>
                    <a:pt x="359" y="1384"/>
                    <a:pt x="350" y="1404"/>
                  </a:cubicBezTo>
                  <a:cubicBezTo>
                    <a:pt x="355" y="1410"/>
                    <a:pt x="360" y="1415"/>
                    <a:pt x="367" y="1422"/>
                  </a:cubicBezTo>
                  <a:cubicBezTo>
                    <a:pt x="401" y="1438"/>
                    <a:pt x="428" y="1468"/>
                    <a:pt x="435" y="1477"/>
                  </a:cubicBezTo>
                  <a:cubicBezTo>
                    <a:pt x="442" y="1476"/>
                    <a:pt x="449" y="1475"/>
                    <a:pt x="454" y="1483"/>
                  </a:cubicBezTo>
                  <a:cubicBezTo>
                    <a:pt x="459" y="1486"/>
                    <a:pt x="470" y="1476"/>
                    <a:pt x="473" y="1489"/>
                  </a:cubicBezTo>
                  <a:cubicBezTo>
                    <a:pt x="475" y="1490"/>
                    <a:pt x="477" y="1489"/>
                    <a:pt x="477" y="1490"/>
                  </a:cubicBezTo>
                  <a:cubicBezTo>
                    <a:pt x="480" y="1489"/>
                    <a:pt x="480" y="1491"/>
                    <a:pt x="482" y="1491"/>
                  </a:cubicBezTo>
                  <a:cubicBezTo>
                    <a:pt x="483" y="1490"/>
                    <a:pt x="493" y="1491"/>
                    <a:pt x="500" y="1495"/>
                  </a:cubicBezTo>
                  <a:cubicBezTo>
                    <a:pt x="516" y="1495"/>
                    <a:pt x="525" y="1498"/>
                    <a:pt x="537" y="1498"/>
                  </a:cubicBezTo>
                  <a:cubicBezTo>
                    <a:pt x="557" y="1505"/>
                    <a:pt x="552" y="1527"/>
                    <a:pt x="563" y="1542"/>
                  </a:cubicBezTo>
                  <a:cubicBezTo>
                    <a:pt x="564" y="1544"/>
                    <a:pt x="580" y="1562"/>
                    <a:pt x="582" y="1567"/>
                  </a:cubicBezTo>
                  <a:cubicBezTo>
                    <a:pt x="582" y="1567"/>
                    <a:pt x="577" y="1578"/>
                    <a:pt x="582" y="1588"/>
                  </a:cubicBezTo>
                  <a:cubicBezTo>
                    <a:pt x="587" y="1598"/>
                    <a:pt x="594" y="1615"/>
                    <a:pt x="594" y="1615"/>
                  </a:cubicBezTo>
                  <a:cubicBezTo>
                    <a:pt x="598" y="1621"/>
                    <a:pt x="601" y="1626"/>
                    <a:pt x="605" y="1632"/>
                  </a:cubicBezTo>
                  <a:cubicBezTo>
                    <a:pt x="604" y="1632"/>
                    <a:pt x="604" y="1632"/>
                    <a:pt x="604" y="1632"/>
                  </a:cubicBezTo>
                  <a:cubicBezTo>
                    <a:pt x="606" y="1635"/>
                    <a:pt x="607" y="1637"/>
                    <a:pt x="609" y="1639"/>
                  </a:cubicBezTo>
                  <a:cubicBezTo>
                    <a:pt x="619" y="1643"/>
                    <a:pt x="633" y="1645"/>
                    <a:pt x="638" y="1663"/>
                  </a:cubicBezTo>
                  <a:cubicBezTo>
                    <a:pt x="626" y="1652"/>
                    <a:pt x="608" y="1656"/>
                    <a:pt x="603" y="1642"/>
                  </a:cubicBezTo>
                  <a:cubicBezTo>
                    <a:pt x="600" y="1639"/>
                    <a:pt x="596" y="1634"/>
                    <a:pt x="594" y="1630"/>
                  </a:cubicBezTo>
                  <a:cubicBezTo>
                    <a:pt x="590" y="1629"/>
                    <a:pt x="585" y="1627"/>
                    <a:pt x="580" y="1625"/>
                  </a:cubicBezTo>
                  <a:cubicBezTo>
                    <a:pt x="584" y="1621"/>
                    <a:pt x="583" y="1618"/>
                    <a:pt x="586" y="1614"/>
                  </a:cubicBezTo>
                  <a:cubicBezTo>
                    <a:pt x="585" y="1611"/>
                    <a:pt x="582" y="1604"/>
                    <a:pt x="579" y="1600"/>
                  </a:cubicBezTo>
                  <a:cubicBezTo>
                    <a:pt x="574" y="1594"/>
                    <a:pt x="570" y="1581"/>
                    <a:pt x="572" y="1568"/>
                  </a:cubicBezTo>
                  <a:cubicBezTo>
                    <a:pt x="571" y="1566"/>
                    <a:pt x="557" y="1550"/>
                    <a:pt x="554" y="1544"/>
                  </a:cubicBezTo>
                  <a:cubicBezTo>
                    <a:pt x="546" y="1542"/>
                    <a:pt x="549" y="1532"/>
                    <a:pt x="546" y="1527"/>
                  </a:cubicBezTo>
                  <a:cubicBezTo>
                    <a:pt x="541" y="1520"/>
                    <a:pt x="531" y="1515"/>
                    <a:pt x="523" y="1510"/>
                  </a:cubicBezTo>
                  <a:cubicBezTo>
                    <a:pt x="519" y="1508"/>
                    <a:pt x="515" y="1506"/>
                    <a:pt x="510" y="1504"/>
                  </a:cubicBezTo>
                  <a:cubicBezTo>
                    <a:pt x="505" y="1502"/>
                    <a:pt x="484" y="1497"/>
                    <a:pt x="479" y="1496"/>
                  </a:cubicBezTo>
                  <a:cubicBezTo>
                    <a:pt x="478" y="1496"/>
                    <a:pt x="478" y="1496"/>
                    <a:pt x="477" y="1496"/>
                  </a:cubicBezTo>
                  <a:cubicBezTo>
                    <a:pt x="477" y="1496"/>
                    <a:pt x="475" y="1495"/>
                    <a:pt x="473" y="1495"/>
                  </a:cubicBezTo>
                  <a:cubicBezTo>
                    <a:pt x="473" y="1495"/>
                    <a:pt x="474" y="1495"/>
                    <a:pt x="474" y="1495"/>
                  </a:cubicBezTo>
                  <a:cubicBezTo>
                    <a:pt x="461" y="1492"/>
                    <a:pt x="457" y="1495"/>
                    <a:pt x="450" y="1489"/>
                  </a:cubicBezTo>
                  <a:cubicBezTo>
                    <a:pt x="443" y="1483"/>
                    <a:pt x="436" y="1488"/>
                    <a:pt x="427" y="1488"/>
                  </a:cubicBezTo>
                  <a:cubicBezTo>
                    <a:pt x="427" y="1486"/>
                    <a:pt x="424" y="1482"/>
                    <a:pt x="424" y="1481"/>
                  </a:cubicBezTo>
                  <a:cubicBezTo>
                    <a:pt x="420" y="1476"/>
                    <a:pt x="415" y="1468"/>
                    <a:pt x="403" y="1457"/>
                  </a:cubicBezTo>
                  <a:cubicBezTo>
                    <a:pt x="400" y="1454"/>
                    <a:pt x="403" y="1462"/>
                    <a:pt x="400" y="1472"/>
                  </a:cubicBezTo>
                  <a:cubicBezTo>
                    <a:pt x="400" y="1474"/>
                    <a:pt x="400" y="1476"/>
                    <a:pt x="401" y="1477"/>
                  </a:cubicBezTo>
                  <a:cubicBezTo>
                    <a:pt x="410" y="1493"/>
                    <a:pt x="406" y="1511"/>
                    <a:pt x="410" y="1528"/>
                  </a:cubicBezTo>
                  <a:cubicBezTo>
                    <a:pt x="418" y="1556"/>
                    <a:pt x="401" y="1582"/>
                    <a:pt x="387" y="1606"/>
                  </a:cubicBezTo>
                  <a:cubicBezTo>
                    <a:pt x="385" y="1610"/>
                    <a:pt x="376" y="1614"/>
                    <a:pt x="374" y="1612"/>
                  </a:cubicBezTo>
                  <a:cubicBezTo>
                    <a:pt x="358" y="1600"/>
                    <a:pt x="336" y="1613"/>
                    <a:pt x="321" y="1600"/>
                  </a:cubicBezTo>
                  <a:cubicBezTo>
                    <a:pt x="294" y="1600"/>
                    <a:pt x="266" y="1594"/>
                    <a:pt x="240" y="1610"/>
                  </a:cubicBezTo>
                  <a:cubicBezTo>
                    <a:pt x="219" y="1622"/>
                    <a:pt x="205" y="1638"/>
                    <a:pt x="194" y="1658"/>
                  </a:cubicBezTo>
                  <a:cubicBezTo>
                    <a:pt x="183" y="1678"/>
                    <a:pt x="174" y="1698"/>
                    <a:pt x="161" y="1716"/>
                  </a:cubicBezTo>
                  <a:cubicBezTo>
                    <a:pt x="150" y="1731"/>
                    <a:pt x="144" y="1746"/>
                    <a:pt x="146" y="1764"/>
                  </a:cubicBezTo>
                  <a:cubicBezTo>
                    <a:pt x="148" y="1778"/>
                    <a:pt x="143" y="1790"/>
                    <a:pt x="137" y="1802"/>
                  </a:cubicBezTo>
                  <a:cubicBezTo>
                    <a:pt x="134" y="1809"/>
                    <a:pt x="130" y="1817"/>
                    <a:pt x="126" y="1824"/>
                  </a:cubicBezTo>
                  <a:cubicBezTo>
                    <a:pt x="121" y="1832"/>
                    <a:pt x="114" y="1841"/>
                    <a:pt x="126" y="1849"/>
                  </a:cubicBezTo>
                  <a:cubicBezTo>
                    <a:pt x="126" y="1872"/>
                    <a:pt x="140" y="1891"/>
                    <a:pt x="149" y="1911"/>
                  </a:cubicBezTo>
                  <a:cubicBezTo>
                    <a:pt x="153" y="1920"/>
                    <a:pt x="155" y="1926"/>
                    <a:pt x="148" y="1934"/>
                  </a:cubicBezTo>
                  <a:cubicBezTo>
                    <a:pt x="138" y="1946"/>
                    <a:pt x="138" y="1961"/>
                    <a:pt x="139" y="1975"/>
                  </a:cubicBezTo>
                  <a:cubicBezTo>
                    <a:pt x="140" y="1984"/>
                    <a:pt x="136" y="1994"/>
                    <a:pt x="144" y="2004"/>
                  </a:cubicBezTo>
                  <a:cubicBezTo>
                    <a:pt x="148" y="2008"/>
                    <a:pt x="147" y="2020"/>
                    <a:pt x="144" y="2026"/>
                  </a:cubicBezTo>
                  <a:cubicBezTo>
                    <a:pt x="138" y="2038"/>
                    <a:pt x="140" y="2046"/>
                    <a:pt x="145" y="2059"/>
                  </a:cubicBezTo>
                  <a:cubicBezTo>
                    <a:pt x="150" y="2072"/>
                    <a:pt x="154" y="2087"/>
                    <a:pt x="159" y="2101"/>
                  </a:cubicBezTo>
                  <a:cubicBezTo>
                    <a:pt x="168" y="2127"/>
                    <a:pt x="177" y="2154"/>
                    <a:pt x="173" y="2183"/>
                  </a:cubicBezTo>
                  <a:cubicBezTo>
                    <a:pt x="171" y="2196"/>
                    <a:pt x="167" y="2208"/>
                    <a:pt x="167" y="2221"/>
                  </a:cubicBezTo>
                  <a:cubicBezTo>
                    <a:pt x="166" y="2251"/>
                    <a:pt x="155" y="2280"/>
                    <a:pt x="159" y="2310"/>
                  </a:cubicBezTo>
                  <a:cubicBezTo>
                    <a:pt x="160" y="2312"/>
                    <a:pt x="155" y="2315"/>
                    <a:pt x="153" y="2318"/>
                  </a:cubicBezTo>
                  <a:cubicBezTo>
                    <a:pt x="166" y="2330"/>
                    <a:pt x="178" y="2344"/>
                    <a:pt x="192" y="2356"/>
                  </a:cubicBezTo>
                  <a:cubicBezTo>
                    <a:pt x="199" y="2362"/>
                    <a:pt x="209" y="2364"/>
                    <a:pt x="217" y="2369"/>
                  </a:cubicBezTo>
                  <a:cubicBezTo>
                    <a:pt x="220" y="2370"/>
                    <a:pt x="223" y="2373"/>
                    <a:pt x="224" y="2375"/>
                  </a:cubicBezTo>
                  <a:cubicBezTo>
                    <a:pt x="229" y="2390"/>
                    <a:pt x="242" y="2397"/>
                    <a:pt x="251" y="2409"/>
                  </a:cubicBezTo>
                  <a:cubicBezTo>
                    <a:pt x="264" y="2427"/>
                    <a:pt x="279" y="2446"/>
                    <a:pt x="262" y="2470"/>
                  </a:cubicBezTo>
                  <a:cubicBezTo>
                    <a:pt x="265" y="2486"/>
                    <a:pt x="249" y="2498"/>
                    <a:pt x="249" y="2512"/>
                  </a:cubicBezTo>
                  <a:cubicBezTo>
                    <a:pt x="249" y="2528"/>
                    <a:pt x="240" y="2536"/>
                    <a:pt x="231" y="2545"/>
                  </a:cubicBezTo>
                  <a:cubicBezTo>
                    <a:pt x="229" y="2545"/>
                    <a:pt x="226" y="2545"/>
                    <a:pt x="224" y="2545"/>
                  </a:cubicBezTo>
                  <a:cubicBezTo>
                    <a:pt x="213" y="2547"/>
                    <a:pt x="201" y="2540"/>
                    <a:pt x="192" y="2550"/>
                  </a:cubicBezTo>
                  <a:cubicBezTo>
                    <a:pt x="182" y="2562"/>
                    <a:pt x="189" y="2576"/>
                    <a:pt x="187" y="2589"/>
                  </a:cubicBezTo>
                  <a:cubicBezTo>
                    <a:pt x="187" y="2590"/>
                    <a:pt x="188" y="2591"/>
                    <a:pt x="189" y="2592"/>
                  </a:cubicBezTo>
                  <a:cubicBezTo>
                    <a:pt x="201" y="2620"/>
                    <a:pt x="207" y="2652"/>
                    <a:pt x="222" y="2680"/>
                  </a:cubicBezTo>
                  <a:cubicBezTo>
                    <a:pt x="228" y="2692"/>
                    <a:pt x="232" y="2706"/>
                    <a:pt x="234" y="2719"/>
                  </a:cubicBezTo>
                  <a:cubicBezTo>
                    <a:pt x="236" y="2728"/>
                    <a:pt x="233" y="2737"/>
                    <a:pt x="229" y="2747"/>
                  </a:cubicBezTo>
                  <a:cubicBezTo>
                    <a:pt x="222" y="2764"/>
                    <a:pt x="219" y="2783"/>
                    <a:pt x="222" y="2801"/>
                  </a:cubicBezTo>
                  <a:cubicBezTo>
                    <a:pt x="225" y="2829"/>
                    <a:pt x="212" y="2850"/>
                    <a:pt x="198" y="2870"/>
                  </a:cubicBezTo>
                  <a:cubicBezTo>
                    <a:pt x="187" y="2885"/>
                    <a:pt x="173" y="2903"/>
                    <a:pt x="155" y="2905"/>
                  </a:cubicBezTo>
                  <a:cubicBezTo>
                    <a:pt x="132" y="2907"/>
                    <a:pt x="128" y="2923"/>
                    <a:pt x="126" y="2938"/>
                  </a:cubicBezTo>
                  <a:cubicBezTo>
                    <a:pt x="125" y="2954"/>
                    <a:pt x="118" y="2968"/>
                    <a:pt x="110" y="2978"/>
                  </a:cubicBezTo>
                  <a:cubicBezTo>
                    <a:pt x="96" y="2996"/>
                    <a:pt x="96" y="3011"/>
                    <a:pt x="103" y="3030"/>
                  </a:cubicBezTo>
                  <a:cubicBezTo>
                    <a:pt x="107" y="3042"/>
                    <a:pt x="110" y="3054"/>
                    <a:pt x="112" y="3067"/>
                  </a:cubicBezTo>
                  <a:cubicBezTo>
                    <a:pt x="117" y="3103"/>
                    <a:pt x="110" y="3138"/>
                    <a:pt x="104" y="3173"/>
                  </a:cubicBezTo>
                  <a:cubicBezTo>
                    <a:pt x="100" y="3195"/>
                    <a:pt x="93" y="3222"/>
                    <a:pt x="62" y="3226"/>
                  </a:cubicBezTo>
                  <a:cubicBezTo>
                    <a:pt x="37" y="3211"/>
                    <a:pt x="42" y="3176"/>
                    <a:pt x="21" y="3159"/>
                  </a:cubicBezTo>
                  <a:cubicBezTo>
                    <a:pt x="6" y="3167"/>
                    <a:pt x="0" y="3180"/>
                    <a:pt x="3" y="3197"/>
                  </a:cubicBezTo>
                  <a:cubicBezTo>
                    <a:pt x="5" y="3211"/>
                    <a:pt x="8" y="3225"/>
                    <a:pt x="9" y="3239"/>
                  </a:cubicBezTo>
                  <a:cubicBezTo>
                    <a:pt x="12" y="3271"/>
                    <a:pt x="14" y="3303"/>
                    <a:pt x="17" y="3335"/>
                  </a:cubicBezTo>
                  <a:cubicBezTo>
                    <a:pt x="17" y="3338"/>
                    <a:pt x="21" y="3340"/>
                    <a:pt x="21" y="3343"/>
                  </a:cubicBezTo>
                  <a:cubicBezTo>
                    <a:pt x="22" y="3347"/>
                    <a:pt x="22" y="3352"/>
                    <a:pt x="20" y="3355"/>
                  </a:cubicBezTo>
                  <a:cubicBezTo>
                    <a:pt x="14" y="3364"/>
                    <a:pt x="16" y="3373"/>
                    <a:pt x="17" y="3377"/>
                  </a:cubicBezTo>
                  <a:cubicBezTo>
                    <a:pt x="32" y="3385"/>
                    <a:pt x="42" y="3391"/>
                    <a:pt x="51" y="3397"/>
                  </a:cubicBezTo>
                  <a:cubicBezTo>
                    <a:pt x="49" y="3445"/>
                    <a:pt x="47" y="3491"/>
                    <a:pt x="98" y="3514"/>
                  </a:cubicBezTo>
                  <a:cubicBezTo>
                    <a:pt x="98" y="3524"/>
                    <a:pt x="98" y="3533"/>
                    <a:pt x="98" y="3542"/>
                  </a:cubicBezTo>
                  <a:cubicBezTo>
                    <a:pt x="98" y="3572"/>
                    <a:pt x="99" y="3572"/>
                    <a:pt x="121" y="3600"/>
                  </a:cubicBezTo>
                  <a:cubicBezTo>
                    <a:pt x="127" y="3607"/>
                    <a:pt x="130" y="3617"/>
                    <a:pt x="132" y="3626"/>
                  </a:cubicBezTo>
                  <a:cubicBezTo>
                    <a:pt x="135" y="3641"/>
                    <a:pt x="136" y="3656"/>
                    <a:pt x="140" y="3671"/>
                  </a:cubicBezTo>
                  <a:cubicBezTo>
                    <a:pt x="141" y="3675"/>
                    <a:pt x="146" y="3679"/>
                    <a:pt x="151" y="3681"/>
                  </a:cubicBezTo>
                  <a:cubicBezTo>
                    <a:pt x="165" y="3686"/>
                    <a:pt x="166" y="3685"/>
                    <a:pt x="166" y="3690"/>
                  </a:cubicBezTo>
                  <a:cubicBezTo>
                    <a:pt x="169" y="3702"/>
                    <a:pt x="169" y="3714"/>
                    <a:pt x="174" y="3725"/>
                  </a:cubicBezTo>
                  <a:cubicBezTo>
                    <a:pt x="198" y="3775"/>
                    <a:pt x="213" y="3830"/>
                    <a:pt x="256" y="3871"/>
                  </a:cubicBezTo>
                  <a:cubicBezTo>
                    <a:pt x="263" y="3878"/>
                    <a:pt x="266" y="3890"/>
                    <a:pt x="271" y="3899"/>
                  </a:cubicBezTo>
                  <a:cubicBezTo>
                    <a:pt x="277" y="3909"/>
                    <a:pt x="280" y="3919"/>
                    <a:pt x="294" y="3923"/>
                  </a:cubicBezTo>
                  <a:cubicBezTo>
                    <a:pt x="311" y="3928"/>
                    <a:pt x="317" y="3943"/>
                    <a:pt x="316" y="3960"/>
                  </a:cubicBezTo>
                  <a:cubicBezTo>
                    <a:pt x="315" y="3976"/>
                    <a:pt x="313" y="3980"/>
                    <a:pt x="297" y="3981"/>
                  </a:cubicBezTo>
                  <a:cubicBezTo>
                    <a:pt x="286" y="3982"/>
                    <a:pt x="277" y="3983"/>
                    <a:pt x="276" y="3992"/>
                  </a:cubicBezTo>
                  <a:cubicBezTo>
                    <a:pt x="280" y="4014"/>
                    <a:pt x="304" y="4025"/>
                    <a:pt x="293" y="4049"/>
                  </a:cubicBezTo>
                  <a:cubicBezTo>
                    <a:pt x="277" y="4054"/>
                    <a:pt x="266" y="4035"/>
                    <a:pt x="246" y="4037"/>
                  </a:cubicBezTo>
                  <a:cubicBezTo>
                    <a:pt x="253" y="4054"/>
                    <a:pt x="260" y="4069"/>
                    <a:pt x="265" y="4084"/>
                  </a:cubicBezTo>
                  <a:cubicBezTo>
                    <a:pt x="269" y="4093"/>
                    <a:pt x="278" y="4100"/>
                    <a:pt x="275" y="4111"/>
                  </a:cubicBezTo>
                  <a:cubicBezTo>
                    <a:pt x="283" y="4113"/>
                    <a:pt x="286" y="4120"/>
                    <a:pt x="290" y="4127"/>
                  </a:cubicBezTo>
                  <a:cubicBezTo>
                    <a:pt x="303" y="4151"/>
                    <a:pt x="314" y="4177"/>
                    <a:pt x="337" y="4196"/>
                  </a:cubicBezTo>
                  <a:cubicBezTo>
                    <a:pt x="337" y="4206"/>
                    <a:pt x="337" y="4216"/>
                    <a:pt x="336" y="4226"/>
                  </a:cubicBezTo>
                  <a:cubicBezTo>
                    <a:pt x="334" y="4252"/>
                    <a:pt x="342" y="4277"/>
                    <a:pt x="330" y="4302"/>
                  </a:cubicBezTo>
                  <a:cubicBezTo>
                    <a:pt x="326" y="4311"/>
                    <a:pt x="335" y="4321"/>
                    <a:pt x="346" y="4322"/>
                  </a:cubicBezTo>
                  <a:cubicBezTo>
                    <a:pt x="353" y="4322"/>
                    <a:pt x="364" y="4319"/>
                    <a:pt x="366" y="4322"/>
                  </a:cubicBezTo>
                  <a:cubicBezTo>
                    <a:pt x="376" y="4335"/>
                    <a:pt x="394" y="4322"/>
                    <a:pt x="402" y="4335"/>
                  </a:cubicBezTo>
                  <a:cubicBezTo>
                    <a:pt x="415" y="4331"/>
                    <a:pt x="428" y="4326"/>
                    <a:pt x="441" y="4322"/>
                  </a:cubicBezTo>
                  <a:cubicBezTo>
                    <a:pt x="444" y="4321"/>
                    <a:pt x="447" y="4321"/>
                    <a:pt x="450" y="4320"/>
                  </a:cubicBezTo>
                  <a:cubicBezTo>
                    <a:pt x="465" y="4315"/>
                    <a:pt x="481" y="4303"/>
                    <a:pt x="494" y="4305"/>
                  </a:cubicBezTo>
                  <a:cubicBezTo>
                    <a:pt x="509" y="4308"/>
                    <a:pt x="525" y="4304"/>
                    <a:pt x="539" y="4314"/>
                  </a:cubicBezTo>
                  <a:cubicBezTo>
                    <a:pt x="548" y="4320"/>
                    <a:pt x="561" y="4312"/>
                    <a:pt x="568" y="4301"/>
                  </a:cubicBezTo>
                  <a:cubicBezTo>
                    <a:pt x="571" y="4295"/>
                    <a:pt x="578" y="4291"/>
                    <a:pt x="580" y="4285"/>
                  </a:cubicBezTo>
                  <a:cubicBezTo>
                    <a:pt x="585" y="4272"/>
                    <a:pt x="597" y="4258"/>
                    <a:pt x="582" y="4244"/>
                  </a:cubicBezTo>
                  <a:cubicBezTo>
                    <a:pt x="585" y="4228"/>
                    <a:pt x="575" y="4217"/>
                    <a:pt x="567" y="4206"/>
                  </a:cubicBezTo>
                  <a:cubicBezTo>
                    <a:pt x="553" y="4185"/>
                    <a:pt x="565" y="4167"/>
                    <a:pt x="573" y="4152"/>
                  </a:cubicBezTo>
                  <a:cubicBezTo>
                    <a:pt x="582" y="4134"/>
                    <a:pt x="598" y="4119"/>
                    <a:pt x="612" y="4103"/>
                  </a:cubicBezTo>
                  <a:cubicBezTo>
                    <a:pt x="658" y="4103"/>
                    <a:pt x="658" y="4103"/>
                    <a:pt x="658" y="4103"/>
                  </a:cubicBezTo>
                  <a:cubicBezTo>
                    <a:pt x="655" y="4095"/>
                    <a:pt x="651" y="4090"/>
                    <a:pt x="650" y="4084"/>
                  </a:cubicBezTo>
                  <a:cubicBezTo>
                    <a:pt x="649" y="4078"/>
                    <a:pt x="650" y="4071"/>
                    <a:pt x="650" y="4064"/>
                  </a:cubicBezTo>
                  <a:cubicBezTo>
                    <a:pt x="671" y="4061"/>
                    <a:pt x="690" y="4058"/>
                    <a:pt x="710" y="4057"/>
                  </a:cubicBezTo>
                  <a:cubicBezTo>
                    <a:pt x="724" y="4055"/>
                    <a:pt x="739" y="4057"/>
                    <a:pt x="754" y="4056"/>
                  </a:cubicBezTo>
                  <a:cubicBezTo>
                    <a:pt x="760" y="4056"/>
                    <a:pt x="767" y="4054"/>
                    <a:pt x="773" y="4052"/>
                  </a:cubicBezTo>
                  <a:cubicBezTo>
                    <a:pt x="799" y="4044"/>
                    <a:pt x="800" y="4043"/>
                    <a:pt x="826" y="4052"/>
                  </a:cubicBezTo>
                  <a:close/>
                  <a:moveTo>
                    <a:pt x="242" y="1729"/>
                  </a:moveTo>
                  <a:cubicBezTo>
                    <a:pt x="236" y="1712"/>
                    <a:pt x="245" y="1702"/>
                    <a:pt x="263" y="1701"/>
                  </a:cubicBezTo>
                  <a:cubicBezTo>
                    <a:pt x="267" y="1701"/>
                    <a:pt x="271" y="1702"/>
                    <a:pt x="281" y="1704"/>
                  </a:cubicBezTo>
                  <a:cubicBezTo>
                    <a:pt x="272" y="1707"/>
                    <a:pt x="260" y="1704"/>
                    <a:pt x="262" y="1710"/>
                  </a:cubicBezTo>
                  <a:cubicBezTo>
                    <a:pt x="266" y="1733"/>
                    <a:pt x="245" y="1738"/>
                    <a:pt x="298" y="1780"/>
                  </a:cubicBezTo>
                  <a:cubicBezTo>
                    <a:pt x="277" y="1776"/>
                    <a:pt x="246" y="1742"/>
                    <a:pt x="242" y="1729"/>
                  </a:cubicBezTo>
                  <a:close/>
                  <a:moveTo>
                    <a:pt x="479" y="3160"/>
                  </a:moveTo>
                  <a:cubicBezTo>
                    <a:pt x="464" y="3171"/>
                    <a:pt x="465" y="3187"/>
                    <a:pt x="466" y="3202"/>
                  </a:cubicBezTo>
                  <a:cubicBezTo>
                    <a:pt x="466" y="3219"/>
                    <a:pt x="455" y="3230"/>
                    <a:pt x="447" y="3242"/>
                  </a:cubicBezTo>
                  <a:cubicBezTo>
                    <a:pt x="439" y="3255"/>
                    <a:pt x="434" y="3265"/>
                    <a:pt x="417" y="3268"/>
                  </a:cubicBezTo>
                  <a:cubicBezTo>
                    <a:pt x="402" y="3270"/>
                    <a:pt x="387" y="3279"/>
                    <a:pt x="375" y="3288"/>
                  </a:cubicBezTo>
                  <a:cubicBezTo>
                    <a:pt x="367" y="3293"/>
                    <a:pt x="361" y="3302"/>
                    <a:pt x="358" y="3311"/>
                  </a:cubicBezTo>
                  <a:cubicBezTo>
                    <a:pt x="355" y="3320"/>
                    <a:pt x="351" y="3326"/>
                    <a:pt x="339" y="3329"/>
                  </a:cubicBezTo>
                  <a:cubicBezTo>
                    <a:pt x="338" y="3320"/>
                    <a:pt x="337" y="3312"/>
                    <a:pt x="336" y="3303"/>
                  </a:cubicBezTo>
                  <a:cubicBezTo>
                    <a:pt x="333" y="3302"/>
                    <a:pt x="330" y="3301"/>
                    <a:pt x="327" y="3301"/>
                  </a:cubicBezTo>
                  <a:cubicBezTo>
                    <a:pt x="318" y="3300"/>
                    <a:pt x="309" y="3300"/>
                    <a:pt x="304" y="3310"/>
                  </a:cubicBezTo>
                  <a:cubicBezTo>
                    <a:pt x="292" y="3333"/>
                    <a:pt x="263" y="3341"/>
                    <a:pt x="254" y="3367"/>
                  </a:cubicBezTo>
                  <a:cubicBezTo>
                    <a:pt x="252" y="3371"/>
                    <a:pt x="249" y="3374"/>
                    <a:pt x="245" y="3379"/>
                  </a:cubicBezTo>
                  <a:cubicBezTo>
                    <a:pt x="242" y="3371"/>
                    <a:pt x="241" y="3367"/>
                    <a:pt x="239" y="3364"/>
                  </a:cubicBezTo>
                  <a:cubicBezTo>
                    <a:pt x="227" y="3368"/>
                    <a:pt x="215" y="3372"/>
                    <a:pt x="197" y="3378"/>
                  </a:cubicBezTo>
                  <a:cubicBezTo>
                    <a:pt x="202" y="3369"/>
                    <a:pt x="203" y="3363"/>
                    <a:pt x="206" y="3360"/>
                  </a:cubicBezTo>
                  <a:cubicBezTo>
                    <a:pt x="223" y="3345"/>
                    <a:pt x="234" y="3327"/>
                    <a:pt x="244" y="3308"/>
                  </a:cubicBezTo>
                  <a:cubicBezTo>
                    <a:pt x="248" y="3300"/>
                    <a:pt x="257" y="3289"/>
                    <a:pt x="238" y="3287"/>
                  </a:cubicBezTo>
                  <a:cubicBezTo>
                    <a:pt x="237" y="3287"/>
                    <a:pt x="236" y="3286"/>
                    <a:pt x="235" y="3285"/>
                  </a:cubicBezTo>
                  <a:cubicBezTo>
                    <a:pt x="232" y="3272"/>
                    <a:pt x="227" y="3259"/>
                    <a:pt x="224" y="3246"/>
                  </a:cubicBezTo>
                  <a:cubicBezTo>
                    <a:pt x="221" y="3245"/>
                    <a:pt x="219" y="3244"/>
                    <a:pt x="219" y="3241"/>
                  </a:cubicBezTo>
                  <a:cubicBezTo>
                    <a:pt x="219" y="3239"/>
                    <a:pt x="220" y="3239"/>
                    <a:pt x="222" y="3238"/>
                  </a:cubicBezTo>
                  <a:cubicBezTo>
                    <a:pt x="221" y="3234"/>
                    <a:pt x="221" y="3230"/>
                    <a:pt x="221" y="3226"/>
                  </a:cubicBezTo>
                  <a:cubicBezTo>
                    <a:pt x="223" y="3227"/>
                    <a:pt x="225" y="3228"/>
                    <a:pt x="227" y="3229"/>
                  </a:cubicBezTo>
                  <a:cubicBezTo>
                    <a:pt x="227" y="3221"/>
                    <a:pt x="226" y="3212"/>
                    <a:pt x="226" y="3206"/>
                  </a:cubicBezTo>
                  <a:cubicBezTo>
                    <a:pt x="229" y="3219"/>
                    <a:pt x="232" y="3226"/>
                    <a:pt x="235" y="3230"/>
                  </a:cubicBezTo>
                  <a:cubicBezTo>
                    <a:pt x="243" y="3231"/>
                    <a:pt x="247" y="3227"/>
                    <a:pt x="248" y="3218"/>
                  </a:cubicBezTo>
                  <a:cubicBezTo>
                    <a:pt x="249" y="3201"/>
                    <a:pt x="254" y="3187"/>
                    <a:pt x="262" y="3172"/>
                  </a:cubicBezTo>
                  <a:cubicBezTo>
                    <a:pt x="271" y="3155"/>
                    <a:pt x="272" y="3156"/>
                    <a:pt x="292" y="3164"/>
                  </a:cubicBezTo>
                  <a:cubicBezTo>
                    <a:pt x="305" y="3169"/>
                    <a:pt x="312" y="3177"/>
                    <a:pt x="318" y="3190"/>
                  </a:cubicBezTo>
                  <a:cubicBezTo>
                    <a:pt x="322" y="3198"/>
                    <a:pt x="323" y="3213"/>
                    <a:pt x="341" y="3209"/>
                  </a:cubicBezTo>
                  <a:cubicBezTo>
                    <a:pt x="353" y="3203"/>
                    <a:pt x="354" y="3192"/>
                    <a:pt x="347" y="3179"/>
                  </a:cubicBezTo>
                  <a:cubicBezTo>
                    <a:pt x="336" y="3156"/>
                    <a:pt x="338" y="3129"/>
                    <a:pt x="324" y="3107"/>
                  </a:cubicBezTo>
                  <a:cubicBezTo>
                    <a:pt x="320" y="3100"/>
                    <a:pt x="323" y="3089"/>
                    <a:pt x="323" y="3079"/>
                  </a:cubicBezTo>
                  <a:cubicBezTo>
                    <a:pt x="332" y="3075"/>
                    <a:pt x="343" y="3075"/>
                    <a:pt x="351" y="3066"/>
                  </a:cubicBezTo>
                  <a:cubicBezTo>
                    <a:pt x="357" y="3060"/>
                    <a:pt x="369" y="3061"/>
                    <a:pt x="378" y="3059"/>
                  </a:cubicBezTo>
                  <a:cubicBezTo>
                    <a:pt x="388" y="3056"/>
                    <a:pt x="399" y="3054"/>
                    <a:pt x="411" y="3052"/>
                  </a:cubicBezTo>
                  <a:cubicBezTo>
                    <a:pt x="415" y="3056"/>
                    <a:pt x="421" y="3062"/>
                    <a:pt x="429" y="3070"/>
                  </a:cubicBezTo>
                  <a:cubicBezTo>
                    <a:pt x="442" y="3070"/>
                    <a:pt x="456" y="3070"/>
                    <a:pt x="471" y="3070"/>
                  </a:cubicBezTo>
                  <a:cubicBezTo>
                    <a:pt x="474" y="3089"/>
                    <a:pt x="474" y="3107"/>
                    <a:pt x="463" y="3124"/>
                  </a:cubicBezTo>
                  <a:cubicBezTo>
                    <a:pt x="459" y="3131"/>
                    <a:pt x="460" y="3140"/>
                    <a:pt x="457" y="3153"/>
                  </a:cubicBezTo>
                  <a:cubicBezTo>
                    <a:pt x="466" y="3150"/>
                    <a:pt x="472" y="3148"/>
                    <a:pt x="479" y="3145"/>
                  </a:cubicBezTo>
                  <a:cubicBezTo>
                    <a:pt x="479" y="3150"/>
                    <a:pt x="481" y="3158"/>
                    <a:pt x="479" y="3160"/>
                  </a:cubicBezTo>
                  <a:close/>
                  <a:moveTo>
                    <a:pt x="489" y="1861"/>
                  </a:moveTo>
                  <a:cubicBezTo>
                    <a:pt x="471" y="1855"/>
                    <a:pt x="456" y="1873"/>
                    <a:pt x="471" y="1925"/>
                  </a:cubicBezTo>
                  <a:cubicBezTo>
                    <a:pt x="471" y="1928"/>
                    <a:pt x="471" y="1951"/>
                    <a:pt x="471" y="1962"/>
                  </a:cubicBezTo>
                  <a:cubicBezTo>
                    <a:pt x="457" y="1944"/>
                    <a:pt x="455" y="1940"/>
                    <a:pt x="467" y="1934"/>
                  </a:cubicBezTo>
                  <a:cubicBezTo>
                    <a:pt x="458" y="1872"/>
                    <a:pt x="424" y="1862"/>
                    <a:pt x="407" y="1849"/>
                  </a:cubicBezTo>
                  <a:cubicBezTo>
                    <a:pt x="408" y="1844"/>
                    <a:pt x="411" y="1839"/>
                    <a:pt x="411" y="1833"/>
                  </a:cubicBezTo>
                  <a:cubicBezTo>
                    <a:pt x="411" y="1828"/>
                    <a:pt x="408" y="1823"/>
                    <a:pt x="406" y="1816"/>
                  </a:cubicBezTo>
                  <a:cubicBezTo>
                    <a:pt x="427" y="1822"/>
                    <a:pt x="445" y="1832"/>
                    <a:pt x="466" y="1832"/>
                  </a:cubicBezTo>
                  <a:cubicBezTo>
                    <a:pt x="473" y="1832"/>
                    <a:pt x="481" y="1843"/>
                    <a:pt x="492" y="1852"/>
                  </a:cubicBezTo>
                  <a:cubicBezTo>
                    <a:pt x="494" y="1853"/>
                    <a:pt x="492" y="1862"/>
                    <a:pt x="489" y="1861"/>
                  </a:cubicBezTo>
                  <a:close/>
                  <a:moveTo>
                    <a:pt x="608" y="3339"/>
                  </a:moveTo>
                  <a:cubicBezTo>
                    <a:pt x="590" y="3356"/>
                    <a:pt x="582" y="3377"/>
                    <a:pt x="582" y="3400"/>
                  </a:cubicBezTo>
                  <a:cubicBezTo>
                    <a:pt x="582" y="3415"/>
                    <a:pt x="579" y="3429"/>
                    <a:pt x="573" y="3440"/>
                  </a:cubicBezTo>
                  <a:cubicBezTo>
                    <a:pt x="557" y="3472"/>
                    <a:pt x="543" y="3505"/>
                    <a:pt x="531" y="3539"/>
                  </a:cubicBezTo>
                  <a:cubicBezTo>
                    <a:pt x="530" y="3541"/>
                    <a:pt x="526" y="3543"/>
                    <a:pt x="524" y="3546"/>
                  </a:cubicBezTo>
                  <a:cubicBezTo>
                    <a:pt x="516" y="3534"/>
                    <a:pt x="514" y="3520"/>
                    <a:pt x="513" y="3506"/>
                  </a:cubicBezTo>
                  <a:cubicBezTo>
                    <a:pt x="512" y="3491"/>
                    <a:pt x="520" y="3479"/>
                    <a:pt x="520" y="3465"/>
                  </a:cubicBezTo>
                  <a:cubicBezTo>
                    <a:pt x="521" y="3452"/>
                    <a:pt x="522" y="3439"/>
                    <a:pt x="527" y="3427"/>
                  </a:cubicBezTo>
                  <a:cubicBezTo>
                    <a:pt x="539" y="3390"/>
                    <a:pt x="548" y="3352"/>
                    <a:pt x="562" y="3315"/>
                  </a:cubicBezTo>
                  <a:cubicBezTo>
                    <a:pt x="571" y="3289"/>
                    <a:pt x="585" y="3263"/>
                    <a:pt x="604" y="3241"/>
                  </a:cubicBezTo>
                  <a:cubicBezTo>
                    <a:pt x="610" y="3233"/>
                    <a:pt x="617" y="3225"/>
                    <a:pt x="623" y="3217"/>
                  </a:cubicBezTo>
                  <a:cubicBezTo>
                    <a:pt x="625" y="3219"/>
                    <a:pt x="627" y="3220"/>
                    <a:pt x="629" y="3221"/>
                  </a:cubicBezTo>
                  <a:cubicBezTo>
                    <a:pt x="627" y="3236"/>
                    <a:pt x="631" y="3250"/>
                    <a:pt x="624" y="3265"/>
                  </a:cubicBezTo>
                  <a:cubicBezTo>
                    <a:pt x="618" y="3278"/>
                    <a:pt x="618" y="3297"/>
                    <a:pt x="641" y="3305"/>
                  </a:cubicBezTo>
                  <a:cubicBezTo>
                    <a:pt x="628" y="3319"/>
                    <a:pt x="618" y="3329"/>
                    <a:pt x="608" y="3339"/>
                  </a:cubicBezTo>
                  <a:close/>
                  <a:moveTo>
                    <a:pt x="863" y="975"/>
                  </a:moveTo>
                  <a:cubicBezTo>
                    <a:pt x="874" y="990"/>
                    <a:pt x="891" y="1013"/>
                    <a:pt x="892" y="1015"/>
                  </a:cubicBezTo>
                  <a:cubicBezTo>
                    <a:pt x="895" y="1017"/>
                    <a:pt x="897" y="1018"/>
                    <a:pt x="900" y="1019"/>
                  </a:cubicBezTo>
                  <a:cubicBezTo>
                    <a:pt x="901" y="1019"/>
                    <a:pt x="903" y="1020"/>
                    <a:pt x="905" y="1020"/>
                  </a:cubicBezTo>
                  <a:cubicBezTo>
                    <a:pt x="905" y="1021"/>
                    <a:pt x="906" y="1021"/>
                    <a:pt x="907" y="1021"/>
                  </a:cubicBezTo>
                  <a:cubicBezTo>
                    <a:pt x="910" y="1022"/>
                    <a:pt x="913" y="1022"/>
                    <a:pt x="916" y="1022"/>
                  </a:cubicBezTo>
                  <a:cubicBezTo>
                    <a:pt x="923" y="1022"/>
                    <a:pt x="929" y="1036"/>
                    <a:pt x="939" y="1048"/>
                  </a:cubicBezTo>
                  <a:cubicBezTo>
                    <a:pt x="927" y="1047"/>
                    <a:pt x="919" y="1046"/>
                    <a:pt x="909" y="1044"/>
                  </a:cubicBezTo>
                  <a:cubicBezTo>
                    <a:pt x="907" y="1046"/>
                    <a:pt x="903" y="1050"/>
                    <a:pt x="897" y="1055"/>
                  </a:cubicBezTo>
                  <a:cubicBezTo>
                    <a:pt x="893" y="1044"/>
                    <a:pt x="889" y="1033"/>
                    <a:pt x="885" y="1023"/>
                  </a:cubicBezTo>
                  <a:cubicBezTo>
                    <a:pt x="884" y="1020"/>
                    <a:pt x="883" y="1018"/>
                    <a:pt x="882" y="1015"/>
                  </a:cubicBezTo>
                  <a:cubicBezTo>
                    <a:pt x="882" y="1015"/>
                    <a:pt x="881" y="1015"/>
                    <a:pt x="881" y="1015"/>
                  </a:cubicBezTo>
                  <a:cubicBezTo>
                    <a:pt x="879" y="1014"/>
                    <a:pt x="868" y="995"/>
                    <a:pt x="862" y="986"/>
                  </a:cubicBezTo>
                  <a:cubicBezTo>
                    <a:pt x="861" y="986"/>
                    <a:pt x="860" y="986"/>
                    <a:pt x="860" y="986"/>
                  </a:cubicBezTo>
                  <a:cubicBezTo>
                    <a:pt x="858" y="987"/>
                    <a:pt x="855" y="988"/>
                    <a:pt x="853" y="988"/>
                  </a:cubicBezTo>
                  <a:cubicBezTo>
                    <a:pt x="848" y="990"/>
                    <a:pt x="841" y="992"/>
                    <a:pt x="833" y="995"/>
                  </a:cubicBezTo>
                  <a:cubicBezTo>
                    <a:pt x="833" y="979"/>
                    <a:pt x="833" y="967"/>
                    <a:pt x="833" y="955"/>
                  </a:cubicBezTo>
                  <a:cubicBezTo>
                    <a:pt x="825" y="950"/>
                    <a:pt x="814" y="956"/>
                    <a:pt x="808" y="945"/>
                  </a:cubicBezTo>
                  <a:cubicBezTo>
                    <a:pt x="807" y="942"/>
                    <a:pt x="802" y="940"/>
                    <a:pt x="798" y="939"/>
                  </a:cubicBezTo>
                  <a:cubicBezTo>
                    <a:pt x="790" y="939"/>
                    <a:pt x="783" y="939"/>
                    <a:pt x="787" y="929"/>
                  </a:cubicBezTo>
                  <a:cubicBezTo>
                    <a:pt x="788" y="926"/>
                    <a:pt x="801" y="925"/>
                    <a:pt x="804" y="927"/>
                  </a:cubicBezTo>
                  <a:cubicBezTo>
                    <a:pt x="814" y="937"/>
                    <a:pt x="824" y="930"/>
                    <a:pt x="839" y="931"/>
                  </a:cubicBezTo>
                  <a:cubicBezTo>
                    <a:pt x="828" y="918"/>
                    <a:pt x="821" y="909"/>
                    <a:pt x="813" y="900"/>
                  </a:cubicBezTo>
                  <a:cubicBezTo>
                    <a:pt x="839" y="893"/>
                    <a:pt x="844" y="919"/>
                    <a:pt x="859" y="926"/>
                  </a:cubicBezTo>
                  <a:cubicBezTo>
                    <a:pt x="860" y="943"/>
                    <a:pt x="861" y="959"/>
                    <a:pt x="863" y="975"/>
                  </a:cubicBezTo>
                  <a:close/>
                  <a:moveTo>
                    <a:pt x="796" y="463"/>
                  </a:moveTo>
                  <a:cubicBezTo>
                    <a:pt x="796" y="463"/>
                    <a:pt x="797" y="463"/>
                    <a:pt x="797" y="464"/>
                  </a:cubicBezTo>
                  <a:cubicBezTo>
                    <a:pt x="797" y="464"/>
                    <a:pt x="797" y="464"/>
                    <a:pt x="797" y="464"/>
                  </a:cubicBezTo>
                  <a:cubicBezTo>
                    <a:pt x="797" y="464"/>
                    <a:pt x="801" y="466"/>
                    <a:pt x="806" y="469"/>
                  </a:cubicBezTo>
                  <a:cubicBezTo>
                    <a:pt x="809" y="469"/>
                    <a:pt x="812" y="470"/>
                    <a:pt x="813" y="474"/>
                  </a:cubicBezTo>
                  <a:cubicBezTo>
                    <a:pt x="814" y="474"/>
                    <a:pt x="815" y="475"/>
                    <a:pt x="817" y="476"/>
                  </a:cubicBezTo>
                  <a:cubicBezTo>
                    <a:pt x="824" y="476"/>
                    <a:pt x="829" y="479"/>
                    <a:pt x="832" y="485"/>
                  </a:cubicBezTo>
                  <a:cubicBezTo>
                    <a:pt x="834" y="487"/>
                    <a:pt x="836" y="488"/>
                    <a:pt x="839" y="490"/>
                  </a:cubicBezTo>
                  <a:cubicBezTo>
                    <a:pt x="842" y="490"/>
                    <a:pt x="846" y="490"/>
                    <a:pt x="847" y="495"/>
                  </a:cubicBezTo>
                  <a:cubicBezTo>
                    <a:pt x="850" y="497"/>
                    <a:pt x="853" y="499"/>
                    <a:pt x="853" y="499"/>
                  </a:cubicBezTo>
                  <a:cubicBezTo>
                    <a:pt x="856" y="501"/>
                    <a:pt x="854" y="501"/>
                    <a:pt x="851" y="501"/>
                  </a:cubicBezTo>
                  <a:cubicBezTo>
                    <a:pt x="852" y="502"/>
                    <a:pt x="851" y="503"/>
                    <a:pt x="851" y="503"/>
                  </a:cubicBezTo>
                  <a:cubicBezTo>
                    <a:pt x="850" y="502"/>
                    <a:pt x="849" y="501"/>
                    <a:pt x="848" y="500"/>
                  </a:cubicBezTo>
                  <a:cubicBezTo>
                    <a:pt x="845" y="499"/>
                    <a:pt x="842" y="499"/>
                    <a:pt x="842" y="499"/>
                  </a:cubicBezTo>
                  <a:cubicBezTo>
                    <a:pt x="842" y="498"/>
                    <a:pt x="841" y="498"/>
                    <a:pt x="840" y="497"/>
                  </a:cubicBezTo>
                  <a:cubicBezTo>
                    <a:pt x="837" y="497"/>
                    <a:pt x="835" y="496"/>
                    <a:pt x="834" y="493"/>
                  </a:cubicBezTo>
                  <a:cubicBezTo>
                    <a:pt x="832" y="492"/>
                    <a:pt x="831" y="491"/>
                    <a:pt x="829" y="490"/>
                  </a:cubicBezTo>
                  <a:cubicBezTo>
                    <a:pt x="823" y="489"/>
                    <a:pt x="818" y="487"/>
                    <a:pt x="815" y="482"/>
                  </a:cubicBezTo>
                  <a:cubicBezTo>
                    <a:pt x="812" y="480"/>
                    <a:pt x="808" y="478"/>
                    <a:pt x="804" y="476"/>
                  </a:cubicBezTo>
                  <a:cubicBezTo>
                    <a:pt x="803" y="476"/>
                    <a:pt x="802" y="476"/>
                    <a:pt x="801" y="475"/>
                  </a:cubicBezTo>
                  <a:cubicBezTo>
                    <a:pt x="774" y="462"/>
                    <a:pt x="749" y="456"/>
                    <a:pt x="739" y="453"/>
                  </a:cubicBezTo>
                  <a:cubicBezTo>
                    <a:pt x="736" y="452"/>
                    <a:pt x="733" y="449"/>
                    <a:pt x="731" y="449"/>
                  </a:cubicBezTo>
                  <a:cubicBezTo>
                    <a:pt x="708" y="454"/>
                    <a:pt x="705" y="437"/>
                    <a:pt x="698" y="419"/>
                  </a:cubicBezTo>
                  <a:cubicBezTo>
                    <a:pt x="729" y="434"/>
                    <a:pt x="767" y="450"/>
                    <a:pt x="796" y="463"/>
                  </a:cubicBezTo>
                  <a:close/>
                  <a:moveTo>
                    <a:pt x="769" y="3103"/>
                  </a:moveTo>
                  <a:cubicBezTo>
                    <a:pt x="762" y="3103"/>
                    <a:pt x="755" y="3104"/>
                    <a:pt x="749" y="3103"/>
                  </a:cubicBezTo>
                  <a:cubicBezTo>
                    <a:pt x="744" y="3102"/>
                    <a:pt x="736" y="3100"/>
                    <a:pt x="735" y="3097"/>
                  </a:cubicBezTo>
                  <a:cubicBezTo>
                    <a:pt x="734" y="3090"/>
                    <a:pt x="731" y="3080"/>
                    <a:pt x="721" y="3078"/>
                  </a:cubicBezTo>
                  <a:cubicBezTo>
                    <a:pt x="709" y="3074"/>
                    <a:pt x="690" y="3078"/>
                    <a:pt x="692" y="3072"/>
                  </a:cubicBezTo>
                  <a:cubicBezTo>
                    <a:pt x="695" y="3065"/>
                    <a:pt x="698" y="3068"/>
                    <a:pt x="708" y="3063"/>
                  </a:cubicBezTo>
                  <a:cubicBezTo>
                    <a:pt x="723" y="3055"/>
                    <a:pt x="734" y="3052"/>
                    <a:pt x="748" y="3063"/>
                  </a:cubicBezTo>
                  <a:cubicBezTo>
                    <a:pt x="775" y="3061"/>
                    <a:pt x="803" y="3068"/>
                    <a:pt x="830" y="3056"/>
                  </a:cubicBezTo>
                  <a:cubicBezTo>
                    <a:pt x="832" y="3055"/>
                    <a:pt x="836" y="3057"/>
                    <a:pt x="842" y="3057"/>
                  </a:cubicBezTo>
                  <a:cubicBezTo>
                    <a:pt x="816" y="3073"/>
                    <a:pt x="787" y="3080"/>
                    <a:pt x="769" y="310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3" name="Freeform 41">
              <a:extLst>
                <a:ext uri="{FF2B5EF4-FFF2-40B4-BE49-F238E27FC236}">
                  <a16:creationId xmlns:a16="http://schemas.microsoft.com/office/drawing/2014/main" id="{C46BFA8A-26F8-4E5E-B8C2-4CDF6DACC908}"/>
                </a:ext>
              </a:extLst>
            </p:cNvPr>
            <p:cNvSpPr>
              <a:spLocks/>
            </p:cNvSpPr>
            <p:nvPr userDrawn="1"/>
          </p:nvSpPr>
          <p:spPr bwMode="auto">
            <a:xfrm>
              <a:off x="5235" y="1723"/>
              <a:ext cx="46" cy="23"/>
            </a:xfrm>
            <a:custGeom>
              <a:avLst/>
              <a:gdLst>
                <a:gd name="T0" fmla="*/ 0 w 58"/>
                <a:gd name="T1" fmla="*/ 0 h 30"/>
                <a:gd name="T2" fmla="*/ 36 w 58"/>
                <a:gd name="T3" fmla="*/ 26 h 30"/>
                <a:gd name="T4" fmla="*/ 54 w 58"/>
                <a:gd name="T5" fmla="*/ 27 h 30"/>
                <a:gd name="T6" fmla="*/ 20 w 58"/>
                <a:gd name="T7" fmla="*/ 3 h 30"/>
                <a:gd name="T8" fmla="*/ 0 w 58"/>
                <a:gd name="T9" fmla="*/ 0 h 30"/>
              </a:gdLst>
              <a:ahLst/>
              <a:cxnLst>
                <a:cxn ang="0">
                  <a:pos x="T0" y="T1"/>
                </a:cxn>
                <a:cxn ang="0">
                  <a:pos x="T2" y="T3"/>
                </a:cxn>
                <a:cxn ang="0">
                  <a:pos x="T4" y="T5"/>
                </a:cxn>
                <a:cxn ang="0">
                  <a:pos x="T6" y="T7"/>
                </a:cxn>
                <a:cxn ang="0">
                  <a:pos x="T8" y="T9"/>
                </a:cxn>
              </a:cxnLst>
              <a:rect l="0" t="0" r="r" b="b"/>
              <a:pathLst>
                <a:path w="58" h="30">
                  <a:moveTo>
                    <a:pt x="0" y="0"/>
                  </a:moveTo>
                  <a:cubicBezTo>
                    <a:pt x="11" y="12"/>
                    <a:pt x="23" y="23"/>
                    <a:pt x="36" y="26"/>
                  </a:cubicBezTo>
                  <a:cubicBezTo>
                    <a:pt x="43" y="28"/>
                    <a:pt x="58" y="30"/>
                    <a:pt x="54" y="27"/>
                  </a:cubicBezTo>
                  <a:cubicBezTo>
                    <a:pt x="42" y="17"/>
                    <a:pt x="33" y="11"/>
                    <a:pt x="20" y="3"/>
                  </a:cubicBezTo>
                  <a:cubicBezTo>
                    <a:pt x="11" y="2"/>
                    <a:pt x="6" y="0"/>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4" name="Freeform 42">
              <a:extLst>
                <a:ext uri="{FF2B5EF4-FFF2-40B4-BE49-F238E27FC236}">
                  <a16:creationId xmlns:a16="http://schemas.microsoft.com/office/drawing/2014/main" id="{4976544B-8521-432E-A072-5D8A34559B59}"/>
                </a:ext>
              </a:extLst>
            </p:cNvPr>
            <p:cNvSpPr>
              <a:spLocks/>
            </p:cNvSpPr>
            <p:nvPr userDrawn="1"/>
          </p:nvSpPr>
          <p:spPr bwMode="auto">
            <a:xfrm>
              <a:off x="5121" y="1559"/>
              <a:ext cx="1" cy="1"/>
            </a:xfrm>
            <a:custGeom>
              <a:avLst/>
              <a:gdLst>
                <a:gd name="T0" fmla="*/ 0 w 1"/>
                <a:gd name="T1" fmla="*/ 1 h 2"/>
                <a:gd name="T2" fmla="*/ 1 w 1"/>
                <a:gd name="T3" fmla="*/ 2 h 2"/>
                <a:gd name="T4" fmla="*/ 1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1" y="1"/>
                    <a:pt x="1" y="2"/>
                    <a:pt x="1" y="2"/>
                  </a:cubicBezTo>
                  <a:cubicBezTo>
                    <a:pt x="1" y="1"/>
                    <a:pt x="1" y="1"/>
                    <a:pt x="1" y="0"/>
                  </a:cubicBezTo>
                  <a:cubicBezTo>
                    <a:pt x="1" y="0"/>
                    <a:pt x="1" y="1"/>
                    <a:pt x="0"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5" name="Freeform 43">
              <a:extLst>
                <a:ext uri="{FF2B5EF4-FFF2-40B4-BE49-F238E27FC236}">
                  <a16:creationId xmlns:a16="http://schemas.microsoft.com/office/drawing/2014/main" id="{294849E5-29AA-4D59-8D22-BAC2F18A4F4B}"/>
                </a:ext>
              </a:extLst>
            </p:cNvPr>
            <p:cNvSpPr>
              <a:spLocks/>
            </p:cNvSpPr>
            <p:nvPr userDrawn="1"/>
          </p:nvSpPr>
          <p:spPr bwMode="auto">
            <a:xfrm>
              <a:off x="4182" y="2727"/>
              <a:ext cx="31" cy="73"/>
            </a:xfrm>
            <a:custGeom>
              <a:avLst/>
              <a:gdLst>
                <a:gd name="T0" fmla="*/ 18 w 39"/>
                <a:gd name="T1" fmla="*/ 92 h 92"/>
                <a:gd name="T2" fmla="*/ 22 w 39"/>
                <a:gd name="T3" fmla="*/ 72 h 92"/>
                <a:gd name="T4" fmla="*/ 20 w 39"/>
                <a:gd name="T5" fmla="*/ 13 h 92"/>
                <a:gd name="T6" fmla="*/ 1 w 39"/>
                <a:gd name="T7" fmla="*/ 0 h 92"/>
                <a:gd name="T8" fmla="*/ 1 w 39"/>
                <a:gd name="T9" fmla="*/ 58 h 92"/>
                <a:gd name="T10" fmla="*/ 1 w 39"/>
                <a:gd name="T11" fmla="*/ 71 h 92"/>
                <a:gd name="T12" fmla="*/ 18 w 3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39" h="92">
                  <a:moveTo>
                    <a:pt x="18" y="92"/>
                  </a:moveTo>
                  <a:cubicBezTo>
                    <a:pt x="20" y="81"/>
                    <a:pt x="19" y="75"/>
                    <a:pt x="22" y="72"/>
                  </a:cubicBezTo>
                  <a:cubicBezTo>
                    <a:pt x="39" y="51"/>
                    <a:pt x="19" y="33"/>
                    <a:pt x="20" y="13"/>
                  </a:cubicBezTo>
                  <a:cubicBezTo>
                    <a:pt x="20" y="10"/>
                    <a:pt x="10" y="6"/>
                    <a:pt x="1" y="0"/>
                  </a:cubicBezTo>
                  <a:cubicBezTo>
                    <a:pt x="1" y="22"/>
                    <a:pt x="1" y="40"/>
                    <a:pt x="1" y="58"/>
                  </a:cubicBezTo>
                  <a:cubicBezTo>
                    <a:pt x="1" y="63"/>
                    <a:pt x="0" y="68"/>
                    <a:pt x="1" y="71"/>
                  </a:cubicBezTo>
                  <a:cubicBezTo>
                    <a:pt x="5" y="77"/>
                    <a:pt x="10" y="82"/>
                    <a:pt x="18" y="9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6" name="Freeform 44">
              <a:extLst>
                <a:ext uri="{FF2B5EF4-FFF2-40B4-BE49-F238E27FC236}">
                  <a16:creationId xmlns:a16="http://schemas.microsoft.com/office/drawing/2014/main" id="{4E878A81-3F0E-42DD-8272-4F98FEED2DEB}"/>
                </a:ext>
              </a:extLst>
            </p:cNvPr>
            <p:cNvSpPr>
              <a:spLocks/>
            </p:cNvSpPr>
            <p:nvPr userDrawn="1"/>
          </p:nvSpPr>
          <p:spPr bwMode="auto">
            <a:xfrm>
              <a:off x="6528" y="220"/>
              <a:ext cx="29" cy="41"/>
            </a:xfrm>
            <a:custGeom>
              <a:avLst/>
              <a:gdLst>
                <a:gd name="T0" fmla="*/ 0 w 36"/>
                <a:gd name="T1" fmla="*/ 8 h 51"/>
                <a:gd name="T2" fmla="*/ 6 w 36"/>
                <a:gd name="T3" fmla="*/ 47 h 51"/>
                <a:gd name="T4" fmla="*/ 36 w 36"/>
                <a:gd name="T5" fmla="*/ 25 h 51"/>
                <a:gd name="T6" fmla="*/ 0 w 36"/>
                <a:gd name="T7" fmla="*/ 8 h 51"/>
              </a:gdLst>
              <a:ahLst/>
              <a:cxnLst>
                <a:cxn ang="0">
                  <a:pos x="T0" y="T1"/>
                </a:cxn>
                <a:cxn ang="0">
                  <a:pos x="T2" y="T3"/>
                </a:cxn>
                <a:cxn ang="0">
                  <a:pos x="T4" y="T5"/>
                </a:cxn>
                <a:cxn ang="0">
                  <a:pos x="T6" y="T7"/>
                </a:cxn>
              </a:cxnLst>
              <a:rect l="0" t="0" r="r" b="b"/>
              <a:pathLst>
                <a:path w="36" h="51">
                  <a:moveTo>
                    <a:pt x="0" y="8"/>
                  </a:moveTo>
                  <a:cubicBezTo>
                    <a:pt x="0" y="21"/>
                    <a:pt x="6" y="34"/>
                    <a:pt x="6" y="47"/>
                  </a:cubicBezTo>
                  <a:cubicBezTo>
                    <a:pt x="25" y="51"/>
                    <a:pt x="26" y="38"/>
                    <a:pt x="36" y="25"/>
                  </a:cubicBezTo>
                  <a:cubicBezTo>
                    <a:pt x="23" y="16"/>
                    <a:pt x="18" y="0"/>
                    <a:pt x="0" y="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7" name="Freeform 45">
              <a:extLst>
                <a:ext uri="{FF2B5EF4-FFF2-40B4-BE49-F238E27FC236}">
                  <a16:creationId xmlns:a16="http://schemas.microsoft.com/office/drawing/2014/main" id="{2E6DE256-C451-4001-AE12-5F8A16EE30BF}"/>
                </a:ext>
              </a:extLst>
            </p:cNvPr>
            <p:cNvSpPr>
              <a:spLocks noEditPoints="1"/>
            </p:cNvSpPr>
            <p:nvPr userDrawn="1"/>
          </p:nvSpPr>
          <p:spPr bwMode="auto">
            <a:xfrm>
              <a:off x="4181" y="0"/>
              <a:ext cx="2457" cy="3361"/>
            </a:xfrm>
            <a:custGeom>
              <a:avLst/>
              <a:gdLst>
                <a:gd name="T0" fmla="*/ 743 w 3104"/>
                <a:gd name="T1" fmla="*/ 3912 h 4245"/>
                <a:gd name="T2" fmla="*/ 850 w 3104"/>
                <a:gd name="T3" fmla="*/ 3899 h 4245"/>
                <a:gd name="T4" fmla="*/ 934 w 3104"/>
                <a:gd name="T5" fmla="*/ 3873 h 4245"/>
                <a:gd name="T6" fmla="*/ 1066 w 3104"/>
                <a:gd name="T7" fmla="*/ 3772 h 4245"/>
                <a:gd name="T8" fmla="*/ 1154 w 3104"/>
                <a:gd name="T9" fmla="*/ 3294 h 4245"/>
                <a:gd name="T10" fmla="*/ 1134 w 3104"/>
                <a:gd name="T11" fmla="*/ 2888 h 4245"/>
                <a:gd name="T12" fmla="*/ 1133 w 3104"/>
                <a:gd name="T13" fmla="*/ 2463 h 4245"/>
                <a:gd name="T14" fmla="*/ 1264 w 3104"/>
                <a:gd name="T15" fmla="*/ 2148 h 4245"/>
                <a:gd name="T16" fmla="*/ 1407 w 3104"/>
                <a:gd name="T17" fmla="*/ 1765 h 4245"/>
                <a:gd name="T18" fmla="*/ 1601 w 3104"/>
                <a:gd name="T19" fmla="*/ 1355 h 4245"/>
                <a:gd name="T20" fmla="*/ 1695 w 3104"/>
                <a:gd name="T21" fmla="*/ 1061 h 4245"/>
                <a:gd name="T22" fmla="*/ 1937 w 3104"/>
                <a:gd name="T23" fmla="*/ 938 h 4245"/>
                <a:gd name="T24" fmla="*/ 1998 w 3104"/>
                <a:gd name="T25" fmla="*/ 746 h 4245"/>
                <a:gd name="T26" fmla="*/ 2282 w 3104"/>
                <a:gd name="T27" fmla="*/ 802 h 4245"/>
                <a:gd name="T28" fmla="*/ 2556 w 3104"/>
                <a:gd name="T29" fmla="*/ 771 h 4245"/>
                <a:gd name="T30" fmla="*/ 2609 w 3104"/>
                <a:gd name="T31" fmla="*/ 371 h 4245"/>
                <a:gd name="T32" fmla="*/ 2952 w 3104"/>
                <a:gd name="T33" fmla="*/ 409 h 4245"/>
                <a:gd name="T34" fmla="*/ 3069 w 3104"/>
                <a:gd name="T35" fmla="*/ 294 h 4245"/>
                <a:gd name="T36" fmla="*/ 2842 w 3104"/>
                <a:gd name="T37" fmla="*/ 251 h 4245"/>
                <a:gd name="T38" fmla="*/ 2811 w 3104"/>
                <a:gd name="T39" fmla="*/ 32 h 4245"/>
                <a:gd name="T40" fmla="*/ 2715 w 3104"/>
                <a:gd name="T41" fmla="*/ 81 h 4245"/>
                <a:gd name="T42" fmla="*/ 2603 w 3104"/>
                <a:gd name="T43" fmla="*/ 199 h 4245"/>
                <a:gd name="T44" fmla="*/ 2462 w 3104"/>
                <a:gd name="T45" fmla="*/ 329 h 4245"/>
                <a:gd name="T46" fmla="*/ 2351 w 3104"/>
                <a:gd name="T47" fmla="*/ 85 h 4245"/>
                <a:gd name="T48" fmla="*/ 2222 w 3104"/>
                <a:gd name="T49" fmla="*/ 349 h 4245"/>
                <a:gd name="T50" fmla="*/ 2119 w 3104"/>
                <a:gd name="T51" fmla="*/ 444 h 4245"/>
                <a:gd name="T52" fmla="*/ 2000 w 3104"/>
                <a:gd name="T53" fmla="*/ 576 h 4245"/>
                <a:gd name="T54" fmla="*/ 1909 w 3104"/>
                <a:gd name="T55" fmla="*/ 589 h 4245"/>
                <a:gd name="T56" fmla="*/ 1825 w 3104"/>
                <a:gd name="T57" fmla="*/ 685 h 4245"/>
                <a:gd name="T58" fmla="*/ 1657 w 3104"/>
                <a:gd name="T59" fmla="*/ 880 h 4245"/>
                <a:gd name="T60" fmla="*/ 1549 w 3104"/>
                <a:gd name="T61" fmla="*/ 1029 h 4245"/>
                <a:gd name="T62" fmla="*/ 1398 w 3104"/>
                <a:gd name="T63" fmla="*/ 1212 h 4245"/>
                <a:gd name="T64" fmla="*/ 1463 w 3104"/>
                <a:gd name="T65" fmla="*/ 1271 h 4245"/>
                <a:gd name="T66" fmla="*/ 1283 w 3104"/>
                <a:gd name="T67" fmla="*/ 1459 h 4245"/>
                <a:gd name="T68" fmla="*/ 1208 w 3104"/>
                <a:gd name="T69" fmla="*/ 1602 h 4245"/>
                <a:gd name="T70" fmla="*/ 1209 w 3104"/>
                <a:gd name="T71" fmla="*/ 1757 h 4245"/>
                <a:gd name="T72" fmla="*/ 1189 w 3104"/>
                <a:gd name="T73" fmla="*/ 1969 h 4245"/>
                <a:gd name="T74" fmla="*/ 1011 w 3104"/>
                <a:gd name="T75" fmla="*/ 2131 h 4245"/>
                <a:gd name="T76" fmla="*/ 748 w 3104"/>
                <a:gd name="T77" fmla="*/ 2461 h 4245"/>
                <a:gd name="T78" fmla="*/ 655 w 3104"/>
                <a:gd name="T79" fmla="*/ 2478 h 4245"/>
                <a:gd name="T80" fmla="*/ 562 w 3104"/>
                <a:gd name="T81" fmla="*/ 2664 h 4245"/>
                <a:gd name="T82" fmla="*/ 418 w 3104"/>
                <a:gd name="T83" fmla="*/ 2667 h 4245"/>
                <a:gd name="T84" fmla="*/ 445 w 3104"/>
                <a:gd name="T85" fmla="*/ 2790 h 4245"/>
                <a:gd name="T86" fmla="*/ 214 w 3104"/>
                <a:gd name="T87" fmla="*/ 2847 h 4245"/>
                <a:gd name="T88" fmla="*/ 291 w 3104"/>
                <a:gd name="T89" fmla="*/ 3020 h 4245"/>
                <a:gd name="T90" fmla="*/ 37 w 3104"/>
                <a:gd name="T91" fmla="*/ 3028 h 4245"/>
                <a:gd name="T92" fmla="*/ 262 w 3104"/>
                <a:gd name="T93" fmla="*/ 3252 h 4245"/>
                <a:gd name="T94" fmla="*/ 369 w 3104"/>
                <a:gd name="T95" fmla="*/ 3259 h 4245"/>
                <a:gd name="T96" fmla="*/ 182 w 3104"/>
                <a:gd name="T97" fmla="*/ 3247 h 4245"/>
                <a:gd name="T98" fmla="*/ 118 w 3104"/>
                <a:gd name="T99" fmla="*/ 3390 h 4245"/>
                <a:gd name="T100" fmla="*/ 23 w 3104"/>
                <a:gd name="T101" fmla="*/ 3635 h 4245"/>
                <a:gd name="T102" fmla="*/ 329 w 3104"/>
                <a:gd name="T103" fmla="*/ 3452 h 4245"/>
                <a:gd name="T104" fmla="*/ 119 w 3104"/>
                <a:gd name="T105" fmla="*/ 3641 h 4245"/>
                <a:gd name="T106" fmla="*/ 4 w 3104"/>
                <a:gd name="T107" fmla="*/ 3833 h 4245"/>
                <a:gd name="T108" fmla="*/ 126 w 3104"/>
                <a:gd name="T109" fmla="*/ 3897 h 4245"/>
                <a:gd name="T110" fmla="*/ 81 w 3104"/>
                <a:gd name="T111" fmla="*/ 3904 h 4245"/>
                <a:gd name="T112" fmla="*/ 212 w 3104"/>
                <a:gd name="T113" fmla="*/ 4201 h 4245"/>
                <a:gd name="T114" fmla="*/ 1075 w 3104"/>
                <a:gd name="T115" fmla="*/ 2945 h 4245"/>
                <a:gd name="T116" fmla="*/ 1069 w 3104"/>
                <a:gd name="T117" fmla="*/ 3003 h 4245"/>
                <a:gd name="T118" fmla="*/ 987 w 3104"/>
                <a:gd name="T119" fmla="*/ 2414 h 4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04" h="4245">
                  <a:moveTo>
                    <a:pt x="487" y="4205"/>
                  </a:moveTo>
                  <a:cubicBezTo>
                    <a:pt x="506" y="4190"/>
                    <a:pt x="520" y="4175"/>
                    <a:pt x="537" y="4165"/>
                  </a:cubicBezTo>
                  <a:cubicBezTo>
                    <a:pt x="551" y="4157"/>
                    <a:pt x="559" y="4147"/>
                    <a:pt x="569" y="4135"/>
                  </a:cubicBezTo>
                  <a:cubicBezTo>
                    <a:pt x="586" y="4110"/>
                    <a:pt x="605" y="4085"/>
                    <a:pt x="628" y="4068"/>
                  </a:cubicBezTo>
                  <a:cubicBezTo>
                    <a:pt x="651" y="4051"/>
                    <a:pt x="666" y="4027"/>
                    <a:pt x="689" y="4012"/>
                  </a:cubicBezTo>
                  <a:cubicBezTo>
                    <a:pt x="703" y="4003"/>
                    <a:pt x="697" y="3992"/>
                    <a:pt x="692" y="3980"/>
                  </a:cubicBezTo>
                  <a:cubicBezTo>
                    <a:pt x="703" y="3974"/>
                    <a:pt x="715" y="3969"/>
                    <a:pt x="725" y="3962"/>
                  </a:cubicBezTo>
                  <a:cubicBezTo>
                    <a:pt x="753" y="3944"/>
                    <a:pt x="757" y="3953"/>
                    <a:pt x="745" y="3915"/>
                  </a:cubicBezTo>
                  <a:cubicBezTo>
                    <a:pt x="745" y="3914"/>
                    <a:pt x="745" y="3913"/>
                    <a:pt x="743" y="3912"/>
                  </a:cubicBezTo>
                  <a:cubicBezTo>
                    <a:pt x="741" y="3911"/>
                    <a:pt x="740" y="3909"/>
                    <a:pt x="739" y="3908"/>
                  </a:cubicBezTo>
                  <a:cubicBezTo>
                    <a:pt x="740" y="3907"/>
                    <a:pt x="743" y="3906"/>
                    <a:pt x="743" y="3907"/>
                  </a:cubicBezTo>
                  <a:cubicBezTo>
                    <a:pt x="744" y="3908"/>
                    <a:pt x="744" y="3910"/>
                    <a:pt x="745" y="3912"/>
                  </a:cubicBezTo>
                  <a:cubicBezTo>
                    <a:pt x="743" y="3912"/>
                    <a:pt x="743" y="3912"/>
                    <a:pt x="743" y="3912"/>
                  </a:cubicBezTo>
                  <a:cubicBezTo>
                    <a:pt x="756" y="3918"/>
                    <a:pt x="764" y="3924"/>
                    <a:pt x="766" y="3939"/>
                  </a:cubicBezTo>
                  <a:cubicBezTo>
                    <a:pt x="769" y="3954"/>
                    <a:pt x="778" y="3957"/>
                    <a:pt x="793" y="3949"/>
                  </a:cubicBezTo>
                  <a:cubicBezTo>
                    <a:pt x="801" y="3945"/>
                    <a:pt x="809" y="3938"/>
                    <a:pt x="816" y="3932"/>
                  </a:cubicBezTo>
                  <a:cubicBezTo>
                    <a:pt x="829" y="3946"/>
                    <a:pt x="833" y="3928"/>
                    <a:pt x="837" y="3924"/>
                  </a:cubicBezTo>
                  <a:cubicBezTo>
                    <a:pt x="844" y="3918"/>
                    <a:pt x="846" y="3908"/>
                    <a:pt x="850" y="3899"/>
                  </a:cubicBezTo>
                  <a:cubicBezTo>
                    <a:pt x="854" y="3891"/>
                    <a:pt x="857" y="3882"/>
                    <a:pt x="862" y="3874"/>
                  </a:cubicBezTo>
                  <a:cubicBezTo>
                    <a:pt x="877" y="3842"/>
                    <a:pt x="878" y="3830"/>
                    <a:pt x="868" y="3794"/>
                  </a:cubicBezTo>
                  <a:cubicBezTo>
                    <a:pt x="866" y="3786"/>
                    <a:pt x="865" y="3777"/>
                    <a:pt x="874" y="3773"/>
                  </a:cubicBezTo>
                  <a:cubicBezTo>
                    <a:pt x="893" y="3765"/>
                    <a:pt x="895" y="3750"/>
                    <a:pt x="894" y="3727"/>
                  </a:cubicBezTo>
                  <a:cubicBezTo>
                    <a:pt x="892" y="3725"/>
                    <a:pt x="890" y="3723"/>
                    <a:pt x="888" y="3720"/>
                  </a:cubicBezTo>
                  <a:cubicBezTo>
                    <a:pt x="888" y="3719"/>
                    <a:pt x="895" y="3701"/>
                    <a:pt x="899" y="3705"/>
                  </a:cubicBezTo>
                  <a:cubicBezTo>
                    <a:pt x="899" y="3721"/>
                    <a:pt x="901" y="3741"/>
                    <a:pt x="901" y="3747"/>
                  </a:cubicBezTo>
                  <a:cubicBezTo>
                    <a:pt x="903" y="3770"/>
                    <a:pt x="899" y="3793"/>
                    <a:pt x="904" y="3814"/>
                  </a:cubicBezTo>
                  <a:cubicBezTo>
                    <a:pt x="909" y="3835"/>
                    <a:pt x="924" y="3854"/>
                    <a:pt x="934" y="3873"/>
                  </a:cubicBezTo>
                  <a:cubicBezTo>
                    <a:pt x="936" y="3877"/>
                    <a:pt x="937" y="3881"/>
                    <a:pt x="938" y="3885"/>
                  </a:cubicBezTo>
                  <a:cubicBezTo>
                    <a:pt x="946" y="3885"/>
                    <a:pt x="956" y="3882"/>
                    <a:pt x="959" y="3885"/>
                  </a:cubicBezTo>
                  <a:cubicBezTo>
                    <a:pt x="977" y="3903"/>
                    <a:pt x="1000" y="3897"/>
                    <a:pt x="1024" y="3899"/>
                  </a:cubicBezTo>
                  <a:cubicBezTo>
                    <a:pt x="1028" y="3909"/>
                    <a:pt x="1033" y="3919"/>
                    <a:pt x="1038" y="3930"/>
                  </a:cubicBezTo>
                  <a:cubicBezTo>
                    <a:pt x="1043" y="3940"/>
                    <a:pt x="1048" y="3950"/>
                    <a:pt x="1054" y="3962"/>
                  </a:cubicBezTo>
                  <a:cubicBezTo>
                    <a:pt x="1059" y="3955"/>
                    <a:pt x="1063" y="3951"/>
                    <a:pt x="1065" y="3946"/>
                  </a:cubicBezTo>
                  <a:cubicBezTo>
                    <a:pt x="1080" y="3912"/>
                    <a:pt x="1079" y="3875"/>
                    <a:pt x="1085" y="3839"/>
                  </a:cubicBezTo>
                  <a:cubicBezTo>
                    <a:pt x="1086" y="3837"/>
                    <a:pt x="1085" y="3834"/>
                    <a:pt x="1084" y="3833"/>
                  </a:cubicBezTo>
                  <a:cubicBezTo>
                    <a:pt x="1072" y="3814"/>
                    <a:pt x="1076" y="3792"/>
                    <a:pt x="1066" y="3772"/>
                  </a:cubicBezTo>
                  <a:cubicBezTo>
                    <a:pt x="1061" y="3762"/>
                    <a:pt x="1062" y="3747"/>
                    <a:pt x="1074" y="3735"/>
                  </a:cubicBezTo>
                  <a:cubicBezTo>
                    <a:pt x="1083" y="3724"/>
                    <a:pt x="1095" y="3711"/>
                    <a:pt x="1093" y="3692"/>
                  </a:cubicBezTo>
                  <a:cubicBezTo>
                    <a:pt x="1092" y="3683"/>
                    <a:pt x="1103" y="3673"/>
                    <a:pt x="1105" y="3663"/>
                  </a:cubicBezTo>
                  <a:cubicBezTo>
                    <a:pt x="1108" y="3652"/>
                    <a:pt x="1114" y="3649"/>
                    <a:pt x="1125" y="3646"/>
                  </a:cubicBezTo>
                  <a:cubicBezTo>
                    <a:pt x="1156" y="3638"/>
                    <a:pt x="1173" y="3612"/>
                    <a:pt x="1186" y="3586"/>
                  </a:cubicBezTo>
                  <a:cubicBezTo>
                    <a:pt x="1195" y="3571"/>
                    <a:pt x="1192" y="3550"/>
                    <a:pt x="1194" y="3532"/>
                  </a:cubicBezTo>
                  <a:cubicBezTo>
                    <a:pt x="1195" y="3524"/>
                    <a:pt x="1191" y="3514"/>
                    <a:pt x="1195" y="3508"/>
                  </a:cubicBezTo>
                  <a:cubicBezTo>
                    <a:pt x="1212" y="3477"/>
                    <a:pt x="1196" y="3450"/>
                    <a:pt x="1184" y="3422"/>
                  </a:cubicBezTo>
                  <a:cubicBezTo>
                    <a:pt x="1168" y="3382"/>
                    <a:pt x="1149" y="3342"/>
                    <a:pt x="1154" y="3294"/>
                  </a:cubicBezTo>
                  <a:cubicBezTo>
                    <a:pt x="1173" y="3288"/>
                    <a:pt x="1193" y="3282"/>
                    <a:pt x="1214" y="3275"/>
                  </a:cubicBezTo>
                  <a:cubicBezTo>
                    <a:pt x="1223" y="3247"/>
                    <a:pt x="1242" y="3220"/>
                    <a:pt x="1234" y="3186"/>
                  </a:cubicBezTo>
                  <a:cubicBezTo>
                    <a:pt x="1226" y="3175"/>
                    <a:pt x="1211" y="3167"/>
                    <a:pt x="1206" y="3151"/>
                  </a:cubicBezTo>
                  <a:cubicBezTo>
                    <a:pt x="1204" y="3146"/>
                    <a:pt x="1197" y="3139"/>
                    <a:pt x="1191" y="3137"/>
                  </a:cubicBezTo>
                  <a:cubicBezTo>
                    <a:pt x="1162" y="3129"/>
                    <a:pt x="1147" y="3102"/>
                    <a:pt x="1126" y="3085"/>
                  </a:cubicBezTo>
                  <a:cubicBezTo>
                    <a:pt x="1126" y="3065"/>
                    <a:pt x="1122" y="3046"/>
                    <a:pt x="1127" y="3029"/>
                  </a:cubicBezTo>
                  <a:cubicBezTo>
                    <a:pt x="1133" y="3011"/>
                    <a:pt x="1132" y="2992"/>
                    <a:pt x="1133" y="2974"/>
                  </a:cubicBezTo>
                  <a:cubicBezTo>
                    <a:pt x="1133" y="2971"/>
                    <a:pt x="1136" y="2968"/>
                    <a:pt x="1137" y="2965"/>
                  </a:cubicBezTo>
                  <a:cubicBezTo>
                    <a:pt x="1142" y="2947"/>
                    <a:pt x="1139" y="2910"/>
                    <a:pt x="1134" y="2888"/>
                  </a:cubicBezTo>
                  <a:cubicBezTo>
                    <a:pt x="1125" y="2851"/>
                    <a:pt x="1106" y="2817"/>
                    <a:pt x="1112" y="2777"/>
                  </a:cubicBezTo>
                  <a:cubicBezTo>
                    <a:pt x="1114" y="2765"/>
                    <a:pt x="1117" y="2750"/>
                    <a:pt x="1112" y="2740"/>
                  </a:cubicBezTo>
                  <a:cubicBezTo>
                    <a:pt x="1100" y="2719"/>
                    <a:pt x="1108" y="2703"/>
                    <a:pt x="1117" y="2686"/>
                  </a:cubicBezTo>
                  <a:cubicBezTo>
                    <a:pt x="1119" y="2681"/>
                    <a:pt x="1119" y="2673"/>
                    <a:pt x="1117" y="2668"/>
                  </a:cubicBezTo>
                  <a:cubicBezTo>
                    <a:pt x="1108" y="2650"/>
                    <a:pt x="1104" y="2632"/>
                    <a:pt x="1097" y="2615"/>
                  </a:cubicBezTo>
                  <a:cubicBezTo>
                    <a:pt x="1088" y="2595"/>
                    <a:pt x="1090" y="2577"/>
                    <a:pt x="1100" y="2562"/>
                  </a:cubicBezTo>
                  <a:cubicBezTo>
                    <a:pt x="1111" y="2545"/>
                    <a:pt x="1113" y="2528"/>
                    <a:pt x="1113" y="2509"/>
                  </a:cubicBezTo>
                  <a:cubicBezTo>
                    <a:pt x="1112" y="2501"/>
                    <a:pt x="1113" y="2493"/>
                    <a:pt x="1113" y="2487"/>
                  </a:cubicBezTo>
                  <a:cubicBezTo>
                    <a:pt x="1120" y="2478"/>
                    <a:pt x="1128" y="2472"/>
                    <a:pt x="1133" y="2463"/>
                  </a:cubicBezTo>
                  <a:cubicBezTo>
                    <a:pt x="1145" y="2441"/>
                    <a:pt x="1156" y="2418"/>
                    <a:pt x="1168" y="2396"/>
                  </a:cubicBezTo>
                  <a:cubicBezTo>
                    <a:pt x="1194" y="2351"/>
                    <a:pt x="1249" y="2318"/>
                    <a:pt x="1306" y="2338"/>
                  </a:cubicBezTo>
                  <a:cubicBezTo>
                    <a:pt x="1324" y="2344"/>
                    <a:pt x="1344" y="2343"/>
                    <a:pt x="1358" y="2345"/>
                  </a:cubicBezTo>
                  <a:cubicBezTo>
                    <a:pt x="1382" y="2322"/>
                    <a:pt x="1379" y="2295"/>
                    <a:pt x="1378" y="2269"/>
                  </a:cubicBezTo>
                  <a:cubicBezTo>
                    <a:pt x="1377" y="2254"/>
                    <a:pt x="1375" y="2238"/>
                    <a:pt x="1368" y="2226"/>
                  </a:cubicBezTo>
                  <a:cubicBezTo>
                    <a:pt x="1363" y="2217"/>
                    <a:pt x="1349" y="2214"/>
                    <a:pt x="1339" y="2208"/>
                  </a:cubicBezTo>
                  <a:cubicBezTo>
                    <a:pt x="1326" y="2201"/>
                    <a:pt x="1314" y="2193"/>
                    <a:pt x="1302" y="2185"/>
                  </a:cubicBezTo>
                  <a:cubicBezTo>
                    <a:pt x="1307" y="2175"/>
                    <a:pt x="1311" y="2166"/>
                    <a:pt x="1316" y="2157"/>
                  </a:cubicBezTo>
                  <a:cubicBezTo>
                    <a:pt x="1300" y="2154"/>
                    <a:pt x="1272" y="2148"/>
                    <a:pt x="1264" y="2148"/>
                  </a:cubicBezTo>
                  <a:cubicBezTo>
                    <a:pt x="1258" y="2135"/>
                    <a:pt x="1271" y="2135"/>
                    <a:pt x="1274" y="2122"/>
                  </a:cubicBezTo>
                  <a:cubicBezTo>
                    <a:pt x="1281" y="2131"/>
                    <a:pt x="1306" y="2145"/>
                    <a:pt x="1318" y="2153"/>
                  </a:cubicBezTo>
                  <a:cubicBezTo>
                    <a:pt x="1325" y="2140"/>
                    <a:pt x="1331" y="2128"/>
                    <a:pt x="1337" y="2116"/>
                  </a:cubicBezTo>
                  <a:cubicBezTo>
                    <a:pt x="1349" y="2093"/>
                    <a:pt x="1365" y="2072"/>
                    <a:pt x="1370" y="2048"/>
                  </a:cubicBezTo>
                  <a:cubicBezTo>
                    <a:pt x="1375" y="2023"/>
                    <a:pt x="1394" y="2002"/>
                    <a:pt x="1392" y="1975"/>
                  </a:cubicBezTo>
                  <a:cubicBezTo>
                    <a:pt x="1411" y="1956"/>
                    <a:pt x="1405" y="1932"/>
                    <a:pt x="1405" y="1909"/>
                  </a:cubicBezTo>
                  <a:cubicBezTo>
                    <a:pt x="1406" y="1888"/>
                    <a:pt x="1405" y="1866"/>
                    <a:pt x="1405" y="1845"/>
                  </a:cubicBezTo>
                  <a:cubicBezTo>
                    <a:pt x="1405" y="1838"/>
                    <a:pt x="1405" y="1831"/>
                    <a:pt x="1407" y="1825"/>
                  </a:cubicBezTo>
                  <a:cubicBezTo>
                    <a:pt x="1413" y="1797"/>
                    <a:pt x="1410" y="1798"/>
                    <a:pt x="1407" y="1765"/>
                  </a:cubicBezTo>
                  <a:cubicBezTo>
                    <a:pt x="1404" y="1741"/>
                    <a:pt x="1391" y="1719"/>
                    <a:pt x="1401" y="1694"/>
                  </a:cubicBezTo>
                  <a:cubicBezTo>
                    <a:pt x="1410" y="1691"/>
                    <a:pt x="1419" y="1690"/>
                    <a:pt x="1428" y="1686"/>
                  </a:cubicBezTo>
                  <a:cubicBezTo>
                    <a:pt x="1446" y="1679"/>
                    <a:pt x="1466" y="1681"/>
                    <a:pt x="1481" y="1666"/>
                  </a:cubicBezTo>
                  <a:cubicBezTo>
                    <a:pt x="1490" y="1657"/>
                    <a:pt x="1499" y="1650"/>
                    <a:pt x="1508" y="1642"/>
                  </a:cubicBezTo>
                  <a:cubicBezTo>
                    <a:pt x="1506" y="1623"/>
                    <a:pt x="1510" y="1606"/>
                    <a:pt x="1501" y="1589"/>
                  </a:cubicBezTo>
                  <a:cubicBezTo>
                    <a:pt x="1498" y="1583"/>
                    <a:pt x="1498" y="1573"/>
                    <a:pt x="1507" y="1568"/>
                  </a:cubicBezTo>
                  <a:cubicBezTo>
                    <a:pt x="1522" y="1558"/>
                    <a:pt x="1527" y="1540"/>
                    <a:pt x="1534" y="1525"/>
                  </a:cubicBezTo>
                  <a:cubicBezTo>
                    <a:pt x="1552" y="1485"/>
                    <a:pt x="1576" y="1450"/>
                    <a:pt x="1596" y="1411"/>
                  </a:cubicBezTo>
                  <a:cubicBezTo>
                    <a:pt x="1617" y="1394"/>
                    <a:pt x="1612" y="1374"/>
                    <a:pt x="1601" y="1355"/>
                  </a:cubicBezTo>
                  <a:cubicBezTo>
                    <a:pt x="1591" y="1337"/>
                    <a:pt x="1579" y="1319"/>
                    <a:pt x="1568" y="1301"/>
                  </a:cubicBezTo>
                  <a:cubicBezTo>
                    <a:pt x="1565" y="1296"/>
                    <a:pt x="1562" y="1289"/>
                    <a:pt x="1562" y="1283"/>
                  </a:cubicBezTo>
                  <a:cubicBezTo>
                    <a:pt x="1563" y="1275"/>
                    <a:pt x="1566" y="1266"/>
                    <a:pt x="1570" y="1260"/>
                  </a:cubicBezTo>
                  <a:cubicBezTo>
                    <a:pt x="1574" y="1255"/>
                    <a:pt x="1581" y="1253"/>
                    <a:pt x="1587" y="1251"/>
                  </a:cubicBezTo>
                  <a:cubicBezTo>
                    <a:pt x="1596" y="1248"/>
                    <a:pt x="1599" y="1241"/>
                    <a:pt x="1604" y="1234"/>
                  </a:cubicBezTo>
                  <a:cubicBezTo>
                    <a:pt x="1612" y="1221"/>
                    <a:pt x="1616" y="1209"/>
                    <a:pt x="1617" y="1195"/>
                  </a:cubicBezTo>
                  <a:cubicBezTo>
                    <a:pt x="1618" y="1181"/>
                    <a:pt x="1624" y="1168"/>
                    <a:pt x="1624" y="1153"/>
                  </a:cubicBezTo>
                  <a:cubicBezTo>
                    <a:pt x="1623" y="1145"/>
                    <a:pt x="1629" y="1134"/>
                    <a:pt x="1634" y="1128"/>
                  </a:cubicBezTo>
                  <a:cubicBezTo>
                    <a:pt x="1654" y="1105"/>
                    <a:pt x="1675" y="1083"/>
                    <a:pt x="1695" y="1061"/>
                  </a:cubicBezTo>
                  <a:cubicBezTo>
                    <a:pt x="1716" y="1073"/>
                    <a:pt x="1738" y="1085"/>
                    <a:pt x="1762" y="1087"/>
                  </a:cubicBezTo>
                  <a:cubicBezTo>
                    <a:pt x="1777" y="1066"/>
                    <a:pt x="1783" y="1044"/>
                    <a:pt x="1779" y="1021"/>
                  </a:cubicBezTo>
                  <a:cubicBezTo>
                    <a:pt x="1778" y="1011"/>
                    <a:pt x="1775" y="1002"/>
                    <a:pt x="1773" y="993"/>
                  </a:cubicBezTo>
                  <a:cubicBezTo>
                    <a:pt x="1771" y="983"/>
                    <a:pt x="1773" y="972"/>
                    <a:pt x="1768" y="961"/>
                  </a:cubicBezTo>
                  <a:cubicBezTo>
                    <a:pt x="1763" y="951"/>
                    <a:pt x="1760" y="934"/>
                    <a:pt x="1775" y="925"/>
                  </a:cubicBezTo>
                  <a:cubicBezTo>
                    <a:pt x="1786" y="919"/>
                    <a:pt x="1795" y="902"/>
                    <a:pt x="1811" y="917"/>
                  </a:cubicBezTo>
                  <a:cubicBezTo>
                    <a:pt x="1832" y="916"/>
                    <a:pt x="1851" y="928"/>
                    <a:pt x="1872" y="924"/>
                  </a:cubicBezTo>
                  <a:cubicBezTo>
                    <a:pt x="1882" y="923"/>
                    <a:pt x="1891" y="925"/>
                    <a:pt x="1901" y="930"/>
                  </a:cubicBezTo>
                  <a:cubicBezTo>
                    <a:pt x="1911" y="936"/>
                    <a:pt x="1929" y="931"/>
                    <a:pt x="1937" y="938"/>
                  </a:cubicBezTo>
                  <a:cubicBezTo>
                    <a:pt x="1949" y="949"/>
                    <a:pt x="1964" y="938"/>
                    <a:pt x="1974" y="950"/>
                  </a:cubicBezTo>
                  <a:cubicBezTo>
                    <a:pt x="1978" y="955"/>
                    <a:pt x="1990" y="952"/>
                    <a:pt x="1994" y="944"/>
                  </a:cubicBezTo>
                  <a:cubicBezTo>
                    <a:pt x="1998" y="938"/>
                    <a:pt x="2000" y="932"/>
                    <a:pt x="2004" y="925"/>
                  </a:cubicBezTo>
                  <a:cubicBezTo>
                    <a:pt x="1992" y="919"/>
                    <a:pt x="1981" y="914"/>
                    <a:pt x="1969" y="908"/>
                  </a:cubicBezTo>
                  <a:cubicBezTo>
                    <a:pt x="1973" y="904"/>
                    <a:pt x="1975" y="903"/>
                    <a:pt x="1976" y="901"/>
                  </a:cubicBezTo>
                  <a:cubicBezTo>
                    <a:pt x="1979" y="896"/>
                    <a:pt x="1982" y="890"/>
                    <a:pt x="1986" y="885"/>
                  </a:cubicBezTo>
                  <a:cubicBezTo>
                    <a:pt x="2013" y="849"/>
                    <a:pt x="2014" y="797"/>
                    <a:pt x="1977" y="771"/>
                  </a:cubicBezTo>
                  <a:cubicBezTo>
                    <a:pt x="1972" y="767"/>
                    <a:pt x="1967" y="763"/>
                    <a:pt x="1956" y="754"/>
                  </a:cubicBezTo>
                  <a:cubicBezTo>
                    <a:pt x="1976" y="755"/>
                    <a:pt x="1984" y="745"/>
                    <a:pt x="1998" y="746"/>
                  </a:cubicBezTo>
                  <a:cubicBezTo>
                    <a:pt x="2005" y="747"/>
                    <a:pt x="2017" y="745"/>
                    <a:pt x="2021" y="739"/>
                  </a:cubicBezTo>
                  <a:cubicBezTo>
                    <a:pt x="2032" y="725"/>
                    <a:pt x="2046" y="726"/>
                    <a:pt x="2060" y="726"/>
                  </a:cubicBezTo>
                  <a:cubicBezTo>
                    <a:pt x="2064" y="726"/>
                    <a:pt x="2069" y="725"/>
                    <a:pt x="2072" y="725"/>
                  </a:cubicBezTo>
                  <a:cubicBezTo>
                    <a:pt x="2070" y="709"/>
                    <a:pt x="2065" y="695"/>
                    <a:pt x="2067" y="682"/>
                  </a:cubicBezTo>
                  <a:cubicBezTo>
                    <a:pt x="2070" y="669"/>
                    <a:pt x="2084" y="664"/>
                    <a:pt x="2096" y="657"/>
                  </a:cubicBezTo>
                  <a:cubicBezTo>
                    <a:pt x="2111" y="648"/>
                    <a:pt x="2124" y="655"/>
                    <a:pt x="2137" y="651"/>
                  </a:cubicBezTo>
                  <a:cubicBezTo>
                    <a:pt x="2157" y="674"/>
                    <a:pt x="2176" y="696"/>
                    <a:pt x="2196" y="717"/>
                  </a:cubicBezTo>
                  <a:cubicBezTo>
                    <a:pt x="2216" y="738"/>
                    <a:pt x="2235" y="761"/>
                    <a:pt x="2251" y="786"/>
                  </a:cubicBezTo>
                  <a:cubicBezTo>
                    <a:pt x="2258" y="796"/>
                    <a:pt x="2267" y="802"/>
                    <a:pt x="2282" y="802"/>
                  </a:cubicBezTo>
                  <a:cubicBezTo>
                    <a:pt x="2303" y="802"/>
                    <a:pt x="2324" y="795"/>
                    <a:pt x="2344" y="808"/>
                  </a:cubicBezTo>
                  <a:cubicBezTo>
                    <a:pt x="2347" y="810"/>
                    <a:pt x="2354" y="806"/>
                    <a:pt x="2359" y="804"/>
                  </a:cubicBezTo>
                  <a:cubicBezTo>
                    <a:pt x="2365" y="801"/>
                    <a:pt x="2371" y="798"/>
                    <a:pt x="2375" y="794"/>
                  </a:cubicBezTo>
                  <a:cubicBezTo>
                    <a:pt x="2384" y="786"/>
                    <a:pt x="2393" y="777"/>
                    <a:pt x="2399" y="766"/>
                  </a:cubicBezTo>
                  <a:cubicBezTo>
                    <a:pt x="2408" y="747"/>
                    <a:pt x="2407" y="747"/>
                    <a:pt x="2426" y="747"/>
                  </a:cubicBezTo>
                  <a:cubicBezTo>
                    <a:pt x="2437" y="746"/>
                    <a:pt x="2444" y="754"/>
                    <a:pt x="2453" y="757"/>
                  </a:cubicBezTo>
                  <a:cubicBezTo>
                    <a:pt x="2463" y="759"/>
                    <a:pt x="2470" y="768"/>
                    <a:pt x="2482" y="768"/>
                  </a:cubicBezTo>
                  <a:cubicBezTo>
                    <a:pt x="2504" y="766"/>
                    <a:pt x="2521" y="778"/>
                    <a:pt x="2539" y="787"/>
                  </a:cubicBezTo>
                  <a:cubicBezTo>
                    <a:pt x="2544" y="782"/>
                    <a:pt x="2550" y="777"/>
                    <a:pt x="2556" y="771"/>
                  </a:cubicBezTo>
                  <a:cubicBezTo>
                    <a:pt x="2556" y="766"/>
                    <a:pt x="2556" y="762"/>
                    <a:pt x="2556" y="757"/>
                  </a:cubicBezTo>
                  <a:cubicBezTo>
                    <a:pt x="2555" y="731"/>
                    <a:pt x="2554" y="704"/>
                    <a:pt x="2586" y="692"/>
                  </a:cubicBezTo>
                  <a:cubicBezTo>
                    <a:pt x="2591" y="690"/>
                    <a:pt x="2596" y="679"/>
                    <a:pt x="2596" y="673"/>
                  </a:cubicBezTo>
                  <a:cubicBezTo>
                    <a:pt x="2595" y="658"/>
                    <a:pt x="2603" y="641"/>
                    <a:pt x="2590" y="628"/>
                  </a:cubicBezTo>
                  <a:cubicBezTo>
                    <a:pt x="2590" y="602"/>
                    <a:pt x="2568" y="579"/>
                    <a:pt x="2583" y="551"/>
                  </a:cubicBezTo>
                  <a:cubicBezTo>
                    <a:pt x="2584" y="548"/>
                    <a:pt x="2584" y="542"/>
                    <a:pt x="2583" y="538"/>
                  </a:cubicBezTo>
                  <a:cubicBezTo>
                    <a:pt x="2571" y="515"/>
                    <a:pt x="2578" y="490"/>
                    <a:pt x="2576" y="466"/>
                  </a:cubicBezTo>
                  <a:cubicBezTo>
                    <a:pt x="2575" y="456"/>
                    <a:pt x="2578" y="449"/>
                    <a:pt x="2583" y="441"/>
                  </a:cubicBezTo>
                  <a:cubicBezTo>
                    <a:pt x="2595" y="419"/>
                    <a:pt x="2603" y="395"/>
                    <a:pt x="2609" y="371"/>
                  </a:cubicBezTo>
                  <a:cubicBezTo>
                    <a:pt x="2612" y="359"/>
                    <a:pt x="2620" y="357"/>
                    <a:pt x="2625" y="355"/>
                  </a:cubicBezTo>
                  <a:cubicBezTo>
                    <a:pt x="2638" y="350"/>
                    <a:pt x="2652" y="346"/>
                    <a:pt x="2666" y="346"/>
                  </a:cubicBezTo>
                  <a:cubicBezTo>
                    <a:pt x="2683" y="346"/>
                    <a:pt x="2692" y="338"/>
                    <a:pt x="2699" y="324"/>
                  </a:cubicBezTo>
                  <a:cubicBezTo>
                    <a:pt x="2704" y="312"/>
                    <a:pt x="2709" y="299"/>
                    <a:pt x="2721" y="293"/>
                  </a:cubicBezTo>
                  <a:cubicBezTo>
                    <a:pt x="2729" y="288"/>
                    <a:pt x="2739" y="287"/>
                    <a:pt x="2747" y="285"/>
                  </a:cubicBezTo>
                  <a:cubicBezTo>
                    <a:pt x="2761" y="296"/>
                    <a:pt x="2775" y="307"/>
                    <a:pt x="2789" y="317"/>
                  </a:cubicBezTo>
                  <a:cubicBezTo>
                    <a:pt x="2829" y="345"/>
                    <a:pt x="2844" y="351"/>
                    <a:pt x="2894" y="359"/>
                  </a:cubicBezTo>
                  <a:cubicBezTo>
                    <a:pt x="2905" y="361"/>
                    <a:pt x="2922" y="365"/>
                    <a:pt x="2925" y="373"/>
                  </a:cubicBezTo>
                  <a:cubicBezTo>
                    <a:pt x="2931" y="387"/>
                    <a:pt x="2943" y="397"/>
                    <a:pt x="2952" y="409"/>
                  </a:cubicBezTo>
                  <a:cubicBezTo>
                    <a:pt x="2964" y="427"/>
                    <a:pt x="2968" y="440"/>
                    <a:pt x="2958" y="459"/>
                  </a:cubicBezTo>
                  <a:cubicBezTo>
                    <a:pt x="2950" y="474"/>
                    <a:pt x="2948" y="492"/>
                    <a:pt x="2945" y="508"/>
                  </a:cubicBezTo>
                  <a:cubicBezTo>
                    <a:pt x="2942" y="522"/>
                    <a:pt x="2935" y="542"/>
                    <a:pt x="2960" y="551"/>
                  </a:cubicBezTo>
                  <a:cubicBezTo>
                    <a:pt x="2981" y="526"/>
                    <a:pt x="2965" y="497"/>
                    <a:pt x="2972" y="470"/>
                  </a:cubicBezTo>
                  <a:cubicBezTo>
                    <a:pt x="2992" y="453"/>
                    <a:pt x="3012" y="436"/>
                    <a:pt x="3030" y="421"/>
                  </a:cubicBezTo>
                  <a:cubicBezTo>
                    <a:pt x="3036" y="395"/>
                    <a:pt x="3029" y="375"/>
                    <a:pt x="3017" y="357"/>
                  </a:cubicBezTo>
                  <a:cubicBezTo>
                    <a:pt x="3026" y="347"/>
                    <a:pt x="3034" y="340"/>
                    <a:pt x="3046" y="349"/>
                  </a:cubicBezTo>
                  <a:cubicBezTo>
                    <a:pt x="3062" y="362"/>
                    <a:pt x="3081" y="359"/>
                    <a:pt x="3104" y="359"/>
                  </a:cubicBezTo>
                  <a:cubicBezTo>
                    <a:pt x="3094" y="334"/>
                    <a:pt x="3079" y="293"/>
                    <a:pt x="3069" y="294"/>
                  </a:cubicBezTo>
                  <a:cubicBezTo>
                    <a:pt x="3036" y="298"/>
                    <a:pt x="3052" y="313"/>
                    <a:pt x="3044" y="317"/>
                  </a:cubicBezTo>
                  <a:cubicBezTo>
                    <a:pt x="3035" y="321"/>
                    <a:pt x="3029" y="281"/>
                    <a:pt x="3012" y="294"/>
                  </a:cubicBezTo>
                  <a:cubicBezTo>
                    <a:pt x="3014" y="306"/>
                    <a:pt x="3009" y="318"/>
                    <a:pt x="3012" y="329"/>
                  </a:cubicBezTo>
                  <a:cubicBezTo>
                    <a:pt x="3000" y="332"/>
                    <a:pt x="2991" y="333"/>
                    <a:pt x="2984" y="336"/>
                  </a:cubicBezTo>
                  <a:cubicBezTo>
                    <a:pt x="2977" y="340"/>
                    <a:pt x="2974" y="336"/>
                    <a:pt x="2969" y="334"/>
                  </a:cubicBezTo>
                  <a:cubicBezTo>
                    <a:pt x="2955" y="329"/>
                    <a:pt x="2953" y="317"/>
                    <a:pt x="2950" y="305"/>
                  </a:cubicBezTo>
                  <a:cubicBezTo>
                    <a:pt x="2946" y="278"/>
                    <a:pt x="2943" y="278"/>
                    <a:pt x="2917" y="270"/>
                  </a:cubicBezTo>
                  <a:cubicBezTo>
                    <a:pt x="2903" y="265"/>
                    <a:pt x="2890" y="263"/>
                    <a:pt x="2876" y="264"/>
                  </a:cubicBezTo>
                  <a:cubicBezTo>
                    <a:pt x="2863" y="264"/>
                    <a:pt x="2852" y="262"/>
                    <a:pt x="2842" y="251"/>
                  </a:cubicBezTo>
                  <a:cubicBezTo>
                    <a:pt x="2876" y="244"/>
                    <a:pt x="2909" y="238"/>
                    <a:pt x="2942" y="236"/>
                  </a:cubicBezTo>
                  <a:cubicBezTo>
                    <a:pt x="2957" y="236"/>
                    <a:pt x="2984" y="219"/>
                    <a:pt x="2991" y="207"/>
                  </a:cubicBezTo>
                  <a:cubicBezTo>
                    <a:pt x="3004" y="182"/>
                    <a:pt x="3024" y="164"/>
                    <a:pt x="3046" y="149"/>
                  </a:cubicBezTo>
                  <a:cubicBezTo>
                    <a:pt x="3027" y="113"/>
                    <a:pt x="3024" y="116"/>
                    <a:pt x="3005" y="100"/>
                  </a:cubicBezTo>
                  <a:cubicBezTo>
                    <a:pt x="2984" y="82"/>
                    <a:pt x="2961" y="89"/>
                    <a:pt x="2939" y="86"/>
                  </a:cubicBezTo>
                  <a:cubicBezTo>
                    <a:pt x="2933" y="60"/>
                    <a:pt x="2929" y="57"/>
                    <a:pt x="2900" y="53"/>
                  </a:cubicBezTo>
                  <a:cubicBezTo>
                    <a:pt x="2895" y="60"/>
                    <a:pt x="2891" y="66"/>
                    <a:pt x="2886" y="74"/>
                  </a:cubicBezTo>
                  <a:cubicBezTo>
                    <a:pt x="2871" y="59"/>
                    <a:pt x="2854" y="59"/>
                    <a:pt x="2834" y="60"/>
                  </a:cubicBezTo>
                  <a:cubicBezTo>
                    <a:pt x="2826" y="50"/>
                    <a:pt x="2818" y="41"/>
                    <a:pt x="2811" y="32"/>
                  </a:cubicBezTo>
                  <a:cubicBezTo>
                    <a:pt x="2803" y="32"/>
                    <a:pt x="2796" y="33"/>
                    <a:pt x="2789" y="32"/>
                  </a:cubicBezTo>
                  <a:cubicBezTo>
                    <a:pt x="2774" y="30"/>
                    <a:pt x="2764" y="40"/>
                    <a:pt x="2760" y="51"/>
                  </a:cubicBezTo>
                  <a:cubicBezTo>
                    <a:pt x="2751" y="74"/>
                    <a:pt x="2747" y="101"/>
                    <a:pt x="2755" y="125"/>
                  </a:cubicBezTo>
                  <a:cubicBezTo>
                    <a:pt x="2763" y="147"/>
                    <a:pt x="2757" y="176"/>
                    <a:pt x="2759" y="227"/>
                  </a:cubicBezTo>
                  <a:cubicBezTo>
                    <a:pt x="2753" y="218"/>
                    <a:pt x="2747" y="193"/>
                    <a:pt x="2748" y="174"/>
                  </a:cubicBezTo>
                  <a:cubicBezTo>
                    <a:pt x="2748" y="157"/>
                    <a:pt x="2737" y="145"/>
                    <a:pt x="2739" y="137"/>
                  </a:cubicBezTo>
                  <a:cubicBezTo>
                    <a:pt x="2743" y="124"/>
                    <a:pt x="2736" y="112"/>
                    <a:pt x="2728" y="98"/>
                  </a:cubicBezTo>
                  <a:cubicBezTo>
                    <a:pt x="2718" y="103"/>
                    <a:pt x="2709" y="107"/>
                    <a:pt x="2695" y="114"/>
                  </a:cubicBezTo>
                  <a:cubicBezTo>
                    <a:pt x="2703" y="100"/>
                    <a:pt x="2707" y="88"/>
                    <a:pt x="2715" y="81"/>
                  </a:cubicBezTo>
                  <a:cubicBezTo>
                    <a:pt x="2733" y="65"/>
                    <a:pt x="2727" y="45"/>
                    <a:pt x="2723" y="28"/>
                  </a:cubicBezTo>
                  <a:cubicBezTo>
                    <a:pt x="2722" y="17"/>
                    <a:pt x="2711" y="6"/>
                    <a:pt x="2697" y="5"/>
                  </a:cubicBezTo>
                  <a:cubicBezTo>
                    <a:pt x="2673" y="3"/>
                    <a:pt x="2649" y="2"/>
                    <a:pt x="2626" y="0"/>
                  </a:cubicBezTo>
                  <a:cubicBezTo>
                    <a:pt x="2620" y="13"/>
                    <a:pt x="2614" y="27"/>
                    <a:pt x="2606" y="39"/>
                  </a:cubicBezTo>
                  <a:cubicBezTo>
                    <a:pt x="2600" y="49"/>
                    <a:pt x="2602" y="56"/>
                    <a:pt x="2610" y="62"/>
                  </a:cubicBezTo>
                  <a:cubicBezTo>
                    <a:pt x="2620" y="70"/>
                    <a:pt x="2632" y="77"/>
                    <a:pt x="2643" y="84"/>
                  </a:cubicBezTo>
                  <a:cubicBezTo>
                    <a:pt x="2617" y="90"/>
                    <a:pt x="2617" y="90"/>
                    <a:pt x="2617" y="116"/>
                  </a:cubicBezTo>
                  <a:cubicBezTo>
                    <a:pt x="2617" y="132"/>
                    <a:pt x="2616" y="148"/>
                    <a:pt x="2617" y="164"/>
                  </a:cubicBezTo>
                  <a:cubicBezTo>
                    <a:pt x="2617" y="178"/>
                    <a:pt x="2613" y="190"/>
                    <a:pt x="2603" y="199"/>
                  </a:cubicBezTo>
                  <a:cubicBezTo>
                    <a:pt x="2597" y="205"/>
                    <a:pt x="2592" y="210"/>
                    <a:pt x="2585" y="217"/>
                  </a:cubicBezTo>
                  <a:cubicBezTo>
                    <a:pt x="2582" y="206"/>
                    <a:pt x="2578" y="196"/>
                    <a:pt x="2576" y="186"/>
                  </a:cubicBezTo>
                  <a:cubicBezTo>
                    <a:pt x="2575" y="174"/>
                    <a:pt x="2578" y="162"/>
                    <a:pt x="2565" y="153"/>
                  </a:cubicBezTo>
                  <a:cubicBezTo>
                    <a:pt x="2561" y="150"/>
                    <a:pt x="2562" y="140"/>
                    <a:pt x="2563" y="134"/>
                  </a:cubicBezTo>
                  <a:cubicBezTo>
                    <a:pt x="2567" y="105"/>
                    <a:pt x="2562" y="87"/>
                    <a:pt x="2545" y="68"/>
                  </a:cubicBezTo>
                  <a:cubicBezTo>
                    <a:pt x="2525" y="80"/>
                    <a:pt x="2522" y="103"/>
                    <a:pt x="2515" y="123"/>
                  </a:cubicBezTo>
                  <a:cubicBezTo>
                    <a:pt x="2504" y="155"/>
                    <a:pt x="2500" y="189"/>
                    <a:pt x="2487" y="220"/>
                  </a:cubicBezTo>
                  <a:cubicBezTo>
                    <a:pt x="2478" y="244"/>
                    <a:pt x="2473" y="268"/>
                    <a:pt x="2473" y="293"/>
                  </a:cubicBezTo>
                  <a:cubicBezTo>
                    <a:pt x="2473" y="304"/>
                    <a:pt x="2465" y="317"/>
                    <a:pt x="2462" y="329"/>
                  </a:cubicBezTo>
                  <a:cubicBezTo>
                    <a:pt x="2457" y="344"/>
                    <a:pt x="2449" y="336"/>
                    <a:pt x="2440" y="339"/>
                  </a:cubicBezTo>
                  <a:cubicBezTo>
                    <a:pt x="2440" y="321"/>
                    <a:pt x="2438" y="303"/>
                    <a:pt x="2441" y="287"/>
                  </a:cubicBezTo>
                  <a:cubicBezTo>
                    <a:pt x="2443" y="280"/>
                    <a:pt x="2443" y="276"/>
                    <a:pt x="2442" y="268"/>
                  </a:cubicBezTo>
                  <a:cubicBezTo>
                    <a:pt x="2439" y="245"/>
                    <a:pt x="2438" y="221"/>
                    <a:pt x="2442" y="198"/>
                  </a:cubicBezTo>
                  <a:cubicBezTo>
                    <a:pt x="2445" y="177"/>
                    <a:pt x="2455" y="156"/>
                    <a:pt x="2463" y="135"/>
                  </a:cubicBezTo>
                  <a:cubicBezTo>
                    <a:pt x="2469" y="117"/>
                    <a:pt x="2469" y="117"/>
                    <a:pt x="2450" y="107"/>
                  </a:cubicBezTo>
                  <a:cubicBezTo>
                    <a:pt x="2431" y="97"/>
                    <a:pt x="2429" y="96"/>
                    <a:pt x="2420" y="114"/>
                  </a:cubicBezTo>
                  <a:cubicBezTo>
                    <a:pt x="2414" y="125"/>
                    <a:pt x="2404" y="122"/>
                    <a:pt x="2402" y="119"/>
                  </a:cubicBezTo>
                  <a:cubicBezTo>
                    <a:pt x="2389" y="101"/>
                    <a:pt x="2365" y="101"/>
                    <a:pt x="2351" y="85"/>
                  </a:cubicBezTo>
                  <a:cubicBezTo>
                    <a:pt x="2325" y="103"/>
                    <a:pt x="2327" y="136"/>
                    <a:pt x="2309" y="156"/>
                  </a:cubicBezTo>
                  <a:cubicBezTo>
                    <a:pt x="2318" y="165"/>
                    <a:pt x="2325" y="173"/>
                    <a:pt x="2331" y="180"/>
                  </a:cubicBezTo>
                  <a:cubicBezTo>
                    <a:pt x="2325" y="204"/>
                    <a:pt x="2320" y="226"/>
                    <a:pt x="2313" y="252"/>
                  </a:cubicBezTo>
                  <a:cubicBezTo>
                    <a:pt x="2295" y="252"/>
                    <a:pt x="2291" y="274"/>
                    <a:pt x="2278" y="286"/>
                  </a:cubicBezTo>
                  <a:cubicBezTo>
                    <a:pt x="2275" y="289"/>
                    <a:pt x="2272" y="294"/>
                    <a:pt x="2270" y="298"/>
                  </a:cubicBezTo>
                  <a:cubicBezTo>
                    <a:pt x="2269" y="305"/>
                    <a:pt x="2269" y="312"/>
                    <a:pt x="2266" y="320"/>
                  </a:cubicBezTo>
                  <a:cubicBezTo>
                    <a:pt x="2253" y="351"/>
                    <a:pt x="2247" y="384"/>
                    <a:pt x="2277" y="412"/>
                  </a:cubicBezTo>
                  <a:cubicBezTo>
                    <a:pt x="2272" y="413"/>
                    <a:pt x="2269" y="414"/>
                    <a:pt x="2268" y="413"/>
                  </a:cubicBezTo>
                  <a:cubicBezTo>
                    <a:pt x="2245" y="397"/>
                    <a:pt x="2229" y="376"/>
                    <a:pt x="2222" y="349"/>
                  </a:cubicBezTo>
                  <a:cubicBezTo>
                    <a:pt x="2219" y="334"/>
                    <a:pt x="2211" y="325"/>
                    <a:pt x="2198" y="318"/>
                  </a:cubicBezTo>
                  <a:cubicBezTo>
                    <a:pt x="2193" y="316"/>
                    <a:pt x="2187" y="314"/>
                    <a:pt x="2179" y="311"/>
                  </a:cubicBezTo>
                  <a:cubicBezTo>
                    <a:pt x="2170" y="320"/>
                    <a:pt x="2151" y="320"/>
                    <a:pt x="2153" y="342"/>
                  </a:cubicBezTo>
                  <a:cubicBezTo>
                    <a:pt x="2153" y="349"/>
                    <a:pt x="2141" y="339"/>
                    <a:pt x="2138" y="340"/>
                  </a:cubicBezTo>
                  <a:cubicBezTo>
                    <a:pt x="2127" y="343"/>
                    <a:pt x="2116" y="348"/>
                    <a:pt x="2107" y="355"/>
                  </a:cubicBezTo>
                  <a:cubicBezTo>
                    <a:pt x="2099" y="362"/>
                    <a:pt x="2092" y="368"/>
                    <a:pt x="2081" y="366"/>
                  </a:cubicBezTo>
                  <a:cubicBezTo>
                    <a:pt x="2065" y="363"/>
                    <a:pt x="2053" y="370"/>
                    <a:pt x="2045" y="386"/>
                  </a:cubicBezTo>
                  <a:cubicBezTo>
                    <a:pt x="2059" y="397"/>
                    <a:pt x="2073" y="415"/>
                    <a:pt x="2089" y="418"/>
                  </a:cubicBezTo>
                  <a:cubicBezTo>
                    <a:pt x="2107" y="421"/>
                    <a:pt x="2113" y="432"/>
                    <a:pt x="2119" y="444"/>
                  </a:cubicBezTo>
                  <a:cubicBezTo>
                    <a:pt x="2125" y="455"/>
                    <a:pt x="2128" y="468"/>
                    <a:pt x="2134" y="484"/>
                  </a:cubicBezTo>
                  <a:cubicBezTo>
                    <a:pt x="2126" y="481"/>
                    <a:pt x="2123" y="480"/>
                    <a:pt x="2119" y="477"/>
                  </a:cubicBezTo>
                  <a:cubicBezTo>
                    <a:pt x="2103" y="466"/>
                    <a:pt x="2088" y="455"/>
                    <a:pt x="2072" y="444"/>
                  </a:cubicBezTo>
                  <a:cubicBezTo>
                    <a:pt x="2060" y="436"/>
                    <a:pt x="2047" y="442"/>
                    <a:pt x="2045" y="456"/>
                  </a:cubicBezTo>
                  <a:cubicBezTo>
                    <a:pt x="2044" y="464"/>
                    <a:pt x="2044" y="473"/>
                    <a:pt x="2044" y="479"/>
                  </a:cubicBezTo>
                  <a:cubicBezTo>
                    <a:pt x="2032" y="490"/>
                    <a:pt x="2027" y="470"/>
                    <a:pt x="2015" y="479"/>
                  </a:cubicBezTo>
                  <a:cubicBezTo>
                    <a:pt x="2008" y="485"/>
                    <a:pt x="1994" y="482"/>
                    <a:pt x="1984" y="483"/>
                  </a:cubicBezTo>
                  <a:cubicBezTo>
                    <a:pt x="1984" y="502"/>
                    <a:pt x="1984" y="519"/>
                    <a:pt x="1984" y="536"/>
                  </a:cubicBezTo>
                  <a:cubicBezTo>
                    <a:pt x="1983" y="552"/>
                    <a:pt x="1989" y="565"/>
                    <a:pt x="2000" y="576"/>
                  </a:cubicBezTo>
                  <a:cubicBezTo>
                    <a:pt x="2006" y="582"/>
                    <a:pt x="2012" y="588"/>
                    <a:pt x="2023" y="599"/>
                  </a:cubicBezTo>
                  <a:cubicBezTo>
                    <a:pt x="1990" y="592"/>
                    <a:pt x="1981" y="607"/>
                    <a:pt x="1977" y="629"/>
                  </a:cubicBezTo>
                  <a:cubicBezTo>
                    <a:pt x="1976" y="633"/>
                    <a:pt x="1972" y="636"/>
                    <a:pt x="1972" y="640"/>
                  </a:cubicBezTo>
                  <a:cubicBezTo>
                    <a:pt x="1970" y="649"/>
                    <a:pt x="1968" y="656"/>
                    <a:pt x="1957" y="656"/>
                  </a:cubicBezTo>
                  <a:cubicBezTo>
                    <a:pt x="1961" y="639"/>
                    <a:pt x="1968" y="623"/>
                    <a:pt x="1970" y="607"/>
                  </a:cubicBezTo>
                  <a:cubicBezTo>
                    <a:pt x="1972" y="576"/>
                    <a:pt x="1971" y="546"/>
                    <a:pt x="1970" y="515"/>
                  </a:cubicBezTo>
                  <a:cubicBezTo>
                    <a:pt x="1970" y="501"/>
                    <a:pt x="1963" y="489"/>
                    <a:pt x="1949" y="478"/>
                  </a:cubicBezTo>
                  <a:cubicBezTo>
                    <a:pt x="1936" y="493"/>
                    <a:pt x="1919" y="503"/>
                    <a:pt x="1916" y="523"/>
                  </a:cubicBezTo>
                  <a:cubicBezTo>
                    <a:pt x="1912" y="545"/>
                    <a:pt x="1906" y="566"/>
                    <a:pt x="1909" y="589"/>
                  </a:cubicBezTo>
                  <a:cubicBezTo>
                    <a:pt x="1910" y="598"/>
                    <a:pt x="1908" y="608"/>
                    <a:pt x="1908" y="618"/>
                  </a:cubicBezTo>
                  <a:cubicBezTo>
                    <a:pt x="1902" y="595"/>
                    <a:pt x="1902" y="573"/>
                    <a:pt x="1902" y="551"/>
                  </a:cubicBezTo>
                  <a:cubicBezTo>
                    <a:pt x="1902" y="540"/>
                    <a:pt x="1900" y="531"/>
                    <a:pt x="1889" y="529"/>
                  </a:cubicBezTo>
                  <a:cubicBezTo>
                    <a:pt x="1878" y="534"/>
                    <a:pt x="1869" y="541"/>
                    <a:pt x="1859" y="542"/>
                  </a:cubicBezTo>
                  <a:cubicBezTo>
                    <a:pt x="1848" y="543"/>
                    <a:pt x="1841" y="550"/>
                    <a:pt x="1838" y="557"/>
                  </a:cubicBezTo>
                  <a:cubicBezTo>
                    <a:pt x="1830" y="572"/>
                    <a:pt x="1818" y="585"/>
                    <a:pt x="1820" y="604"/>
                  </a:cubicBezTo>
                  <a:cubicBezTo>
                    <a:pt x="1822" y="616"/>
                    <a:pt x="1816" y="621"/>
                    <a:pt x="1804" y="625"/>
                  </a:cubicBezTo>
                  <a:cubicBezTo>
                    <a:pt x="1782" y="631"/>
                    <a:pt x="1778" y="648"/>
                    <a:pt x="1795" y="663"/>
                  </a:cubicBezTo>
                  <a:cubicBezTo>
                    <a:pt x="1803" y="670"/>
                    <a:pt x="1812" y="676"/>
                    <a:pt x="1825" y="685"/>
                  </a:cubicBezTo>
                  <a:cubicBezTo>
                    <a:pt x="1800" y="687"/>
                    <a:pt x="1783" y="685"/>
                    <a:pt x="1772" y="663"/>
                  </a:cubicBezTo>
                  <a:cubicBezTo>
                    <a:pt x="1768" y="655"/>
                    <a:pt x="1754" y="636"/>
                    <a:pt x="1749" y="648"/>
                  </a:cubicBezTo>
                  <a:cubicBezTo>
                    <a:pt x="1741" y="667"/>
                    <a:pt x="1740" y="667"/>
                    <a:pt x="1735" y="679"/>
                  </a:cubicBezTo>
                  <a:cubicBezTo>
                    <a:pt x="1734" y="684"/>
                    <a:pt x="1733" y="684"/>
                    <a:pt x="1732" y="688"/>
                  </a:cubicBezTo>
                  <a:cubicBezTo>
                    <a:pt x="1732" y="690"/>
                    <a:pt x="1731" y="692"/>
                    <a:pt x="1731" y="694"/>
                  </a:cubicBezTo>
                  <a:cubicBezTo>
                    <a:pt x="1734" y="711"/>
                    <a:pt x="1737" y="728"/>
                    <a:pt x="1739" y="744"/>
                  </a:cubicBezTo>
                  <a:cubicBezTo>
                    <a:pt x="1736" y="745"/>
                    <a:pt x="1734" y="746"/>
                    <a:pt x="1732" y="747"/>
                  </a:cubicBezTo>
                  <a:cubicBezTo>
                    <a:pt x="1702" y="760"/>
                    <a:pt x="1683" y="780"/>
                    <a:pt x="1684" y="816"/>
                  </a:cubicBezTo>
                  <a:cubicBezTo>
                    <a:pt x="1684" y="840"/>
                    <a:pt x="1676" y="863"/>
                    <a:pt x="1657" y="880"/>
                  </a:cubicBezTo>
                  <a:cubicBezTo>
                    <a:pt x="1648" y="888"/>
                    <a:pt x="1640" y="895"/>
                    <a:pt x="1627" y="898"/>
                  </a:cubicBezTo>
                  <a:cubicBezTo>
                    <a:pt x="1607" y="903"/>
                    <a:pt x="1592" y="920"/>
                    <a:pt x="1584" y="940"/>
                  </a:cubicBezTo>
                  <a:cubicBezTo>
                    <a:pt x="1578" y="954"/>
                    <a:pt x="1584" y="972"/>
                    <a:pt x="1597" y="971"/>
                  </a:cubicBezTo>
                  <a:cubicBezTo>
                    <a:pt x="1629" y="970"/>
                    <a:pt x="1663" y="981"/>
                    <a:pt x="1693" y="955"/>
                  </a:cubicBezTo>
                  <a:cubicBezTo>
                    <a:pt x="1698" y="960"/>
                    <a:pt x="1701" y="964"/>
                    <a:pt x="1705" y="968"/>
                  </a:cubicBezTo>
                  <a:cubicBezTo>
                    <a:pt x="1693" y="972"/>
                    <a:pt x="1680" y="974"/>
                    <a:pt x="1672" y="981"/>
                  </a:cubicBezTo>
                  <a:cubicBezTo>
                    <a:pt x="1654" y="998"/>
                    <a:pt x="1634" y="998"/>
                    <a:pt x="1614" y="992"/>
                  </a:cubicBezTo>
                  <a:cubicBezTo>
                    <a:pt x="1581" y="982"/>
                    <a:pt x="1571" y="986"/>
                    <a:pt x="1555" y="1016"/>
                  </a:cubicBezTo>
                  <a:cubicBezTo>
                    <a:pt x="1553" y="1020"/>
                    <a:pt x="1548" y="1027"/>
                    <a:pt x="1549" y="1029"/>
                  </a:cubicBezTo>
                  <a:cubicBezTo>
                    <a:pt x="1561" y="1050"/>
                    <a:pt x="1558" y="1077"/>
                    <a:pt x="1580" y="1089"/>
                  </a:cubicBezTo>
                  <a:cubicBezTo>
                    <a:pt x="1575" y="1100"/>
                    <a:pt x="1567" y="1108"/>
                    <a:pt x="1577" y="1144"/>
                  </a:cubicBezTo>
                  <a:cubicBezTo>
                    <a:pt x="1558" y="1123"/>
                    <a:pt x="1556" y="1067"/>
                    <a:pt x="1534" y="1044"/>
                  </a:cubicBezTo>
                  <a:cubicBezTo>
                    <a:pt x="1525" y="1061"/>
                    <a:pt x="1503" y="1056"/>
                    <a:pt x="1492" y="1072"/>
                  </a:cubicBezTo>
                  <a:cubicBezTo>
                    <a:pt x="1482" y="1087"/>
                    <a:pt x="1458" y="1089"/>
                    <a:pt x="1451" y="1112"/>
                  </a:cubicBezTo>
                  <a:cubicBezTo>
                    <a:pt x="1466" y="1119"/>
                    <a:pt x="1492" y="1116"/>
                    <a:pt x="1494" y="1131"/>
                  </a:cubicBezTo>
                  <a:cubicBezTo>
                    <a:pt x="1496" y="1153"/>
                    <a:pt x="1470" y="1146"/>
                    <a:pt x="1457" y="1135"/>
                  </a:cubicBezTo>
                  <a:cubicBezTo>
                    <a:pt x="1447" y="1127"/>
                    <a:pt x="1439" y="1124"/>
                    <a:pt x="1431" y="1133"/>
                  </a:cubicBezTo>
                  <a:cubicBezTo>
                    <a:pt x="1411" y="1156"/>
                    <a:pt x="1393" y="1179"/>
                    <a:pt x="1398" y="1212"/>
                  </a:cubicBezTo>
                  <a:cubicBezTo>
                    <a:pt x="1401" y="1228"/>
                    <a:pt x="1410" y="1235"/>
                    <a:pt x="1425" y="1227"/>
                  </a:cubicBezTo>
                  <a:cubicBezTo>
                    <a:pt x="1437" y="1221"/>
                    <a:pt x="1447" y="1212"/>
                    <a:pt x="1461" y="1202"/>
                  </a:cubicBezTo>
                  <a:cubicBezTo>
                    <a:pt x="1458" y="1217"/>
                    <a:pt x="1448" y="1226"/>
                    <a:pt x="1458" y="1241"/>
                  </a:cubicBezTo>
                  <a:cubicBezTo>
                    <a:pt x="1467" y="1253"/>
                    <a:pt x="1477" y="1261"/>
                    <a:pt x="1485" y="1273"/>
                  </a:cubicBezTo>
                  <a:cubicBezTo>
                    <a:pt x="1491" y="1271"/>
                    <a:pt x="1495" y="1270"/>
                    <a:pt x="1500" y="1269"/>
                  </a:cubicBezTo>
                  <a:cubicBezTo>
                    <a:pt x="1504" y="1267"/>
                    <a:pt x="1508" y="1266"/>
                    <a:pt x="1514" y="1263"/>
                  </a:cubicBezTo>
                  <a:cubicBezTo>
                    <a:pt x="1508" y="1277"/>
                    <a:pt x="1513" y="1303"/>
                    <a:pt x="1507" y="1316"/>
                  </a:cubicBezTo>
                  <a:cubicBezTo>
                    <a:pt x="1504" y="1303"/>
                    <a:pt x="1488" y="1276"/>
                    <a:pt x="1473" y="1277"/>
                  </a:cubicBezTo>
                  <a:cubicBezTo>
                    <a:pt x="1470" y="1278"/>
                    <a:pt x="1466" y="1273"/>
                    <a:pt x="1463" y="1271"/>
                  </a:cubicBezTo>
                  <a:cubicBezTo>
                    <a:pt x="1452" y="1263"/>
                    <a:pt x="1442" y="1256"/>
                    <a:pt x="1434" y="1250"/>
                  </a:cubicBezTo>
                  <a:cubicBezTo>
                    <a:pt x="1393" y="1274"/>
                    <a:pt x="1382" y="1314"/>
                    <a:pt x="1362" y="1354"/>
                  </a:cubicBezTo>
                  <a:cubicBezTo>
                    <a:pt x="1487" y="1354"/>
                    <a:pt x="1487" y="1354"/>
                    <a:pt x="1487" y="1354"/>
                  </a:cubicBezTo>
                  <a:cubicBezTo>
                    <a:pt x="1480" y="1369"/>
                    <a:pt x="1468" y="1367"/>
                    <a:pt x="1457" y="1366"/>
                  </a:cubicBezTo>
                  <a:cubicBezTo>
                    <a:pt x="1430" y="1364"/>
                    <a:pt x="1403" y="1368"/>
                    <a:pt x="1379" y="1382"/>
                  </a:cubicBezTo>
                  <a:cubicBezTo>
                    <a:pt x="1376" y="1384"/>
                    <a:pt x="1373" y="1387"/>
                    <a:pt x="1371" y="1386"/>
                  </a:cubicBezTo>
                  <a:cubicBezTo>
                    <a:pt x="1352" y="1381"/>
                    <a:pt x="1343" y="1404"/>
                    <a:pt x="1326" y="1402"/>
                  </a:cubicBezTo>
                  <a:cubicBezTo>
                    <a:pt x="1323" y="1402"/>
                    <a:pt x="1319" y="1410"/>
                    <a:pt x="1317" y="1415"/>
                  </a:cubicBezTo>
                  <a:cubicBezTo>
                    <a:pt x="1309" y="1432"/>
                    <a:pt x="1299" y="1447"/>
                    <a:pt x="1283" y="1459"/>
                  </a:cubicBezTo>
                  <a:cubicBezTo>
                    <a:pt x="1269" y="1470"/>
                    <a:pt x="1273" y="1483"/>
                    <a:pt x="1293" y="1489"/>
                  </a:cubicBezTo>
                  <a:cubicBezTo>
                    <a:pt x="1298" y="1490"/>
                    <a:pt x="1304" y="1489"/>
                    <a:pt x="1303" y="1497"/>
                  </a:cubicBezTo>
                  <a:cubicBezTo>
                    <a:pt x="1303" y="1498"/>
                    <a:pt x="1303" y="1500"/>
                    <a:pt x="1302" y="1500"/>
                  </a:cubicBezTo>
                  <a:cubicBezTo>
                    <a:pt x="1296" y="1505"/>
                    <a:pt x="1292" y="1502"/>
                    <a:pt x="1288" y="1498"/>
                  </a:cubicBezTo>
                  <a:cubicBezTo>
                    <a:pt x="1287" y="1496"/>
                    <a:pt x="1284" y="1496"/>
                    <a:pt x="1280" y="1495"/>
                  </a:cubicBezTo>
                  <a:cubicBezTo>
                    <a:pt x="1277" y="1498"/>
                    <a:pt x="1273" y="1502"/>
                    <a:pt x="1269" y="1506"/>
                  </a:cubicBezTo>
                  <a:cubicBezTo>
                    <a:pt x="1264" y="1511"/>
                    <a:pt x="1260" y="1518"/>
                    <a:pt x="1255" y="1520"/>
                  </a:cubicBezTo>
                  <a:cubicBezTo>
                    <a:pt x="1218" y="1530"/>
                    <a:pt x="1228" y="1571"/>
                    <a:pt x="1208" y="1592"/>
                  </a:cubicBezTo>
                  <a:cubicBezTo>
                    <a:pt x="1206" y="1594"/>
                    <a:pt x="1208" y="1599"/>
                    <a:pt x="1208" y="1602"/>
                  </a:cubicBezTo>
                  <a:cubicBezTo>
                    <a:pt x="1204" y="1621"/>
                    <a:pt x="1213" y="1639"/>
                    <a:pt x="1215" y="1657"/>
                  </a:cubicBezTo>
                  <a:cubicBezTo>
                    <a:pt x="1216" y="1677"/>
                    <a:pt x="1225" y="1686"/>
                    <a:pt x="1242" y="1679"/>
                  </a:cubicBezTo>
                  <a:cubicBezTo>
                    <a:pt x="1265" y="1670"/>
                    <a:pt x="1291" y="1670"/>
                    <a:pt x="1311" y="1655"/>
                  </a:cubicBezTo>
                  <a:cubicBezTo>
                    <a:pt x="1315" y="1652"/>
                    <a:pt x="1323" y="1653"/>
                    <a:pt x="1333" y="1651"/>
                  </a:cubicBezTo>
                  <a:cubicBezTo>
                    <a:pt x="1328" y="1657"/>
                    <a:pt x="1327" y="1660"/>
                    <a:pt x="1324" y="1661"/>
                  </a:cubicBezTo>
                  <a:cubicBezTo>
                    <a:pt x="1302" y="1671"/>
                    <a:pt x="1285" y="1692"/>
                    <a:pt x="1256" y="1687"/>
                  </a:cubicBezTo>
                  <a:cubicBezTo>
                    <a:pt x="1250" y="1685"/>
                    <a:pt x="1242" y="1690"/>
                    <a:pt x="1235" y="1693"/>
                  </a:cubicBezTo>
                  <a:cubicBezTo>
                    <a:pt x="1214" y="1702"/>
                    <a:pt x="1191" y="1706"/>
                    <a:pt x="1175" y="1722"/>
                  </a:cubicBezTo>
                  <a:cubicBezTo>
                    <a:pt x="1180" y="1741"/>
                    <a:pt x="1206" y="1737"/>
                    <a:pt x="1209" y="1757"/>
                  </a:cubicBezTo>
                  <a:cubicBezTo>
                    <a:pt x="1179" y="1764"/>
                    <a:pt x="1166" y="1770"/>
                    <a:pt x="1162" y="1791"/>
                  </a:cubicBezTo>
                  <a:cubicBezTo>
                    <a:pt x="1158" y="1816"/>
                    <a:pt x="1141" y="1835"/>
                    <a:pt x="1129" y="1855"/>
                  </a:cubicBezTo>
                  <a:cubicBezTo>
                    <a:pt x="1110" y="1888"/>
                    <a:pt x="1098" y="1921"/>
                    <a:pt x="1099" y="1959"/>
                  </a:cubicBezTo>
                  <a:cubicBezTo>
                    <a:pt x="1099" y="1973"/>
                    <a:pt x="1099" y="1986"/>
                    <a:pt x="1119" y="1986"/>
                  </a:cubicBezTo>
                  <a:cubicBezTo>
                    <a:pt x="1121" y="1986"/>
                    <a:pt x="1124" y="1991"/>
                    <a:pt x="1126" y="1994"/>
                  </a:cubicBezTo>
                  <a:cubicBezTo>
                    <a:pt x="1130" y="1999"/>
                    <a:pt x="1134" y="2003"/>
                    <a:pt x="1140" y="2009"/>
                  </a:cubicBezTo>
                  <a:cubicBezTo>
                    <a:pt x="1157" y="1996"/>
                    <a:pt x="1172" y="1984"/>
                    <a:pt x="1188" y="1970"/>
                  </a:cubicBezTo>
                  <a:cubicBezTo>
                    <a:pt x="1188" y="1970"/>
                    <a:pt x="1188" y="1969"/>
                    <a:pt x="1187" y="1969"/>
                  </a:cubicBezTo>
                  <a:cubicBezTo>
                    <a:pt x="1189" y="1968"/>
                    <a:pt x="1190" y="1967"/>
                    <a:pt x="1189" y="1969"/>
                  </a:cubicBezTo>
                  <a:cubicBezTo>
                    <a:pt x="1192" y="1967"/>
                    <a:pt x="1194" y="1968"/>
                    <a:pt x="1193" y="1968"/>
                  </a:cubicBezTo>
                  <a:cubicBezTo>
                    <a:pt x="1193" y="1969"/>
                    <a:pt x="1192" y="1971"/>
                    <a:pt x="1190" y="1972"/>
                  </a:cubicBezTo>
                  <a:cubicBezTo>
                    <a:pt x="1190" y="1972"/>
                    <a:pt x="1190" y="1971"/>
                    <a:pt x="1189" y="1971"/>
                  </a:cubicBezTo>
                  <a:cubicBezTo>
                    <a:pt x="1189" y="1988"/>
                    <a:pt x="1172" y="1991"/>
                    <a:pt x="1169" y="2002"/>
                  </a:cubicBezTo>
                  <a:cubicBezTo>
                    <a:pt x="1160" y="2026"/>
                    <a:pt x="1143" y="2029"/>
                    <a:pt x="1122" y="2026"/>
                  </a:cubicBezTo>
                  <a:cubicBezTo>
                    <a:pt x="1112" y="2006"/>
                    <a:pt x="1104" y="2001"/>
                    <a:pt x="1094" y="2008"/>
                  </a:cubicBezTo>
                  <a:cubicBezTo>
                    <a:pt x="1068" y="2026"/>
                    <a:pt x="1042" y="2046"/>
                    <a:pt x="1016" y="2065"/>
                  </a:cubicBezTo>
                  <a:cubicBezTo>
                    <a:pt x="993" y="2083"/>
                    <a:pt x="985" y="2106"/>
                    <a:pt x="992" y="2137"/>
                  </a:cubicBezTo>
                  <a:cubicBezTo>
                    <a:pt x="999" y="2135"/>
                    <a:pt x="1005" y="2134"/>
                    <a:pt x="1011" y="2131"/>
                  </a:cubicBezTo>
                  <a:cubicBezTo>
                    <a:pt x="1017" y="2128"/>
                    <a:pt x="1020" y="2117"/>
                    <a:pt x="1030" y="2125"/>
                  </a:cubicBezTo>
                  <a:cubicBezTo>
                    <a:pt x="1012" y="2151"/>
                    <a:pt x="979" y="2159"/>
                    <a:pt x="957" y="2182"/>
                  </a:cubicBezTo>
                  <a:cubicBezTo>
                    <a:pt x="947" y="2193"/>
                    <a:pt x="936" y="2202"/>
                    <a:pt x="927" y="2214"/>
                  </a:cubicBezTo>
                  <a:cubicBezTo>
                    <a:pt x="918" y="2226"/>
                    <a:pt x="901" y="2232"/>
                    <a:pt x="888" y="2241"/>
                  </a:cubicBezTo>
                  <a:cubicBezTo>
                    <a:pt x="887" y="2242"/>
                    <a:pt x="888" y="2244"/>
                    <a:pt x="888" y="2245"/>
                  </a:cubicBezTo>
                  <a:cubicBezTo>
                    <a:pt x="864" y="2279"/>
                    <a:pt x="845" y="2318"/>
                    <a:pt x="811" y="2345"/>
                  </a:cubicBezTo>
                  <a:cubicBezTo>
                    <a:pt x="808" y="2348"/>
                    <a:pt x="809" y="2356"/>
                    <a:pt x="806" y="2360"/>
                  </a:cubicBezTo>
                  <a:cubicBezTo>
                    <a:pt x="797" y="2370"/>
                    <a:pt x="802" y="2385"/>
                    <a:pt x="790" y="2394"/>
                  </a:cubicBezTo>
                  <a:cubicBezTo>
                    <a:pt x="768" y="2411"/>
                    <a:pt x="751" y="2431"/>
                    <a:pt x="748" y="2461"/>
                  </a:cubicBezTo>
                  <a:cubicBezTo>
                    <a:pt x="753" y="2475"/>
                    <a:pt x="768" y="2466"/>
                    <a:pt x="778" y="2470"/>
                  </a:cubicBezTo>
                  <a:cubicBezTo>
                    <a:pt x="781" y="2487"/>
                    <a:pt x="797" y="2499"/>
                    <a:pt x="793" y="2517"/>
                  </a:cubicBezTo>
                  <a:cubicBezTo>
                    <a:pt x="788" y="2512"/>
                    <a:pt x="783" y="2509"/>
                    <a:pt x="779" y="2504"/>
                  </a:cubicBezTo>
                  <a:cubicBezTo>
                    <a:pt x="770" y="2490"/>
                    <a:pt x="763" y="2485"/>
                    <a:pt x="751" y="2490"/>
                  </a:cubicBezTo>
                  <a:cubicBezTo>
                    <a:pt x="728" y="2499"/>
                    <a:pt x="702" y="2503"/>
                    <a:pt x="693" y="2531"/>
                  </a:cubicBezTo>
                  <a:cubicBezTo>
                    <a:pt x="693" y="2533"/>
                    <a:pt x="689" y="2535"/>
                    <a:pt x="682" y="2541"/>
                  </a:cubicBezTo>
                  <a:cubicBezTo>
                    <a:pt x="685" y="2529"/>
                    <a:pt x="686" y="2522"/>
                    <a:pt x="688" y="2516"/>
                  </a:cubicBezTo>
                  <a:cubicBezTo>
                    <a:pt x="694" y="2504"/>
                    <a:pt x="690" y="2496"/>
                    <a:pt x="681" y="2490"/>
                  </a:cubicBezTo>
                  <a:cubicBezTo>
                    <a:pt x="673" y="2485"/>
                    <a:pt x="664" y="2482"/>
                    <a:pt x="655" y="2478"/>
                  </a:cubicBezTo>
                  <a:cubicBezTo>
                    <a:pt x="650" y="2476"/>
                    <a:pt x="644" y="2474"/>
                    <a:pt x="640" y="2476"/>
                  </a:cubicBezTo>
                  <a:cubicBezTo>
                    <a:pt x="617" y="2485"/>
                    <a:pt x="594" y="2495"/>
                    <a:pt x="578" y="2516"/>
                  </a:cubicBezTo>
                  <a:cubicBezTo>
                    <a:pt x="573" y="2524"/>
                    <a:pt x="572" y="2531"/>
                    <a:pt x="579" y="2537"/>
                  </a:cubicBezTo>
                  <a:cubicBezTo>
                    <a:pt x="585" y="2543"/>
                    <a:pt x="589" y="2551"/>
                    <a:pt x="600" y="2551"/>
                  </a:cubicBezTo>
                  <a:cubicBezTo>
                    <a:pt x="606" y="2551"/>
                    <a:pt x="612" y="2558"/>
                    <a:pt x="619" y="2563"/>
                  </a:cubicBezTo>
                  <a:cubicBezTo>
                    <a:pt x="608" y="2577"/>
                    <a:pt x="596" y="2586"/>
                    <a:pt x="582" y="2584"/>
                  </a:cubicBezTo>
                  <a:cubicBezTo>
                    <a:pt x="565" y="2582"/>
                    <a:pt x="554" y="2590"/>
                    <a:pt x="549" y="2602"/>
                  </a:cubicBezTo>
                  <a:cubicBezTo>
                    <a:pt x="544" y="2611"/>
                    <a:pt x="532" y="2624"/>
                    <a:pt x="548" y="2636"/>
                  </a:cubicBezTo>
                  <a:cubicBezTo>
                    <a:pt x="544" y="2650"/>
                    <a:pt x="554" y="2656"/>
                    <a:pt x="562" y="2664"/>
                  </a:cubicBezTo>
                  <a:cubicBezTo>
                    <a:pt x="573" y="2674"/>
                    <a:pt x="589" y="2685"/>
                    <a:pt x="597" y="2701"/>
                  </a:cubicBezTo>
                  <a:cubicBezTo>
                    <a:pt x="598" y="2701"/>
                    <a:pt x="612" y="2724"/>
                    <a:pt x="612" y="2724"/>
                  </a:cubicBezTo>
                  <a:cubicBezTo>
                    <a:pt x="611" y="2731"/>
                    <a:pt x="601" y="2723"/>
                    <a:pt x="590" y="2716"/>
                  </a:cubicBezTo>
                  <a:cubicBezTo>
                    <a:pt x="589" y="2715"/>
                    <a:pt x="580" y="2702"/>
                    <a:pt x="579" y="2700"/>
                  </a:cubicBezTo>
                  <a:cubicBezTo>
                    <a:pt x="568" y="2689"/>
                    <a:pt x="556" y="2678"/>
                    <a:pt x="548" y="2665"/>
                  </a:cubicBezTo>
                  <a:cubicBezTo>
                    <a:pt x="539" y="2651"/>
                    <a:pt x="527" y="2644"/>
                    <a:pt x="512" y="2640"/>
                  </a:cubicBezTo>
                  <a:cubicBezTo>
                    <a:pt x="504" y="2637"/>
                    <a:pt x="494" y="2640"/>
                    <a:pt x="485" y="2639"/>
                  </a:cubicBezTo>
                  <a:cubicBezTo>
                    <a:pt x="466" y="2637"/>
                    <a:pt x="451" y="2643"/>
                    <a:pt x="438" y="2657"/>
                  </a:cubicBezTo>
                  <a:cubicBezTo>
                    <a:pt x="433" y="2663"/>
                    <a:pt x="427" y="2666"/>
                    <a:pt x="418" y="2667"/>
                  </a:cubicBezTo>
                  <a:cubicBezTo>
                    <a:pt x="405" y="2669"/>
                    <a:pt x="392" y="2675"/>
                    <a:pt x="380" y="2680"/>
                  </a:cubicBezTo>
                  <a:cubicBezTo>
                    <a:pt x="374" y="2683"/>
                    <a:pt x="368" y="2686"/>
                    <a:pt x="364" y="2691"/>
                  </a:cubicBezTo>
                  <a:cubicBezTo>
                    <a:pt x="355" y="2703"/>
                    <a:pt x="346" y="2715"/>
                    <a:pt x="340" y="2728"/>
                  </a:cubicBezTo>
                  <a:cubicBezTo>
                    <a:pt x="335" y="2738"/>
                    <a:pt x="324" y="2747"/>
                    <a:pt x="334" y="2763"/>
                  </a:cubicBezTo>
                  <a:cubicBezTo>
                    <a:pt x="346" y="2757"/>
                    <a:pt x="360" y="2767"/>
                    <a:pt x="374" y="2756"/>
                  </a:cubicBezTo>
                  <a:cubicBezTo>
                    <a:pt x="382" y="2751"/>
                    <a:pt x="400" y="2750"/>
                    <a:pt x="407" y="2756"/>
                  </a:cubicBezTo>
                  <a:cubicBezTo>
                    <a:pt x="423" y="2771"/>
                    <a:pt x="499" y="2752"/>
                    <a:pt x="516" y="2751"/>
                  </a:cubicBezTo>
                  <a:cubicBezTo>
                    <a:pt x="521" y="2750"/>
                    <a:pt x="536" y="2752"/>
                    <a:pt x="523" y="2759"/>
                  </a:cubicBezTo>
                  <a:cubicBezTo>
                    <a:pt x="507" y="2763"/>
                    <a:pt x="440" y="2773"/>
                    <a:pt x="445" y="2790"/>
                  </a:cubicBezTo>
                  <a:cubicBezTo>
                    <a:pt x="448" y="2799"/>
                    <a:pt x="458" y="2798"/>
                    <a:pt x="458" y="2807"/>
                  </a:cubicBezTo>
                  <a:cubicBezTo>
                    <a:pt x="459" y="2813"/>
                    <a:pt x="451" y="2819"/>
                    <a:pt x="448" y="2816"/>
                  </a:cubicBezTo>
                  <a:cubicBezTo>
                    <a:pt x="422" y="2794"/>
                    <a:pt x="361" y="2782"/>
                    <a:pt x="270" y="2783"/>
                  </a:cubicBezTo>
                  <a:cubicBezTo>
                    <a:pt x="256" y="2803"/>
                    <a:pt x="239" y="2822"/>
                    <a:pt x="232" y="2852"/>
                  </a:cubicBezTo>
                  <a:cubicBezTo>
                    <a:pt x="260" y="2847"/>
                    <a:pt x="284" y="2842"/>
                    <a:pt x="308" y="2837"/>
                  </a:cubicBezTo>
                  <a:cubicBezTo>
                    <a:pt x="308" y="2840"/>
                    <a:pt x="309" y="2842"/>
                    <a:pt x="309" y="2844"/>
                  </a:cubicBezTo>
                  <a:cubicBezTo>
                    <a:pt x="309" y="2845"/>
                    <a:pt x="309" y="2847"/>
                    <a:pt x="309" y="2847"/>
                  </a:cubicBezTo>
                  <a:cubicBezTo>
                    <a:pt x="283" y="2854"/>
                    <a:pt x="258" y="2866"/>
                    <a:pt x="231" y="2863"/>
                  </a:cubicBezTo>
                  <a:cubicBezTo>
                    <a:pt x="225" y="2858"/>
                    <a:pt x="220" y="2851"/>
                    <a:pt x="214" y="2847"/>
                  </a:cubicBezTo>
                  <a:cubicBezTo>
                    <a:pt x="210" y="2844"/>
                    <a:pt x="204" y="2842"/>
                    <a:pt x="202" y="2844"/>
                  </a:cubicBezTo>
                  <a:cubicBezTo>
                    <a:pt x="185" y="2851"/>
                    <a:pt x="166" y="2852"/>
                    <a:pt x="153" y="2867"/>
                  </a:cubicBezTo>
                  <a:cubicBezTo>
                    <a:pt x="140" y="2884"/>
                    <a:pt x="127" y="2901"/>
                    <a:pt x="113" y="2919"/>
                  </a:cubicBezTo>
                  <a:cubicBezTo>
                    <a:pt x="110" y="2917"/>
                    <a:pt x="107" y="2914"/>
                    <a:pt x="103" y="2913"/>
                  </a:cubicBezTo>
                  <a:cubicBezTo>
                    <a:pt x="95" y="2910"/>
                    <a:pt x="85" y="2909"/>
                    <a:pt x="83" y="2917"/>
                  </a:cubicBezTo>
                  <a:cubicBezTo>
                    <a:pt x="79" y="2933"/>
                    <a:pt x="67" y="2947"/>
                    <a:pt x="72" y="2963"/>
                  </a:cubicBezTo>
                  <a:cubicBezTo>
                    <a:pt x="78" y="2982"/>
                    <a:pt x="93" y="2993"/>
                    <a:pt x="114" y="2993"/>
                  </a:cubicBezTo>
                  <a:cubicBezTo>
                    <a:pt x="142" y="2992"/>
                    <a:pt x="165" y="3003"/>
                    <a:pt x="190" y="3013"/>
                  </a:cubicBezTo>
                  <a:cubicBezTo>
                    <a:pt x="234" y="3030"/>
                    <a:pt x="245" y="3033"/>
                    <a:pt x="291" y="3020"/>
                  </a:cubicBezTo>
                  <a:cubicBezTo>
                    <a:pt x="294" y="3020"/>
                    <a:pt x="299" y="3021"/>
                    <a:pt x="305" y="3022"/>
                  </a:cubicBezTo>
                  <a:cubicBezTo>
                    <a:pt x="291" y="3031"/>
                    <a:pt x="280" y="3036"/>
                    <a:pt x="266" y="3034"/>
                  </a:cubicBezTo>
                  <a:cubicBezTo>
                    <a:pt x="260" y="3034"/>
                    <a:pt x="253" y="3037"/>
                    <a:pt x="247" y="3038"/>
                  </a:cubicBezTo>
                  <a:cubicBezTo>
                    <a:pt x="233" y="3041"/>
                    <a:pt x="220" y="3042"/>
                    <a:pt x="206" y="3037"/>
                  </a:cubicBezTo>
                  <a:cubicBezTo>
                    <a:pt x="189" y="3031"/>
                    <a:pt x="174" y="3024"/>
                    <a:pt x="159" y="3016"/>
                  </a:cubicBezTo>
                  <a:cubicBezTo>
                    <a:pt x="138" y="3005"/>
                    <a:pt x="116" y="2997"/>
                    <a:pt x="91" y="3000"/>
                  </a:cubicBezTo>
                  <a:cubicBezTo>
                    <a:pt x="80" y="3001"/>
                    <a:pt x="67" y="3003"/>
                    <a:pt x="60" y="2993"/>
                  </a:cubicBezTo>
                  <a:cubicBezTo>
                    <a:pt x="52" y="3000"/>
                    <a:pt x="45" y="3006"/>
                    <a:pt x="37" y="3014"/>
                  </a:cubicBezTo>
                  <a:cubicBezTo>
                    <a:pt x="37" y="3016"/>
                    <a:pt x="38" y="3022"/>
                    <a:pt x="37" y="3028"/>
                  </a:cubicBezTo>
                  <a:cubicBezTo>
                    <a:pt x="35" y="3051"/>
                    <a:pt x="42" y="3070"/>
                    <a:pt x="59" y="3087"/>
                  </a:cubicBezTo>
                  <a:cubicBezTo>
                    <a:pt x="71" y="3099"/>
                    <a:pt x="77" y="3117"/>
                    <a:pt x="88" y="3136"/>
                  </a:cubicBezTo>
                  <a:cubicBezTo>
                    <a:pt x="74" y="3136"/>
                    <a:pt x="64" y="3135"/>
                    <a:pt x="54" y="3136"/>
                  </a:cubicBezTo>
                  <a:cubicBezTo>
                    <a:pt x="49" y="3137"/>
                    <a:pt x="39" y="3142"/>
                    <a:pt x="39" y="3146"/>
                  </a:cubicBezTo>
                  <a:cubicBezTo>
                    <a:pt x="37" y="3164"/>
                    <a:pt x="34" y="3185"/>
                    <a:pt x="40" y="3202"/>
                  </a:cubicBezTo>
                  <a:cubicBezTo>
                    <a:pt x="45" y="3217"/>
                    <a:pt x="59" y="3232"/>
                    <a:pt x="73" y="3242"/>
                  </a:cubicBezTo>
                  <a:cubicBezTo>
                    <a:pt x="84" y="3250"/>
                    <a:pt x="96" y="3256"/>
                    <a:pt x="115" y="3247"/>
                  </a:cubicBezTo>
                  <a:cubicBezTo>
                    <a:pt x="151" y="3231"/>
                    <a:pt x="192" y="3235"/>
                    <a:pt x="231" y="3245"/>
                  </a:cubicBezTo>
                  <a:cubicBezTo>
                    <a:pt x="239" y="3256"/>
                    <a:pt x="251" y="3250"/>
                    <a:pt x="262" y="3252"/>
                  </a:cubicBezTo>
                  <a:cubicBezTo>
                    <a:pt x="268" y="3238"/>
                    <a:pt x="273" y="3225"/>
                    <a:pt x="279" y="3212"/>
                  </a:cubicBezTo>
                  <a:cubicBezTo>
                    <a:pt x="287" y="3239"/>
                    <a:pt x="314" y="3239"/>
                    <a:pt x="335" y="3244"/>
                  </a:cubicBezTo>
                  <a:cubicBezTo>
                    <a:pt x="351" y="3247"/>
                    <a:pt x="370" y="3247"/>
                    <a:pt x="384" y="3240"/>
                  </a:cubicBezTo>
                  <a:cubicBezTo>
                    <a:pt x="401" y="3233"/>
                    <a:pt x="382" y="3195"/>
                    <a:pt x="414" y="3172"/>
                  </a:cubicBezTo>
                  <a:cubicBezTo>
                    <a:pt x="430" y="3161"/>
                    <a:pt x="405" y="3187"/>
                    <a:pt x="403" y="3209"/>
                  </a:cubicBezTo>
                  <a:cubicBezTo>
                    <a:pt x="402" y="3225"/>
                    <a:pt x="403" y="3232"/>
                    <a:pt x="419" y="3232"/>
                  </a:cubicBezTo>
                  <a:cubicBezTo>
                    <a:pt x="421" y="3232"/>
                    <a:pt x="436" y="3236"/>
                    <a:pt x="436" y="3239"/>
                  </a:cubicBezTo>
                  <a:cubicBezTo>
                    <a:pt x="436" y="3242"/>
                    <a:pt x="420" y="3244"/>
                    <a:pt x="417" y="3245"/>
                  </a:cubicBezTo>
                  <a:cubicBezTo>
                    <a:pt x="401" y="3250"/>
                    <a:pt x="385" y="3254"/>
                    <a:pt x="369" y="3259"/>
                  </a:cubicBezTo>
                  <a:cubicBezTo>
                    <a:pt x="361" y="3261"/>
                    <a:pt x="353" y="3264"/>
                    <a:pt x="342" y="3267"/>
                  </a:cubicBezTo>
                  <a:cubicBezTo>
                    <a:pt x="345" y="3280"/>
                    <a:pt x="347" y="3292"/>
                    <a:pt x="349" y="3304"/>
                  </a:cubicBezTo>
                  <a:cubicBezTo>
                    <a:pt x="339" y="3302"/>
                    <a:pt x="335" y="3296"/>
                    <a:pt x="337" y="3286"/>
                  </a:cubicBezTo>
                  <a:cubicBezTo>
                    <a:pt x="340" y="3270"/>
                    <a:pt x="332" y="3259"/>
                    <a:pt x="320" y="3253"/>
                  </a:cubicBezTo>
                  <a:cubicBezTo>
                    <a:pt x="306" y="3245"/>
                    <a:pt x="291" y="3238"/>
                    <a:pt x="274" y="3249"/>
                  </a:cubicBezTo>
                  <a:cubicBezTo>
                    <a:pt x="271" y="3251"/>
                    <a:pt x="266" y="3251"/>
                    <a:pt x="262" y="3252"/>
                  </a:cubicBezTo>
                  <a:cubicBezTo>
                    <a:pt x="262" y="3253"/>
                    <a:pt x="262" y="3255"/>
                    <a:pt x="262" y="3255"/>
                  </a:cubicBezTo>
                  <a:cubicBezTo>
                    <a:pt x="245" y="3260"/>
                    <a:pt x="228" y="3262"/>
                    <a:pt x="211" y="3253"/>
                  </a:cubicBezTo>
                  <a:cubicBezTo>
                    <a:pt x="203" y="3248"/>
                    <a:pt x="191" y="3246"/>
                    <a:pt x="182" y="3247"/>
                  </a:cubicBezTo>
                  <a:cubicBezTo>
                    <a:pt x="161" y="3251"/>
                    <a:pt x="141" y="3259"/>
                    <a:pt x="119" y="3259"/>
                  </a:cubicBezTo>
                  <a:cubicBezTo>
                    <a:pt x="113" y="3258"/>
                    <a:pt x="106" y="3256"/>
                    <a:pt x="102" y="3259"/>
                  </a:cubicBezTo>
                  <a:cubicBezTo>
                    <a:pt x="81" y="3276"/>
                    <a:pt x="65" y="3255"/>
                    <a:pt x="46" y="3254"/>
                  </a:cubicBezTo>
                  <a:cubicBezTo>
                    <a:pt x="33" y="3261"/>
                    <a:pt x="29" y="3274"/>
                    <a:pt x="30" y="3290"/>
                  </a:cubicBezTo>
                  <a:cubicBezTo>
                    <a:pt x="31" y="3310"/>
                    <a:pt x="31" y="3330"/>
                    <a:pt x="30" y="3351"/>
                  </a:cubicBezTo>
                  <a:cubicBezTo>
                    <a:pt x="29" y="3369"/>
                    <a:pt x="35" y="3383"/>
                    <a:pt x="43" y="3400"/>
                  </a:cubicBezTo>
                  <a:cubicBezTo>
                    <a:pt x="49" y="3413"/>
                    <a:pt x="57" y="3415"/>
                    <a:pt x="72" y="3414"/>
                  </a:cubicBezTo>
                  <a:cubicBezTo>
                    <a:pt x="74" y="3412"/>
                    <a:pt x="115" y="3386"/>
                    <a:pt x="118" y="3384"/>
                  </a:cubicBezTo>
                  <a:cubicBezTo>
                    <a:pt x="119" y="3384"/>
                    <a:pt x="121" y="3386"/>
                    <a:pt x="118" y="3390"/>
                  </a:cubicBezTo>
                  <a:cubicBezTo>
                    <a:pt x="106" y="3395"/>
                    <a:pt x="65" y="3425"/>
                    <a:pt x="61" y="3428"/>
                  </a:cubicBezTo>
                  <a:cubicBezTo>
                    <a:pt x="53" y="3434"/>
                    <a:pt x="44" y="3440"/>
                    <a:pt x="37" y="3444"/>
                  </a:cubicBezTo>
                  <a:cubicBezTo>
                    <a:pt x="37" y="3507"/>
                    <a:pt x="41" y="3518"/>
                    <a:pt x="76" y="3552"/>
                  </a:cubicBezTo>
                  <a:cubicBezTo>
                    <a:pt x="114" y="3552"/>
                    <a:pt x="114" y="3552"/>
                    <a:pt x="114" y="3552"/>
                  </a:cubicBezTo>
                  <a:cubicBezTo>
                    <a:pt x="96" y="3570"/>
                    <a:pt x="79" y="3578"/>
                    <a:pt x="57" y="3568"/>
                  </a:cubicBezTo>
                  <a:cubicBezTo>
                    <a:pt x="54" y="3567"/>
                    <a:pt x="51" y="3565"/>
                    <a:pt x="48" y="3565"/>
                  </a:cubicBezTo>
                  <a:cubicBezTo>
                    <a:pt x="36" y="3564"/>
                    <a:pt x="29" y="3573"/>
                    <a:pt x="34" y="3585"/>
                  </a:cubicBezTo>
                  <a:cubicBezTo>
                    <a:pt x="38" y="3593"/>
                    <a:pt x="38" y="3599"/>
                    <a:pt x="34" y="3606"/>
                  </a:cubicBezTo>
                  <a:cubicBezTo>
                    <a:pt x="29" y="3615"/>
                    <a:pt x="30" y="3630"/>
                    <a:pt x="23" y="3635"/>
                  </a:cubicBezTo>
                  <a:cubicBezTo>
                    <a:pt x="11" y="3645"/>
                    <a:pt x="19" y="3658"/>
                    <a:pt x="13" y="3669"/>
                  </a:cubicBezTo>
                  <a:cubicBezTo>
                    <a:pt x="3" y="3688"/>
                    <a:pt x="9" y="3698"/>
                    <a:pt x="27" y="3708"/>
                  </a:cubicBezTo>
                  <a:cubicBezTo>
                    <a:pt x="35" y="3687"/>
                    <a:pt x="54" y="3676"/>
                    <a:pt x="68" y="3660"/>
                  </a:cubicBezTo>
                  <a:cubicBezTo>
                    <a:pt x="84" y="3661"/>
                    <a:pt x="84" y="3647"/>
                    <a:pt x="89" y="3639"/>
                  </a:cubicBezTo>
                  <a:cubicBezTo>
                    <a:pt x="100" y="3618"/>
                    <a:pt x="107" y="3595"/>
                    <a:pt x="136" y="3590"/>
                  </a:cubicBezTo>
                  <a:cubicBezTo>
                    <a:pt x="144" y="3589"/>
                    <a:pt x="155" y="3578"/>
                    <a:pt x="153" y="3564"/>
                  </a:cubicBezTo>
                  <a:cubicBezTo>
                    <a:pt x="153" y="3560"/>
                    <a:pt x="154" y="3555"/>
                    <a:pt x="156" y="3552"/>
                  </a:cubicBezTo>
                  <a:cubicBezTo>
                    <a:pt x="171" y="3532"/>
                    <a:pt x="185" y="3511"/>
                    <a:pt x="202" y="3493"/>
                  </a:cubicBezTo>
                  <a:cubicBezTo>
                    <a:pt x="218" y="3476"/>
                    <a:pt x="303" y="3452"/>
                    <a:pt x="329" y="3452"/>
                  </a:cubicBezTo>
                  <a:cubicBezTo>
                    <a:pt x="330" y="3452"/>
                    <a:pt x="319" y="3462"/>
                    <a:pt x="311" y="3462"/>
                  </a:cubicBezTo>
                  <a:cubicBezTo>
                    <a:pt x="295" y="3464"/>
                    <a:pt x="284" y="3466"/>
                    <a:pt x="280" y="3481"/>
                  </a:cubicBezTo>
                  <a:cubicBezTo>
                    <a:pt x="277" y="3491"/>
                    <a:pt x="261" y="3537"/>
                    <a:pt x="256" y="3547"/>
                  </a:cubicBezTo>
                  <a:cubicBezTo>
                    <a:pt x="252" y="3534"/>
                    <a:pt x="279" y="3475"/>
                    <a:pt x="251" y="3481"/>
                  </a:cubicBezTo>
                  <a:cubicBezTo>
                    <a:pt x="241" y="3487"/>
                    <a:pt x="238" y="3486"/>
                    <a:pt x="230" y="3490"/>
                  </a:cubicBezTo>
                  <a:cubicBezTo>
                    <a:pt x="209" y="3502"/>
                    <a:pt x="192" y="3517"/>
                    <a:pt x="185" y="3543"/>
                  </a:cubicBezTo>
                  <a:cubicBezTo>
                    <a:pt x="176" y="3574"/>
                    <a:pt x="174" y="3574"/>
                    <a:pt x="149" y="3599"/>
                  </a:cubicBezTo>
                  <a:cubicBezTo>
                    <a:pt x="139" y="3609"/>
                    <a:pt x="128" y="3619"/>
                    <a:pt x="119" y="3628"/>
                  </a:cubicBezTo>
                  <a:cubicBezTo>
                    <a:pt x="119" y="3634"/>
                    <a:pt x="119" y="3638"/>
                    <a:pt x="119" y="3641"/>
                  </a:cubicBezTo>
                  <a:cubicBezTo>
                    <a:pt x="120" y="3665"/>
                    <a:pt x="130" y="3674"/>
                    <a:pt x="149" y="3666"/>
                  </a:cubicBezTo>
                  <a:cubicBezTo>
                    <a:pt x="161" y="3661"/>
                    <a:pt x="201" y="3656"/>
                    <a:pt x="192" y="3663"/>
                  </a:cubicBezTo>
                  <a:cubicBezTo>
                    <a:pt x="175" y="3674"/>
                    <a:pt x="161" y="3679"/>
                    <a:pt x="150" y="3680"/>
                  </a:cubicBezTo>
                  <a:cubicBezTo>
                    <a:pt x="134" y="3680"/>
                    <a:pt x="127" y="3688"/>
                    <a:pt x="122" y="3703"/>
                  </a:cubicBezTo>
                  <a:cubicBezTo>
                    <a:pt x="113" y="3700"/>
                    <a:pt x="105" y="3698"/>
                    <a:pt x="98" y="3694"/>
                  </a:cubicBezTo>
                  <a:cubicBezTo>
                    <a:pt x="90" y="3690"/>
                    <a:pt x="84" y="3684"/>
                    <a:pt x="75" y="3677"/>
                  </a:cubicBezTo>
                  <a:cubicBezTo>
                    <a:pt x="68" y="3685"/>
                    <a:pt x="63" y="3695"/>
                    <a:pt x="56" y="3698"/>
                  </a:cubicBezTo>
                  <a:cubicBezTo>
                    <a:pt x="40" y="3704"/>
                    <a:pt x="36" y="3718"/>
                    <a:pt x="30" y="3731"/>
                  </a:cubicBezTo>
                  <a:cubicBezTo>
                    <a:pt x="14" y="3764"/>
                    <a:pt x="10" y="3799"/>
                    <a:pt x="4" y="3833"/>
                  </a:cubicBezTo>
                  <a:cubicBezTo>
                    <a:pt x="0" y="3851"/>
                    <a:pt x="7" y="3857"/>
                    <a:pt x="25" y="3857"/>
                  </a:cubicBezTo>
                  <a:cubicBezTo>
                    <a:pt x="33" y="3858"/>
                    <a:pt x="41" y="3857"/>
                    <a:pt x="49" y="3857"/>
                  </a:cubicBezTo>
                  <a:cubicBezTo>
                    <a:pt x="69" y="3831"/>
                    <a:pt x="94" y="3813"/>
                    <a:pt x="125" y="3803"/>
                  </a:cubicBezTo>
                  <a:cubicBezTo>
                    <a:pt x="148" y="3795"/>
                    <a:pt x="166" y="3780"/>
                    <a:pt x="183" y="3763"/>
                  </a:cubicBezTo>
                  <a:cubicBezTo>
                    <a:pt x="187" y="3759"/>
                    <a:pt x="224" y="3741"/>
                    <a:pt x="221" y="3746"/>
                  </a:cubicBezTo>
                  <a:cubicBezTo>
                    <a:pt x="198" y="3779"/>
                    <a:pt x="163" y="3794"/>
                    <a:pt x="147" y="3813"/>
                  </a:cubicBezTo>
                  <a:cubicBezTo>
                    <a:pt x="138" y="3824"/>
                    <a:pt x="124" y="3836"/>
                    <a:pt x="137" y="3853"/>
                  </a:cubicBezTo>
                  <a:cubicBezTo>
                    <a:pt x="139" y="3855"/>
                    <a:pt x="135" y="3862"/>
                    <a:pt x="133" y="3867"/>
                  </a:cubicBezTo>
                  <a:cubicBezTo>
                    <a:pt x="130" y="3877"/>
                    <a:pt x="121" y="3887"/>
                    <a:pt x="126" y="3897"/>
                  </a:cubicBezTo>
                  <a:cubicBezTo>
                    <a:pt x="132" y="3909"/>
                    <a:pt x="143" y="3917"/>
                    <a:pt x="151" y="3928"/>
                  </a:cubicBezTo>
                  <a:cubicBezTo>
                    <a:pt x="157" y="3935"/>
                    <a:pt x="165" y="3932"/>
                    <a:pt x="174" y="3930"/>
                  </a:cubicBezTo>
                  <a:cubicBezTo>
                    <a:pt x="173" y="3930"/>
                    <a:pt x="173" y="3929"/>
                    <a:pt x="173" y="3929"/>
                  </a:cubicBezTo>
                  <a:cubicBezTo>
                    <a:pt x="175" y="3928"/>
                    <a:pt x="176" y="3927"/>
                    <a:pt x="175" y="3929"/>
                  </a:cubicBezTo>
                  <a:cubicBezTo>
                    <a:pt x="178" y="3927"/>
                    <a:pt x="179" y="3928"/>
                    <a:pt x="179" y="3928"/>
                  </a:cubicBezTo>
                  <a:cubicBezTo>
                    <a:pt x="179" y="3930"/>
                    <a:pt x="177" y="3931"/>
                    <a:pt x="176" y="3932"/>
                  </a:cubicBezTo>
                  <a:cubicBezTo>
                    <a:pt x="176" y="3932"/>
                    <a:pt x="175" y="3931"/>
                    <a:pt x="174" y="3930"/>
                  </a:cubicBezTo>
                  <a:cubicBezTo>
                    <a:pt x="167" y="3940"/>
                    <a:pt x="162" y="3946"/>
                    <a:pt x="158" y="3952"/>
                  </a:cubicBezTo>
                  <a:cubicBezTo>
                    <a:pt x="132" y="3936"/>
                    <a:pt x="107" y="3920"/>
                    <a:pt x="81" y="3904"/>
                  </a:cubicBezTo>
                  <a:cubicBezTo>
                    <a:pt x="76" y="3914"/>
                    <a:pt x="64" y="3916"/>
                    <a:pt x="64" y="3929"/>
                  </a:cubicBezTo>
                  <a:cubicBezTo>
                    <a:pt x="64" y="3940"/>
                    <a:pt x="59" y="3950"/>
                    <a:pt x="58" y="3960"/>
                  </a:cubicBezTo>
                  <a:cubicBezTo>
                    <a:pt x="57" y="3972"/>
                    <a:pt x="58" y="3983"/>
                    <a:pt x="58" y="3994"/>
                  </a:cubicBezTo>
                  <a:cubicBezTo>
                    <a:pt x="56" y="4032"/>
                    <a:pt x="75" y="4059"/>
                    <a:pt x="102" y="4081"/>
                  </a:cubicBezTo>
                  <a:cubicBezTo>
                    <a:pt x="110" y="4087"/>
                    <a:pt x="122" y="4093"/>
                    <a:pt x="127" y="4101"/>
                  </a:cubicBezTo>
                  <a:cubicBezTo>
                    <a:pt x="136" y="4115"/>
                    <a:pt x="149" y="4124"/>
                    <a:pt x="161" y="4133"/>
                  </a:cubicBezTo>
                  <a:cubicBezTo>
                    <a:pt x="181" y="4148"/>
                    <a:pt x="202" y="4163"/>
                    <a:pt x="230" y="4157"/>
                  </a:cubicBezTo>
                  <a:cubicBezTo>
                    <a:pt x="231" y="4157"/>
                    <a:pt x="233" y="4160"/>
                    <a:pt x="235" y="4161"/>
                  </a:cubicBezTo>
                  <a:cubicBezTo>
                    <a:pt x="228" y="4174"/>
                    <a:pt x="220" y="4186"/>
                    <a:pt x="212" y="4201"/>
                  </a:cubicBezTo>
                  <a:cubicBezTo>
                    <a:pt x="223" y="4208"/>
                    <a:pt x="233" y="4214"/>
                    <a:pt x="244" y="4220"/>
                  </a:cubicBezTo>
                  <a:cubicBezTo>
                    <a:pt x="251" y="4210"/>
                    <a:pt x="258" y="4200"/>
                    <a:pt x="266" y="4189"/>
                  </a:cubicBezTo>
                  <a:cubicBezTo>
                    <a:pt x="267" y="4194"/>
                    <a:pt x="268" y="4197"/>
                    <a:pt x="269" y="4200"/>
                  </a:cubicBezTo>
                  <a:cubicBezTo>
                    <a:pt x="271" y="4224"/>
                    <a:pt x="279" y="4231"/>
                    <a:pt x="301" y="4232"/>
                  </a:cubicBezTo>
                  <a:cubicBezTo>
                    <a:pt x="321" y="4232"/>
                    <a:pt x="340" y="4231"/>
                    <a:pt x="360" y="4238"/>
                  </a:cubicBezTo>
                  <a:cubicBezTo>
                    <a:pt x="379" y="4245"/>
                    <a:pt x="398" y="4232"/>
                    <a:pt x="417" y="4229"/>
                  </a:cubicBezTo>
                  <a:cubicBezTo>
                    <a:pt x="427" y="4228"/>
                    <a:pt x="441" y="4226"/>
                    <a:pt x="446" y="4219"/>
                  </a:cubicBezTo>
                  <a:cubicBezTo>
                    <a:pt x="459" y="4203"/>
                    <a:pt x="475" y="4204"/>
                    <a:pt x="487" y="4205"/>
                  </a:cubicBezTo>
                  <a:close/>
                  <a:moveTo>
                    <a:pt x="1075" y="2945"/>
                  </a:moveTo>
                  <a:cubicBezTo>
                    <a:pt x="1090" y="2918"/>
                    <a:pt x="1090" y="2882"/>
                    <a:pt x="1095" y="2871"/>
                  </a:cubicBezTo>
                  <a:cubicBezTo>
                    <a:pt x="1096" y="2871"/>
                    <a:pt x="1097" y="2871"/>
                    <a:pt x="1098" y="2871"/>
                  </a:cubicBezTo>
                  <a:cubicBezTo>
                    <a:pt x="1097" y="2882"/>
                    <a:pt x="1100" y="2916"/>
                    <a:pt x="1090" y="2944"/>
                  </a:cubicBezTo>
                  <a:cubicBezTo>
                    <a:pt x="1087" y="2953"/>
                    <a:pt x="1097" y="3001"/>
                    <a:pt x="1095" y="3010"/>
                  </a:cubicBezTo>
                  <a:cubicBezTo>
                    <a:pt x="1094" y="3012"/>
                    <a:pt x="1090" y="3018"/>
                    <a:pt x="1090" y="3010"/>
                  </a:cubicBezTo>
                  <a:cubicBezTo>
                    <a:pt x="1092" y="2969"/>
                    <a:pt x="1061" y="2971"/>
                    <a:pt x="1075" y="2945"/>
                  </a:cubicBezTo>
                  <a:close/>
                  <a:moveTo>
                    <a:pt x="1070" y="2992"/>
                  </a:moveTo>
                  <a:cubicBezTo>
                    <a:pt x="1070" y="2992"/>
                    <a:pt x="1079" y="3006"/>
                    <a:pt x="1078" y="3012"/>
                  </a:cubicBezTo>
                  <a:cubicBezTo>
                    <a:pt x="1077" y="3018"/>
                    <a:pt x="1073" y="3014"/>
                    <a:pt x="1069" y="3003"/>
                  </a:cubicBezTo>
                  <a:cubicBezTo>
                    <a:pt x="1065" y="2992"/>
                    <a:pt x="1070" y="2992"/>
                    <a:pt x="1070" y="2992"/>
                  </a:cubicBezTo>
                  <a:close/>
                  <a:moveTo>
                    <a:pt x="882" y="2492"/>
                  </a:moveTo>
                  <a:cubicBezTo>
                    <a:pt x="903" y="2476"/>
                    <a:pt x="924" y="2459"/>
                    <a:pt x="946" y="2442"/>
                  </a:cubicBezTo>
                  <a:cubicBezTo>
                    <a:pt x="958" y="2432"/>
                    <a:pt x="961" y="2421"/>
                    <a:pt x="952" y="2407"/>
                  </a:cubicBezTo>
                  <a:cubicBezTo>
                    <a:pt x="946" y="2398"/>
                    <a:pt x="948" y="2391"/>
                    <a:pt x="956" y="2384"/>
                  </a:cubicBezTo>
                  <a:cubicBezTo>
                    <a:pt x="966" y="2376"/>
                    <a:pt x="976" y="2366"/>
                    <a:pt x="987" y="2361"/>
                  </a:cubicBezTo>
                  <a:cubicBezTo>
                    <a:pt x="995" y="2357"/>
                    <a:pt x="1005" y="2359"/>
                    <a:pt x="1010" y="2372"/>
                  </a:cubicBezTo>
                  <a:cubicBezTo>
                    <a:pt x="999" y="2380"/>
                    <a:pt x="987" y="2389"/>
                    <a:pt x="974" y="2399"/>
                  </a:cubicBezTo>
                  <a:cubicBezTo>
                    <a:pt x="979" y="2405"/>
                    <a:pt x="982" y="2411"/>
                    <a:pt x="987" y="2414"/>
                  </a:cubicBezTo>
                  <a:cubicBezTo>
                    <a:pt x="999" y="2423"/>
                    <a:pt x="1001" y="2430"/>
                    <a:pt x="990" y="2438"/>
                  </a:cubicBezTo>
                  <a:cubicBezTo>
                    <a:pt x="978" y="2447"/>
                    <a:pt x="966" y="2457"/>
                    <a:pt x="953" y="2461"/>
                  </a:cubicBezTo>
                  <a:cubicBezTo>
                    <a:pt x="935" y="2467"/>
                    <a:pt x="923" y="2478"/>
                    <a:pt x="908" y="2494"/>
                  </a:cubicBezTo>
                  <a:cubicBezTo>
                    <a:pt x="909" y="2506"/>
                    <a:pt x="911" y="2520"/>
                    <a:pt x="914" y="2537"/>
                  </a:cubicBezTo>
                  <a:cubicBezTo>
                    <a:pt x="897" y="2537"/>
                    <a:pt x="879" y="2538"/>
                    <a:pt x="861" y="2537"/>
                  </a:cubicBezTo>
                  <a:cubicBezTo>
                    <a:pt x="840" y="2535"/>
                    <a:pt x="823" y="2541"/>
                    <a:pt x="809" y="2558"/>
                  </a:cubicBezTo>
                  <a:cubicBezTo>
                    <a:pt x="806" y="2546"/>
                    <a:pt x="803" y="2534"/>
                    <a:pt x="800" y="2523"/>
                  </a:cubicBezTo>
                  <a:cubicBezTo>
                    <a:pt x="832" y="2527"/>
                    <a:pt x="857" y="2510"/>
                    <a:pt x="882" y="249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8" name="Freeform 46">
              <a:extLst>
                <a:ext uri="{FF2B5EF4-FFF2-40B4-BE49-F238E27FC236}">
                  <a16:creationId xmlns:a16="http://schemas.microsoft.com/office/drawing/2014/main" id="{44AECB85-6ECF-4F94-AB47-C13E60C08DC4}"/>
                </a:ext>
              </a:extLst>
            </p:cNvPr>
            <p:cNvSpPr>
              <a:spLocks/>
            </p:cNvSpPr>
            <p:nvPr userDrawn="1"/>
          </p:nvSpPr>
          <p:spPr bwMode="auto">
            <a:xfrm>
              <a:off x="5441" y="494"/>
              <a:ext cx="113" cy="135"/>
            </a:xfrm>
            <a:custGeom>
              <a:avLst/>
              <a:gdLst>
                <a:gd name="T0" fmla="*/ 48 w 143"/>
                <a:gd name="T1" fmla="*/ 171 h 171"/>
                <a:gd name="T2" fmla="*/ 58 w 143"/>
                <a:gd name="T3" fmla="*/ 158 h 171"/>
                <a:gd name="T4" fmla="*/ 71 w 143"/>
                <a:gd name="T5" fmla="*/ 133 h 171"/>
                <a:gd name="T6" fmla="*/ 98 w 143"/>
                <a:gd name="T7" fmla="*/ 128 h 171"/>
                <a:gd name="T8" fmla="*/ 132 w 143"/>
                <a:gd name="T9" fmla="*/ 114 h 171"/>
                <a:gd name="T10" fmla="*/ 132 w 143"/>
                <a:gd name="T11" fmla="*/ 64 h 171"/>
                <a:gd name="T12" fmla="*/ 137 w 143"/>
                <a:gd name="T13" fmla="*/ 50 h 171"/>
                <a:gd name="T14" fmla="*/ 132 w 143"/>
                <a:gd name="T15" fmla="*/ 22 h 171"/>
                <a:gd name="T16" fmla="*/ 100 w 143"/>
                <a:gd name="T17" fmla="*/ 0 h 171"/>
                <a:gd name="T18" fmla="*/ 77 w 143"/>
                <a:gd name="T19" fmla="*/ 3 h 171"/>
                <a:gd name="T20" fmla="*/ 66 w 143"/>
                <a:gd name="T21" fmla="*/ 3 h 171"/>
                <a:gd name="T22" fmla="*/ 39 w 143"/>
                <a:gd name="T23" fmla="*/ 32 h 171"/>
                <a:gd name="T24" fmla="*/ 57 w 143"/>
                <a:gd name="T25" fmla="*/ 51 h 171"/>
                <a:gd name="T26" fmla="*/ 57 w 143"/>
                <a:gd name="T27" fmla="*/ 53 h 171"/>
                <a:gd name="T28" fmla="*/ 17 w 143"/>
                <a:gd name="T29" fmla="*/ 73 h 171"/>
                <a:gd name="T30" fmla="*/ 23 w 143"/>
                <a:gd name="T31" fmla="*/ 115 h 171"/>
                <a:gd name="T32" fmla="*/ 16 w 143"/>
                <a:gd name="T33" fmla="*/ 141 h 171"/>
                <a:gd name="T34" fmla="*/ 0 w 143"/>
                <a:gd name="T35" fmla="*/ 157 h 171"/>
                <a:gd name="T36" fmla="*/ 26 w 143"/>
                <a:gd name="T37" fmla="*/ 164 h 171"/>
                <a:gd name="T38" fmla="*/ 48 w 143"/>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171">
                  <a:moveTo>
                    <a:pt x="48" y="171"/>
                  </a:moveTo>
                  <a:cubicBezTo>
                    <a:pt x="51" y="167"/>
                    <a:pt x="55" y="163"/>
                    <a:pt x="58" y="158"/>
                  </a:cubicBezTo>
                  <a:cubicBezTo>
                    <a:pt x="63" y="150"/>
                    <a:pt x="68" y="142"/>
                    <a:pt x="71" y="133"/>
                  </a:cubicBezTo>
                  <a:cubicBezTo>
                    <a:pt x="78" y="118"/>
                    <a:pt x="89" y="132"/>
                    <a:pt x="98" y="128"/>
                  </a:cubicBezTo>
                  <a:cubicBezTo>
                    <a:pt x="109" y="123"/>
                    <a:pt x="121" y="118"/>
                    <a:pt x="132" y="114"/>
                  </a:cubicBezTo>
                  <a:cubicBezTo>
                    <a:pt x="138" y="98"/>
                    <a:pt x="120" y="84"/>
                    <a:pt x="132" y="64"/>
                  </a:cubicBezTo>
                  <a:cubicBezTo>
                    <a:pt x="135" y="60"/>
                    <a:pt x="137" y="55"/>
                    <a:pt x="137" y="50"/>
                  </a:cubicBezTo>
                  <a:cubicBezTo>
                    <a:pt x="137" y="40"/>
                    <a:pt x="143" y="29"/>
                    <a:pt x="132" y="22"/>
                  </a:cubicBezTo>
                  <a:cubicBezTo>
                    <a:pt x="120" y="16"/>
                    <a:pt x="111" y="8"/>
                    <a:pt x="100" y="0"/>
                  </a:cubicBezTo>
                  <a:cubicBezTo>
                    <a:pt x="92" y="0"/>
                    <a:pt x="87" y="15"/>
                    <a:pt x="77" y="3"/>
                  </a:cubicBezTo>
                  <a:cubicBezTo>
                    <a:pt x="76" y="1"/>
                    <a:pt x="66" y="2"/>
                    <a:pt x="66" y="3"/>
                  </a:cubicBezTo>
                  <a:cubicBezTo>
                    <a:pt x="63" y="19"/>
                    <a:pt x="42" y="17"/>
                    <a:pt x="39" y="32"/>
                  </a:cubicBezTo>
                  <a:cubicBezTo>
                    <a:pt x="45" y="38"/>
                    <a:pt x="51" y="44"/>
                    <a:pt x="57" y="51"/>
                  </a:cubicBezTo>
                  <a:cubicBezTo>
                    <a:pt x="58" y="51"/>
                    <a:pt x="57" y="52"/>
                    <a:pt x="57" y="53"/>
                  </a:cubicBezTo>
                  <a:cubicBezTo>
                    <a:pt x="34" y="56"/>
                    <a:pt x="34" y="56"/>
                    <a:pt x="17" y="73"/>
                  </a:cubicBezTo>
                  <a:cubicBezTo>
                    <a:pt x="20" y="86"/>
                    <a:pt x="14" y="101"/>
                    <a:pt x="23" y="115"/>
                  </a:cubicBezTo>
                  <a:cubicBezTo>
                    <a:pt x="28" y="121"/>
                    <a:pt x="27" y="134"/>
                    <a:pt x="16" y="141"/>
                  </a:cubicBezTo>
                  <a:cubicBezTo>
                    <a:pt x="11" y="145"/>
                    <a:pt x="8" y="150"/>
                    <a:pt x="0" y="157"/>
                  </a:cubicBezTo>
                  <a:cubicBezTo>
                    <a:pt x="12" y="160"/>
                    <a:pt x="19" y="162"/>
                    <a:pt x="26" y="164"/>
                  </a:cubicBezTo>
                  <a:cubicBezTo>
                    <a:pt x="33" y="166"/>
                    <a:pt x="40" y="168"/>
                    <a:pt x="48" y="17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9" name="Freeform 47">
              <a:extLst>
                <a:ext uri="{FF2B5EF4-FFF2-40B4-BE49-F238E27FC236}">
                  <a16:creationId xmlns:a16="http://schemas.microsoft.com/office/drawing/2014/main" id="{605F7C54-B13E-4998-9367-F784FBF6F4FA}"/>
                </a:ext>
              </a:extLst>
            </p:cNvPr>
            <p:cNvSpPr>
              <a:spLocks/>
            </p:cNvSpPr>
            <p:nvPr userDrawn="1"/>
          </p:nvSpPr>
          <p:spPr bwMode="auto">
            <a:xfrm>
              <a:off x="5224" y="568"/>
              <a:ext cx="211" cy="285"/>
            </a:xfrm>
            <a:custGeom>
              <a:avLst/>
              <a:gdLst>
                <a:gd name="T0" fmla="*/ 76 w 266"/>
                <a:gd name="T1" fmla="*/ 330 h 360"/>
                <a:gd name="T2" fmla="*/ 89 w 266"/>
                <a:gd name="T3" fmla="*/ 322 h 360"/>
                <a:gd name="T4" fmla="*/ 132 w 266"/>
                <a:gd name="T5" fmla="*/ 294 h 360"/>
                <a:gd name="T6" fmla="*/ 152 w 266"/>
                <a:gd name="T7" fmla="*/ 307 h 360"/>
                <a:gd name="T8" fmla="*/ 176 w 266"/>
                <a:gd name="T9" fmla="*/ 290 h 360"/>
                <a:gd name="T10" fmla="*/ 207 w 266"/>
                <a:gd name="T11" fmla="*/ 281 h 360"/>
                <a:gd name="T12" fmla="*/ 243 w 266"/>
                <a:gd name="T13" fmla="*/ 226 h 360"/>
                <a:gd name="T14" fmla="*/ 265 w 266"/>
                <a:gd name="T15" fmla="*/ 187 h 360"/>
                <a:gd name="T16" fmla="*/ 244 w 266"/>
                <a:gd name="T17" fmla="*/ 134 h 360"/>
                <a:gd name="T18" fmla="*/ 223 w 266"/>
                <a:gd name="T19" fmla="*/ 135 h 360"/>
                <a:gd name="T20" fmla="*/ 209 w 266"/>
                <a:gd name="T21" fmla="*/ 167 h 360"/>
                <a:gd name="T22" fmla="*/ 185 w 266"/>
                <a:gd name="T23" fmla="*/ 222 h 360"/>
                <a:gd name="T24" fmla="*/ 196 w 266"/>
                <a:gd name="T25" fmla="*/ 164 h 360"/>
                <a:gd name="T26" fmla="*/ 183 w 266"/>
                <a:gd name="T27" fmla="*/ 122 h 360"/>
                <a:gd name="T28" fmla="*/ 186 w 266"/>
                <a:gd name="T29" fmla="*/ 68 h 360"/>
                <a:gd name="T30" fmla="*/ 203 w 266"/>
                <a:gd name="T31" fmla="*/ 24 h 360"/>
                <a:gd name="T32" fmla="*/ 189 w 266"/>
                <a:gd name="T33" fmla="*/ 2 h 360"/>
                <a:gd name="T34" fmla="*/ 169 w 266"/>
                <a:gd name="T35" fmla="*/ 15 h 360"/>
                <a:gd name="T36" fmla="*/ 145 w 266"/>
                <a:gd name="T37" fmla="*/ 62 h 360"/>
                <a:gd name="T38" fmla="*/ 129 w 266"/>
                <a:gd name="T39" fmla="*/ 122 h 360"/>
                <a:gd name="T40" fmla="*/ 144 w 266"/>
                <a:gd name="T41" fmla="*/ 127 h 360"/>
                <a:gd name="T42" fmla="*/ 135 w 266"/>
                <a:gd name="T43" fmla="*/ 176 h 360"/>
                <a:gd name="T44" fmla="*/ 115 w 266"/>
                <a:gd name="T45" fmla="*/ 245 h 360"/>
                <a:gd name="T46" fmla="*/ 113 w 266"/>
                <a:gd name="T47" fmla="*/ 251 h 360"/>
                <a:gd name="T48" fmla="*/ 82 w 266"/>
                <a:gd name="T49" fmla="*/ 274 h 360"/>
                <a:gd name="T50" fmla="*/ 19 w 266"/>
                <a:gd name="T51" fmla="*/ 317 h 360"/>
                <a:gd name="T52" fmla="*/ 8 w 266"/>
                <a:gd name="T53" fmla="*/ 355 h 360"/>
                <a:gd name="T54" fmla="*/ 76 w 266"/>
                <a:gd name="T55" fmla="*/ 3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6" h="360">
                  <a:moveTo>
                    <a:pt x="76" y="330"/>
                  </a:moveTo>
                  <a:cubicBezTo>
                    <a:pt x="79" y="326"/>
                    <a:pt x="85" y="322"/>
                    <a:pt x="89" y="322"/>
                  </a:cubicBezTo>
                  <a:cubicBezTo>
                    <a:pt x="111" y="324"/>
                    <a:pt x="120" y="308"/>
                    <a:pt x="132" y="294"/>
                  </a:cubicBezTo>
                  <a:cubicBezTo>
                    <a:pt x="133" y="307"/>
                    <a:pt x="142" y="311"/>
                    <a:pt x="152" y="307"/>
                  </a:cubicBezTo>
                  <a:cubicBezTo>
                    <a:pt x="161" y="303"/>
                    <a:pt x="170" y="298"/>
                    <a:pt x="176" y="290"/>
                  </a:cubicBezTo>
                  <a:cubicBezTo>
                    <a:pt x="184" y="280"/>
                    <a:pt x="195" y="281"/>
                    <a:pt x="207" y="281"/>
                  </a:cubicBezTo>
                  <a:cubicBezTo>
                    <a:pt x="217" y="259"/>
                    <a:pt x="222" y="237"/>
                    <a:pt x="243" y="226"/>
                  </a:cubicBezTo>
                  <a:cubicBezTo>
                    <a:pt x="259" y="218"/>
                    <a:pt x="263" y="204"/>
                    <a:pt x="265" y="187"/>
                  </a:cubicBezTo>
                  <a:cubicBezTo>
                    <a:pt x="266" y="165"/>
                    <a:pt x="260" y="148"/>
                    <a:pt x="244" y="134"/>
                  </a:cubicBezTo>
                  <a:cubicBezTo>
                    <a:pt x="237" y="129"/>
                    <a:pt x="230" y="129"/>
                    <a:pt x="223" y="135"/>
                  </a:cubicBezTo>
                  <a:cubicBezTo>
                    <a:pt x="211" y="143"/>
                    <a:pt x="209" y="154"/>
                    <a:pt x="209" y="167"/>
                  </a:cubicBezTo>
                  <a:cubicBezTo>
                    <a:pt x="210" y="186"/>
                    <a:pt x="197" y="196"/>
                    <a:pt x="185" y="222"/>
                  </a:cubicBezTo>
                  <a:cubicBezTo>
                    <a:pt x="177" y="206"/>
                    <a:pt x="197" y="174"/>
                    <a:pt x="196" y="164"/>
                  </a:cubicBezTo>
                  <a:cubicBezTo>
                    <a:pt x="194" y="150"/>
                    <a:pt x="190" y="135"/>
                    <a:pt x="183" y="122"/>
                  </a:cubicBezTo>
                  <a:cubicBezTo>
                    <a:pt x="174" y="103"/>
                    <a:pt x="174" y="87"/>
                    <a:pt x="186" y="68"/>
                  </a:cubicBezTo>
                  <a:cubicBezTo>
                    <a:pt x="195" y="56"/>
                    <a:pt x="199" y="39"/>
                    <a:pt x="203" y="24"/>
                  </a:cubicBezTo>
                  <a:cubicBezTo>
                    <a:pt x="205" y="12"/>
                    <a:pt x="199" y="3"/>
                    <a:pt x="189" y="2"/>
                  </a:cubicBezTo>
                  <a:cubicBezTo>
                    <a:pt x="179" y="0"/>
                    <a:pt x="172" y="5"/>
                    <a:pt x="169" y="15"/>
                  </a:cubicBezTo>
                  <a:cubicBezTo>
                    <a:pt x="163" y="32"/>
                    <a:pt x="157" y="49"/>
                    <a:pt x="145" y="62"/>
                  </a:cubicBezTo>
                  <a:cubicBezTo>
                    <a:pt x="128" y="81"/>
                    <a:pt x="126" y="100"/>
                    <a:pt x="129" y="122"/>
                  </a:cubicBezTo>
                  <a:cubicBezTo>
                    <a:pt x="134" y="124"/>
                    <a:pt x="138" y="125"/>
                    <a:pt x="144" y="127"/>
                  </a:cubicBezTo>
                  <a:cubicBezTo>
                    <a:pt x="141" y="144"/>
                    <a:pt x="135" y="160"/>
                    <a:pt x="135" y="176"/>
                  </a:cubicBezTo>
                  <a:cubicBezTo>
                    <a:pt x="135" y="201"/>
                    <a:pt x="135" y="226"/>
                    <a:pt x="115" y="245"/>
                  </a:cubicBezTo>
                  <a:cubicBezTo>
                    <a:pt x="113" y="247"/>
                    <a:pt x="114" y="250"/>
                    <a:pt x="113" y="251"/>
                  </a:cubicBezTo>
                  <a:cubicBezTo>
                    <a:pt x="106" y="263"/>
                    <a:pt x="98" y="272"/>
                    <a:pt x="82" y="274"/>
                  </a:cubicBezTo>
                  <a:cubicBezTo>
                    <a:pt x="46" y="280"/>
                    <a:pt x="42" y="285"/>
                    <a:pt x="19" y="317"/>
                  </a:cubicBezTo>
                  <a:cubicBezTo>
                    <a:pt x="10" y="330"/>
                    <a:pt x="0" y="339"/>
                    <a:pt x="8" y="355"/>
                  </a:cubicBezTo>
                  <a:cubicBezTo>
                    <a:pt x="36" y="360"/>
                    <a:pt x="58" y="352"/>
                    <a:pt x="76" y="33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0" name="Freeform 48">
              <a:extLst>
                <a:ext uri="{FF2B5EF4-FFF2-40B4-BE49-F238E27FC236}">
                  <a16:creationId xmlns:a16="http://schemas.microsoft.com/office/drawing/2014/main" id="{ED80F024-AD49-4402-B507-2A19E07EC97D}"/>
                </a:ext>
              </a:extLst>
            </p:cNvPr>
            <p:cNvSpPr>
              <a:spLocks/>
            </p:cNvSpPr>
            <p:nvPr userDrawn="1"/>
          </p:nvSpPr>
          <p:spPr bwMode="auto">
            <a:xfrm>
              <a:off x="5541" y="323"/>
              <a:ext cx="127" cy="180"/>
            </a:xfrm>
            <a:custGeom>
              <a:avLst/>
              <a:gdLst>
                <a:gd name="T0" fmla="*/ 53 w 161"/>
                <a:gd name="T1" fmla="*/ 215 h 227"/>
                <a:gd name="T2" fmla="*/ 88 w 161"/>
                <a:gd name="T3" fmla="*/ 201 h 227"/>
                <a:gd name="T4" fmla="*/ 132 w 161"/>
                <a:gd name="T5" fmla="*/ 128 h 227"/>
                <a:gd name="T6" fmla="*/ 136 w 161"/>
                <a:gd name="T7" fmla="*/ 120 h 227"/>
                <a:gd name="T8" fmla="*/ 157 w 161"/>
                <a:gd name="T9" fmla="*/ 74 h 227"/>
                <a:gd name="T10" fmla="*/ 139 w 161"/>
                <a:gd name="T11" fmla="*/ 54 h 227"/>
                <a:gd name="T12" fmla="*/ 125 w 161"/>
                <a:gd name="T13" fmla="*/ 58 h 227"/>
                <a:gd name="T14" fmla="*/ 116 w 161"/>
                <a:gd name="T15" fmla="*/ 41 h 227"/>
                <a:gd name="T16" fmla="*/ 108 w 161"/>
                <a:gd name="T17" fmla="*/ 0 h 227"/>
                <a:gd name="T18" fmla="*/ 89 w 161"/>
                <a:gd name="T19" fmla="*/ 0 h 227"/>
                <a:gd name="T20" fmla="*/ 89 w 161"/>
                <a:gd name="T21" fmla="*/ 45 h 227"/>
                <a:gd name="T22" fmla="*/ 84 w 161"/>
                <a:gd name="T23" fmla="*/ 60 h 227"/>
                <a:gd name="T24" fmla="*/ 62 w 161"/>
                <a:gd name="T25" fmla="*/ 132 h 227"/>
                <a:gd name="T26" fmla="*/ 55 w 161"/>
                <a:gd name="T27" fmla="*/ 135 h 227"/>
                <a:gd name="T28" fmla="*/ 25 w 161"/>
                <a:gd name="T29" fmla="*/ 167 h 227"/>
                <a:gd name="T30" fmla="*/ 4 w 161"/>
                <a:gd name="T31" fmla="*/ 196 h 227"/>
                <a:gd name="T32" fmla="*/ 0 w 161"/>
                <a:gd name="T33" fmla="*/ 204 h 227"/>
                <a:gd name="T34" fmla="*/ 53 w 161"/>
                <a:gd name="T35" fmla="*/ 2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227">
                  <a:moveTo>
                    <a:pt x="53" y="215"/>
                  </a:moveTo>
                  <a:cubicBezTo>
                    <a:pt x="64" y="210"/>
                    <a:pt x="76" y="206"/>
                    <a:pt x="88" y="201"/>
                  </a:cubicBezTo>
                  <a:cubicBezTo>
                    <a:pt x="90" y="169"/>
                    <a:pt x="95" y="139"/>
                    <a:pt x="132" y="128"/>
                  </a:cubicBezTo>
                  <a:cubicBezTo>
                    <a:pt x="134" y="127"/>
                    <a:pt x="135" y="123"/>
                    <a:pt x="136" y="120"/>
                  </a:cubicBezTo>
                  <a:cubicBezTo>
                    <a:pt x="143" y="105"/>
                    <a:pt x="151" y="90"/>
                    <a:pt x="157" y="74"/>
                  </a:cubicBezTo>
                  <a:cubicBezTo>
                    <a:pt x="161" y="63"/>
                    <a:pt x="150" y="52"/>
                    <a:pt x="139" y="54"/>
                  </a:cubicBezTo>
                  <a:cubicBezTo>
                    <a:pt x="134" y="55"/>
                    <a:pt x="127" y="59"/>
                    <a:pt x="125" y="58"/>
                  </a:cubicBezTo>
                  <a:cubicBezTo>
                    <a:pt x="121" y="54"/>
                    <a:pt x="118" y="47"/>
                    <a:pt x="116" y="41"/>
                  </a:cubicBezTo>
                  <a:cubicBezTo>
                    <a:pt x="113" y="27"/>
                    <a:pt x="110" y="12"/>
                    <a:pt x="108" y="0"/>
                  </a:cubicBezTo>
                  <a:cubicBezTo>
                    <a:pt x="100" y="0"/>
                    <a:pt x="95" y="0"/>
                    <a:pt x="89" y="0"/>
                  </a:cubicBezTo>
                  <a:cubicBezTo>
                    <a:pt x="89" y="16"/>
                    <a:pt x="89" y="31"/>
                    <a:pt x="89" y="45"/>
                  </a:cubicBezTo>
                  <a:cubicBezTo>
                    <a:pt x="88" y="50"/>
                    <a:pt x="87" y="57"/>
                    <a:pt x="84" y="60"/>
                  </a:cubicBezTo>
                  <a:cubicBezTo>
                    <a:pt x="67" y="82"/>
                    <a:pt x="57" y="105"/>
                    <a:pt x="62" y="132"/>
                  </a:cubicBezTo>
                  <a:cubicBezTo>
                    <a:pt x="59" y="133"/>
                    <a:pt x="57" y="134"/>
                    <a:pt x="55" y="135"/>
                  </a:cubicBezTo>
                  <a:cubicBezTo>
                    <a:pt x="40" y="141"/>
                    <a:pt x="27" y="147"/>
                    <a:pt x="25" y="167"/>
                  </a:cubicBezTo>
                  <a:cubicBezTo>
                    <a:pt x="24" y="179"/>
                    <a:pt x="19" y="192"/>
                    <a:pt x="4" y="196"/>
                  </a:cubicBezTo>
                  <a:cubicBezTo>
                    <a:pt x="2" y="196"/>
                    <a:pt x="1" y="201"/>
                    <a:pt x="0" y="204"/>
                  </a:cubicBezTo>
                  <a:cubicBezTo>
                    <a:pt x="24" y="226"/>
                    <a:pt x="27" y="227"/>
                    <a:pt x="53" y="21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1" name="Freeform 49">
              <a:extLst>
                <a:ext uri="{FF2B5EF4-FFF2-40B4-BE49-F238E27FC236}">
                  <a16:creationId xmlns:a16="http://schemas.microsoft.com/office/drawing/2014/main" id="{454E6EAB-55C2-4327-87D1-E77561E1D063}"/>
                </a:ext>
              </a:extLst>
            </p:cNvPr>
            <p:cNvSpPr>
              <a:spLocks/>
            </p:cNvSpPr>
            <p:nvPr userDrawn="1"/>
          </p:nvSpPr>
          <p:spPr bwMode="auto">
            <a:xfrm>
              <a:off x="5231" y="646"/>
              <a:ext cx="99" cy="104"/>
            </a:xfrm>
            <a:custGeom>
              <a:avLst/>
              <a:gdLst>
                <a:gd name="T0" fmla="*/ 14 w 124"/>
                <a:gd name="T1" fmla="*/ 115 h 131"/>
                <a:gd name="T2" fmla="*/ 42 w 124"/>
                <a:gd name="T3" fmla="*/ 114 h 131"/>
                <a:gd name="T4" fmla="*/ 48 w 124"/>
                <a:gd name="T5" fmla="*/ 108 h 131"/>
                <a:gd name="T6" fmla="*/ 68 w 124"/>
                <a:gd name="T7" fmla="*/ 128 h 131"/>
                <a:gd name="T8" fmla="*/ 118 w 124"/>
                <a:gd name="T9" fmla="*/ 105 h 131"/>
                <a:gd name="T10" fmla="*/ 83 w 124"/>
                <a:gd name="T11" fmla="*/ 0 h 131"/>
                <a:gd name="T12" fmla="*/ 70 w 124"/>
                <a:gd name="T13" fmla="*/ 33 h 131"/>
                <a:gd name="T14" fmla="*/ 52 w 124"/>
                <a:gd name="T15" fmla="*/ 34 h 131"/>
                <a:gd name="T16" fmla="*/ 50 w 124"/>
                <a:gd name="T17" fmla="*/ 68 h 131"/>
                <a:gd name="T18" fmla="*/ 20 w 124"/>
                <a:gd name="T19" fmla="*/ 68 h 131"/>
                <a:gd name="T20" fmla="*/ 10 w 124"/>
                <a:gd name="T21" fmla="*/ 84 h 131"/>
                <a:gd name="T22" fmla="*/ 14 w 124"/>
                <a:gd name="T23" fmla="*/ 11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 h="131">
                  <a:moveTo>
                    <a:pt x="14" y="115"/>
                  </a:moveTo>
                  <a:cubicBezTo>
                    <a:pt x="24" y="124"/>
                    <a:pt x="28" y="124"/>
                    <a:pt x="42" y="114"/>
                  </a:cubicBezTo>
                  <a:cubicBezTo>
                    <a:pt x="44" y="112"/>
                    <a:pt x="46" y="110"/>
                    <a:pt x="48" y="108"/>
                  </a:cubicBezTo>
                  <a:cubicBezTo>
                    <a:pt x="55" y="115"/>
                    <a:pt x="62" y="122"/>
                    <a:pt x="68" y="128"/>
                  </a:cubicBezTo>
                  <a:cubicBezTo>
                    <a:pt x="90" y="131"/>
                    <a:pt x="106" y="120"/>
                    <a:pt x="118" y="105"/>
                  </a:cubicBezTo>
                  <a:cubicBezTo>
                    <a:pt x="124" y="63"/>
                    <a:pt x="110" y="29"/>
                    <a:pt x="83" y="0"/>
                  </a:cubicBezTo>
                  <a:cubicBezTo>
                    <a:pt x="65" y="7"/>
                    <a:pt x="75" y="23"/>
                    <a:pt x="70" y="33"/>
                  </a:cubicBezTo>
                  <a:cubicBezTo>
                    <a:pt x="63" y="33"/>
                    <a:pt x="58" y="33"/>
                    <a:pt x="52" y="34"/>
                  </a:cubicBezTo>
                  <a:cubicBezTo>
                    <a:pt x="51" y="46"/>
                    <a:pt x="51" y="56"/>
                    <a:pt x="50" y="68"/>
                  </a:cubicBezTo>
                  <a:cubicBezTo>
                    <a:pt x="30" y="58"/>
                    <a:pt x="27" y="58"/>
                    <a:pt x="20" y="68"/>
                  </a:cubicBezTo>
                  <a:cubicBezTo>
                    <a:pt x="16" y="73"/>
                    <a:pt x="14" y="79"/>
                    <a:pt x="10" y="84"/>
                  </a:cubicBezTo>
                  <a:cubicBezTo>
                    <a:pt x="0" y="98"/>
                    <a:pt x="0" y="103"/>
                    <a:pt x="14" y="11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2" name="Freeform 50">
              <a:extLst>
                <a:ext uri="{FF2B5EF4-FFF2-40B4-BE49-F238E27FC236}">
                  <a16:creationId xmlns:a16="http://schemas.microsoft.com/office/drawing/2014/main" id="{2654FC2B-6DC3-491F-BE15-BDA204649999}"/>
                </a:ext>
              </a:extLst>
            </p:cNvPr>
            <p:cNvSpPr>
              <a:spLocks/>
            </p:cNvSpPr>
            <p:nvPr userDrawn="1"/>
          </p:nvSpPr>
          <p:spPr bwMode="auto">
            <a:xfrm>
              <a:off x="5837" y="134"/>
              <a:ext cx="109" cy="91"/>
            </a:xfrm>
            <a:custGeom>
              <a:avLst/>
              <a:gdLst>
                <a:gd name="T0" fmla="*/ 48 w 138"/>
                <a:gd name="T1" fmla="*/ 115 h 115"/>
                <a:gd name="T2" fmla="*/ 98 w 138"/>
                <a:gd name="T3" fmla="*/ 88 h 115"/>
                <a:gd name="T4" fmla="*/ 138 w 138"/>
                <a:gd name="T5" fmla="*/ 0 h 115"/>
                <a:gd name="T6" fmla="*/ 107 w 138"/>
                <a:gd name="T7" fmla="*/ 13 h 115"/>
                <a:gd name="T8" fmla="*/ 53 w 138"/>
                <a:gd name="T9" fmla="*/ 47 h 115"/>
                <a:gd name="T10" fmla="*/ 39 w 138"/>
                <a:gd name="T11" fmla="*/ 54 h 115"/>
                <a:gd name="T12" fmla="*/ 0 w 138"/>
                <a:gd name="T13" fmla="*/ 67 h 115"/>
                <a:gd name="T14" fmla="*/ 48 w 138"/>
                <a:gd name="T15" fmla="*/ 115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15">
                  <a:moveTo>
                    <a:pt x="48" y="115"/>
                  </a:moveTo>
                  <a:cubicBezTo>
                    <a:pt x="65" y="106"/>
                    <a:pt x="83" y="100"/>
                    <a:pt x="98" y="88"/>
                  </a:cubicBezTo>
                  <a:cubicBezTo>
                    <a:pt x="126" y="67"/>
                    <a:pt x="136" y="37"/>
                    <a:pt x="138" y="0"/>
                  </a:cubicBezTo>
                  <a:cubicBezTo>
                    <a:pt x="118" y="1"/>
                    <a:pt x="111" y="3"/>
                    <a:pt x="107" y="13"/>
                  </a:cubicBezTo>
                  <a:cubicBezTo>
                    <a:pt x="96" y="37"/>
                    <a:pt x="74" y="41"/>
                    <a:pt x="53" y="47"/>
                  </a:cubicBezTo>
                  <a:cubicBezTo>
                    <a:pt x="48" y="48"/>
                    <a:pt x="42" y="50"/>
                    <a:pt x="39" y="54"/>
                  </a:cubicBezTo>
                  <a:cubicBezTo>
                    <a:pt x="29" y="67"/>
                    <a:pt x="16" y="70"/>
                    <a:pt x="0" y="67"/>
                  </a:cubicBezTo>
                  <a:cubicBezTo>
                    <a:pt x="0" y="102"/>
                    <a:pt x="30" y="102"/>
                    <a:pt x="48" y="11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3" name="Freeform 51">
              <a:extLst>
                <a:ext uri="{FF2B5EF4-FFF2-40B4-BE49-F238E27FC236}">
                  <a16:creationId xmlns:a16="http://schemas.microsoft.com/office/drawing/2014/main" id="{F9CC4CCD-16A5-4CB0-858C-A17E7295025A}"/>
                </a:ext>
              </a:extLst>
            </p:cNvPr>
            <p:cNvSpPr>
              <a:spLocks/>
            </p:cNvSpPr>
            <p:nvPr userDrawn="1"/>
          </p:nvSpPr>
          <p:spPr bwMode="auto">
            <a:xfrm>
              <a:off x="5129" y="826"/>
              <a:ext cx="94" cy="73"/>
            </a:xfrm>
            <a:custGeom>
              <a:avLst/>
              <a:gdLst>
                <a:gd name="T0" fmla="*/ 31 w 119"/>
                <a:gd name="T1" fmla="*/ 92 h 92"/>
                <a:gd name="T2" fmla="*/ 32 w 119"/>
                <a:gd name="T3" fmla="*/ 76 h 92"/>
                <a:gd name="T4" fmla="*/ 84 w 119"/>
                <a:gd name="T5" fmla="*/ 49 h 92"/>
                <a:gd name="T6" fmla="*/ 104 w 119"/>
                <a:gd name="T7" fmla="*/ 31 h 92"/>
                <a:gd name="T8" fmla="*/ 112 w 119"/>
                <a:gd name="T9" fmla="*/ 13 h 92"/>
                <a:gd name="T10" fmla="*/ 84 w 119"/>
                <a:gd name="T11" fmla="*/ 5 h 92"/>
                <a:gd name="T12" fmla="*/ 41 w 119"/>
                <a:gd name="T13" fmla="*/ 19 h 92"/>
                <a:gd name="T14" fmla="*/ 20 w 119"/>
                <a:gd name="T15" fmla="*/ 40 h 92"/>
                <a:gd name="T16" fmla="*/ 11 w 119"/>
                <a:gd name="T17" fmla="*/ 87 h 92"/>
                <a:gd name="T18" fmla="*/ 31 w 119"/>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9" h="92">
                  <a:moveTo>
                    <a:pt x="31" y="92"/>
                  </a:moveTo>
                  <a:cubicBezTo>
                    <a:pt x="31" y="83"/>
                    <a:pt x="31" y="78"/>
                    <a:pt x="32" y="76"/>
                  </a:cubicBezTo>
                  <a:cubicBezTo>
                    <a:pt x="51" y="66"/>
                    <a:pt x="68" y="59"/>
                    <a:pt x="84" y="49"/>
                  </a:cubicBezTo>
                  <a:cubicBezTo>
                    <a:pt x="91" y="45"/>
                    <a:pt x="96" y="33"/>
                    <a:pt x="104" y="31"/>
                  </a:cubicBezTo>
                  <a:cubicBezTo>
                    <a:pt x="119" y="28"/>
                    <a:pt x="111" y="19"/>
                    <a:pt x="112" y="13"/>
                  </a:cubicBezTo>
                  <a:cubicBezTo>
                    <a:pt x="102" y="10"/>
                    <a:pt x="93" y="8"/>
                    <a:pt x="84" y="5"/>
                  </a:cubicBezTo>
                  <a:cubicBezTo>
                    <a:pt x="65" y="0"/>
                    <a:pt x="50" y="3"/>
                    <a:pt x="41" y="19"/>
                  </a:cubicBezTo>
                  <a:cubicBezTo>
                    <a:pt x="35" y="29"/>
                    <a:pt x="29" y="34"/>
                    <a:pt x="20" y="40"/>
                  </a:cubicBezTo>
                  <a:cubicBezTo>
                    <a:pt x="2" y="51"/>
                    <a:pt x="0" y="71"/>
                    <a:pt x="11" y="87"/>
                  </a:cubicBezTo>
                  <a:cubicBezTo>
                    <a:pt x="14" y="91"/>
                    <a:pt x="24" y="91"/>
                    <a:pt x="31" y="9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4" name="Freeform 52">
              <a:extLst>
                <a:ext uri="{FF2B5EF4-FFF2-40B4-BE49-F238E27FC236}">
                  <a16:creationId xmlns:a16="http://schemas.microsoft.com/office/drawing/2014/main" id="{39ACDCA8-0013-4FF7-8A7D-DFAD482FF675}"/>
                </a:ext>
              </a:extLst>
            </p:cNvPr>
            <p:cNvSpPr>
              <a:spLocks/>
            </p:cNvSpPr>
            <p:nvPr userDrawn="1"/>
          </p:nvSpPr>
          <p:spPr bwMode="auto">
            <a:xfrm>
              <a:off x="5922" y="174"/>
              <a:ext cx="62" cy="94"/>
            </a:xfrm>
            <a:custGeom>
              <a:avLst/>
              <a:gdLst>
                <a:gd name="T0" fmla="*/ 27 w 79"/>
                <a:gd name="T1" fmla="*/ 42 h 119"/>
                <a:gd name="T2" fmla="*/ 4 w 79"/>
                <a:gd name="T3" fmla="*/ 89 h 119"/>
                <a:gd name="T4" fmla="*/ 26 w 79"/>
                <a:gd name="T5" fmla="*/ 103 h 119"/>
                <a:gd name="T6" fmla="*/ 56 w 79"/>
                <a:gd name="T7" fmla="*/ 97 h 119"/>
                <a:gd name="T8" fmla="*/ 66 w 79"/>
                <a:gd name="T9" fmla="*/ 73 h 119"/>
                <a:gd name="T10" fmla="*/ 77 w 79"/>
                <a:gd name="T11" fmla="*/ 50 h 119"/>
                <a:gd name="T12" fmla="*/ 68 w 79"/>
                <a:gd name="T13" fmla="*/ 24 h 119"/>
                <a:gd name="T14" fmla="*/ 61 w 79"/>
                <a:gd name="T15" fmla="*/ 10 h 119"/>
                <a:gd name="T16" fmla="*/ 37 w 79"/>
                <a:gd name="T17" fmla="*/ 30 h 119"/>
                <a:gd name="T18" fmla="*/ 27 w 79"/>
                <a:gd name="T19" fmla="*/ 4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119">
                  <a:moveTo>
                    <a:pt x="27" y="42"/>
                  </a:moveTo>
                  <a:cubicBezTo>
                    <a:pt x="2" y="50"/>
                    <a:pt x="0" y="68"/>
                    <a:pt x="4" y="89"/>
                  </a:cubicBezTo>
                  <a:cubicBezTo>
                    <a:pt x="11" y="94"/>
                    <a:pt x="21" y="89"/>
                    <a:pt x="26" y="103"/>
                  </a:cubicBezTo>
                  <a:cubicBezTo>
                    <a:pt x="32" y="119"/>
                    <a:pt x="52" y="115"/>
                    <a:pt x="56" y="97"/>
                  </a:cubicBezTo>
                  <a:cubicBezTo>
                    <a:pt x="59" y="88"/>
                    <a:pt x="60" y="81"/>
                    <a:pt x="66" y="73"/>
                  </a:cubicBezTo>
                  <a:cubicBezTo>
                    <a:pt x="71" y="65"/>
                    <a:pt x="74" y="59"/>
                    <a:pt x="77" y="50"/>
                  </a:cubicBezTo>
                  <a:cubicBezTo>
                    <a:pt x="79" y="42"/>
                    <a:pt x="75" y="30"/>
                    <a:pt x="68" y="24"/>
                  </a:cubicBezTo>
                  <a:cubicBezTo>
                    <a:pt x="60" y="18"/>
                    <a:pt x="65" y="14"/>
                    <a:pt x="61" y="10"/>
                  </a:cubicBezTo>
                  <a:cubicBezTo>
                    <a:pt x="50" y="0"/>
                    <a:pt x="43" y="19"/>
                    <a:pt x="37" y="30"/>
                  </a:cubicBezTo>
                  <a:cubicBezTo>
                    <a:pt x="34" y="34"/>
                    <a:pt x="31" y="41"/>
                    <a:pt x="27" y="4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5" name="Freeform 53">
              <a:extLst>
                <a:ext uri="{FF2B5EF4-FFF2-40B4-BE49-F238E27FC236}">
                  <a16:creationId xmlns:a16="http://schemas.microsoft.com/office/drawing/2014/main" id="{C6A5B7DF-512E-4AB9-A79D-B20066009337}"/>
                </a:ext>
              </a:extLst>
            </p:cNvPr>
            <p:cNvSpPr>
              <a:spLocks/>
            </p:cNvSpPr>
            <p:nvPr userDrawn="1"/>
          </p:nvSpPr>
          <p:spPr bwMode="auto">
            <a:xfrm>
              <a:off x="6080" y="25"/>
              <a:ext cx="70" cy="46"/>
            </a:xfrm>
            <a:custGeom>
              <a:avLst/>
              <a:gdLst>
                <a:gd name="T0" fmla="*/ 63 w 88"/>
                <a:gd name="T1" fmla="*/ 50 h 57"/>
                <a:gd name="T2" fmla="*/ 88 w 88"/>
                <a:gd name="T3" fmla="*/ 39 h 57"/>
                <a:gd name="T4" fmla="*/ 22 w 88"/>
                <a:gd name="T5" fmla="*/ 0 h 57"/>
                <a:gd name="T6" fmla="*/ 10 w 88"/>
                <a:gd name="T7" fmla="*/ 14 h 57"/>
                <a:gd name="T8" fmla="*/ 0 w 88"/>
                <a:gd name="T9" fmla="*/ 34 h 57"/>
                <a:gd name="T10" fmla="*/ 30 w 88"/>
                <a:gd name="T11" fmla="*/ 48 h 57"/>
                <a:gd name="T12" fmla="*/ 63 w 88"/>
                <a:gd name="T13" fmla="*/ 50 h 57"/>
              </a:gdLst>
              <a:ahLst/>
              <a:cxnLst>
                <a:cxn ang="0">
                  <a:pos x="T0" y="T1"/>
                </a:cxn>
                <a:cxn ang="0">
                  <a:pos x="T2" y="T3"/>
                </a:cxn>
                <a:cxn ang="0">
                  <a:pos x="T4" y="T5"/>
                </a:cxn>
                <a:cxn ang="0">
                  <a:pos x="T6" y="T7"/>
                </a:cxn>
                <a:cxn ang="0">
                  <a:pos x="T8" y="T9"/>
                </a:cxn>
                <a:cxn ang="0">
                  <a:pos x="T10" y="T11"/>
                </a:cxn>
                <a:cxn ang="0">
                  <a:pos x="T12" y="T13"/>
                </a:cxn>
              </a:cxnLst>
              <a:rect l="0" t="0" r="r" b="b"/>
              <a:pathLst>
                <a:path w="88" h="57">
                  <a:moveTo>
                    <a:pt x="63" y="50"/>
                  </a:moveTo>
                  <a:cubicBezTo>
                    <a:pt x="71" y="46"/>
                    <a:pt x="80" y="42"/>
                    <a:pt x="88" y="39"/>
                  </a:cubicBezTo>
                  <a:cubicBezTo>
                    <a:pt x="85" y="9"/>
                    <a:pt x="70" y="0"/>
                    <a:pt x="22" y="0"/>
                  </a:cubicBezTo>
                  <a:cubicBezTo>
                    <a:pt x="19" y="4"/>
                    <a:pt x="14" y="9"/>
                    <a:pt x="10" y="14"/>
                  </a:cubicBezTo>
                  <a:cubicBezTo>
                    <a:pt x="6" y="20"/>
                    <a:pt x="4" y="26"/>
                    <a:pt x="0" y="34"/>
                  </a:cubicBezTo>
                  <a:cubicBezTo>
                    <a:pt x="11" y="39"/>
                    <a:pt x="22" y="41"/>
                    <a:pt x="30" y="48"/>
                  </a:cubicBezTo>
                  <a:cubicBezTo>
                    <a:pt x="41" y="57"/>
                    <a:pt x="51" y="57"/>
                    <a:pt x="63" y="5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6" name="Freeform 54">
              <a:extLst>
                <a:ext uri="{FF2B5EF4-FFF2-40B4-BE49-F238E27FC236}">
                  <a16:creationId xmlns:a16="http://schemas.microsoft.com/office/drawing/2014/main" id="{BAB9B1DC-354F-4FEE-A7C6-0B2409F991C5}"/>
                </a:ext>
              </a:extLst>
            </p:cNvPr>
            <p:cNvSpPr>
              <a:spLocks/>
            </p:cNvSpPr>
            <p:nvPr userDrawn="1"/>
          </p:nvSpPr>
          <p:spPr bwMode="auto">
            <a:xfrm>
              <a:off x="5964" y="144"/>
              <a:ext cx="47" cy="59"/>
            </a:xfrm>
            <a:custGeom>
              <a:avLst/>
              <a:gdLst>
                <a:gd name="T0" fmla="*/ 14 w 60"/>
                <a:gd name="T1" fmla="*/ 38 h 74"/>
                <a:gd name="T2" fmla="*/ 21 w 60"/>
                <a:gd name="T3" fmla="*/ 51 h 74"/>
                <a:gd name="T4" fmla="*/ 28 w 60"/>
                <a:gd name="T5" fmla="*/ 61 h 74"/>
                <a:gd name="T6" fmla="*/ 51 w 60"/>
                <a:gd name="T7" fmla="*/ 58 h 74"/>
                <a:gd name="T8" fmla="*/ 60 w 60"/>
                <a:gd name="T9" fmla="*/ 32 h 74"/>
                <a:gd name="T10" fmla="*/ 14 w 60"/>
                <a:gd name="T11" fmla="*/ 0 h 74"/>
                <a:gd name="T12" fmla="*/ 11 w 60"/>
                <a:gd name="T13" fmla="*/ 34 h 74"/>
                <a:gd name="T14" fmla="*/ 14 w 60"/>
                <a:gd name="T15" fmla="*/ 38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74">
                  <a:moveTo>
                    <a:pt x="14" y="38"/>
                  </a:moveTo>
                  <a:cubicBezTo>
                    <a:pt x="21" y="45"/>
                    <a:pt x="17" y="48"/>
                    <a:pt x="21" y="51"/>
                  </a:cubicBezTo>
                  <a:cubicBezTo>
                    <a:pt x="24" y="54"/>
                    <a:pt x="26" y="60"/>
                    <a:pt x="28" y="61"/>
                  </a:cubicBezTo>
                  <a:cubicBezTo>
                    <a:pt x="38" y="74"/>
                    <a:pt x="46" y="66"/>
                    <a:pt x="51" y="58"/>
                  </a:cubicBezTo>
                  <a:cubicBezTo>
                    <a:pt x="56" y="50"/>
                    <a:pt x="57" y="40"/>
                    <a:pt x="60" y="32"/>
                  </a:cubicBezTo>
                  <a:cubicBezTo>
                    <a:pt x="45" y="18"/>
                    <a:pt x="34" y="2"/>
                    <a:pt x="14" y="0"/>
                  </a:cubicBezTo>
                  <a:cubicBezTo>
                    <a:pt x="8" y="11"/>
                    <a:pt x="0" y="21"/>
                    <a:pt x="11" y="34"/>
                  </a:cubicBezTo>
                  <a:cubicBezTo>
                    <a:pt x="13" y="37"/>
                    <a:pt x="11" y="35"/>
                    <a:pt x="14" y="3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7" name="Freeform 55">
              <a:extLst>
                <a:ext uri="{FF2B5EF4-FFF2-40B4-BE49-F238E27FC236}">
                  <a16:creationId xmlns:a16="http://schemas.microsoft.com/office/drawing/2014/main" id="{E8E5628F-2498-4882-908A-599A267F2200}"/>
                </a:ext>
              </a:extLst>
            </p:cNvPr>
            <p:cNvSpPr>
              <a:spLocks/>
            </p:cNvSpPr>
            <p:nvPr userDrawn="1"/>
          </p:nvSpPr>
          <p:spPr bwMode="auto">
            <a:xfrm>
              <a:off x="4905" y="1635"/>
              <a:ext cx="57" cy="42"/>
            </a:xfrm>
            <a:custGeom>
              <a:avLst/>
              <a:gdLst>
                <a:gd name="T0" fmla="*/ 26 w 72"/>
                <a:gd name="T1" fmla="*/ 44 h 53"/>
                <a:gd name="T2" fmla="*/ 54 w 72"/>
                <a:gd name="T3" fmla="*/ 47 h 53"/>
                <a:gd name="T4" fmla="*/ 68 w 72"/>
                <a:gd name="T5" fmla="*/ 39 h 53"/>
                <a:gd name="T6" fmla="*/ 54 w 72"/>
                <a:gd name="T7" fmla="*/ 5 h 53"/>
                <a:gd name="T8" fmla="*/ 24 w 72"/>
                <a:gd name="T9" fmla="*/ 9 h 53"/>
                <a:gd name="T10" fmla="*/ 0 w 72"/>
                <a:gd name="T11" fmla="*/ 40 h 53"/>
                <a:gd name="T12" fmla="*/ 26 w 72"/>
                <a:gd name="T13" fmla="*/ 44 h 53"/>
              </a:gdLst>
              <a:ahLst/>
              <a:cxnLst>
                <a:cxn ang="0">
                  <a:pos x="T0" y="T1"/>
                </a:cxn>
                <a:cxn ang="0">
                  <a:pos x="T2" y="T3"/>
                </a:cxn>
                <a:cxn ang="0">
                  <a:pos x="T4" y="T5"/>
                </a:cxn>
                <a:cxn ang="0">
                  <a:pos x="T6" y="T7"/>
                </a:cxn>
                <a:cxn ang="0">
                  <a:pos x="T8" y="T9"/>
                </a:cxn>
                <a:cxn ang="0">
                  <a:pos x="T10" y="T11"/>
                </a:cxn>
                <a:cxn ang="0">
                  <a:pos x="T12" y="T13"/>
                </a:cxn>
              </a:cxnLst>
              <a:rect l="0" t="0" r="r" b="b"/>
              <a:pathLst>
                <a:path w="72" h="53">
                  <a:moveTo>
                    <a:pt x="26" y="44"/>
                  </a:moveTo>
                  <a:cubicBezTo>
                    <a:pt x="32" y="40"/>
                    <a:pt x="46" y="43"/>
                    <a:pt x="54" y="47"/>
                  </a:cubicBezTo>
                  <a:cubicBezTo>
                    <a:pt x="64" y="51"/>
                    <a:pt x="66" y="43"/>
                    <a:pt x="68" y="39"/>
                  </a:cubicBezTo>
                  <a:cubicBezTo>
                    <a:pt x="72" y="28"/>
                    <a:pt x="65" y="11"/>
                    <a:pt x="54" y="5"/>
                  </a:cubicBezTo>
                  <a:cubicBezTo>
                    <a:pt x="44" y="0"/>
                    <a:pt x="34" y="0"/>
                    <a:pt x="24" y="9"/>
                  </a:cubicBezTo>
                  <a:cubicBezTo>
                    <a:pt x="14" y="17"/>
                    <a:pt x="1" y="23"/>
                    <a:pt x="0" y="40"/>
                  </a:cubicBezTo>
                  <a:cubicBezTo>
                    <a:pt x="9" y="40"/>
                    <a:pt x="13" y="53"/>
                    <a:pt x="26" y="4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8" name="Freeform 56">
              <a:extLst>
                <a:ext uri="{FF2B5EF4-FFF2-40B4-BE49-F238E27FC236}">
                  <a16:creationId xmlns:a16="http://schemas.microsoft.com/office/drawing/2014/main" id="{A20FE270-F3E7-420F-926A-4E835DE56527}"/>
                </a:ext>
              </a:extLst>
            </p:cNvPr>
            <p:cNvSpPr>
              <a:spLocks/>
            </p:cNvSpPr>
            <p:nvPr userDrawn="1"/>
          </p:nvSpPr>
          <p:spPr bwMode="auto">
            <a:xfrm>
              <a:off x="5724" y="302"/>
              <a:ext cx="39" cy="48"/>
            </a:xfrm>
            <a:custGeom>
              <a:avLst/>
              <a:gdLst>
                <a:gd name="T0" fmla="*/ 20 w 49"/>
                <a:gd name="T1" fmla="*/ 59 h 60"/>
                <a:gd name="T2" fmla="*/ 48 w 49"/>
                <a:gd name="T3" fmla="*/ 31 h 60"/>
                <a:gd name="T4" fmla="*/ 48 w 49"/>
                <a:gd name="T5" fmla="*/ 17 h 60"/>
                <a:gd name="T6" fmla="*/ 23 w 49"/>
                <a:gd name="T7" fmla="*/ 6 h 60"/>
                <a:gd name="T8" fmla="*/ 1 w 49"/>
                <a:gd name="T9" fmla="*/ 28 h 60"/>
                <a:gd name="T10" fmla="*/ 1 w 49"/>
                <a:gd name="T11" fmla="*/ 38 h 60"/>
                <a:gd name="T12" fmla="*/ 20 w 49"/>
                <a:gd name="T13" fmla="*/ 59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20" y="59"/>
                  </a:moveTo>
                  <a:cubicBezTo>
                    <a:pt x="44" y="60"/>
                    <a:pt x="49" y="56"/>
                    <a:pt x="48" y="31"/>
                  </a:cubicBezTo>
                  <a:cubicBezTo>
                    <a:pt x="48" y="26"/>
                    <a:pt x="49" y="22"/>
                    <a:pt x="48" y="17"/>
                  </a:cubicBezTo>
                  <a:cubicBezTo>
                    <a:pt x="47" y="7"/>
                    <a:pt x="31" y="0"/>
                    <a:pt x="23" y="6"/>
                  </a:cubicBezTo>
                  <a:cubicBezTo>
                    <a:pt x="15" y="13"/>
                    <a:pt x="8" y="21"/>
                    <a:pt x="1" y="28"/>
                  </a:cubicBezTo>
                  <a:cubicBezTo>
                    <a:pt x="1" y="31"/>
                    <a:pt x="0" y="34"/>
                    <a:pt x="1" y="38"/>
                  </a:cubicBezTo>
                  <a:cubicBezTo>
                    <a:pt x="2" y="53"/>
                    <a:pt x="6" y="58"/>
                    <a:pt x="20" y="5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9" name="Freeform 57">
              <a:extLst>
                <a:ext uri="{FF2B5EF4-FFF2-40B4-BE49-F238E27FC236}">
                  <a16:creationId xmlns:a16="http://schemas.microsoft.com/office/drawing/2014/main" id="{D26D838B-E9CA-4663-A7F5-488EC1E11CA4}"/>
                </a:ext>
              </a:extLst>
            </p:cNvPr>
            <p:cNvSpPr>
              <a:spLocks/>
            </p:cNvSpPr>
            <p:nvPr userDrawn="1"/>
          </p:nvSpPr>
          <p:spPr bwMode="auto">
            <a:xfrm>
              <a:off x="4631" y="1918"/>
              <a:ext cx="61" cy="45"/>
            </a:xfrm>
            <a:custGeom>
              <a:avLst/>
              <a:gdLst>
                <a:gd name="T0" fmla="*/ 26 w 77"/>
                <a:gd name="T1" fmla="*/ 52 h 56"/>
                <a:gd name="T2" fmla="*/ 60 w 77"/>
                <a:gd name="T3" fmla="*/ 45 h 56"/>
                <a:gd name="T4" fmla="*/ 74 w 77"/>
                <a:gd name="T5" fmla="*/ 31 h 56"/>
                <a:gd name="T6" fmla="*/ 75 w 77"/>
                <a:gd name="T7" fmla="*/ 0 h 56"/>
                <a:gd name="T8" fmla="*/ 0 w 77"/>
                <a:gd name="T9" fmla="*/ 42 h 56"/>
                <a:gd name="T10" fmla="*/ 26 w 77"/>
                <a:gd name="T11" fmla="*/ 52 h 56"/>
              </a:gdLst>
              <a:ahLst/>
              <a:cxnLst>
                <a:cxn ang="0">
                  <a:pos x="T0" y="T1"/>
                </a:cxn>
                <a:cxn ang="0">
                  <a:pos x="T2" y="T3"/>
                </a:cxn>
                <a:cxn ang="0">
                  <a:pos x="T4" y="T5"/>
                </a:cxn>
                <a:cxn ang="0">
                  <a:pos x="T6" y="T7"/>
                </a:cxn>
                <a:cxn ang="0">
                  <a:pos x="T8" y="T9"/>
                </a:cxn>
                <a:cxn ang="0">
                  <a:pos x="T10" y="T11"/>
                </a:cxn>
              </a:cxnLst>
              <a:rect l="0" t="0" r="r" b="b"/>
              <a:pathLst>
                <a:path w="77" h="56">
                  <a:moveTo>
                    <a:pt x="26" y="52"/>
                  </a:moveTo>
                  <a:cubicBezTo>
                    <a:pt x="37" y="49"/>
                    <a:pt x="48" y="46"/>
                    <a:pt x="60" y="45"/>
                  </a:cubicBezTo>
                  <a:cubicBezTo>
                    <a:pt x="65" y="45"/>
                    <a:pt x="72" y="37"/>
                    <a:pt x="74" y="31"/>
                  </a:cubicBezTo>
                  <a:cubicBezTo>
                    <a:pt x="77" y="24"/>
                    <a:pt x="75" y="14"/>
                    <a:pt x="75" y="0"/>
                  </a:cubicBezTo>
                  <a:cubicBezTo>
                    <a:pt x="50" y="22"/>
                    <a:pt x="20" y="22"/>
                    <a:pt x="0" y="42"/>
                  </a:cubicBezTo>
                  <a:cubicBezTo>
                    <a:pt x="6" y="52"/>
                    <a:pt x="16" y="56"/>
                    <a:pt x="26" y="5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0" name="Freeform 58">
              <a:extLst>
                <a:ext uri="{FF2B5EF4-FFF2-40B4-BE49-F238E27FC236}">
                  <a16:creationId xmlns:a16="http://schemas.microsoft.com/office/drawing/2014/main" id="{3888D8EE-FB15-4D5A-A6A8-482F718CFDE1}"/>
                </a:ext>
              </a:extLst>
            </p:cNvPr>
            <p:cNvSpPr>
              <a:spLocks/>
            </p:cNvSpPr>
            <p:nvPr userDrawn="1"/>
          </p:nvSpPr>
          <p:spPr bwMode="auto">
            <a:xfrm>
              <a:off x="5655" y="309"/>
              <a:ext cx="55" cy="50"/>
            </a:xfrm>
            <a:custGeom>
              <a:avLst/>
              <a:gdLst>
                <a:gd name="T0" fmla="*/ 17 w 69"/>
                <a:gd name="T1" fmla="*/ 45 h 64"/>
                <a:gd name="T2" fmla="*/ 53 w 69"/>
                <a:gd name="T3" fmla="*/ 55 h 64"/>
                <a:gd name="T4" fmla="*/ 69 w 69"/>
                <a:gd name="T5" fmla="*/ 47 h 64"/>
                <a:gd name="T6" fmla="*/ 34 w 69"/>
                <a:gd name="T7" fmla="*/ 17 h 64"/>
                <a:gd name="T8" fmla="*/ 0 w 69"/>
                <a:gd name="T9" fmla="*/ 4 h 64"/>
                <a:gd name="T10" fmla="*/ 3 w 69"/>
                <a:gd name="T11" fmla="*/ 24 h 64"/>
                <a:gd name="T12" fmla="*/ 17 w 69"/>
                <a:gd name="T13" fmla="*/ 45 h 64"/>
              </a:gdLst>
              <a:ahLst/>
              <a:cxnLst>
                <a:cxn ang="0">
                  <a:pos x="T0" y="T1"/>
                </a:cxn>
                <a:cxn ang="0">
                  <a:pos x="T2" y="T3"/>
                </a:cxn>
                <a:cxn ang="0">
                  <a:pos x="T4" y="T5"/>
                </a:cxn>
                <a:cxn ang="0">
                  <a:pos x="T6" y="T7"/>
                </a:cxn>
                <a:cxn ang="0">
                  <a:pos x="T8" y="T9"/>
                </a:cxn>
                <a:cxn ang="0">
                  <a:pos x="T10" y="T11"/>
                </a:cxn>
                <a:cxn ang="0">
                  <a:pos x="T12" y="T13"/>
                </a:cxn>
              </a:cxnLst>
              <a:rect l="0" t="0" r="r" b="b"/>
              <a:pathLst>
                <a:path w="69" h="64">
                  <a:moveTo>
                    <a:pt x="17" y="45"/>
                  </a:moveTo>
                  <a:cubicBezTo>
                    <a:pt x="27" y="61"/>
                    <a:pt x="38" y="64"/>
                    <a:pt x="53" y="55"/>
                  </a:cubicBezTo>
                  <a:cubicBezTo>
                    <a:pt x="56" y="53"/>
                    <a:pt x="61" y="51"/>
                    <a:pt x="69" y="47"/>
                  </a:cubicBezTo>
                  <a:cubicBezTo>
                    <a:pt x="52" y="33"/>
                    <a:pt x="43" y="25"/>
                    <a:pt x="34" y="17"/>
                  </a:cubicBezTo>
                  <a:cubicBezTo>
                    <a:pt x="19" y="23"/>
                    <a:pt x="16" y="0"/>
                    <a:pt x="0" y="4"/>
                  </a:cubicBezTo>
                  <a:cubicBezTo>
                    <a:pt x="1" y="10"/>
                    <a:pt x="1" y="17"/>
                    <a:pt x="3" y="24"/>
                  </a:cubicBezTo>
                  <a:cubicBezTo>
                    <a:pt x="7" y="31"/>
                    <a:pt x="13" y="38"/>
                    <a:pt x="17" y="4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1" name="Freeform 59">
              <a:extLst>
                <a:ext uri="{FF2B5EF4-FFF2-40B4-BE49-F238E27FC236}">
                  <a16:creationId xmlns:a16="http://schemas.microsoft.com/office/drawing/2014/main" id="{3513540B-CC70-48D2-A8C2-3D7612F665E1}"/>
                </a:ext>
              </a:extLst>
            </p:cNvPr>
            <p:cNvSpPr>
              <a:spLocks/>
            </p:cNvSpPr>
            <p:nvPr userDrawn="1"/>
          </p:nvSpPr>
          <p:spPr bwMode="auto">
            <a:xfrm>
              <a:off x="4569" y="2001"/>
              <a:ext cx="47" cy="37"/>
            </a:xfrm>
            <a:custGeom>
              <a:avLst/>
              <a:gdLst>
                <a:gd name="T0" fmla="*/ 44 w 60"/>
                <a:gd name="T1" fmla="*/ 43 h 46"/>
                <a:gd name="T2" fmla="*/ 58 w 60"/>
                <a:gd name="T3" fmla="*/ 17 h 46"/>
                <a:gd name="T4" fmla="*/ 40 w 60"/>
                <a:gd name="T5" fmla="*/ 3 h 46"/>
                <a:gd name="T6" fmla="*/ 0 w 60"/>
                <a:gd name="T7" fmla="*/ 18 h 46"/>
                <a:gd name="T8" fmla="*/ 44 w 60"/>
                <a:gd name="T9" fmla="*/ 43 h 46"/>
              </a:gdLst>
              <a:ahLst/>
              <a:cxnLst>
                <a:cxn ang="0">
                  <a:pos x="T0" y="T1"/>
                </a:cxn>
                <a:cxn ang="0">
                  <a:pos x="T2" y="T3"/>
                </a:cxn>
                <a:cxn ang="0">
                  <a:pos x="T4" y="T5"/>
                </a:cxn>
                <a:cxn ang="0">
                  <a:pos x="T6" y="T7"/>
                </a:cxn>
                <a:cxn ang="0">
                  <a:pos x="T8" y="T9"/>
                </a:cxn>
              </a:cxnLst>
              <a:rect l="0" t="0" r="r" b="b"/>
              <a:pathLst>
                <a:path w="60" h="46">
                  <a:moveTo>
                    <a:pt x="44" y="43"/>
                  </a:moveTo>
                  <a:cubicBezTo>
                    <a:pt x="54" y="41"/>
                    <a:pt x="60" y="30"/>
                    <a:pt x="58" y="17"/>
                  </a:cubicBezTo>
                  <a:cubicBezTo>
                    <a:pt x="56" y="7"/>
                    <a:pt x="49" y="0"/>
                    <a:pt x="40" y="3"/>
                  </a:cubicBezTo>
                  <a:cubicBezTo>
                    <a:pt x="27" y="6"/>
                    <a:pt x="14" y="12"/>
                    <a:pt x="0" y="18"/>
                  </a:cubicBezTo>
                  <a:cubicBezTo>
                    <a:pt x="11" y="41"/>
                    <a:pt x="26" y="46"/>
                    <a:pt x="44" y="4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2" name="Freeform 60">
              <a:extLst>
                <a:ext uri="{FF2B5EF4-FFF2-40B4-BE49-F238E27FC236}">
                  <a16:creationId xmlns:a16="http://schemas.microsoft.com/office/drawing/2014/main" id="{377C1DB5-80A3-43AD-AFB6-48848821203B}"/>
                </a:ext>
              </a:extLst>
            </p:cNvPr>
            <p:cNvSpPr>
              <a:spLocks/>
            </p:cNvSpPr>
            <p:nvPr userDrawn="1"/>
          </p:nvSpPr>
          <p:spPr bwMode="auto">
            <a:xfrm>
              <a:off x="5098" y="882"/>
              <a:ext cx="30" cy="61"/>
            </a:xfrm>
            <a:custGeom>
              <a:avLst/>
              <a:gdLst>
                <a:gd name="T0" fmla="*/ 33 w 37"/>
                <a:gd name="T1" fmla="*/ 1 h 77"/>
                <a:gd name="T2" fmla="*/ 26 w 37"/>
                <a:gd name="T3" fmla="*/ 1 h 77"/>
                <a:gd name="T4" fmla="*/ 2 w 37"/>
                <a:gd name="T5" fmla="*/ 61 h 77"/>
                <a:gd name="T6" fmla="*/ 3 w 37"/>
                <a:gd name="T7" fmla="*/ 77 h 77"/>
                <a:gd name="T8" fmla="*/ 33 w 37"/>
                <a:gd name="T9" fmla="*/ 1 h 77"/>
              </a:gdLst>
              <a:ahLst/>
              <a:cxnLst>
                <a:cxn ang="0">
                  <a:pos x="T0" y="T1"/>
                </a:cxn>
                <a:cxn ang="0">
                  <a:pos x="T2" y="T3"/>
                </a:cxn>
                <a:cxn ang="0">
                  <a:pos x="T4" y="T5"/>
                </a:cxn>
                <a:cxn ang="0">
                  <a:pos x="T6" y="T7"/>
                </a:cxn>
                <a:cxn ang="0">
                  <a:pos x="T8" y="T9"/>
                </a:cxn>
              </a:cxnLst>
              <a:rect l="0" t="0" r="r" b="b"/>
              <a:pathLst>
                <a:path w="37" h="77">
                  <a:moveTo>
                    <a:pt x="33" y="1"/>
                  </a:moveTo>
                  <a:cubicBezTo>
                    <a:pt x="31" y="1"/>
                    <a:pt x="27" y="0"/>
                    <a:pt x="26" y="1"/>
                  </a:cubicBezTo>
                  <a:cubicBezTo>
                    <a:pt x="10" y="17"/>
                    <a:pt x="11" y="41"/>
                    <a:pt x="2" y="61"/>
                  </a:cubicBezTo>
                  <a:cubicBezTo>
                    <a:pt x="0" y="64"/>
                    <a:pt x="2" y="71"/>
                    <a:pt x="3" y="77"/>
                  </a:cubicBezTo>
                  <a:cubicBezTo>
                    <a:pt x="32" y="59"/>
                    <a:pt x="37" y="45"/>
                    <a:pt x="33"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3" name="Freeform 61">
              <a:extLst>
                <a:ext uri="{FF2B5EF4-FFF2-40B4-BE49-F238E27FC236}">
                  <a16:creationId xmlns:a16="http://schemas.microsoft.com/office/drawing/2014/main" id="{1897D480-C73C-492E-B2C8-A75083EBEFEE}"/>
                </a:ext>
              </a:extLst>
            </p:cNvPr>
            <p:cNvSpPr>
              <a:spLocks/>
            </p:cNvSpPr>
            <p:nvPr userDrawn="1"/>
          </p:nvSpPr>
          <p:spPr bwMode="auto">
            <a:xfrm>
              <a:off x="5066" y="1332"/>
              <a:ext cx="36" cy="51"/>
            </a:xfrm>
            <a:custGeom>
              <a:avLst/>
              <a:gdLst>
                <a:gd name="T0" fmla="*/ 35 w 46"/>
                <a:gd name="T1" fmla="*/ 42 h 65"/>
                <a:gd name="T2" fmla="*/ 41 w 46"/>
                <a:gd name="T3" fmla="*/ 15 h 65"/>
                <a:gd name="T4" fmla="*/ 18 w 46"/>
                <a:gd name="T5" fmla="*/ 5 h 65"/>
                <a:gd name="T6" fmla="*/ 0 w 46"/>
                <a:gd name="T7" fmla="*/ 55 h 65"/>
                <a:gd name="T8" fmla="*/ 35 w 46"/>
                <a:gd name="T9" fmla="*/ 42 h 65"/>
              </a:gdLst>
              <a:ahLst/>
              <a:cxnLst>
                <a:cxn ang="0">
                  <a:pos x="T0" y="T1"/>
                </a:cxn>
                <a:cxn ang="0">
                  <a:pos x="T2" y="T3"/>
                </a:cxn>
                <a:cxn ang="0">
                  <a:pos x="T4" y="T5"/>
                </a:cxn>
                <a:cxn ang="0">
                  <a:pos x="T6" y="T7"/>
                </a:cxn>
                <a:cxn ang="0">
                  <a:pos x="T8" y="T9"/>
                </a:cxn>
              </a:cxnLst>
              <a:rect l="0" t="0" r="r" b="b"/>
              <a:pathLst>
                <a:path w="46" h="65">
                  <a:moveTo>
                    <a:pt x="35" y="42"/>
                  </a:moveTo>
                  <a:cubicBezTo>
                    <a:pt x="46" y="35"/>
                    <a:pt x="44" y="23"/>
                    <a:pt x="41" y="15"/>
                  </a:cubicBezTo>
                  <a:cubicBezTo>
                    <a:pt x="38" y="6"/>
                    <a:pt x="28" y="0"/>
                    <a:pt x="18" y="5"/>
                  </a:cubicBezTo>
                  <a:cubicBezTo>
                    <a:pt x="11" y="22"/>
                    <a:pt x="5" y="39"/>
                    <a:pt x="0" y="55"/>
                  </a:cubicBezTo>
                  <a:cubicBezTo>
                    <a:pt x="21" y="65"/>
                    <a:pt x="25" y="48"/>
                    <a:pt x="35" y="4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4" name="Freeform 62">
              <a:extLst>
                <a:ext uri="{FF2B5EF4-FFF2-40B4-BE49-F238E27FC236}">
                  <a16:creationId xmlns:a16="http://schemas.microsoft.com/office/drawing/2014/main" id="{339254B2-943D-4D87-84B8-ECFED9F1017C}"/>
                </a:ext>
              </a:extLst>
            </p:cNvPr>
            <p:cNvSpPr>
              <a:spLocks/>
            </p:cNvSpPr>
            <p:nvPr userDrawn="1"/>
          </p:nvSpPr>
          <p:spPr bwMode="auto">
            <a:xfrm>
              <a:off x="5075" y="1377"/>
              <a:ext cx="41" cy="35"/>
            </a:xfrm>
            <a:custGeom>
              <a:avLst/>
              <a:gdLst>
                <a:gd name="T0" fmla="*/ 5 w 52"/>
                <a:gd name="T1" fmla="*/ 42 h 45"/>
                <a:gd name="T2" fmla="*/ 52 w 52"/>
                <a:gd name="T3" fmla="*/ 12 h 45"/>
                <a:gd name="T4" fmla="*/ 20 w 52"/>
                <a:gd name="T5" fmla="*/ 7 h 45"/>
                <a:gd name="T6" fmla="*/ 5 w 52"/>
                <a:gd name="T7" fmla="*/ 42 h 45"/>
              </a:gdLst>
              <a:ahLst/>
              <a:cxnLst>
                <a:cxn ang="0">
                  <a:pos x="T0" y="T1"/>
                </a:cxn>
                <a:cxn ang="0">
                  <a:pos x="T2" y="T3"/>
                </a:cxn>
                <a:cxn ang="0">
                  <a:pos x="T4" y="T5"/>
                </a:cxn>
                <a:cxn ang="0">
                  <a:pos x="T6" y="T7"/>
                </a:cxn>
              </a:cxnLst>
              <a:rect l="0" t="0" r="r" b="b"/>
              <a:pathLst>
                <a:path w="52" h="45">
                  <a:moveTo>
                    <a:pt x="5" y="42"/>
                  </a:moveTo>
                  <a:cubicBezTo>
                    <a:pt x="30" y="45"/>
                    <a:pt x="36" y="22"/>
                    <a:pt x="52" y="12"/>
                  </a:cubicBezTo>
                  <a:cubicBezTo>
                    <a:pt x="42" y="0"/>
                    <a:pt x="34" y="1"/>
                    <a:pt x="20" y="7"/>
                  </a:cubicBezTo>
                  <a:cubicBezTo>
                    <a:pt x="0" y="15"/>
                    <a:pt x="4" y="27"/>
                    <a:pt x="5" y="4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5" name="Freeform 63">
              <a:extLst>
                <a:ext uri="{FF2B5EF4-FFF2-40B4-BE49-F238E27FC236}">
                  <a16:creationId xmlns:a16="http://schemas.microsoft.com/office/drawing/2014/main" id="{F25463B7-BEE5-48AA-BBDB-FD36A7811AA4}"/>
                </a:ext>
              </a:extLst>
            </p:cNvPr>
            <p:cNvSpPr>
              <a:spLocks/>
            </p:cNvSpPr>
            <p:nvPr userDrawn="1"/>
          </p:nvSpPr>
          <p:spPr bwMode="auto">
            <a:xfrm>
              <a:off x="5007" y="1457"/>
              <a:ext cx="34" cy="35"/>
            </a:xfrm>
            <a:custGeom>
              <a:avLst/>
              <a:gdLst>
                <a:gd name="T0" fmla="*/ 43 w 43"/>
                <a:gd name="T1" fmla="*/ 8 h 43"/>
                <a:gd name="T2" fmla="*/ 12 w 43"/>
                <a:gd name="T3" fmla="*/ 0 h 43"/>
                <a:gd name="T4" fmla="*/ 7 w 43"/>
                <a:gd name="T5" fmla="*/ 13 h 43"/>
                <a:gd name="T6" fmla="*/ 0 w 43"/>
                <a:gd name="T7" fmla="*/ 23 h 43"/>
                <a:gd name="T8" fmla="*/ 43 w 43"/>
                <a:gd name="T9" fmla="*/ 8 h 43"/>
              </a:gdLst>
              <a:ahLst/>
              <a:cxnLst>
                <a:cxn ang="0">
                  <a:pos x="T0" y="T1"/>
                </a:cxn>
                <a:cxn ang="0">
                  <a:pos x="T2" y="T3"/>
                </a:cxn>
                <a:cxn ang="0">
                  <a:pos x="T4" y="T5"/>
                </a:cxn>
                <a:cxn ang="0">
                  <a:pos x="T6" y="T7"/>
                </a:cxn>
                <a:cxn ang="0">
                  <a:pos x="T8" y="T9"/>
                </a:cxn>
              </a:cxnLst>
              <a:rect l="0" t="0" r="r" b="b"/>
              <a:pathLst>
                <a:path w="43" h="43">
                  <a:moveTo>
                    <a:pt x="43" y="8"/>
                  </a:moveTo>
                  <a:cubicBezTo>
                    <a:pt x="32" y="5"/>
                    <a:pt x="22" y="3"/>
                    <a:pt x="12" y="0"/>
                  </a:cubicBezTo>
                  <a:cubicBezTo>
                    <a:pt x="10" y="5"/>
                    <a:pt x="9" y="10"/>
                    <a:pt x="7" y="13"/>
                  </a:cubicBezTo>
                  <a:cubicBezTo>
                    <a:pt x="5" y="17"/>
                    <a:pt x="2" y="20"/>
                    <a:pt x="0" y="23"/>
                  </a:cubicBezTo>
                  <a:cubicBezTo>
                    <a:pt x="22" y="43"/>
                    <a:pt x="24" y="42"/>
                    <a:pt x="43" y="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6" name="Freeform 64">
              <a:extLst>
                <a:ext uri="{FF2B5EF4-FFF2-40B4-BE49-F238E27FC236}">
                  <a16:creationId xmlns:a16="http://schemas.microsoft.com/office/drawing/2014/main" id="{902F63A9-11C0-4C7D-B696-35E8C4BFDA9A}"/>
                </a:ext>
              </a:extLst>
            </p:cNvPr>
            <p:cNvSpPr>
              <a:spLocks/>
            </p:cNvSpPr>
            <p:nvPr userDrawn="1"/>
          </p:nvSpPr>
          <p:spPr bwMode="auto">
            <a:xfrm>
              <a:off x="4183" y="2543"/>
              <a:ext cx="22" cy="31"/>
            </a:xfrm>
            <a:custGeom>
              <a:avLst/>
              <a:gdLst>
                <a:gd name="T0" fmla="*/ 27 w 28"/>
                <a:gd name="T1" fmla="*/ 40 h 40"/>
                <a:gd name="T2" fmla="*/ 26 w 28"/>
                <a:gd name="T3" fmla="*/ 8 h 40"/>
                <a:gd name="T4" fmla="*/ 14 w 28"/>
                <a:gd name="T5" fmla="*/ 0 h 40"/>
                <a:gd name="T6" fmla="*/ 2 w 28"/>
                <a:gd name="T7" fmla="*/ 8 h 40"/>
                <a:gd name="T8" fmla="*/ 1 w 28"/>
                <a:gd name="T9" fmla="*/ 40 h 40"/>
                <a:gd name="T10" fmla="*/ 27 w 28"/>
                <a:gd name="T11" fmla="*/ 40 h 40"/>
              </a:gdLst>
              <a:ahLst/>
              <a:cxnLst>
                <a:cxn ang="0">
                  <a:pos x="T0" y="T1"/>
                </a:cxn>
                <a:cxn ang="0">
                  <a:pos x="T2" y="T3"/>
                </a:cxn>
                <a:cxn ang="0">
                  <a:pos x="T4" y="T5"/>
                </a:cxn>
                <a:cxn ang="0">
                  <a:pos x="T6" y="T7"/>
                </a:cxn>
                <a:cxn ang="0">
                  <a:pos x="T8" y="T9"/>
                </a:cxn>
                <a:cxn ang="0">
                  <a:pos x="T10" y="T11"/>
                </a:cxn>
              </a:cxnLst>
              <a:rect l="0" t="0" r="r" b="b"/>
              <a:pathLst>
                <a:path w="28" h="40">
                  <a:moveTo>
                    <a:pt x="27" y="40"/>
                  </a:moveTo>
                  <a:cubicBezTo>
                    <a:pt x="27" y="28"/>
                    <a:pt x="28" y="18"/>
                    <a:pt x="26" y="8"/>
                  </a:cubicBezTo>
                  <a:cubicBezTo>
                    <a:pt x="25" y="5"/>
                    <a:pt x="18" y="0"/>
                    <a:pt x="14" y="0"/>
                  </a:cubicBezTo>
                  <a:cubicBezTo>
                    <a:pt x="10" y="0"/>
                    <a:pt x="2" y="5"/>
                    <a:pt x="2" y="8"/>
                  </a:cubicBezTo>
                  <a:cubicBezTo>
                    <a:pt x="0" y="19"/>
                    <a:pt x="1" y="29"/>
                    <a:pt x="1" y="40"/>
                  </a:cubicBezTo>
                  <a:cubicBezTo>
                    <a:pt x="10" y="40"/>
                    <a:pt x="17" y="40"/>
                    <a:pt x="27" y="4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7" name="Freeform 65">
              <a:extLst>
                <a:ext uri="{FF2B5EF4-FFF2-40B4-BE49-F238E27FC236}">
                  <a16:creationId xmlns:a16="http://schemas.microsoft.com/office/drawing/2014/main" id="{AE86BA65-9FBD-4819-BCB6-A0BCC6CBEBCA}"/>
                </a:ext>
              </a:extLst>
            </p:cNvPr>
            <p:cNvSpPr>
              <a:spLocks/>
            </p:cNvSpPr>
            <p:nvPr userDrawn="1"/>
          </p:nvSpPr>
          <p:spPr bwMode="auto">
            <a:xfrm>
              <a:off x="6650" y="2827"/>
              <a:ext cx="2" cy="1"/>
            </a:xfrm>
            <a:custGeom>
              <a:avLst/>
              <a:gdLst>
                <a:gd name="T0" fmla="*/ 0 w 2"/>
                <a:gd name="T1" fmla="*/ 1 h 1"/>
                <a:gd name="T2" fmla="*/ 1 w 2"/>
                <a:gd name="T3" fmla="*/ 1 h 1"/>
                <a:gd name="T4" fmla="*/ 1 w 2"/>
                <a:gd name="T5" fmla="*/ 1 h 1"/>
                <a:gd name="T6" fmla="*/ 2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1" y="1"/>
                    <a:pt x="1" y="1"/>
                  </a:cubicBezTo>
                  <a:cubicBezTo>
                    <a:pt x="1" y="1"/>
                    <a:pt x="1" y="1"/>
                    <a:pt x="1" y="1"/>
                  </a:cubicBezTo>
                  <a:cubicBezTo>
                    <a:pt x="1" y="1"/>
                    <a:pt x="2" y="1"/>
                    <a:pt x="2" y="0"/>
                  </a:cubicBezTo>
                  <a:cubicBezTo>
                    <a:pt x="1" y="1"/>
                    <a:pt x="1" y="1"/>
                    <a:pt x="0"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8" name="Freeform 66">
              <a:extLst>
                <a:ext uri="{FF2B5EF4-FFF2-40B4-BE49-F238E27FC236}">
                  <a16:creationId xmlns:a16="http://schemas.microsoft.com/office/drawing/2014/main" id="{6B2365BA-89C2-454D-BD8D-6F07F091452D}"/>
                </a:ext>
              </a:extLst>
            </p:cNvPr>
            <p:cNvSpPr>
              <a:spLocks noEditPoints="1"/>
            </p:cNvSpPr>
            <p:nvPr userDrawn="1"/>
          </p:nvSpPr>
          <p:spPr bwMode="auto">
            <a:xfrm>
              <a:off x="6543" y="2736"/>
              <a:ext cx="617" cy="509"/>
            </a:xfrm>
            <a:custGeom>
              <a:avLst/>
              <a:gdLst>
                <a:gd name="T0" fmla="*/ 691 w 779"/>
                <a:gd name="T1" fmla="*/ 0 h 643"/>
                <a:gd name="T2" fmla="*/ 606 w 779"/>
                <a:gd name="T3" fmla="*/ 25 h 643"/>
                <a:gd name="T4" fmla="*/ 491 w 779"/>
                <a:gd name="T5" fmla="*/ 24 h 643"/>
                <a:gd name="T6" fmla="*/ 431 w 779"/>
                <a:gd name="T7" fmla="*/ 27 h 643"/>
                <a:gd name="T8" fmla="*/ 304 w 779"/>
                <a:gd name="T9" fmla="*/ 28 h 643"/>
                <a:gd name="T10" fmla="*/ 293 w 779"/>
                <a:gd name="T11" fmla="*/ 59 h 643"/>
                <a:gd name="T12" fmla="*/ 237 w 779"/>
                <a:gd name="T13" fmla="*/ 81 h 643"/>
                <a:gd name="T14" fmla="*/ 136 w 779"/>
                <a:gd name="T15" fmla="*/ 116 h 643"/>
                <a:gd name="T16" fmla="*/ 87 w 779"/>
                <a:gd name="T17" fmla="*/ 183 h 643"/>
                <a:gd name="T18" fmla="*/ 7 w 779"/>
                <a:gd name="T19" fmla="*/ 253 h 643"/>
                <a:gd name="T20" fmla="*/ 20 w 779"/>
                <a:gd name="T21" fmla="*/ 307 h 643"/>
                <a:gd name="T22" fmla="*/ 36 w 779"/>
                <a:gd name="T23" fmla="*/ 361 h 643"/>
                <a:gd name="T24" fmla="*/ 45 w 779"/>
                <a:gd name="T25" fmla="*/ 374 h 643"/>
                <a:gd name="T26" fmla="*/ 63 w 779"/>
                <a:gd name="T27" fmla="*/ 433 h 643"/>
                <a:gd name="T28" fmla="*/ 108 w 779"/>
                <a:gd name="T29" fmla="*/ 488 h 643"/>
                <a:gd name="T30" fmla="*/ 196 w 779"/>
                <a:gd name="T31" fmla="*/ 468 h 643"/>
                <a:gd name="T32" fmla="*/ 229 w 779"/>
                <a:gd name="T33" fmla="*/ 497 h 643"/>
                <a:gd name="T34" fmla="*/ 231 w 779"/>
                <a:gd name="T35" fmla="*/ 583 h 643"/>
                <a:gd name="T36" fmla="*/ 273 w 779"/>
                <a:gd name="T37" fmla="*/ 575 h 643"/>
                <a:gd name="T38" fmla="*/ 358 w 779"/>
                <a:gd name="T39" fmla="*/ 527 h 643"/>
                <a:gd name="T40" fmla="*/ 449 w 779"/>
                <a:gd name="T41" fmla="*/ 552 h 643"/>
                <a:gd name="T42" fmla="*/ 499 w 779"/>
                <a:gd name="T43" fmla="*/ 565 h 643"/>
                <a:gd name="T44" fmla="*/ 606 w 779"/>
                <a:gd name="T45" fmla="*/ 640 h 643"/>
                <a:gd name="T46" fmla="*/ 678 w 779"/>
                <a:gd name="T47" fmla="*/ 600 h 643"/>
                <a:gd name="T48" fmla="*/ 747 w 779"/>
                <a:gd name="T49" fmla="*/ 550 h 643"/>
                <a:gd name="T50" fmla="*/ 762 w 779"/>
                <a:gd name="T51" fmla="*/ 517 h 643"/>
                <a:gd name="T52" fmla="*/ 763 w 779"/>
                <a:gd name="T53" fmla="*/ 487 h 643"/>
                <a:gd name="T54" fmla="*/ 715 w 779"/>
                <a:gd name="T55" fmla="*/ 405 h 643"/>
                <a:gd name="T56" fmla="*/ 652 w 779"/>
                <a:gd name="T57" fmla="*/ 316 h 643"/>
                <a:gd name="T58" fmla="*/ 595 w 779"/>
                <a:gd name="T59" fmla="*/ 244 h 643"/>
                <a:gd name="T60" fmla="*/ 660 w 779"/>
                <a:gd name="T61" fmla="*/ 164 h 643"/>
                <a:gd name="T62" fmla="*/ 688 w 779"/>
                <a:gd name="T63" fmla="*/ 114 h 643"/>
                <a:gd name="T64" fmla="*/ 715 w 779"/>
                <a:gd name="T65" fmla="*/ 15 h 643"/>
                <a:gd name="T66" fmla="*/ 463 w 779"/>
                <a:gd name="T67" fmla="*/ 408 h 643"/>
                <a:gd name="T68" fmla="*/ 490 w 779"/>
                <a:gd name="T69" fmla="*/ 43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9" h="643">
                  <a:moveTo>
                    <a:pt x="715" y="15"/>
                  </a:moveTo>
                  <a:cubicBezTo>
                    <a:pt x="707" y="10"/>
                    <a:pt x="699" y="5"/>
                    <a:pt x="691" y="0"/>
                  </a:cubicBezTo>
                  <a:cubicBezTo>
                    <a:pt x="682" y="24"/>
                    <a:pt x="666" y="20"/>
                    <a:pt x="645" y="20"/>
                  </a:cubicBezTo>
                  <a:cubicBezTo>
                    <a:pt x="632" y="21"/>
                    <a:pt x="617" y="20"/>
                    <a:pt x="606" y="25"/>
                  </a:cubicBezTo>
                  <a:cubicBezTo>
                    <a:pt x="594" y="30"/>
                    <a:pt x="578" y="20"/>
                    <a:pt x="569" y="34"/>
                  </a:cubicBezTo>
                  <a:cubicBezTo>
                    <a:pt x="543" y="32"/>
                    <a:pt x="515" y="41"/>
                    <a:pt x="491" y="24"/>
                  </a:cubicBezTo>
                  <a:cubicBezTo>
                    <a:pt x="481" y="17"/>
                    <a:pt x="467" y="17"/>
                    <a:pt x="460" y="22"/>
                  </a:cubicBezTo>
                  <a:cubicBezTo>
                    <a:pt x="450" y="28"/>
                    <a:pt x="441" y="27"/>
                    <a:pt x="431" y="27"/>
                  </a:cubicBezTo>
                  <a:cubicBezTo>
                    <a:pt x="417" y="27"/>
                    <a:pt x="404" y="26"/>
                    <a:pt x="389" y="22"/>
                  </a:cubicBezTo>
                  <a:cubicBezTo>
                    <a:pt x="362" y="13"/>
                    <a:pt x="333" y="26"/>
                    <a:pt x="304" y="28"/>
                  </a:cubicBezTo>
                  <a:cubicBezTo>
                    <a:pt x="300" y="28"/>
                    <a:pt x="295" y="37"/>
                    <a:pt x="293" y="42"/>
                  </a:cubicBezTo>
                  <a:cubicBezTo>
                    <a:pt x="292" y="48"/>
                    <a:pt x="293" y="54"/>
                    <a:pt x="293" y="59"/>
                  </a:cubicBezTo>
                  <a:cubicBezTo>
                    <a:pt x="292" y="68"/>
                    <a:pt x="287" y="73"/>
                    <a:pt x="279" y="75"/>
                  </a:cubicBezTo>
                  <a:cubicBezTo>
                    <a:pt x="265" y="77"/>
                    <a:pt x="251" y="80"/>
                    <a:pt x="237" y="81"/>
                  </a:cubicBezTo>
                  <a:cubicBezTo>
                    <a:pt x="220" y="83"/>
                    <a:pt x="204" y="88"/>
                    <a:pt x="190" y="99"/>
                  </a:cubicBezTo>
                  <a:cubicBezTo>
                    <a:pt x="168" y="116"/>
                    <a:pt x="167" y="115"/>
                    <a:pt x="136" y="116"/>
                  </a:cubicBezTo>
                  <a:cubicBezTo>
                    <a:pt x="112" y="126"/>
                    <a:pt x="112" y="159"/>
                    <a:pt x="81" y="159"/>
                  </a:cubicBezTo>
                  <a:cubicBezTo>
                    <a:pt x="83" y="167"/>
                    <a:pt x="85" y="175"/>
                    <a:pt x="87" y="183"/>
                  </a:cubicBezTo>
                  <a:cubicBezTo>
                    <a:pt x="53" y="193"/>
                    <a:pt x="20" y="206"/>
                    <a:pt x="0" y="238"/>
                  </a:cubicBezTo>
                  <a:cubicBezTo>
                    <a:pt x="3" y="243"/>
                    <a:pt x="6" y="248"/>
                    <a:pt x="7" y="253"/>
                  </a:cubicBezTo>
                  <a:cubicBezTo>
                    <a:pt x="8" y="267"/>
                    <a:pt x="5" y="281"/>
                    <a:pt x="14" y="294"/>
                  </a:cubicBezTo>
                  <a:cubicBezTo>
                    <a:pt x="16" y="297"/>
                    <a:pt x="22" y="305"/>
                    <a:pt x="20" y="307"/>
                  </a:cubicBezTo>
                  <a:cubicBezTo>
                    <a:pt x="5" y="321"/>
                    <a:pt x="19" y="331"/>
                    <a:pt x="23" y="341"/>
                  </a:cubicBezTo>
                  <a:cubicBezTo>
                    <a:pt x="26" y="348"/>
                    <a:pt x="29" y="356"/>
                    <a:pt x="36" y="361"/>
                  </a:cubicBezTo>
                  <a:cubicBezTo>
                    <a:pt x="42" y="364"/>
                    <a:pt x="56" y="353"/>
                    <a:pt x="60" y="363"/>
                  </a:cubicBezTo>
                  <a:cubicBezTo>
                    <a:pt x="62" y="370"/>
                    <a:pt x="48" y="371"/>
                    <a:pt x="45" y="374"/>
                  </a:cubicBezTo>
                  <a:cubicBezTo>
                    <a:pt x="31" y="389"/>
                    <a:pt x="45" y="400"/>
                    <a:pt x="47" y="408"/>
                  </a:cubicBezTo>
                  <a:cubicBezTo>
                    <a:pt x="49" y="418"/>
                    <a:pt x="56" y="425"/>
                    <a:pt x="63" y="433"/>
                  </a:cubicBezTo>
                  <a:cubicBezTo>
                    <a:pt x="71" y="443"/>
                    <a:pt x="86" y="442"/>
                    <a:pt x="86" y="459"/>
                  </a:cubicBezTo>
                  <a:cubicBezTo>
                    <a:pt x="86" y="467"/>
                    <a:pt x="100" y="485"/>
                    <a:pt x="108" y="488"/>
                  </a:cubicBezTo>
                  <a:cubicBezTo>
                    <a:pt x="131" y="496"/>
                    <a:pt x="150" y="501"/>
                    <a:pt x="175" y="507"/>
                  </a:cubicBezTo>
                  <a:cubicBezTo>
                    <a:pt x="185" y="491"/>
                    <a:pt x="188" y="491"/>
                    <a:pt x="196" y="468"/>
                  </a:cubicBezTo>
                  <a:cubicBezTo>
                    <a:pt x="201" y="454"/>
                    <a:pt x="230" y="468"/>
                    <a:pt x="233" y="475"/>
                  </a:cubicBezTo>
                  <a:cubicBezTo>
                    <a:pt x="236" y="484"/>
                    <a:pt x="229" y="492"/>
                    <a:pt x="229" y="497"/>
                  </a:cubicBezTo>
                  <a:cubicBezTo>
                    <a:pt x="228" y="522"/>
                    <a:pt x="232" y="532"/>
                    <a:pt x="231" y="557"/>
                  </a:cubicBezTo>
                  <a:cubicBezTo>
                    <a:pt x="231" y="564"/>
                    <a:pt x="235" y="580"/>
                    <a:pt x="231" y="583"/>
                  </a:cubicBezTo>
                  <a:cubicBezTo>
                    <a:pt x="221" y="595"/>
                    <a:pt x="227" y="615"/>
                    <a:pt x="231" y="609"/>
                  </a:cubicBezTo>
                  <a:cubicBezTo>
                    <a:pt x="246" y="591"/>
                    <a:pt x="257" y="586"/>
                    <a:pt x="273" y="575"/>
                  </a:cubicBezTo>
                  <a:cubicBezTo>
                    <a:pt x="290" y="563"/>
                    <a:pt x="310" y="556"/>
                    <a:pt x="324" y="542"/>
                  </a:cubicBezTo>
                  <a:cubicBezTo>
                    <a:pt x="336" y="532"/>
                    <a:pt x="336" y="522"/>
                    <a:pt x="358" y="527"/>
                  </a:cubicBezTo>
                  <a:cubicBezTo>
                    <a:pt x="373" y="530"/>
                    <a:pt x="370" y="520"/>
                    <a:pt x="383" y="525"/>
                  </a:cubicBezTo>
                  <a:cubicBezTo>
                    <a:pt x="400" y="531"/>
                    <a:pt x="428" y="555"/>
                    <a:pt x="449" y="552"/>
                  </a:cubicBezTo>
                  <a:cubicBezTo>
                    <a:pt x="454" y="551"/>
                    <a:pt x="461" y="560"/>
                    <a:pt x="469" y="565"/>
                  </a:cubicBezTo>
                  <a:cubicBezTo>
                    <a:pt x="478" y="565"/>
                    <a:pt x="489" y="565"/>
                    <a:pt x="499" y="565"/>
                  </a:cubicBezTo>
                  <a:cubicBezTo>
                    <a:pt x="523" y="586"/>
                    <a:pt x="546" y="608"/>
                    <a:pt x="570" y="627"/>
                  </a:cubicBezTo>
                  <a:cubicBezTo>
                    <a:pt x="580" y="634"/>
                    <a:pt x="594" y="636"/>
                    <a:pt x="606" y="640"/>
                  </a:cubicBezTo>
                  <a:cubicBezTo>
                    <a:pt x="616" y="643"/>
                    <a:pt x="621" y="633"/>
                    <a:pt x="628" y="628"/>
                  </a:cubicBezTo>
                  <a:cubicBezTo>
                    <a:pt x="645" y="618"/>
                    <a:pt x="662" y="609"/>
                    <a:pt x="678" y="600"/>
                  </a:cubicBezTo>
                  <a:cubicBezTo>
                    <a:pt x="696" y="616"/>
                    <a:pt x="716" y="612"/>
                    <a:pt x="737" y="612"/>
                  </a:cubicBezTo>
                  <a:cubicBezTo>
                    <a:pt x="733" y="589"/>
                    <a:pt x="737" y="569"/>
                    <a:pt x="747" y="550"/>
                  </a:cubicBezTo>
                  <a:cubicBezTo>
                    <a:pt x="748" y="546"/>
                    <a:pt x="749" y="542"/>
                    <a:pt x="749" y="537"/>
                  </a:cubicBezTo>
                  <a:cubicBezTo>
                    <a:pt x="748" y="527"/>
                    <a:pt x="753" y="520"/>
                    <a:pt x="762" y="517"/>
                  </a:cubicBezTo>
                  <a:cubicBezTo>
                    <a:pt x="770" y="515"/>
                    <a:pt x="775" y="510"/>
                    <a:pt x="777" y="502"/>
                  </a:cubicBezTo>
                  <a:cubicBezTo>
                    <a:pt x="779" y="490"/>
                    <a:pt x="768" y="491"/>
                    <a:pt x="763" y="487"/>
                  </a:cubicBezTo>
                  <a:cubicBezTo>
                    <a:pt x="761" y="485"/>
                    <a:pt x="757" y="483"/>
                    <a:pt x="756" y="480"/>
                  </a:cubicBezTo>
                  <a:cubicBezTo>
                    <a:pt x="749" y="452"/>
                    <a:pt x="727" y="431"/>
                    <a:pt x="715" y="405"/>
                  </a:cubicBezTo>
                  <a:cubicBezTo>
                    <a:pt x="704" y="384"/>
                    <a:pt x="691" y="364"/>
                    <a:pt x="672" y="348"/>
                  </a:cubicBezTo>
                  <a:cubicBezTo>
                    <a:pt x="662" y="340"/>
                    <a:pt x="656" y="330"/>
                    <a:pt x="652" y="316"/>
                  </a:cubicBezTo>
                  <a:cubicBezTo>
                    <a:pt x="646" y="299"/>
                    <a:pt x="637" y="282"/>
                    <a:pt x="622" y="270"/>
                  </a:cubicBezTo>
                  <a:cubicBezTo>
                    <a:pt x="612" y="263"/>
                    <a:pt x="603" y="254"/>
                    <a:pt x="595" y="244"/>
                  </a:cubicBezTo>
                  <a:cubicBezTo>
                    <a:pt x="583" y="229"/>
                    <a:pt x="585" y="223"/>
                    <a:pt x="595" y="204"/>
                  </a:cubicBezTo>
                  <a:cubicBezTo>
                    <a:pt x="609" y="178"/>
                    <a:pt x="633" y="169"/>
                    <a:pt x="660" y="164"/>
                  </a:cubicBezTo>
                  <a:cubicBezTo>
                    <a:pt x="669" y="162"/>
                    <a:pt x="678" y="161"/>
                    <a:pt x="681" y="152"/>
                  </a:cubicBezTo>
                  <a:cubicBezTo>
                    <a:pt x="684" y="139"/>
                    <a:pt x="687" y="126"/>
                    <a:pt x="688" y="114"/>
                  </a:cubicBezTo>
                  <a:cubicBezTo>
                    <a:pt x="689" y="95"/>
                    <a:pt x="688" y="75"/>
                    <a:pt x="688" y="58"/>
                  </a:cubicBezTo>
                  <a:cubicBezTo>
                    <a:pt x="700" y="45"/>
                    <a:pt x="714" y="35"/>
                    <a:pt x="715" y="15"/>
                  </a:cubicBezTo>
                  <a:close/>
                  <a:moveTo>
                    <a:pt x="490" y="468"/>
                  </a:moveTo>
                  <a:cubicBezTo>
                    <a:pt x="464" y="437"/>
                    <a:pt x="464" y="437"/>
                    <a:pt x="463" y="408"/>
                  </a:cubicBezTo>
                  <a:cubicBezTo>
                    <a:pt x="470" y="408"/>
                    <a:pt x="477" y="406"/>
                    <a:pt x="478" y="409"/>
                  </a:cubicBezTo>
                  <a:cubicBezTo>
                    <a:pt x="483" y="415"/>
                    <a:pt x="489" y="422"/>
                    <a:pt x="490" y="430"/>
                  </a:cubicBezTo>
                  <a:cubicBezTo>
                    <a:pt x="492" y="442"/>
                    <a:pt x="490" y="455"/>
                    <a:pt x="490" y="46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9" name="Freeform 67">
              <a:extLst>
                <a:ext uri="{FF2B5EF4-FFF2-40B4-BE49-F238E27FC236}">
                  <a16:creationId xmlns:a16="http://schemas.microsoft.com/office/drawing/2014/main" id="{C41FE59F-8A3C-4EC6-8DF0-398ADDE187A6}"/>
                </a:ext>
              </a:extLst>
            </p:cNvPr>
            <p:cNvSpPr>
              <a:spLocks/>
            </p:cNvSpPr>
            <p:nvPr userDrawn="1"/>
          </p:nvSpPr>
          <p:spPr bwMode="auto">
            <a:xfrm>
              <a:off x="6371" y="3067"/>
              <a:ext cx="198" cy="199"/>
            </a:xfrm>
            <a:custGeom>
              <a:avLst/>
              <a:gdLst>
                <a:gd name="T0" fmla="*/ 0 w 250"/>
                <a:gd name="T1" fmla="*/ 79 h 251"/>
                <a:gd name="T2" fmla="*/ 16 w 250"/>
                <a:gd name="T3" fmla="*/ 104 h 251"/>
                <a:gd name="T4" fmla="*/ 20 w 250"/>
                <a:gd name="T5" fmla="*/ 129 h 251"/>
                <a:gd name="T6" fmla="*/ 12 w 250"/>
                <a:gd name="T7" fmla="*/ 140 h 251"/>
                <a:gd name="T8" fmla="*/ 38 w 250"/>
                <a:gd name="T9" fmla="*/ 159 h 251"/>
                <a:gd name="T10" fmla="*/ 68 w 250"/>
                <a:gd name="T11" fmla="*/ 177 h 251"/>
                <a:gd name="T12" fmla="*/ 48 w 250"/>
                <a:gd name="T13" fmla="*/ 238 h 251"/>
                <a:gd name="T14" fmla="*/ 57 w 250"/>
                <a:gd name="T15" fmla="*/ 248 h 251"/>
                <a:gd name="T16" fmla="*/ 66 w 250"/>
                <a:gd name="T17" fmla="*/ 250 h 251"/>
                <a:gd name="T18" fmla="*/ 88 w 250"/>
                <a:gd name="T19" fmla="*/ 219 h 251"/>
                <a:gd name="T20" fmla="*/ 88 w 250"/>
                <a:gd name="T21" fmla="*/ 171 h 251"/>
                <a:gd name="T22" fmla="*/ 113 w 250"/>
                <a:gd name="T23" fmla="*/ 147 h 251"/>
                <a:gd name="T24" fmla="*/ 139 w 250"/>
                <a:gd name="T25" fmla="*/ 146 h 251"/>
                <a:gd name="T26" fmla="*/ 162 w 250"/>
                <a:gd name="T27" fmla="*/ 137 h 251"/>
                <a:gd name="T28" fmla="*/ 192 w 250"/>
                <a:gd name="T29" fmla="*/ 95 h 251"/>
                <a:gd name="T30" fmla="*/ 250 w 250"/>
                <a:gd name="T31" fmla="*/ 54 h 251"/>
                <a:gd name="T32" fmla="*/ 222 w 250"/>
                <a:gd name="T33" fmla="*/ 33 h 251"/>
                <a:gd name="T34" fmla="*/ 137 w 250"/>
                <a:gd name="T35" fmla="*/ 22 h 251"/>
                <a:gd name="T36" fmla="*/ 117 w 250"/>
                <a:gd name="T37" fmla="*/ 15 h 251"/>
                <a:gd name="T38" fmla="*/ 110 w 250"/>
                <a:gd name="T39" fmla="*/ 14 h 251"/>
                <a:gd name="T40" fmla="*/ 68 w 250"/>
                <a:gd name="T41" fmla="*/ 52 h 251"/>
                <a:gd name="T42" fmla="*/ 38 w 250"/>
                <a:gd name="T43" fmla="*/ 73 h 251"/>
                <a:gd name="T44" fmla="*/ 26 w 250"/>
                <a:gd name="T45" fmla="*/ 65 h 251"/>
                <a:gd name="T46" fmla="*/ 0 w 250"/>
                <a:gd name="T47" fmla="*/ 79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0" h="251">
                  <a:moveTo>
                    <a:pt x="0" y="79"/>
                  </a:moveTo>
                  <a:cubicBezTo>
                    <a:pt x="4" y="86"/>
                    <a:pt x="9" y="96"/>
                    <a:pt x="16" y="104"/>
                  </a:cubicBezTo>
                  <a:cubicBezTo>
                    <a:pt x="24" y="114"/>
                    <a:pt x="28" y="121"/>
                    <a:pt x="20" y="129"/>
                  </a:cubicBezTo>
                  <a:cubicBezTo>
                    <a:pt x="17" y="132"/>
                    <a:pt x="12" y="135"/>
                    <a:pt x="12" y="140"/>
                  </a:cubicBezTo>
                  <a:cubicBezTo>
                    <a:pt x="12" y="155"/>
                    <a:pt x="21" y="157"/>
                    <a:pt x="38" y="159"/>
                  </a:cubicBezTo>
                  <a:cubicBezTo>
                    <a:pt x="49" y="160"/>
                    <a:pt x="59" y="180"/>
                    <a:pt x="68" y="177"/>
                  </a:cubicBezTo>
                  <a:cubicBezTo>
                    <a:pt x="83" y="173"/>
                    <a:pt x="43" y="217"/>
                    <a:pt x="48" y="238"/>
                  </a:cubicBezTo>
                  <a:cubicBezTo>
                    <a:pt x="49" y="243"/>
                    <a:pt x="53" y="245"/>
                    <a:pt x="57" y="248"/>
                  </a:cubicBezTo>
                  <a:cubicBezTo>
                    <a:pt x="59" y="251"/>
                    <a:pt x="63" y="251"/>
                    <a:pt x="66" y="250"/>
                  </a:cubicBezTo>
                  <a:cubicBezTo>
                    <a:pt x="78" y="243"/>
                    <a:pt x="86" y="237"/>
                    <a:pt x="88" y="219"/>
                  </a:cubicBezTo>
                  <a:cubicBezTo>
                    <a:pt x="90" y="202"/>
                    <a:pt x="88" y="186"/>
                    <a:pt x="88" y="171"/>
                  </a:cubicBezTo>
                  <a:cubicBezTo>
                    <a:pt x="98" y="162"/>
                    <a:pt x="105" y="154"/>
                    <a:pt x="113" y="147"/>
                  </a:cubicBezTo>
                  <a:cubicBezTo>
                    <a:pt x="121" y="147"/>
                    <a:pt x="131" y="148"/>
                    <a:pt x="139" y="146"/>
                  </a:cubicBezTo>
                  <a:cubicBezTo>
                    <a:pt x="147" y="145"/>
                    <a:pt x="157" y="143"/>
                    <a:pt x="162" y="137"/>
                  </a:cubicBezTo>
                  <a:cubicBezTo>
                    <a:pt x="173" y="125"/>
                    <a:pt x="182" y="109"/>
                    <a:pt x="192" y="95"/>
                  </a:cubicBezTo>
                  <a:cubicBezTo>
                    <a:pt x="208" y="72"/>
                    <a:pt x="222" y="62"/>
                    <a:pt x="250" y="54"/>
                  </a:cubicBezTo>
                  <a:cubicBezTo>
                    <a:pt x="241" y="44"/>
                    <a:pt x="229" y="38"/>
                    <a:pt x="222" y="33"/>
                  </a:cubicBezTo>
                  <a:cubicBezTo>
                    <a:pt x="173" y="0"/>
                    <a:pt x="151" y="13"/>
                    <a:pt x="137" y="22"/>
                  </a:cubicBezTo>
                  <a:cubicBezTo>
                    <a:pt x="133" y="25"/>
                    <a:pt x="124" y="16"/>
                    <a:pt x="117" y="15"/>
                  </a:cubicBezTo>
                  <a:cubicBezTo>
                    <a:pt x="115" y="15"/>
                    <a:pt x="112" y="13"/>
                    <a:pt x="110" y="14"/>
                  </a:cubicBezTo>
                  <a:cubicBezTo>
                    <a:pt x="95" y="23"/>
                    <a:pt x="74" y="26"/>
                    <a:pt x="68" y="52"/>
                  </a:cubicBezTo>
                  <a:cubicBezTo>
                    <a:pt x="66" y="64"/>
                    <a:pt x="49" y="59"/>
                    <a:pt x="38" y="73"/>
                  </a:cubicBezTo>
                  <a:cubicBezTo>
                    <a:pt x="35" y="76"/>
                    <a:pt x="29" y="65"/>
                    <a:pt x="26" y="65"/>
                  </a:cubicBezTo>
                  <a:cubicBezTo>
                    <a:pt x="15" y="64"/>
                    <a:pt x="6" y="66"/>
                    <a:pt x="0" y="7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0" name="Freeform 68">
              <a:extLst>
                <a:ext uri="{FF2B5EF4-FFF2-40B4-BE49-F238E27FC236}">
                  <a16:creationId xmlns:a16="http://schemas.microsoft.com/office/drawing/2014/main" id="{415674D4-6B4B-40BE-8684-C4FA6430D147}"/>
                </a:ext>
              </a:extLst>
            </p:cNvPr>
            <p:cNvSpPr>
              <a:spLocks/>
            </p:cNvSpPr>
            <p:nvPr userDrawn="1"/>
          </p:nvSpPr>
          <p:spPr bwMode="auto">
            <a:xfrm>
              <a:off x="6523" y="3057"/>
              <a:ext cx="46" cy="30"/>
            </a:xfrm>
            <a:custGeom>
              <a:avLst/>
              <a:gdLst>
                <a:gd name="T0" fmla="*/ 48 w 59"/>
                <a:gd name="T1" fmla="*/ 13 h 38"/>
                <a:gd name="T2" fmla="*/ 39 w 59"/>
                <a:gd name="T3" fmla="*/ 0 h 38"/>
                <a:gd name="T4" fmla="*/ 8 w 59"/>
                <a:gd name="T5" fmla="*/ 0 h 38"/>
                <a:gd name="T6" fmla="*/ 0 w 59"/>
                <a:gd name="T7" fmla="*/ 18 h 38"/>
                <a:gd name="T8" fmla="*/ 38 w 59"/>
                <a:gd name="T9" fmla="*/ 37 h 38"/>
                <a:gd name="T10" fmla="*/ 48 w 59"/>
                <a:gd name="T11" fmla="*/ 13 h 38"/>
              </a:gdLst>
              <a:ahLst/>
              <a:cxnLst>
                <a:cxn ang="0">
                  <a:pos x="T0" y="T1"/>
                </a:cxn>
                <a:cxn ang="0">
                  <a:pos x="T2" y="T3"/>
                </a:cxn>
                <a:cxn ang="0">
                  <a:pos x="T4" y="T5"/>
                </a:cxn>
                <a:cxn ang="0">
                  <a:pos x="T6" y="T7"/>
                </a:cxn>
                <a:cxn ang="0">
                  <a:pos x="T8" y="T9"/>
                </a:cxn>
                <a:cxn ang="0">
                  <a:pos x="T10" y="T11"/>
                </a:cxn>
              </a:cxnLst>
              <a:rect l="0" t="0" r="r" b="b"/>
              <a:pathLst>
                <a:path w="59" h="38">
                  <a:moveTo>
                    <a:pt x="48" y="13"/>
                  </a:moveTo>
                  <a:cubicBezTo>
                    <a:pt x="45" y="8"/>
                    <a:pt x="42" y="6"/>
                    <a:pt x="39" y="0"/>
                  </a:cubicBezTo>
                  <a:cubicBezTo>
                    <a:pt x="28" y="0"/>
                    <a:pt x="19" y="0"/>
                    <a:pt x="8" y="0"/>
                  </a:cubicBezTo>
                  <a:cubicBezTo>
                    <a:pt x="3" y="7"/>
                    <a:pt x="0" y="14"/>
                    <a:pt x="0" y="18"/>
                  </a:cubicBezTo>
                  <a:cubicBezTo>
                    <a:pt x="0" y="20"/>
                    <a:pt x="25" y="38"/>
                    <a:pt x="38" y="37"/>
                  </a:cubicBezTo>
                  <a:cubicBezTo>
                    <a:pt x="59" y="35"/>
                    <a:pt x="55" y="30"/>
                    <a:pt x="48" y="1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1" name="Freeform 69">
              <a:extLst>
                <a:ext uri="{FF2B5EF4-FFF2-40B4-BE49-F238E27FC236}">
                  <a16:creationId xmlns:a16="http://schemas.microsoft.com/office/drawing/2014/main" id="{F409A5A1-7F5B-4B4B-92A6-0A2FD14DB59B}"/>
                </a:ext>
              </a:extLst>
            </p:cNvPr>
            <p:cNvSpPr>
              <a:spLocks/>
            </p:cNvSpPr>
            <p:nvPr userDrawn="1"/>
          </p:nvSpPr>
          <p:spPr bwMode="auto">
            <a:xfrm>
              <a:off x="6382" y="2964"/>
              <a:ext cx="126" cy="108"/>
            </a:xfrm>
            <a:custGeom>
              <a:avLst/>
              <a:gdLst>
                <a:gd name="T0" fmla="*/ 92 w 160"/>
                <a:gd name="T1" fmla="*/ 136 h 136"/>
                <a:gd name="T2" fmla="*/ 115 w 160"/>
                <a:gd name="T3" fmla="*/ 103 h 136"/>
                <a:gd name="T4" fmla="*/ 124 w 160"/>
                <a:gd name="T5" fmla="*/ 93 h 136"/>
                <a:gd name="T6" fmla="*/ 151 w 160"/>
                <a:gd name="T7" fmla="*/ 75 h 136"/>
                <a:gd name="T8" fmla="*/ 153 w 160"/>
                <a:gd name="T9" fmla="*/ 52 h 136"/>
                <a:gd name="T10" fmla="*/ 128 w 160"/>
                <a:gd name="T11" fmla="*/ 17 h 136"/>
                <a:gd name="T12" fmla="*/ 101 w 160"/>
                <a:gd name="T13" fmla="*/ 17 h 136"/>
                <a:gd name="T14" fmla="*/ 85 w 160"/>
                <a:gd name="T15" fmla="*/ 3 h 136"/>
                <a:gd name="T16" fmla="*/ 62 w 160"/>
                <a:gd name="T17" fmla="*/ 31 h 136"/>
                <a:gd name="T18" fmla="*/ 31 w 160"/>
                <a:gd name="T19" fmla="*/ 46 h 136"/>
                <a:gd name="T20" fmla="*/ 0 w 160"/>
                <a:gd name="T21" fmla="*/ 62 h 136"/>
                <a:gd name="T22" fmla="*/ 31 w 160"/>
                <a:gd name="T23" fmla="*/ 73 h 136"/>
                <a:gd name="T24" fmla="*/ 42 w 160"/>
                <a:gd name="T25" fmla="*/ 77 h 136"/>
                <a:gd name="T26" fmla="*/ 73 w 160"/>
                <a:gd name="T27" fmla="*/ 110 h 136"/>
                <a:gd name="T28" fmla="*/ 92 w 160"/>
                <a:gd name="T29"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136">
                  <a:moveTo>
                    <a:pt x="92" y="136"/>
                  </a:moveTo>
                  <a:cubicBezTo>
                    <a:pt x="101" y="124"/>
                    <a:pt x="109" y="114"/>
                    <a:pt x="115" y="103"/>
                  </a:cubicBezTo>
                  <a:cubicBezTo>
                    <a:pt x="118" y="99"/>
                    <a:pt x="116" y="92"/>
                    <a:pt x="124" y="93"/>
                  </a:cubicBezTo>
                  <a:cubicBezTo>
                    <a:pt x="138" y="94"/>
                    <a:pt x="142" y="82"/>
                    <a:pt x="151" y="75"/>
                  </a:cubicBezTo>
                  <a:cubicBezTo>
                    <a:pt x="159" y="68"/>
                    <a:pt x="160" y="60"/>
                    <a:pt x="153" y="52"/>
                  </a:cubicBezTo>
                  <a:cubicBezTo>
                    <a:pt x="144" y="41"/>
                    <a:pt x="136" y="29"/>
                    <a:pt x="128" y="17"/>
                  </a:cubicBezTo>
                  <a:cubicBezTo>
                    <a:pt x="117" y="17"/>
                    <a:pt x="107" y="17"/>
                    <a:pt x="101" y="17"/>
                  </a:cubicBezTo>
                  <a:cubicBezTo>
                    <a:pt x="94" y="8"/>
                    <a:pt x="97" y="6"/>
                    <a:pt x="85" y="3"/>
                  </a:cubicBezTo>
                  <a:cubicBezTo>
                    <a:pt x="75" y="0"/>
                    <a:pt x="63" y="17"/>
                    <a:pt x="62" y="31"/>
                  </a:cubicBezTo>
                  <a:cubicBezTo>
                    <a:pt x="61" y="44"/>
                    <a:pt x="48" y="46"/>
                    <a:pt x="31" y="46"/>
                  </a:cubicBezTo>
                  <a:cubicBezTo>
                    <a:pt x="18" y="47"/>
                    <a:pt x="13" y="57"/>
                    <a:pt x="0" y="62"/>
                  </a:cubicBezTo>
                  <a:cubicBezTo>
                    <a:pt x="17" y="75"/>
                    <a:pt x="10" y="75"/>
                    <a:pt x="31" y="73"/>
                  </a:cubicBezTo>
                  <a:cubicBezTo>
                    <a:pt x="35" y="73"/>
                    <a:pt x="38" y="77"/>
                    <a:pt x="42" y="77"/>
                  </a:cubicBezTo>
                  <a:cubicBezTo>
                    <a:pt x="61" y="81"/>
                    <a:pt x="62" y="101"/>
                    <a:pt x="73" y="110"/>
                  </a:cubicBezTo>
                  <a:cubicBezTo>
                    <a:pt x="69" y="127"/>
                    <a:pt x="79" y="128"/>
                    <a:pt x="92" y="13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2" name="Freeform 70">
              <a:extLst>
                <a:ext uri="{FF2B5EF4-FFF2-40B4-BE49-F238E27FC236}">
                  <a16:creationId xmlns:a16="http://schemas.microsoft.com/office/drawing/2014/main" id="{B27F02BD-D943-4775-8313-0B39291FEA63}"/>
                </a:ext>
              </a:extLst>
            </p:cNvPr>
            <p:cNvSpPr>
              <a:spLocks/>
            </p:cNvSpPr>
            <p:nvPr userDrawn="1"/>
          </p:nvSpPr>
          <p:spPr bwMode="auto">
            <a:xfrm>
              <a:off x="6010" y="2732"/>
              <a:ext cx="17" cy="40"/>
            </a:xfrm>
            <a:custGeom>
              <a:avLst/>
              <a:gdLst>
                <a:gd name="T0" fmla="*/ 16 w 21"/>
                <a:gd name="T1" fmla="*/ 44 h 51"/>
                <a:gd name="T2" fmla="*/ 12 w 21"/>
                <a:gd name="T3" fmla="*/ 0 h 51"/>
                <a:gd name="T4" fmla="*/ 0 w 21"/>
                <a:gd name="T5" fmla="*/ 28 h 51"/>
                <a:gd name="T6" fmla="*/ 16 w 21"/>
                <a:gd name="T7" fmla="*/ 44 h 51"/>
              </a:gdLst>
              <a:ahLst/>
              <a:cxnLst>
                <a:cxn ang="0">
                  <a:pos x="T0" y="T1"/>
                </a:cxn>
                <a:cxn ang="0">
                  <a:pos x="T2" y="T3"/>
                </a:cxn>
                <a:cxn ang="0">
                  <a:pos x="T4" y="T5"/>
                </a:cxn>
                <a:cxn ang="0">
                  <a:pos x="T6" y="T7"/>
                </a:cxn>
              </a:cxnLst>
              <a:rect l="0" t="0" r="r" b="b"/>
              <a:pathLst>
                <a:path w="21" h="51">
                  <a:moveTo>
                    <a:pt x="16" y="44"/>
                  </a:moveTo>
                  <a:cubicBezTo>
                    <a:pt x="20" y="39"/>
                    <a:pt x="21" y="19"/>
                    <a:pt x="12" y="0"/>
                  </a:cubicBezTo>
                  <a:cubicBezTo>
                    <a:pt x="3" y="6"/>
                    <a:pt x="2" y="15"/>
                    <a:pt x="0" y="28"/>
                  </a:cubicBezTo>
                  <a:cubicBezTo>
                    <a:pt x="3" y="33"/>
                    <a:pt x="8" y="51"/>
                    <a:pt x="16" y="4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3" name="Freeform 71">
              <a:extLst>
                <a:ext uri="{FF2B5EF4-FFF2-40B4-BE49-F238E27FC236}">
                  <a16:creationId xmlns:a16="http://schemas.microsoft.com/office/drawing/2014/main" id="{ED7A7B9B-B9CB-4129-9161-E68245E83D6A}"/>
                </a:ext>
              </a:extLst>
            </p:cNvPr>
            <p:cNvSpPr>
              <a:spLocks/>
            </p:cNvSpPr>
            <p:nvPr userDrawn="1"/>
          </p:nvSpPr>
          <p:spPr bwMode="auto">
            <a:xfrm>
              <a:off x="6029" y="2693"/>
              <a:ext cx="73" cy="87"/>
            </a:xfrm>
            <a:custGeom>
              <a:avLst/>
              <a:gdLst>
                <a:gd name="T0" fmla="*/ 78 w 92"/>
                <a:gd name="T1" fmla="*/ 63 h 110"/>
                <a:gd name="T2" fmla="*/ 91 w 92"/>
                <a:gd name="T3" fmla="*/ 38 h 110"/>
                <a:gd name="T4" fmla="*/ 87 w 92"/>
                <a:gd name="T5" fmla="*/ 27 h 110"/>
                <a:gd name="T6" fmla="*/ 55 w 92"/>
                <a:gd name="T7" fmla="*/ 8 h 110"/>
                <a:gd name="T8" fmla="*/ 25 w 92"/>
                <a:gd name="T9" fmla="*/ 0 h 110"/>
                <a:gd name="T10" fmla="*/ 20 w 92"/>
                <a:gd name="T11" fmla="*/ 34 h 110"/>
                <a:gd name="T12" fmla="*/ 23 w 92"/>
                <a:gd name="T13" fmla="*/ 46 h 110"/>
                <a:gd name="T14" fmla="*/ 20 w 92"/>
                <a:gd name="T15" fmla="*/ 54 h 110"/>
                <a:gd name="T16" fmla="*/ 11 w 92"/>
                <a:gd name="T17" fmla="*/ 40 h 110"/>
                <a:gd name="T18" fmla="*/ 0 w 92"/>
                <a:gd name="T19" fmla="*/ 47 h 110"/>
                <a:gd name="T20" fmla="*/ 7 w 92"/>
                <a:gd name="T21" fmla="*/ 80 h 110"/>
                <a:gd name="T22" fmla="*/ 9 w 92"/>
                <a:gd name="T23" fmla="*/ 93 h 110"/>
                <a:gd name="T24" fmla="*/ 39 w 92"/>
                <a:gd name="T25" fmla="*/ 103 h 110"/>
                <a:gd name="T26" fmla="*/ 51 w 92"/>
                <a:gd name="T27" fmla="*/ 101 h 110"/>
                <a:gd name="T28" fmla="*/ 63 w 92"/>
                <a:gd name="T29" fmla="*/ 88 h 110"/>
                <a:gd name="T30" fmla="*/ 78 w 92"/>
                <a:gd name="T31" fmla="*/ 6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110">
                  <a:moveTo>
                    <a:pt x="78" y="63"/>
                  </a:moveTo>
                  <a:cubicBezTo>
                    <a:pt x="84" y="59"/>
                    <a:pt x="88" y="47"/>
                    <a:pt x="91" y="38"/>
                  </a:cubicBezTo>
                  <a:cubicBezTo>
                    <a:pt x="92" y="35"/>
                    <a:pt x="89" y="27"/>
                    <a:pt x="87" y="27"/>
                  </a:cubicBezTo>
                  <a:cubicBezTo>
                    <a:pt x="73" y="26"/>
                    <a:pt x="66" y="3"/>
                    <a:pt x="55" y="8"/>
                  </a:cubicBezTo>
                  <a:cubicBezTo>
                    <a:pt x="23" y="23"/>
                    <a:pt x="41" y="2"/>
                    <a:pt x="25" y="0"/>
                  </a:cubicBezTo>
                  <a:cubicBezTo>
                    <a:pt x="14" y="0"/>
                    <a:pt x="8" y="25"/>
                    <a:pt x="20" y="34"/>
                  </a:cubicBezTo>
                  <a:cubicBezTo>
                    <a:pt x="22" y="36"/>
                    <a:pt x="23" y="42"/>
                    <a:pt x="23" y="46"/>
                  </a:cubicBezTo>
                  <a:cubicBezTo>
                    <a:pt x="23" y="48"/>
                    <a:pt x="21" y="51"/>
                    <a:pt x="20" y="54"/>
                  </a:cubicBezTo>
                  <a:cubicBezTo>
                    <a:pt x="15" y="47"/>
                    <a:pt x="16" y="47"/>
                    <a:pt x="11" y="40"/>
                  </a:cubicBezTo>
                  <a:cubicBezTo>
                    <a:pt x="7" y="45"/>
                    <a:pt x="4" y="43"/>
                    <a:pt x="0" y="47"/>
                  </a:cubicBezTo>
                  <a:cubicBezTo>
                    <a:pt x="3" y="59"/>
                    <a:pt x="6" y="79"/>
                    <a:pt x="7" y="80"/>
                  </a:cubicBezTo>
                  <a:cubicBezTo>
                    <a:pt x="10" y="83"/>
                    <a:pt x="7" y="89"/>
                    <a:pt x="9" y="93"/>
                  </a:cubicBezTo>
                  <a:cubicBezTo>
                    <a:pt x="20" y="110"/>
                    <a:pt x="20" y="109"/>
                    <a:pt x="39" y="103"/>
                  </a:cubicBezTo>
                  <a:cubicBezTo>
                    <a:pt x="43" y="102"/>
                    <a:pt x="48" y="103"/>
                    <a:pt x="51" y="101"/>
                  </a:cubicBezTo>
                  <a:cubicBezTo>
                    <a:pt x="56" y="98"/>
                    <a:pt x="64" y="92"/>
                    <a:pt x="63" y="88"/>
                  </a:cubicBezTo>
                  <a:cubicBezTo>
                    <a:pt x="63" y="75"/>
                    <a:pt x="67" y="69"/>
                    <a:pt x="78" y="6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4" name="Freeform 72">
              <a:extLst>
                <a:ext uri="{FF2B5EF4-FFF2-40B4-BE49-F238E27FC236}">
                  <a16:creationId xmlns:a16="http://schemas.microsoft.com/office/drawing/2014/main" id="{E9D4C061-361C-4731-A0B1-8653BD2AFDDA}"/>
                </a:ext>
              </a:extLst>
            </p:cNvPr>
            <p:cNvSpPr>
              <a:spLocks/>
            </p:cNvSpPr>
            <p:nvPr userDrawn="1"/>
          </p:nvSpPr>
          <p:spPr bwMode="auto">
            <a:xfrm>
              <a:off x="6318" y="2661"/>
              <a:ext cx="49" cy="53"/>
            </a:xfrm>
            <a:custGeom>
              <a:avLst/>
              <a:gdLst>
                <a:gd name="T0" fmla="*/ 51 w 63"/>
                <a:gd name="T1" fmla="*/ 0 h 66"/>
                <a:gd name="T2" fmla="*/ 8 w 63"/>
                <a:gd name="T3" fmla="*/ 0 h 66"/>
                <a:gd name="T4" fmla="*/ 0 w 63"/>
                <a:gd name="T5" fmla="*/ 25 h 66"/>
                <a:gd name="T6" fmla="*/ 27 w 63"/>
                <a:gd name="T7" fmla="*/ 53 h 66"/>
                <a:gd name="T8" fmla="*/ 34 w 63"/>
                <a:gd name="T9" fmla="*/ 63 h 66"/>
                <a:gd name="T10" fmla="*/ 52 w 63"/>
                <a:gd name="T11" fmla="*/ 64 h 66"/>
                <a:gd name="T12" fmla="*/ 63 w 63"/>
                <a:gd name="T13" fmla="*/ 53 h 66"/>
                <a:gd name="T14" fmla="*/ 45 w 63"/>
                <a:gd name="T15" fmla="*/ 32 h 66"/>
                <a:gd name="T16" fmla="*/ 60 w 63"/>
                <a:gd name="T17" fmla="*/ 16 h 66"/>
                <a:gd name="T18" fmla="*/ 51 w 63"/>
                <a:gd name="T1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6">
                  <a:moveTo>
                    <a:pt x="51" y="0"/>
                  </a:moveTo>
                  <a:cubicBezTo>
                    <a:pt x="36" y="0"/>
                    <a:pt x="22" y="0"/>
                    <a:pt x="8" y="0"/>
                  </a:cubicBezTo>
                  <a:cubicBezTo>
                    <a:pt x="4" y="10"/>
                    <a:pt x="1" y="20"/>
                    <a:pt x="0" y="25"/>
                  </a:cubicBezTo>
                  <a:cubicBezTo>
                    <a:pt x="11" y="37"/>
                    <a:pt x="19" y="45"/>
                    <a:pt x="27" y="53"/>
                  </a:cubicBezTo>
                  <a:cubicBezTo>
                    <a:pt x="29" y="56"/>
                    <a:pt x="31" y="62"/>
                    <a:pt x="34" y="63"/>
                  </a:cubicBezTo>
                  <a:cubicBezTo>
                    <a:pt x="40" y="65"/>
                    <a:pt x="47" y="66"/>
                    <a:pt x="52" y="64"/>
                  </a:cubicBezTo>
                  <a:cubicBezTo>
                    <a:pt x="56" y="63"/>
                    <a:pt x="59" y="57"/>
                    <a:pt x="63" y="53"/>
                  </a:cubicBezTo>
                  <a:cubicBezTo>
                    <a:pt x="56" y="45"/>
                    <a:pt x="51" y="40"/>
                    <a:pt x="45" y="32"/>
                  </a:cubicBezTo>
                  <a:cubicBezTo>
                    <a:pt x="50" y="26"/>
                    <a:pt x="55" y="21"/>
                    <a:pt x="60" y="16"/>
                  </a:cubicBezTo>
                  <a:cubicBezTo>
                    <a:pt x="57" y="10"/>
                    <a:pt x="54" y="4"/>
                    <a:pt x="51"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5" name="Freeform 73">
              <a:extLst>
                <a:ext uri="{FF2B5EF4-FFF2-40B4-BE49-F238E27FC236}">
                  <a16:creationId xmlns:a16="http://schemas.microsoft.com/office/drawing/2014/main" id="{3E36707C-FA44-4913-9542-1231AFD01158}"/>
                </a:ext>
              </a:extLst>
            </p:cNvPr>
            <p:cNvSpPr>
              <a:spLocks/>
            </p:cNvSpPr>
            <p:nvPr userDrawn="1"/>
          </p:nvSpPr>
          <p:spPr bwMode="auto">
            <a:xfrm>
              <a:off x="6367" y="1457"/>
              <a:ext cx="47" cy="46"/>
            </a:xfrm>
            <a:custGeom>
              <a:avLst/>
              <a:gdLst>
                <a:gd name="T0" fmla="*/ 60 w 60"/>
                <a:gd name="T1" fmla="*/ 18 h 57"/>
                <a:gd name="T2" fmla="*/ 0 w 60"/>
                <a:gd name="T3" fmla="*/ 17 h 57"/>
                <a:gd name="T4" fmla="*/ 0 w 60"/>
                <a:gd name="T5" fmla="*/ 47 h 57"/>
                <a:gd name="T6" fmla="*/ 21 w 60"/>
                <a:gd name="T7" fmla="*/ 57 h 57"/>
                <a:gd name="T8" fmla="*/ 60 w 60"/>
                <a:gd name="T9" fmla="*/ 18 h 57"/>
              </a:gdLst>
              <a:ahLst/>
              <a:cxnLst>
                <a:cxn ang="0">
                  <a:pos x="T0" y="T1"/>
                </a:cxn>
                <a:cxn ang="0">
                  <a:pos x="T2" y="T3"/>
                </a:cxn>
                <a:cxn ang="0">
                  <a:pos x="T4" y="T5"/>
                </a:cxn>
                <a:cxn ang="0">
                  <a:pos x="T6" y="T7"/>
                </a:cxn>
                <a:cxn ang="0">
                  <a:pos x="T8" y="T9"/>
                </a:cxn>
              </a:cxnLst>
              <a:rect l="0" t="0" r="r" b="b"/>
              <a:pathLst>
                <a:path w="60" h="57">
                  <a:moveTo>
                    <a:pt x="60" y="18"/>
                  </a:moveTo>
                  <a:cubicBezTo>
                    <a:pt x="40" y="0"/>
                    <a:pt x="20" y="8"/>
                    <a:pt x="0" y="17"/>
                  </a:cubicBezTo>
                  <a:cubicBezTo>
                    <a:pt x="0" y="28"/>
                    <a:pt x="0" y="38"/>
                    <a:pt x="0" y="47"/>
                  </a:cubicBezTo>
                  <a:cubicBezTo>
                    <a:pt x="8" y="51"/>
                    <a:pt x="13" y="54"/>
                    <a:pt x="21" y="57"/>
                  </a:cubicBezTo>
                  <a:cubicBezTo>
                    <a:pt x="35" y="44"/>
                    <a:pt x="47" y="31"/>
                    <a:pt x="60" y="1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6" name="Freeform 74">
              <a:extLst>
                <a:ext uri="{FF2B5EF4-FFF2-40B4-BE49-F238E27FC236}">
                  <a16:creationId xmlns:a16="http://schemas.microsoft.com/office/drawing/2014/main" id="{2C423EBE-71EA-4FD4-920E-BB3A969B52C1}"/>
                </a:ext>
              </a:extLst>
            </p:cNvPr>
            <p:cNvSpPr>
              <a:spLocks/>
            </p:cNvSpPr>
            <p:nvPr userDrawn="1"/>
          </p:nvSpPr>
          <p:spPr bwMode="auto">
            <a:xfrm>
              <a:off x="6256" y="2718"/>
              <a:ext cx="23" cy="27"/>
            </a:xfrm>
            <a:custGeom>
              <a:avLst/>
              <a:gdLst>
                <a:gd name="T0" fmla="*/ 22 w 29"/>
                <a:gd name="T1" fmla="*/ 27 h 33"/>
                <a:gd name="T2" fmla="*/ 29 w 29"/>
                <a:gd name="T3" fmla="*/ 24 h 33"/>
                <a:gd name="T4" fmla="*/ 20 w 29"/>
                <a:gd name="T5" fmla="*/ 0 h 33"/>
                <a:gd name="T6" fmla="*/ 3 w 29"/>
                <a:gd name="T7" fmla="*/ 13 h 33"/>
                <a:gd name="T8" fmla="*/ 22 w 29"/>
                <a:gd name="T9" fmla="*/ 27 h 33"/>
              </a:gdLst>
              <a:ahLst/>
              <a:cxnLst>
                <a:cxn ang="0">
                  <a:pos x="T0" y="T1"/>
                </a:cxn>
                <a:cxn ang="0">
                  <a:pos x="T2" y="T3"/>
                </a:cxn>
                <a:cxn ang="0">
                  <a:pos x="T4" y="T5"/>
                </a:cxn>
                <a:cxn ang="0">
                  <a:pos x="T6" y="T7"/>
                </a:cxn>
                <a:cxn ang="0">
                  <a:pos x="T8" y="T9"/>
                </a:cxn>
              </a:cxnLst>
              <a:rect l="0" t="0" r="r" b="b"/>
              <a:pathLst>
                <a:path w="29" h="33">
                  <a:moveTo>
                    <a:pt x="22" y="27"/>
                  </a:moveTo>
                  <a:cubicBezTo>
                    <a:pt x="24" y="26"/>
                    <a:pt x="27" y="25"/>
                    <a:pt x="29" y="24"/>
                  </a:cubicBezTo>
                  <a:cubicBezTo>
                    <a:pt x="26" y="15"/>
                    <a:pt x="24" y="1"/>
                    <a:pt x="20" y="0"/>
                  </a:cubicBezTo>
                  <a:cubicBezTo>
                    <a:pt x="15" y="5"/>
                    <a:pt x="5" y="3"/>
                    <a:pt x="3" y="13"/>
                  </a:cubicBezTo>
                  <a:cubicBezTo>
                    <a:pt x="0" y="29"/>
                    <a:pt x="9" y="33"/>
                    <a:pt x="22" y="27"/>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7" name="Freeform 75">
              <a:extLst>
                <a:ext uri="{FF2B5EF4-FFF2-40B4-BE49-F238E27FC236}">
                  <a16:creationId xmlns:a16="http://schemas.microsoft.com/office/drawing/2014/main" id="{847F1DD4-872E-4C8D-9C6D-4A4C59CE6269}"/>
                </a:ext>
              </a:extLst>
            </p:cNvPr>
            <p:cNvSpPr>
              <a:spLocks/>
            </p:cNvSpPr>
            <p:nvPr userDrawn="1"/>
          </p:nvSpPr>
          <p:spPr bwMode="auto">
            <a:xfrm>
              <a:off x="6281" y="2707"/>
              <a:ext cx="20" cy="30"/>
            </a:xfrm>
            <a:custGeom>
              <a:avLst/>
              <a:gdLst>
                <a:gd name="T0" fmla="*/ 8 w 25"/>
                <a:gd name="T1" fmla="*/ 36 h 37"/>
                <a:gd name="T2" fmla="*/ 25 w 25"/>
                <a:gd name="T3" fmla="*/ 20 h 37"/>
                <a:gd name="T4" fmla="*/ 12 w 25"/>
                <a:gd name="T5" fmla="*/ 5 h 37"/>
                <a:gd name="T6" fmla="*/ 2 w 25"/>
                <a:gd name="T7" fmla="*/ 37 h 37"/>
                <a:gd name="T8" fmla="*/ 8 w 25"/>
                <a:gd name="T9" fmla="*/ 36 h 37"/>
              </a:gdLst>
              <a:ahLst/>
              <a:cxnLst>
                <a:cxn ang="0">
                  <a:pos x="T0" y="T1"/>
                </a:cxn>
                <a:cxn ang="0">
                  <a:pos x="T2" y="T3"/>
                </a:cxn>
                <a:cxn ang="0">
                  <a:pos x="T4" y="T5"/>
                </a:cxn>
                <a:cxn ang="0">
                  <a:pos x="T6" y="T7"/>
                </a:cxn>
                <a:cxn ang="0">
                  <a:pos x="T8" y="T9"/>
                </a:cxn>
              </a:cxnLst>
              <a:rect l="0" t="0" r="r" b="b"/>
              <a:pathLst>
                <a:path w="25" h="37">
                  <a:moveTo>
                    <a:pt x="8" y="36"/>
                  </a:moveTo>
                  <a:cubicBezTo>
                    <a:pt x="19" y="35"/>
                    <a:pt x="24" y="29"/>
                    <a:pt x="25" y="20"/>
                  </a:cubicBezTo>
                  <a:cubicBezTo>
                    <a:pt x="25" y="12"/>
                    <a:pt x="23" y="10"/>
                    <a:pt x="12" y="5"/>
                  </a:cubicBezTo>
                  <a:cubicBezTo>
                    <a:pt x="0" y="0"/>
                    <a:pt x="3" y="21"/>
                    <a:pt x="2" y="37"/>
                  </a:cubicBezTo>
                  <a:cubicBezTo>
                    <a:pt x="4" y="37"/>
                    <a:pt x="6" y="36"/>
                    <a:pt x="8" y="3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8" name="Freeform 76">
              <a:extLst>
                <a:ext uri="{FF2B5EF4-FFF2-40B4-BE49-F238E27FC236}">
                  <a16:creationId xmlns:a16="http://schemas.microsoft.com/office/drawing/2014/main" id="{1F850003-4377-45B1-A6ED-AB4D49C5AEC8}"/>
                </a:ext>
              </a:extLst>
            </p:cNvPr>
            <p:cNvSpPr>
              <a:spLocks/>
            </p:cNvSpPr>
            <p:nvPr userDrawn="1"/>
          </p:nvSpPr>
          <p:spPr bwMode="auto">
            <a:xfrm>
              <a:off x="6073" y="1963"/>
              <a:ext cx="47" cy="38"/>
            </a:xfrm>
            <a:custGeom>
              <a:avLst/>
              <a:gdLst>
                <a:gd name="T0" fmla="*/ 38 w 59"/>
                <a:gd name="T1" fmla="*/ 44 h 49"/>
                <a:gd name="T2" fmla="*/ 56 w 59"/>
                <a:gd name="T3" fmla="*/ 23 h 49"/>
                <a:gd name="T4" fmla="*/ 57 w 59"/>
                <a:gd name="T5" fmla="*/ 0 h 49"/>
                <a:gd name="T6" fmla="*/ 31 w 59"/>
                <a:gd name="T7" fmla="*/ 16 h 49"/>
                <a:gd name="T8" fmla="*/ 0 w 59"/>
                <a:gd name="T9" fmla="*/ 6 h 49"/>
                <a:gd name="T10" fmla="*/ 16 w 59"/>
                <a:gd name="T11" fmla="*/ 34 h 49"/>
                <a:gd name="T12" fmla="*/ 38 w 59"/>
                <a:gd name="T13" fmla="*/ 44 h 49"/>
              </a:gdLst>
              <a:ahLst/>
              <a:cxnLst>
                <a:cxn ang="0">
                  <a:pos x="T0" y="T1"/>
                </a:cxn>
                <a:cxn ang="0">
                  <a:pos x="T2" y="T3"/>
                </a:cxn>
                <a:cxn ang="0">
                  <a:pos x="T4" y="T5"/>
                </a:cxn>
                <a:cxn ang="0">
                  <a:pos x="T6" y="T7"/>
                </a:cxn>
                <a:cxn ang="0">
                  <a:pos x="T8" y="T9"/>
                </a:cxn>
                <a:cxn ang="0">
                  <a:pos x="T10" y="T11"/>
                </a:cxn>
                <a:cxn ang="0">
                  <a:pos x="T12" y="T13"/>
                </a:cxn>
              </a:cxnLst>
              <a:rect l="0" t="0" r="r" b="b"/>
              <a:pathLst>
                <a:path w="59" h="49">
                  <a:moveTo>
                    <a:pt x="38" y="44"/>
                  </a:moveTo>
                  <a:cubicBezTo>
                    <a:pt x="45" y="39"/>
                    <a:pt x="52" y="31"/>
                    <a:pt x="56" y="23"/>
                  </a:cubicBezTo>
                  <a:cubicBezTo>
                    <a:pt x="59" y="18"/>
                    <a:pt x="57" y="10"/>
                    <a:pt x="57" y="0"/>
                  </a:cubicBezTo>
                  <a:cubicBezTo>
                    <a:pt x="45" y="7"/>
                    <a:pt x="38" y="11"/>
                    <a:pt x="31" y="16"/>
                  </a:cubicBezTo>
                  <a:cubicBezTo>
                    <a:pt x="25" y="4"/>
                    <a:pt x="25" y="4"/>
                    <a:pt x="0" y="6"/>
                  </a:cubicBezTo>
                  <a:cubicBezTo>
                    <a:pt x="5" y="16"/>
                    <a:pt x="10" y="25"/>
                    <a:pt x="16" y="34"/>
                  </a:cubicBezTo>
                  <a:cubicBezTo>
                    <a:pt x="21" y="41"/>
                    <a:pt x="29" y="49"/>
                    <a:pt x="38" y="4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9" name="Freeform 77">
              <a:extLst>
                <a:ext uri="{FF2B5EF4-FFF2-40B4-BE49-F238E27FC236}">
                  <a16:creationId xmlns:a16="http://schemas.microsoft.com/office/drawing/2014/main" id="{3CB4537D-415F-4730-B8EC-D606E2AF3008}"/>
                </a:ext>
              </a:extLst>
            </p:cNvPr>
            <p:cNvSpPr>
              <a:spLocks/>
            </p:cNvSpPr>
            <p:nvPr userDrawn="1"/>
          </p:nvSpPr>
          <p:spPr bwMode="auto">
            <a:xfrm>
              <a:off x="6203" y="2611"/>
              <a:ext cx="39" cy="46"/>
            </a:xfrm>
            <a:custGeom>
              <a:avLst/>
              <a:gdLst>
                <a:gd name="T0" fmla="*/ 38 w 49"/>
                <a:gd name="T1" fmla="*/ 28 h 58"/>
                <a:gd name="T2" fmla="*/ 25 w 49"/>
                <a:gd name="T3" fmla="*/ 16 h 58"/>
                <a:gd name="T4" fmla="*/ 13 w 49"/>
                <a:gd name="T5" fmla="*/ 4 h 58"/>
                <a:gd name="T6" fmla="*/ 1 w 49"/>
                <a:gd name="T7" fmla="*/ 11 h 58"/>
                <a:gd name="T8" fmla="*/ 9 w 49"/>
                <a:gd name="T9" fmla="*/ 44 h 58"/>
                <a:gd name="T10" fmla="*/ 40 w 49"/>
                <a:gd name="T11" fmla="*/ 45 h 58"/>
                <a:gd name="T12" fmla="*/ 38 w 49"/>
                <a:gd name="T13" fmla="*/ 28 h 58"/>
              </a:gdLst>
              <a:ahLst/>
              <a:cxnLst>
                <a:cxn ang="0">
                  <a:pos x="T0" y="T1"/>
                </a:cxn>
                <a:cxn ang="0">
                  <a:pos x="T2" y="T3"/>
                </a:cxn>
                <a:cxn ang="0">
                  <a:pos x="T4" y="T5"/>
                </a:cxn>
                <a:cxn ang="0">
                  <a:pos x="T6" y="T7"/>
                </a:cxn>
                <a:cxn ang="0">
                  <a:pos x="T8" y="T9"/>
                </a:cxn>
                <a:cxn ang="0">
                  <a:pos x="T10" y="T11"/>
                </a:cxn>
                <a:cxn ang="0">
                  <a:pos x="T12" y="T13"/>
                </a:cxn>
              </a:cxnLst>
              <a:rect l="0" t="0" r="r" b="b"/>
              <a:pathLst>
                <a:path w="49" h="58">
                  <a:moveTo>
                    <a:pt x="38" y="28"/>
                  </a:moveTo>
                  <a:cubicBezTo>
                    <a:pt x="35" y="23"/>
                    <a:pt x="30" y="16"/>
                    <a:pt x="25" y="16"/>
                  </a:cubicBezTo>
                  <a:cubicBezTo>
                    <a:pt x="15" y="16"/>
                    <a:pt x="17" y="8"/>
                    <a:pt x="13" y="4"/>
                  </a:cubicBezTo>
                  <a:cubicBezTo>
                    <a:pt x="10" y="1"/>
                    <a:pt x="3" y="0"/>
                    <a:pt x="1" y="11"/>
                  </a:cubicBezTo>
                  <a:cubicBezTo>
                    <a:pt x="0" y="20"/>
                    <a:pt x="0" y="34"/>
                    <a:pt x="9" y="44"/>
                  </a:cubicBezTo>
                  <a:cubicBezTo>
                    <a:pt x="14" y="50"/>
                    <a:pt x="29" y="58"/>
                    <a:pt x="40" y="45"/>
                  </a:cubicBezTo>
                  <a:cubicBezTo>
                    <a:pt x="49" y="36"/>
                    <a:pt x="41" y="33"/>
                    <a:pt x="38" y="2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0" name="Freeform 78">
              <a:extLst>
                <a:ext uri="{FF2B5EF4-FFF2-40B4-BE49-F238E27FC236}">
                  <a16:creationId xmlns:a16="http://schemas.microsoft.com/office/drawing/2014/main" id="{C8B40E41-7ED9-4699-ACAB-4D3A4EF3E50C}"/>
                </a:ext>
              </a:extLst>
            </p:cNvPr>
            <p:cNvSpPr>
              <a:spLocks/>
            </p:cNvSpPr>
            <p:nvPr userDrawn="1"/>
          </p:nvSpPr>
          <p:spPr bwMode="auto">
            <a:xfrm>
              <a:off x="6280" y="2639"/>
              <a:ext cx="41" cy="42"/>
            </a:xfrm>
            <a:custGeom>
              <a:avLst/>
              <a:gdLst>
                <a:gd name="T0" fmla="*/ 39 w 52"/>
                <a:gd name="T1" fmla="*/ 41 h 53"/>
                <a:gd name="T2" fmla="*/ 8 w 52"/>
                <a:gd name="T3" fmla="*/ 6 h 53"/>
                <a:gd name="T4" fmla="*/ 12 w 52"/>
                <a:gd name="T5" fmla="*/ 42 h 53"/>
                <a:gd name="T6" fmla="*/ 39 w 52"/>
                <a:gd name="T7" fmla="*/ 41 h 53"/>
              </a:gdLst>
              <a:ahLst/>
              <a:cxnLst>
                <a:cxn ang="0">
                  <a:pos x="T0" y="T1"/>
                </a:cxn>
                <a:cxn ang="0">
                  <a:pos x="T2" y="T3"/>
                </a:cxn>
                <a:cxn ang="0">
                  <a:pos x="T4" y="T5"/>
                </a:cxn>
                <a:cxn ang="0">
                  <a:pos x="T6" y="T7"/>
                </a:cxn>
              </a:cxnLst>
              <a:rect l="0" t="0" r="r" b="b"/>
              <a:pathLst>
                <a:path w="52" h="53">
                  <a:moveTo>
                    <a:pt x="39" y="41"/>
                  </a:moveTo>
                  <a:cubicBezTo>
                    <a:pt x="23" y="25"/>
                    <a:pt x="37" y="0"/>
                    <a:pt x="8" y="6"/>
                  </a:cubicBezTo>
                  <a:cubicBezTo>
                    <a:pt x="3" y="21"/>
                    <a:pt x="0" y="33"/>
                    <a:pt x="12" y="42"/>
                  </a:cubicBezTo>
                  <a:cubicBezTo>
                    <a:pt x="22" y="50"/>
                    <a:pt x="52" y="53"/>
                    <a:pt x="39" y="4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1" name="Freeform 79">
              <a:extLst>
                <a:ext uri="{FF2B5EF4-FFF2-40B4-BE49-F238E27FC236}">
                  <a16:creationId xmlns:a16="http://schemas.microsoft.com/office/drawing/2014/main" id="{A528679A-4F1F-430E-BB39-F211BAA02F5A}"/>
                </a:ext>
              </a:extLst>
            </p:cNvPr>
            <p:cNvSpPr>
              <a:spLocks/>
            </p:cNvSpPr>
            <p:nvPr userDrawn="1"/>
          </p:nvSpPr>
          <p:spPr bwMode="auto">
            <a:xfrm>
              <a:off x="6124" y="2758"/>
              <a:ext cx="31" cy="25"/>
            </a:xfrm>
            <a:custGeom>
              <a:avLst/>
              <a:gdLst>
                <a:gd name="T0" fmla="*/ 7 w 40"/>
                <a:gd name="T1" fmla="*/ 13 h 31"/>
                <a:gd name="T2" fmla="*/ 0 w 40"/>
                <a:gd name="T3" fmla="*/ 24 h 31"/>
                <a:gd name="T4" fmla="*/ 25 w 40"/>
                <a:gd name="T5" fmla="*/ 31 h 31"/>
                <a:gd name="T6" fmla="*/ 40 w 40"/>
                <a:gd name="T7" fmla="*/ 16 h 31"/>
                <a:gd name="T8" fmla="*/ 7 w 40"/>
                <a:gd name="T9" fmla="*/ 13 h 31"/>
              </a:gdLst>
              <a:ahLst/>
              <a:cxnLst>
                <a:cxn ang="0">
                  <a:pos x="T0" y="T1"/>
                </a:cxn>
                <a:cxn ang="0">
                  <a:pos x="T2" y="T3"/>
                </a:cxn>
                <a:cxn ang="0">
                  <a:pos x="T4" y="T5"/>
                </a:cxn>
                <a:cxn ang="0">
                  <a:pos x="T6" y="T7"/>
                </a:cxn>
                <a:cxn ang="0">
                  <a:pos x="T8" y="T9"/>
                </a:cxn>
              </a:cxnLst>
              <a:rect l="0" t="0" r="r" b="b"/>
              <a:pathLst>
                <a:path w="40" h="31">
                  <a:moveTo>
                    <a:pt x="7" y="13"/>
                  </a:moveTo>
                  <a:cubicBezTo>
                    <a:pt x="1" y="18"/>
                    <a:pt x="0" y="19"/>
                    <a:pt x="0" y="24"/>
                  </a:cubicBezTo>
                  <a:cubicBezTo>
                    <a:pt x="8" y="26"/>
                    <a:pt x="16" y="29"/>
                    <a:pt x="25" y="31"/>
                  </a:cubicBezTo>
                  <a:cubicBezTo>
                    <a:pt x="29" y="27"/>
                    <a:pt x="35" y="22"/>
                    <a:pt x="40" y="16"/>
                  </a:cubicBezTo>
                  <a:cubicBezTo>
                    <a:pt x="30" y="0"/>
                    <a:pt x="18" y="4"/>
                    <a:pt x="7" y="1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2" name="Freeform 80">
              <a:extLst>
                <a:ext uri="{FF2B5EF4-FFF2-40B4-BE49-F238E27FC236}">
                  <a16:creationId xmlns:a16="http://schemas.microsoft.com/office/drawing/2014/main" id="{5B0C92AC-D88A-4B17-8D1C-0ED6808EC529}"/>
                </a:ext>
              </a:extLst>
            </p:cNvPr>
            <p:cNvSpPr>
              <a:spLocks noEditPoints="1"/>
            </p:cNvSpPr>
            <p:nvPr userDrawn="1"/>
          </p:nvSpPr>
          <p:spPr bwMode="auto">
            <a:xfrm>
              <a:off x="5821" y="238"/>
              <a:ext cx="1425" cy="2547"/>
            </a:xfrm>
            <a:custGeom>
              <a:avLst/>
              <a:gdLst>
                <a:gd name="T0" fmla="*/ 657 w 1800"/>
                <a:gd name="T1" fmla="*/ 11 h 3217"/>
                <a:gd name="T2" fmla="*/ 498 w 1800"/>
                <a:gd name="T3" fmla="*/ 468 h 3217"/>
                <a:gd name="T4" fmla="*/ 0 w 1800"/>
                <a:gd name="T5" fmla="*/ 451 h 3217"/>
                <a:gd name="T6" fmla="*/ 388 w 1800"/>
                <a:gd name="T7" fmla="*/ 837 h 3217"/>
                <a:gd name="T8" fmla="*/ 546 w 1800"/>
                <a:gd name="T9" fmla="*/ 1265 h 3217"/>
                <a:gd name="T10" fmla="*/ 705 w 1800"/>
                <a:gd name="T11" fmla="*/ 1638 h 3217"/>
                <a:gd name="T12" fmla="*/ 483 w 1800"/>
                <a:gd name="T13" fmla="*/ 2131 h 3217"/>
                <a:gd name="T14" fmla="*/ 409 w 1800"/>
                <a:gd name="T15" fmla="*/ 2498 h 3217"/>
                <a:gd name="T16" fmla="*/ 511 w 1800"/>
                <a:gd name="T17" fmla="*/ 2996 h 3217"/>
                <a:gd name="T18" fmla="*/ 765 w 1800"/>
                <a:gd name="T19" fmla="*/ 3101 h 3217"/>
                <a:gd name="T20" fmla="*/ 1176 w 1800"/>
                <a:gd name="T21" fmla="*/ 2984 h 3217"/>
                <a:gd name="T22" fmla="*/ 1314 w 1800"/>
                <a:gd name="T23" fmla="*/ 2917 h 3217"/>
                <a:gd name="T24" fmla="*/ 1706 w 1800"/>
                <a:gd name="T25" fmla="*/ 2351 h 3217"/>
                <a:gd name="T26" fmla="*/ 1446 w 1800"/>
                <a:gd name="T27" fmla="*/ 1583 h 3217"/>
                <a:gd name="T28" fmla="*/ 1301 w 1800"/>
                <a:gd name="T29" fmla="*/ 1254 h 3217"/>
                <a:gd name="T30" fmla="*/ 1111 w 1800"/>
                <a:gd name="T31" fmla="*/ 623 h 3217"/>
                <a:gd name="T32" fmla="*/ 731 w 1800"/>
                <a:gd name="T33" fmla="*/ 396 h 3217"/>
                <a:gd name="T34" fmla="*/ 786 w 1800"/>
                <a:gd name="T35" fmla="*/ 228 h 3217"/>
                <a:gd name="T36" fmla="*/ 744 w 1800"/>
                <a:gd name="T37" fmla="*/ 2707 h 3217"/>
                <a:gd name="T38" fmla="*/ 1120 w 1800"/>
                <a:gd name="T39" fmla="*/ 2530 h 3217"/>
                <a:gd name="T40" fmla="*/ 1264 w 1800"/>
                <a:gd name="T41" fmla="*/ 2539 h 3217"/>
                <a:gd name="T42" fmla="*/ 1226 w 1800"/>
                <a:gd name="T43" fmla="*/ 2454 h 3217"/>
                <a:gd name="T44" fmla="*/ 1438 w 1800"/>
                <a:gd name="T45" fmla="*/ 2684 h 3217"/>
                <a:gd name="T46" fmla="*/ 1677 w 1800"/>
                <a:gd name="T47" fmla="*/ 2000 h 3217"/>
                <a:gd name="T48" fmla="*/ 1541 w 1800"/>
                <a:gd name="T49" fmla="*/ 1978 h 3217"/>
                <a:gd name="T50" fmla="*/ 1578 w 1800"/>
                <a:gd name="T51" fmla="*/ 2110 h 3217"/>
                <a:gd name="T52" fmla="*/ 1279 w 1800"/>
                <a:gd name="T53" fmla="*/ 2086 h 3217"/>
                <a:gd name="T54" fmla="*/ 1483 w 1800"/>
                <a:gd name="T55" fmla="*/ 2227 h 3217"/>
                <a:gd name="T56" fmla="*/ 1309 w 1800"/>
                <a:gd name="T57" fmla="*/ 2184 h 3217"/>
                <a:gd name="T58" fmla="*/ 1482 w 1800"/>
                <a:gd name="T59" fmla="*/ 2258 h 3217"/>
                <a:gd name="T60" fmla="*/ 1574 w 1800"/>
                <a:gd name="T61" fmla="*/ 2157 h 3217"/>
                <a:gd name="T62" fmla="*/ 1617 w 1800"/>
                <a:gd name="T63" fmla="*/ 2330 h 3217"/>
                <a:gd name="T64" fmla="*/ 1530 w 1800"/>
                <a:gd name="T65" fmla="*/ 2527 h 3217"/>
                <a:gd name="T66" fmla="*/ 1486 w 1800"/>
                <a:gd name="T67" fmla="*/ 2621 h 3217"/>
                <a:gd name="T68" fmla="*/ 1385 w 1800"/>
                <a:gd name="T69" fmla="*/ 2484 h 3217"/>
                <a:gd name="T70" fmla="*/ 1466 w 1800"/>
                <a:gd name="T71" fmla="*/ 2359 h 3217"/>
                <a:gd name="T72" fmla="*/ 1292 w 1800"/>
                <a:gd name="T73" fmla="*/ 2246 h 3217"/>
                <a:gd name="T74" fmla="*/ 1144 w 1800"/>
                <a:gd name="T75" fmla="*/ 1961 h 3217"/>
                <a:gd name="T76" fmla="*/ 1081 w 1800"/>
                <a:gd name="T77" fmla="*/ 2019 h 3217"/>
                <a:gd name="T78" fmla="*/ 1097 w 1800"/>
                <a:gd name="T79" fmla="*/ 2067 h 3217"/>
                <a:gd name="T80" fmla="*/ 1057 w 1800"/>
                <a:gd name="T81" fmla="*/ 1165 h 3217"/>
                <a:gd name="T82" fmla="*/ 1236 w 1800"/>
                <a:gd name="T83" fmla="*/ 1734 h 3217"/>
                <a:gd name="T84" fmla="*/ 950 w 1800"/>
                <a:gd name="T85" fmla="*/ 2139 h 3217"/>
                <a:gd name="T86" fmla="*/ 1041 w 1800"/>
                <a:gd name="T87" fmla="*/ 2265 h 3217"/>
                <a:gd name="T88" fmla="*/ 1145 w 1800"/>
                <a:gd name="T89" fmla="*/ 2190 h 3217"/>
                <a:gd name="T90" fmla="*/ 1187 w 1800"/>
                <a:gd name="T91" fmla="*/ 2258 h 3217"/>
                <a:gd name="T92" fmla="*/ 1106 w 1800"/>
                <a:gd name="T93" fmla="*/ 2286 h 3217"/>
                <a:gd name="T94" fmla="*/ 1073 w 1800"/>
                <a:gd name="T95" fmla="*/ 2471 h 3217"/>
                <a:gd name="T96" fmla="*/ 1124 w 1800"/>
                <a:gd name="T97" fmla="*/ 2679 h 3217"/>
                <a:gd name="T98" fmla="*/ 1175 w 1800"/>
                <a:gd name="T99" fmla="*/ 2709 h 3217"/>
                <a:gd name="T100" fmla="*/ 1027 w 1800"/>
                <a:gd name="T101" fmla="*/ 2626 h 3217"/>
                <a:gd name="T102" fmla="*/ 1051 w 1800"/>
                <a:gd name="T103" fmla="*/ 2416 h 3217"/>
                <a:gd name="T104" fmla="*/ 982 w 1800"/>
                <a:gd name="T105" fmla="*/ 2139 h 3217"/>
                <a:gd name="T106" fmla="*/ 885 w 1800"/>
                <a:gd name="T107" fmla="*/ 2731 h 3217"/>
                <a:gd name="T108" fmla="*/ 881 w 1800"/>
                <a:gd name="T109" fmla="*/ 2653 h 3217"/>
                <a:gd name="T110" fmla="*/ 865 w 1800"/>
                <a:gd name="T111" fmla="*/ 2489 h 3217"/>
                <a:gd name="T112" fmla="*/ 840 w 1800"/>
                <a:gd name="T113" fmla="*/ 2504 h 3217"/>
                <a:gd name="T114" fmla="*/ 773 w 1800"/>
                <a:gd name="T115" fmla="*/ 2703 h 3217"/>
                <a:gd name="T116" fmla="*/ 753 w 1800"/>
                <a:gd name="T117" fmla="*/ 2461 h 3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00" h="3217">
                  <a:moveTo>
                    <a:pt x="797" y="280"/>
                  </a:moveTo>
                  <a:cubicBezTo>
                    <a:pt x="792" y="284"/>
                    <a:pt x="792" y="293"/>
                    <a:pt x="789" y="299"/>
                  </a:cubicBezTo>
                  <a:cubicBezTo>
                    <a:pt x="820" y="323"/>
                    <a:pt x="821" y="323"/>
                    <a:pt x="845" y="299"/>
                  </a:cubicBezTo>
                  <a:cubicBezTo>
                    <a:pt x="854" y="290"/>
                    <a:pt x="864" y="280"/>
                    <a:pt x="873" y="271"/>
                  </a:cubicBezTo>
                  <a:cubicBezTo>
                    <a:pt x="867" y="261"/>
                    <a:pt x="864" y="251"/>
                    <a:pt x="857" y="245"/>
                  </a:cubicBezTo>
                  <a:cubicBezTo>
                    <a:pt x="849" y="237"/>
                    <a:pt x="849" y="228"/>
                    <a:pt x="852" y="220"/>
                  </a:cubicBezTo>
                  <a:cubicBezTo>
                    <a:pt x="858" y="204"/>
                    <a:pt x="858" y="186"/>
                    <a:pt x="865" y="172"/>
                  </a:cubicBezTo>
                  <a:cubicBezTo>
                    <a:pt x="881" y="141"/>
                    <a:pt x="869" y="117"/>
                    <a:pt x="850" y="95"/>
                  </a:cubicBezTo>
                  <a:cubicBezTo>
                    <a:pt x="842" y="85"/>
                    <a:pt x="835" y="77"/>
                    <a:pt x="819" y="78"/>
                  </a:cubicBezTo>
                  <a:cubicBezTo>
                    <a:pt x="807" y="78"/>
                    <a:pt x="795" y="72"/>
                    <a:pt x="783" y="68"/>
                  </a:cubicBezTo>
                  <a:cubicBezTo>
                    <a:pt x="745" y="57"/>
                    <a:pt x="713" y="36"/>
                    <a:pt x="684" y="10"/>
                  </a:cubicBezTo>
                  <a:cubicBezTo>
                    <a:pt x="673" y="0"/>
                    <a:pt x="667" y="0"/>
                    <a:pt x="657" y="11"/>
                  </a:cubicBezTo>
                  <a:cubicBezTo>
                    <a:pt x="643" y="28"/>
                    <a:pt x="630" y="46"/>
                    <a:pt x="616" y="65"/>
                  </a:cubicBezTo>
                  <a:cubicBezTo>
                    <a:pt x="604" y="65"/>
                    <a:pt x="591" y="63"/>
                    <a:pt x="578" y="65"/>
                  </a:cubicBezTo>
                  <a:cubicBezTo>
                    <a:pt x="565" y="67"/>
                    <a:pt x="548" y="68"/>
                    <a:pt x="551" y="89"/>
                  </a:cubicBezTo>
                  <a:cubicBezTo>
                    <a:pt x="537" y="97"/>
                    <a:pt x="550" y="114"/>
                    <a:pt x="539" y="125"/>
                  </a:cubicBezTo>
                  <a:cubicBezTo>
                    <a:pt x="530" y="133"/>
                    <a:pt x="529" y="148"/>
                    <a:pt x="522" y="158"/>
                  </a:cubicBezTo>
                  <a:cubicBezTo>
                    <a:pt x="517" y="166"/>
                    <a:pt x="515" y="175"/>
                    <a:pt x="518" y="180"/>
                  </a:cubicBezTo>
                  <a:cubicBezTo>
                    <a:pt x="529" y="200"/>
                    <a:pt x="525" y="222"/>
                    <a:pt x="524" y="242"/>
                  </a:cubicBezTo>
                  <a:cubicBezTo>
                    <a:pt x="522" y="273"/>
                    <a:pt x="530" y="303"/>
                    <a:pt x="539" y="331"/>
                  </a:cubicBezTo>
                  <a:cubicBezTo>
                    <a:pt x="543" y="346"/>
                    <a:pt x="546" y="357"/>
                    <a:pt x="541" y="372"/>
                  </a:cubicBezTo>
                  <a:cubicBezTo>
                    <a:pt x="536" y="386"/>
                    <a:pt x="534" y="401"/>
                    <a:pt x="515" y="406"/>
                  </a:cubicBezTo>
                  <a:cubicBezTo>
                    <a:pt x="511" y="407"/>
                    <a:pt x="508" y="415"/>
                    <a:pt x="504" y="420"/>
                  </a:cubicBezTo>
                  <a:cubicBezTo>
                    <a:pt x="491" y="435"/>
                    <a:pt x="497" y="453"/>
                    <a:pt x="498" y="468"/>
                  </a:cubicBezTo>
                  <a:cubicBezTo>
                    <a:pt x="499" y="484"/>
                    <a:pt x="491" y="494"/>
                    <a:pt x="481" y="498"/>
                  </a:cubicBezTo>
                  <a:cubicBezTo>
                    <a:pt x="471" y="503"/>
                    <a:pt x="457" y="505"/>
                    <a:pt x="447" y="494"/>
                  </a:cubicBezTo>
                  <a:cubicBezTo>
                    <a:pt x="443" y="491"/>
                    <a:pt x="438" y="488"/>
                    <a:pt x="433" y="487"/>
                  </a:cubicBezTo>
                  <a:cubicBezTo>
                    <a:pt x="404" y="483"/>
                    <a:pt x="377" y="473"/>
                    <a:pt x="353" y="458"/>
                  </a:cubicBezTo>
                  <a:cubicBezTo>
                    <a:pt x="350" y="461"/>
                    <a:pt x="346" y="463"/>
                    <a:pt x="345" y="466"/>
                  </a:cubicBezTo>
                  <a:cubicBezTo>
                    <a:pt x="338" y="488"/>
                    <a:pt x="320" y="500"/>
                    <a:pt x="304" y="513"/>
                  </a:cubicBezTo>
                  <a:cubicBezTo>
                    <a:pt x="290" y="525"/>
                    <a:pt x="273" y="532"/>
                    <a:pt x="256" y="520"/>
                  </a:cubicBezTo>
                  <a:cubicBezTo>
                    <a:pt x="248" y="515"/>
                    <a:pt x="242" y="514"/>
                    <a:pt x="234" y="514"/>
                  </a:cubicBezTo>
                  <a:cubicBezTo>
                    <a:pt x="216" y="514"/>
                    <a:pt x="198" y="514"/>
                    <a:pt x="180" y="514"/>
                  </a:cubicBezTo>
                  <a:cubicBezTo>
                    <a:pt x="145" y="456"/>
                    <a:pt x="97" y="410"/>
                    <a:pt x="51" y="364"/>
                  </a:cubicBezTo>
                  <a:cubicBezTo>
                    <a:pt x="19" y="377"/>
                    <a:pt x="19" y="377"/>
                    <a:pt x="7" y="390"/>
                  </a:cubicBezTo>
                  <a:cubicBezTo>
                    <a:pt x="27" y="431"/>
                    <a:pt x="27" y="434"/>
                    <a:pt x="0" y="451"/>
                  </a:cubicBezTo>
                  <a:cubicBezTo>
                    <a:pt x="7" y="466"/>
                    <a:pt x="12" y="481"/>
                    <a:pt x="32" y="488"/>
                  </a:cubicBezTo>
                  <a:cubicBezTo>
                    <a:pt x="43" y="493"/>
                    <a:pt x="54" y="502"/>
                    <a:pt x="62" y="512"/>
                  </a:cubicBezTo>
                  <a:cubicBezTo>
                    <a:pt x="86" y="539"/>
                    <a:pt x="120" y="548"/>
                    <a:pt x="148" y="568"/>
                  </a:cubicBezTo>
                  <a:cubicBezTo>
                    <a:pt x="172" y="585"/>
                    <a:pt x="202" y="582"/>
                    <a:pt x="228" y="588"/>
                  </a:cubicBezTo>
                  <a:cubicBezTo>
                    <a:pt x="259" y="594"/>
                    <a:pt x="278" y="614"/>
                    <a:pt x="298" y="633"/>
                  </a:cubicBezTo>
                  <a:cubicBezTo>
                    <a:pt x="309" y="643"/>
                    <a:pt x="308" y="666"/>
                    <a:pt x="332" y="665"/>
                  </a:cubicBezTo>
                  <a:cubicBezTo>
                    <a:pt x="332" y="665"/>
                    <a:pt x="333" y="669"/>
                    <a:pt x="334" y="671"/>
                  </a:cubicBezTo>
                  <a:cubicBezTo>
                    <a:pt x="342" y="680"/>
                    <a:pt x="348" y="692"/>
                    <a:pt x="359" y="697"/>
                  </a:cubicBezTo>
                  <a:cubicBezTo>
                    <a:pt x="370" y="702"/>
                    <a:pt x="375" y="710"/>
                    <a:pt x="381" y="715"/>
                  </a:cubicBezTo>
                  <a:cubicBezTo>
                    <a:pt x="376" y="730"/>
                    <a:pt x="369" y="742"/>
                    <a:pt x="369" y="754"/>
                  </a:cubicBezTo>
                  <a:cubicBezTo>
                    <a:pt x="369" y="765"/>
                    <a:pt x="378" y="777"/>
                    <a:pt x="380" y="789"/>
                  </a:cubicBezTo>
                  <a:cubicBezTo>
                    <a:pt x="383" y="805"/>
                    <a:pt x="392" y="820"/>
                    <a:pt x="388" y="837"/>
                  </a:cubicBezTo>
                  <a:cubicBezTo>
                    <a:pt x="387" y="844"/>
                    <a:pt x="388" y="852"/>
                    <a:pt x="388" y="861"/>
                  </a:cubicBezTo>
                  <a:cubicBezTo>
                    <a:pt x="398" y="861"/>
                    <a:pt x="406" y="860"/>
                    <a:pt x="414" y="861"/>
                  </a:cubicBezTo>
                  <a:cubicBezTo>
                    <a:pt x="419" y="862"/>
                    <a:pt x="426" y="866"/>
                    <a:pt x="427" y="870"/>
                  </a:cubicBezTo>
                  <a:cubicBezTo>
                    <a:pt x="428" y="885"/>
                    <a:pt x="442" y="898"/>
                    <a:pt x="433" y="916"/>
                  </a:cubicBezTo>
                  <a:cubicBezTo>
                    <a:pt x="423" y="935"/>
                    <a:pt x="428" y="954"/>
                    <a:pt x="440" y="971"/>
                  </a:cubicBezTo>
                  <a:cubicBezTo>
                    <a:pt x="452" y="986"/>
                    <a:pt x="465" y="1002"/>
                    <a:pt x="479" y="1016"/>
                  </a:cubicBezTo>
                  <a:cubicBezTo>
                    <a:pt x="488" y="1025"/>
                    <a:pt x="497" y="1036"/>
                    <a:pt x="496" y="1046"/>
                  </a:cubicBezTo>
                  <a:cubicBezTo>
                    <a:pt x="494" y="1084"/>
                    <a:pt x="507" y="1124"/>
                    <a:pt x="487" y="1161"/>
                  </a:cubicBezTo>
                  <a:cubicBezTo>
                    <a:pt x="486" y="1162"/>
                    <a:pt x="485" y="1164"/>
                    <a:pt x="485" y="1165"/>
                  </a:cubicBezTo>
                  <a:cubicBezTo>
                    <a:pt x="493" y="1183"/>
                    <a:pt x="494" y="1203"/>
                    <a:pt x="500" y="1221"/>
                  </a:cubicBezTo>
                  <a:cubicBezTo>
                    <a:pt x="502" y="1228"/>
                    <a:pt x="506" y="1234"/>
                    <a:pt x="516" y="1238"/>
                  </a:cubicBezTo>
                  <a:cubicBezTo>
                    <a:pt x="528" y="1243"/>
                    <a:pt x="537" y="1252"/>
                    <a:pt x="546" y="1265"/>
                  </a:cubicBezTo>
                  <a:cubicBezTo>
                    <a:pt x="562" y="1288"/>
                    <a:pt x="572" y="1313"/>
                    <a:pt x="586" y="1337"/>
                  </a:cubicBezTo>
                  <a:cubicBezTo>
                    <a:pt x="594" y="1351"/>
                    <a:pt x="605" y="1356"/>
                    <a:pt x="618" y="1349"/>
                  </a:cubicBezTo>
                  <a:cubicBezTo>
                    <a:pt x="623" y="1347"/>
                    <a:pt x="626" y="1342"/>
                    <a:pt x="634" y="1334"/>
                  </a:cubicBezTo>
                  <a:cubicBezTo>
                    <a:pt x="630" y="1360"/>
                    <a:pt x="648" y="1367"/>
                    <a:pt x="655" y="1375"/>
                  </a:cubicBezTo>
                  <a:cubicBezTo>
                    <a:pt x="696" y="1384"/>
                    <a:pt x="730" y="1395"/>
                    <a:pt x="753" y="1419"/>
                  </a:cubicBezTo>
                  <a:cubicBezTo>
                    <a:pt x="757" y="1442"/>
                    <a:pt x="761" y="1460"/>
                    <a:pt x="762" y="1478"/>
                  </a:cubicBezTo>
                  <a:cubicBezTo>
                    <a:pt x="763" y="1502"/>
                    <a:pt x="766" y="1524"/>
                    <a:pt x="785" y="1541"/>
                  </a:cubicBezTo>
                  <a:cubicBezTo>
                    <a:pt x="793" y="1548"/>
                    <a:pt x="792" y="1556"/>
                    <a:pt x="785" y="1564"/>
                  </a:cubicBezTo>
                  <a:cubicBezTo>
                    <a:pt x="781" y="1568"/>
                    <a:pt x="778" y="1572"/>
                    <a:pt x="776" y="1574"/>
                  </a:cubicBezTo>
                  <a:cubicBezTo>
                    <a:pt x="778" y="1587"/>
                    <a:pt x="795" y="1588"/>
                    <a:pt x="787" y="1603"/>
                  </a:cubicBezTo>
                  <a:cubicBezTo>
                    <a:pt x="783" y="1603"/>
                    <a:pt x="777" y="1604"/>
                    <a:pt x="772" y="1603"/>
                  </a:cubicBezTo>
                  <a:cubicBezTo>
                    <a:pt x="741" y="1598"/>
                    <a:pt x="720" y="1616"/>
                    <a:pt x="705" y="1638"/>
                  </a:cubicBezTo>
                  <a:cubicBezTo>
                    <a:pt x="695" y="1654"/>
                    <a:pt x="691" y="1676"/>
                    <a:pt x="688" y="1695"/>
                  </a:cubicBezTo>
                  <a:cubicBezTo>
                    <a:pt x="686" y="1716"/>
                    <a:pt x="679" y="1735"/>
                    <a:pt x="671" y="1753"/>
                  </a:cubicBezTo>
                  <a:cubicBezTo>
                    <a:pt x="665" y="1764"/>
                    <a:pt x="654" y="1776"/>
                    <a:pt x="655" y="1787"/>
                  </a:cubicBezTo>
                  <a:cubicBezTo>
                    <a:pt x="657" y="1805"/>
                    <a:pt x="646" y="1818"/>
                    <a:pt x="639" y="1831"/>
                  </a:cubicBezTo>
                  <a:cubicBezTo>
                    <a:pt x="633" y="1842"/>
                    <a:pt x="630" y="1852"/>
                    <a:pt x="626" y="1863"/>
                  </a:cubicBezTo>
                  <a:cubicBezTo>
                    <a:pt x="619" y="1880"/>
                    <a:pt x="621" y="1901"/>
                    <a:pt x="601" y="1911"/>
                  </a:cubicBezTo>
                  <a:cubicBezTo>
                    <a:pt x="592" y="1938"/>
                    <a:pt x="576" y="1959"/>
                    <a:pt x="555" y="1977"/>
                  </a:cubicBezTo>
                  <a:cubicBezTo>
                    <a:pt x="553" y="1980"/>
                    <a:pt x="552" y="1985"/>
                    <a:pt x="550" y="1989"/>
                  </a:cubicBezTo>
                  <a:cubicBezTo>
                    <a:pt x="540" y="2010"/>
                    <a:pt x="530" y="2032"/>
                    <a:pt x="504" y="2040"/>
                  </a:cubicBezTo>
                  <a:cubicBezTo>
                    <a:pt x="504" y="2049"/>
                    <a:pt x="505" y="2057"/>
                    <a:pt x="504" y="2064"/>
                  </a:cubicBezTo>
                  <a:cubicBezTo>
                    <a:pt x="502" y="2072"/>
                    <a:pt x="498" y="2081"/>
                    <a:pt x="493" y="2086"/>
                  </a:cubicBezTo>
                  <a:cubicBezTo>
                    <a:pt x="474" y="2104"/>
                    <a:pt x="472" y="2107"/>
                    <a:pt x="483" y="2131"/>
                  </a:cubicBezTo>
                  <a:cubicBezTo>
                    <a:pt x="486" y="2137"/>
                    <a:pt x="488" y="2143"/>
                    <a:pt x="491" y="2151"/>
                  </a:cubicBezTo>
                  <a:cubicBezTo>
                    <a:pt x="484" y="2156"/>
                    <a:pt x="477" y="2163"/>
                    <a:pt x="469" y="2168"/>
                  </a:cubicBezTo>
                  <a:cubicBezTo>
                    <a:pt x="455" y="2177"/>
                    <a:pt x="441" y="2182"/>
                    <a:pt x="424" y="2182"/>
                  </a:cubicBezTo>
                  <a:cubicBezTo>
                    <a:pt x="391" y="2182"/>
                    <a:pt x="382" y="2199"/>
                    <a:pt x="395" y="2228"/>
                  </a:cubicBezTo>
                  <a:cubicBezTo>
                    <a:pt x="398" y="2234"/>
                    <a:pt x="400" y="2240"/>
                    <a:pt x="403" y="2246"/>
                  </a:cubicBezTo>
                  <a:cubicBezTo>
                    <a:pt x="397" y="2249"/>
                    <a:pt x="393" y="2251"/>
                    <a:pt x="388" y="2253"/>
                  </a:cubicBezTo>
                  <a:cubicBezTo>
                    <a:pt x="390" y="2270"/>
                    <a:pt x="387" y="2285"/>
                    <a:pt x="376" y="2300"/>
                  </a:cubicBezTo>
                  <a:cubicBezTo>
                    <a:pt x="369" y="2310"/>
                    <a:pt x="365" y="2324"/>
                    <a:pt x="359" y="2337"/>
                  </a:cubicBezTo>
                  <a:cubicBezTo>
                    <a:pt x="357" y="2341"/>
                    <a:pt x="355" y="2346"/>
                    <a:pt x="354" y="2351"/>
                  </a:cubicBezTo>
                  <a:cubicBezTo>
                    <a:pt x="350" y="2383"/>
                    <a:pt x="360" y="2411"/>
                    <a:pt x="371" y="2440"/>
                  </a:cubicBezTo>
                  <a:cubicBezTo>
                    <a:pt x="375" y="2449"/>
                    <a:pt x="382" y="2460"/>
                    <a:pt x="390" y="2465"/>
                  </a:cubicBezTo>
                  <a:cubicBezTo>
                    <a:pt x="404" y="2474"/>
                    <a:pt x="409" y="2484"/>
                    <a:pt x="409" y="2498"/>
                  </a:cubicBezTo>
                  <a:cubicBezTo>
                    <a:pt x="409" y="2526"/>
                    <a:pt x="409" y="2553"/>
                    <a:pt x="409" y="2577"/>
                  </a:cubicBezTo>
                  <a:cubicBezTo>
                    <a:pt x="425" y="2597"/>
                    <a:pt x="442" y="2613"/>
                    <a:pt x="454" y="2633"/>
                  </a:cubicBezTo>
                  <a:cubicBezTo>
                    <a:pt x="466" y="2652"/>
                    <a:pt x="473" y="2675"/>
                    <a:pt x="483" y="2699"/>
                  </a:cubicBezTo>
                  <a:cubicBezTo>
                    <a:pt x="480" y="2701"/>
                    <a:pt x="475" y="2705"/>
                    <a:pt x="472" y="2707"/>
                  </a:cubicBezTo>
                  <a:cubicBezTo>
                    <a:pt x="474" y="2714"/>
                    <a:pt x="476" y="2719"/>
                    <a:pt x="477" y="2724"/>
                  </a:cubicBezTo>
                  <a:cubicBezTo>
                    <a:pt x="478" y="2733"/>
                    <a:pt x="474" y="2745"/>
                    <a:pt x="479" y="2751"/>
                  </a:cubicBezTo>
                  <a:cubicBezTo>
                    <a:pt x="486" y="2760"/>
                    <a:pt x="482" y="2770"/>
                    <a:pt x="484" y="2779"/>
                  </a:cubicBezTo>
                  <a:cubicBezTo>
                    <a:pt x="486" y="2790"/>
                    <a:pt x="489" y="2800"/>
                    <a:pt x="490" y="2811"/>
                  </a:cubicBezTo>
                  <a:cubicBezTo>
                    <a:pt x="491" y="2818"/>
                    <a:pt x="490" y="2826"/>
                    <a:pt x="488" y="2834"/>
                  </a:cubicBezTo>
                  <a:cubicBezTo>
                    <a:pt x="485" y="2848"/>
                    <a:pt x="478" y="2862"/>
                    <a:pt x="478" y="2876"/>
                  </a:cubicBezTo>
                  <a:cubicBezTo>
                    <a:pt x="477" y="2891"/>
                    <a:pt x="480" y="2908"/>
                    <a:pt x="485" y="2920"/>
                  </a:cubicBezTo>
                  <a:cubicBezTo>
                    <a:pt x="497" y="2950"/>
                    <a:pt x="502" y="2960"/>
                    <a:pt x="511" y="2996"/>
                  </a:cubicBezTo>
                  <a:cubicBezTo>
                    <a:pt x="514" y="3010"/>
                    <a:pt x="534" y="3022"/>
                    <a:pt x="548" y="3026"/>
                  </a:cubicBezTo>
                  <a:cubicBezTo>
                    <a:pt x="554" y="3019"/>
                    <a:pt x="559" y="3001"/>
                    <a:pt x="570" y="3004"/>
                  </a:cubicBezTo>
                  <a:cubicBezTo>
                    <a:pt x="589" y="3009"/>
                    <a:pt x="561" y="3022"/>
                    <a:pt x="602" y="3029"/>
                  </a:cubicBezTo>
                  <a:cubicBezTo>
                    <a:pt x="605" y="3029"/>
                    <a:pt x="610" y="3034"/>
                    <a:pt x="613" y="3036"/>
                  </a:cubicBezTo>
                  <a:cubicBezTo>
                    <a:pt x="637" y="3050"/>
                    <a:pt x="663" y="3055"/>
                    <a:pt x="691" y="3053"/>
                  </a:cubicBezTo>
                  <a:cubicBezTo>
                    <a:pt x="694" y="3053"/>
                    <a:pt x="699" y="3051"/>
                    <a:pt x="701" y="3054"/>
                  </a:cubicBezTo>
                  <a:cubicBezTo>
                    <a:pt x="708" y="3068"/>
                    <a:pt x="693" y="3079"/>
                    <a:pt x="711" y="3091"/>
                  </a:cubicBezTo>
                  <a:cubicBezTo>
                    <a:pt x="720" y="3097"/>
                    <a:pt x="703" y="3101"/>
                    <a:pt x="700" y="3107"/>
                  </a:cubicBezTo>
                  <a:cubicBezTo>
                    <a:pt x="700" y="3120"/>
                    <a:pt x="701" y="3130"/>
                    <a:pt x="700" y="3144"/>
                  </a:cubicBezTo>
                  <a:cubicBezTo>
                    <a:pt x="699" y="3153"/>
                    <a:pt x="704" y="3157"/>
                    <a:pt x="709" y="3159"/>
                  </a:cubicBezTo>
                  <a:cubicBezTo>
                    <a:pt x="725" y="3167"/>
                    <a:pt x="745" y="3155"/>
                    <a:pt x="756" y="3140"/>
                  </a:cubicBezTo>
                  <a:cubicBezTo>
                    <a:pt x="766" y="3127"/>
                    <a:pt x="757" y="3112"/>
                    <a:pt x="765" y="3101"/>
                  </a:cubicBezTo>
                  <a:cubicBezTo>
                    <a:pt x="778" y="3122"/>
                    <a:pt x="791" y="3140"/>
                    <a:pt x="816" y="3144"/>
                  </a:cubicBezTo>
                  <a:cubicBezTo>
                    <a:pt x="820" y="3159"/>
                    <a:pt x="815" y="3173"/>
                    <a:pt x="805" y="3183"/>
                  </a:cubicBezTo>
                  <a:cubicBezTo>
                    <a:pt x="795" y="3194"/>
                    <a:pt x="795" y="3204"/>
                    <a:pt x="799" y="3217"/>
                  </a:cubicBezTo>
                  <a:cubicBezTo>
                    <a:pt x="838" y="3208"/>
                    <a:pt x="845" y="3170"/>
                    <a:pt x="868" y="3148"/>
                  </a:cubicBezTo>
                  <a:cubicBezTo>
                    <a:pt x="880" y="3148"/>
                    <a:pt x="892" y="3147"/>
                    <a:pt x="903" y="3148"/>
                  </a:cubicBezTo>
                  <a:cubicBezTo>
                    <a:pt x="911" y="3149"/>
                    <a:pt x="918" y="3146"/>
                    <a:pt x="924" y="3141"/>
                  </a:cubicBezTo>
                  <a:cubicBezTo>
                    <a:pt x="939" y="3131"/>
                    <a:pt x="956" y="3126"/>
                    <a:pt x="972" y="3118"/>
                  </a:cubicBezTo>
                  <a:cubicBezTo>
                    <a:pt x="984" y="3113"/>
                    <a:pt x="995" y="3106"/>
                    <a:pt x="1009" y="3107"/>
                  </a:cubicBezTo>
                  <a:cubicBezTo>
                    <a:pt x="1019" y="3108"/>
                    <a:pt x="1025" y="3103"/>
                    <a:pt x="1028" y="3094"/>
                  </a:cubicBezTo>
                  <a:cubicBezTo>
                    <a:pt x="1037" y="3070"/>
                    <a:pt x="1058" y="3060"/>
                    <a:pt x="1080" y="3053"/>
                  </a:cubicBezTo>
                  <a:cubicBezTo>
                    <a:pt x="1088" y="3050"/>
                    <a:pt x="1098" y="3048"/>
                    <a:pt x="1103" y="3042"/>
                  </a:cubicBezTo>
                  <a:cubicBezTo>
                    <a:pt x="1123" y="3016"/>
                    <a:pt x="1155" y="3007"/>
                    <a:pt x="1176" y="2984"/>
                  </a:cubicBezTo>
                  <a:cubicBezTo>
                    <a:pt x="1200" y="2995"/>
                    <a:pt x="1202" y="2996"/>
                    <a:pt x="1211" y="2978"/>
                  </a:cubicBezTo>
                  <a:cubicBezTo>
                    <a:pt x="1217" y="2965"/>
                    <a:pt x="1227" y="2965"/>
                    <a:pt x="1238" y="2963"/>
                  </a:cubicBezTo>
                  <a:cubicBezTo>
                    <a:pt x="1238" y="2955"/>
                    <a:pt x="1240" y="2947"/>
                    <a:pt x="1238" y="2940"/>
                  </a:cubicBezTo>
                  <a:cubicBezTo>
                    <a:pt x="1236" y="2934"/>
                    <a:pt x="1231" y="2930"/>
                    <a:pt x="1227" y="2925"/>
                  </a:cubicBezTo>
                  <a:cubicBezTo>
                    <a:pt x="1228" y="2924"/>
                    <a:pt x="1229" y="2923"/>
                    <a:pt x="1230" y="2922"/>
                  </a:cubicBezTo>
                  <a:cubicBezTo>
                    <a:pt x="1240" y="2927"/>
                    <a:pt x="1251" y="2933"/>
                    <a:pt x="1261" y="2938"/>
                  </a:cubicBezTo>
                  <a:cubicBezTo>
                    <a:pt x="1272" y="2931"/>
                    <a:pt x="1281" y="2924"/>
                    <a:pt x="1291" y="2916"/>
                  </a:cubicBezTo>
                  <a:cubicBezTo>
                    <a:pt x="1291" y="2911"/>
                    <a:pt x="1291" y="2900"/>
                    <a:pt x="1291" y="2886"/>
                  </a:cubicBezTo>
                  <a:cubicBezTo>
                    <a:pt x="1292" y="2864"/>
                    <a:pt x="1295" y="2855"/>
                    <a:pt x="1300" y="2857"/>
                  </a:cubicBezTo>
                  <a:cubicBezTo>
                    <a:pt x="1306" y="2859"/>
                    <a:pt x="1308" y="2863"/>
                    <a:pt x="1305" y="2878"/>
                  </a:cubicBezTo>
                  <a:cubicBezTo>
                    <a:pt x="1302" y="2892"/>
                    <a:pt x="1305" y="2899"/>
                    <a:pt x="1306" y="2907"/>
                  </a:cubicBezTo>
                  <a:cubicBezTo>
                    <a:pt x="1307" y="2914"/>
                    <a:pt x="1310" y="2911"/>
                    <a:pt x="1314" y="2917"/>
                  </a:cubicBezTo>
                  <a:cubicBezTo>
                    <a:pt x="1315" y="2916"/>
                    <a:pt x="1317" y="2916"/>
                    <a:pt x="1318" y="2915"/>
                  </a:cubicBezTo>
                  <a:cubicBezTo>
                    <a:pt x="1345" y="2902"/>
                    <a:pt x="1373" y="2889"/>
                    <a:pt x="1392" y="2860"/>
                  </a:cubicBezTo>
                  <a:cubicBezTo>
                    <a:pt x="1409" y="2864"/>
                    <a:pt x="1425" y="2869"/>
                    <a:pt x="1442" y="2873"/>
                  </a:cubicBezTo>
                  <a:cubicBezTo>
                    <a:pt x="1445" y="2871"/>
                    <a:pt x="1451" y="2862"/>
                    <a:pt x="1455" y="2863"/>
                  </a:cubicBezTo>
                  <a:cubicBezTo>
                    <a:pt x="1476" y="2866"/>
                    <a:pt x="1480" y="2848"/>
                    <a:pt x="1483" y="2837"/>
                  </a:cubicBezTo>
                  <a:cubicBezTo>
                    <a:pt x="1486" y="2824"/>
                    <a:pt x="1492" y="2813"/>
                    <a:pt x="1498" y="2802"/>
                  </a:cubicBezTo>
                  <a:cubicBezTo>
                    <a:pt x="1518" y="2761"/>
                    <a:pt x="1531" y="2715"/>
                    <a:pt x="1559" y="2678"/>
                  </a:cubicBezTo>
                  <a:cubicBezTo>
                    <a:pt x="1571" y="2663"/>
                    <a:pt x="1574" y="2645"/>
                    <a:pt x="1583" y="2630"/>
                  </a:cubicBezTo>
                  <a:cubicBezTo>
                    <a:pt x="1595" y="2612"/>
                    <a:pt x="1606" y="2594"/>
                    <a:pt x="1617" y="2576"/>
                  </a:cubicBezTo>
                  <a:cubicBezTo>
                    <a:pt x="1641" y="2536"/>
                    <a:pt x="1648" y="2489"/>
                    <a:pt x="1674" y="2450"/>
                  </a:cubicBezTo>
                  <a:cubicBezTo>
                    <a:pt x="1676" y="2448"/>
                    <a:pt x="1674" y="2443"/>
                    <a:pt x="1675" y="2440"/>
                  </a:cubicBezTo>
                  <a:cubicBezTo>
                    <a:pt x="1686" y="2410"/>
                    <a:pt x="1697" y="2381"/>
                    <a:pt x="1706" y="2351"/>
                  </a:cubicBezTo>
                  <a:cubicBezTo>
                    <a:pt x="1714" y="2325"/>
                    <a:pt x="1719" y="2297"/>
                    <a:pt x="1735" y="2274"/>
                  </a:cubicBezTo>
                  <a:cubicBezTo>
                    <a:pt x="1738" y="2239"/>
                    <a:pt x="1760" y="2210"/>
                    <a:pt x="1771" y="2177"/>
                  </a:cubicBezTo>
                  <a:cubicBezTo>
                    <a:pt x="1785" y="2141"/>
                    <a:pt x="1800" y="2106"/>
                    <a:pt x="1798" y="2065"/>
                  </a:cubicBezTo>
                  <a:cubicBezTo>
                    <a:pt x="1796" y="2037"/>
                    <a:pt x="1797" y="2009"/>
                    <a:pt x="1797" y="1981"/>
                  </a:cubicBezTo>
                  <a:cubicBezTo>
                    <a:pt x="1770" y="1956"/>
                    <a:pt x="1744" y="1932"/>
                    <a:pt x="1718" y="1908"/>
                  </a:cubicBezTo>
                  <a:cubicBezTo>
                    <a:pt x="1715" y="1906"/>
                    <a:pt x="1713" y="1904"/>
                    <a:pt x="1710" y="1903"/>
                  </a:cubicBezTo>
                  <a:cubicBezTo>
                    <a:pt x="1684" y="1891"/>
                    <a:pt x="1658" y="1879"/>
                    <a:pt x="1632" y="1869"/>
                  </a:cubicBezTo>
                  <a:cubicBezTo>
                    <a:pt x="1585" y="1850"/>
                    <a:pt x="1540" y="1828"/>
                    <a:pt x="1504" y="1790"/>
                  </a:cubicBezTo>
                  <a:cubicBezTo>
                    <a:pt x="1537" y="1761"/>
                    <a:pt x="1546" y="1723"/>
                    <a:pt x="1545" y="1681"/>
                  </a:cubicBezTo>
                  <a:cubicBezTo>
                    <a:pt x="1545" y="1658"/>
                    <a:pt x="1535" y="1639"/>
                    <a:pt x="1516" y="1626"/>
                  </a:cubicBezTo>
                  <a:cubicBezTo>
                    <a:pt x="1509" y="1621"/>
                    <a:pt x="1498" y="1620"/>
                    <a:pt x="1490" y="1617"/>
                  </a:cubicBezTo>
                  <a:cubicBezTo>
                    <a:pt x="1472" y="1610"/>
                    <a:pt x="1453" y="1604"/>
                    <a:pt x="1446" y="1583"/>
                  </a:cubicBezTo>
                  <a:cubicBezTo>
                    <a:pt x="1445" y="1580"/>
                    <a:pt x="1441" y="1578"/>
                    <a:pt x="1439" y="1575"/>
                  </a:cubicBezTo>
                  <a:cubicBezTo>
                    <a:pt x="1431" y="1560"/>
                    <a:pt x="1424" y="1545"/>
                    <a:pt x="1434" y="1527"/>
                  </a:cubicBezTo>
                  <a:cubicBezTo>
                    <a:pt x="1437" y="1522"/>
                    <a:pt x="1435" y="1514"/>
                    <a:pt x="1433" y="1508"/>
                  </a:cubicBezTo>
                  <a:cubicBezTo>
                    <a:pt x="1428" y="1494"/>
                    <a:pt x="1417" y="1488"/>
                    <a:pt x="1402" y="1487"/>
                  </a:cubicBezTo>
                  <a:cubicBezTo>
                    <a:pt x="1393" y="1486"/>
                    <a:pt x="1383" y="1487"/>
                    <a:pt x="1373" y="1484"/>
                  </a:cubicBezTo>
                  <a:cubicBezTo>
                    <a:pt x="1355" y="1478"/>
                    <a:pt x="1353" y="1462"/>
                    <a:pt x="1344" y="1451"/>
                  </a:cubicBezTo>
                  <a:cubicBezTo>
                    <a:pt x="1334" y="1439"/>
                    <a:pt x="1329" y="1423"/>
                    <a:pt x="1341" y="1406"/>
                  </a:cubicBezTo>
                  <a:cubicBezTo>
                    <a:pt x="1348" y="1397"/>
                    <a:pt x="1352" y="1385"/>
                    <a:pt x="1346" y="1373"/>
                  </a:cubicBezTo>
                  <a:cubicBezTo>
                    <a:pt x="1344" y="1373"/>
                    <a:pt x="1342" y="1372"/>
                    <a:pt x="1340" y="1372"/>
                  </a:cubicBezTo>
                  <a:cubicBezTo>
                    <a:pt x="1316" y="1370"/>
                    <a:pt x="1315" y="1368"/>
                    <a:pt x="1314" y="1347"/>
                  </a:cubicBezTo>
                  <a:cubicBezTo>
                    <a:pt x="1312" y="1320"/>
                    <a:pt x="1310" y="1292"/>
                    <a:pt x="1307" y="1265"/>
                  </a:cubicBezTo>
                  <a:cubicBezTo>
                    <a:pt x="1307" y="1261"/>
                    <a:pt x="1304" y="1257"/>
                    <a:pt x="1301" y="1254"/>
                  </a:cubicBezTo>
                  <a:cubicBezTo>
                    <a:pt x="1289" y="1234"/>
                    <a:pt x="1289" y="1233"/>
                    <a:pt x="1309" y="1222"/>
                  </a:cubicBezTo>
                  <a:cubicBezTo>
                    <a:pt x="1315" y="1218"/>
                    <a:pt x="1321" y="1215"/>
                    <a:pt x="1327" y="1211"/>
                  </a:cubicBezTo>
                  <a:cubicBezTo>
                    <a:pt x="1330" y="1192"/>
                    <a:pt x="1317" y="1179"/>
                    <a:pt x="1309" y="1164"/>
                  </a:cubicBezTo>
                  <a:cubicBezTo>
                    <a:pt x="1283" y="1120"/>
                    <a:pt x="1255" y="1080"/>
                    <a:pt x="1217" y="1046"/>
                  </a:cubicBezTo>
                  <a:cubicBezTo>
                    <a:pt x="1212" y="1042"/>
                    <a:pt x="1209" y="1036"/>
                    <a:pt x="1205" y="1030"/>
                  </a:cubicBezTo>
                  <a:cubicBezTo>
                    <a:pt x="1194" y="1014"/>
                    <a:pt x="1183" y="996"/>
                    <a:pt x="1170" y="980"/>
                  </a:cubicBezTo>
                  <a:cubicBezTo>
                    <a:pt x="1147" y="953"/>
                    <a:pt x="1123" y="927"/>
                    <a:pt x="1098" y="901"/>
                  </a:cubicBezTo>
                  <a:cubicBezTo>
                    <a:pt x="1086" y="889"/>
                    <a:pt x="1086" y="873"/>
                    <a:pt x="1087" y="861"/>
                  </a:cubicBezTo>
                  <a:cubicBezTo>
                    <a:pt x="1090" y="833"/>
                    <a:pt x="1097" y="805"/>
                    <a:pt x="1102" y="776"/>
                  </a:cubicBezTo>
                  <a:cubicBezTo>
                    <a:pt x="1108" y="745"/>
                    <a:pt x="1117" y="714"/>
                    <a:pt x="1127" y="685"/>
                  </a:cubicBezTo>
                  <a:cubicBezTo>
                    <a:pt x="1134" y="667"/>
                    <a:pt x="1126" y="653"/>
                    <a:pt x="1123" y="638"/>
                  </a:cubicBezTo>
                  <a:cubicBezTo>
                    <a:pt x="1122" y="632"/>
                    <a:pt x="1117" y="625"/>
                    <a:pt x="1111" y="623"/>
                  </a:cubicBezTo>
                  <a:cubicBezTo>
                    <a:pt x="1080" y="611"/>
                    <a:pt x="1058" y="585"/>
                    <a:pt x="1035" y="563"/>
                  </a:cubicBezTo>
                  <a:cubicBezTo>
                    <a:pt x="1016" y="546"/>
                    <a:pt x="995" y="537"/>
                    <a:pt x="971" y="535"/>
                  </a:cubicBezTo>
                  <a:cubicBezTo>
                    <a:pt x="945" y="532"/>
                    <a:pt x="925" y="523"/>
                    <a:pt x="911" y="498"/>
                  </a:cubicBezTo>
                  <a:cubicBezTo>
                    <a:pt x="904" y="485"/>
                    <a:pt x="898" y="470"/>
                    <a:pt x="888" y="460"/>
                  </a:cubicBezTo>
                  <a:cubicBezTo>
                    <a:pt x="866" y="439"/>
                    <a:pt x="872" y="413"/>
                    <a:pt x="872" y="388"/>
                  </a:cubicBezTo>
                  <a:cubicBezTo>
                    <a:pt x="886" y="370"/>
                    <a:pt x="875" y="350"/>
                    <a:pt x="879" y="330"/>
                  </a:cubicBezTo>
                  <a:cubicBezTo>
                    <a:pt x="850" y="330"/>
                    <a:pt x="824" y="329"/>
                    <a:pt x="798" y="331"/>
                  </a:cubicBezTo>
                  <a:cubicBezTo>
                    <a:pt x="792" y="331"/>
                    <a:pt x="787" y="339"/>
                    <a:pt x="783" y="342"/>
                  </a:cubicBezTo>
                  <a:cubicBezTo>
                    <a:pt x="784" y="355"/>
                    <a:pt x="807" y="357"/>
                    <a:pt x="794" y="376"/>
                  </a:cubicBezTo>
                  <a:cubicBezTo>
                    <a:pt x="786" y="375"/>
                    <a:pt x="776" y="366"/>
                    <a:pt x="776" y="367"/>
                  </a:cubicBezTo>
                  <a:cubicBezTo>
                    <a:pt x="773" y="387"/>
                    <a:pt x="758" y="384"/>
                    <a:pt x="748" y="383"/>
                  </a:cubicBezTo>
                  <a:cubicBezTo>
                    <a:pt x="747" y="383"/>
                    <a:pt x="732" y="396"/>
                    <a:pt x="731" y="396"/>
                  </a:cubicBezTo>
                  <a:cubicBezTo>
                    <a:pt x="730" y="396"/>
                    <a:pt x="727" y="395"/>
                    <a:pt x="744" y="377"/>
                  </a:cubicBezTo>
                  <a:cubicBezTo>
                    <a:pt x="742" y="360"/>
                    <a:pt x="727" y="355"/>
                    <a:pt x="716" y="348"/>
                  </a:cubicBezTo>
                  <a:cubicBezTo>
                    <a:pt x="713" y="346"/>
                    <a:pt x="706" y="350"/>
                    <a:pt x="704" y="347"/>
                  </a:cubicBezTo>
                  <a:cubicBezTo>
                    <a:pt x="712" y="336"/>
                    <a:pt x="725" y="320"/>
                    <a:pt x="732" y="310"/>
                  </a:cubicBezTo>
                  <a:cubicBezTo>
                    <a:pt x="735" y="305"/>
                    <a:pt x="733" y="299"/>
                    <a:pt x="736" y="294"/>
                  </a:cubicBezTo>
                  <a:cubicBezTo>
                    <a:pt x="741" y="285"/>
                    <a:pt x="747" y="275"/>
                    <a:pt x="754" y="268"/>
                  </a:cubicBezTo>
                  <a:cubicBezTo>
                    <a:pt x="762" y="259"/>
                    <a:pt x="773" y="253"/>
                    <a:pt x="782" y="246"/>
                  </a:cubicBezTo>
                  <a:cubicBezTo>
                    <a:pt x="778" y="240"/>
                    <a:pt x="774" y="234"/>
                    <a:pt x="768" y="228"/>
                  </a:cubicBezTo>
                  <a:cubicBezTo>
                    <a:pt x="765" y="227"/>
                    <a:pt x="764" y="225"/>
                    <a:pt x="763" y="224"/>
                  </a:cubicBezTo>
                  <a:cubicBezTo>
                    <a:pt x="765" y="224"/>
                    <a:pt x="768" y="215"/>
                    <a:pt x="768" y="215"/>
                  </a:cubicBezTo>
                  <a:cubicBezTo>
                    <a:pt x="769" y="216"/>
                    <a:pt x="773" y="225"/>
                    <a:pt x="774" y="227"/>
                  </a:cubicBezTo>
                  <a:cubicBezTo>
                    <a:pt x="780" y="227"/>
                    <a:pt x="781" y="228"/>
                    <a:pt x="786" y="228"/>
                  </a:cubicBezTo>
                  <a:cubicBezTo>
                    <a:pt x="792" y="216"/>
                    <a:pt x="799" y="205"/>
                    <a:pt x="807" y="192"/>
                  </a:cubicBezTo>
                  <a:cubicBezTo>
                    <a:pt x="815" y="178"/>
                    <a:pt x="828" y="165"/>
                    <a:pt x="829" y="167"/>
                  </a:cubicBezTo>
                  <a:cubicBezTo>
                    <a:pt x="830" y="168"/>
                    <a:pt x="810" y="200"/>
                    <a:pt x="810" y="200"/>
                  </a:cubicBezTo>
                  <a:cubicBezTo>
                    <a:pt x="813" y="208"/>
                    <a:pt x="815" y="213"/>
                    <a:pt x="818" y="218"/>
                  </a:cubicBezTo>
                  <a:cubicBezTo>
                    <a:pt x="822" y="224"/>
                    <a:pt x="819" y="227"/>
                    <a:pt x="819" y="231"/>
                  </a:cubicBezTo>
                  <a:cubicBezTo>
                    <a:pt x="819" y="251"/>
                    <a:pt x="813" y="267"/>
                    <a:pt x="797" y="280"/>
                  </a:cubicBezTo>
                  <a:close/>
                  <a:moveTo>
                    <a:pt x="706" y="2738"/>
                  </a:moveTo>
                  <a:cubicBezTo>
                    <a:pt x="680" y="2753"/>
                    <a:pt x="676" y="2774"/>
                    <a:pt x="676" y="2774"/>
                  </a:cubicBezTo>
                  <a:cubicBezTo>
                    <a:pt x="673" y="2783"/>
                    <a:pt x="669" y="2794"/>
                    <a:pt x="661" y="2790"/>
                  </a:cubicBezTo>
                  <a:cubicBezTo>
                    <a:pt x="652" y="2786"/>
                    <a:pt x="665" y="2770"/>
                    <a:pt x="671" y="2755"/>
                  </a:cubicBezTo>
                  <a:cubicBezTo>
                    <a:pt x="678" y="2740"/>
                    <a:pt x="712" y="2715"/>
                    <a:pt x="721" y="2707"/>
                  </a:cubicBezTo>
                  <a:cubicBezTo>
                    <a:pt x="731" y="2700"/>
                    <a:pt x="742" y="2698"/>
                    <a:pt x="744" y="2707"/>
                  </a:cubicBezTo>
                  <a:cubicBezTo>
                    <a:pt x="746" y="2716"/>
                    <a:pt x="732" y="2722"/>
                    <a:pt x="706" y="2738"/>
                  </a:cubicBezTo>
                  <a:close/>
                  <a:moveTo>
                    <a:pt x="1218" y="2551"/>
                  </a:moveTo>
                  <a:cubicBezTo>
                    <a:pt x="1211" y="2557"/>
                    <a:pt x="1208" y="2556"/>
                    <a:pt x="1198" y="2551"/>
                  </a:cubicBezTo>
                  <a:cubicBezTo>
                    <a:pt x="1187" y="2546"/>
                    <a:pt x="1173" y="2533"/>
                    <a:pt x="1165" y="2531"/>
                  </a:cubicBezTo>
                  <a:cubicBezTo>
                    <a:pt x="1158" y="2529"/>
                    <a:pt x="1151" y="2528"/>
                    <a:pt x="1149" y="2535"/>
                  </a:cubicBezTo>
                  <a:cubicBezTo>
                    <a:pt x="1147" y="2542"/>
                    <a:pt x="1144" y="2551"/>
                    <a:pt x="1149" y="2553"/>
                  </a:cubicBezTo>
                  <a:cubicBezTo>
                    <a:pt x="1154" y="2554"/>
                    <a:pt x="1156" y="2541"/>
                    <a:pt x="1162" y="2555"/>
                  </a:cubicBezTo>
                  <a:cubicBezTo>
                    <a:pt x="1168" y="2569"/>
                    <a:pt x="1171" y="2571"/>
                    <a:pt x="1169" y="2578"/>
                  </a:cubicBezTo>
                  <a:cubicBezTo>
                    <a:pt x="1166" y="2584"/>
                    <a:pt x="1162" y="2593"/>
                    <a:pt x="1153" y="2586"/>
                  </a:cubicBezTo>
                  <a:cubicBezTo>
                    <a:pt x="1144" y="2579"/>
                    <a:pt x="1142" y="2574"/>
                    <a:pt x="1130" y="2567"/>
                  </a:cubicBezTo>
                  <a:cubicBezTo>
                    <a:pt x="1118" y="2560"/>
                    <a:pt x="1119" y="2560"/>
                    <a:pt x="1121" y="2549"/>
                  </a:cubicBezTo>
                  <a:cubicBezTo>
                    <a:pt x="1124" y="2538"/>
                    <a:pt x="1124" y="2537"/>
                    <a:pt x="1120" y="2530"/>
                  </a:cubicBezTo>
                  <a:cubicBezTo>
                    <a:pt x="1115" y="2522"/>
                    <a:pt x="1121" y="2515"/>
                    <a:pt x="1132" y="2518"/>
                  </a:cubicBezTo>
                  <a:cubicBezTo>
                    <a:pt x="1143" y="2521"/>
                    <a:pt x="1145" y="2525"/>
                    <a:pt x="1150" y="2512"/>
                  </a:cubicBezTo>
                  <a:cubicBezTo>
                    <a:pt x="1154" y="2498"/>
                    <a:pt x="1153" y="2500"/>
                    <a:pt x="1160" y="2503"/>
                  </a:cubicBezTo>
                  <a:cubicBezTo>
                    <a:pt x="1160" y="2503"/>
                    <a:pt x="1167" y="2509"/>
                    <a:pt x="1170" y="2518"/>
                  </a:cubicBezTo>
                  <a:cubicBezTo>
                    <a:pt x="1172" y="2527"/>
                    <a:pt x="1173" y="2534"/>
                    <a:pt x="1181" y="2530"/>
                  </a:cubicBezTo>
                  <a:cubicBezTo>
                    <a:pt x="1188" y="2525"/>
                    <a:pt x="1192" y="2519"/>
                    <a:pt x="1198" y="2522"/>
                  </a:cubicBezTo>
                  <a:cubicBezTo>
                    <a:pt x="1203" y="2525"/>
                    <a:pt x="1210" y="2529"/>
                    <a:pt x="1212" y="2534"/>
                  </a:cubicBezTo>
                  <a:cubicBezTo>
                    <a:pt x="1215" y="2539"/>
                    <a:pt x="1225" y="2545"/>
                    <a:pt x="1218" y="2551"/>
                  </a:cubicBezTo>
                  <a:close/>
                  <a:moveTo>
                    <a:pt x="1282" y="2519"/>
                  </a:moveTo>
                  <a:cubicBezTo>
                    <a:pt x="1268" y="2521"/>
                    <a:pt x="1265" y="2526"/>
                    <a:pt x="1258" y="2519"/>
                  </a:cubicBezTo>
                  <a:cubicBezTo>
                    <a:pt x="1250" y="2513"/>
                    <a:pt x="1244" y="2514"/>
                    <a:pt x="1245" y="2523"/>
                  </a:cubicBezTo>
                  <a:cubicBezTo>
                    <a:pt x="1246" y="2531"/>
                    <a:pt x="1261" y="2533"/>
                    <a:pt x="1264" y="2539"/>
                  </a:cubicBezTo>
                  <a:cubicBezTo>
                    <a:pt x="1267" y="2545"/>
                    <a:pt x="1275" y="2548"/>
                    <a:pt x="1269" y="2553"/>
                  </a:cubicBezTo>
                  <a:cubicBezTo>
                    <a:pt x="1262" y="2558"/>
                    <a:pt x="1253" y="2562"/>
                    <a:pt x="1246" y="2548"/>
                  </a:cubicBezTo>
                  <a:cubicBezTo>
                    <a:pt x="1238" y="2533"/>
                    <a:pt x="1235" y="2530"/>
                    <a:pt x="1221" y="2521"/>
                  </a:cubicBezTo>
                  <a:cubicBezTo>
                    <a:pt x="1207" y="2511"/>
                    <a:pt x="1205" y="2511"/>
                    <a:pt x="1186" y="2503"/>
                  </a:cubicBezTo>
                  <a:cubicBezTo>
                    <a:pt x="1167" y="2494"/>
                    <a:pt x="1160" y="2502"/>
                    <a:pt x="1160" y="2484"/>
                  </a:cubicBezTo>
                  <a:cubicBezTo>
                    <a:pt x="1160" y="2467"/>
                    <a:pt x="1158" y="2452"/>
                    <a:pt x="1167" y="2450"/>
                  </a:cubicBezTo>
                  <a:cubicBezTo>
                    <a:pt x="1177" y="2449"/>
                    <a:pt x="1176" y="2452"/>
                    <a:pt x="1176" y="2455"/>
                  </a:cubicBezTo>
                  <a:cubicBezTo>
                    <a:pt x="1175" y="2457"/>
                    <a:pt x="1167" y="2477"/>
                    <a:pt x="1178" y="2477"/>
                  </a:cubicBezTo>
                  <a:cubicBezTo>
                    <a:pt x="1189" y="2477"/>
                    <a:pt x="1189" y="2466"/>
                    <a:pt x="1193" y="2458"/>
                  </a:cubicBezTo>
                  <a:cubicBezTo>
                    <a:pt x="1197" y="2451"/>
                    <a:pt x="1206" y="2455"/>
                    <a:pt x="1209" y="2460"/>
                  </a:cubicBezTo>
                  <a:cubicBezTo>
                    <a:pt x="1212" y="2464"/>
                    <a:pt x="1215" y="2469"/>
                    <a:pt x="1225" y="2466"/>
                  </a:cubicBezTo>
                  <a:cubicBezTo>
                    <a:pt x="1234" y="2463"/>
                    <a:pt x="1238" y="2463"/>
                    <a:pt x="1226" y="2454"/>
                  </a:cubicBezTo>
                  <a:cubicBezTo>
                    <a:pt x="1214" y="2446"/>
                    <a:pt x="1201" y="2452"/>
                    <a:pt x="1203" y="2437"/>
                  </a:cubicBezTo>
                  <a:cubicBezTo>
                    <a:pt x="1206" y="2423"/>
                    <a:pt x="1207" y="2426"/>
                    <a:pt x="1218" y="2431"/>
                  </a:cubicBezTo>
                  <a:cubicBezTo>
                    <a:pt x="1228" y="2436"/>
                    <a:pt x="1238" y="2442"/>
                    <a:pt x="1241" y="2452"/>
                  </a:cubicBezTo>
                  <a:cubicBezTo>
                    <a:pt x="1245" y="2462"/>
                    <a:pt x="1246" y="2480"/>
                    <a:pt x="1252" y="2488"/>
                  </a:cubicBezTo>
                  <a:cubicBezTo>
                    <a:pt x="1258" y="2497"/>
                    <a:pt x="1259" y="2505"/>
                    <a:pt x="1277" y="2509"/>
                  </a:cubicBezTo>
                  <a:cubicBezTo>
                    <a:pt x="1295" y="2512"/>
                    <a:pt x="1297" y="2517"/>
                    <a:pt x="1282" y="2519"/>
                  </a:cubicBezTo>
                  <a:close/>
                  <a:moveTo>
                    <a:pt x="1434" y="2714"/>
                  </a:moveTo>
                  <a:cubicBezTo>
                    <a:pt x="1416" y="2722"/>
                    <a:pt x="1417" y="2721"/>
                    <a:pt x="1406" y="2722"/>
                  </a:cubicBezTo>
                  <a:cubicBezTo>
                    <a:pt x="1395" y="2722"/>
                    <a:pt x="1386" y="2716"/>
                    <a:pt x="1382" y="2707"/>
                  </a:cubicBezTo>
                  <a:cubicBezTo>
                    <a:pt x="1379" y="2698"/>
                    <a:pt x="1391" y="2701"/>
                    <a:pt x="1399" y="2705"/>
                  </a:cubicBezTo>
                  <a:cubicBezTo>
                    <a:pt x="1406" y="2710"/>
                    <a:pt x="1422" y="2705"/>
                    <a:pt x="1429" y="2700"/>
                  </a:cubicBezTo>
                  <a:cubicBezTo>
                    <a:pt x="1436" y="2695"/>
                    <a:pt x="1439" y="2697"/>
                    <a:pt x="1438" y="2684"/>
                  </a:cubicBezTo>
                  <a:cubicBezTo>
                    <a:pt x="1438" y="2684"/>
                    <a:pt x="1438" y="2681"/>
                    <a:pt x="1443" y="2681"/>
                  </a:cubicBezTo>
                  <a:cubicBezTo>
                    <a:pt x="1449" y="2681"/>
                    <a:pt x="1455" y="2689"/>
                    <a:pt x="1456" y="2703"/>
                  </a:cubicBezTo>
                  <a:cubicBezTo>
                    <a:pt x="1458" y="2716"/>
                    <a:pt x="1452" y="2707"/>
                    <a:pt x="1434" y="2714"/>
                  </a:cubicBezTo>
                  <a:close/>
                  <a:moveTo>
                    <a:pt x="1677" y="2000"/>
                  </a:moveTo>
                  <a:cubicBezTo>
                    <a:pt x="1681" y="1998"/>
                    <a:pt x="1683" y="1990"/>
                    <a:pt x="1686" y="1978"/>
                  </a:cubicBezTo>
                  <a:cubicBezTo>
                    <a:pt x="1686" y="1978"/>
                    <a:pt x="1692" y="1972"/>
                    <a:pt x="1698" y="1978"/>
                  </a:cubicBezTo>
                  <a:cubicBezTo>
                    <a:pt x="1704" y="1984"/>
                    <a:pt x="1706" y="1994"/>
                    <a:pt x="1706" y="2013"/>
                  </a:cubicBezTo>
                  <a:cubicBezTo>
                    <a:pt x="1706" y="2032"/>
                    <a:pt x="1701" y="2026"/>
                    <a:pt x="1699" y="2039"/>
                  </a:cubicBezTo>
                  <a:cubicBezTo>
                    <a:pt x="1698" y="2051"/>
                    <a:pt x="1706" y="2047"/>
                    <a:pt x="1699" y="2054"/>
                  </a:cubicBezTo>
                  <a:cubicBezTo>
                    <a:pt x="1693" y="2061"/>
                    <a:pt x="1677" y="2063"/>
                    <a:pt x="1680" y="2047"/>
                  </a:cubicBezTo>
                  <a:cubicBezTo>
                    <a:pt x="1683" y="2030"/>
                    <a:pt x="1681" y="2031"/>
                    <a:pt x="1677" y="2019"/>
                  </a:cubicBezTo>
                  <a:cubicBezTo>
                    <a:pt x="1673" y="2006"/>
                    <a:pt x="1673" y="2002"/>
                    <a:pt x="1677" y="2000"/>
                  </a:cubicBezTo>
                  <a:close/>
                  <a:moveTo>
                    <a:pt x="1418" y="1881"/>
                  </a:moveTo>
                  <a:cubicBezTo>
                    <a:pt x="1440" y="1890"/>
                    <a:pt x="1501" y="1928"/>
                    <a:pt x="1520" y="1928"/>
                  </a:cubicBezTo>
                  <a:cubicBezTo>
                    <a:pt x="1539" y="1928"/>
                    <a:pt x="1544" y="1915"/>
                    <a:pt x="1551" y="1925"/>
                  </a:cubicBezTo>
                  <a:cubicBezTo>
                    <a:pt x="1559" y="1935"/>
                    <a:pt x="1554" y="1941"/>
                    <a:pt x="1561" y="1956"/>
                  </a:cubicBezTo>
                  <a:cubicBezTo>
                    <a:pt x="1568" y="1970"/>
                    <a:pt x="1589" y="2001"/>
                    <a:pt x="1607" y="2014"/>
                  </a:cubicBezTo>
                  <a:cubicBezTo>
                    <a:pt x="1625" y="2027"/>
                    <a:pt x="1654" y="2042"/>
                    <a:pt x="1650" y="2051"/>
                  </a:cubicBezTo>
                  <a:cubicBezTo>
                    <a:pt x="1647" y="2059"/>
                    <a:pt x="1638" y="2055"/>
                    <a:pt x="1638" y="2066"/>
                  </a:cubicBezTo>
                  <a:cubicBezTo>
                    <a:pt x="1639" y="2078"/>
                    <a:pt x="1635" y="2091"/>
                    <a:pt x="1629" y="2091"/>
                  </a:cubicBezTo>
                  <a:cubicBezTo>
                    <a:pt x="1622" y="2092"/>
                    <a:pt x="1619" y="2098"/>
                    <a:pt x="1621" y="2077"/>
                  </a:cubicBezTo>
                  <a:cubicBezTo>
                    <a:pt x="1624" y="2057"/>
                    <a:pt x="1626" y="2044"/>
                    <a:pt x="1618" y="2040"/>
                  </a:cubicBezTo>
                  <a:cubicBezTo>
                    <a:pt x="1610" y="2037"/>
                    <a:pt x="1585" y="2020"/>
                    <a:pt x="1574" y="2006"/>
                  </a:cubicBezTo>
                  <a:cubicBezTo>
                    <a:pt x="1563" y="1993"/>
                    <a:pt x="1559" y="1977"/>
                    <a:pt x="1541" y="1978"/>
                  </a:cubicBezTo>
                  <a:cubicBezTo>
                    <a:pt x="1523" y="1979"/>
                    <a:pt x="1489" y="1988"/>
                    <a:pt x="1481" y="1977"/>
                  </a:cubicBezTo>
                  <a:cubicBezTo>
                    <a:pt x="1473" y="1965"/>
                    <a:pt x="1459" y="1942"/>
                    <a:pt x="1439" y="1930"/>
                  </a:cubicBezTo>
                  <a:cubicBezTo>
                    <a:pt x="1420" y="1918"/>
                    <a:pt x="1413" y="1913"/>
                    <a:pt x="1413" y="1903"/>
                  </a:cubicBezTo>
                  <a:cubicBezTo>
                    <a:pt x="1413" y="1892"/>
                    <a:pt x="1405" y="1875"/>
                    <a:pt x="1418" y="1881"/>
                  </a:cubicBezTo>
                  <a:close/>
                  <a:moveTo>
                    <a:pt x="1538" y="2093"/>
                  </a:moveTo>
                  <a:cubicBezTo>
                    <a:pt x="1532" y="2087"/>
                    <a:pt x="1510" y="2073"/>
                    <a:pt x="1520" y="2072"/>
                  </a:cubicBezTo>
                  <a:cubicBezTo>
                    <a:pt x="1531" y="2071"/>
                    <a:pt x="1544" y="2089"/>
                    <a:pt x="1542" y="2078"/>
                  </a:cubicBezTo>
                  <a:cubicBezTo>
                    <a:pt x="1539" y="2067"/>
                    <a:pt x="1540" y="2060"/>
                    <a:pt x="1533" y="2050"/>
                  </a:cubicBezTo>
                  <a:cubicBezTo>
                    <a:pt x="1525" y="2040"/>
                    <a:pt x="1504" y="2009"/>
                    <a:pt x="1525" y="2024"/>
                  </a:cubicBezTo>
                  <a:cubicBezTo>
                    <a:pt x="1537" y="2033"/>
                    <a:pt x="1555" y="2052"/>
                    <a:pt x="1562" y="2059"/>
                  </a:cubicBezTo>
                  <a:cubicBezTo>
                    <a:pt x="1568" y="2066"/>
                    <a:pt x="1581" y="2071"/>
                    <a:pt x="1582" y="2085"/>
                  </a:cubicBezTo>
                  <a:cubicBezTo>
                    <a:pt x="1583" y="2100"/>
                    <a:pt x="1581" y="2103"/>
                    <a:pt x="1578" y="2110"/>
                  </a:cubicBezTo>
                  <a:cubicBezTo>
                    <a:pt x="1576" y="2117"/>
                    <a:pt x="1571" y="2123"/>
                    <a:pt x="1565" y="2114"/>
                  </a:cubicBezTo>
                  <a:cubicBezTo>
                    <a:pt x="1560" y="2105"/>
                    <a:pt x="1543" y="2098"/>
                    <a:pt x="1538" y="2093"/>
                  </a:cubicBezTo>
                  <a:close/>
                  <a:moveTo>
                    <a:pt x="1536" y="2144"/>
                  </a:moveTo>
                  <a:cubicBezTo>
                    <a:pt x="1526" y="2144"/>
                    <a:pt x="1516" y="2142"/>
                    <a:pt x="1512" y="2144"/>
                  </a:cubicBezTo>
                  <a:cubicBezTo>
                    <a:pt x="1508" y="2147"/>
                    <a:pt x="1505" y="2146"/>
                    <a:pt x="1503" y="2132"/>
                  </a:cubicBezTo>
                  <a:cubicBezTo>
                    <a:pt x="1502" y="2117"/>
                    <a:pt x="1501" y="2093"/>
                    <a:pt x="1516" y="2105"/>
                  </a:cubicBezTo>
                  <a:cubicBezTo>
                    <a:pt x="1523" y="2110"/>
                    <a:pt x="1518" y="2126"/>
                    <a:pt x="1531" y="2120"/>
                  </a:cubicBezTo>
                  <a:cubicBezTo>
                    <a:pt x="1543" y="2115"/>
                    <a:pt x="1548" y="2111"/>
                    <a:pt x="1549" y="2122"/>
                  </a:cubicBezTo>
                  <a:cubicBezTo>
                    <a:pt x="1550" y="2133"/>
                    <a:pt x="1545" y="2144"/>
                    <a:pt x="1536" y="2144"/>
                  </a:cubicBezTo>
                  <a:close/>
                  <a:moveTo>
                    <a:pt x="1247" y="2100"/>
                  </a:moveTo>
                  <a:cubicBezTo>
                    <a:pt x="1257" y="2096"/>
                    <a:pt x="1259" y="2104"/>
                    <a:pt x="1273" y="2107"/>
                  </a:cubicBezTo>
                  <a:cubicBezTo>
                    <a:pt x="1288" y="2110"/>
                    <a:pt x="1288" y="2098"/>
                    <a:pt x="1279" y="2086"/>
                  </a:cubicBezTo>
                  <a:cubicBezTo>
                    <a:pt x="1270" y="2075"/>
                    <a:pt x="1266" y="2063"/>
                    <a:pt x="1278" y="2065"/>
                  </a:cubicBezTo>
                  <a:cubicBezTo>
                    <a:pt x="1290" y="2067"/>
                    <a:pt x="1286" y="2075"/>
                    <a:pt x="1291" y="2079"/>
                  </a:cubicBezTo>
                  <a:cubicBezTo>
                    <a:pt x="1295" y="2084"/>
                    <a:pt x="1299" y="2077"/>
                    <a:pt x="1310" y="2075"/>
                  </a:cubicBezTo>
                  <a:cubicBezTo>
                    <a:pt x="1321" y="2073"/>
                    <a:pt x="1330" y="2080"/>
                    <a:pt x="1337" y="2074"/>
                  </a:cubicBezTo>
                  <a:cubicBezTo>
                    <a:pt x="1343" y="2068"/>
                    <a:pt x="1348" y="2057"/>
                    <a:pt x="1353" y="2062"/>
                  </a:cubicBezTo>
                  <a:cubicBezTo>
                    <a:pt x="1359" y="2067"/>
                    <a:pt x="1356" y="2072"/>
                    <a:pt x="1350" y="2081"/>
                  </a:cubicBezTo>
                  <a:cubicBezTo>
                    <a:pt x="1343" y="2090"/>
                    <a:pt x="1338" y="2098"/>
                    <a:pt x="1342" y="2105"/>
                  </a:cubicBezTo>
                  <a:cubicBezTo>
                    <a:pt x="1346" y="2112"/>
                    <a:pt x="1350" y="2108"/>
                    <a:pt x="1350" y="2122"/>
                  </a:cubicBezTo>
                  <a:cubicBezTo>
                    <a:pt x="1350" y="2136"/>
                    <a:pt x="1352" y="2145"/>
                    <a:pt x="1362" y="2154"/>
                  </a:cubicBezTo>
                  <a:cubicBezTo>
                    <a:pt x="1372" y="2163"/>
                    <a:pt x="1366" y="2172"/>
                    <a:pt x="1378" y="2177"/>
                  </a:cubicBezTo>
                  <a:cubicBezTo>
                    <a:pt x="1390" y="2183"/>
                    <a:pt x="1420" y="2190"/>
                    <a:pt x="1439" y="2199"/>
                  </a:cubicBezTo>
                  <a:cubicBezTo>
                    <a:pt x="1459" y="2209"/>
                    <a:pt x="1482" y="2217"/>
                    <a:pt x="1483" y="2227"/>
                  </a:cubicBezTo>
                  <a:cubicBezTo>
                    <a:pt x="1484" y="2236"/>
                    <a:pt x="1486" y="2248"/>
                    <a:pt x="1477" y="2244"/>
                  </a:cubicBezTo>
                  <a:cubicBezTo>
                    <a:pt x="1467" y="2241"/>
                    <a:pt x="1452" y="2243"/>
                    <a:pt x="1445" y="2237"/>
                  </a:cubicBezTo>
                  <a:cubicBezTo>
                    <a:pt x="1438" y="2231"/>
                    <a:pt x="1429" y="2226"/>
                    <a:pt x="1429" y="2219"/>
                  </a:cubicBezTo>
                  <a:cubicBezTo>
                    <a:pt x="1429" y="2211"/>
                    <a:pt x="1435" y="2208"/>
                    <a:pt x="1422" y="2204"/>
                  </a:cubicBezTo>
                  <a:cubicBezTo>
                    <a:pt x="1409" y="2200"/>
                    <a:pt x="1395" y="2195"/>
                    <a:pt x="1391" y="2203"/>
                  </a:cubicBezTo>
                  <a:cubicBezTo>
                    <a:pt x="1388" y="2212"/>
                    <a:pt x="1383" y="2216"/>
                    <a:pt x="1384" y="2224"/>
                  </a:cubicBezTo>
                  <a:cubicBezTo>
                    <a:pt x="1386" y="2232"/>
                    <a:pt x="1390" y="2249"/>
                    <a:pt x="1384" y="2249"/>
                  </a:cubicBezTo>
                  <a:cubicBezTo>
                    <a:pt x="1378" y="2250"/>
                    <a:pt x="1368" y="2246"/>
                    <a:pt x="1369" y="2237"/>
                  </a:cubicBezTo>
                  <a:cubicBezTo>
                    <a:pt x="1370" y="2228"/>
                    <a:pt x="1367" y="2213"/>
                    <a:pt x="1363" y="2205"/>
                  </a:cubicBezTo>
                  <a:cubicBezTo>
                    <a:pt x="1358" y="2197"/>
                    <a:pt x="1350" y="2181"/>
                    <a:pt x="1344" y="2176"/>
                  </a:cubicBezTo>
                  <a:cubicBezTo>
                    <a:pt x="1338" y="2171"/>
                    <a:pt x="1337" y="2164"/>
                    <a:pt x="1328" y="2168"/>
                  </a:cubicBezTo>
                  <a:cubicBezTo>
                    <a:pt x="1319" y="2171"/>
                    <a:pt x="1309" y="2174"/>
                    <a:pt x="1309" y="2184"/>
                  </a:cubicBezTo>
                  <a:cubicBezTo>
                    <a:pt x="1308" y="2193"/>
                    <a:pt x="1311" y="2189"/>
                    <a:pt x="1313" y="2204"/>
                  </a:cubicBezTo>
                  <a:cubicBezTo>
                    <a:pt x="1316" y="2219"/>
                    <a:pt x="1314" y="2219"/>
                    <a:pt x="1328" y="2231"/>
                  </a:cubicBezTo>
                  <a:cubicBezTo>
                    <a:pt x="1343" y="2243"/>
                    <a:pt x="1335" y="2255"/>
                    <a:pt x="1351" y="2259"/>
                  </a:cubicBezTo>
                  <a:cubicBezTo>
                    <a:pt x="1366" y="2264"/>
                    <a:pt x="1374" y="2260"/>
                    <a:pt x="1372" y="2269"/>
                  </a:cubicBezTo>
                  <a:cubicBezTo>
                    <a:pt x="1370" y="2277"/>
                    <a:pt x="1367" y="2300"/>
                    <a:pt x="1372" y="2308"/>
                  </a:cubicBezTo>
                  <a:cubicBezTo>
                    <a:pt x="1378" y="2316"/>
                    <a:pt x="1388" y="2312"/>
                    <a:pt x="1402" y="2303"/>
                  </a:cubicBezTo>
                  <a:cubicBezTo>
                    <a:pt x="1417" y="2293"/>
                    <a:pt x="1416" y="2287"/>
                    <a:pt x="1426" y="2293"/>
                  </a:cubicBezTo>
                  <a:cubicBezTo>
                    <a:pt x="1435" y="2299"/>
                    <a:pt x="1439" y="2304"/>
                    <a:pt x="1449" y="2300"/>
                  </a:cubicBezTo>
                  <a:cubicBezTo>
                    <a:pt x="1460" y="2297"/>
                    <a:pt x="1458" y="2288"/>
                    <a:pt x="1461" y="2280"/>
                  </a:cubicBezTo>
                  <a:cubicBezTo>
                    <a:pt x="1463" y="2271"/>
                    <a:pt x="1466" y="2276"/>
                    <a:pt x="1466" y="2266"/>
                  </a:cubicBezTo>
                  <a:cubicBezTo>
                    <a:pt x="1466" y="2255"/>
                    <a:pt x="1460" y="2251"/>
                    <a:pt x="1465" y="2251"/>
                  </a:cubicBezTo>
                  <a:cubicBezTo>
                    <a:pt x="1470" y="2250"/>
                    <a:pt x="1479" y="2251"/>
                    <a:pt x="1482" y="2258"/>
                  </a:cubicBezTo>
                  <a:cubicBezTo>
                    <a:pt x="1484" y="2265"/>
                    <a:pt x="1497" y="2274"/>
                    <a:pt x="1499" y="2285"/>
                  </a:cubicBezTo>
                  <a:cubicBezTo>
                    <a:pt x="1501" y="2297"/>
                    <a:pt x="1489" y="2309"/>
                    <a:pt x="1496" y="2312"/>
                  </a:cubicBezTo>
                  <a:cubicBezTo>
                    <a:pt x="1504" y="2315"/>
                    <a:pt x="1520" y="2318"/>
                    <a:pt x="1528" y="2306"/>
                  </a:cubicBezTo>
                  <a:cubicBezTo>
                    <a:pt x="1535" y="2294"/>
                    <a:pt x="1555" y="2290"/>
                    <a:pt x="1561" y="2290"/>
                  </a:cubicBezTo>
                  <a:cubicBezTo>
                    <a:pt x="1567" y="2290"/>
                    <a:pt x="1579" y="2288"/>
                    <a:pt x="1572" y="2277"/>
                  </a:cubicBezTo>
                  <a:cubicBezTo>
                    <a:pt x="1564" y="2267"/>
                    <a:pt x="1545" y="2253"/>
                    <a:pt x="1545" y="2234"/>
                  </a:cubicBezTo>
                  <a:cubicBezTo>
                    <a:pt x="1545" y="2214"/>
                    <a:pt x="1549" y="2205"/>
                    <a:pt x="1543" y="2198"/>
                  </a:cubicBezTo>
                  <a:cubicBezTo>
                    <a:pt x="1537" y="2190"/>
                    <a:pt x="1520" y="2170"/>
                    <a:pt x="1529" y="2164"/>
                  </a:cubicBezTo>
                  <a:cubicBezTo>
                    <a:pt x="1539" y="2158"/>
                    <a:pt x="1537" y="2172"/>
                    <a:pt x="1543" y="2176"/>
                  </a:cubicBezTo>
                  <a:cubicBezTo>
                    <a:pt x="1549" y="2180"/>
                    <a:pt x="1564" y="2193"/>
                    <a:pt x="1571" y="2194"/>
                  </a:cubicBezTo>
                  <a:cubicBezTo>
                    <a:pt x="1577" y="2195"/>
                    <a:pt x="1589" y="2199"/>
                    <a:pt x="1584" y="2188"/>
                  </a:cubicBezTo>
                  <a:cubicBezTo>
                    <a:pt x="1578" y="2177"/>
                    <a:pt x="1572" y="2169"/>
                    <a:pt x="1574" y="2157"/>
                  </a:cubicBezTo>
                  <a:cubicBezTo>
                    <a:pt x="1575" y="2145"/>
                    <a:pt x="1585" y="2131"/>
                    <a:pt x="1591" y="2142"/>
                  </a:cubicBezTo>
                  <a:cubicBezTo>
                    <a:pt x="1598" y="2154"/>
                    <a:pt x="1609" y="2163"/>
                    <a:pt x="1613" y="2167"/>
                  </a:cubicBezTo>
                  <a:cubicBezTo>
                    <a:pt x="1618" y="2171"/>
                    <a:pt x="1630" y="2177"/>
                    <a:pt x="1627" y="2187"/>
                  </a:cubicBezTo>
                  <a:cubicBezTo>
                    <a:pt x="1624" y="2198"/>
                    <a:pt x="1619" y="2199"/>
                    <a:pt x="1619" y="2209"/>
                  </a:cubicBezTo>
                  <a:cubicBezTo>
                    <a:pt x="1619" y="2218"/>
                    <a:pt x="1627" y="2223"/>
                    <a:pt x="1613" y="2227"/>
                  </a:cubicBezTo>
                  <a:cubicBezTo>
                    <a:pt x="1600" y="2230"/>
                    <a:pt x="1590" y="2224"/>
                    <a:pt x="1603" y="2246"/>
                  </a:cubicBezTo>
                  <a:cubicBezTo>
                    <a:pt x="1615" y="2269"/>
                    <a:pt x="1618" y="2263"/>
                    <a:pt x="1631" y="2260"/>
                  </a:cubicBezTo>
                  <a:cubicBezTo>
                    <a:pt x="1645" y="2257"/>
                    <a:pt x="1652" y="2260"/>
                    <a:pt x="1659" y="2267"/>
                  </a:cubicBezTo>
                  <a:cubicBezTo>
                    <a:pt x="1666" y="2273"/>
                    <a:pt x="1664" y="2280"/>
                    <a:pt x="1656" y="2280"/>
                  </a:cubicBezTo>
                  <a:cubicBezTo>
                    <a:pt x="1649" y="2280"/>
                    <a:pt x="1632" y="2278"/>
                    <a:pt x="1622" y="2285"/>
                  </a:cubicBezTo>
                  <a:cubicBezTo>
                    <a:pt x="1613" y="2291"/>
                    <a:pt x="1605" y="2283"/>
                    <a:pt x="1603" y="2294"/>
                  </a:cubicBezTo>
                  <a:cubicBezTo>
                    <a:pt x="1601" y="2304"/>
                    <a:pt x="1603" y="2330"/>
                    <a:pt x="1617" y="2330"/>
                  </a:cubicBezTo>
                  <a:cubicBezTo>
                    <a:pt x="1630" y="2330"/>
                    <a:pt x="1642" y="2323"/>
                    <a:pt x="1648" y="2335"/>
                  </a:cubicBezTo>
                  <a:cubicBezTo>
                    <a:pt x="1655" y="2347"/>
                    <a:pt x="1659" y="2352"/>
                    <a:pt x="1655" y="2363"/>
                  </a:cubicBezTo>
                  <a:cubicBezTo>
                    <a:pt x="1651" y="2375"/>
                    <a:pt x="1630" y="2404"/>
                    <a:pt x="1624" y="2416"/>
                  </a:cubicBezTo>
                  <a:cubicBezTo>
                    <a:pt x="1619" y="2428"/>
                    <a:pt x="1612" y="2440"/>
                    <a:pt x="1609" y="2451"/>
                  </a:cubicBezTo>
                  <a:cubicBezTo>
                    <a:pt x="1606" y="2462"/>
                    <a:pt x="1606" y="2456"/>
                    <a:pt x="1598" y="2463"/>
                  </a:cubicBezTo>
                  <a:cubicBezTo>
                    <a:pt x="1591" y="2469"/>
                    <a:pt x="1594" y="2477"/>
                    <a:pt x="1582" y="2472"/>
                  </a:cubicBezTo>
                  <a:cubicBezTo>
                    <a:pt x="1571" y="2468"/>
                    <a:pt x="1536" y="2451"/>
                    <a:pt x="1531" y="2458"/>
                  </a:cubicBezTo>
                  <a:cubicBezTo>
                    <a:pt x="1526" y="2465"/>
                    <a:pt x="1515" y="2466"/>
                    <a:pt x="1520" y="2474"/>
                  </a:cubicBezTo>
                  <a:cubicBezTo>
                    <a:pt x="1525" y="2482"/>
                    <a:pt x="1527" y="2479"/>
                    <a:pt x="1536" y="2478"/>
                  </a:cubicBezTo>
                  <a:cubicBezTo>
                    <a:pt x="1545" y="2477"/>
                    <a:pt x="1535" y="2485"/>
                    <a:pt x="1534" y="2490"/>
                  </a:cubicBezTo>
                  <a:cubicBezTo>
                    <a:pt x="1534" y="2496"/>
                    <a:pt x="1534" y="2506"/>
                    <a:pt x="1539" y="2514"/>
                  </a:cubicBezTo>
                  <a:cubicBezTo>
                    <a:pt x="1544" y="2521"/>
                    <a:pt x="1538" y="2522"/>
                    <a:pt x="1530" y="2527"/>
                  </a:cubicBezTo>
                  <a:cubicBezTo>
                    <a:pt x="1522" y="2532"/>
                    <a:pt x="1523" y="2539"/>
                    <a:pt x="1517" y="2547"/>
                  </a:cubicBezTo>
                  <a:cubicBezTo>
                    <a:pt x="1510" y="2556"/>
                    <a:pt x="1492" y="2571"/>
                    <a:pt x="1506" y="2573"/>
                  </a:cubicBezTo>
                  <a:cubicBezTo>
                    <a:pt x="1520" y="2575"/>
                    <a:pt x="1529" y="2571"/>
                    <a:pt x="1535" y="2566"/>
                  </a:cubicBezTo>
                  <a:cubicBezTo>
                    <a:pt x="1541" y="2561"/>
                    <a:pt x="1550" y="2555"/>
                    <a:pt x="1555" y="2558"/>
                  </a:cubicBezTo>
                  <a:cubicBezTo>
                    <a:pt x="1560" y="2561"/>
                    <a:pt x="1560" y="2563"/>
                    <a:pt x="1576" y="2571"/>
                  </a:cubicBezTo>
                  <a:cubicBezTo>
                    <a:pt x="1591" y="2579"/>
                    <a:pt x="1591" y="2586"/>
                    <a:pt x="1579" y="2594"/>
                  </a:cubicBezTo>
                  <a:cubicBezTo>
                    <a:pt x="1568" y="2602"/>
                    <a:pt x="1557" y="2618"/>
                    <a:pt x="1549" y="2627"/>
                  </a:cubicBezTo>
                  <a:cubicBezTo>
                    <a:pt x="1541" y="2636"/>
                    <a:pt x="1539" y="2642"/>
                    <a:pt x="1524" y="2649"/>
                  </a:cubicBezTo>
                  <a:cubicBezTo>
                    <a:pt x="1509" y="2656"/>
                    <a:pt x="1500" y="2664"/>
                    <a:pt x="1485" y="2664"/>
                  </a:cubicBezTo>
                  <a:cubicBezTo>
                    <a:pt x="1470" y="2664"/>
                    <a:pt x="1461" y="2668"/>
                    <a:pt x="1458" y="2654"/>
                  </a:cubicBezTo>
                  <a:cubicBezTo>
                    <a:pt x="1456" y="2640"/>
                    <a:pt x="1465" y="2635"/>
                    <a:pt x="1476" y="2636"/>
                  </a:cubicBezTo>
                  <a:cubicBezTo>
                    <a:pt x="1488" y="2636"/>
                    <a:pt x="1501" y="2627"/>
                    <a:pt x="1486" y="2621"/>
                  </a:cubicBezTo>
                  <a:cubicBezTo>
                    <a:pt x="1471" y="2615"/>
                    <a:pt x="1456" y="2614"/>
                    <a:pt x="1442" y="2622"/>
                  </a:cubicBezTo>
                  <a:cubicBezTo>
                    <a:pt x="1428" y="2630"/>
                    <a:pt x="1424" y="2644"/>
                    <a:pt x="1404" y="2640"/>
                  </a:cubicBezTo>
                  <a:cubicBezTo>
                    <a:pt x="1385" y="2636"/>
                    <a:pt x="1371" y="2644"/>
                    <a:pt x="1370" y="2628"/>
                  </a:cubicBezTo>
                  <a:cubicBezTo>
                    <a:pt x="1368" y="2613"/>
                    <a:pt x="1359" y="2612"/>
                    <a:pt x="1355" y="2612"/>
                  </a:cubicBezTo>
                  <a:cubicBezTo>
                    <a:pt x="1352" y="2612"/>
                    <a:pt x="1343" y="2608"/>
                    <a:pt x="1343" y="2593"/>
                  </a:cubicBezTo>
                  <a:cubicBezTo>
                    <a:pt x="1343" y="2578"/>
                    <a:pt x="1339" y="2573"/>
                    <a:pt x="1332" y="2552"/>
                  </a:cubicBezTo>
                  <a:cubicBezTo>
                    <a:pt x="1324" y="2532"/>
                    <a:pt x="1313" y="2505"/>
                    <a:pt x="1325" y="2511"/>
                  </a:cubicBezTo>
                  <a:cubicBezTo>
                    <a:pt x="1337" y="2517"/>
                    <a:pt x="1327" y="2538"/>
                    <a:pt x="1344" y="2545"/>
                  </a:cubicBezTo>
                  <a:cubicBezTo>
                    <a:pt x="1361" y="2552"/>
                    <a:pt x="1357" y="2543"/>
                    <a:pt x="1355" y="2535"/>
                  </a:cubicBezTo>
                  <a:cubicBezTo>
                    <a:pt x="1353" y="2528"/>
                    <a:pt x="1364" y="2523"/>
                    <a:pt x="1369" y="2523"/>
                  </a:cubicBezTo>
                  <a:cubicBezTo>
                    <a:pt x="1373" y="2524"/>
                    <a:pt x="1384" y="2514"/>
                    <a:pt x="1387" y="2504"/>
                  </a:cubicBezTo>
                  <a:cubicBezTo>
                    <a:pt x="1390" y="2494"/>
                    <a:pt x="1396" y="2490"/>
                    <a:pt x="1385" y="2484"/>
                  </a:cubicBezTo>
                  <a:cubicBezTo>
                    <a:pt x="1374" y="2479"/>
                    <a:pt x="1351" y="2465"/>
                    <a:pt x="1357" y="2462"/>
                  </a:cubicBezTo>
                  <a:cubicBezTo>
                    <a:pt x="1363" y="2458"/>
                    <a:pt x="1386" y="2467"/>
                    <a:pt x="1393" y="2475"/>
                  </a:cubicBezTo>
                  <a:cubicBezTo>
                    <a:pt x="1399" y="2483"/>
                    <a:pt x="1411" y="2493"/>
                    <a:pt x="1418" y="2505"/>
                  </a:cubicBezTo>
                  <a:cubicBezTo>
                    <a:pt x="1425" y="2516"/>
                    <a:pt x="1436" y="2530"/>
                    <a:pt x="1444" y="2528"/>
                  </a:cubicBezTo>
                  <a:cubicBezTo>
                    <a:pt x="1451" y="2526"/>
                    <a:pt x="1456" y="2515"/>
                    <a:pt x="1461" y="2512"/>
                  </a:cubicBezTo>
                  <a:cubicBezTo>
                    <a:pt x="1465" y="2509"/>
                    <a:pt x="1461" y="2495"/>
                    <a:pt x="1459" y="2482"/>
                  </a:cubicBezTo>
                  <a:cubicBezTo>
                    <a:pt x="1457" y="2470"/>
                    <a:pt x="1449" y="2449"/>
                    <a:pt x="1459" y="2450"/>
                  </a:cubicBezTo>
                  <a:cubicBezTo>
                    <a:pt x="1469" y="2450"/>
                    <a:pt x="1483" y="2441"/>
                    <a:pt x="1483" y="2435"/>
                  </a:cubicBezTo>
                  <a:cubicBezTo>
                    <a:pt x="1483" y="2430"/>
                    <a:pt x="1477" y="2418"/>
                    <a:pt x="1491" y="2415"/>
                  </a:cubicBezTo>
                  <a:cubicBezTo>
                    <a:pt x="1505" y="2412"/>
                    <a:pt x="1525" y="2416"/>
                    <a:pt x="1526" y="2410"/>
                  </a:cubicBezTo>
                  <a:cubicBezTo>
                    <a:pt x="1528" y="2404"/>
                    <a:pt x="1530" y="2397"/>
                    <a:pt x="1513" y="2390"/>
                  </a:cubicBezTo>
                  <a:cubicBezTo>
                    <a:pt x="1496" y="2384"/>
                    <a:pt x="1479" y="2373"/>
                    <a:pt x="1466" y="2359"/>
                  </a:cubicBezTo>
                  <a:cubicBezTo>
                    <a:pt x="1454" y="2344"/>
                    <a:pt x="1446" y="2348"/>
                    <a:pt x="1438" y="2349"/>
                  </a:cubicBezTo>
                  <a:cubicBezTo>
                    <a:pt x="1429" y="2350"/>
                    <a:pt x="1418" y="2352"/>
                    <a:pt x="1395" y="2350"/>
                  </a:cubicBezTo>
                  <a:cubicBezTo>
                    <a:pt x="1372" y="2348"/>
                    <a:pt x="1366" y="2342"/>
                    <a:pt x="1367" y="2333"/>
                  </a:cubicBezTo>
                  <a:cubicBezTo>
                    <a:pt x="1367" y="2323"/>
                    <a:pt x="1364" y="2311"/>
                    <a:pt x="1348" y="2289"/>
                  </a:cubicBezTo>
                  <a:cubicBezTo>
                    <a:pt x="1333" y="2267"/>
                    <a:pt x="1341" y="2262"/>
                    <a:pt x="1331" y="2264"/>
                  </a:cubicBezTo>
                  <a:cubicBezTo>
                    <a:pt x="1320" y="2267"/>
                    <a:pt x="1320" y="2268"/>
                    <a:pt x="1309" y="2272"/>
                  </a:cubicBezTo>
                  <a:cubicBezTo>
                    <a:pt x="1297" y="2276"/>
                    <a:pt x="1276" y="2266"/>
                    <a:pt x="1274" y="2261"/>
                  </a:cubicBezTo>
                  <a:cubicBezTo>
                    <a:pt x="1273" y="2255"/>
                    <a:pt x="1271" y="2252"/>
                    <a:pt x="1263" y="2261"/>
                  </a:cubicBezTo>
                  <a:cubicBezTo>
                    <a:pt x="1255" y="2271"/>
                    <a:pt x="1239" y="2257"/>
                    <a:pt x="1239" y="2252"/>
                  </a:cubicBezTo>
                  <a:cubicBezTo>
                    <a:pt x="1239" y="2246"/>
                    <a:pt x="1244" y="2246"/>
                    <a:pt x="1251" y="2248"/>
                  </a:cubicBezTo>
                  <a:cubicBezTo>
                    <a:pt x="1257" y="2250"/>
                    <a:pt x="1259" y="2240"/>
                    <a:pt x="1264" y="2235"/>
                  </a:cubicBezTo>
                  <a:cubicBezTo>
                    <a:pt x="1269" y="2229"/>
                    <a:pt x="1281" y="2241"/>
                    <a:pt x="1292" y="2246"/>
                  </a:cubicBezTo>
                  <a:cubicBezTo>
                    <a:pt x="1304" y="2250"/>
                    <a:pt x="1318" y="2246"/>
                    <a:pt x="1303" y="2235"/>
                  </a:cubicBezTo>
                  <a:cubicBezTo>
                    <a:pt x="1288" y="2223"/>
                    <a:pt x="1283" y="2188"/>
                    <a:pt x="1283" y="2175"/>
                  </a:cubicBezTo>
                  <a:cubicBezTo>
                    <a:pt x="1283" y="2161"/>
                    <a:pt x="1276" y="2153"/>
                    <a:pt x="1274" y="2142"/>
                  </a:cubicBezTo>
                  <a:cubicBezTo>
                    <a:pt x="1272" y="2132"/>
                    <a:pt x="1279" y="2119"/>
                    <a:pt x="1270" y="2125"/>
                  </a:cubicBezTo>
                  <a:cubicBezTo>
                    <a:pt x="1260" y="2132"/>
                    <a:pt x="1259" y="2137"/>
                    <a:pt x="1259" y="2142"/>
                  </a:cubicBezTo>
                  <a:cubicBezTo>
                    <a:pt x="1258" y="2147"/>
                    <a:pt x="1250" y="2139"/>
                    <a:pt x="1238" y="2130"/>
                  </a:cubicBezTo>
                  <a:cubicBezTo>
                    <a:pt x="1226" y="2121"/>
                    <a:pt x="1223" y="2111"/>
                    <a:pt x="1209" y="2102"/>
                  </a:cubicBezTo>
                  <a:cubicBezTo>
                    <a:pt x="1196" y="2092"/>
                    <a:pt x="1188" y="2098"/>
                    <a:pt x="1188" y="2079"/>
                  </a:cubicBezTo>
                  <a:cubicBezTo>
                    <a:pt x="1188" y="2061"/>
                    <a:pt x="1180" y="2046"/>
                    <a:pt x="1180" y="2034"/>
                  </a:cubicBezTo>
                  <a:cubicBezTo>
                    <a:pt x="1180" y="2023"/>
                    <a:pt x="1190" y="2018"/>
                    <a:pt x="1182" y="2013"/>
                  </a:cubicBezTo>
                  <a:cubicBezTo>
                    <a:pt x="1174" y="2007"/>
                    <a:pt x="1158" y="1984"/>
                    <a:pt x="1152" y="1974"/>
                  </a:cubicBezTo>
                  <a:cubicBezTo>
                    <a:pt x="1146" y="1965"/>
                    <a:pt x="1152" y="1958"/>
                    <a:pt x="1144" y="1961"/>
                  </a:cubicBezTo>
                  <a:cubicBezTo>
                    <a:pt x="1136" y="1963"/>
                    <a:pt x="1120" y="1969"/>
                    <a:pt x="1118" y="1960"/>
                  </a:cubicBezTo>
                  <a:cubicBezTo>
                    <a:pt x="1116" y="1951"/>
                    <a:pt x="1119" y="1941"/>
                    <a:pt x="1127" y="1943"/>
                  </a:cubicBezTo>
                  <a:cubicBezTo>
                    <a:pt x="1127" y="1943"/>
                    <a:pt x="1144" y="1945"/>
                    <a:pt x="1154" y="1953"/>
                  </a:cubicBezTo>
                  <a:cubicBezTo>
                    <a:pt x="1164" y="1960"/>
                    <a:pt x="1169" y="1962"/>
                    <a:pt x="1170" y="1974"/>
                  </a:cubicBezTo>
                  <a:cubicBezTo>
                    <a:pt x="1171" y="1985"/>
                    <a:pt x="1182" y="1998"/>
                    <a:pt x="1192" y="2001"/>
                  </a:cubicBezTo>
                  <a:cubicBezTo>
                    <a:pt x="1202" y="2004"/>
                    <a:pt x="1200" y="2024"/>
                    <a:pt x="1202" y="2035"/>
                  </a:cubicBezTo>
                  <a:cubicBezTo>
                    <a:pt x="1205" y="2045"/>
                    <a:pt x="1202" y="2041"/>
                    <a:pt x="1202" y="2054"/>
                  </a:cubicBezTo>
                  <a:cubicBezTo>
                    <a:pt x="1202" y="2068"/>
                    <a:pt x="1198" y="2069"/>
                    <a:pt x="1213" y="2079"/>
                  </a:cubicBezTo>
                  <a:cubicBezTo>
                    <a:pt x="1228" y="2090"/>
                    <a:pt x="1237" y="2104"/>
                    <a:pt x="1247" y="2100"/>
                  </a:cubicBezTo>
                  <a:close/>
                  <a:moveTo>
                    <a:pt x="1081" y="2051"/>
                  </a:moveTo>
                  <a:cubicBezTo>
                    <a:pt x="1068" y="2046"/>
                    <a:pt x="1064" y="2036"/>
                    <a:pt x="1064" y="2026"/>
                  </a:cubicBezTo>
                  <a:cubicBezTo>
                    <a:pt x="1064" y="2015"/>
                    <a:pt x="1077" y="2014"/>
                    <a:pt x="1081" y="2019"/>
                  </a:cubicBezTo>
                  <a:cubicBezTo>
                    <a:pt x="1085" y="2024"/>
                    <a:pt x="1088" y="2027"/>
                    <a:pt x="1094" y="2030"/>
                  </a:cubicBezTo>
                  <a:cubicBezTo>
                    <a:pt x="1101" y="2032"/>
                    <a:pt x="1105" y="2027"/>
                    <a:pt x="1105" y="2035"/>
                  </a:cubicBezTo>
                  <a:cubicBezTo>
                    <a:pt x="1105" y="2044"/>
                    <a:pt x="1116" y="2050"/>
                    <a:pt x="1119" y="2056"/>
                  </a:cubicBezTo>
                  <a:cubicBezTo>
                    <a:pt x="1122" y="2062"/>
                    <a:pt x="1115" y="2078"/>
                    <a:pt x="1112" y="2087"/>
                  </a:cubicBezTo>
                  <a:cubicBezTo>
                    <a:pt x="1109" y="2096"/>
                    <a:pt x="1112" y="2108"/>
                    <a:pt x="1112" y="2108"/>
                  </a:cubicBezTo>
                  <a:cubicBezTo>
                    <a:pt x="1112" y="2108"/>
                    <a:pt x="1114" y="2117"/>
                    <a:pt x="1121" y="2132"/>
                  </a:cubicBezTo>
                  <a:cubicBezTo>
                    <a:pt x="1129" y="2146"/>
                    <a:pt x="1125" y="2143"/>
                    <a:pt x="1110" y="2138"/>
                  </a:cubicBezTo>
                  <a:cubicBezTo>
                    <a:pt x="1095" y="2133"/>
                    <a:pt x="1093" y="2120"/>
                    <a:pt x="1087" y="2105"/>
                  </a:cubicBezTo>
                  <a:cubicBezTo>
                    <a:pt x="1082" y="2090"/>
                    <a:pt x="1077" y="2092"/>
                    <a:pt x="1070" y="2087"/>
                  </a:cubicBezTo>
                  <a:cubicBezTo>
                    <a:pt x="1063" y="2081"/>
                    <a:pt x="1050" y="2069"/>
                    <a:pt x="1047" y="2062"/>
                  </a:cubicBezTo>
                  <a:cubicBezTo>
                    <a:pt x="1043" y="2055"/>
                    <a:pt x="1071" y="2078"/>
                    <a:pt x="1082" y="2084"/>
                  </a:cubicBezTo>
                  <a:cubicBezTo>
                    <a:pt x="1092" y="2089"/>
                    <a:pt x="1092" y="2075"/>
                    <a:pt x="1097" y="2067"/>
                  </a:cubicBezTo>
                  <a:cubicBezTo>
                    <a:pt x="1101" y="2059"/>
                    <a:pt x="1095" y="2056"/>
                    <a:pt x="1081" y="2051"/>
                  </a:cubicBezTo>
                  <a:close/>
                  <a:moveTo>
                    <a:pt x="1034" y="1138"/>
                  </a:moveTo>
                  <a:cubicBezTo>
                    <a:pt x="1036" y="1134"/>
                    <a:pt x="1067" y="1160"/>
                    <a:pt x="1066" y="1160"/>
                  </a:cubicBezTo>
                  <a:cubicBezTo>
                    <a:pt x="1082" y="1152"/>
                    <a:pt x="1106" y="1138"/>
                    <a:pt x="1104" y="1116"/>
                  </a:cubicBezTo>
                  <a:cubicBezTo>
                    <a:pt x="1103" y="1113"/>
                    <a:pt x="1109" y="1109"/>
                    <a:pt x="1113" y="1107"/>
                  </a:cubicBezTo>
                  <a:cubicBezTo>
                    <a:pt x="1121" y="1102"/>
                    <a:pt x="1130" y="1100"/>
                    <a:pt x="1132" y="1091"/>
                  </a:cubicBezTo>
                  <a:cubicBezTo>
                    <a:pt x="1135" y="1082"/>
                    <a:pt x="1123" y="1075"/>
                    <a:pt x="1118" y="1066"/>
                  </a:cubicBezTo>
                  <a:cubicBezTo>
                    <a:pt x="1127" y="1066"/>
                    <a:pt x="1139" y="1074"/>
                    <a:pt x="1152" y="1067"/>
                  </a:cubicBezTo>
                  <a:cubicBezTo>
                    <a:pt x="1147" y="1077"/>
                    <a:pt x="1144" y="1085"/>
                    <a:pt x="1139" y="1095"/>
                  </a:cubicBezTo>
                  <a:cubicBezTo>
                    <a:pt x="1125" y="1139"/>
                    <a:pt x="1114" y="1155"/>
                    <a:pt x="1090" y="1158"/>
                  </a:cubicBezTo>
                  <a:cubicBezTo>
                    <a:pt x="1088" y="1158"/>
                    <a:pt x="1059" y="1172"/>
                    <a:pt x="1059" y="1170"/>
                  </a:cubicBezTo>
                  <a:cubicBezTo>
                    <a:pt x="1058" y="1168"/>
                    <a:pt x="1058" y="1166"/>
                    <a:pt x="1057" y="1165"/>
                  </a:cubicBezTo>
                  <a:cubicBezTo>
                    <a:pt x="1056" y="1165"/>
                    <a:pt x="1056" y="1164"/>
                    <a:pt x="1055" y="1164"/>
                  </a:cubicBezTo>
                  <a:cubicBezTo>
                    <a:pt x="1056" y="1164"/>
                    <a:pt x="1056" y="1163"/>
                    <a:pt x="1056" y="1163"/>
                  </a:cubicBezTo>
                  <a:cubicBezTo>
                    <a:pt x="1045" y="1138"/>
                    <a:pt x="1028" y="1147"/>
                    <a:pt x="1034" y="1138"/>
                  </a:cubicBezTo>
                  <a:close/>
                  <a:moveTo>
                    <a:pt x="1029" y="1670"/>
                  </a:moveTo>
                  <a:cubicBezTo>
                    <a:pt x="1035" y="1655"/>
                    <a:pt x="1048" y="1657"/>
                    <a:pt x="1059" y="1657"/>
                  </a:cubicBezTo>
                  <a:cubicBezTo>
                    <a:pt x="1070" y="1657"/>
                    <a:pt x="1079" y="1659"/>
                    <a:pt x="1085" y="1681"/>
                  </a:cubicBezTo>
                  <a:cubicBezTo>
                    <a:pt x="1089" y="1698"/>
                    <a:pt x="1112" y="1706"/>
                    <a:pt x="1130" y="1688"/>
                  </a:cubicBezTo>
                  <a:cubicBezTo>
                    <a:pt x="1148" y="1670"/>
                    <a:pt x="1171" y="1668"/>
                    <a:pt x="1180" y="1672"/>
                  </a:cubicBezTo>
                  <a:cubicBezTo>
                    <a:pt x="1188" y="1675"/>
                    <a:pt x="1190" y="1680"/>
                    <a:pt x="1185" y="1689"/>
                  </a:cubicBezTo>
                  <a:cubicBezTo>
                    <a:pt x="1179" y="1699"/>
                    <a:pt x="1166" y="1695"/>
                    <a:pt x="1170" y="1707"/>
                  </a:cubicBezTo>
                  <a:cubicBezTo>
                    <a:pt x="1173" y="1719"/>
                    <a:pt x="1193" y="1722"/>
                    <a:pt x="1208" y="1724"/>
                  </a:cubicBezTo>
                  <a:cubicBezTo>
                    <a:pt x="1223" y="1726"/>
                    <a:pt x="1237" y="1729"/>
                    <a:pt x="1236" y="1734"/>
                  </a:cubicBezTo>
                  <a:cubicBezTo>
                    <a:pt x="1235" y="1739"/>
                    <a:pt x="1230" y="1753"/>
                    <a:pt x="1215" y="1747"/>
                  </a:cubicBezTo>
                  <a:cubicBezTo>
                    <a:pt x="1200" y="1742"/>
                    <a:pt x="1181" y="1737"/>
                    <a:pt x="1166" y="1728"/>
                  </a:cubicBezTo>
                  <a:cubicBezTo>
                    <a:pt x="1152" y="1720"/>
                    <a:pt x="1149" y="1706"/>
                    <a:pt x="1143" y="1716"/>
                  </a:cubicBezTo>
                  <a:cubicBezTo>
                    <a:pt x="1136" y="1726"/>
                    <a:pt x="1119" y="1737"/>
                    <a:pt x="1119" y="1745"/>
                  </a:cubicBezTo>
                  <a:cubicBezTo>
                    <a:pt x="1119" y="1753"/>
                    <a:pt x="1119" y="1761"/>
                    <a:pt x="1119" y="1764"/>
                  </a:cubicBezTo>
                  <a:cubicBezTo>
                    <a:pt x="1120" y="1768"/>
                    <a:pt x="1118" y="1769"/>
                    <a:pt x="1100" y="1762"/>
                  </a:cubicBezTo>
                  <a:cubicBezTo>
                    <a:pt x="1081" y="1754"/>
                    <a:pt x="1079" y="1764"/>
                    <a:pt x="1067" y="1748"/>
                  </a:cubicBezTo>
                  <a:cubicBezTo>
                    <a:pt x="1056" y="1731"/>
                    <a:pt x="1049" y="1722"/>
                    <a:pt x="1041" y="1719"/>
                  </a:cubicBezTo>
                  <a:cubicBezTo>
                    <a:pt x="1034" y="1715"/>
                    <a:pt x="1025" y="1719"/>
                    <a:pt x="1032" y="1699"/>
                  </a:cubicBezTo>
                  <a:cubicBezTo>
                    <a:pt x="1039" y="1679"/>
                    <a:pt x="1023" y="1686"/>
                    <a:pt x="1029" y="1670"/>
                  </a:cubicBezTo>
                  <a:close/>
                  <a:moveTo>
                    <a:pt x="945" y="2157"/>
                  </a:moveTo>
                  <a:cubicBezTo>
                    <a:pt x="953" y="2151"/>
                    <a:pt x="952" y="2148"/>
                    <a:pt x="950" y="2139"/>
                  </a:cubicBezTo>
                  <a:cubicBezTo>
                    <a:pt x="947" y="2131"/>
                    <a:pt x="949" y="2120"/>
                    <a:pt x="954" y="2117"/>
                  </a:cubicBezTo>
                  <a:cubicBezTo>
                    <a:pt x="959" y="2113"/>
                    <a:pt x="963" y="2097"/>
                    <a:pt x="970" y="2103"/>
                  </a:cubicBezTo>
                  <a:cubicBezTo>
                    <a:pt x="977" y="2110"/>
                    <a:pt x="986" y="2125"/>
                    <a:pt x="994" y="2121"/>
                  </a:cubicBezTo>
                  <a:cubicBezTo>
                    <a:pt x="1002" y="2118"/>
                    <a:pt x="1002" y="2116"/>
                    <a:pt x="1012" y="2124"/>
                  </a:cubicBezTo>
                  <a:cubicBezTo>
                    <a:pt x="1022" y="2132"/>
                    <a:pt x="1034" y="2130"/>
                    <a:pt x="1038" y="2143"/>
                  </a:cubicBezTo>
                  <a:cubicBezTo>
                    <a:pt x="1041" y="2157"/>
                    <a:pt x="1032" y="2155"/>
                    <a:pt x="1041" y="2162"/>
                  </a:cubicBezTo>
                  <a:cubicBezTo>
                    <a:pt x="1049" y="2169"/>
                    <a:pt x="1090" y="2195"/>
                    <a:pt x="1095" y="2201"/>
                  </a:cubicBezTo>
                  <a:cubicBezTo>
                    <a:pt x="1101" y="2207"/>
                    <a:pt x="1110" y="2216"/>
                    <a:pt x="1100" y="2217"/>
                  </a:cubicBezTo>
                  <a:cubicBezTo>
                    <a:pt x="1089" y="2218"/>
                    <a:pt x="1067" y="2191"/>
                    <a:pt x="1061" y="2196"/>
                  </a:cubicBezTo>
                  <a:cubicBezTo>
                    <a:pt x="1054" y="2201"/>
                    <a:pt x="1052" y="2214"/>
                    <a:pt x="1055" y="2226"/>
                  </a:cubicBezTo>
                  <a:cubicBezTo>
                    <a:pt x="1058" y="2238"/>
                    <a:pt x="1071" y="2253"/>
                    <a:pt x="1061" y="2255"/>
                  </a:cubicBezTo>
                  <a:cubicBezTo>
                    <a:pt x="1051" y="2257"/>
                    <a:pt x="1041" y="2249"/>
                    <a:pt x="1041" y="2265"/>
                  </a:cubicBezTo>
                  <a:cubicBezTo>
                    <a:pt x="1041" y="2281"/>
                    <a:pt x="1049" y="2302"/>
                    <a:pt x="1056" y="2306"/>
                  </a:cubicBezTo>
                  <a:cubicBezTo>
                    <a:pt x="1063" y="2310"/>
                    <a:pt x="1070" y="2312"/>
                    <a:pt x="1075" y="2303"/>
                  </a:cubicBezTo>
                  <a:cubicBezTo>
                    <a:pt x="1079" y="2294"/>
                    <a:pt x="1085" y="2293"/>
                    <a:pt x="1087" y="2304"/>
                  </a:cubicBezTo>
                  <a:cubicBezTo>
                    <a:pt x="1088" y="2315"/>
                    <a:pt x="1100" y="2330"/>
                    <a:pt x="1102" y="2321"/>
                  </a:cubicBezTo>
                  <a:cubicBezTo>
                    <a:pt x="1104" y="2312"/>
                    <a:pt x="1092" y="2294"/>
                    <a:pt x="1094" y="2281"/>
                  </a:cubicBezTo>
                  <a:cubicBezTo>
                    <a:pt x="1096" y="2268"/>
                    <a:pt x="1107" y="2259"/>
                    <a:pt x="1115" y="2249"/>
                  </a:cubicBezTo>
                  <a:cubicBezTo>
                    <a:pt x="1123" y="2239"/>
                    <a:pt x="1130" y="2251"/>
                    <a:pt x="1127" y="2238"/>
                  </a:cubicBezTo>
                  <a:cubicBezTo>
                    <a:pt x="1125" y="2224"/>
                    <a:pt x="1109" y="2206"/>
                    <a:pt x="1105" y="2200"/>
                  </a:cubicBezTo>
                  <a:cubicBezTo>
                    <a:pt x="1102" y="2193"/>
                    <a:pt x="1106" y="2186"/>
                    <a:pt x="1113" y="2194"/>
                  </a:cubicBezTo>
                  <a:cubicBezTo>
                    <a:pt x="1119" y="2202"/>
                    <a:pt x="1148" y="2239"/>
                    <a:pt x="1160" y="2239"/>
                  </a:cubicBezTo>
                  <a:cubicBezTo>
                    <a:pt x="1172" y="2239"/>
                    <a:pt x="1179" y="2241"/>
                    <a:pt x="1179" y="2231"/>
                  </a:cubicBezTo>
                  <a:cubicBezTo>
                    <a:pt x="1179" y="2221"/>
                    <a:pt x="1149" y="2196"/>
                    <a:pt x="1145" y="2190"/>
                  </a:cubicBezTo>
                  <a:cubicBezTo>
                    <a:pt x="1141" y="2184"/>
                    <a:pt x="1124" y="2171"/>
                    <a:pt x="1132" y="2171"/>
                  </a:cubicBezTo>
                  <a:cubicBezTo>
                    <a:pt x="1140" y="2171"/>
                    <a:pt x="1151" y="2184"/>
                    <a:pt x="1148" y="2172"/>
                  </a:cubicBezTo>
                  <a:cubicBezTo>
                    <a:pt x="1145" y="2161"/>
                    <a:pt x="1134" y="2152"/>
                    <a:pt x="1140" y="2142"/>
                  </a:cubicBezTo>
                  <a:cubicBezTo>
                    <a:pt x="1145" y="2132"/>
                    <a:pt x="1163" y="2106"/>
                    <a:pt x="1170" y="2108"/>
                  </a:cubicBezTo>
                  <a:cubicBezTo>
                    <a:pt x="1177" y="2111"/>
                    <a:pt x="1171" y="2122"/>
                    <a:pt x="1170" y="2133"/>
                  </a:cubicBezTo>
                  <a:cubicBezTo>
                    <a:pt x="1168" y="2143"/>
                    <a:pt x="1166" y="2156"/>
                    <a:pt x="1175" y="2159"/>
                  </a:cubicBezTo>
                  <a:cubicBezTo>
                    <a:pt x="1183" y="2162"/>
                    <a:pt x="1197" y="2155"/>
                    <a:pt x="1194" y="2166"/>
                  </a:cubicBezTo>
                  <a:cubicBezTo>
                    <a:pt x="1190" y="2177"/>
                    <a:pt x="1175" y="2180"/>
                    <a:pt x="1179" y="2188"/>
                  </a:cubicBezTo>
                  <a:cubicBezTo>
                    <a:pt x="1182" y="2196"/>
                    <a:pt x="1191" y="2198"/>
                    <a:pt x="1194" y="2209"/>
                  </a:cubicBezTo>
                  <a:cubicBezTo>
                    <a:pt x="1197" y="2221"/>
                    <a:pt x="1199" y="2228"/>
                    <a:pt x="1204" y="2232"/>
                  </a:cubicBezTo>
                  <a:cubicBezTo>
                    <a:pt x="1209" y="2237"/>
                    <a:pt x="1208" y="2241"/>
                    <a:pt x="1197" y="2241"/>
                  </a:cubicBezTo>
                  <a:cubicBezTo>
                    <a:pt x="1187" y="2241"/>
                    <a:pt x="1181" y="2252"/>
                    <a:pt x="1187" y="2258"/>
                  </a:cubicBezTo>
                  <a:cubicBezTo>
                    <a:pt x="1192" y="2264"/>
                    <a:pt x="1192" y="2270"/>
                    <a:pt x="1200" y="2273"/>
                  </a:cubicBezTo>
                  <a:cubicBezTo>
                    <a:pt x="1208" y="2276"/>
                    <a:pt x="1217" y="2278"/>
                    <a:pt x="1207" y="2283"/>
                  </a:cubicBezTo>
                  <a:cubicBezTo>
                    <a:pt x="1197" y="2289"/>
                    <a:pt x="1189" y="2291"/>
                    <a:pt x="1184" y="2283"/>
                  </a:cubicBezTo>
                  <a:cubicBezTo>
                    <a:pt x="1179" y="2276"/>
                    <a:pt x="1170" y="2270"/>
                    <a:pt x="1170" y="2264"/>
                  </a:cubicBezTo>
                  <a:cubicBezTo>
                    <a:pt x="1170" y="2257"/>
                    <a:pt x="1160" y="2258"/>
                    <a:pt x="1161" y="2268"/>
                  </a:cubicBezTo>
                  <a:cubicBezTo>
                    <a:pt x="1162" y="2278"/>
                    <a:pt x="1168" y="2289"/>
                    <a:pt x="1164" y="2299"/>
                  </a:cubicBezTo>
                  <a:cubicBezTo>
                    <a:pt x="1161" y="2310"/>
                    <a:pt x="1145" y="2319"/>
                    <a:pt x="1145" y="2327"/>
                  </a:cubicBezTo>
                  <a:cubicBezTo>
                    <a:pt x="1145" y="2335"/>
                    <a:pt x="1142" y="2353"/>
                    <a:pt x="1139" y="2338"/>
                  </a:cubicBezTo>
                  <a:cubicBezTo>
                    <a:pt x="1136" y="2324"/>
                    <a:pt x="1133" y="2321"/>
                    <a:pt x="1140" y="2315"/>
                  </a:cubicBezTo>
                  <a:cubicBezTo>
                    <a:pt x="1147" y="2308"/>
                    <a:pt x="1154" y="2304"/>
                    <a:pt x="1148" y="2287"/>
                  </a:cubicBezTo>
                  <a:cubicBezTo>
                    <a:pt x="1142" y="2271"/>
                    <a:pt x="1137" y="2266"/>
                    <a:pt x="1126" y="2269"/>
                  </a:cubicBezTo>
                  <a:cubicBezTo>
                    <a:pt x="1115" y="2271"/>
                    <a:pt x="1105" y="2275"/>
                    <a:pt x="1106" y="2286"/>
                  </a:cubicBezTo>
                  <a:cubicBezTo>
                    <a:pt x="1108" y="2296"/>
                    <a:pt x="1110" y="2304"/>
                    <a:pt x="1115" y="2311"/>
                  </a:cubicBezTo>
                  <a:cubicBezTo>
                    <a:pt x="1119" y="2318"/>
                    <a:pt x="1129" y="2329"/>
                    <a:pt x="1127" y="2333"/>
                  </a:cubicBezTo>
                  <a:cubicBezTo>
                    <a:pt x="1124" y="2338"/>
                    <a:pt x="1115" y="2335"/>
                    <a:pt x="1110" y="2337"/>
                  </a:cubicBezTo>
                  <a:cubicBezTo>
                    <a:pt x="1104" y="2339"/>
                    <a:pt x="1105" y="2354"/>
                    <a:pt x="1104" y="2359"/>
                  </a:cubicBezTo>
                  <a:cubicBezTo>
                    <a:pt x="1103" y="2363"/>
                    <a:pt x="1098" y="2359"/>
                    <a:pt x="1090" y="2350"/>
                  </a:cubicBezTo>
                  <a:cubicBezTo>
                    <a:pt x="1082" y="2342"/>
                    <a:pt x="1080" y="2348"/>
                    <a:pt x="1085" y="2359"/>
                  </a:cubicBezTo>
                  <a:cubicBezTo>
                    <a:pt x="1091" y="2369"/>
                    <a:pt x="1083" y="2376"/>
                    <a:pt x="1088" y="2390"/>
                  </a:cubicBezTo>
                  <a:cubicBezTo>
                    <a:pt x="1093" y="2404"/>
                    <a:pt x="1091" y="2414"/>
                    <a:pt x="1086" y="2405"/>
                  </a:cubicBezTo>
                  <a:cubicBezTo>
                    <a:pt x="1082" y="2397"/>
                    <a:pt x="1078" y="2393"/>
                    <a:pt x="1077" y="2405"/>
                  </a:cubicBezTo>
                  <a:cubicBezTo>
                    <a:pt x="1076" y="2418"/>
                    <a:pt x="1077" y="2434"/>
                    <a:pt x="1086" y="2444"/>
                  </a:cubicBezTo>
                  <a:cubicBezTo>
                    <a:pt x="1095" y="2453"/>
                    <a:pt x="1092" y="2453"/>
                    <a:pt x="1085" y="2458"/>
                  </a:cubicBezTo>
                  <a:cubicBezTo>
                    <a:pt x="1078" y="2464"/>
                    <a:pt x="1082" y="2469"/>
                    <a:pt x="1073" y="2471"/>
                  </a:cubicBezTo>
                  <a:cubicBezTo>
                    <a:pt x="1063" y="2474"/>
                    <a:pt x="1060" y="2469"/>
                    <a:pt x="1062" y="2479"/>
                  </a:cubicBezTo>
                  <a:cubicBezTo>
                    <a:pt x="1063" y="2489"/>
                    <a:pt x="1071" y="2489"/>
                    <a:pt x="1072" y="2500"/>
                  </a:cubicBezTo>
                  <a:cubicBezTo>
                    <a:pt x="1073" y="2510"/>
                    <a:pt x="1064" y="2509"/>
                    <a:pt x="1064" y="2520"/>
                  </a:cubicBezTo>
                  <a:cubicBezTo>
                    <a:pt x="1064" y="2530"/>
                    <a:pt x="1067" y="2535"/>
                    <a:pt x="1074" y="2529"/>
                  </a:cubicBezTo>
                  <a:cubicBezTo>
                    <a:pt x="1080" y="2523"/>
                    <a:pt x="1085" y="2517"/>
                    <a:pt x="1086" y="2529"/>
                  </a:cubicBezTo>
                  <a:cubicBezTo>
                    <a:pt x="1087" y="2540"/>
                    <a:pt x="1086" y="2561"/>
                    <a:pt x="1090" y="2568"/>
                  </a:cubicBezTo>
                  <a:cubicBezTo>
                    <a:pt x="1093" y="2575"/>
                    <a:pt x="1093" y="2581"/>
                    <a:pt x="1085" y="2582"/>
                  </a:cubicBezTo>
                  <a:cubicBezTo>
                    <a:pt x="1077" y="2584"/>
                    <a:pt x="1082" y="2597"/>
                    <a:pt x="1084" y="2607"/>
                  </a:cubicBezTo>
                  <a:cubicBezTo>
                    <a:pt x="1087" y="2618"/>
                    <a:pt x="1088" y="2624"/>
                    <a:pt x="1092" y="2626"/>
                  </a:cubicBezTo>
                  <a:cubicBezTo>
                    <a:pt x="1095" y="2628"/>
                    <a:pt x="1102" y="2627"/>
                    <a:pt x="1095" y="2637"/>
                  </a:cubicBezTo>
                  <a:cubicBezTo>
                    <a:pt x="1089" y="2646"/>
                    <a:pt x="1088" y="2662"/>
                    <a:pt x="1092" y="2669"/>
                  </a:cubicBezTo>
                  <a:cubicBezTo>
                    <a:pt x="1096" y="2676"/>
                    <a:pt x="1107" y="2677"/>
                    <a:pt x="1124" y="2679"/>
                  </a:cubicBezTo>
                  <a:cubicBezTo>
                    <a:pt x="1141" y="2680"/>
                    <a:pt x="1164" y="2679"/>
                    <a:pt x="1172" y="2688"/>
                  </a:cubicBezTo>
                  <a:cubicBezTo>
                    <a:pt x="1179" y="2696"/>
                    <a:pt x="1185" y="2693"/>
                    <a:pt x="1184" y="2687"/>
                  </a:cubicBezTo>
                  <a:cubicBezTo>
                    <a:pt x="1183" y="2680"/>
                    <a:pt x="1183" y="2673"/>
                    <a:pt x="1188" y="2658"/>
                  </a:cubicBezTo>
                  <a:cubicBezTo>
                    <a:pt x="1192" y="2644"/>
                    <a:pt x="1197" y="2639"/>
                    <a:pt x="1202" y="2657"/>
                  </a:cubicBezTo>
                  <a:cubicBezTo>
                    <a:pt x="1206" y="2676"/>
                    <a:pt x="1200" y="2668"/>
                    <a:pt x="1194" y="2673"/>
                  </a:cubicBezTo>
                  <a:cubicBezTo>
                    <a:pt x="1188" y="2679"/>
                    <a:pt x="1196" y="2686"/>
                    <a:pt x="1199" y="2692"/>
                  </a:cubicBezTo>
                  <a:cubicBezTo>
                    <a:pt x="1203" y="2698"/>
                    <a:pt x="1198" y="2702"/>
                    <a:pt x="1206" y="2707"/>
                  </a:cubicBezTo>
                  <a:cubicBezTo>
                    <a:pt x="1214" y="2713"/>
                    <a:pt x="1218" y="2720"/>
                    <a:pt x="1212" y="2726"/>
                  </a:cubicBezTo>
                  <a:cubicBezTo>
                    <a:pt x="1205" y="2733"/>
                    <a:pt x="1210" y="2744"/>
                    <a:pt x="1208" y="2753"/>
                  </a:cubicBezTo>
                  <a:cubicBezTo>
                    <a:pt x="1206" y="2763"/>
                    <a:pt x="1197" y="2774"/>
                    <a:pt x="1195" y="2767"/>
                  </a:cubicBezTo>
                  <a:cubicBezTo>
                    <a:pt x="1193" y="2761"/>
                    <a:pt x="1197" y="2740"/>
                    <a:pt x="1194" y="2730"/>
                  </a:cubicBezTo>
                  <a:cubicBezTo>
                    <a:pt x="1191" y="2719"/>
                    <a:pt x="1185" y="2713"/>
                    <a:pt x="1175" y="2709"/>
                  </a:cubicBezTo>
                  <a:cubicBezTo>
                    <a:pt x="1166" y="2705"/>
                    <a:pt x="1169" y="2701"/>
                    <a:pt x="1164" y="2705"/>
                  </a:cubicBezTo>
                  <a:cubicBezTo>
                    <a:pt x="1158" y="2708"/>
                    <a:pt x="1153" y="2711"/>
                    <a:pt x="1144" y="2705"/>
                  </a:cubicBezTo>
                  <a:cubicBezTo>
                    <a:pt x="1135" y="2699"/>
                    <a:pt x="1112" y="2685"/>
                    <a:pt x="1115" y="2692"/>
                  </a:cubicBezTo>
                  <a:cubicBezTo>
                    <a:pt x="1118" y="2701"/>
                    <a:pt x="1119" y="2702"/>
                    <a:pt x="1115" y="2713"/>
                  </a:cubicBezTo>
                  <a:cubicBezTo>
                    <a:pt x="1111" y="2723"/>
                    <a:pt x="1105" y="2723"/>
                    <a:pt x="1111" y="2737"/>
                  </a:cubicBezTo>
                  <a:cubicBezTo>
                    <a:pt x="1117" y="2750"/>
                    <a:pt x="1132" y="2759"/>
                    <a:pt x="1122" y="2760"/>
                  </a:cubicBezTo>
                  <a:cubicBezTo>
                    <a:pt x="1111" y="2761"/>
                    <a:pt x="1104" y="2758"/>
                    <a:pt x="1104" y="2752"/>
                  </a:cubicBezTo>
                  <a:cubicBezTo>
                    <a:pt x="1104" y="2746"/>
                    <a:pt x="1100" y="2746"/>
                    <a:pt x="1097" y="2750"/>
                  </a:cubicBezTo>
                  <a:cubicBezTo>
                    <a:pt x="1093" y="2755"/>
                    <a:pt x="1083" y="2759"/>
                    <a:pt x="1086" y="2746"/>
                  </a:cubicBezTo>
                  <a:cubicBezTo>
                    <a:pt x="1090" y="2733"/>
                    <a:pt x="1099" y="2710"/>
                    <a:pt x="1089" y="2701"/>
                  </a:cubicBezTo>
                  <a:cubicBezTo>
                    <a:pt x="1079" y="2692"/>
                    <a:pt x="1067" y="2701"/>
                    <a:pt x="1057" y="2679"/>
                  </a:cubicBezTo>
                  <a:cubicBezTo>
                    <a:pt x="1047" y="2656"/>
                    <a:pt x="1025" y="2648"/>
                    <a:pt x="1027" y="2626"/>
                  </a:cubicBezTo>
                  <a:cubicBezTo>
                    <a:pt x="1030" y="2604"/>
                    <a:pt x="1048" y="2609"/>
                    <a:pt x="1051" y="2598"/>
                  </a:cubicBezTo>
                  <a:cubicBezTo>
                    <a:pt x="1054" y="2587"/>
                    <a:pt x="1047" y="2575"/>
                    <a:pt x="1042" y="2570"/>
                  </a:cubicBezTo>
                  <a:cubicBezTo>
                    <a:pt x="1038" y="2566"/>
                    <a:pt x="1007" y="2549"/>
                    <a:pt x="1018" y="2542"/>
                  </a:cubicBezTo>
                  <a:cubicBezTo>
                    <a:pt x="1028" y="2535"/>
                    <a:pt x="1041" y="2539"/>
                    <a:pt x="1041" y="2526"/>
                  </a:cubicBezTo>
                  <a:cubicBezTo>
                    <a:pt x="1041" y="2513"/>
                    <a:pt x="1038" y="2510"/>
                    <a:pt x="1032" y="2510"/>
                  </a:cubicBezTo>
                  <a:cubicBezTo>
                    <a:pt x="1025" y="2510"/>
                    <a:pt x="1013" y="2506"/>
                    <a:pt x="1022" y="2499"/>
                  </a:cubicBezTo>
                  <a:cubicBezTo>
                    <a:pt x="1031" y="2492"/>
                    <a:pt x="1041" y="2497"/>
                    <a:pt x="1041" y="2485"/>
                  </a:cubicBezTo>
                  <a:cubicBezTo>
                    <a:pt x="1041" y="2473"/>
                    <a:pt x="1039" y="2473"/>
                    <a:pt x="1050" y="2467"/>
                  </a:cubicBezTo>
                  <a:cubicBezTo>
                    <a:pt x="1061" y="2462"/>
                    <a:pt x="1065" y="2455"/>
                    <a:pt x="1058" y="2447"/>
                  </a:cubicBezTo>
                  <a:cubicBezTo>
                    <a:pt x="1051" y="2439"/>
                    <a:pt x="1051" y="2437"/>
                    <a:pt x="1039" y="2436"/>
                  </a:cubicBezTo>
                  <a:cubicBezTo>
                    <a:pt x="1027" y="2435"/>
                    <a:pt x="1015" y="2426"/>
                    <a:pt x="1027" y="2423"/>
                  </a:cubicBezTo>
                  <a:cubicBezTo>
                    <a:pt x="1040" y="2420"/>
                    <a:pt x="1048" y="2426"/>
                    <a:pt x="1051" y="2416"/>
                  </a:cubicBezTo>
                  <a:cubicBezTo>
                    <a:pt x="1055" y="2406"/>
                    <a:pt x="1048" y="2398"/>
                    <a:pt x="1062" y="2387"/>
                  </a:cubicBezTo>
                  <a:cubicBezTo>
                    <a:pt x="1076" y="2376"/>
                    <a:pt x="1069" y="2373"/>
                    <a:pt x="1071" y="2360"/>
                  </a:cubicBezTo>
                  <a:cubicBezTo>
                    <a:pt x="1072" y="2348"/>
                    <a:pt x="1072" y="2329"/>
                    <a:pt x="1063" y="2327"/>
                  </a:cubicBezTo>
                  <a:cubicBezTo>
                    <a:pt x="1053" y="2324"/>
                    <a:pt x="1042" y="2322"/>
                    <a:pt x="1040" y="2310"/>
                  </a:cubicBezTo>
                  <a:cubicBezTo>
                    <a:pt x="1038" y="2299"/>
                    <a:pt x="1031" y="2295"/>
                    <a:pt x="1024" y="2294"/>
                  </a:cubicBezTo>
                  <a:cubicBezTo>
                    <a:pt x="1017" y="2292"/>
                    <a:pt x="1009" y="2279"/>
                    <a:pt x="1016" y="2273"/>
                  </a:cubicBezTo>
                  <a:cubicBezTo>
                    <a:pt x="1022" y="2268"/>
                    <a:pt x="1033" y="2264"/>
                    <a:pt x="1032" y="2258"/>
                  </a:cubicBezTo>
                  <a:cubicBezTo>
                    <a:pt x="1031" y="2252"/>
                    <a:pt x="1026" y="2238"/>
                    <a:pt x="1032" y="2238"/>
                  </a:cubicBezTo>
                  <a:cubicBezTo>
                    <a:pt x="1037" y="2238"/>
                    <a:pt x="1037" y="2225"/>
                    <a:pt x="1034" y="2223"/>
                  </a:cubicBezTo>
                  <a:cubicBezTo>
                    <a:pt x="1031" y="2221"/>
                    <a:pt x="1021" y="2217"/>
                    <a:pt x="1024" y="2207"/>
                  </a:cubicBezTo>
                  <a:cubicBezTo>
                    <a:pt x="1026" y="2197"/>
                    <a:pt x="1029" y="2176"/>
                    <a:pt x="1025" y="2170"/>
                  </a:cubicBezTo>
                  <a:cubicBezTo>
                    <a:pt x="1021" y="2164"/>
                    <a:pt x="998" y="2137"/>
                    <a:pt x="982" y="2139"/>
                  </a:cubicBezTo>
                  <a:cubicBezTo>
                    <a:pt x="967" y="2141"/>
                    <a:pt x="967" y="2150"/>
                    <a:pt x="968" y="2160"/>
                  </a:cubicBezTo>
                  <a:cubicBezTo>
                    <a:pt x="969" y="2169"/>
                    <a:pt x="965" y="2177"/>
                    <a:pt x="958" y="2175"/>
                  </a:cubicBezTo>
                  <a:cubicBezTo>
                    <a:pt x="952" y="2172"/>
                    <a:pt x="937" y="2162"/>
                    <a:pt x="945" y="2157"/>
                  </a:cubicBezTo>
                  <a:close/>
                  <a:moveTo>
                    <a:pt x="939" y="2582"/>
                  </a:moveTo>
                  <a:cubicBezTo>
                    <a:pt x="941" y="2590"/>
                    <a:pt x="938" y="2599"/>
                    <a:pt x="929" y="2604"/>
                  </a:cubicBezTo>
                  <a:cubicBezTo>
                    <a:pt x="920" y="2609"/>
                    <a:pt x="915" y="2614"/>
                    <a:pt x="917" y="2621"/>
                  </a:cubicBezTo>
                  <a:cubicBezTo>
                    <a:pt x="919" y="2628"/>
                    <a:pt x="934" y="2635"/>
                    <a:pt x="922" y="2640"/>
                  </a:cubicBezTo>
                  <a:cubicBezTo>
                    <a:pt x="910" y="2645"/>
                    <a:pt x="904" y="2642"/>
                    <a:pt x="896" y="2655"/>
                  </a:cubicBezTo>
                  <a:cubicBezTo>
                    <a:pt x="889" y="2668"/>
                    <a:pt x="883" y="2681"/>
                    <a:pt x="884" y="2690"/>
                  </a:cubicBezTo>
                  <a:cubicBezTo>
                    <a:pt x="884" y="2699"/>
                    <a:pt x="877" y="2713"/>
                    <a:pt x="887" y="2713"/>
                  </a:cubicBezTo>
                  <a:cubicBezTo>
                    <a:pt x="898" y="2713"/>
                    <a:pt x="909" y="2717"/>
                    <a:pt x="904" y="2721"/>
                  </a:cubicBezTo>
                  <a:cubicBezTo>
                    <a:pt x="900" y="2725"/>
                    <a:pt x="890" y="2720"/>
                    <a:pt x="885" y="2731"/>
                  </a:cubicBezTo>
                  <a:cubicBezTo>
                    <a:pt x="881" y="2743"/>
                    <a:pt x="873" y="2745"/>
                    <a:pt x="877" y="2751"/>
                  </a:cubicBezTo>
                  <a:cubicBezTo>
                    <a:pt x="881" y="2757"/>
                    <a:pt x="895" y="2759"/>
                    <a:pt x="904" y="2755"/>
                  </a:cubicBezTo>
                  <a:cubicBezTo>
                    <a:pt x="914" y="2751"/>
                    <a:pt x="919" y="2750"/>
                    <a:pt x="924" y="2757"/>
                  </a:cubicBezTo>
                  <a:cubicBezTo>
                    <a:pt x="930" y="2764"/>
                    <a:pt x="929" y="2765"/>
                    <a:pt x="930" y="2773"/>
                  </a:cubicBezTo>
                  <a:cubicBezTo>
                    <a:pt x="932" y="2780"/>
                    <a:pt x="948" y="2787"/>
                    <a:pt x="934" y="2787"/>
                  </a:cubicBezTo>
                  <a:cubicBezTo>
                    <a:pt x="920" y="2786"/>
                    <a:pt x="921" y="2782"/>
                    <a:pt x="902" y="2778"/>
                  </a:cubicBezTo>
                  <a:cubicBezTo>
                    <a:pt x="883" y="2775"/>
                    <a:pt x="874" y="2770"/>
                    <a:pt x="861" y="2770"/>
                  </a:cubicBezTo>
                  <a:cubicBezTo>
                    <a:pt x="848" y="2770"/>
                    <a:pt x="824" y="2746"/>
                    <a:pt x="839" y="2746"/>
                  </a:cubicBezTo>
                  <a:cubicBezTo>
                    <a:pt x="852" y="2746"/>
                    <a:pt x="856" y="2759"/>
                    <a:pt x="859" y="2751"/>
                  </a:cubicBezTo>
                  <a:cubicBezTo>
                    <a:pt x="861" y="2742"/>
                    <a:pt x="870" y="2738"/>
                    <a:pt x="868" y="2724"/>
                  </a:cubicBezTo>
                  <a:cubicBezTo>
                    <a:pt x="866" y="2710"/>
                    <a:pt x="858" y="2710"/>
                    <a:pt x="861" y="2693"/>
                  </a:cubicBezTo>
                  <a:cubicBezTo>
                    <a:pt x="864" y="2676"/>
                    <a:pt x="873" y="2663"/>
                    <a:pt x="881" y="2653"/>
                  </a:cubicBezTo>
                  <a:cubicBezTo>
                    <a:pt x="888" y="2644"/>
                    <a:pt x="896" y="2635"/>
                    <a:pt x="894" y="2628"/>
                  </a:cubicBezTo>
                  <a:cubicBezTo>
                    <a:pt x="893" y="2622"/>
                    <a:pt x="892" y="2614"/>
                    <a:pt x="899" y="2614"/>
                  </a:cubicBezTo>
                  <a:cubicBezTo>
                    <a:pt x="905" y="2615"/>
                    <a:pt x="908" y="2620"/>
                    <a:pt x="911" y="2610"/>
                  </a:cubicBezTo>
                  <a:cubicBezTo>
                    <a:pt x="914" y="2599"/>
                    <a:pt x="910" y="2596"/>
                    <a:pt x="920" y="2589"/>
                  </a:cubicBezTo>
                  <a:cubicBezTo>
                    <a:pt x="929" y="2583"/>
                    <a:pt x="937" y="2573"/>
                    <a:pt x="939" y="2582"/>
                  </a:cubicBezTo>
                  <a:close/>
                  <a:moveTo>
                    <a:pt x="799" y="2442"/>
                  </a:moveTo>
                  <a:cubicBezTo>
                    <a:pt x="804" y="2440"/>
                    <a:pt x="807" y="2452"/>
                    <a:pt x="807" y="2462"/>
                  </a:cubicBezTo>
                  <a:cubicBezTo>
                    <a:pt x="807" y="2471"/>
                    <a:pt x="822" y="2462"/>
                    <a:pt x="827" y="2459"/>
                  </a:cubicBezTo>
                  <a:cubicBezTo>
                    <a:pt x="833" y="2457"/>
                    <a:pt x="833" y="2465"/>
                    <a:pt x="833" y="2477"/>
                  </a:cubicBezTo>
                  <a:cubicBezTo>
                    <a:pt x="832" y="2488"/>
                    <a:pt x="839" y="2489"/>
                    <a:pt x="846" y="2487"/>
                  </a:cubicBezTo>
                  <a:cubicBezTo>
                    <a:pt x="853" y="2485"/>
                    <a:pt x="855" y="2473"/>
                    <a:pt x="859" y="2467"/>
                  </a:cubicBezTo>
                  <a:cubicBezTo>
                    <a:pt x="863" y="2461"/>
                    <a:pt x="864" y="2480"/>
                    <a:pt x="865" y="2489"/>
                  </a:cubicBezTo>
                  <a:cubicBezTo>
                    <a:pt x="867" y="2497"/>
                    <a:pt x="881" y="2490"/>
                    <a:pt x="889" y="2485"/>
                  </a:cubicBezTo>
                  <a:cubicBezTo>
                    <a:pt x="898" y="2480"/>
                    <a:pt x="895" y="2479"/>
                    <a:pt x="884" y="2471"/>
                  </a:cubicBezTo>
                  <a:cubicBezTo>
                    <a:pt x="873" y="2464"/>
                    <a:pt x="863" y="2463"/>
                    <a:pt x="865" y="2454"/>
                  </a:cubicBezTo>
                  <a:cubicBezTo>
                    <a:pt x="868" y="2445"/>
                    <a:pt x="874" y="2456"/>
                    <a:pt x="887" y="2460"/>
                  </a:cubicBezTo>
                  <a:cubicBezTo>
                    <a:pt x="901" y="2464"/>
                    <a:pt x="900" y="2455"/>
                    <a:pt x="895" y="2445"/>
                  </a:cubicBezTo>
                  <a:cubicBezTo>
                    <a:pt x="890" y="2436"/>
                    <a:pt x="894" y="2425"/>
                    <a:pt x="897" y="2413"/>
                  </a:cubicBezTo>
                  <a:cubicBezTo>
                    <a:pt x="900" y="2401"/>
                    <a:pt x="903" y="2424"/>
                    <a:pt x="908" y="2432"/>
                  </a:cubicBezTo>
                  <a:cubicBezTo>
                    <a:pt x="913" y="2440"/>
                    <a:pt x="917" y="2460"/>
                    <a:pt x="912" y="2471"/>
                  </a:cubicBezTo>
                  <a:cubicBezTo>
                    <a:pt x="907" y="2483"/>
                    <a:pt x="914" y="2491"/>
                    <a:pt x="920" y="2501"/>
                  </a:cubicBezTo>
                  <a:cubicBezTo>
                    <a:pt x="926" y="2510"/>
                    <a:pt x="915" y="2508"/>
                    <a:pt x="905" y="2502"/>
                  </a:cubicBezTo>
                  <a:cubicBezTo>
                    <a:pt x="895" y="2496"/>
                    <a:pt x="895" y="2494"/>
                    <a:pt x="884" y="2500"/>
                  </a:cubicBezTo>
                  <a:cubicBezTo>
                    <a:pt x="873" y="2506"/>
                    <a:pt x="852" y="2505"/>
                    <a:pt x="840" y="2504"/>
                  </a:cubicBezTo>
                  <a:cubicBezTo>
                    <a:pt x="827" y="2503"/>
                    <a:pt x="839" y="2517"/>
                    <a:pt x="834" y="2525"/>
                  </a:cubicBezTo>
                  <a:cubicBezTo>
                    <a:pt x="829" y="2534"/>
                    <a:pt x="820" y="2557"/>
                    <a:pt x="808" y="2566"/>
                  </a:cubicBezTo>
                  <a:cubicBezTo>
                    <a:pt x="797" y="2576"/>
                    <a:pt x="801" y="2585"/>
                    <a:pt x="805" y="2595"/>
                  </a:cubicBezTo>
                  <a:cubicBezTo>
                    <a:pt x="808" y="2606"/>
                    <a:pt x="803" y="2610"/>
                    <a:pt x="802" y="2619"/>
                  </a:cubicBezTo>
                  <a:cubicBezTo>
                    <a:pt x="800" y="2628"/>
                    <a:pt x="815" y="2620"/>
                    <a:pt x="814" y="2627"/>
                  </a:cubicBezTo>
                  <a:cubicBezTo>
                    <a:pt x="812" y="2634"/>
                    <a:pt x="816" y="2644"/>
                    <a:pt x="817" y="2658"/>
                  </a:cubicBezTo>
                  <a:cubicBezTo>
                    <a:pt x="817" y="2672"/>
                    <a:pt x="815" y="2674"/>
                    <a:pt x="807" y="2681"/>
                  </a:cubicBezTo>
                  <a:cubicBezTo>
                    <a:pt x="798" y="2688"/>
                    <a:pt x="788" y="2695"/>
                    <a:pt x="787" y="2710"/>
                  </a:cubicBezTo>
                  <a:cubicBezTo>
                    <a:pt x="785" y="2724"/>
                    <a:pt x="815" y="2727"/>
                    <a:pt x="815" y="2727"/>
                  </a:cubicBezTo>
                  <a:cubicBezTo>
                    <a:pt x="821" y="2739"/>
                    <a:pt x="821" y="2742"/>
                    <a:pt x="812" y="2743"/>
                  </a:cubicBezTo>
                  <a:cubicBezTo>
                    <a:pt x="803" y="2743"/>
                    <a:pt x="782" y="2727"/>
                    <a:pt x="773" y="2722"/>
                  </a:cubicBezTo>
                  <a:cubicBezTo>
                    <a:pt x="764" y="2717"/>
                    <a:pt x="765" y="2714"/>
                    <a:pt x="773" y="2703"/>
                  </a:cubicBezTo>
                  <a:cubicBezTo>
                    <a:pt x="782" y="2692"/>
                    <a:pt x="793" y="2682"/>
                    <a:pt x="800" y="2675"/>
                  </a:cubicBezTo>
                  <a:cubicBezTo>
                    <a:pt x="807" y="2669"/>
                    <a:pt x="798" y="2658"/>
                    <a:pt x="791" y="2651"/>
                  </a:cubicBezTo>
                  <a:cubicBezTo>
                    <a:pt x="785" y="2644"/>
                    <a:pt x="785" y="2646"/>
                    <a:pt x="787" y="2636"/>
                  </a:cubicBezTo>
                  <a:cubicBezTo>
                    <a:pt x="788" y="2627"/>
                    <a:pt x="784" y="2623"/>
                    <a:pt x="782" y="2616"/>
                  </a:cubicBezTo>
                  <a:cubicBezTo>
                    <a:pt x="779" y="2610"/>
                    <a:pt x="786" y="2586"/>
                    <a:pt x="784" y="2575"/>
                  </a:cubicBezTo>
                  <a:cubicBezTo>
                    <a:pt x="782" y="2564"/>
                    <a:pt x="780" y="2558"/>
                    <a:pt x="793" y="2556"/>
                  </a:cubicBezTo>
                  <a:cubicBezTo>
                    <a:pt x="807" y="2555"/>
                    <a:pt x="807" y="2556"/>
                    <a:pt x="807" y="2547"/>
                  </a:cubicBezTo>
                  <a:cubicBezTo>
                    <a:pt x="807" y="2538"/>
                    <a:pt x="814" y="2531"/>
                    <a:pt x="821" y="2525"/>
                  </a:cubicBezTo>
                  <a:cubicBezTo>
                    <a:pt x="829" y="2519"/>
                    <a:pt x="825" y="2518"/>
                    <a:pt x="821" y="2513"/>
                  </a:cubicBezTo>
                  <a:cubicBezTo>
                    <a:pt x="816" y="2508"/>
                    <a:pt x="815" y="2489"/>
                    <a:pt x="807" y="2483"/>
                  </a:cubicBezTo>
                  <a:cubicBezTo>
                    <a:pt x="798" y="2477"/>
                    <a:pt x="785" y="2483"/>
                    <a:pt x="772" y="2483"/>
                  </a:cubicBezTo>
                  <a:cubicBezTo>
                    <a:pt x="758" y="2482"/>
                    <a:pt x="757" y="2470"/>
                    <a:pt x="753" y="2461"/>
                  </a:cubicBezTo>
                  <a:cubicBezTo>
                    <a:pt x="748" y="2451"/>
                    <a:pt x="757" y="2452"/>
                    <a:pt x="760" y="2454"/>
                  </a:cubicBezTo>
                  <a:cubicBezTo>
                    <a:pt x="762" y="2457"/>
                    <a:pt x="763" y="2471"/>
                    <a:pt x="776" y="2471"/>
                  </a:cubicBezTo>
                  <a:cubicBezTo>
                    <a:pt x="789" y="2472"/>
                    <a:pt x="791" y="2467"/>
                    <a:pt x="791" y="2458"/>
                  </a:cubicBezTo>
                  <a:cubicBezTo>
                    <a:pt x="792" y="2448"/>
                    <a:pt x="795" y="2444"/>
                    <a:pt x="799" y="244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5" name="Oval 83">
              <a:extLst>
                <a:ext uri="{FF2B5EF4-FFF2-40B4-BE49-F238E27FC236}">
                  <a16:creationId xmlns:a16="http://schemas.microsoft.com/office/drawing/2014/main" id="{E40E8A01-2B5F-41C6-9883-F62A57EC2BC6}"/>
                </a:ext>
              </a:extLst>
            </p:cNvPr>
            <p:cNvSpPr>
              <a:spLocks noChangeArrowheads="1"/>
            </p:cNvSpPr>
            <p:nvPr userDrawn="1"/>
          </p:nvSpPr>
          <p:spPr bwMode="auto">
            <a:xfrm>
              <a:off x="6966" y="3948"/>
              <a:ext cx="50" cy="50"/>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6" name="Freeform 84">
              <a:extLst>
                <a:ext uri="{FF2B5EF4-FFF2-40B4-BE49-F238E27FC236}">
                  <a16:creationId xmlns:a16="http://schemas.microsoft.com/office/drawing/2014/main" id="{1AB3698C-2A40-40EE-B121-66BB09DF3DDC}"/>
                </a:ext>
              </a:extLst>
            </p:cNvPr>
            <p:cNvSpPr>
              <a:spLocks noEditPoints="1"/>
            </p:cNvSpPr>
            <p:nvPr userDrawn="1"/>
          </p:nvSpPr>
          <p:spPr bwMode="auto">
            <a:xfrm>
              <a:off x="6961" y="3943"/>
              <a:ext cx="60" cy="60"/>
            </a:xfrm>
            <a:custGeom>
              <a:avLst/>
              <a:gdLst>
                <a:gd name="T0" fmla="*/ 38 w 75"/>
                <a:gd name="T1" fmla="*/ 12 h 75"/>
                <a:gd name="T2" fmla="*/ 63 w 75"/>
                <a:gd name="T3" fmla="*/ 38 h 75"/>
                <a:gd name="T4" fmla="*/ 38 w 75"/>
                <a:gd name="T5" fmla="*/ 63 h 75"/>
                <a:gd name="T6" fmla="*/ 12 w 75"/>
                <a:gd name="T7" fmla="*/ 38 h 75"/>
                <a:gd name="T8" fmla="*/ 38 w 75"/>
                <a:gd name="T9" fmla="*/ 12 h 75"/>
                <a:gd name="T10" fmla="*/ 38 w 75"/>
                <a:gd name="T11" fmla="*/ 0 h 75"/>
                <a:gd name="T12" fmla="*/ 0 w 75"/>
                <a:gd name="T13" fmla="*/ 38 h 75"/>
                <a:gd name="T14" fmla="*/ 38 w 75"/>
                <a:gd name="T15" fmla="*/ 75 h 75"/>
                <a:gd name="T16" fmla="*/ 75 w 75"/>
                <a:gd name="T17" fmla="*/ 38 h 75"/>
                <a:gd name="T18" fmla="*/ 38 w 75"/>
                <a:gd name="T1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5">
                  <a:moveTo>
                    <a:pt x="38" y="12"/>
                  </a:moveTo>
                  <a:cubicBezTo>
                    <a:pt x="52" y="12"/>
                    <a:pt x="63" y="24"/>
                    <a:pt x="63" y="38"/>
                  </a:cubicBezTo>
                  <a:cubicBezTo>
                    <a:pt x="63" y="52"/>
                    <a:pt x="52" y="63"/>
                    <a:pt x="38" y="63"/>
                  </a:cubicBezTo>
                  <a:cubicBezTo>
                    <a:pt x="24" y="63"/>
                    <a:pt x="12" y="52"/>
                    <a:pt x="12" y="38"/>
                  </a:cubicBezTo>
                  <a:cubicBezTo>
                    <a:pt x="12" y="24"/>
                    <a:pt x="24" y="12"/>
                    <a:pt x="38" y="12"/>
                  </a:cubicBezTo>
                  <a:moveTo>
                    <a:pt x="38" y="0"/>
                  </a:moveTo>
                  <a:cubicBezTo>
                    <a:pt x="17" y="0"/>
                    <a:pt x="0" y="17"/>
                    <a:pt x="0" y="38"/>
                  </a:cubicBezTo>
                  <a:cubicBezTo>
                    <a:pt x="0" y="58"/>
                    <a:pt x="17" y="75"/>
                    <a:pt x="38" y="75"/>
                  </a:cubicBezTo>
                  <a:cubicBezTo>
                    <a:pt x="58" y="75"/>
                    <a:pt x="75" y="58"/>
                    <a:pt x="75" y="38"/>
                  </a:cubicBezTo>
                  <a:cubicBezTo>
                    <a:pt x="75" y="17"/>
                    <a:pt x="58" y="0"/>
                    <a:pt x="3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7" name="Oval 85">
              <a:extLst>
                <a:ext uri="{FF2B5EF4-FFF2-40B4-BE49-F238E27FC236}">
                  <a16:creationId xmlns:a16="http://schemas.microsoft.com/office/drawing/2014/main" id="{61F5BA56-9A10-4B69-A998-4C141F76EAFB}"/>
                </a:ext>
              </a:extLst>
            </p:cNvPr>
            <p:cNvSpPr>
              <a:spLocks noChangeArrowheads="1"/>
            </p:cNvSpPr>
            <p:nvPr userDrawn="1"/>
          </p:nvSpPr>
          <p:spPr bwMode="auto">
            <a:xfrm>
              <a:off x="7462" y="4062"/>
              <a:ext cx="50" cy="50"/>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8" name="Freeform 86">
              <a:extLst>
                <a:ext uri="{FF2B5EF4-FFF2-40B4-BE49-F238E27FC236}">
                  <a16:creationId xmlns:a16="http://schemas.microsoft.com/office/drawing/2014/main" id="{3DA1606F-2B59-4A2C-84FE-8B0E9D87FA55}"/>
                </a:ext>
              </a:extLst>
            </p:cNvPr>
            <p:cNvSpPr>
              <a:spLocks noEditPoints="1"/>
            </p:cNvSpPr>
            <p:nvPr userDrawn="1"/>
          </p:nvSpPr>
          <p:spPr bwMode="auto">
            <a:xfrm>
              <a:off x="7458" y="4057"/>
              <a:ext cx="59" cy="60"/>
            </a:xfrm>
            <a:custGeom>
              <a:avLst/>
              <a:gdLst>
                <a:gd name="T0" fmla="*/ 38 w 75"/>
                <a:gd name="T1" fmla="*/ 12 h 75"/>
                <a:gd name="T2" fmla="*/ 63 w 75"/>
                <a:gd name="T3" fmla="*/ 38 h 75"/>
                <a:gd name="T4" fmla="*/ 38 w 75"/>
                <a:gd name="T5" fmla="*/ 63 h 75"/>
                <a:gd name="T6" fmla="*/ 12 w 75"/>
                <a:gd name="T7" fmla="*/ 38 h 75"/>
                <a:gd name="T8" fmla="*/ 38 w 75"/>
                <a:gd name="T9" fmla="*/ 12 h 75"/>
                <a:gd name="T10" fmla="*/ 38 w 75"/>
                <a:gd name="T11" fmla="*/ 0 h 75"/>
                <a:gd name="T12" fmla="*/ 0 w 75"/>
                <a:gd name="T13" fmla="*/ 38 h 75"/>
                <a:gd name="T14" fmla="*/ 38 w 75"/>
                <a:gd name="T15" fmla="*/ 75 h 75"/>
                <a:gd name="T16" fmla="*/ 75 w 75"/>
                <a:gd name="T17" fmla="*/ 38 h 75"/>
                <a:gd name="T18" fmla="*/ 38 w 75"/>
                <a:gd name="T1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5">
                  <a:moveTo>
                    <a:pt x="38" y="12"/>
                  </a:moveTo>
                  <a:cubicBezTo>
                    <a:pt x="52" y="12"/>
                    <a:pt x="63" y="24"/>
                    <a:pt x="63" y="38"/>
                  </a:cubicBezTo>
                  <a:cubicBezTo>
                    <a:pt x="63" y="52"/>
                    <a:pt x="52" y="63"/>
                    <a:pt x="38" y="63"/>
                  </a:cubicBezTo>
                  <a:cubicBezTo>
                    <a:pt x="24" y="63"/>
                    <a:pt x="12" y="52"/>
                    <a:pt x="12" y="38"/>
                  </a:cubicBezTo>
                  <a:cubicBezTo>
                    <a:pt x="12" y="24"/>
                    <a:pt x="24" y="12"/>
                    <a:pt x="38" y="12"/>
                  </a:cubicBezTo>
                  <a:moveTo>
                    <a:pt x="38" y="0"/>
                  </a:moveTo>
                  <a:cubicBezTo>
                    <a:pt x="17" y="0"/>
                    <a:pt x="0" y="17"/>
                    <a:pt x="0" y="38"/>
                  </a:cubicBezTo>
                  <a:cubicBezTo>
                    <a:pt x="0" y="58"/>
                    <a:pt x="17" y="75"/>
                    <a:pt x="38" y="75"/>
                  </a:cubicBezTo>
                  <a:cubicBezTo>
                    <a:pt x="58" y="75"/>
                    <a:pt x="75" y="58"/>
                    <a:pt x="75" y="38"/>
                  </a:cubicBezTo>
                  <a:cubicBezTo>
                    <a:pt x="75" y="17"/>
                    <a:pt x="58" y="0"/>
                    <a:pt x="3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9" name="Oval 87">
              <a:extLst>
                <a:ext uri="{FF2B5EF4-FFF2-40B4-BE49-F238E27FC236}">
                  <a16:creationId xmlns:a16="http://schemas.microsoft.com/office/drawing/2014/main" id="{19EA7471-CB90-4F09-88AD-D525958A5D4B}"/>
                </a:ext>
              </a:extLst>
            </p:cNvPr>
            <p:cNvSpPr>
              <a:spLocks noChangeArrowheads="1"/>
            </p:cNvSpPr>
            <p:nvPr userDrawn="1"/>
          </p:nvSpPr>
          <p:spPr bwMode="auto">
            <a:xfrm>
              <a:off x="6722" y="3431"/>
              <a:ext cx="50" cy="50"/>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0" name="Freeform 88">
              <a:extLst>
                <a:ext uri="{FF2B5EF4-FFF2-40B4-BE49-F238E27FC236}">
                  <a16:creationId xmlns:a16="http://schemas.microsoft.com/office/drawing/2014/main" id="{B4940942-03AE-4226-A90D-3AA1DB40F3E8}"/>
                </a:ext>
              </a:extLst>
            </p:cNvPr>
            <p:cNvSpPr>
              <a:spLocks noEditPoints="1"/>
            </p:cNvSpPr>
            <p:nvPr userDrawn="1"/>
          </p:nvSpPr>
          <p:spPr bwMode="auto">
            <a:xfrm>
              <a:off x="6717" y="3426"/>
              <a:ext cx="60" cy="60"/>
            </a:xfrm>
            <a:custGeom>
              <a:avLst/>
              <a:gdLst>
                <a:gd name="T0" fmla="*/ 37 w 75"/>
                <a:gd name="T1" fmla="*/ 12 h 75"/>
                <a:gd name="T2" fmla="*/ 63 w 75"/>
                <a:gd name="T3" fmla="*/ 37 h 75"/>
                <a:gd name="T4" fmla="*/ 37 w 75"/>
                <a:gd name="T5" fmla="*/ 63 h 75"/>
                <a:gd name="T6" fmla="*/ 12 w 75"/>
                <a:gd name="T7" fmla="*/ 37 h 75"/>
                <a:gd name="T8" fmla="*/ 37 w 75"/>
                <a:gd name="T9" fmla="*/ 12 h 75"/>
                <a:gd name="T10" fmla="*/ 37 w 75"/>
                <a:gd name="T11" fmla="*/ 0 h 75"/>
                <a:gd name="T12" fmla="*/ 0 w 75"/>
                <a:gd name="T13" fmla="*/ 37 h 75"/>
                <a:gd name="T14" fmla="*/ 37 w 75"/>
                <a:gd name="T15" fmla="*/ 75 h 75"/>
                <a:gd name="T16" fmla="*/ 75 w 75"/>
                <a:gd name="T17" fmla="*/ 37 h 75"/>
                <a:gd name="T18" fmla="*/ 37 w 75"/>
                <a:gd name="T1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5">
                  <a:moveTo>
                    <a:pt x="37" y="12"/>
                  </a:moveTo>
                  <a:cubicBezTo>
                    <a:pt x="51" y="12"/>
                    <a:pt x="63" y="23"/>
                    <a:pt x="63" y="37"/>
                  </a:cubicBezTo>
                  <a:cubicBezTo>
                    <a:pt x="63" y="51"/>
                    <a:pt x="51" y="63"/>
                    <a:pt x="37" y="63"/>
                  </a:cubicBezTo>
                  <a:cubicBezTo>
                    <a:pt x="23" y="63"/>
                    <a:pt x="12" y="51"/>
                    <a:pt x="12" y="37"/>
                  </a:cubicBezTo>
                  <a:cubicBezTo>
                    <a:pt x="12" y="23"/>
                    <a:pt x="23" y="12"/>
                    <a:pt x="37" y="12"/>
                  </a:cubicBezTo>
                  <a:moveTo>
                    <a:pt x="37" y="0"/>
                  </a:moveTo>
                  <a:cubicBezTo>
                    <a:pt x="17" y="0"/>
                    <a:pt x="0" y="17"/>
                    <a:pt x="0" y="37"/>
                  </a:cubicBezTo>
                  <a:cubicBezTo>
                    <a:pt x="0" y="58"/>
                    <a:pt x="17" y="75"/>
                    <a:pt x="37" y="75"/>
                  </a:cubicBezTo>
                  <a:cubicBezTo>
                    <a:pt x="58" y="75"/>
                    <a:pt x="75" y="58"/>
                    <a:pt x="75" y="37"/>
                  </a:cubicBezTo>
                  <a:cubicBezTo>
                    <a:pt x="75" y="17"/>
                    <a:pt x="58"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1" name="Oval 89">
              <a:extLst>
                <a:ext uri="{FF2B5EF4-FFF2-40B4-BE49-F238E27FC236}">
                  <a16:creationId xmlns:a16="http://schemas.microsoft.com/office/drawing/2014/main" id="{4E0AB7A9-2790-4BD2-B1C0-04B9F4378711}"/>
                </a:ext>
              </a:extLst>
            </p:cNvPr>
            <p:cNvSpPr>
              <a:spLocks noChangeArrowheads="1"/>
            </p:cNvSpPr>
            <p:nvPr userDrawn="1"/>
          </p:nvSpPr>
          <p:spPr bwMode="auto">
            <a:xfrm>
              <a:off x="6661" y="2823"/>
              <a:ext cx="50" cy="50"/>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2" name="Freeform 90">
              <a:extLst>
                <a:ext uri="{FF2B5EF4-FFF2-40B4-BE49-F238E27FC236}">
                  <a16:creationId xmlns:a16="http://schemas.microsoft.com/office/drawing/2014/main" id="{75E34039-4908-4794-8EBE-09271C039291}"/>
                </a:ext>
              </a:extLst>
            </p:cNvPr>
            <p:cNvSpPr>
              <a:spLocks noEditPoints="1"/>
            </p:cNvSpPr>
            <p:nvPr userDrawn="1"/>
          </p:nvSpPr>
          <p:spPr bwMode="auto">
            <a:xfrm>
              <a:off x="6656" y="2818"/>
              <a:ext cx="60" cy="60"/>
            </a:xfrm>
            <a:custGeom>
              <a:avLst/>
              <a:gdLst>
                <a:gd name="T0" fmla="*/ 37 w 75"/>
                <a:gd name="T1" fmla="*/ 12 h 75"/>
                <a:gd name="T2" fmla="*/ 63 w 75"/>
                <a:gd name="T3" fmla="*/ 37 h 75"/>
                <a:gd name="T4" fmla="*/ 37 w 75"/>
                <a:gd name="T5" fmla="*/ 63 h 75"/>
                <a:gd name="T6" fmla="*/ 12 w 75"/>
                <a:gd name="T7" fmla="*/ 37 h 75"/>
                <a:gd name="T8" fmla="*/ 37 w 75"/>
                <a:gd name="T9" fmla="*/ 12 h 75"/>
                <a:gd name="T10" fmla="*/ 37 w 75"/>
                <a:gd name="T11" fmla="*/ 0 h 75"/>
                <a:gd name="T12" fmla="*/ 0 w 75"/>
                <a:gd name="T13" fmla="*/ 37 h 75"/>
                <a:gd name="T14" fmla="*/ 37 w 75"/>
                <a:gd name="T15" fmla="*/ 75 h 75"/>
                <a:gd name="T16" fmla="*/ 75 w 75"/>
                <a:gd name="T17" fmla="*/ 37 h 75"/>
                <a:gd name="T18" fmla="*/ 37 w 75"/>
                <a:gd name="T1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5">
                  <a:moveTo>
                    <a:pt x="37" y="12"/>
                  </a:moveTo>
                  <a:cubicBezTo>
                    <a:pt x="51" y="12"/>
                    <a:pt x="63" y="23"/>
                    <a:pt x="63" y="37"/>
                  </a:cubicBezTo>
                  <a:cubicBezTo>
                    <a:pt x="63" y="51"/>
                    <a:pt x="51" y="63"/>
                    <a:pt x="37" y="63"/>
                  </a:cubicBezTo>
                  <a:cubicBezTo>
                    <a:pt x="23" y="63"/>
                    <a:pt x="12" y="51"/>
                    <a:pt x="12" y="37"/>
                  </a:cubicBezTo>
                  <a:cubicBezTo>
                    <a:pt x="12" y="23"/>
                    <a:pt x="23" y="12"/>
                    <a:pt x="37" y="12"/>
                  </a:cubicBezTo>
                  <a:moveTo>
                    <a:pt x="37" y="0"/>
                  </a:moveTo>
                  <a:cubicBezTo>
                    <a:pt x="17" y="0"/>
                    <a:pt x="0" y="17"/>
                    <a:pt x="0" y="37"/>
                  </a:cubicBezTo>
                  <a:cubicBezTo>
                    <a:pt x="0" y="58"/>
                    <a:pt x="17" y="75"/>
                    <a:pt x="37" y="75"/>
                  </a:cubicBezTo>
                  <a:cubicBezTo>
                    <a:pt x="58" y="75"/>
                    <a:pt x="75" y="58"/>
                    <a:pt x="75" y="37"/>
                  </a:cubicBezTo>
                  <a:cubicBezTo>
                    <a:pt x="75" y="17"/>
                    <a:pt x="58"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3" name="Oval 91">
              <a:extLst>
                <a:ext uri="{FF2B5EF4-FFF2-40B4-BE49-F238E27FC236}">
                  <a16:creationId xmlns:a16="http://schemas.microsoft.com/office/drawing/2014/main" id="{C4C1AD57-9B14-4FF4-B29E-A54CA066D0BD}"/>
                </a:ext>
              </a:extLst>
            </p:cNvPr>
            <p:cNvSpPr>
              <a:spLocks noChangeArrowheads="1"/>
            </p:cNvSpPr>
            <p:nvPr userDrawn="1"/>
          </p:nvSpPr>
          <p:spPr bwMode="auto">
            <a:xfrm>
              <a:off x="5816" y="2922"/>
              <a:ext cx="50" cy="50"/>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4" name="Freeform 92">
              <a:extLst>
                <a:ext uri="{FF2B5EF4-FFF2-40B4-BE49-F238E27FC236}">
                  <a16:creationId xmlns:a16="http://schemas.microsoft.com/office/drawing/2014/main" id="{B7427F63-B99D-407E-B0BC-59B3F00BEA5F}"/>
                </a:ext>
              </a:extLst>
            </p:cNvPr>
            <p:cNvSpPr>
              <a:spLocks noEditPoints="1"/>
            </p:cNvSpPr>
            <p:nvPr userDrawn="1"/>
          </p:nvSpPr>
          <p:spPr bwMode="auto">
            <a:xfrm>
              <a:off x="5812" y="2917"/>
              <a:ext cx="58" cy="60"/>
            </a:xfrm>
            <a:custGeom>
              <a:avLst/>
              <a:gdLst>
                <a:gd name="T0" fmla="*/ 37 w 74"/>
                <a:gd name="T1" fmla="*/ 12 h 75"/>
                <a:gd name="T2" fmla="*/ 62 w 74"/>
                <a:gd name="T3" fmla="*/ 38 h 75"/>
                <a:gd name="T4" fmla="*/ 37 w 74"/>
                <a:gd name="T5" fmla="*/ 63 h 75"/>
                <a:gd name="T6" fmla="*/ 12 w 74"/>
                <a:gd name="T7" fmla="*/ 38 h 75"/>
                <a:gd name="T8" fmla="*/ 37 w 74"/>
                <a:gd name="T9" fmla="*/ 12 h 75"/>
                <a:gd name="T10" fmla="*/ 37 w 74"/>
                <a:gd name="T11" fmla="*/ 0 h 75"/>
                <a:gd name="T12" fmla="*/ 0 w 74"/>
                <a:gd name="T13" fmla="*/ 38 h 75"/>
                <a:gd name="T14" fmla="*/ 37 w 74"/>
                <a:gd name="T15" fmla="*/ 75 h 75"/>
                <a:gd name="T16" fmla="*/ 74 w 74"/>
                <a:gd name="T17" fmla="*/ 38 h 75"/>
                <a:gd name="T18" fmla="*/ 37 w 74"/>
                <a:gd name="T1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5">
                  <a:moveTo>
                    <a:pt x="37" y="12"/>
                  </a:moveTo>
                  <a:cubicBezTo>
                    <a:pt x="51" y="12"/>
                    <a:pt x="62" y="24"/>
                    <a:pt x="62" y="38"/>
                  </a:cubicBezTo>
                  <a:cubicBezTo>
                    <a:pt x="62" y="52"/>
                    <a:pt x="51" y="63"/>
                    <a:pt x="37" y="63"/>
                  </a:cubicBezTo>
                  <a:cubicBezTo>
                    <a:pt x="23" y="63"/>
                    <a:pt x="12" y="52"/>
                    <a:pt x="12" y="38"/>
                  </a:cubicBezTo>
                  <a:cubicBezTo>
                    <a:pt x="12" y="24"/>
                    <a:pt x="23" y="12"/>
                    <a:pt x="37" y="12"/>
                  </a:cubicBezTo>
                  <a:moveTo>
                    <a:pt x="37" y="0"/>
                  </a:moveTo>
                  <a:cubicBezTo>
                    <a:pt x="16" y="0"/>
                    <a:pt x="0" y="17"/>
                    <a:pt x="0" y="38"/>
                  </a:cubicBezTo>
                  <a:cubicBezTo>
                    <a:pt x="0" y="58"/>
                    <a:pt x="16" y="75"/>
                    <a:pt x="37" y="75"/>
                  </a:cubicBezTo>
                  <a:cubicBezTo>
                    <a:pt x="58" y="75"/>
                    <a:pt x="74" y="58"/>
                    <a:pt x="74" y="38"/>
                  </a:cubicBezTo>
                  <a:cubicBezTo>
                    <a:pt x="74" y="17"/>
                    <a:pt x="58"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5" name="Oval 93">
              <a:extLst>
                <a:ext uri="{FF2B5EF4-FFF2-40B4-BE49-F238E27FC236}">
                  <a16:creationId xmlns:a16="http://schemas.microsoft.com/office/drawing/2014/main" id="{72B14FB0-6585-4435-8113-AB04D6F82F02}"/>
                </a:ext>
              </a:extLst>
            </p:cNvPr>
            <p:cNvSpPr>
              <a:spLocks noChangeArrowheads="1"/>
            </p:cNvSpPr>
            <p:nvPr userDrawn="1"/>
          </p:nvSpPr>
          <p:spPr bwMode="auto">
            <a:xfrm>
              <a:off x="4852" y="2890"/>
              <a:ext cx="50" cy="49"/>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6" name="Freeform 94">
              <a:extLst>
                <a:ext uri="{FF2B5EF4-FFF2-40B4-BE49-F238E27FC236}">
                  <a16:creationId xmlns:a16="http://schemas.microsoft.com/office/drawing/2014/main" id="{3280BA37-9A67-4BC2-B29D-2B86271A71CF}"/>
                </a:ext>
              </a:extLst>
            </p:cNvPr>
            <p:cNvSpPr>
              <a:spLocks noEditPoints="1"/>
            </p:cNvSpPr>
            <p:nvPr userDrawn="1"/>
          </p:nvSpPr>
          <p:spPr bwMode="auto">
            <a:xfrm>
              <a:off x="4847" y="2886"/>
              <a:ext cx="60" cy="58"/>
            </a:xfrm>
            <a:custGeom>
              <a:avLst/>
              <a:gdLst>
                <a:gd name="T0" fmla="*/ 37 w 75"/>
                <a:gd name="T1" fmla="*/ 12 h 74"/>
                <a:gd name="T2" fmla="*/ 63 w 75"/>
                <a:gd name="T3" fmla="*/ 37 h 74"/>
                <a:gd name="T4" fmla="*/ 37 w 75"/>
                <a:gd name="T5" fmla="*/ 62 h 74"/>
                <a:gd name="T6" fmla="*/ 12 w 75"/>
                <a:gd name="T7" fmla="*/ 37 h 74"/>
                <a:gd name="T8" fmla="*/ 37 w 75"/>
                <a:gd name="T9" fmla="*/ 12 h 74"/>
                <a:gd name="T10" fmla="*/ 37 w 75"/>
                <a:gd name="T11" fmla="*/ 0 h 74"/>
                <a:gd name="T12" fmla="*/ 0 w 75"/>
                <a:gd name="T13" fmla="*/ 37 h 74"/>
                <a:gd name="T14" fmla="*/ 37 w 75"/>
                <a:gd name="T15" fmla="*/ 74 h 74"/>
                <a:gd name="T16" fmla="*/ 75 w 75"/>
                <a:gd name="T17" fmla="*/ 37 h 74"/>
                <a:gd name="T18" fmla="*/ 37 w 75"/>
                <a:gd name="T1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4">
                  <a:moveTo>
                    <a:pt x="37" y="12"/>
                  </a:moveTo>
                  <a:cubicBezTo>
                    <a:pt x="51" y="12"/>
                    <a:pt x="63" y="23"/>
                    <a:pt x="63" y="37"/>
                  </a:cubicBezTo>
                  <a:cubicBezTo>
                    <a:pt x="63" y="51"/>
                    <a:pt x="51" y="62"/>
                    <a:pt x="37" y="62"/>
                  </a:cubicBezTo>
                  <a:cubicBezTo>
                    <a:pt x="23" y="62"/>
                    <a:pt x="12" y="51"/>
                    <a:pt x="12" y="37"/>
                  </a:cubicBezTo>
                  <a:cubicBezTo>
                    <a:pt x="12" y="23"/>
                    <a:pt x="23" y="12"/>
                    <a:pt x="37" y="12"/>
                  </a:cubicBezTo>
                  <a:moveTo>
                    <a:pt x="37" y="0"/>
                  </a:moveTo>
                  <a:cubicBezTo>
                    <a:pt x="17" y="0"/>
                    <a:pt x="0" y="16"/>
                    <a:pt x="0" y="37"/>
                  </a:cubicBezTo>
                  <a:cubicBezTo>
                    <a:pt x="0" y="58"/>
                    <a:pt x="17" y="74"/>
                    <a:pt x="37" y="74"/>
                  </a:cubicBezTo>
                  <a:cubicBezTo>
                    <a:pt x="58" y="74"/>
                    <a:pt x="75" y="58"/>
                    <a:pt x="75" y="37"/>
                  </a:cubicBezTo>
                  <a:cubicBezTo>
                    <a:pt x="75" y="16"/>
                    <a:pt x="58"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7" name="Oval 95">
              <a:extLst>
                <a:ext uri="{FF2B5EF4-FFF2-40B4-BE49-F238E27FC236}">
                  <a16:creationId xmlns:a16="http://schemas.microsoft.com/office/drawing/2014/main" id="{89650B9B-CE76-4913-AF00-7FBB3777FA40}"/>
                </a:ext>
              </a:extLst>
            </p:cNvPr>
            <p:cNvSpPr>
              <a:spLocks noChangeArrowheads="1"/>
            </p:cNvSpPr>
            <p:nvPr userDrawn="1"/>
          </p:nvSpPr>
          <p:spPr bwMode="auto">
            <a:xfrm>
              <a:off x="5121" y="3902"/>
              <a:ext cx="50" cy="50"/>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8" name="Freeform 96">
              <a:extLst>
                <a:ext uri="{FF2B5EF4-FFF2-40B4-BE49-F238E27FC236}">
                  <a16:creationId xmlns:a16="http://schemas.microsoft.com/office/drawing/2014/main" id="{065B39B3-84FE-459D-8049-E81DB30463A3}"/>
                </a:ext>
              </a:extLst>
            </p:cNvPr>
            <p:cNvSpPr>
              <a:spLocks noEditPoints="1"/>
            </p:cNvSpPr>
            <p:nvPr userDrawn="1"/>
          </p:nvSpPr>
          <p:spPr bwMode="auto">
            <a:xfrm>
              <a:off x="5117" y="3897"/>
              <a:ext cx="59" cy="60"/>
            </a:xfrm>
            <a:custGeom>
              <a:avLst/>
              <a:gdLst>
                <a:gd name="T0" fmla="*/ 37 w 75"/>
                <a:gd name="T1" fmla="*/ 12 h 75"/>
                <a:gd name="T2" fmla="*/ 63 w 75"/>
                <a:gd name="T3" fmla="*/ 38 h 75"/>
                <a:gd name="T4" fmla="*/ 37 w 75"/>
                <a:gd name="T5" fmla="*/ 63 h 75"/>
                <a:gd name="T6" fmla="*/ 12 w 75"/>
                <a:gd name="T7" fmla="*/ 38 h 75"/>
                <a:gd name="T8" fmla="*/ 37 w 75"/>
                <a:gd name="T9" fmla="*/ 12 h 75"/>
                <a:gd name="T10" fmla="*/ 37 w 75"/>
                <a:gd name="T11" fmla="*/ 0 h 75"/>
                <a:gd name="T12" fmla="*/ 0 w 75"/>
                <a:gd name="T13" fmla="*/ 38 h 75"/>
                <a:gd name="T14" fmla="*/ 37 w 75"/>
                <a:gd name="T15" fmla="*/ 75 h 75"/>
                <a:gd name="T16" fmla="*/ 75 w 75"/>
                <a:gd name="T17" fmla="*/ 38 h 75"/>
                <a:gd name="T18" fmla="*/ 37 w 75"/>
                <a:gd name="T1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5">
                  <a:moveTo>
                    <a:pt x="37" y="12"/>
                  </a:moveTo>
                  <a:cubicBezTo>
                    <a:pt x="52" y="12"/>
                    <a:pt x="63" y="24"/>
                    <a:pt x="63" y="38"/>
                  </a:cubicBezTo>
                  <a:cubicBezTo>
                    <a:pt x="63" y="52"/>
                    <a:pt x="52" y="63"/>
                    <a:pt x="37" y="63"/>
                  </a:cubicBezTo>
                  <a:cubicBezTo>
                    <a:pt x="23" y="63"/>
                    <a:pt x="12" y="52"/>
                    <a:pt x="12" y="38"/>
                  </a:cubicBezTo>
                  <a:cubicBezTo>
                    <a:pt x="12" y="24"/>
                    <a:pt x="23" y="12"/>
                    <a:pt x="37" y="12"/>
                  </a:cubicBezTo>
                  <a:moveTo>
                    <a:pt x="37" y="0"/>
                  </a:moveTo>
                  <a:cubicBezTo>
                    <a:pt x="17" y="0"/>
                    <a:pt x="0" y="17"/>
                    <a:pt x="0" y="38"/>
                  </a:cubicBezTo>
                  <a:cubicBezTo>
                    <a:pt x="0" y="58"/>
                    <a:pt x="17" y="75"/>
                    <a:pt x="37" y="75"/>
                  </a:cubicBezTo>
                  <a:cubicBezTo>
                    <a:pt x="58" y="75"/>
                    <a:pt x="75" y="58"/>
                    <a:pt x="75" y="38"/>
                  </a:cubicBezTo>
                  <a:cubicBezTo>
                    <a:pt x="75" y="17"/>
                    <a:pt x="58" y="0"/>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9" name="Oval 97">
              <a:extLst>
                <a:ext uri="{FF2B5EF4-FFF2-40B4-BE49-F238E27FC236}">
                  <a16:creationId xmlns:a16="http://schemas.microsoft.com/office/drawing/2014/main" id="{B03A2A8E-E102-434F-A1E8-84920FF33052}"/>
                </a:ext>
              </a:extLst>
            </p:cNvPr>
            <p:cNvSpPr>
              <a:spLocks noChangeArrowheads="1"/>
            </p:cNvSpPr>
            <p:nvPr userDrawn="1"/>
          </p:nvSpPr>
          <p:spPr bwMode="auto">
            <a:xfrm>
              <a:off x="6650" y="2605"/>
              <a:ext cx="50" cy="49"/>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0" name="Freeform 98">
              <a:extLst>
                <a:ext uri="{FF2B5EF4-FFF2-40B4-BE49-F238E27FC236}">
                  <a16:creationId xmlns:a16="http://schemas.microsoft.com/office/drawing/2014/main" id="{80951D3D-AC12-4120-A71F-B9223020D17C}"/>
                </a:ext>
              </a:extLst>
            </p:cNvPr>
            <p:cNvSpPr>
              <a:spLocks noEditPoints="1"/>
            </p:cNvSpPr>
            <p:nvPr userDrawn="1"/>
          </p:nvSpPr>
          <p:spPr bwMode="auto">
            <a:xfrm>
              <a:off x="6645" y="2600"/>
              <a:ext cx="60" cy="59"/>
            </a:xfrm>
            <a:custGeom>
              <a:avLst/>
              <a:gdLst>
                <a:gd name="T0" fmla="*/ 38 w 75"/>
                <a:gd name="T1" fmla="*/ 12 h 75"/>
                <a:gd name="T2" fmla="*/ 63 w 75"/>
                <a:gd name="T3" fmla="*/ 38 h 75"/>
                <a:gd name="T4" fmla="*/ 38 w 75"/>
                <a:gd name="T5" fmla="*/ 63 h 75"/>
                <a:gd name="T6" fmla="*/ 12 w 75"/>
                <a:gd name="T7" fmla="*/ 38 h 75"/>
                <a:gd name="T8" fmla="*/ 38 w 75"/>
                <a:gd name="T9" fmla="*/ 12 h 75"/>
                <a:gd name="T10" fmla="*/ 38 w 75"/>
                <a:gd name="T11" fmla="*/ 0 h 75"/>
                <a:gd name="T12" fmla="*/ 0 w 75"/>
                <a:gd name="T13" fmla="*/ 38 h 75"/>
                <a:gd name="T14" fmla="*/ 38 w 75"/>
                <a:gd name="T15" fmla="*/ 75 h 75"/>
                <a:gd name="T16" fmla="*/ 75 w 75"/>
                <a:gd name="T17" fmla="*/ 38 h 75"/>
                <a:gd name="T18" fmla="*/ 38 w 75"/>
                <a:gd name="T1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5">
                  <a:moveTo>
                    <a:pt x="38" y="12"/>
                  </a:moveTo>
                  <a:cubicBezTo>
                    <a:pt x="52" y="12"/>
                    <a:pt x="63" y="24"/>
                    <a:pt x="63" y="38"/>
                  </a:cubicBezTo>
                  <a:cubicBezTo>
                    <a:pt x="63" y="52"/>
                    <a:pt x="52" y="63"/>
                    <a:pt x="38" y="63"/>
                  </a:cubicBezTo>
                  <a:cubicBezTo>
                    <a:pt x="24" y="63"/>
                    <a:pt x="12" y="52"/>
                    <a:pt x="12" y="38"/>
                  </a:cubicBezTo>
                  <a:cubicBezTo>
                    <a:pt x="12" y="24"/>
                    <a:pt x="24" y="12"/>
                    <a:pt x="38" y="12"/>
                  </a:cubicBezTo>
                  <a:moveTo>
                    <a:pt x="38" y="0"/>
                  </a:moveTo>
                  <a:cubicBezTo>
                    <a:pt x="17" y="0"/>
                    <a:pt x="0" y="17"/>
                    <a:pt x="0" y="38"/>
                  </a:cubicBezTo>
                  <a:cubicBezTo>
                    <a:pt x="0" y="58"/>
                    <a:pt x="17" y="75"/>
                    <a:pt x="38" y="75"/>
                  </a:cubicBezTo>
                  <a:cubicBezTo>
                    <a:pt x="58" y="75"/>
                    <a:pt x="75" y="58"/>
                    <a:pt x="75" y="38"/>
                  </a:cubicBezTo>
                  <a:cubicBezTo>
                    <a:pt x="75" y="17"/>
                    <a:pt x="58" y="0"/>
                    <a:pt x="3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1" name="Freeform 99">
              <a:extLst>
                <a:ext uri="{FF2B5EF4-FFF2-40B4-BE49-F238E27FC236}">
                  <a16:creationId xmlns:a16="http://schemas.microsoft.com/office/drawing/2014/main" id="{E266AC9C-905B-4E52-BDC7-3142D6BDE4A2}"/>
                </a:ext>
              </a:extLst>
            </p:cNvPr>
            <p:cNvSpPr>
              <a:spLocks/>
            </p:cNvSpPr>
            <p:nvPr userDrawn="1"/>
          </p:nvSpPr>
          <p:spPr bwMode="auto">
            <a:xfrm>
              <a:off x="6573" y="1374"/>
              <a:ext cx="19" cy="37"/>
            </a:xfrm>
            <a:custGeom>
              <a:avLst/>
              <a:gdLst>
                <a:gd name="T0" fmla="*/ 24 w 24"/>
                <a:gd name="T1" fmla="*/ 3 h 46"/>
                <a:gd name="T2" fmla="*/ 23 w 24"/>
                <a:gd name="T3" fmla="*/ 4 h 46"/>
                <a:gd name="T4" fmla="*/ 23 w 24"/>
                <a:gd name="T5" fmla="*/ 5 h 46"/>
                <a:gd name="T6" fmla="*/ 23 w 24"/>
                <a:gd name="T7" fmla="*/ 5 h 46"/>
                <a:gd name="T8" fmla="*/ 22 w 24"/>
                <a:gd name="T9" fmla="*/ 5 h 46"/>
                <a:gd name="T10" fmla="*/ 6 w 24"/>
                <a:gd name="T11" fmla="*/ 5 h 46"/>
                <a:gd name="T12" fmla="*/ 6 w 24"/>
                <a:gd name="T13" fmla="*/ 21 h 46"/>
                <a:gd name="T14" fmla="*/ 21 w 24"/>
                <a:gd name="T15" fmla="*/ 21 h 46"/>
                <a:gd name="T16" fmla="*/ 22 w 24"/>
                <a:gd name="T17" fmla="*/ 21 h 46"/>
                <a:gd name="T18" fmla="*/ 22 w 24"/>
                <a:gd name="T19" fmla="*/ 21 h 46"/>
                <a:gd name="T20" fmla="*/ 23 w 24"/>
                <a:gd name="T21" fmla="*/ 22 h 46"/>
                <a:gd name="T22" fmla="*/ 23 w 24"/>
                <a:gd name="T23" fmla="*/ 23 h 46"/>
                <a:gd name="T24" fmla="*/ 23 w 24"/>
                <a:gd name="T25" fmla="*/ 24 h 46"/>
                <a:gd name="T26" fmla="*/ 22 w 24"/>
                <a:gd name="T27" fmla="*/ 25 h 46"/>
                <a:gd name="T28" fmla="*/ 22 w 24"/>
                <a:gd name="T29" fmla="*/ 26 h 46"/>
                <a:gd name="T30" fmla="*/ 21 w 24"/>
                <a:gd name="T31" fmla="*/ 26 h 46"/>
                <a:gd name="T32" fmla="*/ 6 w 24"/>
                <a:gd name="T33" fmla="*/ 26 h 46"/>
                <a:gd name="T34" fmla="*/ 6 w 24"/>
                <a:gd name="T35" fmla="*/ 45 h 46"/>
                <a:gd name="T36" fmla="*/ 6 w 24"/>
                <a:gd name="T37" fmla="*/ 45 h 46"/>
                <a:gd name="T38" fmla="*/ 5 w 24"/>
                <a:gd name="T39" fmla="*/ 46 h 46"/>
                <a:gd name="T40" fmla="*/ 4 w 24"/>
                <a:gd name="T41" fmla="*/ 46 h 46"/>
                <a:gd name="T42" fmla="*/ 3 w 24"/>
                <a:gd name="T43" fmla="*/ 46 h 46"/>
                <a:gd name="T44" fmla="*/ 1 w 24"/>
                <a:gd name="T45" fmla="*/ 46 h 46"/>
                <a:gd name="T46" fmla="*/ 0 w 24"/>
                <a:gd name="T47" fmla="*/ 46 h 46"/>
                <a:gd name="T48" fmla="*/ 0 w 24"/>
                <a:gd name="T49" fmla="*/ 45 h 46"/>
                <a:gd name="T50" fmla="*/ 0 w 24"/>
                <a:gd name="T51" fmla="*/ 45 h 46"/>
                <a:gd name="T52" fmla="*/ 0 w 24"/>
                <a:gd name="T53" fmla="*/ 3 h 46"/>
                <a:gd name="T54" fmla="*/ 0 w 24"/>
                <a:gd name="T55" fmla="*/ 1 h 46"/>
                <a:gd name="T56" fmla="*/ 2 w 24"/>
                <a:gd name="T57" fmla="*/ 0 h 46"/>
                <a:gd name="T58" fmla="*/ 22 w 24"/>
                <a:gd name="T59" fmla="*/ 0 h 46"/>
                <a:gd name="T60" fmla="*/ 23 w 24"/>
                <a:gd name="T61" fmla="*/ 0 h 46"/>
                <a:gd name="T62" fmla="*/ 23 w 24"/>
                <a:gd name="T63" fmla="*/ 1 h 46"/>
                <a:gd name="T64" fmla="*/ 23 w 24"/>
                <a:gd name="T65" fmla="*/ 2 h 46"/>
                <a:gd name="T66" fmla="*/ 24 w 24"/>
                <a:gd name="T67"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46">
                  <a:moveTo>
                    <a:pt x="24" y="3"/>
                  </a:moveTo>
                  <a:cubicBezTo>
                    <a:pt x="24" y="3"/>
                    <a:pt x="24" y="4"/>
                    <a:pt x="23" y="4"/>
                  </a:cubicBezTo>
                  <a:cubicBezTo>
                    <a:pt x="23" y="4"/>
                    <a:pt x="23" y="5"/>
                    <a:pt x="23" y="5"/>
                  </a:cubicBezTo>
                  <a:cubicBezTo>
                    <a:pt x="23" y="5"/>
                    <a:pt x="23" y="5"/>
                    <a:pt x="23" y="5"/>
                  </a:cubicBezTo>
                  <a:cubicBezTo>
                    <a:pt x="23" y="5"/>
                    <a:pt x="23" y="5"/>
                    <a:pt x="22" y="5"/>
                  </a:cubicBezTo>
                  <a:cubicBezTo>
                    <a:pt x="6" y="5"/>
                    <a:pt x="6" y="5"/>
                    <a:pt x="6" y="5"/>
                  </a:cubicBezTo>
                  <a:cubicBezTo>
                    <a:pt x="6" y="21"/>
                    <a:pt x="6" y="21"/>
                    <a:pt x="6" y="21"/>
                  </a:cubicBezTo>
                  <a:cubicBezTo>
                    <a:pt x="21" y="21"/>
                    <a:pt x="21" y="21"/>
                    <a:pt x="21" y="21"/>
                  </a:cubicBezTo>
                  <a:cubicBezTo>
                    <a:pt x="22" y="21"/>
                    <a:pt x="22" y="21"/>
                    <a:pt x="22" y="21"/>
                  </a:cubicBezTo>
                  <a:cubicBezTo>
                    <a:pt x="22" y="21"/>
                    <a:pt x="22" y="21"/>
                    <a:pt x="22" y="21"/>
                  </a:cubicBezTo>
                  <a:cubicBezTo>
                    <a:pt x="22" y="22"/>
                    <a:pt x="23" y="22"/>
                    <a:pt x="23" y="22"/>
                  </a:cubicBezTo>
                  <a:cubicBezTo>
                    <a:pt x="23" y="22"/>
                    <a:pt x="23" y="23"/>
                    <a:pt x="23" y="23"/>
                  </a:cubicBezTo>
                  <a:cubicBezTo>
                    <a:pt x="23" y="24"/>
                    <a:pt x="23" y="24"/>
                    <a:pt x="23" y="24"/>
                  </a:cubicBezTo>
                  <a:cubicBezTo>
                    <a:pt x="23" y="25"/>
                    <a:pt x="22" y="25"/>
                    <a:pt x="22" y="25"/>
                  </a:cubicBezTo>
                  <a:cubicBezTo>
                    <a:pt x="22" y="25"/>
                    <a:pt x="22" y="26"/>
                    <a:pt x="22" y="26"/>
                  </a:cubicBezTo>
                  <a:cubicBezTo>
                    <a:pt x="22" y="26"/>
                    <a:pt x="22" y="26"/>
                    <a:pt x="21" y="26"/>
                  </a:cubicBezTo>
                  <a:cubicBezTo>
                    <a:pt x="6" y="26"/>
                    <a:pt x="6" y="26"/>
                    <a:pt x="6" y="26"/>
                  </a:cubicBezTo>
                  <a:cubicBezTo>
                    <a:pt x="6" y="45"/>
                    <a:pt x="6" y="45"/>
                    <a:pt x="6" y="45"/>
                  </a:cubicBezTo>
                  <a:cubicBezTo>
                    <a:pt x="6" y="45"/>
                    <a:pt x="6" y="45"/>
                    <a:pt x="6" y="45"/>
                  </a:cubicBezTo>
                  <a:cubicBezTo>
                    <a:pt x="5" y="45"/>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5"/>
                    <a:pt x="0" y="45"/>
                  </a:cubicBezTo>
                  <a:cubicBezTo>
                    <a:pt x="0" y="45"/>
                    <a:pt x="0" y="45"/>
                    <a:pt x="0" y="45"/>
                  </a:cubicBezTo>
                  <a:cubicBezTo>
                    <a:pt x="0" y="3"/>
                    <a:pt x="0" y="3"/>
                    <a:pt x="0" y="3"/>
                  </a:cubicBezTo>
                  <a:cubicBezTo>
                    <a:pt x="0" y="2"/>
                    <a:pt x="0" y="1"/>
                    <a:pt x="0" y="1"/>
                  </a:cubicBezTo>
                  <a:cubicBezTo>
                    <a:pt x="1" y="0"/>
                    <a:pt x="1" y="0"/>
                    <a:pt x="2" y="0"/>
                  </a:cubicBezTo>
                  <a:cubicBezTo>
                    <a:pt x="22" y="0"/>
                    <a:pt x="22" y="0"/>
                    <a:pt x="22" y="0"/>
                  </a:cubicBezTo>
                  <a:cubicBezTo>
                    <a:pt x="23" y="0"/>
                    <a:pt x="23" y="0"/>
                    <a:pt x="23" y="0"/>
                  </a:cubicBezTo>
                  <a:cubicBezTo>
                    <a:pt x="23" y="0"/>
                    <a:pt x="23" y="1"/>
                    <a:pt x="23" y="1"/>
                  </a:cubicBezTo>
                  <a:cubicBezTo>
                    <a:pt x="23" y="1"/>
                    <a:pt x="23" y="1"/>
                    <a:pt x="23" y="2"/>
                  </a:cubicBezTo>
                  <a:cubicBezTo>
                    <a:pt x="24" y="2"/>
                    <a:pt x="24" y="2"/>
                    <a:pt x="24"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2" name="Freeform 100">
              <a:extLst>
                <a:ext uri="{FF2B5EF4-FFF2-40B4-BE49-F238E27FC236}">
                  <a16:creationId xmlns:a16="http://schemas.microsoft.com/office/drawing/2014/main" id="{866A723F-BF72-4A78-A23E-9B8A75258616}"/>
                </a:ext>
              </a:extLst>
            </p:cNvPr>
            <p:cNvSpPr>
              <a:spLocks/>
            </p:cNvSpPr>
            <p:nvPr userDrawn="1"/>
          </p:nvSpPr>
          <p:spPr bwMode="auto">
            <a:xfrm>
              <a:off x="6599" y="1374"/>
              <a:ext cx="5" cy="37"/>
            </a:xfrm>
            <a:custGeom>
              <a:avLst/>
              <a:gdLst>
                <a:gd name="T0" fmla="*/ 6 w 6"/>
                <a:gd name="T1" fmla="*/ 45 h 46"/>
                <a:gd name="T2" fmla="*/ 6 w 6"/>
                <a:gd name="T3" fmla="*/ 45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5 h 46"/>
                <a:gd name="T16" fmla="*/ 0 w 6"/>
                <a:gd name="T17" fmla="*/ 45 h 46"/>
                <a:gd name="T18" fmla="*/ 0 w 6"/>
                <a:gd name="T19" fmla="*/ 1 h 46"/>
                <a:gd name="T20" fmla="*/ 0 w 6"/>
                <a:gd name="T21" fmla="*/ 1 h 46"/>
                <a:gd name="T22" fmla="*/ 0 w 6"/>
                <a:gd name="T23" fmla="*/ 0 h 46"/>
                <a:gd name="T24" fmla="*/ 1 w 6"/>
                <a:gd name="T25" fmla="*/ 0 h 46"/>
                <a:gd name="T26" fmla="*/ 3 w 6"/>
                <a:gd name="T27" fmla="*/ 0 h 46"/>
                <a:gd name="T28" fmla="*/ 4 w 6"/>
                <a:gd name="T29" fmla="*/ 0 h 46"/>
                <a:gd name="T30" fmla="*/ 5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5"/>
                    <a:pt x="0" y="45"/>
                  </a:cubicBezTo>
                  <a:cubicBezTo>
                    <a:pt x="0" y="45"/>
                    <a:pt x="0" y="45"/>
                    <a:pt x="0" y="45"/>
                  </a:cubicBezTo>
                  <a:cubicBezTo>
                    <a:pt x="0" y="1"/>
                    <a:pt x="0" y="1"/>
                    <a:pt x="0" y="1"/>
                  </a:cubicBezTo>
                  <a:cubicBezTo>
                    <a:pt x="0" y="1"/>
                    <a:pt x="0" y="1"/>
                    <a:pt x="0" y="1"/>
                  </a:cubicBezTo>
                  <a:cubicBezTo>
                    <a:pt x="0" y="1"/>
                    <a:pt x="0" y="0"/>
                    <a:pt x="0" y="0"/>
                  </a:cubicBezTo>
                  <a:cubicBezTo>
                    <a:pt x="1" y="0"/>
                    <a:pt x="1" y="0"/>
                    <a:pt x="1" y="0"/>
                  </a:cubicBezTo>
                  <a:cubicBezTo>
                    <a:pt x="2" y="0"/>
                    <a:pt x="2" y="0"/>
                    <a:pt x="3" y="0"/>
                  </a:cubicBezTo>
                  <a:cubicBezTo>
                    <a:pt x="3" y="0"/>
                    <a:pt x="4" y="0"/>
                    <a:pt x="4" y="0"/>
                  </a:cubicBezTo>
                  <a:cubicBezTo>
                    <a:pt x="5" y="0"/>
                    <a:pt x="5" y="0"/>
                    <a:pt x="5" y="0"/>
                  </a:cubicBezTo>
                  <a:cubicBezTo>
                    <a:pt x="5" y="0"/>
                    <a:pt x="6" y="1"/>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3" name="Freeform 101">
              <a:extLst>
                <a:ext uri="{FF2B5EF4-FFF2-40B4-BE49-F238E27FC236}">
                  <a16:creationId xmlns:a16="http://schemas.microsoft.com/office/drawing/2014/main" id="{84DCAF35-646F-4F9B-BDA2-916B4333F322}"/>
                </a:ext>
              </a:extLst>
            </p:cNvPr>
            <p:cNvSpPr>
              <a:spLocks/>
            </p:cNvSpPr>
            <p:nvPr userDrawn="1"/>
          </p:nvSpPr>
          <p:spPr bwMode="auto">
            <a:xfrm>
              <a:off x="6614" y="1374"/>
              <a:ext cx="27" cy="37"/>
            </a:xfrm>
            <a:custGeom>
              <a:avLst/>
              <a:gdLst>
                <a:gd name="T0" fmla="*/ 34 w 34"/>
                <a:gd name="T1" fmla="*/ 43 h 46"/>
                <a:gd name="T2" fmla="*/ 34 w 34"/>
                <a:gd name="T3" fmla="*/ 44 h 46"/>
                <a:gd name="T4" fmla="*/ 33 w 34"/>
                <a:gd name="T5" fmla="*/ 45 h 46"/>
                <a:gd name="T6" fmla="*/ 33 w 34"/>
                <a:gd name="T7" fmla="*/ 46 h 46"/>
                <a:gd name="T8" fmla="*/ 32 w 34"/>
                <a:gd name="T9" fmla="*/ 46 h 46"/>
                <a:gd name="T10" fmla="*/ 30 w 34"/>
                <a:gd name="T11" fmla="*/ 46 h 46"/>
                <a:gd name="T12" fmla="*/ 28 w 34"/>
                <a:gd name="T13" fmla="*/ 46 h 46"/>
                <a:gd name="T14" fmla="*/ 27 w 34"/>
                <a:gd name="T15" fmla="*/ 45 h 46"/>
                <a:gd name="T16" fmla="*/ 25 w 34"/>
                <a:gd name="T17" fmla="*/ 44 h 46"/>
                <a:gd name="T18" fmla="*/ 24 w 34"/>
                <a:gd name="T19" fmla="*/ 41 h 46"/>
                <a:gd name="T20" fmla="*/ 10 w 34"/>
                <a:gd name="T21" fmla="*/ 15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6 h 46"/>
                <a:gd name="T38" fmla="*/ 4 w 34"/>
                <a:gd name="T39" fmla="*/ 46 h 46"/>
                <a:gd name="T40" fmla="*/ 3 w 34"/>
                <a:gd name="T41" fmla="*/ 46 h 46"/>
                <a:gd name="T42" fmla="*/ 1 w 34"/>
                <a:gd name="T43" fmla="*/ 46 h 46"/>
                <a:gd name="T44" fmla="*/ 0 w 34"/>
                <a:gd name="T45" fmla="*/ 46 h 46"/>
                <a:gd name="T46" fmla="*/ 0 w 34"/>
                <a:gd name="T47" fmla="*/ 45 h 46"/>
                <a:gd name="T48" fmla="*/ 0 w 34"/>
                <a:gd name="T49" fmla="*/ 45 h 46"/>
                <a:gd name="T50" fmla="*/ 0 w 34"/>
                <a:gd name="T51" fmla="*/ 3 h 46"/>
                <a:gd name="T52" fmla="*/ 1 w 34"/>
                <a:gd name="T53" fmla="*/ 1 h 46"/>
                <a:gd name="T54" fmla="*/ 2 w 34"/>
                <a:gd name="T55" fmla="*/ 0 h 46"/>
                <a:gd name="T56" fmla="*/ 5 w 34"/>
                <a:gd name="T57" fmla="*/ 0 h 46"/>
                <a:gd name="T58" fmla="*/ 7 w 34"/>
                <a:gd name="T59" fmla="*/ 0 h 46"/>
                <a:gd name="T60" fmla="*/ 8 w 34"/>
                <a:gd name="T61" fmla="*/ 1 h 46"/>
                <a:gd name="T62" fmla="*/ 10 w 34"/>
                <a:gd name="T63" fmla="*/ 2 h 46"/>
                <a:gd name="T64" fmla="*/ 11 w 34"/>
                <a:gd name="T65" fmla="*/ 4 h 46"/>
                <a:gd name="T66" fmla="*/ 21 w 34"/>
                <a:gd name="T67" fmla="*/ 24 h 46"/>
                <a:gd name="T68" fmla="*/ 23 w 34"/>
                <a:gd name="T69" fmla="*/ 27 h 46"/>
                <a:gd name="T70" fmla="*/ 25 w 34"/>
                <a:gd name="T71" fmla="*/ 31 h 46"/>
                <a:gd name="T72" fmla="*/ 27 w 34"/>
                <a:gd name="T73" fmla="*/ 34 h 46"/>
                <a:gd name="T74" fmla="*/ 28 w 34"/>
                <a:gd name="T75" fmla="*/ 37 h 46"/>
                <a:gd name="T76" fmla="*/ 28 w 34"/>
                <a:gd name="T77" fmla="*/ 37 h 46"/>
                <a:gd name="T78" fmla="*/ 28 w 34"/>
                <a:gd name="T79" fmla="*/ 32 h 46"/>
                <a:gd name="T80" fmla="*/ 28 w 34"/>
                <a:gd name="T81" fmla="*/ 26 h 46"/>
                <a:gd name="T82" fmla="*/ 28 w 34"/>
                <a:gd name="T83" fmla="*/ 1 h 46"/>
                <a:gd name="T84" fmla="*/ 28 w 34"/>
                <a:gd name="T85" fmla="*/ 1 h 46"/>
                <a:gd name="T86" fmla="*/ 29 w 34"/>
                <a:gd name="T87" fmla="*/ 0 h 46"/>
                <a:gd name="T88" fmla="*/ 30 w 34"/>
                <a:gd name="T89" fmla="*/ 0 h 46"/>
                <a:gd name="T90" fmla="*/ 31 w 34"/>
                <a:gd name="T91" fmla="*/ 0 h 46"/>
                <a:gd name="T92" fmla="*/ 33 w 34"/>
                <a:gd name="T93" fmla="*/ 0 h 46"/>
                <a:gd name="T94" fmla="*/ 34 w 34"/>
                <a:gd name="T95" fmla="*/ 0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4"/>
                  </a:cubicBezTo>
                  <a:cubicBezTo>
                    <a:pt x="34" y="45"/>
                    <a:pt x="34" y="45"/>
                    <a:pt x="33" y="45"/>
                  </a:cubicBezTo>
                  <a:cubicBezTo>
                    <a:pt x="33" y="45"/>
                    <a:pt x="33" y="46"/>
                    <a:pt x="33" y="46"/>
                  </a:cubicBezTo>
                  <a:cubicBezTo>
                    <a:pt x="32" y="46"/>
                    <a:pt x="32" y="46"/>
                    <a:pt x="32" y="46"/>
                  </a:cubicBezTo>
                  <a:cubicBezTo>
                    <a:pt x="30" y="46"/>
                    <a:pt x="30" y="46"/>
                    <a:pt x="30" y="46"/>
                  </a:cubicBezTo>
                  <a:cubicBezTo>
                    <a:pt x="29" y="46"/>
                    <a:pt x="28" y="46"/>
                    <a:pt x="28" y="46"/>
                  </a:cubicBezTo>
                  <a:cubicBezTo>
                    <a:pt x="27" y="45"/>
                    <a:pt x="27" y="45"/>
                    <a:pt x="27" y="45"/>
                  </a:cubicBezTo>
                  <a:cubicBezTo>
                    <a:pt x="26" y="45"/>
                    <a:pt x="26" y="44"/>
                    <a:pt x="25" y="44"/>
                  </a:cubicBezTo>
                  <a:cubicBezTo>
                    <a:pt x="25" y="43"/>
                    <a:pt x="24" y="42"/>
                    <a:pt x="24" y="41"/>
                  </a:cubicBezTo>
                  <a:cubicBezTo>
                    <a:pt x="10" y="15"/>
                    <a:pt x="10" y="15"/>
                    <a:pt x="10" y="15"/>
                  </a:cubicBezTo>
                  <a:cubicBezTo>
                    <a:pt x="9" y="14"/>
                    <a:pt x="9" y="13"/>
                    <a:pt x="8" y="11"/>
                  </a:cubicBezTo>
                  <a:cubicBezTo>
                    <a:pt x="7" y="10"/>
                    <a:pt x="6"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5"/>
                    <a:pt x="6"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5"/>
                    <a:pt x="0" y="45"/>
                  </a:cubicBezTo>
                  <a:cubicBezTo>
                    <a:pt x="0" y="45"/>
                    <a:pt x="0" y="45"/>
                    <a:pt x="0" y="45"/>
                  </a:cubicBezTo>
                  <a:cubicBezTo>
                    <a:pt x="0" y="3"/>
                    <a:pt x="0" y="3"/>
                    <a:pt x="0" y="3"/>
                  </a:cubicBezTo>
                  <a:cubicBezTo>
                    <a:pt x="0" y="2"/>
                    <a:pt x="0" y="1"/>
                    <a:pt x="1" y="1"/>
                  </a:cubicBezTo>
                  <a:cubicBezTo>
                    <a:pt x="1" y="0"/>
                    <a:pt x="2" y="0"/>
                    <a:pt x="2" y="0"/>
                  </a:cubicBezTo>
                  <a:cubicBezTo>
                    <a:pt x="5" y="0"/>
                    <a:pt x="5" y="0"/>
                    <a:pt x="5" y="0"/>
                  </a:cubicBezTo>
                  <a:cubicBezTo>
                    <a:pt x="6" y="0"/>
                    <a:pt x="7" y="0"/>
                    <a:pt x="7" y="0"/>
                  </a:cubicBezTo>
                  <a:cubicBezTo>
                    <a:pt x="8" y="1"/>
                    <a:pt x="8" y="1"/>
                    <a:pt x="8" y="1"/>
                  </a:cubicBezTo>
                  <a:cubicBezTo>
                    <a:pt x="9" y="1"/>
                    <a:pt x="9" y="2"/>
                    <a:pt x="10" y="2"/>
                  </a:cubicBezTo>
                  <a:cubicBezTo>
                    <a:pt x="10" y="3"/>
                    <a:pt x="10" y="3"/>
                    <a:pt x="11" y="4"/>
                  </a:cubicBezTo>
                  <a:cubicBezTo>
                    <a:pt x="21" y="24"/>
                    <a:pt x="21" y="24"/>
                    <a:pt x="21" y="24"/>
                  </a:cubicBezTo>
                  <a:cubicBezTo>
                    <a:pt x="22" y="25"/>
                    <a:pt x="23" y="26"/>
                    <a:pt x="23" y="27"/>
                  </a:cubicBezTo>
                  <a:cubicBezTo>
                    <a:pt x="24" y="29"/>
                    <a:pt x="24" y="30"/>
                    <a:pt x="25" y="31"/>
                  </a:cubicBezTo>
                  <a:cubicBezTo>
                    <a:pt x="26" y="32"/>
                    <a:pt x="26" y="33"/>
                    <a:pt x="27" y="34"/>
                  </a:cubicBezTo>
                  <a:cubicBezTo>
                    <a:pt x="27" y="35"/>
                    <a:pt x="28" y="36"/>
                    <a:pt x="28" y="37"/>
                  </a:cubicBezTo>
                  <a:cubicBezTo>
                    <a:pt x="28" y="37"/>
                    <a:pt x="28" y="37"/>
                    <a:pt x="28" y="37"/>
                  </a:cubicBezTo>
                  <a:cubicBezTo>
                    <a:pt x="28" y="36"/>
                    <a:pt x="28" y="34"/>
                    <a:pt x="28" y="32"/>
                  </a:cubicBezTo>
                  <a:cubicBezTo>
                    <a:pt x="28" y="30"/>
                    <a:pt x="28" y="28"/>
                    <a:pt x="28" y="26"/>
                  </a:cubicBezTo>
                  <a:cubicBezTo>
                    <a:pt x="28" y="1"/>
                    <a:pt x="28" y="1"/>
                    <a:pt x="28" y="1"/>
                  </a:cubicBezTo>
                  <a:cubicBezTo>
                    <a:pt x="28" y="1"/>
                    <a:pt x="28" y="1"/>
                    <a:pt x="28" y="1"/>
                  </a:cubicBezTo>
                  <a:cubicBezTo>
                    <a:pt x="28" y="1"/>
                    <a:pt x="29" y="1"/>
                    <a:pt x="29" y="0"/>
                  </a:cubicBezTo>
                  <a:cubicBezTo>
                    <a:pt x="29" y="0"/>
                    <a:pt x="29" y="0"/>
                    <a:pt x="30" y="0"/>
                  </a:cubicBezTo>
                  <a:cubicBezTo>
                    <a:pt x="30" y="0"/>
                    <a:pt x="31" y="0"/>
                    <a:pt x="31" y="0"/>
                  </a:cubicBezTo>
                  <a:cubicBezTo>
                    <a:pt x="32" y="0"/>
                    <a:pt x="32" y="0"/>
                    <a:pt x="33" y="0"/>
                  </a:cubicBezTo>
                  <a:cubicBezTo>
                    <a:pt x="33" y="0"/>
                    <a:pt x="33" y="0"/>
                    <a:pt x="34" y="0"/>
                  </a:cubicBezTo>
                  <a:cubicBezTo>
                    <a:pt x="34" y="1"/>
                    <a:pt x="34" y="1"/>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4" name="Freeform 102">
              <a:extLst>
                <a:ext uri="{FF2B5EF4-FFF2-40B4-BE49-F238E27FC236}">
                  <a16:creationId xmlns:a16="http://schemas.microsoft.com/office/drawing/2014/main" id="{FE26F7A5-7724-4B37-A025-4E7401DEAC6A}"/>
                </a:ext>
              </a:extLst>
            </p:cNvPr>
            <p:cNvSpPr>
              <a:spLocks/>
            </p:cNvSpPr>
            <p:nvPr userDrawn="1"/>
          </p:nvSpPr>
          <p:spPr bwMode="auto">
            <a:xfrm>
              <a:off x="6650" y="1374"/>
              <a:ext cx="19" cy="37"/>
            </a:xfrm>
            <a:custGeom>
              <a:avLst/>
              <a:gdLst>
                <a:gd name="T0" fmla="*/ 24 w 24"/>
                <a:gd name="T1" fmla="*/ 43 h 46"/>
                <a:gd name="T2" fmla="*/ 24 w 24"/>
                <a:gd name="T3" fmla="*/ 44 h 46"/>
                <a:gd name="T4" fmla="*/ 24 w 24"/>
                <a:gd name="T5" fmla="*/ 45 h 46"/>
                <a:gd name="T6" fmla="*/ 23 w 24"/>
                <a:gd name="T7" fmla="*/ 46 h 46"/>
                <a:gd name="T8" fmla="*/ 23 w 24"/>
                <a:gd name="T9" fmla="*/ 46 h 46"/>
                <a:gd name="T10" fmla="*/ 3 w 24"/>
                <a:gd name="T11" fmla="*/ 46 h 46"/>
                <a:gd name="T12" fmla="*/ 1 w 24"/>
                <a:gd name="T13" fmla="*/ 45 h 46"/>
                <a:gd name="T14" fmla="*/ 0 w 24"/>
                <a:gd name="T15" fmla="*/ 43 h 46"/>
                <a:gd name="T16" fmla="*/ 0 w 24"/>
                <a:gd name="T17" fmla="*/ 1 h 46"/>
                <a:gd name="T18" fmla="*/ 0 w 24"/>
                <a:gd name="T19" fmla="*/ 1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1 h 46"/>
                <a:gd name="T32" fmla="*/ 6 w 24"/>
                <a:gd name="T33" fmla="*/ 1 h 46"/>
                <a:gd name="T34" fmla="*/ 6 w 24"/>
                <a:gd name="T35" fmla="*/ 40 h 46"/>
                <a:gd name="T36" fmla="*/ 23 w 24"/>
                <a:gd name="T37" fmla="*/ 40 h 46"/>
                <a:gd name="T38" fmla="*/ 23 w 24"/>
                <a:gd name="T39" fmla="*/ 41 h 46"/>
                <a:gd name="T40" fmla="*/ 24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4"/>
                    <a:pt x="24" y="44"/>
                    <a:pt x="24" y="44"/>
                  </a:cubicBezTo>
                  <a:cubicBezTo>
                    <a:pt x="24" y="45"/>
                    <a:pt x="24" y="45"/>
                    <a:pt x="24" y="45"/>
                  </a:cubicBezTo>
                  <a:cubicBezTo>
                    <a:pt x="24" y="45"/>
                    <a:pt x="23" y="45"/>
                    <a:pt x="23" y="46"/>
                  </a:cubicBezTo>
                  <a:cubicBezTo>
                    <a:pt x="23" y="46"/>
                    <a:pt x="23" y="46"/>
                    <a:pt x="23" y="46"/>
                  </a:cubicBezTo>
                  <a:cubicBezTo>
                    <a:pt x="3" y="46"/>
                    <a:pt x="3" y="46"/>
                    <a:pt x="3" y="46"/>
                  </a:cubicBezTo>
                  <a:cubicBezTo>
                    <a:pt x="2" y="46"/>
                    <a:pt x="2" y="46"/>
                    <a:pt x="1" y="45"/>
                  </a:cubicBezTo>
                  <a:cubicBezTo>
                    <a:pt x="1" y="45"/>
                    <a:pt x="0" y="44"/>
                    <a:pt x="0" y="43"/>
                  </a:cubicBezTo>
                  <a:cubicBezTo>
                    <a:pt x="0" y="1"/>
                    <a:pt x="0" y="1"/>
                    <a:pt x="0" y="1"/>
                  </a:cubicBezTo>
                  <a:cubicBezTo>
                    <a:pt x="0" y="1"/>
                    <a:pt x="0" y="1"/>
                    <a:pt x="0" y="1"/>
                  </a:cubicBezTo>
                  <a:cubicBezTo>
                    <a:pt x="1" y="1"/>
                    <a:pt x="1" y="0"/>
                    <a:pt x="1" y="0"/>
                  </a:cubicBezTo>
                  <a:cubicBezTo>
                    <a:pt x="1" y="0"/>
                    <a:pt x="2" y="0"/>
                    <a:pt x="2" y="0"/>
                  </a:cubicBezTo>
                  <a:cubicBezTo>
                    <a:pt x="2" y="0"/>
                    <a:pt x="3" y="0"/>
                    <a:pt x="3" y="0"/>
                  </a:cubicBezTo>
                  <a:cubicBezTo>
                    <a:pt x="4" y="0"/>
                    <a:pt x="4" y="0"/>
                    <a:pt x="5" y="0"/>
                  </a:cubicBezTo>
                  <a:cubicBezTo>
                    <a:pt x="5" y="0"/>
                    <a:pt x="6" y="0"/>
                    <a:pt x="6" y="0"/>
                  </a:cubicBezTo>
                  <a:cubicBezTo>
                    <a:pt x="6" y="0"/>
                    <a:pt x="6" y="1"/>
                    <a:pt x="6" y="1"/>
                  </a:cubicBezTo>
                  <a:cubicBezTo>
                    <a:pt x="6" y="1"/>
                    <a:pt x="6" y="1"/>
                    <a:pt x="6" y="1"/>
                  </a:cubicBezTo>
                  <a:cubicBezTo>
                    <a:pt x="6" y="40"/>
                    <a:pt x="6" y="40"/>
                    <a:pt x="6" y="40"/>
                  </a:cubicBezTo>
                  <a:cubicBezTo>
                    <a:pt x="23" y="40"/>
                    <a:pt x="23" y="40"/>
                    <a:pt x="23" y="40"/>
                  </a:cubicBezTo>
                  <a:cubicBezTo>
                    <a:pt x="23" y="40"/>
                    <a:pt x="23" y="41"/>
                    <a:pt x="23" y="41"/>
                  </a:cubicBezTo>
                  <a:cubicBezTo>
                    <a:pt x="23" y="41"/>
                    <a:pt x="24" y="41"/>
                    <a:pt x="24" y="41"/>
                  </a:cubicBezTo>
                  <a:cubicBezTo>
                    <a:pt x="24" y="41"/>
                    <a:pt x="24" y="42"/>
                    <a:pt x="24" y="42"/>
                  </a:cubicBezTo>
                  <a:cubicBezTo>
                    <a:pt x="24" y="42"/>
                    <a:pt x="24" y="43"/>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5" name="Freeform 103">
              <a:extLst>
                <a:ext uri="{FF2B5EF4-FFF2-40B4-BE49-F238E27FC236}">
                  <a16:creationId xmlns:a16="http://schemas.microsoft.com/office/drawing/2014/main" id="{CD134B89-9C54-421A-BEBB-20E6F7AE1018}"/>
                </a:ext>
              </a:extLst>
            </p:cNvPr>
            <p:cNvSpPr>
              <a:spLocks noEditPoints="1"/>
            </p:cNvSpPr>
            <p:nvPr userDrawn="1"/>
          </p:nvSpPr>
          <p:spPr bwMode="auto">
            <a:xfrm>
              <a:off x="6671" y="1374"/>
              <a:ext cx="31" cy="37"/>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4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6 w 39"/>
                <a:gd name="T43" fmla="*/ 1 h 46"/>
                <a:gd name="T44" fmla="*/ 16 w 39"/>
                <a:gd name="T45" fmla="*/ 0 h 46"/>
                <a:gd name="T46" fmla="*/ 18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9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4"/>
                    <a:pt x="39" y="45"/>
                  </a:cubicBezTo>
                  <a:cubicBezTo>
                    <a:pt x="39" y="45"/>
                    <a:pt x="39" y="45"/>
                    <a:pt x="39" y="46"/>
                  </a:cubicBezTo>
                  <a:cubicBezTo>
                    <a:pt x="39" y="46"/>
                    <a:pt x="38" y="46"/>
                    <a:pt x="38" y="46"/>
                  </a:cubicBezTo>
                  <a:cubicBezTo>
                    <a:pt x="37" y="46"/>
                    <a:pt x="37" y="46"/>
                    <a:pt x="36" y="46"/>
                  </a:cubicBezTo>
                  <a:cubicBezTo>
                    <a:pt x="35" y="46"/>
                    <a:pt x="35" y="46"/>
                    <a:pt x="34" y="46"/>
                  </a:cubicBezTo>
                  <a:cubicBezTo>
                    <a:pt x="34" y="46"/>
                    <a:pt x="34" y="46"/>
                    <a:pt x="33" y="46"/>
                  </a:cubicBezTo>
                  <a:cubicBezTo>
                    <a:pt x="33" y="46"/>
                    <a:pt x="33" y="46"/>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5" y="46"/>
                    <a:pt x="5" y="46"/>
                  </a:cubicBezTo>
                  <a:cubicBezTo>
                    <a:pt x="5" y="46"/>
                    <a:pt x="5" y="46"/>
                    <a:pt x="4" y="46"/>
                  </a:cubicBezTo>
                  <a:cubicBezTo>
                    <a:pt x="4" y="46"/>
                    <a:pt x="3" y="46"/>
                    <a:pt x="3" y="46"/>
                  </a:cubicBezTo>
                  <a:cubicBezTo>
                    <a:pt x="2" y="46"/>
                    <a:pt x="1" y="46"/>
                    <a:pt x="1" y="46"/>
                  </a:cubicBezTo>
                  <a:cubicBezTo>
                    <a:pt x="1" y="46"/>
                    <a:pt x="0" y="46"/>
                    <a:pt x="0" y="46"/>
                  </a:cubicBezTo>
                  <a:cubicBezTo>
                    <a:pt x="0" y="45"/>
                    <a:pt x="0" y="45"/>
                    <a:pt x="0" y="45"/>
                  </a:cubicBezTo>
                  <a:cubicBezTo>
                    <a:pt x="0" y="44"/>
                    <a:pt x="0" y="44"/>
                    <a:pt x="0" y="44"/>
                  </a:cubicBezTo>
                  <a:cubicBezTo>
                    <a:pt x="15" y="1"/>
                    <a:pt x="15" y="1"/>
                    <a:pt x="15" y="1"/>
                  </a:cubicBezTo>
                  <a:cubicBezTo>
                    <a:pt x="15" y="1"/>
                    <a:pt x="16" y="1"/>
                    <a:pt x="16" y="1"/>
                  </a:cubicBezTo>
                  <a:cubicBezTo>
                    <a:pt x="16" y="0"/>
                    <a:pt x="16" y="0"/>
                    <a:pt x="16" y="0"/>
                  </a:cubicBezTo>
                  <a:cubicBezTo>
                    <a:pt x="17" y="0"/>
                    <a:pt x="17" y="0"/>
                    <a:pt x="18" y="0"/>
                  </a:cubicBezTo>
                  <a:cubicBezTo>
                    <a:pt x="18" y="0"/>
                    <a:pt x="19" y="0"/>
                    <a:pt x="19" y="0"/>
                  </a:cubicBezTo>
                  <a:cubicBezTo>
                    <a:pt x="20" y="0"/>
                    <a:pt x="21" y="0"/>
                    <a:pt x="21" y="0"/>
                  </a:cubicBezTo>
                  <a:cubicBezTo>
                    <a:pt x="22" y="0"/>
                    <a:pt x="22" y="0"/>
                    <a:pt x="22" y="0"/>
                  </a:cubicBezTo>
                  <a:cubicBezTo>
                    <a:pt x="23" y="0"/>
                    <a:pt x="23" y="0"/>
                    <a:pt x="23" y="1"/>
                  </a:cubicBezTo>
                  <a:cubicBezTo>
                    <a:pt x="23" y="1"/>
                    <a:pt x="23" y="1"/>
                    <a:pt x="23" y="1"/>
                  </a:cubicBezTo>
                  <a:lnTo>
                    <a:pt x="39"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6" name="Freeform 104">
              <a:extLst>
                <a:ext uri="{FF2B5EF4-FFF2-40B4-BE49-F238E27FC236}">
                  <a16:creationId xmlns:a16="http://schemas.microsoft.com/office/drawing/2014/main" id="{FD2BC02B-D20D-4B30-9D91-698802A0ECB8}"/>
                </a:ext>
              </a:extLst>
            </p:cNvPr>
            <p:cNvSpPr>
              <a:spLocks/>
            </p:cNvSpPr>
            <p:nvPr userDrawn="1"/>
          </p:nvSpPr>
          <p:spPr bwMode="auto">
            <a:xfrm>
              <a:off x="6707" y="1374"/>
              <a:ext cx="28" cy="37"/>
            </a:xfrm>
            <a:custGeom>
              <a:avLst/>
              <a:gdLst>
                <a:gd name="T0" fmla="*/ 35 w 35"/>
                <a:gd name="T1" fmla="*/ 43 h 46"/>
                <a:gd name="T2" fmla="*/ 34 w 35"/>
                <a:gd name="T3" fmla="*/ 44 h 46"/>
                <a:gd name="T4" fmla="*/ 34 w 35"/>
                <a:gd name="T5" fmla="*/ 45 h 46"/>
                <a:gd name="T6" fmla="*/ 33 w 35"/>
                <a:gd name="T7" fmla="*/ 46 h 46"/>
                <a:gd name="T8" fmla="*/ 32 w 35"/>
                <a:gd name="T9" fmla="*/ 46 h 46"/>
                <a:gd name="T10" fmla="*/ 30 w 35"/>
                <a:gd name="T11" fmla="*/ 46 h 46"/>
                <a:gd name="T12" fmla="*/ 28 w 35"/>
                <a:gd name="T13" fmla="*/ 46 h 46"/>
                <a:gd name="T14" fmla="*/ 27 w 35"/>
                <a:gd name="T15" fmla="*/ 45 h 46"/>
                <a:gd name="T16" fmla="*/ 26 w 35"/>
                <a:gd name="T17" fmla="*/ 44 h 46"/>
                <a:gd name="T18" fmla="*/ 24 w 35"/>
                <a:gd name="T19" fmla="*/ 41 h 46"/>
                <a:gd name="T20" fmla="*/ 11 w 35"/>
                <a:gd name="T21" fmla="*/ 15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6 h 46"/>
                <a:gd name="T38" fmla="*/ 5 w 35"/>
                <a:gd name="T39" fmla="*/ 46 h 46"/>
                <a:gd name="T40" fmla="*/ 3 w 35"/>
                <a:gd name="T41" fmla="*/ 46 h 46"/>
                <a:gd name="T42" fmla="*/ 2 w 35"/>
                <a:gd name="T43" fmla="*/ 46 h 46"/>
                <a:gd name="T44" fmla="*/ 1 w 35"/>
                <a:gd name="T45" fmla="*/ 46 h 46"/>
                <a:gd name="T46" fmla="*/ 0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8 w 35"/>
                <a:gd name="T59" fmla="*/ 0 h 46"/>
                <a:gd name="T60" fmla="*/ 9 w 35"/>
                <a:gd name="T61" fmla="*/ 1 h 46"/>
                <a:gd name="T62" fmla="*/ 10 w 35"/>
                <a:gd name="T63" fmla="*/ 2 h 46"/>
                <a:gd name="T64" fmla="*/ 11 w 35"/>
                <a:gd name="T65" fmla="*/ 4 h 46"/>
                <a:gd name="T66" fmla="*/ 22 w 35"/>
                <a:gd name="T67" fmla="*/ 24 h 46"/>
                <a:gd name="T68" fmla="*/ 24 w 35"/>
                <a:gd name="T69" fmla="*/ 27 h 46"/>
                <a:gd name="T70" fmla="*/ 25 w 35"/>
                <a:gd name="T71" fmla="*/ 31 h 46"/>
                <a:gd name="T72" fmla="*/ 27 w 35"/>
                <a:gd name="T73" fmla="*/ 34 h 46"/>
                <a:gd name="T74" fmla="*/ 29 w 35"/>
                <a:gd name="T75" fmla="*/ 37 h 46"/>
                <a:gd name="T76" fmla="*/ 29 w 35"/>
                <a:gd name="T77" fmla="*/ 37 h 46"/>
                <a:gd name="T78" fmla="*/ 29 w 35"/>
                <a:gd name="T79" fmla="*/ 32 h 46"/>
                <a:gd name="T80" fmla="*/ 29 w 35"/>
                <a:gd name="T81" fmla="*/ 26 h 46"/>
                <a:gd name="T82" fmla="*/ 29 w 35"/>
                <a:gd name="T83" fmla="*/ 1 h 46"/>
                <a:gd name="T84" fmla="*/ 29 w 35"/>
                <a:gd name="T85" fmla="*/ 1 h 46"/>
                <a:gd name="T86" fmla="*/ 29 w 35"/>
                <a:gd name="T87" fmla="*/ 0 h 46"/>
                <a:gd name="T88" fmla="*/ 30 w 35"/>
                <a:gd name="T89" fmla="*/ 0 h 46"/>
                <a:gd name="T90" fmla="*/ 32 w 35"/>
                <a:gd name="T91" fmla="*/ 0 h 46"/>
                <a:gd name="T92" fmla="*/ 33 w 35"/>
                <a:gd name="T93" fmla="*/ 0 h 46"/>
                <a:gd name="T94" fmla="*/ 34 w 35"/>
                <a:gd name="T95" fmla="*/ 0 h 46"/>
                <a:gd name="T96" fmla="*/ 35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5" y="44"/>
                    <a:pt x="34" y="44"/>
                  </a:cubicBezTo>
                  <a:cubicBezTo>
                    <a:pt x="34" y="45"/>
                    <a:pt x="34" y="45"/>
                    <a:pt x="34" y="45"/>
                  </a:cubicBezTo>
                  <a:cubicBezTo>
                    <a:pt x="34" y="45"/>
                    <a:pt x="33" y="46"/>
                    <a:pt x="33" y="46"/>
                  </a:cubicBezTo>
                  <a:cubicBezTo>
                    <a:pt x="33" y="46"/>
                    <a:pt x="32" y="46"/>
                    <a:pt x="32" y="46"/>
                  </a:cubicBezTo>
                  <a:cubicBezTo>
                    <a:pt x="30" y="46"/>
                    <a:pt x="30" y="46"/>
                    <a:pt x="30" y="46"/>
                  </a:cubicBezTo>
                  <a:cubicBezTo>
                    <a:pt x="29" y="46"/>
                    <a:pt x="29" y="46"/>
                    <a:pt x="28" y="46"/>
                  </a:cubicBezTo>
                  <a:cubicBezTo>
                    <a:pt x="28" y="45"/>
                    <a:pt x="27" y="45"/>
                    <a:pt x="27" y="45"/>
                  </a:cubicBezTo>
                  <a:cubicBezTo>
                    <a:pt x="27" y="45"/>
                    <a:pt x="26" y="44"/>
                    <a:pt x="26" y="44"/>
                  </a:cubicBezTo>
                  <a:cubicBezTo>
                    <a:pt x="25" y="43"/>
                    <a:pt x="25" y="42"/>
                    <a:pt x="24" y="41"/>
                  </a:cubicBezTo>
                  <a:cubicBezTo>
                    <a:pt x="11" y="15"/>
                    <a:pt x="11" y="15"/>
                    <a:pt x="11" y="15"/>
                  </a:cubicBezTo>
                  <a:cubicBezTo>
                    <a:pt x="10" y="14"/>
                    <a:pt x="9" y="13"/>
                    <a:pt x="8" y="11"/>
                  </a:cubicBezTo>
                  <a:cubicBezTo>
                    <a:pt x="8"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5"/>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1" y="45"/>
                    <a:pt x="0" y="45"/>
                  </a:cubicBezTo>
                  <a:cubicBezTo>
                    <a:pt x="0" y="45"/>
                    <a:pt x="0" y="45"/>
                    <a:pt x="0" y="45"/>
                  </a:cubicBezTo>
                  <a:cubicBezTo>
                    <a:pt x="0" y="3"/>
                    <a:pt x="0" y="3"/>
                    <a:pt x="0" y="3"/>
                  </a:cubicBezTo>
                  <a:cubicBezTo>
                    <a:pt x="0" y="2"/>
                    <a:pt x="1" y="1"/>
                    <a:pt x="1" y="1"/>
                  </a:cubicBezTo>
                  <a:cubicBezTo>
                    <a:pt x="2" y="0"/>
                    <a:pt x="2" y="0"/>
                    <a:pt x="3" y="0"/>
                  </a:cubicBezTo>
                  <a:cubicBezTo>
                    <a:pt x="6" y="0"/>
                    <a:pt x="6" y="0"/>
                    <a:pt x="6" y="0"/>
                  </a:cubicBezTo>
                  <a:cubicBezTo>
                    <a:pt x="6" y="0"/>
                    <a:pt x="7" y="0"/>
                    <a:pt x="8" y="0"/>
                  </a:cubicBezTo>
                  <a:cubicBezTo>
                    <a:pt x="8" y="1"/>
                    <a:pt x="8" y="1"/>
                    <a:pt x="9" y="1"/>
                  </a:cubicBezTo>
                  <a:cubicBezTo>
                    <a:pt x="9" y="1"/>
                    <a:pt x="10" y="2"/>
                    <a:pt x="10" y="2"/>
                  </a:cubicBezTo>
                  <a:cubicBezTo>
                    <a:pt x="10" y="3"/>
                    <a:pt x="11" y="3"/>
                    <a:pt x="11" y="4"/>
                  </a:cubicBezTo>
                  <a:cubicBezTo>
                    <a:pt x="22" y="24"/>
                    <a:pt x="22" y="24"/>
                    <a:pt x="22" y="24"/>
                  </a:cubicBezTo>
                  <a:cubicBezTo>
                    <a:pt x="22" y="25"/>
                    <a:pt x="23" y="26"/>
                    <a:pt x="24" y="27"/>
                  </a:cubicBezTo>
                  <a:cubicBezTo>
                    <a:pt x="24" y="29"/>
                    <a:pt x="25" y="30"/>
                    <a:pt x="25" y="31"/>
                  </a:cubicBezTo>
                  <a:cubicBezTo>
                    <a:pt x="26" y="32"/>
                    <a:pt x="26" y="33"/>
                    <a:pt x="27" y="34"/>
                  </a:cubicBezTo>
                  <a:cubicBezTo>
                    <a:pt x="28" y="35"/>
                    <a:pt x="28" y="36"/>
                    <a:pt x="29" y="37"/>
                  </a:cubicBezTo>
                  <a:cubicBezTo>
                    <a:pt x="29" y="37"/>
                    <a:pt x="29" y="37"/>
                    <a:pt x="29" y="37"/>
                  </a:cubicBezTo>
                  <a:cubicBezTo>
                    <a:pt x="29" y="36"/>
                    <a:pt x="29" y="34"/>
                    <a:pt x="29" y="32"/>
                  </a:cubicBezTo>
                  <a:cubicBezTo>
                    <a:pt x="29" y="30"/>
                    <a:pt x="29" y="28"/>
                    <a:pt x="29" y="26"/>
                  </a:cubicBezTo>
                  <a:cubicBezTo>
                    <a:pt x="29" y="1"/>
                    <a:pt x="29" y="1"/>
                    <a:pt x="29" y="1"/>
                  </a:cubicBezTo>
                  <a:cubicBezTo>
                    <a:pt x="29" y="1"/>
                    <a:pt x="29" y="1"/>
                    <a:pt x="29" y="1"/>
                  </a:cubicBezTo>
                  <a:cubicBezTo>
                    <a:pt x="29" y="1"/>
                    <a:pt x="29" y="1"/>
                    <a:pt x="29" y="0"/>
                  </a:cubicBezTo>
                  <a:cubicBezTo>
                    <a:pt x="29" y="0"/>
                    <a:pt x="30" y="0"/>
                    <a:pt x="30" y="0"/>
                  </a:cubicBezTo>
                  <a:cubicBezTo>
                    <a:pt x="31" y="0"/>
                    <a:pt x="31" y="0"/>
                    <a:pt x="32" y="0"/>
                  </a:cubicBezTo>
                  <a:cubicBezTo>
                    <a:pt x="32" y="0"/>
                    <a:pt x="33" y="0"/>
                    <a:pt x="33" y="0"/>
                  </a:cubicBezTo>
                  <a:cubicBezTo>
                    <a:pt x="33" y="0"/>
                    <a:pt x="34" y="0"/>
                    <a:pt x="34" y="0"/>
                  </a:cubicBezTo>
                  <a:cubicBezTo>
                    <a:pt x="34" y="1"/>
                    <a:pt x="34" y="1"/>
                    <a:pt x="35"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7" name="Freeform 105">
              <a:extLst>
                <a:ext uri="{FF2B5EF4-FFF2-40B4-BE49-F238E27FC236}">
                  <a16:creationId xmlns:a16="http://schemas.microsoft.com/office/drawing/2014/main" id="{3A800B1E-E62E-4BC0-BA75-B6B8D8A53D15}"/>
                </a:ext>
              </a:extLst>
            </p:cNvPr>
            <p:cNvSpPr>
              <a:spLocks noEditPoints="1"/>
            </p:cNvSpPr>
            <p:nvPr userDrawn="1"/>
          </p:nvSpPr>
          <p:spPr bwMode="auto">
            <a:xfrm>
              <a:off x="6744" y="1374"/>
              <a:ext cx="28" cy="37"/>
            </a:xfrm>
            <a:custGeom>
              <a:avLst/>
              <a:gdLst>
                <a:gd name="T0" fmla="*/ 35 w 35"/>
                <a:gd name="T1" fmla="*/ 22 h 46"/>
                <a:gd name="T2" fmla="*/ 33 w 35"/>
                <a:gd name="T3" fmla="*/ 33 h 46"/>
                <a:gd name="T4" fmla="*/ 29 w 35"/>
                <a:gd name="T5" fmla="*/ 40 h 46"/>
                <a:gd name="T6" fmla="*/ 22 w 35"/>
                <a:gd name="T7" fmla="*/ 44 h 46"/>
                <a:gd name="T8" fmla="*/ 12 w 35"/>
                <a:gd name="T9" fmla="*/ 46 h 46"/>
                <a:gd name="T10" fmla="*/ 2 w 35"/>
                <a:gd name="T11" fmla="*/ 46 h 46"/>
                <a:gd name="T12" fmla="*/ 0 w 35"/>
                <a:gd name="T13" fmla="*/ 45 h 46"/>
                <a:gd name="T14" fmla="*/ 0 w 35"/>
                <a:gd name="T15" fmla="*/ 43 h 46"/>
                <a:gd name="T16" fmla="*/ 0 w 35"/>
                <a:gd name="T17" fmla="*/ 3 h 46"/>
                <a:gd name="T18" fmla="*/ 0 w 35"/>
                <a:gd name="T19" fmla="*/ 1 h 46"/>
                <a:gd name="T20" fmla="*/ 2 w 35"/>
                <a:gd name="T21" fmla="*/ 0 h 46"/>
                <a:gd name="T22" fmla="*/ 12 w 35"/>
                <a:gd name="T23" fmla="*/ 0 h 46"/>
                <a:gd name="T24" fmla="*/ 22 w 35"/>
                <a:gd name="T25" fmla="*/ 2 h 46"/>
                <a:gd name="T26" fmla="*/ 29 w 35"/>
                <a:gd name="T27" fmla="*/ 6 h 46"/>
                <a:gd name="T28" fmla="*/ 33 w 35"/>
                <a:gd name="T29" fmla="*/ 13 h 46"/>
                <a:gd name="T30" fmla="*/ 35 w 35"/>
                <a:gd name="T31" fmla="*/ 22 h 46"/>
                <a:gd name="T32" fmla="*/ 28 w 35"/>
                <a:gd name="T33" fmla="*/ 23 h 46"/>
                <a:gd name="T34" fmla="*/ 27 w 35"/>
                <a:gd name="T35" fmla="*/ 16 h 46"/>
                <a:gd name="T36" fmla="*/ 25 w 35"/>
                <a:gd name="T37" fmla="*/ 10 h 46"/>
                <a:gd name="T38" fmla="*/ 20 w 35"/>
                <a:gd name="T39" fmla="*/ 7 h 46"/>
                <a:gd name="T40" fmla="*/ 12 w 35"/>
                <a:gd name="T41" fmla="*/ 5 h 46"/>
                <a:gd name="T42" fmla="*/ 6 w 35"/>
                <a:gd name="T43" fmla="*/ 5 h 46"/>
                <a:gd name="T44" fmla="*/ 6 w 35"/>
                <a:gd name="T45" fmla="*/ 41 h 46"/>
                <a:gd name="T46" fmla="*/ 12 w 35"/>
                <a:gd name="T47" fmla="*/ 41 h 46"/>
                <a:gd name="T48" fmla="*/ 19 w 35"/>
                <a:gd name="T49" fmla="*/ 40 h 46"/>
                <a:gd name="T50" fmla="*/ 24 w 35"/>
                <a:gd name="T51" fmla="*/ 36 h 46"/>
                <a:gd name="T52" fmla="*/ 27 w 35"/>
                <a:gd name="T53" fmla="*/ 31 h 46"/>
                <a:gd name="T54" fmla="*/ 28 w 35"/>
                <a:gd name="T5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4" y="30"/>
                    <a:pt x="33" y="33"/>
                  </a:cubicBezTo>
                  <a:cubicBezTo>
                    <a:pt x="32" y="36"/>
                    <a:pt x="31" y="38"/>
                    <a:pt x="29" y="40"/>
                  </a:cubicBezTo>
                  <a:cubicBezTo>
                    <a:pt x="27" y="42"/>
                    <a:pt x="25" y="43"/>
                    <a:pt x="22" y="44"/>
                  </a:cubicBezTo>
                  <a:cubicBezTo>
                    <a:pt x="19" y="45"/>
                    <a:pt x="16" y="46"/>
                    <a:pt x="12" y="46"/>
                  </a:cubicBezTo>
                  <a:cubicBezTo>
                    <a:pt x="2" y="46"/>
                    <a:pt x="2" y="46"/>
                    <a:pt x="2" y="46"/>
                  </a:cubicBezTo>
                  <a:cubicBezTo>
                    <a:pt x="1" y="46"/>
                    <a:pt x="1" y="46"/>
                    <a:pt x="0" y="45"/>
                  </a:cubicBezTo>
                  <a:cubicBezTo>
                    <a:pt x="0" y="45"/>
                    <a:pt x="0" y="44"/>
                    <a:pt x="0" y="43"/>
                  </a:cubicBezTo>
                  <a:cubicBezTo>
                    <a:pt x="0" y="3"/>
                    <a:pt x="0" y="3"/>
                    <a:pt x="0" y="3"/>
                  </a:cubicBezTo>
                  <a:cubicBezTo>
                    <a:pt x="0" y="2"/>
                    <a:pt x="0" y="1"/>
                    <a:pt x="0" y="1"/>
                  </a:cubicBezTo>
                  <a:cubicBezTo>
                    <a:pt x="1" y="0"/>
                    <a:pt x="1" y="0"/>
                    <a:pt x="2" y="0"/>
                  </a:cubicBezTo>
                  <a:cubicBezTo>
                    <a:pt x="12" y="0"/>
                    <a:pt x="12" y="0"/>
                    <a:pt x="12" y="0"/>
                  </a:cubicBezTo>
                  <a:cubicBezTo>
                    <a:pt x="16" y="0"/>
                    <a:pt x="20" y="1"/>
                    <a:pt x="22" y="2"/>
                  </a:cubicBezTo>
                  <a:cubicBezTo>
                    <a:pt x="25" y="3"/>
                    <a:pt x="27" y="4"/>
                    <a:pt x="29" y="6"/>
                  </a:cubicBezTo>
                  <a:cubicBezTo>
                    <a:pt x="31" y="8"/>
                    <a:pt x="32" y="10"/>
                    <a:pt x="33" y="13"/>
                  </a:cubicBezTo>
                  <a:cubicBezTo>
                    <a:pt x="34" y="16"/>
                    <a:pt x="35" y="19"/>
                    <a:pt x="35" y="22"/>
                  </a:cubicBezTo>
                  <a:close/>
                  <a:moveTo>
                    <a:pt x="28" y="23"/>
                  </a:moveTo>
                  <a:cubicBezTo>
                    <a:pt x="28" y="20"/>
                    <a:pt x="28" y="18"/>
                    <a:pt x="27" y="16"/>
                  </a:cubicBezTo>
                  <a:cubicBezTo>
                    <a:pt x="27" y="14"/>
                    <a:pt x="26" y="12"/>
                    <a:pt x="25" y="10"/>
                  </a:cubicBezTo>
                  <a:cubicBezTo>
                    <a:pt x="23" y="9"/>
                    <a:pt x="22" y="7"/>
                    <a:pt x="20" y="7"/>
                  </a:cubicBezTo>
                  <a:cubicBezTo>
                    <a:pt x="18" y="6"/>
                    <a:pt x="15" y="5"/>
                    <a:pt x="12" y="5"/>
                  </a:cubicBezTo>
                  <a:cubicBezTo>
                    <a:pt x="6" y="5"/>
                    <a:pt x="6" y="5"/>
                    <a:pt x="6" y="5"/>
                  </a:cubicBezTo>
                  <a:cubicBezTo>
                    <a:pt x="6" y="41"/>
                    <a:pt x="6" y="41"/>
                    <a:pt x="6" y="41"/>
                  </a:cubicBezTo>
                  <a:cubicBezTo>
                    <a:pt x="12" y="41"/>
                    <a:pt x="12" y="41"/>
                    <a:pt x="12" y="41"/>
                  </a:cubicBezTo>
                  <a:cubicBezTo>
                    <a:pt x="15" y="41"/>
                    <a:pt x="17" y="40"/>
                    <a:pt x="19" y="40"/>
                  </a:cubicBezTo>
                  <a:cubicBezTo>
                    <a:pt x="21" y="39"/>
                    <a:pt x="23" y="38"/>
                    <a:pt x="24" y="36"/>
                  </a:cubicBezTo>
                  <a:cubicBezTo>
                    <a:pt x="26" y="35"/>
                    <a:pt x="27" y="33"/>
                    <a:pt x="27" y="31"/>
                  </a:cubicBezTo>
                  <a:cubicBezTo>
                    <a:pt x="28" y="28"/>
                    <a:pt x="28" y="26"/>
                    <a:pt x="28"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8" name="Freeform 106">
              <a:extLst>
                <a:ext uri="{FF2B5EF4-FFF2-40B4-BE49-F238E27FC236}">
                  <a16:creationId xmlns:a16="http://schemas.microsoft.com/office/drawing/2014/main" id="{EC8FDC1C-5EFD-4C06-8A8F-FCAF49C97574}"/>
                </a:ext>
              </a:extLst>
            </p:cNvPr>
            <p:cNvSpPr>
              <a:spLocks/>
            </p:cNvSpPr>
            <p:nvPr userDrawn="1"/>
          </p:nvSpPr>
          <p:spPr bwMode="auto">
            <a:xfrm>
              <a:off x="5354" y="2775"/>
              <a:ext cx="22" cy="38"/>
            </a:xfrm>
            <a:custGeom>
              <a:avLst/>
              <a:gdLst>
                <a:gd name="T0" fmla="*/ 28 w 28"/>
                <a:gd name="T1" fmla="*/ 34 h 47"/>
                <a:gd name="T2" fmla="*/ 27 w 28"/>
                <a:gd name="T3" fmla="*/ 39 h 47"/>
                <a:gd name="T4" fmla="*/ 24 w 28"/>
                <a:gd name="T5" fmla="*/ 44 h 47"/>
                <a:gd name="T6" fmla="*/ 19 w 28"/>
                <a:gd name="T7" fmla="*/ 46 h 47"/>
                <a:gd name="T8" fmla="*/ 13 w 28"/>
                <a:gd name="T9" fmla="*/ 47 h 47"/>
                <a:gd name="T10" fmla="*/ 9 w 28"/>
                <a:gd name="T11" fmla="*/ 47 h 47"/>
                <a:gd name="T12" fmla="*/ 5 w 28"/>
                <a:gd name="T13" fmla="*/ 46 h 47"/>
                <a:gd name="T14" fmla="*/ 3 w 28"/>
                <a:gd name="T15" fmla="*/ 45 h 47"/>
                <a:gd name="T16" fmla="*/ 1 w 28"/>
                <a:gd name="T17" fmla="*/ 44 h 47"/>
                <a:gd name="T18" fmla="*/ 1 w 28"/>
                <a:gd name="T19" fmla="*/ 43 h 47"/>
                <a:gd name="T20" fmla="*/ 0 w 28"/>
                <a:gd name="T21" fmla="*/ 41 h 47"/>
                <a:gd name="T22" fmla="*/ 0 w 28"/>
                <a:gd name="T23" fmla="*/ 40 h 47"/>
                <a:gd name="T24" fmla="*/ 1 w 28"/>
                <a:gd name="T25" fmla="*/ 39 h 47"/>
                <a:gd name="T26" fmla="*/ 1 w 28"/>
                <a:gd name="T27" fmla="*/ 38 h 47"/>
                <a:gd name="T28" fmla="*/ 2 w 28"/>
                <a:gd name="T29" fmla="*/ 38 h 47"/>
                <a:gd name="T30" fmla="*/ 3 w 28"/>
                <a:gd name="T31" fmla="*/ 39 h 47"/>
                <a:gd name="T32" fmla="*/ 5 w 28"/>
                <a:gd name="T33" fmla="*/ 40 h 47"/>
                <a:gd name="T34" fmla="*/ 9 w 28"/>
                <a:gd name="T35" fmla="*/ 41 h 47"/>
                <a:gd name="T36" fmla="*/ 13 w 28"/>
                <a:gd name="T37" fmla="*/ 42 h 47"/>
                <a:gd name="T38" fmla="*/ 17 w 28"/>
                <a:gd name="T39" fmla="*/ 41 h 47"/>
                <a:gd name="T40" fmla="*/ 20 w 28"/>
                <a:gd name="T41" fmla="*/ 40 h 47"/>
                <a:gd name="T42" fmla="*/ 21 w 28"/>
                <a:gd name="T43" fmla="*/ 38 h 47"/>
                <a:gd name="T44" fmla="*/ 22 w 28"/>
                <a:gd name="T45" fmla="*/ 34 h 47"/>
                <a:gd name="T46" fmla="*/ 21 w 28"/>
                <a:gd name="T47" fmla="*/ 31 h 47"/>
                <a:gd name="T48" fmla="*/ 19 w 28"/>
                <a:gd name="T49" fmla="*/ 29 h 47"/>
                <a:gd name="T50" fmla="*/ 16 w 28"/>
                <a:gd name="T51" fmla="*/ 27 h 47"/>
                <a:gd name="T52" fmla="*/ 12 w 28"/>
                <a:gd name="T53" fmla="*/ 25 h 47"/>
                <a:gd name="T54" fmla="*/ 8 w 28"/>
                <a:gd name="T55" fmla="*/ 23 h 47"/>
                <a:gd name="T56" fmla="*/ 5 w 28"/>
                <a:gd name="T57" fmla="*/ 20 h 47"/>
                <a:gd name="T58" fmla="*/ 2 w 28"/>
                <a:gd name="T59" fmla="*/ 17 h 47"/>
                <a:gd name="T60" fmla="*/ 2 w 28"/>
                <a:gd name="T61" fmla="*/ 12 h 47"/>
                <a:gd name="T62" fmla="*/ 3 w 28"/>
                <a:gd name="T63" fmla="*/ 7 h 47"/>
                <a:gd name="T64" fmla="*/ 5 w 28"/>
                <a:gd name="T65" fmla="*/ 3 h 47"/>
                <a:gd name="T66" fmla="*/ 10 w 28"/>
                <a:gd name="T67" fmla="*/ 1 h 47"/>
                <a:gd name="T68" fmla="*/ 15 w 28"/>
                <a:gd name="T69" fmla="*/ 0 h 47"/>
                <a:gd name="T70" fmla="*/ 18 w 28"/>
                <a:gd name="T71" fmla="*/ 1 h 47"/>
                <a:gd name="T72" fmla="*/ 21 w 28"/>
                <a:gd name="T73" fmla="*/ 1 h 47"/>
                <a:gd name="T74" fmla="*/ 24 w 28"/>
                <a:gd name="T75" fmla="*/ 2 h 47"/>
                <a:gd name="T76" fmla="*/ 25 w 28"/>
                <a:gd name="T77" fmla="*/ 3 h 47"/>
                <a:gd name="T78" fmla="*/ 26 w 28"/>
                <a:gd name="T79" fmla="*/ 4 h 47"/>
                <a:gd name="T80" fmla="*/ 26 w 28"/>
                <a:gd name="T81" fmla="*/ 4 h 47"/>
                <a:gd name="T82" fmla="*/ 26 w 28"/>
                <a:gd name="T83" fmla="*/ 5 h 47"/>
                <a:gd name="T84" fmla="*/ 26 w 28"/>
                <a:gd name="T85" fmla="*/ 6 h 47"/>
                <a:gd name="T86" fmla="*/ 26 w 28"/>
                <a:gd name="T87" fmla="*/ 7 h 47"/>
                <a:gd name="T88" fmla="*/ 26 w 28"/>
                <a:gd name="T89" fmla="*/ 8 h 47"/>
                <a:gd name="T90" fmla="*/ 25 w 28"/>
                <a:gd name="T91" fmla="*/ 8 h 47"/>
                <a:gd name="T92" fmla="*/ 25 w 28"/>
                <a:gd name="T93" fmla="*/ 9 h 47"/>
                <a:gd name="T94" fmla="*/ 24 w 28"/>
                <a:gd name="T95" fmla="*/ 8 h 47"/>
                <a:gd name="T96" fmla="*/ 22 w 28"/>
                <a:gd name="T97" fmla="*/ 7 h 47"/>
                <a:gd name="T98" fmla="*/ 19 w 28"/>
                <a:gd name="T99" fmla="*/ 6 h 47"/>
                <a:gd name="T100" fmla="*/ 15 w 28"/>
                <a:gd name="T101" fmla="*/ 5 h 47"/>
                <a:gd name="T102" fmla="*/ 12 w 28"/>
                <a:gd name="T103" fmla="*/ 6 h 47"/>
                <a:gd name="T104" fmla="*/ 10 w 28"/>
                <a:gd name="T105" fmla="*/ 7 h 47"/>
                <a:gd name="T106" fmla="*/ 8 w 28"/>
                <a:gd name="T107" fmla="*/ 9 h 47"/>
                <a:gd name="T108" fmla="*/ 8 w 28"/>
                <a:gd name="T109" fmla="*/ 12 h 47"/>
                <a:gd name="T110" fmla="*/ 9 w 28"/>
                <a:gd name="T111" fmla="*/ 15 h 47"/>
                <a:gd name="T112" fmla="*/ 11 w 28"/>
                <a:gd name="T113" fmla="*/ 17 h 47"/>
                <a:gd name="T114" fmla="*/ 14 w 28"/>
                <a:gd name="T115" fmla="*/ 19 h 47"/>
                <a:gd name="T116" fmla="*/ 18 w 28"/>
                <a:gd name="T117" fmla="*/ 21 h 47"/>
                <a:gd name="T118" fmla="*/ 22 w 28"/>
                <a:gd name="T119" fmla="*/ 23 h 47"/>
                <a:gd name="T120" fmla="*/ 25 w 28"/>
                <a:gd name="T121" fmla="*/ 26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8" y="38"/>
                    <a:pt x="27" y="39"/>
                  </a:cubicBezTo>
                  <a:cubicBezTo>
                    <a:pt x="26" y="41"/>
                    <a:pt x="25" y="43"/>
                    <a:pt x="24" y="44"/>
                  </a:cubicBezTo>
                  <a:cubicBezTo>
                    <a:pt x="23" y="45"/>
                    <a:pt x="21" y="46"/>
                    <a:pt x="19" y="46"/>
                  </a:cubicBezTo>
                  <a:cubicBezTo>
                    <a:pt x="17" y="47"/>
                    <a:pt x="15" y="47"/>
                    <a:pt x="13" y="47"/>
                  </a:cubicBezTo>
                  <a:cubicBezTo>
                    <a:pt x="11" y="47"/>
                    <a:pt x="10" y="47"/>
                    <a:pt x="9" y="47"/>
                  </a:cubicBezTo>
                  <a:cubicBezTo>
                    <a:pt x="7" y="47"/>
                    <a:pt x="6" y="46"/>
                    <a:pt x="5" y="46"/>
                  </a:cubicBezTo>
                  <a:cubicBezTo>
                    <a:pt x="4" y="45"/>
                    <a:pt x="3" y="45"/>
                    <a:pt x="3" y="45"/>
                  </a:cubicBezTo>
                  <a:cubicBezTo>
                    <a:pt x="2" y="44"/>
                    <a:pt x="1" y="44"/>
                    <a:pt x="1" y="44"/>
                  </a:cubicBezTo>
                  <a:cubicBezTo>
                    <a:pt x="1" y="43"/>
                    <a:pt x="1" y="43"/>
                    <a:pt x="1" y="43"/>
                  </a:cubicBezTo>
                  <a:cubicBezTo>
                    <a:pt x="0" y="42"/>
                    <a:pt x="0" y="42"/>
                    <a:pt x="0" y="41"/>
                  </a:cubicBezTo>
                  <a:cubicBezTo>
                    <a:pt x="0" y="40"/>
                    <a:pt x="0" y="40"/>
                    <a:pt x="0" y="40"/>
                  </a:cubicBezTo>
                  <a:cubicBezTo>
                    <a:pt x="1" y="39"/>
                    <a:pt x="1" y="39"/>
                    <a:pt x="1" y="39"/>
                  </a:cubicBezTo>
                  <a:cubicBezTo>
                    <a:pt x="1" y="39"/>
                    <a:pt x="1" y="38"/>
                    <a:pt x="1" y="38"/>
                  </a:cubicBezTo>
                  <a:cubicBezTo>
                    <a:pt x="1" y="38"/>
                    <a:pt x="1" y="38"/>
                    <a:pt x="2" y="38"/>
                  </a:cubicBezTo>
                  <a:cubicBezTo>
                    <a:pt x="2" y="38"/>
                    <a:pt x="2" y="38"/>
                    <a:pt x="3" y="39"/>
                  </a:cubicBezTo>
                  <a:cubicBezTo>
                    <a:pt x="4" y="39"/>
                    <a:pt x="4" y="40"/>
                    <a:pt x="5" y="40"/>
                  </a:cubicBezTo>
                  <a:cubicBezTo>
                    <a:pt x="6" y="41"/>
                    <a:pt x="7" y="41"/>
                    <a:pt x="9" y="41"/>
                  </a:cubicBezTo>
                  <a:cubicBezTo>
                    <a:pt x="10" y="42"/>
                    <a:pt x="11" y="42"/>
                    <a:pt x="13" y="42"/>
                  </a:cubicBezTo>
                  <a:cubicBezTo>
                    <a:pt x="15" y="42"/>
                    <a:pt x="16" y="42"/>
                    <a:pt x="17" y="41"/>
                  </a:cubicBezTo>
                  <a:cubicBezTo>
                    <a:pt x="18" y="41"/>
                    <a:pt x="19" y="41"/>
                    <a:pt x="20" y="40"/>
                  </a:cubicBezTo>
                  <a:cubicBezTo>
                    <a:pt x="20" y="39"/>
                    <a:pt x="21" y="39"/>
                    <a:pt x="21" y="38"/>
                  </a:cubicBezTo>
                  <a:cubicBezTo>
                    <a:pt x="22" y="37"/>
                    <a:pt x="22" y="36"/>
                    <a:pt x="22" y="34"/>
                  </a:cubicBezTo>
                  <a:cubicBezTo>
                    <a:pt x="22" y="33"/>
                    <a:pt x="22" y="32"/>
                    <a:pt x="21" y="31"/>
                  </a:cubicBezTo>
                  <a:cubicBezTo>
                    <a:pt x="21" y="30"/>
                    <a:pt x="20" y="29"/>
                    <a:pt x="19" y="29"/>
                  </a:cubicBezTo>
                  <a:cubicBezTo>
                    <a:pt x="18" y="28"/>
                    <a:pt x="17" y="27"/>
                    <a:pt x="16" y="27"/>
                  </a:cubicBezTo>
                  <a:cubicBezTo>
                    <a:pt x="14" y="26"/>
                    <a:pt x="13" y="26"/>
                    <a:pt x="12" y="25"/>
                  </a:cubicBezTo>
                  <a:cubicBezTo>
                    <a:pt x="11" y="24"/>
                    <a:pt x="9" y="24"/>
                    <a:pt x="8" y="23"/>
                  </a:cubicBezTo>
                  <a:cubicBezTo>
                    <a:pt x="7" y="22"/>
                    <a:pt x="6" y="21"/>
                    <a:pt x="5" y="20"/>
                  </a:cubicBezTo>
                  <a:cubicBezTo>
                    <a:pt x="4" y="20"/>
                    <a:pt x="3" y="18"/>
                    <a:pt x="2" y="17"/>
                  </a:cubicBezTo>
                  <a:cubicBezTo>
                    <a:pt x="2" y="16"/>
                    <a:pt x="2" y="14"/>
                    <a:pt x="2" y="12"/>
                  </a:cubicBezTo>
                  <a:cubicBezTo>
                    <a:pt x="2" y="10"/>
                    <a:pt x="2" y="9"/>
                    <a:pt x="3" y="7"/>
                  </a:cubicBezTo>
                  <a:cubicBezTo>
                    <a:pt x="3" y="6"/>
                    <a:pt x="4" y="4"/>
                    <a:pt x="5" y="3"/>
                  </a:cubicBezTo>
                  <a:cubicBezTo>
                    <a:pt x="7" y="2"/>
                    <a:pt x="8" y="2"/>
                    <a:pt x="10" y="1"/>
                  </a:cubicBezTo>
                  <a:cubicBezTo>
                    <a:pt x="12" y="1"/>
                    <a:pt x="13" y="0"/>
                    <a:pt x="15" y="0"/>
                  </a:cubicBezTo>
                  <a:cubicBezTo>
                    <a:pt x="16" y="0"/>
                    <a:pt x="17" y="0"/>
                    <a:pt x="18" y="1"/>
                  </a:cubicBezTo>
                  <a:cubicBezTo>
                    <a:pt x="19" y="1"/>
                    <a:pt x="20" y="1"/>
                    <a:pt x="21" y="1"/>
                  </a:cubicBezTo>
                  <a:cubicBezTo>
                    <a:pt x="22" y="2"/>
                    <a:pt x="23" y="2"/>
                    <a:pt x="24" y="2"/>
                  </a:cubicBezTo>
                  <a:cubicBezTo>
                    <a:pt x="24" y="3"/>
                    <a:pt x="25" y="3"/>
                    <a:pt x="25" y="3"/>
                  </a:cubicBezTo>
                  <a:cubicBezTo>
                    <a:pt x="25" y="3"/>
                    <a:pt x="25" y="4"/>
                    <a:pt x="26" y="4"/>
                  </a:cubicBezTo>
                  <a:cubicBezTo>
                    <a:pt x="26" y="4"/>
                    <a:pt x="26" y="4"/>
                    <a:pt x="26" y="4"/>
                  </a:cubicBezTo>
                  <a:cubicBezTo>
                    <a:pt x="26" y="4"/>
                    <a:pt x="26" y="5"/>
                    <a:pt x="26" y="5"/>
                  </a:cubicBezTo>
                  <a:cubicBezTo>
                    <a:pt x="26" y="5"/>
                    <a:pt x="26" y="6"/>
                    <a:pt x="26" y="6"/>
                  </a:cubicBezTo>
                  <a:cubicBezTo>
                    <a:pt x="26" y="6"/>
                    <a:pt x="26" y="7"/>
                    <a:pt x="26" y="7"/>
                  </a:cubicBezTo>
                  <a:cubicBezTo>
                    <a:pt x="26" y="7"/>
                    <a:pt x="26" y="8"/>
                    <a:pt x="26" y="8"/>
                  </a:cubicBezTo>
                  <a:cubicBezTo>
                    <a:pt x="26" y="8"/>
                    <a:pt x="25" y="8"/>
                    <a:pt x="25" y="8"/>
                  </a:cubicBezTo>
                  <a:cubicBezTo>
                    <a:pt x="25" y="9"/>
                    <a:pt x="25" y="9"/>
                    <a:pt x="25" y="9"/>
                  </a:cubicBezTo>
                  <a:cubicBezTo>
                    <a:pt x="25" y="9"/>
                    <a:pt x="24" y="8"/>
                    <a:pt x="24" y="8"/>
                  </a:cubicBezTo>
                  <a:cubicBezTo>
                    <a:pt x="23" y="8"/>
                    <a:pt x="22" y="7"/>
                    <a:pt x="22" y="7"/>
                  </a:cubicBezTo>
                  <a:cubicBezTo>
                    <a:pt x="21" y="7"/>
                    <a:pt x="20" y="6"/>
                    <a:pt x="19" y="6"/>
                  </a:cubicBezTo>
                  <a:cubicBezTo>
                    <a:pt x="18" y="6"/>
                    <a:pt x="16" y="5"/>
                    <a:pt x="15" y="5"/>
                  </a:cubicBezTo>
                  <a:cubicBezTo>
                    <a:pt x="14" y="5"/>
                    <a:pt x="13" y="6"/>
                    <a:pt x="12" y="6"/>
                  </a:cubicBezTo>
                  <a:cubicBezTo>
                    <a:pt x="11" y="6"/>
                    <a:pt x="10" y="7"/>
                    <a:pt x="10" y="7"/>
                  </a:cubicBezTo>
                  <a:cubicBezTo>
                    <a:pt x="9" y="8"/>
                    <a:pt x="8" y="8"/>
                    <a:pt x="8" y="9"/>
                  </a:cubicBezTo>
                  <a:cubicBezTo>
                    <a:pt x="8" y="10"/>
                    <a:pt x="8" y="11"/>
                    <a:pt x="8" y="12"/>
                  </a:cubicBezTo>
                  <a:cubicBezTo>
                    <a:pt x="8" y="13"/>
                    <a:pt x="8" y="14"/>
                    <a:pt x="9" y="15"/>
                  </a:cubicBezTo>
                  <a:cubicBezTo>
                    <a:pt x="9" y="16"/>
                    <a:pt x="10" y="17"/>
                    <a:pt x="11" y="17"/>
                  </a:cubicBezTo>
                  <a:cubicBezTo>
                    <a:pt x="12" y="18"/>
                    <a:pt x="13" y="19"/>
                    <a:pt x="14" y="19"/>
                  </a:cubicBezTo>
                  <a:cubicBezTo>
                    <a:pt x="15" y="20"/>
                    <a:pt x="17" y="21"/>
                    <a:pt x="18" y="21"/>
                  </a:cubicBezTo>
                  <a:cubicBezTo>
                    <a:pt x="19" y="22"/>
                    <a:pt x="21" y="22"/>
                    <a:pt x="22" y="23"/>
                  </a:cubicBezTo>
                  <a:cubicBezTo>
                    <a:pt x="23" y="24"/>
                    <a:pt x="24" y="25"/>
                    <a:pt x="25" y="26"/>
                  </a:cubicBezTo>
                  <a:cubicBezTo>
                    <a:pt x="26" y="27"/>
                    <a:pt x="27" y="28"/>
                    <a:pt x="27" y="29"/>
                  </a:cubicBezTo>
                  <a:cubicBezTo>
                    <a:pt x="28" y="30"/>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9" name="Freeform 107">
              <a:extLst>
                <a:ext uri="{FF2B5EF4-FFF2-40B4-BE49-F238E27FC236}">
                  <a16:creationId xmlns:a16="http://schemas.microsoft.com/office/drawing/2014/main" id="{D43FE5EC-599B-471F-A53A-4189BD890B69}"/>
                </a:ext>
              </a:extLst>
            </p:cNvPr>
            <p:cNvSpPr>
              <a:spLocks/>
            </p:cNvSpPr>
            <p:nvPr userDrawn="1"/>
          </p:nvSpPr>
          <p:spPr bwMode="auto">
            <a:xfrm>
              <a:off x="5380" y="2776"/>
              <a:ext cx="47" cy="37"/>
            </a:xfrm>
            <a:custGeom>
              <a:avLst/>
              <a:gdLst>
                <a:gd name="T0" fmla="*/ 47 w 59"/>
                <a:gd name="T1" fmla="*/ 44 h 46"/>
                <a:gd name="T2" fmla="*/ 47 w 59"/>
                <a:gd name="T3" fmla="*/ 45 h 46"/>
                <a:gd name="T4" fmla="*/ 46 w 59"/>
                <a:gd name="T5" fmla="*/ 45 h 46"/>
                <a:gd name="T6" fmla="*/ 45 w 59"/>
                <a:gd name="T7" fmla="*/ 46 h 46"/>
                <a:gd name="T8" fmla="*/ 43 w 59"/>
                <a:gd name="T9" fmla="*/ 46 h 46"/>
                <a:gd name="T10" fmla="*/ 41 w 59"/>
                <a:gd name="T11" fmla="*/ 46 h 46"/>
                <a:gd name="T12" fmla="*/ 40 w 59"/>
                <a:gd name="T13" fmla="*/ 45 h 46"/>
                <a:gd name="T14" fmla="*/ 39 w 59"/>
                <a:gd name="T15" fmla="*/ 45 h 46"/>
                <a:gd name="T16" fmla="*/ 39 w 59"/>
                <a:gd name="T17" fmla="*/ 44 h 46"/>
                <a:gd name="T18" fmla="*/ 29 w 59"/>
                <a:gd name="T19" fmla="*/ 10 h 46"/>
                <a:gd name="T20" fmla="*/ 29 w 59"/>
                <a:gd name="T21" fmla="*/ 10 h 46"/>
                <a:gd name="T22" fmla="*/ 20 w 59"/>
                <a:gd name="T23" fmla="*/ 44 h 46"/>
                <a:gd name="T24" fmla="*/ 20 w 59"/>
                <a:gd name="T25" fmla="*/ 45 h 46"/>
                <a:gd name="T26" fmla="*/ 19 w 59"/>
                <a:gd name="T27" fmla="*/ 45 h 46"/>
                <a:gd name="T28" fmla="*/ 18 w 59"/>
                <a:gd name="T29" fmla="*/ 46 h 46"/>
                <a:gd name="T30" fmla="*/ 16 w 59"/>
                <a:gd name="T31" fmla="*/ 46 h 46"/>
                <a:gd name="T32" fmla="*/ 14 w 59"/>
                <a:gd name="T33" fmla="*/ 46 h 46"/>
                <a:gd name="T34" fmla="*/ 13 w 59"/>
                <a:gd name="T35" fmla="*/ 45 h 46"/>
                <a:gd name="T36" fmla="*/ 12 w 59"/>
                <a:gd name="T37" fmla="*/ 45 h 46"/>
                <a:gd name="T38" fmla="*/ 12 w 59"/>
                <a:gd name="T39" fmla="*/ 44 h 46"/>
                <a:gd name="T40" fmla="*/ 0 w 59"/>
                <a:gd name="T41" fmla="*/ 2 h 46"/>
                <a:gd name="T42" fmla="*/ 0 w 59"/>
                <a:gd name="T43" fmla="*/ 1 h 46"/>
                <a:gd name="T44" fmla="*/ 0 w 59"/>
                <a:gd name="T45" fmla="*/ 0 h 46"/>
                <a:gd name="T46" fmla="*/ 1 w 59"/>
                <a:gd name="T47" fmla="*/ 0 h 46"/>
                <a:gd name="T48" fmla="*/ 3 w 59"/>
                <a:gd name="T49" fmla="*/ 0 h 46"/>
                <a:gd name="T50" fmla="*/ 4 w 59"/>
                <a:gd name="T51" fmla="*/ 0 h 46"/>
                <a:gd name="T52" fmla="*/ 5 w 59"/>
                <a:gd name="T53" fmla="*/ 0 h 46"/>
                <a:gd name="T54" fmla="*/ 6 w 59"/>
                <a:gd name="T55" fmla="*/ 0 h 46"/>
                <a:gd name="T56" fmla="*/ 6 w 59"/>
                <a:gd name="T57" fmla="*/ 1 h 46"/>
                <a:gd name="T58" fmla="*/ 16 w 59"/>
                <a:gd name="T59" fmla="*/ 39 h 46"/>
                <a:gd name="T60" fmla="*/ 16 w 59"/>
                <a:gd name="T61" fmla="*/ 39 h 46"/>
                <a:gd name="T62" fmla="*/ 26 w 59"/>
                <a:gd name="T63" fmla="*/ 1 h 46"/>
                <a:gd name="T64" fmla="*/ 26 w 59"/>
                <a:gd name="T65" fmla="*/ 0 h 46"/>
                <a:gd name="T66" fmla="*/ 27 w 59"/>
                <a:gd name="T67" fmla="*/ 0 h 46"/>
                <a:gd name="T68" fmla="*/ 28 w 59"/>
                <a:gd name="T69" fmla="*/ 0 h 46"/>
                <a:gd name="T70" fmla="*/ 29 w 59"/>
                <a:gd name="T71" fmla="*/ 0 h 46"/>
                <a:gd name="T72" fmla="*/ 31 w 59"/>
                <a:gd name="T73" fmla="*/ 0 h 46"/>
                <a:gd name="T74" fmla="*/ 32 w 59"/>
                <a:gd name="T75" fmla="*/ 0 h 46"/>
                <a:gd name="T76" fmla="*/ 32 w 59"/>
                <a:gd name="T77" fmla="*/ 0 h 46"/>
                <a:gd name="T78" fmla="*/ 33 w 59"/>
                <a:gd name="T79" fmla="*/ 1 h 46"/>
                <a:gd name="T80" fmla="*/ 43 w 59"/>
                <a:gd name="T81" fmla="*/ 39 h 46"/>
                <a:gd name="T82" fmla="*/ 43 w 59"/>
                <a:gd name="T83" fmla="*/ 39 h 46"/>
                <a:gd name="T84" fmla="*/ 53 w 59"/>
                <a:gd name="T85" fmla="*/ 1 h 46"/>
                <a:gd name="T86" fmla="*/ 53 w 59"/>
                <a:gd name="T87" fmla="*/ 0 h 46"/>
                <a:gd name="T88" fmla="*/ 54 w 59"/>
                <a:gd name="T89" fmla="*/ 0 h 46"/>
                <a:gd name="T90" fmla="*/ 55 w 59"/>
                <a:gd name="T91" fmla="*/ 0 h 46"/>
                <a:gd name="T92" fmla="*/ 56 w 59"/>
                <a:gd name="T93" fmla="*/ 0 h 46"/>
                <a:gd name="T94" fmla="*/ 58 w 59"/>
                <a:gd name="T95" fmla="*/ 0 h 46"/>
                <a:gd name="T96" fmla="*/ 59 w 59"/>
                <a:gd name="T97" fmla="*/ 0 h 46"/>
                <a:gd name="T98" fmla="*/ 59 w 59"/>
                <a:gd name="T99" fmla="*/ 1 h 46"/>
                <a:gd name="T100" fmla="*/ 59 w 59"/>
                <a:gd name="T101" fmla="*/ 2 h 46"/>
                <a:gd name="T102" fmla="*/ 47 w 59"/>
                <a:gd name="T10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 h="46">
                  <a:moveTo>
                    <a:pt x="47" y="44"/>
                  </a:moveTo>
                  <a:cubicBezTo>
                    <a:pt x="47" y="44"/>
                    <a:pt x="47" y="45"/>
                    <a:pt x="47" y="45"/>
                  </a:cubicBezTo>
                  <a:cubicBezTo>
                    <a:pt x="46" y="45"/>
                    <a:pt x="46" y="45"/>
                    <a:pt x="46" y="45"/>
                  </a:cubicBezTo>
                  <a:cubicBezTo>
                    <a:pt x="46" y="46"/>
                    <a:pt x="45" y="46"/>
                    <a:pt x="45" y="46"/>
                  </a:cubicBezTo>
                  <a:cubicBezTo>
                    <a:pt x="44" y="46"/>
                    <a:pt x="44" y="46"/>
                    <a:pt x="43" y="46"/>
                  </a:cubicBezTo>
                  <a:cubicBezTo>
                    <a:pt x="42" y="46"/>
                    <a:pt x="42" y="46"/>
                    <a:pt x="41" y="46"/>
                  </a:cubicBezTo>
                  <a:cubicBezTo>
                    <a:pt x="41" y="46"/>
                    <a:pt x="40" y="46"/>
                    <a:pt x="40" y="45"/>
                  </a:cubicBezTo>
                  <a:cubicBezTo>
                    <a:pt x="39" y="45"/>
                    <a:pt x="39" y="45"/>
                    <a:pt x="39" y="45"/>
                  </a:cubicBezTo>
                  <a:cubicBezTo>
                    <a:pt x="39" y="45"/>
                    <a:pt x="39" y="44"/>
                    <a:pt x="39" y="44"/>
                  </a:cubicBezTo>
                  <a:cubicBezTo>
                    <a:pt x="29" y="10"/>
                    <a:pt x="29" y="10"/>
                    <a:pt x="29" y="10"/>
                  </a:cubicBezTo>
                  <a:cubicBezTo>
                    <a:pt x="29" y="10"/>
                    <a:pt x="29" y="10"/>
                    <a:pt x="29" y="10"/>
                  </a:cubicBezTo>
                  <a:cubicBezTo>
                    <a:pt x="20" y="44"/>
                    <a:pt x="20" y="44"/>
                    <a:pt x="20" y="44"/>
                  </a:cubicBezTo>
                  <a:cubicBezTo>
                    <a:pt x="20" y="44"/>
                    <a:pt x="20" y="45"/>
                    <a:pt x="20" y="45"/>
                  </a:cubicBezTo>
                  <a:cubicBezTo>
                    <a:pt x="20" y="45"/>
                    <a:pt x="20" y="45"/>
                    <a:pt x="19" y="45"/>
                  </a:cubicBezTo>
                  <a:cubicBezTo>
                    <a:pt x="19" y="46"/>
                    <a:pt x="19" y="46"/>
                    <a:pt x="18" y="46"/>
                  </a:cubicBezTo>
                  <a:cubicBezTo>
                    <a:pt x="18" y="46"/>
                    <a:pt x="17" y="46"/>
                    <a:pt x="16" y="46"/>
                  </a:cubicBezTo>
                  <a:cubicBezTo>
                    <a:pt x="15" y="46"/>
                    <a:pt x="15" y="46"/>
                    <a:pt x="14" y="46"/>
                  </a:cubicBezTo>
                  <a:cubicBezTo>
                    <a:pt x="14" y="46"/>
                    <a:pt x="13" y="46"/>
                    <a:pt x="13" y="45"/>
                  </a:cubicBezTo>
                  <a:cubicBezTo>
                    <a:pt x="13" y="45"/>
                    <a:pt x="12" y="45"/>
                    <a:pt x="12" y="45"/>
                  </a:cubicBezTo>
                  <a:cubicBezTo>
                    <a:pt x="12" y="45"/>
                    <a:pt x="12" y="44"/>
                    <a:pt x="12" y="44"/>
                  </a:cubicBezTo>
                  <a:cubicBezTo>
                    <a:pt x="0" y="2"/>
                    <a:pt x="0" y="2"/>
                    <a:pt x="0" y="2"/>
                  </a:cubicBezTo>
                  <a:cubicBezTo>
                    <a:pt x="0" y="2"/>
                    <a:pt x="0" y="1"/>
                    <a:pt x="0" y="1"/>
                  </a:cubicBezTo>
                  <a:cubicBezTo>
                    <a:pt x="0" y="1"/>
                    <a:pt x="0" y="0"/>
                    <a:pt x="0" y="0"/>
                  </a:cubicBezTo>
                  <a:cubicBezTo>
                    <a:pt x="0" y="0"/>
                    <a:pt x="0" y="0"/>
                    <a:pt x="1" y="0"/>
                  </a:cubicBezTo>
                  <a:cubicBezTo>
                    <a:pt x="1" y="0"/>
                    <a:pt x="2" y="0"/>
                    <a:pt x="3" y="0"/>
                  </a:cubicBezTo>
                  <a:cubicBezTo>
                    <a:pt x="3" y="0"/>
                    <a:pt x="4" y="0"/>
                    <a:pt x="4" y="0"/>
                  </a:cubicBezTo>
                  <a:cubicBezTo>
                    <a:pt x="5" y="0"/>
                    <a:pt x="5" y="0"/>
                    <a:pt x="5" y="0"/>
                  </a:cubicBezTo>
                  <a:cubicBezTo>
                    <a:pt x="6" y="0"/>
                    <a:pt x="6" y="0"/>
                    <a:pt x="6" y="0"/>
                  </a:cubicBezTo>
                  <a:cubicBezTo>
                    <a:pt x="6" y="1"/>
                    <a:pt x="6" y="1"/>
                    <a:pt x="6" y="1"/>
                  </a:cubicBezTo>
                  <a:cubicBezTo>
                    <a:pt x="16" y="39"/>
                    <a:pt x="16" y="39"/>
                    <a:pt x="16" y="39"/>
                  </a:cubicBezTo>
                  <a:cubicBezTo>
                    <a:pt x="16" y="39"/>
                    <a:pt x="16" y="39"/>
                    <a:pt x="16" y="39"/>
                  </a:cubicBezTo>
                  <a:cubicBezTo>
                    <a:pt x="26" y="1"/>
                    <a:pt x="26" y="1"/>
                    <a:pt x="26" y="1"/>
                  </a:cubicBezTo>
                  <a:cubicBezTo>
                    <a:pt x="26" y="1"/>
                    <a:pt x="26" y="1"/>
                    <a:pt x="26" y="0"/>
                  </a:cubicBezTo>
                  <a:cubicBezTo>
                    <a:pt x="26" y="0"/>
                    <a:pt x="27" y="0"/>
                    <a:pt x="27" y="0"/>
                  </a:cubicBezTo>
                  <a:cubicBezTo>
                    <a:pt x="27" y="0"/>
                    <a:pt x="27" y="0"/>
                    <a:pt x="28" y="0"/>
                  </a:cubicBezTo>
                  <a:cubicBezTo>
                    <a:pt x="28" y="0"/>
                    <a:pt x="29" y="0"/>
                    <a:pt x="29" y="0"/>
                  </a:cubicBezTo>
                  <a:cubicBezTo>
                    <a:pt x="30" y="0"/>
                    <a:pt x="31" y="0"/>
                    <a:pt x="31" y="0"/>
                  </a:cubicBezTo>
                  <a:cubicBezTo>
                    <a:pt x="31" y="0"/>
                    <a:pt x="32" y="0"/>
                    <a:pt x="32" y="0"/>
                  </a:cubicBezTo>
                  <a:cubicBezTo>
                    <a:pt x="32" y="0"/>
                    <a:pt x="32" y="0"/>
                    <a:pt x="32" y="0"/>
                  </a:cubicBezTo>
                  <a:cubicBezTo>
                    <a:pt x="33" y="1"/>
                    <a:pt x="33" y="1"/>
                    <a:pt x="33" y="1"/>
                  </a:cubicBezTo>
                  <a:cubicBezTo>
                    <a:pt x="43" y="39"/>
                    <a:pt x="43" y="39"/>
                    <a:pt x="43" y="39"/>
                  </a:cubicBezTo>
                  <a:cubicBezTo>
                    <a:pt x="43" y="39"/>
                    <a:pt x="43" y="39"/>
                    <a:pt x="43" y="39"/>
                  </a:cubicBezTo>
                  <a:cubicBezTo>
                    <a:pt x="53" y="1"/>
                    <a:pt x="53" y="1"/>
                    <a:pt x="53" y="1"/>
                  </a:cubicBezTo>
                  <a:cubicBezTo>
                    <a:pt x="53" y="1"/>
                    <a:pt x="53" y="1"/>
                    <a:pt x="53" y="0"/>
                  </a:cubicBezTo>
                  <a:cubicBezTo>
                    <a:pt x="54" y="0"/>
                    <a:pt x="54" y="0"/>
                    <a:pt x="54" y="0"/>
                  </a:cubicBezTo>
                  <a:cubicBezTo>
                    <a:pt x="54" y="0"/>
                    <a:pt x="54" y="0"/>
                    <a:pt x="55" y="0"/>
                  </a:cubicBezTo>
                  <a:cubicBezTo>
                    <a:pt x="55" y="0"/>
                    <a:pt x="56" y="0"/>
                    <a:pt x="56" y="0"/>
                  </a:cubicBezTo>
                  <a:cubicBezTo>
                    <a:pt x="57" y="0"/>
                    <a:pt x="58" y="0"/>
                    <a:pt x="58" y="0"/>
                  </a:cubicBezTo>
                  <a:cubicBezTo>
                    <a:pt x="59" y="0"/>
                    <a:pt x="59" y="0"/>
                    <a:pt x="59" y="0"/>
                  </a:cubicBezTo>
                  <a:cubicBezTo>
                    <a:pt x="59" y="0"/>
                    <a:pt x="59" y="1"/>
                    <a:pt x="59" y="1"/>
                  </a:cubicBezTo>
                  <a:cubicBezTo>
                    <a:pt x="59" y="1"/>
                    <a:pt x="59" y="2"/>
                    <a:pt x="59" y="2"/>
                  </a:cubicBezTo>
                  <a:lnTo>
                    <a:pt x="47"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0" name="Freeform 108">
              <a:extLst>
                <a:ext uri="{FF2B5EF4-FFF2-40B4-BE49-F238E27FC236}">
                  <a16:creationId xmlns:a16="http://schemas.microsoft.com/office/drawing/2014/main" id="{63A59333-9AAC-4B87-9E70-3329634B2C9C}"/>
                </a:ext>
              </a:extLst>
            </p:cNvPr>
            <p:cNvSpPr>
              <a:spLocks/>
            </p:cNvSpPr>
            <p:nvPr userDrawn="1"/>
          </p:nvSpPr>
          <p:spPr bwMode="auto">
            <a:xfrm>
              <a:off x="5434" y="2776"/>
              <a:ext cx="20" cy="37"/>
            </a:xfrm>
            <a:custGeom>
              <a:avLst/>
              <a:gdLst>
                <a:gd name="T0" fmla="*/ 25 w 25"/>
                <a:gd name="T1" fmla="*/ 43 h 46"/>
                <a:gd name="T2" fmla="*/ 25 w 25"/>
                <a:gd name="T3" fmla="*/ 44 h 46"/>
                <a:gd name="T4" fmla="*/ 25 w 25"/>
                <a:gd name="T5" fmla="*/ 45 h 46"/>
                <a:gd name="T6" fmla="*/ 24 w 25"/>
                <a:gd name="T7" fmla="*/ 45 h 46"/>
                <a:gd name="T8" fmla="*/ 24 w 25"/>
                <a:gd name="T9" fmla="*/ 46 h 46"/>
                <a:gd name="T10" fmla="*/ 2 w 25"/>
                <a:gd name="T11" fmla="*/ 46 h 46"/>
                <a:gd name="T12" fmla="*/ 0 w 25"/>
                <a:gd name="T13" fmla="*/ 45 h 46"/>
                <a:gd name="T14" fmla="*/ 0 w 25"/>
                <a:gd name="T15" fmla="*/ 43 h 46"/>
                <a:gd name="T16" fmla="*/ 0 w 25"/>
                <a:gd name="T17" fmla="*/ 2 h 46"/>
                <a:gd name="T18" fmla="*/ 0 w 25"/>
                <a:gd name="T19" fmla="*/ 1 h 46"/>
                <a:gd name="T20" fmla="*/ 2 w 25"/>
                <a:gd name="T21" fmla="*/ 0 h 46"/>
                <a:gd name="T22" fmla="*/ 23 w 25"/>
                <a:gd name="T23" fmla="*/ 0 h 46"/>
                <a:gd name="T24" fmla="*/ 24 w 25"/>
                <a:gd name="T25" fmla="*/ 0 h 46"/>
                <a:gd name="T26" fmla="*/ 24 w 25"/>
                <a:gd name="T27" fmla="*/ 1 h 46"/>
                <a:gd name="T28" fmla="*/ 25 w 25"/>
                <a:gd name="T29" fmla="*/ 1 h 46"/>
                <a:gd name="T30" fmla="*/ 25 w 25"/>
                <a:gd name="T31" fmla="*/ 3 h 46"/>
                <a:gd name="T32" fmla="*/ 25 w 25"/>
                <a:gd name="T33" fmla="*/ 4 h 46"/>
                <a:gd name="T34" fmla="*/ 24 w 25"/>
                <a:gd name="T35" fmla="*/ 4 h 46"/>
                <a:gd name="T36" fmla="*/ 24 w 25"/>
                <a:gd name="T37" fmla="*/ 5 h 46"/>
                <a:gd name="T38" fmla="*/ 23 w 25"/>
                <a:gd name="T39" fmla="*/ 5 h 46"/>
                <a:gd name="T40" fmla="*/ 6 w 25"/>
                <a:gd name="T41" fmla="*/ 5 h 46"/>
                <a:gd name="T42" fmla="*/ 6 w 25"/>
                <a:gd name="T43" fmla="*/ 19 h 46"/>
                <a:gd name="T44" fmla="*/ 21 w 25"/>
                <a:gd name="T45" fmla="*/ 19 h 46"/>
                <a:gd name="T46" fmla="*/ 21 w 25"/>
                <a:gd name="T47" fmla="*/ 19 h 46"/>
                <a:gd name="T48" fmla="*/ 22 w 25"/>
                <a:gd name="T49" fmla="*/ 20 h 46"/>
                <a:gd name="T50" fmla="*/ 22 w 25"/>
                <a:gd name="T51" fmla="*/ 21 h 46"/>
                <a:gd name="T52" fmla="*/ 22 w 25"/>
                <a:gd name="T53" fmla="*/ 22 h 46"/>
                <a:gd name="T54" fmla="*/ 22 w 25"/>
                <a:gd name="T55" fmla="*/ 23 h 46"/>
                <a:gd name="T56" fmla="*/ 22 w 25"/>
                <a:gd name="T57" fmla="*/ 24 h 46"/>
                <a:gd name="T58" fmla="*/ 21 w 25"/>
                <a:gd name="T59" fmla="*/ 24 h 46"/>
                <a:gd name="T60" fmla="*/ 21 w 25"/>
                <a:gd name="T61" fmla="*/ 24 h 46"/>
                <a:gd name="T62" fmla="*/ 6 w 25"/>
                <a:gd name="T63" fmla="*/ 24 h 46"/>
                <a:gd name="T64" fmla="*/ 6 w 25"/>
                <a:gd name="T65" fmla="*/ 40 h 46"/>
                <a:gd name="T66" fmla="*/ 24 w 25"/>
                <a:gd name="T67" fmla="*/ 40 h 46"/>
                <a:gd name="T68" fmla="*/ 24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3"/>
                    <a:pt x="25" y="44"/>
                    <a:pt x="25" y="44"/>
                  </a:cubicBezTo>
                  <a:cubicBezTo>
                    <a:pt x="25" y="44"/>
                    <a:pt x="25" y="45"/>
                    <a:pt x="25" y="45"/>
                  </a:cubicBezTo>
                  <a:cubicBezTo>
                    <a:pt x="24" y="45"/>
                    <a:pt x="24" y="45"/>
                    <a:pt x="24" y="45"/>
                  </a:cubicBezTo>
                  <a:cubicBezTo>
                    <a:pt x="24" y="45"/>
                    <a:pt x="24" y="46"/>
                    <a:pt x="24" y="46"/>
                  </a:cubicBezTo>
                  <a:cubicBezTo>
                    <a:pt x="2" y="46"/>
                    <a:pt x="2" y="46"/>
                    <a:pt x="2" y="46"/>
                  </a:cubicBezTo>
                  <a:cubicBezTo>
                    <a:pt x="1" y="46"/>
                    <a:pt x="1" y="45"/>
                    <a:pt x="0" y="45"/>
                  </a:cubicBezTo>
                  <a:cubicBezTo>
                    <a:pt x="0" y="45"/>
                    <a:pt x="0" y="44"/>
                    <a:pt x="0" y="43"/>
                  </a:cubicBezTo>
                  <a:cubicBezTo>
                    <a:pt x="0" y="2"/>
                    <a:pt x="0" y="2"/>
                    <a:pt x="0" y="2"/>
                  </a:cubicBezTo>
                  <a:cubicBezTo>
                    <a:pt x="0" y="2"/>
                    <a:pt x="0" y="1"/>
                    <a:pt x="0" y="1"/>
                  </a:cubicBezTo>
                  <a:cubicBezTo>
                    <a:pt x="1" y="0"/>
                    <a:pt x="1" y="0"/>
                    <a:pt x="2" y="0"/>
                  </a:cubicBezTo>
                  <a:cubicBezTo>
                    <a:pt x="23" y="0"/>
                    <a:pt x="23" y="0"/>
                    <a:pt x="23" y="0"/>
                  </a:cubicBezTo>
                  <a:cubicBezTo>
                    <a:pt x="24" y="0"/>
                    <a:pt x="24" y="0"/>
                    <a:pt x="24" y="0"/>
                  </a:cubicBezTo>
                  <a:cubicBezTo>
                    <a:pt x="24" y="0"/>
                    <a:pt x="24" y="0"/>
                    <a:pt x="24" y="1"/>
                  </a:cubicBezTo>
                  <a:cubicBezTo>
                    <a:pt x="24" y="1"/>
                    <a:pt x="24" y="1"/>
                    <a:pt x="25" y="1"/>
                  </a:cubicBezTo>
                  <a:cubicBezTo>
                    <a:pt x="25" y="2"/>
                    <a:pt x="25" y="2"/>
                    <a:pt x="25" y="3"/>
                  </a:cubicBezTo>
                  <a:cubicBezTo>
                    <a:pt x="25" y="3"/>
                    <a:pt x="25" y="3"/>
                    <a:pt x="25" y="4"/>
                  </a:cubicBezTo>
                  <a:cubicBezTo>
                    <a:pt x="24" y="4"/>
                    <a:pt x="24" y="4"/>
                    <a:pt x="24" y="4"/>
                  </a:cubicBezTo>
                  <a:cubicBezTo>
                    <a:pt x="24" y="5"/>
                    <a:pt x="24" y="5"/>
                    <a:pt x="24" y="5"/>
                  </a:cubicBezTo>
                  <a:cubicBezTo>
                    <a:pt x="24" y="5"/>
                    <a:pt x="24" y="5"/>
                    <a:pt x="23" y="5"/>
                  </a:cubicBezTo>
                  <a:cubicBezTo>
                    <a:pt x="6" y="5"/>
                    <a:pt x="6" y="5"/>
                    <a:pt x="6" y="5"/>
                  </a:cubicBezTo>
                  <a:cubicBezTo>
                    <a:pt x="6" y="19"/>
                    <a:pt x="6" y="19"/>
                    <a:pt x="6" y="19"/>
                  </a:cubicBezTo>
                  <a:cubicBezTo>
                    <a:pt x="21" y="19"/>
                    <a:pt x="21" y="19"/>
                    <a:pt x="21" y="19"/>
                  </a:cubicBezTo>
                  <a:cubicBezTo>
                    <a:pt x="21" y="19"/>
                    <a:pt x="21" y="19"/>
                    <a:pt x="21" y="19"/>
                  </a:cubicBezTo>
                  <a:cubicBezTo>
                    <a:pt x="22" y="20"/>
                    <a:pt x="22" y="20"/>
                    <a:pt x="22" y="20"/>
                  </a:cubicBezTo>
                  <a:cubicBezTo>
                    <a:pt x="22" y="20"/>
                    <a:pt x="22" y="20"/>
                    <a:pt x="22" y="21"/>
                  </a:cubicBezTo>
                  <a:cubicBezTo>
                    <a:pt x="22" y="21"/>
                    <a:pt x="22" y="21"/>
                    <a:pt x="22" y="22"/>
                  </a:cubicBezTo>
                  <a:cubicBezTo>
                    <a:pt x="22" y="22"/>
                    <a:pt x="22" y="23"/>
                    <a:pt x="22" y="23"/>
                  </a:cubicBezTo>
                  <a:cubicBezTo>
                    <a:pt x="22" y="23"/>
                    <a:pt x="22" y="23"/>
                    <a:pt x="22" y="24"/>
                  </a:cubicBezTo>
                  <a:cubicBezTo>
                    <a:pt x="22" y="24"/>
                    <a:pt x="22" y="24"/>
                    <a:pt x="21" y="24"/>
                  </a:cubicBezTo>
                  <a:cubicBezTo>
                    <a:pt x="21" y="24"/>
                    <a:pt x="21" y="24"/>
                    <a:pt x="21" y="24"/>
                  </a:cubicBezTo>
                  <a:cubicBezTo>
                    <a:pt x="6" y="24"/>
                    <a:pt x="6" y="24"/>
                    <a:pt x="6" y="24"/>
                  </a:cubicBezTo>
                  <a:cubicBezTo>
                    <a:pt x="6" y="40"/>
                    <a:pt x="6" y="40"/>
                    <a:pt x="6" y="40"/>
                  </a:cubicBezTo>
                  <a:cubicBezTo>
                    <a:pt x="24" y="40"/>
                    <a:pt x="24" y="40"/>
                    <a:pt x="24" y="40"/>
                  </a:cubicBezTo>
                  <a:cubicBezTo>
                    <a:pt x="24" y="40"/>
                    <a:pt x="24" y="41"/>
                    <a:pt x="24" y="41"/>
                  </a:cubicBezTo>
                  <a:cubicBezTo>
                    <a:pt x="24" y="41"/>
                    <a:pt x="24" y="41"/>
                    <a:pt x="25" y="41"/>
                  </a:cubicBezTo>
                  <a:cubicBezTo>
                    <a:pt x="25" y="41"/>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1" name="Freeform 109">
              <a:extLst>
                <a:ext uri="{FF2B5EF4-FFF2-40B4-BE49-F238E27FC236}">
                  <a16:creationId xmlns:a16="http://schemas.microsoft.com/office/drawing/2014/main" id="{9E3CC82C-56D4-4625-BA9A-E4648EEDA8B8}"/>
                </a:ext>
              </a:extLst>
            </p:cNvPr>
            <p:cNvSpPr>
              <a:spLocks noEditPoints="1"/>
            </p:cNvSpPr>
            <p:nvPr userDrawn="1"/>
          </p:nvSpPr>
          <p:spPr bwMode="auto">
            <a:xfrm>
              <a:off x="5462" y="2776"/>
              <a:ext cx="28" cy="37"/>
            </a:xfrm>
            <a:custGeom>
              <a:avLst/>
              <a:gdLst>
                <a:gd name="T0" fmla="*/ 35 w 35"/>
                <a:gd name="T1" fmla="*/ 22 h 46"/>
                <a:gd name="T2" fmla="*/ 33 w 35"/>
                <a:gd name="T3" fmla="*/ 32 h 46"/>
                <a:gd name="T4" fmla="*/ 29 w 35"/>
                <a:gd name="T5" fmla="*/ 40 h 46"/>
                <a:gd name="T6" fmla="*/ 22 w 35"/>
                <a:gd name="T7" fmla="*/ 44 h 46"/>
                <a:gd name="T8" fmla="*/ 12 w 35"/>
                <a:gd name="T9" fmla="*/ 46 h 46"/>
                <a:gd name="T10" fmla="*/ 2 w 35"/>
                <a:gd name="T11" fmla="*/ 46 h 46"/>
                <a:gd name="T12" fmla="*/ 0 w 35"/>
                <a:gd name="T13" fmla="*/ 45 h 46"/>
                <a:gd name="T14" fmla="*/ 0 w 35"/>
                <a:gd name="T15" fmla="*/ 43 h 46"/>
                <a:gd name="T16" fmla="*/ 0 w 35"/>
                <a:gd name="T17" fmla="*/ 2 h 46"/>
                <a:gd name="T18" fmla="*/ 0 w 35"/>
                <a:gd name="T19" fmla="*/ 1 h 46"/>
                <a:gd name="T20" fmla="*/ 2 w 35"/>
                <a:gd name="T21" fmla="*/ 0 h 46"/>
                <a:gd name="T22" fmla="*/ 12 w 35"/>
                <a:gd name="T23" fmla="*/ 0 h 46"/>
                <a:gd name="T24" fmla="*/ 22 w 35"/>
                <a:gd name="T25" fmla="*/ 2 h 46"/>
                <a:gd name="T26" fmla="*/ 29 w 35"/>
                <a:gd name="T27" fmla="*/ 6 h 46"/>
                <a:gd name="T28" fmla="*/ 33 w 35"/>
                <a:gd name="T29" fmla="*/ 13 h 46"/>
                <a:gd name="T30" fmla="*/ 35 w 35"/>
                <a:gd name="T31" fmla="*/ 22 h 46"/>
                <a:gd name="T32" fmla="*/ 28 w 35"/>
                <a:gd name="T33" fmla="*/ 22 h 46"/>
                <a:gd name="T34" fmla="*/ 27 w 35"/>
                <a:gd name="T35" fmla="*/ 15 h 46"/>
                <a:gd name="T36" fmla="*/ 25 w 35"/>
                <a:gd name="T37" fmla="*/ 10 h 46"/>
                <a:gd name="T38" fmla="*/ 20 w 35"/>
                <a:gd name="T39" fmla="*/ 6 h 46"/>
                <a:gd name="T40" fmla="*/ 12 w 35"/>
                <a:gd name="T41" fmla="*/ 5 h 46"/>
                <a:gd name="T42" fmla="*/ 6 w 35"/>
                <a:gd name="T43" fmla="*/ 5 h 46"/>
                <a:gd name="T44" fmla="*/ 6 w 35"/>
                <a:gd name="T45" fmla="*/ 40 h 46"/>
                <a:gd name="T46" fmla="*/ 12 w 35"/>
                <a:gd name="T47" fmla="*/ 40 h 46"/>
                <a:gd name="T48" fmla="*/ 19 w 35"/>
                <a:gd name="T49" fmla="*/ 39 h 46"/>
                <a:gd name="T50" fmla="*/ 24 w 35"/>
                <a:gd name="T51" fmla="*/ 36 h 46"/>
                <a:gd name="T52" fmla="*/ 27 w 35"/>
                <a:gd name="T53" fmla="*/ 30 h 46"/>
                <a:gd name="T54" fmla="*/ 28 w 35"/>
                <a:gd name="T5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4" y="29"/>
                    <a:pt x="33" y="32"/>
                  </a:cubicBezTo>
                  <a:cubicBezTo>
                    <a:pt x="32" y="35"/>
                    <a:pt x="31" y="38"/>
                    <a:pt x="29" y="40"/>
                  </a:cubicBezTo>
                  <a:cubicBezTo>
                    <a:pt x="27" y="42"/>
                    <a:pt x="24" y="43"/>
                    <a:pt x="22" y="44"/>
                  </a:cubicBezTo>
                  <a:cubicBezTo>
                    <a:pt x="19" y="45"/>
                    <a:pt x="15" y="46"/>
                    <a:pt x="12" y="46"/>
                  </a:cubicBezTo>
                  <a:cubicBezTo>
                    <a:pt x="2" y="46"/>
                    <a:pt x="2" y="46"/>
                    <a:pt x="2" y="46"/>
                  </a:cubicBezTo>
                  <a:cubicBezTo>
                    <a:pt x="1" y="46"/>
                    <a:pt x="1" y="45"/>
                    <a:pt x="0" y="45"/>
                  </a:cubicBezTo>
                  <a:cubicBezTo>
                    <a:pt x="0" y="45"/>
                    <a:pt x="0" y="44"/>
                    <a:pt x="0" y="43"/>
                  </a:cubicBezTo>
                  <a:cubicBezTo>
                    <a:pt x="0" y="2"/>
                    <a:pt x="0" y="2"/>
                    <a:pt x="0" y="2"/>
                  </a:cubicBezTo>
                  <a:cubicBezTo>
                    <a:pt x="0" y="2"/>
                    <a:pt x="0" y="1"/>
                    <a:pt x="0" y="1"/>
                  </a:cubicBezTo>
                  <a:cubicBezTo>
                    <a:pt x="1" y="0"/>
                    <a:pt x="1" y="0"/>
                    <a:pt x="2" y="0"/>
                  </a:cubicBezTo>
                  <a:cubicBezTo>
                    <a:pt x="12" y="0"/>
                    <a:pt x="12" y="0"/>
                    <a:pt x="12" y="0"/>
                  </a:cubicBezTo>
                  <a:cubicBezTo>
                    <a:pt x="16" y="0"/>
                    <a:pt x="20" y="1"/>
                    <a:pt x="22" y="2"/>
                  </a:cubicBezTo>
                  <a:cubicBezTo>
                    <a:pt x="25" y="3"/>
                    <a:pt x="27" y="4"/>
                    <a:pt x="29" y="6"/>
                  </a:cubicBezTo>
                  <a:cubicBezTo>
                    <a:pt x="31" y="8"/>
                    <a:pt x="32" y="10"/>
                    <a:pt x="33" y="13"/>
                  </a:cubicBezTo>
                  <a:cubicBezTo>
                    <a:pt x="34" y="16"/>
                    <a:pt x="35" y="19"/>
                    <a:pt x="35" y="22"/>
                  </a:cubicBezTo>
                  <a:close/>
                  <a:moveTo>
                    <a:pt x="28" y="22"/>
                  </a:moveTo>
                  <a:cubicBezTo>
                    <a:pt x="28" y="20"/>
                    <a:pt x="28" y="18"/>
                    <a:pt x="27" y="15"/>
                  </a:cubicBezTo>
                  <a:cubicBezTo>
                    <a:pt x="27" y="13"/>
                    <a:pt x="26" y="12"/>
                    <a:pt x="25" y="10"/>
                  </a:cubicBezTo>
                  <a:cubicBezTo>
                    <a:pt x="23" y="8"/>
                    <a:pt x="22" y="7"/>
                    <a:pt x="20" y="6"/>
                  </a:cubicBezTo>
                  <a:cubicBezTo>
                    <a:pt x="18" y="5"/>
                    <a:pt x="15" y="5"/>
                    <a:pt x="12" y="5"/>
                  </a:cubicBezTo>
                  <a:cubicBezTo>
                    <a:pt x="6" y="5"/>
                    <a:pt x="6" y="5"/>
                    <a:pt x="6" y="5"/>
                  </a:cubicBezTo>
                  <a:cubicBezTo>
                    <a:pt x="6" y="40"/>
                    <a:pt x="6" y="40"/>
                    <a:pt x="6" y="40"/>
                  </a:cubicBezTo>
                  <a:cubicBezTo>
                    <a:pt x="12" y="40"/>
                    <a:pt x="12" y="40"/>
                    <a:pt x="12" y="40"/>
                  </a:cubicBezTo>
                  <a:cubicBezTo>
                    <a:pt x="15" y="40"/>
                    <a:pt x="17" y="40"/>
                    <a:pt x="19" y="39"/>
                  </a:cubicBezTo>
                  <a:cubicBezTo>
                    <a:pt x="21" y="39"/>
                    <a:pt x="23" y="38"/>
                    <a:pt x="24" y="36"/>
                  </a:cubicBezTo>
                  <a:cubicBezTo>
                    <a:pt x="26" y="35"/>
                    <a:pt x="27" y="33"/>
                    <a:pt x="27" y="30"/>
                  </a:cubicBezTo>
                  <a:cubicBezTo>
                    <a:pt x="28" y="28"/>
                    <a:pt x="28" y="25"/>
                    <a:pt x="28"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2" name="Freeform 110">
              <a:extLst>
                <a:ext uri="{FF2B5EF4-FFF2-40B4-BE49-F238E27FC236}">
                  <a16:creationId xmlns:a16="http://schemas.microsoft.com/office/drawing/2014/main" id="{A946EDFA-B545-4494-8C4F-F885D7110B99}"/>
                </a:ext>
              </a:extLst>
            </p:cNvPr>
            <p:cNvSpPr>
              <a:spLocks/>
            </p:cNvSpPr>
            <p:nvPr userDrawn="1"/>
          </p:nvSpPr>
          <p:spPr bwMode="auto">
            <a:xfrm>
              <a:off x="5497" y="2776"/>
              <a:ext cx="19" cy="37"/>
            </a:xfrm>
            <a:custGeom>
              <a:avLst/>
              <a:gdLst>
                <a:gd name="T0" fmla="*/ 25 w 25"/>
                <a:gd name="T1" fmla="*/ 43 h 46"/>
                <a:gd name="T2" fmla="*/ 25 w 25"/>
                <a:gd name="T3" fmla="*/ 44 h 46"/>
                <a:gd name="T4" fmla="*/ 25 w 25"/>
                <a:gd name="T5" fmla="*/ 45 h 46"/>
                <a:gd name="T6" fmla="*/ 25 w 25"/>
                <a:gd name="T7" fmla="*/ 45 h 46"/>
                <a:gd name="T8" fmla="*/ 24 w 25"/>
                <a:gd name="T9" fmla="*/ 46 h 46"/>
                <a:gd name="T10" fmla="*/ 2 w 25"/>
                <a:gd name="T11" fmla="*/ 46 h 46"/>
                <a:gd name="T12" fmla="*/ 1 w 25"/>
                <a:gd name="T13" fmla="*/ 45 h 46"/>
                <a:gd name="T14" fmla="*/ 0 w 25"/>
                <a:gd name="T15" fmla="*/ 43 h 46"/>
                <a:gd name="T16" fmla="*/ 0 w 25"/>
                <a:gd name="T17" fmla="*/ 2 h 46"/>
                <a:gd name="T18" fmla="*/ 1 w 25"/>
                <a:gd name="T19" fmla="*/ 1 h 46"/>
                <a:gd name="T20" fmla="*/ 2 w 25"/>
                <a:gd name="T21" fmla="*/ 0 h 46"/>
                <a:gd name="T22" fmla="*/ 24 w 25"/>
                <a:gd name="T23" fmla="*/ 0 h 46"/>
                <a:gd name="T24" fmla="*/ 24 w 25"/>
                <a:gd name="T25" fmla="*/ 0 h 46"/>
                <a:gd name="T26" fmla="*/ 25 w 25"/>
                <a:gd name="T27" fmla="*/ 1 h 46"/>
                <a:gd name="T28" fmla="*/ 25 w 25"/>
                <a:gd name="T29" fmla="*/ 1 h 46"/>
                <a:gd name="T30" fmla="*/ 25 w 25"/>
                <a:gd name="T31" fmla="*/ 3 h 46"/>
                <a:gd name="T32" fmla="*/ 25 w 25"/>
                <a:gd name="T33" fmla="*/ 4 h 46"/>
                <a:gd name="T34" fmla="*/ 25 w 25"/>
                <a:gd name="T35" fmla="*/ 4 h 46"/>
                <a:gd name="T36" fmla="*/ 24 w 25"/>
                <a:gd name="T37" fmla="*/ 5 h 46"/>
                <a:gd name="T38" fmla="*/ 24 w 25"/>
                <a:gd name="T39" fmla="*/ 5 h 46"/>
                <a:gd name="T40" fmla="*/ 6 w 25"/>
                <a:gd name="T41" fmla="*/ 5 h 46"/>
                <a:gd name="T42" fmla="*/ 6 w 25"/>
                <a:gd name="T43" fmla="*/ 19 h 46"/>
                <a:gd name="T44" fmla="*/ 21 w 25"/>
                <a:gd name="T45" fmla="*/ 19 h 46"/>
                <a:gd name="T46" fmla="*/ 22 w 25"/>
                <a:gd name="T47" fmla="*/ 19 h 46"/>
                <a:gd name="T48" fmla="*/ 22 w 25"/>
                <a:gd name="T49" fmla="*/ 20 h 46"/>
                <a:gd name="T50" fmla="*/ 22 w 25"/>
                <a:gd name="T51" fmla="*/ 21 h 46"/>
                <a:gd name="T52" fmla="*/ 23 w 25"/>
                <a:gd name="T53" fmla="*/ 22 h 46"/>
                <a:gd name="T54" fmla="*/ 22 w 25"/>
                <a:gd name="T55" fmla="*/ 23 h 46"/>
                <a:gd name="T56" fmla="*/ 22 w 25"/>
                <a:gd name="T57" fmla="*/ 24 h 46"/>
                <a:gd name="T58" fmla="*/ 22 w 25"/>
                <a:gd name="T59" fmla="*/ 24 h 46"/>
                <a:gd name="T60" fmla="*/ 21 w 25"/>
                <a:gd name="T61" fmla="*/ 24 h 46"/>
                <a:gd name="T62" fmla="*/ 6 w 25"/>
                <a:gd name="T63" fmla="*/ 24 h 46"/>
                <a:gd name="T64" fmla="*/ 6 w 25"/>
                <a:gd name="T65" fmla="*/ 40 h 46"/>
                <a:gd name="T66" fmla="*/ 24 w 25"/>
                <a:gd name="T67" fmla="*/ 40 h 46"/>
                <a:gd name="T68" fmla="*/ 25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3"/>
                    <a:pt x="25" y="44"/>
                    <a:pt x="25" y="44"/>
                  </a:cubicBezTo>
                  <a:cubicBezTo>
                    <a:pt x="25" y="44"/>
                    <a:pt x="25" y="45"/>
                    <a:pt x="25" y="45"/>
                  </a:cubicBezTo>
                  <a:cubicBezTo>
                    <a:pt x="25" y="45"/>
                    <a:pt x="25" y="45"/>
                    <a:pt x="25" y="45"/>
                  </a:cubicBezTo>
                  <a:cubicBezTo>
                    <a:pt x="24" y="45"/>
                    <a:pt x="24" y="46"/>
                    <a:pt x="24" y="46"/>
                  </a:cubicBezTo>
                  <a:cubicBezTo>
                    <a:pt x="2" y="46"/>
                    <a:pt x="2" y="46"/>
                    <a:pt x="2" y="46"/>
                  </a:cubicBezTo>
                  <a:cubicBezTo>
                    <a:pt x="2" y="46"/>
                    <a:pt x="1" y="45"/>
                    <a:pt x="1" y="45"/>
                  </a:cubicBezTo>
                  <a:cubicBezTo>
                    <a:pt x="0" y="45"/>
                    <a:pt x="0" y="44"/>
                    <a:pt x="0" y="43"/>
                  </a:cubicBezTo>
                  <a:cubicBezTo>
                    <a:pt x="0" y="2"/>
                    <a:pt x="0" y="2"/>
                    <a:pt x="0" y="2"/>
                  </a:cubicBezTo>
                  <a:cubicBezTo>
                    <a:pt x="0" y="2"/>
                    <a:pt x="0" y="1"/>
                    <a:pt x="1" y="1"/>
                  </a:cubicBezTo>
                  <a:cubicBezTo>
                    <a:pt x="1" y="0"/>
                    <a:pt x="2" y="0"/>
                    <a:pt x="2" y="0"/>
                  </a:cubicBezTo>
                  <a:cubicBezTo>
                    <a:pt x="24" y="0"/>
                    <a:pt x="24" y="0"/>
                    <a:pt x="24" y="0"/>
                  </a:cubicBezTo>
                  <a:cubicBezTo>
                    <a:pt x="24" y="0"/>
                    <a:pt x="24" y="0"/>
                    <a:pt x="24" y="0"/>
                  </a:cubicBezTo>
                  <a:cubicBezTo>
                    <a:pt x="25" y="0"/>
                    <a:pt x="25" y="0"/>
                    <a:pt x="25" y="1"/>
                  </a:cubicBezTo>
                  <a:cubicBezTo>
                    <a:pt x="25" y="1"/>
                    <a:pt x="25" y="1"/>
                    <a:pt x="25" y="1"/>
                  </a:cubicBezTo>
                  <a:cubicBezTo>
                    <a:pt x="25" y="2"/>
                    <a:pt x="25" y="2"/>
                    <a:pt x="25" y="3"/>
                  </a:cubicBezTo>
                  <a:cubicBezTo>
                    <a:pt x="25" y="3"/>
                    <a:pt x="25" y="3"/>
                    <a:pt x="25" y="4"/>
                  </a:cubicBezTo>
                  <a:cubicBezTo>
                    <a:pt x="25" y="4"/>
                    <a:pt x="25" y="4"/>
                    <a:pt x="25" y="4"/>
                  </a:cubicBezTo>
                  <a:cubicBezTo>
                    <a:pt x="25" y="5"/>
                    <a:pt x="25" y="5"/>
                    <a:pt x="24" y="5"/>
                  </a:cubicBezTo>
                  <a:cubicBezTo>
                    <a:pt x="24" y="5"/>
                    <a:pt x="24" y="5"/>
                    <a:pt x="24" y="5"/>
                  </a:cubicBezTo>
                  <a:cubicBezTo>
                    <a:pt x="6" y="5"/>
                    <a:pt x="6" y="5"/>
                    <a:pt x="6" y="5"/>
                  </a:cubicBezTo>
                  <a:cubicBezTo>
                    <a:pt x="6" y="19"/>
                    <a:pt x="6" y="19"/>
                    <a:pt x="6" y="19"/>
                  </a:cubicBezTo>
                  <a:cubicBezTo>
                    <a:pt x="21" y="19"/>
                    <a:pt x="21" y="19"/>
                    <a:pt x="21" y="19"/>
                  </a:cubicBezTo>
                  <a:cubicBezTo>
                    <a:pt x="22" y="19"/>
                    <a:pt x="22" y="19"/>
                    <a:pt x="22" y="19"/>
                  </a:cubicBezTo>
                  <a:cubicBezTo>
                    <a:pt x="22" y="20"/>
                    <a:pt x="22" y="20"/>
                    <a:pt x="22" y="20"/>
                  </a:cubicBezTo>
                  <a:cubicBezTo>
                    <a:pt x="22" y="20"/>
                    <a:pt x="22" y="20"/>
                    <a:pt x="22" y="21"/>
                  </a:cubicBezTo>
                  <a:cubicBezTo>
                    <a:pt x="22" y="21"/>
                    <a:pt x="23" y="21"/>
                    <a:pt x="23" y="22"/>
                  </a:cubicBezTo>
                  <a:cubicBezTo>
                    <a:pt x="23" y="22"/>
                    <a:pt x="22" y="23"/>
                    <a:pt x="22" y="23"/>
                  </a:cubicBezTo>
                  <a:cubicBezTo>
                    <a:pt x="22" y="23"/>
                    <a:pt x="22" y="23"/>
                    <a:pt x="22" y="24"/>
                  </a:cubicBezTo>
                  <a:cubicBezTo>
                    <a:pt x="22" y="24"/>
                    <a:pt x="22" y="24"/>
                    <a:pt x="22" y="24"/>
                  </a:cubicBezTo>
                  <a:cubicBezTo>
                    <a:pt x="22" y="24"/>
                    <a:pt x="22" y="24"/>
                    <a:pt x="21" y="24"/>
                  </a:cubicBezTo>
                  <a:cubicBezTo>
                    <a:pt x="6" y="24"/>
                    <a:pt x="6" y="24"/>
                    <a:pt x="6" y="24"/>
                  </a:cubicBezTo>
                  <a:cubicBezTo>
                    <a:pt x="6" y="40"/>
                    <a:pt x="6" y="40"/>
                    <a:pt x="6" y="40"/>
                  </a:cubicBezTo>
                  <a:cubicBezTo>
                    <a:pt x="24" y="40"/>
                    <a:pt x="24" y="40"/>
                    <a:pt x="24" y="40"/>
                  </a:cubicBezTo>
                  <a:cubicBezTo>
                    <a:pt x="24" y="40"/>
                    <a:pt x="24" y="41"/>
                    <a:pt x="25" y="41"/>
                  </a:cubicBezTo>
                  <a:cubicBezTo>
                    <a:pt x="25" y="41"/>
                    <a:pt x="25" y="41"/>
                    <a:pt x="25" y="41"/>
                  </a:cubicBezTo>
                  <a:cubicBezTo>
                    <a:pt x="25" y="41"/>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3" name="Freeform 111">
              <a:extLst>
                <a:ext uri="{FF2B5EF4-FFF2-40B4-BE49-F238E27FC236}">
                  <a16:creationId xmlns:a16="http://schemas.microsoft.com/office/drawing/2014/main" id="{C0339B3B-DB3D-4D8D-B8C2-F3C7E242CDD4}"/>
                </a:ext>
              </a:extLst>
            </p:cNvPr>
            <p:cNvSpPr>
              <a:spLocks/>
            </p:cNvSpPr>
            <p:nvPr userDrawn="1"/>
          </p:nvSpPr>
          <p:spPr bwMode="auto">
            <a:xfrm>
              <a:off x="5524" y="2776"/>
              <a:ext cx="28" cy="37"/>
            </a:xfrm>
            <a:custGeom>
              <a:avLst/>
              <a:gdLst>
                <a:gd name="T0" fmla="*/ 35 w 35"/>
                <a:gd name="T1" fmla="*/ 43 h 46"/>
                <a:gd name="T2" fmla="*/ 34 w 35"/>
                <a:gd name="T3" fmla="*/ 44 h 46"/>
                <a:gd name="T4" fmla="*/ 34 w 35"/>
                <a:gd name="T5" fmla="*/ 45 h 46"/>
                <a:gd name="T6" fmla="*/ 33 w 35"/>
                <a:gd name="T7" fmla="*/ 45 h 46"/>
                <a:gd name="T8" fmla="*/ 32 w 35"/>
                <a:gd name="T9" fmla="*/ 46 h 46"/>
                <a:gd name="T10" fmla="*/ 30 w 35"/>
                <a:gd name="T11" fmla="*/ 46 h 46"/>
                <a:gd name="T12" fmla="*/ 28 w 35"/>
                <a:gd name="T13" fmla="*/ 45 h 46"/>
                <a:gd name="T14" fmla="*/ 27 w 35"/>
                <a:gd name="T15" fmla="*/ 45 h 46"/>
                <a:gd name="T16" fmla="*/ 26 w 35"/>
                <a:gd name="T17" fmla="*/ 43 h 46"/>
                <a:gd name="T18" fmla="*/ 24 w 35"/>
                <a:gd name="T19" fmla="*/ 41 h 46"/>
                <a:gd name="T20" fmla="*/ 10 w 35"/>
                <a:gd name="T21" fmla="*/ 15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5 h 46"/>
                <a:gd name="T38" fmla="*/ 5 w 35"/>
                <a:gd name="T39" fmla="*/ 46 h 46"/>
                <a:gd name="T40" fmla="*/ 3 w 35"/>
                <a:gd name="T41" fmla="*/ 46 h 46"/>
                <a:gd name="T42" fmla="*/ 2 w 35"/>
                <a:gd name="T43" fmla="*/ 46 h 46"/>
                <a:gd name="T44" fmla="*/ 1 w 35"/>
                <a:gd name="T45" fmla="*/ 45 h 46"/>
                <a:gd name="T46" fmla="*/ 0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7 w 35"/>
                <a:gd name="T59" fmla="*/ 0 h 46"/>
                <a:gd name="T60" fmla="*/ 9 w 35"/>
                <a:gd name="T61" fmla="*/ 1 h 46"/>
                <a:gd name="T62" fmla="*/ 10 w 35"/>
                <a:gd name="T63" fmla="*/ 2 h 46"/>
                <a:gd name="T64" fmla="*/ 11 w 35"/>
                <a:gd name="T65" fmla="*/ 4 h 46"/>
                <a:gd name="T66" fmla="*/ 22 w 35"/>
                <a:gd name="T67" fmla="*/ 24 h 46"/>
                <a:gd name="T68" fmla="*/ 23 w 35"/>
                <a:gd name="T69" fmla="*/ 27 h 46"/>
                <a:gd name="T70" fmla="*/ 25 w 35"/>
                <a:gd name="T71" fmla="*/ 31 h 46"/>
                <a:gd name="T72" fmla="*/ 27 w 35"/>
                <a:gd name="T73" fmla="*/ 34 h 46"/>
                <a:gd name="T74" fmla="*/ 29 w 35"/>
                <a:gd name="T75" fmla="*/ 37 h 46"/>
                <a:gd name="T76" fmla="*/ 29 w 35"/>
                <a:gd name="T77" fmla="*/ 37 h 46"/>
                <a:gd name="T78" fmla="*/ 29 w 35"/>
                <a:gd name="T79" fmla="*/ 31 h 46"/>
                <a:gd name="T80" fmla="*/ 29 w 35"/>
                <a:gd name="T81" fmla="*/ 26 h 46"/>
                <a:gd name="T82" fmla="*/ 29 w 35"/>
                <a:gd name="T83" fmla="*/ 1 h 46"/>
                <a:gd name="T84" fmla="*/ 29 w 35"/>
                <a:gd name="T85" fmla="*/ 1 h 46"/>
                <a:gd name="T86" fmla="*/ 29 w 35"/>
                <a:gd name="T87" fmla="*/ 0 h 46"/>
                <a:gd name="T88" fmla="*/ 30 w 35"/>
                <a:gd name="T89" fmla="*/ 0 h 46"/>
                <a:gd name="T90" fmla="*/ 32 w 35"/>
                <a:gd name="T91" fmla="*/ 0 h 46"/>
                <a:gd name="T92" fmla="*/ 33 w 35"/>
                <a:gd name="T93" fmla="*/ 0 h 46"/>
                <a:gd name="T94" fmla="*/ 34 w 35"/>
                <a:gd name="T95" fmla="*/ 0 h 46"/>
                <a:gd name="T96" fmla="*/ 34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3"/>
                    <a:pt x="34" y="44"/>
                    <a:pt x="34" y="44"/>
                  </a:cubicBezTo>
                  <a:cubicBezTo>
                    <a:pt x="34" y="45"/>
                    <a:pt x="34" y="45"/>
                    <a:pt x="34" y="45"/>
                  </a:cubicBezTo>
                  <a:cubicBezTo>
                    <a:pt x="33" y="45"/>
                    <a:pt x="33" y="45"/>
                    <a:pt x="33" y="45"/>
                  </a:cubicBezTo>
                  <a:cubicBezTo>
                    <a:pt x="33" y="46"/>
                    <a:pt x="32" y="46"/>
                    <a:pt x="32" y="46"/>
                  </a:cubicBezTo>
                  <a:cubicBezTo>
                    <a:pt x="30" y="46"/>
                    <a:pt x="30" y="46"/>
                    <a:pt x="30" y="46"/>
                  </a:cubicBezTo>
                  <a:cubicBezTo>
                    <a:pt x="29" y="46"/>
                    <a:pt x="29" y="46"/>
                    <a:pt x="28" y="45"/>
                  </a:cubicBezTo>
                  <a:cubicBezTo>
                    <a:pt x="28" y="45"/>
                    <a:pt x="27" y="45"/>
                    <a:pt x="27" y="45"/>
                  </a:cubicBezTo>
                  <a:cubicBezTo>
                    <a:pt x="26" y="44"/>
                    <a:pt x="26" y="44"/>
                    <a:pt x="26" y="43"/>
                  </a:cubicBezTo>
                  <a:cubicBezTo>
                    <a:pt x="25" y="43"/>
                    <a:pt x="25" y="42"/>
                    <a:pt x="24" y="41"/>
                  </a:cubicBezTo>
                  <a:cubicBezTo>
                    <a:pt x="10" y="15"/>
                    <a:pt x="10" y="15"/>
                    <a:pt x="10" y="15"/>
                  </a:cubicBezTo>
                  <a:cubicBezTo>
                    <a:pt x="10" y="14"/>
                    <a:pt x="9" y="12"/>
                    <a:pt x="8" y="11"/>
                  </a:cubicBezTo>
                  <a:cubicBezTo>
                    <a:pt x="7" y="10"/>
                    <a:pt x="7" y="8"/>
                    <a:pt x="6" y="7"/>
                  </a:cubicBezTo>
                  <a:cubicBezTo>
                    <a:pt x="6" y="7"/>
                    <a:pt x="6" y="7"/>
                    <a:pt x="6" y="7"/>
                  </a:cubicBezTo>
                  <a:cubicBezTo>
                    <a:pt x="6" y="8"/>
                    <a:pt x="6" y="10"/>
                    <a:pt x="6" y="12"/>
                  </a:cubicBezTo>
                  <a:cubicBezTo>
                    <a:pt x="6" y="14"/>
                    <a:pt x="6" y="15"/>
                    <a:pt x="6" y="17"/>
                  </a:cubicBezTo>
                  <a:cubicBezTo>
                    <a:pt x="6" y="45"/>
                    <a:pt x="6" y="45"/>
                    <a:pt x="6" y="45"/>
                  </a:cubicBezTo>
                  <a:cubicBezTo>
                    <a:pt x="6" y="45"/>
                    <a:pt x="6" y="45"/>
                    <a:pt x="6" y="45"/>
                  </a:cubicBezTo>
                  <a:cubicBezTo>
                    <a:pt x="6" y="45"/>
                    <a:pt x="6" y="45"/>
                    <a:pt x="6" y="45"/>
                  </a:cubicBezTo>
                  <a:cubicBezTo>
                    <a:pt x="5" y="45"/>
                    <a:pt x="5" y="46"/>
                    <a:pt x="5" y="46"/>
                  </a:cubicBezTo>
                  <a:cubicBezTo>
                    <a:pt x="4" y="46"/>
                    <a:pt x="4" y="46"/>
                    <a:pt x="3" y="46"/>
                  </a:cubicBezTo>
                  <a:cubicBezTo>
                    <a:pt x="3" y="46"/>
                    <a:pt x="2" y="46"/>
                    <a:pt x="2" y="46"/>
                  </a:cubicBezTo>
                  <a:cubicBezTo>
                    <a:pt x="1" y="46"/>
                    <a:pt x="1" y="45"/>
                    <a:pt x="1" y="45"/>
                  </a:cubicBezTo>
                  <a:cubicBezTo>
                    <a:pt x="1" y="45"/>
                    <a:pt x="0" y="45"/>
                    <a:pt x="0" y="45"/>
                  </a:cubicBezTo>
                  <a:cubicBezTo>
                    <a:pt x="0" y="45"/>
                    <a:pt x="0" y="45"/>
                    <a:pt x="0" y="45"/>
                  </a:cubicBezTo>
                  <a:cubicBezTo>
                    <a:pt x="0" y="3"/>
                    <a:pt x="0" y="3"/>
                    <a:pt x="0" y="3"/>
                  </a:cubicBezTo>
                  <a:cubicBezTo>
                    <a:pt x="0" y="2"/>
                    <a:pt x="0" y="1"/>
                    <a:pt x="1" y="1"/>
                  </a:cubicBezTo>
                  <a:cubicBezTo>
                    <a:pt x="2" y="0"/>
                    <a:pt x="2" y="0"/>
                    <a:pt x="3" y="0"/>
                  </a:cubicBezTo>
                  <a:cubicBezTo>
                    <a:pt x="6" y="0"/>
                    <a:pt x="6" y="0"/>
                    <a:pt x="6" y="0"/>
                  </a:cubicBezTo>
                  <a:cubicBezTo>
                    <a:pt x="6" y="0"/>
                    <a:pt x="7" y="0"/>
                    <a:pt x="7" y="0"/>
                  </a:cubicBezTo>
                  <a:cubicBezTo>
                    <a:pt x="8" y="0"/>
                    <a:pt x="8" y="0"/>
                    <a:pt x="9" y="1"/>
                  </a:cubicBezTo>
                  <a:cubicBezTo>
                    <a:pt x="9" y="1"/>
                    <a:pt x="9" y="1"/>
                    <a:pt x="10" y="2"/>
                  </a:cubicBezTo>
                  <a:cubicBezTo>
                    <a:pt x="10" y="2"/>
                    <a:pt x="11" y="3"/>
                    <a:pt x="11" y="4"/>
                  </a:cubicBezTo>
                  <a:cubicBezTo>
                    <a:pt x="22" y="24"/>
                    <a:pt x="22" y="24"/>
                    <a:pt x="22" y="24"/>
                  </a:cubicBezTo>
                  <a:cubicBezTo>
                    <a:pt x="22" y="25"/>
                    <a:pt x="23" y="26"/>
                    <a:pt x="23" y="27"/>
                  </a:cubicBezTo>
                  <a:cubicBezTo>
                    <a:pt x="24" y="28"/>
                    <a:pt x="25" y="30"/>
                    <a:pt x="25" y="31"/>
                  </a:cubicBezTo>
                  <a:cubicBezTo>
                    <a:pt x="26" y="32"/>
                    <a:pt x="26" y="33"/>
                    <a:pt x="27" y="34"/>
                  </a:cubicBezTo>
                  <a:cubicBezTo>
                    <a:pt x="27" y="35"/>
                    <a:pt x="28" y="36"/>
                    <a:pt x="29" y="37"/>
                  </a:cubicBezTo>
                  <a:cubicBezTo>
                    <a:pt x="29" y="37"/>
                    <a:pt x="29" y="37"/>
                    <a:pt x="29" y="37"/>
                  </a:cubicBezTo>
                  <a:cubicBezTo>
                    <a:pt x="29" y="35"/>
                    <a:pt x="29" y="33"/>
                    <a:pt x="29" y="31"/>
                  </a:cubicBezTo>
                  <a:cubicBezTo>
                    <a:pt x="29" y="29"/>
                    <a:pt x="29" y="28"/>
                    <a:pt x="29" y="26"/>
                  </a:cubicBezTo>
                  <a:cubicBezTo>
                    <a:pt x="29" y="1"/>
                    <a:pt x="29" y="1"/>
                    <a:pt x="29" y="1"/>
                  </a:cubicBezTo>
                  <a:cubicBezTo>
                    <a:pt x="29" y="1"/>
                    <a:pt x="29" y="1"/>
                    <a:pt x="29" y="1"/>
                  </a:cubicBezTo>
                  <a:cubicBezTo>
                    <a:pt x="29" y="0"/>
                    <a:pt x="29" y="0"/>
                    <a:pt x="29" y="0"/>
                  </a:cubicBezTo>
                  <a:cubicBezTo>
                    <a:pt x="29" y="0"/>
                    <a:pt x="30" y="0"/>
                    <a:pt x="30" y="0"/>
                  </a:cubicBezTo>
                  <a:cubicBezTo>
                    <a:pt x="30" y="0"/>
                    <a:pt x="31" y="0"/>
                    <a:pt x="32" y="0"/>
                  </a:cubicBezTo>
                  <a:cubicBezTo>
                    <a:pt x="32" y="0"/>
                    <a:pt x="33" y="0"/>
                    <a:pt x="33" y="0"/>
                  </a:cubicBezTo>
                  <a:cubicBezTo>
                    <a:pt x="33" y="0"/>
                    <a:pt x="34" y="0"/>
                    <a:pt x="34" y="0"/>
                  </a:cubicBezTo>
                  <a:cubicBezTo>
                    <a:pt x="34" y="0"/>
                    <a:pt x="34" y="0"/>
                    <a:pt x="34"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4" name="Freeform 112">
              <a:extLst>
                <a:ext uri="{FF2B5EF4-FFF2-40B4-BE49-F238E27FC236}">
                  <a16:creationId xmlns:a16="http://schemas.microsoft.com/office/drawing/2014/main" id="{C43D39E1-6353-47E4-8A43-53C24726185F}"/>
                </a:ext>
              </a:extLst>
            </p:cNvPr>
            <p:cNvSpPr>
              <a:spLocks/>
            </p:cNvSpPr>
            <p:nvPr userDrawn="1"/>
          </p:nvSpPr>
          <p:spPr bwMode="auto">
            <a:xfrm>
              <a:off x="4608" y="2411"/>
              <a:ext cx="27" cy="37"/>
            </a:xfrm>
            <a:custGeom>
              <a:avLst/>
              <a:gdLst>
                <a:gd name="T0" fmla="*/ 34 w 34"/>
                <a:gd name="T1" fmla="*/ 43 h 46"/>
                <a:gd name="T2" fmla="*/ 34 w 34"/>
                <a:gd name="T3" fmla="*/ 45 h 46"/>
                <a:gd name="T4" fmla="*/ 33 w 34"/>
                <a:gd name="T5" fmla="*/ 45 h 46"/>
                <a:gd name="T6" fmla="*/ 32 w 34"/>
                <a:gd name="T7" fmla="*/ 46 h 46"/>
                <a:gd name="T8" fmla="*/ 31 w 34"/>
                <a:gd name="T9" fmla="*/ 46 h 46"/>
                <a:gd name="T10" fmla="*/ 29 w 34"/>
                <a:gd name="T11" fmla="*/ 46 h 46"/>
                <a:gd name="T12" fmla="*/ 28 w 34"/>
                <a:gd name="T13" fmla="*/ 46 h 46"/>
                <a:gd name="T14" fmla="*/ 26 w 34"/>
                <a:gd name="T15" fmla="*/ 45 h 46"/>
                <a:gd name="T16" fmla="*/ 25 w 34"/>
                <a:gd name="T17" fmla="*/ 44 h 46"/>
                <a:gd name="T18" fmla="*/ 24 w 34"/>
                <a:gd name="T19" fmla="*/ 41 h 46"/>
                <a:gd name="T20" fmla="*/ 10 w 34"/>
                <a:gd name="T21" fmla="*/ 16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6 h 46"/>
                <a:gd name="T38" fmla="*/ 4 w 34"/>
                <a:gd name="T39" fmla="*/ 46 h 46"/>
                <a:gd name="T40" fmla="*/ 3 w 34"/>
                <a:gd name="T41" fmla="*/ 46 h 46"/>
                <a:gd name="T42" fmla="*/ 1 w 34"/>
                <a:gd name="T43" fmla="*/ 46 h 46"/>
                <a:gd name="T44" fmla="*/ 0 w 34"/>
                <a:gd name="T45" fmla="*/ 46 h 46"/>
                <a:gd name="T46" fmla="*/ 0 w 34"/>
                <a:gd name="T47" fmla="*/ 45 h 46"/>
                <a:gd name="T48" fmla="*/ 0 w 34"/>
                <a:gd name="T49" fmla="*/ 45 h 46"/>
                <a:gd name="T50" fmla="*/ 0 w 34"/>
                <a:gd name="T51" fmla="*/ 3 h 46"/>
                <a:gd name="T52" fmla="*/ 0 w 34"/>
                <a:gd name="T53" fmla="*/ 1 h 46"/>
                <a:gd name="T54" fmla="*/ 2 w 34"/>
                <a:gd name="T55" fmla="*/ 0 h 46"/>
                <a:gd name="T56" fmla="*/ 5 w 34"/>
                <a:gd name="T57" fmla="*/ 0 h 46"/>
                <a:gd name="T58" fmla="*/ 7 w 34"/>
                <a:gd name="T59" fmla="*/ 1 h 46"/>
                <a:gd name="T60" fmla="*/ 8 w 34"/>
                <a:gd name="T61" fmla="*/ 1 h 46"/>
                <a:gd name="T62" fmla="*/ 9 w 34"/>
                <a:gd name="T63" fmla="*/ 2 h 46"/>
                <a:gd name="T64" fmla="*/ 10 w 34"/>
                <a:gd name="T65" fmla="*/ 4 h 46"/>
                <a:gd name="T66" fmla="*/ 21 w 34"/>
                <a:gd name="T67" fmla="*/ 24 h 46"/>
                <a:gd name="T68" fmla="*/ 23 w 34"/>
                <a:gd name="T69" fmla="*/ 28 h 46"/>
                <a:gd name="T70" fmla="*/ 25 w 34"/>
                <a:gd name="T71" fmla="*/ 31 h 46"/>
                <a:gd name="T72" fmla="*/ 26 w 34"/>
                <a:gd name="T73" fmla="*/ 34 h 46"/>
                <a:gd name="T74" fmla="*/ 28 w 34"/>
                <a:gd name="T75" fmla="*/ 38 h 46"/>
                <a:gd name="T76" fmla="*/ 28 w 34"/>
                <a:gd name="T77" fmla="*/ 38 h 46"/>
                <a:gd name="T78" fmla="*/ 28 w 34"/>
                <a:gd name="T79" fmla="*/ 32 h 46"/>
                <a:gd name="T80" fmla="*/ 28 w 34"/>
                <a:gd name="T81" fmla="*/ 26 h 46"/>
                <a:gd name="T82" fmla="*/ 28 w 34"/>
                <a:gd name="T83" fmla="*/ 1 h 46"/>
                <a:gd name="T84" fmla="*/ 28 w 34"/>
                <a:gd name="T85" fmla="*/ 1 h 46"/>
                <a:gd name="T86" fmla="*/ 29 w 34"/>
                <a:gd name="T87" fmla="*/ 1 h 46"/>
                <a:gd name="T88" fmla="*/ 30 w 34"/>
                <a:gd name="T89" fmla="*/ 0 h 46"/>
                <a:gd name="T90" fmla="*/ 31 w 34"/>
                <a:gd name="T91" fmla="*/ 0 h 46"/>
                <a:gd name="T92" fmla="*/ 33 w 34"/>
                <a:gd name="T93" fmla="*/ 0 h 46"/>
                <a:gd name="T94" fmla="*/ 33 w 34"/>
                <a:gd name="T95" fmla="*/ 1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5"/>
                  </a:cubicBezTo>
                  <a:cubicBezTo>
                    <a:pt x="34" y="45"/>
                    <a:pt x="33" y="45"/>
                    <a:pt x="33" y="45"/>
                  </a:cubicBezTo>
                  <a:cubicBezTo>
                    <a:pt x="33" y="46"/>
                    <a:pt x="33" y="46"/>
                    <a:pt x="32" y="46"/>
                  </a:cubicBezTo>
                  <a:cubicBezTo>
                    <a:pt x="32" y="46"/>
                    <a:pt x="32" y="46"/>
                    <a:pt x="31" y="46"/>
                  </a:cubicBezTo>
                  <a:cubicBezTo>
                    <a:pt x="29" y="46"/>
                    <a:pt x="29" y="46"/>
                    <a:pt x="29" y="46"/>
                  </a:cubicBezTo>
                  <a:cubicBezTo>
                    <a:pt x="29" y="46"/>
                    <a:pt x="28" y="46"/>
                    <a:pt x="28" y="46"/>
                  </a:cubicBezTo>
                  <a:cubicBezTo>
                    <a:pt x="27" y="46"/>
                    <a:pt x="27" y="45"/>
                    <a:pt x="26" y="45"/>
                  </a:cubicBezTo>
                  <a:cubicBezTo>
                    <a:pt x="26" y="45"/>
                    <a:pt x="26" y="44"/>
                    <a:pt x="25" y="44"/>
                  </a:cubicBezTo>
                  <a:cubicBezTo>
                    <a:pt x="25" y="43"/>
                    <a:pt x="24" y="42"/>
                    <a:pt x="24" y="41"/>
                  </a:cubicBezTo>
                  <a:cubicBezTo>
                    <a:pt x="10" y="16"/>
                    <a:pt x="10" y="16"/>
                    <a:pt x="10" y="16"/>
                  </a:cubicBezTo>
                  <a:cubicBezTo>
                    <a:pt x="9" y="14"/>
                    <a:pt x="8" y="13"/>
                    <a:pt x="8" y="11"/>
                  </a:cubicBezTo>
                  <a:cubicBezTo>
                    <a:pt x="7" y="10"/>
                    <a:pt x="6"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5" y="46"/>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6"/>
                    <a:pt x="0" y="45"/>
                  </a:cubicBezTo>
                  <a:cubicBezTo>
                    <a:pt x="0" y="45"/>
                    <a:pt x="0" y="45"/>
                    <a:pt x="0" y="45"/>
                  </a:cubicBezTo>
                  <a:cubicBezTo>
                    <a:pt x="0" y="3"/>
                    <a:pt x="0" y="3"/>
                    <a:pt x="0" y="3"/>
                  </a:cubicBezTo>
                  <a:cubicBezTo>
                    <a:pt x="0" y="2"/>
                    <a:pt x="0" y="1"/>
                    <a:pt x="0" y="1"/>
                  </a:cubicBezTo>
                  <a:cubicBezTo>
                    <a:pt x="1" y="1"/>
                    <a:pt x="2" y="0"/>
                    <a:pt x="2" y="0"/>
                  </a:cubicBezTo>
                  <a:cubicBezTo>
                    <a:pt x="5" y="0"/>
                    <a:pt x="5" y="0"/>
                    <a:pt x="5" y="0"/>
                  </a:cubicBezTo>
                  <a:cubicBezTo>
                    <a:pt x="6" y="0"/>
                    <a:pt x="6" y="0"/>
                    <a:pt x="7" y="1"/>
                  </a:cubicBezTo>
                  <a:cubicBezTo>
                    <a:pt x="7" y="1"/>
                    <a:pt x="8" y="1"/>
                    <a:pt x="8" y="1"/>
                  </a:cubicBezTo>
                  <a:cubicBezTo>
                    <a:pt x="9" y="1"/>
                    <a:pt x="9" y="2"/>
                    <a:pt x="9" y="2"/>
                  </a:cubicBezTo>
                  <a:cubicBezTo>
                    <a:pt x="10" y="3"/>
                    <a:pt x="10" y="3"/>
                    <a:pt x="10" y="4"/>
                  </a:cubicBezTo>
                  <a:cubicBezTo>
                    <a:pt x="21" y="24"/>
                    <a:pt x="21" y="24"/>
                    <a:pt x="21" y="24"/>
                  </a:cubicBezTo>
                  <a:cubicBezTo>
                    <a:pt x="22" y="25"/>
                    <a:pt x="22" y="26"/>
                    <a:pt x="23" y="28"/>
                  </a:cubicBezTo>
                  <a:cubicBezTo>
                    <a:pt x="24" y="29"/>
                    <a:pt x="24" y="30"/>
                    <a:pt x="25" y="31"/>
                  </a:cubicBezTo>
                  <a:cubicBezTo>
                    <a:pt x="25" y="32"/>
                    <a:pt x="26" y="33"/>
                    <a:pt x="26" y="34"/>
                  </a:cubicBezTo>
                  <a:cubicBezTo>
                    <a:pt x="27" y="35"/>
                    <a:pt x="28" y="37"/>
                    <a:pt x="28" y="38"/>
                  </a:cubicBezTo>
                  <a:cubicBezTo>
                    <a:pt x="28" y="38"/>
                    <a:pt x="28" y="38"/>
                    <a:pt x="28" y="38"/>
                  </a:cubicBezTo>
                  <a:cubicBezTo>
                    <a:pt x="28" y="36"/>
                    <a:pt x="28" y="34"/>
                    <a:pt x="28" y="32"/>
                  </a:cubicBezTo>
                  <a:cubicBezTo>
                    <a:pt x="28" y="30"/>
                    <a:pt x="28" y="28"/>
                    <a:pt x="28" y="26"/>
                  </a:cubicBezTo>
                  <a:cubicBezTo>
                    <a:pt x="28" y="1"/>
                    <a:pt x="28" y="1"/>
                    <a:pt x="28" y="1"/>
                  </a:cubicBezTo>
                  <a:cubicBezTo>
                    <a:pt x="28" y="1"/>
                    <a:pt x="28" y="1"/>
                    <a:pt x="28" y="1"/>
                  </a:cubicBezTo>
                  <a:cubicBezTo>
                    <a:pt x="28" y="1"/>
                    <a:pt x="28" y="1"/>
                    <a:pt x="29" y="1"/>
                  </a:cubicBezTo>
                  <a:cubicBezTo>
                    <a:pt x="29" y="0"/>
                    <a:pt x="29" y="0"/>
                    <a:pt x="30" y="0"/>
                  </a:cubicBezTo>
                  <a:cubicBezTo>
                    <a:pt x="30" y="0"/>
                    <a:pt x="30" y="0"/>
                    <a:pt x="31" y="0"/>
                  </a:cubicBezTo>
                  <a:cubicBezTo>
                    <a:pt x="32" y="0"/>
                    <a:pt x="32" y="0"/>
                    <a:pt x="33" y="0"/>
                  </a:cubicBezTo>
                  <a:cubicBezTo>
                    <a:pt x="33" y="0"/>
                    <a:pt x="33" y="0"/>
                    <a:pt x="33" y="1"/>
                  </a:cubicBezTo>
                  <a:cubicBezTo>
                    <a:pt x="34" y="1"/>
                    <a:pt x="34" y="1"/>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5" name="Freeform 113">
              <a:extLst>
                <a:ext uri="{FF2B5EF4-FFF2-40B4-BE49-F238E27FC236}">
                  <a16:creationId xmlns:a16="http://schemas.microsoft.com/office/drawing/2014/main" id="{A86A78D1-16F1-4563-99E6-8D7644903F06}"/>
                </a:ext>
              </a:extLst>
            </p:cNvPr>
            <p:cNvSpPr>
              <a:spLocks noEditPoints="1"/>
            </p:cNvSpPr>
            <p:nvPr userDrawn="1"/>
          </p:nvSpPr>
          <p:spPr bwMode="auto">
            <a:xfrm>
              <a:off x="4642" y="2411"/>
              <a:ext cx="32" cy="38"/>
            </a:xfrm>
            <a:custGeom>
              <a:avLst/>
              <a:gdLst>
                <a:gd name="T0" fmla="*/ 40 w 40"/>
                <a:gd name="T1" fmla="*/ 23 h 47"/>
                <a:gd name="T2" fmla="*/ 39 w 40"/>
                <a:gd name="T3" fmla="*/ 33 h 47"/>
                <a:gd name="T4" fmla="*/ 35 w 40"/>
                <a:gd name="T5" fmla="*/ 40 h 47"/>
                <a:gd name="T6" fmla="*/ 29 w 40"/>
                <a:gd name="T7" fmla="*/ 45 h 47"/>
                <a:gd name="T8" fmla="*/ 19 w 40"/>
                <a:gd name="T9" fmla="*/ 47 h 47"/>
                <a:gd name="T10" fmla="*/ 11 w 40"/>
                <a:gd name="T11" fmla="*/ 45 h 47"/>
                <a:gd name="T12" fmla="*/ 4 w 40"/>
                <a:gd name="T13" fmla="*/ 41 h 47"/>
                <a:gd name="T14" fmla="*/ 1 w 40"/>
                <a:gd name="T15" fmla="*/ 33 h 47"/>
                <a:gd name="T16" fmla="*/ 0 w 40"/>
                <a:gd name="T17" fmla="*/ 23 h 47"/>
                <a:gd name="T18" fmla="*/ 1 w 40"/>
                <a:gd name="T19" fmla="*/ 14 h 47"/>
                <a:gd name="T20" fmla="*/ 5 w 40"/>
                <a:gd name="T21" fmla="*/ 6 h 47"/>
                <a:gd name="T22" fmla="*/ 11 w 40"/>
                <a:gd name="T23" fmla="*/ 1 h 47"/>
                <a:gd name="T24" fmla="*/ 20 w 40"/>
                <a:gd name="T25" fmla="*/ 0 h 47"/>
                <a:gd name="T26" fmla="*/ 29 w 40"/>
                <a:gd name="T27" fmla="*/ 1 h 47"/>
                <a:gd name="T28" fmla="*/ 35 w 40"/>
                <a:gd name="T29" fmla="*/ 6 h 47"/>
                <a:gd name="T30" fmla="*/ 39 w 40"/>
                <a:gd name="T31" fmla="*/ 13 h 47"/>
                <a:gd name="T32" fmla="*/ 40 w 40"/>
                <a:gd name="T33" fmla="*/ 23 h 47"/>
                <a:gd name="T34" fmla="*/ 34 w 40"/>
                <a:gd name="T35" fmla="*/ 23 h 47"/>
                <a:gd name="T36" fmla="*/ 33 w 40"/>
                <a:gd name="T37" fmla="*/ 16 h 47"/>
                <a:gd name="T38" fmla="*/ 31 w 40"/>
                <a:gd name="T39" fmla="*/ 10 h 47"/>
                <a:gd name="T40" fmla="*/ 27 w 40"/>
                <a:gd name="T41" fmla="*/ 6 h 47"/>
                <a:gd name="T42" fmla="*/ 20 w 40"/>
                <a:gd name="T43" fmla="*/ 5 h 47"/>
                <a:gd name="T44" fmla="*/ 13 w 40"/>
                <a:gd name="T45" fmla="*/ 6 h 47"/>
                <a:gd name="T46" fmla="*/ 9 w 40"/>
                <a:gd name="T47" fmla="*/ 10 h 47"/>
                <a:gd name="T48" fmla="*/ 7 w 40"/>
                <a:gd name="T49" fmla="*/ 16 h 47"/>
                <a:gd name="T50" fmla="*/ 6 w 40"/>
                <a:gd name="T51" fmla="*/ 23 h 47"/>
                <a:gd name="T52" fmla="*/ 7 w 40"/>
                <a:gd name="T53" fmla="*/ 30 h 47"/>
                <a:gd name="T54" fmla="*/ 9 w 40"/>
                <a:gd name="T55" fmla="*/ 36 h 47"/>
                <a:gd name="T56" fmla="*/ 13 w 40"/>
                <a:gd name="T57" fmla="*/ 40 h 47"/>
                <a:gd name="T58" fmla="*/ 20 w 40"/>
                <a:gd name="T59" fmla="*/ 41 h 47"/>
                <a:gd name="T60" fmla="*/ 26 w 40"/>
                <a:gd name="T61" fmla="*/ 40 h 47"/>
                <a:gd name="T62" fmla="*/ 31 w 40"/>
                <a:gd name="T63" fmla="*/ 36 h 47"/>
                <a:gd name="T64" fmla="*/ 33 w 40"/>
                <a:gd name="T65" fmla="*/ 30 h 47"/>
                <a:gd name="T66" fmla="*/ 34 w 40"/>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7">
                  <a:moveTo>
                    <a:pt x="40" y="23"/>
                  </a:moveTo>
                  <a:cubicBezTo>
                    <a:pt x="40" y="26"/>
                    <a:pt x="40" y="30"/>
                    <a:pt x="39" y="33"/>
                  </a:cubicBezTo>
                  <a:cubicBezTo>
                    <a:pt x="38" y="35"/>
                    <a:pt x="37" y="38"/>
                    <a:pt x="35" y="40"/>
                  </a:cubicBezTo>
                  <a:cubicBezTo>
                    <a:pt x="33" y="42"/>
                    <a:pt x="31" y="44"/>
                    <a:pt x="29" y="45"/>
                  </a:cubicBezTo>
                  <a:cubicBezTo>
                    <a:pt x="26" y="46"/>
                    <a:pt x="23" y="47"/>
                    <a:pt x="19" y="47"/>
                  </a:cubicBezTo>
                  <a:cubicBezTo>
                    <a:pt x="16" y="47"/>
                    <a:pt x="13" y="46"/>
                    <a:pt x="11" y="45"/>
                  </a:cubicBezTo>
                  <a:cubicBezTo>
                    <a:pt x="8" y="44"/>
                    <a:pt x="6" y="42"/>
                    <a:pt x="4" y="41"/>
                  </a:cubicBezTo>
                  <a:cubicBezTo>
                    <a:pt x="3" y="39"/>
                    <a:pt x="2" y="36"/>
                    <a:pt x="1" y="33"/>
                  </a:cubicBezTo>
                  <a:cubicBezTo>
                    <a:pt x="0" y="30"/>
                    <a:pt x="0" y="27"/>
                    <a:pt x="0" y="23"/>
                  </a:cubicBezTo>
                  <a:cubicBezTo>
                    <a:pt x="0" y="20"/>
                    <a:pt x="0" y="17"/>
                    <a:pt x="1" y="14"/>
                  </a:cubicBezTo>
                  <a:cubicBezTo>
                    <a:pt x="2" y="11"/>
                    <a:pt x="3" y="8"/>
                    <a:pt x="5" y="6"/>
                  </a:cubicBezTo>
                  <a:cubicBezTo>
                    <a:pt x="7" y="4"/>
                    <a:pt x="9" y="2"/>
                    <a:pt x="11" y="1"/>
                  </a:cubicBezTo>
                  <a:cubicBezTo>
                    <a:pt x="14" y="0"/>
                    <a:pt x="17" y="0"/>
                    <a:pt x="20" y="0"/>
                  </a:cubicBezTo>
                  <a:cubicBezTo>
                    <a:pt x="24" y="0"/>
                    <a:pt x="27" y="0"/>
                    <a:pt x="29" y="1"/>
                  </a:cubicBezTo>
                  <a:cubicBezTo>
                    <a:pt x="32" y="2"/>
                    <a:pt x="34" y="4"/>
                    <a:pt x="35" y="6"/>
                  </a:cubicBezTo>
                  <a:cubicBezTo>
                    <a:pt x="37" y="8"/>
                    <a:pt x="38" y="10"/>
                    <a:pt x="39" y="13"/>
                  </a:cubicBezTo>
                  <a:cubicBezTo>
                    <a:pt x="40" y="16"/>
                    <a:pt x="40" y="19"/>
                    <a:pt x="40" y="23"/>
                  </a:cubicBezTo>
                  <a:close/>
                  <a:moveTo>
                    <a:pt x="34" y="23"/>
                  </a:moveTo>
                  <a:cubicBezTo>
                    <a:pt x="34" y="20"/>
                    <a:pt x="34" y="18"/>
                    <a:pt x="33" y="16"/>
                  </a:cubicBezTo>
                  <a:cubicBezTo>
                    <a:pt x="33" y="14"/>
                    <a:pt x="32" y="12"/>
                    <a:pt x="31" y="10"/>
                  </a:cubicBezTo>
                  <a:cubicBezTo>
                    <a:pt x="30" y="8"/>
                    <a:pt x="28" y="7"/>
                    <a:pt x="27" y="6"/>
                  </a:cubicBezTo>
                  <a:cubicBezTo>
                    <a:pt x="25" y="5"/>
                    <a:pt x="23" y="5"/>
                    <a:pt x="20" y="5"/>
                  </a:cubicBezTo>
                  <a:cubicBezTo>
                    <a:pt x="17" y="5"/>
                    <a:pt x="15" y="5"/>
                    <a:pt x="13" y="6"/>
                  </a:cubicBezTo>
                  <a:cubicBezTo>
                    <a:pt x="12" y="7"/>
                    <a:pt x="10" y="9"/>
                    <a:pt x="9" y="10"/>
                  </a:cubicBezTo>
                  <a:cubicBezTo>
                    <a:pt x="8" y="12"/>
                    <a:pt x="7" y="14"/>
                    <a:pt x="7" y="16"/>
                  </a:cubicBezTo>
                  <a:cubicBezTo>
                    <a:pt x="6" y="18"/>
                    <a:pt x="6" y="21"/>
                    <a:pt x="6" y="23"/>
                  </a:cubicBezTo>
                  <a:cubicBezTo>
                    <a:pt x="6" y="26"/>
                    <a:pt x="6" y="28"/>
                    <a:pt x="7" y="30"/>
                  </a:cubicBezTo>
                  <a:cubicBezTo>
                    <a:pt x="7" y="33"/>
                    <a:pt x="8" y="34"/>
                    <a:pt x="9" y="36"/>
                  </a:cubicBezTo>
                  <a:cubicBezTo>
                    <a:pt x="10" y="38"/>
                    <a:pt x="11" y="39"/>
                    <a:pt x="13" y="40"/>
                  </a:cubicBezTo>
                  <a:cubicBezTo>
                    <a:pt x="15" y="41"/>
                    <a:pt x="17" y="41"/>
                    <a:pt x="20" y="41"/>
                  </a:cubicBezTo>
                  <a:cubicBezTo>
                    <a:pt x="22" y="41"/>
                    <a:pt x="25" y="41"/>
                    <a:pt x="26" y="40"/>
                  </a:cubicBezTo>
                  <a:cubicBezTo>
                    <a:pt x="28" y="39"/>
                    <a:pt x="30" y="37"/>
                    <a:pt x="31" y="36"/>
                  </a:cubicBezTo>
                  <a:cubicBezTo>
                    <a:pt x="32" y="34"/>
                    <a:pt x="33" y="32"/>
                    <a:pt x="33" y="30"/>
                  </a:cubicBezTo>
                  <a:cubicBezTo>
                    <a:pt x="34" y="28"/>
                    <a:pt x="34" y="25"/>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6" name="Freeform 114">
              <a:extLst>
                <a:ext uri="{FF2B5EF4-FFF2-40B4-BE49-F238E27FC236}">
                  <a16:creationId xmlns:a16="http://schemas.microsoft.com/office/drawing/2014/main" id="{17D30CD3-561F-4BFF-9B45-8987248B1A10}"/>
                </a:ext>
              </a:extLst>
            </p:cNvPr>
            <p:cNvSpPr>
              <a:spLocks noEditPoints="1"/>
            </p:cNvSpPr>
            <p:nvPr userDrawn="1"/>
          </p:nvSpPr>
          <p:spPr bwMode="auto">
            <a:xfrm>
              <a:off x="4682" y="2411"/>
              <a:ext cx="24" cy="37"/>
            </a:xfrm>
            <a:custGeom>
              <a:avLst/>
              <a:gdLst>
                <a:gd name="T0" fmla="*/ 30 w 30"/>
                <a:gd name="T1" fmla="*/ 45 h 46"/>
                <a:gd name="T2" fmla="*/ 30 w 30"/>
                <a:gd name="T3" fmla="*/ 45 h 46"/>
                <a:gd name="T4" fmla="*/ 30 w 30"/>
                <a:gd name="T5" fmla="*/ 46 h 46"/>
                <a:gd name="T6" fmla="*/ 29 w 30"/>
                <a:gd name="T7" fmla="*/ 46 h 46"/>
                <a:gd name="T8" fmla="*/ 27 w 30"/>
                <a:gd name="T9" fmla="*/ 46 h 46"/>
                <a:gd name="T10" fmla="*/ 25 w 30"/>
                <a:gd name="T11" fmla="*/ 46 h 46"/>
                <a:gd name="T12" fmla="*/ 25 w 30"/>
                <a:gd name="T13" fmla="*/ 46 h 46"/>
                <a:gd name="T14" fmla="*/ 24 w 30"/>
                <a:gd name="T15" fmla="*/ 45 h 46"/>
                <a:gd name="T16" fmla="*/ 24 w 30"/>
                <a:gd name="T17" fmla="*/ 45 h 46"/>
                <a:gd name="T18" fmla="*/ 19 w 30"/>
                <a:gd name="T19" fmla="*/ 34 h 46"/>
                <a:gd name="T20" fmla="*/ 18 w 30"/>
                <a:gd name="T21" fmla="*/ 31 h 46"/>
                <a:gd name="T22" fmla="*/ 16 w 30"/>
                <a:gd name="T23" fmla="*/ 28 h 46"/>
                <a:gd name="T24" fmla="*/ 13 w 30"/>
                <a:gd name="T25" fmla="*/ 26 h 46"/>
                <a:gd name="T26" fmla="*/ 10 w 30"/>
                <a:gd name="T27" fmla="*/ 26 h 46"/>
                <a:gd name="T28" fmla="*/ 6 w 30"/>
                <a:gd name="T29" fmla="*/ 26 h 46"/>
                <a:gd name="T30" fmla="*/ 6 w 30"/>
                <a:gd name="T31" fmla="*/ 45 h 46"/>
                <a:gd name="T32" fmla="*/ 6 w 30"/>
                <a:gd name="T33" fmla="*/ 45 h 46"/>
                <a:gd name="T34" fmla="*/ 5 w 30"/>
                <a:gd name="T35" fmla="*/ 46 h 46"/>
                <a:gd name="T36" fmla="*/ 4 w 30"/>
                <a:gd name="T37" fmla="*/ 46 h 46"/>
                <a:gd name="T38" fmla="*/ 3 w 30"/>
                <a:gd name="T39" fmla="*/ 46 h 46"/>
                <a:gd name="T40" fmla="*/ 1 w 30"/>
                <a:gd name="T41" fmla="*/ 46 h 46"/>
                <a:gd name="T42" fmla="*/ 0 w 30"/>
                <a:gd name="T43" fmla="*/ 46 h 46"/>
                <a:gd name="T44" fmla="*/ 0 w 30"/>
                <a:gd name="T45" fmla="*/ 45 h 46"/>
                <a:gd name="T46" fmla="*/ 0 w 30"/>
                <a:gd name="T47" fmla="*/ 45 h 46"/>
                <a:gd name="T48" fmla="*/ 0 w 30"/>
                <a:gd name="T49" fmla="*/ 3 h 46"/>
                <a:gd name="T50" fmla="*/ 1 w 30"/>
                <a:gd name="T51" fmla="*/ 1 h 46"/>
                <a:gd name="T52" fmla="*/ 2 w 30"/>
                <a:gd name="T53" fmla="*/ 0 h 46"/>
                <a:gd name="T54" fmla="*/ 12 w 30"/>
                <a:gd name="T55" fmla="*/ 0 h 46"/>
                <a:gd name="T56" fmla="*/ 15 w 30"/>
                <a:gd name="T57" fmla="*/ 0 h 46"/>
                <a:gd name="T58" fmla="*/ 17 w 30"/>
                <a:gd name="T59" fmla="*/ 1 h 46"/>
                <a:gd name="T60" fmla="*/ 21 w 30"/>
                <a:gd name="T61" fmla="*/ 2 h 46"/>
                <a:gd name="T62" fmla="*/ 25 w 30"/>
                <a:gd name="T63" fmla="*/ 5 h 46"/>
                <a:gd name="T64" fmla="*/ 27 w 30"/>
                <a:gd name="T65" fmla="*/ 8 h 46"/>
                <a:gd name="T66" fmla="*/ 27 w 30"/>
                <a:gd name="T67" fmla="*/ 12 h 46"/>
                <a:gd name="T68" fmla="*/ 27 w 30"/>
                <a:gd name="T69" fmla="*/ 16 h 46"/>
                <a:gd name="T70" fmla="*/ 25 w 30"/>
                <a:gd name="T71" fmla="*/ 20 h 46"/>
                <a:gd name="T72" fmla="*/ 22 w 30"/>
                <a:gd name="T73" fmla="*/ 22 h 46"/>
                <a:gd name="T74" fmla="*/ 19 w 30"/>
                <a:gd name="T75" fmla="*/ 24 h 46"/>
                <a:gd name="T76" fmla="*/ 21 w 30"/>
                <a:gd name="T77" fmla="*/ 25 h 46"/>
                <a:gd name="T78" fmla="*/ 22 w 30"/>
                <a:gd name="T79" fmla="*/ 27 h 46"/>
                <a:gd name="T80" fmla="*/ 24 w 30"/>
                <a:gd name="T81" fmla="*/ 29 h 46"/>
                <a:gd name="T82" fmla="*/ 25 w 30"/>
                <a:gd name="T83" fmla="*/ 32 h 46"/>
                <a:gd name="T84" fmla="*/ 29 w 30"/>
                <a:gd name="T85" fmla="*/ 42 h 46"/>
                <a:gd name="T86" fmla="*/ 30 w 30"/>
                <a:gd name="T87" fmla="*/ 44 h 46"/>
                <a:gd name="T88" fmla="*/ 30 w 30"/>
                <a:gd name="T89" fmla="*/ 45 h 46"/>
                <a:gd name="T90" fmla="*/ 21 w 30"/>
                <a:gd name="T91" fmla="*/ 13 h 46"/>
                <a:gd name="T92" fmla="*/ 20 w 30"/>
                <a:gd name="T93" fmla="*/ 8 h 46"/>
                <a:gd name="T94" fmla="*/ 16 w 30"/>
                <a:gd name="T95" fmla="*/ 6 h 46"/>
                <a:gd name="T96" fmla="*/ 14 w 30"/>
                <a:gd name="T97" fmla="*/ 5 h 46"/>
                <a:gd name="T98" fmla="*/ 11 w 30"/>
                <a:gd name="T99" fmla="*/ 5 h 46"/>
                <a:gd name="T100" fmla="*/ 6 w 30"/>
                <a:gd name="T101" fmla="*/ 5 h 46"/>
                <a:gd name="T102" fmla="*/ 6 w 30"/>
                <a:gd name="T103" fmla="*/ 21 h 46"/>
                <a:gd name="T104" fmla="*/ 12 w 30"/>
                <a:gd name="T105" fmla="*/ 21 h 46"/>
                <a:gd name="T106" fmla="*/ 16 w 30"/>
                <a:gd name="T107" fmla="*/ 20 h 46"/>
                <a:gd name="T108" fmla="*/ 19 w 30"/>
                <a:gd name="T109" fmla="*/ 18 h 46"/>
                <a:gd name="T110" fmla="*/ 21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6"/>
                    <a:pt x="30" y="46"/>
                    <a:pt x="30" y="46"/>
                  </a:cubicBezTo>
                  <a:cubicBezTo>
                    <a:pt x="29" y="46"/>
                    <a:pt x="29" y="46"/>
                    <a:pt x="29" y="46"/>
                  </a:cubicBezTo>
                  <a:cubicBezTo>
                    <a:pt x="28" y="46"/>
                    <a:pt x="28" y="46"/>
                    <a:pt x="27" y="46"/>
                  </a:cubicBezTo>
                  <a:cubicBezTo>
                    <a:pt x="26" y="46"/>
                    <a:pt x="26" y="46"/>
                    <a:pt x="25" y="46"/>
                  </a:cubicBezTo>
                  <a:cubicBezTo>
                    <a:pt x="25" y="46"/>
                    <a:pt x="25" y="46"/>
                    <a:pt x="25" y="46"/>
                  </a:cubicBezTo>
                  <a:cubicBezTo>
                    <a:pt x="24" y="46"/>
                    <a:pt x="24" y="46"/>
                    <a:pt x="24" y="45"/>
                  </a:cubicBezTo>
                  <a:cubicBezTo>
                    <a:pt x="24" y="45"/>
                    <a:pt x="24" y="45"/>
                    <a:pt x="24" y="45"/>
                  </a:cubicBezTo>
                  <a:cubicBezTo>
                    <a:pt x="19" y="34"/>
                    <a:pt x="19" y="34"/>
                    <a:pt x="19" y="34"/>
                  </a:cubicBezTo>
                  <a:cubicBezTo>
                    <a:pt x="19" y="33"/>
                    <a:pt x="18" y="32"/>
                    <a:pt x="18" y="31"/>
                  </a:cubicBezTo>
                  <a:cubicBezTo>
                    <a:pt x="17" y="30"/>
                    <a:pt x="17" y="29"/>
                    <a:pt x="16" y="28"/>
                  </a:cubicBezTo>
                  <a:cubicBezTo>
                    <a:pt x="15" y="27"/>
                    <a:pt x="14" y="27"/>
                    <a:pt x="13" y="26"/>
                  </a:cubicBezTo>
                  <a:cubicBezTo>
                    <a:pt x="12" y="26"/>
                    <a:pt x="11" y="26"/>
                    <a:pt x="10" y="26"/>
                  </a:cubicBezTo>
                  <a:cubicBezTo>
                    <a:pt x="6" y="26"/>
                    <a:pt x="6" y="26"/>
                    <a:pt x="6" y="26"/>
                  </a:cubicBezTo>
                  <a:cubicBezTo>
                    <a:pt x="6" y="45"/>
                    <a:pt x="6" y="45"/>
                    <a:pt x="6" y="45"/>
                  </a:cubicBezTo>
                  <a:cubicBezTo>
                    <a:pt x="6" y="45"/>
                    <a:pt x="6" y="45"/>
                    <a:pt x="6" y="45"/>
                  </a:cubicBezTo>
                  <a:cubicBezTo>
                    <a:pt x="6" y="46"/>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6"/>
                    <a:pt x="0" y="45"/>
                  </a:cubicBezTo>
                  <a:cubicBezTo>
                    <a:pt x="0" y="45"/>
                    <a:pt x="0" y="45"/>
                    <a:pt x="0" y="45"/>
                  </a:cubicBezTo>
                  <a:cubicBezTo>
                    <a:pt x="0" y="3"/>
                    <a:pt x="0" y="3"/>
                    <a:pt x="0" y="3"/>
                  </a:cubicBezTo>
                  <a:cubicBezTo>
                    <a:pt x="0" y="2"/>
                    <a:pt x="0" y="1"/>
                    <a:pt x="1" y="1"/>
                  </a:cubicBezTo>
                  <a:cubicBezTo>
                    <a:pt x="1" y="1"/>
                    <a:pt x="2" y="0"/>
                    <a:pt x="2" y="0"/>
                  </a:cubicBezTo>
                  <a:cubicBezTo>
                    <a:pt x="12" y="0"/>
                    <a:pt x="12" y="0"/>
                    <a:pt x="12" y="0"/>
                  </a:cubicBezTo>
                  <a:cubicBezTo>
                    <a:pt x="13" y="0"/>
                    <a:pt x="14" y="0"/>
                    <a:pt x="15" y="0"/>
                  </a:cubicBezTo>
                  <a:cubicBezTo>
                    <a:pt x="15" y="0"/>
                    <a:pt x="16" y="1"/>
                    <a:pt x="17" y="1"/>
                  </a:cubicBezTo>
                  <a:cubicBezTo>
                    <a:pt x="18" y="1"/>
                    <a:pt x="20" y="1"/>
                    <a:pt x="21" y="2"/>
                  </a:cubicBezTo>
                  <a:cubicBezTo>
                    <a:pt x="23" y="3"/>
                    <a:pt x="24" y="4"/>
                    <a:pt x="25" y="5"/>
                  </a:cubicBezTo>
                  <a:cubicBezTo>
                    <a:pt x="26" y="6"/>
                    <a:pt x="26" y="7"/>
                    <a:pt x="27" y="8"/>
                  </a:cubicBezTo>
                  <a:cubicBezTo>
                    <a:pt x="27" y="9"/>
                    <a:pt x="27" y="11"/>
                    <a:pt x="27" y="12"/>
                  </a:cubicBezTo>
                  <a:cubicBezTo>
                    <a:pt x="27" y="14"/>
                    <a:pt x="27" y="15"/>
                    <a:pt x="27" y="16"/>
                  </a:cubicBezTo>
                  <a:cubicBezTo>
                    <a:pt x="26" y="18"/>
                    <a:pt x="26" y="19"/>
                    <a:pt x="25" y="20"/>
                  </a:cubicBezTo>
                  <a:cubicBezTo>
                    <a:pt x="24" y="21"/>
                    <a:pt x="23" y="21"/>
                    <a:pt x="22" y="22"/>
                  </a:cubicBezTo>
                  <a:cubicBezTo>
                    <a:pt x="21" y="23"/>
                    <a:pt x="20" y="23"/>
                    <a:pt x="19" y="24"/>
                  </a:cubicBezTo>
                  <a:cubicBezTo>
                    <a:pt x="19" y="24"/>
                    <a:pt x="20" y="25"/>
                    <a:pt x="21" y="25"/>
                  </a:cubicBezTo>
                  <a:cubicBezTo>
                    <a:pt x="21" y="26"/>
                    <a:pt x="22" y="26"/>
                    <a:pt x="22" y="27"/>
                  </a:cubicBezTo>
                  <a:cubicBezTo>
                    <a:pt x="23" y="28"/>
                    <a:pt x="23" y="28"/>
                    <a:pt x="24" y="29"/>
                  </a:cubicBezTo>
                  <a:cubicBezTo>
                    <a:pt x="24" y="30"/>
                    <a:pt x="25" y="31"/>
                    <a:pt x="25" y="32"/>
                  </a:cubicBezTo>
                  <a:cubicBezTo>
                    <a:pt x="29" y="42"/>
                    <a:pt x="29" y="42"/>
                    <a:pt x="29" y="42"/>
                  </a:cubicBezTo>
                  <a:cubicBezTo>
                    <a:pt x="30" y="43"/>
                    <a:pt x="30" y="44"/>
                    <a:pt x="30" y="44"/>
                  </a:cubicBezTo>
                  <a:cubicBezTo>
                    <a:pt x="30" y="44"/>
                    <a:pt x="30" y="45"/>
                    <a:pt x="30" y="45"/>
                  </a:cubicBezTo>
                  <a:close/>
                  <a:moveTo>
                    <a:pt x="21" y="13"/>
                  </a:moveTo>
                  <a:cubicBezTo>
                    <a:pt x="21" y="11"/>
                    <a:pt x="21" y="10"/>
                    <a:pt x="20" y="8"/>
                  </a:cubicBezTo>
                  <a:cubicBezTo>
                    <a:pt x="19" y="7"/>
                    <a:pt x="18" y="6"/>
                    <a:pt x="16" y="6"/>
                  </a:cubicBezTo>
                  <a:cubicBezTo>
                    <a:pt x="15" y="6"/>
                    <a:pt x="15" y="6"/>
                    <a:pt x="14" y="5"/>
                  </a:cubicBezTo>
                  <a:cubicBezTo>
                    <a:pt x="13" y="5"/>
                    <a:pt x="12" y="5"/>
                    <a:pt x="11" y="5"/>
                  </a:cubicBezTo>
                  <a:cubicBezTo>
                    <a:pt x="6" y="5"/>
                    <a:pt x="6" y="5"/>
                    <a:pt x="6" y="5"/>
                  </a:cubicBezTo>
                  <a:cubicBezTo>
                    <a:pt x="6" y="21"/>
                    <a:pt x="6" y="21"/>
                    <a:pt x="6" y="21"/>
                  </a:cubicBezTo>
                  <a:cubicBezTo>
                    <a:pt x="12" y="21"/>
                    <a:pt x="12" y="21"/>
                    <a:pt x="12" y="21"/>
                  </a:cubicBezTo>
                  <a:cubicBezTo>
                    <a:pt x="13" y="21"/>
                    <a:pt x="15" y="20"/>
                    <a:pt x="16" y="20"/>
                  </a:cubicBezTo>
                  <a:cubicBezTo>
                    <a:pt x="17" y="20"/>
                    <a:pt x="18" y="19"/>
                    <a:pt x="19" y="18"/>
                  </a:cubicBezTo>
                  <a:cubicBezTo>
                    <a:pt x="20" y="18"/>
                    <a:pt x="20" y="17"/>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7" name="Freeform 115">
              <a:extLst>
                <a:ext uri="{FF2B5EF4-FFF2-40B4-BE49-F238E27FC236}">
                  <a16:creationId xmlns:a16="http://schemas.microsoft.com/office/drawing/2014/main" id="{86BCA51E-BDEE-49A6-86F9-950132CF377C}"/>
                </a:ext>
              </a:extLst>
            </p:cNvPr>
            <p:cNvSpPr>
              <a:spLocks/>
            </p:cNvSpPr>
            <p:nvPr userDrawn="1"/>
          </p:nvSpPr>
          <p:spPr bwMode="auto">
            <a:xfrm>
              <a:off x="4709" y="2411"/>
              <a:ext cx="47" cy="37"/>
            </a:xfrm>
            <a:custGeom>
              <a:avLst/>
              <a:gdLst>
                <a:gd name="T0" fmla="*/ 48 w 60"/>
                <a:gd name="T1" fmla="*/ 45 h 46"/>
                <a:gd name="T2" fmla="*/ 47 w 60"/>
                <a:gd name="T3" fmla="*/ 45 h 46"/>
                <a:gd name="T4" fmla="*/ 47 w 60"/>
                <a:gd name="T5" fmla="*/ 46 h 46"/>
                <a:gd name="T6" fmla="*/ 45 w 60"/>
                <a:gd name="T7" fmla="*/ 46 h 46"/>
                <a:gd name="T8" fmla="*/ 44 w 60"/>
                <a:gd name="T9" fmla="*/ 46 h 46"/>
                <a:gd name="T10" fmla="*/ 42 w 60"/>
                <a:gd name="T11" fmla="*/ 46 h 46"/>
                <a:gd name="T12" fmla="*/ 41 w 60"/>
                <a:gd name="T13" fmla="*/ 46 h 46"/>
                <a:gd name="T14" fmla="*/ 40 w 60"/>
                <a:gd name="T15" fmla="*/ 45 h 46"/>
                <a:gd name="T16" fmla="*/ 39 w 60"/>
                <a:gd name="T17" fmla="*/ 45 h 46"/>
                <a:gd name="T18" fmla="*/ 30 w 60"/>
                <a:gd name="T19" fmla="*/ 10 h 46"/>
                <a:gd name="T20" fmla="*/ 30 w 60"/>
                <a:gd name="T21" fmla="*/ 10 h 46"/>
                <a:gd name="T22" fmla="*/ 21 w 60"/>
                <a:gd name="T23" fmla="*/ 45 h 46"/>
                <a:gd name="T24" fmla="*/ 21 w 60"/>
                <a:gd name="T25" fmla="*/ 45 h 46"/>
                <a:gd name="T26" fmla="*/ 20 w 60"/>
                <a:gd name="T27" fmla="*/ 46 h 46"/>
                <a:gd name="T28" fmla="*/ 19 w 60"/>
                <a:gd name="T29" fmla="*/ 46 h 46"/>
                <a:gd name="T30" fmla="*/ 17 w 60"/>
                <a:gd name="T31" fmla="*/ 46 h 46"/>
                <a:gd name="T32" fmla="*/ 15 w 60"/>
                <a:gd name="T33" fmla="*/ 46 h 46"/>
                <a:gd name="T34" fmla="*/ 14 w 60"/>
                <a:gd name="T35" fmla="*/ 46 h 46"/>
                <a:gd name="T36" fmla="*/ 13 w 60"/>
                <a:gd name="T37" fmla="*/ 45 h 46"/>
                <a:gd name="T38" fmla="*/ 13 w 60"/>
                <a:gd name="T39" fmla="*/ 45 h 46"/>
                <a:gd name="T40" fmla="*/ 1 w 60"/>
                <a:gd name="T41" fmla="*/ 2 h 46"/>
                <a:gd name="T42" fmla="*/ 0 w 60"/>
                <a:gd name="T43" fmla="*/ 1 h 46"/>
                <a:gd name="T44" fmla="*/ 1 w 60"/>
                <a:gd name="T45" fmla="*/ 1 h 46"/>
                <a:gd name="T46" fmla="*/ 2 w 60"/>
                <a:gd name="T47" fmla="*/ 0 h 46"/>
                <a:gd name="T48" fmla="*/ 3 w 60"/>
                <a:gd name="T49" fmla="*/ 0 h 46"/>
                <a:gd name="T50" fmla="*/ 5 w 60"/>
                <a:gd name="T51" fmla="*/ 0 h 46"/>
                <a:gd name="T52" fmla="*/ 6 w 60"/>
                <a:gd name="T53" fmla="*/ 0 h 46"/>
                <a:gd name="T54" fmla="*/ 7 w 60"/>
                <a:gd name="T55" fmla="*/ 1 h 46"/>
                <a:gd name="T56" fmla="*/ 7 w 60"/>
                <a:gd name="T57" fmla="*/ 1 h 46"/>
                <a:gd name="T58" fmla="*/ 17 w 60"/>
                <a:gd name="T59" fmla="*/ 40 h 46"/>
                <a:gd name="T60" fmla="*/ 17 w 60"/>
                <a:gd name="T61" fmla="*/ 40 h 46"/>
                <a:gd name="T62" fmla="*/ 27 w 60"/>
                <a:gd name="T63" fmla="*/ 1 h 46"/>
                <a:gd name="T64" fmla="*/ 27 w 60"/>
                <a:gd name="T65" fmla="*/ 1 h 46"/>
                <a:gd name="T66" fmla="*/ 28 w 60"/>
                <a:gd name="T67" fmla="*/ 0 h 46"/>
                <a:gd name="T68" fmla="*/ 29 w 60"/>
                <a:gd name="T69" fmla="*/ 0 h 46"/>
                <a:gd name="T70" fmla="*/ 30 w 60"/>
                <a:gd name="T71" fmla="*/ 0 h 46"/>
                <a:gd name="T72" fmla="*/ 32 w 60"/>
                <a:gd name="T73" fmla="*/ 0 h 46"/>
                <a:gd name="T74" fmla="*/ 33 w 60"/>
                <a:gd name="T75" fmla="*/ 0 h 46"/>
                <a:gd name="T76" fmla="*/ 33 w 60"/>
                <a:gd name="T77" fmla="*/ 1 h 46"/>
                <a:gd name="T78" fmla="*/ 34 w 60"/>
                <a:gd name="T79" fmla="*/ 1 h 46"/>
                <a:gd name="T80" fmla="*/ 44 w 60"/>
                <a:gd name="T81" fmla="*/ 40 h 46"/>
                <a:gd name="T82" fmla="*/ 44 w 60"/>
                <a:gd name="T83" fmla="*/ 40 h 46"/>
                <a:gd name="T84" fmla="*/ 54 w 60"/>
                <a:gd name="T85" fmla="*/ 1 h 46"/>
                <a:gd name="T86" fmla="*/ 54 w 60"/>
                <a:gd name="T87" fmla="*/ 1 h 46"/>
                <a:gd name="T88" fmla="*/ 55 w 60"/>
                <a:gd name="T89" fmla="*/ 0 h 46"/>
                <a:gd name="T90" fmla="*/ 56 w 60"/>
                <a:gd name="T91" fmla="*/ 0 h 46"/>
                <a:gd name="T92" fmla="*/ 57 w 60"/>
                <a:gd name="T93" fmla="*/ 0 h 46"/>
                <a:gd name="T94" fmla="*/ 59 w 60"/>
                <a:gd name="T95" fmla="*/ 0 h 46"/>
                <a:gd name="T96" fmla="*/ 60 w 60"/>
                <a:gd name="T97" fmla="*/ 1 h 46"/>
                <a:gd name="T98" fmla="*/ 60 w 60"/>
                <a:gd name="T99" fmla="*/ 1 h 46"/>
                <a:gd name="T100" fmla="*/ 60 w 60"/>
                <a:gd name="T101" fmla="*/ 3 h 46"/>
                <a:gd name="T102" fmla="*/ 48 w 60"/>
                <a:gd name="T10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6">
                  <a:moveTo>
                    <a:pt x="48" y="45"/>
                  </a:moveTo>
                  <a:cubicBezTo>
                    <a:pt x="48" y="45"/>
                    <a:pt x="48" y="45"/>
                    <a:pt x="47" y="45"/>
                  </a:cubicBezTo>
                  <a:cubicBezTo>
                    <a:pt x="47" y="45"/>
                    <a:pt x="47" y="46"/>
                    <a:pt x="47" y="46"/>
                  </a:cubicBezTo>
                  <a:cubicBezTo>
                    <a:pt x="46" y="46"/>
                    <a:pt x="46" y="46"/>
                    <a:pt x="45" y="46"/>
                  </a:cubicBezTo>
                  <a:cubicBezTo>
                    <a:pt x="45" y="46"/>
                    <a:pt x="44" y="46"/>
                    <a:pt x="44" y="46"/>
                  </a:cubicBezTo>
                  <a:cubicBezTo>
                    <a:pt x="43" y="46"/>
                    <a:pt x="42" y="46"/>
                    <a:pt x="42" y="46"/>
                  </a:cubicBezTo>
                  <a:cubicBezTo>
                    <a:pt x="41" y="46"/>
                    <a:pt x="41" y="46"/>
                    <a:pt x="41" y="46"/>
                  </a:cubicBezTo>
                  <a:cubicBezTo>
                    <a:pt x="40" y="46"/>
                    <a:pt x="40" y="45"/>
                    <a:pt x="40" y="45"/>
                  </a:cubicBezTo>
                  <a:cubicBezTo>
                    <a:pt x="40" y="45"/>
                    <a:pt x="40" y="45"/>
                    <a:pt x="39" y="45"/>
                  </a:cubicBezTo>
                  <a:cubicBezTo>
                    <a:pt x="30" y="10"/>
                    <a:pt x="30" y="10"/>
                    <a:pt x="30" y="10"/>
                  </a:cubicBezTo>
                  <a:cubicBezTo>
                    <a:pt x="30" y="10"/>
                    <a:pt x="30" y="10"/>
                    <a:pt x="30" y="10"/>
                  </a:cubicBezTo>
                  <a:cubicBezTo>
                    <a:pt x="21" y="45"/>
                    <a:pt x="21" y="45"/>
                    <a:pt x="21" y="45"/>
                  </a:cubicBezTo>
                  <a:cubicBezTo>
                    <a:pt x="21" y="45"/>
                    <a:pt x="21" y="45"/>
                    <a:pt x="21" y="45"/>
                  </a:cubicBezTo>
                  <a:cubicBezTo>
                    <a:pt x="21" y="45"/>
                    <a:pt x="20" y="46"/>
                    <a:pt x="20" y="46"/>
                  </a:cubicBezTo>
                  <a:cubicBezTo>
                    <a:pt x="20" y="46"/>
                    <a:pt x="19" y="46"/>
                    <a:pt x="19" y="46"/>
                  </a:cubicBezTo>
                  <a:cubicBezTo>
                    <a:pt x="18" y="46"/>
                    <a:pt x="18" y="46"/>
                    <a:pt x="17" y="46"/>
                  </a:cubicBezTo>
                  <a:cubicBezTo>
                    <a:pt x="16" y="46"/>
                    <a:pt x="16" y="46"/>
                    <a:pt x="15" y="46"/>
                  </a:cubicBezTo>
                  <a:cubicBezTo>
                    <a:pt x="15" y="46"/>
                    <a:pt x="14" y="46"/>
                    <a:pt x="14" y="46"/>
                  </a:cubicBezTo>
                  <a:cubicBezTo>
                    <a:pt x="13" y="46"/>
                    <a:pt x="13" y="45"/>
                    <a:pt x="13" y="45"/>
                  </a:cubicBezTo>
                  <a:cubicBezTo>
                    <a:pt x="13" y="45"/>
                    <a:pt x="13" y="45"/>
                    <a:pt x="13" y="45"/>
                  </a:cubicBezTo>
                  <a:cubicBezTo>
                    <a:pt x="1" y="2"/>
                    <a:pt x="1" y="2"/>
                    <a:pt x="1" y="2"/>
                  </a:cubicBezTo>
                  <a:cubicBezTo>
                    <a:pt x="1" y="2"/>
                    <a:pt x="0" y="2"/>
                    <a:pt x="0" y="1"/>
                  </a:cubicBezTo>
                  <a:cubicBezTo>
                    <a:pt x="0" y="1"/>
                    <a:pt x="0" y="1"/>
                    <a:pt x="1" y="1"/>
                  </a:cubicBezTo>
                  <a:cubicBezTo>
                    <a:pt x="1" y="0"/>
                    <a:pt x="1" y="0"/>
                    <a:pt x="2" y="0"/>
                  </a:cubicBezTo>
                  <a:cubicBezTo>
                    <a:pt x="2" y="0"/>
                    <a:pt x="3" y="0"/>
                    <a:pt x="3" y="0"/>
                  </a:cubicBezTo>
                  <a:cubicBezTo>
                    <a:pt x="4" y="0"/>
                    <a:pt x="5" y="0"/>
                    <a:pt x="5" y="0"/>
                  </a:cubicBezTo>
                  <a:cubicBezTo>
                    <a:pt x="6" y="0"/>
                    <a:pt x="6" y="0"/>
                    <a:pt x="6" y="0"/>
                  </a:cubicBezTo>
                  <a:cubicBezTo>
                    <a:pt x="6" y="0"/>
                    <a:pt x="7" y="1"/>
                    <a:pt x="7" y="1"/>
                  </a:cubicBezTo>
                  <a:cubicBezTo>
                    <a:pt x="7" y="1"/>
                    <a:pt x="7" y="1"/>
                    <a:pt x="7" y="1"/>
                  </a:cubicBezTo>
                  <a:cubicBezTo>
                    <a:pt x="17" y="40"/>
                    <a:pt x="17" y="40"/>
                    <a:pt x="17" y="40"/>
                  </a:cubicBezTo>
                  <a:cubicBezTo>
                    <a:pt x="17" y="40"/>
                    <a:pt x="17" y="40"/>
                    <a:pt x="17" y="40"/>
                  </a:cubicBezTo>
                  <a:cubicBezTo>
                    <a:pt x="27" y="1"/>
                    <a:pt x="27" y="1"/>
                    <a:pt x="27" y="1"/>
                  </a:cubicBezTo>
                  <a:cubicBezTo>
                    <a:pt x="27" y="1"/>
                    <a:pt x="27" y="1"/>
                    <a:pt x="27" y="1"/>
                  </a:cubicBezTo>
                  <a:cubicBezTo>
                    <a:pt x="27" y="1"/>
                    <a:pt x="27" y="1"/>
                    <a:pt x="28" y="0"/>
                  </a:cubicBezTo>
                  <a:cubicBezTo>
                    <a:pt x="28" y="0"/>
                    <a:pt x="28" y="0"/>
                    <a:pt x="29" y="0"/>
                  </a:cubicBezTo>
                  <a:cubicBezTo>
                    <a:pt x="29" y="0"/>
                    <a:pt x="30" y="0"/>
                    <a:pt x="30" y="0"/>
                  </a:cubicBezTo>
                  <a:cubicBezTo>
                    <a:pt x="31" y="0"/>
                    <a:pt x="31" y="0"/>
                    <a:pt x="32" y="0"/>
                  </a:cubicBezTo>
                  <a:cubicBezTo>
                    <a:pt x="32" y="0"/>
                    <a:pt x="33" y="0"/>
                    <a:pt x="33" y="0"/>
                  </a:cubicBezTo>
                  <a:cubicBezTo>
                    <a:pt x="33" y="1"/>
                    <a:pt x="33" y="1"/>
                    <a:pt x="33" y="1"/>
                  </a:cubicBezTo>
                  <a:cubicBezTo>
                    <a:pt x="33" y="1"/>
                    <a:pt x="33" y="1"/>
                    <a:pt x="34" y="1"/>
                  </a:cubicBezTo>
                  <a:cubicBezTo>
                    <a:pt x="44" y="40"/>
                    <a:pt x="44" y="40"/>
                    <a:pt x="44" y="40"/>
                  </a:cubicBezTo>
                  <a:cubicBezTo>
                    <a:pt x="44" y="40"/>
                    <a:pt x="44" y="40"/>
                    <a:pt x="44" y="40"/>
                  </a:cubicBezTo>
                  <a:cubicBezTo>
                    <a:pt x="54" y="1"/>
                    <a:pt x="54" y="1"/>
                    <a:pt x="54" y="1"/>
                  </a:cubicBezTo>
                  <a:cubicBezTo>
                    <a:pt x="54" y="1"/>
                    <a:pt x="54" y="1"/>
                    <a:pt x="54" y="1"/>
                  </a:cubicBezTo>
                  <a:cubicBezTo>
                    <a:pt x="54" y="1"/>
                    <a:pt x="54" y="1"/>
                    <a:pt x="55" y="0"/>
                  </a:cubicBezTo>
                  <a:cubicBezTo>
                    <a:pt x="55" y="0"/>
                    <a:pt x="55" y="0"/>
                    <a:pt x="56" y="0"/>
                  </a:cubicBezTo>
                  <a:cubicBezTo>
                    <a:pt x="56" y="0"/>
                    <a:pt x="57" y="0"/>
                    <a:pt x="57" y="0"/>
                  </a:cubicBezTo>
                  <a:cubicBezTo>
                    <a:pt x="58" y="0"/>
                    <a:pt x="59" y="0"/>
                    <a:pt x="59" y="0"/>
                  </a:cubicBezTo>
                  <a:cubicBezTo>
                    <a:pt x="59" y="0"/>
                    <a:pt x="60" y="0"/>
                    <a:pt x="60" y="1"/>
                  </a:cubicBezTo>
                  <a:cubicBezTo>
                    <a:pt x="60" y="1"/>
                    <a:pt x="60" y="1"/>
                    <a:pt x="60" y="1"/>
                  </a:cubicBezTo>
                  <a:cubicBezTo>
                    <a:pt x="60" y="2"/>
                    <a:pt x="60" y="2"/>
                    <a:pt x="60" y="3"/>
                  </a:cubicBezTo>
                  <a:lnTo>
                    <a:pt x="48"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8" name="Freeform 116">
              <a:extLst>
                <a:ext uri="{FF2B5EF4-FFF2-40B4-BE49-F238E27FC236}">
                  <a16:creationId xmlns:a16="http://schemas.microsoft.com/office/drawing/2014/main" id="{594850CA-1464-4422-8A96-9C6DEA5128A5}"/>
                </a:ext>
              </a:extLst>
            </p:cNvPr>
            <p:cNvSpPr>
              <a:spLocks noEditPoints="1"/>
            </p:cNvSpPr>
            <p:nvPr userDrawn="1"/>
          </p:nvSpPr>
          <p:spPr bwMode="auto">
            <a:xfrm>
              <a:off x="4756" y="2411"/>
              <a:ext cx="31" cy="37"/>
            </a:xfrm>
            <a:custGeom>
              <a:avLst/>
              <a:gdLst>
                <a:gd name="T0" fmla="*/ 39 w 39"/>
                <a:gd name="T1" fmla="*/ 44 h 46"/>
                <a:gd name="T2" fmla="*/ 39 w 39"/>
                <a:gd name="T3" fmla="*/ 45 h 46"/>
                <a:gd name="T4" fmla="*/ 39 w 39"/>
                <a:gd name="T5" fmla="*/ 46 h 46"/>
                <a:gd name="T6" fmla="*/ 38 w 39"/>
                <a:gd name="T7" fmla="*/ 46 h 46"/>
                <a:gd name="T8" fmla="*/ 37 w 39"/>
                <a:gd name="T9" fmla="*/ 46 h 46"/>
                <a:gd name="T10" fmla="*/ 35 w 39"/>
                <a:gd name="T11" fmla="*/ 46 h 46"/>
                <a:gd name="T12" fmla="*/ 34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6 w 39"/>
                <a:gd name="T27" fmla="*/ 46 h 46"/>
                <a:gd name="T28" fmla="*/ 5 w 39"/>
                <a:gd name="T29" fmla="*/ 46 h 46"/>
                <a:gd name="T30" fmla="*/ 3 w 39"/>
                <a:gd name="T31" fmla="*/ 46 h 46"/>
                <a:gd name="T32" fmla="*/ 1 w 39"/>
                <a:gd name="T33" fmla="*/ 46 h 46"/>
                <a:gd name="T34" fmla="*/ 1 w 39"/>
                <a:gd name="T35" fmla="*/ 46 h 46"/>
                <a:gd name="T36" fmla="*/ 0 w 39"/>
                <a:gd name="T37" fmla="*/ 45 h 46"/>
                <a:gd name="T38" fmla="*/ 1 w 39"/>
                <a:gd name="T39" fmla="*/ 44 h 46"/>
                <a:gd name="T40" fmla="*/ 16 w 39"/>
                <a:gd name="T41" fmla="*/ 1 h 46"/>
                <a:gd name="T42" fmla="*/ 16 w 39"/>
                <a:gd name="T43" fmla="*/ 1 h 46"/>
                <a:gd name="T44" fmla="*/ 17 w 39"/>
                <a:gd name="T45" fmla="*/ 0 h 46"/>
                <a:gd name="T46" fmla="*/ 18 w 39"/>
                <a:gd name="T47" fmla="*/ 0 h 46"/>
                <a:gd name="T48" fmla="*/ 20 w 39"/>
                <a:gd name="T49" fmla="*/ 0 h 46"/>
                <a:gd name="T50" fmla="*/ 22 w 39"/>
                <a:gd name="T51" fmla="*/ 0 h 46"/>
                <a:gd name="T52" fmla="*/ 23 w 39"/>
                <a:gd name="T53" fmla="*/ 0 h 46"/>
                <a:gd name="T54" fmla="*/ 24 w 39"/>
                <a:gd name="T55" fmla="*/ 1 h 46"/>
                <a:gd name="T56" fmla="*/ 24 w 39"/>
                <a:gd name="T57" fmla="*/ 1 h 46"/>
                <a:gd name="T58" fmla="*/ 39 w 39"/>
                <a:gd name="T59" fmla="*/ 44 h 46"/>
                <a:gd name="T60" fmla="*/ 20 w 39"/>
                <a:gd name="T61" fmla="*/ 6 h 46"/>
                <a:gd name="T62" fmla="*/ 20 w 39"/>
                <a:gd name="T63" fmla="*/ 6 h 46"/>
                <a:gd name="T64" fmla="*/ 12 w 39"/>
                <a:gd name="T65" fmla="*/ 29 h 46"/>
                <a:gd name="T66" fmla="*/ 28 w 39"/>
                <a:gd name="T67" fmla="*/ 29 h 46"/>
                <a:gd name="T68" fmla="*/ 20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5"/>
                    <a:pt x="39" y="45"/>
                  </a:cubicBezTo>
                  <a:cubicBezTo>
                    <a:pt x="39" y="45"/>
                    <a:pt x="39" y="46"/>
                    <a:pt x="39" y="46"/>
                  </a:cubicBezTo>
                  <a:cubicBezTo>
                    <a:pt x="39" y="46"/>
                    <a:pt x="39" y="46"/>
                    <a:pt x="38" y="46"/>
                  </a:cubicBezTo>
                  <a:cubicBezTo>
                    <a:pt x="38" y="46"/>
                    <a:pt x="37" y="46"/>
                    <a:pt x="37" y="46"/>
                  </a:cubicBezTo>
                  <a:cubicBezTo>
                    <a:pt x="36" y="46"/>
                    <a:pt x="35" y="46"/>
                    <a:pt x="35" y="46"/>
                  </a:cubicBezTo>
                  <a:cubicBezTo>
                    <a:pt x="34" y="46"/>
                    <a:pt x="34" y="46"/>
                    <a:pt x="34" y="46"/>
                  </a:cubicBezTo>
                  <a:cubicBezTo>
                    <a:pt x="34" y="46"/>
                    <a:pt x="33" y="46"/>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6"/>
                    <a:pt x="6" y="46"/>
                    <a:pt x="6" y="46"/>
                  </a:cubicBezTo>
                  <a:cubicBezTo>
                    <a:pt x="5" y="46"/>
                    <a:pt x="5" y="46"/>
                    <a:pt x="5" y="46"/>
                  </a:cubicBezTo>
                  <a:cubicBezTo>
                    <a:pt x="4" y="46"/>
                    <a:pt x="4" y="46"/>
                    <a:pt x="3" y="46"/>
                  </a:cubicBezTo>
                  <a:cubicBezTo>
                    <a:pt x="2" y="46"/>
                    <a:pt x="2" y="46"/>
                    <a:pt x="1" y="46"/>
                  </a:cubicBezTo>
                  <a:cubicBezTo>
                    <a:pt x="1" y="46"/>
                    <a:pt x="1" y="46"/>
                    <a:pt x="1" y="46"/>
                  </a:cubicBezTo>
                  <a:cubicBezTo>
                    <a:pt x="0" y="45"/>
                    <a:pt x="0" y="45"/>
                    <a:pt x="0" y="45"/>
                  </a:cubicBezTo>
                  <a:cubicBezTo>
                    <a:pt x="0" y="45"/>
                    <a:pt x="0" y="44"/>
                    <a:pt x="1" y="44"/>
                  </a:cubicBezTo>
                  <a:cubicBezTo>
                    <a:pt x="16" y="1"/>
                    <a:pt x="16" y="1"/>
                    <a:pt x="16" y="1"/>
                  </a:cubicBezTo>
                  <a:cubicBezTo>
                    <a:pt x="16" y="1"/>
                    <a:pt x="16" y="1"/>
                    <a:pt x="16" y="1"/>
                  </a:cubicBezTo>
                  <a:cubicBezTo>
                    <a:pt x="16" y="1"/>
                    <a:pt x="17" y="0"/>
                    <a:pt x="17" y="0"/>
                  </a:cubicBezTo>
                  <a:cubicBezTo>
                    <a:pt x="17" y="0"/>
                    <a:pt x="18" y="0"/>
                    <a:pt x="18" y="0"/>
                  </a:cubicBezTo>
                  <a:cubicBezTo>
                    <a:pt x="18" y="0"/>
                    <a:pt x="19" y="0"/>
                    <a:pt x="20" y="0"/>
                  </a:cubicBezTo>
                  <a:cubicBezTo>
                    <a:pt x="20" y="0"/>
                    <a:pt x="21" y="0"/>
                    <a:pt x="22" y="0"/>
                  </a:cubicBezTo>
                  <a:cubicBezTo>
                    <a:pt x="22" y="0"/>
                    <a:pt x="22" y="0"/>
                    <a:pt x="23" y="0"/>
                  </a:cubicBezTo>
                  <a:cubicBezTo>
                    <a:pt x="23" y="0"/>
                    <a:pt x="23" y="1"/>
                    <a:pt x="24" y="1"/>
                  </a:cubicBezTo>
                  <a:cubicBezTo>
                    <a:pt x="24" y="1"/>
                    <a:pt x="24" y="1"/>
                    <a:pt x="24" y="1"/>
                  </a:cubicBezTo>
                  <a:lnTo>
                    <a:pt x="39" y="44"/>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9" name="Freeform 117">
              <a:extLst>
                <a:ext uri="{FF2B5EF4-FFF2-40B4-BE49-F238E27FC236}">
                  <a16:creationId xmlns:a16="http://schemas.microsoft.com/office/drawing/2014/main" id="{7EF4DDDF-A478-4FFB-9BB5-93B73AB56AB7}"/>
                </a:ext>
              </a:extLst>
            </p:cNvPr>
            <p:cNvSpPr>
              <a:spLocks/>
            </p:cNvSpPr>
            <p:nvPr userDrawn="1"/>
          </p:nvSpPr>
          <p:spPr bwMode="auto">
            <a:xfrm>
              <a:off x="4786" y="2411"/>
              <a:ext cx="25" cy="37"/>
            </a:xfrm>
            <a:custGeom>
              <a:avLst/>
              <a:gdLst>
                <a:gd name="T0" fmla="*/ 19 w 32"/>
                <a:gd name="T1" fmla="*/ 28 h 46"/>
                <a:gd name="T2" fmla="*/ 19 w 32"/>
                <a:gd name="T3" fmla="*/ 45 h 46"/>
                <a:gd name="T4" fmla="*/ 19 w 32"/>
                <a:gd name="T5" fmla="*/ 45 h 46"/>
                <a:gd name="T6" fmla="*/ 18 w 32"/>
                <a:gd name="T7" fmla="*/ 46 h 46"/>
                <a:gd name="T8" fmla="*/ 17 w 32"/>
                <a:gd name="T9" fmla="*/ 46 h 46"/>
                <a:gd name="T10" fmla="*/ 16 w 32"/>
                <a:gd name="T11" fmla="*/ 46 h 46"/>
                <a:gd name="T12" fmla="*/ 14 w 32"/>
                <a:gd name="T13" fmla="*/ 46 h 46"/>
                <a:gd name="T14" fmla="*/ 14 w 32"/>
                <a:gd name="T15" fmla="*/ 46 h 46"/>
                <a:gd name="T16" fmla="*/ 13 w 32"/>
                <a:gd name="T17" fmla="*/ 45 h 46"/>
                <a:gd name="T18" fmla="*/ 13 w 32"/>
                <a:gd name="T19" fmla="*/ 45 h 46"/>
                <a:gd name="T20" fmla="*/ 13 w 32"/>
                <a:gd name="T21" fmla="*/ 28 h 46"/>
                <a:gd name="T22" fmla="*/ 0 w 32"/>
                <a:gd name="T23" fmla="*/ 2 h 46"/>
                <a:gd name="T24" fmla="*/ 0 w 32"/>
                <a:gd name="T25" fmla="*/ 1 h 46"/>
                <a:gd name="T26" fmla="*/ 0 w 32"/>
                <a:gd name="T27" fmla="*/ 1 h 46"/>
                <a:gd name="T28" fmla="*/ 1 w 32"/>
                <a:gd name="T29" fmla="*/ 0 h 46"/>
                <a:gd name="T30" fmla="*/ 3 w 32"/>
                <a:gd name="T31" fmla="*/ 0 h 46"/>
                <a:gd name="T32" fmla="*/ 4 w 32"/>
                <a:gd name="T33" fmla="*/ 0 h 46"/>
                <a:gd name="T34" fmla="*/ 5 w 32"/>
                <a:gd name="T35" fmla="*/ 0 h 46"/>
                <a:gd name="T36" fmla="*/ 6 w 32"/>
                <a:gd name="T37" fmla="*/ 1 h 46"/>
                <a:gd name="T38" fmla="*/ 6 w 32"/>
                <a:gd name="T39" fmla="*/ 1 h 46"/>
                <a:gd name="T40" fmla="*/ 13 w 32"/>
                <a:gd name="T41" fmla="*/ 14 h 46"/>
                <a:gd name="T42" fmla="*/ 14 w 32"/>
                <a:gd name="T43" fmla="*/ 18 h 46"/>
                <a:gd name="T44" fmla="*/ 16 w 32"/>
                <a:gd name="T45" fmla="*/ 22 h 46"/>
                <a:gd name="T46" fmla="*/ 16 w 32"/>
                <a:gd name="T47" fmla="*/ 22 h 46"/>
                <a:gd name="T48" fmla="*/ 18 w 32"/>
                <a:gd name="T49" fmla="*/ 18 h 46"/>
                <a:gd name="T50" fmla="*/ 20 w 32"/>
                <a:gd name="T51" fmla="*/ 15 h 46"/>
                <a:gd name="T52" fmla="*/ 26 w 32"/>
                <a:gd name="T53" fmla="*/ 1 h 46"/>
                <a:gd name="T54" fmla="*/ 26 w 32"/>
                <a:gd name="T55" fmla="*/ 1 h 46"/>
                <a:gd name="T56" fmla="*/ 27 w 32"/>
                <a:gd name="T57" fmla="*/ 0 h 46"/>
                <a:gd name="T58" fmla="*/ 28 w 32"/>
                <a:gd name="T59" fmla="*/ 0 h 46"/>
                <a:gd name="T60" fmla="*/ 29 w 32"/>
                <a:gd name="T61" fmla="*/ 0 h 46"/>
                <a:gd name="T62" fmla="*/ 31 w 32"/>
                <a:gd name="T63" fmla="*/ 0 h 46"/>
                <a:gd name="T64" fmla="*/ 32 w 32"/>
                <a:gd name="T65" fmla="*/ 1 h 46"/>
                <a:gd name="T66" fmla="*/ 32 w 32"/>
                <a:gd name="T67" fmla="*/ 1 h 46"/>
                <a:gd name="T68" fmla="*/ 32 w 32"/>
                <a:gd name="T69" fmla="*/ 2 h 46"/>
                <a:gd name="T70" fmla="*/ 19 w 32"/>
                <a:gd name="T7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46">
                  <a:moveTo>
                    <a:pt x="19" y="28"/>
                  </a:moveTo>
                  <a:cubicBezTo>
                    <a:pt x="19" y="45"/>
                    <a:pt x="19" y="45"/>
                    <a:pt x="19" y="45"/>
                  </a:cubicBezTo>
                  <a:cubicBezTo>
                    <a:pt x="19" y="45"/>
                    <a:pt x="19" y="45"/>
                    <a:pt x="19" y="45"/>
                  </a:cubicBezTo>
                  <a:cubicBezTo>
                    <a:pt x="19" y="46"/>
                    <a:pt x="19" y="46"/>
                    <a:pt x="18" y="46"/>
                  </a:cubicBezTo>
                  <a:cubicBezTo>
                    <a:pt x="18" y="46"/>
                    <a:pt x="18" y="46"/>
                    <a:pt x="17" y="46"/>
                  </a:cubicBezTo>
                  <a:cubicBezTo>
                    <a:pt x="17" y="46"/>
                    <a:pt x="17" y="46"/>
                    <a:pt x="16" y="46"/>
                  </a:cubicBezTo>
                  <a:cubicBezTo>
                    <a:pt x="15" y="46"/>
                    <a:pt x="15" y="46"/>
                    <a:pt x="14" y="46"/>
                  </a:cubicBezTo>
                  <a:cubicBezTo>
                    <a:pt x="14" y="46"/>
                    <a:pt x="14" y="46"/>
                    <a:pt x="14" y="46"/>
                  </a:cubicBezTo>
                  <a:cubicBezTo>
                    <a:pt x="13" y="46"/>
                    <a:pt x="13" y="46"/>
                    <a:pt x="13" y="45"/>
                  </a:cubicBezTo>
                  <a:cubicBezTo>
                    <a:pt x="13" y="45"/>
                    <a:pt x="13" y="45"/>
                    <a:pt x="13" y="45"/>
                  </a:cubicBezTo>
                  <a:cubicBezTo>
                    <a:pt x="13" y="28"/>
                    <a:pt x="13" y="28"/>
                    <a:pt x="13" y="28"/>
                  </a:cubicBezTo>
                  <a:cubicBezTo>
                    <a:pt x="0" y="2"/>
                    <a:pt x="0" y="2"/>
                    <a:pt x="0" y="2"/>
                  </a:cubicBezTo>
                  <a:cubicBezTo>
                    <a:pt x="0" y="2"/>
                    <a:pt x="0" y="2"/>
                    <a:pt x="0" y="1"/>
                  </a:cubicBezTo>
                  <a:cubicBezTo>
                    <a:pt x="0" y="1"/>
                    <a:pt x="0" y="1"/>
                    <a:pt x="0" y="1"/>
                  </a:cubicBezTo>
                  <a:cubicBezTo>
                    <a:pt x="0" y="0"/>
                    <a:pt x="0" y="0"/>
                    <a:pt x="1" y="0"/>
                  </a:cubicBezTo>
                  <a:cubicBezTo>
                    <a:pt x="1" y="0"/>
                    <a:pt x="2" y="0"/>
                    <a:pt x="3" y="0"/>
                  </a:cubicBezTo>
                  <a:cubicBezTo>
                    <a:pt x="3" y="0"/>
                    <a:pt x="4" y="0"/>
                    <a:pt x="4" y="0"/>
                  </a:cubicBezTo>
                  <a:cubicBezTo>
                    <a:pt x="5" y="0"/>
                    <a:pt x="5" y="0"/>
                    <a:pt x="5" y="0"/>
                  </a:cubicBezTo>
                  <a:cubicBezTo>
                    <a:pt x="6" y="0"/>
                    <a:pt x="6" y="1"/>
                    <a:pt x="6" y="1"/>
                  </a:cubicBezTo>
                  <a:cubicBezTo>
                    <a:pt x="6" y="1"/>
                    <a:pt x="6" y="1"/>
                    <a:pt x="6" y="1"/>
                  </a:cubicBezTo>
                  <a:cubicBezTo>
                    <a:pt x="13" y="14"/>
                    <a:pt x="13" y="14"/>
                    <a:pt x="13" y="14"/>
                  </a:cubicBezTo>
                  <a:cubicBezTo>
                    <a:pt x="13" y="16"/>
                    <a:pt x="14" y="17"/>
                    <a:pt x="14" y="18"/>
                  </a:cubicBezTo>
                  <a:cubicBezTo>
                    <a:pt x="15" y="20"/>
                    <a:pt x="15" y="21"/>
                    <a:pt x="16" y="22"/>
                  </a:cubicBezTo>
                  <a:cubicBezTo>
                    <a:pt x="16" y="22"/>
                    <a:pt x="16" y="22"/>
                    <a:pt x="16" y="22"/>
                  </a:cubicBezTo>
                  <a:cubicBezTo>
                    <a:pt x="17" y="21"/>
                    <a:pt x="17" y="20"/>
                    <a:pt x="18" y="18"/>
                  </a:cubicBezTo>
                  <a:cubicBezTo>
                    <a:pt x="18" y="17"/>
                    <a:pt x="19" y="16"/>
                    <a:pt x="20" y="15"/>
                  </a:cubicBezTo>
                  <a:cubicBezTo>
                    <a:pt x="26" y="1"/>
                    <a:pt x="26" y="1"/>
                    <a:pt x="26" y="1"/>
                  </a:cubicBezTo>
                  <a:cubicBezTo>
                    <a:pt x="26" y="1"/>
                    <a:pt x="26" y="1"/>
                    <a:pt x="26" y="1"/>
                  </a:cubicBezTo>
                  <a:cubicBezTo>
                    <a:pt x="26" y="1"/>
                    <a:pt x="26" y="0"/>
                    <a:pt x="27" y="0"/>
                  </a:cubicBezTo>
                  <a:cubicBezTo>
                    <a:pt x="27" y="0"/>
                    <a:pt x="27" y="0"/>
                    <a:pt x="28" y="0"/>
                  </a:cubicBezTo>
                  <a:cubicBezTo>
                    <a:pt x="28" y="0"/>
                    <a:pt x="29" y="0"/>
                    <a:pt x="29" y="0"/>
                  </a:cubicBezTo>
                  <a:cubicBezTo>
                    <a:pt x="30" y="0"/>
                    <a:pt x="31" y="0"/>
                    <a:pt x="31" y="0"/>
                  </a:cubicBezTo>
                  <a:cubicBezTo>
                    <a:pt x="32" y="0"/>
                    <a:pt x="32" y="0"/>
                    <a:pt x="32" y="1"/>
                  </a:cubicBezTo>
                  <a:cubicBezTo>
                    <a:pt x="32" y="1"/>
                    <a:pt x="32" y="1"/>
                    <a:pt x="32" y="1"/>
                  </a:cubicBezTo>
                  <a:cubicBezTo>
                    <a:pt x="32" y="2"/>
                    <a:pt x="32" y="2"/>
                    <a:pt x="32" y="2"/>
                  </a:cubicBezTo>
                  <a:lnTo>
                    <a:pt x="19" y="28"/>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0" name="Freeform 118">
              <a:extLst>
                <a:ext uri="{FF2B5EF4-FFF2-40B4-BE49-F238E27FC236}">
                  <a16:creationId xmlns:a16="http://schemas.microsoft.com/office/drawing/2014/main" id="{DB058C39-8499-4641-9D23-DB8C091E8CFA}"/>
                </a:ext>
              </a:extLst>
            </p:cNvPr>
            <p:cNvSpPr>
              <a:spLocks noEditPoints="1"/>
            </p:cNvSpPr>
            <p:nvPr userDrawn="1"/>
          </p:nvSpPr>
          <p:spPr bwMode="auto">
            <a:xfrm>
              <a:off x="4578" y="3812"/>
              <a:ext cx="28" cy="35"/>
            </a:xfrm>
            <a:custGeom>
              <a:avLst/>
              <a:gdLst>
                <a:gd name="T0" fmla="*/ 35 w 35"/>
                <a:gd name="T1" fmla="*/ 22 h 45"/>
                <a:gd name="T2" fmla="*/ 33 w 35"/>
                <a:gd name="T3" fmla="*/ 32 h 45"/>
                <a:gd name="T4" fmla="*/ 29 w 35"/>
                <a:gd name="T5" fmla="*/ 40 h 45"/>
                <a:gd name="T6" fmla="*/ 22 w 35"/>
                <a:gd name="T7" fmla="*/ 44 h 45"/>
                <a:gd name="T8" fmla="*/ 12 w 35"/>
                <a:gd name="T9" fmla="*/ 45 h 45"/>
                <a:gd name="T10" fmla="*/ 2 w 35"/>
                <a:gd name="T11" fmla="*/ 45 h 45"/>
                <a:gd name="T12" fmla="*/ 0 w 35"/>
                <a:gd name="T13" fmla="*/ 45 h 45"/>
                <a:gd name="T14" fmla="*/ 0 w 35"/>
                <a:gd name="T15" fmla="*/ 43 h 45"/>
                <a:gd name="T16" fmla="*/ 0 w 35"/>
                <a:gd name="T17" fmla="*/ 2 h 45"/>
                <a:gd name="T18" fmla="*/ 0 w 35"/>
                <a:gd name="T19" fmla="*/ 0 h 45"/>
                <a:gd name="T20" fmla="*/ 2 w 35"/>
                <a:gd name="T21" fmla="*/ 0 h 45"/>
                <a:gd name="T22" fmla="*/ 12 w 35"/>
                <a:gd name="T23" fmla="*/ 0 h 45"/>
                <a:gd name="T24" fmla="*/ 22 w 35"/>
                <a:gd name="T25" fmla="*/ 1 h 45"/>
                <a:gd name="T26" fmla="*/ 29 w 35"/>
                <a:gd name="T27" fmla="*/ 6 h 45"/>
                <a:gd name="T28" fmla="*/ 33 w 35"/>
                <a:gd name="T29" fmla="*/ 13 h 45"/>
                <a:gd name="T30" fmla="*/ 35 w 35"/>
                <a:gd name="T31" fmla="*/ 22 h 45"/>
                <a:gd name="T32" fmla="*/ 28 w 35"/>
                <a:gd name="T33" fmla="*/ 22 h 45"/>
                <a:gd name="T34" fmla="*/ 27 w 35"/>
                <a:gd name="T35" fmla="*/ 15 h 45"/>
                <a:gd name="T36" fmla="*/ 25 w 35"/>
                <a:gd name="T37" fmla="*/ 10 h 45"/>
                <a:gd name="T38" fmla="*/ 20 w 35"/>
                <a:gd name="T39" fmla="*/ 6 h 45"/>
                <a:gd name="T40" fmla="*/ 12 w 35"/>
                <a:gd name="T41" fmla="*/ 5 h 45"/>
                <a:gd name="T42" fmla="*/ 6 w 35"/>
                <a:gd name="T43" fmla="*/ 5 h 45"/>
                <a:gd name="T44" fmla="*/ 6 w 35"/>
                <a:gd name="T45" fmla="*/ 40 h 45"/>
                <a:gd name="T46" fmla="*/ 12 w 35"/>
                <a:gd name="T47" fmla="*/ 40 h 45"/>
                <a:gd name="T48" fmla="*/ 19 w 35"/>
                <a:gd name="T49" fmla="*/ 39 h 45"/>
                <a:gd name="T50" fmla="*/ 24 w 35"/>
                <a:gd name="T51" fmla="*/ 36 h 45"/>
                <a:gd name="T52" fmla="*/ 27 w 35"/>
                <a:gd name="T53" fmla="*/ 30 h 45"/>
                <a:gd name="T54" fmla="*/ 28 w 35"/>
                <a:gd name="T5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5">
                  <a:moveTo>
                    <a:pt x="35" y="22"/>
                  </a:moveTo>
                  <a:cubicBezTo>
                    <a:pt x="35" y="26"/>
                    <a:pt x="34" y="29"/>
                    <a:pt x="33" y="32"/>
                  </a:cubicBezTo>
                  <a:cubicBezTo>
                    <a:pt x="32" y="35"/>
                    <a:pt x="31" y="38"/>
                    <a:pt x="29" y="40"/>
                  </a:cubicBezTo>
                  <a:cubicBezTo>
                    <a:pt x="27" y="42"/>
                    <a:pt x="24" y="43"/>
                    <a:pt x="22" y="44"/>
                  </a:cubicBezTo>
                  <a:cubicBezTo>
                    <a:pt x="19" y="45"/>
                    <a:pt x="16" y="45"/>
                    <a:pt x="12" y="45"/>
                  </a:cubicBezTo>
                  <a:cubicBezTo>
                    <a:pt x="2" y="45"/>
                    <a:pt x="2" y="45"/>
                    <a:pt x="2" y="45"/>
                  </a:cubicBezTo>
                  <a:cubicBezTo>
                    <a:pt x="1" y="45"/>
                    <a:pt x="1" y="45"/>
                    <a:pt x="0" y="45"/>
                  </a:cubicBezTo>
                  <a:cubicBezTo>
                    <a:pt x="0" y="45"/>
                    <a:pt x="0" y="44"/>
                    <a:pt x="0" y="43"/>
                  </a:cubicBezTo>
                  <a:cubicBezTo>
                    <a:pt x="0" y="2"/>
                    <a:pt x="0" y="2"/>
                    <a:pt x="0" y="2"/>
                  </a:cubicBezTo>
                  <a:cubicBezTo>
                    <a:pt x="0" y="1"/>
                    <a:pt x="0" y="1"/>
                    <a:pt x="0" y="0"/>
                  </a:cubicBezTo>
                  <a:cubicBezTo>
                    <a:pt x="1" y="0"/>
                    <a:pt x="1" y="0"/>
                    <a:pt x="2" y="0"/>
                  </a:cubicBezTo>
                  <a:cubicBezTo>
                    <a:pt x="12" y="0"/>
                    <a:pt x="12" y="0"/>
                    <a:pt x="12" y="0"/>
                  </a:cubicBezTo>
                  <a:cubicBezTo>
                    <a:pt x="16" y="0"/>
                    <a:pt x="20" y="0"/>
                    <a:pt x="22" y="1"/>
                  </a:cubicBezTo>
                  <a:cubicBezTo>
                    <a:pt x="25" y="2"/>
                    <a:pt x="27" y="4"/>
                    <a:pt x="29" y="6"/>
                  </a:cubicBezTo>
                  <a:cubicBezTo>
                    <a:pt x="31" y="8"/>
                    <a:pt x="32" y="10"/>
                    <a:pt x="33" y="13"/>
                  </a:cubicBezTo>
                  <a:cubicBezTo>
                    <a:pt x="34" y="16"/>
                    <a:pt x="35" y="19"/>
                    <a:pt x="35" y="22"/>
                  </a:cubicBezTo>
                  <a:close/>
                  <a:moveTo>
                    <a:pt x="28" y="22"/>
                  </a:moveTo>
                  <a:cubicBezTo>
                    <a:pt x="28" y="20"/>
                    <a:pt x="28" y="17"/>
                    <a:pt x="27" y="15"/>
                  </a:cubicBezTo>
                  <a:cubicBezTo>
                    <a:pt x="27" y="13"/>
                    <a:pt x="26" y="11"/>
                    <a:pt x="25" y="10"/>
                  </a:cubicBezTo>
                  <a:cubicBezTo>
                    <a:pt x="23" y="8"/>
                    <a:pt x="22" y="7"/>
                    <a:pt x="20" y="6"/>
                  </a:cubicBezTo>
                  <a:cubicBezTo>
                    <a:pt x="18" y="5"/>
                    <a:pt x="15" y="5"/>
                    <a:pt x="12" y="5"/>
                  </a:cubicBezTo>
                  <a:cubicBezTo>
                    <a:pt x="6" y="5"/>
                    <a:pt x="6" y="5"/>
                    <a:pt x="6" y="5"/>
                  </a:cubicBezTo>
                  <a:cubicBezTo>
                    <a:pt x="6" y="40"/>
                    <a:pt x="6" y="40"/>
                    <a:pt x="6" y="40"/>
                  </a:cubicBezTo>
                  <a:cubicBezTo>
                    <a:pt x="12" y="40"/>
                    <a:pt x="12" y="40"/>
                    <a:pt x="12" y="40"/>
                  </a:cubicBezTo>
                  <a:cubicBezTo>
                    <a:pt x="15" y="40"/>
                    <a:pt x="17" y="40"/>
                    <a:pt x="19" y="39"/>
                  </a:cubicBezTo>
                  <a:cubicBezTo>
                    <a:pt x="21" y="39"/>
                    <a:pt x="23" y="37"/>
                    <a:pt x="24" y="36"/>
                  </a:cubicBezTo>
                  <a:cubicBezTo>
                    <a:pt x="26" y="34"/>
                    <a:pt x="27" y="33"/>
                    <a:pt x="27" y="30"/>
                  </a:cubicBezTo>
                  <a:cubicBezTo>
                    <a:pt x="28" y="28"/>
                    <a:pt x="28" y="25"/>
                    <a:pt x="28"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1" name="Freeform 119">
              <a:extLst>
                <a:ext uri="{FF2B5EF4-FFF2-40B4-BE49-F238E27FC236}">
                  <a16:creationId xmlns:a16="http://schemas.microsoft.com/office/drawing/2014/main" id="{2FFBEBDC-ABD8-4692-B98B-5838A65CE3D4}"/>
                </a:ext>
              </a:extLst>
            </p:cNvPr>
            <p:cNvSpPr>
              <a:spLocks/>
            </p:cNvSpPr>
            <p:nvPr userDrawn="1"/>
          </p:nvSpPr>
          <p:spPr bwMode="auto">
            <a:xfrm>
              <a:off x="4613" y="3812"/>
              <a:ext cx="20" cy="35"/>
            </a:xfrm>
            <a:custGeom>
              <a:avLst/>
              <a:gdLst>
                <a:gd name="T0" fmla="*/ 25 w 25"/>
                <a:gd name="T1" fmla="*/ 43 h 45"/>
                <a:gd name="T2" fmla="*/ 25 w 25"/>
                <a:gd name="T3" fmla="*/ 44 h 45"/>
                <a:gd name="T4" fmla="*/ 25 w 25"/>
                <a:gd name="T5" fmla="*/ 45 h 45"/>
                <a:gd name="T6" fmla="*/ 25 w 25"/>
                <a:gd name="T7" fmla="*/ 45 h 45"/>
                <a:gd name="T8" fmla="*/ 24 w 25"/>
                <a:gd name="T9" fmla="*/ 45 h 45"/>
                <a:gd name="T10" fmla="*/ 2 w 25"/>
                <a:gd name="T11" fmla="*/ 45 h 45"/>
                <a:gd name="T12" fmla="*/ 1 w 25"/>
                <a:gd name="T13" fmla="*/ 45 h 45"/>
                <a:gd name="T14" fmla="*/ 0 w 25"/>
                <a:gd name="T15" fmla="*/ 43 h 45"/>
                <a:gd name="T16" fmla="*/ 0 w 25"/>
                <a:gd name="T17" fmla="*/ 2 h 45"/>
                <a:gd name="T18" fmla="*/ 1 w 25"/>
                <a:gd name="T19" fmla="*/ 0 h 45"/>
                <a:gd name="T20" fmla="*/ 2 w 25"/>
                <a:gd name="T21" fmla="*/ 0 h 45"/>
                <a:gd name="T22" fmla="*/ 24 w 25"/>
                <a:gd name="T23" fmla="*/ 0 h 45"/>
                <a:gd name="T24" fmla="*/ 24 w 25"/>
                <a:gd name="T25" fmla="*/ 0 h 45"/>
                <a:gd name="T26" fmla="*/ 25 w 25"/>
                <a:gd name="T27" fmla="*/ 1 h 45"/>
                <a:gd name="T28" fmla="*/ 25 w 25"/>
                <a:gd name="T29" fmla="*/ 1 h 45"/>
                <a:gd name="T30" fmla="*/ 25 w 25"/>
                <a:gd name="T31" fmla="*/ 2 h 45"/>
                <a:gd name="T32" fmla="*/ 25 w 25"/>
                <a:gd name="T33" fmla="*/ 4 h 45"/>
                <a:gd name="T34" fmla="*/ 25 w 25"/>
                <a:gd name="T35" fmla="*/ 4 h 45"/>
                <a:gd name="T36" fmla="*/ 24 w 25"/>
                <a:gd name="T37" fmla="*/ 5 h 45"/>
                <a:gd name="T38" fmla="*/ 24 w 25"/>
                <a:gd name="T39" fmla="*/ 5 h 45"/>
                <a:gd name="T40" fmla="*/ 6 w 25"/>
                <a:gd name="T41" fmla="*/ 5 h 45"/>
                <a:gd name="T42" fmla="*/ 6 w 25"/>
                <a:gd name="T43" fmla="*/ 19 h 45"/>
                <a:gd name="T44" fmla="*/ 21 w 25"/>
                <a:gd name="T45" fmla="*/ 19 h 45"/>
                <a:gd name="T46" fmla="*/ 22 w 25"/>
                <a:gd name="T47" fmla="*/ 19 h 45"/>
                <a:gd name="T48" fmla="*/ 22 w 25"/>
                <a:gd name="T49" fmla="*/ 20 h 45"/>
                <a:gd name="T50" fmla="*/ 22 w 25"/>
                <a:gd name="T51" fmla="*/ 21 h 45"/>
                <a:gd name="T52" fmla="*/ 23 w 25"/>
                <a:gd name="T53" fmla="*/ 22 h 45"/>
                <a:gd name="T54" fmla="*/ 22 w 25"/>
                <a:gd name="T55" fmla="*/ 23 h 45"/>
                <a:gd name="T56" fmla="*/ 22 w 25"/>
                <a:gd name="T57" fmla="*/ 24 h 45"/>
                <a:gd name="T58" fmla="*/ 22 w 25"/>
                <a:gd name="T59" fmla="*/ 24 h 45"/>
                <a:gd name="T60" fmla="*/ 21 w 25"/>
                <a:gd name="T61" fmla="*/ 24 h 45"/>
                <a:gd name="T62" fmla="*/ 6 w 25"/>
                <a:gd name="T63" fmla="*/ 24 h 45"/>
                <a:gd name="T64" fmla="*/ 6 w 25"/>
                <a:gd name="T65" fmla="*/ 40 h 45"/>
                <a:gd name="T66" fmla="*/ 24 w 25"/>
                <a:gd name="T67" fmla="*/ 40 h 45"/>
                <a:gd name="T68" fmla="*/ 25 w 25"/>
                <a:gd name="T69" fmla="*/ 41 h 45"/>
                <a:gd name="T70" fmla="*/ 25 w 25"/>
                <a:gd name="T71" fmla="*/ 41 h 45"/>
                <a:gd name="T72" fmla="*/ 25 w 25"/>
                <a:gd name="T73" fmla="*/ 42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4"/>
                    <a:pt x="25" y="44"/>
                  </a:cubicBezTo>
                  <a:cubicBezTo>
                    <a:pt x="25" y="44"/>
                    <a:pt x="25" y="45"/>
                    <a:pt x="25" y="45"/>
                  </a:cubicBezTo>
                  <a:cubicBezTo>
                    <a:pt x="25" y="45"/>
                    <a:pt x="25" y="45"/>
                    <a:pt x="25" y="45"/>
                  </a:cubicBezTo>
                  <a:cubicBezTo>
                    <a:pt x="24" y="45"/>
                    <a:pt x="24" y="45"/>
                    <a:pt x="24" y="45"/>
                  </a:cubicBezTo>
                  <a:cubicBezTo>
                    <a:pt x="2" y="45"/>
                    <a:pt x="2" y="45"/>
                    <a:pt x="2" y="45"/>
                  </a:cubicBezTo>
                  <a:cubicBezTo>
                    <a:pt x="2" y="45"/>
                    <a:pt x="1" y="45"/>
                    <a:pt x="1" y="45"/>
                  </a:cubicBezTo>
                  <a:cubicBezTo>
                    <a:pt x="0" y="45"/>
                    <a:pt x="0" y="44"/>
                    <a:pt x="0" y="43"/>
                  </a:cubicBezTo>
                  <a:cubicBezTo>
                    <a:pt x="0" y="2"/>
                    <a:pt x="0" y="2"/>
                    <a:pt x="0" y="2"/>
                  </a:cubicBezTo>
                  <a:cubicBezTo>
                    <a:pt x="0" y="1"/>
                    <a:pt x="0" y="1"/>
                    <a:pt x="1" y="0"/>
                  </a:cubicBezTo>
                  <a:cubicBezTo>
                    <a:pt x="1" y="0"/>
                    <a:pt x="2" y="0"/>
                    <a:pt x="2" y="0"/>
                  </a:cubicBezTo>
                  <a:cubicBezTo>
                    <a:pt x="24" y="0"/>
                    <a:pt x="24" y="0"/>
                    <a:pt x="24" y="0"/>
                  </a:cubicBezTo>
                  <a:cubicBezTo>
                    <a:pt x="24" y="0"/>
                    <a:pt x="24" y="0"/>
                    <a:pt x="24" y="0"/>
                  </a:cubicBezTo>
                  <a:cubicBezTo>
                    <a:pt x="25" y="0"/>
                    <a:pt x="25" y="0"/>
                    <a:pt x="25" y="1"/>
                  </a:cubicBezTo>
                  <a:cubicBezTo>
                    <a:pt x="25" y="1"/>
                    <a:pt x="25" y="1"/>
                    <a:pt x="25" y="1"/>
                  </a:cubicBezTo>
                  <a:cubicBezTo>
                    <a:pt x="25" y="2"/>
                    <a:pt x="25" y="2"/>
                    <a:pt x="25" y="2"/>
                  </a:cubicBezTo>
                  <a:cubicBezTo>
                    <a:pt x="25" y="3"/>
                    <a:pt x="25" y="3"/>
                    <a:pt x="25" y="4"/>
                  </a:cubicBezTo>
                  <a:cubicBezTo>
                    <a:pt x="25" y="4"/>
                    <a:pt x="25" y="4"/>
                    <a:pt x="25" y="4"/>
                  </a:cubicBezTo>
                  <a:cubicBezTo>
                    <a:pt x="25" y="5"/>
                    <a:pt x="25" y="5"/>
                    <a:pt x="24" y="5"/>
                  </a:cubicBezTo>
                  <a:cubicBezTo>
                    <a:pt x="24" y="5"/>
                    <a:pt x="24" y="5"/>
                    <a:pt x="24" y="5"/>
                  </a:cubicBezTo>
                  <a:cubicBezTo>
                    <a:pt x="6" y="5"/>
                    <a:pt x="6" y="5"/>
                    <a:pt x="6" y="5"/>
                  </a:cubicBezTo>
                  <a:cubicBezTo>
                    <a:pt x="6" y="19"/>
                    <a:pt x="6" y="19"/>
                    <a:pt x="6" y="19"/>
                  </a:cubicBezTo>
                  <a:cubicBezTo>
                    <a:pt x="21" y="19"/>
                    <a:pt x="21" y="19"/>
                    <a:pt x="21" y="19"/>
                  </a:cubicBezTo>
                  <a:cubicBezTo>
                    <a:pt x="22" y="19"/>
                    <a:pt x="22" y="19"/>
                    <a:pt x="22" y="19"/>
                  </a:cubicBezTo>
                  <a:cubicBezTo>
                    <a:pt x="22" y="19"/>
                    <a:pt x="22" y="20"/>
                    <a:pt x="22" y="20"/>
                  </a:cubicBezTo>
                  <a:cubicBezTo>
                    <a:pt x="22" y="20"/>
                    <a:pt x="22" y="20"/>
                    <a:pt x="22" y="21"/>
                  </a:cubicBezTo>
                  <a:cubicBezTo>
                    <a:pt x="23" y="21"/>
                    <a:pt x="23" y="21"/>
                    <a:pt x="23" y="22"/>
                  </a:cubicBezTo>
                  <a:cubicBezTo>
                    <a:pt x="23" y="22"/>
                    <a:pt x="23" y="23"/>
                    <a:pt x="22" y="23"/>
                  </a:cubicBezTo>
                  <a:cubicBezTo>
                    <a:pt x="22" y="23"/>
                    <a:pt x="22" y="23"/>
                    <a:pt x="22" y="24"/>
                  </a:cubicBezTo>
                  <a:cubicBezTo>
                    <a:pt x="22" y="24"/>
                    <a:pt x="22" y="24"/>
                    <a:pt x="22" y="24"/>
                  </a:cubicBezTo>
                  <a:cubicBezTo>
                    <a:pt x="22" y="24"/>
                    <a:pt x="22" y="24"/>
                    <a:pt x="21" y="24"/>
                  </a:cubicBezTo>
                  <a:cubicBezTo>
                    <a:pt x="6" y="24"/>
                    <a:pt x="6" y="24"/>
                    <a:pt x="6" y="24"/>
                  </a:cubicBezTo>
                  <a:cubicBezTo>
                    <a:pt x="6" y="40"/>
                    <a:pt x="6" y="40"/>
                    <a:pt x="6" y="40"/>
                  </a:cubicBezTo>
                  <a:cubicBezTo>
                    <a:pt x="24" y="40"/>
                    <a:pt x="24" y="40"/>
                    <a:pt x="24" y="40"/>
                  </a:cubicBezTo>
                  <a:cubicBezTo>
                    <a:pt x="24" y="40"/>
                    <a:pt x="24" y="40"/>
                    <a:pt x="25" y="41"/>
                  </a:cubicBezTo>
                  <a:cubicBezTo>
                    <a:pt x="25" y="41"/>
                    <a:pt x="25" y="41"/>
                    <a:pt x="25" y="41"/>
                  </a:cubicBezTo>
                  <a:cubicBezTo>
                    <a:pt x="25" y="41"/>
                    <a:pt x="25" y="41"/>
                    <a:pt x="25" y="42"/>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2" name="Freeform 120">
              <a:extLst>
                <a:ext uri="{FF2B5EF4-FFF2-40B4-BE49-F238E27FC236}">
                  <a16:creationId xmlns:a16="http://schemas.microsoft.com/office/drawing/2014/main" id="{CF343CF1-A560-443B-A2EA-4B50D1F8F588}"/>
                </a:ext>
              </a:extLst>
            </p:cNvPr>
            <p:cNvSpPr>
              <a:spLocks/>
            </p:cNvSpPr>
            <p:nvPr userDrawn="1"/>
          </p:nvSpPr>
          <p:spPr bwMode="auto">
            <a:xfrm>
              <a:off x="4641" y="3812"/>
              <a:ext cx="28" cy="36"/>
            </a:xfrm>
            <a:custGeom>
              <a:avLst/>
              <a:gdLst>
                <a:gd name="T0" fmla="*/ 35 w 35"/>
                <a:gd name="T1" fmla="*/ 43 h 46"/>
                <a:gd name="T2" fmla="*/ 34 w 35"/>
                <a:gd name="T3" fmla="*/ 44 h 46"/>
                <a:gd name="T4" fmla="*/ 34 w 35"/>
                <a:gd name="T5" fmla="*/ 45 h 46"/>
                <a:gd name="T6" fmla="*/ 33 w 35"/>
                <a:gd name="T7" fmla="*/ 45 h 46"/>
                <a:gd name="T8" fmla="*/ 32 w 35"/>
                <a:gd name="T9" fmla="*/ 46 h 46"/>
                <a:gd name="T10" fmla="*/ 30 w 35"/>
                <a:gd name="T11" fmla="*/ 46 h 46"/>
                <a:gd name="T12" fmla="*/ 28 w 35"/>
                <a:gd name="T13" fmla="*/ 45 h 46"/>
                <a:gd name="T14" fmla="*/ 27 w 35"/>
                <a:gd name="T15" fmla="*/ 45 h 46"/>
                <a:gd name="T16" fmla="*/ 26 w 35"/>
                <a:gd name="T17" fmla="*/ 43 h 46"/>
                <a:gd name="T18" fmla="*/ 24 w 35"/>
                <a:gd name="T19" fmla="*/ 41 h 46"/>
                <a:gd name="T20" fmla="*/ 10 w 35"/>
                <a:gd name="T21" fmla="*/ 15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4 h 46"/>
                <a:gd name="T34" fmla="*/ 6 w 35"/>
                <a:gd name="T35" fmla="*/ 45 h 46"/>
                <a:gd name="T36" fmla="*/ 6 w 35"/>
                <a:gd name="T37" fmla="*/ 45 h 46"/>
                <a:gd name="T38" fmla="*/ 5 w 35"/>
                <a:gd name="T39" fmla="*/ 46 h 46"/>
                <a:gd name="T40" fmla="*/ 3 w 35"/>
                <a:gd name="T41" fmla="*/ 46 h 46"/>
                <a:gd name="T42" fmla="*/ 2 w 35"/>
                <a:gd name="T43" fmla="*/ 46 h 46"/>
                <a:gd name="T44" fmla="*/ 1 w 35"/>
                <a:gd name="T45" fmla="*/ 45 h 46"/>
                <a:gd name="T46" fmla="*/ 0 w 35"/>
                <a:gd name="T47" fmla="*/ 45 h 46"/>
                <a:gd name="T48" fmla="*/ 0 w 35"/>
                <a:gd name="T49" fmla="*/ 44 h 46"/>
                <a:gd name="T50" fmla="*/ 0 w 35"/>
                <a:gd name="T51" fmla="*/ 3 h 46"/>
                <a:gd name="T52" fmla="*/ 1 w 35"/>
                <a:gd name="T53" fmla="*/ 1 h 46"/>
                <a:gd name="T54" fmla="*/ 3 w 35"/>
                <a:gd name="T55" fmla="*/ 0 h 46"/>
                <a:gd name="T56" fmla="*/ 6 w 35"/>
                <a:gd name="T57" fmla="*/ 0 h 46"/>
                <a:gd name="T58" fmla="*/ 7 w 35"/>
                <a:gd name="T59" fmla="*/ 0 h 46"/>
                <a:gd name="T60" fmla="*/ 9 w 35"/>
                <a:gd name="T61" fmla="*/ 1 h 46"/>
                <a:gd name="T62" fmla="*/ 10 w 35"/>
                <a:gd name="T63" fmla="*/ 2 h 46"/>
                <a:gd name="T64" fmla="*/ 11 w 35"/>
                <a:gd name="T65" fmla="*/ 4 h 46"/>
                <a:gd name="T66" fmla="*/ 22 w 35"/>
                <a:gd name="T67" fmla="*/ 24 h 46"/>
                <a:gd name="T68" fmla="*/ 23 w 35"/>
                <a:gd name="T69" fmla="*/ 27 h 46"/>
                <a:gd name="T70" fmla="*/ 25 w 35"/>
                <a:gd name="T71" fmla="*/ 31 h 46"/>
                <a:gd name="T72" fmla="*/ 27 w 35"/>
                <a:gd name="T73" fmla="*/ 34 h 46"/>
                <a:gd name="T74" fmla="*/ 29 w 35"/>
                <a:gd name="T75" fmla="*/ 37 h 46"/>
                <a:gd name="T76" fmla="*/ 29 w 35"/>
                <a:gd name="T77" fmla="*/ 37 h 46"/>
                <a:gd name="T78" fmla="*/ 29 w 35"/>
                <a:gd name="T79" fmla="*/ 31 h 46"/>
                <a:gd name="T80" fmla="*/ 29 w 35"/>
                <a:gd name="T81" fmla="*/ 26 h 46"/>
                <a:gd name="T82" fmla="*/ 29 w 35"/>
                <a:gd name="T83" fmla="*/ 1 h 46"/>
                <a:gd name="T84" fmla="*/ 29 w 35"/>
                <a:gd name="T85" fmla="*/ 0 h 46"/>
                <a:gd name="T86" fmla="*/ 29 w 35"/>
                <a:gd name="T87" fmla="*/ 0 h 46"/>
                <a:gd name="T88" fmla="*/ 30 w 35"/>
                <a:gd name="T89" fmla="*/ 0 h 46"/>
                <a:gd name="T90" fmla="*/ 32 w 35"/>
                <a:gd name="T91" fmla="*/ 0 h 46"/>
                <a:gd name="T92" fmla="*/ 33 w 35"/>
                <a:gd name="T93" fmla="*/ 0 h 46"/>
                <a:gd name="T94" fmla="*/ 34 w 35"/>
                <a:gd name="T95" fmla="*/ 0 h 46"/>
                <a:gd name="T96" fmla="*/ 34 w 35"/>
                <a:gd name="T97" fmla="*/ 0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3"/>
                    <a:pt x="34" y="44"/>
                    <a:pt x="34" y="44"/>
                  </a:cubicBezTo>
                  <a:cubicBezTo>
                    <a:pt x="34" y="44"/>
                    <a:pt x="34" y="45"/>
                    <a:pt x="34" y="45"/>
                  </a:cubicBezTo>
                  <a:cubicBezTo>
                    <a:pt x="33" y="45"/>
                    <a:pt x="33" y="45"/>
                    <a:pt x="33" y="45"/>
                  </a:cubicBezTo>
                  <a:cubicBezTo>
                    <a:pt x="33" y="45"/>
                    <a:pt x="32" y="46"/>
                    <a:pt x="32" y="46"/>
                  </a:cubicBezTo>
                  <a:cubicBezTo>
                    <a:pt x="30" y="46"/>
                    <a:pt x="30" y="46"/>
                    <a:pt x="30" y="46"/>
                  </a:cubicBezTo>
                  <a:cubicBezTo>
                    <a:pt x="29" y="46"/>
                    <a:pt x="29" y="45"/>
                    <a:pt x="28" y="45"/>
                  </a:cubicBezTo>
                  <a:cubicBezTo>
                    <a:pt x="28" y="45"/>
                    <a:pt x="27" y="45"/>
                    <a:pt x="27" y="45"/>
                  </a:cubicBezTo>
                  <a:cubicBezTo>
                    <a:pt x="26" y="44"/>
                    <a:pt x="26" y="44"/>
                    <a:pt x="26" y="43"/>
                  </a:cubicBezTo>
                  <a:cubicBezTo>
                    <a:pt x="25" y="43"/>
                    <a:pt x="25" y="42"/>
                    <a:pt x="24" y="41"/>
                  </a:cubicBezTo>
                  <a:cubicBezTo>
                    <a:pt x="10" y="15"/>
                    <a:pt x="10" y="15"/>
                    <a:pt x="10" y="15"/>
                  </a:cubicBezTo>
                  <a:cubicBezTo>
                    <a:pt x="10" y="14"/>
                    <a:pt x="9" y="12"/>
                    <a:pt x="8" y="11"/>
                  </a:cubicBezTo>
                  <a:cubicBezTo>
                    <a:pt x="7" y="9"/>
                    <a:pt x="7" y="8"/>
                    <a:pt x="6" y="7"/>
                  </a:cubicBezTo>
                  <a:cubicBezTo>
                    <a:pt x="6" y="7"/>
                    <a:pt x="6" y="7"/>
                    <a:pt x="6" y="7"/>
                  </a:cubicBezTo>
                  <a:cubicBezTo>
                    <a:pt x="6" y="8"/>
                    <a:pt x="6" y="10"/>
                    <a:pt x="6" y="12"/>
                  </a:cubicBezTo>
                  <a:cubicBezTo>
                    <a:pt x="6" y="14"/>
                    <a:pt x="6" y="15"/>
                    <a:pt x="6" y="17"/>
                  </a:cubicBezTo>
                  <a:cubicBezTo>
                    <a:pt x="6" y="44"/>
                    <a:pt x="6" y="44"/>
                    <a:pt x="6" y="44"/>
                  </a:cubicBezTo>
                  <a:cubicBezTo>
                    <a:pt x="6" y="45"/>
                    <a:pt x="6" y="45"/>
                    <a:pt x="6" y="45"/>
                  </a:cubicBezTo>
                  <a:cubicBezTo>
                    <a:pt x="6" y="45"/>
                    <a:pt x="6" y="45"/>
                    <a:pt x="6" y="45"/>
                  </a:cubicBezTo>
                  <a:cubicBezTo>
                    <a:pt x="5" y="45"/>
                    <a:pt x="5" y="45"/>
                    <a:pt x="5" y="46"/>
                  </a:cubicBezTo>
                  <a:cubicBezTo>
                    <a:pt x="4" y="46"/>
                    <a:pt x="4" y="46"/>
                    <a:pt x="3" y="46"/>
                  </a:cubicBezTo>
                  <a:cubicBezTo>
                    <a:pt x="3" y="46"/>
                    <a:pt x="2" y="46"/>
                    <a:pt x="2" y="46"/>
                  </a:cubicBezTo>
                  <a:cubicBezTo>
                    <a:pt x="1" y="45"/>
                    <a:pt x="1" y="45"/>
                    <a:pt x="1" y="45"/>
                  </a:cubicBezTo>
                  <a:cubicBezTo>
                    <a:pt x="1" y="45"/>
                    <a:pt x="0" y="45"/>
                    <a:pt x="0" y="45"/>
                  </a:cubicBezTo>
                  <a:cubicBezTo>
                    <a:pt x="0" y="45"/>
                    <a:pt x="0" y="45"/>
                    <a:pt x="0" y="44"/>
                  </a:cubicBezTo>
                  <a:cubicBezTo>
                    <a:pt x="0" y="3"/>
                    <a:pt x="0" y="3"/>
                    <a:pt x="0" y="3"/>
                  </a:cubicBezTo>
                  <a:cubicBezTo>
                    <a:pt x="0" y="2"/>
                    <a:pt x="0" y="1"/>
                    <a:pt x="1" y="1"/>
                  </a:cubicBezTo>
                  <a:cubicBezTo>
                    <a:pt x="2" y="0"/>
                    <a:pt x="2" y="0"/>
                    <a:pt x="3" y="0"/>
                  </a:cubicBezTo>
                  <a:cubicBezTo>
                    <a:pt x="6" y="0"/>
                    <a:pt x="6" y="0"/>
                    <a:pt x="6" y="0"/>
                  </a:cubicBezTo>
                  <a:cubicBezTo>
                    <a:pt x="6" y="0"/>
                    <a:pt x="7" y="0"/>
                    <a:pt x="7" y="0"/>
                  </a:cubicBezTo>
                  <a:cubicBezTo>
                    <a:pt x="8" y="0"/>
                    <a:pt x="8" y="0"/>
                    <a:pt x="9" y="1"/>
                  </a:cubicBezTo>
                  <a:cubicBezTo>
                    <a:pt x="9" y="1"/>
                    <a:pt x="9" y="1"/>
                    <a:pt x="10" y="2"/>
                  </a:cubicBezTo>
                  <a:cubicBezTo>
                    <a:pt x="10" y="2"/>
                    <a:pt x="11" y="3"/>
                    <a:pt x="11" y="4"/>
                  </a:cubicBezTo>
                  <a:cubicBezTo>
                    <a:pt x="22" y="24"/>
                    <a:pt x="22" y="24"/>
                    <a:pt x="22" y="24"/>
                  </a:cubicBezTo>
                  <a:cubicBezTo>
                    <a:pt x="22" y="25"/>
                    <a:pt x="23" y="26"/>
                    <a:pt x="23" y="27"/>
                  </a:cubicBezTo>
                  <a:cubicBezTo>
                    <a:pt x="24" y="28"/>
                    <a:pt x="25" y="29"/>
                    <a:pt x="25" y="31"/>
                  </a:cubicBezTo>
                  <a:cubicBezTo>
                    <a:pt x="26" y="32"/>
                    <a:pt x="26" y="33"/>
                    <a:pt x="27" y="34"/>
                  </a:cubicBezTo>
                  <a:cubicBezTo>
                    <a:pt x="27" y="35"/>
                    <a:pt x="28" y="36"/>
                    <a:pt x="29" y="37"/>
                  </a:cubicBezTo>
                  <a:cubicBezTo>
                    <a:pt x="29" y="37"/>
                    <a:pt x="29" y="37"/>
                    <a:pt x="29" y="37"/>
                  </a:cubicBezTo>
                  <a:cubicBezTo>
                    <a:pt x="29" y="35"/>
                    <a:pt x="29" y="33"/>
                    <a:pt x="29" y="31"/>
                  </a:cubicBezTo>
                  <a:cubicBezTo>
                    <a:pt x="29" y="29"/>
                    <a:pt x="29" y="27"/>
                    <a:pt x="29" y="26"/>
                  </a:cubicBezTo>
                  <a:cubicBezTo>
                    <a:pt x="29" y="1"/>
                    <a:pt x="29" y="1"/>
                    <a:pt x="29" y="1"/>
                  </a:cubicBezTo>
                  <a:cubicBezTo>
                    <a:pt x="29" y="1"/>
                    <a:pt x="29" y="1"/>
                    <a:pt x="29" y="0"/>
                  </a:cubicBezTo>
                  <a:cubicBezTo>
                    <a:pt x="29" y="0"/>
                    <a:pt x="29" y="0"/>
                    <a:pt x="29" y="0"/>
                  </a:cubicBezTo>
                  <a:cubicBezTo>
                    <a:pt x="29" y="0"/>
                    <a:pt x="30" y="0"/>
                    <a:pt x="30" y="0"/>
                  </a:cubicBezTo>
                  <a:cubicBezTo>
                    <a:pt x="30" y="0"/>
                    <a:pt x="31" y="0"/>
                    <a:pt x="32" y="0"/>
                  </a:cubicBezTo>
                  <a:cubicBezTo>
                    <a:pt x="32" y="0"/>
                    <a:pt x="33" y="0"/>
                    <a:pt x="33" y="0"/>
                  </a:cubicBezTo>
                  <a:cubicBezTo>
                    <a:pt x="33" y="0"/>
                    <a:pt x="34" y="0"/>
                    <a:pt x="34" y="0"/>
                  </a:cubicBezTo>
                  <a:cubicBezTo>
                    <a:pt x="34" y="0"/>
                    <a:pt x="34" y="0"/>
                    <a:pt x="34" y="0"/>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3" name="Freeform 121">
              <a:extLst>
                <a:ext uri="{FF2B5EF4-FFF2-40B4-BE49-F238E27FC236}">
                  <a16:creationId xmlns:a16="http://schemas.microsoft.com/office/drawing/2014/main" id="{0F6D0666-0362-4E74-AFD9-4BD1593DA796}"/>
                </a:ext>
              </a:extLst>
            </p:cNvPr>
            <p:cNvSpPr>
              <a:spLocks/>
            </p:cNvSpPr>
            <p:nvPr userDrawn="1"/>
          </p:nvSpPr>
          <p:spPr bwMode="auto">
            <a:xfrm>
              <a:off x="4678" y="3812"/>
              <a:ext cx="39" cy="36"/>
            </a:xfrm>
            <a:custGeom>
              <a:avLst/>
              <a:gdLst>
                <a:gd name="T0" fmla="*/ 49 w 49"/>
                <a:gd name="T1" fmla="*/ 44 h 46"/>
                <a:gd name="T2" fmla="*/ 49 w 49"/>
                <a:gd name="T3" fmla="*/ 45 h 46"/>
                <a:gd name="T4" fmla="*/ 48 w 49"/>
                <a:gd name="T5" fmla="*/ 45 h 46"/>
                <a:gd name="T6" fmla="*/ 48 w 49"/>
                <a:gd name="T7" fmla="*/ 46 h 46"/>
                <a:gd name="T8" fmla="*/ 46 w 49"/>
                <a:gd name="T9" fmla="*/ 46 h 46"/>
                <a:gd name="T10" fmla="*/ 45 w 49"/>
                <a:gd name="T11" fmla="*/ 46 h 46"/>
                <a:gd name="T12" fmla="*/ 44 w 49"/>
                <a:gd name="T13" fmla="*/ 45 h 46"/>
                <a:gd name="T14" fmla="*/ 43 w 49"/>
                <a:gd name="T15" fmla="*/ 45 h 46"/>
                <a:gd name="T16" fmla="*/ 43 w 49"/>
                <a:gd name="T17" fmla="*/ 44 h 46"/>
                <a:gd name="T18" fmla="*/ 43 w 49"/>
                <a:gd name="T19" fmla="*/ 5 h 46"/>
                <a:gd name="T20" fmla="*/ 43 w 49"/>
                <a:gd name="T21" fmla="*/ 5 h 46"/>
                <a:gd name="T22" fmla="*/ 27 w 49"/>
                <a:gd name="T23" fmla="*/ 45 h 46"/>
                <a:gd name="T24" fmla="*/ 27 w 49"/>
                <a:gd name="T25" fmla="*/ 45 h 46"/>
                <a:gd name="T26" fmla="*/ 26 w 49"/>
                <a:gd name="T27" fmla="*/ 45 h 46"/>
                <a:gd name="T28" fmla="*/ 25 w 49"/>
                <a:gd name="T29" fmla="*/ 46 h 46"/>
                <a:gd name="T30" fmla="*/ 24 w 49"/>
                <a:gd name="T31" fmla="*/ 46 h 46"/>
                <a:gd name="T32" fmla="*/ 23 w 49"/>
                <a:gd name="T33" fmla="*/ 46 h 46"/>
                <a:gd name="T34" fmla="*/ 22 w 49"/>
                <a:gd name="T35" fmla="*/ 45 h 46"/>
                <a:gd name="T36" fmla="*/ 21 w 49"/>
                <a:gd name="T37" fmla="*/ 45 h 46"/>
                <a:gd name="T38" fmla="*/ 21 w 49"/>
                <a:gd name="T39" fmla="*/ 45 h 46"/>
                <a:gd name="T40" fmla="*/ 6 w 49"/>
                <a:gd name="T41" fmla="*/ 5 h 46"/>
                <a:gd name="T42" fmla="*/ 6 w 49"/>
                <a:gd name="T43" fmla="*/ 5 h 46"/>
                <a:gd name="T44" fmla="*/ 6 w 49"/>
                <a:gd name="T45" fmla="*/ 44 h 46"/>
                <a:gd name="T46" fmla="*/ 6 w 49"/>
                <a:gd name="T47" fmla="*/ 45 h 46"/>
                <a:gd name="T48" fmla="*/ 5 w 49"/>
                <a:gd name="T49" fmla="*/ 45 h 46"/>
                <a:gd name="T50" fmla="*/ 4 w 49"/>
                <a:gd name="T51" fmla="*/ 46 h 46"/>
                <a:gd name="T52" fmla="*/ 3 w 49"/>
                <a:gd name="T53" fmla="*/ 46 h 46"/>
                <a:gd name="T54" fmla="*/ 1 w 49"/>
                <a:gd name="T55" fmla="*/ 46 h 46"/>
                <a:gd name="T56" fmla="*/ 0 w 49"/>
                <a:gd name="T57" fmla="*/ 45 h 46"/>
                <a:gd name="T58" fmla="*/ 0 w 49"/>
                <a:gd name="T59" fmla="*/ 45 h 46"/>
                <a:gd name="T60" fmla="*/ 0 w 49"/>
                <a:gd name="T61" fmla="*/ 44 h 46"/>
                <a:gd name="T62" fmla="*/ 0 w 49"/>
                <a:gd name="T63" fmla="*/ 3 h 46"/>
                <a:gd name="T64" fmla="*/ 0 w 49"/>
                <a:gd name="T65" fmla="*/ 1 h 46"/>
                <a:gd name="T66" fmla="*/ 2 w 49"/>
                <a:gd name="T67" fmla="*/ 0 h 46"/>
                <a:gd name="T68" fmla="*/ 6 w 49"/>
                <a:gd name="T69" fmla="*/ 0 h 46"/>
                <a:gd name="T70" fmla="*/ 8 w 49"/>
                <a:gd name="T71" fmla="*/ 0 h 46"/>
                <a:gd name="T72" fmla="*/ 9 w 49"/>
                <a:gd name="T73" fmla="*/ 1 h 46"/>
                <a:gd name="T74" fmla="*/ 10 w 49"/>
                <a:gd name="T75" fmla="*/ 2 h 46"/>
                <a:gd name="T76" fmla="*/ 11 w 49"/>
                <a:gd name="T77" fmla="*/ 4 h 46"/>
                <a:gd name="T78" fmla="*/ 24 w 49"/>
                <a:gd name="T79" fmla="*/ 37 h 46"/>
                <a:gd name="T80" fmla="*/ 24 w 49"/>
                <a:gd name="T81" fmla="*/ 37 h 46"/>
                <a:gd name="T82" fmla="*/ 38 w 49"/>
                <a:gd name="T83" fmla="*/ 4 h 46"/>
                <a:gd name="T84" fmla="*/ 39 w 49"/>
                <a:gd name="T85" fmla="*/ 2 h 46"/>
                <a:gd name="T86" fmla="*/ 40 w 49"/>
                <a:gd name="T87" fmla="*/ 1 h 46"/>
                <a:gd name="T88" fmla="*/ 41 w 49"/>
                <a:gd name="T89" fmla="*/ 0 h 46"/>
                <a:gd name="T90" fmla="*/ 43 w 49"/>
                <a:gd name="T91" fmla="*/ 0 h 46"/>
                <a:gd name="T92" fmla="*/ 47 w 49"/>
                <a:gd name="T93" fmla="*/ 0 h 46"/>
                <a:gd name="T94" fmla="*/ 48 w 49"/>
                <a:gd name="T95" fmla="*/ 0 h 46"/>
                <a:gd name="T96" fmla="*/ 48 w 49"/>
                <a:gd name="T97" fmla="*/ 1 h 46"/>
                <a:gd name="T98" fmla="*/ 49 w 49"/>
                <a:gd name="T99" fmla="*/ 1 h 46"/>
                <a:gd name="T100" fmla="*/ 49 w 49"/>
                <a:gd name="T101" fmla="*/ 3 h 46"/>
                <a:gd name="T102" fmla="*/ 49 w 49"/>
                <a:gd name="T10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6">
                  <a:moveTo>
                    <a:pt x="49" y="44"/>
                  </a:moveTo>
                  <a:cubicBezTo>
                    <a:pt x="49" y="45"/>
                    <a:pt x="49" y="45"/>
                    <a:pt x="49" y="45"/>
                  </a:cubicBezTo>
                  <a:cubicBezTo>
                    <a:pt x="49" y="45"/>
                    <a:pt x="49" y="45"/>
                    <a:pt x="48" y="45"/>
                  </a:cubicBezTo>
                  <a:cubicBezTo>
                    <a:pt x="48" y="45"/>
                    <a:pt x="48" y="45"/>
                    <a:pt x="48" y="46"/>
                  </a:cubicBezTo>
                  <a:cubicBezTo>
                    <a:pt x="47" y="46"/>
                    <a:pt x="47" y="46"/>
                    <a:pt x="46" y="46"/>
                  </a:cubicBezTo>
                  <a:cubicBezTo>
                    <a:pt x="46" y="46"/>
                    <a:pt x="45" y="46"/>
                    <a:pt x="45" y="46"/>
                  </a:cubicBezTo>
                  <a:cubicBezTo>
                    <a:pt x="44" y="45"/>
                    <a:pt x="44" y="45"/>
                    <a:pt x="44" y="45"/>
                  </a:cubicBezTo>
                  <a:cubicBezTo>
                    <a:pt x="43" y="45"/>
                    <a:pt x="43" y="45"/>
                    <a:pt x="43" y="45"/>
                  </a:cubicBezTo>
                  <a:cubicBezTo>
                    <a:pt x="43" y="45"/>
                    <a:pt x="43" y="45"/>
                    <a:pt x="43" y="44"/>
                  </a:cubicBezTo>
                  <a:cubicBezTo>
                    <a:pt x="43" y="5"/>
                    <a:pt x="43" y="5"/>
                    <a:pt x="43" y="5"/>
                  </a:cubicBezTo>
                  <a:cubicBezTo>
                    <a:pt x="43" y="5"/>
                    <a:pt x="43" y="5"/>
                    <a:pt x="43" y="5"/>
                  </a:cubicBezTo>
                  <a:cubicBezTo>
                    <a:pt x="27" y="45"/>
                    <a:pt x="27" y="45"/>
                    <a:pt x="27" y="45"/>
                  </a:cubicBezTo>
                  <a:cubicBezTo>
                    <a:pt x="27" y="45"/>
                    <a:pt x="27" y="45"/>
                    <a:pt x="27" y="45"/>
                  </a:cubicBezTo>
                  <a:cubicBezTo>
                    <a:pt x="27" y="45"/>
                    <a:pt x="26" y="45"/>
                    <a:pt x="26" y="45"/>
                  </a:cubicBezTo>
                  <a:cubicBezTo>
                    <a:pt x="26" y="45"/>
                    <a:pt x="26" y="46"/>
                    <a:pt x="25" y="46"/>
                  </a:cubicBezTo>
                  <a:cubicBezTo>
                    <a:pt x="25" y="46"/>
                    <a:pt x="24" y="46"/>
                    <a:pt x="24" y="46"/>
                  </a:cubicBezTo>
                  <a:cubicBezTo>
                    <a:pt x="24" y="46"/>
                    <a:pt x="23" y="46"/>
                    <a:pt x="23" y="46"/>
                  </a:cubicBezTo>
                  <a:cubicBezTo>
                    <a:pt x="22" y="46"/>
                    <a:pt x="22" y="45"/>
                    <a:pt x="22" y="45"/>
                  </a:cubicBezTo>
                  <a:cubicBezTo>
                    <a:pt x="22" y="45"/>
                    <a:pt x="21" y="45"/>
                    <a:pt x="21" y="45"/>
                  </a:cubicBezTo>
                  <a:cubicBezTo>
                    <a:pt x="21" y="45"/>
                    <a:pt x="21" y="45"/>
                    <a:pt x="21" y="45"/>
                  </a:cubicBezTo>
                  <a:cubicBezTo>
                    <a:pt x="6" y="5"/>
                    <a:pt x="6" y="5"/>
                    <a:pt x="6" y="5"/>
                  </a:cubicBezTo>
                  <a:cubicBezTo>
                    <a:pt x="6" y="5"/>
                    <a:pt x="6" y="5"/>
                    <a:pt x="6" y="5"/>
                  </a:cubicBezTo>
                  <a:cubicBezTo>
                    <a:pt x="6" y="44"/>
                    <a:pt x="6" y="44"/>
                    <a:pt x="6" y="44"/>
                  </a:cubicBezTo>
                  <a:cubicBezTo>
                    <a:pt x="6" y="45"/>
                    <a:pt x="6" y="45"/>
                    <a:pt x="6" y="45"/>
                  </a:cubicBezTo>
                  <a:cubicBezTo>
                    <a:pt x="5" y="45"/>
                    <a:pt x="5" y="45"/>
                    <a:pt x="5" y="45"/>
                  </a:cubicBezTo>
                  <a:cubicBezTo>
                    <a:pt x="5" y="45"/>
                    <a:pt x="5" y="45"/>
                    <a:pt x="4" y="46"/>
                  </a:cubicBezTo>
                  <a:cubicBezTo>
                    <a:pt x="4" y="46"/>
                    <a:pt x="3" y="46"/>
                    <a:pt x="3" y="46"/>
                  </a:cubicBezTo>
                  <a:cubicBezTo>
                    <a:pt x="2" y="46"/>
                    <a:pt x="2" y="46"/>
                    <a:pt x="1" y="46"/>
                  </a:cubicBezTo>
                  <a:cubicBezTo>
                    <a:pt x="1" y="45"/>
                    <a:pt x="0" y="45"/>
                    <a:pt x="0" y="45"/>
                  </a:cubicBezTo>
                  <a:cubicBezTo>
                    <a:pt x="0" y="45"/>
                    <a:pt x="0" y="45"/>
                    <a:pt x="0" y="45"/>
                  </a:cubicBezTo>
                  <a:cubicBezTo>
                    <a:pt x="0" y="45"/>
                    <a:pt x="0" y="45"/>
                    <a:pt x="0" y="44"/>
                  </a:cubicBezTo>
                  <a:cubicBezTo>
                    <a:pt x="0" y="3"/>
                    <a:pt x="0" y="3"/>
                    <a:pt x="0" y="3"/>
                  </a:cubicBezTo>
                  <a:cubicBezTo>
                    <a:pt x="0" y="2"/>
                    <a:pt x="0" y="1"/>
                    <a:pt x="0" y="1"/>
                  </a:cubicBezTo>
                  <a:cubicBezTo>
                    <a:pt x="1" y="0"/>
                    <a:pt x="2" y="0"/>
                    <a:pt x="2" y="0"/>
                  </a:cubicBezTo>
                  <a:cubicBezTo>
                    <a:pt x="6" y="0"/>
                    <a:pt x="6" y="0"/>
                    <a:pt x="6" y="0"/>
                  </a:cubicBezTo>
                  <a:cubicBezTo>
                    <a:pt x="7" y="0"/>
                    <a:pt x="7" y="0"/>
                    <a:pt x="8" y="0"/>
                  </a:cubicBezTo>
                  <a:cubicBezTo>
                    <a:pt x="8" y="0"/>
                    <a:pt x="9" y="0"/>
                    <a:pt x="9" y="1"/>
                  </a:cubicBezTo>
                  <a:cubicBezTo>
                    <a:pt x="10" y="1"/>
                    <a:pt x="10" y="1"/>
                    <a:pt x="10" y="2"/>
                  </a:cubicBezTo>
                  <a:cubicBezTo>
                    <a:pt x="11" y="2"/>
                    <a:pt x="11" y="3"/>
                    <a:pt x="11" y="4"/>
                  </a:cubicBezTo>
                  <a:cubicBezTo>
                    <a:pt x="24" y="37"/>
                    <a:pt x="24" y="37"/>
                    <a:pt x="24" y="37"/>
                  </a:cubicBezTo>
                  <a:cubicBezTo>
                    <a:pt x="24" y="37"/>
                    <a:pt x="24" y="37"/>
                    <a:pt x="24" y="37"/>
                  </a:cubicBezTo>
                  <a:cubicBezTo>
                    <a:pt x="38" y="4"/>
                    <a:pt x="38" y="4"/>
                    <a:pt x="38" y="4"/>
                  </a:cubicBezTo>
                  <a:cubicBezTo>
                    <a:pt x="38" y="3"/>
                    <a:pt x="38" y="2"/>
                    <a:pt x="39" y="2"/>
                  </a:cubicBezTo>
                  <a:cubicBezTo>
                    <a:pt x="39" y="1"/>
                    <a:pt x="39" y="1"/>
                    <a:pt x="40" y="1"/>
                  </a:cubicBezTo>
                  <a:cubicBezTo>
                    <a:pt x="40" y="0"/>
                    <a:pt x="41" y="0"/>
                    <a:pt x="41" y="0"/>
                  </a:cubicBezTo>
                  <a:cubicBezTo>
                    <a:pt x="42" y="0"/>
                    <a:pt x="42" y="0"/>
                    <a:pt x="43" y="0"/>
                  </a:cubicBezTo>
                  <a:cubicBezTo>
                    <a:pt x="47" y="0"/>
                    <a:pt x="47" y="0"/>
                    <a:pt x="47" y="0"/>
                  </a:cubicBezTo>
                  <a:cubicBezTo>
                    <a:pt x="47" y="0"/>
                    <a:pt x="47" y="0"/>
                    <a:pt x="48" y="0"/>
                  </a:cubicBezTo>
                  <a:cubicBezTo>
                    <a:pt x="48" y="0"/>
                    <a:pt x="48" y="0"/>
                    <a:pt x="48" y="1"/>
                  </a:cubicBezTo>
                  <a:cubicBezTo>
                    <a:pt x="49" y="1"/>
                    <a:pt x="49" y="1"/>
                    <a:pt x="49" y="1"/>
                  </a:cubicBezTo>
                  <a:cubicBezTo>
                    <a:pt x="49" y="2"/>
                    <a:pt x="49" y="2"/>
                    <a:pt x="49" y="3"/>
                  </a:cubicBezTo>
                  <a:lnTo>
                    <a:pt x="49"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4" name="Freeform 122">
              <a:extLst>
                <a:ext uri="{FF2B5EF4-FFF2-40B4-BE49-F238E27FC236}">
                  <a16:creationId xmlns:a16="http://schemas.microsoft.com/office/drawing/2014/main" id="{5E20E393-4A83-4F08-9E2C-65D46C96FCF4}"/>
                </a:ext>
              </a:extLst>
            </p:cNvPr>
            <p:cNvSpPr>
              <a:spLocks noEditPoints="1"/>
            </p:cNvSpPr>
            <p:nvPr userDrawn="1"/>
          </p:nvSpPr>
          <p:spPr bwMode="auto">
            <a:xfrm>
              <a:off x="4722" y="3812"/>
              <a:ext cx="32" cy="36"/>
            </a:xfrm>
            <a:custGeom>
              <a:avLst/>
              <a:gdLst>
                <a:gd name="T0" fmla="*/ 39 w 40"/>
                <a:gd name="T1" fmla="*/ 43 h 46"/>
                <a:gd name="T2" fmla="*/ 40 w 40"/>
                <a:gd name="T3" fmla="*/ 45 h 46"/>
                <a:gd name="T4" fmla="*/ 39 w 40"/>
                <a:gd name="T5" fmla="*/ 45 h 46"/>
                <a:gd name="T6" fmla="*/ 38 w 40"/>
                <a:gd name="T7" fmla="*/ 46 h 46"/>
                <a:gd name="T8" fmla="*/ 37 w 40"/>
                <a:gd name="T9" fmla="*/ 46 h 46"/>
                <a:gd name="T10" fmla="*/ 35 w 40"/>
                <a:gd name="T11" fmla="*/ 46 h 46"/>
                <a:gd name="T12" fmla="*/ 34 w 40"/>
                <a:gd name="T13" fmla="*/ 45 h 46"/>
                <a:gd name="T14" fmla="*/ 33 w 40"/>
                <a:gd name="T15" fmla="*/ 45 h 46"/>
                <a:gd name="T16" fmla="*/ 33 w 40"/>
                <a:gd name="T17" fmla="*/ 45 h 46"/>
                <a:gd name="T18" fmla="*/ 29 w 40"/>
                <a:gd name="T19" fmla="*/ 33 h 46"/>
                <a:gd name="T20" fmla="*/ 10 w 40"/>
                <a:gd name="T21" fmla="*/ 33 h 46"/>
                <a:gd name="T22" fmla="*/ 7 w 40"/>
                <a:gd name="T23" fmla="*/ 44 h 46"/>
                <a:gd name="T24" fmla="*/ 6 w 40"/>
                <a:gd name="T25" fmla="*/ 45 h 46"/>
                <a:gd name="T26" fmla="*/ 6 w 40"/>
                <a:gd name="T27" fmla="*/ 45 h 46"/>
                <a:gd name="T28" fmla="*/ 5 w 40"/>
                <a:gd name="T29" fmla="*/ 46 h 46"/>
                <a:gd name="T30" fmla="*/ 3 w 40"/>
                <a:gd name="T31" fmla="*/ 46 h 46"/>
                <a:gd name="T32" fmla="*/ 2 w 40"/>
                <a:gd name="T33" fmla="*/ 46 h 46"/>
                <a:gd name="T34" fmla="*/ 1 w 40"/>
                <a:gd name="T35" fmla="*/ 45 h 46"/>
                <a:gd name="T36" fmla="*/ 0 w 40"/>
                <a:gd name="T37" fmla="*/ 44 h 46"/>
                <a:gd name="T38" fmla="*/ 1 w 40"/>
                <a:gd name="T39" fmla="*/ 43 h 46"/>
                <a:gd name="T40" fmla="*/ 16 w 40"/>
                <a:gd name="T41" fmla="*/ 1 h 46"/>
                <a:gd name="T42" fmla="*/ 16 w 40"/>
                <a:gd name="T43" fmla="*/ 0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0 h 46"/>
                <a:gd name="T56" fmla="*/ 24 w 40"/>
                <a:gd name="T57" fmla="*/ 1 h 46"/>
                <a:gd name="T58" fmla="*/ 39 w 40"/>
                <a:gd name="T59" fmla="*/ 43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3"/>
                  </a:moveTo>
                  <a:cubicBezTo>
                    <a:pt x="39" y="44"/>
                    <a:pt x="40" y="44"/>
                    <a:pt x="40" y="45"/>
                  </a:cubicBezTo>
                  <a:cubicBezTo>
                    <a:pt x="40" y="45"/>
                    <a:pt x="40" y="45"/>
                    <a:pt x="39" y="45"/>
                  </a:cubicBezTo>
                  <a:cubicBezTo>
                    <a:pt x="39" y="45"/>
                    <a:pt x="39" y="46"/>
                    <a:pt x="38" y="46"/>
                  </a:cubicBezTo>
                  <a:cubicBezTo>
                    <a:pt x="38" y="46"/>
                    <a:pt x="37" y="46"/>
                    <a:pt x="37" y="46"/>
                  </a:cubicBezTo>
                  <a:cubicBezTo>
                    <a:pt x="36" y="46"/>
                    <a:pt x="35" y="46"/>
                    <a:pt x="35" y="46"/>
                  </a:cubicBezTo>
                  <a:cubicBezTo>
                    <a:pt x="34" y="46"/>
                    <a:pt x="34" y="45"/>
                    <a:pt x="34" y="45"/>
                  </a:cubicBezTo>
                  <a:cubicBezTo>
                    <a:pt x="34" y="45"/>
                    <a:pt x="34" y="45"/>
                    <a:pt x="33" y="45"/>
                  </a:cubicBezTo>
                  <a:cubicBezTo>
                    <a:pt x="33" y="45"/>
                    <a:pt x="33" y="45"/>
                    <a:pt x="33" y="45"/>
                  </a:cubicBezTo>
                  <a:cubicBezTo>
                    <a:pt x="29" y="33"/>
                    <a:pt x="29" y="33"/>
                    <a:pt x="29" y="33"/>
                  </a:cubicBezTo>
                  <a:cubicBezTo>
                    <a:pt x="10" y="33"/>
                    <a:pt x="10" y="33"/>
                    <a:pt x="10" y="33"/>
                  </a:cubicBezTo>
                  <a:cubicBezTo>
                    <a:pt x="7" y="44"/>
                    <a:pt x="7" y="44"/>
                    <a:pt x="7" y="44"/>
                  </a:cubicBezTo>
                  <a:cubicBezTo>
                    <a:pt x="7" y="45"/>
                    <a:pt x="6" y="45"/>
                    <a:pt x="6" y="45"/>
                  </a:cubicBezTo>
                  <a:cubicBezTo>
                    <a:pt x="6" y="45"/>
                    <a:pt x="6" y="45"/>
                    <a:pt x="6" y="45"/>
                  </a:cubicBezTo>
                  <a:cubicBezTo>
                    <a:pt x="6" y="45"/>
                    <a:pt x="5" y="46"/>
                    <a:pt x="5" y="46"/>
                  </a:cubicBezTo>
                  <a:cubicBezTo>
                    <a:pt x="4" y="46"/>
                    <a:pt x="4" y="46"/>
                    <a:pt x="3" y="46"/>
                  </a:cubicBezTo>
                  <a:cubicBezTo>
                    <a:pt x="3" y="46"/>
                    <a:pt x="2" y="46"/>
                    <a:pt x="2" y="46"/>
                  </a:cubicBezTo>
                  <a:cubicBezTo>
                    <a:pt x="1" y="45"/>
                    <a:pt x="1" y="45"/>
                    <a:pt x="1" y="45"/>
                  </a:cubicBezTo>
                  <a:cubicBezTo>
                    <a:pt x="0" y="45"/>
                    <a:pt x="0" y="45"/>
                    <a:pt x="0" y="44"/>
                  </a:cubicBezTo>
                  <a:cubicBezTo>
                    <a:pt x="0" y="44"/>
                    <a:pt x="1" y="44"/>
                    <a:pt x="1" y="43"/>
                  </a:cubicBezTo>
                  <a:cubicBezTo>
                    <a:pt x="16" y="1"/>
                    <a:pt x="16" y="1"/>
                    <a:pt x="16" y="1"/>
                  </a:cubicBezTo>
                  <a:cubicBezTo>
                    <a:pt x="16" y="1"/>
                    <a:pt x="16" y="1"/>
                    <a:pt x="16" y="0"/>
                  </a:cubicBezTo>
                  <a:cubicBezTo>
                    <a:pt x="16" y="0"/>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3" y="0"/>
                    <a:pt x="24" y="0"/>
                  </a:cubicBezTo>
                  <a:cubicBezTo>
                    <a:pt x="24" y="1"/>
                    <a:pt x="24" y="1"/>
                    <a:pt x="24" y="1"/>
                  </a:cubicBezTo>
                  <a:lnTo>
                    <a:pt x="39" y="43"/>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5" name="Freeform 123">
              <a:extLst>
                <a:ext uri="{FF2B5EF4-FFF2-40B4-BE49-F238E27FC236}">
                  <a16:creationId xmlns:a16="http://schemas.microsoft.com/office/drawing/2014/main" id="{7D0ABEB6-C660-4C8F-A9BF-7BE8738D90F5}"/>
                </a:ext>
              </a:extLst>
            </p:cNvPr>
            <p:cNvSpPr>
              <a:spLocks noEditPoints="1"/>
            </p:cNvSpPr>
            <p:nvPr userDrawn="1"/>
          </p:nvSpPr>
          <p:spPr bwMode="auto">
            <a:xfrm>
              <a:off x="4760" y="3812"/>
              <a:ext cx="23" cy="36"/>
            </a:xfrm>
            <a:custGeom>
              <a:avLst/>
              <a:gdLst>
                <a:gd name="T0" fmla="*/ 30 w 30"/>
                <a:gd name="T1" fmla="*/ 44 h 46"/>
                <a:gd name="T2" fmla="*/ 30 w 30"/>
                <a:gd name="T3" fmla="*/ 45 h 46"/>
                <a:gd name="T4" fmla="*/ 30 w 30"/>
                <a:gd name="T5" fmla="*/ 45 h 46"/>
                <a:gd name="T6" fmla="*/ 29 w 30"/>
                <a:gd name="T7" fmla="*/ 46 h 46"/>
                <a:gd name="T8" fmla="*/ 27 w 30"/>
                <a:gd name="T9" fmla="*/ 46 h 46"/>
                <a:gd name="T10" fmla="*/ 25 w 30"/>
                <a:gd name="T11" fmla="*/ 46 h 46"/>
                <a:gd name="T12" fmla="*/ 25 w 30"/>
                <a:gd name="T13" fmla="*/ 45 h 46"/>
                <a:gd name="T14" fmla="*/ 24 w 30"/>
                <a:gd name="T15" fmla="*/ 45 h 46"/>
                <a:gd name="T16" fmla="*/ 24 w 30"/>
                <a:gd name="T17" fmla="*/ 44 h 46"/>
                <a:gd name="T18" fmla="*/ 19 w 30"/>
                <a:gd name="T19" fmla="*/ 33 h 46"/>
                <a:gd name="T20" fmla="*/ 18 w 30"/>
                <a:gd name="T21" fmla="*/ 30 h 46"/>
                <a:gd name="T22" fmla="*/ 16 w 30"/>
                <a:gd name="T23" fmla="*/ 27 h 46"/>
                <a:gd name="T24" fmla="*/ 14 w 30"/>
                <a:gd name="T25" fmla="*/ 26 h 46"/>
                <a:gd name="T26" fmla="*/ 10 w 30"/>
                <a:gd name="T27" fmla="*/ 25 h 46"/>
                <a:gd name="T28" fmla="*/ 6 w 30"/>
                <a:gd name="T29" fmla="*/ 25 h 46"/>
                <a:gd name="T30" fmla="*/ 6 w 30"/>
                <a:gd name="T31" fmla="*/ 44 h 46"/>
                <a:gd name="T32" fmla="*/ 6 w 30"/>
                <a:gd name="T33" fmla="*/ 45 h 46"/>
                <a:gd name="T34" fmla="*/ 5 w 30"/>
                <a:gd name="T35" fmla="*/ 45 h 46"/>
                <a:gd name="T36" fmla="*/ 4 w 30"/>
                <a:gd name="T37" fmla="*/ 46 h 46"/>
                <a:gd name="T38" fmla="*/ 3 w 30"/>
                <a:gd name="T39" fmla="*/ 46 h 46"/>
                <a:gd name="T40" fmla="*/ 1 w 30"/>
                <a:gd name="T41" fmla="*/ 46 h 46"/>
                <a:gd name="T42" fmla="*/ 1 w 30"/>
                <a:gd name="T43" fmla="*/ 45 h 46"/>
                <a:gd name="T44" fmla="*/ 0 w 30"/>
                <a:gd name="T45" fmla="*/ 45 h 46"/>
                <a:gd name="T46" fmla="*/ 0 w 30"/>
                <a:gd name="T47" fmla="*/ 44 h 46"/>
                <a:gd name="T48" fmla="*/ 0 w 30"/>
                <a:gd name="T49" fmla="*/ 2 h 46"/>
                <a:gd name="T50" fmla="*/ 1 w 30"/>
                <a:gd name="T51" fmla="*/ 0 h 46"/>
                <a:gd name="T52" fmla="*/ 2 w 30"/>
                <a:gd name="T53" fmla="*/ 0 h 46"/>
                <a:gd name="T54" fmla="*/ 12 w 30"/>
                <a:gd name="T55" fmla="*/ 0 h 46"/>
                <a:gd name="T56" fmla="*/ 15 w 30"/>
                <a:gd name="T57" fmla="*/ 0 h 46"/>
                <a:gd name="T58" fmla="*/ 17 w 30"/>
                <a:gd name="T59" fmla="*/ 0 h 46"/>
                <a:gd name="T60" fmla="*/ 21 w 30"/>
                <a:gd name="T61" fmla="*/ 2 h 46"/>
                <a:gd name="T62" fmla="*/ 25 w 30"/>
                <a:gd name="T63" fmla="*/ 4 h 46"/>
                <a:gd name="T64" fmla="*/ 27 w 30"/>
                <a:gd name="T65" fmla="*/ 8 h 46"/>
                <a:gd name="T66" fmla="*/ 28 w 30"/>
                <a:gd name="T67" fmla="*/ 12 h 46"/>
                <a:gd name="T68" fmla="*/ 27 w 30"/>
                <a:gd name="T69" fmla="*/ 16 h 46"/>
                <a:gd name="T70" fmla="*/ 25 w 30"/>
                <a:gd name="T71" fmla="*/ 19 h 46"/>
                <a:gd name="T72" fmla="*/ 22 w 30"/>
                <a:gd name="T73" fmla="*/ 22 h 46"/>
                <a:gd name="T74" fmla="*/ 19 w 30"/>
                <a:gd name="T75" fmla="*/ 23 h 46"/>
                <a:gd name="T76" fmla="*/ 21 w 30"/>
                <a:gd name="T77" fmla="*/ 25 h 46"/>
                <a:gd name="T78" fmla="*/ 22 w 30"/>
                <a:gd name="T79" fmla="*/ 26 h 46"/>
                <a:gd name="T80" fmla="*/ 24 w 30"/>
                <a:gd name="T81" fmla="*/ 29 h 46"/>
                <a:gd name="T82" fmla="*/ 25 w 30"/>
                <a:gd name="T83" fmla="*/ 32 h 46"/>
                <a:gd name="T84" fmla="*/ 29 w 30"/>
                <a:gd name="T85" fmla="*/ 42 h 46"/>
                <a:gd name="T86" fmla="*/ 30 w 30"/>
                <a:gd name="T87" fmla="*/ 44 h 46"/>
                <a:gd name="T88" fmla="*/ 30 w 30"/>
                <a:gd name="T89" fmla="*/ 44 h 46"/>
                <a:gd name="T90" fmla="*/ 21 w 30"/>
                <a:gd name="T91" fmla="*/ 13 h 46"/>
                <a:gd name="T92" fmla="*/ 20 w 30"/>
                <a:gd name="T93" fmla="*/ 8 h 46"/>
                <a:gd name="T94" fmla="*/ 16 w 30"/>
                <a:gd name="T95" fmla="*/ 5 h 46"/>
                <a:gd name="T96" fmla="*/ 14 w 30"/>
                <a:gd name="T97" fmla="*/ 5 h 46"/>
                <a:gd name="T98" fmla="*/ 11 w 30"/>
                <a:gd name="T99" fmla="*/ 5 h 46"/>
                <a:gd name="T100" fmla="*/ 6 w 30"/>
                <a:gd name="T101" fmla="*/ 5 h 46"/>
                <a:gd name="T102" fmla="*/ 6 w 30"/>
                <a:gd name="T103" fmla="*/ 20 h 46"/>
                <a:gd name="T104" fmla="*/ 12 w 30"/>
                <a:gd name="T105" fmla="*/ 20 h 46"/>
                <a:gd name="T106" fmla="*/ 16 w 30"/>
                <a:gd name="T107" fmla="*/ 20 h 46"/>
                <a:gd name="T108" fmla="*/ 19 w 30"/>
                <a:gd name="T109" fmla="*/ 18 h 46"/>
                <a:gd name="T110" fmla="*/ 21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4"/>
                  </a:moveTo>
                  <a:cubicBezTo>
                    <a:pt x="30" y="45"/>
                    <a:pt x="30" y="45"/>
                    <a:pt x="30" y="45"/>
                  </a:cubicBezTo>
                  <a:cubicBezTo>
                    <a:pt x="30" y="45"/>
                    <a:pt x="30" y="45"/>
                    <a:pt x="30" y="45"/>
                  </a:cubicBezTo>
                  <a:cubicBezTo>
                    <a:pt x="29" y="45"/>
                    <a:pt x="29" y="46"/>
                    <a:pt x="29" y="46"/>
                  </a:cubicBezTo>
                  <a:cubicBezTo>
                    <a:pt x="28" y="46"/>
                    <a:pt x="28" y="46"/>
                    <a:pt x="27" y="46"/>
                  </a:cubicBezTo>
                  <a:cubicBezTo>
                    <a:pt x="26" y="46"/>
                    <a:pt x="26" y="46"/>
                    <a:pt x="25" y="46"/>
                  </a:cubicBezTo>
                  <a:cubicBezTo>
                    <a:pt x="25" y="46"/>
                    <a:pt x="25" y="45"/>
                    <a:pt x="25" y="45"/>
                  </a:cubicBezTo>
                  <a:cubicBezTo>
                    <a:pt x="24" y="45"/>
                    <a:pt x="24" y="45"/>
                    <a:pt x="24" y="45"/>
                  </a:cubicBezTo>
                  <a:cubicBezTo>
                    <a:pt x="24" y="45"/>
                    <a:pt x="24" y="44"/>
                    <a:pt x="24" y="44"/>
                  </a:cubicBezTo>
                  <a:cubicBezTo>
                    <a:pt x="19" y="33"/>
                    <a:pt x="19" y="33"/>
                    <a:pt x="19" y="33"/>
                  </a:cubicBezTo>
                  <a:cubicBezTo>
                    <a:pt x="19" y="32"/>
                    <a:pt x="18" y="31"/>
                    <a:pt x="18" y="30"/>
                  </a:cubicBezTo>
                  <a:cubicBezTo>
                    <a:pt x="17" y="29"/>
                    <a:pt x="17" y="28"/>
                    <a:pt x="16" y="27"/>
                  </a:cubicBezTo>
                  <a:cubicBezTo>
                    <a:pt x="15" y="27"/>
                    <a:pt x="15" y="26"/>
                    <a:pt x="14" y="26"/>
                  </a:cubicBezTo>
                  <a:cubicBezTo>
                    <a:pt x="13" y="25"/>
                    <a:pt x="11" y="25"/>
                    <a:pt x="10" y="25"/>
                  </a:cubicBezTo>
                  <a:cubicBezTo>
                    <a:pt x="6" y="25"/>
                    <a:pt x="6" y="25"/>
                    <a:pt x="6" y="25"/>
                  </a:cubicBezTo>
                  <a:cubicBezTo>
                    <a:pt x="6" y="44"/>
                    <a:pt x="6" y="44"/>
                    <a:pt x="6" y="44"/>
                  </a:cubicBezTo>
                  <a:cubicBezTo>
                    <a:pt x="6" y="45"/>
                    <a:pt x="6" y="45"/>
                    <a:pt x="6" y="45"/>
                  </a:cubicBezTo>
                  <a:cubicBezTo>
                    <a:pt x="6" y="45"/>
                    <a:pt x="5" y="45"/>
                    <a:pt x="5" y="45"/>
                  </a:cubicBezTo>
                  <a:cubicBezTo>
                    <a:pt x="5" y="45"/>
                    <a:pt x="5" y="45"/>
                    <a:pt x="4" y="46"/>
                  </a:cubicBezTo>
                  <a:cubicBezTo>
                    <a:pt x="4" y="46"/>
                    <a:pt x="3" y="46"/>
                    <a:pt x="3" y="46"/>
                  </a:cubicBezTo>
                  <a:cubicBezTo>
                    <a:pt x="2" y="46"/>
                    <a:pt x="2" y="46"/>
                    <a:pt x="1" y="46"/>
                  </a:cubicBezTo>
                  <a:cubicBezTo>
                    <a:pt x="1" y="45"/>
                    <a:pt x="1" y="45"/>
                    <a:pt x="1" y="45"/>
                  </a:cubicBezTo>
                  <a:cubicBezTo>
                    <a:pt x="0" y="45"/>
                    <a:pt x="0" y="45"/>
                    <a:pt x="0" y="45"/>
                  </a:cubicBezTo>
                  <a:cubicBezTo>
                    <a:pt x="0" y="45"/>
                    <a:pt x="0" y="45"/>
                    <a:pt x="0" y="44"/>
                  </a:cubicBezTo>
                  <a:cubicBezTo>
                    <a:pt x="0" y="2"/>
                    <a:pt x="0" y="2"/>
                    <a:pt x="0" y="2"/>
                  </a:cubicBezTo>
                  <a:cubicBezTo>
                    <a:pt x="0" y="1"/>
                    <a:pt x="0" y="1"/>
                    <a:pt x="1" y="0"/>
                  </a:cubicBezTo>
                  <a:cubicBezTo>
                    <a:pt x="1" y="0"/>
                    <a:pt x="2" y="0"/>
                    <a:pt x="2" y="0"/>
                  </a:cubicBezTo>
                  <a:cubicBezTo>
                    <a:pt x="12" y="0"/>
                    <a:pt x="12" y="0"/>
                    <a:pt x="12" y="0"/>
                  </a:cubicBezTo>
                  <a:cubicBezTo>
                    <a:pt x="13" y="0"/>
                    <a:pt x="14" y="0"/>
                    <a:pt x="15" y="0"/>
                  </a:cubicBezTo>
                  <a:cubicBezTo>
                    <a:pt x="15" y="0"/>
                    <a:pt x="16" y="0"/>
                    <a:pt x="17" y="0"/>
                  </a:cubicBezTo>
                  <a:cubicBezTo>
                    <a:pt x="18" y="1"/>
                    <a:pt x="20" y="1"/>
                    <a:pt x="21" y="2"/>
                  </a:cubicBezTo>
                  <a:cubicBezTo>
                    <a:pt x="23" y="2"/>
                    <a:pt x="24" y="3"/>
                    <a:pt x="25" y="4"/>
                  </a:cubicBezTo>
                  <a:cubicBezTo>
                    <a:pt x="26" y="5"/>
                    <a:pt x="26" y="6"/>
                    <a:pt x="27" y="8"/>
                  </a:cubicBezTo>
                  <a:cubicBezTo>
                    <a:pt x="27" y="9"/>
                    <a:pt x="28" y="10"/>
                    <a:pt x="28" y="12"/>
                  </a:cubicBezTo>
                  <a:cubicBezTo>
                    <a:pt x="28" y="13"/>
                    <a:pt x="27" y="15"/>
                    <a:pt x="27" y="16"/>
                  </a:cubicBezTo>
                  <a:cubicBezTo>
                    <a:pt x="26" y="17"/>
                    <a:pt x="26" y="18"/>
                    <a:pt x="25" y="19"/>
                  </a:cubicBezTo>
                  <a:cubicBezTo>
                    <a:pt x="24" y="20"/>
                    <a:pt x="23" y="21"/>
                    <a:pt x="22" y="22"/>
                  </a:cubicBezTo>
                  <a:cubicBezTo>
                    <a:pt x="21" y="22"/>
                    <a:pt x="20" y="23"/>
                    <a:pt x="19" y="23"/>
                  </a:cubicBezTo>
                  <a:cubicBezTo>
                    <a:pt x="19" y="24"/>
                    <a:pt x="20" y="24"/>
                    <a:pt x="21" y="25"/>
                  </a:cubicBezTo>
                  <a:cubicBezTo>
                    <a:pt x="21" y="25"/>
                    <a:pt x="22" y="26"/>
                    <a:pt x="22" y="26"/>
                  </a:cubicBezTo>
                  <a:cubicBezTo>
                    <a:pt x="23" y="27"/>
                    <a:pt x="23" y="28"/>
                    <a:pt x="24" y="29"/>
                  </a:cubicBezTo>
                  <a:cubicBezTo>
                    <a:pt x="24" y="30"/>
                    <a:pt x="25" y="31"/>
                    <a:pt x="25" y="32"/>
                  </a:cubicBezTo>
                  <a:cubicBezTo>
                    <a:pt x="29" y="42"/>
                    <a:pt x="29" y="42"/>
                    <a:pt x="29" y="42"/>
                  </a:cubicBezTo>
                  <a:cubicBezTo>
                    <a:pt x="30" y="43"/>
                    <a:pt x="30" y="43"/>
                    <a:pt x="30" y="44"/>
                  </a:cubicBezTo>
                  <a:cubicBezTo>
                    <a:pt x="30" y="44"/>
                    <a:pt x="30" y="44"/>
                    <a:pt x="30" y="44"/>
                  </a:cubicBezTo>
                  <a:close/>
                  <a:moveTo>
                    <a:pt x="21" y="13"/>
                  </a:moveTo>
                  <a:cubicBezTo>
                    <a:pt x="21" y="11"/>
                    <a:pt x="21" y="9"/>
                    <a:pt x="20" y="8"/>
                  </a:cubicBezTo>
                  <a:cubicBezTo>
                    <a:pt x="19" y="7"/>
                    <a:pt x="18" y="6"/>
                    <a:pt x="16" y="5"/>
                  </a:cubicBezTo>
                  <a:cubicBezTo>
                    <a:pt x="15"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3" y="20"/>
                    <a:pt x="15" y="20"/>
                    <a:pt x="16" y="20"/>
                  </a:cubicBezTo>
                  <a:cubicBezTo>
                    <a:pt x="17" y="19"/>
                    <a:pt x="18" y="19"/>
                    <a:pt x="19" y="18"/>
                  </a:cubicBezTo>
                  <a:cubicBezTo>
                    <a:pt x="20" y="17"/>
                    <a:pt x="20" y="17"/>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6" name="Freeform 124">
              <a:extLst>
                <a:ext uri="{FF2B5EF4-FFF2-40B4-BE49-F238E27FC236}">
                  <a16:creationId xmlns:a16="http://schemas.microsoft.com/office/drawing/2014/main" id="{E7B1778B-5DF6-439E-96A0-DD4458F2EA78}"/>
                </a:ext>
              </a:extLst>
            </p:cNvPr>
            <p:cNvSpPr>
              <a:spLocks/>
            </p:cNvSpPr>
            <p:nvPr userDrawn="1"/>
          </p:nvSpPr>
          <p:spPr bwMode="auto">
            <a:xfrm>
              <a:off x="4790" y="3812"/>
              <a:ext cx="24" cy="36"/>
            </a:xfrm>
            <a:custGeom>
              <a:avLst/>
              <a:gdLst>
                <a:gd name="T0" fmla="*/ 30 w 30"/>
                <a:gd name="T1" fmla="*/ 44 h 46"/>
                <a:gd name="T2" fmla="*/ 30 w 30"/>
                <a:gd name="T3" fmla="*/ 45 h 46"/>
                <a:gd name="T4" fmla="*/ 29 w 30"/>
                <a:gd name="T5" fmla="*/ 45 h 46"/>
                <a:gd name="T6" fmla="*/ 28 w 30"/>
                <a:gd name="T7" fmla="*/ 46 h 46"/>
                <a:gd name="T8" fmla="*/ 27 w 30"/>
                <a:gd name="T9" fmla="*/ 46 h 46"/>
                <a:gd name="T10" fmla="*/ 25 w 30"/>
                <a:gd name="T11" fmla="*/ 46 h 46"/>
                <a:gd name="T12" fmla="*/ 23 w 30"/>
                <a:gd name="T13" fmla="*/ 45 h 46"/>
                <a:gd name="T14" fmla="*/ 23 w 30"/>
                <a:gd name="T15" fmla="*/ 44 h 46"/>
                <a:gd name="T16" fmla="*/ 6 w 30"/>
                <a:gd name="T17" fmla="*/ 22 h 46"/>
                <a:gd name="T18" fmla="*/ 6 w 30"/>
                <a:gd name="T19" fmla="*/ 44 h 46"/>
                <a:gd name="T20" fmla="*/ 6 w 30"/>
                <a:gd name="T21" fmla="*/ 45 h 46"/>
                <a:gd name="T22" fmla="*/ 5 w 30"/>
                <a:gd name="T23" fmla="*/ 45 h 46"/>
                <a:gd name="T24" fmla="*/ 4 w 30"/>
                <a:gd name="T25" fmla="*/ 46 h 46"/>
                <a:gd name="T26" fmla="*/ 3 w 30"/>
                <a:gd name="T27" fmla="*/ 46 h 46"/>
                <a:gd name="T28" fmla="*/ 2 w 30"/>
                <a:gd name="T29" fmla="*/ 46 h 46"/>
                <a:gd name="T30" fmla="*/ 1 w 30"/>
                <a:gd name="T31" fmla="*/ 45 h 46"/>
                <a:gd name="T32" fmla="*/ 0 w 30"/>
                <a:gd name="T33" fmla="*/ 45 h 46"/>
                <a:gd name="T34" fmla="*/ 0 w 30"/>
                <a:gd name="T35" fmla="*/ 44 h 46"/>
                <a:gd name="T36" fmla="*/ 0 w 30"/>
                <a:gd name="T37" fmla="*/ 1 h 46"/>
                <a:gd name="T38" fmla="*/ 0 w 30"/>
                <a:gd name="T39" fmla="*/ 0 h 46"/>
                <a:gd name="T40" fmla="*/ 1 w 30"/>
                <a:gd name="T41" fmla="*/ 0 h 46"/>
                <a:gd name="T42" fmla="*/ 2 w 30"/>
                <a:gd name="T43" fmla="*/ 0 h 46"/>
                <a:gd name="T44" fmla="*/ 3 w 30"/>
                <a:gd name="T45" fmla="*/ 0 h 46"/>
                <a:gd name="T46" fmla="*/ 4 w 30"/>
                <a:gd name="T47" fmla="*/ 0 h 46"/>
                <a:gd name="T48" fmla="*/ 5 w 30"/>
                <a:gd name="T49" fmla="*/ 0 h 46"/>
                <a:gd name="T50" fmla="*/ 6 w 30"/>
                <a:gd name="T51" fmla="*/ 0 h 46"/>
                <a:gd name="T52" fmla="*/ 6 w 30"/>
                <a:gd name="T53" fmla="*/ 1 h 46"/>
                <a:gd name="T54" fmla="*/ 6 w 30"/>
                <a:gd name="T55" fmla="*/ 21 h 46"/>
                <a:gd name="T56" fmla="*/ 22 w 30"/>
                <a:gd name="T57" fmla="*/ 1 h 46"/>
                <a:gd name="T58" fmla="*/ 23 w 30"/>
                <a:gd name="T59" fmla="*/ 0 h 46"/>
                <a:gd name="T60" fmla="*/ 23 w 30"/>
                <a:gd name="T61" fmla="*/ 0 h 46"/>
                <a:gd name="T62" fmla="*/ 24 w 30"/>
                <a:gd name="T63" fmla="*/ 0 h 46"/>
                <a:gd name="T64" fmla="*/ 26 w 30"/>
                <a:gd name="T65" fmla="*/ 0 h 46"/>
                <a:gd name="T66" fmla="*/ 27 w 30"/>
                <a:gd name="T67" fmla="*/ 0 h 46"/>
                <a:gd name="T68" fmla="*/ 28 w 30"/>
                <a:gd name="T69" fmla="*/ 0 h 46"/>
                <a:gd name="T70" fmla="*/ 29 w 30"/>
                <a:gd name="T71" fmla="*/ 0 h 46"/>
                <a:gd name="T72" fmla="*/ 29 w 30"/>
                <a:gd name="T73" fmla="*/ 1 h 46"/>
                <a:gd name="T74" fmla="*/ 29 w 30"/>
                <a:gd name="T75" fmla="*/ 2 h 46"/>
                <a:gd name="T76" fmla="*/ 28 w 30"/>
                <a:gd name="T77" fmla="*/ 3 h 46"/>
                <a:gd name="T78" fmla="*/ 13 w 30"/>
                <a:gd name="T79" fmla="*/ 21 h 46"/>
                <a:gd name="T80" fmla="*/ 29 w 30"/>
                <a:gd name="T81" fmla="*/ 43 h 46"/>
                <a:gd name="T82" fmla="*/ 30 w 30"/>
                <a:gd name="T83" fmla="*/ 44 h 46"/>
                <a:gd name="T84" fmla="*/ 30 w 30"/>
                <a:gd name="T85"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46">
                  <a:moveTo>
                    <a:pt x="30" y="44"/>
                  </a:moveTo>
                  <a:cubicBezTo>
                    <a:pt x="30" y="45"/>
                    <a:pt x="30" y="45"/>
                    <a:pt x="30" y="45"/>
                  </a:cubicBezTo>
                  <a:cubicBezTo>
                    <a:pt x="29" y="45"/>
                    <a:pt x="29" y="45"/>
                    <a:pt x="29" y="45"/>
                  </a:cubicBezTo>
                  <a:cubicBezTo>
                    <a:pt x="29" y="45"/>
                    <a:pt x="28" y="45"/>
                    <a:pt x="28" y="46"/>
                  </a:cubicBezTo>
                  <a:cubicBezTo>
                    <a:pt x="28" y="46"/>
                    <a:pt x="27" y="46"/>
                    <a:pt x="27" y="46"/>
                  </a:cubicBezTo>
                  <a:cubicBezTo>
                    <a:pt x="26" y="46"/>
                    <a:pt x="25" y="46"/>
                    <a:pt x="25" y="46"/>
                  </a:cubicBezTo>
                  <a:cubicBezTo>
                    <a:pt x="24" y="45"/>
                    <a:pt x="24" y="45"/>
                    <a:pt x="23" y="45"/>
                  </a:cubicBezTo>
                  <a:cubicBezTo>
                    <a:pt x="23" y="45"/>
                    <a:pt x="23" y="45"/>
                    <a:pt x="23" y="44"/>
                  </a:cubicBezTo>
                  <a:cubicBezTo>
                    <a:pt x="6" y="22"/>
                    <a:pt x="6" y="22"/>
                    <a:pt x="6" y="22"/>
                  </a:cubicBezTo>
                  <a:cubicBezTo>
                    <a:pt x="6" y="44"/>
                    <a:pt x="6" y="44"/>
                    <a:pt x="6" y="44"/>
                  </a:cubicBezTo>
                  <a:cubicBezTo>
                    <a:pt x="6" y="45"/>
                    <a:pt x="6" y="45"/>
                    <a:pt x="6" y="45"/>
                  </a:cubicBezTo>
                  <a:cubicBezTo>
                    <a:pt x="6" y="45"/>
                    <a:pt x="6" y="45"/>
                    <a:pt x="5" y="45"/>
                  </a:cubicBezTo>
                  <a:cubicBezTo>
                    <a:pt x="5" y="45"/>
                    <a:pt x="5" y="45"/>
                    <a:pt x="4" y="46"/>
                  </a:cubicBezTo>
                  <a:cubicBezTo>
                    <a:pt x="4" y="46"/>
                    <a:pt x="4" y="46"/>
                    <a:pt x="3" y="46"/>
                  </a:cubicBezTo>
                  <a:cubicBezTo>
                    <a:pt x="2" y="46"/>
                    <a:pt x="2" y="46"/>
                    <a:pt x="2" y="46"/>
                  </a:cubicBezTo>
                  <a:cubicBezTo>
                    <a:pt x="1" y="45"/>
                    <a:pt x="1" y="45"/>
                    <a:pt x="1" y="45"/>
                  </a:cubicBezTo>
                  <a:cubicBezTo>
                    <a:pt x="0" y="45"/>
                    <a:pt x="0" y="45"/>
                    <a:pt x="0" y="45"/>
                  </a:cubicBezTo>
                  <a:cubicBezTo>
                    <a:pt x="0" y="45"/>
                    <a:pt x="0" y="45"/>
                    <a:pt x="0" y="44"/>
                  </a:cubicBezTo>
                  <a:cubicBezTo>
                    <a:pt x="0" y="1"/>
                    <a:pt x="0" y="1"/>
                    <a:pt x="0" y="1"/>
                  </a:cubicBezTo>
                  <a:cubicBezTo>
                    <a:pt x="0" y="1"/>
                    <a:pt x="0" y="0"/>
                    <a:pt x="0" y="0"/>
                  </a:cubicBezTo>
                  <a:cubicBezTo>
                    <a:pt x="0" y="0"/>
                    <a:pt x="0" y="0"/>
                    <a:pt x="1" y="0"/>
                  </a:cubicBezTo>
                  <a:cubicBezTo>
                    <a:pt x="1" y="0"/>
                    <a:pt x="1" y="0"/>
                    <a:pt x="2" y="0"/>
                  </a:cubicBezTo>
                  <a:cubicBezTo>
                    <a:pt x="2" y="0"/>
                    <a:pt x="2" y="0"/>
                    <a:pt x="3" y="0"/>
                  </a:cubicBezTo>
                  <a:cubicBezTo>
                    <a:pt x="4" y="0"/>
                    <a:pt x="4" y="0"/>
                    <a:pt x="4" y="0"/>
                  </a:cubicBezTo>
                  <a:cubicBezTo>
                    <a:pt x="5" y="0"/>
                    <a:pt x="5" y="0"/>
                    <a:pt x="5" y="0"/>
                  </a:cubicBezTo>
                  <a:cubicBezTo>
                    <a:pt x="6" y="0"/>
                    <a:pt x="6" y="0"/>
                    <a:pt x="6" y="0"/>
                  </a:cubicBezTo>
                  <a:cubicBezTo>
                    <a:pt x="6" y="0"/>
                    <a:pt x="6" y="1"/>
                    <a:pt x="6" y="1"/>
                  </a:cubicBezTo>
                  <a:cubicBezTo>
                    <a:pt x="6" y="21"/>
                    <a:pt x="6" y="21"/>
                    <a:pt x="6" y="21"/>
                  </a:cubicBezTo>
                  <a:cubicBezTo>
                    <a:pt x="22" y="1"/>
                    <a:pt x="22" y="1"/>
                    <a:pt x="22" y="1"/>
                  </a:cubicBezTo>
                  <a:cubicBezTo>
                    <a:pt x="22" y="1"/>
                    <a:pt x="22" y="0"/>
                    <a:pt x="23" y="0"/>
                  </a:cubicBezTo>
                  <a:cubicBezTo>
                    <a:pt x="23" y="0"/>
                    <a:pt x="23" y="0"/>
                    <a:pt x="23" y="0"/>
                  </a:cubicBezTo>
                  <a:cubicBezTo>
                    <a:pt x="24" y="0"/>
                    <a:pt x="24" y="0"/>
                    <a:pt x="24" y="0"/>
                  </a:cubicBezTo>
                  <a:cubicBezTo>
                    <a:pt x="25" y="0"/>
                    <a:pt x="25" y="0"/>
                    <a:pt x="26" y="0"/>
                  </a:cubicBezTo>
                  <a:cubicBezTo>
                    <a:pt x="26" y="0"/>
                    <a:pt x="27" y="0"/>
                    <a:pt x="27" y="0"/>
                  </a:cubicBezTo>
                  <a:cubicBezTo>
                    <a:pt x="28" y="0"/>
                    <a:pt x="28" y="0"/>
                    <a:pt x="28" y="0"/>
                  </a:cubicBezTo>
                  <a:cubicBezTo>
                    <a:pt x="28" y="0"/>
                    <a:pt x="29" y="0"/>
                    <a:pt x="29" y="0"/>
                  </a:cubicBezTo>
                  <a:cubicBezTo>
                    <a:pt x="29" y="1"/>
                    <a:pt x="29" y="1"/>
                    <a:pt x="29" y="1"/>
                  </a:cubicBezTo>
                  <a:cubicBezTo>
                    <a:pt x="29" y="1"/>
                    <a:pt x="29" y="1"/>
                    <a:pt x="29" y="2"/>
                  </a:cubicBezTo>
                  <a:cubicBezTo>
                    <a:pt x="28" y="2"/>
                    <a:pt x="28" y="2"/>
                    <a:pt x="28" y="3"/>
                  </a:cubicBezTo>
                  <a:cubicBezTo>
                    <a:pt x="13" y="21"/>
                    <a:pt x="13" y="21"/>
                    <a:pt x="13" y="21"/>
                  </a:cubicBezTo>
                  <a:cubicBezTo>
                    <a:pt x="29" y="43"/>
                    <a:pt x="29" y="43"/>
                    <a:pt x="29" y="43"/>
                  </a:cubicBezTo>
                  <a:cubicBezTo>
                    <a:pt x="29" y="43"/>
                    <a:pt x="29" y="44"/>
                    <a:pt x="30" y="44"/>
                  </a:cubicBezTo>
                  <a:cubicBezTo>
                    <a:pt x="30" y="44"/>
                    <a:pt x="30" y="44"/>
                    <a:pt x="30" y="4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7" name="Freeform 125">
              <a:extLst>
                <a:ext uri="{FF2B5EF4-FFF2-40B4-BE49-F238E27FC236}">
                  <a16:creationId xmlns:a16="http://schemas.microsoft.com/office/drawing/2014/main" id="{108AD62B-1964-459A-BC84-51B3BFECADE2}"/>
                </a:ext>
              </a:extLst>
            </p:cNvPr>
            <p:cNvSpPr>
              <a:spLocks noEditPoints="1"/>
            </p:cNvSpPr>
            <p:nvPr userDrawn="1"/>
          </p:nvSpPr>
          <p:spPr bwMode="auto">
            <a:xfrm>
              <a:off x="7397" y="3081"/>
              <a:ext cx="25" cy="36"/>
            </a:xfrm>
            <a:custGeom>
              <a:avLst/>
              <a:gdLst>
                <a:gd name="T0" fmla="*/ 31 w 31"/>
                <a:gd name="T1" fmla="*/ 44 h 46"/>
                <a:gd name="T2" fmla="*/ 31 w 31"/>
                <a:gd name="T3" fmla="*/ 45 h 46"/>
                <a:gd name="T4" fmla="*/ 30 w 31"/>
                <a:gd name="T5" fmla="*/ 45 h 46"/>
                <a:gd name="T6" fmla="*/ 29 w 31"/>
                <a:gd name="T7" fmla="*/ 46 h 46"/>
                <a:gd name="T8" fmla="*/ 28 w 31"/>
                <a:gd name="T9" fmla="*/ 46 h 46"/>
                <a:gd name="T10" fmla="*/ 26 w 31"/>
                <a:gd name="T11" fmla="*/ 46 h 46"/>
                <a:gd name="T12" fmla="*/ 25 w 31"/>
                <a:gd name="T13" fmla="*/ 45 h 46"/>
                <a:gd name="T14" fmla="*/ 25 w 31"/>
                <a:gd name="T15" fmla="*/ 45 h 46"/>
                <a:gd name="T16" fmla="*/ 24 w 31"/>
                <a:gd name="T17" fmla="*/ 44 h 46"/>
                <a:gd name="T18" fmla="*/ 20 w 31"/>
                <a:gd name="T19" fmla="*/ 33 h 46"/>
                <a:gd name="T20" fmla="*/ 19 w 31"/>
                <a:gd name="T21" fmla="*/ 30 h 46"/>
                <a:gd name="T22" fmla="*/ 17 w 31"/>
                <a:gd name="T23" fmla="*/ 27 h 46"/>
                <a:gd name="T24" fmla="*/ 14 w 31"/>
                <a:gd name="T25" fmla="*/ 26 h 46"/>
                <a:gd name="T26" fmla="*/ 11 w 31"/>
                <a:gd name="T27" fmla="*/ 25 h 46"/>
                <a:gd name="T28" fmla="*/ 6 w 31"/>
                <a:gd name="T29" fmla="*/ 25 h 46"/>
                <a:gd name="T30" fmla="*/ 6 w 31"/>
                <a:gd name="T31" fmla="*/ 44 h 46"/>
                <a:gd name="T32" fmla="*/ 6 w 31"/>
                <a:gd name="T33" fmla="*/ 45 h 46"/>
                <a:gd name="T34" fmla="*/ 6 w 31"/>
                <a:gd name="T35" fmla="*/ 45 h 46"/>
                <a:gd name="T36" fmla="*/ 5 w 31"/>
                <a:gd name="T37" fmla="*/ 45 h 46"/>
                <a:gd name="T38" fmla="*/ 3 w 31"/>
                <a:gd name="T39" fmla="*/ 46 h 46"/>
                <a:gd name="T40" fmla="*/ 2 w 31"/>
                <a:gd name="T41" fmla="*/ 45 h 46"/>
                <a:gd name="T42" fmla="*/ 1 w 31"/>
                <a:gd name="T43" fmla="*/ 45 h 46"/>
                <a:gd name="T44" fmla="*/ 1 w 31"/>
                <a:gd name="T45" fmla="*/ 45 h 46"/>
                <a:gd name="T46" fmla="*/ 0 w 31"/>
                <a:gd name="T47" fmla="*/ 44 h 46"/>
                <a:gd name="T48" fmla="*/ 0 w 31"/>
                <a:gd name="T49" fmla="*/ 2 h 46"/>
                <a:gd name="T50" fmla="*/ 1 w 31"/>
                <a:gd name="T51" fmla="*/ 0 h 46"/>
                <a:gd name="T52" fmla="*/ 3 w 31"/>
                <a:gd name="T53" fmla="*/ 0 h 46"/>
                <a:gd name="T54" fmla="*/ 12 w 31"/>
                <a:gd name="T55" fmla="*/ 0 h 46"/>
                <a:gd name="T56" fmla="*/ 15 w 31"/>
                <a:gd name="T57" fmla="*/ 0 h 46"/>
                <a:gd name="T58" fmla="*/ 17 w 31"/>
                <a:gd name="T59" fmla="*/ 0 h 46"/>
                <a:gd name="T60" fmla="*/ 22 w 31"/>
                <a:gd name="T61" fmla="*/ 2 h 46"/>
                <a:gd name="T62" fmla="*/ 25 w 31"/>
                <a:gd name="T63" fmla="*/ 4 h 46"/>
                <a:gd name="T64" fmla="*/ 27 w 31"/>
                <a:gd name="T65" fmla="*/ 8 h 46"/>
                <a:gd name="T66" fmla="*/ 28 w 31"/>
                <a:gd name="T67" fmla="*/ 12 h 46"/>
                <a:gd name="T68" fmla="*/ 27 w 31"/>
                <a:gd name="T69" fmla="*/ 16 h 46"/>
                <a:gd name="T70" fmla="*/ 26 w 31"/>
                <a:gd name="T71" fmla="*/ 19 h 46"/>
                <a:gd name="T72" fmla="*/ 23 w 31"/>
                <a:gd name="T73" fmla="*/ 22 h 46"/>
                <a:gd name="T74" fmla="*/ 19 w 31"/>
                <a:gd name="T75" fmla="*/ 23 h 46"/>
                <a:gd name="T76" fmla="*/ 21 w 31"/>
                <a:gd name="T77" fmla="*/ 25 h 46"/>
                <a:gd name="T78" fmla="*/ 23 w 31"/>
                <a:gd name="T79" fmla="*/ 26 h 46"/>
                <a:gd name="T80" fmla="*/ 25 w 31"/>
                <a:gd name="T81" fmla="*/ 29 h 46"/>
                <a:gd name="T82" fmla="*/ 26 w 31"/>
                <a:gd name="T83" fmla="*/ 32 h 46"/>
                <a:gd name="T84" fmla="*/ 30 w 31"/>
                <a:gd name="T85" fmla="*/ 42 h 46"/>
                <a:gd name="T86" fmla="*/ 31 w 31"/>
                <a:gd name="T87" fmla="*/ 44 h 46"/>
                <a:gd name="T88" fmla="*/ 31 w 31"/>
                <a:gd name="T89" fmla="*/ 44 h 46"/>
                <a:gd name="T90" fmla="*/ 22 w 31"/>
                <a:gd name="T91" fmla="*/ 13 h 46"/>
                <a:gd name="T92" fmla="*/ 20 w 31"/>
                <a:gd name="T93" fmla="*/ 8 h 46"/>
                <a:gd name="T94" fmla="*/ 16 w 31"/>
                <a:gd name="T95" fmla="*/ 5 h 46"/>
                <a:gd name="T96" fmla="*/ 14 w 31"/>
                <a:gd name="T97" fmla="*/ 5 h 46"/>
                <a:gd name="T98" fmla="*/ 12 w 31"/>
                <a:gd name="T99" fmla="*/ 5 h 46"/>
                <a:gd name="T100" fmla="*/ 6 w 31"/>
                <a:gd name="T101" fmla="*/ 5 h 46"/>
                <a:gd name="T102" fmla="*/ 6 w 31"/>
                <a:gd name="T103" fmla="*/ 20 h 46"/>
                <a:gd name="T104" fmla="*/ 12 w 31"/>
                <a:gd name="T105" fmla="*/ 20 h 46"/>
                <a:gd name="T106" fmla="*/ 17 w 31"/>
                <a:gd name="T107" fmla="*/ 20 h 46"/>
                <a:gd name="T108" fmla="*/ 19 w 31"/>
                <a:gd name="T109" fmla="*/ 18 h 46"/>
                <a:gd name="T110" fmla="*/ 21 w 31"/>
                <a:gd name="T111" fmla="*/ 16 h 46"/>
                <a:gd name="T112" fmla="*/ 22 w 31"/>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46">
                  <a:moveTo>
                    <a:pt x="31" y="44"/>
                  </a:moveTo>
                  <a:cubicBezTo>
                    <a:pt x="31" y="45"/>
                    <a:pt x="31" y="45"/>
                    <a:pt x="31" y="45"/>
                  </a:cubicBezTo>
                  <a:cubicBezTo>
                    <a:pt x="31" y="45"/>
                    <a:pt x="30" y="45"/>
                    <a:pt x="30" y="45"/>
                  </a:cubicBezTo>
                  <a:cubicBezTo>
                    <a:pt x="30" y="45"/>
                    <a:pt x="30" y="45"/>
                    <a:pt x="29" y="46"/>
                  </a:cubicBezTo>
                  <a:cubicBezTo>
                    <a:pt x="29" y="46"/>
                    <a:pt x="28" y="46"/>
                    <a:pt x="28" y="46"/>
                  </a:cubicBezTo>
                  <a:cubicBezTo>
                    <a:pt x="27" y="46"/>
                    <a:pt x="26" y="46"/>
                    <a:pt x="26" y="46"/>
                  </a:cubicBezTo>
                  <a:cubicBezTo>
                    <a:pt x="26" y="45"/>
                    <a:pt x="25" y="45"/>
                    <a:pt x="25" y="45"/>
                  </a:cubicBezTo>
                  <a:cubicBezTo>
                    <a:pt x="25" y="45"/>
                    <a:pt x="25" y="45"/>
                    <a:pt x="25" y="45"/>
                  </a:cubicBezTo>
                  <a:cubicBezTo>
                    <a:pt x="24" y="45"/>
                    <a:pt x="24" y="44"/>
                    <a:pt x="24" y="44"/>
                  </a:cubicBezTo>
                  <a:cubicBezTo>
                    <a:pt x="20" y="33"/>
                    <a:pt x="20" y="33"/>
                    <a:pt x="20" y="33"/>
                  </a:cubicBezTo>
                  <a:cubicBezTo>
                    <a:pt x="20" y="32"/>
                    <a:pt x="19" y="31"/>
                    <a:pt x="19" y="30"/>
                  </a:cubicBezTo>
                  <a:cubicBezTo>
                    <a:pt x="18" y="29"/>
                    <a:pt x="17" y="28"/>
                    <a:pt x="17" y="27"/>
                  </a:cubicBezTo>
                  <a:cubicBezTo>
                    <a:pt x="16" y="27"/>
                    <a:pt x="15" y="26"/>
                    <a:pt x="14" y="26"/>
                  </a:cubicBezTo>
                  <a:cubicBezTo>
                    <a:pt x="13" y="25"/>
                    <a:pt x="12" y="25"/>
                    <a:pt x="11" y="25"/>
                  </a:cubicBezTo>
                  <a:cubicBezTo>
                    <a:pt x="6" y="25"/>
                    <a:pt x="6" y="25"/>
                    <a:pt x="6" y="25"/>
                  </a:cubicBezTo>
                  <a:cubicBezTo>
                    <a:pt x="6" y="44"/>
                    <a:pt x="6" y="44"/>
                    <a:pt x="6" y="44"/>
                  </a:cubicBezTo>
                  <a:cubicBezTo>
                    <a:pt x="6" y="45"/>
                    <a:pt x="6" y="45"/>
                    <a:pt x="6" y="45"/>
                  </a:cubicBezTo>
                  <a:cubicBezTo>
                    <a:pt x="6" y="45"/>
                    <a:pt x="6" y="45"/>
                    <a:pt x="6" y="45"/>
                  </a:cubicBezTo>
                  <a:cubicBezTo>
                    <a:pt x="6" y="45"/>
                    <a:pt x="5" y="45"/>
                    <a:pt x="5" y="45"/>
                  </a:cubicBezTo>
                  <a:cubicBezTo>
                    <a:pt x="5" y="46"/>
                    <a:pt x="4" y="46"/>
                    <a:pt x="3" y="46"/>
                  </a:cubicBezTo>
                  <a:cubicBezTo>
                    <a:pt x="3" y="46"/>
                    <a:pt x="2" y="46"/>
                    <a:pt x="2" y="45"/>
                  </a:cubicBezTo>
                  <a:cubicBezTo>
                    <a:pt x="2" y="45"/>
                    <a:pt x="1" y="45"/>
                    <a:pt x="1" y="45"/>
                  </a:cubicBezTo>
                  <a:cubicBezTo>
                    <a:pt x="1" y="45"/>
                    <a:pt x="1" y="45"/>
                    <a:pt x="1" y="45"/>
                  </a:cubicBezTo>
                  <a:cubicBezTo>
                    <a:pt x="0" y="45"/>
                    <a:pt x="0" y="45"/>
                    <a:pt x="0" y="44"/>
                  </a:cubicBezTo>
                  <a:cubicBezTo>
                    <a:pt x="0" y="2"/>
                    <a:pt x="0" y="2"/>
                    <a:pt x="0" y="2"/>
                  </a:cubicBezTo>
                  <a:cubicBezTo>
                    <a:pt x="0" y="1"/>
                    <a:pt x="1" y="1"/>
                    <a:pt x="1" y="0"/>
                  </a:cubicBezTo>
                  <a:cubicBezTo>
                    <a:pt x="2" y="0"/>
                    <a:pt x="2" y="0"/>
                    <a:pt x="3" y="0"/>
                  </a:cubicBezTo>
                  <a:cubicBezTo>
                    <a:pt x="12" y="0"/>
                    <a:pt x="12" y="0"/>
                    <a:pt x="12" y="0"/>
                  </a:cubicBezTo>
                  <a:cubicBezTo>
                    <a:pt x="13" y="0"/>
                    <a:pt x="14" y="0"/>
                    <a:pt x="15" y="0"/>
                  </a:cubicBezTo>
                  <a:cubicBezTo>
                    <a:pt x="16" y="0"/>
                    <a:pt x="17" y="0"/>
                    <a:pt x="17" y="0"/>
                  </a:cubicBezTo>
                  <a:cubicBezTo>
                    <a:pt x="19" y="0"/>
                    <a:pt x="21" y="1"/>
                    <a:pt x="22" y="2"/>
                  </a:cubicBezTo>
                  <a:cubicBezTo>
                    <a:pt x="23" y="2"/>
                    <a:pt x="24" y="3"/>
                    <a:pt x="25" y="4"/>
                  </a:cubicBezTo>
                  <a:cubicBezTo>
                    <a:pt x="26" y="5"/>
                    <a:pt x="27" y="6"/>
                    <a:pt x="27" y="8"/>
                  </a:cubicBezTo>
                  <a:cubicBezTo>
                    <a:pt x="28" y="9"/>
                    <a:pt x="28" y="10"/>
                    <a:pt x="28" y="12"/>
                  </a:cubicBezTo>
                  <a:cubicBezTo>
                    <a:pt x="28" y="13"/>
                    <a:pt x="28" y="15"/>
                    <a:pt x="27" y="16"/>
                  </a:cubicBezTo>
                  <a:cubicBezTo>
                    <a:pt x="27" y="17"/>
                    <a:pt x="26" y="18"/>
                    <a:pt x="26" y="19"/>
                  </a:cubicBezTo>
                  <a:cubicBezTo>
                    <a:pt x="25" y="20"/>
                    <a:pt x="24" y="21"/>
                    <a:pt x="23" y="22"/>
                  </a:cubicBezTo>
                  <a:cubicBezTo>
                    <a:pt x="22" y="22"/>
                    <a:pt x="21" y="23"/>
                    <a:pt x="19" y="23"/>
                  </a:cubicBezTo>
                  <a:cubicBezTo>
                    <a:pt x="20" y="24"/>
                    <a:pt x="21" y="24"/>
                    <a:pt x="21" y="25"/>
                  </a:cubicBezTo>
                  <a:cubicBezTo>
                    <a:pt x="22" y="25"/>
                    <a:pt x="22" y="26"/>
                    <a:pt x="23" y="26"/>
                  </a:cubicBezTo>
                  <a:cubicBezTo>
                    <a:pt x="24" y="27"/>
                    <a:pt x="24" y="28"/>
                    <a:pt x="25" y="29"/>
                  </a:cubicBezTo>
                  <a:cubicBezTo>
                    <a:pt x="25" y="30"/>
                    <a:pt x="25" y="31"/>
                    <a:pt x="26" y="32"/>
                  </a:cubicBezTo>
                  <a:cubicBezTo>
                    <a:pt x="30" y="42"/>
                    <a:pt x="30" y="42"/>
                    <a:pt x="30" y="42"/>
                  </a:cubicBezTo>
                  <a:cubicBezTo>
                    <a:pt x="30" y="43"/>
                    <a:pt x="31" y="43"/>
                    <a:pt x="31" y="44"/>
                  </a:cubicBezTo>
                  <a:cubicBezTo>
                    <a:pt x="31" y="44"/>
                    <a:pt x="31" y="44"/>
                    <a:pt x="31" y="44"/>
                  </a:cubicBezTo>
                  <a:close/>
                  <a:moveTo>
                    <a:pt x="22" y="13"/>
                  </a:moveTo>
                  <a:cubicBezTo>
                    <a:pt x="22" y="11"/>
                    <a:pt x="21" y="9"/>
                    <a:pt x="20" y="8"/>
                  </a:cubicBezTo>
                  <a:cubicBezTo>
                    <a:pt x="20" y="7"/>
                    <a:pt x="18" y="6"/>
                    <a:pt x="16" y="5"/>
                  </a:cubicBezTo>
                  <a:cubicBezTo>
                    <a:pt x="16" y="5"/>
                    <a:pt x="15" y="5"/>
                    <a:pt x="14" y="5"/>
                  </a:cubicBezTo>
                  <a:cubicBezTo>
                    <a:pt x="14" y="5"/>
                    <a:pt x="13" y="5"/>
                    <a:pt x="12" y="5"/>
                  </a:cubicBezTo>
                  <a:cubicBezTo>
                    <a:pt x="6" y="5"/>
                    <a:pt x="6" y="5"/>
                    <a:pt x="6" y="5"/>
                  </a:cubicBezTo>
                  <a:cubicBezTo>
                    <a:pt x="6" y="20"/>
                    <a:pt x="6" y="20"/>
                    <a:pt x="6" y="20"/>
                  </a:cubicBezTo>
                  <a:cubicBezTo>
                    <a:pt x="12" y="20"/>
                    <a:pt x="12" y="20"/>
                    <a:pt x="12" y="20"/>
                  </a:cubicBezTo>
                  <a:cubicBezTo>
                    <a:pt x="14" y="20"/>
                    <a:pt x="15" y="20"/>
                    <a:pt x="17" y="20"/>
                  </a:cubicBezTo>
                  <a:cubicBezTo>
                    <a:pt x="18" y="19"/>
                    <a:pt x="19" y="19"/>
                    <a:pt x="19" y="18"/>
                  </a:cubicBezTo>
                  <a:cubicBezTo>
                    <a:pt x="20" y="17"/>
                    <a:pt x="21" y="16"/>
                    <a:pt x="21" y="16"/>
                  </a:cubicBezTo>
                  <a:cubicBezTo>
                    <a:pt x="21" y="15"/>
                    <a:pt x="22" y="14"/>
                    <a:pt x="22"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8" name="Freeform 126">
              <a:extLst>
                <a:ext uri="{FF2B5EF4-FFF2-40B4-BE49-F238E27FC236}">
                  <a16:creationId xmlns:a16="http://schemas.microsoft.com/office/drawing/2014/main" id="{A00C6099-4698-4864-A19E-9FE084C067DB}"/>
                </a:ext>
              </a:extLst>
            </p:cNvPr>
            <p:cNvSpPr>
              <a:spLocks/>
            </p:cNvSpPr>
            <p:nvPr userDrawn="1"/>
          </p:nvSpPr>
          <p:spPr bwMode="auto">
            <a:xfrm>
              <a:off x="7428" y="3081"/>
              <a:ext cx="28" cy="36"/>
            </a:xfrm>
            <a:custGeom>
              <a:avLst/>
              <a:gdLst>
                <a:gd name="T0" fmla="*/ 35 w 35"/>
                <a:gd name="T1" fmla="*/ 29 h 46"/>
                <a:gd name="T2" fmla="*/ 34 w 35"/>
                <a:gd name="T3" fmla="*/ 36 h 46"/>
                <a:gd name="T4" fmla="*/ 30 w 35"/>
                <a:gd name="T5" fmla="*/ 41 h 46"/>
                <a:gd name="T6" fmla="*/ 25 w 35"/>
                <a:gd name="T7" fmla="*/ 45 h 46"/>
                <a:gd name="T8" fmla="*/ 17 w 35"/>
                <a:gd name="T9" fmla="*/ 46 h 46"/>
                <a:gd name="T10" fmla="*/ 10 w 35"/>
                <a:gd name="T11" fmla="*/ 45 h 46"/>
                <a:gd name="T12" fmla="*/ 5 w 35"/>
                <a:gd name="T13" fmla="*/ 42 h 46"/>
                <a:gd name="T14" fmla="*/ 2 w 35"/>
                <a:gd name="T15" fmla="*/ 36 h 46"/>
                <a:gd name="T16" fmla="*/ 0 w 35"/>
                <a:gd name="T17" fmla="*/ 29 h 46"/>
                <a:gd name="T18" fmla="*/ 0 w 35"/>
                <a:gd name="T19" fmla="*/ 1 h 46"/>
                <a:gd name="T20" fmla="*/ 1 w 35"/>
                <a:gd name="T21" fmla="*/ 0 h 46"/>
                <a:gd name="T22" fmla="*/ 1 w 35"/>
                <a:gd name="T23" fmla="*/ 0 h 46"/>
                <a:gd name="T24" fmla="*/ 2 w 35"/>
                <a:gd name="T25" fmla="*/ 0 h 46"/>
                <a:gd name="T26" fmla="*/ 3 w 35"/>
                <a:gd name="T27" fmla="*/ 0 h 46"/>
                <a:gd name="T28" fmla="*/ 5 w 35"/>
                <a:gd name="T29" fmla="*/ 0 h 46"/>
                <a:gd name="T30" fmla="*/ 6 w 35"/>
                <a:gd name="T31" fmla="*/ 0 h 46"/>
                <a:gd name="T32" fmla="*/ 6 w 35"/>
                <a:gd name="T33" fmla="*/ 0 h 46"/>
                <a:gd name="T34" fmla="*/ 6 w 35"/>
                <a:gd name="T35" fmla="*/ 1 h 46"/>
                <a:gd name="T36" fmla="*/ 6 w 35"/>
                <a:gd name="T37" fmla="*/ 28 h 46"/>
                <a:gd name="T38" fmla="*/ 7 w 35"/>
                <a:gd name="T39" fmla="*/ 34 h 46"/>
                <a:gd name="T40" fmla="*/ 9 w 35"/>
                <a:gd name="T41" fmla="*/ 38 h 46"/>
                <a:gd name="T42" fmla="*/ 13 w 35"/>
                <a:gd name="T43" fmla="*/ 40 h 46"/>
                <a:gd name="T44" fmla="*/ 18 w 35"/>
                <a:gd name="T45" fmla="*/ 41 h 46"/>
                <a:gd name="T46" fmla="*/ 22 w 35"/>
                <a:gd name="T47" fmla="*/ 40 h 46"/>
                <a:gd name="T48" fmla="*/ 26 w 35"/>
                <a:gd name="T49" fmla="*/ 38 h 46"/>
                <a:gd name="T50" fmla="*/ 28 w 35"/>
                <a:gd name="T51" fmla="*/ 34 h 46"/>
                <a:gd name="T52" fmla="*/ 29 w 35"/>
                <a:gd name="T53" fmla="*/ 29 h 46"/>
                <a:gd name="T54" fmla="*/ 29 w 35"/>
                <a:gd name="T55" fmla="*/ 1 h 46"/>
                <a:gd name="T56" fmla="*/ 29 w 35"/>
                <a:gd name="T57" fmla="*/ 0 h 46"/>
                <a:gd name="T58" fmla="*/ 29 w 35"/>
                <a:gd name="T59" fmla="*/ 0 h 46"/>
                <a:gd name="T60" fmla="*/ 30 w 35"/>
                <a:gd name="T61" fmla="*/ 0 h 46"/>
                <a:gd name="T62" fmla="*/ 32 w 35"/>
                <a:gd name="T63" fmla="*/ 0 h 46"/>
                <a:gd name="T64" fmla="*/ 33 w 35"/>
                <a:gd name="T65" fmla="*/ 0 h 46"/>
                <a:gd name="T66" fmla="*/ 34 w 35"/>
                <a:gd name="T67" fmla="*/ 0 h 46"/>
                <a:gd name="T68" fmla="*/ 35 w 35"/>
                <a:gd name="T69" fmla="*/ 0 h 46"/>
                <a:gd name="T70" fmla="*/ 35 w 35"/>
                <a:gd name="T71" fmla="*/ 1 h 46"/>
                <a:gd name="T72" fmla="*/ 35 w 35"/>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46">
                  <a:moveTo>
                    <a:pt x="35" y="29"/>
                  </a:moveTo>
                  <a:cubicBezTo>
                    <a:pt x="35" y="31"/>
                    <a:pt x="34" y="34"/>
                    <a:pt x="34" y="36"/>
                  </a:cubicBezTo>
                  <a:cubicBezTo>
                    <a:pt x="33" y="38"/>
                    <a:pt x="32" y="40"/>
                    <a:pt x="30" y="41"/>
                  </a:cubicBezTo>
                  <a:cubicBezTo>
                    <a:pt x="29" y="43"/>
                    <a:pt x="27" y="44"/>
                    <a:pt x="25" y="45"/>
                  </a:cubicBezTo>
                  <a:cubicBezTo>
                    <a:pt x="22" y="46"/>
                    <a:pt x="20" y="46"/>
                    <a:pt x="17" y="46"/>
                  </a:cubicBezTo>
                  <a:cubicBezTo>
                    <a:pt x="15" y="46"/>
                    <a:pt x="12" y="46"/>
                    <a:pt x="10" y="45"/>
                  </a:cubicBezTo>
                  <a:cubicBezTo>
                    <a:pt x="8" y="44"/>
                    <a:pt x="7" y="43"/>
                    <a:pt x="5" y="42"/>
                  </a:cubicBezTo>
                  <a:cubicBezTo>
                    <a:pt x="4" y="40"/>
                    <a:pt x="2" y="39"/>
                    <a:pt x="2" y="36"/>
                  </a:cubicBezTo>
                  <a:cubicBezTo>
                    <a:pt x="1" y="34"/>
                    <a:pt x="0" y="32"/>
                    <a:pt x="0" y="29"/>
                  </a:cubicBezTo>
                  <a:cubicBezTo>
                    <a:pt x="0" y="1"/>
                    <a:pt x="0" y="1"/>
                    <a:pt x="0" y="1"/>
                  </a:cubicBezTo>
                  <a:cubicBezTo>
                    <a:pt x="0" y="1"/>
                    <a:pt x="0" y="0"/>
                    <a:pt x="1" y="0"/>
                  </a:cubicBezTo>
                  <a:cubicBezTo>
                    <a:pt x="1" y="0"/>
                    <a:pt x="1" y="0"/>
                    <a:pt x="1" y="0"/>
                  </a:cubicBezTo>
                  <a:cubicBezTo>
                    <a:pt x="1" y="0"/>
                    <a:pt x="2" y="0"/>
                    <a:pt x="2" y="0"/>
                  </a:cubicBezTo>
                  <a:cubicBezTo>
                    <a:pt x="2" y="0"/>
                    <a:pt x="3" y="0"/>
                    <a:pt x="3" y="0"/>
                  </a:cubicBezTo>
                  <a:cubicBezTo>
                    <a:pt x="4" y="0"/>
                    <a:pt x="5" y="0"/>
                    <a:pt x="5" y="0"/>
                  </a:cubicBezTo>
                  <a:cubicBezTo>
                    <a:pt x="5" y="0"/>
                    <a:pt x="6" y="0"/>
                    <a:pt x="6" y="0"/>
                  </a:cubicBezTo>
                  <a:cubicBezTo>
                    <a:pt x="6" y="0"/>
                    <a:pt x="6" y="0"/>
                    <a:pt x="6" y="0"/>
                  </a:cubicBezTo>
                  <a:cubicBezTo>
                    <a:pt x="6" y="0"/>
                    <a:pt x="6" y="1"/>
                    <a:pt x="6" y="1"/>
                  </a:cubicBezTo>
                  <a:cubicBezTo>
                    <a:pt x="6" y="28"/>
                    <a:pt x="6" y="28"/>
                    <a:pt x="6" y="28"/>
                  </a:cubicBezTo>
                  <a:cubicBezTo>
                    <a:pt x="6" y="30"/>
                    <a:pt x="7" y="32"/>
                    <a:pt x="7" y="34"/>
                  </a:cubicBezTo>
                  <a:cubicBezTo>
                    <a:pt x="8" y="35"/>
                    <a:pt x="8" y="37"/>
                    <a:pt x="9" y="38"/>
                  </a:cubicBezTo>
                  <a:cubicBezTo>
                    <a:pt x="10" y="39"/>
                    <a:pt x="12" y="40"/>
                    <a:pt x="13" y="40"/>
                  </a:cubicBezTo>
                  <a:cubicBezTo>
                    <a:pt x="14" y="41"/>
                    <a:pt x="16" y="41"/>
                    <a:pt x="18" y="41"/>
                  </a:cubicBezTo>
                  <a:cubicBezTo>
                    <a:pt x="19" y="41"/>
                    <a:pt x="21" y="41"/>
                    <a:pt x="22" y="40"/>
                  </a:cubicBezTo>
                  <a:cubicBezTo>
                    <a:pt x="24" y="40"/>
                    <a:pt x="25" y="39"/>
                    <a:pt x="26" y="38"/>
                  </a:cubicBezTo>
                  <a:cubicBezTo>
                    <a:pt x="27" y="37"/>
                    <a:pt x="27" y="35"/>
                    <a:pt x="28" y="34"/>
                  </a:cubicBezTo>
                  <a:cubicBezTo>
                    <a:pt x="28" y="32"/>
                    <a:pt x="29" y="31"/>
                    <a:pt x="29" y="29"/>
                  </a:cubicBezTo>
                  <a:cubicBezTo>
                    <a:pt x="29" y="1"/>
                    <a:pt x="29" y="1"/>
                    <a:pt x="29" y="1"/>
                  </a:cubicBezTo>
                  <a:cubicBezTo>
                    <a:pt x="29" y="1"/>
                    <a:pt x="29" y="0"/>
                    <a:pt x="29" y="0"/>
                  </a:cubicBezTo>
                  <a:cubicBezTo>
                    <a:pt x="29" y="0"/>
                    <a:pt x="29" y="0"/>
                    <a:pt x="29" y="0"/>
                  </a:cubicBezTo>
                  <a:cubicBezTo>
                    <a:pt x="30" y="0"/>
                    <a:pt x="30" y="0"/>
                    <a:pt x="30" y="0"/>
                  </a:cubicBezTo>
                  <a:cubicBezTo>
                    <a:pt x="31" y="0"/>
                    <a:pt x="31" y="0"/>
                    <a:pt x="32" y="0"/>
                  </a:cubicBezTo>
                  <a:cubicBezTo>
                    <a:pt x="32" y="0"/>
                    <a:pt x="33" y="0"/>
                    <a:pt x="33" y="0"/>
                  </a:cubicBezTo>
                  <a:cubicBezTo>
                    <a:pt x="34" y="0"/>
                    <a:pt x="34" y="0"/>
                    <a:pt x="34" y="0"/>
                  </a:cubicBezTo>
                  <a:cubicBezTo>
                    <a:pt x="34" y="0"/>
                    <a:pt x="34" y="0"/>
                    <a:pt x="35" y="0"/>
                  </a:cubicBezTo>
                  <a:cubicBezTo>
                    <a:pt x="35" y="0"/>
                    <a:pt x="35" y="1"/>
                    <a:pt x="35" y="1"/>
                  </a:cubicBezTo>
                  <a:lnTo>
                    <a:pt x="35"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9" name="Freeform 127">
              <a:extLst>
                <a:ext uri="{FF2B5EF4-FFF2-40B4-BE49-F238E27FC236}">
                  <a16:creationId xmlns:a16="http://schemas.microsoft.com/office/drawing/2014/main" id="{6B13BF9F-E5A5-40E9-AE0D-E68DE09B3C13}"/>
                </a:ext>
              </a:extLst>
            </p:cNvPr>
            <p:cNvSpPr>
              <a:spLocks/>
            </p:cNvSpPr>
            <p:nvPr userDrawn="1"/>
          </p:nvSpPr>
          <p:spPr bwMode="auto">
            <a:xfrm>
              <a:off x="7462" y="3080"/>
              <a:ext cx="22" cy="37"/>
            </a:xfrm>
            <a:custGeom>
              <a:avLst/>
              <a:gdLst>
                <a:gd name="T0" fmla="*/ 28 w 28"/>
                <a:gd name="T1" fmla="*/ 34 h 47"/>
                <a:gd name="T2" fmla="*/ 27 w 28"/>
                <a:gd name="T3" fmla="*/ 39 h 47"/>
                <a:gd name="T4" fmla="*/ 24 w 28"/>
                <a:gd name="T5" fmla="*/ 44 h 47"/>
                <a:gd name="T6" fmla="*/ 19 w 28"/>
                <a:gd name="T7" fmla="*/ 46 h 47"/>
                <a:gd name="T8" fmla="*/ 13 w 28"/>
                <a:gd name="T9" fmla="*/ 47 h 47"/>
                <a:gd name="T10" fmla="*/ 8 w 28"/>
                <a:gd name="T11" fmla="*/ 47 h 47"/>
                <a:gd name="T12" fmla="*/ 5 w 28"/>
                <a:gd name="T13" fmla="*/ 46 h 47"/>
                <a:gd name="T14" fmla="*/ 2 w 28"/>
                <a:gd name="T15" fmla="*/ 45 h 47"/>
                <a:gd name="T16" fmla="*/ 1 w 28"/>
                <a:gd name="T17" fmla="*/ 44 h 47"/>
                <a:gd name="T18" fmla="*/ 0 w 28"/>
                <a:gd name="T19" fmla="*/ 42 h 47"/>
                <a:gd name="T20" fmla="*/ 0 w 28"/>
                <a:gd name="T21" fmla="*/ 41 h 47"/>
                <a:gd name="T22" fmla="*/ 0 w 28"/>
                <a:gd name="T23" fmla="*/ 39 h 47"/>
                <a:gd name="T24" fmla="*/ 0 w 28"/>
                <a:gd name="T25" fmla="*/ 39 h 47"/>
                <a:gd name="T26" fmla="*/ 1 w 28"/>
                <a:gd name="T27" fmla="*/ 38 h 47"/>
                <a:gd name="T28" fmla="*/ 1 w 28"/>
                <a:gd name="T29" fmla="*/ 38 h 47"/>
                <a:gd name="T30" fmla="*/ 3 w 28"/>
                <a:gd name="T31" fmla="*/ 39 h 47"/>
                <a:gd name="T32" fmla="*/ 5 w 28"/>
                <a:gd name="T33" fmla="*/ 40 h 47"/>
                <a:gd name="T34" fmla="*/ 8 w 28"/>
                <a:gd name="T35" fmla="*/ 41 h 47"/>
                <a:gd name="T36" fmla="*/ 13 w 28"/>
                <a:gd name="T37" fmla="*/ 42 h 47"/>
                <a:gd name="T38" fmla="*/ 17 w 28"/>
                <a:gd name="T39" fmla="*/ 41 h 47"/>
                <a:gd name="T40" fmla="*/ 19 w 28"/>
                <a:gd name="T41" fmla="*/ 40 h 47"/>
                <a:gd name="T42" fmla="*/ 21 w 28"/>
                <a:gd name="T43" fmla="*/ 37 h 47"/>
                <a:gd name="T44" fmla="*/ 22 w 28"/>
                <a:gd name="T45" fmla="*/ 34 h 47"/>
                <a:gd name="T46" fmla="*/ 21 w 28"/>
                <a:gd name="T47" fmla="*/ 31 h 47"/>
                <a:gd name="T48" fmla="*/ 19 w 28"/>
                <a:gd name="T49" fmla="*/ 29 h 47"/>
                <a:gd name="T50" fmla="*/ 15 w 28"/>
                <a:gd name="T51" fmla="*/ 27 h 47"/>
                <a:gd name="T52" fmla="*/ 12 w 28"/>
                <a:gd name="T53" fmla="*/ 25 h 47"/>
                <a:gd name="T54" fmla="*/ 8 w 28"/>
                <a:gd name="T55" fmla="*/ 23 h 47"/>
                <a:gd name="T56" fmla="*/ 5 w 28"/>
                <a:gd name="T57" fmla="*/ 20 h 47"/>
                <a:gd name="T58" fmla="*/ 2 w 28"/>
                <a:gd name="T59" fmla="*/ 17 h 47"/>
                <a:gd name="T60" fmla="*/ 1 w 28"/>
                <a:gd name="T61" fmla="*/ 12 h 47"/>
                <a:gd name="T62" fmla="*/ 2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3 w 28"/>
                <a:gd name="T75" fmla="*/ 2 h 47"/>
                <a:gd name="T76" fmla="*/ 25 w 28"/>
                <a:gd name="T77" fmla="*/ 3 h 47"/>
                <a:gd name="T78" fmla="*/ 25 w 28"/>
                <a:gd name="T79" fmla="*/ 4 h 47"/>
                <a:gd name="T80" fmla="*/ 25 w 28"/>
                <a:gd name="T81" fmla="*/ 4 h 47"/>
                <a:gd name="T82" fmla="*/ 26 w 28"/>
                <a:gd name="T83" fmla="*/ 5 h 47"/>
                <a:gd name="T84" fmla="*/ 26 w 28"/>
                <a:gd name="T85" fmla="*/ 6 h 47"/>
                <a:gd name="T86" fmla="*/ 26 w 28"/>
                <a:gd name="T87" fmla="*/ 7 h 47"/>
                <a:gd name="T88" fmla="*/ 25 w 28"/>
                <a:gd name="T89" fmla="*/ 8 h 47"/>
                <a:gd name="T90" fmla="*/ 25 w 28"/>
                <a:gd name="T91" fmla="*/ 8 h 47"/>
                <a:gd name="T92" fmla="*/ 25 w 28"/>
                <a:gd name="T93" fmla="*/ 8 h 47"/>
                <a:gd name="T94" fmla="*/ 23 w 28"/>
                <a:gd name="T95" fmla="*/ 8 h 47"/>
                <a:gd name="T96" fmla="*/ 21 w 28"/>
                <a:gd name="T97" fmla="*/ 7 h 47"/>
                <a:gd name="T98" fmla="*/ 19 w 28"/>
                <a:gd name="T99" fmla="*/ 6 h 47"/>
                <a:gd name="T100" fmla="*/ 15 w 28"/>
                <a:gd name="T101" fmla="*/ 5 h 47"/>
                <a:gd name="T102" fmla="*/ 12 w 28"/>
                <a:gd name="T103" fmla="*/ 6 h 47"/>
                <a:gd name="T104" fmla="*/ 9 w 28"/>
                <a:gd name="T105" fmla="*/ 7 h 47"/>
                <a:gd name="T106" fmla="*/ 8 w 28"/>
                <a:gd name="T107" fmla="*/ 9 h 47"/>
                <a:gd name="T108" fmla="*/ 7 w 28"/>
                <a:gd name="T109" fmla="*/ 12 h 47"/>
                <a:gd name="T110" fmla="*/ 8 w 28"/>
                <a:gd name="T111" fmla="*/ 15 h 47"/>
                <a:gd name="T112" fmla="*/ 11 w 28"/>
                <a:gd name="T113" fmla="*/ 17 h 47"/>
                <a:gd name="T114" fmla="*/ 14 w 28"/>
                <a:gd name="T115" fmla="*/ 19 h 47"/>
                <a:gd name="T116" fmla="*/ 18 w 28"/>
                <a:gd name="T117" fmla="*/ 21 h 47"/>
                <a:gd name="T118" fmla="*/ 22 w 28"/>
                <a:gd name="T119" fmla="*/ 23 h 47"/>
                <a:gd name="T120" fmla="*/ 25 w 28"/>
                <a:gd name="T121" fmla="*/ 25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8" y="38"/>
                    <a:pt x="27" y="39"/>
                  </a:cubicBezTo>
                  <a:cubicBezTo>
                    <a:pt x="26" y="41"/>
                    <a:pt x="25" y="42"/>
                    <a:pt x="24" y="44"/>
                  </a:cubicBezTo>
                  <a:cubicBezTo>
                    <a:pt x="22" y="45"/>
                    <a:pt x="21" y="46"/>
                    <a:pt x="19" y="46"/>
                  </a:cubicBezTo>
                  <a:cubicBezTo>
                    <a:pt x="17" y="47"/>
                    <a:pt x="15" y="47"/>
                    <a:pt x="13" y="47"/>
                  </a:cubicBezTo>
                  <a:cubicBezTo>
                    <a:pt x="11" y="47"/>
                    <a:pt x="10" y="47"/>
                    <a:pt x="8" y="47"/>
                  </a:cubicBezTo>
                  <a:cubicBezTo>
                    <a:pt x="7" y="46"/>
                    <a:pt x="6" y="46"/>
                    <a:pt x="5" y="46"/>
                  </a:cubicBezTo>
                  <a:cubicBezTo>
                    <a:pt x="4" y="45"/>
                    <a:pt x="3" y="45"/>
                    <a:pt x="2" y="45"/>
                  </a:cubicBezTo>
                  <a:cubicBezTo>
                    <a:pt x="2" y="44"/>
                    <a:pt x="1" y="44"/>
                    <a:pt x="1" y="44"/>
                  </a:cubicBezTo>
                  <a:cubicBezTo>
                    <a:pt x="1" y="43"/>
                    <a:pt x="0" y="43"/>
                    <a:pt x="0" y="42"/>
                  </a:cubicBezTo>
                  <a:cubicBezTo>
                    <a:pt x="0" y="42"/>
                    <a:pt x="0" y="41"/>
                    <a:pt x="0" y="41"/>
                  </a:cubicBezTo>
                  <a:cubicBezTo>
                    <a:pt x="0" y="40"/>
                    <a:pt x="0" y="40"/>
                    <a:pt x="0" y="39"/>
                  </a:cubicBezTo>
                  <a:cubicBezTo>
                    <a:pt x="0" y="39"/>
                    <a:pt x="0" y="39"/>
                    <a:pt x="0" y="39"/>
                  </a:cubicBezTo>
                  <a:cubicBezTo>
                    <a:pt x="1" y="38"/>
                    <a:pt x="1" y="38"/>
                    <a:pt x="1" y="38"/>
                  </a:cubicBezTo>
                  <a:cubicBezTo>
                    <a:pt x="1" y="38"/>
                    <a:pt x="1" y="38"/>
                    <a:pt x="1" y="38"/>
                  </a:cubicBezTo>
                  <a:cubicBezTo>
                    <a:pt x="2" y="38"/>
                    <a:pt x="2" y="38"/>
                    <a:pt x="3" y="39"/>
                  </a:cubicBezTo>
                  <a:cubicBezTo>
                    <a:pt x="3" y="39"/>
                    <a:pt x="4" y="39"/>
                    <a:pt x="5" y="40"/>
                  </a:cubicBezTo>
                  <a:cubicBezTo>
                    <a:pt x="6" y="40"/>
                    <a:pt x="7" y="41"/>
                    <a:pt x="8" y="41"/>
                  </a:cubicBezTo>
                  <a:cubicBezTo>
                    <a:pt x="10" y="42"/>
                    <a:pt x="11" y="42"/>
                    <a:pt x="13" y="42"/>
                  </a:cubicBezTo>
                  <a:cubicBezTo>
                    <a:pt x="14" y="42"/>
                    <a:pt x="15" y="42"/>
                    <a:pt x="17" y="41"/>
                  </a:cubicBezTo>
                  <a:cubicBezTo>
                    <a:pt x="18" y="41"/>
                    <a:pt x="19" y="40"/>
                    <a:pt x="19" y="40"/>
                  </a:cubicBezTo>
                  <a:cubicBezTo>
                    <a:pt x="20" y="39"/>
                    <a:pt x="21" y="38"/>
                    <a:pt x="21" y="37"/>
                  </a:cubicBezTo>
                  <a:cubicBezTo>
                    <a:pt x="22" y="37"/>
                    <a:pt x="22" y="35"/>
                    <a:pt x="22" y="34"/>
                  </a:cubicBezTo>
                  <a:cubicBezTo>
                    <a:pt x="22" y="33"/>
                    <a:pt x="22" y="32"/>
                    <a:pt x="21" y="31"/>
                  </a:cubicBezTo>
                  <a:cubicBezTo>
                    <a:pt x="20" y="30"/>
                    <a:pt x="20" y="29"/>
                    <a:pt x="19" y="29"/>
                  </a:cubicBezTo>
                  <a:cubicBezTo>
                    <a:pt x="18" y="28"/>
                    <a:pt x="17" y="27"/>
                    <a:pt x="15" y="27"/>
                  </a:cubicBezTo>
                  <a:cubicBezTo>
                    <a:pt x="14" y="26"/>
                    <a:pt x="13" y="26"/>
                    <a:pt x="12" y="25"/>
                  </a:cubicBezTo>
                  <a:cubicBezTo>
                    <a:pt x="10" y="24"/>
                    <a:pt x="9" y="24"/>
                    <a:pt x="8" y="23"/>
                  </a:cubicBezTo>
                  <a:cubicBezTo>
                    <a:pt x="7" y="22"/>
                    <a:pt x="5" y="21"/>
                    <a:pt x="5" y="20"/>
                  </a:cubicBezTo>
                  <a:cubicBezTo>
                    <a:pt x="4" y="19"/>
                    <a:pt x="3" y="18"/>
                    <a:pt x="2" y="17"/>
                  </a:cubicBezTo>
                  <a:cubicBezTo>
                    <a:pt x="2" y="16"/>
                    <a:pt x="1" y="14"/>
                    <a:pt x="1" y="12"/>
                  </a:cubicBezTo>
                  <a:cubicBezTo>
                    <a:pt x="1" y="10"/>
                    <a:pt x="2" y="9"/>
                    <a:pt x="2" y="7"/>
                  </a:cubicBezTo>
                  <a:cubicBezTo>
                    <a:pt x="3" y="6"/>
                    <a:pt x="4" y="4"/>
                    <a:pt x="5" y="3"/>
                  </a:cubicBezTo>
                  <a:cubicBezTo>
                    <a:pt x="6" y="2"/>
                    <a:pt x="8" y="2"/>
                    <a:pt x="10" y="1"/>
                  </a:cubicBezTo>
                  <a:cubicBezTo>
                    <a:pt x="11" y="0"/>
                    <a:pt x="13" y="0"/>
                    <a:pt x="15" y="0"/>
                  </a:cubicBezTo>
                  <a:cubicBezTo>
                    <a:pt x="16" y="0"/>
                    <a:pt x="17" y="0"/>
                    <a:pt x="18" y="0"/>
                  </a:cubicBezTo>
                  <a:cubicBezTo>
                    <a:pt x="19" y="1"/>
                    <a:pt x="20" y="1"/>
                    <a:pt x="21" y="1"/>
                  </a:cubicBezTo>
                  <a:cubicBezTo>
                    <a:pt x="22" y="1"/>
                    <a:pt x="23" y="2"/>
                    <a:pt x="23" y="2"/>
                  </a:cubicBezTo>
                  <a:cubicBezTo>
                    <a:pt x="24" y="3"/>
                    <a:pt x="25" y="3"/>
                    <a:pt x="25" y="3"/>
                  </a:cubicBezTo>
                  <a:cubicBezTo>
                    <a:pt x="25" y="3"/>
                    <a:pt x="25" y="3"/>
                    <a:pt x="25" y="4"/>
                  </a:cubicBezTo>
                  <a:cubicBezTo>
                    <a:pt x="25" y="4"/>
                    <a:pt x="25" y="4"/>
                    <a:pt x="25" y="4"/>
                  </a:cubicBezTo>
                  <a:cubicBezTo>
                    <a:pt x="25" y="4"/>
                    <a:pt x="26" y="5"/>
                    <a:pt x="26" y="5"/>
                  </a:cubicBezTo>
                  <a:cubicBezTo>
                    <a:pt x="26" y="5"/>
                    <a:pt x="26" y="5"/>
                    <a:pt x="26" y="6"/>
                  </a:cubicBezTo>
                  <a:cubicBezTo>
                    <a:pt x="26" y="6"/>
                    <a:pt x="26" y="7"/>
                    <a:pt x="26" y="7"/>
                  </a:cubicBezTo>
                  <a:cubicBezTo>
                    <a:pt x="25" y="7"/>
                    <a:pt x="25" y="8"/>
                    <a:pt x="25" y="8"/>
                  </a:cubicBezTo>
                  <a:cubicBezTo>
                    <a:pt x="25" y="8"/>
                    <a:pt x="25" y="8"/>
                    <a:pt x="25" y="8"/>
                  </a:cubicBezTo>
                  <a:cubicBezTo>
                    <a:pt x="25" y="8"/>
                    <a:pt x="25" y="8"/>
                    <a:pt x="25" y="8"/>
                  </a:cubicBezTo>
                  <a:cubicBezTo>
                    <a:pt x="24" y="8"/>
                    <a:pt x="24" y="8"/>
                    <a:pt x="23" y="8"/>
                  </a:cubicBezTo>
                  <a:cubicBezTo>
                    <a:pt x="23" y="8"/>
                    <a:pt x="22" y="7"/>
                    <a:pt x="21" y="7"/>
                  </a:cubicBezTo>
                  <a:cubicBezTo>
                    <a:pt x="21" y="6"/>
                    <a:pt x="20" y="6"/>
                    <a:pt x="19" y="6"/>
                  </a:cubicBezTo>
                  <a:cubicBezTo>
                    <a:pt x="17" y="5"/>
                    <a:pt x="16" y="5"/>
                    <a:pt x="15" y="5"/>
                  </a:cubicBezTo>
                  <a:cubicBezTo>
                    <a:pt x="14" y="5"/>
                    <a:pt x="13" y="5"/>
                    <a:pt x="12" y="6"/>
                  </a:cubicBezTo>
                  <a:cubicBezTo>
                    <a:pt x="11" y="6"/>
                    <a:pt x="10" y="7"/>
                    <a:pt x="9" y="7"/>
                  </a:cubicBezTo>
                  <a:cubicBezTo>
                    <a:pt x="9" y="8"/>
                    <a:pt x="8" y="8"/>
                    <a:pt x="8" y="9"/>
                  </a:cubicBezTo>
                  <a:cubicBezTo>
                    <a:pt x="8" y="10"/>
                    <a:pt x="7" y="11"/>
                    <a:pt x="7" y="12"/>
                  </a:cubicBezTo>
                  <a:cubicBezTo>
                    <a:pt x="7" y="13"/>
                    <a:pt x="8" y="14"/>
                    <a:pt x="8" y="15"/>
                  </a:cubicBezTo>
                  <a:cubicBezTo>
                    <a:pt x="9" y="16"/>
                    <a:pt x="10" y="17"/>
                    <a:pt x="11" y="17"/>
                  </a:cubicBezTo>
                  <a:cubicBezTo>
                    <a:pt x="12" y="18"/>
                    <a:pt x="13" y="19"/>
                    <a:pt x="14" y="19"/>
                  </a:cubicBezTo>
                  <a:cubicBezTo>
                    <a:pt x="15" y="20"/>
                    <a:pt x="16" y="20"/>
                    <a:pt x="18" y="21"/>
                  </a:cubicBezTo>
                  <a:cubicBezTo>
                    <a:pt x="19" y="22"/>
                    <a:pt x="20" y="22"/>
                    <a:pt x="22" y="23"/>
                  </a:cubicBezTo>
                  <a:cubicBezTo>
                    <a:pt x="23" y="24"/>
                    <a:pt x="24" y="25"/>
                    <a:pt x="25" y="25"/>
                  </a:cubicBezTo>
                  <a:cubicBezTo>
                    <a:pt x="26" y="26"/>
                    <a:pt x="27" y="28"/>
                    <a:pt x="27" y="29"/>
                  </a:cubicBezTo>
                  <a:cubicBezTo>
                    <a:pt x="28" y="30"/>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0" name="Freeform 128">
              <a:extLst>
                <a:ext uri="{FF2B5EF4-FFF2-40B4-BE49-F238E27FC236}">
                  <a16:creationId xmlns:a16="http://schemas.microsoft.com/office/drawing/2014/main" id="{62AA61DF-29D9-4B43-B679-7F74FBB89FC2}"/>
                </a:ext>
              </a:extLst>
            </p:cNvPr>
            <p:cNvSpPr>
              <a:spLocks/>
            </p:cNvSpPr>
            <p:nvPr userDrawn="1"/>
          </p:nvSpPr>
          <p:spPr bwMode="auto">
            <a:xfrm>
              <a:off x="7488" y="3080"/>
              <a:ext cx="23" cy="37"/>
            </a:xfrm>
            <a:custGeom>
              <a:avLst/>
              <a:gdLst>
                <a:gd name="T0" fmla="*/ 28 w 28"/>
                <a:gd name="T1" fmla="*/ 34 h 47"/>
                <a:gd name="T2" fmla="*/ 27 w 28"/>
                <a:gd name="T3" fmla="*/ 39 h 47"/>
                <a:gd name="T4" fmla="*/ 24 w 28"/>
                <a:gd name="T5" fmla="*/ 44 h 47"/>
                <a:gd name="T6" fmla="*/ 19 w 28"/>
                <a:gd name="T7" fmla="*/ 46 h 47"/>
                <a:gd name="T8" fmla="*/ 13 w 28"/>
                <a:gd name="T9" fmla="*/ 47 h 47"/>
                <a:gd name="T10" fmla="*/ 9 w 28"/>
                <a:gd name="T11" fmla="*/ 47 h 47"/>
                <a:gd name="T12" fmla="*/ 5 w 28"/>
                <a:gd name="T13" fmla="*/ 46 h 47"/>
                <a:gd name="T14" fmla="*/ 2 w 28"/>
                <a:gd name="T15" fmla="*/ 45 h 47"/>
                <a:gd name="T16" fmla="*/ 1 w 28"/>
                <a:gd name="T17" fmla="*/ 44 h 47"/>
                <a:gd name="T18" fmla="*/ 0 w 28"/>
                <a:gd name="T19" fmla="*/ 42 h 47"/>
                <a:gd name="T20" fmla="*/ 0 w 28"/>
                <a:gd name="T21" fmla="*/ 41 h 47"/>
                <a:gd name="T22" fmla="*/ 0 w 28"/>
                <a:gd name="T23" fmla="*/ 39 h 47"/>
                <a:gd name="T24" fmla="*/ 1 w 28"/>
                <a:gd name="T25" fmla="*/ 39 h 47"/>
                <a:gd name="T26" fmla="*/ 1 w 28"/>
                <a:gd name="T27" fmla="*/ 38 h 47"/>
                <a:gd name="T28" fmla="*/ 1 w 28"/>
                <a:gd name="T29" fmla="*/ 38 h 47"/>
                <a:gd name="T30" fmla="*/ 3 w 28"/>
                <a:gd name="T31" fmla="*/ 39 h 47"/>
                <a:gd name="T32" fmla="*/ 5 w 28"/>
                <a:gd name="T33" fmla="*/ 40 h 47"/>
                <a:gd name="T34" fmla="*/ 8 w 28"/>
                <a:gd name="T35" fmla="*/ 41 h 47"/>
                <a:gd name="T36" fmla="*/ 13 w 28"/>
                <a:gd name="T37" fmla="*/ 42 h 47"/>
                <a:gd name="T38" fmla="*/ 17 w 28"/>
                <a:gd name="T39" fmla="*/ 41 h 47"/>
                <a:gd name="T40" fmla="*/ 19 w 28"/>
                <a:gd name="T41" fmla="*/ 40 h 47"/>
                <a:gd name="T42" fmla="*/ 21 w 28"/>
                <a:gd name="T43" fmla="*/ 37 h 47"/>
                <a:gd name="T44" fmla="*/ 22 w 28"/>
                <a:gd name="T45" fmla="*/ 34 h 47"/>
                <a:gd name="T46" fmla="*/ 21 w 28"/>
                <a:gd name="T47" fmla="*/ 31 h 47"/>
                <a:gd name="T48" fmla="*/ 19 w 28"/>
                <a:gd name="T49" fmla="*/ 29 h 47"/>
                <a:gd name="T50" fmla="*/ 15 w 28"/>
                <a:gd name="T51" fmla="*/ 27 h 47"/>
                <a:gd name="T52" fmla="*/ 12 w 28"/>
                <a:gd name="T53" fmla="*/ 25 h 47"/>
                <a:gd name="T54" fmla="*/ 8 w 28"/>
                <a:gd name="T55" fmla="*/ 23 h 47"/>
                <a:gd name="T56" fmla="*/ 5 w 28"/>
                <a:gd name="T57" fmla="*/ 20 h 47"/>
                <a:gd name="T58" fmla="*/ 2 w 28"/>
                <a:gd name="T59" fmla="*/ 17 h 47"/>
                <a:gd name="T60" fmla="*/ 1 w 28"/>
                <a:gd name="T61" fmla="*/ 12 h 47"/>
                <a:gd name="T62" fmla="*/ 2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4 w 28"/>
                <a:gd name="T75" fmla="*/ 2 h 47"/>
                <a:gd name="T76" fmla="*/ 25 w 28"/>
                <a:gd name="T77" fmla="*/ 3 h 47"/>
                <a:gd name="T78" fmla="*/ 25 w 28"/>
                <a:gd name="T79" fmla="*/ 4 h 47"/>
                <a:gd name="T80" fmla="*/ 26 w 28"/>
                <a:gd name="T81" fmla="*/ 4 h 47"/>
                <a:gd name="T82" fmla="*/ 26 w 28"/>
                <a:gd name="T83" fmla="*/ 5 h 47"/>
                <a:gd name="T84" fmla="*/ 26 w 28"/>
                <a:gd name="T85" fmla="*/ 6 h 47"/>
                <a:gd name="T86" fmla="*/ 26 w 28"/>
                <a:gd name="T87" fmla="*/ 7 h 47"/>
                <a:gd name="T88" fmla="*/ 25 w 28"/>
                <a:gd name="T89" fmla="*/ 8 h 47"/>
                <a:gd name="T90" fmla="*/ 25 w 28"/>
                <a:gd name="T91" fmla="*/ 8 h 47"/>
                <a:gd name="T92" fmla="*/ 25 w 28"/>
                <a:gd name="T93" fmla="*/ 8 h 47"/>
                <a:gd name="T94" fmla="*/ 23 w 28"/>
                <a:gd name="T95" fmla="*/ 8 h 47"/>
                <a:gd name="T96" fmla="*/ 21 w 28"/>
                <a:gd name="T97" fmla="*/ 7 h 47"/>
                <a:gd name="T98" fmla="*/ 19 w 28"/>
                <a:gd name="T99" fmla="*/ 6 h 47"/>
                <a:gd name="T100" fmla="*/ 15 w 28"/>
                <a:gd name="T101" fmla="*/ 5 h 47"/>
                <a:gd name="T102" fmla="*/ 12 w 28"/>
                <a:gd name="T103" fmla="*/ 6 h 47"/>
                <a:gd name="T104" fmla="*/ 9 w 28"/>
                <a:gd name="T105" fmla="*/ 7 h 47"/>
                <a:gd name="T106" fmla="*/ 8 w 28"/>
                <a:gd name="T107" fmla="*/ 9 h 47"/>
                <a:gd name="T108" fmla="*/ 8 w 28"/>
                <a:gd name="T109" fmla="*/ 12 h 47"/>
                <a:gd name="T110" fmla="*/ 8 w 28"/>
                <a:gd name="T111" fmla="*/ 15 h 47"/>
                <a:gd name="T112" fmla="*/ 11 w 28"/>
                <a:gd name="T113" fmla="*/ 17 h 47"/>
                <a:gd name="T114" fmla="*/ 14 w 28"/>
                <a:gd name="T115" fmla="*/ 19 h 47"/>
                <a:gd name="T116" fmla="*/ 18 w 28"/>
                <a:gd name="T117" fmla="*/ 21 h 47"/>
                <a:gd name="T118" fmla="*/ 22 w 28"/>
                <a:gd name="T119" fmla="*/ 23 h 47"/>
                <a:gd name="T120" fmla="*/ 25 w 28"/>
                <a:gd name="T121" fmla="*/ 25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8" y="38"/>
                    <a:pt x="27" y="39"/>
                  </a:cubicBezTo>
                  <a:cubicBezTo>
                    <a:pt x="26" y="41"/>
                    <a:pt x="25" y="42"/>
                    <a:pt x="24" y="44"/>
                  </a:cubicBezTo>
                  <a:cubicBezTo>
                    <a:pt x="22" y="45"/>
                    <a:pt x="21" y="46"/>
                    <a:pt x="19" y="46"/>
                  </a:cubicBezTo>
                  <a:cubicBezTo>
                    <a:pt x="17" y="47"/>
                    <a:pt x="15" y="47"/>
                    <a:pt x="13" y="47"/>
                  </a:cubicBezTo>
                  <a:cubicBezTo>
                    <a:pt x="11" y="47"/>
                    <a:pt x="10" y="47"/>
                    <a:pt x="9" y="47"/>
                  </a:cubicBezTo>
                  <a:cubicBezTo>
                    <a:pt x="7" y="46"/>
                    <a:pt x="6" y="46"/>
                    <a:pt x="5" y="46"/>
                  </a:cubicBezTo>
                  <a:cubicBezTo>
                    <a:pt x="4" y="45"/>
                    <a:pt x="3" y="45"/>
                    <a:pt x="2" y="45"/>
                  </a:cubicBezTo>
                  <a:cubicBezTo>
                    <a:pt x="2" y="44"/>
                    <a:pt x="1" y="44"/>
                    <a:pt x="1" y="44"/>
                  </a:cubicBezTo>
                  <a:cubicBezTo>
                    <a:pt x="1" y="43"/>
                    <a:pt x="1" y="43"/>
                    <a:pt x="0" y="42"/>
                  </a:cubicBezTo>
                  <a:cubicBezTo>
                    <a:pt x="0" y="42"/>
                    <a:pt x="0" y="41"/>
                    <a:pt x="0" y="41"/>
                  </a:cubicBezTo>
                  <a:cubicBezTo>
                    <a:pt x="0" y="40"/>
                    <a:pt x="0" y="40"/>
                    <a:pt x="0" y="39"/>
                  </a:cubicBezTo>
                  <a:cubicBezTo>
                    <a:pt x="0" y="39"/>
                    <a:pt x="0" y="39"/>
                    <a:pt x="1" y="39"/>
                  </a:cubicBezTo>
                  <a:cubicBezTo>
                    <a:pt x="1" y="38"/>
                    <a:pt x="1" y="38"/>
                    <a:pt x="1" y="38"/>
                  </a:cubicBezTo>
                  <a:cubicBezTo>
                    <a:pt x="1" y="38"/>
                    <a:pt x="1" y="38"/>
                    <a:pt x="1" y="38"/>
                  </a:cubicBezTo>
                  <a:cubicBezTo>
                    <a:pt x="2" y="38"/>
                    <a:pt x="2" y="38"/>
                    <a:pt x="3" y="39"/>
                  </a:cubicBezTo>
                  <a:cubicBezTo>
                    <a:pt x="3" y="39"/>
                    <a:pt x="4" y="39"/>
                    <a:pt x="5" y="40"/>
                  </a:cubicBezTo>
                  <a:cubicBezTo>
                    <a:pt x="6" y="40"/>
                    <a:pt x="7" y="41"/>
                    <a:pt x="8" y="41"/>
                  </a:cubicBezTo>
                  <a:cubicBezTo>
                    <a:pt x="10" y="42"/>
                    <a:pt x="11" y="42"/>
                    <a:pt x="13" y="42"/>
                  </a:cubicBezTo>
                  <a:cubicBezTo>
                    <a:pt x="14" y="42"/>
                    <a:pt x="16" y="42"/>
                    <a:pt x="17" y="41"/>
                  </a:cubicBezTo>
                  <a:cubicBezTo>
                    <a:pt x="18" y="41"/>
                    <a:pt x="19" y="40"/>
                    <a:pt x="19" y="40"/>
                  </a:cubicBezTo>
                  <a:cubicBezTo>
                    <a:pt x="20" y="39"/>
                    <a:pt x="21" y="38"/>
                    <a:pt x="21" y="37"/>
                  </a:cubicBezTo>
                  <a:cubicBezTo>
                    <a:pt x="22" y="37"/>
                    <a:pt x="22" y="35"/>
                    <a:pt x="22" y="34"/>
                  </a:cubicBezTo>
                  <a:cubicBezTo>
                    <a:pt x="22" y="33"/>
                    <a:pt x="22" y="32"/>
                    <a:pt x="21" y="31"/>
                  </a:cubicBezTo>
                  <a:cubicBezTo>
                    <a:pt x="20" y="30"/>
                    <a:pt x="20" y="29"/>
                    <a:pt x="19" y="29"/>
                  </a:cubicBezTo>
                  <a:cubicBezTo>
                    <a:pt x="18" y="28"/>
                    <a:pt x="17" y="27"/>
                    <a:pt x="15" y="27"/>
                  </a:cubicBezTo>
                  <a:cubicBezTo>
                    <a:pt x="14" y="26"/>
                    <a:pt x="13" y="26"/>
                    <a:pt x="12" y="25"/>
                  </a:cubicBezTo>
                  <a:cubicBezTo>
                    <a:pt x="10" y="24"/>
                    <a:pt x="9" y="24"/>
                    <a:pt x="8" y="23"/>
                  </a:cubicBezTo>
                  <a:cubicBezTo>
                    <a:pt x="7" y="22"/>
                    <a:pt x="6" y="21"/>
                    <a:pt x="5" y="20"/>
                  </a:cubicBezTo>
                  <a:cubicBezTo>
                    <a:pt x="4" y="19"/>
                    <a:pt x="3" y="18"/>
                    <a:pt x="2" y="17"/>
                  </a:cubicBezTo>
                  <a:cubicBezTo>
                    <a:pt x="2" y="16"/>
                    <a:pt x="1" y="14"/>
                    <a:pt x="1" y="12"/>
                  </a:cubicBezTo>
                  <a:cubicBezTo>
                    <a:pt x="1" y="10"/>
                    <a:pt x="2" y="9"/>
                    <a:pt x="2" y="7"/>
                  </a:cubicBezTo>
                  <a:cubicBezTo>
                    <a:pt x="3" y="6"/>
                    <a:pt x="4" y="4"/>
                    <a:pt x="5" y="3"/>
                  </a:cubicBezTo>
                  <a:cubicBezTo>
                    <a:pt x="7" y="2"/>
                    <a:pt x="8" y="2"/>
                    <a:pt x="10" y="1"/>
                  </a:cubicBezTo>
                  <a:cubicBezTo>
                    <a:pt x="11" y="0"/>
                    <a:pt x="13" y="0"/>
                    <a:pt x="15" y="0"/>
                  </a:cubicBezTo>
                  <a:cubicBezTo>
                    <a:pt x="16" y="0"/>
                    <a:pt x="17" y="0"/>
                    <a:pt x="18" y="0"/>
                  </a:cubicBezTo>
                  <a:cubicBezTo>
                    <a:pt x="19" y="1"/>
                    <a:pt x="20" y="1"/>
                    <a:pt x="21" y="1"/>
                  </a:cubicBezTo>
                  <a:cubicBezTo>
                    <a:pt x="22" y="1"/>
                    <a:pt x="23" y="2"/>
                    <a:pt x="24" y="2"/>
                  </a:cubicBezTo>
                  <a:cubicBezTo>
                    <a:pt x="24" y="3"/>
                    <a:pt x="25" y="3"/>
                    <a:pt x="25" y="3"/>
                  </a:cubicBezTo>
                  <a:cubicBezTo>
                    <a:pt x="25" y="3"/>
                    <a:pt x="25" y="3"/>
                    <a:pt x="25" y="4"/>
                  </a:cubicBezTo>
                  <a:cubicBezTo>
                    <a:pt x="25" y="4"/>
                    <a:pt x="25" y="4"/>
                    <a:pt x="26" y="4"/>
                  </a:cubicBezTo>
                  <a:cubicBezTo>
                    <a:pt x="26" y="4"/>
                    <a:pt x="26" y="5"/>
                    <a:pt x="26" y="5"/>
                  </a:cubicBezTo>
                  <a:cubicBezTo>
                    <a:pt x="26" y="5"/>
                    <a:pt x="26" y="5"/>
                    <a:pt x="26" y="6"/>
                  </a:cubicBezTo>
                  <a:cubicBezTo>
                    <a:pt x="26" y="6"/>
                    <a:pt x="26" y="7"/>
                    <a:pt x="26" y="7"/>
                  </a:cubicBezTo>
                  <a:cubicBezTo>
                    <a:pt x="26" y="7"/>
                    <a:pt x="26" y="8"/>
                    <a:pt x="25" y="8"/>
                  </a:cubicBezTo>
                  <a:cubicBezTo>
                    <a:pt x="25" y="8"/>
                    <a:pt x="25" y="8"/>
                    <a:pt x="25" y="8"/>
                  </a:cubicBezTo>
                  <a:cubicBezTo>
                    <a:pt x="25" y="8"/>
                    <a:pt x="25" y="8"/>
                    <a:pt x="25" y="8"/>
                  </a:cubicBezTo>
                  <a:cubicBezTo>
                    <a:pt x="24" y="8"/>
                    <a:pt x="24" y="8"/>
                    <a:pt x="23" y="8"/>
                  </a:cubicBezTo>
                  <a:cubicBezTo>
                    <a:pt x="23" y="8"/>
                    <a:pt x="22" y="7"/>
                    <a:pt x="21" y="7"/>
                  </a:cubicBezTo>
                  <a:cubicBezTo>
                    <a:pt x="21" y="6"/>
                    <a:pt x="20" y="6"/>
                    <a:pt x="19" y="6"/>
                  </a:cubicBezTo>
                  <a:cubicBezTo>
                    <a:pt x="18" y="5"/>
                    <a:pt x="16" y="5"/>
                    <a:pt x="15" y="5"/>
                  </a:cubicBezTo>
                  <a:cubicBezTo>
                    <a:pt x="14" y="5"/>
                    <a:pt x="13" y="5"/>
                    <a:pt x="12" y="6"/>
                  </a:cubicBezTo>
                  <a:cubicBezTo>
                    <a:pt x="11" y="6"/>
                    <a:pt x="10" y="7"/>
                    <a:pt x="9" y="7"/>
                  </a:cubicBezTo>
                  <a:cubicBezTo>
                    <a:pt x="9" y="8"/>
                    <a:pt x="8" y="8"/>
                    <a:pt x="8" y="9"/>
                  </a:cubicBezTo>
                  <a:cubicBezTo>
                    <a:pt x="8" y="10"/>
                    <a:pt x="8" y="11"/>
                    <a:pt x="8" y="12"/>
                  </a:cubicBezTo>
                  <a:cubicBezTo>
                    <a:pt x="8" y="13"/>
                    <a:pt x="8" y="14"/>
                    <a:pt x="8" y="15"/>
                  </a:cubicBezTo>
                  <a:cubicBezTo>
                    <a:pt x="9" y="16"/>
                    <a:pt x="10" y="17"/>
                    <a:pt x="11" y="17"/>
                  </a:cubicBezTo>
                  <a:cubicBezTo>
                    <a:pt x="12" y="18"/>
                    <a:pt x="13" y="19"/>
                    <a:pt x="14" y="19"/>
                  </a:cubicBezTo>
                  <a:cubicBezTo>
                    <a:pt x="15" y="20"/>
                    <a:pt x="17" y="20"/>
                    <a:pt x="18" y="21"/>
                  </a:cubicBezTo>
                  <a:cubicBezTo>
                    <a:pt x="19" y="22"/>
                    <a:pt x="20" y="22"/>
                    <a:pt x="22" y="23"/>
                  </a:cubicBezTo>
                  <a:cubicBezTo>
                    <a:pt x="23" y="24"/>
                    <a:pt x="24" y="25"/>
                    <a:pt x="25" y="25"/>
                  </a:cubicBezTo>
                  <a:cubicBezTo>
                    <a:pt x="26" y="26"/>
                    <a:pt x="27" y="28"/>
                    <a:pt x="27" y="29"/>
                  </a:cubicBezTo>
                  <a:cubicBezTo>
                    <a:pt x="28" y="30"/>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1" name="Freeform 129">
              <a:extLst>
                <a:ext uri="{FF2B5EF4-FFF2-40B4-BE49-F238E27FC236}">
                  <a16:creationId xmlns:a16="http://schemas.microsoft.com/office/drawing/2014/main" id="{BA7CCBC3-9961-4519-9B42-AE9B27D9FBD2}"/>
                </a:ext>
              </a:extLst>
            </p:cNvPr>
            <p:cNvSpPr>
              <a:spLocks/>
            </p:cNvSpPr>
            <p:nvPr userDrawn="1"/>
          </p:nvSpPr>
          <p:spPr bwMode="auto">
            <a:xfrm>
              <a:off x="7518" y="3081"/>
              <a:ext cx="4" cy="36"/>
            </a:xfrm>
            <a:custGeom>
              <a:avLst/>
              <a:gdLst>
                <a:gd name="T0" fmla="*/ 6 w 6"/>
                <a:gd name="T1" fmla="*/ 44 h 46"/>
                <a:gd name="T2" fmla="*/ 6 w 6"/>
                <a:gd name="T3" fmla="*/ 45 h 46"/>
                <a:gd name="T4" fmla="*/ 5 w 6"/>
                <a:gd name="T5" fmla="*/ 45 h 46"/>
                <a:gd name="T6" fmla="*/ 4 w 6"/>
                <a:gd name="T7" fmla="*/ 45 h 46"/>
                <a:gd name="T8" fmla="*/ 3 w 6"/>
                <a:gd name="T9" fmla="*/ 46 h 46"/>
                <a:gd name="T10" fmla="*/ 1 w 6"/>
                <a:gd name="T11" fmla="*/ 45 h 46"/>
                <a:gd name="T12" fmla="*/ 1 w 6"/>
                <a:gd name="T13" fmla="*/ 45 h 46"/>
                <a:gd name="T14" fmla="*/ 0 w 6"/>
                <a:gd name="T15" fmla="*/ 45 h 46"/>
                <a:gd name="T16" fmla="*/ 0 w 6"/>
                <a:gd name="T17" fmla="*/ 44 h 46"/>
                <a:gd name="T18" fmla="*/ 0 w 6"/>
                <a:gd name="T19" fmla="*/ 1 h 46"/>
                <a:gd name="T20" fmla="*/ 0 w 6"/>
                <a:gd name="T21" fmla="*/ 0 h 46"/>
                <a:gd name="T22" fmla="*/ 1 w 6"/>
                <a:gd name="T23" fmla="*/ 0 h 46"/>
                <a:gd name="T24" fmla="*/ 2 w 6"/>
                <a:gd name="T25" fmla="*/ 0 h 46"/>
                <a:gd name="T26" fmla="*/ 3 w 6"/>
                <a:gd name="T27" fmla="*/ 0 h 46"/>
                <a:gd name="T28" fmla="*/ 4 w 6"/>
                <a:gd name="T29" fmla="*/ 0 h 46"/>
                <a:gd name="T30" fmla="*/ 5 w 6"/>
                <a:gd name="T31" fmla="*/ 0 h 46"/>
                <a:gd name="T32" fmla="*/ 6 w 6"/>
                <a:gd name="T33" fmla="*/ 0 h 46"/>
                <a:gd name="T34" fmla="*/ 6 w 6"/>
                <a:gd name="T35" fmla="*/ 1 h 46"/>
                <a:gd name="T36" fmla="*/ 6 w 6"/>
                <a:gd name="T37"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4"/>
                  </a:moveTo>
                  <a:cubicBezTo>
                    <a:pt x="6" y="45"/>
                    <a:pt x="6" y="45"/>
                    <a:pt x="6" y="45"/>
                  </a:cubicBezTo>
                  <a:cubicBezTo>
                    <a:pt x="6" y="45"/>
                    <a:pt x="6" y="45"/>
                    <a:pt x="5" y="45"/>
                  </a:cubicBezTo>
                  <a:cubicBezTo>
                    <a:pt x="5" y="45"/>
                    <a:pt x="5" y="45"/>
                    <a:pt x="4" y="45"/>
                  </a:cubicBezTo>
                  <a:cubicBezTo>
                    <a:pt x="4" y="46"/>
                    <a:pt x="3" y="46"/>
                    <a:pt x="3" y="46"/>
                  </a:cubicBezTo>
                  <a:cubicBezTo>
                    <a:pt x="2" y="46"/>
                    <a:pt x="2" y="46"/>
                    <a:pt x="1" y="45"/>
                  </a:cubicBezTo>
                  <a:cubicBezTo>
                    <a:pt x="1" y="45"/>
                    <a:pt x="1" y="45"/>
                    <a:pt x="1" y="45"/>
                  </a:cubicBezTo>
                  <a:cubicBezTo>
                    <a:pt x="0" y="45"/>
                    <a:pt x="0" y="45"/>
                    <a:pt x="0" y="45"/>
                  </a:cubicBezTo>
                  <a:cubicBezTo>
                    <a:pt x="0" y="45"/>
                    <a:pt x="0" y="45"/>
                    <a:pt x="0" y="44"/>
                  </a:cubicBezTo>
                  <a:cubicBezTo>
                    <a:pt x="0" y="1"/>
                    <a:pt x="0" y="1"/>
                    <a:pt x="0" y="1"/>
                  </a:cubicBezTo>
                  <a:cubicBezTo>
                    <a:pt x="0" y="1"/>
                    <a:pt x="0" y="0"/>
                    <a:pt x="0" y="0"/>
                  </a:cubicBezTo>
                  <a:cubicBezTo>
                    <a:pt x="0" y="0"/>
                    <a:pt x="0" y="0"/>
                    <a:pt x="1" y="0"/>
                  </a:cubicBezTo>
                  <a:cubicBezTo>
                    <a:pt x="1" y="0"/>
                    <a:pt x="1" y="0"/>
                    <a:pt x="2" y="0"/>
                  </a:cubicBezTo>
                  <a:cubicBezTo>
                    <a:pt x="2" y="0"/>
                    <a:pt x="2" y="0"/>
                    <a:pt x="3" y="0"/>
                  </a:cubicBezTo>
                  <a:cubicBezTo>
                    <a:pt x="3" y="0"/>
                    <a:pt x="4" y="0"/>
                    <a:pt x="4" y="0"/>
                  </a:cubicBezTo>
                  <a:cubicBezTo>
                    <a:pt x="5" y="0"/>
                    <a:pt x="5" y="0"/>
                    <a:pt x="5" y="0"/>
                  </a:cubicBezTo>
                  <a:cubicBezTo>
                    <a:pt x="6" y="0"/>
                    <a:pt x="6" y="0"/>
                    <a:pt x="6" y="0"/>
                  </a:cubicBezTo>
                  <a:cubicBezTo>
                    <a:pt x="6" y="0"/>
                    <a:pt x="6" y="1"/>
                    <a:pt x="6" y="1"/>
                  </a:cubicBezTo>
                  <a:lnTo>
                    <a:pt x="6"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2" name="Freeform 130">
              <a:extLst>
                <a:ext uri="{FF2B5EF4-FFF2-40B4-BE49-F238E27FC236}">
                  <a16:creationId xmlns:a16="http://schemas.microsoft.com/office/drawing/2014/main" id="{2FF66848-6DA9-452C-8452-ED7C6ABA16F1}"/>
                </a:ext>
              </a:extLst>
            </p:cNvPr>
            <p:cNvSpPr>
              <a:spLocks noEditPoints="1"/>
            </p:cNvSpPr>
            <p:nvPr userDrawn="1"/>
          </p:nvSpPr>
          <p:spPr bwMode="auto">
            <a:xfrm>
              <a:off x="7528" y="3081"/>
              <a:ext cx="31" cy="36"/>
            </a:xfrm>
            <a:custGeom>
              <a:avLst/>
              <a:gdLst>
                <a:gd name="T0" fmla="*/ 39 w 39"/>
                <a:gd name="T1" fmla="*/ 43 h 46"/>
                <a:gd name="T2" fmla="*/ 39 w 39"/>
                <a:gd name="T3" fmla="*/ 44 h 46"/>
                <a:gd name="T4" fmla="*/ 39 w 39"/>
                <a:gd name="T5" fmla="*/ 45 h 46"/>
                <a:gd name="T6" fmla="*/ 38 w 39"/>
                <a:gd name="T7" fmla="*/ 46 h 46"/>
                <a:gd name="T8" fmla="*/ 36 w 39"/>
                <a:gd name="T9" fmla="*/ 46 h 46"/>
                <a:gd name="T10" fmla="*/ 35 w 39"/>
                <a:gd name="T11" fmla="*/ 46 h 46"/>
                <a:gd name="T12" fmla="*/ 34 w 39"/>
                <a:gd name="T13" fmla="*/ 45 h 46"/>
                <a:gd name="T14" fmla="*/ 33 w 39"/>
                <a:gd name="T15" fmla="*/ 45 h 46"/>
                <a:gd name="T16" fmla="*/ 33 w 39"/>
                <a:gd name="T17" fmla="*/ 44 h 46"/>
                <a:gd name="T18" fmla="*/ 29 w 39"/>
                <a:gd name="T19" fmla="*/ 33 h 46"/>
                <a:gd name="T20" fmla="*/ 10 w 39"/>
                <a:gd name="T21" fmla="*/ 33 h 46"/>
                <a:gd name="T22" fmla="*/ 6 w 39"/>
                <a:gd name="T23" fmla="*/ 44 h 46"/>
                <a:gd name="T24" fmla="*/ 6 w 39"/>
                <a:gd name="T25" fmla="*/ 45 h 46"/>
                <a:gd name="T26" fmla="*/ 6 w 39"/>
                <a:gd name="T27" fmla="*/ 45 h 46"/>
                <a:gd name="T28" fmla="*/ 5 w 39"/>
                <a:gd name="T29" fmla="*/ 46 h 46"/>
                <a:gd name="T30" fmla="*/ 3 w 39"/>
                <a:gd name="T31" fmla="*/ 46 h 46"/>
                <a:gd name="T32" fmla="*/ 1 w 39"/>
                <a:gd name="T33" fmla="*/ 45 h 46"/>
                <a:gd name="T34" fmla="*/ 0 w 39"/>
                <a:gd name="T35" fmla="*/ 45 h 46"/>
                <a:gd name="T36" fmla="*/ 0 w 39"/>
                <a:gd name="T37" fmla="*/ 44 h 46"/>
                <a:gd name="T38" fmla="*/ 1 w 39"/>
                <a:gd name="T39" fmla="*/ 43 h 46"/>
                <a:gd name="T40" fmla="*/ 16 w 39"/>
                <a:gd name="T41" fmla="*/ 1 h 46"/>
                <a:gd name="T42" fmla="*/ 16 w 39"/>
                <a:gd name="T43" fmla="*/ 0 h 46"/>
                <a:gd name="T44" fmla="*/ 17 w 39"/>
                <a:gd name="T45" fmla="*/ 0 h 46"/>
                <a:gd name="T46" fmla="*/ 18 w 39"/>
                <a:gd name="T47" fmla="*/ 0 h 46"/>
                <a:gd name="T48" fmla="*/ 20 w 39"/>
                <a:gd name="T49" fmla="*/ 0 h 46"/>
                <a:gd name="T50" fmla="*/ 22 w 39"/>
                <a:gd name="T51" fmla="*/ 0 h 46"/>
                <a:gd name="T52" fmla="*/ 23 w 39"/>
                <a:gd name="T53" fmla="*/ 0 h 46"/>
                <a:gd name="T54" fmla="*/ 23 w 39"/>
                <a:gd name="T55" fmla="*/ 0 h 46"/>
                <a:gd name="T56" fmla="*/ 24 w 39"/>
                <a:gd name="T57" fmla="*/ 1 h 46"/>
                <a:gd name="T58" fmla="*/ 39 w 39"/>
                <a:gd name="T59" fmla="*/ 43 h 46"/>
                <a:gd name="T60" fmla="*/ 20 w 39"/>
                <a:gd name="T61" fmla="*/ 6 h 46"/>
                <a:gd name="T62" fmla="*/ 19 w 39"/>
                <a:gd name="T63" fmla="*/ 6 h 46"/>
                <a:gd name="T64" fmla="*/ 12 w 39"/>
                <a:gd name="T65" fmla="*/ 29 h 46"/>
                <a:gd name="T66" fmla="*/ 27 w 39"/>
                <a:gd name="T67" fmla="*/ 29 h 46"/>
                <a:gd name="T68" fmla="*/ 20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4"/>
                  </a:cubicBezTo>
                  <a:cubicBezTo>
                    <a:pt x="39" y="45"/>
                    <a:pt x="39" y="45"/>
                    <a:pt x="39" y="45"/>
                  </a:cubicBezTo>
                  <a:cubicBezTo>
                    <a:pt x="39" y="45"/>
                    <a:pt x="39" y="45"/>
                    <a:pt x="38" y="46"/>
                  </a:cubicBezTo>
                  <a:cubicBezTo>
                    <a:pt x="38" y="46"/>
                    <a:pt x="37" y="46"/>
                    <a:pt x="36" y="46"/>
                  </a:cubicBezTo>
                  <a:cubicBezTo>
                    <a:pt x="36" y="46"/>
                    <a:pt x="35" y="46"/>
                    <a:pt x="35" y="46"/>
                  </a:cubicBezTo>
                  <a:cubicBezTo>
                    <a:pt x="34" y="45"/>
                    <a:pt x="34" y="45"/>
                    <a:pt x="34" y="45"/>
                  </a:cubicBezTo>
                  <a:cubicBezTo>
                    <a:pt x="33" y="45"/>
                    <a:pt x="33" y="45"/>
                    <a:pt x="33" y="45"/>
                  </a:cubicBezTo>
                  <a:cubicBezTo>
                    <a:pt x="33" y="45"/>
                    <a:pt x="33" y="45"/>
                    <a:pt x="33" y="44"/>
                  </a:cubicBezTo>
                  <a:cubicBezTo>
                    <a:pt x="29" y="33"/>
                    <a:pt x="29" y="33"/>
                    <a:pt x="29" y="33"/>
                  </a:cubicBezTo>
                  <a:cubicBezTo>
                    <a:pt x="10" y="33"/>
                    <a:pt x="10" y="33"/>
                    <a:pt x="10" y="33"/>
                  </a:cubicBezTo>
                  <a:cubicBezTo>
                    <a:pt x="6" y="44"/>
                    <a:pt x="6" y="44"/>
                    <a:pt x="6" y="44"/>
                  </a:cubicBezTo>
                  <a:cubicBezTo>
                    <a:pt x="6" y="45"/>
                    <a:pt x="6" y="45"/>
                    <a:pt x="6" y="45"/>
                  </a:cubicBezTo>
                  <a:cubicBezTo>
                    <a:pt x="6" y="45"/>
                    <a:pt x="6" y="45"/>
                    <a:pt x="6" y="45"/>
                  </a:cubicBezTo>
                  <a:cubicBezTo>
                    <a:pt x="5" y="45"/>
                    <a:pt x="5" y="45"/>
                    <a:pt x="5" y="46"/>
                  </a:cubicBezTo>
                  <a:cubicBezTo>
                    <a:pt x="4" y="46"/>
                    <a:pt x="4" y="46"/>
                    <a:pt x="3" y="46"/>
                  </a:cubicBezTo>
                  <a:cubicBezTo>
                    <a:pt x="2" y="46"/>
                    <a:pt x="2" y="46"/>
                    <a:pt x="1" y="45"/>
                  </a:cubicBezTo>
                  <a:cubicBezTo>
                    <a:pt x="1" y="45"/>
                    <a:pt x="1" y="45"/>
                    <a:pt x="0" y="45"/>
                  </a:cubicBezTo>
                  <a:cubicBezTo>
                    <a:pt x="0" y="45"/>
                    <a:pt x="0" y="45"/>
                    <a:pt x="0" y="44"/>
                  </a:cubicBezTo>
                  <a:cubicBezTo>
                    <a:pt x="0" y="44"/>
                    <a:pt x="0" y="44"/>
                    <a:pt x="1" y="43"/>
                  </a:cubicBezTo>
                  <a:cubicBezTo>
                    <a:pt x="16" y="1"/>
                    <a:pt x="16" y="1"/>
                    <a:pt x="16" y="1"/>
                  </a:cubicBezTo>
                  <a:cubicBezTo>
                    <a:pt x="16" y="1"/>
                    <a:pt x="16" y="0"/>
                    <a:pt x="16" y="0"/>
                  </a:cubicBezTo>
                  <a:cubicBezTo>
                    <a:pt x="16" y="0"/>
                    <a:pt x="17" y="0"/>
                    <a:pt x="17" y="0"/>
                  </a:cubicBezTo>
                  <a:cubicBezTo>
                    <a:pt x="17" y="0"/>
                    <a:pt x="17" y="0"/>
                    <a:pt x="18" y="0"/>
                  </a:cubicBezTo>
                  <a:cubicBezTo>
                    <a:pt x="18" y="0"/>
                    <a:pt x="19" y="0"/>
                    <a:pt x="20" y="0"/>
                  </a:cubicBezTo>
                  <a:cubicBezTo>
                    <a:pt x="20" y="0"/>
                    <a:pt x="21" y="0"/>
                    <a:pt x="22" y="0"/>
                  </a:cubicBezTo>
                  <a:cubicBezTo>
                    <a:pt x="22" y="0"/>
                    <a:pt x="22" y="0"/>
                    <a:pt x="23" y="0"/>
                  </a:cubicBezTo>
                  <a:cubicBezTo>
                    <a:pt x="23" y="0"/>
                    <a:pt x="23" y="0"/>
                    <a:pt x="23" y="0"/>
                  </a:cubicBezTo>
                  <a:cubicBezTo>
                    <a:pt x="24" y="0"/>
                    <a:pt x="24" y="1"/>
                    <a:pt x="24" y="1"/>
                  </a:cubicBezTo>
                  <a:lnTo>
                    <a:pt x="39" y="43"/>
                  </a:lnTo>
                  <a:close/>
                  <a:moveTo>
                    <a:pt x="20" y="6"/>
                  </a:moveTo>
                  <a:cubicBezTo>
                    <a:pt x="19" y="6"/>
                    <a:pt x="19" y="6"/>
                    <a:pt x="19" y="6"/>
                  </a:cubicBezTo>
                  <a:cubicBezTo>
                    <a:pt x="12" y="29"/>
                    <a:pt x="12" y="29"/>
                    <a:pt x="12" y="29"/>
                  </a:cubicBezTo>
                  <a:cubicBezTo>
                    <a:pt x="27" y="29"/>
                    <a:pt x="27" y="29"/>
                    <a:pt x="27"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3" name="Freeform 131">
              <a:extLst>
                <a:ext uri="{FF2B5EF4-FFF2-40B4-BE49-F238E27FC236}">
                  <a16:creationId xmlns:a16="http://schemas.microsoft.com/office/drawing/2014/main" id="{23AD6A37-02C9-4B2B-9238-D27CAED95607}"/>
                </a:ext>
              </a:extLst>
            </p:cNvPr>
            <p:cNvSpPr>
              <a:spLocks noEditPoints="1"/>
            </p:cNvSpPr>
            <p:nvPr userDrawn="1"/>
          </p:nvSpPr>
          <p:spPr bwMode="auto">
            <a:xfrm>
              <a:off x="6421" y="4051"/>
              <a:ext cx="24" cy="36"/>
            </a:xfrm>
            <a:custGeom>
              <a:avLst/>
              <a:gdLst>
                <a:gd name="T0" fmla="*/ 30 w 30"/>
                <a:gd name="T1" fmla="*/ 45 h 46"/>
                <a:gd name="T2" fmla="*/ 30 w 30"/>
                <a:gd name="T3" fmla="*/ 45 h 46"/>
                <a:gd name="T4" fmla="*/ 29 w 30"/>
                <a:gd name="T5" fmla="*/ 46 h 46"/>
                <a:gd name="T6" fmla="*/ 28 w 30"/>
                <a:gd name="T7" fmla="*/ 46 h 46"/>
                <a:gd name="T8" fmla="*/ 27 w 30"/>
                <a:gd name="T9" fmla="*/ 46 h 46"/>
                <a:gd name="T10" fmla="*/ 25 w 30"/>
                <a:gd name="T11" fmla="*/ 46 h 46"/>
                <a:gd name="T12" fmla="*/ 24 w 30"/>
                <a:gd name="T13" fmla="*/ 46 h 46"/>
                <a:gd name="T14" fmla="*/ 24 w 30"/>
                <a:gd name="T15" fmla="*/ 45 h 46"/>
                <a:gd name="T16" fmla="*/ 23 w 30"/>
                <a:gd name="T17" fmla="*/ 45 h 46"/>
                <a:gd name="T18" fmla="*/ 19 w 30"/>
                <a:gd name="T19" fmla="*/ 34 h 46"/>
                <a:gd name="T20" fmla="*/ 18 w 30"/>
                <a:gd name="T21" fmla="*/ 31 h 46"/>
                <a:gd name="T22" fmla="*/ 16 w 30"/>
                <a:gd name="T23" fmla="*/ 28 h 46"/>
                <a:gd name="T24" fmla="*/ 13 w 30"/>
                <a:gd name="T25" fmla="*/ 26 h 46"/>
                <a:gd name="T26" fmla="*/ 10 w 30"/>
                <a:gd name="T27" fmla="*/ 26 h 46"/>
                <a:gd name="T28" fmla="*/ 6 w 30"/>
                <a:gd name="T29" fmla="*/ 26 h 46"/>
                <a:gd name="T30" fmla="*/ 6 w 30"/>
                <a:gd name="T31" fmla="*/ 45 h 46"/>
                <a:gd name="T32" fmla="*/ 5 w 30"/>
                <a:gd name="T33" fmla="*/ 45 h 46"/>
                <a:gd name="T34" fmla="*/ 5 w 30"/>
                <a:gd name="T35" fmla="*/ 46 h 46"/>
                <a:gd name="T36" fmla="*/ 4 w 30"/>
                <a:gd name="T37" fmla="*/ 46 h 46"/>
                <a:gd name="T38" fmla="*/ 3 w 30"/>
                <a:gd name="T39" fmla="*/ 46 h 46"/>
                <a:gd name="T40" fmla="*/ 1 w 30"/>
                <a:gd name="T41" fmla="*/ 46 h 46"/>
                <a:gd name="T42" fmla="*/ 0 w 30"/>
                <a:gd name="T43" fmla="*/ 46 h 46"/>
                <a:gd name="T44" fmla="*/ 0 w 30"/>
                <a:gd name="T45" fmla="*/ 45 h 46"/>
                <a:gd name="T46" fmla="*/ 0 w 30"/>
                <a:gd name="T47" fmla="*/ 45 h 46"/>
                <a:gd name="T48" fmla="*/ 0 w 30"/>
                <a:gd name="T49" fmla="*/ 3 h 46"/>
                <a:gd name="T50" fmla="*/ 0 w 30"/>
                <a:gd name="T51" fmla="*/ 1 h 46"/>
                <a:gd name="T52" fmla="*/ 2 w 30"/>
                <a:gd name="T53" fmla="*/ 0 h 46"/>
                <a:gd name="T54" fmla="*/ 12 w 30"/>
                <a:gd name="T55" fmla="*/ 0 h 46"/>
                <a:gd name="T56" fmla="*/ 14 w 30"/>
                <a:gd name="T57" fmla="*/ 0 h 46"/>
                <a:gd name="T58" fmla="*/ 16 w 30"/>
                <a:gd name="T59" fmla="*/ 1 h 46"/>
                <a:gd name="T60" fmla="*/ 21 w 30"/>
                <a:gd name="T61" fmla="*/ 2 h 46"/>
                <a:gd name="T62" fmla="*/ 24 w 30"/>
                <a:gd name="T63" fmla="*/ 5 h 46"/>
                <a:gd name="T64" fmla="*/ 27 w 30"/>
                <a:gd name="T65" fmla="*/ 8 h 46"/>
                <a:gd name="T66" fmla="*/ 27 w 30"/>
                <a:gd name="T67" fmla="*/ 12 h 46"/>
                <a:gd name="T68" fmla="*/ 27 w 30"/>
                <a:gd name="T69" fmla="*/ 16 h 46"/>
                <a:gd name="T70" fmla="*/ 25 w 30"/>
                <a:gd name="T71" fmla="*/ 20 h 46"/>
                <a:gd name="T72" fmla="*/ 22 w 30"/>
                <a:gd name="T73" fmla="*/ 22 h 46"/>
                <a:gd name="T74" fmla="*/ 18 w 30"/>
                <a:gd name="T75" fmla="*/ 24 h 46"/>
                <a:gd name="T76" fmla="*/ 20 w 30"/>
                <a:gd name="T77" fmla="*/ 25 h 46"/>
                <a:gd name="T78" fmla="*/ 22 w 30"/>
                <a:gd name="T79" fmla="*/ 27 h 46"/>
                <a:gd name="T80" fmla="*/ 24 w 30"/>
                <a:gd name="T81" fmla="*/ 29 h 46"/>
                <a:gd name="T82" fmla="*/ 25 w 30"/>
                <a:gd name="T83" fmla="*/ 32 h 46"/>
                <a:gd name="T84" fmla="*/ 29 w 30"/>
                <a:gd name="T85" fmla="*/ 42 h 46"/>
                <a:gd name="T86" fmla="*/ 30 w 30"/>
                <a:gd name="T87" fmla="*/ 44 h 46"/>
                <a:gd name="T88" fmla="*/ 30 w 30"/>
                <a:gd name="T89" fmla="*/ 45 h 46"/>
                <a:gd name="T90" fmla="*/ 21 w 30"/>
                <a:gd name="T91" fmla="*/ 13 h 46"/>
                <a:gd name="T92" fmla="*/ 20 w 30"/>
                <a:gd name="T93" fmla="*/ 8 h 46"/>
                <a:gd name="T94" fmla="*/ 16 w 30"/>
                <a:gd name="T95" fmla="*/ 6 h 46"/>
                <a:gd name="T96" fmla="*/ 14 w 30"/>
                <a:gd name="T97" fmla="*/ 5 h 46"/>
                <a:gd name="T98" fmla="*/ 11 w 30"/>
                <a:gd name="T99" fmla="*/ 5 h 46"/>
                <a:gd name="T100" fmla="*/ 6 w 30"/>
                <a:gd name="T101" fmla="*/ 5 h 46"/>
                <a:gd name="T102" fmla="*/ 6 w 30"/>
                <a:gd name="T103" fmla="*/ 21 h 46"/>
                <a:gd name="T104" fmla="*/ 12 w 30"/>
                <a:gd name="T105" fmla="*/ 21 h 46"/>
                <a:gd name="T106" fmla="*/ 16 w 30"/>
                <a:gd name="T107" fmla="*/ 20 h 46"/>
                <a:gd name="T108" fmla="*/ 19 w 30"/>
                <a:gd name="T109" fmla="*/ 19 h 46"/>
                <a:gd name="T110" fmla="*/ 20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6"/>
                    <a:pt x="30" y="46"/>
                    <a:pt x="29" y="46"/>
                  </a:cubicBezTo>
                  <a:cubicBezTo>
                    <a:pt x="29" y="46"/>
                    <a:pt x="29" y="46"/>
                    <a:pt x="28" y="46"/>
                  </a:cubicBezTo>
                  <a:cubicBezTo>
                    <a:pt x="28" y="46"/>
                    <a:pt x="27" y="46"/>
                    <a:pt x="27" y="46"/>
                  </a:cubicBezTo>
                  <a:cubicBezTo>
                    <a:pt x="26" y="46"/>
                    <a:pt x="26" y="46"/>
                    <a:pt x="25" y="46"/>
                  </a:cubicBezTo>
                  <a:cubicBezTo>
                    <a:pt x="25" y="46"/>
                    <a:pt x="25" y="46"/>
                    <a:pt x="24" y="46"/>
                  </a:cubicBezTo>
                  <a:cubicBezTo>
                    <a:pt x="24" y="46"/>
                    <a:pt x="24" y="46"/>
                    <a:pt x="24" y="45"/>
                  </a:cubicBezTo>
                  <a:cubicBezTo>
                    <a:pt x="24" y="45"/>
                    <a:pt x="23" y="45"/>
                    <a:pt x="23" y="45"/>
                  </a:cubicBezTo>
                  <a:cubicBezTo>
                    <a:pt x="19" y="34"/>
                    <a:pt x="19" y="34"/>
                    <a:pt x="19" y="34"/>
                  </a:cubicBezTo>
                  <a:cubicBezTo>
                    <a:pt x="19" y="33"/>
                    <a:pt x="18" y="32"/>
                    <a:pt x="18" y="31"/>
                  </a:cubicBezTo>
                  <a:cubicBezTo>
                    <a:pt x="17" y="30"/>
                    <a:pt x="17" y="29"/>
                    <a:pt x="16" y="28"/>
                  </a:cubicBezTo>
                  <a:cubicBezTo>
                    <a:pt x="15" y="27"/>
                    <a:pt x="14" y="27"/>
                    <a:pt x="13" y="26"/>
                  </a:cubicBezTo>
                  <a:cubicBezTo>
                    <a:pt x="12" y="26"/>
                    <a:pt x="11" y="26"/>
                    <a:pt x="10" y="26"/>
                  </a:cubicBezTo>
                  <a:cubicBezTo>
                    <a:pt x="6" y="26"/>
                    <a:pt x="6" y="26"/>
                    <a:pt x="6" y="26"/>
                  </a:cubicBezTo>
                  <a:cubicBezTo>
                    <a:pt x="6" y="45"/>
                    <a:pt x="6" y="45"/>
                    <a:pt x="6" y="45"/>
                  </a:cubicBezTo>
                  <a:cubicBezTo>
                    <a:pt x="6" y="45"/>
                    <a:pt x="6" y="45"/>
                    <a:pt x="5" y="45"/>
                  </a:cubicBezTo>
                  <a:cubicBezTo>
                    <a:pt x="5" y="46"/>
                    <a:pt x="5" y="46"/>
                    <a:pt x="5" y="46"/>
                  </a:cubicBezTo>
                  <a:cubicBezTo>
                    <a:pt x="5" y="46"/>
                    <a:pt x="4" y="46"/>
                    <a:pt x="4" y="46"/>
                  </a:cubicBezTo>
                  <a:cubicBezTo>
                    <a:pt x="4" y="46"/>
                    <a:pt x="3" y="46"/>
                    <a:pt x="3" y="46"/>
                  </a:cubicBezTo>
                  <a:cubicBezTo>
                    <a:pt x="2" y="46"/>
                    <a:pt x="2" y="46"/>
                    <a:pt x="1" y="46"/>
                  </a:cubicBezTo>
                  <a:cubicBezTo>
                    <a:pt x="1" y="46"/>
                    <a:pt x="0" y="46"/>
                    <a:pt x="0" y="46"/>
                  </a:cubicBezTo>
                  <a:cubicBezTo>
                    <a:pt x="0" y="46"/>
                    <a:pt x="0" y="46"/>
                    <a:pt x="0" y="45"/>
                  </a:cubicBezTo>
                  <a:cubicBezTo>
                    <a:pt x="0" y="45"/>
                    <a:pt x="0" y="45"/>
                    <a:pt x="0" y="45"/>
                  </a:cubicBezTo>
                  <a:cubicBezTo>
                    <a:pt x="0" y="3"/>
                    <a:pt x="0" y="3"/>
                    <a:pt x="0" y="3"/>
                  </a:cubicBezTo>
                  <a:cubicBezTo>
                    <a:pt x="0" y="2"/>
                    <a:pt x="0" y="1"/>
                    <a:pt x="0" y="1"/>
                  </a:cubicBezTo>
                  <a:cubicBezTo>
                    <a:pt x="1" y="1"/>
                    <a:pt x="1" y="0"/>
                    <a:pt x="2" y="0"/>
                  </a:cubicBezTo>
                  <a:cubicBezTo>
                    <a:pt x="12" y="0"/>
                    <a:pt x="12" y="0"/>
                    <a:pt x="12" y="0"/>
                  </a:cubicBezTo>
                  <a:cubicBezTo>
                    <a:pt x="13" y="0"/>
                    <a:pt x="14" y="0"/>
                    <a:pt x="14" y="0"/>
                  </a:cubicBezTo>
                  <a:cubicBezTo>
                    <a:pt x="15" y="1"/>
                    <a:pt x="16" y="1"/>
                    <a:pt x="16" y="1"/>
                  </a:cubicBezTo>
                  <a:cubicBezTo>
                    <a:pt x="18" y="1"/>
                    <a:pt x="20" y="1"/>
                    <a:pt x="21" y="2"/>
                  </a:cubicBezTo>
                  <a:cubicBezTo>
                    <a:pt x="22" y="3"/>
                    <a:pt x="24" y="4"/>
                    <a:pt x="24" y="5"/>
                  </a:cubicBezTo>
                  <a:cubicBezTo>
                    <a:pt x="25" y="6"/>
                    <a:pt x="26" y="7"/>
                    <a:pt x="27" y="8"/>
                  </a:cubicBezTo>
                  <a:cubicBezTo>
                    <a:pt x="27" y="9"/>
                    <a:pt x="27" y="11"/>
                    <a:pt x="27" y="12"/>
                  </a:cubicBezTo>
                  <a:cubicBezTo>
                    <a:pt x="27" y="14"/>
                    <a:pt x="27" y="15"/>
                    <a:pt x="27" y="16"/>
                  </a:cubicBezTo>
                  <a:cubicBezTo>
                    <a:pt x="26" y="18"/>
                    <a:pt x="26" y="19"/>
                    <a:pt x="25" y="20"/>
                  </a:cubicBezTo>
                  <a:cubicBezTo>
                    <a:pt x="24" y="21"/>
                    <a:pt x="23" y="21"/>
                    <a:pt x="22" y="22"/>
                  </a:cubicBezTo>
                  <a:cubicBezTo>
                    <a:pt x="21" y="23"/>
                    <a:pt x="20" y="23"/>
                    <a:pt x="18" y="24"/>
                  </a:cubicBezTo>
                  <a:cubicBezTo>
                    <a:pt x="19" y="24"/>
                    <a:pt x="20" y="25"/>
                    <a:pt x="20" y="25"/>
                  </a:cubicBezTo>
                  <a:cubicBezTo>
                    <a:pt x="21" y="26"/>
                    <a:pt x="22" y="26"/>
                    <a:pt x="22" y="27"/>
                  </a:cubicBezTo>
                  <a:cubicBezTo>
                    <a:pt x="23" y="28"/>
                    <a:pt x="23" y="28"/>
                    <a:pt x="24" y="29"/>
                  </a:cubicBezTo>
                  <a:cubicBezTo>
                    <a:pt x="24" y="30"/>
                    <a:pt x="25" y="31"/>
                    <a:pt x="25" y="32"/>
                  </a:cubicBezTo>
                  <a:cubicBezTo>
                    <a:pt x="29" y="42"/>
                    <a:pt x="29" y="42"/>
                    <a:pt x="29" y="42"/>
                  </a:cubicBezTo>
                  <a:cubicBezTo>
                    <a:pt x="29" y="43"/>
                    <a:pt x="30" y="44"/>
                    <a:pt x="30" y="44"/>
                  </a:cubicBezTo>
                  <a:cubicBezTo>
                    <a:pt x="30" y="45"/>
                    <a:pt x="30" y="45"/>
                    <a:pt x="30" y="45"/>
                  </a:cubicBezTo>
                  <a:close/>
                  <a:moveTo>
                    <a:pt x="21" y="13"/>
                  </a:moveTo>
                  <a:cubicBezTo>
                    <a:pt x="21" y="11"/>
                    <a:pt x="20" y="10"/>
                    <a:pt x="20" y="8"/>
                  </a:cubicBezTo>
                  <a:cubicBezTo>
                    <a:pt x="19" y="7"/>
                    <a:pt x="17" y="6"/>
                    <a:pt x="16" y="6"/>
                  </a:cubicBezTo>
                  <a:cubicBezTo>
                    <a:pt x="15" y="6"/>
                    <a:pt x="14" y="6"/>
                    <a:pt x="14" y="5"/>
                  </a:cubicBezTo>
                  <a:cubicBezTo>
                    <a:pt x="13" y="5"/>
                    <a:pt x="12" y="5"/>
                    <a:pt x="11" y="5"/>
                  </a:cubicBezTo>
                  <a:cubicBezTo>
                    <a:pt x="6" y="5"/>
                    <a:pt x="6" y="5"/>
                    <a:pt x="6" y="5"/>
                  </a:cubicBezTo>
                  <a:cubicBezTo>
                    <a:pt x="6" y="21"/>
                    <a:pt x="6" y="21"/>
                    <a:pt x="6" y="21"/>
                  </a:cubicBezTo>
                  <a:cubicBezTo>
                    <a:pt x="12" y="21"/>
                    <a:pt x="12" y="21"/>
                    <a:pt x="12" y="21"/>
                  </a:cubicBezTo>
                  <a:cubicBezTo>
                    <a:pt x="13" y="21"/>
                    <a:pt x="15" y="21"/>
                    <a:pt x="16" y="20"/>
                  </a:cubicBezTo>
                  <a:cubicBezTo>
                    <a:pt x="17" y="20"/>
                    <a:pt x="18" y="19"/>
                    <a:pt x="19" y="19"/>
                  </a:cubicBezTo>
                  <a:cubicBezTo>
                    <a:pt x="19" y="18"/>
                    <a:pt x="20" y="17"/>
                    <a:pt x="20"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4" name="Freeform 132">
              <a:extLst>
                <a:ext uri="{FF2B5EF4-FFF2-40B4-BE49-F238E27FC236}">
                  <a16:creationId xmlns:a16="http://schemas.microsoft.com/office/drawing/2014/main" id="{1C56E4C9-0106-4153-BBE7-9460461D9FED}"/>
                </a:ext>
              </a:extLst>
            </p:cNvPr>
            <p:cNvSpPr>
              <a:spLocks/>
            </p:cNvSpPr>
            <p:nvPr userDrawn="1"/>
          </p:nvSpPr>
          <p:spPr bwMode="auto">
            <a:xfrm>
              <a:off x="6452" y="4051"/>
              <a:ext cx="27" cy="37"/>
            </a:xfrm>
            <a:custGeom>
              <a:avLst/>
              <a:gdLst>
                <a:gd name="T0" fmla="*/ 34 w 34"/>
                <a:gd name="T1" fmla="*/ 29 h 47"/>
                <a:gd name="T2" fmla="*/ 33 w 34"/>
                <a:gd name="T3" fmla="*/ 36 h 47"/>
                <a:gd name="T4" fmla="*/ 29 w 34"/>
                <a:gd name="T5" fmla="*/ 42 h 47"/>
                <a:gd name="T6" fmla="*/ 24 w 34"/>
                <a:gd name="T7" fmla="*/ 45 h 47"/>
                <a:gd name="T8" fmla="*/ 16 w 34"/>
                <a:gd name="T9" fmla="*/ 47 h 47"/>
                <a:gd name="T10" fmla="*/ 10 w 34"/>
                <a:gd name="T11" fmla="*/ 45 h 47"/>
                <a:gd name="T12" fmla="*/ 4 w 34"/>
                <a:gd name="T13" fmla="*/ 42 h 47"/>
                <a:gd name="T14" fmla="*/ 1 w 34"/>
                <a:gd name="T15" fmla="*/ 37 h 47"/>
                <a:gd name="T16" fmla="*/ 0 w 34"/>
                <a:gd name="T17" fmla="*/ 30 h 47"/>
                <a:gd name="T18" fmla="*/ 0 w 34"/>
                <a:gd name="T19" fmla="*/ 1 h 47"/>
                <a:gd name="T20" fmla="*/ 0 w 34"/>
                <a:gd name="T21" fmla="*/ 1 h 47"/>
                <a:gd name="T22" fmla="*/ 0 w 34"/>
                <a:gd name="T23" fmla="*/ 0 h 47"/>
                <a:gd name="T24" fmla="*/ 1 w 34"/>
                <a:gd name="T25" fmla="*/ 0 h 47"/>
                <a:gd name="T26" fmla="*/ 3 w 34"/>
                <a:gd name="T27" fmla="*/ 0 h 47"/>
                <a:gd name="T28" fmla="*/ 4 w 34"/>
                <a:gd name="T29" fmla="*/ 0 h 47"/>
                <a:gd name="T30" fmla="*/ 5 w 34"/>
                <a:gd name="T31" fmla="*/ 0 h 47"/>
                <a:gd name="T32" fmla="*/ 5 w 34"/>
                <a:gd name="T33" fmla="*/ 1 h 47"/>
                <a:gd name="T34" fmla="*/ 6 w 34"/>
                <a:gd name="T35" fmla="*/ 1 h 47"/>
                <a:gd name="T36" fmla="*/ 6 w 34"/>
                <a:gd name="T37" fmla="*/ 29 h 47"/>
                <a:gd name="T38" fmla="*/ 6 w 34"/>
                <a:gd name="T39" fmla="*/ 34 h 47"/>
                <a:gd name="T40" fmla="*/ 9 w 34"/>
                <a:gd name="T41" fmla="*/ 38 h 47"/>
                <a:gd name="T42" fmla="*/ 12 w 34"/>
                <a:gd name="T43" fmla="*/ 41 h 47"/>
                <a:gd name="T44" fmla="*/ 17 w 34"/>
                <a:gd name="T45" fmla="*/ 41 h 47"/>
                <a:gd name="T46" fmla="*/ 21 w 34"/>
                <a:gd name="T47" fmla="*/ 41 h 47"/>
                <a:gd name="T48" fmla="*/ 25 w 34"/>
                <a:gd name="T49" fmla="*/ 38 h 47"/>
                <a:gd name="T50" fmla="*/ 27 w 34"/>
                <a:gd name="T51" fmla="*/ 34 h 47"/>
                <a:gd name="T52" fmla="*/ 28 w 34"/>
                <a:gd name="T53" fmla="*/ 29 h 47"/>
                <a:gd name="T54" fmla="*/ 28 w 34"/>
                <a:gd name="T55" fmla="*/ 1 h 47"/>
                <a:gd name="T56" fmla="*/ 28 w 34"/>
                <a:gd name="T57" fmla="*/ 1 h 47"/>
                <a:gd name="T58" fmla="*/ 29 w 34"/>
                <a:gd name="T59" fmla="*/ 0 h 47"/>
                <a:gd name="T60" fmla="*/ 29 w 34"/>
                <a:gd name="T61" fmla="*/ 0 h 47"/>
                <a:gd name="T62" fmla="*/ 31 w 34"/>
                <a:gd name="T63" fmla="*/ 0 h 47"/>
                <a:gd name="T64" fmla="*/ 32 w 34"/>
                <a:gd name="T65" fmla="*/ 0 h 47"/>
                <a:gd name="T66" fmla="*/ 33 w 34"/>
                <a:gd name="T67" fmla="*/ 0 h 47"/>
                <a:gd name="T68" fmla="*/ 34 w 34"/>
                <a:gd name="T69" fmla="*/ 1 h 47"/>
                <a:gd name="T70" fmla="*/ 34 w 34"/>
                <a:gd name="T71" fmla="*/ 1 h 47"/>
                <a:gd name="T72" fmla="*/ 34 w 34"/>
                <a:gd name="T73"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7">
                  <a:moveTo>
                    <a:pt x="34" y="29"/>
                  </a:moveTo>
                  <a:cubicBezTo>
                    <a:pt x="34" y="32"/>
                    <a:pt x="33" y="34"/>
                    <a:pt x="33" y="36"/>
                  </a:cubicBezTo>
                  <a:cubicBezTo>
                    <a:pt x="32" y="39"/>
                    <a:pt x="31" y="40"/>
                    <a:pt x="29" y="42"/>
                  </a:cubicBezTo>
                  <a:cubicBezTo>
                    <a:pt x="28" y="43"/>
                    <a:pt x="26" y="45"/>
                    <a:pt x="24" y="45"/>
                  </a:cubicBezTo>
                  <a:cubicBezTo>
                    <a:pt x="22" y="46"/>
                    <a:pt x="19" y="47"/>
                    <a:pt x="16" y="47"/>
                  </a:cubicBezTo>
                  <a:cubicBezTo>
                    <a:pt x="14" y="47"/>
                    <a:pt x="12" y="46"/>
                    <a:pt x="10" y="45"/>
                  </a:cubicBezTo>
                  <a:cubicBezTo>
                    <a:pt x="7" y="45"/>
                    <a:pt x="6" y="44"/>
                    <a:pt x="4" y="42"/>
                  </a:cubicBezTo>
                  <a:cubicBezTo>
                    <a:pt x="3" y="41"/>
                    <a:pt x="2" y="39"/>
                    <a:pt x="1" y="37"/>
                  </a:cubicBezTo>
                  <a:cubicBezTo>
                    <a:pt x="0" y="35"/>
                    <a:pt x="0" y="32"/>
                    <a:pt x="0" y="30"/>
                  </a:cubicBezTo>
                  <a:cubicBezTo>
                    <a:pt x="0" y="1"/>
                    <a:pt x="0" y="1"/>
                    <a:pt x="0" y="1"/>
                  </a:cubicBezTo>
                  <a:cubicBezTo>
                    <a:pt x="0" y="1"/>
                    <a:pt x="0" y="1"/>
                    <a:pt x="0" y="1"/>
                  </a:cubicBezTo>
                  <a:cubicBezTo>
                    <a:pt x="0" y="1"/>
                    <a:pt x="0" y="1"/>
                    <a:pt x="0" y="0"/>
                  </a:cubicBezTo>
                  <a:cubicBezTo>
                    <a:pt x="0" y="0"/>
                    <a:pt x="1" y="0"/>
                    <a:pt x="1" y="0"/>
                  </a:cubicBezTo>
                  <a:cubicBezTo>
                    <a:pt x="2" y="0"/>
                    <a:pt x="2" y="0"/>
                    <a:pt x="3" y="0"/>
                  </a:cubicBezTo>
                  <a:cubicBezTo>
                    <a:pt x="3" y="0"/>
                    <a:pt x="4" y="0"/>
                    <a:pt x="4" y="0"/>
                  </a:cubicBezTo>
                  <a:cubicBezTo>
                    <a:pt x="4" y="0"/>
                    <a:pt x="5" y="0"/>
                    <a:pt x="5" y="0"/>
                  </a:cubicBezTo>
                  <a:cubicBezTo>
                    <a:pt x="5" y="1"/>
                    <a:pt x="5" y="1"/>
                    <a:pt x="5" y="1"/>
                  </a:cubicBezTo>
                  <a:cubicBezTo>
                    <a:pt x="6" y="1"/>
                    <a:pt x="6" y="1"/>
                    <a:pt x="6" y="1"/>
                  </a:cubicBezTo>
                  <a:cubicBezTo>
                    <a:pt x="6" y="29"/>
                    <a:pt x="6" y="29"/>
                    <a:pt x="6" y="29"/>
                  </a:cubicBezTo>
                  <a:cubicBezTo>
                    <a:pt x="6" y="31"/>
                    <a:pt x="6" y="33"/>
                    <a:pt x="6" y="34"/>
                  </a:cubicBezTo>
                  <a:cubicBezTo>
                    <a:pt x="7" y="36"/>
                    <a:pt x="8" y="37"/>
                    <a:pt x="9" y="38"/>
                  </a:cubicBezTo>
                  <a:cubicBezTo>
                    <a:pt x="10" y="39"/>
                    <a:pt x="11" y="40"/>
                    <a:pt x="12" y="41"/>
                  </a:cubicBezTo>
                  <a:cubicBezTo>
                    <a:pt x="14" y="41"/>
                    <a:pt x="15" y="41"/>
                    <a:pt x="17" y="41"/>
                  </a:cubicBezTo>
                  <a:cubicBezTo>
                    <a:pt x="19" y="41"/>
                    <a:pt x="20" y="41"/>
                    <a:pt x="21" y="41"/>
                  </a:cubicBezTo>
                  <a:cubicBezTo>
                    <a:pt x="23" y="40"/>
                    <a:pt x="24" y="39"/>
                    <a:pt x="25" y="38"/>
                  </a:cubicBezTo>
                  <a:cubicBezTo>
                    <a:pt x="26" y="37"/>
                    <a:pt x="27" y="36"/>
                    <a:pt x="27" y="34"/>
                  </a:cubicBezTo>
                  <a:cubicBezTo>
                    <a:pt x="28" y="33"/>
                    <a:pt x="28" y="31"/>
                    <a:pt x="28" y="29"/>
                  </a:cubicBezTo>
                  <a:cubicBezTo>
                    <a:pt x="28" y="1"/>
                    <a:pt x="28" y="1"/>
                    <a:pt x="28" y="1"/>
                  </a:cubicBezTo>
                  <a:cubicBezTo>
                    <a:pt x="28" y="1"/>
                    <a:pt x="28" y="1"/>
                    <a:pt x="28" y="1"/>
                  </a:cubicBezTo>
                  <a:cubicBezTo>
                    <a:pt x="28" y="1"/>
                    <a:pt x="28" y="1"/>
                    <a:pt x="29" y="0"/>
                  </a:cubicBezTo>
                  <a:cubicBezTo>
                    <a:pt x="29" y="0"/>
                    <a:pt x="29" y="0"/>
                    <a:pt x="29" y="0"/>
                  </a:cubicBezTo>
                  <a:cubicBezTo>
                    <a:pt x="30" y="0"/>
                    <a:pt x="30" y="0"/>
                    <a:pt x="31" y="0"/>
                  </a:cubicBezTo>
                  <a:cubicBezTo>
                    <a:pt x="31" y="0"/>
                    <a:pt x="32" y="0"/>
                    <a:pt x="32" y="0"/>
                  </a:cubicBezTo>
                  <a:cubicBezTo>
                    <a:pt x="33" y="0"/>
                    <a:pt x="33" y="0"/>
                    <a:pt x="33" y="0"/>
                  </a:cubicBezTo>
                  <a:cubicBezTo>
                    <a:pt x="33" y="1"/>
                    <a:pt x="34" y="1"/>
                    <a:pt x="34" y="1"/>
                  </a:cubicBezTo>
                  <a:cubicBezTo>
                    <a:pt x="34" y="1"/>
                    <a:pt x="34" y="1"/>
                    <a:pt x="34" y="1"/>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5" name="Freeform 133">
              <a:extLst>
                <a:ext uri="{FF2B5EF4-FFF2-40B4-BE49-F238E27FC236}">
                  <a16:creationId xmlns:a16="http://schemas.microsoft.com/office/drawing/2014/main" id="{84682F7E-C729-4F2F-84DC-FDFA33D52D52}"/>
                </a:ext>
              </a:extLst>
            </p:cNvPr>
            <p:cNvSpPr>
              <a:spLocks/>
            </p:cNvSpPr>
            <p:nvPr userDrawn="1"/>
          </p:nvSpPr>
          <p:spPr bwMode="auto">
            <a:xfrm>
              <a:off x="6485" y="4051"/>
              <a:ext cx="23" cy="37"/>
            </a:xfrm>
            <a:custGeom>
              <a:avLst/>
              <a:gdLst>
                <a:gd name="T0" fmla="*/ 28 w 28"/>
                <a:gd name="T1" fmla="*/ 33 h 47"/>
                <a:gd name="T2" fmla="*/ 27 w 28"/>
                <a:gd name="T3" fmla="*/ 39 h 47"/>
                <a:gd name="T4" fmla="*/ 24 w 28"/>
                <a:gd name="T5" fmla="*/ 43 h 47"/>
                <a:gd name="T6" fmla="*/ 19 w 28"/>
                <a:gd name="T7" fmla="*/ 46 h 47"/>
                <a:gd name="T8" fmla="*/ 13 w 28"/>
                <a:gd name="T9" fmla="*/ 47 h 47"/>
                <a:gd name="T10" fmla="*/ 9 w 28"/>
                <a:gd name="T11" fmla="*/ 46 h 47"/>
                <a:gd name="T12" fmla="*/ 5 w 28"/>
                <a:gd name="T13" fmla="*/ 45 h 47"/>
                <a:gd name="T14" fmla="*/ 3 w 28"/>
                <a:gd name="T15" fmla="*/ 44 h 47"/>
                <a:gd name="T16" fmla="*/ 1 w 28"/>
                <a:gd name="T17" fmla="*/ 43 h 47"/>
                <a:gd name="T18" fmla="*/ 1 w 28"/>
                <a:gd name="T19" fmla="*/ 42 h 47"/>
                <a:gd name="T20" fmla="*/ 0 w 28"/>
                <a:gd name="T21" fmla="*/ 40 h 47"/>
                <a:gd name="T22" fmla="*/ 0 w 28"/>
                <a:gd name="T23" fmla="*/ 39 h 47"/>
                <a:gd name="T24" fmla="*/ 1 w 28"/>
                <a:gd name="T25" fmla="*/ 38 h 47"/>
                <a:gd name="T26" fmla="*/ 1 w 28"/>
                <a:gd name="T27" fmla="*/ 38 h 47"/>
                <a:gd name="T28" fmla="*/ 1 w 28"/>
                <a:gd name="T29" fmla="*/ 38 h 47"/>
                <a:gd name="T30" fmla="*/ 3 w 28"/>
                <a:gd name="T31" fmla="*/ 38 h 47"/>
                <a:gd name="T32" fmla="*/ 5 w 28"/>
                <a:gd name="T33" fmla="*/ 39 h 47"/>
                <a:gd name="T34" fmla="*/ 9 w 28"/>
                <a:gd name="T35" fmla="*/ 41 h 47"/>
                <a:gd name="T36" fmla="*/ 13 w 28"/>
                <a:gd name="T37" fmla="*/ 41 h 47"/>
                <a:gd name="T38" fmla="*/ 17 w 28"/>
                <a:gd name="T39" fmla="*/ 41 h 47"/>
                <a:gd name="T40" fmla="*/ 20 w 28"/>
                <a:gd name="T41" fmla="*/ 39 h 47"/>
                <a:gd name="T42" fmla="*/ 21 w 28"/>
                <a:gd name="T43" fmla="*/ 37 h 47"/>
                <a:gd name="T44" fmla="*/ 22 w 28"/>
                <a:gd name="T45" fmla="*/ 34 h 47"/>
                <a:gd name="T46" fmla="*/ 21 w 28"/>
                <a:gd name="T47" fmla="*/ 30 h 47"/>
                <a:gd name="T48" fmla="*/ 19 w 28"/>
                <a:gd name="T49" fmla="*/ 28 h 47"/>
                <a:gd name="T50" fmla="*/ 15 w 28"/>
                <a:gd name="T51" fmla="*/ 26 h 47"/>
                <a:gd name="T52" fmla="*/ 12 w 28"/>
                <a:gd name="T53" fmla="*/ 24 h 47"/>
                <a:gd name="T54" fmla="*/ 8 w 28"/>
                <a:gd name="T55" fmla="*/ 22 h 47"/>
                <a:gd name="T56" fmla="*/ 5 w 28"/>
                <a:gd name="T57" fmla="*/ 20 h 47"/>
                <a:gd name="T58" fmla="*/ 2 w 28"/>
                <a:gd name="T59" fmla="*/ 16 h 47"/>
                <a:gd name="T60" fmla="*/ 1 w 28"/>
                <a:gd name="T61" fmla="*/ 12 h 47"/>
                <a:gd name="T62" fmla="*/ 2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4 w 28"/>
                <a:gd name="T75" fmla="*/ 2 h 47"/>
                <a:gd name="T76" fmla="*/ 25 w 28"/>
                <a:gd name="T77" fmla="*/ 3 h 47"/>
                <a:gd name="T78" fmla="*/ 25 w 28"/>
                <a:gd name="T79" fmla="*/ 3 h 47"/>
                <a:gd name="T80" fmla="*/ 26 w 28"/>
                <a:gd name="T81" fmla="*/ 4 h 47"/>
                <a:gd name="T82" fmla="*/ 26 w 28"/>
                <a:gd name="T83" fmla="*/ 4 h 47"/>
                <a:gd name="T84" fmla="*/ 26 w 28"/>
                <a:gd name="T85" fmla="*/ 5 h 47"/>
                <a:gd name="T86" fmla="*/ 26 w 28"/>
                <a:gd name="T87" fmla="*/ 6 h 47"/>
                <a:gd name="T88" fmla="*/ 26 w 28"/>
                <a:gd name="T89" fmla="*/ 7 h 47"/>
                <a:gd name="T90" fmla="*/ 25 w 28"/>
                <a:gd name="T91" fmla="*/ 8 h 47"/>
                <a:gd name="T92" fmla="*/ 25 w 28"/>
                <a:gd name="T93" fmla="*/ 8 h 47"/>
                <a:gd name="T94" fmla="*/ 24 w 28"/>
                <a:gd name="T95" fmla="*/ 7 h 47"/>
                <a:gd name="T96" fmla="*/ 22 w 28"/>
                <a:gd name="T97" fmla="*/ 6 h 47"/>
                <a:gd name="T98" fmla="*/ 19 w 28"/>
                <a:gd name="T99" fmla="*/ 5 h 47"/>
                <a:gd name="T100" fmla="*/ 15 w 28"/>
                <a:gd name="T101" fmla="*/ 5 h 47"/>
                <a:gd name="T102" fmla="*/ 12 w 28"/>
                <a:gd name="T103" fmla="*/ 5 h 47"/>
                <a:gd name="T104" fmla="*/ 9 w 28"/>
                <a:gd name="T105" fmla="*/ 7 h 47"/>
                <a:gd name="T106" fmla="*/ 8 w 28"/>
                <a:gd name="T107" fmla="*/ 9 h 47"/>
                <a:gd name="T108" fmla="*/ 8 w 28"/>
                <a:gd name="T109" fmla="*/ 11 h 47"/>
                <a:gd name="T110" fmla="*/ 8 w 28"/>
                <a:gd name="T111" fmla="*/ 14 h 47"/>
                <a:gd name="T112" fmla="*/ 11 w 28"/>
                <a:gd name="T113" fmla="*/ 17 h 47"/>
                <a:gd name="T114" fmla="*/ 14 w 28"/>
                <a:gd name="T115" fmla="*/ 19 h 47"/>
                <a:gd name="T116" fmla="*/ 18 w 28"/>
                <a:gd name="T117" fmla="*/ 20 h 47"/>
                <a:gd name="T118" fmla="*/ 22 w 28"/>
                <a:gd name="T119" fmla="*/ 22 h 47"/>
                <a:gd name="T120" fmla="*/ 25 w 28"/>
                <a:gd name="T121" fmla="*/ 25 h 47"/>
                <a:gd name="T122" fmla="*/ 27 w 28"/>
                <a:gd name="T123" fmla="*/ 28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5"/>
                    <a:pt x="28" y="37"/>
                    <a:pt x="27" y="39"/>
                  </a:cubicBezTo>
                  <a:cubicBezTo>
                    <a:pt x="26" y="40"/>
                    <a:pt x="25" y="42"/>
                    <a:pt x="24" y="43"/>
                  </a:cubicBezTo>
                  <a:cubicBezTo>
                    <a:pt x="22" y="44"/>
                    <a:pt x="21" y="45"/>
                    <a:pt x="19" y="46"/>
                  </a:cubicBezTo>
                  <a:cubicBezTo>
                    <a:pt x="17" y="46"/>
                    <a:pt x="15" y="47"/>
                    <a:pt x="13" y="47"/>
                  </a:cubicBezTo>
                  <a:cubicBezTo>
                    <a:pt x="11" y="47"/>
                    <a:pt x="10" y="46"/>
                    <a:pt x="9" y="46"/>
                  </a:cubicBezTo>
                  <a:cubicBezTo>
                    <a:pt x="7" y="46"/>
                    <a:pt x="6" y="46"/>
                    <a:pt x="5" y="45"/>
                  </a:cubicBezTo>
                  <a:cubicBezTo>
                    <a:pt x="4" y="45"/>
                    <a:pt x="3" y="44"/>
                    <a:pt x="3" y="44"/>
                  </a:cubicBezTo>
                  <a:cubicBezTo>
                    <a:pt x="2" y="44"/>
                    <a:pt x="1" y="43"/>
                    <a:pt x="1" y="43"/>
                  </a:cubicBezTo>
                  <a:cubicBezTo>
                    <a:pt x="1" y="43"/>
                    <a:pt x="1" y="42"/>
                    <a:pt x="1" y="42"/>
                  </a:cubicBezTo>
                  <a:cubicBezTo>
                    <a:pt x="0" y="42"/>
                    <a:pt x="0" y="41"/>
                    <a:pt x="0" y="40"/>
                  </a:cubicBezTo>
                  <a:cubicBezTo>
                    <a:pt x="0" y="40"/>
                    <a:pt x="0" y="39"/>
                    <a:pt x="0" y="39"/>
                  </a:cubicBezTo>
                  <a:cubicBezTo>
                    <a:pt x="0" y="39"/>
                    <a:pt x="1" y="38"/>
                    <a:pt x="1" y="38"/>
                  </a:cubicBezTo>
                  <a:cubicBezTo>
                    <a:pt x="1" y="38"/>
                    <a:pt x="1" y="38"/>
                    <a:pt x="1" y="38"/>
                  </a:cubicBezTo>
                  <a:cubicBezTo>
                    <a:pt x="1" y="38"/>
                    <a:pt x="1" y="38"/>
                    <a:pt x="1" y="38"/>
                  </a:cubicBezTo>
                  <a:cubicBezTo>
                    <a:pt x="2" y="38"/>
                    <a:pt x="2" y="38"/>
                    <a:pt x="3" y="38"/>
                  </a:cubicBezTo>
                  <a:cubicBezTo>
                    <a:pt x="3" y="39"/>
                    <a:pt x="4" y="39"/>
                    <a:pt x="5" y="39"/>
                  </a:cubicBezTo>
                  <a:cubicBezTo>
                    <a:pt x="6" y="40"/>
                    <a:pt x="7" y="40"/>
                    <a:pt x="9" y="41"/>
                  </a:cubicBezTo>
                  <a:cubicBezTo>
                    <a:pt x="10" y="41"/>
                    <a:pt x="11" y="41"/>
                    <a:pt x="13" y="41"/>
                  </a:cubicBezTo>
                  <a:cubicBezTo>
                    <a:pt x="14" y="41"/>
                    <a:pt x="16" y="41"/>
                    <a:pt x="17" y="41"/>
                  </a:cubicBezTo>
                  <a:cubicBezTo>
                    <a:pt x="18" y="40"/>
                    <a:pt x="19" y="40"/>
                    <a:pt x="20" y="39"/>
                  </a:cubicBezTo>
                  <a:cubicBezTo>
                    <a:pt x="20" y="39"/>
                    <a:pt x="21" y="38"/>
                    <a:pt x="21" y="37"/>
                  </a:cubicBezTo>
                  <a:cubicBezTo>
                    <a:pt x="22" y="36"/>
                    <a:pt x="22" y="35"/>
                    <a:pt x="22" y="34"/>
                  </a:cubicBezTo>
                  <a:cubicBezTo>
                    <a:pt x="22" y="32"/>
                    <a:pt x="22" y="31"/>
                    <a:pt x="21" y="30"/>
                  </a:cubicBezTo>
                  <a:cubicBezTo>
                    <a:pt x="21" y="30"/>
                    <a:pt x="20" y="29"/>
                    <a:pt x="19" y="28"/>
                  </a:cubicBezTo>
                  <a:cubicBezTo>
                    <a:pt x="18" y="27"/>
                    <a:pt x="17" y="27"/>
                    <a:pt x="15" y="26"/>
                  </a:cubicBezTo>
                  <a:cubicBezTo>
                    <a:pt x="14" y="26"/>
                    <a:pt x="13" y="25"/>
                    <a:pt x="12" y="24"/>
                  </a:cubicBezTo>
                  <a:cubicBezTo>
                    <a:pt x="10" y="24"/>
                    <a:pt x="9" y="23"/>
                    <a:pt x="8" y="22"/>
                  </a:cubicBezTo>
                  <a:cubicBezTo>
                    <a:pt x="7" y="22"/>
                    <a:pt x="6" y="21"/>
                    <a:pt x="5" y="20"/>
                  </a:cubicBezTo>
                  <a:cubicBezTo>
                    <a:pt x="4" y="19"/>
                    <a:pt x="3" y="18"/>
                    <a:pt x="2" y="16"/>
                  </a:cubicBezTo>
                  <a:cubicBezTo>
                    <a:pt x="2" y="15"/>
                    <a:pt x="1" y="13"/>
                    <a:pt x="1" y="12"/>
                  </a:cubicBezTo>
                  <a:cubicBezTo>
                    <a:pt x="1" y="10"/>
                    <a:pt x="2" y="8"/>
                    <a:pt x="2" y="7"/>
                  </a:cubicBezTo>
                  <a:cubicBezTo>
                    <a:pt x="3" y="5"/>
                    <a:pt x="4" y="4"/>
                    <a:pt x="5" y="3"/>
                  </a:cubicBezTo>
                  <a:cubicBezTo>
                    <a:pt x="7" y="2"/>
                    <a:pt x="8" y="1"/>
                    <a:pt x="10" y="1"/>
                  </a:cubicBezTo>
                  <a:cubicBezTo>
                    <a:pt x="11" y="0"/>
                    <a:pt x="13" y="0"/>
                    <a:pt x="15" y="0"/>
                  </a:cubicBezTo>
                  <a:cubicBezTo>
                    <a:pt x="16" y="0"/>
                    <a:pt x="17" y="0"/>
                    <a:pt x="18" y="0"/>
                  </a:cubicBezTo>
                  <a:cubicBezTo>
                    <a:pt x="19" y="0"/>
                    <a:pt x="20" y="0"/>
                    <a:pt x="21" y="1"/>
                  </a:cubicBezTo>
                  <a:cubicBezTo>
                    <a:pt x="22" y="1"/>
                    <a:pt x="23" y="1"/>
                    <a:pt x="24" y="2"/>
                  </a:cubicBezTo>
                  <a:cubicBezTo>
                    <a:pt x="24" y="2"/>
                    <a:pt x="25" y="2"/>
                    <a:pt x="25" y="3"/>
                  </a:cubicBezTo>
                  <a:cubicBezTo>
                    <a:pt x="25" y="3"/>
                    <a:pt x="25" y="3"/>
                    <a:pt x="25" y="3"/>
                  </a:cubicBezTo>
                  <a:cubicBezTo>
                    <a:pt x="26" y="3"/>
                    <a:pt x="26" y="3"/>
                    <a:pt x="26" y="4"/>
                  </a:cubicBezTo>
                  <a:cubicBezTo>
                    <a:pt x="26" y="4"/>
                    <a:pt x="26" y="4"/>
                    <a:pt x="26" y="4"/>
                  </a:cubicBezTo>
                  <a:cubicBezTo>
                    <a:pt x="26" y="5"/>
                    <a:pt x="26" y="5"/>
                    <a:pt x="26" y="5"/>
                  </a:cubicBezTo>
                  <a:cubicBezTo>
                    <a:pt x="26" y="6"/>
                    <a:pt x="26" y="6"/>
                    <a:pt x="26" y="6"/>
                  </a:cubicBezTo>
                  <a:cubicBezTo>
                    <a:pt x="26" y="7"/>
                    <a:pt x="26" y="7"/>
                    <a:pt x="26" y="7"/>
                  </a:cubicBezTo>
                  <a:cubicBezTo>
                    <a:pt x="25" y="8"/>
                    <a:pt x="25" y="8"/>
                    <a:pt x="25" y="8"/>
                  </a:cubicBezTo>
                  <a:cubicBezTo>
                    <a:pt x="25" y="8"/>
                    <a:pt x="25" y="8"/>
                    <a:pt x="25" y="8"/>
                  </a:cubicBezTo>
                  <a:cubicBezTo>
                    <a:pt x="25" y="8"/>
                    <a:pt x="24" y="8"/>
                    <a:pt x="24" y="7"/>
                  </a:cubicBezTo>
                  <a:cubicBezTo>
                    <a:pt x="23" y="7"/>
                    <a:pt x="22" y="7"/>
                    <a:pt x="22" y="6"/>
                  </a:cubicBezTo>
                  <a:cubicBezTo>
                    <a:pt x="21" y="6"/>
                    <a:pt x="20" y="6"/>
                    <a:pt x="19" y="5"/>
                  </a:cubicBezTo>
                  <a:cubicBezTo>
                    <a:pt x="18" y="5"/>
                    <a:pt x="16" y="5"/>
                    <a:pt x="15" y="5"/>
                  </a:cubicBezTo>
                  <a:cubicBezTo>
                    <a:pt x="14" y="5"/>
                    <a:pt x="13" y="5"/>
                    <a:pt x="12" y="5"/>
                  </a:cubicBezTo>
                  <a:cubicBezTo>
                    <a:pt x="11" y="6"/>
                    <a:pt x="10" y="6"/>
                    <a:pt x="9" y="7"/>
                  </a:cubicBezTo>
                  <a:cubicBezTo>
                    <a:pt x="9" y="7"/>
                    <a:pt x="8" y="8"/>
                    <a:pt x="8" y="9"/>
                  </a:cubicBezTo>
                  <a:cubicBezTo>
                    <a:pt x="8" y="9"/>
                    <a:pt x="8" y="10"/>
                    <a:pt x="8" y="11"/>
                  </a:cubicBezTo>
                  <a:cubicBezTo>
                    <a:pt x="8" y="12"/>
                    <a:pt x="8" y="13"/>
                    <a:pt x="8" y="14"/>
                  </a:cubicBezTo>
                  <a:cubicBezTo>
                    <a:pt x="9" y="15"/>
                    <a:pt x="10" y="16"/>
                    <a:pt x="11" y="17"/>
                  </a:cubicBezTo>
                  <a:cubicBezTo>
                    <a:pt x="12" y="17"/>
                    <a:pt x="13" y="18"/>
                    <a:pt x="14" y="19"/>
                  </a:cubicBezTo>
                  <a:cubicBezTo>
                    <a:pt x="15" y="19"/>
                    <a:pt x="17" y="20"/>
                    <a:pt x="18" y="20"/>
                  </a:cubicBezTo>
                  <a:cubicBezTo>
                    <a:pt x="19" y="21"/>
                    <a:pt x="20" y="22"/>
                    <a:pt x="22" y="22"/>
                  </a:cubicBezTo>
                  <a:cubicBezTo>
                    <a:pt x="23" y="23"/>
                    <a:pt x="24" y="24"/>
                    <a:pt x="25" y="25"/>
                  </a:cubicBezTo>
                  <a:cubicBezTo>
                    <a:pt x="26" y="26"/>
                    <a:pt x="27" y="27"/>
                    <a:pt x="27" y="28"/>
                  </a:cubicBezTo>
                  <a:cubicBezTo>
                    <a:pt x="28" y="30"/>
                    <a:pt x="28" y="31"/>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6" name="Freeform 134">
              <a:extLst>
                <a:ext uri="{FF2B5EF4-FFF2-40B4-BE49-F238E27FC236}">
                  <a16:creationId xmlns:a16="http://schemas.microsoft.com/office/drawing/2014/main" id="{F6F5006A-DB8C-4220-9925-A87FF4122EDB}"/>
                </a:ext>
              </a:extLst>
            </p:cNvPr>
            <p:cNvSpPr>
              <a:spLocks/>
            </p:cNvSpPr>
            <p:nvPr userDrawn="1"/>
          </p:nvSpPr>
          <p:spPr bwMode="auto">
            <a:xfrm>
              <a:off x="6512" y="4051"/>
              <a:ext cx="22" cy="37"/>
            </a:xfrm>
            <a:custGeom>
              <a:avLst/>
              <a:gdLst>
                <a:gd name="T0" fmla="*/ 28 w 28"/>
                <a:gd name="T1" fmla="*/ 33 h 47"/>
                <a:gd name="T2" fmla="*/ 27 w 28"/>
                <a:gd name="T3" fmla="*/ 39 h 47"/>
                <a:gd name="T4" fmla="*/ 24 w 28"/>
                <a:gd name="T5" fmla="*/ 43 h 47"/>
                <a:gd name="T6" fmla="*/ 19 w 28"/>
                <a:gd name="T7" fmla="*/ 46 h 47"/>
                <a:gd name="T8" fmla="*/ 13 w 28"/>
                <a:gd name="T9" fmla="*/ 47 h 47"/>
                <a:gd name="T10" fmla="*/ 9 w 28"/>
                <a:gd name="T11" fmla="*/ 46 h 47"/>
                <a:gd name="T12" fmla="*/ 5 w 28"/>
                <a:gd name="T13" fmla="*/ 45 h 47"/>
                <a:gd name="T14" fmla="*/ 3 w 28"/>
                <a:gd name="T15" fmla="*/ 44 h 47"/>
                <a:gd name="T16" fmla="*/ 1 w 28"/>
                <a:gd name="T17" fmla="*/ 43 h 47"/>
                <a:gd name="T18" fmla="*/ 1 w 28"/>
                <a:gd name="T19" fmla="*/ 42 h 47"/>
                <a:gd name="T20" fmla="*/ 0 w 28"/>
                <a:gd name="T21" fmla="*/ 40 h 47"/>
                <a:gd name="T22" fmla="*/ 0 w 28"/>
                <a:gd name="T23" fmla="*/ 39 h 47"/>
                <a:gd name="T24" fmla="*/ 1 w 28"/>
                <a:gd name="T25" fmla="*/ 38 h 47"/>
                <a:gd name="T26" fmla="*/ 1 w 28"/>
                <a:gd name="T27" fmla="*/ 38 h 47"/>
                <a:gd name="T28" fmla="*/ 2 w 28"/>
                <a:gd name="T29" fmla="*/ 38 h 47"/>
                <a:gd name="T30" fmla="*/ 3 w 28"/>
                <a:gd name="T31" fmla="*/ 38 h 47"/>
                <a:gd name="T32" fmla="*/ 5 w 28"/>
                <a:gd name="T33" fmla="*/ 39 h 47"/>
                <a:gd name="T34" fmla="*/ 9 w 28"/>
                <a:gd name="T35" fmla="*/ 41 h 47"/>
                <a:gd name="T36" fmla="*/ 13 w 28"/>
                <a:gd name="T37" fmla="*/ 41 h 47"/>
                <a:gd name="T38" fmla="*/ 17 w 28"/>
                <a:gd name="T39" fmla="*/ 41 h 47"/>
                <a:gd name="T40" fmla="*/ 20 w 28"/>
                <a:gd name="T41" fmla="*/ 39 h 47"/>
                <a:gd name="T42" fmla="*/ 21 w 28"/>
                <a:gd name="T43" fmla="*/ 37 h 47"/>
                <a:gd name="T44" fmla="*/ 22 w 28"/>
                <a:gd name="T45" fmla="*/ 34 h 47"/>
                <a:gd name="T46" fmla="*/ 21 w 28"/>
                <a:gd name="T47" fmla="*/ 30 h 47"/>
                <a:gd name="T48" fmla="*/ 19 w 28"/>
                <a:gd name="T49" fmla="*/ 28 h 47"/>
                <a:gd name="T50" fmla="*/ 16 w 28"/>
                <a:gd name="T51" fmla="*/ 26 h 47"/>
                <a:gd name="T52" fmla="*/ 12 w 28"/>
                <a:gd name="T53" fmla="*/ 24 h 47"/>
                <a:gd name="T54" fmla="*/ 8 w 28"/>
                <a:gd name="T55" fmla="*/ 22 h 47"/>
                <a:gd name="T56" fmla="*/ 5 w 28"/>
                <a:gd name="T57" fmla="*/ 20 h 47"/>
                <a:gd name="T58" fmla="*/ 2 w 28"/>
                <a:gd name="T59" fmla="*/ 16 h 47"/>
                <a:gd name="T60" fmla="*/ 2 w 28"/>
                <a:gd name="T61" fmla="*/ 12 h 47"/>
                <a:gd name="T62" fmla="*/ 3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4 w 28"/>
                <a:gd name="T75" fmla="*/ 2 h 47"/>
                <a:gd name="T76" fmla="*/ 25 w 28"/>
                <a:gd name="T77" fmla="*/ 3 h 47"/>
                <a:gd name="T78" fmla="*/ 26 w 28"/>
                <a:gd name="T79" fmla="*/ 3 h 47"/>
                <a:gd name="T80" fmla="*/ 26 w 28"/>
                <a:gd name="T81" fmla="*/ 4 h 47"/>
                <a:gd name="T82" fmla="*/ 26 w 28"/>
                <a:gd name="T83" fmla="*/ 4 h 47"/>
                <a:gd name="T84" fmla="*/ 26 w 28"/>
                <a:gd name="T85" fmla="*/ 5 h 47"/>
                <a:gd name="T86" fmla="*/ 26 w 28"/>
                <a:gd name="T87" fmla="*/ 6 h 47"/>
                <a:gd name="T88" fmla="*/ 26 w 28"/>
                <a:gd name="T89" fmla="*/ 7 h 47"/>
                <a:gd name="T90" fmla="*/ 25 w 28"/>
                <a:gd name="T91" fmla="*/ 8 h 47"/>
                <a:gd name="T92" fmla="*/ 25 w 28"/>
                <a:gd name="T93" fmla="*/ 8 h 47"/>
                <a:gd name="T94" fmla="*/ 24 w 28"/>
                <a:gd name="T95" fmla="*/ 7 h 47"/>
                <a:gd name="T96" fmla="*/ 22 w 28"/>
                <a:gd name="T97" fmla="*/ 6 h 47"/>
                <a:gd name="T98" fmla="*/ 19 w 28"/>
                <a:gd name="T99" fmla="*/ 5 h 47"/>
                <a:gd name="T100" fmla="*/ 15 w 28"/>
                <a:gd name="T101" fmla="*/ 5 h 47"/>
                <a:gd name="T102" fmla="*/ 12 w 28"/>
                <a:gd name="T103" fmla="*/ 5 h 47"/>
                <a:gd name="T104" fmla="*/ 10 w 28"/>
                <a:gd name="T105" fmla="*/ 7 h 47"/>
                <a:gd name="T106" fmla="*/ 8 w 28"/>
                <a:gd name="T107" fmla="*/ 9 h 47"/>
                <a:gd name="T108" fmla="*/ 8 w 28"/>
                <a:gd name="T109" fmla="*/ 11 h 47"/>
                <a:gd name="T110" fmla="*/ 9 w 28"/>
                <a:gd name="T111" fmla="*/ 14 h 47"/>
                <a:gd name="T112" fmla="*/ 11 w 28"/>
                <a:gd name="T113" fmla="*/ 17 h 47"/>
                <a:gd name="T114" fmla="*/ 14 w 28"/>
                <a:gd name="T115" fmla="*/ 19 h 47"/>
                <a:gd name="T116" fmla="*/ 18 w 28"/>
                <a:gd name="T117" fmla="*/ 20 h 47"/>
                <a:gd name="T118" fmla="*/ 22 w 28"/>
                <a:gd name="T119" fmla="*/ 22 h 47"/>
                <a:gd name="T120" fmla="*/ 25 w 28"/>
                <a:gd name="T121" fmla="*/ 25 h 47"/>
                <a:gd name="T122" fmla="*/ 28 w 28"/>
                <a:gd name="T123" fmla="*/ 28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5"/>
                    <a:pt x="28" y="37"/>
                    <a:pt x="27" y="39"/>
                  </a:cubicBezTo>
                  <a:cubicBezTo>
                    <a:pt x="26" y="40"/>
                    <a:pt x="25" y="42"/>
                    <a:pt x="24" y="43"/>
                  </a:cubicBezTo>
                  <a:cubicBezTo>
                    <a:pt x="23" y="44"/>
                    <a:pt x="21" y="45"/>
                    <a:pt x="19" y="46"/>
                  </a:cubicBezTo>
                  <a:cubicBezTo>
                    <a:pt x="17" y="46"/>
                    <a:pt x="15" y="47"/>
                    <a:pt x="13" y="47"/>
                  </a:cubicBezTo>
                  <a:cubicBezTo>
                    <a:pt x="11" y="47"/>
                    <a:pt x="10" y="46"/>
                    <a:pt x="9" y="46"/>
                  </a:cubicBezTo>
                  <a:cubicBezTo>
                    <a:pt x="7" y="46"/>
                    <a:pt x="6" y="46"/>
                    <a:pt x="5" y="45"/>
                  </a:cubicBezTo>
                  <a:cubicBezTo>
                    <a:pt x="4" y="45"/>
                    <a:pt x="3" y="44"/>
                    <a:pt x="3" y="44"/>
                  </a:cubicBezTo>
                  <a:cubicBezTo>
                    <a:pt x="2" y="44"/>
                    <a:pt x="1" y="43"/>
                    <a:pt x="1" y="43"/>
                  </a:cubicBezTo>
                  <a:cubicBezTo>
                    <a:pt x="1" y="43"/>
                    <a:pt x="1" y="42"/>
                    <a:pt x="1" y="42"/>
                  </a:cubicBezTo>
                  <a:cubicBezTo>
                    <a:pt x="0" y="42"/>
                    <a:pt x="0" y="41"/>
                    <a:pt x="0" y="40"/>
                  </a:cubicBezTo>
                  <a:cubicBezTo>
                    <a:pt x="0" y="40"/>
                    <a:pt x="0" y="39"/>
                    <a:pt x="0" y="39"/>
                  </a:cubicBezTo>
                  <a:cubicBezTo>
                    <a:pt x="1" y="39"/>
                    <a:pt x="1" y="38"/>
                    <a:pt x="1" y="38"/>
                  </a:cubicBezTo>
                  <a:cubicBezTo>
                    <a:pt x="1" y="38"/>
                    <a:pt x="1" y="38"/>
                    <a:pt x="1" y="38"/>
                  </a:cubicBezTo>
                  <a:cubicBezTo>
                    <a:pt x="1" y="38"/>
                    <a:pt x="1" y="38"/>
                    <a:pt x="2" y="38"/>
                  </a:cubicBezTo>
                  <a:cubicBezTo>
                    <a:pt x="2" y="38"/>
                    <a:pt x="2" y="38"/>
                    <a:pt x="3" y="38"/>
                  </a:cubicBezTo>
                  <a:cubicBezTo>
                    <a:pt x="4" y="39"/>
                    <a:pt x="4" y="39"/>
                    <a:pt x="5" y="39"/>
                  </a:cubicBezTo>
                  <a:cubicBezTo>
                    <a:pt x="6" y="40"/>
                    <a:pt x="7" y="40"/>
                    <a:pt x="9" y="41"/>
                  </a:cubicBezTo>
                  <a:cubicBezTo>
                    <a:pt x="10" y="41"/>
                    <a:pt x="11" y="41"/>
                    <a:pt x="13" y="41"/>
                  </a:cubicBezTo>
                  <a:cubicBezTo>
                    <a:pt x="15" y="41"/>
                    <a:pt x="16" y="41"/>
                    <a:pt x="17" y="41"/>
                  </a:cubicBezTo>
                  <a:cubicBezTo>
                    <a:pt x="18" y="40"/>
                    <a:pt x="19" y="40"/>
                    <a:pt x="20" y="39"/>
                  </a:cubicBezTo>
                  <a:cubicBezTo>
                    <a:pt x="20" y="39"/>
                    <a:pt x="21" y="38"/>
                    <a:pt x="21" y="37"/>
                  </a:cubicBezTo>
                  <a:cubicBezTo>
                    <a:pt x="22" y="36"/>
                    <a:pt x="22" y="35"/>
                    <a:pt x="22" y="34"/>
                  </a:cubicBezTo>
                  <a:cubicBezTo>
                    <a:pt x="22" y="32"/>
                    <a:pt x="22" y="31"/>
                    <a:pt x="21" y="30"/>
                  </a:cubicBezTo>
                  <a:cubicBezTo>
                    <a:pt x="21" y="30"/>
                    <a:pt x="20" y="29"/>
                    <a:pt x="19" y="28"/>
                  </a:cubicBezTo>
                  <a:cubicBezTo>
                    <a:pt x="18" y="27"/>
                    <a:pt x="17" y="27"/>
                    <a:pt x="16" y="26"/>
                  </a:cubicBezTo>
                  <a:cubicBezTo>
                    <a:pt x="14" y="26"/>
                    <a:pt x="13" y="25"/>
                    <a:pt x="12" y="24"/>
                  </a:cubicBezTo>
                  <a:cubicBezTo>
                    <a:pt x="11" y="24"/>
                    <a:pt x="9" y="23"/>
                    <a:pt x="8" y="22"/>
                  </a:cubicBezTo>
                  <a:cubicBezTo>
                    <a:pt x="7" y="22"/>
                    <a:pt x="6" y="21"/>
                    <a:pt x="5" y="20"/>
                  </a:cubicBezTo>
                  <a:cubicBezTo>
                    <a:pt x="4" y="19"/>
                    <a:pt x="3" y="18"/>
                    <a:pt x="2" y="16"/>
                  </a:cubicBezTo>
                  <a:cubicBezTo>
                    <a:pt x="2" y="15"/>
                    <a:pt x="2" y="13"/>
                    <a:pt x="2" y="12"/>
                  </a:cubicBezTo>
                  <a:cubicBezTo>
                    <a:pt x="2" y="10"/>
                    <a:pt x="2" y="8"/>
                    <a:pt x="3" y="7"/>
                  </a:cubicBezTo>
                  <a:cubicBezTo>
                    <a:pt x="3" y="5"/>
                    <a:pt x="4" y="4"/>
                    <a:pt x="5" y="3"/>
                  </a:cubicBezTo>
                  <a:cubicBezTo>
                    <a:pt x="7" y="2"/>
                    <a:pt x="8" y="1"/>
                    <a:pt x="10" y="1"/>
                  </a:cubicBezTo>
                  <a:cubicBezTo>
                    <a:pt x="12" y="0"/>
                    <a:pt x="13" y="0"/>
                    <a:pt x="15" y="0"/>
                  </a:cubicBezTo>
                  <a:cubicBezTo>
                    <a:pt x="16" y="0"/>
                    <a:pt x="17" y="0"/>
                    <a:pt x="18" y="0"/>
                  </a:cubicBezTo>
                  <a:cubicBezTo>
                    <a:pt x="19" y="0"/>
                    <a:pt x="20" y="0"/>
                    <a:pt x="21" y="1"/>
                  </a:cubicBezTo>
                  <a:cubicBezTo>
                    <a:pt x="22" y="1"/>
                    <a:pt x="23" y="1"/>
                    <a:pt x="24" y="2"/>
                  </a:cubicBezTo>
                  <a:cubicBezTo>
                    <a:pt x="24" y="2"/>
                    <a:pt x="25" y="2"/>
                    <a:pt x="25" y="3"/>
                  </a:cubicBezTo>
                  <a:cubicBezTo>
                    <a:pt x="25" y="3"/>
                    <a:pt x="25" y="3"/>
                    <a:pt x="26" y="3"/>
                  </a:cubicBezTo>
                  <a:cubicBezTo>
                    <a:pt x="26" y="3"/>
                    <a:pt x="26" y="3"/>
                    <a:pt x="26" y="4"/>
                  </a:cubicBezTo>
                  <a:cubicBezTo>
                    <a:pt x="26" y="4"/>
                    <a:pt x="26" y="4"/>
                    <a:pt x="26" y="4"/>
                  </a:cubicBezTo>
                  <a:cubicBezTo>
                    <a:pt x="26" y="5"/>
                    <a:pt x="26" y="5"/>
                    <a:pt x="26" y="5"/>
                  </a:cubicBezTo>
                  <a:cubicBezTo>
                    <a:pt x="26" y="6"/>
                    <a:pt x="26" y="6"/>
                    <a:pt x="26" y="6"/>
                  </a:cubicBezTo>
                  <a:cubicBezTo>
                    <a:pt x="26" y="7"/>
                    <a:pt x="26" y="7"/>
                    <a:pt x="26" y="7"/>
                  </a:cubicBezTo>
                  <a:cubicBezTo>
                    <a:pt x="26" y="8"/>
                    <a:pt x="25" y="8"/>
                    <a:pt x="25" y="8"/>
                  </a:cubicBezTo>
                  <a:cubicBezTo>
                    <a:pt x="25" y="8"/>
                    <a:pt x="25" y="8"/>
                    <a:pt x="25" y="8"/>
                  </a:cubicBezTo>
                  <a:cubicBezTo>
                    <a:pt x="25" y="8"/>
                    <a:pt x="24" y="8"/>
                    <a:pt x="24" y="7"/>
                  </a:cubicBezTo>
                  <a:cubicBezTo>
                    <a:pt x="23" y="7"/>
                    <a:pt x="22" y="7"/>
                    <a:pt x="22" y="6"/>
                  </a:cubicBezTo>
                  <a:cubicBezTo>
                    <a:pt x="21" y="6"/>
                    <a:pt x="20" y="6"/>
                    <a:pt x="19" y="5"/>
                  </a:cubicBezTo>
                  <a:cubicBezTo>
                    <a:pt x="18" y="5"/>
                    <a:pt x="17" y="5"/>
                    <a:pt x="15" y="5"/>
                  </a:cubicBezTo>
                  <a:cubicBezTo>
                    <a:pt x="14" y="5"/>
                    <a:pt x="13" y="5"/>
                    <a:pt x="12" y="5"/>
                  </a:cubicBezTo>
                  <a:cubicBezTo>
                    <a:pt x="11" y="6"/>
                    <a:pt x="10" y="6"/>
                    <a:pt x="10" y="7"/>
                  </a:cubicBezTo>
                  <a:cubicBezTo>
                    <a:pt x="9" y="7"/>
                    <a:pt x="8" y="8"/>
                    <a:pt x="8" y="9"/>
                  </a:cubicBezTo>
                  <a:cubicBezTo>
                    <a:pt x="8" y="9"/>
                    <a:pt x="8" y="10"/>
                    <a:pt x="8" y="11"/>
                  </a:cubicBezTo>
                  <a:cubicBezTo>
                    <a:pt x="8" y="12"/>
                    <a:pt x="8" y="13"/>
                    <a:pt x="9" y="14"/>
                  </a:cubicBezTo>
                  <a:cubicBezTo>
                    <a:pt x="9" y="15"/>
                    <a:pt x="10" y="16"/>
                    <a:pt x="11" y="17"/>
                  </a:cubicBezTo>
                  <a:cubicBezTo>
                    <a:pt x="12" y="17"/>
                    <a:pt x="13" y="18"/>
                    <a:pt x="14" y="19"/>
                  </a:cubicBezTo>
                  <a:cubicBezTo>
                    <a:pt x="15" y="19"/>
                    <a:pt x="17" y="20"/>
                    <a:pt x="18" y="20"/>
                  </a:cubicBezTo>
                  <a:cubicBezTo>
                    <a:pt x="19" y="21"/>
                    <a:pt x="21" y="22"/>
                    <a:pt x="22" y="22"/>
                  </a:cubicBezTo>
                  <a:cubicBezTo>
                    <a:pt x="23" y="23"/>
                    <a:pt x="24" y="24"/>
                    <a:pt x="25" y="25"/>
                  </a:cubicBezTo>
                  <a:cubicBezTo>
                    <a:pt x="26" y="26"/>
                    <a:pt x="27" y="27"/>
                    <a:pt x="28" y="28"/>
                  </a:cubicBezTo>
                  <a:cubicBezTo>
                    <a:pt x="28" y="30"/>
                    <a:pt x="28" y="31"/>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7" name="Freeform 135">
              <a:extLst>
                <a:ext uri="{FF2B5EF4-FFF2-40B4-BE49-F238E27FC236}">
                  <a16:creationId xmlns:a16="http://schemas.microsoft.com/office/drawing/2014/main" id="{A7363366-AF6C-480B-9644-9973ADCEBFB0}"/>
                </a:ext>
              </a:extLst>
            </p:cNvPr>
            <p:cNvSpPr>
              <a:spLocks/>
            </p:cNvSpPr>
            <p:nvPr userDrawn="1"/>
          </p:nvSpPr>
          <p:spPr bwMode="auto">
            <a:xfrm>
              <a:off x="6541" y="4051"/>
              <a:ext cx="5" cy="36"/>
            </a:xfrm>
            <a:custGeom>
              <a:avLst/>
              <a:gdLst>
                <a:gd name="T0" fmla="*/ 6 w 6"/>
                <a:gd name="T1" fmla="*/ 45 h 46"/>
                <a:gd name="T2" fmla="*/ 6 w 6"/>
                <a:gd name="T3" fmla="*/ 45 h 46"/>
                <a:gd name="T4" fmla="*/ 5 w 6"/>
                <a:gd name="T5" fmla="*/ 46 h 46"/>
                <a:gd name="T6" fmla="*/ 5 w 6"/>
                <a:gd name="T7" fmla="*/ 46 h 46"/>
                <a:gd name="T8" fmla="*/ 3 w 6"/>
                <a:gd name="T9" fmla="*/ 46 h 46"/>
                <a:gd name="T10" fmla="*/ 2 w 6"/>
                <a:gd name="T11" fmla="*/ 46 h 46"/>
                <a:gd name="T12" fmla="*/ 1 w 6"/>
                <a:gd name="T13" fmla="*/ 46 h 46"/>
                <a:gd name="T14" fmla="*/ 0 w 6"/>
                <a:gd name="T15" fmla="*/ 45 h 46"/>
                <a:gd name="T16" fmla="*/ 0 w 6"/>
                <a:gd name="T17" fmla="*/ 45 h 46"/>
                <a:gd name="T18" fmla="*/ 0 w 6"/>
                <a:gd name="T19" fmla="*/ 1 h 46"/>
                <a:gd name="T20" fmla="*/ 0 w 6"/>
                <a:gd name="T21" fmla="*/ 1 h 46"/>
                <a:gd name="T22" fmla="*/ 1 w 6"/>
                <a:gd name="T23" fmla="*/ 0 h 46"/>
                <a:gd name="T24" fmla="*/ 2 w 6"/>
                <a:gd name="T25" fmla="*/ 0 h 46"/>
                <a:gd name="T26" fmla="*/ 3 w 6"/>
                <a:gd name="T27" fmla="*/ 0 h 46"/>
                <a:gd name="T28" fmla="*/ 5 w 6"/>
                <a:gd name="T29" fmla="*/ 0 h 46"/>
                <a:gd name="T30" fmla="*/ 5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6"/>
                    <a:pt x="6" y="46"/>
                    <a:pt x="5" y="46"/>
                  </a:cubicBezTo>
                  <a:cubicBezTo>
                    <a:pt x="5" y="46"/>
                    <a:pt x="5" y="46"/>
                    <a:pt x="5" y="46"/>
                  </a:cubicBezTo>
                  <a:cubicBezTo>
                    <a:pt x="4" y="46"/>
                    <a:pt x="4" y="46"/>
                    <a:pt x="3" y="46"/>
                  </a:cubicBezTo>
                  <a:cubicBezTo>
                    <a:pt x="3" y="46"/>
                    <a:pt x="2" y="46"/>
                    <a:pt x="2" y="46"/>
                  </a:cubicBezTo>
                  <a:cubicBezTo>
                    <a:pt x="1" y="46"/>
                    <a:pt x="1" y="46"/>
                    <a:pt x="1" y="46"/>
                  </a:cubicBezTo>
                  <a:cubicBezTo>
                    <a:pt x="0" y="46"/>
                    <a:pt x="0" y="46"/>
                    <a:pt x="0" y="45"/>
                  </a:cubicBezTo>
                  <a:cubicBezTo>
                    <a:pt x="0" y="45"/>
                    <a:pt x="0" y="45"/>
                    <a:pt x="0" y="45"/>
                  </a:cubicBezTo>
                  <a:cubicBezTo>
                    <a:pt x="0" y="1"/>
                    <a:pt x="0" y="1"/>
                    <a:pt x="0" y="1"/>
                  </a:cubicBezTo>
                  <a:cubicBezTo>
                    <a:pt x="0" y="1"/>
                    <a:pt x="0" y="1"/>
                    <a:pt x="0" y="1"/>
                  </a:cubicBezTo>
                  <a:cubicBezTo>
                    <a:pt x="0" y="1"/>
                    <a:pt x="0" y="1"/>
                    <a:pt x="1" y="0"/>
                  </a:cubicBezTo>
                  <a:cubicBezTo>
                    <a:pt x="1" y="0"/>
                    <a:pt x="1" y="0"/>
                    <a:pt x="2" y="0"/>
                  </a:cubicBezTo>
                  <a:cubicBezTo>
                    <a:pt x="2" y="0"/>
                    <a:pt x="3" y="0"/>
                    <a:pt x="3" y="0"/>
                  </a:cubicBezTo>
                  <a:cubicBezTo>
                    <a:pt x="4" y="0"/>
                    <a:pt x="4" y="0"/>
                    <a:pt x="5" y="0"/>
                  </a:cubicBezTo>
                  <a:cubicBezTo>
                    <a:pt x="5" y="0"/>
                    <a:pt x="5" y="0"/>
                    <a:pt x="5" y="0"/>
                  </a:cubicBezTo>
                  <a:cubicBezTo>
                    <a:pt x="6" y="1"/>
                    <a:pt x="6" y="1"/>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8" name="Freeform 136">
              <a:extLst>
                <a:ext uri="{FF2B5EF4-FFF2-40B4-BE49-F238E27FC236}">
                  <a16:creationId xmlns:a16="http://schemas.microsoft.com/office/drawing/2014/main" id="{586F7A63-E58B-46D5-8366-228294F131C2}"/>
                </a:ext>
              </a:extLst>
            </p:cNvPr>
            <p:cNvSpPr>
              <a:spLocks noEditPoints="1"/>
            </p:cNvSpPr>
            <p:nvPr userDrawn="1"/>
          </p:nvSpPr>
          <p:spPr bwMode="auto">
            <a:xfrm>
              <a:off x="6551" y="4051"/>
              <a:ext cx="32" cy="36"/>
            </a:xfrm>
            <a:custGeom>
              <a:avLst/>
              <a:gdLst>
                <a:gd name="T0" fmla="*/ 39 w 40"/>
                <a:gd name="T1" fmla="*/ 44 h 46"/>
                <a:gd name="T2" fmla="*/ 40 w 40"/>
                <a:gd name="T3" fmla="*/ 45 h 46"/>
                <a:gd name="T4" fmla="*/ 39 w 40"/>
                <a:gd name="T5" fmla="*/ 46 h 46"/>
                <a:gd name="T6" fmla="*/ 38 w 40"/>
                <a:gd name="T7" fmla="*/ 46 h 46"/>
                <a:gd name="T8" fmla="*/ 37 w 40"/>
                <a:gd name="T9" fmla="*/ 46 h 46"/>
                <a:gd name="T10" fmla="*/ 35 w 40"/>
                <a:gd name="T11" fmla="*/ 46 h 46"/>
                <a:gd name="T12" fmla="*/ 34 w 40"/>
                <a:gd name="T13" fmla="*/ 46 h 46"/>
                <a:gd name="T14" fmla="*/ 33 w 40"/>
                <a:gd name="T15" fmla="*/ 46 h 46"/>
                <a:gd name="T16" fmla="*/ 33 w 40"/>
                <a:gd name="T17" fmla="*/ 45 h 46"/>
                <a:gd name="T18" fmla="*/ 29 w 40"/>
                <a:gd name="T19" fmla="*/ 34 h 46"/>
                <a:gd name="T20" fmla="*/ 10 w 40"/>
                <a:gd name="T21" fmla="*/ 34 h 46"/>
                <a:gd name="T22" fmla="*/ 7 w 40"/>
                <a:gd name="T23" fmla="*/ 45 h 46"/>
                <a:gd name="T24" fmla="*/ 6 w 40"/>
                <a:gd name="T25" fmla="*/ 45 h 46"/>
                <a:gd name="T26" fmla="*/ 6 w 40"/>
                <a:gd name="T27" fmla="*/ 46 h 46"/>
                <a:gd name="T28" fmla="*/ 5 w 40"/>
                <a:gd name="T29" fmla="*/ 46 h 46"/>
                <a:gd name="T30" fmla="*/ 3 w 40"/>
                <a:gd name="T31" fmla="*/ 46 h 46"/>
                <a:gd name="T32" fmla="*/ 2 w 40"/>
                <a:gd name="T33" fmla="*/ 46 h 46"/>
                <a:gd name="T34" fmla="*/ 1 w 40"/>
                <a:gd name="T35" fmla="*/ 46 h 46"/>
                <a:gd name="T36" fmla="*/ 0 w 40"/>
                <a:gd name="T37" fmla="*/ 45 h 46"/>
                <a:gd name="T38" fmla="*/ 1 w 40"/>
                <a:gd name="T39" fmla="*/ 44 h 46"/>
                <a:gd name="T40" fmla="*/ 16 w 40"/>
                <a:gd name="T41" fmla="*/ 1 h 46"/>
                <a:gd name="T42" fmla="*/ 16 w 40"/>
                <a:gd name="T43" fmla="*/ 1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1 h 46"/>
                <a:gd name="T56" fmla="*/ 24 w 40"/>
                <a:gd name="T57" fmla="*/ 1 h 46"/>
                <a:gd name="T58" fmla="*/ 39 w 40"/>
                <a:gd name="T59" fmla="*/ 44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4"/>
                  </a:moveTo>
                  <a:cubicBezTo>
                    <a:pt x="39" y="44"/>
                    <a:pt x="40" y="45"/>
                    <a:pt x="40" y="45"/>
                  </a:cubicBezTo>
                  <a:cubicBezTo>
                    <a:pt x="40" y="45"/>
                    <a:pt x="39" y="46"/>
                    <a:pt x="39" y="46"/>
                  </a:cubicBezTo>
                  <a:cubicBezTo>
                    <a:pt x="39" y="46"/>
                    <a:pt x="39" y="46"/>
                    <a:pt x="38" y="46"/>
                  </a:cubicBezTo>
                  <a:cubicBezTo>
                    <a:pt x="38" y="46"/>
                    <a:pt x="37" y="46"/>
                    <a:pt x="37" y="46"/>
                  </a:cubicBezTo>
                  <a:cubicBezTo>
                    <a:pt x="36" y="46"/>
                    <a:pt x="35" y="46"/>
                    <a:pt x="35" y="46"/>
                  </a:cubicBezTo>
                  <a:cubicBezTo>
                    <a:pt x="34" y="46"/>
                    <a:pt x="34" y="46"/>
                    <a:pt x="34" y="46"/>
                  </a:cubicBezTo>
                  <a:cubicBezTo>
                    <a:pt x="34" y="46"/>
                    <a:pt x="34" y="46"/>
                    <a:pt x="33" y="46"/>
                  </a:cubicBezTo>
                  <a:cubicBezTo>
                    <a:pt x="33" y="45"/>
                    <a:pt x="33" y="45"/>
                    <a:pt x="33" y="45"/>
                  </a:cubicBezTo>
                  <a:cubicBezTo>
                    <a:pt x="29" y="34"/>
                    <a:pt x="29" y="34"/>
                    <a:pt x="29" y="34"/>
                  </a:cubicBezTo>
                  <a:cubicBezTo>
                    <a:pt x="10" y="34"/>
                    <a:pt x="10" y="34"/>
                    <a:pt x="10" y="34"/>
                  </a:cubicBezTo>
                  <a:cubicBezTo>
                    <a:pt x="7" y="45"/>
                    <a:pt x="7" y="45"/>
                    <a:pt x="7" y="45"/>
                  </a:cubicBezTo>
                  <a:cubicBezTo>
                    <a:pt x="6" y="45"/>
                    <a:pt x="6" y="45"/>
                    <a:pt x="6" y="45"/>
                  </a:cubicBezTo>
                  <a:cubicBezTo>
                    <a:pt x="6" y="46"/>
                    <a:pt x="6" y="46"/>
                    <a:pt x="6" y="46"/>
                  </a:cubicBezTo>
                  <a:cubicBezTo>
                    <a:pt x="6" y="46"/>
                    <a:pt x="5" y="46"/>
                    <a:pt x="5" y="46"/>
                  </a:cubicBezTo>
                  <a:cubicBezTo>
                    <a:pt x="4" y="46"/>
                    <a:pt x="4" y="46"/>
                    <a:pt x="3" y="46"/>
                  </a:cubicBezTo>
                  <a:cubicBezTo>
                    <a:pt x="3" y="46"/>
                    <a:pt x="2" y="46"/>
                    <a:pt x="2" y="46"/>
                  </a:cubicBezTo>
                  <a:cubicBezTo>
                    <a:pt x="1" y="46"/>
                    <a:pt x="1" y="46"/>
                    <a:pt x="1" y="46"/>
                  </a:cubicBezTo>
                  <a:cubicBezTo>
                    <a:pt x="0" y="45"/>
                    <a:pt x="0" y="45"/>
                    <a:pt x="0" y="45"/>
                  </a:cubicBezTo>
                  <a:cubicBezTo>
                    <a:pt x="0" y="45"/>
                    <a:pt x="0" y="44"/>
                    <a:pt x="1" y="44"/>
                  </a:cubicBezTo>
                  <a:cubicBezTo>
                    <a:pt x="16" y="1"/>
                    <a:pt x="16" y="1"/>
                    <a:pt x="16" y="1"/>
                  </a:cubicBezTo>
                  <a:cubicBezTo>
                    <a:pt x="16" y="1"/>
                    <a:pt x="16" y="1"/>
                    <a:pt x="16" y="1"/>
                  </a:cubicBezTo>
                  <a:cubicBezTo>
                    <a:pt x="16" y="1"/>
                    <a:pt x="17" y="1"/>
                    <a:pt x="17" y="0"/>
                  </a:cubicBezTo>
                  <a:cubicBezTo>
                    <a:pt x="17" y="0"/>
                    <a:pt x="18" y="0"/>
                    <a:pt x="18" y="0"/>
                  </a:cubicBezTo>
                  <a:cubicBezTo>
                    <a:pt x="19" y="0"/>
                    <a:pt x="19" y="0"/>
                    <a:pt x="20" y="0"/>
                  </a:cubicBezTo>
                  <a:cubicBezTo>
                    <a:pt x="21" y="0"/>
                    <a:pt x="21" y="0"/>
                    <a:pt x="22" y="0"/>
                  </a:cubicBezTo>
                  <a:cubicBezTo>
                    <a:pt x="22" y="0"/>
                    <a:pt x="23" y="0"/>
                    <a:pt x="23" y="0"/>
                  </a:cubicBezTo>
                  <a:cubicBezTo>
                    <a:pt x="23" y="1"/>
                    <a:pt x="23" y="1"/>
                    <a:pt x="24" y="1"/>
                  </a:cubicBezTo>
                  <a:cubicBezTo>
                    <a:pt x="24" y="1"/>
                    <a:pt x="24" y="1"/>
                    <a:pt x="24" y="1"/>
                  </a:cubicBezTo>
                  <a:lnTo>
                    <a:pt x="39" y="44"/>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9" name="Freeform 137">
              <a:extLst>
                <a:ext uri="{FF2B5EF4-FFF2-40B4-BE49-F238E27FC236}">
                  <a16:creationId xmlns:a16="http://schemas.microsoft.com/office/drawing/2014/main" id="{261DF549-3D4D-444C-87BF-F78DB426EB33}"/>
                </a:ext>
              </a:extLst>
            </p:cNvPr>
            <p:cNvSpPr>
              <a:spLocks/>
            </p:cNvSpPr>
            <p:nvPr userDrawn="1"/>
          </p:nvSpPr>
          <p:spPr bwMode="auto">
            <a:xfrm>
              <a:off x="6774" y="2931"/>
              <a:ext cx="20" cy="35"/>
            </a:xfrm>
            <a:custGeom>
              <a:avLst/>
              <a:gdLst>
                <a:gd name="T0" fmla="*/ 25 w 25"/>
                <a:gd name="T1" fmla="*/ 43 h 45"/>
                <a:gd name="T2" fmla="*/ 25 w 25"/>
                <a:gd name="T3" fmla="*/ 44 h 45"/>
                <a:gd name="T4" fmla="*/ 25 w 25"/>
                <a:gd name="T5" fmla="*/ 45 h 45"/>
                <a:gd name="T6" fmla="*/ 25 w 25"/>
                <a:gd name="T7" fmla="*/ 45 h 45"/>
                <a:gd name="T8" fmla="*/ 24 w 25"/>
                <a:gd name="T9" fmla="*/ 45 h 45"/>
                <a:gd name="T10" fmla="*/ 2 w 25"/>
                <a:gd name="T11" fmla="*/ 45 h 45"/>
                <a:gd name="T12" fmla="*/ 1 w 25"/>
                <a:gd name="T13" fmla="*/ 45 h 45"/>
                <a:gd name="T14" fmla="*/ 0 w 25"/>
                <a:gd name="T15" fmla="*/ 43 h 45"/>
                <a:gd name="T16" fmla="*/ 0 w 25"/>
                <a:gd name="T17" fmla="*/ 2 h 45"/>
                <a:gd name="T18" fmla="*/ 1 w 25"/>
                <a:gd name="T19" fmla="*/ 1 h 45"/>
                <a:gd name="T20" fmla="*/ 2 w 25"/>
                <a:gd name="T21" fmla="*/ 0 h 45"/>
                <a:gd name="T22" fmla="*/ 24 w 25"/>
                <a:gd name="T23" fmla="*/ 0 h 45"/>
                <a:gd name="T24" fmla="*/ 24 w 25"/>
                <a:gd name="T25" fmla="*/ 0 h 45"/>
                <a:gd name="T26" fmla="*/ 25 w 25"/>
                <a:gd name="T27" fmla="*/ 1 h 45"/>
                <a:gd name="T28" fmla="*/ 25 w 25"/>
                <a:gd name="T29" fmla="*/ 1 h 45"/>
                <a:gd name="T30" fmla="*/ 25 w 25"/>
                <a:gd name="T31" fmla="*/ 3 h 45"/>
                <a:gd name="T32" fmla="*/ 25 w 25"/>
                <a:gd name="T33" fmla="*/ 4 h 45"/>
                <a:gd name="T34" fmla="*/ 25 w 25"/>
                <a:gd name="T35" fmla="*/ 4 h 45"/>
                <a:gd name="T36" fmla="*/ 24 w 25"/>
                <a:gd name="T37" fmla="*/ 5 h 45"/>
                <a:gd name="T38" fmla="*/ 24 w 25"/>
                <a:gd name="T39" fmla="*/ 5 h 45"/>
                <a:gd name="T40" fmla="*/ 6 w 25"/>
                <a:gd name="T41" fmla="*/ 5 h 45"/>
                <a:gd name="T42" fmla="*/ 6 w 25"/>
                <a:gd name="T43" fmla="*/ 19 h 45"/>
                <a:gd name="T44" fmla="*/ 21 w 25"/>
                <a:gd name="T45" fmla="*/ 19 h 45"/>
                <a:gd name="T46" fmla="*/ 22 w 25"/>
                <a:gd name="T47" fmla="*/ 19 h 45"/>
                <a:gd name="T48" fmla="*/ 22 w 25"/>
                <a:gd name="T49" fmla="*/ 20 h 45"/>
                <a:gd name="T50" fmla="*/ 22 w 25"/>
                <a:gd name="T51" fmla="*/ 21 h 45"/>
                <a:gd name="T52" fmla="*/ 22 w 25"/>
                <a:gd name="T53" fmla="*/ 22 h 45"/>
                <a:gd name="T54" fmla="*/ 22 w 25"/>
                <a:gd name="T55" fmla="*/ 23 h 45"/>
                <a:gd name="T56" fmla="*/ 22 w 25"/>
                <a:gd name="T57" fmla="*/ 24 h 45"/>
                <a:gd name="T58" fmla="*/ 22 w 25"/>
                <a:gd name="T59" fmla="*/ 24 h 45"/>
                <a:gd name="T60" fmla="*/ 21 w 25"/>
                <a:gd name="T61" fmla="*/ 24 h 45"/>
                <a:gd name="T62" fmla="*/ 6 w 25"/>
                <a:gd name="T63" fmla="*/ 24 h 45"/>
                <a:gd name="T64" fmla="*/ 6 w 25"/>
                <a:gd name="T65" fmla="*/ 40 h 45"/>
                <a:gd name="T66" fmla="*/ 24 w 25"/>
                <a:gd name="T67" fmla="*/ 40 h 45"/>
                <a:gd name="T68" fmla="*/ 25 w 25"/>
                <a:gd name="T69" fmla="*/ 41 h 45"/>
                <a:gd name="T70" fmla="*/ 25 w 25"/>
                <a:gd name="T71" fmla="*/ 41 h 45"/>
                <a:gd name="T72" fmla="*/ 25 w 25"/>
                <a:gd name="T73" fmla="*/ 42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4"/>
                    <a:pt x="25" y="44"/>
                  </a:cubicBezTo>
                  <a:cubicBezTo>
                    <a:pt x="25" y="44"/>
                    <a:pt x="25" y="45"/>
                    <a:pt x="25" y="45"/>
                  </a:cubicBezTo>
                  <a:cubicBezTo>
                    <a:pt x="25" y="45"/>
                    <a:pt x="25" y="45"/>
                    <a:pt x="25" y="45"/>
                  </a:cubicBezTo>
                  <a:cubicBezTo>
                    <a:pt x="24" y="45"/>
                    <a:pt x="24" y="45"/>
                    <a:pt x="24" y="45"/>
                  </a:cubicBezTo>
                  <a:cubicBezTo>
                    <a:pt x="2" y="45"/>
                    <a:pt x="2" y="45"/>
                    <a:pt x="2" y="45"/>
                  </a:cubicBezTo>
                  <a:cubicBezTo>
                    <a:pt x="2" y="45"/>
                    <a:pt x="1" y="45"/>
                    <a:pt x="1" y="45"/>
                  </a:cubicBezTo>
                  <a:cubicBezTo>
                    <a:pt x="0" y="45"/>
                    <a:pt x="0" y="44"/>
                    <a:pt x="0" y="43"/>
                  </a:cubicBezTo>
                  <a:cubicBezTo>
                    <a:pt x="0" y="2"/>
                    <a:pt x="0" y="2"/>
                    <a:pt x="0" y="2"/>
                  </a:cubicBezTo>
                  <a:cubicBezTo>
                    <a:pt x="0" y="2"/>
                    <a:pt x="0" y="1"/>
                    <a:pt x="1" y="1"/>
                  </a:cubicBezTo>
                  <a:cubicBezTo>
                    <a:pt x="1" y="0"/>
                    <a:pt x="2" y="0"/>
                    <a:pt x="2" y="0"/>
                  </a:cubicBezTo>
                  <a:cubicBezTo>
                    <a:pt x="24" y="0"/>
                    <a:pt x="24" y="0"/>
                    <a:pt x="24" y="0"/>
                  </a:cubicBezTo>
                  <a:cubicBezTo>
                    <a:pt x="24" y="0"/>
                    <a:pt x="24" y="0"/>
                    <a:pt x="24" y="0"/>
                  </a:cubicBezTo>
                  <a:cubicBezTo>
                    <a:pt x="24" y="0"/>
                    <a:pt x="25" y="0"/>
                    <a:pt x="25" y="1"/>
                  </a:cubicBezTo>
                  <a:cubicBezTo>
                    <a:pt x="25" y="1"/>
                    <a:pt x="25" y="1"/>
                    <a:pt x="25" y="1"/>
                  </a:cubicBezTo>
                  <a:cubicBezTo>
                    <a:pt x="25" y="2"/>
                    <a:pt x="25" y="2"/>
                    <a:pt x="25" y="3"/>
                  </a:cubicBezTo>
                  <a:cubicBezTo>
                    <a:pt x="25" y="3"/>
                    <a:pt x="25" y="3"/>
                    <a:pt x="25" y="4"/>
                  </a:cubicBezTo>
                  <a:cubicBezTo>
                    <a:pt x="25" y="4"/>
                    <a:pt x="25" y="4"/>
                    <a:pt x="25" y="4"/>
                  </a:cubicBezTo>
                  <a:cubicBezTo>
                    <a:pt x="25" y="5"/>
                    <a:pt x="24" y="5"/>
                    <a:pt x="24" y="5"/>
                  </a:cubicBezTo>
                  <a:cubicBezTo>
                    <a:pt x="24" y="5"/>
                    <a:pt x="24" y="5"/>
                    <a:pt x="24" y="5"/>
                  </a:cubicBezTo>
                  <a:cubicBezTo>
                    <a:pt x="6" y="5"/>
                    <a:pt x="6" y="5"/>
                    <a:pt x="6" y="5"/>
                  </a:cubicBezTo>
                  <a:cubicBezTo>
                    <a:pt x="6" y="19"/>
                    <a:pt x="6" y="19"/>
                    <a:pt x="6" y="19"/>
                  </a:cubicBezTo>
                  <a:cubicBezTo>
                    <a:pt x="21" y="19"/>
                    <a:pt x="21" y="19"/>
                    <a:pt x="21" y="19"/>
                  </a:cubicBezTo>
                  <a:cubicBezTo>
                    <a:pt x="21" y="19"/>
                    <a:pt x="22" y="19"/>
                    <a:pt x="22" y="19"/>
                  </a:cubicBezTo>
                  <a:cubicBezTo>
                    <a:pt x="22" y="20"/>
                    <a:pt x="22" y="20"/>
                    <a:pt x="22" y="20"/>
                  </a:cubicBezTo>
                  <a:cubicBezTo>
                    <a:pt x="22" y="20"/>
                    <a:pt x="22" y="20"/>
                    <a:pt x="22" y="21"/>
                  </a:cubicBezTo>
                  <a:cubicBezTo>
                    <a:pt x="22" y="21"/>
                    <a:pt x="22" y="21"/>
                    <a:pt x="22" y="22"/>
                  </a:cubicBezTo>
                  <a:cubicBezTo>
                    <a:pt x="22" y="22"/>
                    <a:pt x="22" y="23"/>
                    <a:pt x="22" y="23"/>
                  </a:cubicBezTo>
                  <a:cubicBezTo>
                    <a:pt x="22" y="23"/>
                    <a:pt x="22" y="23"/>
                    <a:pt x="22" y="24"/>
                  </a:cubicBezTo>
                  <a:cubicBezTo>
                    <a:pt x="22" y="24"/>
                    <a:pt x="22" y="24"/>
                    <a:pt x="22" y="24"/>
                  </a:cubicBezTo>
                  <a:cubicBezTo>
                    <a:pt x="22" y="24"/>
                    <a:pt x="21" y="24"/>
                    <a:pt x="21" y="24"/>
                  </a:cubicBezTo>
                  <a:cubicBezTo>
                    <a:pt x="6" y="24"/>
                    <a:pt x="6" y="24"/>
                    <a:pt x="6" y="24"/>
                  </a:cubicBezTo>
                  <a:cubicBezTo>
                    <a:pt x="6" y="40"/>
                    <a:pt x="6" y="40"/>
                    <a:pt x="6" y="40"/>
                  </a:cubicBezTo>
                  <a:cubicBezTo>
                    <a:pt x="24" y="40"/>
                    <a:pt x="24" y="40"/>
                    <a:pt x="24" y="40"/>
                  </a:cubicBezTo>
                  <a:cubicBezTo>
                    <a:pt x="24" y="40"/>
                    <a:pt x="24" y="40"/>
                    <a:pt x="25" y="41"/>
                  </a:cubicBezTo>
                  <a:cubicBezTo>
                    <a:pt x="25" y="41"/>
                    <a:pt x="25" y="41"/>
                    <a:pt x="25" y="41"/>
                  </a:cubicBezTo>
                  <a:cubicBezTo>
                    <a:pt x="25" y="41"/>
                    <a:pt x="25" y="41"/>
                    <a:pt x="25" y="42"/>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0" name="Freeform 138">
              <a:extLst>
                <a:ext uri="{FF2B5EF4-FFF2-40B4-BE49-F238E27FC236}">
                  <a16:creationId xmlns:a16="http://schemas.microsoft.com/office/drawing/2014/main" id="{57347235-E3A7-4B14-929D-307EADC2686E}"/>
                </a:ext>
              </a:extLst>
            </p:cNvPr>
            <p:cNvSpPr>
              <a:spLocks/>
            </p:cNvSpPr>
            <p:nvPr userDrawn="1"/>
          </p:nvSpPr>
          <p:spPr bwMode="auto">
            <a:xfrm>
              <a:off x="6799" y="2930"/>
              <a:ext cx="22" cy="37"/>
            </a:xfrm>
            <a:custGeom>
              <a:avLst/>
              <a:gdLst>
                <a:gd name="T0" fmla="*/ 28 w 28"/>
                <a:gd name="T1" fmla="*/ 34 h 47"/>
                <a:gd name="T2" fmla="*/ 27 w 28"/>
                <a:gd name="T3" fmla="*/ 39 h 47"/>
                <a:gd name="T4" fmla="*/ 23 w 28"/>
                <a:gd name="T5" fmla="*/ 44 h 47"/>
                <a:gd name="T6" fmla="*/ 18 w 28"/>
                <a:gd name="T7" fmla="*/ 46 h 47"/>
                <a:gd name="T8" fmla="*/ 12 w 28"/>
                <a:gd name="T9" fmla="*/ 47 h 47"/>
                <a:gd name="T10" fmla="*/ 8 w 28"/>
                <a:gd name="T11" fmla="*/ 47 h 47"/>
                <a:gd name="T12" fmla="*/ 5 w 28"/>
                <a:gd name="T13" fmla="*/ 46 h 47"/>
                <a:gd name="T14" fmla="*/ 2 w 28"/>
                <a:gd name="T15" fmla="*/ 45 h 47"/>
                <a:gd name="T16" fmla="*/ 1 w 28"/>
                <a:gd name="T17" fmla="*/ 44 h 47"/>
                <a:gd name="T18" fmla="*/ 0 w 28"/>
                <a:gd name="T19" fmla="*/ 43 h 47"/>
                <a:gd name="T20" fmla="*/ 0 w 28"/>
                <a:gd name="T21" fmla="*/ 41 h 47"/>
                <a:gd name="T22" fmla="*/ 0 w 28"/>
                <a:gd name="T23" fmla="*/ 40 h 47"/>
                <a:gd name="T24" fmla="*/ 0 w 28"/>
                <a:gd name="T25" fmla="*/ 39 h 47"/>
                <a:gd name="T26" fmla="*/ 0 w 28"/>
                <a:gd name="T27" fmla="*/ 38 h 47"/>
                <a:gd name="T28" fmla="*/ 1 w 28"/>
                <a:gd name="T29" fmla="*/ 38 h 47"/>
                <a:gd name="T30" fmla="*/ 2 w 28"/>
                <a:gd name="T31" fmla="*/ 39 h 47"/>
                <a:gd name="T32" fmla="*/ 5 w 28"/>
                <a:gd name="T33" fmla="*/ 40 h 47"/>
                <a:gd name="T34" fmla="*/ 8 w 28"/>
                <a:gd name="T35" fmla="*/ 41 h 47"/>
                <a:gd name="T36" fmla="*/ 13 w 28"/>
                <a:gd name="T37" fmla="*/ 42 h 47"/>
                <a:gd name="T38" fmla="*/ 16 w 28"/>
                <a:gd name="T39" fmla="*/ 41 h 47"/>
                <a:gd name="T40" fmla="*/ 19 w 28"/>
                <a:gd name="T41" fmla="*/ 40 h 47"/>
                <a:gd name="T42" fmla="*/ 21 w 28"/>
                <a:gd name="T43" fmla="*/ 38 h 47"/>
                <a:gd name="T44" fmla="*/ 21 w 28"/>
                <a:gd name="T45" fmla="*/ 34 h 47"/>
                <a:gd name="T46" fmla="*/ 21 w 28"/>
                <a:gd name="T47" fmla="*/ 31 h 47"/>
                <a:gd name="T48" fmla="*/ 18 w 28"/>
                <a:gd name="T49" fmla="*/ 29 h 47"/>
                <a:gd name="T50" fmla="*/ 15 w 28"/>
                <a:gd name="T51" fmla="*/ 27 h 47"/>
                <a:gd name="T52" fmla="*/ 11 w 28"/>
                <a:gd name="T53" fmla="*/ 25 h 47"/>
                <a:gd name="T54" fmla="*/ 7 w 28"/>
                <a:gd name="T55" fmla="*/ 23 h 47"/>
                <a:gd name="T56" fmla="*/ 4 w 28"/>
                <a:gd name="T57" fmla="*/ 20 h 47"/>
                <a:gd name="T58" fmla="*/ 2 w 28"/>
                <a:gd name="T59" fmla="*/ 17 h 47"/>
                <a:gd name="T60" fmla="*/ 1 w 28"/>
                <a:gd name="T61" fmla="*/ 12 h 47"/>
                <a:gd name="T62" fmla="*/ 2 w 28"/>
                <a:gd name="T63" fmla="*/ 7 h 47"/>
                <a:gd name="T64" fmla="*/ 5 w 28"/>
                <a:gd name="T65" fmla="*/ 3 h 47"/>
                <a:gd name="T66" fmla="*/ 9 w 28"/>
                <a:gd name="T67" fmla="*/ 1 h 47"/>
                <a:gd name="T68" fmla="*/ 15 w 28"/>
                <a:gd name="T69" fmla="*/ 0 h 47"/>
                <a:gd name="T70" fmla="*/ 18 w 28"/>
                <a:gd name="T71" fmla="*/ 1 h 47"/>
                <a:gd name="T72" fmla="*/ 21 w 28"/>
                <a:gd name="T73" fmla="*/ 1 h 47"/>
                <a:gd name="T74" fmla="*/ 23 w 28"/>
                <a:gd name="T75" fmla="*/ 2 h 47"/>
                <a:gd name="T76" fmla="*/ 24 w 28"/>
                <a:gd name="T77" fmla="*/ 3 h 47"/>
                <a:gd name="T78" fmla="*/ 25 w 28"/>
                <a:gd name="T79" fmla="*/ 4 h 47"/>
                <a:gd name="T80" fmla="*/ 25 w 28"/>
                <a:gd name="T81" fmla="*/ 4 h 47"/>
                <a:gd name="T82" fmla="*/ 25 w 28"/>
                <a:gd name="T83" fmla="*/ 5 h 47"/>
                <a:gd name="T84" fmla="*/ 25 w 28"/>
                <a:gd name="T85" fmla="*/ 6 h 47"/>
                <a:gd name="T86" fmla="*/ 25 w 28"/>
                <a:gd name="T87" fmla="*/ 7 h 47"/>
                <a:gd name="T88" fmla="*/ 25 w 28"/>
                <a:gd name="T89" fmla="*/ 8 h 47"/>
                <a:gd name="T90" fmla="*/ 25 w 28"/>
                <a:gd name="T91" fmla="*/ 8 h 47"/>
                <a:gd name="T92" fmla="*/ 24 w 28"/>
                <a:gd name="T93" fmla="*/ 9 h 47"/>
                <a:gd name="T94" fmla="*/ 23 w 28"/>
                <a:gd name="T95" fmla="*/ 8 h 47"/>
                <a:gd name="T96" fmla="*/ 21 w 28"/>
                <a:gd name="T97" fmla="*/ 7 h 47"/>
                <a:gd name="T98" fmla="*/ 18 w 28"/>
                <a:gd name="T99" fmla="*/ 6 h 47"/>
                <a:gd name="T100" fmla="*/ 15 w 28"/>
                <a:gd name="T101" fmla="*/ 5 h 47"/>
                <a:gd name="T102" fmla="*/ 11 w 28"/>
                <a:gd name="T103" fmla="*/ 6 h 47"/>
                <a:gd name="T104" fmla="*/ 9 w 28"/>
                <a:gd name="T105" fmla="*/ 7 h 47"/>
                <a:gd name="T106" fmla="*/ 8 w 28"/>
                <a:gd name="T107" fmla="*/ 9 h 47"/>
                <a:gd name="T108" fmla="*/ 7 w 28"/>
                <a:gd name="T109" fmla="*/ 12 h 47"/>
                <a:gd name="T110" fmla="*/ 8 w 28"/>
                <a:gd name="T111" fmla="*/ 15 h 47"/>
                <a:gd name="T112" fmla="*/ 10 w 28"/>
                <a:gd name="T113" fmla="*/ 17 h 47"/>
                <a:gd name="T114" fmla="*/ 14 w 28"/>
                <a:gd name="T115" fmla="*/ 19 h 47"/>
                <a:gd name="T116" fmla="*/ 17 w 28"/>
                <a:gd name="T117" fmla="*/ 21 h 47"/>
                <a:gd name="T118" fmla="*/ 21 w 28"/>
                <a:gd name="T119" fmla="*/ 23 h 47"/>
                <a:gd name="T120" fmla="*/ 25 w 28"/>
                <a:gd name="T121" fmla="*/ 26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7" y="38"/>
                    <a:pt x="27" y="39"/>
                  </a:cubicBezTo>
                  <a:cubicBezTo>
                    <a:pt x="26" y="41"/>
                    <a:pt x="25" y="42"/>
                    <a:pt x="23" y="44"/>
                  </a:cubicBezTo>
                  <a:cubicBezTo>
                    <a:pt x="22" y="45"/>
                    <a:pt x="20" y="46"/>
                    <a:pt x="18" y="46"/>
                  </a:cubicBezTo>
                  <a:cubicBezTo>
                    <a:pt x="17" y="47"/>
                    <a:pt x="15" y="47"/>
                    <a:pt x="12" y="47"/>
                  </a:cubicBezTo>
                  <a:cubicBezTo>
                    <a:pt x="11" y="47"/>
                    <a:pt x="9" y="47"/>
                    <a:pt x="8" y="47"/>
                  </a:cubicBezTo>
                  <a:cubicBezTo>
                    <a:pt x="7" y="46"/>
                    <a:pt x="6" y="46"/>
                    <a:pt x="5" y="46"/>
                  </a:cubicBezTo>
                  <a:cubicBezTo>
                    <a:pt x="4" y="45"/>
                    <a:pt x="3" y="45"/>
                    <a:pt x="2" y="45"/>
                  </a:cubicBezTo>
                  <a:cubicBezTo>
                    <a:pt x="1" y="44"/>
                    <a:pt x="1" y="44"/>
                    <a:pt x="1" y="44"/>
                  </a:cubicBezTo>
                  <a:cubicBezTo>
                    <a:pt x="0" y="43"/>
                    <a:pt x="0" y="43"/>
                    <a:pt x="0" y="43"/>
                  </a:cubicBezTo>
                  <a:cubicBezTo>
                    <a:pt x="0" y="42"/>
                    <a:pt x="0" y="42"/>
                    <a:pt x="0" y="41"/>
                  </a:cubicBezTo>
                  <a:cubicBezTo>
                    <a:pt x="0" y="40"/>
                    <a:pt x="0" y="40"/>
                    <a:pt x="0" y="40"/>
                  </a:cubicBezTo>
                  <a:cubicBezTo>
                    <a:pt x="0" y="39"/>
                    <a:pt x="0" y="39"/>
                    <a:pt x="0" y="39"/>
                  </a:cubicBezTo>
                  <a:cubicBezTo>
                    <a:pt x="0" y="38"/>
                    <a:pt x="0" y="38"/>
                    <a:pt x="0" y="38"/>
                  </a:cubicBezTo>
                  <a:cubicBezTo>
                    <a:pt x="1" y="38"/>
                    <a:pt x="1" y="38"/>
                    <a:pt x="1" y="38"/>
                  </a:cubicBezTo>
                  <a:cubicBezTo>
                    <a:pt x="1" y="38"/>
                    <a:pt x="2" y="38"/>
                    <a:pt x="2" y="39"/>
                  </a:cubicBezTo>
                  <a:cubicBezTo>
                    <a:pt x="3" y="39"/>
                    <a:pt x="4" y="40"/>
                    <a:pt x="5" y="40"/>
                  </a:cubicBezTo>
                  <a:cubicBezTo>
                    <a:pt x="6" y="40"/>
                    <a:pt x="7" y="41"/>
                    <a:pt x="8" y="41"/>
                  </a:cubicBezTo>
                  <a:cubicBezTo>
                    <a:pt x="9" y="42"/>
                    <a:pt x="11" y="42"/>
                    <a:pt x="13" y="42"/>
                  </a:cubicBezTo>
                  <a:cubicBezTo>
                    <a:pt x="14" y="42"/>
                    <a:pt x="15" y="42"/>
                    <a:pt x="16" y="41"/>
                  </a:cubicBezTo>
                  <a:cubicBezTo>
                    <a:pt x="17" y="41"/>
                    <a:pt x="18" y="41"/>
                    <a:pt x="19" y="40"/>
                  </a:cubicBezTo>
                  <a:cubicBezTo>
                    <a:pt x="20" y="39"/>
                    <a:pt x="20" y="38"/>
                    <a:pt x="21" y="38"/>
                  </a:cubicBezTo>
                  <a:cubicBezTo>
                    <a:pt x="21" y="37"/>
                    <a:pt x="21" y="36"/>
                    <a:pt x="21" y="34"/>
                  </a:cubicBezTo>
                  <a:cubicBezTo>
                    <a:pt x="21" y="33"/>
                    <a:pt x="21" y="32"/>
                    <a:pt x="21" y="31"/>
                  </a:cubicBezTo>
                  <a:cubicBezTo>
                    <a:pt x="20" y="30"/>
                    <a:pt x="19" y="29"/>
                    <a:pt x="18" y="29"/>
                  </a:cubicBezTo>
                  <a:cubicBezTo>
                    <a:pt x="17" y="28"/>
                    <a:pt x="16" y="27"/>
                    <a:pt x="15" y="27"/>
                  </a:cubicBezTo>
                  <a:cubicBezTo>
                    <a:pt x="14" y="26"/>
                    <a:pt x="13" y="26"/>
                    <a:pt x="11" y="25"/>
                  </a:cubicBezTo>
                  <a:cubicBezTo>
                    <a:pt x="10" y="24"/>
                    <a:pt x="9" y="24"/>
                    <a:pt x="7" y="23"/>
                  </a:cubicBezTo>
                  <a:cubicBezTo>
                    <a:pt x="6" y="22"/>
                    <a:pt x="5" y="21"/>
                    <a:pt x="4" y="20"/>
                  </a:cubicBezTo>
                  <a:cubicBezTo>
                    <a:pt x="3" y="19"/>
                    <a:pt x="2" y="18"/>
                    <a:pt x="2" y="17"/>
                  </a:cubicBezTo>
                  <a:cubicBezTo>
                    <a:pt x="1" y="16"/>
                    <a:pt x="1" y="14"/>
                    <a:pt x="1" y="12"/>
                  </a:cubicBezTo>
                  <a:cubicBezTo>
                    <a:pt x="1" y="10"/>
                    <a:pt x="1" y="9"/>
                    <a:pt x="2" y="7"/>
                  </a:cubicBezTo>
                  <a:cubicBezTo>
                    <a:pt x="3" y="6"/>
                    <a:pt x="4" y="4"/>
                    <a:pt x="5" y="3"/>
                  </a:cubicBezTo>
                  <a:cubicBezTo>
                    <a:pt x="6" y="2"/>
                    <a:pt x="8" y="2"/>
                    <a:pt x="9" y="1"/>
                  </a:cubicBezTo>
                  <a:cubicBezTo>
                    <a:pt x="11" y="1"/>
                    <a:pt x="13" y="0"/>
                    <a:pt x="15" y="0"/>
                  </a:cubicBezTo>
                  <a:cubicBezTo>
                    <a:pt x="16" y="0"/>
                    <a:pt x="17" y="0"/>
                    <a:pt x="18" y="1"/>
                  </a:cubicBezTo>
                  <a:cubicBezTo>
                    <a:pt x="19" y="1"/>
                    <a:pt x="20" y="1"/>
                    <a:pt x="21" y="1"/>
                  </a:cubicBezTo>
                  <a:cubicBezTo>
                    <a:pt x="22" y="2"/>
                    <a:pt x="22" y="2"/>
                    <a:pt x="23" y="2"/>
                  </a:cubicBezTo>
                  <a:cubicBezTo>
                    <a:pt x="24" y="3"/>
                    <a:pt x="24" y="3"/>
                    <a:pt x="24" y="3"/>
                  </a:cubicBezTo>
                  <a:cubicBezTo>
                    <a:pt x="25" y="3"/>
                    <a:pt x="25" y="4"/>
                    <a:pt x="25" y="4"/>
                  </a:cubicBezTo>
                  <a:cubicBezTo>
                    <a:pt x="25" y="4"/>
                    <a:pt x="25" y="4"/>
                    <a:pt x="25" y="4"/>
                  </a:cubicBezTo>
                  <a:cubicBezTo>
                    <a:pt x="25" y="4"/>
                    <a:pt x="25" y="5"/>
                    <a:pt x="25" y="5"/>
                  </a:cubicBezTo>
                  <a:cubicBezTo>
                    <a:pt x="25" y="5"/>
                    <a:pt x="25" y="6"/>
                    <a:pt x="25" y="6"/>
                  </a:cubicBezTo>
                  <a:cubicBezTo>
                    <a:pt x="25" y="6"/>
                    <a:pt x="25" y="7"/>
                    <a:pt x="25" y="7"/>
                  </a:cubicBezTo>
                  <a:cubicBezTo>
                    <a:pt x="25" y="7"/>
                    <a:pt x="25" y="8"/>
                    <a:pt x="25" y="8"/>
                  </a:cubicBezTo>
                  <a:cubicBezTo>
                    <a:pt x="25" y="8"/>
                    <a:pt x="25" y="8"/>
                    <a:pt x="25" y="8"/>
                  </a:cubicBezTo>
                  <a:cubicBezTo>
                    <a:pt x="25" y="8"/>
                    <a:pt x="24" y="9"/>
                    <a:pt x="24" y="9"/>
                  </a:cubicBezTo>
                  <a:cubicBezTo>
                    <a:pt x="24" y="9"/>
                    <a:pt x="24" y="8"/>
                    <a:pt x="23" y="8"/>
                  </a:cubicBezTo>
                  <a:cubicBezTo>
                    <a:pt x="23" y="8"/>
                    <a:pt x="22" y="7"/>
                    <a:pt x="21" y="7"/>
                  </a:cubicBezTo>
                  <a:cubicBezTo>
                    <a:pt x="20" y="7"/>
                    <a:pt x="19" y="6"/>
                    <a:pt x="18" y="6"/>
                  </a:cubicBezTo>
                  <a:cubicBezTo>
                    <a:pt x="17" y="5"/>
                    <a:pt x="16" y="5"/>
                    <a:pt x="15" y="5"/>
                  </a:cubicBezTo>
                  <a:cubicBezTo>
                    <a:pt x="13" y="5"/>
                    <a:pt x="12" y="5"/>
                    <a:pt x="11" y="6"/>
                  </a:cubicBezTo>
                  <a:cubicBezTo>
                    <a:pt x="10" y="6"/>
                    <a:pt x="10" y="7"/>
                    <a:pt x="9" y="7"/>
                  </a:cubicBezTo>
                  <a:cubicBezTo>
                    <a:pt x="8" y="8"/>
                    <a:pt x="8" y="8"/>
                    <a:pt x="8" y="9"/>
                  </a:cubicBezTo>
                  <a:cubicBezTo>
                    <a:pt x="7" y="10"/>
                    <a:pt x="7" y="11"/>
                    <a:pt x="7" y="12"/>
                  </a:cubicBezTo>
                  <a:cubicBezTo>
                    <a:pt x="7" y="13"/>
                    <a:pt x="7" y="14"/>
                    <a:pt x="8" y="15"/>
                  </a:cubicBezTo>
                  <a:cubicBezTo>
                    <a:pt x="9" y="16"/>
                    <a:pt x="9" y="17"/>
                    <a:pt x="10" y="17"/>
                  </a:cubicBezTo>
                  <a:cubicBezTo>
                    <a:pt x="11" y="18"/>
                    <a:pt x="12" y="19"/>
                    <a:pt x="14" y="19"/>
                  </a:cubicBezTo>
                  <a:cubicBezTo>
                    <a:pt x="15" y="20"/>
                    <a:pt x="16" y="20"/>
                    <a:pt x="17" y="21"/>
                  </a:cubicBezTo>
                  <a:cubicBezTo>
                    <a:pt x="19" y="22"/>
                    <a:pt x="20" y="22"/>
                    <a:pt x="21" y="23"/>
                  </a:cubicBezTo>
                  <a:cubicBezTo>
                    <a:pt x="22" y="24"/>
                    <a:pt x="24" y="25"/>
                    <a:pt x="25" y="26"/>
                  </a:cubicBezTo>
                  <a:cubicBezTo>
                    <a:pt x="26" y="27"/>
                    <a:pt x="26" y="28"/>
                    <a:pt x="27" y="29"/>
                  </a:cubicBezTo>
                  <a:cubicBezTo>
                    <a:pt x="28" y="30"/>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1" name="Freeform 139">
              <a:extLst>
                <a:ext uri="{FF2B5EF4-FFF2-40B4-BE49-F238E27FC236}">
                  <a16:creationId xmlns:a16="http://schemas.microsoft.com/office/drawing/2014/main" id="{8018CAE7-2DE9-413B-8FF1-D2B530BFC7D2}"/>
                </a:ext>
              </a:extLst>
            </p:cNvPr>
            <p:cNvSpPr>
              <a:spLocks/>
            </p:cNvSpPr>
            <p:nvPr userDrawn="1"/>
          </p:nvSpPr>
          <p:spPr bwMode="auto">
            <a:xfrm>
              <a:off x="6823" y="2931"/>
              <a:ext cx="27" cy="36"/>
            </a:xfrm>
            <a:custGeom>
              <a:avLst/>
              <a:gdLst>
                <a:gd name="T0" fmla="*/ 34 w 34"/>
                <a:gd name="T1" fmla="*/ 3 h 46"/>
                <a:gd name="T2" fmla="*/ 34 w 34"/>
                <a:gd name="T3" fmla="*/ 4 h 46"/>
                <a:gd name="T4" fmla="*/ 34 w 34"/>
                <a:gd name="T5" fmla="*/ 5 h 46"/>
                <a:gd name="T6" fmla="*/ 34 w 34"/>
                <a:gd name="T7" fmla="*/ 5 h 46"/>
                <a:gd name="T8" fmla="*/ 33 w 34"/>
                <a:gd name="T9" fmla="*/ 5 h 46"/>
                <a:gd name="T10" fmla="*/ 20 w 34"/>
                <a:gd name="T11" fmla="*/ 5 h 46"/>
                <a:gd name="T12" fmla="*/ 20 w 34"/>
                <a:gd name="T13" fmla="*/ 45 h 46"/>
                <a:gd name="T14" fmla="*/ 20 w 34"/>
                <a:gd name="T15" fmla="*/ 45 h 46"/>
                <a:gd name="T16" fmla="*/ 20 w 34"/>
                <a:gd name="T17" fmla="*/ 45 h 46"/>
                <a:gd name="T18" fmla="*/ 19 w 34"/>
                <a:gd name="T19" fmla="*/ 46 h 46"/>
                <a:gd name="T20" fmla="*/ 17 w 34"/>
                <a:gd name="T21" fmla="*/ 46 h 46"/>
                <a:gd name="T22" fmla="*/ 16 w 34"/>
                <a:gd name="T23" fmla="*/ 46 h 46"/>
                <a:gd name="T24" fmla="*/ 15 w 34"/>
                <a:gd name="T25" fmla="*/ 45 h 46"/>
                <a:gd name="T26" fmla="*/ 15 w 34"/>
                <a:gd name="T27" fmla="*/ 45 h 46"/>
                <a:gd name="T28" fmla="*/ 14 w 34"/>
                <a:gd name="T29" fmla="*/ 45 h 46"/>
                <a:gd name="T30" fmla="*/ 14 w 34"/>
                <a:gd name="T31" fmla="*/ 5 h 46"/>
                <a:gd name="T32" fmla="*/ 2 w 34"/>
                <a:gd name="T33" fmla="*/ 5 h 46"/>
                <a:gd name="T34" fmla="*/ 1 w 34"/>
                <a:gd name="T35" fmla="*/ 5 h 46"/>
                <a:gd name="T36" fmla="*/ 1 w 34"/>
                <a:gd name="T37" fmla="*/ 5 h 46"/>
                <a:gd name="T38" fmla="*/ 1 w 34"/>
                <a:gd name="T39" fmla="*/ 4 h 46"/>
                <a:gd name="T40" fmla="*/ 0 w 34"/>
                <a:gd name="T41" fmla="*/ 3 h 46"/>
                <a:gd name="T42" fmla="*/ 1 w 34"/>
                <a:gd name="T43" fmla="*/ 1 h 46"/>
                <a:gd name="T44" fmla="*/ 1 w 34"/>
                <a:gd name="T45" fmla="*/ 1 h 46"/>
                <a:gd name="T46" fmla="*/ 1 w 34"/>
                <a:gd name="T47" fmla="*/ 0 h 46"/>
                <a:gd name="T48" fmla="*/ 2 w 34"/>
                <a:gd name="T49" fmla="*/ 0 h 46"/>
                <a:gd name="T50" fmla="*/ 33 w 34"/>
                <a:gd name="T51" fmla="*/ 0 h 46"/>
                <a:gd name="T52" fmla="*/ 34 w 34"/>
                <a:gd name="T53" fmla="*/ 0 h 46"/>
                <a:gd name="T54" fmla="*/ 34 w 34"/>
                <a:gd name="T55" fmla="*/ 1 h 46"/>
                <a:gd name="T56" fmla="*/ 34 w 34"/>
                <a:gd name="T57" fmla="*/ 1 h 46"/>
                <a:gd name="T58" fmla="*/ 34 w 34"/>
                <a:gd name="T59"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6">
                  <a:moveTo>
                    <a:pt x="34" y="3"/>
                  </a:moveTo>
                  <a:cubicBezTo>
                    <a:pt x="34" y="3"/>
                    <a:pt x="34" y="3"/>
                    <a:pt x="34" y="4"/>
                  </a:cubicBezTo>
                  <a:cubicBezTo>
                    <a:pt x="34" y="4"/>
                    <a:pt x="34" y="4"/>
                    <a:pt x="34" y="5"/>
                  </a:cubicBezTo>
                  <a:cubicBezTo>
                    <a:pt x="34" y="5"/>
                    <a:pt x="34" y="5"/>
                    <a:pt x="34" y="5"/>
                  </a:cubicBezTo>
                  <a:cubicBezTo>
                    <a:pt x="34" y="5"/>
                    <a:pt x="33" y="5"/>
                    <a:pt x="33" y="5"/>
                  </a:cubicBezTo>
                  <a:cubicBezTo>
                    <a:pt x="20" y="5"/>
                    <a:pt x="20" y="5"/>
                    <a:pt x="20" y="5"/>
                  </a:cubicBezTo>
                  <a:cubicBezTo>
                    <a:pt x="20" y="45"/>
                    <a:pt x="20" y="45"/>
                    <a:pt x="20" y="45"/>
                  </a:cubicBezTo>
                  <a:cubicBezTo>
                    <a:pt x="20" y="45"/>
                    <a:pt x="20" y="45"/>
                    <a:pt x="20" y="45"/>
                  </a:cubicBezTo>
                  <a:cubicBezTo>
                    <a:pt x="20" y="45"/>
                    <a:pt x="20" y="45"/>
                    <a:pt x="20" y="45"/>
                  </a:cubicBezTo>
                  <a:cubicBezTo>
                    <a:pt x="20" y="45"/>
                    <a:pt x="19" y="46"/>
                    <a:pt x="19" y="46"/>
                  </a:cubicBezTo>
                  <a:cubicBezTo>
                    <a:pt x="19" y="46"/>
                    <a:pt x="18" y="46"/>
                    <a:pt x="17" y="46"/>
                  </a:cubicBezTo>
                  <a:cubicBezTo>
                    <a:pt x="17" y="46"/>
                    <a:pt x="16" y="46"/>
                    <a:pt x="16" y="46"/>
                  </a:cubicBezTo>
                  <a:cubicBezTo>
                    <a:pt x="16" y="46"/>
                    <a:pt x="15" y="45"/>
                    <a:pt x="15" y="45"/>
                  </a:cubicBezTo>
                  <a:cubicBezTo>
                    <a:pt x="15" y="45"/>
                    <a:pt x="15" y="45"/>
                    <a:pt x="15" y="45"/>
                  </a:cubicBezTo>
                  <a:cubicBezTo>
                    <a:pt x="14" y="45"/>
                    <a:pt x="14" y="45"/>
                    <a:pt x="14" y="45"/>
                  </a:cubicBezTo>
                  <a:cubicBezTo>
                    <a:pt x="14" y="5"/>
                    <a:pt x="14" y="5"/>
                    <a:pt x="14" y="5"/>
                  </a:cubicBezTo>
                  <a:cubicBezTo>
                    <a:pt x="2" y="5"/>
                    <a:pt x="2" y="5"/>
                    <a:pt x="2" y="5"/>
                  </a:cubicBezTo>
                  <a:cubicBezTo>
                    <a:pt x="1" y="5"/>
                    <a:pt x="1" y="5"/>
                    <a:pt x="1" y="5"/>
                  </a:cubicBezTo>
                  <a:cubicBezTo>
                    <a:pt x="1" y="5"/>
                    <a:pt x="1" y="5"/>
                    <a:pt x="1" y="5"/>
                  </a:cubicBezTo>
                  <a:cubicBezTo>
                    <a:pt x="1" y="4"/>
                    <a:pt x="1" y="4"/>
                    <a:pt x="1" y="4"/>
                  </a:cubicBezTo>
                  <a:cubicBezTo>
                    <a:pt x="0" y="3"/>
                    <a:pt x="0" y="3"/>
                    <a:pt x="0" y="3"/>
                  </a:cubicBezTo>
                  <a:cubicBezTo>
                    <a:pt x="0" y="2"/>
                    <a:pt x="0" y="2"/>
                    <a:pt x="1" y="1"/>
                  </a:cubicBezTo>
                  <a:cubicBezTo>
                    <a:pt x="1" y="1"/>
                    <a:pt x="1" y="1"/>
                    <a:pt x="1" y="1"/>
                  </a:cubicBezTo>
                  <a:cubicBezTo>
                    <a:pt x="1" y="0"/>
                    <a:pt x="1" y="0"/>
                    <a:pt x="1" y="0"/>
                  </a:cubicBezTo>
                  <a:cubicBezTo>
                    <a:pt x="1" y="0"/>
                    <a:pt x="1" y="0"/>
                    <a:pt x="2" y="0"/>
                  </a:cubicBezTo>
                  <a:cubicBezTo>
                    <a:pt x="33" y="0"/>
                    <a:pt x="33" y="0"/>
                    <a:pt x="33" y="0"/>
                  </a:cubicBezTo>
                  <a:cubicBezTo>
                    <a:pt x="33" y="0"/>
                    <a:pt x="34" y="0"/>
                    <a:pt x="34" y="0"/>
                  </a:cubicBezTo>
                  <a:cubicBezTo>
                    <a:pt x="34" y="0"/>
                    <a:pt x="34" y="0"/>
                    <a:pt x="34" y="1"/>
                  </a:cubicBezTo>
                  <a:cubicBezTo>
                    <a:pt x="34" y="1"/>
                    <a:pt x="34" y="1"/>
                    <a:pt x="34" y="1"/>
                  </a:cubicBezTo>
                  <a:cubicBezTo>
                    <a:pt x="34" y="2"/>
                    <a:pt x="34" y="2"/>
                    <a:pt x="34"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2" name="Freeform 140">
              <a:extLst>
                <a:ext uri="{FF2B5EF4-FFF2-40B4-BE49-F238E27FC236}">
                  <a16:creationId xmlns:a16="http://schemas.microsoft.com/office/drawing/2014/main" id="{E57B8087-DB20-4482-B297-2E0A86F0C573}"/>
                </a:ext>
              </a:extLst>
            </p:cNvPr>
            <p:cNvSpPr>
              <a:spLocks noEditPoints="1"/>
            </p:cNvSpPr>
            <p:nvPr userDrawn="1"/>
          </p:nvSpPr>
          <p:spPr bwMode="auto">
            <a:xfrm>
              <a:off x="6851" y="2930"/>
              <a:ext cx="33" cy="37"/>
            </a:xfrm>
            <a:custGeom>
              <a:avLst/>
              <a:gdLst>
                <a:gd name="T0" fmla="*/ 41 w 41"/>
                <a:gd name="T1" fmla="*/ 23 h 47"/>
                <a:gd name="T2" fmla="*/ 40 w 41"/>
                <a:gd name="T3" fmla="*/ 33 h 47"/>
                <a:gd name="T4" fmla="*/ 36 w 41"/>
                <a:gd name="T5" fmla="*/ 41 h 47"/>
                <a:gd name="T6" fmla="*/ 29 w 41"/>
                <a:gd name="T7" fmla="*/ 45 h 47"/>
                <a:gd name="T8" fmla="*/ 20 w 41"/>
                <a:gd name="T9" fmla="*/ 47 h 47"/>
                <a:gd name="T10" fmla="*/ 11 w 41"/>
                <a:gd name="T11" fmla="*/ 46 h 47"/>
                <a:gd name="T12" fmla="*/ 5 w 41"/>
                <a:gd name="T13" fmla="*/ 41 h 47"/>
                <a:gd name="T14" fmla="*/ 2 w 41"/>
                <a:gd name="T15" fmla="*/ 34 h 47"/>
                <a:gd name="T16" fmla="*/ 0 w 41"/>
                <a:gd name="T17" fmla="*/ 24 h 47"/>
                <a:gd name="T18" fmla="*/ 2 w 41"/>
                <a:gd name="T19" fmla="*/ 14 h 47"/>
                <a:gd name="T20" fmla="*/ 6 w 41"/>
                <a:gd name="T21" fmla="*/ 7 h 47"/>
                <a:gd name="T22" fmla="*/ 12 w 41"/>
                <a:gd name="T23" fmla="*/ 2 h 47"/>
                <a:gd name="T24" fmla="*/ 21 w 41"/>
                <a:gd name="T25" fmla="*/ 0 h 47"/>
                <a:gd name="T26" fmla="*/ 30 w 41"/>
                <a:gd name="T27" fmla="*/ 2 h 47"/>
                <a:gd name="T28" fmla="*/ 36 w 41"/>
                <a:gd name="T29" fmla="*/ 6 h 47"/>
                <a:gd name="T30" fmla="*/ 40 w 41"/>
                <a:gd name="T31" fmla="*/ 13 h 47"/>
                <a:gd name="T32" fmla="*/ 41 w 41"/>
                <a:gd name="T33" fmla="*/ 23 h 47"/>
                <a:gd name="T34" fmla="*/ 35 w 41"/>
                <a:gd name="T35" fmla="*/ 24 h 47"/>
                <a:gd name="T36" fmla="*/ 34 w 41"/>
                <a:gd name="T37" fmla="*/ 16 h 47"/>
                <a:gd name="T38" fmla="*/ 32 w 41"/>
                <a:gd name="T39" fmla="*/ 11 h 47"/>
                <a:gd name="T40" fmla="*/ 27 w 41"/>
                <a:gd name="T41" fmla="*/ 7 h 47"/>
                <a:gd name="T42" fmla="*/ 21 w 41"/>
                <a:gd name="T43" fmla="*/ 5 h 47"/>
                <a:gd name="T44" fmla="*/ 14 w 41"/>
                <a:gd name="T45" fmla="*/ 7 h 47"/>
                <a:gd name="T46" fmla="*/ 10 w 41"/>
                <a:gd name="T47" fmla="*/ 11 h 47"/>
                <a:gd name="T48" fmla="*/ 8 w 41"/>
                <a:gd name="T49" fmla="*/ 17 h 47"/>
                <a:gd name="T50" fmla="*/ 7 w 41"/>
                <a:gd name="T51" fmla="*/ 24 h 47"/>
                <a:gd name="T52" fmla="*/ 8 w 41"/>
                <a:gd name="T53" fmla="*/ 31 h 47"/>
                <a:gd name="T54" fmla="*/ 10 w 41"/>
                <a:gd name="T55" fmla="*/ 37 h 47"/>
                <a:gd name="T56" fmla="*/ 14 w 41"/>
                <a:gd name="T57" fmla="*/ 41 h 47"/>
                <a:gd name="T58" fmla="*/ 21 w 41"/>
                <a:gd name="T59" fmla="*/ 42 h 47"/>
                <a:gd name="T60" fmla="*/ 27 w 41"/>
                <a:gd name="T61" fmla="*/ 40 h 47"/>
                <a:gd name="T62" fmla="*/ 32 w 41"/>
                <a:gd name="T63" fmla="*/ 36 h 47"/>
                <a:gd name="T64" fmla="*/ 34 w 41"/>
                <a:gd name="T65" fmla="*/ 31 h 47"/>
                <a:gd name="T66" fmla="*/ 35 w 41"/>
                <a:gd name="T6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1" y="30"/>
                    <a:pt x="40" y="33"/>
                  </a:cubicBezTo>
                  <a:cubicBezTo>
                    <a:pt x="39" y="36"/>
                    <a:pt x="38" y="39"/>
                    <a:pt x="36" y="41"/>
                  </a:cubicBezTo>
                  <a:cubicBezTo>
                    <a:pt x="34" y="43"/>
                    <a:pt x="32" y="44"/>
                    <a:pt x="29" y="45"/>
                  </a:cubicBezTo>
                  <a:cubicBezTo>
                    <a:pt x="27" y="47"/>
                    <a:pt x="24" y="47"/>
                    <a:pt x="20" y="47"/>
                  </a:cubicBezTo>
                  <a:cubicBezTo>
                    <a:pt x="17" y="47"/>
                    <a:pt x="14" y="47"/>
                    <a:pt x="11" y="46"/>
                  </a:cubicBezTo>
                  <a:cubicBezTo>
                    <a:pt x="9" y="45"/>
                    <a:pt x="7" y="43"/>
                    <a:pt x="5" y="41"/>
                  </a:cubicBezTo>
                  <a:cubicBezTo>
                    <a:pt x="4" y="39"/>
                    <a:pt x="2" y="37"/>
                    <a:pt x="2" y="34"/>
                  </a:cubicBezTo>
                  <a:cubicBezTo>
                    <a:pt x="1" y="31"/>
                    <a:pt x="0" y="28"/>
                    <a:pt x="0" y="24"/>
                  </a:cubicBezTo>
                  <a:cubicBezTo>
                    <a:pt x="0" y="20"/>
                    <a:pt x="1" y="17"/>
                    <a:pt x="2" y="14"/>
                  </a:cubicBezTo>
                  <a:cubicBezTo>
                    <a:pt x="3" y="11"/>
                    <a:pt x="4" y="9"/>
                    <a:pt x="6" y="7"/>
                  </a:cubicBezTo>
                  <a:cubicBezTo>
                    <a:pt x="7" y="5"/>
                    <a:pt x="10" y="3"/>
                    <a:pt x="12" y="2"/>
                  </a:cubicBezTo>
                  <a:cubicBezTo>
                    <a:pt x="15" y="1"/>
                    <a:pt x="18" y="0"/>
                    <a:pt x="21" y="0"/>
                  </a:cubicBezTo>
                  <a:cubicBezTo>
                    <a:pt x="25" y="0"/>
                    <a:pt x="28" y="1"/>
                    <a:pt x="30" y="2"/>
                  </a:cubicBezTo>
                  <a:cubicBezTo>
                    <a:pt x="33" y="3"/>
                    <a:pt x="35" y="4"/>
                    <a:pt x="36" y="6"/>
                  </a:cubicBezTo>
                  <a:cubicBezTo>
                    <a:pt x="38" y="8"/>
                    <a:pt x="39" y="11"/>
                    <a:pt x="40" y="13"/>
                  </a:cubicBezTo>
                  <a:cubicBezTo>
                    <a:pt x="41" y="16"/>
                    <a:pt x="41" y="19"/>
                    <a:pt x="41" y="23"/>
                  </a:cubicBezTo>
                  <a:close/>
                  <a:moveTo>
                    <a:pt x="35" y="24"/>
                  </a:moveTo>
                  <a:cubicBezTo>
                    <a:pt x="35" y="21"/>
                    <a:pt x="35" y="19"/>
                    <a:pt x="34" y="16"/>
                  </a:cubicBezTo>
                  <a:cubicBezTo>
                    <a:pt x="34" y="14"/>
                    <a:pt x="33" y="12"/>
                    <a:pt x="32" y="11"/>
                  </a:cubicBezTo>
                  <a:cubicBezTo>
                    <a:pt x="31" y="9"/>
                    <a:pt x="29" y="8"/>
                    <a:pt x="27" y="7"/>
                  </a:cubicBezTo>
                  <a:cubicBezTo>
                    <a:pt x="26" y="6"/>
                    <a:pt x="24" y="5"/>
                    <a:pt x="21" y="5"/>
                  </a:cubicBezTo>
                  <a:cubicBezTo>
                    <a:pt x="18" y="5"/>
                    <a:pt x="16" y="6"/>
                    <a:pt x="14" y="7"/>
                  </a:cubicBezTo>
                  <a:cubicBezTo>
                    <a:pt x="13" y="8"/>
                    <a:pt x="11" y="9"/>
                    <a:pt x="10" y="11"/>
                  </a:cubicBezTo>
                  <a:cubicBezTo>
                    <a:pt x="9" y="13"/>
                    <a:pt x="8" y="14"/>
                    <a:pt x="8" y="17"/>
                  </a:cubicBezTo>
                  <a:cubicBezTo>
                    <a:pt x="7" y="19"/>
                    <a:pt x="7" y="21"/>
                    <a:pt x="7" y="24"/>
                  </a:cubicBezTo>
                  <a:cubicBezTo>
                    <a:pt x="7" y="26"/>
                    <a:pt x="7" y="29"/>
                    <a:pt x="8" y="31"/>
                  </a:cubicBezTo>
                  <a:cubicBezTo>
                    <a:pt x="8" y="33"/>
                    <a:pt x="9" y="35"/>
                    <a:pt x="10" y="37"/>
                  </a:cubicBezTo>
                  <a:cubicBezTo>
                    <a:pt x="11" y="38"/>
                    <a:pt x="12" y="40"/>
                    <a:pt x="14" y="41"/>
                  </a:cubicBezTo>
                  <a:cubicBezTo>
                    <a:pt x="16" y="41"/>
                    <a:pt x="18" y="42"/>
                    <a:pt x="21" y="42"/>
                  </a:cubicBezTo>
                  <a:cubicBezTo>
                    <a:pt x="23" y="42"/>
                    <a:pt x="26" y="41"/>
                    <a:pt x="27" y="40"/>
                  </a:cubicBezTo>
                  <a:cubicBezTo>
                    <a:pt x="29" y="39"/>
                    <a:pt x="31" y="38"/>
                    <a:pt x="32" y="36"/>
                  </a:cubicBezTo>
                  <a:cubicBezTo>
                    <a:pt x="33" y="35"/>
                    <a:pt x="34" y="33"/>
                    <a:pt x="34" y="31"/>
                  </a:cubicBezTo>
                  <a:cubicBezTo>
                    <a:pt x="34" y="28"/>
                    <a:pt x="35" y="26"/>
                    <a:pt x="35" y="2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3" name="Freeform 141">
              <a:extLst>
                <a:ext uri="{FF2B5EF4-FFF2-40B4-BE49-F238E27FC236}">
                  <a16:creationId xmlns:a16="http://schemas.microsoft.com/office/drawing/2014/main" id="{6EF8B9D0-B93F-4D20-A2DF-B300028A9DC2}"/>
                </a:ext>
              </a:extLst>
            </p:cNvPr>
            <p:cNvSpPr>
              <a:spLocks/>
            </p:cNvSpPr>
            <p:nvPr userDrawn="1"/>
          </p:nvSpPr>
          <p:spPr bwMode="auto">
            <a:xfrm>
              <a:off x="6892" y="2931"/>
              <a:ext cx="26" cy="36"/>
            </a:xfrm>
            <a:custGeom>
              <a:avLst/>
              <a:gdLst>
                <a:gd name="T0" fmla="*/ 34 w 34"/>
                <a:gd name="T1" fmla="*/ 43 h 46"/>
                <a:gd name="T2" fmla="*/ 34 w 34"/>
                <a:gd name="T3" fmla="*/ 44 h 46"/>
                <a:gd name="T4" fmla="*/ 33 w 34"/>
                <a:gd name="T5" fmla="*/ 45 h 46"/>
                <a:gd name="T6" fmla="*/ 32 w 34"/>
                <a:gd name="T7" fmla="*/ 45 h 46"/>
                <a:gd name="T8" fmla="*/ 31 w 34"/>
                <a:gd name="T9" fmla="*/ 46 h 46"/>
                <a:gd name="T10" fmla="*/ 29 w 34"/>
                <a:gd name="T11" fmla="*/ 46 h 46"/>
                <a:gd name="T12" fmla="*/ 28 w 34"/>
                <a:gd name="T13" fmla="*/ 45 h 46"/>
                <a:gd name="T14" fmla="*/ 26 w 34"/>
                <a:gd name="T15" fmla="*/ 45 h 46"/>
                <a:gd name="T16" fmla="*/ 25 w 34"/>
                <a:gd name="T17" fmla="*/ 43 h 46"/>
                <a:gd name="T18" fmla="*/ 24 w 34"/>
                <a:gd name="T19" fmla="*/ 41 h 46"/>
                <a:gd name="T20" fmla="*/ 10 w 34"/>
                <a:gd name="T21" fmla="*/ 15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5 h 46"/>
                <a:gd name="T38" fmla="*/ 4 w 34"/>
                <a:gd name="T39" fmla="*/ 46 h 46"/>
                <a:gd name="T40" fmla="*/ 3 w 34"/>
                <a:gd name="T41" fmla="*/ 46 h 46"/>
                <a:gd name="T42" fmla="*/ 1 w 34"/>
                <a:gd name="T43" fmla="*/ 46 h 46"/>
                <a:gd name="T44" fmla="*/ 0 w 34"/>
                <a:gd name="T45" fmla="*/ 45 h 46"/>
                <a:gd name="T46" fmla="*/ 0 w 34"/>
                <a:gd name="T47" fmla="*/ 45 h 46"/>
                <a:gd name="T48" fmla="*/ 0 w 34"/>
                <a:gd name="T49" fmla="*/ 45 h 46"/>
                <a:gd name="T50" fmla="*/ 0 w 34"/>
                <a:gd name="T51" fmla="*/ 3 h 46"/>
                <a:gd name="T52" fmla="*/ 0 w 34"/>
                <a:gd name="T53" fmla="*/ 1 h 46"/>
                <a:gd name="T54" fmla="*/ 2 w 34"/>
                <a:gd name="T55" fmla="*/ 0 h 46"/>
                <a:gd name="T56" fmla="*/ 5 w 34"/>
                <a:gd name="T57" fmla="*/ 0 h 46"/>
                <a:gd name="T58" fmla="*/ 7 w 34"/>
                <a:gd name="T59" fmla="*/ 0 h 46"/>
                <a:gd name="T60" fmla="*/ 8 w 34"/>
                <a:gd name="T61" fmla="*/ 1 h 46"/>
                <a:gd name="T62" fmla="*/ 9 w 34"/>
                <a:gd name="T63" fmla="*/ 2 h 46"/>
                <a:gd name="T64" fmla="*/ 10 w 34"/>
                <a:gd name="T65" fmla="*/ 4 h 46"/>
                <a:gd name="T66" fmla="*/ 21 w 34"/>
                <a:gd name="T67" fmla="*/ 24 h 46"/>
                <a:gd name="T68" fmla="*/ 23 w 34"/>
                <a:gd name="T69" fmla="*/ 27 h 46"/>
                <a:gd name="T70" fmla="*/ 25 w 34"/>
                <a:gd name="T71" fmla="*/ 31 h 46"/>
                <a:gd name="T72" fmla="*/ 26 w 34"/>
                <a:gd name="T73" fmla="*/ 34 h 46"/>
                <a:gd name="T74" fmla="*/ 28 w 34"/>
                <a:gd name="T75" fmla="*/ 37 h 46"/>
                <a:gd name="T76" fmla="*/ 28 w 34"/>
                <a:gd name="T77" fmla="*/ 37 h 46"/>
                <a:gd name="T78" fmla="*/ 28 w 34"/>
                <a:gd name="T79" fmla="*/ 31 h 46"/>
                <a:gd name="T80" fmla="*/ 28 w 34"/>
                <a:gd name="T81" fmla="*/ 26 h 46"/>
                <a:gd name="T82" fmla="*/ 28 w 34"/>
                <a:gd name="T83" fmla="*/ 1 h 46"/>
                <a:gd name="T84" fmla="*/ 28 w 34"/>
                <a:gd name="T85" fmla="*/ 1 h 46"/>
                <a:gd name="T86" fmla="*/ 29 w 34"/>
                <a:gd name="T87" fmla="*/ 0 h 46"/>
                <a:gd name="T88" fmla="*/ 30 w 34"/>
                <a:gd name="T89" fmla="*/ 0 h 46"/>
                <a:gd name="T90" fmla="*/ 31 w 34"/>
                <a:gd name="T91" fmla="*/ 0 h 46"/>
                <a:gd name="T92" fmla="*/ 33 w 34"/>
                <a:gd name="T93" fmla="*/ 0 h 46"/>
                <a:gd name="T94" fmla="*/ 33 w 34"/>
                <a:gd name="T95" fmla="*/ 0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3"/>
                    <a:pt x="34" y="44"/>
                    <a:pt x="34" y="44"/>
                  </a:cubicBezTo>
                  <a:cubicBezTo>
                    <a:pt x="34" y="44"/>
                    <a:pt x="33" y="45"/>
                    <a:pt x="33" y="45"/>
                  </a:cubicBezTo>
                  <a:cubicBezTo>
                    <a:pt x="33" y="45"/>
                    <a:pt x="33" y="45"/>
                    <a:pt x="32" y="45"/>
                  </a:cubicBezTo>
                  <a:cubicBezTo>
                    <a:pt x="32" y="46"/>
                    <a:pt x="32" y="46"/>
                    <a:pt x="31" y="46"/>
                  </a:cubicBezTo>
                  <a:cubicBezTo>
                    <a:pt x="29" y="46"/>
                    <a:pt x="29" y="46"/>
                    <a:pt x="29" y="46"/>
                  </a:cubicBezTo>
                  <a:cubicBezTo>
                    <a:pt x="29" y="46"/>
                    <a:pt x="28" y="45"/>
                    <a:pt x="28" y="45"/>
                  </a:cubicBezTo>
                  <a:cubicBezTo>
                    <a:pt x="27" y="45"/>
                    <a:pt x="27" y="45"/>
                    <a:pt x="26" y="45"/>
                  </a:cubicBezTo>
                  <a:cubicBezTo>
                    <a:pt x="26" y="44"/>
                    <a:pt x="26" y="44"/>
                    <a:pt x="25" y="43"/>
                  </a:cubicBezTo>
                  <a:cubicBezTo>
                    <a:pt x="25" y="43"/>
                    <a:pt x="24" y="42"/>
                    <a:pt x="24" y="41"/>
                  </a:cubicBezTo>
                  <a:cubicBezTo>
                    <a:pt x="10" y="15"/>
                    <a:pt x="10" y="15"/>
                    <a:pt x="10" y="15"/>
                  </a:cubicBezTo>
                  <a:cubicBezTo>
                    <a:pt x="9" y="14"/>
                    <a:pt x="8" y="12"/>
                    <a:pt x="8" y="11"/>
                  </a:cubicBezTo>
                  <a:cubicBezTo>
                    <a:pt x="7" y="9"/>
                    <a:pt x="6" y="8"/>
                    <a:pt x="6" y="7"/>
                  </a:cubicBezTo>
                  <a:cubicBezTo>
                    <a:pt x="6" y="7"/>
                    <a:pt x="6" y="7"/>
                    <a:pt x="6" y="7"/>
                  </a:cubicBezTo>
                  <a:cubicBezTo>
                    <a:pt x="6" y="8"/>
                    <a:pt x="6" y="10"/>
                    <a:pt x="6" y="12"/>
                  </a:cubicBezTo>
                  <a:cubicBezTo>
                    <a:pt x="6" y="14"/>
                    <a:pt x="6" y="15"/>
                    <a:pt x="6" y="17"/>
                  </a:cubicBezTo>
                  <a:cubicBezTo>
                    <a:pt x="6" y="45"/>
                    <a:pt x="6" y="45"/>
                    <a:pt x="6" y="45"/>
                  </a:cubicBezTo>
                  <a:cubicBezTo>
                    <a:pt x="6" y="45"/>
                    <a:pt x="6" y="45"/>
                    <a:pt x="6" y="45"/>
                  </a:cubicBezTo>
                  <a:cubicBezTo>
                    <a:pt x="5" y="45"/>
                    <a:pt x="5" y="45"/>
                    <a:pt x="5" y="45"/>
                  </a:cubicBezTo>
                  <a:cubicBezTo>
                    <a:pt x="5" y="45"/>
                    <a:pt x="5" y="46"/>
                    <a:pt x="4" y="46"/>
                  </a:cubicBezTo>
                  <a:cubicBezTo>
                    <a:pt x="4" y="46"/>
                    <a:pt x="3" y="46"/>
                    <a:pt x="3" y="46"/>
                  </a:cubicBezTo>
                  <a:cubicBezTo>
                    <a:pt x="2" y="46"/>
                    <a:pt x="2" y="46"/>
                    <a:pt x="1" y="46"/>
                  </a:cubicBezTo>
                  <a:cubicBezTo>
                    <a:pt x="1" y="46"/>
                    <a:pt x="1" y="45"/>
                    <a:pt x="0" y="45"/>
                  </a:cubicBezTo>
                  <a:cubicBezTo>
                    <a:pt x="0" y="45"/>
                    <a:pt x="0" y="45"/>
                    <a:pt x="0" y="45"/>
                  </a:cubicBezTo>
                  <a:cubicBezTo>
                    <a:pt x="0" y="45"/>
                    <a:pt x="0" y="45"/>
                    <a:pt x="0" y="45"/>
                  </a:cubicBezTo>
                  <a:cubicBezTo>
                    <a:pt x="0" y="3"/>
                    <a:pt x="0" y="3"/>
                    <a:pt x="0" y="3"/>
                  </a:cubicBezTo>
                  <a:cubicBezTo>
                    <a:pt x="0" y="2"/>
                    <a:pt x="0" y="1"/>
                    <a:pt x="0" y="1"/>
                  </a:cubicBezTo>
                  <a:cubicBezTo>
                    <a:pt x="1" y="0"/>
                    <a:pt x="2" y="0"/>
                    <a:pt x="2" y="0"/>
                  </a:cubicBezTo>
                  <a:cubicBezTo>
                    <a:pt x="5" y="0"/>
                    <a:pt x="5" y="0"/>
                    <a:pt x="5" y="0"/>
                  </a:cubicBezTo>
                  <a:cubicBezTo>
                    <a:pt x="6" y="0"/>
                    <a:pt x="6" y="0"/>
                    <a:pt x="7" y="0"/>
                  </a:cubicBezTo>
                  <a:cubicBezTo>
                    <a:pt x="7" y="0"/>
                    <a:pt x="8" y="0"/>
                    <a:pt x="8" y="1"/>
                  </a:cubicBezTo>
                  <a:cubicBezTo>
                    <a:pt x="9" y="1"/>
                    <a:pt x="9" y="1"/>
                    <a:pt x="9" y="2"/>
                  </a:cubicBezTo>
                  <a:cubicBezTo>
                    <a:pt x="10" y="2"/>
                    <a:pt x="10" y="3"/>
                    <a:pt x="10" y="4"/>
                  </a:cubicBezTo>
                  <a:cubicBezTo>
                    <a:pt x="21" y="24"/>
                    <a:pt x="21" y="24"/>
                    <a:pt x="21" y="24"/>
                  </a:cubicBezTo>
                  <a:cubicBezTo>
                    <a:pt x="22" y="25"/>
                    <a:pt x="22" y="26"/>
                    <a:pt x="23" y="27"/>
                  </a:cubicBezTo>
                  <a:cubicBezTo>
                    <a:pt x="24" y="28"/>
                    <a:pt x="24" y="29"/>
                    <a:pt x="25" y="31"/>
                  </a:cubicBezTo>
                  <a:cubicBezTo>
                    <a:pt x="25" y="32"/>
                    <a:pt x="26" y="33"/>
                    <a:pt x="26" y="34"/>
                  </a:cubicBezTo>
                  <a:cubicBezTo>
                    <a:pt x="27" y="35"/>
                    <a:pt x="28" y="36"/>
                    <a:pt x="28" y="37"/>
                  </a:cubicBezTo>
                  <a:cubicBezTo>
                    <a:pt x="28" y="37"/>
                    <a:pt x="28" y="37"/>
                    <a:pt x="28" y="37"/>
                  </a:cubicBezTo>
                  <a:cubicBezTo>
                    <a:pt x="28" y="35"/>
                    <a:pt x="28" y="33"/>
                    <a:pt x="28" y="31"/>
                  </a:cubicBezTo>
                  <a:cubicBezTo>
                    <a:pt x="28" y="29"/>
                    <a:pt x="28" y="28"/>
                    <a:pt x="28" y="26"/>
                  </a:cubicBezTo>
                  <a:cubicBezTo>
                    <a:pt x="28" y="1"/>
                    <a:pt x="28" y="1"/>
                    <a:pt x="28" y="1"/>
                  </a:cubicBezTo>
                  <a:cubicBezTo>
                    <a:pt x="28" y="1"/>
                    <a:pt x="28" y="1"/>
                    <a:pt x="28" y="1"/>
                  </a:cubicBezTo>
                  <a:cubicBezTo>
                    <a:pt x="28" y="0"/>
                    <a:pt x="28" y="0"/>
                    <a:pt x="29" y="0"/>
                  </a:cubicBezTo>
                  <a:cubicBezTo>
                    <a:pt x="29" y="0"/>
                    <a:pt x="29" y="0"/>
                    <a:pt x="30" y="0"/>
                  </a:cubicBezTo>
                  <a:cubicBezTo>
                    <a:pt x="30" y="0"/>
                    <a:pt x="30" y="0"/>
                    <a:pt x="31" y="0"/>
                  </a:cubicBezTo>
                  <a:cubicBezTo>
                    <a:pt x="32" y="0"/>
                    <a:pt x="32" y="0"/>
                    <a:pt x="33" y="0"/>
                  </a:cubicBezTo>
                  <a:cubicBezTo>
                    <a:pt x="33" y="0"/>
                    <a:pt x="33" y="0"/>
                    <a:pt x="33" y="0"/>
                  </a:cubicBezTo>
                  <a:cubicBezTo>
                    <a:pt x="34" y="0"/>
                    <a:pt x="34" y="0"/>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4" name="Freeform 142">
              <a:extLst>
                <a:ext uri="{FF2B5EF4-FFF2-40B4-BE49-F238E27FC236}">
                  <a16:creationId xmlns:a16="http://schemas.microsoft.com/office/drawing/2014/main" id="{A2DADCBA-52E5-46F1-BC3D-9AD807D03C00}"/>
                </a:ext>
              </a:extLst>
            </p:cNvPr>
            <p:cNvSpPr>
              <a:spLocks/>
            </p:cNvSpPr>
            <p:nvPr userDrawn="1"/>
          </p:nvSpPr>
          <p:spPr bwMode="auto">
            <a:xfrm>
              <a:off x="6928" y="2931"/>
              <a:ext cx="5" cy="36"/>
            </a:xfrm>
            <a:custGeom>
              <a:avLst/>
              <a:gdLst>
                <a:gd name="T0" fmla="*/ 6 w 6"/>
                <a:gd name="T1" fmla="*/ 45 h 46"/>
                <a:gd name="T2" fmla="*/ 6 w 6"/>
                <a:gd name="T3" fmla="*/ 45 h 46"/>
                <a:gd name="T4" fmla="*/ 6 w 6"/>
                <a:gd name="T5" fmla="*/ 45 h 46"/>
                <a:gd name="T6" fmla="*/ 5 w 6"/>
                <a:gd name="T7" fmla="*/ 46 h 46"/>
                <a:gd name="T8" fmla="*/ 3 w 6"/>
                <a:gd name="T9" fmla="*/ 46 h 46"/>
                <a:gd name="T10" fmla="*/ 2 w 6"/>
                <a:gd name="T11" fmla="*/ 46 h 46"/>
                <a:gd name="T12" fmla="*/ 1 w 6"/>
                <a:gd name="T13" fmla="*/ 45 h 46"/>
                <a:gd name="T14" fmla="*/ 0 w 6"/>
                <a:gd name="T15" fmla="*/ 45 h 46"/>
                <a:gd name="T16" fmla="*/ 0 w 6"/>
                <a:gd name="T17" fmla="*/ 45 h 46"/>
                <a:gd name="T18" fmla="*/ 0 w 6"/>
                <a:gd name="T19" fmla="*/ 1 h 46"/>
                <a:gd name="T20" fmla="*/ 0 w 6"/>
                <a:gd name="T21" fmla="*/ 0 h 46"/>
                <a:gd name="T22" fmla="*/ 1 w 6"/>
                <a:gd name="T23" fmla="*/ 0 h 46"/>
                <a:gd name="T24" fmla="*/ 2 w 6"/>
                <a:gd name="T25" fmla="*/ 0 h 46"/>
                <a:gd name="T26" fmla="*/ 3 w 6"/>
                <a:gd name="T27" fmla="*/ 0 h 46"/>
                <a:gd name="T28" fmla="*/ 5 w 6"/>
                <a:gd name="T29" fmla="*/ 0 h 46"/>
                <a:gd name="T30" fmla="*/ 6 w 6"/>
                <a:gd name="T31" fmla="*/ 0 h 46"/>
                <a:gd name="T32" fmla="*/ 6 w 6"/>
                <a:gd name="T33" fmla="*/ 0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6" y="45"/>
                    <a:pt x="6" y="45"/>
                  </a:cubicBezTo>
                  <a:cubicBezTo>
                    <a:pt x="5" y="45"/>
                    <a:pt x="5" y="46"/>
                    <a:pt x="5" y="46"/>
                  </a:cubicBezTo>
                  <a:cubicBezTo>
                    <a:pt x="4" y="46"/>
                    <a:pt x="4" y="46"/>
                    <a:pt x="3" y="46"/>
                  </a:cubicBezTo>
                  <a:cubicBezTo>
                    <a:pt x="3" y="46"/>
                    <a:pt x="2" y="46"/>
                    <a:pt x="2" y="46"/>
                  </a:cubicBezTo>
                  <a:cubicBezTo>
                    <a:pt x="1" y="46"/>
                    <a:pt x="1" y="45"/>
                    <a:pt x="1" y="45"/>
                  </a:cubicBezTo>
                  <a:cubicBezTo>
                    <a:pt x="1" y="45"/>
                    <a:pt x="0" y="45"/>
                    <a:pt x="0" y="45"/>
                  </a:cubicBezTo>
                  <a:cubicBezTo>
                    <a:pt x="0" y="45"/>
                    <a:pt x="0" y="45"/>
                    <a:pt x="0" y="45"/>
                  </a:cubicBezTo>
                  <a:cubicBezTo>
                    <a:pt x="0" y="1"/>
                    <a:pt x="0" y="1"/>
                    <a:pt x="0" y="1"/>
                  </a:cubicBezTo>
                  <a:cubicBezTo>
                    <a:pt x="0" y="1"/>
                    <a:pt x="0" y="1"/>
                    <a:pt x="0" y="0"/>
                  </a:cubicBezTo>
                  <a:cubicBezTo>
                    <a:pt x="0" y="0"/>
                    <a:pt x="1" y="0"/>
                    <a:pt x="1" y="0"/>
                  </a:cubicBezTo>
                  <a:cubicBezTo>
                    <a:pt x="1" y="0"/>
                    <a:pt x="1" y="0"/>
                    <a:pt x="2" y="0"/>
                  </a:cubicBezTo>
                  <a:cubicBezTo>
                    <a:pt x="2" y="0"/>
                    <a:pt x="3" y="0"/>
                    <a:pt x="3" y="0"/>
                  </a:cubicBezTo>
                  <a:cubicBezTo>
                    <a:pt x="4" y="0"/>
                    <a:pt x="4" y="0"/>
                    <a:pt x="5" y="0"/>
                  </a:cubicBezTo>
                  <a:cubicBezTo>
                    <a:pt x="5" y="0"/>
                    <a:pt x="5" y="0"/>
                    <a:pt x="6" y="0"/>
                  </a:cubicBezTo>
                  <a:cubicBezTo>
                    <a:pt x="6" y="0"/>
                    <a:pt x="6" y="0"/>
                    <a:pt x="6" y="0"/>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5" name="Freeform 143">
              <a:extLst>
                <a:ext uri="{FF2B5EF4-FFF2-40B4-BE49-F238E27FC236}">
                  <a16:creationId xmlns:a16="http://schemas.microsoft.com/office/drawing/2014/main" id="{D1E6D21A-A0C3-446C-8B9B-C9D243FB3A67}"/>
                </a:ext>
              </a:extLst>
            </p:cNvPr>
            <p:cNvSpPr>
              <a:spLocks noEditPoints="1"/>
            </p:cNvSpPr>
            <p:nvPr userDrawn="1"/>
          </p:nvSpPr>
          <p:spPr bwMode="auto">
            <a:xfrm>
              <a:off x="6938" y="2931"/>
              <a:ext cx="32" cy="36"/>
            </a:xfrm>
            <a:custGeom>
              <a:avLst/>
              <a:gdLst>
                <a:gd name="T0" fmla="*/ 39 w 40"/>
                <a:gd name="T1" fmla="*/ 43 h 46"/>
                <a:gd name="T2" fmla="*/ 40 w 40"/>
                <a:gd name="T3" fmla="*/ 45 h 46"/>
                <a:gd name="T4" fmla="*/ 39 w 40"/>
                <a:gd name="T5" fmla="*/ 45 h 46"/>
                <a:gd name="T6" fmla="*/ 38 w 40"/>
                <a:gd name="T7" fmla="*/ 46 h 46"/>
                <a:gd name="T8" fmla="*/ 37 w 40"/>
                <a:gd name="T9" fmla="*/ 46 h 46"/>
                <a:gd name="T10" fmla="*/ 35 w 40"/>
                <a:gd name="T11" fmla="*/ 46 h 46"/>
                <a:gd name="T12" fmla="*/ 34 w 40"/>
                <a:gd name="T13" fmla="*/ 45 h 46"/>
                <a:gd name="T14" fmla="*/ 34 w 40"/>
                <a:gd name="T15" fmla="*/ 45 h 46"/>
                <a:gd name="T16" fmla="*/ 33 w 40"/>
                <a:gd name="T17" fmla="*/ 45 h 46"/>
                <a:gd name="T18" fmla="*/ 29 w 40"/>
                <a:gd name="T19" fmla="*/ 33 h 46"/>
                <a:gd name="T20" fmla="*/ 10 w 40"/>
                <a:gd name="T21" fmla="*/ 33 h 46"/>
                <a:gd name="T22" fmla="*/ 7 w 40"/>
                <a:gd name="T23" fmla="*/ 44 h 46"/>
                <a:gd name="T24" fmla="*/ 6 w 40"/>
                <a:gd name="T25" fmla="*/ 45 h 46"/>
                <a:gd name="T26" fmla="*/ 6 w 40"/>
                <a:gd name="T27" fmla="*/ 45 h 46"/>
                <a:gd name="T28" fmla="*/ 5 w 40"/>
                <a:gd name="T29" fmla="*/ 46 h 46"/>
                <a:gd name="T30" fmla="*/ 3 w 40"/>
                <a:gd name="T31" fmla="*/ 46 h 46"/>
                <a:gd name="T32" fmla="*/ 2 w 40"/>
                <a:gd name="T33" fmla="*/ 46 h 46"/>
                <a:gd name="T34" fmla="*/ 1 w 40"/>
                <a:gd name="T35" fmla="*/ 45 h 46"/>
                <a:gd name="T36" fmla="*/ 1 w 40"/>
                <a:gd name="T37" fmla="*/ 45 h 46"/>
                <a:gd name="T38" fmla="*/ 1 w 40"/>
                <a:gd name="T39" fmla="*/ 43 h 46"/>
                <a:gd name="T40" fmla="*/ 16 w 40"/>
                <a:gd name="T41" fmla="*/ 1 h 46"/>
                <a:gd name="T42" fmla="*/ 16 w 40"/>
                <a:gd name="T43" fmla="*/ 0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0 h 46"/>
                <a:gd name="T56" fmla="*/ 24 w 40"/>
                <a:gd name="T57" fmla="*/ 1 h 46"/>
                <a:gd name="T58" fmla="*/ 39 w 40"/>
                <a:gd name="T59" fmla="*/ 43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3"/>
                  </a:moveTo>
                  <a:cubicBezTo>
                    <a:pt x="40" y="44"/>
                    <a:pt x="40" y="44"/>
                    <a:pt x="40" y="45"/>
                  </a:cubicBezTo>
                  <a:cubicBezTo>
                    <a:pt x="40" y="45"/>
                    <a:pt x="40" y="45"/>
                    <a:pt x="39" y="45"/>
                  </a:cubicBezTo>
                  <a:cubicBezTo>
                    <a:pt x="39" y="45"/>
                    <a:pt x="39" y="46"/>
                    <a:pt x="38" y="46"/>
                  </a:cubicBezTo>
                  <a:cubicBezTo>
                    <a:pt x="38" y="46"/>
                    <a:pt x="37" y="46"/>
                    <a:pt x="37" y="46"/>
                  </a:cubicBezTo>
                  <a:cubicBezTo>
                    <a:pt x="36" y="46"/>
                    <a:pt x="35" y="46"/>
                    <a:pt x="35" y="46"/>
                  </a:cubicBezTo>
                  <a:cubicBezTo>
                    <a:pt x="35" y="46"/>
                    <a:pt x="34" y="46"/>
                    <a:pt x="34" y="45"/>
                  </a:cubicBezTo>
                  <a:cubicBezTo>
                    <a:pt x="34" y="45"/>
                    <a:pt x="34" y="45"/>
                    <a:pt x="34" y="45"/>
                  </a:cubicBezTo>
                  <a:cubicBezTo>
                    <a:pt x="33" y="45"/>
                    <a:pt x="33" y="45"/>
                    <a:pt x="33" y="45"/>
                  </a:cubicBezTo>
                  <a:cubicBezTo>
                    <a:pt x="29" y="33"/>
                    <a:pt x="29" y="33"/>
                    <a:pt x="29" y="33"/>
                  </a:cubicBezTo>
                  <a:cubicBezTo>
                    <a:pt x="10" y="33"/>
                    <a:pt x="10" y="33"/>
                    <a:pt x="10" y="33"/>
                  </a:cubicBezTo>
                  <a:cubicBezTo>
                    <a:pt x="7" y="44"/>
                    <a:pt x="7" y="44"/>
                    <a:pt x="7" y="44"/>
                  </a:cubicBezTo>
                  <a:cubicBezTo>
                    <a:pt x="7" y="45"/>
                    <a:pt x="7" y="45"/>
                    <a:pt x="6" y="45"/>
                  </a:cubicBezTo>
                  <a:cubicBezTo>
                    <a:pt x="6" y="45"/>
                    <a:pt x="6" y="45"/>
                    <a:pt x="6" y="45"/>
                  </a:cubicBezTo>
                  <a:cubicBezTo>
                    <a:pt x="6" y="45"/>
                    <a:pt x="5" y="46"/>
                    <a:pt x="5" y="46"/>
                  </a:cubicBezTo>
                  <a:cubicBezTo>
                    <a:pt x="5" y="46"/>
                    <a:pt x="4" y="46"/>
                    <a:pt x="3" y="46"/>
                  </a:cubicBezTo>
                  <a:cubicBezTo>
                    <a:pt x="3" y="46"/>
                    <a:pt x="2" y="46"/>
                    <a:pt x="2" y="46"/>
                  </a:cubicBezTo>
                  <a:cubicBezTo>
                    <a:pt x="1" y="46"/>
                    <a:pt x="1" y="45"/>
                    <a:pt x="1" y="45"/>
                  </a:cubicBezTo>
                  <a:cubicBezTo>
                    <a:pt x="1" y="45"/>
                    <a:pt x="0" y="45"/>
                    <a:pt x="1" y="45"/>
                  </a:cubicBezTo>
                  <a:cubicBezTo>
                    <a:pt x="1" y="44"/>
                    <a:pt x="1" y="44"/>
                    <a:pt x="1" y="43"/>
                  </a:cubicBezTo>
                  <a:cubicBezTo>
                    <a:pt x="16" y="1"/>
                    <a:pt x="16" y="1"/>
                    <a:pt x="16" y="1"/>
                  </a:cubicBezTo>
                  <a:cubicBezTo>
                    <a:pt x="16" y="1"/>
                    <a:pt x="16" y="1"/>
                    <a:pt x="16" y="0"/>
                  </a:cubicBezTo>
                  <a:cubicBezTo>
                    <a:pt x="17" y="0"/>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4" y="0"/>
                    <a:pt x="24" y="0"/>
                  </a:cubicBezTo>
                  <a:cubicBezTo>
                    <a:pt x="24" y="1"/>
                    <a:pt x="24" y="1"/>
                    <a:pt x="24" y="1"/>
                  </a:cubicBezTo>
                  <a:lnTo>
                    <a:pt x="39" y="43"/>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6" name="Freeform 144">
              <a:extLst>
                <a:ext uri="{FF2B5EF4-FFF2-40B4-BE49-F238E27FC236}">
                  <a16:creationId xmlns:a16="http://schemas.microsoft.com/office/drawing/2014/main" id="{7B9E8067-DA30-4023-835E-DE299B2933EE}"/>
                </a:ext>
              </a:extLst>
            </p:cNvPr>
            <p:cNvSpPr>
              <a:spLocks/>
            </p:cNvSpPr>
            <p:nvPr userDrawn="1"/>
          </p:nvSpPr>
          <p:spPr bwMode="auto">
            <a:xfrm>
              <a:off x="6855" y="3406"/>
              <a:ext cx="19" cy="35"/>
            </a:xfrm>
            <a:custGeom>
              <a:avLst/>
              <a:gdLst>
                <a:gd name="T0" fmla="*/ 24 w 24"/>
                <a:gd name="T1" fmla="*/ 43 h 45"/>
                <a:gd name="T2" fmla="*/ 24 w 24"/>
                <a:gd name="T3" fmla="*/ 44 h 45"/>
                <a:gd name="T4" fmla="*/ 24 w 24"/>
                <a:gd name="T5" fmla="*/ 45 h 45"/>
                <a:gd name="T6" fmla="*/ 23 w 24"/>
                <a:gd name="T7" fmla="*/ 45 h 45"/>
                <a:gd name="T8" fmla="*/ 23 w 24"/>
                <a:gd name="T9" fmla="*/ 45 h 45"/>
                <a:gd name="T10" fmla="*/ 3 w 24"/>
                <a:gd name="T11" fmla="*/ 45 h 45"/>
                <a:gd name="T12" fmla="*/ 1 w 24"/>
                <a:gd name="T13" fmla="*/ 45 h 45"/>
                <a:gd name="T14" fmla="*/ 0 w 24"/>
                <a:gd name="T15" fmla="*/ 43 h 45"/>
                <a:gd name="T16" fmla="*/ 0 w 24"/>
                <a:gd name="T17" fmla="*/ 1 h 45"/>
                <a:gd name="T18" fmla="*/ 1 w 24"/>
                <a:gd name="T19" fmla="*/ 0 h 45"/>
                <a:gd name="T20" fmla="*/ 1 w 24"/>
                <a:gd name="T21" fmla="*/ 0 h 45"/>
                <a:gd name="T22" fmla="*/ 2 w 24"/>
                <a:gd name="T23" fmla="*/ 0 h 45"/>
                <a:gd name="T24" fmla="*/ 3 w 24"/>
                <a:gd name="T25" fmla="*/ 0 h 45"/>
                <a:gd name="T26" fmla="*/ 5 w 24"/>
                <a:gd name="T27" fmla="*/ 0 h 45"/>
                <a:gd name="T28" fmla="*/ 6 w 24"/>
                <a:gd name="T29" fmla="*/ 0 h 45"/>
                <a:gd name="T30" fmla="*/ 6 w 24"/>
                <a:gd name="T31" fmla="*/ 0 h 45"/>
                <a:gd name="T32" fmla="*/ 7 w 24"/>
                <a:gd name="T33" fmla="*/ 1 h 45"/>
                <a:gd name="T34" fmla="*/ 7 w 24"/>
                <a:gd name="T35" fmla="*/ 40 h 45"/>
                <a:gd name="T36" fmla="*/ 23 w 24"/>
                <a:gd name="T37" fmla="*/ 40 h 45"/>
                <a:gd name="T38" fmla="*/ 23 w 24"/>
                <a:gd name="T39" fmla="*/ 40 h 45"/>
                <a:gd name="T40" fmla="*/ 24 w 24"/>
                <a:gd name="T41" fmla="*/ 41 h 45"/>
                <a:gd name="T42" fmla="*/ 24 w 24"/>
                <a:gd name="T43" fmla="*/ 42 h 45"/>
                <a:gd name="T44" fmla="*/ 24 w 24"/>
                <a:gd name="T4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5">
                  <a:moveTo>
                    <a:pt x="24" y="43"/>
                  </a:moveTo>
                  <a:cubicBezTo>
                    <a:pt x="24" y="43"/>
                    <a:pt x="24" y="44"/>
                    <a:pt x="24" y="44"/>
                  </a:cubicBezTo>
                  <a:cubicBezTo>
                    <a:pt x="24" y="44"/>
                    <a:pt x="24" y="45"/>
                    <a:pt x="24" y="45"/>
                  </a:cubicBezTo>
                  <a:cubicBezTo>
                    <a:pt x="24" y="45"/>
                    <a:pt x="24" y="45"/>
                    <a:pt x="23" y="45"/>
                  </a:cubicBezTo>
                  <a:cubicBezTo>
                    <a:pt x="23" y="45"/>
                    <a:pt x="23" y="45"/>
                    <a:pt x="23" y="45"/>
                  </a:cubicBezTo>
                  <a:cubicBezTo>
                    <a:pt x="3" y="45"/>
                    <a:pt x="3" y="45"/>
                    <a:pt x="3" y="45"/>
                  </a:cubicBezTo>
                  <a:cubicBezTo>
                    <a:pt x="2" y="45"/>
                    <a:pt x="2" y="45"/>
                    <a:pt x="1" y="45"/>
                  </a:cubicBezTo>
                  <a:cubicBezTo>
                    <a:pt x="1" y="45"/>
                    <a:pt x="0" y="44"/>
                    <a:pt x="0" y="43"/>
                  </a:cubicBezTo>
                  <a:cubicBezTo>
                    <a:pt x="0" y="1"/>
                    <a:pt x="0" y="1"/>
                    <a:pt x="0" y="1"/>
                  </a:cubicBezTo>
                  <a:cubicBezTo>
                    <a:pt x="0" y="1"/>
                    <a:pt x="1" y="1"/>
                    <a:pt x="1" y="0"/>
                  </a:cubicBezTo>
                  <a:cubicBezTo>
                    <a:pt x="1" y="0"/>
                    <a:pt x="1" y="0"/>
                    <a:pt x="1" y="0"/>
                  </a:cubicBezTo>
                  <a:cubicBezTo>
                    <a:pt x="1" y="0"/>
                    <a:pt x="2" y="0"/>
                    <a:pt x="2" y="0"/>
                  </a:cubicBezTo>
                  <a:cubicBezTo>
                    <a:pt x="2" y="0"/>
                    <a:pt x="3" y="0"/>
                    <a:pt x="3" y="0"/>
                  </a:cubicBezTo>
                  <a:cubicBezTo>
                    <a:pt x="4" y="0"/>
                    <a:pt x="5" y="0"/>
                    <a:pt x="5" y="0"/>
                  </a:cubicBezTo>
                  <a:cubicBezTo>
                    <a:pt x="5" y="0"/>
                    <a:pt x="6" y="0"/>
                    <a:pt x="6" y="0"/>
                  </a:cubicBezTo>
                  <a:cubicBezTo>
                    <a:pt x="6" y="0"/>
                    <a:pt x="6" y="0"/>
                    <a:pt x="6" y="0"/>
                  </a:cubicBezTo>
                  <a:cubicBezTo>
                    <a:pt x="6" y="1"/>
                    <a:pt x="7" y="1"/>
                    <a:pt x="7" y="1"/>
                  </a:cubicBezTo>
                  <a:cubicBezTo>
                    <a:pt x="7" y="40"/>
                    <a:pt x="7" y="40"/>
                    <a:pt x="7" y="40"/>
                  </a:cubicBezTo>
                  <a:cubicBezTo>
                    <a:pt x="23" y="40"/>
                    <a:pt x="23" y="40"/>
                    <a:pt x="23" y="40"/>
                  </a:cubicBezTo>
                  <a:cubicBezTo>
                    <a:pt x="23" y="40"/>
                    <a:pt x="23" y="40"/>
                    <a:pt x="23" y="40"/>
                  </a:cubicBezTo>
                  <a:cubicBezTo>
                    <a:pt x="24" y="41"/>
                    <a:pt x="24" y="41"/>
                    <a:pt x="24" y="41"/>
                  </a:cubicBezTo>
                  <a:cubicBezTo>
                    <a:pt x="24" y="41"/>
                    <a:pt x="24" y="41"/>
                    <a:pt x="24" y="42"/>
                  </a:cubicBezTo>
                  <a:cubicBezTo>
                    <a:pt x="24" y="42"/>
                    <a:pt x="24" y="42"/>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7" name="Freeform 145">
              <a:extLst>
                <a:ext uri="{FF2B5EF4-FFF2-40B4-BE49-F238E27FC236}">
                  <a16:creationId xmlns:a16="http://schemas.microsoft.com/office/drawing/2014/main" id="{9CA3CDDA-F43C-40EC-8ABA-91A9AC5A51A1}"/>
                </a:ext>
              </a:extLst>
            </p:cNvPr>
            <p:cNvSpPr>
              <a:spLocks noEditPoints="1"/>
            </p:cNvSpPr>
            <p:nvPr userDrawn="1"/>
          </p:nvSpPr>
          <p:spPr bwMode="auto">
            <a:xfrm>
              <a:off x="6876" y="3406"/>
              <a:ext cx="31" cy="36"/>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4 w 39"/>
                <a:gd name="T11" fmla="*/ 46 h 46"/>
                <a:gd name="T12" fmla="*/ 33 w 39"/>
                <a:gd name="T13" fmla="*/ 45 h 46"/>
                <a:gd name="T14" fmla="*/ 33 w 39"/>
                <a:gd name="T15" fmla="*/ 45 h 46"/>
                <a:gd name="T16" fmla="*/ 33 w 39"/>
                <a:gd name="T17" fmla="*/ 45 h 46"/>
                <a:gd name="T18" fmla="*/ 29 w 39"/>
                <a:gd name="T19" fmla="*/ 34 h 46"/>
                <a:gd name="T20" fmla="*/ 10 w 39"/>
                <a:gd name="T21" fmla="*/ 34 h 46"/>
                <a:gd name="T22" fmla="*/ 6 w 39"/>
                <a:gd name="T23" fmla="*/ 44 h 46"/>
                <a:gd name="T24" fmla="*/ 6 w 39"/>
                <a:gd name="T25" fmla="*/ 45 h 46"/>
                <a:gd name="T26" fmla="*/ 5 w 39"/>
                <a:gd name="T27" fmla="*/ 45 h 46"/>
                <a:gd name="T28" fmla="*/ 4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6 w 39"/>
                <a:gd name="T41" fmla="*/ 1 h 46"/>
                <a:gd name="T42" fmla="*/ 16 w 39"/>
                <a:gd name="T43" fmla="*/ 0 h 46"/>
                <a:gd name="T44" fmla="*/ 17 w 39"/>
                <a:gd name="T45" fmla="*/ 0 h 46"/>
                <a:gd name="T46" fmla="*/ 18 w 39"/>
                <a:gd name="T47" fmla="*/ 0 h 46"/>
                <a:gd name="T48" fmla="*/ 19 w 39"/>
                <a:gd name="T49" fmla="*/ 0 h 46"/>
                <a:gd name="T50" fmla="*/ 21 w 39"/>
                <a:gd name="T51" fmla="*/ 0 h 46"/>
                <a:gd name="T52" fmla="*/ 22 w 39"/>
                <a:gd name="T53" fmla="*/ 0 h 46"/>
                <a:gd name="T54" fmla="*/ 23 w 39"/>
                <a:gd name="T55" fmla="*/ 0 h 46"/>
                <a:gd name="T56" fmla="*/ 24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5"/>
                    <a:pt x="38" y="46"/>
                    <a:pt x="38" y="46"/>
                  </a:cubicBezTo>
                  <a:cubicBezTo>
                    <a:pt x="37" y="46"/>
                    <a:pt x="37" y="46"/>
                    <a:pt x="36" y="46"/>
                  </a:cubicBezTo>
                  <a:cubicBezTo>
                    <a:pt x="35" y="46"/>
                    <a:pt x="35" y="46"/>
                    <a:pt x="34" y="46"/>
                  </a:cubicBezTo>
                  <a:cubicBezTo>
                    <a:pt x="34" y="46"/>
                    <a:pt x="34" y="46"/>
                    <a:pt x="33" y="45"/>
                  </a:cubicBezTo>
                  <a:cubicBezTo>
                    <a:pt x="33" y="45"/>
                    <a:pt x="33" y="45"/>
                    <a:pt x="33" y="45"/>
                  </a:cubicBezTo>
                  <a:cubicBezTo>
                    <a:pt x="33" y="45"/>
                    <a:pt x="33" y="45"/>
                    <a:pt x="33" y="45"/>
                  </a:cubicBezTo>
                  <a:cubicBezTo>
                    <a:pt x="29" y="34"/>
                    <a:pt x="29" y="34"/>
                    <a:pt x="29" y="34"/>
                  </a:cubicBezTo>
                  <a:cubicBezTo>
                    <a:pt x="10" y="34"/>
                    <a:pt x="10" y="34"/>
                    <a:pt x="10" y="34"/>
                  </a:cubicBezTo>
                  <a:cubicBezTo>
                    <a:pt x="6" y="44"/>
                    <a:pt x="6" y="44"/>
                    <a:pt x="6" y="44"/>
                  </a:cubicBezTo>
                  <a:cubicBezTo>
                    <a:pt x="6" y="45"/>
                    <a:pt x="6" y="45"/>
                    <a:pt x="6" y="45"/>
                  </a:cubicBezTo>
                  <a:cubicBezTo>
                    <a:pt x="6" y="45"/>
                    <a:pt x="6" y="45"/>
                    <a:pt x="5" y="45"/>
                  </a:cubicBezTo>
                  <a:cubicBezTo>
                    <a:pt x="5" y="46"/>
                    <a:pt x="5" y="46"/>
                    <a:pt x="4" y="46"/>
                  </a:cubicBezTo>
                  <a:cubicBezTo>
                    <a:pt x="4" y="46"/>
                    <a:pt x="3" y="46"/>
                    <a:pt x="3" y="46"/>
                  </a:cubicBezTo>
                  <a:cubicBezTo>
                    <a:pt x="2" y="46"/>
                    <a:pt x="2" y="46"/>
                    <a:pt x="1" y="46"/>
                  </a:cubicBezTo>
                  <a:cubicBezTo>
                    <a:pt x="1" y="46"/>
                    <a:pt x="0" y="45"/>
                    <a:pt x="0" y="45"/>
                  </a:cubicBezTo>
                  <a:cubicBezTo>
                    <a:pt x="0" y="45"/>
                    <a:pt x="0" y="45"/>
                    <a:pt x="0" y="45"/>
                  </a:cubicBezTo>
                  <a:cubicBezTo>
                    <a:pt x="0" y="44"/>
                    <a:pt x="0" y="44"/>
                    <a:pt x="0" y="43"/>
                  </a:cubicBezTo>
                  <a:cubicBezTo>
                    <a:pt x="16" y="1"/>
                    <a:pt x="16" y="1"/>
                    <a:pt x="16" y="1"/>
                  </a:cubicBezTo>
                  <a:cubicBezTo>
                    <a:pt x="16" y="1"/>
                    <a:pt x="16" y="1"/>
                    <a:pt x="16" y="0"/>
                  </a:cubicBezTo>
                  <a:cubicBezTo>
                    <a:pt x="16" y="0"/>
                    <a:pt x="16" y="0"/>
                    <a:pt x="17" y="0"/>
                  </a:cubicBezTo>
                  <a:cubicBezTo>
                    <a:pt x="17" y="0"/>
                    <a:pt x="17" y="0"/>
                    <a:pt x="18" y="0"/>
                  </a:cubicBezTo>
                  <a:cubicBezTo>
                    <a:pt x="18" y="0"/>
                    <a:pt x="19" y="0"/>
                    <a:pt x="19" y="0"/>
                  </a:cubicBezTo>
                  <a:cubicBezTo>
                    <a:pt x="20" y="0"/>
                    <a:pt x="21" y="0"/>
                    <a:pt x="21" y="0"/>
                  </a:cubicBezTo>
                  <a:cubicBezTo>
                    <a:pt x="22" y="0"/>
                    <a:pt x="22" y="0"/>
                    <a:pt x="22" y="0"/>
                  </a:cubicBezTo>
                  <a:cubicBezTo>
                    <a:pt x="23" y="0"/>
                    <a:pt x="23" y="0"/>
                    <a:pt x="23" y="0"/>
                  </a:cubicBezTo>
                  <a:cubicBezTo>
                    <a:pt x="23" y="1"/>
                    <a:pt x="23" y="1"/>
                    <a:pt x="24"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8" name="Freeform 146">
              <a:extLst>
                <a:ext uri="{FF2B5EF4-FFF2-40B4-BE49-F238E27FC236}">
                  <a16:creationId xmlns:a16="http://schemas.microsoft.com/office/drawing/2014/main" id="{38E96B77-8CBF-4B61-AF1F-46BBE55F4320}"/>
                </a:ext>
              </a:extLst>
            </p:cNvPr>
            <p:cNvSpPr>
              <a:spLocks/>
            </p:cNvSpPr>
            <p:nvPr userDrawn="1"/>
          </p:nvSpPr>
          <p:spPr bwMode="auto">
            <a:xfrm>
              <a:off x="6903" y="3406"/>
              <a:ext cx="27" cy="36"/>
            </a:xfrm>
            <a:custGeom>
              <a:avLst/>
              <a:gdLst>
                <a:gd name="T0" fmla="*/ 34 w 34"/>
                <a:gd name="T1" fmla="*/ 3 h 46"/>
                <a:gd name="T2" fmla="*/ 34 w 34"/>
                <a:gd name="T3" fmla="*/ 4 h 46"/>
                <a:gd name="T4" fmla="*/ 34 w 34"/>
                <a:gd name="T5" fmla="*/ 5 h 46"/>
                <a:gd name="T6" fmla="*/ 34 w 34"/>
                <a:gd name="T7" fmla="*/ 5 h 46"/>
                <a:gd name="T8" fmla="*/ 33 w 34"/>
                <a:gd name="T9" fmla="*/ 5 h 46"/>
                <a:gd name="T10" fmla="*/ 20 w 34"/>
                <a:gd name="T11" fmla="*/ 5 h 46"/>
                <a:gd name="T12" fmla="*/ 20 w 34"/>
                <a:gd name="T13" fmla="*/ 45 h 46"/>
                <a:gd name="T14" fmla="*/ 20 w 34"/>
                <a:gd name="T15" fmla="*/ 45 h 46"/>
                <a:gd name="T16" fmla="*/ 20 w 34"/>
                <a:gd name="T17" fmla="*/ 45 h 46"/>
                <a:gd name="T18" fmla="*/ 19 w 34"/>
                <a:gd name="T19" fmla="*/ 46 h 46"/>
                <a:gd name="T20" fmla="*/ 17 w 34"/>
                <a:gd name="T21" fmla="*/ 46 h 46"/>
                <a:gd name="T22" fmla="*/ 16 w 34"/>
                <a:gd name="T23" fmla="*/ 46 h 46"/>
                <a:gd name="T24" fmla="*/ 15 w 34"/>
                <a:gd name="T25" fmla="*/ 45 h 46"/>
                <a:gd name="T26" fmla="*/ 14 w 34"/>
                <a:gd name="T27" fmla="*/ 45 h 46"/>
                <a:gd name="T28" fmla="*/ 14 w 34"/>
                <a:gd name="T29" fmla="*/ 45 h 46"/>
                <a:gd name="T30" fmla="*/ 14 w 34"/>
                <a:gd name="T31" fmla="*/ 5 h 46"/>
                <a:gd name="T32" fmla="*/ 1 w 34"/>
                <a:gd name="T33" fmla="*/ 5 h 46"/>
                <a:gd name="T34" fmla="*/ 1 w 34"/>
                <a:gd name="T35" fmla="*/ 5 h 46"/>
                <a:gd name="T36" fmla="*/ 1 w 34"/>
                <a:gd name="T37" fmla="*/ 5 h 46"/>
                <a:gd name="T38" fmla="*/ 0 w 34"/>
                <a:gd name="T39" fmla="*/ 4 h 46"/>
                <a:gd name="T40" fmla="*/ 0 w 34"/>
                <a:gd name="T41" fmla="*/ 3 h 46"/>
                <a:gd name="T42" fmla="*/ 0 w 34"/>
                <a:gd name="T43" fmla="*/ 1 h 46"/>
                <a:gd name="T44" fmla="*/ 1 w 34"/>
                <a:gd name="T45" fmla="*/ 1 h 46"/>
                <a:gd name="T46" fmla="*/ 1 w 34"/>
                <a:gd name="T47" fmla="*/ 0 h 46"/>
                <a:gd name="T48" fmla="*/ 1 w 34"/>
                <a:gd name="T49" fmla="*/ 0 h 46"/>
                <a:gd name="T50" fmla="*/ 33 w 34"/>
                <a:gd name="T51" fmla="*/ 0 h 46"/>
                <a:gd name="T52" fmla="*/ 34 w 34"/>
                <a:gd name="T53" fmla="*/ 0 h 46"/>
                <a:gd name="T54" fmla="*/ 34 w 34"/>
                <a:gd name="T55" fmla="*/ 1 h 46"/>
                <a:gd name="T56" fmla="*/ 34 w 34"/>
                <a:gd name="T57" fmla="*/ 1 h 46"/>
                <a:gd name="T58" fmla="*/ 34 w 34"/>
                <a:gd name="T59"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6">
                  <a:moveTo>
                    <a:pt x="34" y="3"/>
                  </a:moveTo>
                  <a:cubicBezTo>
                    <a:pt x="34" y="3"/>
                    <a:pt x="34" y="3"/>
                    <a:pt x="34" y="4"/>
                  </a:cubicBezTo>
                  <a:cubicBezTo>
                    <a:pt x="34" y="4"/>
                    <a:pt x="34" y="4"/>
                    <a:pt x="34" y="5"/>
                  </a:cubicBezTo>
                  <a:cubicBezTo>
                    <a:pt x="34" y="5"/>
                    <a:pt x="34" y="5"/>
                    <a:pt x="34" y="5"/>
                  </a:cubicBezTo>
                  <a:cubicBezTo>
                    <a:pt x="33" y="5"/>
                    <a:pt x="33" y="5"/>
                    <a:pt x="33" y="5"/>
                  </a:cubicBezTo>
                  <a:cubicBezTo>
                    <a:pt x="20" y="5"/>
                    <a:pt x="20" y="5"/>
                    <a:pt x="20" y="5"/>
                  </a:cubicBezTo>
                  <a:cubicBezTo>
                    <a:pt x="20" y="45"/>
                    <a:pt x="20" y="45"/>
                    <a:pt x="20" y="45"/>
                  </a:cubicBezTo>
                  <a:cubicBezTo>
                    <a:pt x="20" y="45"/>
                    <a:pt x="20" y="45"/>
                    <a:pt x="20" y="45"/>
                  </a:cubicBezTo>
                  <a:cubicBezTo>
                    <a:pt x="20" y="45"/>
                    <a:pt x="20" y="45"/>
                    <a:pt x="20" y="45"/>
                  </a:cubicBezTo>
                  <a:cubicBezTo>
                    <a:pt x="19" y="45"/>
                    <a:pt x="19" y="46"/>
                    <a:pt x="19" y="46"/>
                  </a:cubicBezTo>
                  <a:cubicBezTo>
                    <a:pt x="18" y="46"/>
                    <a:pt x="18" y="46"/>
                    <a:pt x="17" y="46"/>
                  </a:cubicBezTo>
                  <a:cubicBezTo>
                    <a:pt x="17" y="46"/>
                    <a:pt x="16" y="46"/>
                    <a:pt x="16" y="46"/>
                  </a:cubicBezTo>
                  <a:cubicBezTo>
                    <a:pt x="15" y="46"/>
                    <a:pt x="15" y="45"/>
                    <a:pt x="15" y="45"/>
                  </a:cubicBezTo>
                  <a:cubicBezTo>
                    <a:pt x="15" y="45"/>
                    <a:pt x="14" y="45"/>
                    <a:pt x="14" y="45"/>
                  </a:cubicBezTo>
                  <a:cubicBezTo>
                    <a:pt x="14" y="45"/>
                    <a:pt x="14" y="45"/>
                    <a:pt x="14" y="45"/>
                  </a:cubicBezTo>
                  <a:cubicBezTo>
                    <a:pt x="14" y="5"/>
                    <a:pt x="14" y="5"/>
                    <a:pt x="14" y="5"/>
                  </a:cubicBezTo>
                  <a:cubicBezTo>
                    <a:pt x="1" y="5"/>
                    <a:pt x="1" y="5"/>
                    <a:pt x="1" y="5"/>
                  </a:cubicBezTo>
                  <a:cubicBezTo>
                    <a:pt x="1" y="5"/>
                    <a:pt x="1" y="5"/>
                    <a:pt x="1" y="5"/>
                  </a:cubicBezTo>
                  <a:cubicBezTo>
                    <a:pt x="1" y="5"/>
                    <a:pt x="1" y="5"/>
                    <a:pt x="1" y="5"/>
                  </a:cubicBezTo>
                  <a:cubicBezTo>
                    <a:pt x="0" y="4"/>
                    <a:pt x="0" y="4"/>
                    <a:pt x="0" y="4"/>
                  </a:cubicBezTo>
                  <a:cubicBezTo>
                    <a:pt x="0" y="3"/>
                    <a:pt x="0" y="3"/>
                    <a:pt x="0" y="3"/>
                  </a:cubicBezTo>
                  <a:cubicBezTo>
                    <a:pt x="0" y="2"/>
                    <a:pt x="0" y="2"/>
                    <a:pt x="0" y="1"/>
                  </a:cubicBezTo>
                  <a:cubicBezTo>
                    <a:pt x="0" y="1"/>
                    <a:pt x="0" y="1"/>
                    <a:pt x="1" y="1"/>
                  </a:cubicBezTo>
                  <a:cubicBezTo>
                    <a:pt x="1" y="0"/>
                    <a:pt x="1" y="0"/>
                    <a:pt x="1" y="0"/>
                  </a:cubicBezTo>
                  <a:cubicBezTo>
                    <a:pt x="1" y="0"/>
                    <a:pt x="1" y="0"/>
                    <a:pt x="1" y="0"/>
                  </a:cubicBezTo>
                  <a:cubicBezTo>
                    <a:pt x="33" y="0"/>
                    <a:pt x="33" y="0"/>
                    <a:pt x="33" y="0"/>
                  </a:cubicBezTo>
                  <a:cubicBezTo>
                    <a:pt x="33" y="0"/>
                    <a:pt x="33" y="0"/>
                    <a:pt x="34" y="0"/>
                  </a:cubicBezTo>
                  <a:cubicBezTo>
                    <a:pt x="34" y="0"/>
                    <a:pt x="34" y="0"/>
                    <a:pt x="34" y="1"/>
                  </a:cubicBezTo>
                  <a:cubicBezTo>
                    <a:pt x="34" y="1"/>
                    <a:pt x="34" y="1"/>
                    <a:pt x="34" y="1"/>
                  </a:cubicBezTo>
                  <a:cubicBezTo>
                    <a:pt x="34" y="2"/>
                    <a:pt x="34" y="2"/>
                    <a:pt x="34"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9" name="Freeform 147">
              <a:extLst>
                <a:ext uri="{FF2B5EF4-FFF2-40B4-BE49-F238E27FC236}">
                  <a16:creationId xmlns:a16="http://schemas.microsoft.com/office/drawing/2014/main" id="{6801615D-0F30-40A8-8233-196CBBC75BDE}"/>
                </a:ext>
              </a:extLst>
            </p:cNvPr>
            <p:cNvSpPr>
              <a:spLocks/>
            </p:cNvSpPr>
            <p:nvPr userDrawn="1"/>
          </p:nvSpPr>
          <p:spPr bwMode="auto">
            <a:xfrm>
              <a:off x="6932" y="3406"/>
              <a:ext cx="30" cy="36"/>
            </a:xfrm>
            <a:custGeom>
              <a:avLst/>
              <a:gdLst>
                <a:gd name="T0" fmla="*/ 23 w 38"/>
                <a:gd name="T1" fmla="*/ 44 h 46"/>
                <a:gd name="T2" fmla="*/ 23 w 38"/>
                <a:gd name="T3" fmla="*/ 45 h 46"/>
                <a:gd name="T4" fmla="*/ 22 w 38"/>
                <a:gd name="T5" fmla="*/ 45 h 46"/>
                <a:gd name="T6" fmla="*/ 21 w 38"/>
                <a:gd name="T7" fmla="*/ 46 h 46"/>
                <a:gd name="T8" fmla="*/ 19 w 38"/>
                <a:gd name="T9" fmla="*/ 46 h 46"/>
                <a:gd name="T10" fmla="*/ 18 w 38"/>
                <a:gd name="T11" fmla="*/ 46 h 46"/>
                <a:gd name="T12" fmla="*/ 17 w 38"/>
                <a:gd name="T13" fmla="*/ 46 h 46"/>
                <a:gd name="T14" fmla="*/ 16 w 38"/>
                <a:gd name="T15" fmla="*/ 45 h 46"/>
                <a:gd name="T16" fmla="*/ 16 w 38"/>
                <a:gd name="T17" fmla="*/ 45 h 46"/>
                <a:gd name="T18" fmla="*/ 15 w 38"/>
                <a:gd name="T19" fmla="*/ 45 h 46"/>
                <a:gd name="T20" fmla="*/ 15 w 38"/>
                <a:gd name="T21" fmla="*/ 44 h 46"/>
                <a:gd name="T22" fmla="*/ 0 w 38"/>
                <a:gd name="T23" fmla="*/ 2 h 46"/>
                <a:gd name="T24" fmla="*/ 0 w 38"/>
                <a:gd name="T25" fmla="*/ 1 h 46"/>
                <a:gd name="T26" fmla="*/ 0 w 38"/>
                <a:gd name="T27" fmla="*/ 0 h 46"/>
                <a:gd name="T28" fmla="*/ 1 w 38"/>
                <a:gd name="T29" fmla="*/ 0 h 46"/>
                <a:gd name="T30" fmla="*/ 3 w 38"/>
                <a:gd name="T31" fmla="*/ 0 h 46"/>
                <a:gd name="T32" fmla="*/ 5 w 38"/>
                <a:gd name="T33" fmla="*/ 0 h 46"/>
                <a:gd name="T34" fmla="*/ 6 w 38"/>
                <a:gd name="T35" fmla="*/ 0 h 46"/>
                <a:gd name="T36" fmla="*/ 6 w 38"/>
                <a:gd name="T37" fmla="*/ 0 h 46"/>
                <a:gd name="T38" fmla="*/ 6 w 38"/>
                <a:gd name="T39" fmla="*/ 1 h 46"/>
                <a:gd name="T40" fmla="*/ 20 w 38"/>
                <a:gd name="T41" fmla="*/ 39 h 46"/>
                <a:gd name="T42" fmla="*/ 20 w 38"/>
                <a:gd name="T43" fmla="*/ 39 h 46"/>
                <a:gd name="T44" fmla="*/ 32 w 38"/>
                <a:gd name="T45" fmla="*/ 1 h 46"/>
                <a:gd name="T46" fmla="*/ 32 w 38"/>
                <a:gd name="T47" fmla="*/ 0 h 46"/>
                <a:gd name="T48" fmla="*/ 33 w 38"/>
                <a:gd name="T49" fmla="*/ 0 h 46"/>
                <a:gd name="T50" fmla="*/ 34 w 38"/>
                <a:gd name="T51" fmla="*/ 0 h 46"/>
                <a:gd name="T52" fmla="*/ 36 w 38"/>
                <a:gd name="T53" fmla="*/ 0 h 46"/>
                <a:gd name="T54" fmla="*/ 37 w 38"/>
                <a:gd name="T55" fmla="*/ 0 h 46"/>
                <a:gd name="T56" fmla="*/ 38 w 38"/>
                <a:gd name="T57" fmla="*/ 0 h 46"/>
                <a:gd name="T58" fmla="*/ 38 w 38"/>
                <a:gd name="T59" fmla="*/ 1 h 46"/>
                <a:gd name="T60" fmla="*/ 38 w 38"/>
                <a:gd name="T61" fmla="*/ 2 h 46"/>
                <a:gd name="T62" fmla="*/ 23 w 38"/>
                <a:gd name="T6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46">
                  <a:moveTo>
                    <a:pt x="23" y="44"/>
                  </a:moveTo>
                  <a:cubicBezTo>
                    <a:pt x="23" y="45"/>
                    <a:pt x="23" y="45"/>
                    <a:pt x="23" y="45"/>
                  </a:cubicBezTo>
                  <a:cubicBezTo>
                    <a:pt x="23" y="45"/>
                    <a:pt x="22" y="45"/>
                    <a:pt x="22" y="45"/>
                  </a:cubicBezTo>
                  <a:cubicBezTo>
                    <a:pt x="22" y="46"/>
                    <a:pt x="22" y="46"/>
                    <a:pt x="21" y="46"/>
                  </a:cubicBezTo>
                  <a:cubicBezTo>
                    <a:pt x="21" y="46"/>
                    <a:pt x="20" y="46"/>
                    <a:pt x="19" y="46"/>
                  </a:cubicBezTo>
                  <a:cubicBezTo>
                    <a:pt x="19" y="46"/>
                    <a:pt x="18" y="46"/>
                    <a:pt x="18" y="46"/>
                  </a:cubicBezTo>
                  <a:cubicBezTo>
                    <a:pt x="18" y="46"/>
                    <a:pt x="17" y="46"/>
                    <a:pt x="17" y="46"/>
                  </a:cubicBezTo>
                  <a:cubicBezTo>
                    <a:pt x="17" y="46"/>
                    <a:pt x="16" y="46"/>
                    <a:pt x="16" y="45"/>
                  </a:cubicBezTo>
                  <a:cubicBezTo>
                    <a:pt x="16" y="45"/>
                    <a:pt x="16" y="45"/>
                    <a:pt x="16" y="45"/>
                  </a:cubicBezTo>
                  <a:cubicBezTo>
                    <a:pt x="16" y="45"/>
                    <a:pt x="16" y="45"/>
                    <a:pt x="15" y="45"/>
                  </a:cubicBezTo>
                  <a:cubicBezTo>
                    <a:pt x="15" y="45"/>
                    <a:pt x="15" y="45"/>
                    <a:pt x="15" y="44"/>
                  </a:cubicBezTo>
                  <a:cubicBezTo>
                    <a:pt x="0" y="2"/>
                    <a:pt x="0" y="2"/>
                    <a:pt x="0" y="2"/>
                  </a:cubicBezTo>
                  <a:cubicBezTo>
                    <a:pt x="0" y="2"/>
                    <a:pt x="0" y="1"/>
                    <a:pt x="0" y="1"/>
                  </a:cubicBezTo>
                  <a:cubicBezTo>
                    <a:pt x="0" y="1"/>
                    <a:pt x="0" y="0"/>
                    <a:pt x="0" y="0"/>
                  </a:cubicBezTo>
                  <a:cubicBezTo>
                    <a:pt x="1" y="0"/>
                    <a:pt x="1" y="0"/>
                    <a:pt x="1" y="0"/>
                  </a:cubicBezTo>
                  <a:cubicBezTo>
                    <a:pt x="2" y="0"/>
                    <a:pt x="2" y="0"/>
                    <a:pt x="3" y="0"/>
                  </a:cubicBezTo>
                  <a:cubicBezTo>
                    <a:pt x="4" y="0"/>
                    <a:pt x="4" y="0"/>
                    <a:pt x="5" y="0"/>
                  </a:cubicBezTo>
                  <a:cubicBezTo>
                    <a:pt x="5" y="0"/>
                    <a:pt x="5" y="0"/>
                    <a:pt x="6" y="0"/>
                  </a:cubicBezTo>
                  <a:cubicBezTo>
                    <a:pt x="6" y="0"/>
                    <a:pt x="6" y="0"/>
                    <a:pt x="6" y="0"/>
                  </a:cubicBezTo>
                  <a:cubicBezTo>
                    <a:pt x="6" y="1"/>
                    <a:pt x="6" y="1"/>
                    <a:pt x="6" y="1"/>
                  </a:cubicBezTo>
                  <a:cubicBezTo>
                    <a:pt x="20" y="39"/>
                    <a:pt x="20" y="39"/>
                    <a:pt x="20" y="39"/>
                  </a:cubicBezTo>
                  <a:cubicBezTo>
                    <a:pt x="20" y="39"/>
                    <a:pt x="20" y="39"/>
                    <a:pt x="20" y="39"/>
                  </a:cubicBezTo>
                  <a:cubicBezTo>
                    <a:pt x="32" y="1"/>
                    <a:pt x="32" y="1"/>
                    <a:pt x="32" y="1"/>
                  </a:cubicBezTo>
                  <a:cubicBezTo>
                    <a:pt x="32" y="1"/>
                    <a:pt x="32" y="1"/>
                    <a:pt x="32" y="0"/>
                  </a:cubicBezTo>
                  <a:cubicBezTo>
                    <a:pt x="33" y="0"/>
                    <a:pt x="33" y="0"/>
                    <a:pt x="33" y="0"/>
                  </a:cubicBezTo>
                  <a:cubicBezTo>
                    <a:pt x="33" y="0"/>
                    <a:pt x="34" y="0"/>
                    <a:pt x="34" y="0"/>
                  </a:cubicBezTo>
                  <a:cubicBezTo>
                    <a:pt x="34" y="0"/>
                    <a:pt x="35" y="0"/>
                    <a:pt x="36" y="0"/>
                  </a:cubicBezTo>
                  <a:cubicBezTo>
                    <a:pt x="36" y="0"/>
                    <a:pt x="37" y="0"/>
                    <a:pt x="37" y="0"/>
                  </a:cubicBezTo>
                  <a:cubicBezTo>
                    <a:pt x="38" y="0"/>
                    <a:pt x="38" y="0"/>
                    <a:pt x="38" y="0"/>
                  </a:cubicBezTo>
                  <a:cubicBezTo>
                    <a:pt x="38" y="0"/>
                    <a:pt x="38" y="1"/>
                    <a:pt x="38" y="1"/>
                  </a:cubicBezTo>
                  <a:cubicBezTo>
                    <a:pt x="38" y="1"/>
                    <a:pt x="38" y="2"/>
                    <a:pt x="38" y="2"/>
                  </a:cubicBezTo>
                  <a:lnTo>
                    <a:pt x="23"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0" name="Freeform 148">
              <a:extLst>
                <a:ext uri="{FF2B5EF4-FFF2-40B4-BE49-F238E27FC236}">
                  <a16:creationId xmlns:a16="http://schemas.microsoft.com/office/drawing/2014/main" id="{4681DE38-9618-4702-9C10-07B407BBEA65}"/>
                </a:ext>
              </a:extLst>
            </p:cNvPr>
            <p:cNvSpPr>
              <a:spLocks/>
            </p:cNvSpPr>
            <p:nvPr userDrawn="1"/>
          </p:nvSpPr>
          <p:spPr bwMode="auto">
            <a:xfrm>
              <a:off x="6968" y="3406"/>
              <a:ext cx="5" cy="36"/>
            </a:xfrm>
            <a:custGeom>
              <a:avLst/>
              <a:gdLst>
                <a:gd name="T0" fmla="*/ 6 w 6"/>
                <a:gd name="T1" fmla="*/ 45 h 46"/>
                <a:gd name="T2" fmla="*/ 6 w 6"/>
                <a:gd name="T3" fmla="*/ 45 h 46"/>
                <a:gd name="T4" fmla="*/ 5 w 6"/>
                <a:gd name="T5" fmla="*/ 45 h 46"/>
                <a:gd name="T6" fmla="*/ 4 w 6"/>
                <a:gd name="T7" fmla="*/ 46 h 46"/>
                <a:gd name="T8" fmla="*/ 3 w 6"/>
                <a:gd name="T9" fmla="*/ 46 h 46"/>
                <a:gd name="T10" fmla="*/ 1 w 6"/>
                <a:gd name="T11" fmla="*/ 46 h 46"/>
                <a:gd name="T12" fmla="*/ 0 w 6"/>
                <a:gd name="T13" fmla="*/ 45 h 46"/>
                <a:gd name="T14" fmla="*/ 0 w 6"/>
                <a:gd name="T15" fmla="*/ 45 h 46"/>
                <a:gd name="T16" fmla="*/ 0 w 6"/>
                <a:gd name="T17" fmla="*/ 45 h 46"/>
                <a:gd name="T18" fmla="*/ 0 w 6"/>
                <a:gd name="T19" fmla="*/ 1 h 46"/>
                <a:gd name="T20" fmla="*/ 0 w 6"/>
                <a:gd name="T21" fmla="*/ 0 h 46"/>
                <a:gd name="T22" fmla="*/ 0 w 6"/>
                <a:gd name="T23" fmla="*/ 0 h 46"/>
                <a:gd name="T24" fmla="*/ 1 w 6"/>
                <a:gd name="T25" fmla="*/ 0 h 46"/>
                <a:gd name="T26" fmla="*/ 3 w 6"/>
                <a:gd name="T27" fmla="*/ 0 h 46"/>
                <a:gd name="T28" fmla="*/ 4 w 6"/>
                <a:gd name="T29" fmla="*/ 0 h 46"/>
                <a:gd name="T30" fmla="*/ 5 w 6"/>
                <a:gd name="T31" fmla="*/ 0 h 46"/>
                <a:gd name="T32" fmla="*/ 6 w 6"/>
                <a:gd name="T33" fmla="*/ 0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5" y="45"/>
                    <a:pt x="5" y="45"/>
                  </a:cubicBezTo>
                  <a:cubicBezTo>
                    <a:pt x="5" y="45"/>
                    <a:pt x="5" y="46"/>
                    <a:pt x="4" y="46"/>
                  </a:cubicBezTo>
                  <a:cubicBezTo>
                    <a:pt x="4" y="46"/>
                    <a:pt x="3" y="46"/>
                    <a:pt x="3" y="46"/>
                  </a:cubicBezTo>
                  <a:cubicBezTo>
                    <a:pt x="2" y="46"/>
                    <a:pt x="2" y="46"/>
                    <a:pt x="1" y="46"/>
                  </a:cubicBezTo>
                  <a:cubicBezTo>
                    <a:pt x="1" y="46"/>
                    <a:pt x="1" y="45"/>
                    <a:pt x="0" y="45"/>
                  </a:cubicBezTo>
                  <a:cubicBezTo>
                    <a:pt x="0" y="45"/>
                    <a:pt x="0" y="45"/>
                    <a:pt x="0" y="45"/>
                  </a:cubicBezTo>
                  <a:cubicBezTo>
                    <a:pt x="0" y="45"/>
                    <a:pt x="0" y="45"/>
                    <a:pt x="0" y="45"/>
                  </a:cubicBezTo>
                  <a:cubicBezTo>
                    <a:pt x="0" y="1"/>
                    <a:pt x="0" y="1"/>
                    <a:pt x="0" y="1"/>
                  </a:cubicBezTo>
                  <a:cubicBezTo>
                    <a:pt x="0" y="1"/>
                    <a:pt x="0" y="1"/>
                    <a:pt x="0" y="0"/>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6" y="0"/>
                    <a:pt x="6" y="0"/>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1" name="Freeform 149">
              <a:extLst>
                <a:ext uri="{FF2B5EF4-FFF2-40B4-BE49-F238E27FC236}">
                  <a16:creationId xmlns:a16="http://schemas.microsoft.com/office/drawing/2014/main" id="{D6B4E53B-0606-4A1C-83CA-340F487D3181}"/>
                </a:ext>
              </a:extLst>
            </p:cNvPr>
            <p:cNvSpPr>
              <a:spLocks noEditPoints="1"/>
            </p:cNvSpPr>
            <p:nvPr userDrawn="1"/>
          </p:nvSpPr>
          <p:spPr bwMode="auto">
            <a:xfrm>
              <a:off x="6979" y="3406"/>
              <a:ext cx="30" cy="36"/>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5 w 39"/>
                <a:gd name="T11" fmla="*/ 46 h 46"/>
                <a:gd name="T12" fmla="*/ 34 w 39"/>
                <a:gd name="T13" fmla="*/ 45 h 46"/>
                <a:gd name="T14" fmla="*/ 33 w 39"/>
                <a:gd name="T15" fmla="*/ 45 h 46"/>
                <a:gd name="T16" fmla="*/ 33 w 39"/>
                <a:gd name="T17" fmla="*/ 45 h 46"/>
                <a:gd name="T18" fmla="*/ 29 w 39"/>
                <a:gd name="T19" fmla="*/ 34 h 46"/>
                <a:gd name="T20" fmla="*/ 10 w 39"/>
                <a:gd name="T21" fmla="*/ 34 h 46"/>
                <a:gd name="T22" fmla="*/ 6 w 39"/>
                <a:gd name="T23" fmla="*/ 44 h 46"/>
                <a:gd name="T24" fmla="*/ 6 w 39"/>
                <a:gd name="T25" fmla="*/ 45 h 46"/>
                <a:gd name="T26" fmla="*/ 5 w 39"/>
                <a:gd name="T27" fmla="*/ 45 h 46"/>
                <a:gd name="T28" fmla="*/ 4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6 w 39"/>
                <a:gd name="T41" fmla="*/ 1 h 46"/>
                <a:gd name="T42" fmla="*/ 16 w 39"/>
                <a:gd name="T43" fmla="*/ 0 h 46"/>
                <a:gd name="T44" fmla="*/ 17 w 39"/>
                <a:gd name="T45" fmla="*/ 0 h 46"/>
                <a:gd name="T46" fmla="*/ 18 w 39"/>
                <a:gd name="T47" fmla="*/ 0 h 46"/>
                <a:gd name="T48" fmla="*/ 20 w 39"/>
                <a:gd name="T49" fmla="*/ 0 h 46"/>
                <a:gd name="T50" fmla="*/ 21 w 39"/>
                <a:gd name="T51" fmla="*/ 0 h 46"/>
                <a:gd name="T52" fmla="*/ 23 w 39"/>
                <a:gd name="T53" fmla="*/ 0 h 46"/>
                <a:gd name="T54" fmla="*/ 23 w 39"/>
                <a:gd name="T55" fmla="*/ 0 h 46"/>
                <a:gd name="T56" fmla="*/ 24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5"/>
                    <a:pt x="38" y="46"/>
                    <a:pt x="38" y="46"/>
                  </a:cubicBezTo>
                  <a:cubicBezTo>
                    <a:pt x="38" y="46"/>
                    <a:pt x="37" y="46"/>
                    <a:pt x="36" y="46"/>
                  </a:cubicBezTo>
                  <a:cubicBezTo>
                    <a:pt x="36" y="46"/>
                    <a:pt x="35" y="46"/>
                    <a:pt x="35" y="46"/>
                  </a:cubicBezTo>
                  <a:cubicBezTo>
                    <a:pt x="34" y="46"/>
                    <a:pt x="34" y="46"/>
                    <a:pt x="34" y="45"/>
                  </a:cubicBezTo>
                  <a:cubicBezTo>
                    <a:pt x="33" y="45"/>
                    <a:pt x="33" y="45"/>
                    <a:pt x="33" y="45"/>
                  </a:cubicBezTo>
                  <a:cubicBezTo>
                    <a:pt x="33" y="45"/>
                    <a:pt x="33" y="45"/>
                    <a:pt x="33" y="45"/>
                  </a:cubicBezTo>
                  <a:cubicBezTo>
                    <a:pt x="29" y="34"/>
                    <a:pt x="29" y="34"/>
                    <a:pt x="29" y="34"/>
                  </a:cubicBezTo>
                  <a:cubicBezTo>
                    <a:pt x="10" y="34"/>
                    <a:pt x="10" y="34"/>
                    <a:pt x="10" y="34"/>
                  </a:cubicBezTo>
                  <a:cubicBezTo>
                    <a:pt x="6" y="44"/>
                    <a:pt x="6" y="44"/>
                    <a:pt x="6" y="44"/>
                  </a:cubicBezTo>
                  <a:cubicBezTo>
                    <a:pt x="6" y="45"/>
                    <a:pt x="6" y="45"/>
                    <a:pt x="6" y="45"/>
                  </a:cubicBezTo>
                  <a:cubicBezTo>
                    <a:pt x="6" y="45"/>
                    <a:pt x="6" y="45"/>
                    <a:pt x="5" y="45"/>
                  </a:cubicBezTo>
                  <a:cubicBezTo>
                    <a:pt x="5" y="46"/>
                    <a:pt x="5" y="46"/>
                    <a:pt x="4" y="46"/>
                  </a:cubicBezTo>
                  <a:cubicBezTo>
                    <a:pt x="4" y="46"/>
                    <a:pt x="4" y="46"/>
                    <a:pt x="3" y="46"/>
                  </a:cubicBezTo>
                  <a:cubicBezTo>
                    <a:pt x="2" y="46"/>
                    <a:pt x="2" y="46"/>
                    <a:pt x="1" y="46"/>
                  </a:cubicBezTo>
                  <a:cubicBezTo>
                    <a:pt x="1" y="46"/>
                    <a:pt x="0" y="45"/>
                    <a:pt x="0" y="45"/>
                  </a:cubicBezTo>
                  <a:cubicBezTo>
                    <a:pt x="0" y="45"/>
                    <a:pt x="0" y="45"/>
                    <a:pt x="0" y="45"/>
                  </a:cubicBezTo>
                  <a:cubicBezTo>
                    <a:pt x="0" y="44"/>
                    <a:pt x="0" y="44"/>
                    <a:pt x="0" y="43"/>
                  </a:cubicBezTo>
                  <a:cubicBezTo>
                    <a:pt x="16" y="1"/>
                    <a:pt x="16" y="1"/>
                    <a:pt x="16" y="1"/>
                  </a:cubicBezTo>
                  <a:cubicBezTo>
                    <a:pt x="16" y="1"/>
                    <a:pt x="16" y="1"/>
                    <a:pt x="16" y="0"/>
                  </a:cubicBezTo>
                  <a:cubicBezTo>
                    <a:pt x="16" y="0"/>
                    <a:pt x="16" y="0"/>
                    <a:pt x="17" y="0"/>
                  </a:cubicBezTo>
                  <a:cubicBezTo>
                    <a:pt x="17" y="0"/>
                    <a:pt x="17" y="0"/>
                    <a:pt x="18" y="0"/>
                  </a:cubicBezTo>
                  <a:cubicBezTo>
                    <a:pt x="18" y="0"/>
                    <a:pt x="19" y="0"/>
                    <a:pt x="20" y="0"/>
                  </a:cubicBezTo>
                  <a:cubicBezTo>
                    <a:pt x="20" y="0"/>
                    <a:pt x="21" y="0"/>
                    <a:pt x="21" y="0"/>
                  </a:cubicBezTo>
                  <a:cubicBezTo>
                    <a:pt x="22" y="0"/>
                    <a:pt x="22" y="0"/>
                    <a:pt x="23" y="0"/>
                  </a:cubicBezTo>
                  <a:cubicBezTo>
                    <a:pt x="23" y="0"/>
                    <a:pt x="23" y="0"/>
                    <a:pt x="23" y="0"/>
                  </a:cubicBezTo>
                  <a:cubicBezTo>
                    <a:pt x="23" y="1"/>
                    <a:pt x="24" y="1"/>
                    <a:pt x="24"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2" name="Freeform 150">
              <a:extLst>
                <a:ext uri="{FF2B5EF4-FFF2-40B4-BE49-F238E27FC236}">
                  <a16:creationId xmlns:a16="http://schemas.microsoft.com/office/drawing/2014/main" id="{FECADB42-53A8-4D62-B88E-A5F2F886296D}"/>
                </a:ext>
              </a:extLst>
            </p:cNvPr>
            <p:cNvSpPr>
              <a:spLocks/>
            </p:cNvSpPr>
            <p:nvPr userDrawn="1"/>
          </p:nvSpPr>
          <p:spPr bwMode="auto">
            <a:xfrm>
              <a:off x="6536" y="3786"/>
              <a:ext cx="31" cy="57"/>
            </a:xfrm>
            <a:custGeom>
              <a:avLst/>
              <a:gdLst>
                <a:gd name="T0" fmla="*/ 39 w 39"/>
                <a:gd name="T1" fmla="*/ 65 h 71"/>
                <a:gd name="T2" fmla="*/ 39 w 39"/>
                <a:gd name="T3" fmla="*/ 68 h 71"/>
                <a:gd name="T4" fmla="*/ 39 w 39"/>
                <a:gd name="T5" fmla="*/ 70 h 71"/>
                <a:gd name="T6" fmla="*/ 38 w 39"/>
                <a:gd name="T7" fmla="*/ 71 h 71"/>
                <a:gd name="T8" fmla="*/ 37 w 39"/>
                <a:gd name="T9" fmla="*/ 71 h 71"/>
                <a:gd name="T10" fmla="*/ 4 w 39"/>
                <a:gd name="T11" fmla="*/ 71 h 71"/>
                <a:gd name="T12" fmla="*/ 1 w 39"/>
                <a:gd name="T13" fmla="*/ 70 h 71"/>
                <a:gd name="T14" fmla="*/ 0 w 39"/>
                <a:gd name="T15" fmla="*/ 67 h 71"/>
                <a:gd name="T16" fmla="*/ 0 w 39"/>
                <a:gd name="T17" fmla="*/ 2 h 71"/>
                <a:gd name="T18" fmla="*/ 0 w 39"/>
                <a:gd name="T19" fmla="*/ 1 h 71"/>
                <a:gd name="T20" fmla="*/ 1 w 39"/>
                <a:gd name="T21" fmla="*/ 0 h 71"/>
                <a:gd name="T22" fmla="*/ 4 w 39"/>
                <a:gd name="T23" fmla="*/ 0 h 71"/>
                <a:gd name="T24" fmla="*/ 7 w 39"/>
                <a:gd name="T25" fmla="*/ 0 h 71"/>
                <a:gd name="T26" fmla="*/ 11 w 39"/>
                <a:gd name="T27" fmla="*/ 0 h 71"/>
                <a:gd name="T28" fmla="*/ 13 w 39"/>
                <a:gd name="T29" fmla="*/ 0 h 71"/>
                <a:gd name="T30" fmla="*/ 14 w 39"/>
                <a:gd name="T31" fmla="*/ 1 h 71"/>
                <a:gd name="T32" fmla="*/ 14 w 39"/>
                <a:gd name="T33" fmla="*/ 2 h 71"/>
                <a:gd name="T34" fmla="*/ 14 w 39"/>
                <a:gd name="T35" fmla="*/ 60 h 71"/>
                <a:gd name="T36" fmla="*/ 37 w 39"/>
                <a:gd name="T37" fmla="*/ 60 h 71"/>
                <a:gd name="T38" fmla="*/ 38 w 39"/>
                <a:gd name="T39" fmla="*/ 60 h 71"/>
                <a:gd name="T40" fmla="*/ 39 w 39"/>
                <a:gd name="T41" fmla="*/ 61 h 71"/>
                <a:gd name="T42" fmla="*/ 39 w 39"/>
                <a:gd name="T43" fmla="*/ 63 h 71"/>
                <a:gd name="T44" fmla="*/ 39 w 39"/>
                <a:gd name="T45"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71">
                  <a:moveTo>
                    <a:pt x="39" y="65"/>
                  </a:moveTo>
                  <a:cubicBezTo>
                    <a:pt x="39" y="67"/>
                    <a:pt x="39" y="67"/>
                    <a:pt x="39" y="68"/>
                  </a:cubicBezTo>
                  <a:cubicBezTo>
                    <a:pt x="39" y="69"/>
                    <a:pt x="39" y="70"/>
                    <a:pt x="39" y="70"/>
                  </a:cubicBezTo>
                  <a:cubicBezTo>
                    <a:pt x="38" y="71"/>
                    <a:pt x="38" y="71"/>
                    <a:pt x="38" y="71"/>
                  </a:cubicBezTo>
                  <a:cubicBezTo>
                    <a:pt x="38" y="71"/>
                    <a:pt x="37" y="71"/>
                    <a:pt x="37" y="71"/>
                  </a:cubicBezTo>
                  <a:cubicBezTo>
                    <a:pt x="4" y="71"/>
                    <a:pt x="4" y="71"/>
                    <a:pt x="4" y="71"/>
                  </a:cubicBezTo>
                  <a:cubicBezTo>
                    <a:pt x="3" y="71"/>
                    <a:pt x="2" y="71"/>
                    <a:pt x="1" y="70"/>
                  </a:cubicBezTo>
                  <a:cubicBezTo>
                    <a:pt x="0" y="70"/>
                    <a:pt x="0" y="69"/>
                    <a:pt x="0" y="67"/>
                  </a:cubicBezTo>
                  <a:cubicBezTo>
                    <a:pt x="0" y="2"/>
                    <a:pt x="0" y="2"/>
                    <a:pt x="0" y="2"/>
                  </a:cubicBezTo>
                  <a:cubicBezTo>
                    <a:pt x="0" y="2"/>
                    <a:pt x="0" y="1"/>
                    <a:pt x="0" y="1"/>
                  </a:cubicBezTo>
                  <a:cubicBezTo>
                    <a:pt x="0" y="1"/>
                    <a:pt x="1" y="0"/>
                    <a:pt x="1" y="0"/>
                  </a:cubicBezTo>
                  <a:cubicBezTo>
                    <a:pt x="2" y="0"/>
                    <a:pt x="3" y="0"/>
                    <a:pt x="4" y="0"/>
                  </a:cubicBezTo>
                  <a:cubicBezTo>
                    <a:pt x="5" y="0"/>
                    <a:pt x="6" y="0"/>
                    <a:pt x="7" y="0"/>
                  </a:cubicBezTo>
                  <a:cubicBezTo>
                    <a:pt x="9" y="0"/>
                    <a:pt x="10" y="0"/>
                    <a:pt x="11" y="0"/>
                  </a:cubicBezTo>
                  <a:cubicBezTo>
                    <a:pt x="12" y="0"/>
                    <a:pt x="12" y="0"/>
                    <a:pt x="13" y="0"/>
                  </a:cubicBezTo>
                  <a:cubicBezTo>
                    <a:pt x="13" y="0"/>
                    <a:pt x="14" y="1"/>
                    <a:pt x="14" y="1"/>
                  </a:cubicBezTo>
                  <a:cubicBezTo>
                    <a:pt x="14" y="1"/>
                    <a:pt x="14" y="2"/>
                    <a:pt x="14" y="2"/>
                  </a:cubicBezTo>
                  <a:cubicBezTo>
                    <a:pt x="14" y="60"/>
                    <a:pt x="14" y="60"/>
                    <a:pt x="14" y="60"/>
                  </a:cubicBezTo>
                  <a:cubicBezTo>
                    <a:pt x="37" y="60"/>
                    <a:pt x="37" y="60"/>
                    <a:pt x="37" y="60"/>
                  </a:cubicBezTo>
                  <a:cubicBezTo>
                    <a:pt x="37" y="60"/>
                    <a:pt x="38" y="60"/>
                    <a:pt x="38" y="60"/>
                  </a:cubicBezTo>
                  <a:cubicBezTo>
                    <a:pt x="38" y="60"/>
                    <a:pt x="38" y="60"/>
                    <a:pt x="39" y="61"/>
                  </a:cubicBezTo>
                  <a:cubicBezTo>
                    <a:pt x="39" y="61"/>
                    <a:pt x="39" y="62"/>
                    <a:pt x="39" y="63"/>
                  </a:cubicBezTo>
                  <a:cubicBezTo>
                    <a:pt x="39" y="63"/>
                    <a:pt x="39" y="64"/>
                    <a:pt x="39" y="65"/>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3" name="Freeform 151">
              <a:extLst>
                <a:ext uri="{FF2B5EF4-FFF2-40B4-BE49-F238E27FC236}">
                  <a16:creationId xmlns:a16="http://schemas.microsoft.com/office/drawing/2014/main" id="{CF0A1964-8CF0-4532-B7D7-5158EFBDB1E2}"/>
                </a:ext>
              </a:extLst>
            </p:cNvPr>
            <p:cNvSpPr>
              <a:spLocks/>
            </p:cNvSpPr>
            <p:nvPr userDrawn="1"/>
          </p:nvSpPr>
          <p:spPr bwMode="auto">
            <a:xfrm>
              <a:off x="6574" y="3786"/>
              <a:ext cx="11" cy="57"/>
            </a:xfrm>
            <a:custGeom>
              <a:avLst/>
              <a:gdLst>
                <a:gd name="T0" fmla="*/ 14 w 14"/>
                <a:gd name="T1" fmla="*/ 70 h 72"/>
                <a:gd name="T2" fmla="*/ 14 w 14"/>
                <a:gd name="T3" fmla="*/ 70 h 72"/>
                <a:gd name="T4" fmla="*/ 13 w 14"/>
                <a:gd name="T5" fmla="*/ 71 h 72"/>
                <a:gd name="T6" fmla="*/ 11 w 14"/>
                <a:gd name="T7" fmla="*/ 72 h 72"/>
                <a:gd name="T8" fmla="*/ 7 w 14"/>
                <a:gd name="T9" fmla="*/ 72 h 72"/>
                <a:gd name="T10" fmla="*/ 4 w 14"/>
                <a:gd name="T11" fmla="*/ 72 h 72"/>
                <a:gd name="T12" fmla="*/ 1 w 14"/>
                <a:gd name="T13" fmla="*/ 71 h 72"/>
                <a:gd name="T14" fmla="*/ 0 w 14"/>
                <a:gd name="T15" fmla="*/ 70 h 72"/>
                <a:gd name="T16" fmla="*/ 0 w 14"/>
                <a:gd name="T17" fmla="*/ 70 h 72"/>
                <a:gd name="T18" fmla="*/ 0 w 14"/>
                <a:gd name="T19" fmla="*/ 2 h 72"/>
                <a:gd name="T20" fmla="*/ 0 w 14"/>
                <a:gd name="T21" fmla="*/ 1 h 72"/>
                <a:gd name="T22" fmla="*/ 1 w 14"/>
                <a:gd name="T23" fmla="*/ 0 h 72"/>
                <a:gd name="T24" fmla="*/ 4 w 14"/>
                <a:gd name="T25" fmla="*/ 0 h 72"/>
                <a:gd name="T26" fmla="*/ 7 w 14"/>
                <a:gd name="T27" fmla="*/ 0 h 72"/>
                <a:gd name="T28" fmla="*/ 11 w 14"/>
                <a:gd name="T29" fmla="*/ 0 h 72"/>
                <a:gd name="T30" fmla="*/ 13 w 14"/>
                <a:gd name="T31" fmla="*/ 0 h 72"/>
                <a:gd name="T32" fmla="*/ 14 w 14"/>
                <a:gd name="T33" fmla="*/ 1 h 72"/>
                <a:gd name="T34" fmla="*/ 14 w 14"/>
                <a:gd name="T35" fmla="*/ 2 h 72"/>
                <a:gd name="T36" fmla="*/ 14 w 14"/>
                <a:gd name="T3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72">
                  <a:moveTo>
                    <a:pt x="14" y="70"/>
                  </a:moveTo>
                  <a:cubicBezTo>
                    <a:pt x="14" y="70"/>
                    <a:pt x="14" y="70"/>
                    <a:pt x="14" y="70"/>
                  </a:cubicBezTo>
                  <a:cubicBezTo>
                    <a:pt x="14" y="71"/>
                    <a:pt x="13" y="71"/>
                    <a:pt x="13" y="71"/>
                  </a:cubicBezTo>
                  <a:cubicBezTo>
                    <a:pt x="12" y="71"/>
                    <a:pt x="12" y="72"/>
                    <a:pt x="11" y="72"/>
                  </a:cubicBezTo>
                  <a:cubicBezTo>
                    <a:pt x="10" y="72"/>
                    <a:pt x="8" y="72"/>
                    <a:pt x="7" y="72"/>
                  </a:cubicBezTo>
                  <a:cubicBezTo>
                    <a:pt x="6" y="72"/>
                    <a:pt x="4" y="72"/>
                    <a:pt x="4" y="72"/>
                  </a:cubicBezTo>
                  <a:cubicBezTo>
                    <a:pt x="3" y="72"/>
                    <a:pt x="2" y="71"/>
                    <a:pt x="1" y="71"/>
                  </a:cubicBezTo>
                  <a:cubicBezTo>
                    <a:pt x="1" y="71"/>
                    <a:pt x="0" y="71"/>
                    <a:pt x="0" y="70"/>
                  </a:cubicBezTo>
                  <a:cubicBezTo>
                    <a:pt x="0" y="70"/>
                    <a:pt x="0" y="70"/>
                    <a:pt x="0" y="70"/>
                  </a:cubicBezTo>
                  <a:cubicBezTo>
                    <a:pt x="0" y="2"/>
                    <a:pt x="0" y="2"/>
                    <a:pt x="0" y="2"/>
                  </a:cubicBezTo>
                  <a:cubicBezTo>
                    <a:pt x="0" y="2"/>
                    <a:pt x="0" y="1"/>
                    <a:pt x="0" y="1"/>
                  </a:cubicBezTo>
                  <a:cubicBezTo>
                    <a:pt x="0" y="1"/>
                    <a:pt x="1" y="0"/>
                    <a:pt x="1" y="0"/>
                  </a:cubicBezTo>
                  <a:cubicBezTo>
                    <a:pt x="2" y="0"/>
                    <a:pt x="3" y="0"/>
                    <a:pt x="4" y="0"/>
                  </a:cubicBezTo>
                  <a:cubicBezTo>
                    <a:pt x="4" y="0"/>
                    <a:pt x="6" y="0"/>
                    <a:pt x="7" y="0"/>
                  </a:cubicBezTo>
                  <a:cubicBezTo>
                    <a:pt x="8" y="0"/>
                    <a:pt x="10" y="0"/>
                    <a:pt x="11" y="0"/>
                  </a:cubicBezTo>
                  <a:cubicBezTo>
                    <a:pt x="12" y="0"/>
                    <a:pt x="12" y="0"/>
                    <a:pt x="13" y="0"/>
                  </a:cubicBezTo>
                  <a:cubicBezTo>
                    <a:pt x="13" y="0"/>
                    <a:pt x="14" y="1"/>
                    <a:pt x="14" y="1"/>
                  </a:cubicBezTo>
                  <a:cubicBezTo>
                    <a:pt x="14" y="1"/>
                    <a:pt x="14" y="2"/>
                    <a:pt x="14" y="2"/>
                  </a:cubicBezTo>
                  <a:lnTo>
                    <a:pt x="14" y="70"/>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4" name="Freeform 152">
              <a:extLst>
                <a:ext uri="{FF2B5EF4-FFF2-40B4-BE49-F238E27FC236}">
                  <a16:creationId xmlns:a16="http://schemas.microsoft.com/office/drawing/2014/main" id="{41B0759D-3B9B-411D-9B09-75FD4873C310}"/>
                </a:ext>
              </a:extLst>
            </p:cNvPr>
            <p:cNvSpPr>
              <a:spLocks/>
            </p:cNvSpPr>
            <p:nvPr userDrawn="1"/>
          </p:nvSpPr>
          <p:spPr bwMode="auto">
            <a:xfrm>
              <a:off x="6592" y="3786"/>
              <a:ext cx="44" cy="57"/>
            </a:xfrm>
            <a:custGeom>
              <a:avLst/>
              <a:gdLst>
                <a:gd name="T0" fmla="*/ 55 w 55"/>
                <a:gd name="T1" fmla="*/ 6 h 72"/>
                <a:gd name="T2" fmla="*/ 54 w 55"/>
                <a:gd name="T3" fmla="*/ 9 h 72"/>
                <a:gd name="T4" fmla="*/ 54 w 55"/>
                <a:gd name="T5" fmla="*/ 11 h 72"/>
                <a:gd name="T6" fmla="*/ 53 w 55"/>
                <a:gd name="T7" fmla="*/ 12 h 72"/>
                <a:gd name="T8" fmla="*/ 52 w 55"/>
                <a:gd name="T9" fmla="*/ 12 h 72"/>
                <a:gd name="T10" fmla="*/ 34 w 55"/>
                <a:gd name="T11" fmla="*/ 12 h 72"/>
                <a:gd name="T12" fmla="*/ 34 w 55"/>
                <a:gd name="T13" fmla="*/ 70 h 72"/>
                <a:gd name="T14" fmla="*/ 34 w 55"/>
                <a:gd name="T15" fmla="*/ 70 h 72"/>
                <a:gd name="T16" fmla="*/ 33 w 55"/>
                <a:gd name="T17" fmla="*/ 71 h 72"/>
                <a:gd name="T18" fmla="*/ 31 w 55"/>
                <a:gd name="T19" fmla="*/ 72 h 72"/>
                <a:gd name="T20" fmla="*/ 27 w 55"/>
                <a:gd name="T21" fmla="*/ 72 h 72"/>
                <a:gd name="T22" fmla="*/ 24 w 55"/>
                <a:gd name="T23" fmla="*/ 72 h 72"/>
                <a:gd name="T24" fmla="*/ 21 w 55"/>
                <a:gd name="T25" fmla="*/ 71 h 72"/>
                <a:gd name="T26" fmla="*/ 20 w 55"/>
                <a:gd name="T27" fmla="*/ 70 h 72"/>
                <a:gd name="T28" fmla="*/ 20 w 55"/>
                <a:gd name="T29" fmla="*/ 70 h 72"/>
                <a:gd name="T30" fmla="*/ 20 w 55"/>
                <a:gd name="T31" fmla="*/ 12 h 72"/>
                <a:gd name="T32" fmla="*/ 2 w 55"/>
                <a:gd name="T33" fmla="*/ 12 h 72"/>
                <a:gd name="T34" fmla="*/ 1 w 55"/>
                <a:gd name="T35" fmla="*/ 12 h 72"/>
                <a:gd name="T36" fmla="*/ 0 w 55"/>
                <a:gd name="T37" fmla="*/ 11 h 72"/>
                <a:gd name="T38" fmla="*/ 0 w 55"/>
                <a:gd name="T39" fmla="*/ 9 h 72"/>
                <a:gd name="T40" fmla="*/ 0 w 55"/>
                <a:gd name="T41" fmla="*/ 6 h 72"/>
                <a:gd name="T42" fmla="*/ 0 w 55"/>
                <a:gd name="T43" fmla="*/ 3 h 72"/>
                <a:gd name="T44" fmla="*/ 0 w 55"/>
                <a:gd name="T45" fmla="*/ 1 h 72"/>
                <a:gd name="T46" fmla="*/ 1 w 55"/>
                <a:gd name="T47" fmla="*/ 0 h 72"/>
                <a:gd name="T48" fmla="*/ 2 w 55"/>
                <a:gd name="T49" fmla="*/ 0 h 72"/>
                <a:gd name="T50" fmla="*/ 52 w 55"/>
                <a:gd name="T51" fmla="*/ 0 h 72"/>
                <a:gd name="T52" fmla="*/ 53 w 55"/>
                <a:gd name="T53" fmla="*/ 0 h 72"/>
                <a:gd name="T54" fmla="*/ 54 w 55"/>
                <a:gd name="T55" fmla="*/ 1 h 72"/>
                <a:gd name="T56" fmla="*/ 54 w 55"/>
                <a:gd name="T57" fmla="*/ 3 h 72"/>
                <a:gd name="T58" fmla="*/ 55 w 55"/>
                <a:gd name="T59"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72">
                  <a:moveTo>
                    <a:pt x="55" y="6"/>
                  </a:moveTo>
                  <a:cubicBezTo>
                    <a:pt x="55" y="7"/>
                    <a:pt x="54" y="8"/>
                    <a:pt x="54" y="9"/>
                  </a:cubicBezTo>
                  <a:cubicBezTo>
                    <a:pt x="54" y="9"/>
                    <a:pt x="54" y="10"/>
                    <a:pt x="54" y="11"/>
                  </a:cubicBezTo>
                  <a:cubicBezTo>
                    <a:pt x="54" y="11"/>
                    <a:pt x="54" y="11"/>
                    <a:pt x="53" y="12"/>
                  </a:cubicBezTo>
                  <a:cubicBezTo>
                    <a:pt x="53" y="12"/>
                    <a:pt x="53" y="12"/>
                    <a:pt x="52" y="12"/>
                  </a:cubicBezTo>
                  <a:cubicBezTo>
                    <a:pt x="34" y="12"/>
                    <a:pt x="34" y="12"/>
                    <a:pt x="34" y="12"/>
                  </a:cubicBezTo>
                  <a:cubicBezTo>
                    <a:pt x="34" y="70"/>
                    <a:pt x="34" y="70"/>
                    <a:pt x="34" y="70"/>
                  </a:cubicBezTo>
                  <a:cubicBezTo>
                    <a:pt x="34" y="70"/>
                    <a:pt x="34" y="70"/>
                    <a:pt x="34" y="70"/>
                  </a:cubicBezTo>
                  <a:cubicBezTo>
                    <a:pt x="34" y="71"/>
                    <a:pt x="33" y="71"/>
                    <a:pt x="33" y="71"/>
                  </a:cubicBezTo>
                  <a:cubicBezTo>
                    <a:pt x="32" y="71"/>
                    <a:pt x="32" y="72"/>
                    <a:pt x="31" y="72"/>
                  </a:cubicBezTo>
                  <a:cubicBezTo>
                    <a:pt x="30" y="72"/>
                    <a:pt x="29" y="72"/>
                    <a:pt x="27" y="72"/>
                  </a:cubicBezTo>
                  <a:cubicBezTo>
                    <a:pt x="26" y="72"/>
                    <a:pt x="25" y="72"/>
                    <a:pt x="24" y="72"/>
                  </a:cubicBezTo>
                  <a:cubicBezTo>
                    <a:pt x="23" y="72"/>
                    <a:pt x="22" y="71"/>
                    <a:pt x="21" y="71"/>
                  </a:cubicBezTo>
                  <a:cubicBezTo>
                    <a:pt x="21" y="71"/>
                    <a:pt x="20" y="71"/>
                    <a:pt x="20" y="70"/>
                  </a:cubicBezTo>
                  <a:cubicBezTo>
                    <a:pt x="20" y="70"/>
                    <a:pt x="20" y="70"/>
                    <a:pt x="20" y="70"/>
                  </a:cubicBezTo>
                  <a:cubicBezTo>
                    <a:pt x="20" y="12"/>
                    <a:pt x="20" y="12"/>
                    <a:pt x="20" y="12"/>
                  </a:cubicBezTo>
                  <a:cubicBezTo>
                    <a:pt x="2" y="12"/>
                    <a:pt x="2" y="12"/>
                    <a:pt x="2" y="12"/>
                  </a:cubicBezTo>
                  <a:cubicBezTo>
                    <a:pt x="2" y="12"/>
                    <a:pt x="1" y="12"/>
                    <a:pt x="1" y="12"/>
                  </a:cubicBezTo>
                  <a:cubicBezTo>
                    <a:pt x="1" y="11"/>
                    <a:pt x="1" y="11"/>
                    <a:pt x="0" y="11"/>
                  </a:cubicBezTo>
                  <a:cubicBezTo>
                    <a:pt x="0" y="10"/>
                    <a:pt x="0" y="9"/>
                    <a:pt x="0" y="9"/>
                  </a:cubicBezTo>
                  <a:cubicBezTo>
                    <a:pt x="0" y="8"/>
                    <a:pt x="0" y="7"/>
                    <a:pt x="0" y="6"/>
                  </a:cubicBezTo>
                  <a:cubicBezTo>
                    <a:pt x="0" y="5"/>
                    <a:pt x="0" y="4"/>
                    <a:pt x="0" y="3"/>
                  </a:cubicBezTo>
                  <a:cubicBezTo>
                    <a:pt x="0" y="2"/>
                    <a:pt x="0" y="2"/>
                    <a:pt x="0" y="1"/>
                  </a:cubicBezTo>
                  <a:cubicBezTo>
                    <a:pt x="1" y="1"/>
                    <a:pt x="1" y="0"/>
                    <a:pt x="1" y="0"/>
                  </a:cubicBezTo>
                  <a:cubicBezTo>
                    <a:pt x="1" y="0"/>
                    <a:pt x="2" y="0"/>
                    <a:pt x="2" y="0"/>
                  </a:cubicBezTo>
                  <a:cubicBezTo>
                    <a:pt x="52" y="0"/>
                    <a:pt x="52" y="0"/>
                    <a:pt x="52" y="0"/>
                  </a:cubicBezTo>
                  <a:cubicBezTo>
                    <a:pt x="53" y="0"/>
                    <a:pt x="53" y="0"/>
                    <a:pt x="53" y="0"/>
                  </a:cubicBezTo>
                  <a:cubicBezTo>
                    <a:pt x="54" y="0"/>
                    <a:pt x="54" y="1"/>
                    <a:pt x="54" y="1"/>
                  </a:cubicBezTo>
                  <a:cubicBezTo>
                    <a:pt x="54" y="2"/>
                    <a:pt x="54" y="2"/>
                    <a:pt x="54" y="3"/>
                  </a:cubicBezTo>
                  <a:cubicBezTo>
                    <a:pt x="54" y="4"/>
                    <a:pt x="55" y="5"/>
                    <a:pt x="55" y="6"/>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5" name="Freeform 153">
              <a:extLst>
                <a:ext uri="{FF2B5EF4-FFF2-40B4-BE49-F238E27FC236}">
                  <a16:creationId xmlns:a16="http://schemas.microsoft.com/office/drawing/2014/main" id="{A458FCBB-32B6-434B-8171-1D1CEB3B7E92}"/>
                </a:ext>
              </a:extLst>
            </p:cNvPr>
            <p:cNvSpPr>
              <a:spLocks/>
            </p:cNvSpPr>
            <p:nvPr userDrawn="1"/>
          </p:nvSpPr>
          <p:spPr bwMode="auto">
            <a:xfrm>
              <a:off x="6642" y="3786"/>
              <a:ext cx="44" cy="57"/>
            </a:xfrm>
            <a:custGeom>
              <a:avLst/>
              <a:gdLst>
                <a:gd name="T0" fmla="*/ 56 w 56"/>
                <a:gd name="T1" fmla="*/ 70 h 72"/>
                <a:gd name="T2" fmla="*/ 55 w 56"/>
                <a:gd name="T3" fmla="*/ 70 h 72"/>
                <a:gd name="T4" fmla="*/ 54 w 56"/>
                <a:gd name="T5" fmla="*/ 71 h 72"/>
                <a:gd name="T6" fmla="*/ 52 w 56"/>
                <a:gd name="T7" fmla="*/ 72 h 72"/>
                <a:gd name="T8" fmla="*/ 49 w 56"/>
                <a:gd name="T9" fmla="*/ 72 h 72"/>
                <a:gd name="T10" fmla="*/ 45 w 56"/>
                <a:gd name="T11" fmla="*/ 72 h 72"/>
                <a:gd name="T12" fmla="*/ 43 w 56"/>
                <a:gd name="T13" fmla="*/ 71 h 72"/>
                <a:gd name="T14" fmla="*/ 42 w 56"/>
                <a:gd name="T15" fmla="*/ 70 h 72"/>
                <a:gd name="T16" fmla="*/ 41 w 56"/>
                <a:gd name="T17" fmla="*/ 70 h 72"/>
                <a:gd name="T18" fmla="*/ 41 w 56"/>
                <a:gd name="T19" fmla="*/ 41 h 72"/>
                <a:gd name="T20" fmla="*/ 15 w 56"/>
                <a:gd name="T21" fmla="*/ 41 h 72"/>
                <a:gd name="T22" fmla="*/ 15 w 56"/>
                <a:gd name="T23" fmla="*/ 70 h 72"/>
                <a:gd name="T24" fmla="*/ 14 w 56"/>
                <a:gd name="T25" fmla="*/ 70 h 72"/>
                <a:gd name="T26" fmla="*/ 13 w 56"/>
                <a:gd name="T27" fmla="*/ 71 h 72"/>
                <a:gd name="T28" fmla="*/ 11 w 56"/>
                <a:gd name="T29" fmla="*/ 72 h 72"/>
                <a:gd name="T30" fmla="*/ 7 w 56"/>
                <a:gd name="T31" fmla="*/ 72 h 72"/>
                <a:gd name="T32" fmla="*/ 4 w 56"/>
                <a:gd name="T33" fmla="*/ 72 h 72"/>
                <a:gd name="T34" fmla="*/ 2 w 56"/>
                <a:gd name="T35" fmla="*/ 71 h 72"/>
                <a:gd name="T36" fmla="*/ 0 w 56"/>
                <a:gd name="T37" fmla="*/ 70 h 72"/>
                <a:gd name="T38" fmla="*/ 0 w 56"/>
                <a:gd name="T39" fmla="*/ 70 h 72"/>
                <a:gd name="T40" fmla="*/ 0 w 56"/>
                <a:gd name="T41" fmla="*/ 2 h 72"/>
                <a:gd name="T42" fmla="*/ 0 w 56"/>
                <a:gd name="T43" fmla="*/ 1 h 72"/>
                <a:gd name="T44" fmla="*/ 2 w 56"/>
                <a:gd name="T45" fmla="*/ 0 h 72"/>
                <a:gd name="T46" fmla="*/ 4 w 56"/>
                <a:gd name="T47" fmla="*/ 0 h 72"/>
                <a:gd name="T48" fmla="*/ 7 w 56"/>
                <a:gd name="T49" fmla="*/ 0 h 72"/>
                <a:gd name="T50" fmla="*/ 11 w 56"/>
                <a:gd name="T51" fmla="*/ 0 h 72"/>
                <a:gd name="T52" fmla="*/ 13 w 56"/>
                <a:gd name="T53" fmla="*/ 0 h 72"/>
                <a:gd name="T54" fmla="*/ 14 w 56"/>
                <a:gd name="T55" fmla="*/ 1 h 72"/>
                <a:gd name="T56" fmla="*/ 15 w 56"/>
                <a:gd name="T57" fmla="*/ 2 h 72"/>
                <a:gd name="T58" fmla="*/ 15 w 56"/>
                <a:gd name="T59" fmla="*/ 28 h 72"/>
                <a:gd name="T60" fmla="*/ 41 w 56"/>
                <a:gd name="T61" fmla="*/ 28 h 72"/>
                <a:gd name="T62" fmla="*/ 41 w 56"/>
                <a:gd name="T63" fmla="*/ 2 h 72"/>
                <a:gd name="T64" fmla="*/ 42 w 56"/>
                <a:gd name="T65" fmla="*/ 1 h 72"/>
                <a:gd name="T66" fmla="*/ 43 w 56"/>
                <a:gd name="T67" fmla="*/ 0 h 72"/>
                <a:gd name="T68" fmla="*/ 45 w 56"/>
                <a:gd name="T69" fmla="*/ 0 h 72"/>
                <a:gd name="T70" fmla="*/ 49 w 56"/>
                <a:gd name="T71" fmla="*/ 0 h 72"/>
                <a:gd name="T72" fmla="*/ 52 w 56"/>
                <a:gd name="T73" fmla="*/ 0 h 72"/>
                <a:gd name="T74" fmla="*/ 54 w 56"/>
                <a:gd name="T75" fmla="*/ 0 h 72"/>
                <a:gd name="T76" fmla="*/ 55 w 56"/>
                <a:gd name="T77" fmla="*/ 1 h 72"/>
                <a:gd name="T78" fmla="*/ 56 w 56"/>
                <a:gd name="T79" fmla="*/ 2 h 72"/>
                <a:gd name="T80" fmla="*/ 56 w 56"/>
                <a:gd name="T81"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 h="72">
                  <a:moveTo>
                    <a:pt x="56" y="70"/>
                  </a:moveTo>
                  <a:cubicBezTo>
                    <a:pt x="56" y="70"/>
                    <a:pt x="56" y="70"/>
                    <a:pt x="55" y="70"/>
                  </a:cubicBezTo>
                  <a:cubicBezTo>
                    <a:pt x="55" y="71"/>
                    <a:pt x="55" y="71"/>
                    <a:pt x="54" y="71"/>
                  </a:cubicBezTo>
                  <a:cubicBezTo>
                    <a:pt x="54" y="71"/>
                    <a:pt x="53" y="72"/>
                    <a:pt x="52" y="72"/>
                  </a:cubicBezTo>
                  <a:cubicBezTo>
                    <a:pt x="51" y="72"/>
                    <a:pt x="50" y="72"/>
                    <a:pt x="49" y="72"/>
                  </a:cubicBezTo>
                  <a:cubicBezTo>
                    <a:pt x="47" y="72"/>
                    <a:pt x="46" y="72"/>
                    <a:pt x="45" y="72"/>
                  </a:cubicBezTo>
                  <a:cubicBezTo>
                    <a:pt x="44" y="72"/>
                    <a:pt x="43" y="71"/>
                    <a:pt x="43" y="71"/>
                  </a:cubicBezTo>
                  <a:cubicBezTo>
                    <a:pt x="42" y="71"/>
                    <a:pt x="42" y="71"/>
                    <a:pt x="42" y="70"/>
                  </a:cubicBezTo>
                  <a:cubicBezTo>
                    <a:pt x="41" y="70"/>
                    <a:pt x="41" y="70"/>
                    <a:pt x="41" y="70"/>
                  </a:cubicBezTo>
                  <a:cubicBezTo>
                    <a:pt x="41" y="41"/>
                    <a:pt x="41" y="41"/>
                    <a:pt x="41" y="41"/>
                  </a:cubicBezTo>
                  <a:cubicBezTo>
                    <a:pt x="15" y="41"/>
                    <a:pt x="15" y="41"/>
                    <a:pt x="15" y="41"/>
                  </a:cubicBezTo>
                  <a:cubicBezTo>
                    <a:pt x="15" y="70"/>
                    <a:pt x="15" y="70"/>
                    <a:pt x="15" y="70"/>
                  </a:cubicBezTo>
                  <a:cubicBezTo>
                    <a:pt x="15" y="70"/>
                    <a:pt x="14" y="70"/>
                    <a:pt x="14" y="70"/>
                  </a:cubicBezTo>
                  <a:cubicBezTo>
                    <a:pt x="14" y="71"/>
                    <a:pt x="14" y="71"/>
                    <a:pt x="13" y="71"/>
                  </a:cubicBezTo>
                  <a:cubicBezTo>
                    <a:pt x="12" y="71"/>
                    <a:pt x="12" y="72"/>
                    <a:pt x="11" y="72"/>
                  </a:cubicBezTo>
                  <a:cubicBezTo>
                    <a:pt x="10" y="72"/>
                    <a:pt x="9" y="72"/>
                    <a:pt x="7" y="72"/>
                  </a:cubicBezTo>
                  <a:cubicBezTo>
                    <a:pt x="6" y="72"/>
                    <a:pt x="5" y="72"/>
                    <a:pt x="4" y="72"/>
                  </a:cubicBezTo>
                  <a:cubicBezTo>
                    <a:pt x="3" y="72"/>
                    <a:pt x="2" y="71"/>
                    <a:pt x="2" y="71"/>
                  </a:cubicBezTo>
                  <a:cubicBezTo>
                    <a:pt x="1" y="71"/>
                    <a:pt x="1" y="71"/>
                    <a:pt x="0" y="70"/>
                  </a:cubicBezTo>
                  <a:cubicBezTo>
                    <a:pt x="0" y="70"/>
                    <a:pt x="0" y="70"/>
                    <a:pt x="0" y="70"/>
                  </a:cubicBezTo>
                  <a:cubicBezTo>
                    <a:pt x="0" y="2"/>
                    <a:pt x="0" y="2"/>
                    <a:pt x="0" y="2"/>
                  </a:cubicBezTo>
                  <a:cubicBezTo>
                    <a:pt x="0" y="2"/>
                    <a:pt x="0" y="1"/>
                    <a:pt x="0" y="1"/>
                  </a:cubicBezTo>
                  <a:cubicBezTo>
                    <a:pt x="1" y="1"/>
                    <a:pt x="1" y="0"/>
                    <a:pt x="2" y="0"/>
                  </a:cubicBezTo>
                  <a:cubicBezTo>
                    <a:pt x="2" y="0"/>
                    <a:pt x="3" y="0"/>
                    <a:pt x="4" y="0"/>
                  </a:cubicBezTo>
                  <a:cubicBezTo>
                    <a:pt x="5" y="0"/>
                    <a:pt x="6" y="0"/>
                    <a:pt x="7" y="0"/>
                  </a:cubicBezTo>
                  <a:cubicBezTo>
                    <a:pt x="9" y="0"/>
                    <a:pt x="10" y="0"/>
                    <a:pt x="11" y="0"/>
                  </a:cubicBezTo>
                  <a:cubicBezTo>
                    <a:pt x="12" y="0"/>
                    <a:pt x="12" y="0"/>
                    <a:pt x="13" y="0"/>
                  </a:cubicBezTo>
                  <a:cubicBezTo>
                    <a:pt x="14" y="0"/>
                    <a:pt x="14" y="1"/>
                    <a:pt x="14" y="1"/>
                  </a:cubicBezTo>
                  <a:cubicBezTo>
                    <a:pt x="14" y="1"/>
                    <a:pt x="15" y="2"/>
                    <a:pt x="15" y="2"/>
                  </a:cubicBezTo>
                  <a:cubicBezTo>
                    <a:pt x="15" y="28"/>
                    <a:pt x="15" y="28"/>
                    <a:pt x="15" y="28"/>
                  </a:cubicBezTo>
                  <a:cubicBezTo>
                    <a:pt x="41" y="28"/>
                    <a:pt x="41" y="28"/>
                    <a:pt x="41" y="28"/>
                  </a:cubicBezTo>
                  <a:cubicBezTo>
                    <a:pt x="41" y="2"/>
                    <a:pt x="41" y="2"/>
                    <a:pt x="41" y="2"/>
                  </a:cubicBezTo>
                  <a:cubicBezTo>
                    <a:pt x="41" y="2"/>
                    <a:pt x="41" y="1"/>
                    <a:pt x="42" y="1"/>
                  </a:cubicBezTo>
                  <a:cubicBezTo>
                    <a:pt x="42" y="1"/>
                    <a:pt x="42" y="0"/>
                    <a:pt x="43" y="0"/>
                  </a:cubicBezTo>
                  <a:cubicBezTo>
                    <a:pt x="43" y="0"/>
                    <a:pt x="44" y="0"/>
                    <a:pt x="45" y="0"/>
                  </a:cubicBezTo>
                  <a:cubicBezTo>
                    <a:pt x="46" y="0"/>
                    <a:pt x="47" y="0"/>
                    <a:pt x="49" y="0"/>
                  </a:cubicBezTo>
                  <a:cubicBezTo>
                    <a:pt x="50" y="0"/>
                    <a:pt x="51" y="0"/>
                    <a:pt x="52" y="0"/>
                  </a:cubicBezTo>
                  <a:cubicBezTo>
                    <a:pt x="53" y="0"/>
                    <a:pt x="54" y="0"/>
                    <a:pt x="54" y="0"/>
                  </a:cubicBezTo>
                  <a:cubicBezTo>
                    <a:pt x="55" y="0"/>
                    <a:pt x="55" y="1"/>
                    <a:pt x="55" y="1"/>
                  </a:cubicBezTo>
                  <a:cubicBezTo>
                    <a:pt x="56" y="1"/>
                    <a:pt x="56" y="2"/>
                    <a:pt x="56" y="2"/>
                  </a:cubicBezTo>
                  <a:lnTo>
                    <a:pt x="56" y="70"/>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6" name="Freeform 154">
              <a:extLst>
                <a:ext uri="{FF2B5EF4-FFF2-40B4-BE49-F238E27FC236}">
                  <a16:creationId xmlns:a16="http://schemas.microsoft.com/office/drawing/2014/main" id="{9D37B6F1-E1C4-421F-93FA-18D50E140DBC}"/>
                </a:ext>
              </a:extLst>
            </p:cNvPr>
            <p:cNvSpPr>
              <a:spLocks/>
            </p:cNvSpPr>
            <p:nvPr userDrawn="1"/>
          </p:nvSpPr>
          <p:spPr bwMode="auto">
            <a:xfrm>
              <a:off x="6698" y="3786"/>
              <a:ext cx="47" cy="58"/>
            </a:xfrm>
            <a:custGeom>
              <a:avLst/>
              <a:gdLst>
                <a:gd name="T0" fmla="*/ 59 w 59"/>
                <a:gd name="T1" fmla="*/ 45 h 73"/>
                <a:gd name="T2" fmla="*/ 57 w 59"/>
                <a:gd name="T3" fmla="*/ 57 h 73"/>
                <a:gd name="T4" fmla="*/ 51 w 59"/>
                <a:gd name="T5" fmla="*/ 65 h 73"/>
                <a:gd name="T6" fmla="*/ 42 w 59"/>
                <a:gd name="T7" fmla="*/ 71 h 73"/>
                <a:gd name="T8" fmla="*/ 29 w 59"/>
                <a:gd name="T9" fmla="*/ 73 h 73"/>
                <a:gd name="T10" fmla="*/ 17 w 59"/>
                <a:gd name="T11" fmla="*/ 71 h 73"/>
                <a:gd name="T12" fmla="*/ 8 w 59"/>
                <a:gd name="T13" fmla="*/ 66 h 73"/>
                <a:gd name="T14" fmla="*/ 2 w 59"/>
                <a:gd name="T15" fmla="*/ 57 h 73"/>
                <a:gd name="T16" fmla="*/ 0 w 59"/>
                <a:gd name="T17" fmla="*/ 45 h 73"/>
                <a:gd name="T18" fmla="*/ 0 w 59"/>
                <a:gd name="T19" fmla="*/ 2 h 73"/>
                <a:gd name="T20" fmla="*/ 1 w 59"/>
                <a:gd name="T21" fmla="*/ 1 h 73"/>
                <a:gd name="T22" fmla="*/ 2 w 59"/>
                <a:gd name="T23" fmla="*/ 0 h 73"/>
                <a:gd name="T24" fmla="*/ 4 w 59"/>
                <a:gd name="T25" fmla="*/ 0 h 73"/>
                <a:gd name="T26" fmla="*/ 8 w 59"/>
                <a:gd name="T27" fmla="*/ 0 h 73"/>
                <a:gd name="T28" fmla="*/ 11 w 59"/>
                <a:gd name="T29" fmla="*/ 0 h 73"/>
                <a:gd name="T30" fmla="*/ 13 w 59"/>
                <a:gd name="T31" fmla="*/ 0 h 73"/>
                <a:gd name="T32" fmla="*/ 14 w 59"/>
                <a:gd name="T33" fmla="*/ 1 h 73"/>
                <a:gd name="T34" fmla="*/ 15 w 59"/>
                <a:gd name="T35" fmla="*/ 2 h 73"/>
                <a:gd name="T36" fmla="*/ 15 w 59"/>
                <a:gd name="T37" fmla="*/ 44 h 73"/>
                <a:gd name="T38" fmla="*/ 16 w 59"/>
                <a:gd name="T39" fmla="*/ 52 h 73"/>
                <a:gd name="T40" fmla="*/ 19 w 59"/>
                <a:gd name="T41" fmla="*/ 57 h 73"/>
                <a:gd name="T42" fmla="*/ 24 w 59"/>
                <a:gd name="T43" fmla="*/ 60 h 73"/>
                <a:gd name="T44" fmla="*/ 30 w 59"/>
                <a:gd name="T45" fmla="*/ 61 h 73"/>
                <a:gd name="T46" fmla="*/ 36 w 59"/>
                <a:gd name="T47" fmla="*/ 60 h 73"/>
                <a:gd name="T48" fmla="*/ 40 w 59"/>
                <a:gd name="T49" fmla="*/ 57 h 73"/>
                <a:gd name="T50" fmla="*/ 43 w 59"/>
                <a:gd name="T51" fmla="*/ 52 h 73"/>
                <a:gd name="T52" fmla="*/ 44 w 59"/>
                <a:gd name="T53" fmla="*/ 45 h 73"/>
                <a:gd name="T54" fmla="*/ 44 w 59"/>
                <a:gd name="T55" fmla="*/ 2 h 73"/>
                <a:gd name="T56" fmla="*/ 45 w 59"/>
                <a:gd name="T57" fmla="*/ 1 h 73"/>
                <a:gd name="T58" fmla="*/ 46 w 59"/>
                <a:gd name="T59" fmla="*/ 0 h 73"/>
                <a:gd name="T60" fmla="*/ 48 w 59"/>
                <a:gd name="T61" fmla="*/ 0 h 73"/>
                <a:gd name="T62" fmla="*/ 52 w 59"/>
                <a:gd name="T63" fmla="*/ 0 h 73"/>
                <a:gd name="T64" fmla="*/ 55 w 59"/>
                <a:gd name="T65" fmla="*/ 0 h 73"/>
                <a:gd name="T66" fmla="*/ 57 w 59"/>
                <a:gd name="T67" fmla="*/ 0 h 73"/>
                <a:gd name="T68" fmla="*/ 58 w 59"/>
                <a:gd name="T69" fmla="*/ 1 h 73"/>
                <a:gd name="T70" fmla="*/ 59 w 59"/>
                <a:gd name="T71" fmla="*/ 2 h 73"/>
                <a:gd name="T72" fmla="*/ 59 w 59"/>
                <a:gd name="T73" fmla="*/ 4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 h="73">
                  <a:moveTo>
                    <a:pt x="59" y="45"/>
                  </a:moveTo>
                  <a:cubicBezTo>
                    <a:pt x="59" y="49"/>
                    <a:pt x="58" y="53"/>
                    <a:pt x="57" y="57"/>
                  </a:cubicBezTo>
                  <a:cubicBezTo>
                    <a:pt x="56" y="60"/>
                    <a:pt x="54" y="63"/>
                    <a:pt x="51" y="65"/>
                  </a:cubicBezTo>
                  <a:cubicBezTo>
                    <a:pt x="49" y="68"/>
                    <a:pt x="46" y="70"/>
                    <a:pt x="42" y="71"/>
                  </a:cubicBezTo>
                  <a:cubicBezTo>
                    <a:pt x="38" y="72"/>
                    <a:pt x="34" y="73"/>
                    <a:pt x="29" y="73"/>
                  </a:cubicBezTo>
                  <a:cubicBezTo>
                    <a:pt x="25" y="73"/>
                    <a:pt x="21" y="72"/>
                    <a:pt x="17" y="71"/>
                  </a:cubicBezTo>
                  <a:cubicBezTo>
                    <a:pt x="13" y="70"/>
                    <a:pt x="10" y="68"/>
                    <a:pt x="8" y="66"/>
                  </a:cubicBezTo>
                  <a:cubicBezTo>
                    <a:pt x="5" y="64"/>
                    <a:pt x="4" y="61"/>
                    <a:pt x="2" y="57"/>
                  </a:cubicBezTo>
                  <a:cubicBezTo>
                    <a:pt x="1" y="54"/>
                    <a:pt x="0" y="50"/>
                    <a:pt x="0" y="45"/>
                  </a:cubicBezTo>
                  <a:cubicBezTo>
                    <a:pt x="0" y="2"/>
                    <a:pt x="0" y="2"/>
                    <a:pt x="0" y="2"/>
                  </a:cubicBezTo>
                  <a:cubicBezTo>
                    <a:pt x="0" y="2"/>
                    <a:pt x="0" y="1"/>
                    <a:pt x="1" y="1"/>
                  </a:cubicBezTo>
                  <a:cubicBezTo>
                    <a:pt x="1" y="1"/>
                    <a:pt x="1" y="0"/>
                    <a:pt x="2" y="0"/>
                  </a:cubicBezTo>
                  <a:cubicBezTo>
                    <a:pt x="2" y="0"/>
                    <a:pt x="3" y="0"/>
                    <a:pt x="4" y="0"/>
                  </a:cubicBezTo>
                  <a:cubicBezTo>
                    <a:pt x="5" y="0"/>
                    <a:pt x="6" y="0"/>
                    <a:pt x="8" y="0"/>
                  </a:cubicBezTo>
                  <a:cubicBezTo>
                    <a:pt x="9" y="0"/>
                    <a:pt x="10" y="0"/>
                    <a:pt x="11" y="0"/>
                  </a:cubicBezTo>
                  <a:cubicBezTo>
                    <a:pt x="12" y="0"/>
                    <a:pt x="13" y="0"/>
                    <a:pt x="13" y="0"/>
                  </a:cubicBezTo>
                  <a:cubicBezTo>
                    <a:pt x="14" y="0"/>
                    <a:pt x="14" y="1"/>
                    <a:pt x="14" y="1"/>
                  </a:cubicBezTo>
                  <a:cubicBezTo>
                    <a:pt x="15" y="1"/>
                    <a:pt x="15" y="2"/>
                    <a:pt x="15" y="2"/>
                  </a:cubicBezTo>
                  <a:cubicBezTo>
                    <a:pt x="15" y="44"/>
                    <a:pt x="15" y="44"/>
                    <a:pt x="15" y="44"/>
                  </a:cubicBezTo>
                  <a:cubicBezTo>
                    <a:pt x="15" y="47"/>
                    <a:pt x="15" y="49"/>
                    <a:pt x="16" y="52"/>
                  </a:cubicBezTo>
                  <a:cubicBezTo>
                    <a:pt x="17" y="54"/>
                    <a:pt x="18" y="55"/>
                    <a:pt x="19" y="57"/>
                  </a:cubicBezTo>
                  <a:cubicBezTo>
                    <a:pt x="20" y="58"/>
                    <a:pt x="22" y="59"/>
                    <a:pt x="24" y="60"/>
                  </a:cubicBezTo>
                  <a:cubicBezTo>
                    <a:pt x="25" y="60"/>
                    <a:pt x="27" y="61"/>
                    <a:pt x="30" y="61"/>
                  </a:cubicBezTo>
                  <a:cubicBezTo>
                    <a:pt x="32" y="61"/>
                    <a:pt x="34" y="60"/>
                    <a:pt x="36" y="60"/>
                  </a:cubicBezTo>
                  <a:cubicBezTo>
                    <a:pt x="38" y="59"/>
                    <a:pt x="39" y="58"/>
                    <a:pt x="40" y="57"/>
                  </a:cubicBezTo>
                  <a:cubicBezTo>
                    <a:pt x="42" y="55"/>
                    <a:pt x="43" y="54"/>
                    <a:pt x="43" y="52"/>
                  </a:cubicBezTo>
                  <a:cubicBezTo>
                    <a:pt x="44" y="50"/>
                    <a:pt x="44" y="48"/>
                    <a:pt x="44" y="45"/>
                  </a:cubicBezTo>
                  <a:cubicBezTo>
                    <a:pt x="44" y="2"/>
                    <a:pt x="44" y="2"/>
                    <a:pt x="44" y="2"/>
                  </a:cubicBezTo>
                  <a:cubicBezTo>
                    <a:pt x="44" y="2"/>
                    <a:pt x="44" y="1"/>
                    <a:pt x="45" y="1"/>
                  </a:cubicBezTo>
                  <a:cubicBezTo>
                    <a:pt x="45" y="1"/>
                    <a:pt x="45" y="0"/>
                    <a:pt x="46" y="0"/>
                  </a:cubicBezTo>
                  <a:cubicBezTo>
                    <a:pt x="46" y="0"/>
                    <a:pt x="47" y="0"/>
                    <a:pt x="48" y="0"/>
                  </a:cubicBezTo>
                  <a:cubicBezTo>
                    <a:pt x="49" y="0"/>
                    <a:pt x="50" y="0"/>
                    <a:pt x="52" y="0"/>
                  </a:cubicBezTo>
                  <a:cubicBezTo>
                    <a:pt x="53" y="0"/>
                    <a:pt x="54" y="0"/>
                    <a:pt x="55" y="0"/>
                  </a:cubicBezTo>
                  <a:cubicBezTo>
                    <a:pt x="56" y="0"/>
                    <a:pt x="57" y="0"/>
                    <a:pt x="57" y="0"/>
                  </a:cubicBezTo>
                  <a:cubicBezTo>
                    <a:pt x="58" y="0"/>
                    <a:pt x="58" y="1"/>
                    <a:pt x="58" y="1"/>
                  </a:cubicBezTo>
                  <a:cubicBezTo>
                    <a:pt x="59" y="1"/>
                    <a:pt x="59" y="2"/>
                    <a:pt x="59" y="2"/>
                  </a:cubicBezTo>
                  <a:lnTo>
                    <a:pt x="59"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7" name="Freeform 155">
              <a:extLst>
                <a:ext uri="{FF2B5EF4-FFF2-40B4-BE49-F238E27FC236}">
                  <a16:creationId xmlns:a16="http://schemas.microsoft.com/office/drawing/2014/main" id="{2B9FC023-4806-43E5-BD2C-548F3F715EF6}"/>
                </a:ext>
              </a:extLst>
            </p:cNvPr>
            <p:cNvSpPr>
              <a:spLocks noEditPoints="1"/>
            </p:cNvSpPr>
            <p:nvPr userDrawn="1"/>
          </p:nvSpPr>
          <p:spPr bwMode="auto">
            <a:xfrm>
              <a:off x="6750" y="3786"/>
              <a:ext cx="52" cy="57"/>
            </a:xfrm>
            <a:custGeom>
              <a:avLst/>
              <a:gdLst>
                <a:gd name="T0" fmla="*/ 65 w 66"/>
                <a:gd name="T1" fmla="*/ 66 h 72"/>
                <a:gd name="T2" fmla="*/ 66 w 66"/>
                <a:gd name="T3" fmla="*/ 69 h 72"/>
                <a:gd name="T4" fmla="*/ 65 w 66"/>
                <a:gd name="T5" fmla="*/ 71 h 72"/>
                <a:gd name="T6" fmla="*/ 63 w 66"/>
                <a:gd name="T7" fmla="*/ 72 h 72"/>
                <a:gd name="T8" fmla="*/ 59 w 66"/>
                <a:gd name="T9" fmla="*/ 72 h 72"/>
                <a:gd name="T10" fmla="*/ 54 w 66"/>
                <a:gd name="T11" fmla="*/ 72 h 72"/>
                <a:gd name="T12" fmla="*/ 52 w 66"/>
                <a:gd name="T13" fmla="*/ 71 h 72"/>
                <a:gd name="T14" fmla="*/ 51 w 66"/>
                <a:gd name="T15" fmla="*/ 71 h 72"/>
                <a:gd name="T16" fmla="*/ 50 w 66"/>
                <a:gd name="T17" fmla="*/ 70 h 72"/>
                <a:gd name="T18" fmla="*/ 45 w 66"/>
                <a:gd name="T19" fmla="*/ 55 h 72"/>
                <a:gd name="T20" fmla="*/ 19 w 66"/>
                <a:gd name="T21" fmla="*/ 55 h 72"/>
                <a:gd name="T22" fmla="*/ 14 w 66"/>
                <a:gd name="T23" fmla="*/ 69 h 72"/>
                <a:gd name="T24" fmla="*/ 13 w 66"/>
                <a:gd name="T25" fmla="*/ 70 h 72"/>
                <a:gd name="T26" fmla="*/ 12 w 66"/>
                <a:gd name="T27" fmla="*/ 71 h 72"/>
                <a:gd name="T28" fmla="*/ 10 w 66"/>
                <a:gd name="T29" fmla="*/ 72 h 72"/>
                <a:gd name="T30" fmla="*/ 6 w 66"/>
                <a:gd name="T31" fmla="*/ 72 h 72"/>
                <a:gd name="T32" fmla="*/ 2 w 66"/>
                <a:gd name="T33" fmla="*/ 72 h 72"/>
                <a:gd name="T34" fmla="*/ 0 w 66"/>
                <a:gd name="T35" fmla="*/ 71 h 72"/>
                <a:gd name="T36" fmla="*/ 0 w 66"/>
                <a:gd name="T37" fmla="*/ 69 h 72"/>
                <a:gd name="T38" fmla="*/ 1 w 66"/>
                <a:gd name="T39" fmla="*/ 66 h 72"/>
                <a:gd name="T40" fmla="*/ 23 w 66"/>
                <a:gd name="T41" fmla="*/ 3 h 72"/>
                <a:gd name="T42" fmla="*/ 24 w 66"/>
                <a:gd name="T43" fmla="*/ 1 h 72"/>
                <a:gd name="T44" fmla="*/ 25 w 66"/>
                <a:gd name="T45" fmla="*/ 0 h 72"/>
                <a:gd name="T46" fmla="*/ 28 w 66"/>
                <a:gd name="T47" fmla="*/ 0 h 72"/>
                <a:gd name="T48" fmla="*/ 32 w 66"/>
                <a:gd name="T49" fmla="*/ 0 h 72"/>
                <a:gd name="T50" fmla="*/ 37 w 66"/>
                <a:gd name="T51" fmla="*/ 0 h 72"/>
                <a:gd name="T52" fmla="*/ 40 w 66"/>
                <a:gd name="T53" fmla="*/ 0 h 72"/>
                <a:gd name="T54" fmla="*/ 42 w 66"/>
                <a:gd name="T55" fmla="*/ 1 h 72"/>
                <a:gd name="T56" fmla="*/ 43 w 66"/>
                <a:gd name="T57" fmla="*/ 3 h 72"/>
                <a:gd name="T58" fmla="*/ 65 w 66"/>
                <a:gd name="T59" fmla="*/ 66 h 72"/>
                <a:gd name="T60" fmla="*/ 32 w 66"/>
                <a:gd name="T61" fmla="*/ 14 h 72"/>
                <a:gd name="T62" fmla="*/ 32 w 66"/>
                <a:gd name="T63" fmla="*/ 14 h 72"/>
                <a:gd name="T64" fmla="*/ 22 w 66"/>
                <a:gd name="T65" fmla="*/ 44 h 72"/>
                <a:gd name="T66" fmla="*/ 42 w 66"/>
                <a:gd name="T67" fmla="*/ 44 h 72"/>
                <a:gd name="T68" fmla="*/ 32 w 66"/>
                <a:gd name="T69"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72">
                  <a:moveTo>
                    <a:pt x="65" y="66"/>
                  </a:moveTo>
                  <a:cubicBezTo>
                    <a:pt x="65" y="67"/>
                    <a:pt x="66" y="68"/>
                    <a:pt x="66" y="69"/>
                  </a:cubicBezTo>
                  <a:cubicBezTo>
                    <a:pt x="66" y="70"/>
                    <a:pt x="66" y="71"/>
                    <a:pt x="65" y="71"/>
                  </a:cubicBezTo>
                  <a:cubicBezTo>
                    <a:pt x="65" y="71"/>
                    <a:pt x="64" y="72"/>
                    <a:pt x="63" y="72"/>
                  </a:cubicBezTo>
                  <a:cubicBezTo>
                    <a:pt x="62" y="72"/>
                    <a:pt x="61" y="72"/>
                    <a:pt x="59" y="72"/>
                  </a:cubicBezTo>
                  <a:cubicBezTo>
                    <a:pt x="57" y="72"/>
                    <a:pt x="55" y="72"/>
                    <a:pt x="54" y="72"/>
                  </a:cubicBezTo>
                  <a:cubicBezTo>
                    <a:pt x="53" y="72"/>
                    <a:pt x="53" y="72"/>
                    <a:pt x="52" y="71"/>
                  </a:cubicBezTo>
                  <a:cubicBezTo>
                    <a:pt x="51" y="71"/>
                    <a:pt x="51" y="71"/>
                    <a:pt x="51" y="71"/>
                  </a:cubicBezTo>
                  <a:cubicBezTo>
                    <a:pt x="51" y="70"/>
                    <a:pt x="50" y="70"/>
                    <a:pt x="50" y="70"/>
                  </a:cubicBezTo>
                  <a:cubicBezTo>
                    <a:pt x="45" y="55"/>
                    <a:pt x="45" y="55"/>
                    <a:pt x="45" y="55"/>
                  </a:cubicBezTo>
                  <a:cubicBezTo>
                    <a:pt x="19" y="55"/>
                    <a:pt x="19" y="55"/>
                    <a:pt x="19" y="55"/>
                  </a:cubicBezTo>
                  <a:cubicBezTo>
                    <a:pt x="14" y="69"/>
                    <a:pt x="14" y="69"/>
                    <a:pt x="14" y="69"/>
                  </a:cubicBezTo>
                  <a:cubicBezTo>
                    <a:pt x="14" y="70"/>
                    <a:pt x="14" y="70"/>
                    <a:pt x="13" y="70"/>
                  </a:cubicBezTo>
                  <a:cubicBezTo>
                    <a:pt x="13" y="71"/>
                    <a:pt x="13" y="71"/>
                    <a:pt x="12" y="71"/>
                  </a:cubicBezTo>
                  <a:cubicBezTo>
                    <a:pt x="12" y="72"/>
                    <a:pt x="11" y="72"/>
                    <a:pt x="10" y="72"/>
                  </a:cubicBezTo>
                  <a:cubicBezTo>
                    <a:pt x="9" y="72"/>
                    <a:pt x="8" y="72"/>
                    <a:pt x="6" y="72"/>
                  </a:cubicBezTo>
                  <a:cubicBezTo>
                    <a:pt x="5" y="72"/>
                    <a:pt x="3" y="72"/>
                    <a:pt x="2" y="72"/>
                  </a:cubicBezTo>
                  <a:cubicBezTo>
                    <a:pt x="1" y="72"/>
                    <a:pt x="1" y="71"/>
                    <a:pt x="0" y="71"/>
                  </a:cubicBezTo>
                  <a:cubicBezTo>
                    <a:pt x="0" y="70"/>
                    <a:pt x="0" y="70"/>
                    <a:pt x="0" y="69"/>
                  </a:cubicBezTo>
                  <a:cubicBezTo>
                    <a:pt x="0" y="68"/>
                    <a:pt x="0" y="67"/>
                    <a:pt x="1" y="66"/>
                  </a:cubicBezTo>
                  <a:cubicBezTo>
                    <a:pt x="23" y="3"/>
                    <a:pt x="23" y="3"/>
                    <a:pt x="23" y="3"/>
                  </a:cubicBezTo>
                  <a:cubicBezTo>
                    <a:pt x="23" y="2"/>
                    <a:pt x="23" y="1"/>
                    <a:pt x="24" y="1"/>
                  </a:cubicBezTo>
                  <a:cubicBezTo>
                    <a:pt x="24" y="1"/>
                    <a:pt x="24" y="0"/>
                    <a:pt x="25" y="0"/>
                  </a:cubicBezTo>
                  <a:cubicBezTo>
                    <a:pt x="26" y="0"/>
                    <a:pt x="26" y="0"/>
                    <a:pt x="28" y="0"/>
                  </a:cubicBezTo>
                  <a:cubicBezTo>
                    <a:pt x="29" y="0"/>
                    <a:pt x="30" y="0"/>
                    <a:pt x="32" y="0"/>
                  </a:cubicBezTo>
                  <a:cubicBezTo>
                    <a:pt x="34" y="0"/>
                    <a:pt x="36" y="0"/>
                    <a:pt x="37" y="0"/>
                  </a:cubicBezTo>
                  <a:cubicBezTo>
                    <a:pt x="39" y="0"/>
                    <a:pt x="40" y="0"/>
                    <a:pt x="40" y="0"/>
                  </a:cubicBezTo>
                  <a:cubicBezTo>
                    <a:pt x="41" y="0"/>
                    <a:pt x="42" y="1"/>
                    <a:pt x="42" y="1"/>
                  </a:cubicBezTo>
                  <a:cubicBezTo>
                    <a:pt x="42" y="1"/>
                    <a:pt x="42" y="2"/>
                    <a:pt x="43" y="3"/>
                  </a:cubicBezTo>
                  <a:lnTo>
                    <a:pt x="65" y="66"/>
                  </a:lnTo>
                  <a:close/>
                  <a:moveTo>
                    <a:pt x="32" y="14"/>
                  </a:moveTo>
                  <a:cubicBezTo>
                    <a:pt x="32" y="14"/>
                    <a:pt x="32" y="14"/>
                    <a:pt x="32" y="14"/>
                  </a:cubicBezTo>
                  <a:cubicBezTo>
                    <a:pt x="22" y="44"/>
                    <a:pt x="22" y="44"/>
                    <a:pt x="22" y="44"/>
                  </a:cubicBezTo>
                  <a:cubicBezTo>
                    <a:pt x="42" y="44"/>
                    <a:pt x="42" y="44"/>
                    <a:pt x="42" y="44"/>
                  </a:cubicBezTo>
                  <a:lnTo>
                    <a:pt x="32" y="1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8" name="Freeform 156">
              <a:extLst>
                <a:ext uri="{FF2B5EF4-FFF2-40B4-BE49-F238E27FC236}">
                  <a16:creationId xmlns:a16="http://schemas.microsoft.com/office/drawing/2014/main" id="{BFEAC087-5692-460C-AFE7-7951D40F4025}"/>
                </a:ext>
              </a:extLst>
            </p:cNvPr>
            <p:cNvSpPr>
              <a:spLocks/>
            </p:cNvSpPr>
            <p:nvPr userDrawn="1"/>
          </p:nvSpPr>
          <p:spPr bwMode="auto">
            <a:xfrm>
              <a:off x="6809" y="3786"/>
              <a:ext cx="47" cy="57"/>
            </a:xfrm>
            <a:custGeom>
              <a:avLst/>
              <a:gdLst>
                <a:gd name="T0" fmla="*/ 59 w 59"/>
                <a:gd name="T1" fmla="*/ 66 h 72"/>
                <a:gd name="T2" fmla="*/ 58 w 59"/>
                <a:gd name="T3" fmla="*/ 69 h 72"/>
                <a:gd name="T4" fmla="*/ 57 w 59"/>
                <a:gd name="T5" fmla="*/ 70 h 72"/>
                <a:gd name="T6" fmla="*/ 55 w 59"/>
                <a:gd name="T7" fmla="*/ 71 h 72"/>
                <a:gd name="T8" fmla="*/ 53 w 59"/>
                <a:gd name="T9" fmla="*/ 72 h 72"/>
                <a:gd name="T10" fmla="*/ 47 w 59"/>
                <a:gd name="T11" fmla="*/ 72 h 72"/>
                <a:gd name="T12" fmla="*/ 44 w 59"/>
                <a:gd name="T13" fmla="*/ 71 h 72"/>
                <a:gd name="T14" fmla="*/ 41 w 59"/>
                <a:gd name="T15" fmla="*/ 70 h 72"/>
                <a:gd name="T16" fmla="*/ 39 w 59"/>
                <a:gd name="T17" fmla="*/ 67 h 72"/>
                <a:gd name="T18" fmla="*/ 36 w 59"/>
                <a:gd name="T19" fmla="*/ 63 h 72"/>
                <a:gd name="T20" fmla="*/ 19 w 59"/>
                <a:gd name="T21" fmla="*/ 29 h 72"/>
                <a:gd name="T22" fmla="*/ 15 w 59"/>
                <a:gd name="T23" fmla="*/ 23 h 72"/>
                <a:gd name="T24" fmla="*/ 13 w 59"/>
                <a:gd name="T25" fmla="*/ 16 h 72"/>
                <a:gd name="T26" fmla="*/ 12 w 59"/>
                <a:gd name="T27" fmla="*/ 16 h 72"/>
                <a:gd name="T28" fmla="*/ 13 w 59"/>
                <a:gd name="T29" fmla="*/ 24 h 72"/>
                <a:gd name="T30" fmla="*/ 13 w 59"/>
                <a:gd name="T31" fmla="*/ 32 h 72"/>
                <a:gd name="T32" fmla="*/ 13 w 59"/>
                <a:gd name="T33" fmla="*/ 69 h 72"/>
                <a:gd name="T34" fmla="*/ 13 w 59"/>
                <a:gd name="T35" fmla="*/ 70 h 72"/>
                <a:gd name="T36" fmla="*/ 12 w 59"/>
                <a:gd name="T37" fmla="*/ 71 h 72"/>
                <a:gd name="T38" fmla="*/ 10 w 59"/>
                <a:gd name="T39" fmla="*/ 72 h 72"/>
                <a:gd name="T40" fmla="*/ 6 w 59"/>
                <a:gd name="T41" fmla="*/ 72 h 72"/>
                <a:gd name="T42" fmla="*/ 3 w 59"/>
                <a:gd name="T43" fmla="*/ 72 h 72"/>
                <a:gd name="T44" fmla="*/ 1 w 59"/>
                <a:gd name="T45" fmla="*/ 71 h 72"/>
                <a:gd name="T46" fmla="*/ 0 w 59"/>
                <a:gd name="T47" fmla="*/ 70 h 72"/>
                <a:gd name="T48" fmla="*/ 0 w 59"/>
                <a:gd name="T49" fmla="*/ 69 h 72"/>
                <a:gd name="T50" fmla="*/ 0 w 59"/>
                <a:gd name="T51" fmla="*/ 5 h 72"/>
                <a:gd name="T52" fmla="*/ 1 w 59"/>
                <a:gd name="T53" fmla="*/ 1 h 72"/>
                <a:gd name="T54" fmla="*/ 5 w 59"/>
                <a:gd name="T55" fmla="*/ 0 h 72"/>
                <a:gd name="T56" fmla="*/ 13 w 59"/>
                <a:gd name="T57" fmla="*/ 0 h 72"/>
                <a:gd name="T58" fmla="*/ 16 w 59"/>
                <a:gd name="T59" fmla="*/ 0 h 72"/>
                <a:gd name="T60" fmla="*/ 19 w 59"/>
                <a:gd name="T61" fmla="*/ 2 h 72"/>
                <a:gd name="T62" fmla="*/ 21 w 59"/>
                <a:gd name="T63" fmla="*/ 4 h 72"/>
                <a:gd name="T64" fmla="*/ 23 w 59"/>
                <a:gd name="T65" fmla="*/ 7 h 72"/>
                <a:gd name="T66" fmla="*/ 37 w 59"/>
                <a:gd name="T67" fmla="*/ 34 h 72"/>
                <a:gd name="T68" fmla="*/ 39 w 59"/>
                <a:gd name="T69" fmla="*/ 38 h 72"/>
                <a:gd name="T70" fmla="*/ 42 w 59"/>
                <a:gd name="T71" fmla="*/ 43 h 72"/>
                <a:gd name="T72" fmla="*/ 44 w 59"/>
                <a:gd name="T73" fmla="*/ 47 h 72"/>
                <a:gd name="T74" fmla="*/ 46 w 59"/>
                <a:gd name="T75" fmla="*/ 52 h 72"/>
                <a:gd name="T76" fmla="*/ 46 w 59"/>
                <a:gd name="T77" fmla="*/ 52 h 72"/>
                <a:gd name="T78" fmla="*/ 46 w 59"/>
                <a:gd name="T79" fmla="*/ 44 h 72"/>
                <a:gd name="T80" fmla="*/ 46 w 59"/>
                <a:gd name="T81" fmla="*/ 36 h 72"/>
                <a:gd name="T82" fmla="*/ 46 w 59"/>
                <a:gd name="T83" fmla="*/ 2 h 72"/>
                <a:gd name="T84" fmla="*/ 46 w 59"/>
                <a:gd name="T85" fmla="*/ 1 h 72"/>
                <a:gd name="T86" fmla="*/ 47 w 59"/>
                <a:gd name="T87" fmla="*/ 0 h 72"/>
                <a:gd name="T88" fmla="*/ 49 w 59"/>
                <a:gd name="T89" fmla="*/ 0 h 72"/>
                <a:gd name="T90" fmla="*/ 52 w 59"/>
                <a:gd name="T91" fmla="*/ 0 h 72"/>
                <a:gd name="T92" fmla="*/ 56 w 59"/>
                <a:gd name="T93" fmla="*/ 0 h 72"/>
                <a:gd name="T94" fmla="*/ 58 w 59"/>
                <a:gd name="T95" fmla="*/ 0 h 72"/>
                <a:gd name="T96" fmla="*/ 59 w 59"/>
                <a:gd name="T97" fmla="*/ 1 h 72"/>
                <a:gd name="T98" fmla="*/ 59 w 59"/>
                <a:gd name="T99" fmla="*/ 2 h 72"/>
                <a:gd name="T100" fmla="*/ 59 w 59"/>
                <a:gd name="T101"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 h="72">
                  <a:moveTo>
                    <a:pt x="59" y="66"/>
                  </a:moveTo>
                  <a:cubicBezTo>
                    <a:pt x="59" y="67"/>
                    <a:pt x="59" y="68"/>
                    <a:pt x="58" y="69"/>
                  </a:cubicBezTo>
                  <a:cubicBezTo>
                    <a:pt x="58" y="69"/>
                    <a:pt x="58" y="70"/>
                    <a:pt x="57" y="70"/>
                  </a:cubicBezTo>
                  <a:cubicBezTo>
                    <a:pt x="57" y="71"/>
                    <a:pt x="56" y="71"/>
                    <a:pt x="55" y="71"/>
                  </a:cubicBezTo>
                  <a:cubicBezTo>
                    <a:pt x="55" y="72"/>
                    <a:pt x="54" y="72"/>
                    <a:pt x="53" y="72"/>
                  </a:cubicBezTo>
                  <a:cubicBezTo>
                    <a:pt x="47" y="72"/>
                    <a:pt x="47" y="72"/>
                    <a:pt x="47" y="72"/>
                  </a:cubicBezTo>
                  <a:cubicBezTo>
                    <a:pt x="46" y="72"/>
                    <a:pt x="45" y="71"/>
                    <a:pt x="44" y="71"/>
                  </a:cubicBezTo>
                  <a:cubicBezTo>
                    <a:pt x="43" y="71"/>
                    <a:pt x="42" y="70"/>
                    <a:pt x="41" y="70"/>
                  </a:cubicBezTo>
                  <a:cubicBezTo>
                    <a:pt x="40" y="69"/>
                    <a:pt x="40" y="68"/>
                    <a:pt x="39" y="67"/>
                  </a:cubicBezTo>
                  <a:cubicBezTo>
                    <a:pt x="38" y="66"/>
                    <a:pt x="37" y="64"/>
                    <a:pt x="36" y="63"/>
                  </a:cubicBezTo>
                  <a:cubicBezTo>
                    <a:pt x="19" y="29"/>
                    <a:pt x="19" y="29"/>
                    <a:pt x="19" y="29"/>
                  </a:cubicBezTo>
                  <a:cubicBezTo>
                    <a:pt x="18" y="27"/>
                    <a:pt x="17" y="25"/>
                    <a:pt x="15" y="23"/>
                  </a:cubicBezTo>
                  <a:cubicBezTo>
                    <a:pt x="14" y="20"/>
                    <a:pt x="13" y="18"/>
                    <a:pt x="13" y="16"/>
                  </a:cubicBezTo>
                  <a:cubicBezTo>
                    <a:pt x="12" y="16"/>
                    <a:pt x="12" y="16"/>
                    <a:pt x="12" y="16"/>
                  </a:cubicBezTo>
                  <a:cubicBezTo>
                    <a:pt x="13" y="19"/>
                    <a:pt x="13" y="21"/>
                    <a:pt x="13" y="24"/>
                  </a:cubicBezTo>
                  <a:cubicBezTo>
                    <a:pt x="13" y="27"/>
                    <a:pt x="13" y="29"/>
                    <a:pt x="13" y="32"/>
                  </a:cubicBezTo>
                  <a:cubicBezTo>
                    <a:pt x="13" y="69"/>
                    <a:pt x="13" y="69"/>
                    <a:pt x="13" y="69"/>
                  </a:cubicBezTo>
                  <a:cubicBezTo>
                    <a:pt x="13" y="70"/>
                    <a:pt x="13" y="70"/>
                    <a:pt x="13" y="70"/>
                  </a:cubicBezTo>
                  <a:cubicBezTo>
                    <a:pt x="12" y="71"/>
                    <a:pt x="12" y="71"/>
                    <a:pt x="12" y="71"/>
                  </a:cubicBezTo>
                  <a:cubicBezTo>
                    <a:pt x="11" y="71"/>
                    <a:pt x="10" y="72"/>
                    <a:pt x="10" y="72"/>
                  </a:cubicBezTo>
                  <a:cubicBezTo>
                    <a:pt x="9" y="72"/>
                    <a:pt x="8" y="72"/>
                    <a:pt x="6" y="72"/>
                  </a:cubicBezTo>
                  <a:cubicBezTo>
                    <a:pt x="5" y="72"/>
                    <a:pt x="4" y="72"/>
                    <a:pt x="3" y="72"/>
                  </a:cubicBezTo>
                  <a:cubicBezTo>
                    <a:pt x="2" y="72"/>
                    <a:pt x="2" y="71"/>
                    <a:pt x="1" y="71"/>
                  </a:cubicBezTo>
                  <a:cubicBezTo>
                    <a:pt x="1" y="71"/>
                    <a:pt x="0" y="71"/>
                    <a:pt x="0" y="70"/>
                  </a:cubicBezTo>
                  <a:cubicBezTo>
                    <a:pt x="0" y="70"/>
                    <a:pt x="0" y="70"/>
                    <a:pt x="0" y="69"/>
                  </a:cubicBezTo>
                  <a:cubicBezTo>
                    <a:pt x="0" y="5"/>
                    <a:pt x="0" y="5"/>
                    <a:pt x="0" y="5"/>
                  </a:cubicBezTo>
                  <a:cubicBezTo>
                    <a:pt x="0" y="3"/>
                    <a:pt x="0" y="2"/>
                    <a:pt x="1" y="1"/>
                  </a:cubicBezTo>
                  <a:cubicBezTo>
                    <a:pt x="2" y="0"/>
                    <a:pt x="4" y="0"/>
                    <a:pt x="5" y="0"/>
                  </a:cubicBezTo>
                  <a:cubicBezTo>
                    <a:pt x="13" y="0"/>
                    <a:pt x="13" y="0"/>
                    <a:pt x="13" y="0"/>
                  </a:cubicBezTo>
                  <a:cubicBezTo>
                    <a:pt x="14" y="0"/>
                    <a:pt x="15" y="0"/>
                    <a:pt x="16" y="0"/>
                  </a:cubicBezTo>
                  <a:cubicBezTo>
                    <a:pt x="17" y="1"/>
                    <a:pt x="18" y="1"/>
                    <a:pt x="19" y="2"/>
                  </a:cubicBezTo>
                  <a:cubicBezTo>
                    <a:pt x="20" y="2"/>
                    <a:pt x="20" y="3"/>
                    <a:pt x="21" y="4"/>
                  </a:cubicBezTo>
                  <a:cubicBezTo>
                    <a:pt x="22" y="5"/>
                    <a:pt x="22" y="6"/>
                    <a:pt x="23" y="7"/>
                  </a:cubicBezTo>
                  <a:cubicBezTo>
                    <a:pt x="37" y="34"/>
                    <a:pt x="37" y="34"/>
                    <a:pt x="37" y="34"/>
                  </a:cubicBezTo>
                  <a:cubicBezTo>
                    <a:pt x="38" y="35"/>
                    <a:pt x="39" y="37"/>
                    <a:pt x="39" y="38"/>
                  </a:cubicBezTo>
                  <a:cubicBezTo>
                    <a:pt x="40" y="40"/>
                    <a:pt x="41" y="41"/>
                    <a:pt x="42" y="43"/>
                  </a:cubicBezTo>
                  <a:cubicBezTo>
                    <a:pt x="42" y="44"/>
                    <a:pt x="43" y="46"/>
                    <a:pt x="44" y="47"/>
                  </a:cubicBezTo>
                  <a:cubicBezTo>
                    <a:pt x="45" y="49"/>
                    <a:pt x="45" y="50"/>
                    <a:pt x="46" y="52"/>
                  </a:cubicBezTo>
                  <a:cubicBezTo>
                    <a:pt x="46" y="52"/>
                    <a:pt x="46" y="52"/>
                    <a:pt x="46" y="52"/>
                  </a:cubicBezTo>
                  <a:cubicBezTo>
                    <a:pt x="46" y="49"/>
                    <a:pt x="46" y="46"/>
                    <a:pt x="46" y="44"/>
                  </a:cubicBezTo>
                  <a:cubicBezTo>
                    <a:pt x="46" y="41"/>
                    <a:pt x="46" y="38"/>
                    <a:pt x="46" y="36"/>
                  </a:cubicBezTo>
                  <a:cubicBezTo>
                    <a:pt x="46" y="2"/>
                    <a:pt x="46" y="2"/>
                    <a:pt x="46" y="2"/>
                  </a:cubicBezTo>
                  <a:cubicBezTo>
                    <a:pt x="46" y="2"/>
                    <a:pt x="46" y="1"/>
                    <a:pt x="46" y="1"/>
                  </a:cubicBezTo>
                  <a:cubicBezTo>
                    <a:pt x="46" y="1"/>
                    <a:pt x="47" y="1"/>
                    <a:pt x="47" y="0"/>
                  </a:cubicBezTo>
                  <a:cubicBezTo>
                    <a:pt x="48" y="0"/>
                    <a:pt x="48" y="0"/>
                    <a:pt x="49" y="0"/>
                  </a:cubicBezTo>
                  <a:cubicBezTo>
                    <a:pt x="50" y="0"/>
                    <a:pt x="51" y="0"/>
                    <a:pt x="52" y="0"/>
                  </a:cubicBezTo>
                  <a:cubicBezTo>
                    <a:pt x="54" y="0"/>
                    <a:pt x="55" y="0"/>
                    <a:pt x="56" y="0"/>
                  </a:cubicBezTo>
                  <a:cubicBezTo>
                    <a:pt x="56" y="0"/>
                    <a:pt x="57" y="0"/>
                    <a:pt x="58" y="0"/>
                  </a:cubicBezTo>
                  <a:cubicBezTo>
                    <a:pt x="58" y="1"/>
                    <a:pt x="58" y="1"/>
                    <a:pt x="59" y="1"/>
                  </a:cubicBezTo>
                  <a:cubicBezTo>
                    <a:pt x="59" y="1"/>
                    <a:pt x="59" y="2"/>
                    <a:pt x="59" y="2"/>
                  </a:cubicBezTo>
                  <a:lnTo>
                    <a:pt x="59" y="6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9" name="Freeform 157">
              <a:extLst>
                <a:ext uri="{FF2B5EF4-FFF2-40B4-BE49-F238E27FC236}">
                  <a16:creationId xmlns:a16="http://schemas.microsoft.com/office/drawing/2014/main" id="{FC415AEB-02B5-4542-A043-50EDD25E4ED9}"/>
                </a:ext>
              </a:extLst>
            </p:cNvPr>
            <p:cNvSpPr>
              <a:spLocks/>
            </p:cNvSpPr>
            <p:nvPr userDrawn="1"/>
          </p:nvSpPr>
          <p:spPr bwMode="auto">
            <a:xfrm>
              <a:off x="6868" y="3786"/>
              <a:ext cx="12" cy="57"/>
            </a:xfrm>
            <a:custGeom>
              <a:avLst/>
              <a:gdLst>
                <a:gd name="T0" fmla="*/ 15 w 15"/>
                <a:gd name="T1" fmla="*/ 70 h 72"/>
                <a:gd name="T2" fmla="*/ 15 w 15"/>
                <a:gd name="T3" fmla="*/ 70 h 72"/>
                <a:gd name="T4" fmla="*/ 13 w 15"/>
                <a:gd name="T5" fmla="*/ 71 h 72"/>
                <a:gd name="T6" fmla="*/ 11 w 15"/>
                <a:gd name="T7" fmla="*/ 72 h 72"/>
                <a:gd name="T8" fmla="*/ 8 w 15"/>
                <a:gd name="T9" fmla="*/ 72 h 72"/>
                <a:gd name="T10" fmla="*/ 4 w 15"/>
                <a:gd name="T11" fmla="*/ 72 h 72"/>
                <a:gd name="T12" fmla="*/ 2 w 15"/>
                <a:gd name="T13" fmla="*/ 71 h 72"/>
                <a:gd name="T14" fmla="*/ 1 w 15"/>
                <a:gd name="T15" fmla="*/ 70 h 72"/>
                <a:gd name="T16" fmla="*/ 0 w 15"/>
                <a:gd name="T17" fmla="*/ 70 h 72"/>
                <a:gd name="T18" fmla="*/ 0 w 15"/>
                <a:gd name="T19" fmla="*/ 2 h 72"/>
                <a:gd name="T20" fmla="*/ 1 w 15"/>
                <a:gd name="T21" fmla="*/ 1 h 72"/>
                <a:gd name="T22" fmla="*/ 2 w 15"/>
                <a:gd name="T23" fmla="*/ 0 h 72"/>
                <a:gd name="T24" fmla="*/ 4 w 15"/>
                <a:gd name="T25" fmla="*/ 0 h 72"/>
                <a:gd name="T26" fmla="*/ 8 w 15"/>
                <a:gd name="T27" fmla="*/ 0 h 72"/>
                <a:gd name="T28" fmla="*/ 11 w 15"/>
                <a:gd name="T29" fmla="*/ 0 h 72"/>
                <a:gd name="T30" fmla="*/ 13 w 15"/>
                <a:gd name="T31" fmla="*/ 0 h 72"/>
                <a:gd name="T32" fmla="*/ 15 w 15"/>
                <a:gd name="T33" fmla="*/ 1 h 72"/>
                <a:gd name="T34" fmla="*/ 15 w 15"/>
                <a:gd name="T35" fmla="*/ 2 h 72"/>
                <a:gd name="T36" fmla="*/ 15 w 15"/>
                <a:gd name="T3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72">
                  <a:moveTo>
                    <a:pt x="15" y="70"/>
                  </a:moveTo>
                  <a:cubicBezTo>
                    <a:pt x="15" y="70"/>
                    <a:pt x="15" y="70"/>
                    <a:pt x="15" y="70"/>
                  </a:cubicBezTo>
                  <a:cubicBezTo>
                    <a:pt x="14" y="71"/>
                    <a:pt x="14" y="71"/>
                    <a:pt x="13" y="71"/>
                  </a:cubicBezTo>
                  <a:cubicBezTo>
                    <a:pt x="13" y="71"/>
                    <a:pt x="12" y="72"/>
                    <a:pt x="11" y="72"/>
                  </a:cubicBezTo>
                  <a:cubicBezTo>
                    <a:pt x="10" y="72"/>
                    <a:pt x="9" y="72"/>
                    <a:pt x="8" y="72"/>
                  </a:cubicBezTo>
                  <a:cubicBezTo>
                    <a:pt x="6" y="72"/>
                    <a:pt x="5" y="72"/>
                    <a:pt x="4" y="72"/>
                  </a:cubicBezTo>
                  <a:cubicBezTo>
                    <a:pt x="3" y="72"/>
                    <a:pt x="2" y="71"/>
                    <a:pt x="2" y="71"/>
                  </a:cubicBezTo>
                  <a:cubicBezTo>
                    <a:pt x="1" y="71"/>
                    <a:pt x="1" y="71"/>
                    <a:pt x="1" y="70"/>
                  </a:cubicBezTo>
                  <a:cubicBezTo>
                    <a:pt x="0" y="70"/>
                    <a:pt x="0" y="70"/>
                    <a:pt x="0" y="70"/>
                  </a:cubicBezTo>
                  <a:cubicBezTo>
                    <a:pt x="0" y="2"/>
                    <a:pt x="0" y="2"/>
                    <a:pt x="0" y="2"/>
                  </a:cubicBezTo>
                  <a:cubicBezTo>
                    <a:pt x="0" y="2"/>
                    <a:pt x="0" y="1"/>
                    <a:pt x="1" y="1"/>
                  </a:cubicBezTo>
                  <a:cubicBezTo>
                    <a:pt x="1" y="1"/>
                    <a:pt x="1" y="0"/>
                    <a:pt x="2" y="0"/>
                  </a:cubicBezTo>
                  <a:cubicBezTo>
                    <a:pt x="3" y="0"/>
                    <a:pt x="3" y="0"/>
                    <a:pt x="4" y="0"/>
                  </a:cubicBezTo>
                  <a:cubicBezTo>
                    <a:pt x="5" y="0"/>
                    <a:pt x="6" y="0"/>
                    <a:pt x="8" y="0"/>
                  </a:cubicBezTo>
                  <a:cubicBezTo>
                    <a:pt x="9" y="0"/>
                    <a:pt x="10" y="0"/>
                    <a:pt x="11" y="0"/>
                  </a:cubicBezTo>
                  <a:cubicBezTo>
                    <a:pt x="12" y="0"/>
                    <a:pt x="13" y="0"/>
                    <a:pt x="13" y="0"/>
                  </a:cubicBezTo>
                  <a:cubicBezTo>
                    <a:pt x="14" y="0"/>
                    <a:pt x="14" y="1"/>
                    <a:pt x="15" y="1"/>
                  </a:cubicBezTo>
                  <a:cubicBezTo>
                    <a:pt x="15" y="1"/>
                    <a:pt x="15" y="2"/>
                    <a:pt x="15" y="2"/>
                  </a:cubicBezTo>
                  <a:lnTo>
                    <a:pt x="15" y="70"/>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0" name="Freeform 158">
              <a:extLst>
                <a:ext uri="{FF2B5EF4-FFF2-40B4-BE49-F238E27FC236}">
                  <a16:creationId xmlns:a16="http://schemas.microsoft.com/office/drawing/2014/main" id="{ACCF9F76-8295-4C57-9718-976E585E5CBB}"/>
                </a:ext>
              </a:extLst>
            </p:cNvPr>
            <p:cNvSpPr>
              <a:spLocks noEditPoints="1"/>
            </p:cNvSpPr>
            <p:nvPr userDrawn="1"/>
          </p:nvSpPr>
          <p:spPr bwMode="auto">
            <a:xfrm>
              <a:off x="6887" y="3786"/>
              <a:ext cx="52" cy="57"/>
            </a:xfrm>
            <a:custGeom>
              <a:avLst/>
              <a:gdLst>
                <a:gd name="T0" fmla="*/ 65 w 66"/>
                <a:gd name="T1" fmla="*/ 66 h 72"/>
                <a:gd name="T2" fmla="*/ 66 w 66"/>
                <a:gd name="T3" fmla="*/ 69 h 72"/>
                <a:gd name="T4" fmla="*/ 66 w 66"/>
                <a:gd name="T5" fmla="*/ 71 h 72"/>
                <a:gd name="T6" fmla="*/ 63 w 66"/>
                <a:gd name="T7" fmla="*/ 72 h 72"/>
                <a:gd name="T8" fmla="*/ 59 w 66"/>
                <a:gd name="T9" fmla="*/ 72 h 72"/>
                <a:gd name="T10" fmla="*/ 55 w 66"/>
                <a:gd name="T11" fmla="*/ 72 h 72"/>
                <a:gd name="T12" fmla="*/ 52 w 66"/>
                <a:gd name="T13" fmla="*/ 71 h 72"/>
                <a:gd name="T14" fmla="*/ 51 w 66"/>
                <a:gd name="T15" fmla="*/ 71 h 72"/>
                <a:gd name="T16" fmla="*/ 51 w 66"/>
                <a:gd name="T17" fmla="*/ 70 h 72"/>
                <a:gd name="T18" fmla="*/ 46 w 66"/>
                <a:gd name="T19" fmla="*/ 55 h 72"/>
                <a:gd name="T20" fmla="*/ 19 w 66"/>
                <a:gd name="T21" fmla="*/ 55 h 72"/>
                <a:gd name="T22" fmla="*/ 14 w 66"/>
                <a:gd name="T23" fmla="*/ 69 h 72"/>
                <a:gd name="T24" fmla="*/ 14 w 66"/>
                <a:gd name="T25" fmla="*/ 70 h 72"/>
                <a:gd name="T26" fmla="*/ 13 w 66"/>
                <a:gd name="T27" fmla="*/ 71 h 72"/>
                <a:gd name="T28" fmla="*/ 10 w 66"/>
                <a:gd name="T29" fmla="*/ 72 h 72"/>
                <a:gd name="T30" fmla="*/ 7 w 66"/>
                <a:gd name="T31" fmla="*/ 72 h 72"/>
                <a:gd name="T32" fmla="*/ 3 w 66"/>
                <a:gd name="T33" fmla="*/ 72 h 72"/>
                <a:gd name="T34" fmla="*/ 1 w 66"/>
                <a:gd name="T35" fmla="*/ 71 h 72"/>
                <a:gd name="T36" fmla="*/ 0 w 66"/>
                <a:gd name="T37" fmla="*/ 69 h 72"/>
                <a:gd name="T38" fmla="*/ 1 w 66"/>
                <a:gd name="T39" fmla="*/ 66 h 72"/>
                <a:gd name="T40" fmla="*/ 23 w 66"/>
                <a:gd name="T41" fmla="*/ 3 h 72"/>
                <a:gd name="T42" fmla="*/ 24 w 66"/>
                <a:gd name="T43" fmla="*/ 1 h 72"/>
                <a:gd name="T44" fmla="*/ 25 w 66"/>
                <a:gd name="T45" fmla="*/ 0 h 72"/>
                <a:gd name="T46" fmla="*/ 28 w 66"/>
                <a:gd name="T47" fmla="*/ 0 h 72"/>
                <a:gd name="T48" fmla="*/ 32 w 66"/>
                <a:gd name="T49" fmla="*/ 0 h 72"/>
                <a:gd name="T50" fmla="*/ 38 w 66"/>
                <a:gd name="T51" fmla="*/ 0 h 72"/>
                <a:gd name="T52" fmla="*/ 41 w 66"/>
                <a:gd name="T53" fmla="*/ 0 h 72"/>
                <a:gd name="T54" fmla="*/ 42 w 66"/>
                <a:gd name="T55" fmla="*/ 1 h 72"/>
                <a:gd name="T56" fmla="*/ 43 w 66"/>
                <a:gd name="T57" fmla="*/ 3 h 72"/>
                <a:gd name="T58" fmla="*/ 65 w 66"/>
                <a:gd name="T59" fmla="*/ 66 h 72"/>
                <a:gd name="T60" fmla="*/ 32 w 66"/>
                <a:gd name="T61" fmla="*/ 14 h 72"/>
                <a:gd name="T62" fmla="*/ 32 w 66"/>
                <a:gd name="T63" fmla="*/ 14 h 72"/>
                <a:gd name="T64" fmla="*/ 22 w 66"/>
                <a:gd name="T65" fmla="*/ 44 h 72"/>
                <a:gd name="T66" fmla="*/ 42 w 66"/>
                <a:gd name="T67" fmla="*/ 44 h 72"/>
                <a:gd name="T68" fmla="*/ 32 w 66"/>
                <a:gd name="T69" fmla="*/ 1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72">
                  <a:moveTo>
                    <a:pt x="65" y="66"/>
                  </a:moveTo>
                  <a:cubicBezTo>
                    <a:pt x="66" y="67"/>
                    <a:pt x="66" y="68"/>
                    <a:pt x="66" y="69"/>
                  </a:cubicBezTo>
                  <a:cubicBezTo>
                    <a:pt x="66" y="70"/>
                    <a:pt x="66" y="71"/>
                    <a:pt x="66" y="71"/>
                  </a:cubicBezTo>
                  <a:cubicBezTo>
                    <a:pt x="65" y="71"/>
                    <a:pt x="64" y="72"/>
                    <a:pt x="63" y="72"/>
                  </a:cubicBezTo>
                  <a:cubicBezTo>
                    <a:pt x="62" y="72"/>
                    <a:pt x="61" y="72"/>
                    <a:pt x="59" y="72"/>
                  </a:cubicBezTo>
                  <a:cubicBezTo>
                    <a:pt x="57" y="72"/>
                    <a:pt x="56" y="72"/>
                    <a:pt x="55" y="72"/>
                  </a:cubicBezTo>
                  <a:cubicBezTo>
                    <a:pt x="54" y="72"/>
                    <a:pt x="53" y="72"/>
                    <a:pt x="52" y="71"/>
                  </a:cubicBezTo>
                  <a:cubicBezTo>
                    <a:pt x="52" y="71"/>
                    <a:pt x="51" y="71"/>
                    <a:pt x="51" y="71"/>
                  </a:cubicBezTo>
                  <a:cubicBezTo>
                    <a:pt x="51" y="70"/>
                    <a:pt x="51" y="70"/>
                    <a:pt x="51" y="70"/>
                  </a:cubicBezTo>
                  <a:cubicBezTo>
                    <a:pt x="46" y="55"/>
                    <a:pt x="46" y="55"/>
                    <a:pt x="46" y="55"/>
                  </a:cubicBezTo>
                  <a:cubicBezTo>
                    <a:pt x="19" y="55"/>
                    <a:pt x="19" y="55"/>
                    <a:pt x="19" y="55"/>
                  </a:cubicBezTo>
                  <a:cubicBezTo>
                    <a:pt x="14" y="69"/>
                    <a:pt x="14" y="69"/>
                    <a:pt x="14" y="69"/>
                  </a:cubicBezTo>
                  <a:cubicBezTo>
                    <a:pt x="14" y="70"/>
                    <a:pt x="14" y="70"/>
                    <a:pt x="14" y="70"/>
                  </a:cubicBezTo>
                  <a:cubicBezTo>
                    <a:pt x="14" y="71"/>
                    <a:pt x="13" y="71"/>
                    <a:pt x="13" y="71"/>
                  </a:cubicBezTo>
                  <a:cubicBezTo>
                    <a:pt x="12" y="72"/>
                    <a:pt x="11" y="72"/>
                    <a:pt x="10" y="72"/>
                  </a:cubicBezTo>
                  <a:cubicBezTo>
                    <a:pt x="9" y="72"/>
                    <a:pt x="8" y="72"/>
                    <a:pt x="7" y="72"/>
                  </a:cubicBezTo>
                  <a:cubicBezTo>
                    <a:pt x="5" y="72"/>
                    <a:pt x="4" y="72"/>
                    <a:pt x="3" y="72"/>
                  </a:cubicBezTo>
                  <a:cubicBezTo>
                    <a:pt x="2" y="72"/>
                    <a:pt x="1" y="71"/>
                    <a:pt x="1" y="71"/>
                  </a:cubicBezTo>
                  <a:cubicBezTo>
                    <a:pt x="0" y="70"/>
                    <a:pt x="0" y="70"/>
                    <a:pt x="0" y="69"/>
                  </a:cubicBezTo>
                  <a:cubicBezTo>
                    <a:pt x="0" y="68"/>
                    <a:pt x="1" y="67"/>
                    <a:pt x="1" y="66"/>
                  </a:cubicBezTo>
                  <a:cubicBezTo>
                    <a:pt x="23" y="3"/>
                    <a:pt x="23" y="3"/>
                    <a:pt x="23" y="3"/>
                  </a:cubicBezTo>
                  <a:cubicBezTo>
                    <a:pt x="23" y="2"/>
                    <a:pt x="24" y="1"/>
                    <a:pt x="24" y="1"/>
                  </a:cubicBezTo>
                  <a:cubicBezTo>
                    <a:pt x="24" y="1"/>
                    <a:pt x="25" y="0"/>
                    <a:pt x="25" y="0"/>
                  </a:cubicBezTo>
                  <a:cubicBezTo>
                    <a:pt x="26" y="0"/>
                    <a:pt x="27" y="0"/>
                    <a:pt x="28" y="0"/>
                  </a:cubicBezTo>
                  <a:cubicBezTo>
                    <a:pt x="29" y="0"/>
                    <a:pt x="31" y="0"/>
                    <a:pt x="32" y="0"/>
                  </a:cubicBezTo>
                  <a:cubicBezTo>
                    <a:pt x="35" y="0"/>
                    <a:pt x="36" y="0"/>
                    <a:pt x="38" y="0"/>
                  </a:cubicBezTo>
                  <a:cubicBezTo>
                    <a:pt x="39" y="0"/>
                    <a:pt x="40" y="0"/>
                    <a:pt x="41" y="0"/>
                  </a:cubicBezTo>
                  <a:cubicBezTo>
                    <a:pt x="41" y="0"/>
                    <a:pt x="42" y="1"/>
                    <a:pt x="42" y="1"/>
                  </a:cubicBezTo>
                  <a:cubicBezTo>
                    <a:pt x="43" y="1"/>
                    <a:pt x="43" y="2"/>
                    <a:pt x="43" y="3"/>
                  </a:cubicBezTo>
                  <a:lnTo>
                    <a:pt x="65" y="66"/>
                  </a:lnTo>
                  <a:close/>
                  <a:moveTo>
                    <a:pt x="32" y="14"/>
                  </a:moveTo>
                  <a:cubicBezTo>
                    <a:pt x="32" y="14"/>
                    <a:pt x="32" y="14"/>
                    <a:pt x="32" y="14"/>
                  </a:cubicBezTo>
                  <a:cubicBezTo>
                    <a:pt x="22" y="44"/>
                    <a:pt x="22" y="44"/>
                    <a:pt x="22" y="44"/>
                  </a:cubicBezTo>
                  <a:cubicBezTo>
                    <a:pt x="42" y="44"/>
                    <a:pt x="42" y="44"/>
                    <a:pt x="42" y="44"/>
                  </a:cubicBezTo>
                  <a:lnTo>
                    <a:pt x="32" y="1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1" name="Freeform 159">
              <a:extLst>
                <a:ext uri="{FF2B5EF4-FFF2-40B4-BE49-F238E27FC236}">
                  <a16:creationId xmlns:a16="http://schemas.microsoft.com/office/drawing/2014/main" id="{22E3F3EB-24D7-4C1A-A954-493EBCF68CCA}"/>
                </a:ext>
              </a:extLst>
            </p:cNvPr>
            <p:cNvSpPr>
              <a:spLocks noEditPoints="1"/>
            </p:cNvSpPr>
            <p:nvPr userDrawn="1"/>
          </p:nvSpPr>
          <p:spPr bwMode="auto">
            <a:xfrm>
              <a:off x="7325" y="3944"/>
              <a:ext cx="23" cy="36"/>
            </a:xfrm>
            <a:custGeom>
              <a:avLst/>
              <a:gdLst>
                <a:gd name="T0" fmla="*/ 30 w 30"/>
                <a:gd name="T1" fmla="*/ 32 h 45"/>
                <a:gd name="T2" fmla="*/ 29 w 30"/>
                <a:gd name="T3" fmla="*/ 36 h 45"/>
                <a:gd name="T4" fmla="*/ 28 w 30"/>
                <a:gd name="T5" fmla="*/ 40 h 45"/>
                <a:gd name="T6" fmla="*/ 25 w 30"/>
                <a:gd name="T7" fmla="*/ 42 h 45"/>
                <a:gd name="T8" fmla="*/ 22 w 30"/>
                <a:gd name="T9" fmla="*/ 44 h 45"/>
                <a:gd name="T10" fmla="*/ 18 w 30"/>
                <a:gd name="T11" fmla="*/ 45 h 45"/>
                <a:gd name="T12" fmla="*/ 14 w 30"/>
                <a:gd name="T13" fmla="*/ 45 h 45"/>
                <a:gd name="T14" fmla="*/ 2 w 30"/>
                <a:gd name="T15" fmla="*/ 45 h 45"/>
                <a:gd name="T16" fmla="*/ 0 w 30"/>
                <a:gd name="T17" fmla="*/ 45 h 45"/>
                <a:gd name="T18" fmla="*/ 0 w 30"/>
                <a:gd name="T19" fmla="*/ 43 h 45"/>
                <a:gd name="T20" fmla="*/ 0 w 30"/>
                <a:gd name="T21" fmla="*/ 2 h 45"/>
                <a:gd name="T22" fmla="*/ 0 w 30"/>
                <a:gd name="T23" fmla="*/ 0 h 45"/>
                <a:gd name="T24" fmla="*/ 2 w 30"/>
                <a:gd name="T25" fmla="*/ 0 h 45"/>
                <a:gd name="T26" fmla="*/ 12 w 30"/>
                <a:gd name="T27" fmla="*/ 0 h 45"/>
                <a:gd name="T28" fmla="*/ 19 w 30"/>
                <a:gd name="T29" fmla="*/ 1 h 45"/>
                <a:gd name="T30" fmla="*/ 23 w 30"/>
                <a:gd name="T31" fmla="*/ 3 h 45"/>
                <a:gd name="T32" fmla="*/ 26 w 30"/>
                <a:gd name="T33" fmla="*/ 7 h 45"/>
                <a:gd name="T34" fmla="*/ 27 w 30"/>
                <a:gd name="T35" fmla="*/ 11 h 45"/>
                <a:gd name="T36" fmla="*/ 26 w 30"/>
                <a:gd name="T37" fmla="*/ 14 h 45"/>
                <a:gd name="T38" fmla="*/ 25 w 30"/>
                <a:gd name="T39" fmla="*/ 17 h 45"/>
                <a:gd name="T40" fmla="*/ 23 w 30"/>
                <a:gd name="T41" fmla="*/ 19 h 45"/>
                <a:gd name="T42" fmla="*/ 21 w 30"/>
                <a:gd name="T43" fmla="*/ 21 h 45"/>
                <a:gd name="T44" fmla="*/ 24 w 30"/>
                <a:gd name="T45" fmla="*/ 22 h 45"/>
                <a:gd name="T46" fmla="*/ 27 w 30"/>
                <a:gd name="T47" fmla="*/ 25 h 45"/>
                <a:gd name="T48" fmla="*/ 29 w 30"/>
                <a:gd name="T49" fmla="*/ 28 h 45"/>
                <a:gd name="T50" fmla="*/ 30 w 30"/>
                <a:gd name="T51" fmla="*/ 32 h 45"/>
                <a:gd name="T52" fmla="*/ 21 w 30"/>
                <a:gd name="T53" fmla="*/ 12 h 45"/>
                <a:gd name="T54" fmla="*/ 20 w 30"/>
                <a:gd name="T55" fmla="*/ 9 h 45"/>
                <a:gd name="T56" fmla="*/ 19 w 30"/>
                <a:gd name="T57" fmla="*/ 7 h 45"/>
                <a:gd name="T58" fmla="*/ 16 w 30"/>
                <a:gd name="T59" fmla="*/ 5 h 45"/>
                <a:gd name="T60" fmla="*/ 12 w 30"/>
                <a:gd name="T61" fmla="*/ 5 h 45"/>
                <a:gd name="T62" fmla="*/ 6 w 30"/>
                <a:gd name="T63" fmla="*/ 5 h 45"/>
                <a:gd name="T64" fmla="*/ 6 w 30"/>
                <a:gd name="T65" fmla="*/ 20 h 45"/>
                <a:gd name="T66" fmla="*/ 13 w 30"/>
                <a:gd name="T67" fmla="*/ 20 h 45"/>
                <a:gd name="T68" fmla="*/ 16 w 30"/>
                <a:gd name="T69" fmla="*/ 19 h 45"/>
                <a:gd name="T70" fmla="*/ 19 w 30"/>
                <a:gd name="T71" fmla="*/ 17 h 45"/>
                <a:gd name="T72" fmla="*/ 20 w 30"/>
                <a:gd name="T73" fmla="*/ 15 h 45"/>
                <a:gd name="T74" fmla="*/ 21 w 30"/>
                <a:gd name="T75" fmla="*/ 12 h 45"/>
                <a:gd name="T76" fmla="*/ 23 w 30"/>
                <a:gd name="T77" fmla="*/ 33 h 45"/>
                <a:gd name="T78" fmla="*/ 23 w 30"/>
                <a:gd name="T79" fmla="*/ 29 h 45"/>
                <a:gd name="T80" fmla="*/ 21 w 30"/>
                <a:gd name="T81" fmla="*/ 26 h 45"/>
                <a:gd name="T82" fmla="*/ 18 w 30"/>
                <a:gd name="T83" fmla="*/ 25 h 45"/>
                <a:gd name="T84" fmla="*/ 13 w 30"/>
                <a:gd name="T85" fmla="*/ 24 h 45"/>
                <a:gd name="T86" fmla="*/ 6 w 30"/>
                <a:gd name="T87" fmla="*/ 24 h 45"/>
                <a:gd name="T88" fmla="*/ 6 w 30"/>
                <a:gd name="T89" fmla="*/ 40 h 45"/>
                <a:gd name="T90" fmla="*/ 14 w 30"/>
                <a:gd name="T91" fmla="*/ 40 h 45"/>
                <a:gd name="T92" fmla="*/ 18 w 30"/>
                <a:gd name="T93" fmla="*/ 40 h 45"/>
                <a:gd name="T94" fmla="*/ 21 w 30"/>
                <a:gd name="T95" fmla="*/ 38 h 45"/>
                <a:gd name="T96" fmla="*/ 23 w 30"/>
                <a:gd name="T97" fmla="*/ 36 h 45"/>
                <a:gd name="T98" fmla="*/ 23 w 30"/>
                <a:gd name="T99"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45">
                  <a:moveTo>
                    <a:pt x="30" y="32"/>
                  </a:moveTo>
                  <a:cubicBezTo>
                    <a:pt x="30" y="34"/>
                    <a:pt x="30" y="35"/>
                    <a:pt x="29" y="36"/>
                  </a:cubicBezTo>
                  <a:cubicBezTo>
                    <a:pt x="29" y="37"/>
                    <a:pt x="28" y="39"/>
                    <a:pt x="28" y="40"/>
                  </a:cubicBezTo>
                  <a:cubicBezTo>
                    <a:pt x="27" y="40"/>
                    <a:pt x="26" y="41"/>
                    <a:pt x="25" y="42"/>
                  </a:cubicBezTo>
                  <a:cubicBezTo>
                    <a:pt x="24" y="43"/>
                    <a:pt x="23" y="43"/>
                    <a:pt x="22" y="44"/>
                  </a:cubicBezTo>
                  <a:cubicBezTo>
                    <a:pt x="21" y="44"/>
                    <a:pt x="20" y="45"/>
                    <a:pt x="18" y="45"/>
                  </a:cubicBezTo>
                  <a:cubicBezTo>
                    <a:pt x="17" y="45"/>
                    <a:pt x="16" y="45"/>
                    <a:pt x="14" y="45"/>
                  </a:cubicBezTo>
                  <a:cubicBezTo>
                    <a:pt x="2" y="45"/>
                    <a:pt x="2" y="45"/>
                    <a:pt x="2" y="45"/>
                  </a:cubicBezTo>
                  <a:cubicBezTo>
                    <a:pt x="1" y="45"/>
                    <a:pt x="1" y="45"/>
                    <a:pt x="0" y="45"/>
                  </a:cubicBezTo>
                  <a:cubicBezTo>
                    <a:pt x="0" y="44"/>
                    <a:pt x="0" y="44"/>
                    <a:pt x="0" y="43"/>
                  </a:cubicBezTo>
                  <a:cubicBezTo>
                    <a:pt x="0" y="2"/>
                    <a:pt x="0" y="2"/>
                    <a:pt x="0" y="2"/>
                  </a:cubicBezTo>
                  <a:cubicBezTo>
                    <a:pt x="0" y="1"/>
                    <a:pt x="0" y="1"/>
                    <a:pt x="0" y="0"/>
                  </a:cubicBezTo>
                  <a:cubicBezTo>
                    <a:pt x="1" y="0"/>
                    <a:pt x="1" y="0"/>
                    <a:pt x="2" y="0"/>
                  </a:cubicBezTo>
                  <a:cubicBezTo>
                    <a:pt x="12" y="0"/>
                    <a:pt x="12" y="0"/>
                    <a:pt x="12" y="0"/>
                  </a:cubicBezTo>
                  <a:cubicBezTo>
                    <a:pt x="15" y="0"/>
                    <a:pt x="17" y="0"/>
                    <a:pt x="19" y="1"/>
                  </a:cubicBezTo>
                  <a:cubicBezTo>
                    <a:pt x="21" y="1"/>
                    <a:pt x="22" y="2"/>
                    <a:pt x="23" y="3"/>
                  </a:cubicBezTo>
                  <a:cubicBezTo>
                    <a:pt x="24" y="4"/>
                    <a:pt x="25" y="5"/>
                    <a:pt x="26" y="7"/>
                  </a:cubicBezTo>
                  <a:cubicBezTo>
                    <a:pt x="27" y="8"/>
                    <a:pt x="27" y="10"/>
                    <a:pt x="27" y="11"/>
                  </a:cubicBezTo>
                  <a:cubicBezTo>
                    <a:pt x="27" y="12"/>
                    <a:pt x="27" y="13"/>
                    <a:pt x="26" y="14"/>
                  </a:cubicBezTo>
                  <a:cubicBezTo>
                    <a:pt x="26" y="15"/>
                    <a:pt x="26" y="16"/>
                    <a:pt x="25" y="17"/>
                  </a:cubicBezTo>
                  <a:cubicBezTo>
                    <a:pt x="25" y="18"/>
                    <a:pt x="24" y="19"/>
                    <a:pt x="23" y="19"/>
                  </a:cubicBezTo>
                  <a:cubicBezTo>
                    <a:pt x="23" y="20"/>
                    <a:pt x="22" y="21"/>
                    <a:pt x="21" y="21"/>
                  </a:cubicBezTo>
                  <a:cubicBezTo>
                    <a:pt x="22" y="21"/>
                    <a:pt x="23" y="22"/>
                    <a:pt x="24" y="22"/>
                  </a:cubicBezTo>
                  <a:cubicBezTo>
                    <a:pt x="25" y="23"/>
                    <a:pt x="26" y="24"/>
                    <a:pt x="27" y="25"/>
                  </a:cubicBezTo>
                  <a:cubicBezTo>
                    <a:pt x="28" y="26"/>
                    <a:pt x="29" y="27"/>
                    <a:pt x="29" y="28"/>
                  </a:cubicBezTo>
                  <a:cubicBezTo>
                    <a:pt x="29" y="29"/>
                    <a:pt x="30" y="31"/>
                    <a:pt x="30" y="32"/>
                  </a:cubicBezTo>
                  <a:close/>
                  <a:moveTo>
                    <a:pt x="21" y="12"/>
                  </a:moveTo>
                  <a:cubicBezTo>
                    <a:pt x="21" y="11"/>
                    <a:pt x="20" y="10"/>
                    <a:pt x="20" y="9"/>
                  </a:cubicBezTo>
                  <a:cubicBezTo>
                    <a:pt x="20" y="8"/>
                    <a:pt x="19" y="7"/>
                    <a:pt x="19" y="7"/>
                  </a:cubicBezTo>
                  <a:cubicBezTo>
                    <a:pt x="18" y="6"/>
                    <a:pt x="17" y="6"/>
                    <a:pt x="16" y="5"/>
                  </a:cubicBezTo>
                  <a:cubicBezTo>
                    <a:pt x="15" y="5"/>
                    <a:pt x="14" y="5"/>
                    <a:pt x="12" y="5"/>
                  </a:cubicBezTo>
                  <a:cubicBezTo>
                    <a:pt x="6" y="5"/>
                    <a:pt x="6" y="5"/>
                    <a:pt x="6" y="5"/>
                  </a:cubicBezTo>
                  <a:cubicBezTo>
                    <a:pt x="6" y="20"/>
                    <a:pt x="6" y="20"/>
                    <a:pt x="6" y="20"/>
                  </a:cubicBezTo>
                  <a:cubicBezTo>
                    <a:pt x="13" y="20"/>
                    <a:pt x="13" y="20"/>
                    <a:pt x="13" y="20"/>
                  </a:cubicBezTo>
                  <a:cubicBezTo>
                    <a:pt x="14" y="20"/>
                    <a:pt x="15" y="19"/>
                    <a:pt x="16" y="19"/>
                  </a:cubicBezTo>
                  <a:cubicBezTo>
                    <a:pt x="17" y="19"/>
                    <a:pt x="18" y="18"/>
                    <a:pt x="19" y="17"/>
                  </a:cubicBezTo>
                  <a:cubicBezTo>
                    <a:pt x="19" y="17"/>
                    <a:pt x="20" y="16"/>
                    <a:pt x="20" y="15"/>
                  </a:cubicBezTo>
                  <a:cubicBezTo>
                    <a:pt x="20" y="14"/>
                    <a:pt x="21" y="13"/>
                    <a:pt x="21" y="12"/>
                  </a:cubicBezTo>
                  <a:close/>
                  <a:moveTo>
                    <a:pt x="23" y="33"/>
                  </a:moveTo>
                  <a:cubicBezTo>
                    <a:pt x="23" y="31"/>
                    <a:pt x="23" y="30"/>
                    <a:pt x="23" y="29"/>
                  </a:cubicBezTo>
                  <a:cubicBezTo>
                    <a:pt x="22" y="28"/>
                    <a:pt x="22" y="27"/>
                    <a:pt x="21" y="26"/>
                  </a:cubicBezTo>
                  <a:cubicBezTo>
                    <a:pt x="20" y="26"/>
                    <a:pt x="19" y="25"/>
                    <a:pt x="18" y="25"/>
                  </a:cubicBezTo>
                  <a:cubicBezTo>
                    <a:pt x="16" y="25"/>
                    <a:pt x="15" y="24"/>
                    <a:pt x="13" y="24"/>
                  </a:cubicBezTo>
                  <a:cubicBezTo>
                    <a:pt x="6" y="24"/>
                    <a:pt x="6" y="24"/>
                    <a:pt x="6" y="24"/>
                  </a:cubicBezTo>
                  <a:cubicBezTo>
                    <a:pt x="6" y="40"/>
                    <a:pt x="6" y="40"/>
                    <a:pt x="6" y="40"/>
                  </a:cubicBezTo>
                  <a:cubicBezTo>
                    <a:pt x="14" y="40"/>
                    <a:pt x="14" y="40"/>
                    <a:pt x="14" y="40"/>
                  </a:cubicBezTo>
                  <a:cubicBezTo>
                    <a:pt x="16" y="40"/>
                    <a:pt x="17" y="40"/>
                    <a:pt x="18" y="40"/>
                  </a:cubicBezTo>
                  <a:cubicBezTo>
                    <a:pt x="19" y="40"/>
                    <a:pt x="20" y="39"/>
                    <a:pt x="21" y="38"/>
                  </a:cubicBezTo>
                  <a:cubicBezTo>
                    <a:pt x="22" y="38"/>
                    <a:pt x="22" y="37"/>
                    <a:pt x="23" y="36"/>
                  </a:cubicBezTo>
                  <a:cubicBezTo>
                    <a:pt x="23" y="35"/>
                    <a:pt x="23" y="34"/>
                    <a:pt x="23"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2" name="Freeform 160">
              <a:extLst>
                <a:ext uri="{FF2B5EF4-FFF2-40B4-BE49-F238E27FC236}">
                  <a16:creationId xmlns:a16="http://schemas.microsoft.com/office/drawing/2014/main" id="{8C34C21A-6B43-4601-8DF5-598CA8E6FE8E}"/>
                </a:ext>
              </a:extLst>
            </p:cNvPr>
            <p:cNvSpPr>
              <a:spLocks/>
            </p:cNvSpPr>
            <p:nvPr userDrawn="1"/>
          </p:nvSpPr>
          <p:spPr bwMode="auto">
            <a:xfrm>
              <a:off x="7355" y="3944"/>
              <a:ext cx="20" cy="36"/>
            </a:xfrm>
            <a:custGeom>
              <a:avLst/>
              <a:gdLst>
                <a:gd name="T0" fmla="*/ 25 w 25"/>
                <a:gd name="T1" fmla="*/ 43 h 45"/>
                <a:gd name="T2" fmla="*/ 25 w 25"/>
                <a:gd name="T3" fmla="*/ 44 h 45"/>
                <a:gd name="T4" fmla="*/ 25 w 25"/>
                <a:gd name="T5" fmla="*/ 45 h 45"/>
                <a:gd name="T6" fmla="*/ 24 w 25"/>
                <a:gd name="T7" fmla="*/ 45 h 45"/>
                <a:gd name="T8" fmla="*/ 24 w 25"/>
                <a:gd name="T9" fmla="*/ 45 h 45"/>
                <a:gd name="T10" fmla="*/ 2 w 25"/>
                <a:gd name="T11" fmla="*/ 45 h 45"/>
                <a:gd name="T12" fmla="*/ 1 w 25"/>
                <a:gd name="T13" fmla="*/ 45 h 45"/>
                <a:gd name="T14" fmla="*/ 0 w 25"/>
                <a:gd name="T15" fmla="*/ 43 h 45"/>
                <a:gd name="T16" fmla="*/ 0 w 25"/>
                <a:gd name="T17" fmla="*/ 2 h 45"/>
                <a:gd name="T18" fmla="*/ 1 w 25"/>
                <a:gd name="T19" fmla="*/ 0 h 45"/>
                <a:gd name="T20" fmla="*/ 2 w 25"/>
                <a:gd name="T21" fmla="*/ 0 h 45"/>
                <a:gd name="T22" fmla="*/ 24 w 25"/>
                <a:gd name="T23" fmla="*/ 0 h 45"/>
                <a:gd name="T24" fmla="*/ 24 w 25"/>
                <a:gd name="T25" fmla="*/ 0 h 45"/>
                <a:gd name="T26" fmla="*/ 25 w 25"/>
                <a:gd name="T27" fmla="*/ 0 h 45"/>
                <a:gd name="T28" fmla="*/ 25 w 25"/>
                <a:gd name="T29" fmla="*/ 1 h 45"/>
                <a:gd name="T30" fmla="*/ 25 w 25"/>
                <a:gd name="T31" fmla="*/ 2 h 45"/>
                <a:gd name="T32" fmla="*/ 25 w 25"/>
                <a:gd name="T33" fmla="*/ 4 h 45"/>
                <a:gd name="T34" fmla="*/ 25 w 25"/>
                <a:gd name="T35" fmla="*/ 4 h 45"/>
                <a:gd name="T36" fmla="*/ 24 w 25"/>
                <a:gd name="T37" fmla="*/ 5 h 45"/>
                <a:gd name="T38" fmla="*/ 24 w 25"/>
                <a:gd name="T39" fmla="*/ 5 h 45"/>
                <a:gd name="T40" fmla="*/ 6 w 25"/>
                <a:gd name="T41" fmla="*/ 5 h 45"/>
                <a:gd name="T42" fmla="*/ 6 w 25"/>
                <a:gd name="T43" fmla="*/ 19 h 45"/>
                <a:gd name="T44" fmla="*/ 21 w 25"/>
                <a:gd name="T45" fmla="*/ 19 h 45"/>
                <a:gd name="T46" fmla="*/ 22 w 25"/>
                <a:gd name="T47" fmla="*/ 19 h 45"/>
                <a:gd name="T48" fmla="*/ 22 w 25"/>
                <a:gd name="T49" fmla="*/ 20 h 45"/>
                <a:gd name="T50" fmla="*/ 22 w 25"/>
                <a:gd name="T51" fmla="*/ 21 h 45"/>
                <a:gd name="T52" fmla="*/ 22 w 25"/>
                <a:gd name="T53" fmla="*/ 22 h 45"/>
                <a:gd name="T54" fmla="*/ 22 w 25"/>
                <a:gd name="T55" fmla="*/ 23 h 45"/>
                <a:gd name="T56" fmla="*/ 22 w 25"/>
                <a:gd name="T57" fmla="*/ 24 h 45"/>
                <a:gd name="T58" fmla="*/ 22 w 25"/>
                <a:gd name="T59" fmla="*/ 24 h 45"/>
                <a:gd name="T60" fmla="*/ 21 w 25"/>
                <a:gd name="T61" fmla="*/ 24 h 45"/>
                <a:gd name="T62" fmla="*/ 6 w 25"/>
                <a:gd name="T63" fmla="*/ 24 h 45"/>
                <a:gd name="T64" fmla="*/ 6 w 25"/>
                <a:gd name="T65" fmla="*/ 40 h 45"/>
                <a:gd name="T66" fmla="*/ 24 w 25"/>
                <a:gd name="T67" fmla="*/ 40 h 45"/>
                <a:gd name="T68" fmla="*/ 24 w 25"/>
                <a:gd name="T69" fmla="*/ 40 h 45"/>
                <a:gd name="T70" fmla="*/ 25 w 25"/>
                <a:gd name="T71" fmla="*/ 41 h 45"/>
                <a:gd name="T72" fmla="*/ 25 w 25"/>
                <a:gd name="T73" fmla="*/ 42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4"/>
                    <a:pt x="25" y="44"/>
                  </a:cubicBezTo>
                  <a:cubicBezTo>
                    <a:pt x="25" y="44"/>
                    <a:pt x="25" y="45"/>
                    <a:pt x="25" y="45"/>
                  </a:cubicBezTo>
                  <a:cubicBezTo>
                    <a:pt x="25" y="45"/>
                    <a:pt x="25" y="45"/>
                    <a:pt x="24" y="45"/>
                  </a:cubicBezTo>
                  <a:cubicBezTo>
                    <a:pt x="24" y="45"/>
                    <a:pt x="24" y="45"/>
                    <a:pt x="24" y="45"/>
                  </a:cubicBezTo>
                  <a:cubicBezTo>
                    <a:pt x="2" y="45"/>
                    <a:pt x="2" y="45"/>
                    <a:pt x="2" y="45"/>
                  </a:cubicBezTo>
                  <a:cubicBezTo>
                    <a:pt x="2" y="45"/>
                    <a:pt x="1" y="45"/>
                    <a:pt x="1" y="45"/>
                  </a:cubicBezTo>
                  <a:cubicBezTo>
                    <a:pt x="0" y="44"/>
                    <a:pt x="0" y="44"/>
                    <a:pt x="0" y="43"/>
                  </a:cubicBezTo>
                  <a:cubicBezTo>
                    <a:pt x="0" y="2"/>
                    <a:pt x="0" y="2"/>
                    <a:pt x="0" y="2"/>
                  </a:cubicBezTo>
                  <a:cubicBezTo>
                    <a:pt x="0" y="1"/>
                    <a:pt x="0" y="1"/>
                    <a:pt x="1" y="0"/>
                  </a:cubicBezTo>
                  <a:cubicBezTo>
                    <a:pt x="1" y="0"/>
                    <a:pt x="2" y="0"/>
                    <a:pt x="2" y="0"/>
                  </a:cubicBezTo>
                  <a:cubicBezTo>
                    <a:pt x="24" y="0"/>
                    <a:pt x="24" y="0"/>
                    <a:pt x="24" y="0"/>
                  </a:cubicBezTo>
                  <a:cubicBezTo>
                    <a:pt x="24" y="0"/>
                    <a:pt x="24" y="0"/>
                    <a:pt x="24" y="0"/>
                  </a:cubicBezTo>
                  <a:cubicBezTo>
                    <a:pt x="24" y="0"/>
                    <a:pt x="24" y="0"/>
                    <a:pt x="25" y="0"/>
                  </a:cubicBezTo>
                  <a:cubicBezTo>
                    <a:pt x="25" y="1"/>
                    <a:pt x="25" y="1"/>
                    <a:pt x="25" y="1"/>
                  </a:cubicBezTo>
                  <a:cubicBezTo>
                    <a:pt x="25" y="2"/>
                    <a:pt x="25" y="2"/>
                    <a:pt x="25" y="2"/>
                  </a:cubicBezTo>
                  <a:cubicBezTo>
                    <a:pt x="25" y="3"/>
                    <a:pt x="25" y="3"/>
                    <a:pt x="25" y="4"/>
                  </a:cubicBezTo>
                  <a:cubicBezTo>
                    <a:pt x="25" y="4"/>
                    <a:pt x="25" y="4"/>
                    <a:pt x="25" y="4"/>
                  </a:cubicBezTo>
                  <a:cubicBezTo>
                    <a:pt x="24" y="5"/>
                    <a:pt x="24" y="5"/>
                    <a:pt x="24" y="5"/>
                  </a:cubicBezTo>
                  <a:cubicBezTo>
                    <a:pt x="24" y="5"/>
                    <a:pt x="24" y="5"/>
                    <a:pt x="24" y="5"/>
                  </a:cubicBezTo>
                  <a:cubicBezTo>
                    <a:pt x="6" y="5"/>
                    <a:pt x="6" y="5"/>
                    <a:pt x="6" y="5"/>
                  </a:cubicBezTo>
                  <a:cubicBezTo>
                    <a:pt x="6" y="19"/>
                    <a:pt x="6" y="19"/>
                    <a:pt x="6" y="19"/>
                  </a:cubicBezTo>
                  <a:cubicBezTo>
                    <a:pt x="21" y="19"/>
                    <a:pt x="21" y="19"/>
                    <a:pt x="21" y="19"/>
                  </a:cubicBezTo>
                  <a:cubicBezTo>
                    <a:pt x="21" y="19"/>
                    <a:pt x="22" y="19"/>
                    <a:pt x="22" y="19"/>
                  </a:cubicBezTo>
                  <a:cubicBezTo>
                    <a:pt x="22" y="19"/>
                    <a:pt x="22" y="20"/>
                    <a:pt x="22" y="20"/>
                  </a:cubicBezTo>
                  <a:cubicBezTo>
                    <a:pt x="22" y="20"/>
                    <a:pt x="22" y="20"/>
                    <a:pt x="22" y="21"/>
                  </a:cubicBezTo>
                  <a:cubicBezTo>
                    <a:pt x="22" y="21"/>
                    <a:pt x="22" y="21"/>
                    <a:pt x="22" y="22"/>
                  </a:cubicBezTo>
                  <a:cubicBezTo>
                    <a:pt x="22" y="22"/>
                    <a:pt x="22" y="22"/>
                    <a:pt x="22" y="23"/>
                  </a:cubicBezTo>
                  <a:cubicBezTo>
                    <a:pt x="22" y="23"/>
                    <a:pt x="22" y="23"/>
                    <a:pt x="22" y="24"/>
                  </a:cubicBezTo>
                  <a:cubicBezTo>
                    <a:pt x="22" y="24"/>
                    <a:pt x="22" y="24"/>
                    <a:pt x="22" y="24"/>
                  </a:cubicBezTo>
                  <a:cubicBezTo>
                    <a:pt x="22" y="24"/>
                    <a:pt x="21" y="24"/>
                    <a:pt x="21" y="24"/>
                  </a:cubicBezTo>
                  <a:cubicBezTo>
                    <a:pt x="6" y="24"/>
                    <a:pt x="6" y="24"/>
                    <a:pt x="6" y="24"/>
                  </a:cubicBezTo>
                  <a:cubicBezTo>
                    <a:pt x="6" y="40"/>
                    <a:pt x="6" y="40"/>
                    <a:pt x="6" y="40"/>
                  </a:cubicBezTo>
                  <a:cubicBezTo>
                    <a:pt x="24" y="40"/>
                    <a:pt x="24" y="40"/>
                    <a:pt x="24" y="40"/>
                  </a:cubicBezTo>
                  <a:cubicBezTo>
                    <a:pt x="24" y="40"/>
                    <a:pt x="24" y="40"/>
                    <a:pt x="24" y="40"/>
                  </a:cubicBezTo>
                  <a:cubicBezTo>
                    <a:pt x="25" y="41"/>
                    <a:pt x="25" y="41"/>
                    <a:pt x="25" y="41"/>
                  </a:cubicBezTo>
                  <a:cubicBezTo>
                    <a:pt x="25" y="41"/>
                    <a:pt x="25" y="41"/>
                    <a:pt x="25" y="42"/>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3" name="Freeform 161">
              <a:extLst>
                <a:ext uri="{FF2B5EF4-FFF2-40B4-BE49-F238E27FC236}">
                  <a16:creationId xmlns:a16="http://schemas.microsoft.com/office/drawing/2014/main" id="{87B66A62-73FC-41F6-A281-10F85885D6F0}"/>
                </a:ext>
              </a:extLst>
            </p:cNvPr>
            <p:cNvSpPr>
              <a:spLocks/>
            </p:cNvSpPr>
            <p:nvPr userDrawn="1"/>
          </p:nvSpPr>
          <p:spPr bwMode="auto">
            <a:xfrm>
              <a:off x="7383" y="3944"/>
              <a:ext cx="19" cy="36"/>
            </a:xfrm>
            <a:custGeom>
              <a:avLst/>
              <a:gdLst>
                <a:gd name="T0" fmla="*/ 24 w 24"/>
                <a:gd name="T1" fmla="*/ 43 h 45"/>
                <a:gd name="T2" fmla="*/ 24 w 24"/>
                <a:gd name="T3" fmla="*/ 44 h 45"/>
                <a:gd name="T4" fmla="*/ 23 w 24"/>
                <a:gd name="T5" fmla="*/ 45 h 45"/>
                <a:gd name="T6" fmla="*/ 23 w 24"/>
                <a:gd name="T7" fmla="*/ 45 h 45"/>
                <a:gd name="T8" fmla="*/ 22 w 24"/>
                <a:gd name="T9" fmla="*/ 45 h 45"/>
                <a:gd name="T10" fmla="*/ 2 w 24"/>
                <a:gd name="T11" fmla="*/ 45 h 45"/>
                <a:gd name="T12" fmla="*/ 1 w 24"/>
                <a:gd name="T13" fmla="*/ 45 h 45"/>
                <a:gd name="T14" fmla="*/ 0 w 24"/>
                <a:gd name="T15" fmla="*/ 43 h 45"/>
                <a:gd name="T16" fmla="*/ 0 w 24"/>
                <a:gd name="T17" fmla="*/ 1 h 45"/>
                <a:gd name="T18" fmla="*/ 0 w 24"/>
                <a:gd name="T19" fmla="*/ 0 h 45"/>
                <a:gd name="T20" fmla="*/ 1 w 24"/>
                <a:gd name="T21" fmla="*/ 0 h 45"/>
                <a:gd name="T22" fmla="*/ 2 w 24"/>
                <a:gd name="T23" fmla="*/ 0 h 45"/>
                <a:gd name="T24" fmla="*/ 3 w 24"/>
                <a:gd name="T25" fmla="*/ 0 h 45"/>
                <a:gd name="T26" fmla="*/ 5 w 24"/>
                <a:gd name="T27" fmla="*/ 0 h 45"/>
                <a:gd name="T28" fmla="*/ 5 w 24"/>
                <a:gd name="T29" fmla="*/ 0 h 45"/>
                <a:gd name="T30" fmla="*/ 6 w 24"/>
                <a:gd name="T31" fmla="*/ 0 h 45"/>
                <a:gd name="T32" fmla="*/ 6 w 24"/>
                <a:gd name="T33" fmla="*/ 1 h 45"/>
                <a:gd name="T34" fmla="*/ 6 w 24"/>
                <a:gd name="T35" fmla="*/ 40 h 45"/>
                <a:gd name="T36" fmla="*/ 22 w 24"/>
                <a:gd name="T37" fmla="*/ 40 h 45"/>
                <a:gd name="T38" fmla="*/ 23 w 24"/>
                <a:gd name="T39" fmla="*/ 40 h 45"/>
                <a:gd name="T40" fmla="*/ 23 w 24"/>
                <a:gd name="T41" fmla="*/ 41 h 45"/>
                <a:gd name="T42" fmla="*/ 24 w 24"/>
                <a:gd name="T43" fmla="*/ 42 h 45"/>
                <a:gd name="T44" fmla="*/ 24 w 24"/>
                <a:gd name="T4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5">
                  <a:moveTo>
                    <a:pt x="24" y="43"/>
                  </a:moveTo>
                  <a:cubicBezTo>
                    <a:pt x="24" y="43"/>
                    <a:pt x="24" y="44"/>
                    <a:pt x="24" y="44"/>
                  </a:cubicBezTo>
                  <a:cubicBezTo>
                    <a:pt x="23" y="44"/>
                    <a:pt x="23" y="44"/>
                    <a:pt x="23" y="45"/>
                  </a:cubicBezTo>
                  <a:cubicBezTo>
                    <a:pt x="23" y="45"/>
                    <a:pt x="23" y="45"/>
                    <a:pt x="23" y="45"/>
                  </a:cubicBezTo>
                  <a:cubicBezTo>
                    <a:pt x="23" y="45"/>
                    <a:pt x="23" y="45"/>
                    <a:pt x="22" y="45"/>
                  </a:cubicBezTo>
                  <a:cubicBezTo>
                    <a:pt x="2" y="45"/>
                    <a:pt x="2" y="45"/>
                    <a:pt x="2" y="45"/>
                  </a:cubicBezTo>
                  <a:cubicBezTo>
                    <a:pt x="2" y="45"/>
                    <a:pt x="1" y="45"/>
                    <a:pt x="1" y="45"/>
                  </a:cubicBezTo>
                  <a:cubicBezTo>
                    <a:pt x="0" y="44"/>
                    <a:pt x="0" y="44"/>
                    <a:pt x="0" y="43"/>
                  </a:cubicBezTo>
                  <a:cubicBezTo>
                    <a:pt x="0" y="1"/>
                    <a:pt x="0" y="1"/>
                    <a:pt x="0" y="1"/>
                  </a:cubicBezTo>
                  <a:cubicBezTo>
                    <a:pt x="0" y="1"/>
                    <a:pt x="0" y="0"/>
                    <a:pt x="0" y="0"/>
                  </a:cubicBezTo>
                  <a:cubicBezTo>
                    <a:pt x="0" y="0"/>
                    <a:pt x="0" y="0"/>
                    <a:pt x="1" y="0"/>
                  </a:cubicBezTo>
                  <a:cubicBezTo>
                    <a:pt x="1" y="0"/>
                    <a:pt x="1" y="0"/>
                    <a:pt x="2" y="0"/>
                  </a:cubicBezTo>
                  <a:cubicBezTo>
                    <a:pt x="2" y="0"/>
                    <a:pt x="2" y="0"/>
                    <a:pt x="3" y="0"/>
                  </a:cubicBezTo>
                  <a:cubicBezTo>
                    <a:pt x="4" y="0"/>
                    <a:pt x="4" y="0"/>
                    <a:pt x="5" y="0"/>
                  </a:cubicBezTo>
                  <a:cubicBezTo>
                    <a:pt x="5" y="0"/>
                    <a:pt x="5" y="0"/>
                    <a:pt x="5" y="0"/>
                  </a:cubicBezTo>
                  <a:cubicBezTo>
                    <a:pt x="6" y="0"/>
                    <a:pt x="6" y="0"/>
                    <a:pt x="6" y="0"/>
                  </a:cubicBezTo>
                  <a:cubicBezTo>
                    <a:pt x="6" y="0"/>
                    <a:pt x="6" y="1"/>
                    <a:pt x="6" y="1"/>
                  </a:cubicBezTo>
                  <a:cubicBezTo>
                    <a:pt x="6" y="40"/>
                    <a:pt x="6" y="40"/>
                    <a:pt x="6" y="40"/>
                  </a:cubicBezTo>
                  <a:cubicBezTo>
                    <a:pt x="22" y="40"/>
                    <a:pt x="22" y="40"/>
                    <a:pt x="22" y="40"/>
                  </a:cubicBezTo>
                  <a:cubicBezTo>
                    <a:pt x="23" y="40"/>
                    <a:pt x="23" y="40"/>
                    <a:pt x="23" y="40"/>
                  </a:cubicBezTo>
                  <a:cubicBezTo>
                    <a:pt x="23" y="40"/>
                    <a:pt x="23" y="41"/>
                    <a:pt x="23" y="41"/>
                  </a:cubicBezTo>
                  <a:cubicBezTo>
                    <a:pt x="23" y="41"/>
                    <a:pt x="23" y="41"/>
                    <a:pt x="24" y="42"/>
                  </a:cubicBezTo>
                  <a:cubicBezTo>
                    <a:pt x="24" y="42"/>
                    <a:pt x="24" y="42"/>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4" name="Freeform 162">
              <a:extLst>
                <a:ext uri="{FF2B5EF4-FFF2-40B4-BE49-F238E27FC236}">
                  <a16:creationId xmlns:a16="http://schemas.microsoft.com/office/drawing/2014/main" id="{81C27D38-61B7-49C1-9B8C-0AD19C016D0C}"/>
                </a:ext>
              </a:extLst>
            </p:cNvPr>
            <p:cNvSpPr>
              <a:spLocks noEditPoints="1"/>
            </p:cNvSpPr>
            <p:nvPr userDrawn="1"/>
          </p:nvSpPr>
          <p:spPr bwMode="auto">
            <a:xfrm>
              <a:off x="7403" y="3944"/>
              <a:ext cx="32" cy="36"/>
            </a:xfrm>
            <a:custGeom>
              <a:avLst/>
              <a:gdLst>
                <a:gd name="T0" fmla="*/ 39 w 40"/>
                <a:gd name="T1" fmla="*/ 43 h 46"/>
                <a:gd name="T2" fmla="*/ 40 w 40"/>
                <a:gd name="T3" fmla="*/ 44 h 46"/>
                <a:gd name="T4" fmla="*/ 39 w 40"/>
                <a:gd name="T5" fmla="*/ 45 h 46"/>
                <a:gd name="T6" fmla="*/ 38 w 40"/>
                <a:gd name="T7" fmla="*/ 46 h 46"/>
                <a:gd name="T8" fmla="*/ 37 w 40"/>
                <a:gd name="T9" fmla="*/ 46 h 46"/>
                <a:gd name="T10" fmla="*/ 35 w 40"/>
                <a:gd name="T11" fmla="*/ 46 h 46"/>
                <a:gd name="T12" fmla="*/ 34 w 40"/>
                <a:gd name="T13" fmla="*/ 45 h 46"/>
                <a:gd name="T14" fmla="*/ 34 w 40"/>
                <a:gd name="T15" fmla="*/ 45 h 46"/>
                <a:gd name="T16" fmla="*/ 33 w 40"/>
                <a:gd name="T17" fmla="*/ 44 h 46"/>
                <a:gd name="T18" fmla="*/ 29 w 40"/>
                <a:gd name="T19" fmla="*/ 33 h 46"/>
                <a:gd name="T20" fmla="*/ 10 w 40"/>
                <a:gd name="T21" fmla="*/ 33 h 46"/>
                <a:gd name="T22" fmla="*/ 7 w 40"/>
                <a:gd name="T23" fmla="*/ 44 h 46"/>
                <a:gd name="T24" fmla="*/ 6 w 40"/>
                <a:gd name="T25" fmla="*/ 45 h 46"/>
                <a:gd name="T26" fmla="*/ 6 w 40"/>
                <a:gd name="T27" fmla="*/ 45 h 46"/>
                <a:gd name="T28" fmla="*/ 5 w 40"/>
                <a:gd name="T29" fmla="*/ 46 h 46"/>
                <a:gd name="T30" fmla="*/ 3 w 40"/>
                <a:gd name="T31" fmla="*/ 46 h 46"/>
                <a:gd name="T32" fmla="*/ 2 w 40"/>
                <a:gd name="T33" fmla="*/ 45 h 46"/>
                <a:gd name="T34" fmla="*/ 1 w 40"/>
                <a:gd name="T35" fmla="*/ 45 h 46"/>
                <a:gd name="T36" fmla="*/ 0 w 40"/>
                <a:gd name="T37" fmla="*/ 44 h 46"/>
                <a:gd name="T38" fmla="*/ 1 w 40"/>
                <a:gd name="T39" fmla="*/ 43 h 46"/>
                <a:gd name="T40" fmla="*/ 16 w 40"/>
                <a:gd name="T41" fmla="*/ 1 h 46"/>
                <a:gd name="T42" fmla="*/ 16 w 40"/>
                <a:gd name="T43" fmla="*/ 0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0 h 46"/>
                <a:gd name="T56" fmla="*/ 24 w 40"/>
                <a:gd name="T57" fmla="*/ 1 h 46"/>
                <a:gd name="T58" fmla="*/ 39 w 40"/>
                <a:gd name="T59" fmla="*/ 43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3"/>
                  </a:moveTo>
                  <a:cubicBezTo>
                    <a:pt x="40" y="44"/>
                    <a:pt x="40" y="44"/>
                    <a:pt x="40" y="44"/>
                  </a:cubicBezTo>
                  <a:cubicBezTo>
                    <a:pt x="40" y="45"/>
                    <a:pt x="40" y="45"/>
                    <a:pt x="39" y="45"/>
                  </a:cubicBezTo>
                  <a:cubicBezTo>
                    <a:pt x="39" y="45"/>
                    <a:pt x="39" y="45"/>
                    <a:pt x="38" y="46"/>
                  </a:cubicBezTo>
                  <a:cubicBezTo>
                    <a:pt x="38" y="46"/>
                    <a:pt x="37" y="46"/>
                    <a:pt x="37" y="46"/>
                  </a:cubicBezTo>
                  <a:cubicBezTo>
                    <a:pt x="36" y="46"/>
                    <a:pt x="35" y="46"/>
                    <a:pt x="35" y="46"/>
                  </a:cubicBezTo>
                  <a:cubicBezTo>
                    <a:pt x="35" y="45"/>
                    <a:pt x="34" y="45"/>
                    <a:pt x="34" y="45"/>
                  </a:cubicBezTo>
                  <a:cubicBezTo>
                    <a:pt x="34" y="45"/>
                    <a:pt x="34" y="45"/>
                    <a:pt x="34" y="45"/>
                  </a:cubicBezTo>
                  <a:cubicBezTo>
                    <a:pt x="33" y="45"/>
                    <a:pt x="33" y="45"/>
                    <a:pt x="33" y="44"/>
                  </a:cubicBezTo>
                  <a:cubicBezTo>
                    <a:pt x="29" y="33"/>
                    <a:pt x="29" y="33"/>
                    <a:pt x="29" y="33"/>
                  </a:cubicBezTo>
                  <a:cubicBezTo>
                    <a:pt x="10" y="33"/>
                    <a:pt x="10" y="33"/>
                    <a:pt x="10" y="33"/>
                  </a:cubicBezTo>
                  <a:cubicBezTo>
                    <a:pt x="7" y="44"/>
                    <a:pt x="7" y="44"/>
                    <a:pt x="7" y="44"/>
                  </a:cubicBezTo>
                  <a:cubicBezTo>
                    <a:pt x="7" y="45"/>
                    <a:pt x="6" y="45"/>
                    <a:pt x="6" y="45"/>
                  </a:cubicBezTo>
                  <a:cubicBezTo>
                    <a:pt x="6" y="45"/>
                    <a:pt x="6" y="45"/>
                    <a:pt x="6" y="45"/>
                  </a:cubicBezTo>
                  <a:cubicBezTo>
                    <a:pt x="6" y="45"/>
                    <a:pt x="5" y="45"/>
                    <a:pt x="5" y="46"/>
                  </a:cubicBezTo>
                  <a:cubicBezTo>
                    <a:pt x="5" y="46"/>
                    <a:pt x="4" y="46"/>
                    <a:pt x="3" y="46"/>
                  </a:cubicBezTo>
                  <a:cubicBezTo>
                    <a:pt x="3" y="46"/>
                    <a:pt x="2" y="46"/>
                    <a:pt x="2" y="45"/>
                  </a:cubicBezTo>
                  <a:cubicBezTo>
                    <a:pt x="1" y="45"/>
                    <a:pt x="1" y="45"/>
                    <a:pt x="1" y="45"/>
                  </a:cubicBezTo>
                  <a:cubicBezTo>
                    <a:pt x="1" y="45"/>
                    <a:pt x="0" y="45"/>
                    <a:pt x="0" y="44"/>
                  </a:cubicBezTo>
                  <a:cubicBezTo>
                    <a:pt x="1" y="44"/>
                    <a:pt x="1" y="44"/>
                    <a:pt x="1" y="43"/>
                  </a:cubicBezTo>
                  <a:cubicBezTo>
                    <a:pt x="16" y="1"/>
                    <a:pt x="16" y="1"/>
                    <a:pt x="16" y="1"/>
                  </a:cubicBezTo>
                  <a:cubicBezTo>
                    <a:pt x="16" y="1"/>
                    <a:pt x="16" y="0"/>
                    <a:pt x="16" y="0"/>
                  </a:cubicBezTo>
                  <a:cubicBezTo>
                    <a:pt x="17" y="0"/>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4" y="0"/>
                    <a:pt x="24" y="0"/>
                  </a:cubicBezTo>
                  <a:cubicBezTo>
                    <a:pt x="24" y="0"/>
                    <a:pt x="24" y="1"/>
                    <a:pt x="24" y="1"/>
                  </a:cubicBezTo>
                  <a:lnTo>
                    <a:pt x="39" y="43"/>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5" name="Freeform 163">
              <a:extLst>
                <a:ext uri="{FF2B5EF4-FFF2-40B4-BE49-F238E27FC236}">
                  <a16:creationId xmlns:a16="http://schemas.microsoft.com/office/drawing/2014/main" id="{4F401B58-4F60-4B3D-BF6D-D81DB882CBC5}"/>
                </a:ext>
              </a:extLst>
            </p:cNvPr>
            <p:cNvSpPr>
              <a:spLocks noEditPoints="1"/>
            </p:cNvSpPr>
            <p:nvPr userDrawn="1"/>
          </p:nvSpPr>
          <p:spPr bwMode="auto">
            <a:xfrm>
              <a:off x="7440" y="3944"/>
              <a:ext cx="24" cy="36"/>
            </a:xfrm>
            <a:custGeom>
              <a:avLst/>
              <a:gdLst>
                <a:gd name="T0" fmla="*/ 30 w 30"/>
                <a:gd name="T1" fmla="*/ 44 h 46"/>
                <a:gd name="T2" fmla="*/ 30 w 30"/>
                <a:gd name="T3" fmla="*/ 45 h 46"/>
                <a:gd name="T4" fmla="*/ 30 w 30"/>
                <a:gd name="T5" fmla="*/ 45 h 46"/>
                <a:gd name="T6" fmla="*/ 29 w 30"/>
                <a:gd name="T7" fmla="*/ 46 h 46"/>
                <a:gd name="T8" fmla="*/ 27 w 30"/>
                <a:gd name="T9" fmla="*/ 46 h 46"/>
                <a:gd name="T10" fmla="*/ 26 w 30"/>
                <a:gd name="T11" fmla="*/ 46 h 46"/>
                <a:gd name="T12" fmla="*/ 25 w 30"/>
                <a:gd name="T13" fmla="*/ 45 h 46"/>
                <a:gd name="T14" fmla="*/ 24 w 30"/>
                <a:gd name="T15" fmla="*/ 45 h 46"/>
                <a:gd name="T16" fmla="*/ 24 w 30"/>
                <a:gd name="T17" fmla="*/ 44 h 46"/>
                <a:gd name="T18" fmla="*/ 20 w 30"/>
                <a:gd name="T19" fmla="*/ 33 h 46"/>
                <a:gd name="T20" fmla="*/ 18 w 30"/>
                <a:gd name="T21" fmla="*/ 30 h 46"/>
                <a:gd name="T22" fmla="*/ 16 w 30"/>
                <a:gd name="T23" fmla="*/ 27 h 46"/>
                <a:gd name="T24" fmla="*/ 14 w 30"/>
                <a:gd name="T25" fmla="*/ 26 h 46"/>
                <a:gd name="T26" fmla="*/ 10 w 30"/>
                <a:gd name="T27" fmla="*/ 25 h 46"/>
                <a:gd name="T28" fmla="*/ 6 w 30"/>
                <a:gd name="T29" fmla="*/ 25 h 46"/>
                <a:gd name="T30" fmla="*/ 6 w 30"/>
                <a:gd name="T31" fmla="*/ 44 h 46"/>
                <a:gd name="T32" fmla="*/ 6 w 30"/>
                <a:gd name="T33" fmla="*/ 45 h 46"/>
                <a:gd name="T34" fmla="*/ 5 w 30"/>
                <a:gd name="T35" fmla="*/ 45 h 46"/>
                <a:gd name="T36" fmla="*/ 4 w 30"/>
                <a:gd name="T37" fmla="*/ 45 h 46"/>
                <a:gd name="T38" fmla="*/ 3 w 30"/>
                <a:gd name="T39" fmla="*/ 46 h 46"/>
                <a:gd name="T40" fmla="*/ 2 w 30"/>
                <a:gd name="T41" fmla="*/ 45 h 46"/>
                <a:gd name="T42" fmla="*/ 1 w 30"/>
                <a:gd name="T43" fmla="*/ 45 h 46"/>
                <a:gd name="T44" fmla="*/ 0 w 30"/>
                <a:gd name="T45" fmla="*/ 45 h 46"/>
                <a:gd name="T46" fmla="*/ 0 w 30"/>
                <a:gd name="T47" fmla="*/ 44 h 46"/>
                <a:gd name="T48" fmla="*/ 0 w 30"/>
                <a:gd name="T49" fmla="*/ 2 h 46"/>
                <a:gd name="T50" fmla="*/ 1 w 30"/>
                <a:gd name="T51" fmla="*/ 0 h 46"/>
                <a:gd name="T52" fmla="*/ 2 w 30"/>
                <a:gd name="T53" fmla="*/ 0 h 46"/>
                <a:gd name="T54" fmla="*/ 12 w 30"/>
                <a:gd name="T55" fmla="*/ 0 h 46"/>
                <a:gd name="T56" fmla="*/ 15 w 30"/>
                <a:gd name="T57" fmla="*/ 0 h 46"/>
                <a:gd name="T58" fmla="*/ 17 w 30"/>
                <a:gd name="T59" fmla="*/ 0 h 46"/>
                <a:gd name="T60" fmla="*/ 21 w 30"/>
                <a:gd name="T61" fmla="*/ 2 h 46"/>
                <a:gd name="T62" fmla="*/ 25 w 30"/>
                <a:gd name="T63" fmla="*/ 4 h 46"/>
                <a:gd name="T64" fmla="*/ 27 w 30"/>
                <a:gd name="T65" fmla="*/ 8 h 46"/>
                <a:gd name="T66" fmla="*/ 28 w 30"/>
                <a:gd name="T67" fmla="*/ 12 h 46"/>
                <a:gd name="T68" fmla="*/ 27 w 30"/>
                <a:gd name="T69" fmla="*/ 16 h 46"/>
                <a:gd name="T70" fmla="*/ 25 w 30"/>
                <a:gd name="T71" fmla="*/ 19 h 46"/>
                <a:gd name="T72" fmla="*/ 22 w 30"/>
                <a:gd name="T73" fmla="*/ 22 h 46"/>
                <a:gd name="T74" fmla="*/ 19 w 30"/>
                <a:gd name="T75" fmla="*/ 23 h 46"/>
                <a:gd name="T76" fmla="*/ 21 w 30"/>
                <a:gd name="T77" fmla="*/ 25 h 46"/>
                <a:gd name="T78" fmla="*/ 23 w 30"/>
                <a:gd name="T79" fmla="*/ 26 h 46"/>
                <a:gd name="T80" fmla="*/ 24 w 30"/>
                <a:gd name="T81" fmla="*/ 29 h 46"/>
                <a:gd name="T82" fmla="*/ 25 w 30"/>
                <a:gd name="T83" fmla="*/ 32 h 46"/>
                <a:gd name="T84" fmla="*/ 30 w 30"/>
                <a:gd name="T85" fmla="*/ 42 h 46"/>
                <a:gd name="T86" fmla="*/ 30 w 30"/>
                <a:gd name="T87" fmla="*/ 44 h 46"/>
                <a:gd name="T88" fmla="*/ 30 w 30"/>
                <a:gd name="T89" fmla="*/ 44 h 46"/>
                <a:gd name="T90" fmla="*/ 21 w 30"/>
                <a:gd name="T91" fmla="*/ 13 h 46"/>
                <a:gd name="T92" fmla="*/ 20 w 30"/>
                <a:gd name="T93" fmla="*/ 8 h 46"/>
                <a:gd name="T94" fmla="*/ 16 w 30"/>
                <a:gd name="T95" fmla="*/ 5 h 46"/>
                <a:gd name="T96" fmla="*/ 14 w 30"/>
                <a:gd name="T97" fmla="*/ 5 h 46"/>
                <a:gd name="T98" fmla="*/ 11 w 30"/>
                <a:gd name="T99" fmla="*/ 5 h 46"/>
                <a:gd name="T100" fmla="*/ 6 w 30"/>
                <a:gd name="T101" fmla="*/ 5 h 46"/>
                <a:gd name="T102" fmla="*/ 6 w 30"/>
                <a:gd name="T103" fmla="*/ 20 h 46"/>
                <a:gd name="T104" fmla="*/ 12 w 30"/>
                <a:gd name="T105" fmla="*/ 20 h 46"/>
                <a:gd name="T106" fmla="*/ 16 w 30"/>
                <a:gd name="T107" fmla="*/ 20 h 46"/>
                <a:gd name="T108" fmla="*/ 19 w 30"/>
                <a:gd name="T109" fmla="*/ 18 h 46"/>
                <a:gd name="T110" fmla="*/ 21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4"/>
                  </a:moveTo>
                  <a:cubicBezTo>
                    <a:pt x="30" y="45"/>
                    <a:pt x="30" y="45"/>
                    <a:pt x="30" y="45"/>
                  </a:cubicBezTo>
                  <a:cubicBezTo>
                    <a:pt x="30" y="45"/>
                    <a:pt x="30" y="45"/>
                    <a:pt x="30" y="45"/>
                  </a:cubicBezTo>
                  <a:cubicBezTo>
                    <a:pt x="29" y="45"/>
                    <a:pt x="29" y="45"/>
                    <a:pt x="29" y="46"/>
                  </a:cubicBezTo>
                  <a:cubicBezTo>
                    <a:pt x="28" y="46"/>
                    <a:pt x="28" y="46"/>
                    <a:pt x="27" y="46"/>
                  </a:cubicBezTo>
                  <a:cubicBezTo>
                    <a:pt x="26" y="46"/>
                    <a:pt x="26" y="46"/>
                    <a:pt x="26" y="46"/>
                  </a:cubicBezTo>
                  <a:cubicBezTo>
                    <a:pt x="25" y="45"/>
                    <a:pt x="25" y="45"/>
                    <a:pt x="25" y="45"/>
                  </a:cubicBezTo>
                  <a:cubicBezTo>
                    <a:pt x="24" y="45"/>
                    <a:pt x="24" y="45"/>
                    <a:pt x="24" y="45"/>
                  </a:cubicBezTo>
                  <a:cubicBezTo>
                    <a:pt x="24" y="45"/>
                    <a:pt x="24" y="44"/>
                    <a:pt x="24" y="44"/>
                  </a:cubicBezTo>
                  <a:cubicBezTo>
                    <a:pt x="20" y="33"/>
                    <a:pt x="20" y="33"/>
                    <a:pt x="20" y="33"/>
                  </a:cubicBezTo>
                  <a:cubicBezTo>
                    <a:pt x="19" y="32"/>
                    <a:pt x="19" y="31"/>
                    <a:pt x="18" y="30"/>
                  </a:cubicBezTo>
                  <a:cubicBezTo>
                    <a:pt x="18" y="29"/>
                    <a:pt x="17" y="28"/>
                    <a:pt x="16" y="27"/>
                  </a:cubicBezTo>
                  <a:cubicBezTo>
                    <a:pt x="15" y="27"/>
                    <a:pt x="15" y="26"/>
                    <a:pt x="14" y="26"/>
                  </a:cubicBezTo>
                  <a:cubicBezTo>
                    <a:pt x="13" y="25"/>
                    <a:pt x="11" y="25"/>
                    <a:pt x="10" y="25"/>
                  </a:cubicBezTo>
                  <a:cubicBezTo>
                    <a:pt x="6" y="25"/>
                    <a:pt x="6" y="25"/>
                    <a:pt x="6" y="25"/>
                  </a:cubicBezTo>
                  <a:cubicBezTo>
                    <a:pt x="6" y="44"/>
                    <a:pt x="6" y="44"/>
                    <a:pt x="6" y="44"/>
                  </a:cubicBezTo>
                  <a:cubicBezTo>
                    <a:pt x="6" y="45"/>
                    <a:pt x="6" y="45"/>
                    <a:pt x="6" y="45"/>
                  </a:cubicBezTo>
                  <a:cubicBezTo>
                    <a:pt x="6" y="45"/>
                    <a:pt x="6" y="45"/>
                    <a:pt x="5" y="45"/>
                  </a:cubicBezTo>
                  <a:cubicBezTo>
                    <a:pt x="5" y="45"/>
                    <a:pt x="5" y="45"/>
                    <a:pt x="4" y="45"/>
                  </a:cubicBezTo>
                  <a:cubicBezTo>
                    <a:pt x="4" y="46"/>
                    <a:pt x="4" y="46"/>
                    <a:pt x="3" y="46"/>
                  </a:cubicBezTo>
                  <a:cubicBezTo>
                    <a:pt x="2" y="46"/>
                    <a:pt x="2" y="46"/>
                    <a:pt x="2" y="45"/>
                  </a:cubicBezTo>
                  <a:cubicBezTo>
                    <a:pt x="1" y="45"/>
                    <a:pt x="1" y="45"/>
                    <a:pt x="1" y="45"/>
                  </a:cubicBezTo>
                  <a:cubicBezTo>
                    <a:pt x="0" y="45"/>
                    <a:pt x="0" y="45"/>
                    <a:pt x="0" y="45"/>
                  </a:cubicBezTo>
                  <a:cubicBezTo>
                    <a:pt x="0" y="45"/>
                    <a:pt x="0" y="45"/>
                    <a:pt x="0" y="44"/>
                  </a:cubicBezTo>
                  <a:cubicBezTo>
                    <a:pt x="0" y="2"/>
                    <a:pt x="0" y="2"/>
                    <a:pt x="0" y="2"/>
                  </a:cubicBezTo>
                  <a:cubicBezTo>
                    <a:pt x="0" y="1"/>
                    <a:pt x="0" y="1"/>
                    <a:pt x="1" y="0"/>
                  </a:cubicBezTo>
                  <a:cubicBezTo>
                    <a:pt x="1" y="0"/>
                    <a:pt x="2" y="0"/>
                    <a:pt x="2" y="0"/>
                  </a:cubicBezTo>
                  <a:cubicBezTo>
                    <a:pt x="12" y="0"/>
                    <a:pt x="12" y="0"/>
                    <a:pt x="12" y="0"/>
                  </a:cubicBezTo>
                  <a:cubicBezTo>
                    <a:pt x="13" y="0"/>
                    <a:pt x="14" y="0"/>
                    <a:pt x="15" y="0"/>
                  </a:cubicBezTo>
                  <a:cubicBezTo>
                    <a:pt x="15" y="0"/>
                    <a:pt x="16" y="0"/>
                    <a:pt x="17" y="0"/>
                  </a:cubicBezTo>
                  <a:cubicBezTo>
                    <a:pt x="19" y="0"/>
                    <a:pt x="20" y="1"/>
                    <a:pt x="21" y="2"/>
                  </a:cubicBezTo>
                  <a:cubicBezTo>
                    <a:pt x="23" y="2"/>
                    <a:pt x="24" y="3"/>
                    <a:pt x="25" y="4"/>
                  </a:cubicBezTo>
                  <a:cubicBezTo>
                    <a:pt x="26" y="5"/>
                    <a:pt x="26" y="6"/>
                    <a:pt x="27" y="8"/>
                  </a:cubicBezTo>
                  <a:cubicBezTo>
                    <a:pt x="27" y="9"/>
                    <a:pt x="28" y="10"/>
                    <a:pt x="28" y="12"/>
                  </a:cubicBezTo>
                  <a:cubicBezTo>
                    <a:pt x="28" y="13"/>
                    <a:pt x="27" y="15"/>
                    <a:pt x="27" y="16"/>
                  </a:cubicBezTo>
                  <a:cubicBezTo>
                    <a:pt x="27" y="17"/>
                    <a:pt x="26" y="18"/>
                    <a:pt x="25" y="19"/>
                  </a:cubicBezTo>
                  <a:cubicBezTo>
                    <a:pt x="24" y="20"/>
                    <a:pt x="23" y="21"/>
                    <a:pt x="22" y="22"/>
                  </a:cubicBezTo>
                  <a:cubicBezTo>
                    <a:pt x="21" y="22"/>
                    <a:pt x="20" y="23"/>
                    <a:pt x="19" y="23"/>
                  </a:cubicBezTo>
                  <a:cubicBezTo>
                    <a:pt x="20" y="24"/>
                    <a:pt x="20" y="24"/>
                    <a:pt x="21" y="25"/>
                  </a:cubicBezTo>
                  <a:cubicBezTo>
                    <a:pt x="21" y="25"/>
                    <a:pt x="22" y="26"/>
                    <a:pt x="23" y="26"/>
                  </a:cubicBezTo>
                  <a:cubicBezTo>
                    <a:pt x="23" y="27"/>
                    <a:pt x="24" y="28"/>
                    <a:pt x="24" y="29"/>
                  </a:cubicBezTo>
                  <a:cubicBezTo>
                    <a:pt x="25" y="30"/>
                    <a:pt x="25" y="31"/>
                    <a:pt x="25" y="32"/>
                  </a:cubicBezTo>
                  <a:cubicBezTo>
                    <a:pt x="30" y="42"/>
                    <a:pt x="30" y="42"/>
                    <a:pt x="30" y="42"/>
                  </a:cubicBezTo>
                  <a:cubicBezTo>
                    <a:pt x="30" y="43"/>
                    <a:pt x="30" y="43"/>
                    <a:pt x="30" y="44"/>
                  </a:cubicBezTo>
                  <a:cubicBezTo>
                    <a:pt x="30" y="44"/>
                    <a:pt x="30" y="44"/>
                    <a:pt x="30" y="44"/>
                  </a:cubicBezTo>
                  <a:close/>
                  <a:moveTo>
                    <a:pt x="21" y="13"/>
                  </a:moveTo>
                  <a:cubicBezTo>
                    <a:pt x="21" y="11"/>
                    <a:pt x="21" y="9"/>
                    <a:pt x="20" y="8"/>
                  </a:cubicBezTo>
                  <a:cubicBezTo>
                    <a:pt x="19" y="7"/>
                    <a:pt x="18" y="6"/>
                    <a:pt x="16" y="5"/>
                  </a:cubicBezTo>
                  <a:cubicBezTo>
                    <a:pt x="15"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3" y="20"/>
                    <a:pt x="15" y="20"/>
                    <a:pt x="16" y="20"/>
                  </a:cubicBezTo>
                  <a:cubicBezTo>
                    <a:pt x="17" y="19"/>
                    <a:pt x="18" y="19"/>
                    <a:pt x="19" y="18"/>
                  </a:cubicBezTo>
                  <a:cubicBezTo>
                    <a:pt x="20" y="17"/>
                    <a:pt x="20" y="16"/>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6" name="Freeform 164">
              <a:extLst>
                <a:ext uri="{FF2B5EF4-FFF2-40B4-BE49-F238E27FC236}">
                  <a16:creationId xmlns:a16="http://schemas.microsoft.com/office/drawing/2014/main" id="{8DD1D05B-7DC2-4D00-A686-C5A0BDE9590A}"/>
                </a:ext>
              </a:extLst>
            </p:cNvPr>
            <p:cNvSpPr>
              <a:spLocks/>
            </p:cNvSpPr>
            <p:nvPr userDrawn="1"/>
          </p:nvSpPr>
          <p:spPr bwMode="auto">
            <a:xfrm>
              <a:off x="7471" y="3944"/>
              <a:ext cx="27" cy="36"/>
            </a:xfrm>
            <a:custGeom>
              <a:avLst/>
              <a:gdLst>
                <a:gd name="T0" fmla="*/ 34 w 34"/>
                <a:gd name="T1" fmla="*/ 29 h 46"/>
                <a:gd name="T2" fmla="*/ 33 w 34"/>
                <a:gd name="T3" fmla="*/ 36 h 46"/>
                <a:gd name="T4" fmla="*/ 30 w 34"/>
                <a:gd name="T5" fmla="*/ 41 h 46"/>
                <a:gd name="T6" fmla="*/ 24 w 34"/>
                <a:gd name="T7" fmla="*/ 45 h 46"/>
                <a:gd name="T8" fmla="*/ 17 w 34"/>
                <a:gd name="T9" fmla="*/ 46 h 46"/>
                <a:gd name="T10" fmla="*/ 10 w 34"/>
                <a:gd name="T11" fmla="*/ 45 h 46"/>
                <a:gd name="T12" fmla="*/ 5 w 34"/>
                <a:gd name="T13" fmla="*/ 42 h 46"/>
                <a:gd name="T14" fmla="*/ 1 w 34"/>
                <a:gd name="T15" fmla="*/ 36 h 46"/>
                <a:gd name="T16" fmla="*/ 0 w 34"/>
                <a:gd name="T17" fmla="*/ 29 h 46"/>
                <a:gd name="T18" fmla="*/ 0 w 34"/>
                <a:gd name="T19" fmla="*/ 1 h 46"/>
                <a:gd name="T20" fmla="*/ 0 w 34"/>
                <a:gd name="T21" fmla="*/ 0 h 46"/>
                <a:gd name="T22" fmla="*/ 1 w 34"/>
                <a:gd name="T23" fmla="*/ 0 h 46"/>
                <a:gd name="T24" fmla="*/ 2 w 34"/>
                <a:gd name="T25" fmla="*/ 0 h 46"/>
                <a:gd name="T26" fmla="*/ 3 w 34"/>
                <a:gd name="T27" fmla="*/ 0 h 46"/>
                <a:gd name="T28" fmla="*/ 4 w 34"/>
                <a:gd name="T29" fmla="*/ 0 h 46"/>
                <a:gd name="T30" fmla="*/ 5 w 34"/>
                <a:gd name="T31" fmla="*/ 0 h 46"/>
                <a:gd name="T32" fmla="*/ 6 w 34"/>
                <a:gd name="T33" fmla="*/ 0 h 46"/>
                <a:gd name="T34" fmla="*/ 6 w 34"/>
                <a:gd name="T35" fmla="*/ 1 h 46"/>
                <a:gd name="T36" fmla="*/ 6 w 34"/>
                <a:gd name="T37" fmla="*/ 28 h 46"/>
                <a:gd name="T38" fmla="*/ 7 w 34"/>
                <a:gd name="T39" fmla="*/ 34 h 46"/>
                <a:gd name="T40" fmla="*/ 9 w 34"/>
                <a:gd name="T41" fmla="*/ 38 h 46"/>
                <a:gd name="T42" fmla="*/ 13 w 34"/>
                <a:gd name="T43" fmla="*/ 40 h 46"/>
                <a:gd name="T44" fmla="*/ 17 w 34"/>
                <a:gd name="T45" fmla="*/ 41 h 46"/>
                <a:gd name="T46" fmla="*/ 22 w 34"/>
                <a:gd name="T47" fmla="*/ 40 h 46"/>
                <a:gd name="T48" fmla="*/ 25 w 34"/>
                <a:gd name="T49" fmla="*/ 38 h 46"/>
                <a:gd name="T50" fmla="*/ 27 w 34"/>
                <a:gd name="T51" fmla="*/ 34 h 46"/>
                <a:gd name="T52" fmla="*/ 28 w 34"/>
                <a:gd name="T53" fmla="*/ 29 h 46"/>
                <a:gd name="T54" fmla="*/ 28 w 34"/>
                <a:gd name="T55" fmla="*/ 1 h 46"/>
                <a:gd name="T56" fmla="*/ 28 w 34"/>
                <a:gd name="T57" fmla="*/ 0 h 46"/>
                <a:gd name="T58" fmla="*/ 29 w 34"/>
                <a:gd name="T59" fmla="*/ 0 h 46"/>
                <a:gd name="T60" fmla="*/ 30 w 34"/>
                <a:gd name="T61" fmla="*/ 0 h 46"/>
                <a:gd name="T62" fmla="*/ 31 w 34"/>
                <a:gd name="T63" fmla="*/ 0 h 46"/>
                <a:gd name="T64" fmla="*/ 33 w 34"/>
                <a:gd name="T65" fmla="*/ 0 h 46"/>
                <a:gd name="T66" fmla="*/ 34 w 34"/>
                <a:gd name="T67" fmla="*/ 0 h 46"/>
                <a:gd name="T68" fmla="*/ 34 w 34"/>
                <a:gd name="T69" fmla="*/ 0 h 46"/>
                <a:gd name="T70" fmla="*/ 34 w 34"/>
                <a:gd name="T71" fmla="*/ 1 h 46"/>
                <a:gd name="T72" fmla="*/ 34 w 34"/>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6">
                  <a:moveTo>
                    <a:pt x="34" y="29"/>
                  </a:moveTo>
                  <a:cubicBezTo>
                    <a:pt x="34" y="31"/>
                    <a:pt x="34" y="34"/>
                    <a:pt x="33" y="36"/>
                  </a:cubicBezTo>
                  <a:cubicBezTo>
                    <a:pt x="32" y="38"/>
                    <a:pt x="31" y="40"/>
                    <a:pt x="30" y="41"/>
                  </a:cubicBezTo>
                  <a:cubicBezTo>
                    <a:pt x="28" y="43"/>
                    <a:pt x="26" y="44"/>
                    <a:pt x="24" y="45"/>
                  </a:cubicBezTo>
                  <a:cubicBezTo>
                    <a:pt x="22" y="46"/>
                    <a:pt x="19" y="46"/>
                    <a:pt x="17" y="46"/>
                  </a:cubicBezTo>
                  <a:cubicBezTo>
                    <a:pt x="14" y="46"/>
                    <a:pt x="12" y="46"/>
                    <a:pt x="10" y="45"/>
                  </a:cubicBezTo>
                  <a:cubicBezTo>
                    <a:pt x="8" y="44"/>
                    <a:pt x="6" y="43"/>
                    <a:pt x="5" y="42"/>
                  </a:cubicBezTo>
                  <a:cubicBezTo>
                    <a:pt x="3" y="40"/>
                    <a:pt x="2" y="39"/>
                    <a:pt x="1" y="36"/>
                  </a:cubicBezTo>
                  <a:cubicBezTo>
                    <a:pt x="0" y="34"/>
                    <a:pt x="0" y="32"/>
                    <a:pt x="0" y="29"/>
                  </a:cubicBezTo>
                  <a:cubicBezTo>
                    <a:pt x="0" y="1"/>
                    <a:pt x="0" y="1"/>
                    <a:pt x="0" y="1"/>
                  </a:cubicBezTo>
                  <a:cubicBezTo>
                    <a:pt x="0" y="1"/>
                    <a:pt x="0" y="0"/>
                    <a:pt x="0" y="0"/>
                  </a:cubicBezTo>
                  <a:cubicBezTo>
                    <a:pt x="0" y="0"/>
                    <a:pt x="0" y="0"/>
                    <a:pt x="1" y="0"/>
                  </a:cubicBezTo>
                  <a:cubicBezTo>
                    <a:pt x="1" y="0"/>
                    <a:pt x="1" y="0"/>
                    <a:pt x="2" y="0"/>
                  </a:cubicBezTo>
                  <a:cubicBezTo>
                    <a:pt x="2" y="0"/>
                    <a:pt x="2" y="0"/>
                    <a:pt x="3" y="0"/>
                  </a:cubicBezTo>
                  <a:cubicBezTo>
                    <a:pt x="4" y="0"/>
                    <a:pt x="4" y="0"/>
                    <a:pt x="4" y="0"/>
                  </a:cubicBezTo>
                  <a:cubicBezTo>
                    <a:pt x="5" y="0"/>
                    <a:pt x="5" y="0"/>
                    <a:pt x="5" y="0"/>
                  </a:cubicBezTo>
                  <a:cubicBezTo>
                    <a:pt x="6" y="0"/>
                    <a:pt x="6" y="0"/>
                    <a:pt x="6" y="0"/>
                  </a:cubicBezTo>
                  <a:cubicBezTo>
                    <a:pt x="6" y="0"/>
                    <a:pt x="6" y="1"/>
                    <a:pt x="6" y="1"/>
                  </a:cubicBezTo>
                  <a:cubicBezTo>
                    <a:pt x="6" y="28"/>
                    <a:pt x="6" y="28"/>
                    <a:pt x="6" y="28"/>
                  </a:cubicBezTo>
                  <a:cubicBezTo>
                    <a:pt x="6" y="30"/>
                    <a:pt x="6" y="32"/>
                    <a:pt x="7" y="34"/>
                  </a:cubicBezTo>
                  <a:cubicBezTo>
                    <a:pt x="7" y="35"/>
                    <a:pt x="8" y="37"/>
                    <a:pt x="9" y="38"/>
                  </a:cubicBezTo>
                  <a:cubicBezTo>
                    <a:pt x="10" y="39"/>
                    <a:pt x="11" y="40"/>
                    <a:pt x="13" y="40"/>
                  </a:cubicBezTo>
                  <a:cubicBezTo>
                    <a:pt x="14" y="41"/>
                    <a:pt x="15" y="41"/>
                    <a:pt x="17" y="41"/>
                  </a:cubicBezTo>
                  <a:cubicBezTo>
                    <a:pt x="19" y="41"/>
                    <a:pt x="20" y="41"/>
                    <a:pt x="22" y="40"/>
                  </a:cubicBezTo>
                  <a:cubicBezTo>
                    <a:pt x="23" y="40"/>
                    <a:pt x="24" y="39"/>
                    <a:pt x="25" y="38"/>
                  </a:cubicBezTo>
                  <a:cubicBezTo>
                    <a:pt x="26" y="37"/>
                    <a:pt x="27" y="35"/>
                    <a:pt x="27" y="34"/>
                  </a:cubicBezTo>
                  <a:cubicBezTo>
                    <a:pt x="28" y="32"/>
                    <a:pt x="28" y="31"/>
                    <a:pt x="28" y="29"/>
                  </a:cubicBezTo>
                  <a:cubicBezTo>
                    <a:pt x="28" y="1"/>
                    <a:pt x="28" y="1"/>
                    <a:pt x="28" y="1"/>
                  </a:cubicBezTo>
                  <a:cubicBezTo>
                    <a:pt x="28" y="1"/>
                    <a:pt x="28" y="0"/>
                    <a:pt x="28" y="0"/>
                  </a:cubicBezTo>
                  <a:cubicBezTo>
                    <a:pt x="28" y="0"/>
                    <a:pt x="29" y="0"/>
                    <a:pt x="29" y="0"/>
                  </a:cubicBezTo>
                  <a:cubicBezTo>
                    <a:pt x="29" y="0"/>
                    <a:pt x="29" y="0"/>
                    <a:pt x="30" y="0"/>
                  </a:cubicBezTo>
                  <a:cubicBezTo>
                    <a:pt x="30" y="0"/>
                    <a:pt x="31" y="0"/>
                    <a:pt x="31" y="0"/>
                  </a:cubicBezTo>
                  <a:cubicBezTo>
                    <a:pt x="32" y="0"/>
                    <a:pt x="32" y="0"/>
                    <a:pt x="33" y="0"/>
                  </a:cubicBezTo>
                  <a:cubicBezTo>
                    <a:pt x="33" y="0"/>
                    <a:pt x="33" y="0"/>
                    <a:pt x="34" y="0"/>
                  </a:cubicBezTo>
                  <a:cubicBezTo>
                    <a:pt x="34" y="0"/>
                    <a:pt x="34" y="0"/>
                    <a:pt x="34" y="0"/>
                  </a:cubicBezTo>
                  <a:cubicBezTo>
                    <a:pt x="34" y="0"/>
                    <a:pt x="34" y="1"/>
                    <a:pt x="34" y="1"/>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7" name="Freeform 165">
              <a:extLst>
                <a:ext uri="{FF2B5EF4-FFF2-40B4-BE49-F238E27FC236}">
                  <a16:creationId xmlns:a16="http://schemas.microsoft.com/office/drawing/2014/main" id="{3CBB1130-384D-4BB9-9AE2-A81CDACACA08}"/>
                </a:ext>
              </a:extLst>
            </p:cNvPr>
            <p:cNvSpPr>
              <a:spLocks/>
            </p:cNvSpPr>
            <p:nvPr userDrawn="1"/>
          </p:nvSpPr>
          <p:spPr bwMode="auto">
            <a:xfrm>
              <a:off x="7505" y="3943"/>
              <a:ext cx="22" cy="37"/>
            </a:xfrm>
            <a:custGeom>
              <a:avLst/>
              <a:gdLst>
                <a:gd name="T0" fmla="*/ 28 w 28"/>
                <a:gd name="T1" fmla="*/ 34 h 47"/>
                <a:gd name="T2" fmla="*/ 26 w 28"/>
                <a:gd name="T3" fmla="*/ 39 h 47"/>
                <a:gd name="T4" fmla="*/ 23 w 28"/>
                <a:gd name="T5" fmla="*/ 44 h 47"/>
                <a:gd name="T6" fmla="*/ 18 w 28"/>
                <a:gd name="T7" fmla="*/ 46 h 47"/>
                <a:gd name="T8" fmla="*/ 12 w 28"/>
                <a:gd name="T9" fmla="*/ 47 h 47"/>
                <a:gd name="T10" fmla="*/ 8 w 28"/>
                <a:gd name="T11" fmla="*/ 47 h 47"/>
                <a:gd name="T12" fmla="*/ 4 w 28"/>
                <a:gd name="T13" fmla="*/ 46 h 47"/>
                <a:gd name="T14" fmla="*/ 2 w 28"/>
                <a:gd name="T15" fmla="*/ 45 h 47"/>
                <a:gd name="T16" fmla="*/ 0 w 28"/>
                <a:gd name="T17" fmla="*/ 44 h 47"/>
                <a:gd name="T18" fmla="*/ 0 w 28"/>
                <a:gd name="T19" fmla="*/ 42 h 47"/>
                <a:gd name="T20" fmla="*/ 0 w 28"/>
                <a:gd name="T21" fmla="*/ 41 h 47"/>
                <a:gd name="T22" fmla="*/ 0 w 28"/>
                <a:gd name="T23" fmla="*/ 39 h 47"/>
                <a:gd name="T24" fmla="*/ 0 w 28"/>
                <a:gd name="T25" fmla="*/ 39 h 47"/>
                <a:gd name="T26" fmla="*/ 0 w 28"/>
                <a:gd name="T27" fmla="*/ 38 h 47"/>
                <a:gd name="T28" fmla="*/ 1 w 28"/>
                <a:gd name="T29" fmla="*/ 38 h 47"/>
                <a:gd name="T30" fmla="*/ 2 w 28"/>
                <a:gd name="T31" fmla="*/ 39 h 47"/>
                <a:gd name="T32" fmla="*/ 5 w 28"/>
                <a:gd name="T33" fmla="*/ 40 h 47"/>
                <a:gd name="T34" fmla="*/ 8 w 28"/>
                <a:gd name="T35" fmla="*/ 41 h 47"/>
                <a:gd name="T36" fmla="*/ 12 w 28"/>
                <a:gd name="T37" fmla="*/ 42 h 47"/>
                <a:gd name="T38" fmla="*/ 16 w 28"/>
                <a:gd name="T39" fmla="*/ 41 h 47"/>
                <a:gd name="T40" fmla="*/ 19 w 28"/>
                <a:gd name="T41" fmla="*/ 40 h 47"/>
                <a:gd name="T42" fmla="*/ 21 w 28"/>
                <a:gd name="T43" fmla="*/ 37 h 47"/>
                <a:gd name="T44" fmla="*/ 21 w 28"/>
                <a:gd name="T45" fmla="*/ 34 h 47"/>
                <a:gd name="T46" fmla="*/ 20 w 28"/>
                <a:gd name="T47" fmla="*/ 31 h 47"/>
                <a:gd name="T48" fmla="*/ 18 w 28"/>
                <a:gd name="T49" fmla="*/ 29 h 47"/>
                <a:gd name="T50" fmla="*/ 15 w 28"/>
                <a:gd name="T51" fmla="*/ 27 h 47"/>
                <a:gd name="T52" fmla="*/ 11 w 28"/>
                <a:gd name="T53" fmla="*/ 25 h 47"/>
                <a:gd name="T54" fmla="*/ 7 w 28"/>
                <a:gd name="T55" fmla="*/ 23 h 47"/>
                <a:gd name="T56" fmla="*/ 4 w 28"/>
                <a:gd name="T57" fmla="*/ 20 h 47"/>
                <a:gd name="T58" fmla="*/ 2 w 28"/>
                <a:gd name="T59" fmla="*/ 17 h 47"/>
                <a:gd name="T60" fmla="*/ 1 w 28"/>
                <a:gd name="T61" fmla="*/ 12 h 47"/>
                <a:gd name="T62" fmla="*/ 2 w 28"/>
                <a:gd name="T63" fmla="*/ 7 h 47"/>
                <a:gd name="T64" fmla="*/ 5 w 28"/>
                <a:gd name="T65" fmla="*/ 3 h 47"/>
                <a:gd name="T66" fmla="*/ 9 w 28"/>
                <a:gd name="T67" fmla="*/ 1 h 47"/>
                <a:gd name="T68" fmla="*/ 15 w 28"/>
                <a:gd name="T69" fmla="*/ 0 h 47"/>
                <a:gd name="T70" fmla="*/ 18 w 28"/>
                <a:gd name="T71" fmla="*/ 0 h 47"/>
                <a:gd name="T72" fmla="*/ 21 w 28"/>
                <a:gd name="T73" fmla="*/ 1 h 47"/>
                <a:gd name="T74" fmla="*/ 23 w 28"/>
                <a:gd name="T75" fmla="*/ 2 h 47"/>
                <a:gd name="T76" fmla="*/ 24 w 28"/>
                <a:gd name="T77" fmla="*/ 3 h 47"/>
                <a:gd name="T78" fmla="*/ 25 w 28"/>
                <a:gd name="T79" fmla="*/ 4 h 47"/>
                <a:gd name="T80" fmla="*/ 25 w 28"/>
                <a:gd name="T81" fmla="*/ 4 h 47"/>
                <a:gd name="T82" fmla="*/ 25 w 28"/>
                <a:gd name="T83" fmla="*/ 5 h 47"/>
                <a:gd name="T84" fmla="*/ 25 w 28"/>
                <a:gd name="T85" fmla="*/ 6 h 47"/>
                <a:gd name="T86" fmla="*/ 25 w 28"/>
                <a:gd name="T87" fmla="*/ 7 h 47"/>
                <a:gd name="T88" fmla="*/ 25 w 28"/>
                <a:gd name="T89" fmla="*/ 8 h 47"/>
                <a:gd name="T90" fmla="*/ 25 w 28"/>
                <a:gd name="T91" fmla="*/ 8 h 47"/>
                <a:gd name="T92" fmla="*/ 24 w 28"/>
                <a:gd name="T93" fmla="*/ 8 h 47"/>
                <a:gd name="T94" fmla="*/ 23 w 28"/>
                <a:gd name="T95" fmla="*/ 8 h 47"/>
                <a:gd name="T96" fmla="*/ 21 w 28"/>
                <a:gd name="T97" fmla="*/ 7 h 47"/>
                <a:gd name="T98" fmla="*/ 18 w 28"/>
                <a:gd name="T99" fmla="*/ 6 h 47"/>
                <a:gd name="T100" fmla="*/ 14 w 28"/>
                <a:gd name="T101" fmla="*/ 5 h 47"/>
                <a:gd name="T102" fmla="*/ 11 w 28"/>
                <a:gd name="T103" fmla="*/ 6 h 47"/>
                <a:gd name="T104" fmla="*/ 9 w 28"/>
                <a:gd name="T105" fmla="*/ 7 h 47"/>
                <a:gd name="T106" fmla="*/ 7 w 28"/>
                <a:gd name="T107" fmla="*/ 9 h 47"/>
                <a:gd name="T108" fmla="*/ 7 w 28"/>
                <a:gd name="T109" fmla="*/ 12 h 47"/>
                <a:gd name="T110" fmla="*/ 8 w 28"/>
                <a:gd name="T111" fmla="*/ 15 h 47"/>
                <a:gd name="T112" fmla="*/ 10 w 28"/>
                <a:gd name="T113" fmla="*/ 17 h 47"/>
                <a:gd name="T114" fmla="*/ 14 w 28"/>
                <a:gd name="T115" fmla="*/ 19 h 47"/>
                <a:gd name="T116" fmla="*/ 17 w 28"/>
                <a:gd name="T117" fmla="*/ 21 h 47"/>
                <a:gd name="T118" fmla="*/ 21 w 28"/>
                <a:gd name="T119" fmla="*/ 23 h 47"/>
                <a:gd name="T120" fmla="*/ 24 w 28"/>
                <a:gd name="T121" fmla="*/ 25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7" y="38"/>
                    <a:pt x="26" y="39"/>
                  </a:cubicBezTo>
                  <a:cubicBezTo>
                    <a:pt x="26" y="41"/>
                    <a:pt x="25" y="42"/>
                    <a:pt x="23" y="44"/>
                  </a:cubicBezTo>
                  <a:cubicBezTo>
                    <a:pt x="22" y="45"/>
                    <a:pt x="20" y="46"/>
                    <a:pt x="18" y="46"/>
                  </a:cubicBezTo>
                  <a:cubicBezTo>
                    <a:pt x="16" y="47"/>
                    <a:pt x="14" y="47"/>
                    <a:pt x="12" y="47"/>
                  </a:cubicBezTo>
                  <a:cubicBezTo>
                    <a:pt x="11" y="47"/>
                    <a:pt x="9" y="47"/>
                    <a:pt x="8" y="47"/>
                  </a:cubicBezTo>
                  <a:cubicBezTo>
                    <a:pt x="7" y="46"/>
                    <a:pt x="6" y="46"/>
                    <a:pt x="4" y="46"/>
                  </a:cubicBezTo>
                  <a:cubicBezTo>
                    <a:pt x="3" y="45"/>
                    <a:pt x="3" y="45"/>
                    <a:pt x="2" y="45"/>
                  </a:cubicBezTo>
                  <a:cubicBezTo>
                    <a:pt x="1" y="44"/>
                    <a:pt x="1" y="44"/>
                    <a:pt x="0" y="44"/>
                  </a:cubicBezTo>
                  <a:cubicBezTo>
                    <a:pt x="0" y="43"/>
                    <a:pt x="0" y="43"/>
                    <a:pt x="0" y="42"/>
                  </a:cubicBezTo>
                  <a:cubicBezTo>
                    <a:pt x="0" y="42"/>
                    <a:pt x="0" y="41"/>
                    <a:pt x="0" y="41"/>
                  </a:cubicBezTo>
                  <a:cubicBezTo>
                    <a:pt x="0" y="40"/>
                    <a:pt x="0" y="40"/>
                    <a:pt x="0" y="39"/>
                  </a:cubicBezTo>
                  <a:cubicBezTo>
                    <a:pt x="0" y="39"/>
                    <a:pt x="0" y="39"/>
                    <a:pt x="0" y="39"/>
                  </a:cubicBezTo>
                  <a:cubicBezTo>
                    <a:pt x="0" y="38"/>
                    <a:pt x="0" y="38"/>
                    <a:pt x="0" y="38"/>
                  </a:cubicBezTo>
                  <a:cubicBezTo>
                    <a:pt x="0" y="38"/>
                    <a:pt x="1" y="38"/>
                    <a:pt x="1" y="38"/>
                  </a:cubicBezTo>
                  <a:cubicBezTo>
                    <a:pt x="1" y="38"/>
                    <a:pt x="2" y="38"/>
                    <a:pt x="2" y="39"/>
                  </a:cubicBezTo>
                  <a:cubicBezTo>
                    <a:pt x="3" y="39"/>
                    <a:pt x="4" y="39"/>
                    <a:pt x="5" y="40"/>
                  </a:cubicBezTo>
                  <a:cubicBezTo>
                    <a:pt x="5" y="40"/>
                    <a:pt x="7" y="41"/>
                    <a:pt x="8" y="41"/>
                  </a:cubicBezTo>
                  <a:cubicBezTo>
                    <a:pt x="9" y="42"/>
                    <a:pt x="11" y="42"/>
                    <a:pt x="12" y="42"/>
                  </a:cubicBezTo>
                  <a:cubicBezTo>
                    <a:pt x="14" y="42"/>
                    <a:pt x="15" y="42"/>
                    <a:pt x="16" y="41"/>
                  </a:cubicBezTo>
                  <a:cubicBezTo>
                    <a:pt x="17" y="41"/>
                    <a:pt x="18" y="40"/>
                    <a:pt x="19" y="40"/>
                  </a:cubicBezTo>
                  <a:cubicBezTo>
                    <a:pt x="20" y="39"/>
                    <a:pt x="20" y="38"/>
                    <a:pt x="21" y="37"/>
                  </a:cubicBezTo>
                  <a:cubicBezTo>
                    <a:pt x="21" y="37"/>
                    <a:pt x="21" y="35"/>
                    <a:pt x="21" y="34"/>
                  </a:cubicBezTo>
                  <a:cubicBezTo>
                    <a:pt x="21" y="33"/>
                    <a:pt x="21" y="32"/>
                    <a:pt x="20" y="31"/>
                  </a:cubicBezTo>
                  <a:cubicBezTo>
                    <a:pt x="20" y="30"/>
                    <a:pt x="19" y="29"/>
                    <a:pt x="18" y="29"/>
                  </a:cubicBezTo>
                  <a:cubicBezTo>
                    <a:pt x="17" y="28"/>
                    <a:pt x="16" y="27"/>
                    <a:pt x="15" y="27"/>
                  </a:cubicBezTo>
                  <a:cubicBezTo>
                    <a:pt x="14" y="26"/>
                    <a:pt x="12" y="26"/>
                    <a:pt x="11" y="25"/>
                  </a:cubicBezTo>
                  <a:cubicBezTo>
                    <a:pt x="10" y="24"/>
                    <a:pt x="9" y="24"/>
                    <a:pt x="7" y="23"/>
                  </a:cubicBezTo>
                  <a:cubicBezTo>
                    <a:pt x="6" y="22"/>
                    <a:pt x="5" y="21"/>
                    <a:pt x="4" y="20"/>
                  </a:cubicBezTo>
                  <a:cubicBezTo>
                    <a:pt x="3" y="19"/>
                    <a:pt x="2" y="18"/>
                    <a:pt x="2" y="17"/>
                  </a:cubicBezTo>
                  <a:cubicBezTo>
                    <a:pt x="1" y="16"/>
                    <a:pt x="1" y="14"/>
                    <a:pt x="1" y="12"/>
                  </a:cubicBezTo>
                  <a:cubicBezTo>
                    <a:pt x="1" y="10"/>
                    <a:pt x="1" y="9"/>
                    <a:pt x="2" y="7"/>
                  </a:cubicBezTo>
                  <a:cubicBezTo>
                    <a:pt x="3" y="6"/>
                    <a:pt x="4" y="4"/>
                    <a:pt x="5" y="3"/>
                  </a:cubicBezTo>
                  <a:cubicBezTo>
                    <a:pt x="6" y="2"/>
                    <a:pt x="7" y="2"/>
                    <a:pt x="9" y="1"/>
                  </a:cubicBezTo>
                  <a:cubicBezTo>
                    <a:pt x="11" y="0"/>
                    <a:pt x="13" y="0"/>
                    <a:pt x="15" y="0"/>
                  </a:cubicBezTo>
                  <a:cubicBezTo>
                    <a:pt x="16" y="0"/>
                    <a:pt x="17" y="0"/>
                    <a:pt x="18" y="0"/>
                  </a:cubicBezTo>
                  <a:cubicBezTo>
                    <a:pt x="19" y="1"/>
                    <a:pt x="20" y="1"/>
                    <a:pt x="21" y="1"/>
                  </a:cubicBezTo>
                  <a:cubicBezTo>
                    <a:pt x="21" y="1"/>
                    <a:pt x="22" y="2"/>
                    <a:pt x="23" y="2"/>
                  </a:cubicBezTo>
                  <a:cubicBezTo>
                    <a:pt x="24" y="3"/>
                    <a:pt x="24" y="3"/>
                    <a:pt x="24" y="3"/>
                  </a:cubicBezTo>
                  <a:cubicBezTo>
                    <a:pt x="25" y="3"/>
                    <a:pt x="25" y="3"/>
                    <a:pt x="25" y="4"/>
                  </a:cubicBezTo>
                  <a:cubicBezTo>
                    <a:pt x="25" y="4"/>
                    <a:pt x="25" y="4"/>
                    <a:pt x="25" y="4"/>
                  </a:cubicBezTo>
                  <a:cubicBezTo>
                    <a:pt x="25" y="4"/>
                    <a:pt x="25" y="5"/>
                    <a:pt x="25" y="5"/>
                  </a:cubicBezTo>
                  <a:cubicBezTo>
                    <a:pt x="25" y="5"/>
                    <a:pt x="25" y="5"/>
                    <a:pt x="25" y="6"/>
                  </a:cubicBezTo>
                  <a:cubicBezTo>
                    <a:pt x="25" y="6"/>
                    <a:pt x="25" y="7"/>
                    <a:pt x="25" y="7"/>
                  </a:cubicBezTo>
                  <a:cubicBezTo>
                    <a:pt x="25" y="7"/>
                    <a:pt x="25" y="8"/>
                    <a:pt x="25" y="8"/>
                  </a:cubicBezTo>
                  <a:cubicBezTo>
                    <a:pt x="25" y="8"/>
                    <a:pt x="25" y="8"/>
                    <a:pt x="25" y="8"/>
                  </a:cubicBezTo>
                  <a:cubicBezTo>
                    <a:pt x="24" y="8"/>
                    <a:pt x="24" y="8"/>
                    <a:pt x="24" y="8"/>
                  </a:cubicBezTo>
                  <a:cubicBezTo>
                    <a:pt x="24" y="8"/>
                    <a:pt x="23" y="8"/>
                    <a:pt x="23" y="8"/>
                  </a:cubicBezTo>
                  <a:cubicBezTo>
                    <a:pt x="22" y="8"/>
                    <a:pt x="22" y="7"/>
                    <a:pt x="21" y="7"/>
                  </a:cubicBezTo>
                  <a:cubicBezTo>
                    <a:pt x="20" y="6"/>
                    <a:pt x="19" y="6"/>
                    <a:pt x="18" y="6"/>
                  </a:cubicBezTo>
                  <a:cubicBezTo>
                    <a:pt x="17" y="5"/>
                    <a:pt x="16" y="5"/>
                    <a:pt x="14" y="5"/>
                  </a:cubicBezTo>
                  <a:cubicBezTo>
                    <a:pt x="13" y="5"/>
                    <a:pt x="12" y="5"/>
                    <a:pt x="11" y="6"/>
                  </a:cubicBezTo>
                  <a:cubicBezTo>
                    <a:pt x="10" y="6"/>
                    <a:pt x="9" y="7"/>
                    <a:pt x="9" y="7"/>
                  </a:cubicBezTo>
                  <a:cubicBezTo>
                    <a:pt x="8" y="8"/>
                    <a:pt x="8" y="8"/>
                    <a:pt x="7" y="9"/>
                  </a:cubicBezTo>
                  <a:cubicBezTo>
                    <a:pt x="7" y="10"/>
                    <a:pt x="7" y="11"/>
                    <a:pt x="7" y="12"/>
                  </a:cubicBezTo>
                  <a:cubicBezTo>
                    <a:pt x="7" y="13"/>
                    <a:pt x="7" y="14"/>
                    <a:pt x="8" y="15"/>
                  </a:cubicBezTo>
                  <a:cubicBezTo>
                    <a:pt x="8" y="16"/>
                    <a:pt x="9" y="17"/>
                    <a:pt x="10" y="17"/>
                  </a:cubicBezTo>
                  <a:cubicBezTo>
                    <a:pt x="11" y="18"/>
                    <a:pt x="12" y="19"/>
                    <a:pt x="14" y="19"/>
                  </a:cubicBezTo>
                  <a:cubicBezTo>
                    <a:pt x="15" y="20"/>
                    <a:pt x="16" y="20"/>
                    <a:pt x="17" y="21"/>
                  </a:cubicBezTo>
                  <a:cubicBezTo>
                    <a:pt x="19" y="22"/>
                    <a:pt x="20" y="22"/>
                    <a:pt x="21" y="23"/>
                  </a:cubicBezTo>
                  <a:cubicBezTo>
                    <a:pt x="22" y="24"/>
                    <a:pt x="23" y="24"/>
                    <a:pt x="24" y="25"/>
                  </a:cubicBezTo>
                  <a:cubicBezTo>
                    <a:pt x="25" y="26"/>
                    <a:pt x="26" y="28"/>
                    <a:pt x="27" y="29"/>
                  </a:cubicBezTo>
                  <a:cubicBezTo>
                    <a:pt x="27" y="30"/>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8" name="Freeform 166">
              <a:extLst>
                <a:ext uri="{FF2B5EF4-FFF2-40B4-BE49-F238E27FC236}">
                  <a16:creationId xmlns:a16="http://schemas.microsoft.com/office/drawing/2014/main" id="{A3ABB7EC-0BD9-4C35-A202-968762BE5348}"/>
                </a:ext>
              </a:extLst>
            </p:cNvPr>
            <p:cNvSpPr>
              <a:spLocks noEditPoints="1"/>
            </p:cNvSpPr>
            <p:nvPr userDrawn="1"/>
          </p:nvSpPr>
          <p:spPr bwMode="auto">
            <a:xfrm>
              <a:off x="6421" y="4216"/>
              <a:ext cx="22" cy="37"/>
            </a:xfrm>
            <a:custGeom>
              <a:avLst/>
              <a:gdLst>
                <a:gd name="T0" fmla="*/ 28 w 28"/>
                <a:gd name="T1" fmla="*/ 13 h 46"/>
                <a:gd name="T2" fmla="*/ 26 w 28"/>
                <a:gd name="T3" fmla="*/ 19 h 46"/>
                <a:gd name="T4" fmla="*/ 23 w 28"/>
                <a:gd name="T5" fmla="*/ 24 h 46"/>
                <a:gd name="T6" fmla="*/ 18 w 28"/>
                <a:gd name="T7" fmla="*/ 27 h 46"/>
                <a:gd name="T8" fmla="*/ 11 w 28"/>
                <a:gd name="T9" fmla="*/ 28 h 46"/>
                <a:gd name="T10" fmla="*/ 6 w 28"/>
                <a:gd name="T11" fmla="*/ 28 h 46"/>
                <a:gd name="T12" fmla="*/ 6 w 28"/>
                <a:gd name="T13" fmla="*/ 45 h 46"/>
                <a:gd name="T14" fmla="*/ 5 w 28"/>
                <a:gd name="T15" fmla="*/ 45 h 46"/>
                <a:gd name="T16" fmla="*/ 5 w 28"/>
                <a:gd name="T17" fmla="*/ 45 h 46"/>
                <a:gd name="T18" fmla="*/ 4 w 28"/>
                <a:gd name="T19" fmla="*/ 46 h 46"/>
                <a:gd name="T20" fmla="*/ 3 w 28"/>
                <a:gd name="T21" fmla="*/ 46 h 46"/>
                <a:gd name="T22" fmla="*/ 1 w 28"/>
                <a:gd name="T23" fmla="*/ 46 h 46"/>
                <a:gd name="T24" fmla="*/ 0 w 28"/>
                <a:gd name="T25" fmla="*/ 45 h 46"/>
                <a:gd name="T26" fmla="*/ 0 w 28"/>
                <a:gd name="T27" fmla="*/ 45 h 46"/>
                <a:gd name="T28" fmla="*/ 0 w 28"/>
                <a:gd name="T29" fmla="*/ 45 h 46"/>
                <a:gd name="T30" fmla="*/ 0 w 28"/>
                <a:gd name="T31" fmla="*/ 3 h 46"/>
                <a:gd name="T32" fmla="*/ 0 w 28"/>
                <a:gd name="T33" fmla="*/ 1 h 46"/>
                <a:gd name="T34" fmla="*/ 2 w 28"/>
                <a:gd name="T35" fmla="*/ 0 h 46"/>
                <a:gd name="T36" fmla="*/ 12 w 28"/>
                <a:gd name="T37" fmla="*/ 0 h 46"/>
                <a:gd name="T38" fmla="*/ 15 w 28"/>
                <a:gd name="T39" fmla="*/ 0 h 46"/>
                <a:gd name="T40" fmla="*/ 18 w 28"/>
                <a:gd name="T41" fmla="*/ 1 h 46"/>
                <a:gd name="T42" fmla="*/ 22 w 28"/>
                <a:gd name="T43" fmla="*/ 2 h 46"/>
                <a:gd name="T44" fmla="*/ 25 w 28"/>
                <a:gd name="T45" fmla="*/ 5 h 46"/>
                <a:gd name="T46" fmla="*/ 27 w 28"/>
                <a:gd name="T47" fmla="*/ 9 h 46"/>
                <a:gd name="T48" fmla="*/ 28 w 28"/>
                <a:gd name="T49" fmla="*/ 13 h 46"/>
                <a:gd name="T50" fmla="*/ 21 w 28"/>
                <a:gd name="T51" fmla="*/ 14 h 46"/>
                <a:gd name="T52" fmla="*/ 20 w 28"/>
                <a:gd name="T53" fmla="*/ 9 h 46"/>
                <a:gd name="T54" fmla="*/ 18 w 28"/>
                <a:gd name="T55" fmla="*/ 6 h 46"/>
                <a:gd name="T56" fmla="*/ 14 w 28"/>
                <a:gd name="T57" fmla="*/ 5 h 46"/>
                <a:gd name="T58" fmla="*/ 11 w 28"/>
                <a:gd name="T59" fmla="*/ 5 h 46"/>
                <a:gd name="T60" fmla="*/ 6 w 28"/>
                <a:gd name="T61" fmla="*/ 5 h 46"/>
                <a:gd name="T62" fmla="*/ 6 w 28"/>
                <a:gd name="T63" fmla="*/ 23 h 46"/>
                <a:gd name="T64" fmla="*/ 11 w 28"/>
                <a:gd name="T65" fmla="*/ 23 h 46"/>
                <a:gd name="T66" fmla="*/ 16 w 28"/>
                <a:gd name="T67" fmla="*/ 23 h 46"/>
                <a:gd name="T68" fmla="*/ 19 w 28"/>
                <a:gd name="T69" fmla="*/ 21 h 46"/>
                <a:gd name="T70" fmla="*/ 21 w 28"/>
                <a:gd name="T71" fmla="*/ 18 h 46"/>
                <a:gd name="T72" fmla="*/ 21 w 28"/>
                <a:gd name="T73"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46">
                  <a:moveTo>
                    <a:pt x="28" y="13"/>
                  </a:moveTo>
                  <a:cubicBezTo>
                    <a:pt x="28" y="16"/>
                    <a:pt x="27" y="18"/>
                    <a:pt x="26" y="19"/>
                  </a:cubicBezTo>
                  <a:cubicBezTo>
                    <a:pt x="26" y="21"/>
                    <a:pt x="25" y="23"/>
                    <a:pt x="23" y="24"/>
                  </a:cubicBezTo>
                  <a:cubicBezTo>
                    <a:pt x="22" y="25"/>
                    <a:pt x="20" y="26"/>
                    <a:pt x="18" y="27"/>
                  </a:cubicBezTo>
                  <a:cubicBezTo>
                    <a:pt x="16" y="28"/>
                    <a:pt x="14" y="28"/>
                    <a:pt x="11" y="28"/>
                  </a:cubicBezTo>
                  <a:cubicBezTo>
                    <a:pt x="6" y="28"/>
                    <a:pt x="6" y="28"/>
                    <a:pt x="6" y="28"/>
                  </a:cubicBezTo>
                  <a:cubicBezTo>
                    <a:pt x="6" y="45"/>
                    <a:pt x="6" y="45"/>
                    <a:pt x="6" y="45"/>
                  </a:cubicBezTo>
                  <a:cubicBezTo>
                    <a:pt x="6" y="45"/>
                    <a:pt x="6" y="45"/>
                    <a:pt x="5" y="45"/>
                  </a:cubicBezTo>
                  <a:cubicBezTo>
                    <a:pt x="5" y="45"/>
                    <a:pt x="5" y="45"/>
                    <a:pt x="5" y="45"/>
                  </a:cubicBezTo>
                  <a:cubicBezTo>
                    <a:pt x="5" y="46"/>
                    <a:pt x="4" y="46"/>
                    <a:pt x="4" y="46"/>
                  </a:cubicBezTo>
                  <a:cubicBezTo>
                    <a:pt x="4" y="46"/>
                    <a:pt x="3" y="46"/>
                    <a:pt x="3" y="46"/>
                  </a:cubicBezTo>
                  <a:cubicBezTo>
                    <a:pt x="2" y="46"/>
                    <a:pt x="2" y="46"/>
                    <a:pt x="1" y="46"/>
                  </a:cubicBezTo>
                  <a:cubicBezTo>
                    <a:pt x="1" y="46"/>
                    <a:pt x="0" y="46"/>
                    <a:pt x="0" y="45"/>
                  </a:cubicBezTo>
                  <a:cubicBezTo>
                    <a:pt x="0" y="45"/>
                    <a:pt x="0" y="45"/>
                    <a:pt x="0" y="45"/>
                  </a:cubicBezTo>
                  <a:cubicBezTo>
                    <a:pt x="0" y="45"/>
                    <a:pt x="0" y="45"/>
                    <a:pt x="0" y="45"/>
                  </a:cubicBezTo>
                  <a:cubicBezTo>
                    <a:pt x="0" y="3"/>
                    <a:pt x="0" y="3"/>
                    <a:pt x="0" y="3"/>
                  </a:cubicBezTo>
                  <a:cubicBezTo>
                    <a:pt x="0" y="2"/>
                    <a:pt x="0" y="1"/>
                    <a:pt x="0" y="1"/>
                  </a:cubicBezTo>
                  <a:cubicBezTo>
                    <a:pt x="1" y="0"/>
                    <a:pt x="1" y="0"/>
                    <a:pt x="2" y="0"/>
                  </a:cubicBezTo>
                  <a:cubicBezTo>
                    <a:pt x="12" y="0"/>
                    <a:pt x="12" y="0"/>
                    <a:pt x="12" y="0"/>
                  </a:cubicBezTo>
                  <a:cubicBezTo>
                    <a:pt x="13" y="0"/>
                    <a:pt x="14" y="0"/>
                    <a:pt x="15" y="0"/>
                  </a:cubicBezTo>
                  <a:cubicBezTo>
                    <a:pt x="15" y="0"/>
                    <a:pt x="17" y="0"/>
                    <a:pt x="18" y="1"/>
                  </a:cubicBezTo>
                  <a:cubicBezTo>
                    <a:pt x="19" y="1"/>
                    <a:pt x="20" y="1"/>
                    <a:pt x="22" y="2"/>
                  </a:cubicBezTo>
                  <a:cubicBezTo>
                    <a:pt x="23" y="3"/>
                    <a:pt x="24" y="4"/>
                    <a:pt x="25" y="5"/>
                  </a:cubicBezTo>
                  <a:cubicBezTo>
                    <a:pt x="26" y="6"/>
                    <a:pt x="26" y="7"/>
                    <a:pt x="27" y="9"/>
                  </a:cubicBezTo>
                  <a:cubicBezTo>
                    <a:pt x="27" y="10"/>
                    <a:pt x="28" y="12"/>
                    <a:pt x="28" y="13"/>
                  </a:cubicBezTo>
                  <a:close/>
                  <a:moveTo>
                    <a:pt x="21" y="14"/>
                  </a:moveTo>
                  <a:cubicBezTo>
                    <a:pt x="21" y="12"/>
                    <a:pt x="21" y="10"/>
                    <a:pt x="20" y="9"/>
                  </a:cubicBezTo>
                  <a:cubicBezTo>
                    <a:pt x="19" y="8"/>
                    <a:pt x="19" y="7"/>
                    <a:pt x="18" y="6"/>
                  </a:cubicBezTo>
                  <a:cubicBezTo>
                    <a:pt x="17" y="6"/>
                    <a:pt x="15" y="5"/>
                    <a:pt x="14" y="5"/>
                  </a:cubicBezTo>
                  <a:cubicBezTo>
                    <a:pt x="13" y="5"/>
                    <a:pt x="12" y="5"/>
                    <a:pt x="11" y="5"/>
                  </a:cubicBezTo>
                  <a:cubicBezTo>
                    <a:pt x="6" y="5"/>
                    <a:pt x="6" y="5"/>
                    <a:pt x="6" y="5"/>
                  </a:cubicBezTo>
                  <a:cubicBezTo>
                    <a:pt x="6" y="23"/>
                    <a:pt x="6" y="23"/>
                    <a:pt x="6" y="23"/>
                  </a:cubicBezTo>
                  <a:cubicBezTo>
                    <a:pt x="11" y="23"/>
                    <a:pt x="11" y="23"/>
                    <a:pt x="11" y="23"/>
                  </a:cubicBezTo>
                  <a:cubicBezTo>
                    <a:pt x="13" y="23"/>
                    <a:pt x="14" y="23"/>
                    <a:pt x="16" y="23"/>
                  </a:cubicBezTo>
                  <a:cubicBezTo>
                    <a:pt x="17" y="22"/>
                    <a:pt x="18" y="21"/>
                    <a:pt x="19" y="21"/>
                  </a:cubicBezTo>
                  <a:cubicBezTo>
                    <a:pt x="20" y="20"/>
                    <a:pt x="20" y="19"/>
                    <a:pt x="21" y="18"/>
                  </a:cubicBezTo>
                  <a:cubicBezTo>
                    <a:pt x="21" y="16"/>
                    <a:pt x="21" y="15"/>
                    <a:pt x="21" y="1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9" name="Freeform 167">
              <a:extLst>
                <a:ext uri="{FF2B5EF4-FFF2-40B4-BE49-F238E27FC236}">
                  <a16:creationId xmlns:a16="http://schemas.microsoft.com/office/drawing/2014/main" id="{342F9256-AAA2-47AE-AD67-974465C18A2D}"/>
                </a:ext>
              </a:extLst>
            </p:cNvPr>
            <p:cNvSpPr>
              <a:spLocks noEditPoints="1"/>
            </p:cNvSpPr>
            <p:nvPr userDrawn="1"/>
          </p:nvSpPr>
          <p:spPr bwMode="auto">
            <a:xfrm>
              <a:off x="6448" y="4215"/>
              <a:ext cx="33" cy="38"/>
            </a:xfrm>
            <a:custGeom>
              <a:avLst/>
              <a:gdLst>
                <a:gd name="T0" fmla="*/ 41 w 41"/>
                <a:gd name="T1" fmla="*/ 23 h 47"/>
                <a:gd name="T2" fmla="*/ 40 w 41"/>
                <a:gd name="T3" fmla="*/ 33 h 47"/>
                <a:gd name="T4" fmla="*/ 36 w 41"/>
                <a:gd name="T5" fmla="*/ 41 h 47"/>
                <a:gd name="T6" fmla="*/ 29 w 41"/>
                <a:gd name="T7" fmla="*/ 46 h 47"/>
                <a:gd name="T8" fmla="*/ 20 w 41"/>
                <a:gd name="T9" fmla="*/ 47 h 47"/>
                <a:gd name="T10" fmla="*/ 11 w 41"/>
                <a:gd name="T11" fmla="*/ 46 h 47"/>
                <a:gd name="T12" fmla="*/ 5 w 41"/>
                <a:gd name="T13" fmla="*/ 41 h 47"/>
                <a:gd name="T14" fmla="*/ 1 w 41"/>
                <a:gd name="T15" fmla="*/ 34 h 47"/>
                <a:gd name="T16" fmla="*/ 0 w 41"/>
                <a:gd name="T17" fmla="*/ 24 h 47"/>
                <a:gd name="T18" fmla="*/ 2 w 41"/>
                <a:gd name="T19" fmla="*/ 14 h 47"/>
                <a:gd name="T20" fmla="*/ 5 w 41"/>
                <a:gd name="T21" fmla="*/ 7 h 47"/>
                <a:gd name="T22" fmla="*/ 12 w 41"/>
                <a:gd name="T23" fmla="*/ 2 h 47"/>
                <a:gd name="T24" fmla="*/ 21 w 41"/>
                <a:gd name="T25" fmla="*/ 0 h 47"/>
                <a:gd name="T26" fmla="*/ 30 w 41"/>
                <a:gd name="T27" fmla="*/ 2 h 47"/>
                <a:gd name="T28" fmla="*/ 36 w 41"/>
                <a:gd name="T29" fmla="*/ 6 h 47"/>
                <a:gd name="T30" fmla="*/ 40 w 41"/>
                <a:gd name="T31" fmla="*/ 13 h 47"/>
                <a:gd name="T32" fmla="*/ 41 w 41"/>
                <a:gd name="T33" fmla="*/ 23 h 47"/>
                <a:gd name="T34" fmla="*/ 34 w 41"/>
                <a:gd name="T35" fmla="*/ 24 h 47"/>
                <a:gd name="T36" fmla="*/ 34 w 41"/>
                <a:gd name="T37" fmla="*/ 16 h 47"/>
                <a:gd name="T38" fmla="*/ 32 w 41"/>
                <a:gd name="T39" fmla="*/ 11 h 47"/>
                <a:gd name="T40" fmla="*/ 27 w 41"/>
                <a:gd name="T41" fmla="*/ 7 h 47"/>
                <a:gd name="T42" fmla="*/ 21 w 41"/>
                <a:gd name="T43" fmla="*/ 6 h 47"/>
                <a:gd name="T44" fmla="*/ 14 w 41"/>
                <a:gd name="T45" fmla="*/ 7 h 47"/>
                <a:gd name="T46" fmla="*/ 10 w 41"/>
                <a:gd name="T47" fmla="*/ 11 h 47"/>
                <a:gd name="T48" fmla="*/ 7 w 41"/>
                <a:gd name="T49" fmla="*/ 17 h 47"/>
                <a:gd name="T50" fmla="*/ 7 w 41"/>
                <a:gd name="T51" fmla="*/ 24 h 47"/>
                <a:gd name="T52" fmla="*/ 7 w 41"/>
                <a:gd name="T53" fmla="*/ 31 h 47"/>
                <a:gd name="T54" fmla="*/ 10 w 41"/>
                <a:gd name="T55" fmla="*/ 37 h 47"/>
                <a:gd name="T56" fmla="*/ 14 w 41"/>
                <a:gd name="T57" fmla="*/ 41 h 47"/>
                <a:gd name="T58" fmla="*/ 20 w 41"/>
                <a:gd name="T59" fmla="*/ 42 h 47"/>
                <a:gd name="T60" fmla="*/ 27 w 41"/>
                <a:gd name="T61" fmla="*/ 40 h 47"/>
                <a:gd name="T62" fmla="*/ 31 w 41"/>
                <a:gd name="T63" fmla="*/ 36 h 47"/>
                <a:gd name="T64" fmla="*/ 34 w 41"/>
                <a:gd name="T65" fmla="*/ 31 h 47"/>
                <a:gd name="T66" fmla="*/ 34 w 41"/>
                <a:gd name="T6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0" y="30"/>
                    <a:pt x="40" y="33"/>
                  </a:cubicBezTo>
                  <a:cubicBezTo>
                    <a:pt x="39" y="36"/>
                    <a:pt x="37" y="39"/>
                    <a:pt x="36" y="41"/>
                  </a:cubicBezTo>
                  <a:cubicBezTo>
                    <a:pt x="34" y="43"/>
                    <a:pt x="32" y="44"/>
                    <a:pt x="29" y="46"/>
                  </a:cubicBezTo>
                  <a:cubicBezTo>
                    <a:pt x="27" y="47"/>
                    <a:pt x="24" y="47"/>
                    <a:pt x="20" y="47"/>
                  </a:cubicBezTo>
                  <a:cubicBezTo>
                    <a:pt x="17" y="47"/>
                    <a:pt x="14" y="47"/>
                    <a:pt x="11" y="46"/>
                  </a:cubicBezTo>
                  <a:cubicBezTo>
                    <a:pt x="9" y="45"/>
                    <a:pt x="7" y="43"/>
                    <a:pt x="5" y="41"/>
                  </a:cubicBezTo>
                  <a:cubicBezTo>
                    <a:pt x="3" y="39"/>
                    <a:pt x="2" y="37"/>
                    <a:pt x="1" y="34"/>
                  </a:cubicBezTo>
                  <a:cubicBezTo>
                    <a:pt x="1" y="31"/>
                    <a:pt x="0" y="28"/>
                    <a:pt x="0" y="24"/>
                  </a:cubicBezTo>
                  <a:cubicBezTo>
                    <a:pt x="0" y="20"/>
                    <a:pt x="1" y="17"/>
                    <a:pt x="2" y="14"/>
                  </a:cubicBezTo>
                  <a:cubicBezTo>
                    <a:pt x="2" y="11"/>
                    <a:pt x="4" y="9"/>
                    <a:pt x="5" y="7"/>
                  </a:cubicBezTo>
                  <a:cubicBezTo>
                    <a:pt x="7" y="5"/>
                    <a:pt x="9" y="3"/>
                    <a:pt x="12" y="2"/>
                  </a:cubicBezTo>
                  <a:cubicBezTo>
                    <a:pt x="15" y="1"/>
                    <a:pt x="18" y="0"/>
                    <a:pt x="21" y="0"/>
                  </a:cubicBezTo>
                  <a:cubicBezTo>
                    <a:pt x="24" y="0"/>
                    <a:pt x="27" y="1"/>
                    <a:pt x="30" y="2"/>
                  </a:cubicBezTo>
                  <a:cubicBezTo>
                    <a:pt x="32" y="3"/>
                    <a:pt x="34" y="4"/>
                    <a:pt x="36" y="6"/>
                  </a:cubicBezTo>
                  <a:cubicBezTo>
                    <a:pt x="38" y="8"/>
                    <a:pt x="39" y="11"/>
                    <a:pt x="40" y="13"/>
                  </a:cubicBezTo>
                  <a:cubicBezTo>
                    <a:pt x="40" y="16"/>
                    <a:pt x="41" y="20"/>
                    <a:pt x="41" y="23"/>
                  </a:cubicBezTo>
                  <a:close/>
                  <a:moveTo>
                    <a:pt x="34" y="24"/>
                  </a:moveTo>
                  <a:cubicBezTo>
                    <a:pt x="34" y="21"/>
                    <a:pt x="34" y="19"/>
                    <a:pt x="34" y="16"/>
                  </a:cubicBezTo>
                  <a:cubicBezTo>
                    <a:pt x="33" y="14"/>
                    <a:pt x="33" y="12"/>
                    <a:pt x="32" y="11"/>
                  </a:cubicBezTo>
                  <a:cubicBezTo>
                    <a:pt x="30" y="9"/>
                    <a:pt x="29" y="8"/>
                    <a:pt x="27" y="7"/>
                  </a:cubicBezTo>
                  <a:cubicBezTo>
                    <a:pt x="25" y="6"/>
                    <a:pt x="23" y="6"/>
                    <a:pt x="21" y="6"/>
                  </a:cubicBezTo>
                  <a:cubicBezTo>
                    <a:pt x="18" y="6"/>
                    <a:pt x="16" y="6"/>
                    <a:pt x="14" y="7"/>
                  </a:cubicBezTo>
                  <a:cubicBezTo>
                    <a:pt x="12" y="8"/>
                    <a:pt x="11" y="9"/>
                    <a:pt x="10" y="11"/>
                  </a:cubicBezTo>
                  <a:cubicBezTo>
                    <a:pt x="9" y="13"/>
                    <a:pt x="8" y="14"/>
                    <a:pt x="7" y="17"/>
                  </a:cubicBezTo>
                  <a:cubicBezTo>
                    <a:pt x="7" y="19"/>
                    <a:pt x="7" y="21"/>
                    <a:pt x="7" y="24"/>
                  </a:cubicBezTo>
                  <a:cubicBezTo>
                    <a:pt x="7" y="26"/>
                    <a:pt x="7" y="29"/>
                    <a:pt x="7" y="31"/>
                  </a:cubicBezTo>
                  <a:cubicBezTo>
                    <a:pt x="8" y="33"/>
                    <a:pt x="8" y="35"/>
                    <a:pt x="10" y="37"/>
                  </a:cubicBezTo>
                  <a:cubicBezTo>
                    <a:pt x="11" y="38"/>
                    <a:pt x="12" y="40"/>
                    <a:pt x="14" y="41"/>
                  </a:cubicBezTo>
                  <a:cubicBezTo>
                    <a:pt x="16" y="41"/>
                    <a:pt x="18" y="42"/>
                    <a:pt x="20" y="42"/>
                  </a:cubicBezTo>
                  <a:cubicBezTo>
                    <a:pt x="23" y="42"/>
                    <a:pt x="25" y="41"/>
                    <a:pt x="27" y="40"/>
                  </a:cubicBezTo>
                  <a:cubicBezTo>
                    <a:pt x="29" y="39"/>
                    <a:pt x="30" y="38"/>
                    <a:pt x="31" y="36"/>
                  </a:cubicBezTo>
                  <a:cubicBezTo>
                    <a:pt x="33" y="35"/>
                    <a:pt x="33" y="33"/>
                    <a:pt x="34" y="31"/>
                  </a:cubicBezTo>
                  <a:cubicBezTo>
                    <a:pt x="34" y="28"/>
                    <a:pt x="34" y="26"/>
                    <a:pt x="34" y="2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0" name="Freeform 168">
              <a:extLst>
                <a:ext uri="{FF2B5EF4-FFF2-40B4-BE49-F238E27FC236}">
                  <a16:creationId xmlns:a16="http://schemas.microsoft.com/office/drawing/2014/main" id="{F53BDDBC-19D2-4015-946F-EF33AB2A007A}"/>
                </a:ext>
              </a:extLst>
            </p:cNvPr>
            <p:cNvSpPr>
              <a:spLocks/>
            </p:cNvSpPr>
            <p:nvPr userDrawn="1"/>
          </p:nvSpPr>
          <p:spPr bwMode="auto">
            <a:xfrm>
              <a:off x="6488" y="4216"/>
              <a:ext cx="19" cy="37"/>
            </a:xfrm>
            <a:custGeom>
              <a:avLst/>
              <a:gdLst>
                <a:gd name="T0" fmla="*/ 24 w 24"/>
                <a:gd name="T1" fmla="*/ 43 h 46"/>
                <a:gd name="T2" fmla="*/ 24 w 24"/>
                <a:gd name="T3" fmla="*/ 44 h 46"/>
                <a:gd name="T4" fmla="*/ 24 w 24"/>
                <a:gd name="T5" fmla="*/ 45 h 46"/>
                <a:gd name="T6" fmla="*/ 23 w 24"/>
                <a:gd name="T7" fmla="*/ 45 h 46"/>
                <a:gd name="T8" fmla="*/ 23 w 24"/>
                <a:gd name="T9" fmla="*/ 46 h 46"/>
                <a:gd name="T10" fmla="*/ 3 w 24"/>
                <a:gd name="T11" fmla="*/ 46 h 46"/>
                <a:gd name="T12" fmla="*/ 1 w 24"/>
                <a:gd name="T13" fmla="*/ 45 h 46"/>
                <a:gd name="T14" fmla="*/ 0 w 24"/>
                <a:gd name="T15" fmla="*/ 43 h 46"/>
                <a:gd name="T16" fmla="*/ 0 w 24"/>
                <a:gd name="T17" fmla="*/ 1 h 46"/>
                <a:gd name="T18" fmla="*/ 1 w 24"/>
                <a:gd name="T19" fmla="*/ 0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0 h 46"/>
                <a:gd name="T32" fmla="*/ 7 w 24"/>
                <a:gd name="T33" fmla="*/ 1 h 46"/>
                <a:gd name="T34" fmla="*/ 7 w 24"/>
                <a:gd name="T35" fmla="*/ 40 h 46"/>
                <a:gd name="T36" fmla="*/ 23 w 24"/>
                <a:gd name="T37" fmla="*/ 40 h 46"/>
                <a:gd name="T38" fmla="*/ 23 w 24"/>
                <a:gd name="T39" fmla="*/ 40 h 46"/>
                <a:gd name="T40" fmla="*/ 24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3"/>
                    <a:pt x="24" y="44"/>
                    <a:pt x="24" y="44"/>
                  </a:cubicBezTo>
                  <a:cubicBezTo>
                    <a:pt x="24" y="44"/>
                    <a:pt x="24" y="45"/>
                    <a:pt x="24" y="45"/>
                  </a:cubicBezTo>
                  <a:cubicBezTo>
                    <a:pt x="24" y="45"/>
                    <a:pt x="24" y="45"/>
                    <a:pt x="23" y="45"/>
                  </a:cubicBezTo>
                  <a:cubicBezTo>
                    <a:pt x="23" y="45"/>
                    <a:pt x="23" y="46"/>
                    <a:pt x="23" y="46"/>
                  </a:cubicBezTo>
                  <a:cubicBezTo>
                    <a:pt x="3" y="46"/>
                    <a:pt x="3" y="46"/>
                    <a:pt x="3" y="46"/>
                  </a:cubicBezTo>
                  <a:cubicBezTo>
                    <a:pt x="2" y="46"/>
                    <a:pt x="2" y="45"/>
                    <a:pt x="1" y="45"/>
                  </a:cubicBezTo>
                  <a:cubicBezTo>
                    <a:pt x="1" y="45"/>
                    <a:pt x="0" y="44"/>
                    <a:pt x="0" y="43"/>
                  </a:cubicBezTo>
                  <a:cubicBezTo>
                    <a:pt x="0" y="1"/>
                    <a:pt x="0" y="1"/>
                    <a:pt x="0" y="1"/>
                  </a:cubicBezTo>
                  <a:cubicBezTo>
                    <a:pt x="0" y="1"/>
                    <a:pt x="1" y="1"/>
                    <a:pt x="1" y="0"/>
                  </a:cubicBezTo>
                  <a:cubicBezTo>
                    <a:pt x="1" y="0"/>
                    <a:pt x="1" y="0"/>
                    <a:pt x="1" y="0"/>
                  </a:cubicBezTo>
                  <a:cubicBezTo>
                    <a:pt x="1" y="0"/>
                    <a:pt x="2" y="0"/>
                    <a:pt x="2" y="0"/>
                  </a:cubicBezTo>
                  <a:cubicBezTo>
                    <a:pt x="2" y="0"/>
                    <a:pt x="3" y="0"/>
                    <a:pt x="3" y="0"/>
                  </a:cubicBezTo>
                  <a:cubicBezTo>
                    <a:pt x="4" y="0"/>
                    <a:pt x="5" y="0"/>
                    <a:pt x="5" y="0"/>
                  </a:cubicBezTo>
                  <a:cubicBezTo>
                    <a:pt x="5" y="0"/>
                    <a:pt x="6" y="0"/>
                    <a:pt x="6" y="0"/>
                  </a:cubicBezTo>
                  <a:cubicBezTo>
                    <a:pt x="6" y="0"/>
                    <a:pt x="6" y="0"/>
                    <a:pt x="6" y="0"/>
                  </a:cubicBezTo>
                  <a:cubicBezTo>
                    <a:pt x="6" y="1"/>
                    <a:pt x="7" y="1"/>
                    <a:pt x="7" y="1"/>
                  </a:cubicBezTo>
                  <a:cubicBezTo>
                    <a:pt x="7" y="40"/>
                    <a:pt x="7" y="40"/>
                    <a:pt x="7" y="40"/>
                  </a:cubicBezTo>
                  <a:cubicBezTo>
                    <a:pt x="23" y="40"/>
                    <a:pt x="23" y="40"/>
                    <a:pt x="23" y="40"/>
                  </a:cubicBezTo>
                  <a:cubicBezTo>
                    <a:pt x="23" y="40"/>
                    <a:pt x="23" y="40"/>
                    <a:pt x="23" y="40"/>
                  </a:cubicBezTo>
                  <a:cubicBezTo>
                    <a:pt x="24" y="41"/>
                    <a:pt x="24" y="41"/>
                    <a:pt x="24" y="41"/>
                  </a:cubicBezTo>
                  <a:cubicBezTo>
                    <a:pt x="24" y="41"/>
                    <a:pt x="24" y="41"/>
                    <a:pt x="24" y="42"/>
                  </a:cubicBezTo>
                  <a:cubicBezTo>
                    <a:pt x="24" y="42"/>
                    <a:pt x="24" y="42"/>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1" name="Freeform 169">
              <a:extLst>
                <a:ext uri="{FF2B5EF4-FFF2-40B4-BE49-F238E27FC236}">
                  <a16:creationId xmlns:a16="http://schemas.microsoft.com/office/drawing/2014/main" id="{4001F3B2-DC2E-4468-A1BF-B7D3863BFEB7}"/>
                </a:ext>
              </a:extLst>
            </p:cNvPr>
            <p:cNvSpPr>
              <a:spLocks noEditPoints="1"/>
            </p:cNvSpPr>
            <p:nvPr userDrawn="1"/>
          </p:nvSpPr>
          <p:spPr bwMode="auto">
            <a:xfrm>
              <a:off x="6508" y="4216"/>
              <a:ext cx="31" cy="37"/>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4 w 39"/>
                <a:gd name="T11" fmla="*/ 46 h 46"/>
                <a:gd name="T12" fmla="*/ 33 w 39"/>
                <a:gd name="T13" fmla="*/ 45 h 46"/>
                <a:gd name="T14" fmla="*/ 33 w 39"/>
                <a:gd name="T15" fmla="*/ 45 h 46"/>
                <a:gd name="T16" fmla="*/ 33 w 39"/>
                <a:gd name="T17" fmla="*/ 45 h 46"/>
                <a:gd name="T18" fmla="*/ 29 w 39"/>
                <a:gd name="T19" fmla="*/ 34 h 46"/>
                <a:gd name="T20" fmla="*/ 10 w 39"/>
                <a:gd name="T21" fmla="*/ 34 h 46"/>
                <a:gd name="T22" fmla="*/ 6 w 39"/>
                <a:gd name="T23" fmla="*/ 44 h 46"/>
                <a:gd name="T24" fmla="*/ 6 w 39"/>
                <a:gd name="T25" fmla="*/ 45 h 46"/>
                <a:gd name="T26" fmla="*/ 5 w 39"/>
                <a:gd name="T27" fmla="*/ 45 h 46"/>
                <a:gd name="T28" fmla="*/ 4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5 w 39"/>
                <a:gd name="T41" fmla="*/ 1 h 46"/>
                <a:gd name="T42" fmla="*/ 16 w 39"/>
                <a:gd name="T43" fmla="*/ 0 h 46"/>
                <a:gd name="T44" fmla="*/ 17 w 39"/>
                <a:gd name="T45" fmla="*/ 0 h 46"/>
                <a:gd name="T46" fmla="*/ 18 w 39"/>
                <a:gd name="T47" fmla="*/ 0 h 46"/>
                <a:gd name="T48" fmla="*/ 19 w 39"/>
                <a:gd name="T49" fmla="*/ 0 h 46"/>
                <a:gd name="T50" fmla="*/ 21 w 39"/>
                <a:gd name="T51" fmla="*/ 0 h 46"/>
                <a:gd name="T52" fmla="*/ 22 w 39"/>
                <a:gd name="T53" fmla="*/ 0 h 46"/>
                <a:gd name="T54" fmla="*/ 23 w 39"/>
                <a:gd name="T55" fmla="*/ 0 h 46"/>
                <a:gd name="T56" fmla="*/ 24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6"/>
                    <a:pt x="38" y="46"/>
                    <a:pt x="38" y="46"/>
                  </a:cubicBezTo>
                  <a:cubicBezTo>
                    <a:pt x="37" y="46"/>
                    <a:pt x="37" y="46"/>
                    <a:pt x="36" y="46"/>
                  </a:cubicBezTo>
                  <a:cubicBezTo>
                    <a:pt x="35" y="46"/>
                    <a:pt x="35" y="46"/>
                    <a:pt x="34" y="46"/>
                  </a:cubicBezTo>
                  <a:cubicBezTo>
                    <a:pt x="34" y="46"/>
                    <a:pt x="34" y="46"/>
                    <a:pt x="33" y="45"/>
                  </a:cubicBezTo>
                  <a:cubicBezTo>
                    <a:pt x="33" y="45"/>
                    <a:pt x="33" y="45"/>
                    <a:pt x="33" y="45"/>
                  </a:cubicBezTo>
                  <a:cubicBezTo>
                    <a:pt x="33" y="45"/>
                    <a:pt x="33" y="45"/>
                    <a:pt x="33" y="45"/>
                  </a:cubicBezTo>
                  <a:cubicBezTo>
                    <a:pt x="29" y="34"/>
                    <a:pt x="29" y="34"/>
                    <a:pt x="29" y="34"/>
                  </a:cubicBezTo>
                  <a:cubicBezTo>
                    <a:pt x="10" y="34"/>
                    <a:pt x="10" y="34"/>
                    <a:pt x="10" y="34"/>
                  </a:cubicBezTo>
                  <a:cubicBezTo>
                    <a:pt x="6" y="44"/>
                    <a:pt x="6" y="44"/>
                    <a:pt x="6" y="44"/>
                  </a:cubicBezTo>
                  <a:cubicBezTo>
                    <a:pt x="6" y="45"/>
                    <a:pt x="6" y="45"/>
                    <a:pt x="6" y="45"/>
                  </a:cubicBezTo>
                  <a:cubicBezTo>
                    <a:pt x="6" y="45"/>
                    <a:pt x="6" y="45"/>
                    <a:pt x="5" y="45"/>
                  </a:cubicBezTo>
                  <a:cubicBezTo>
                    <a:pt x="5" y="46"/>
                    <a:pt x="5" y="46"/>
                    <a:pt x="4" y="46"/>
                  </a:cubicBezTo>
                  <a:cubicBezTo>
                    <a:pt x="4" y="46"/>
                    <a:pt x="3" y="46"/>
                    <a:pt x="3" y="46"/>
                  </a:cubicBezTo>
                  <a:cubicBezTo>
                    <a:pt x="2" y="46"/>
                    <a:pt x="2" y="46"/>
                    <a:pt x="1" y="46"/>
                  </a:cubicBezTo>
                  <a:cubicBezTo>
                    <a:pt x="1" y="46"/>
                    <a:pt x="0" y="45"/>
                    <a:pt x="0" y="45"/>
                  </a:cubicBezTo>
                  <a:cubicBezTo>
                    <a:pt x="0" y="45"/>
                    <a:pt x="0" y="45"/>
                    <a:pt x="0" y="45"/>
                  </a:cubicBezTo>
                  <a:cubicBezTo>
                    <a:pt x="0" y="44"/>
                    <a:pt x="0" y="44"/>
                    <a:pt x="0" y="43"/>
                  </a:cubicBezTo>
                  <a:cubicBezTo>
                    <a:pt x="15" y="1"/>
                    <a:pt x="15" y="1"/>
                    <a:pt x="15" y="1"/>
                  </a:cubicBezTo>
                  <a:cubicBezTo>
                    <a:pt x="16" y="1"/>
                    <a:pt x="16" y="1"/>
                    <a:pt x="16" y="0"/>
                  </a:cubicBezTo>
                  <a:cubicBezTo>
                    <a:pt x="16" y="0"/>
                    <a:pt x="16" y="0"/>
                    <a:pt x="17" y="0"/>
                  </a:cubicBezTo>
                  <a:cubicBezTo>
                    <a:pt x="17" y="0"/>
                    <a:pt x="17" y="0"/>
                    <a:pt x="18" y="0"/>
                  </a:cubicBezTo>
                  <a:cubicBezTo>
                    <a:pt x="18" y="0"/>
                    <a:pt x="19" y="0"/>
                    <a:pt x="19" y="0"/>
                  </a:cubicBezTo>
                  <a:cubicBezTo>
                    <a:pt x="20" y="0"/>
                    <a:pt x="21" y="0"/>
                    <a:pt x="21" y="0"/>
                  </a:cubicBezTo>
                  <a:cubicBezTo>
                    <a:pt x="22" y="0"/>
                    <a:pt x="22" y="0"/>
                    <a:pt x="22" y="0"/>
                  </a:cubicBezTo>
                  <a:cubicBezTo>
                    <a:pt x="23" y="0"/>
                    <a:pt x="23" y="0"/>
                    <a:pt x="23" y="0"/>
                  </a:cubicBezTo>
                  <a:cubicBezTo>
                    <a:pt x="23" y="1"/>
                    <a:pt x="23" y="1"/>
                    <a:pt x="24"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2" name="Freeform 170">
              <a:extLst>
                <a:ext uri="{FF2B5EF4-FFF2-40B4-BE49-F238E27FC236}">
                  <a16:creationId xmlns:a16="http://schemas.microsoft.com/office/drawing/2014/main" id="{91AA247F-05DC-449E-92B2-047FE3721AAE}"/>
                </a:ext>
              </a:extLst>
            </p:cNvPr>
            <p:cNvSpPr>
              <a:spLocks/>
            </p:cNvSpPr>
            <p:nvPr userDrawn="1"/>
          </p:nvSpPr>
          <p:spPr bwMode="auto">
            <a:xfrm>
              <a:off x="6545" y="4216"/>
              <a:ext cx="27" cy="37"/>
            </a:xfrm>
            <a:custGeom>
              <a:avLst/>
              <a:gdLst>
                <a:gd name="T0" fmla="*/ 35 w 35"/>
                <a:gd name="T1" fmla="*/ 43 h 46"/>
                <a:gd name="T2" fmla="*/ 35 w 35"/>
                <a:gd name="T3" fmla="*/ 44 h 46"/>
                <a:gd name="T4" fmla="*/ 34 w 35"/>
                <a:gd name="T5" fmla="*/ 45 h 46"/>
                <a:gd name="T6" fmla="*/ 33 w 35"/>
                <a:gd name="T7" fmla="*/ 45 h 46"/>
                <a:gd name="T8" fmla="*/ 32 w 35"/>
                <a:gd name="T9" fmla="*/ 46 h 46"/>
                <a:gd name="T10" fmla="*/ 30 w 35"/>
                <a:gd name="T11" fmla="*/ 46 h 46"/>
                <a:gd name="T12" fmla="*/ 28 w 35"/>
                <a:gd name="T13" fmla="*/ 45 h 46"/>
                <a:gd name="T14" fmla="*/ 27 w 35"/>
                <a:gd name="T15" fmla="*/ 45 h 46"/>
                <a:gd name="T16" fmla="*/ 26 w 35"/>
                <a:gd name="T17" fmla="*/ 43 h 46"/>
                <a:gd name="T18" fmla="*/ 24 w 35"/>
                <a:gd name="T19" fmla="*/ 41 h 46"/>
                <a:gd name="T20" fmla="*/ 11 w 35"/>
                <a:gd name="T21" fmla="*/ 15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5 h 46"/>
                <a:gd name="T38" fmla="*/ 5 w 35"/>
                <a:gd name="T39" fmla="*/ 46 h 46"/>
                <a:gd name="T40" fmla="*/ 3 w 35"/>
                <a:gd name="T41" fmla="*/ 46 h 46"/>
                <a:gd name="T42" fmla="*/ 2 w 35"/>
                <a:gd name="T43" fmla="*/ 46 h 46"/>
                <a:gd name="T44" fmla="*/ 1 w 35"/>
                <a:gd name="T45" fmla="*/ 45 h 46"/>
                <a:gd name="T46" fmla="*/ 1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8 w 35"/>
                <a:gd name="T59" fmla="*/ 0 h 46"/>
                <a:gd name="T60" fmla="*/ 9 w 35"/>
                <a:gd name="T61" fmla="*/ 1 h 46"/>
                <a:gd name="T62" fmla="*/ 10 w 35"/>
                <a:gd name="T63" fmla="*/ 2 h 46"/>
                <a:gd name="T64" fmla="*/ 11 w 35"/>
                <a:gd name="T65" fmla="*/ 4 h 46"/>
                <a:gd name="T66" fmla="*/ 22 w 35"/>
                <a:gd name="T67" fmla="*/ 24 h 46"/>
                <a:gd name="T68" fmla="*/ 24 w 35"/>
                <a:gd name="T69" fmla="*/ 27 h 46"/>
                <a:gd name="T70" fmla="*/ 25 w 35"/>
                <a:gd name="T71" fmla="*/ 31 h 46"/>
                <a:gd name="T72" fmla="*/ 27 w 35"/>
                <a:gd name="T73" fmla="*/ 34 h 46"/>
                <a:gd name="T74" fmla="*/ 29 w 35"/>
                <a:gd name="T75" fmla="*/ 37 h 46"/>
                <a:gd name="T76" fmla="*/ 29 w 35"/>
                <a:gd name="T77" fmla="*/ 37 h 46"/>
                <a:gd name="T78" fmla="*/ 29 w 35"/>
                <a:gd name="T79" fmla="*/ 32 h 46"/>
                <a:gd name="T80" fmla="*/ 29 w 35"/>
                <a:gd name="T81" fmla="*/ 26 h 46"/>
                <a:gd name="T82" fmla="*/ 29 w 35"/>
                <a:gd name="T83" fmla="*/ 1 h 46"/>
                <a:gd name="T84" fmla="*/ 29 w 35"/>
                <a:gd name="T85" fmla="*/ 1 h 46"/>
                <a:gd name="T86" fmla="*/ 29 w 35"/>
                <a:gd name="T87" fmla="*/ 0 h 46"/>
                <a:gd name="T88" fmla="*/ 30 w 35"/>
                <a:gd name="T89" fmla="*/ 0 h 46"/>
                <a:gd name="T90" fmla="*/ 32 w 35"/>
                <a:gd name="T91" fmla="*/ 0 h 46"/>
                <a:gd name="T92" fmla="*/ 33 w 35"/>
                <a:gd name="T93" fmla="*/ 0 h 46"/>
                <a:gd name="T94" fmla="*/ 34 w 35"/>
                <a:gd name="T95" fmla="*/ 0 h 46"/>
                <a:gd name="T96" fmla="*/ 35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3"/>
                    <a:pt x="35" y="44"/>
                    <a:pt x="35" y="44"/>
                  </a:cubicBezTo>
                  <a:cubicBezTo>
                    <a:pt x="34" y="45"/>
                    <a:pt x="34" y="45"/>
                    <a:pt x="34" y="45"/>
                  </a:cubicBezTo>
                  <a:cubicBezTo>
                    <a:pt x="34" y="45"/>
                    <a:pt x="33" y="45"/>
                    <a:pt x="33" y="45"/>
                  </a:cubicBezTo>
                  <a:cubicBezTo>
                    <a:pt x="33" y="46"/>
                    <a:pt x="32" y="46"/>
                    <a:pt x="32" y="46"/>
                  </a:cubicBezTo>
                  <a:cubicBezTo>
                    <a:pt x="30" y="46"/>
                    <a:pt x="30" y="46"/>
                    <a:pt x="30" y="46"/>
                  </a:cubicBezTo>
                  <a:cubicBezTo>
                    <a:pt x="29" y="46"/>
                    <a:pt x="29" y="46"/>
                    <a:pt x="28" y="45"/>
                  </a:cubicBezTo>
                  <a:cubicBezTo>
                    <a:pt x="28" y="45"/>
                    <a:pt x="28" y="45"/>
                    <a:pt x="27" y="45"/>
                  </a:cubicBezTo>
                  <a:cubicBezTo>
                    <a:pt x="27" y="44"/>
                    <a:pt x="26" y="44"/>
                    <a:pt x="26" y="43"/>
                  </a:cubicBezTo>
                  <a:cubicBezTo>
                    <a:pt x="25" y="43"/>
                    <a:pt x="25" y="42"/>
                    <a:pt x="24" y="41"/>
                  </a:cubicBezTo>
                  <a:cubicBezTo>
                    <a:pt x="11" y="15"/>
                    <a:pt x="11" y="15"/>
                    <a:pt x="11" y="15"/>
                  </a:cubicBezTo>
                  <a:cubicBezTo>
                    <a:pt x="10" y="14"/>
                    <a:pt x="9" y="12"/>
                    <a:pt x="8" y="11"/>
                  </a:cubicBezTo>
                  <a:cubicBezTo>
                    <a:pt x="8" y="10"/>
                    <a:pt x="7" y="8"/>
                    <a:pt x="6" y="7"/>
                  </a:cubicBezTo>
                  <a:cubicBezTo>
                    <a:pt x="6" y="7"/>
                    <a:pt x="6" y="7"/>
                    <a:pt x="6" y="7"/>
                  </a:cubicBezTo>
                  <a:cubicBezTo>
                    <a:pt x="6" y="8"/>
                    <a:pt x="6" y="10"/>
                    <a:pt x="6" y="12"/>
                  </a:cubicBezTo>
                  <a:cubicBezTo>
                    <a:pt x="6" y="14"/>
                    <a:pt x="6" y="15"/>
                    <a:pt x="6" y="17"/>
                  </a:cubicBezTo>
                  <a:cubicBezTo>
                    <a:pt x="6" y="45"/>
                    <a:pt x="6" y="45"/>
                    <a:pt x="6" y="45"/>
                  </a:cubicBezTo>
                  <a:cubicBezTo>
                    <a:pt x="6" y="45"/>
                    <a:pt x="6" y="45"/>
                    <a:pt x="6" y="45"/>
                  </a:cubicBezTo>
                  <a:cubicBezTo>
                    <a:pt x="6" y="45"/>
                    <a:pt x="6" y="45"/>
                    <a:pt x="6" y="45"/>
                  </a:cubicBezTo>
                  <a:cubicBezTo>
                    <a:pt x="6" y="46"/>
                    <a:pt x="5" y="46"/>
                    <a:pt x="5" y="46"/>
                  </a:cubicBezTo>
                  <a:cubicBezTo>
                    <a:pt x="4" y="46"/>
                    <a:pt x="4" y="46"/>
                    <a:pt x="3" y="46"/>
                  </a:cubicBezTo>
                  <a:cubicBezTo>
                    <a:pt x="3" y="46"/>
                    <a:pt x="2" y="46"/>
                    <a:pt x="2" y="46"/>
                  </a:cubicBezTo>
                  <a:cubicBezTo>
                    <a:pt x="2" y="46"/>
                    <a:pt x="1" y="46"/>
                    <a:pt x="1" y="45"/>
                  </a:cubicBezTo>
                  <a:cubicBezTo>
                    <a:pt x="1" y="45"/>
                    <a:pt x="1" y="45"/>
                    <a:pt x="1" y="45"/>
                  </a:cubicBezTo>
                  <a:cubicBezTo>
                    <a:pt x="0" y="45"/>
                    <a:pt x="0" y="45"/>
                    <a:pt x="0" y="45"/>
                  </a:cubicBezTo>
                  <a:cubicBezTo>
                    <a:pt x="0" y="3"/>
                    <a:pt x="0" y="3"/>
                    <a:pt x="0" y="3"/>
                  </a:cubicBezTo>
                  <a:cubicBezTo>
                    <a:pt x="0" y="2"/>
                    <a:pt x="1" y="1"/>
                    <a:pt x="1" y="1"/>
                  </a:cubicBezTo>
                  <a:cubicBezTo>
                    <a:pt x="2" y="0"/>
                    <a:pt x="2" y="0"/>
                    <a:pt x="3" y="0"/>
                  </a:cubicBezTo>
                  <a:cubicBezTo>
                    <a:pt x="6" y="0"/>
                    <a:pt x="6" y="0"/>
                    <a:pt x="6" y="0"/>
                  </a:cubicBezTo>
                  <a:cubicBezTo>
                    <a:pt x="7" y="0"/>
                    <a:pt x="7" y="0"/>
                    <a:pt x="8" y="0"/>
                  </a:cubicBezTo>
                  <a:cubicBezTo>
                    <a:pt x="8" y="0"/>
                    <a:pt x="9" y="1"/>
                    <a:pt x="9" y="1"/>
                  </a:cubicBezTo>
                  <a:cubicBezTo>
                    <a:pt x="9" y="1"/>
                    <a:pt x="10" y="1"/>
                    <a:pt x="10" y="2"/>
                  </a:cubicBezTo>
                  <a:cubicBezTo>
                    <a:pt x="10" y="2"/>
                    <a:pt x="11" y="3"/>
                    <a:pt x="11" y="4"/>
                  </a:cubicBezTo>
                  <a:cubicBezTo>
                    <a:pt x="22" y="24"/>
                    <a:pt x="22" y="24"/>
                    <a:pt x="22" y="24"/>
                  </a:cubicBezTo>
                  <a:cubicBezTo>
                    <a:pt x="22" y="25"/>
                    <a:pt x="23" y="26"/>
                    <a:pt x="24" y="27"/>
                  </a:cubicBezTo>
                  <a:cubicBezTo>
                    <a:pt x="24" y="28"/>
                    <a:pt x="25" y="30"/>
                    <a:pt x="25" y="31"/>
                  </a:cubicBezTo>
                  <a:cubicBezTo>
                    <a:pt x="26" y="32"/>
                    <a:pt x="27" y="33"/>
                    <a:pt x="27" y="34"/>
                  </a:cubicBezTo>
                  <a:cubicBezTo>
                    <a:pt x="28" y="35"/>
                    <a:pt x="28" y="36"/>
                    <a:pt x="29" y="37"/>
                  </a:cubicBezTo>
                  <a:cubicBezTo>
                    <a:pt x="29" y="37"/>
                    <a:pt x="29" y="37"/>
                    <a:pt x="29" y="37"/>
                  </a:cubicBezTo>
                  <a:cubicBezTo>
                    <a:pt x="29" y="35"/>
                    <a:pt x="29" y="34"/>
                    <a:pt x="29" y="32"/>
                  </a:cubicBezTo>
                  <a:cubicBezTo>
                    <a:pt x="29" y="30"/>
                    <a:pt x="29" y="28"/>
                    <a:pt x="29" y="26"/>
                  </a:cubicBezTo>
                  <a:cubicBezTo>
                    <a:pt x="29" y="1"/>
                    <a:pt x="29" y="1"/>
                    <a:pt x="29" y="1"/>
                  </a:cubicBezTo>
                  <a:cubicBezTo>
                    <a:pt x="29" y="1"/>
                    <a:pt x="29" y="1"/>
                    <a:pt x="29" y="1"/>
                  </a:cubicBezTo>
                  <a:cubicBezTo>
                    <a:pt x="29" y="0"/>
                    <a:pt x="29" y="0"/>
                    <a:pt x="29" y="0"/>
                  </a:cubicBezTo>
                  <a:cubicBezTo>
                    <a:pt x="30" y="0"/>
                    <a:pt x="30" y="0"/>
                    <a:pt x="30" y="0"/>
                  </a:cubicBezTo>
                  <a:cubicBezTo>
                    <a:pt x="31" y="0"/>
                    <a:pt x="31" y="0"/>
                    <a:pt x="32" y="0"/>
                  </a:cubicBezTo>
                  <a:cubicBezTo>
                    <a:pt x="32" y="0"/>
                    <a:pt x="33" y="0"/>
                    <a:pt x="33" y="0"/>
                  </a:cubicBezTo>
                  <a:cubicBezTo>
                    <a:pt x="34" y="0"/>
                    <a:pt x="34" y="0"/>
                    <a:pt x="34" y="0"/>
                  </a:cubicBezTo>
                  <a:cubicBezTo>
                    <a:pt x="34" y="0"/>
                    <a:pt x="35" y="0"/>
                    <a:pt x="35"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3" name="Freeform 171">
              <a:extLst>
                <a:ext uri="{FF2B5EF4-FFF2-40B4-BE49-F238E27FC236}">
                  <a16:creationId xmlns:a16="http://schemas.microsoft.com/office/drawing/2014/main" id="{871DC002-E863-46B0-9B92-B824C94A0DF1}"/>
                </a:ext>
              </a:extLst>
            </p:cNvPr>
            <p:cNvSpPr>
              <a:spLocks noEditPoints="1"/>
            </p:cNvSpPr>
            <p:nvPr userDrawn="1"/>
          </p:nvSpPr>
          <p:spPr bwMode="auto">
            <a:xfrm>
              <a:off x="6582" y="4216"/>
              <a:ext cx="28" cy="37"/>
            </a:xfrm>
            <a:custGeom>
              <a:avLst/>
              <a:gdLst>
                <a:gd name="T0" fmla="*/ 35 w 35"/>
                <a:gd name="T1" fmla="*/ 22 h 46"/>
                <a:gd name="T2" fmla="*/ 33 w 35"/>
                <a:gd name="T3" fmla="*/ 32 h 46"/>
                <a:gd name="T4" fmla="*/ 29 w 35"/>
                <a:gd name="T5" fmla="*/ 40 h 46"/>
                <a:gd name="T6" fmla="*/ 22 w 35"/>
                <a:gd name="T7" fmla="*/ 44 h 46"/>
                <a:gd name="T8" fmla="*/ 12 w 35"/>
                <a:gd name="T9" fmla="*/ 46 h 46"/>
                <a:gd name="T10" fmla="*/ 2 w 35"/>
                <a:gd name="T11" fmla="*/ 46 h 46"/>
                <a:gd name="T12" fmla="*/ 1 w 35"/>
                <a:gd name="T13" fmla="*/ 45 h 46"/>
                <a:gd name="T14" fmla="*/ 0 w 35"/>
                <a:gd name="T15" fmla="*/ 43 h 46"/>
                <a:gd name="T16" fmla="*/ 0 w 35"/>
                <a:gd name="T17" fmla="*/ 2 h 46"/>
                <a:gd name="T18" fmla="*/ 1 w 35"/>
                <a:gd name="T19" fmla="*/ 1 h 46"/>
                <a:gd name="T20" fmla="*/ 2 w 35"/>
                <a:gd name="T21" fmla="*/ 0 h 46"/>
                <a:gd name="T22" fmla="*/ 12 w 35"/>
                <a:gd name="T23" fmla="*/ 0 h 46"/>
                <a:gd name="T24" fmla="*/ 22 w 35"/>
                <a:gd name="T25" fmla="*/ 2 h 46"/>
                <a:gd name="T26" fmla="*/ 29 w 35"/>
                <a:gd name="T27" fmla="*/ 6 h 46"/>
                <a:gd name="T28" fmla="*/ 33 w 35"/>
                <a:gd name="T29" fmla="*/ 13 h 46"/>
                <a:gd name="T30" fmla="*/ 35 w 35"/>
                <a:gd name="T31" fmla="*/ 22 h 46"/>
                <a:gd name="T32" fmla="*/ 28 w 35"/>
                <a:gd name="T33" fmla="*/ 22 h 46"/>
                <a:gd name="T34" fmla="*/ 28 w 35"/>
                <a:gd name="T35" fmla="*/ 15 h 46"/>
                <a:gd name="T36" fmla="*/ 25 w 35"/>
                <a:gd name="T37" fmla="*/ 10 h 46"/>
                <a:gd name="T38" fmla="*/ 20 w 35"/>
                <a:gd name="T39" fmla="*/ 6 h 46"/>
                <a:gd name="T40" fmla="*/ 12 w 35"/>
                <a:gd name="T41" fmla="*/ 5 h 46"/>
                <a:gd name="T42" fmla="*/ 6 w 35"/>
                <a:gd name="T43" fmla="*/ 5 h 46"/>
                <a:gd name="T44" fmla="*/ 6 w 35"/>
                <a:gd name="T45" fmla="*/ 40 h 46"/>
                <a:gd name="T46" fmla="*/ 12 w 35"/>
                <a:gd name="T47" fmla="*/ 40 h 46"/>
                <a:gd name="T48" fmla="*/ 19 w 35"/>
                <a:gd name="T49" fmla="*/ 39 h 46"/>
                <a:gd name="T50" fmla="*/ 24 w 35"/>
                <a:gd name="T51" fmla="*/ 36 h 46"/>
                <a:gd name="T52" fmla="*/ 27 w 35"/>
                <a:gd name="T53" fmla="*/ 30 h 46"/>
                <a:gd name="T54" fmla="*/ 28 w 35"/>
                <a:gd name="T5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4" y="29"/>
                    <a:pt x="33" y="32"/>
                  </a:cubicBezTo>
                  <a:cubicBezTo>
                    <a:pt x="32" y="35"/>
                    <a:pt x="31" y="38"/>
                    <a:pt x="29" y="40"/>
                  </a:cubicBezTo>
                  <a:cubicBezTo>
                    <a:pt x="27" y="42"/>
                    <a:pt x="25" y="43"/>
                    <a:pt x="22" y="44"/>
                  </a:cubicBezTo>
                  <a:cubicBezTo>
                    <a:pt x="19" y="45"/>
                    <a:pt x="16" y="46"/>
                    <a:pt x="12" y="46"/>
                  </a:cubicBezTo>
                  <a:cubicBezTo>
                    <a:pt x="2" y="46"/>
                    <a:pt x="2" y="46"/>
                    <a:pt x="2" y="46"/>
                  </a:cubicBezTo>
                  <a:cubicBezTo>
                    <a:pt x="2" y="46"/>
                    <a:pt x="1" y="45"/>
                    <a:pt x="1" y="45"/>
                  </a:cubicBezTo>
                  <a:cubicBezTo>
                    <a:pt x="0" y="45"/>
                    <a:pt x="0" y="44"/>
                    <a:pt x="0" y="43"/>
                  </a:cubicBezTo>
                  <a:cubicBezTo>
                    <a:pt x="0" y="2"/>
                    <a:pt x="0" y="2"/>
                    <a:pt x="0" y="2"/>
                  </a:cubicBezTo>
                  <a:cubicBezTo>
                    <a:pt x="0" y="2"/>
                    <a:pt x="0" y="1"/>
                    <a:pt x="1" y="1"/>
                  </a:cubicBezTo>
                  <a:cubicBezTo>
                    <a:pt x="1" y="0"/>
                    <a:pt x="2" y="0"/>
                    <a:pt x="2" y="0"/>
                  </a:cubicBezTo>
                  <a:cubicBezTo>
                    <a:pt x="12" y="0"/>
                    <a:pt x="12" y="0"/>
                    <a:pt x="12" y="0"/>
                  </a:cubicBezTo>
                  <a:cubicBezTo>
                    <a:pt x="16" y="0"/>
                    <a:pt x="20" y="1"/>
                    <a:pt x="22" y="2"/>
                  </a:cubicBezTo>
                  <a:cubicBezTo>
                    <a:pt x="25" y="3"/>
                    <a:pt x="27" y="4"/>
                    <a:pt x="29" y="6"/>
                  </a:cubicBezTo>
                  <a:cubicBezTo>
                    <a:pt x="31" y="8"/>
                    <a:pt x="32" y="10"/>
                    <a:pt x="33" y="13"/>
                  </a:cubicBezTo>
                  <a:cubicBezTo>
                    <a:pt x="34" y="16"/>
                    <a:pt x="35" y="19"/>
                    <a:pt x="35" y="22"/>
                  </a:cubicBezTo>
                  <a:close/>
                  <a:moveTo>
                    <a:pt x="28" y="22"/>
                  </a:moveTo>
                  <a:cubicBezTo>
                    <a:pt x="28" y="20"/>
                    <a:pt x="28" y="18"/>
                    <a:pt x="28" y="15"/>
                  </a:cubicBezTo>
                  <a:cubicBezTo>
                    <a:pt x="27" y="13"/>
                    <a:pt x="26" y="12"/>
                    <a:pt x="25" y="10"/>
                  </a:cubicBezTo>
                  <a:cubicBezTo>
                    <a:pt x="23" y="8"/>
                    <a:pt x="22" y="7"/>
                    <a:pt x="20" y="6"/>
                  </a:cubicBezTo>
                  <a:cubicBezTo>
                    <a:pt x="18" y="5"/>
                    <a:pt x="15" y="5"/>
                    <a:pt x="12" y="5"/>
                  </a:cubicBezTo>
                  <a:cubicBezTo>
                    <a:pt x="6" y="5"/>
                    <a:pt x="6" y="5"/>
                    <a:pt x="6" y="5"/>
                  </a:cubicBezTo>
                  <a:cubicBezTo>
                    <a:pt x="6" y="40"/>
                    <a:pt x="6" y="40"/>
                    <a:pt x="6" y="40"/>
                  </a:cubicBezTo>
                  <a:cubicBezTo>
                    <a:pt x="12" y="40"/>
                    <a:pt x="12" y="40"/>
                    <a:pt x="12" y="40"/>
                  </a:cubicBezTo>
                  <a:cubicBezTo>
                    <a:pt x="15" y="40"/>
                    <a:pt x="17" y="40"/>
                    <a:pt x="19" y="39"/>
                  </a:cubicBezTo>
                  <a:cubicBezTo>
                    <a:pt x="21" y="39"/>
                    <a:pt x="23" y="38"/>
                    <a:pt x="24" y="36"/>
                  </a:cubicBezTo>
                  <a:cubicBezTo>
                    <a:pt x="26" y="35"/>
                    <a:pt x="27" y="33"/>
                    <a:pt x="27" y="30"/>
                  </a:cubicBezTo>
                  <a:cubicBezTo>
                    <a:pt x="28" y="28"/>
                    <a:pt x="28" y="25"/>
                    <a:pt x="28"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4" name="Rectangle 172">
              <a:extLst>
                <a:ext uri="{FF2B5EF4-FFF2-40B4-BE49-F238E27FC236}">
                  <a16:creationId xmlns:a16="http://schemas.microsoft.com/office/drawing/2014/main" id="{109F983E-3F65-434D-B96E-8E1F8B497403}"/>
                </a:ext>
              </a:extLst>
            </p:cNvPr>
            <p:cNvSpPr>
              <a:spLocks noChangeArrowheads="1"/>
            </p:cNvSpPr>
            <p:nvPr userDrawn="1"/>
          </p:nvSpPr>
          <p:spPr bwMode="auto">
            <a:xfrm>
              <a:off x="6899" y="3870"/>
              <a:ext cx="21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800" b="1" i="0" u="none" strike="noStrike" cap="none" normalizeH="0" baseline="0">
                  <a:ln>
                    <a:noFill/>
                  </a:ln>
                  <a:solidFill>
                    <a:srgbClr val="3E3D4E"/>
                  </a:solidFill>
                  <a:effectLst/>
                  <a:latin typeface="Calibri" panose="020F0502020204030204" pitchFamily="34" charset="0"/>
                </a:rPr>
                <a:t>Vilnius</a:t>
              </a:r>
              <a:endParaRPr kumimoji="0" lang="lt-LT" altLang="lt-LT"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15754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kaidrė su faktais - Europa">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932D8B-FC73-49DC-B593-F7662A47AC8F}"/>
              </a:ext>
            </a:extLst>
          </p:cNvPr>
          <p:cNvSpPr>
            <a:spLocks noGrp="1"/>
          </p:cNvSpPr>
          <p:nvPr>
            <p:ph type="sldNum" sz="quarter" idx="12"/>
          </p:nvPr>
        </p:nvSpPr>
        <p:spPr/>
        <p:txBody>
          <a:bodyPr/>
          <a:lstStyle/>
          <a:p>
            <a:fld id="{A1A04DC3-9701-47C9-BCF8-E1A37E2A6339}" type="slidenum">
              <a:rPr lang="lt-LT" smtClean="0"/>
              <a:pPr/>
              <a:t>‹#›</a:t>
            </a:fld>
            <a:endParaRPr lang="lt-LT" dirty="0"/>
          </a:p>
        </p:txBody>
      </p:sp>
      <p:pic>
        <p:nvPicPr>
          <p:cNvPr id="6" name="Paveikslėlis 1">
            <a:extLst>
              <a:ext uri="{FF2B5EF4-FFF2-40B4-BE49-F238E27FC236}">
                <a16:creationId xmlns:a16="http://schemas.microsoft.com/office/drawing/2014/main" id="{F4CE0E1F-B869-41E7-9C13-24283A04F5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8748"/>
            <a:ext cx="3829755" cy="905676"/>
          </a:xfrm>
          <a:prstGeom prst="rect">
            <a:avLst/>
          </a:prstGeom>
        </p:spPr>
      </p:pic>
      <p:sp>
        <p:nvSpPr>
          <p:cNvPr id="2" name="Title 1">
            <a:extLst>
              <a:ext uri="{FF2B5EF4-FFF2-40B4-BE49-F238E27FC236}">
                <a16:creationId xmlns:a16="http://schemas.microsoft.com/office/drawing/2014/main" id="{9B0316BD-DD2D-4EA6-9F66-9C660BA63721}"/>
              </a:ext>
            </a:extLst>
          </p:cNvPr>
          <p:cNvSpPr>
            <a:spLocks noGrp="1"/>
          </p:cNvSpPr>
          <p:nvPr>
            <p:ph type="title" hasCustomPrompt="1"/>
          </p:nvPr>
        </p:nvSpPr>
        <p:spPr>
          <a:xfrm>
            <a:off x="216569" y="425257"/>
            <a:ext cx="3613186" cy="889167"/>
          </a:xfrm>
        </p:spPr>
        <p:txBody>
          <a:bodyPr>
            <a:noAutofit/>
          </a:bodyPr>
          <a:lstStyle>
            <a:lvl1pPr>
              <a:defRPr sz="2800"/>
            </a:lvl1pPr>
          </a:lstStyle>
          <a:p>
            <a:r>
              <a:rPr lang="lt-LT" dirty="0"/>
              <a:t>Antraštė</a:t>
            </a:r>
          </a:p>
        </p:txBody>
      </p:sp>
      <p:pic>
        <p:nvPicPr>
          <p:cNvPr id="7" name="Paveikslėlis 1">
            <a:extLst>
              <a:ext uri="{FF2B5EF4-FFF2-40B4-BE49-F238E27FC236}">
                <a16:creationId xmlns:a16="http://schemas.microsoft.com/office/drawing/2014/main" id="{1535BF2B-0509-472F-AAAD-46469616C46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2918239" y="3747695"/>
            <a:ext cx="6028544" cy="192069"/>
          </a:xfrm>
          <a:prstGeom prst="rect">
            <a:avLst/>
          </a:prstGeom>
        </p:spPr>
      </p:pic>
      <p:sp>
        <p:nvSpPr>
          <p:cNvPr id="1032" name="Text Placeholder 176">
            <a:extLst>
              <a:ext uri="{FF2B5EF4-FFF2-40B4-BE49-F238E27FC236}">
                <a16:creationId xmlns:a16="http://schemas.microsoft.com/office/drawing/2014/main" id="{7E64C925-6389-4858-88A2-5C87080CEBD4}"/>
              </a:ext>
            </a:extLst>
          </p:cNvPr>
          <p:cNvSpPr>
            <a:spLocks noGrp="1"/>
          </p:cNvSpPr>
          <p:nvPr>
            <p:ph type="body" sz="quarter" idx="14" hasCustomPrompt="1"/>
          </p:nvPr>
        </p:nvSpPr>
        <p:spPr>
          <a:xfrm>
            <a:off x="373043" y="1652588"/>
            <a:ext cx="3300432" cy="4900612"/>
          </a:xfrm>
        </p:spPr>
        <p:txBody>
          <a:bodyPr/>
          <a:lstStyle>
            <a:lvl1pPr marL="0" indent="0">
              <a:buNone/>
              <a:defRPr/>
            </a:lvl1pPr>
          </a:lstStyle>
          <a:p>
            <a:pPr lvl="0"/>
            <a:r>
              <a:rPr lang="lt-LT" dirty="0"/>
              <a:t>Tekstas</a:t>
            </a:r>
          </a:p>
        </p:txBody>
      </p:sp>
      <p:grpSp>
        <p:nvGrpSpPr>
          <p:cNvPr id="8" name="Group 4">
            <a:extLst>
              <a:ext uri="{FF2B5EF4-FFF2-40B4-BE49-F238E27FC236}">
                <a16:creationId xmlns:a16="http://schemas.microsoft.com/office/drawing/2014/main" id="{7ABB8A10-FB41-4505-BAB8-5CC75AC8408F}"/>
              </a:ext>
            </a:extLst>
          </p:cNvPr>
          <p:cNvGrpSpPr>
            <a:grpSpLocks noChangeAspect="1"/>
          </p:cNvGrpSpPr>
          <p:nvPr userDrawn="1"/>
        </p:nvGrpSpPr>
        <p:grpSpPr bwMode="auto">
          <a:xfrm>
            <a:off x="5624513" y="0"/>
            <a:ext cx="6577012" cy="6858000"/>
            <a:chOff x="3543" y="0"/>
            <a:chExt cx="4143" cy="4320"/>
          </a:xfrm>
        </p:grpSpPr>
        <p:sp>
          <p:nvSpPr>
            <p:cNvPr id="9" name="AutoShape 3">
              <a:extLst>
                <a:ext uri="{FF2B5EF4-FFF2-40B4-BE49-F238E27FC236}">
                  <a16:creationId xmlns:a16="http://schemas.microsoft.com/office/drawing/2014/main" id="{90429422-8006-4AB9-B903-6D53E5D882D6}"/>
                </a:ext>
              </a:extLst>
            </p:cNvPr>
            <p:cNvSpPr>
              <a:spLocks noChangeAspect="1" noChangeArrowheads="1" noTextEdit="1"/>
            </p:cNvSpPr>
            <p:nvPr userDrawn="1"/>
          </p:nvSpPr>
          <p:spPr bwMode="auto">
            <a:xfrm>
              <a:off x="3543" y="0"/>
              <a:ext cx="414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nvGrpSpPr>
            <p:cNvPr id="10" name="Group 205">
              <a:extLst>
                <a:ext uri="{FF2B5EF4-FFF2-40B4-BE49-F238E27FC236}">
                  <a16:creationId xmlns:a16="http://schemas.microsoft.com/office/drawing/2014/main" id="{C367DA15-FCA0-4DCB-A1DA-F135FB2CC9E1}"/>
                </a:ext>
              </a:extLst>
            </p:cNvPr>
            <p:cNvGrpSpPr>
              <a:grpSpLocks/>
            </p:cNvGrpSpPr>
            <p:nvPr userDrawn="1"/>
          </p:nvGrpSpPr>
          <p:grpSpPr bwMode="auto">
            <a:xfrm>
              <a:off x="3650" y="0"/>
              <a:ext cx="4035" cy="3491"/>
              <a:chOff x="3650" y="0"/>
              <a:chExt cx="4035" cy="3491"/>
            </a:xfrm>
          </p:grpSpPr>
          <p:sp>
            <p:nvSpPr>
              <p:cNvPr id="1649" name="Freeform 5">
                <a:extLst>
                  <a:ext uri="{FF2B5EF4-FFF2-40B4-BE49-F238E27FC236}">
                    <a16:creationId xmlns:a16="http://schemas.microsoft.com/office/drawing/2014/main" id="{3705D696-78A1-47D8-AFEE-0B985A390E07}"/>
                  </a:ext>
                </a:extLst>
              </p:cNvPr>
              <p:cNvSpPr>
                <a:spLocks/>
              </p:cNvSpPr>
              <p:nvPr userDrawn="1"/>
            </p:nvSpPr>
            <p:spPr bwMode="auto">
              <a:xfrm>
                <a:off x="3735" y="3169"/>
                <a:ext cx="2" cy="2"/>
              </a:xfrm>
              <a:custGeom>
                <a:avLst/>
                <a:gdLst>
                  <a:gd name="T0" fmla="*/ 0 w 3"/>
                  <a:gd name="T1" fmla="*/ 2 h 2"/>
                  <a:gd name="T2" fmla="*/ 0 w 3"/>
                  <a:gd name="T3" fmla="*/ 2 h 2"/>
                  <a:gd name="T4" fmla="*/ 2 w 3"/>
                  <a:gd name="T5" fmla="*/ 2 h 2"/>
                  <a:gd name="T6" fmla="*/ 0 w 3"/>
                  <a:gd name="T7" fmla="*/ 2 h 2"/>
                </a:gdLst>
                <a:ahLst/>
                <a:cxnLst>
                  <a:cxn ang="0">
                    <a:pos x="T0" y="T1"/>
                  </a:cxn>
                  <a:cxn ang="0">
                    <a:pos x="T2" y="T3"/>
                  </a:cxn>
                  <a:cxn ang="0">
                    <a:pos x="T4" y="T5"/>
                  </a:cxn>
                  <a:cxn ang="0">
                    <a:pos x="T6" y="T7"/>
                  </a:cxn>
                </a:cxnLst>
                <a:rect l="0" t="0" r="r" b="b"/>
                <a:pathLst>
                  <a:path w="3" h="2">
                    <a:moveTo>
                      <a:pt x="0" y="2"/>
                    </a:moveTo>
                    <a:cubicBezTo>
                      <a:pt x="0" y="2"/>
                      <a:pt x="0" y="2"/>
                      <a:pt x="0" y="2"/>
                    </a:cubicBezTo>
                    <a:cubicBezTo>
                      <a:pt x="1" y="2"/>
                      <a:pt x="2" y="2"/>
                      <a:pt x="2" y="2"/>
                    </a:cubicBezTo>
                    <a:cubicBezTo>
                      <a:pt x="3" y="0"/>
                      <a:pt x="1" y="1"/>
                      <a:pt x="0"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0" name="Freeform 6">
                <a:extLst>
                  <a:ext uri="{FF2B5EF4-FFF2-40B4-BE49-F238E27FC236}">
                    <a16:creationId xmlns:a16="http://schemas.microsoft.com/office/drawing/2014/main" id="{869019CB-FE93-4691-88DB-D9D8FF04349D}"/>
                  </a:ext>
                </a:extLst>
              </p:cNvPr>
              <p:cNvSpPr>
                <a:spLocks/>
              </p:cNvSpPr>
              <p:nvPr userDrawn="1"/>
            </p:nvSpPr>
            <p:spPr bwMode="auto">
              <a:xfrm>
                <a:off x="3736" y="3169"/>
                <a:ext cx="3" cy="4"/>
              </a:xfrm>
              <a:custGeom>
                <a:avLst/>
                <a:gdLst>
                  <a:gd name="T0" fmla="*/ 5 w 5"/>
                  <a:gd name="T1" fmla="*/ 1 h 5"/>
                  <a:gd name="T2" fmla="*/ 1 w 5"/>
                  <a:gd name="T3" fmla="*/ 2 h 5"/>
                  <a:gd name="T4" fmla="*/ 0 w 5"/>
                  <a:gd name="T5" fmla="*/ 3 h 5"/>
                  <a:gd name="T6" fmla="*/ 2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5" y="1"/>
                      <a:pt x="4" y="0"/>
                      <a:pt x="1" y="2"/>
                    </a:cubicBezTo>
                    <a:cubicBezTo>
                      <a:pt x="1" y="2"/>
                      <a:pt x="1" y="3"/>
                      <a:pt x="0" y="3"/>
                    </a:cubicBezTo>
                    <a:cubicBezTo>
                      <a:pt x="1" y="4"/>
                      <a:pt x="2" y="4"/>
                      <a:pt x="2" y="5"/>
                    </a:cubicBezTo>
                    <a:cubicBezTo>
                      <a:pt x="3" y="4"/>
                      <a:pt x="4" y="2"/>
                      <a:pt x="5"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1" name="Freeform 7">
                <a:extLst>
                  <a:ext uri="{FF2B5EF4-FFF2-40B4-BE49-F238E27FC236}">
                    <a16:creationId xmlns:a16="http://schemas.microsoft.com/office/drawing/2014/main" id="{4DE6EBE7-FA46-447C-9A61-9965DB5E260C}"/>
                  </a:ext>
                </a:extLst>
              </p:cNvPr>
              <p:cNvSpPr>
                <a:spLocks/>
              </p:cNvSpPr>
              <p:nvPr userDrawn="1"/>
            </p:nvSpPr>
            <p:spPr bwMode="auto">
              <a:xfrm>
                <a:off x="3735" y="3171"/>
                <a:ext cx="1" cy="0"/>
              </a:xfrm>
              <a:custGeom>
                <a:avLst/>
                <a:gdLst>
                  <a:gd name="T0" fmla="*/ 0 w 2"/>
                  <a:gd name="T1" fmla="*/ 0 h 1"/>
                  <a:gd name="T2" fmla="*/ 1 w 2"/>
                  <a:gd name="T3" fmla="*/ 1 h 1"/>
                  <a:gd name="T4" fmla="*/ 2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1" y="1"/>
                      <a:pt x="1" y="1"/>
                      <a:pt x="1" y="1"/>
                    </a:cubicBezTo>
                    <a:cubicBezTo>
                      <a:pt x="2" y="1"/>
                      <a:pt x="2" y="0"/>
                      <a:pt x="2" y="0"/>
                    </a:cubicBezTo>
                    <a:cubicBezTo>
                      <a:pt x="2" y="0"/>
                      <a:pt x="1" y="0"/>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2" name="Freeform 8">
                <a:extLst>
                  <a:ext uri="{FF2B5EF4-FFF2-40B4-BE49-F238E27FC236}">
                    <a16:creationId xmlns:a16="http://schemas.microsoft.com/office/drawing/2014/main" id="{683BD742-E968-4C8C-9D80-D4231E5AC7E6}"/>
                  </a:ext>
                </a:extLst>
              </p:cNvPr>
              <p:cNvSpPr>
                <a:spLocks/>
              </p:cNvSpPr>
              <p:nvPr userDrawn="1"/>
            </p:nvSpPr>
            <p:spPr bwMode="auto">
              <a:xfrm>
                <a:off x="5046" y="19"/>
                <a:ext cx="1141" cy="1657"/>
              </a:xfrm>
              <a:custGeom>
                <a:avLst/>
                <a:gdLst>
                  <a:gd name="T0" fmla="*/ 1342 w 1517"/>
                  <a:gd name="T1" fmla="*/ 58 h 2201"/>
                  <a:gd name="T2" fmla="*/ 1382 w 1517"/>
                  <a:gd name="T3" fmla="*/ 31 h 2201"/>
                  <a:gd name="T4" fmla="*/ 1517 w 1517"/>
                  <a:gd name="T5" fmla="*/ 74 h 2201"/>
                  <a:gd name="T6" fmla="*/ 1477 w 1517"/>
                  <a:gd name="T7" fmla="*/ 196 h 2201"/>
                  <a:gd name="T8" fmla="*/ 1382 w 1517"/>
                  <a:gd name="T9" fmla="*/ 164 h 2201"/>
                  <a:gd name="T10" fmla="*/ 1254 w 1517"/>
                  <a:gd name="T11" fmla="*/ 437 h 2201"/>
                  <a:gd name="T12" fmla="*/ 1014 w 1517"/>
                  <a:gd name="T13" fmla="*/ 390 h 2201"/>
                  <a:gd name="T14" fmla="*/ 936 w 1517"/>
                  <a:gd name="T15" fmla="*/ 514 h 2201"/>
                  <a:gd name="T16" fmla="*/ 751 w 1517"/>
                  <a:gd name="T17" fmla="*/ 685 h 2201"/>
                  <a:gd name="T18" fmla="*/ 638 w 1517"/>
                  <a:gd name="T19" fmla="*/ 1129 h 2201"/>
                  <a:gd name="T20" fmla="*/ 517 w 1517"/>
                  <a:gd name="T21" fmla="*/ 1385 h 2201"/>
                  <a:gd name="T22" fmla="*/ 546 w 1517"/>
                  <a:gd name="T23" fmla="*/ 1732 h 2201"/>
                  <a:gd name="T24" fmla="*/ 508 w 1517"/>
                  <a:gd name="T25" fmla="*/ 1994 h 2201"/>
                  <a:gd name="T26" fmla="*/ 414 w 1517"/>
                  <a:gd name="T27" fmla="*/ 1976 h 2201"/>
                  <a:gd name="T28" fmla="*/ 319 w 1517"/>
                  <a:gd name="T29" fmla="*/ 2078 h 2201"/>
                  <a:gd name="T30" fmla="*/ 31 w 1517"/>
                  <a:gd name="T31" fmla="*/ 2120 h 2201"/>
                  <a:gd name="T32" fmla="*/ 79 w 1517"/>
                  <a:gd name="T33" fmla="*/ 2009 h 2201"/>
                  <a:gd name="T34" fmla="*/ 28 w 1517"/>
                  <a:gd name="T35" fmla="*/ 1963 h 2201"/>
                  <a:gd name="T36" fmla="*/ 84 w 1517"/>
                  <a:gd name="T37" fmla="*/ 1865 h 2201"/>
                  <a:gd name="T38" fmla="*/ 49 w 1517"/>
                  <a:gd name="T39" fmla="*/ 1865 h 2201"/>
                  <a:gd name="T40" fmla="*/ 8 w 1517"/>
                  <a:gd name="T41" fmla="*/ 1769 h 2201"/>
                  <a:gd name="T42" fmla="*/ 144 w 1517"/>
                  <a:gd name="T43" fmla="*/ 1752 h 2201"/>
                  <a:gd name="T44" fmla="*/ 183 w 1517"/>
                  <a:gd name="T45" fmla="*/ 1692 h 2201"/>
                  <a:gd name="T46" fmla="*/ 10 w 1517"/>
                  <a:gd name="T47" fmla="*/ 1690 h 2201"/>
                  <a:gd name="T48" fmla="*/ 21 w 1517"/>
                  <a:gd name="T49" fmla="*/ 1620 h 2201"/>
                  <a:gd name="T50" fmla="*/ 23 w 1517"/>
                  <a:gd name="T51" fmla="*/ 1585 h 2201"/>
                  <a:gd name="T52" fmla="*/ 93 w 1517"/>
                  <a:gd name="T53" fmla="*/ 1570 h 2201"/>
                  <a:gd name="T54" fmla="*/ 162 w 1517"/>
                  <a:gd name="T55" fmla="*/ 1581 h 2201"/>
                  <a:gd name="T56" fmla="*/ 124 w 1517"/>
                  <a:gd name="T57" fmla="*/ 1498 h 2201"/>
                  <a:gd name="T58" fmla="*/ 197 w 1517"/>
                  <a:gd name="T59" fmla="*/ 1473 h 2201"/>
                  <a:gd name="T60" fmla="*/ 239 w 1517"/>
                  <a:gd name="T61" fmla="*/ 1450 h 2201"/>
                  <a:gd name="T62" fmla="*/ 259 w 1517"/>
                  <a:gd name="T63" fmla="*/ 1424 h 2201"/>
                  <a:gd name="T64" fmla="*/ 299 w 1517"/>
                  <a:gd name="T65" fmla="*/ 1361 h 2201"/>
                  <a:gd name="T66" fmla="*/ 385 w 1517"/>
                  <a:gd name="T67" fmla="*/ 1385 h 2201"/>
                  <a:gd name="T68" fmla="*/ 458 w 1517"/>
                  <a:gd name="T69" fmla="*/ 1257 h 2201"/>
                  <a:gd name="T70" fmla="*/ 378 w 1517"/>
                  <a:gd name="T71" fmla="*/ 1308 h 2201"/>
                  <a:gd name="T72" fmla="*/ 484 w 1517"/>
                  <a:gd name="T73" fmla="*/ 1205 h 2201"/>
                  <a:gd name="T74" fmla="*/ 486 w 1517"/>
                  <a:gd name="T75" fmla="*/ 1127 h 2201"/>
                  <a:gd name="T76" fmla="*/ 521 w 1517"/>
                  <a:gd name="T77" fmla="*/ 1058 h 2201"/>
                  <a:gd name="T78" fmla="*/ 591 w 1517"/>
                  <a:gd name="T79" fmla="*/ 987 h 2201"/>
                  <a:gd name="T80" fmla="*/ 612 w 1517"/>
                  <a:gd name="T81" fmla="*/ 905 h 2201"/>
                  <a:gd name="T82" fmla="*/ 622 w 1517"/>
                  <a:gd name="T83" fmla="*/ 833 h 2201"/>
                  <a:gd name="T84" fmla="*/ 666 w 1517"/>
                  <a:gd name="T85" fmla="*/ 734 h 2201"/>
                  <a:gd name="T86" fmla="*/ 694 w 1517"/>
                  <a:gd name="T87" fmla="*/ 670 h 2201"/>
                  <a:gd name="T88" fmla="*/ 706 w 1517"/>
                  <a:gd name="T89" fmla="*/ 615 h 2201"/>
                  <a:gd name="T90" fmla="*/ 765 w 1517"/>
                  <a:gd name="T91" fmla="*/ 604 h 2201"/>
                  <a:gd name="T92" fmla="*/ 817 w 1517"/>
                  <a:gd name="T93" fmla="*/ 544 h 2201"/>
                  <a:gd name="T94" fmla="*/ 827 w 1517"/>
                  <a:gd name="T95" fmla="*/ 497 h 2201"/>
                  <a:gd name="T96" fmla="*/ 795 w 1517"/>
                  <a:gd name="T97" fmla="*/ 383 h 2201"/>
                  <a:gd name="T98" fmla="*/ 841 w 1517"/>
                  <a:gd name="T99" fmla="*/ 380 h 2201"/>
                  <a:gd name="T100" fmla="*/ 922 w 1517"/>
                  <a:gd name="T101" fmla="*/ 367 h 2201"/>
                  <a:gd name="T102" fmla="*/ 884 w 1517"/>
                  <a:gd name="T103" fmla="*/ 274 h 2201"/>
                  <a:gd name="T104" fmla="*/ 893 w 1517"/>
                  <a:gd name="T105" fmla="*/ 318 h 2201"/>
                  <a:gd name="T106" fmla="*/ 972 w 1517"/>
                  <a:gd name="T107" fmla="*/ 355 h 2201"/>
                  <a:gd name="T108" fmla="*/ 1056 w 1517"/>
                  <a:gd name="T109" fmla="*/ 284 h 2201"/>
                  <a:gd name="T110" fmla="*/ 1051 w 1517"/>
                  <a:gd name="T111" fmla="*/ 205 h 2201"/>
                  <a:gd name="T112" fmla="*/ 1125 w 1517"/>
                  <a:gd name="T113" fmla="*/ 161 h 2201"/>
                  <a:gd name="T114" fmla="*/ 1171 w 1517"/>
                  <a:gd name="T115" fmla="*/ 76 h 2201"/>
                  <a:gd name="T116" fmla="*/ 1226 w 1517"/>
                  <a:gd name="T117" fmla="*/ 187 h 2201"/>
                  <a:gd name="T118" fmla="*/ 1324 w 1517"/>
                  <a:gd name="T119" fmla="*/ 54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7" h="2201">
                    <a:moveTo>
                      <a:pt x="1334" y="17"/>
                    </a:moveTo>
                    <a:cubicBezTo>
                      <a:pt x="1338" y="11"/>
                      <a:pt x="1342" y="6"/>
                      <a:pt x="1346" y="0"/>
                    </a:cubicBezTo>
                    <a:cubicBezTo>
                      <a:pt x="1346" y="7"/>
                      <a:pt x="1346" y="14"/>
                      <a:pt x="1347" y="21"/>
                    </a:cubicBezTo>
                    <a:cubicBezTo>
                      <a:pt x="1353" y="21"/>
                      <a:pt x="1360" y="21"/>
                      <a:pt x="1366" y="21"/>
                    </a:cubicBezTo>
                    <a:cubicBezTo>
                      <a:pt x="1360" y="27"/>
                      <a:pt x="1354" y="32"/>
                      <a:pt x="1348" y="38"/>
                    </a:cubicBezTo>
                    <a:cubicBezTo>
                      <a:pt x="1341" y="39"/>
                      <a:pt x="1335" y="39"/>
                      <a:pt x="1328" y="40"/>
                    </a:cubicBezTo>
                    <a:cubicBezTo>
                      <a:pt x="1328" y="46"/>
                      <a:pt x="1328" y="52"/>
                      <a:pt x="1328" y="57"/>
                    </a:cubicBezTo>
                    <a:cubicBezTo>
                      <a:pt x="1332" y="58"/>
                      <a:pt x="1339" y="58"/>
                      <a:pt x="1342" y="58"/>
                    </a:cubicBezTo>
                    <a:cubicBezTo>
                      <a:pt x="1340" y="66"/>
                      <a:pt x="1338" y="73"/>
                      <a:pt x="1336" y="80"/>
                    </a:cubicBezTo>
                    <a:cubicBezTo>
                      <a:pt x="1343" y="81"/>
                      <a:pt x="1349" y="81"/>
                      <a:pt x="1356" y="81"/>
                    </a:cubicBezTo>
                    <a:cubicBezTo>
                      <a:pt x="1356" y="89"/>
                      <a:pt x="1356" y="96"/>
                      <a:pt x="1356" y="103"/>
                    </a:cubicBezTo>
                    <a:cubicBezTo>
                      <a:pt x="1359" y="103"/>
                      <a:pt x="1366" y="104"/>
                      <a:pt x="1369" y="104"/>
                    </a:cubicBezTo>
                    <a:cubicBezTo>
                      <a:pt x="1370" y="107"/>
                      <a:pt x="1370" y="114"/>
                      <a:pt x="1370" y="118"/>
                    </a:cubicBezTo>
                    <a:cubicBezTo>
                      <a:pt x="1373" y="118"/>
                      <a:pt x="1380" y="118"/>
                      <a:pt x="1382" y="118"/>
                    </a:cubicBezTo>
                    <a:cubicBezTo>
                      <a:pt x="1383" y="102"/>
                      <a:pt x="1387" y="87"/>
                      <a:pt x="1388" y="72"/>
                    </a:cubicBezTo>
                    <a:cubicBezTo>
                      <a:pt x="1387" y="58"/>
                      <a:pt x="1384" y="45"/>
                      <a:pt x="1382" y="31"/>
                    </a:cubicBezTo>
                    <a:cubicBezTo>
                      <a:pt x="1388" y="30"/>
                      <a:pt x="1393" y="27"/>
                      <a:pt x="1399" y="25"/>
                    </a:cubicBezTo>
                    <a:cubicBezTo>
                      <a:pt x="1406" y="33"/>
                      <a:pt x="1411" y="44"/>
                      <a:pt x="1421" y="49"/>
                    </a:cubicBezTo>
                    <a:cubicBezTo>
                      <a:pt x="1430" y="47"/>
                      <a:pt x="1439" y="42"/>
                      <a:pt x="1447" y="38"/>
                    </a:cubicBezTo>
                    <a:cubicBezTo>
                      <a:pt x="1448" y="45"/>
                      <a:pt x="1448" y="52"/>
                      <a:pt x="1448" y="59"/>
                    </a:cubicBezTo>
                    <a:cubicBezTo>
                      <a:pt x="1453" y="57"/>
                      <a:pt x="1457" y="55"/>
                      <a:pt x="1462" y="53"/>
                    </a:cubicBezTo>
                    <a:cubicBezTo>
                      <a:pt x="1462" y="57"/>
                      <a:pt x="1462" y="65"/>
                      <a:pt x="1462" y="68"/>
                    </a:cubicBezTo>
                    <a:cubicBezTo>
                      <a:pt x="1471" y="66"/>
                      <a:pt x="1481" y="62"/>
                      <a:pt x="1489" y="58"/>
                    </a:cubicBezTo>
                    <a:cubicBezTo>
                      <a:pt x="1499" y="64"/>
                      <a:pt x="1508" y="69"/>
                      <a:pt x="1517" y="74"/>
                    </a:cubicBezTo>
                    <a:cubicBezTo>
                      <a:pt x="1515" y="85"/>
                      <a:pt x="1502" y="88"/>
                      <a:pt x="1495" y="95"/>
                    </a:cubicBezTo>
                    <a:cubicBezTo>
                      <a:pt x="1493" y="106"/>
                      <a:pt x="1491" y="116"/>
                      <a:pt x="1488" y="127"/>
                    </a:cubicBezTo>
                    <a:cubicBezTo>
                      <a:pt x="1461" y="125"/>
                      <a:pt x="1433" y="130"/>
                      <a:pt x="1406" y="137"/>
                    </a:cubicBezTo>
                    <a:cubicBezTo>
                      <a:pt x="1406" y="140"/>
                      <a:pt x="1406" y="146"/>
                      <a:pt x="1406" y="149"/>
                    </a:cubicBezTo>
                    <a:cubicBezTo>
                      <a:pt x="1423" y="153"/>
                      <a:pt x="1440" y="158"/>
                      <a:pt x="1457" y="160"/>
                    </a:cubicBezTo>
                    <a:cubicBezTo>
                      <a:pt x="1457" y="168"/>
                      <a:pt x="1457" y="176"/>
                      <a:pt x="1458" y="183"/>
                    </a:cubicBezTo>
                    <a:cubicBezTo>
                      <a:pt x="1462" y="181"/>
                      <a:pt x="1467" y="179"/>
                      <a:pt x="1471" y="178"/>
                    </a:cubicBezTo>
                    <a:cubicBezTo>
                      <a:pt x="1473" y="184"/>
                      <a:pt x="1475" y="190"/>
                      <a:pt x="1477" y="196"/>
                    </a:cubicBezTo>
                    <a:cubicBezTo>
                      <a:pt x="1490" y="196"/>
                      <a:pt x="1504" y="196"/>
                      <a:pt x="1517" y="196"/>
                    </a:cubicBezTo>
                    <a:cubicBezTo>
                      <a:pt x="1514" y="207"/>
                      <a:pt x="1512" y="218"/>
                      <a:pt x="1508" y="228"/>
                    </a:cubicBezTo>
                    <a:cubicBezTo>
                      <a:pt x="1502" y="238"/>
                      <a:pt x="1493" y="245"/>
                      <a:pt x="1486" y="253"/>
                    </a:cubicBezTo>
                    <a:cubicBezTo>
                      <a:pt x="1486" y="266"/>
                      <a:pt x="1484" y="279"/>
                      <a:pt x="1477" y="291"/>
                    </a:cubicBezTo>
                    <a:cubicBezTo>
                      <a:pt x="1474" y="282"/>
                      <a:pt x="1471" y="273"/>
                      <a:pt x="1469" y="264"/>
                    </a:cubicBezTo>
                    <a:cubicBezTo>
                      <a:pt x="1472" y="246"/>
                      <a:pt x="1474" y="226"/>
                      <a:pt x="1462" y="211"/>
                    </a:cubicBezTo>
                    <a:cubicBezTo>
                      <a:pt x="1445" y="210"/>
                      <a:pt x="1426" y="205"/>
                      <a:pt x="1419" y="188"/>
                    </a:cubicBezTo>
                    <a:cubicBezTo>
                      <a:pt x="1403" y="188"/>
                      <a:pt x="1382" y="184"/>
                      <a:pt x="1382" y="164"/>
                    </a:cubicBezTo>
                    <a:cubicBezTo>
                      <a:pt x="1376" y="159"/>
                      <a:pt x="1370" y="151"/>
                      <a:pt x="1362" y="155"/>
                    </a:cubicBezTo>
                    <a:cubicBezTo>
                      <a:pt x="1350" y="167"/>
                      <a:pt x="1343" y="184"/>
                      <a:pt x="1328" y="191"/>
                    </a:cubicBezTo>
                    <a:cubicBezTo>
                      <a:pt x="1316" y="196"/>
                      <a:pt x="1304" y="197"/>
                      <a:pt x="1292" y="201"/>
                    </a:cubicBezTo>
                    <a:cubicBezTo>
                      <a:pt x="1291" y="215"/>
                      <a:pt x="1287" y="229"/>
                      <a:pt x="1278" y="240"/>
                    </a:cubicBezTo>
                    <a:cubicBezTo>
                      <a:pt x="1276" y="281"/>
                      <a:pt x="1275" y="322"/>
                      <a:pt x="1286" y="362"/>
                    </a:cubicBezTo>
                    <a:cubicBezTo>
                      <a:pt x="1284" y="368"/>
                      <a:pt x="1282" y="374"/>
                      <a:pt x="1281" y="380"/>
                    </a:cubicBezTo>
                    <a:cubicBezTo>
                      <a:pt x="1278" y="380"/>
                      <a:pt x="1272" y="380"/>
                      <a:pt x="1269" y="381"/>
                    </a:cubicBezTo>
                    <a:cubicBezTo>
                      <a:pt x="1264" y="400"/>
                      <a:pt x="1264" y="420"/>
                      <a:pt x="1254" y="437"/>
                    </a:cubicBezTo>
                    <a:cubicBezTo>
                      <a:pt x="1249" y="432"/>
                      <a:pt x="1244" y="427"/>
                      <a:pt x="1239" y="423"/>
                    </a:cubicBezTo>
                    <a:cubicBezTo>
                      <a:pt x="1219" y="422"/>
                      <a:pt x="1201" y="417"/>
                      <a:pt x="1181" y="417"/>
                    </a:cubicBezTo>
                    <a:cubicBezTo>
                      <a:pt x="1174" y="427"/>
                      <a:pt x="1166" y="439"/>
                      <a:pt x="1160" y="450"/>
                    </a:cubicBezTo>
                    <a:cubicBezTo>
                      <a:pt x="1143" y="443"/>
                      <a:pt x="1126" y="439"/>
                      <a:pt x="1108" y="440"/>
                    </a:cubicBezTo>
                    <a:cubicBezTo>
                      <a:pt x="1088" y="413"/>
                      <a:pt x="1066" y="387"/>
                      <a:pt x="1051" y="357"/>
                    </a:cubicBezTo>
                    <a:cubicBezTo>
                      <a:pt x="1042" y="357"/>
                      <a:pt x="1033" y="357"/>
                      <a:pt x="1025" y="358"/>
                    </a:cubicBezTo>
                    <a:cubicBezTo>
                      <a:pt x="1022" y="361"/>
                      <a:pt x="1018" y="365"/>
                      <a:pt x="1015" y="368"/>
                    </a:cubicBezTo>
                    <a:cubicBezTo>
                      <a:pt x="1014" y="375"/>
                      <a:pt x="1014" y="382"/>
                      <a:pt x="1014" y="390"/>
                    </a:cubicBezTo>
                    <a:cubicBezTo>
                      <a:pt x="1008" y="390"/>
                      <a:pt x="1003" y="390"/>
                      <a:pt x="997" y="390"/>
                    </a:cubicBezTo>
                    <a:cubicBezTo>
                      <a:pt x="996" y="393"/>
                      <a:pt x="996" y="399"/>
                      <a:pt x="996" y="403"/>
                    </a:cubicBezTo>
                    <a:cubicBezTo>
                      <a:pt x="986" y="405"/>
                      <a:pt x="977" y="407"/>
                      <a:pt x="968" y="409"/>
                    </a:cubicBezTo>
                    <a:cubicBezTo>
                      <a:pt x="964" y="429"/>
                      <a:pt x="982" y="446"/>
                      <a:pt x="976" y="466"/>
                    </a:cubicBezTo>
                    <a:cubicBezTo>
                      <a:pt x="973" y="477"/>
                      <a:pt x="973" y="488"/>
                      <a:pt x="973" y="499"/>
                    </a:cubicBezTo>
                    <a:cubicBezTo>
                      <a:pt x="977" y="502"/>
                      <a:pt x="981" y="504"/>
                      <a:pt x="985" y="506"/>
                    </a:cubicBezTo>
                    <a:cubicBezTo>
                      <a:pt x="984" y="513"/>
                      <a:pt x="982" y="521"/>
                      <a:pt x="981" y="529"/>
                    </a:cubicBezTo>
                    <a:cubicBezTo>
                      <a:pt x="966" y="525"/>
                      <a:pt x="950" y="520"/>
                      <a:pt x="936" y="514"/>
                    </a:cubicBezTo>
                    <a:cubicBezTo>
                      <a:pt x="922" y="508"/>
                      <a:pt x="906" y="510"/>
                      <a:pt x="891" y="510"/>
                    </a:cubicBezTo>
                    <a:cubicBezTo>
                      <a:pt x="890" y="507"/>
                      <a:pt x="886" y="503"/>
                      <a:pt x="884" y="500"/>
                    </a:cubicBezTo>
                    <a:cubicBezTo>
                      <a:pt x="877" y="500"/>
                      <a:pt x="870" y="500"/>
                      <a:pt x="863" y="500"/>
                    </a:cubicBezTo>
                    <a:cubicBezTo>
                      <a:pt x="851" y="532"/>
                      <a:pt x="864" y="567"/>
                      <a:pt x="852" y="599"/>
                    </a:cubicBezTo>
                    <a:cubicBezTo>
                      <a:pt x="844" y="594"/>
                      <a:pt x="838" y="589"/>
                      <a:pt x="832" y="583"/>
                    </a:cubicBezTo>
                    <a:cubicBezTo>
                      <a:pt x="805" y="582"/>
                      <a:pt x="787" y="607"/>
                      <a:pt x="781" y="631"/>
                    </a:cubicBezTo>
                    <a:cubicBezTo>
                      <a:pt x="770" y="647"/>
                      <a:pt x="770" y="666"/>
                      <a:pt x="765" y="684"/>
                    </a:cubicBezTo>
                    <a:cubicBezTo>
                      <a:pt x="762" y="685"/>
                      <a:pt x="754" y="685"/>
                      <a:pt x="751" y="685"/>
                    </a:cubicBezTo>
                    <a:cubicBezTo>
                      <a:pt x="750" y="709"/>
                      <a:pt x="765" y="728"/>
                      <a:pt x="771" y="749"/>
                    </a:cubicBezTo>
                    <a:cubicBezTo>
                      <a:pt x="766" y="765"/>
                      <a:pt x="757" y="780"/>
                      <a:pt x="752" y="795"/>
                    </a:cubicBezTo>
                    <a:cubicBezTo>
                      <a:pt x="746" y="811"/>
                      <a:pt x="731" y="819"/>
                      <a:pt x="725" y="834"/>
                    </a:cubicBezTo>
                    <a:cubicBezTo>
                      <a:pt x="723" y="851"/>
                      <a:pt x="725" y="869"/>
                      <a:pt x="724" y="886"/>
                    </a:cubicBezTo>
                    <a:cubicBezTo>
                      <a:pt x="715" y="894"/>
                      <a:pt x="707" y="902"/>
                      <a:pt x="699" y="910"/>
                    </a:cubicBezTo>
                    <a:cubicBezTo>
                      <a:pt x="688" y="911"/>
                      <a:pt x="676" y="911"/>
                      <a:pt x="664" y="911"/>
                    </a:cubicBezTo>
                    <a:cubicBezTo>
                      <a:pt x="665" y="949"/>
                      <a:pt x="672" y="987"/>
                      <a:pt x="668" y="1026"/>
                    </a:cubicBezTo>
                    <a:cubicBezTo>
                      <a:pt x="663" y="1061"/>
                      <a:pt x="660" y="1100"/>
                      <a:pt x="638" y="1129"/>
                    </a:cubicBezTo>
                    <a:cubicBezTo>
                      <a:pt x="627" y="1143"/>
                      <a:pt x="620" y="1159"/>
                      <a:pt x="622" y="1177"/>
                    </a:cubicBezTo>
                    <a:cubicBezTo>
                      <a:pt x="625" y="1178"/>
                      <a:pt x="631" y="1178"/>
                      <a:pt x="634" y="1179"/>
                    </a:cubicBezTo>
                    <a:cubicBezTo>
                      <a:pt x="638" y="1185"/>
                      <a:pt x="643" y="1190"/>
                      <a:pt x="649" y="1195"/>
                    </a:cubicBezTo>
                    <a:cubicBezTo>
                      <a:pt x="661" y="1211"/>
                      <a:pt x="651" y="1231"/>
                      <a:pt x="645" y="1247"/>
                    </a:cubicBezTo>
                    <a:cubicBezTo>
                      <a:pt x="623" y="1248"/>
                      <a:pt x="600" y="1245"/>
                      <a:pt x="578" y="1249"/>
                    </a:cubicBezTo>
                    <a:cubicBezTo>
                      <a:pt x="559" y="1262"/>
                      <a:pt x="548" y="1284"/>
                      <a:pt x="535" y="1302"/>
                    </a:cubicBezTo>
                    <a:cubicBezTo>
                      <a:pt x="523" y="1317"/>
                      <a:pt x="527" y="1336"/>
                      <a:pt x="526" y="1353"/>
                    </a:cubicBezTo>
                    <a:cubicBezTo>
                      <a:pt x="526" y="1365"/>
                      <a:pt x="518" y="1374"/>
                      <a:pt x="517" y="1385"/>
                    </a:cubicBezTo>
                    <a:cubicBezTo>
                      <a:pt x="518" y="1397"/>
                      <a:pt x="522" y="1410"/>
                      <a:pt x="524" y="1422"/>
                    </a:cubicBezTo>
                    <a:cubicBezTo>
                      <a:pt x="515" y="1456"/>
                      <a:pt x="524" y="1492"/>
                      <a:pt x="539" y="1523"/>
                    </a:cubicBezTo>
                    <a:cubicBezTo>
                      <a:pt x="534" y="1542"/>
                      <a:pt x="536" y="1561"/>
                      <a:pt x="532" y="1580"/>
                    </a:cubicBezTo>
                    <a:cubicBezTo>
                      <a:pt x="529" y="1604"/>
                      <a:pt x="525" y="1634"/>
                      <a:pt x="545" y="1652"/>
                    </a:cubicBezTo>
                    <a:cubicBezTo>
                      <a:pt x="547" y="1653"/>
                      <a:pt x="553" y="1653"/>
                      <a:pt x="556" y="1654"/>
                    </a:cubicBezTo>
                    <a:cubicBezTo>
                      <a:pt x="564" y="1669"/>
                      <a:pt x="576" y="1681"/>
                      <a:pt x="586" y="1695"/>
                    </a:cubicBezTo>
                    <a:cubicBezTo>
                      <a:pt x="583" y="1707"/>
                      <a:pt x="576" y="1719"/>
                      <a:pt x="571" y="1731"/>
                    </a:cubicBezTo>
                    <a:cubicBezTo>
                      <a:pt x="562" y="1731"/>
                      <a:pt x="554" y="1731"/>
                      <a:pt x="546" y="1732"/>
                    </a:cubicBezTo>
                    <a:cubicBezTo>
                      <a:pt x="537" y="1736"/>
                      <a:pt x="540" y="1747"/>
                      <a:pt x="539" y="1754"/>
                    </a:cubicBezTo>
                    <a:cubicBezTo>
                      <a:pt x="537" y="1774"/>
                      <a:pt x="549" y="1790"/>
                      <a:pt x="555" y="1808"/>
                    </a:cubicBezTo>
                    <a:cubicBezTo>
                      <a:pt x="558" y="1816"/>
                      <a:pt x="565" y="1821"/>
                      <a:pt x="571" y="1825"/>
                    </a:cubicBezTo>
                    <a:cubicBezTo>
                      <a:pt x="571" y="1842"/>
                      <a:pt x="575" y="1862"/>
                      <a:pt x="566" y="1877"/>
                    </a:cubicBezTo>
                    <a:cubicBezTo>
                      <a:pt x="555" y="1896"/>
                      <a:pt x="541" y="1917"/>
                      <a:pt x="517" y="1917"/>
                    </a:cubicBezTo>
                    <a:cubicBezTo>
                      <a:pt x="517" y="1928"/>
                      <a:pt x="517" y="1940"/>
                      <a:pt x="517" y="1951"/>
                    </a:cubicBezTo>
                    <a:cubicBezTo>
                      <a:pt x="512" y="1953"/>
                      <a:pt x="507" y="1955"/>
                      <a:pt x="502" y="1958"/>
                    </a:cubicBezTo>
                    <a:cubicBezTo>
                      <a:pt x="503" y="1970"/>
                      <a:pt x="500" y="1983"/>
                      <a:pt x="508" y="1994"/>
                    </a:cubicBezTo>
                    <a:cubicBezTo>
                      <a:pt x="512" y="2002"/>
                      <a:pt x="520" y="2010"/>
                      <a:pt x="515" y="2020"/>
                    </a:cubicBezTo>
                    <a:cubicBezTo>
                      <a:pt x="509" y="2035"/>
                      <a:pt x="509" y="2052"/>
                      <a:pt x="500" y="2066"/>
                    </a:cubicBezTo>
                    <a:cubicBezTo>
                      <a:pt x="496" y="2059"/>
                      <a:pt x="494" y="2050"/>
                      <a:pt x="489" y="2044"/>
                    </a:cubicBezTo>
                    <a:cubicBezTo>
                      <a:pt x="482" y="2040"/>
                      <a:pt x="472" y="2036"/>
                      <a:pt x="468" y="2028"/>
                    </a:cubicBezTo>
                    <a:cubicBezTo>
                      <a:pt x="460" y="2024"/>
                      <a:pt x="452" y="2019"/>
                      <a:pt x="445" y="2016"/>
                    </a:cubicBezTo>
                    <a:cubicBezTo>
                      <a:pt x="431" y="1990"/>
                      <a:pt x="433" y="1961"/>
                      <a:pt x="428" y="1934"/>
                    </a:cubicBezTo>
                    <a:cubicBezTo>
                      <a:pt x="426" y="1934"/>
                      <a:pt x="423" y="1934"/>
                      <a:pt x="421" y="1934"/>
                    </a:cubicBezTo>
                    <a:cubicBezTo>
                      <a:pt x="420" y="1948"/>
                      <a:pt x="418" y="1962"/>
                      <a:pt x="414" y="1976"/>
                    </a:cubicBezTo>
                    <a:cubicBezTo>
                      <a:pt x="407" y="1976"/>
                      <a:pt x="399" y="1976"/>
                      <a:pt x="392" y="1976"/>
                    </a:cubicBezTo>
                    <a:cubicBezTo>
                      <a:pt x="392" y="1982"/>
                      <a:pt x="392" y="1988"/>
                      <a:pt x="392" y="1994"/>
                    </a:cubicBezTo>
                    <a:cubicBezTo>
                      <a:pt x="402" y="1999"/>
                      <a:pt x="412" y="2004"/>
                      <a:pt x="422" y="2010"/>
                    </a:cubicBezTo>
                    <a:cubicBezTo>
                      <a:pt x="414" y="2023"/>
                      <a:pt x="399" y="2030"/>
                      <a:pt x="389" y="2042"/>
                    </a:cubicBezTo>
                    <a:cubicBezTo>
                      <a:pt x="382" y="2047"/>
                      <a:pt x="377" y="2055"/>
                      <a:pt x="369" y="2059"/>
                    </a:cubicBezTo>
                    <a:cubicBezTo>
                      <a:pt x="359" y="2056"/>
                      <a:pt x="351" y="2051"/>
                      <a:pt x="342" y="2048"/>
                    </a:cubicBezTo>
                    <a:cubicBezTo>
                      <a:pt x="342" y="2051"/>
                      <a:pt x="341" y="2059"/>
                      <a:pt x="341" y="2063"/>
                    </a:cubicBezTo>
                    <a:cubicBezTo>
                      <a:pt x="334" y="2068"/>
                      <a:pt x="326" y="2073"/>
                      <a:pt x="319" y="2078"/>
                    </a:cubicBezTo>
                    <a:cubicBezTo>
                      <a:pt x="318" y="2084"/>
                      <a:pt x="318" y="2089"/>
                      <a:pt x="318" y="2094"/>
                    </a:cubicBezTo>
                    <a:cubicBezTo>
                      <a:pt x="293" y="2115"/>
                      <a:pt x="275" y="2144"/>
                      <a:pt x="251" y="2166"/>
                    </a:cubicBezTo>
                    <a:cubicBezTo>
                      <a:pt x="227" y="2190"/>
                      <a:pt x="193" y="2195"/>
                      <a:pt x="162" y="2197"/>
                    </a:cubicBezTo>
                    <a:cubicBezTo>
                      <a:pt x="145" y="2197"/>
                      <a:pt x="122" y="2201"/>
                      <a:pt x="111" y="2185"/>
                    </a:cubicBezTo>
                    <a:cubicBezTo>
                      <a:pt x="114" y="2184"/>
                      <a:pt x="119" y="2181"/>
                      <a:pt x="122" y="2180"/>
                    </a:cubicBezTo>
                    <a:cubicBezTo>
                      <a:pt x="116" y="2169"/>
                      <a:pt x="103" y="2169"/>
                      <a:pt x="92" y="2165"/>
                    </a:cubicBezTo>
                    <a:cubicBezTo>
                      <a:pt x="78" y="2161"/>
                      <a:pt x="72" y="2144"/>
                      <a:pt x="60" y="2138"/>
                    </a:cubicBezTo>
                    <a:cubicBezTo>
                      <a:pt x="50" y="2132"/>
                      <a:pt x="38" y="2129"/>
                      <a:pt x="31" y="2120"/>
                    </a:cubicBezTo>
                    <a:cubicBezTo>
                      <a:pt x="19" y="2108"/>
                      <a:pt x="19" y="2091"/>
                      <a:pt x="14" y="2076"/>
                    </a:cubicBezTo>
                    <a:cubicBezTo>
                      <a:pt x="17" y="2070"/>
                      <a:pt x="20" y="2065"/>
                      <a:pt x="24" y="2059"/>
                    </a:cubicBezTo>
                    <a:cubicBezTo>
                      <a:pt x="27" y="2059"/>
                      <a:pt x="33" y="2059"/>
                      <a:pt x="36" y="2059"/>
                    </a:cubicBezTo>
                    <a:cubicBezTo>
                      <a:pt x="38" y="2063"/>
                      <a:pt x="41" y="2067"/>
                      <a:pt x="44" y="2072"/>
                    </a:cubicBezTo>
                    <a:cubicBezTo>
                      <a:pt x="52" y="2074"/>
                      <a:pt x="61" y="2076"/>
                      <a:pt x="69" y="2078"/>
                    </a:cubicBezTo>
                    <a:cubicBezTo>
                      <a:pt x="70" y="2066"/>
                      <a:pt x="69" y="2053"/>
                      <a:pt x="66" y="2040"/>
                    </a:cubicBezTo>
                    <a:cubicBezTo>
                      <a:pt x="70" y="2037"/>
                      <a:pt x="74" y="2033"/>
                      <a:pt x="79" y="2030"/>
                    </a:cubicBezTo>
                    <a:cubicBezTo>
                      <a:pt x="79" y="2023"/>
                      <a:pt x="79" y="2016"/>
                      <a:pt x="79" y="2009"/>
                    </a:cubicBezTo>
                    <a:cubicBezTo>
                      <a:pt x="74" y="2005"/>
                      <a:pt x="69" y="2001"/>
                      <a:pt x="64" y="1998"/>
                    </a:cubicBezTo>
                    <a:cubicBezTo>
                      <a:pt x="72" y="1992"/>
                      <a:pt x="79" y="1987"/>
                      <a:pt x="85" y="1981"/>
                    </a:cubicBezTo>
                    <a:cubicBezTo>
                      <a:pt x="88" y="1981"/>
                      <a:pt x="95" y="1980"/>
                      <a:pt x="98" y="1979"/>
                    </a:cubicBezTo>
                    <a:cubicBezTo>
                      <a:pt x="96" y="1973"/>
                      <a:pt x="96" y="1963"/>
                      <a:pt x="88" y="1961"/>
                    </a:cubicBezTo>
                    <a:cubicBezTo>
                      <a:pt x="82" y="1965"/>
                      <a:pt x="77" y="1970"/>
                      <a:pt x="72" y="1974"/>
                    </a:cubicBezTo>
                    <a:cubicBezTo>
                      <a:pt x="70" y="1975"/>
                      <a:pt x="65" y="1977"/>
                      <a:pt x="62" y="1977"/>
                    </a:cubicBezTo>
                    <a:cubicBezTo>
                      <a:pt x="55" y="1984"/>
                      <a:pt x="44" y="1988"/>
                      <a:pt x="34" y="1984"/>
                    </a:cubicBezTo>
                    <a:cubicBezTo>
                      <a:pt x="26" y="1980"/>
                      <a:pt x="27" y="1971"/>
                      <a:pt x="28" y="1963"/>
                    </a:cubicBezTo>
                    <a:cubicBezTo>
                      <a:pt x="33" y="1956"/>
                      <a:pt x="43" y="1958"/>
                      <a:pt x="50" y="1956"/>
                    </a:cubicBezTo>
                    <a:cubicBezTo>
                      <a:pt x="51" y="1953"/>
                      <a:pt x="51" y="1947"/>
                      <a:pt x="51" y="1944"/>
                    </a:cubicBezTo>
                    <a:cubicBezTo>
                      <a:pt x="57" y="1943"/>
                      <a:pt x="62" y="1943"/>
                      <a:pt x="68" y="1943"/>
                    </a:cubicBezTo>
                    <a:cubicBezTo>
                      <a:pt x="74" y="1938"/>
                      <a:pt x="80" y="1932"/>
                      <a:pt x="85" y="1926"/>
                    </a:cubicBezTo>
                    <a:cubicBezTo>
                      <a:pt x="74" y="1925"/>
                      <a:pt x="61" y="1924"/>
                      <a:pt x="49" y="1921"/>
                    </a:cubicBezTo>
                    <a:cubicBezTo>
                      <a:pt x="56" y="1911"/>
                      <a:pt x="74" y="1903"/>
                      <a:pt x="66" y="1888"/>
                    </a:cubicBezTo>
                    <a:cubicBezTo>
                      <a:pt x="74" y="1886"/>
                      <a:pt x="81" y="1884"/>
                      <a:pt x="89" y="1882"/>
                    </a:cubicBezTo>
                    <a:cubicBezTo>
                      <a:pt x="87" y="1876"/>
                      <a:pt x="85" y="1871"/>
                      <a:pt x="84" y="1865"/>
                    </a:cubicBezTo>
                    <a:cubicBezTo>
                      <a:pt x="88" y="1863"/>
                      <a:pt x="92" y="1861"/>
                      <a:pt x="97" y="1859"/>
                    </a:cubicBezTo>
                    <a:cubicBezTo>
                      <a:pt x="97" y="1853"/>
                      <a:pt x="97" y="1846"/>
                      <a:pt x="98" y="1840"/>
                    </a:cubicBezTo>
                    <a:cubicBezTo>
                      <a:pt x="109" y="1843"/>
                      <a:pt x="111" y="1853"/>
                      <a:pt x="114" y="1863"/>
                    </a:cubicBezTo>
                    <a:cubicBezTo>
                      <a:pt x="121" y="1857"/>
                      <a:pt x="124" y="1848"/>
                      <a:pt x="127" y="1839"/>
                    </a:cubicBezTo>
                    <a:cubicBezTo>
                      <a:pt x="132" y="1835"/>
                      <a:pt x="138" y="1831"/>
                      <a:pt x="143" y="1827"/>
                    </a:cubicBezTo>
                    <a:cubicBezTo>
                      <a:pt x="143" y="1824"/>
                      <a:pt x="143" y="1817"/>
                      <a:pt x="143" y="1814"/>
                    </a:cubicBezTo>
                    <a:cubicBezTo>
                      <a:pt x="123" y="1811"/>
                      <a:pt x="109" y="1825"/>
                      <a:pt x="91" y="1831"/>
                    </a:cubicBezTo>
                    <a:cubicBezTo>
                      <a:pt x="73" y="1836"/>
                      <a:pt x="60" y="1851"/>
                      <a:pt x="49" y="1865"/>
                    </a:cubicBezTo>
                    <a:cubicBezTo>
                      <a:pt x="42" y="1865"/>
                      <a:pt x="37" y="1863"/>
                      <a:pt x="34" y="1855"/>
                    </a:cubicBezTo>
                    <a:cubicBezTo>
                      <a:pt x="30" y="1856"/>
                      <a:pt x="26" y="1857"/>
                      <a:pt x="21" y="1859"/>
                    </a:cubicBezTo>
                    <a:cubicBezTo>
                      <a:pt x="16" y="1857"/>
                      <a:pt x="10" y="1856"/>
                      <a:pt x="4" y="1855"/>
                    </a:cubicBezTo>
                    <a:cubicBezTo>
                      <a:pt x="8" y="1848"/>
                      <a:pt x="12" y="1841"/>
                      <a:pt x="18" y="1836"/>
                    </a:cubicBezTo>
                    <a:cubicBezTo>
                      <a:pt x="26" y="1828"/>
                      <a:pt x="41" y="1830"/>
                      <a:pt x="50" y="1822"/>
                    </a:cubicBezTo>
                    <a:cubicBezTo>
                      <a:pt x="53" y="1810"/>
                      <a:pt x="49" y="1797"/>
                      <a:pt x="45" y="1785"/>
                    </a:cubicBezTo>
                    <a:cubicBezTo>
                      <a:pt x="37" y="1788"/>
                      <a:pt x="30" y="1793"/>
                      <a:pt x="21" y="1795"/>
                    </a:cubicBezTo>
                    <a:cubicBezTo>
                      <a:pt x="14" y="1788"/>
                      <a:pt x="11" y="1778"/>
                      <a:pt x="8" y="1769"/>
                    </a:cubicBezTo>
                    <a:cubicBezTo>
                      <a:pt x="12" y="1769"/>
                      <a:pt x="20" y="1768"/>
                      <a:pt x="25" y="1767"/>
                    </a:cubicBezTo>
                    <a:cubicBezTo>
                      <a:pt x="17" y="1758"/>
                      <a:pt x="11" y="1748"/>
                      <a:pt x="9" y="1736"/>
                    </a:cubicBezTo>
                    <a:cubicBezTo>
                      <a:pt x="15" y="1736"/>
                      <a:pt x="23" y="1735"/>
                      <a:pt x="30" y="1735"/>
                    </a:cubicBezTo>
                    <a:cubicBezTo>
                      <a:pt x="38" y="1725"/>
                      <a:pt x="51" y="1726"/>
                      <a:pt x="62" y="1729"/>
                    </a:cubicBezTo>
                    <a:cubicBezTo>
                      <a:pt x="74" y="1734"/>
                      <a:pt x="87" y="1723"/>
                      <a:pt x="97" y="1730"/>
                    </a:cubicBezTo>
                    <a:cubicBezTo>
                      <a:pt x="109" y="1740"/>
                      <a:pt x="121" y="1729"/>
                      <a:pt x="132" y="1726"/>
                    </a:cubicBezTo>
                    <a:cubicBezTo>
                      <a:pt x="136" y="1730"/>
                      <a:pt x="139" y="1734"/>
                      <a:pt x="143" y="1737"/>
                    </a:cubicBezTo>
                    <a:cubicBezTo>
                      <a:pt x="143" y="1742"/>
                      <a:pt x="143" y="1747"/>
                      <a:pt x="144" y="1752"/>
                    </a:cubicBezTo>
                    <a:cubicBezTo>
                      <a:pt x="149" y="1756"/>
                      <a:pt x="154" y="1760"/>
                      <a:pt x="158" y="1765"/>
                    </a:cubicBezTo>
                    <a:cubicBezTo>
                      <a:pt x="156" y="1757"/>
                      <a:pt x="154" y="1749"/>
                      <a:pt x="152" y="1741"/>
                    </a:cubicBezTo>
                    <a:cubicBezTo>
                      <a:pt x="156" y="1740"/>
                      <a:pt x="163" y="1740"/>
                      <a:pt x="166" y="1740"/>
                    </a:cubicBezTo>
                    <a:cubicBezTo>
                      <a:pt x="166" y="1736"/>
                      <a:pt x="166" y="1736"/>
                      <a:pt x="166" y="1736"/>
                    </a:cubicBezTo>
                    <a:cubicBezTo>
                      <a:pt x="162" y="1736"/>
                      <a:pt x="154" y="1735"/>
                      <a:pt x="151" y="1735"/>
                    </a:cubicBezTo>
                    <a:cubicBezTo>
                      <a:pt x="160" y="1730"/>
                      <a:pt x="169" y="1725"/>
                      <a:pt x="179" y="1721"/>
                    </a:cubicBezTo>
                    <a:cubicBezTo>
                      <a:pt x="180" y="1717"/>
                      <a:pt x="182" y="1713"/>
                      <a:pt x="184" y="1709"/>
                    </a:cubicBezTo>
                    <a:cubicBezTo>
                      <a:pt x="183" y="1703"/>
                      <a:pt x="183" y="1698"/>
                      <a:pt x="183" y="1692"/>
                    </a:cubicBezTo>
                    <a:cubicBezTo>
                      <a:pt x="176" y="1697"/>
                      <a:pt x="172" y="1704"/>
                      <a:pt x="169" y="1711"/>
                    </a:cubicBezTo>
                    <a:cubicBezTo>
                      <a:pt x="162" y="1715"/>
                      <a:pt x="154" y="1718"/>
                      <a:pt x="147" y="1722"/>
                    </a:cubicBezTo>
                    <a:cubicBezTo>
                      <a:pt x="137" y="1719"/>
                      <a:pt x="127" y="1716"/>
                      <a:pt x="118" y="1711"/>
                    </a:cubicBezTo>
                    <a:cubicBezTo>
                      <a:pt x="121" y="1709"/>
                      <a:pt x="128" y="1704"/>
                      <a:pt x="131" y="1701"/>
                    </a:cubicBezTo>
                    <a:cubicBezTo>
                      <a:pt x="125" y="1696"/>
                      <a:pt x="118" y="1693"/>
                      <a:pt x="110" y="1699"/>
                    </a:cubicBezTo>
                    <a:cubicBezTo>
                      <a:pt x="111" y="1706"/>
                      <a:pt x="111" y="1713"/>
                      <a:pt x="111" y="1721"/>
                    </a:cubicBezTo>
                    <a:cubicBezTo>
                      <a:pt x="81" y="1716"/>
                      <a:pt x="50" y="1715"/>
                      <a:pt x="20" y="1722"/>
                    </a:cubicBezTo>
                    <a:cubicBezTo>
                      <a:pt x="17" y="1711"/>
                      <a:pt x="14" y="1700"/>
                      <a:pt x="10" y="1690"/>
                    </a:cubicBezTo>
                    <a:cubicBezTo>
                      <a:pt x="17" y="1690"/>
                      <a:pt x="24" y="1690"/>
                      <a:pt x="30" y="1690"/>
                    </a:cubicBezTo>
                    <a:cubicBezTo>
                      <a:pt x="35" y="1683"/>
                      <a:pt x="40" y="1677"/>
                      <a:pt x="44" y="1670"/>
                    </a:cubicBezTo>
                    <a:cubicBezTo>
                      <a:pt x="32" y="1672"/>
                      <a:pt x="20" y="1676"/>
                      <a:pt x="9" y="1682"/>
                    </a:cubicBezTo>
                    <a:cubicBezTo>
                      <a:pt x="9" y="1678"/>
                      <a:pt x="9" y="1671"/>
                      <a:pt x="9" y="1667"/>
                    </a:cubicBezTo>
                    <a:cubicBezTo>
                      <a:pt x="18" y="1667"/>
                      <a:pt x="26" y="1666"/>
                      <a:pt x="35" y="1666"/>
                    </a:cubicBezTo>
                    <a:cubicBezTo>
                      <a:pt x="28" y="1652"/>
                      <a:pt x="13" y="1644"/>
                      <a:pt x="0" y="1637"/>
                    </a:cubicBezTo>
                    <a:cubicBezTo>
                      <a:pt x="7" y="1634"/>
                      <a:pt x="10" y="1628"/>
                      <a:pt x="11" y="1621"/>
                    </a:cubicBezTo>
                    <a:cubicBezTo>
                      <a:pt x="14" y="1621"/>
                      <a:pt x="19" y="1620"/>
                      <a:pt x="21" y="1620"/>
                    </a:cubicBezTo>
                    <a:cubicBezTo>
                      <a:pt x="26" y="1614"/>
                      <a:pt x="31" y="1608"/>
                      <a:pt x="35" y="1602"/>
                    </a:cubicBezTo>
                    <a:cubicBezTo>
                      <a:pt x="50" y="1606"/>
                      <a:pt x="71" y="1600"/>
                      <a:pt x="81" y="1615"/>
                    </a:cubicBezTo>
                    <a:cubicBezTo>
                      <a:pt x="101" y="1613"/>
                      <a:pt x="121" y="1622"/>
                      <a:pt x="140" y="1626"/>
                    </a:cubicBezTo>
                    <a:cubicBezTo>
                      <a:pt x="133" y="1620"/>
                      <a:pt x="125" y="1614"/>
                      <a:pt x="118" y="1607"/>
                    </a:cubicBezTo>
                    <a:cubicBezTo>
                      <a:pt x="89" y="1610"/>
                      <a:pt x="63" y="1595"/>
                      <a:pt x="35" y="1594"/>
                    </a:cubicBezTo>
                    <a:cubicBezTo>
                      <a:pt x="31" y="1597"/>
                      <a:pt x="26" y="1600"/>
                      <a:pt x="22" y="1603"/>
                    </a:cubicBezTo>
                    <a:cubicBezTo>
                      <a:pt x="24" y="1600"/>
                      <a:pt x="26" y="1595"/>
                      <a:pt x="28" y="1592"/>
                    </a:cubicBezTo>
                    <a:cubicBezTo>
                      <a:pt x="26" y="1591"/>
                      <a:pt x="25" y="1587"/>
                      <a:pt x="23" y="1585"/>
                    </a:cubicBezTo>
                    <a:cubicBezTo>
                      <a:pt x="31" y="1583"/>
                      <a:pt x="38" y="1581"/>
                      <a:pt x="45" y="1579"/>
                    </a:cubicBezTo>
                    <a:cubicBezTo>
                      <a:pt x="47" y="1573"/>
                      <a:pt x="49" y="1567"/>
                      <a:pt x="50" y="1561"/>
                    </a:cubicBezTo>
                    <a:cubicBezTo>
                      <a:pt x="55" y="1563"/>
                      <a:pt x="60" y="1564"/>
                      <a:pt x="64" y="1566"/>
                    </a:cubicBezTo>
                    <a:cubicBezTo>
                      <a:pt x="64" y="1563"/>
                      <a:pt x="65" y="1555"/>
                      <a:pt x="65" y="1551"/>
                    </a:cubicBezTo>
                    <a:cubicBezTo>
                      <a:pt x="68" y="1551"/>
                      <a:pt x="68" y="1551"/>
                      <a:pt x="68" y="1551"/>
                    </a:cubicBezTo>
                    <a:cubicBezTo>
                      <a:pt x="71" y="1562"/>
                      <a:pt x="71" y="1576"/>
                      <a:pt x="82" y="1581"/>
                    </a:cubicBezTo>
                    <a:cubicBezTo>
                      <a:pt x="83" y="1577"/>
                      <a:pt x="83" y="1569"/>
                      <a:pt x="83" y="1565"/>
                    </a:cubicBezTo>
                    <a:cubicBezTo>
                      <a:pt x="86" y="1566"/>
                      <a:pt x="91" y="1569"/>
                      <a:pt x="93" y="1570"/>
                    </a:cubicBezTo>
                    <a:cubicBezTo>
                      <a:pt x="92" y="1563"/>
                      <a:pt x="91" y="1555"/>
                      <a:pt x="90" y="1548"/>
                    </a:cubicBezTo>
                    <a:cubicBezTo>
                      <a:pt x="95" y="1539"/>
                      <a:pt x="101" y="1530"/>
                      <a:pt x="111" y="1526"/>
                    </a:cubicBezTo>
                    <a:cubicBezTo>
                      <a:pt x="105" y="1544"/>
                      <a:pt x="105" y="1568"/>
                      <a:pt x="125" y="1577"/>
                    </a:cubicBezTo>
                    <a:cubicBezTo>
                      <a:pt x="123" y="1560"/>
                      <a:pt x="119" y="1543"/>
                      <a:pt x="120" y="1526"/>
                    </a:cubicBezTo>
                    <a:cubicBezTo>
                      <a:pt x="121" y="1529"/>
                      <a:pt x="125" y="1536"/>
                      <a:pt x="127" y="1539"/>
                    </a:cubicBezTo>
                    <a:cubicBezTo>
                      <a:pt x="128" y="1536"/>
                      <a:pt x="131" y="1529"/>
                      <a:pt x="132" y="1526"/>
                    </a:cubicBezTo>
                    <a:cubicBezTo>
                      <a:pt x="145" y="1536"/>
                      <a:pt x="146" y="1554"/>
                      <a:pt x="149" y="1569"/>
                    </a:cubicBezTo>
                    <a:cubicBezTo>
                      <a:pt x="153" y="1573"/>
                      <a:pt x="158" y="1577"/>
                      <a:pt x="162" y="1581"/>
                    </a:cubicBezTo>
                    <a:cubicBezTo>
                      <a:pt x="161" y="1569"/>
                      <a:pt x="159" y="1559"/>
                      <a:pt x="156" y="1548"/>
                    </a:cubicBezTo>
                    <a:cubicBezTo>
                      <a:pt x="169" y="1547"/>
                      <a:pt x="181" y="1545"/>
                      <a:pt x="192" y="1539"/>
                    </a:cubicBezTo>
                    <a:cubicBezTo>
                      <a:pt x="180" y="1533"/>
                      <a:pt x="157" y="1525"/>
                      <a:pt x="155" y="1544"/>
                    </a:cubicBezTo>
                    <a:cubicBezTo>
                      <a:pt x="152" y="1535"/>
                      <a:pt x="150" y="1527"/>
                      <a:pt x="147" y="1519"/>
                    </a:cubicBezTo>
                    <a:cubicBezTo>
                      <a:pt x="136" y="1519"/>
                      <a:pt x="126" y="1519"/>
                      <a:pt x="115" y="1519"/>
                    </a:cubicBezTo>
                    <a:cubicBezTo>
                      <a:pt x="115" y="1517"/>
                      <a:pt x="115" y="1513"/>
                      <a:pt x="115" y="1511"/>
                    </a:cubicBezTo>
                    <a:cubicBezTo>
                      <a:pt x="123" y="1513"/>
                      <a:pt x="132" y="1514"/>
                      <a:pt x="140" y="1516"/>
                    </a:cubicBezTo>
                    <a:cubicBezTo>
                      <a:pt x="135" y="1510"/>
                      <a:pt x="129" y="1504"/>
                      <a:pt x="124" y="1498"/>
                    </a:cubicBezTo>
                    <a:cubicBezTo>
                      <a:pt x="138" y="1484"/>
                      <a:pt x="157" y="1501"/>
                      <a:pt x="174" y="1494"/>
                    </a:cubicBezTo>
                    <a:cubicBezTo>
                      <a:pt x="180" y="1497"/>
                      <a:pt x="185" y="1499"/>
                      <a:pt x="191" y="1502"/>
                    </a:cubicBezTo>
                    <a:cubicBezTo>
                      <a:pt x="195" y="1495"/>
                      <a:pt x="199" y="1489"/>
                      <a:pt x="204" y="1482"/>
                    </a:cubicBezTo>
                    <a:cubicBezTo>
                      <a:pt x="209" y="1482"/>
                      <a:pt x="215" y="1482"/>
                      <a:pt x="220" y="1482"/>
                    </a:cubicBezTo>
                    <a:cubicBezTo>
                      <a:pt x="223" y="1479"/>
                      <a:pt x="226" y="1476"/>
                      <a:pt x="229" y="1473"/>
                    </a:cubicBezTo>
                    <a:cubicBezTo>
                      <a:pt x="231" y="1474"/>
                      <a:pt x="234" y="1478"/>
                      <a:pt x="236" y="1479"/>
                    </a:cubicBezTo>
                    <a:cubicBezTo>
                      <a:pt x="234" y="1474"/>
                      <a:pt x="232" y="1468"/>
                      <a:pt x="230" y="1463"/>
                    </a:cubicBezTo>
                    <a:cubicBezTo>
                      <a:pt x="218" y="1466"/>
                      <a:pt x="207" y="1469"/>
                      <a:pt x="197" y="1473"/>
                    </a:cubicBezTo>
                    <a:cubicBezTo>
                      <a:pt x="194" y="1468"/>
                      <a:pt x="191" y="1464"/>
                      <a:pt x="188" y="1460"/>
                    </a:cubicBezTo>
                    <a:cubicBezTo>
                      <a:pt x="182" y="1459"/>
                      <a:pt x="176" y="1462"/>
                      <a:pt x="170" y="1463"/>
                    </a:cubicBezTo>
                    <a:cubicBezTo>
                      <a:pt x="166" y="1462"/>
                      <a:pt x="162" y="1460"/>
                      <a:pt x="157" y="1458"/>
                    </a:cubicBezTo>
                    <a:cubicBezTo>
                      <a:pt x="157" y="1453"/>
                      <a:pt x="157" y="1447"/>
                      <a:pt x="157" y="1442"/>
                    </a:cubicBezTo>
                    <a:cubicBezTo>
                      <a:pt x="165" y="1440"/>
                      <a:pt x="174" y="1439"/>
                      <a:pt x="182" y="1437"/>
                    </a:cubicBezTo>
                    <a:cubicBezTo>
                      <a:pt x="191" y="1455"/>
                      <a:pt x="211" y="1450"/>
                      <a:pt x="223" y="1439"/>
                    </a:cubicBezTo>
                    <a:cubicBezTo>
                      <a:pt x="223" y="1442"/>
                      <a:pt x="222" y="1447"/>
                      <a:pt x="221" y="1450"/>
                    </a:cubicBezTo>
                    <a:cubicBezTo>
                      <a:pt x="227" y="1450"/>
                      <a:pt x="233" y="1450"/>
                      <a:pt x="239" y="1450"/>
                    </a:cubicBezTo>
                    <a:cubicBezTo>
                      <a:pt x="239" y="1453"/>
                      <a:pt x="241" y="1459"/>
                      <a:pt x="241" y="1462"/>
                    </a:cubicBezTo>
                    <a:cubicBezTo>
                      <a:pt x="251" y="1468"/>
                      <a:pt x="260" y="1475"/>
                      <a:pt x="269" y="1480"/>
                    </a:cubicBezTo>
                    <a:cubicBezTo>
                      <a:pt x="268" y="1463"/>
                      <a:pt x="254" y="1453"/>
                      <a:pt x="243" y="1442"/>
                    </a:cubicBezTo>
                    <a:cubicBezTo>
                      <a:pt x="236" y="1441"/>
                      <a:pt x="230" y="1440"/>
                      <a:pt x="223" y="1439"/>
                    </a:cubicBezTo>
                    <a:cubicBezTo>
                      <a:pt x="222" y="1439"/>
                      <a:pt x="218" y="1438"/>
                      <a:pt x="216" y="1438"/>
                    </a:cubicBezTo>
                    <a:cubicBezTo>
                      <a:pt x="218" y="1433"/>
                      <a:pt x="221" y="1427"/>
                      <a:pt x="222" y="1422"/>
                    </a:cubicBezTo>
                    <a:cubicBezTo>
                      <a:pt x="239" y="1435"/>
                      <a:pt x="259" y="1439"/>
                      <a:pt x="279" y="1445"/>
                    </a:cubicBezTo>
                    <a:cubicBezTo>
                      <a:pt x="274" y="1437"/>
                      <a:pt x="268" y="1429"/>
                      <a:pt x="259" y="1424"/>
                    </a:cubicBezTo>
                    <a:cubicBezTo>
                      <a:pt x="258" y="1419"/>
                      <a:pt x="258" y="1414"/>
                      <a:pt x="258" y="1408"/>
                    </a:cubicBezTo>
                    <a:cubicBezTo>
                      <a:pt x="270" y="1414"/>
                      <a:pt x="282" y="1414"/>
                      <a:pt x="291" y="1403"/>
                    </a:cubicBezTo>
                    <a:cubicBezTo>
                      <a:pt x="287" y="1397"/>
                      <a:pt x="284" y="1391"/>
                      <a:pt x="281" y="1385"/>
                    </a:cubicBezTo>
                    <a:cubicBezTo>
                      <a:pt x="284" y="1381"/>
                      <a:pt x="287" y="1377"/>
                      <a:pt x="291" y="1372"/>
                    </a:cubicBezTo>
                    <a:cubicBezTo>
                      <a:pt x="288" y="1364"/>
                      <a:pt x="285" y="1356"/>
                      <a:pt x="281" y="1349"/>
                    </a:cubicBezTo>
                    <a:cubicBezTo>
                      <a:pt x="283" y="1344"/>
                      <a:pt x="286" y="1339"/>
                      <a:pt x="287" y="1335"/>
                    </a:cubicBezTo>
                    <a:cubicBezTo>
                      <a:pt x="295" y="1335"/>
                      <a:pt x="302" y="1335"/>
                      <a:pt x="310" y="1334"/>
                    </a:cubicBezTo>
                    <a:cubicBezTo>
                      <a:pt x="303" y="1342"/>
                      <a:pt x="299" y="1351"/>
                      <a:pt x="299" y="1361"/>
                    </a:cubicBezTo>
                    <a:cubicBezTo>
                      <a:pt x="304" y="1364"/>
                      <a:pt x="308" y="1368"/>
                      <a:pt x="312" y="1372"/>
                    </a:cubicBezTo>
                    <a:cubicBezTo>
                      <a:pt x="308" y="1380"/>
                      <a:pt x="310" y="1388"/>
                      <a:pt x="319" y="1391"/>
                    </a:cubicBezTo>
                    <a:cubicBezTo>
                      <a:pt x="322" y="1385"/>
                      <a:pt x="328" y="1381"/>
                      <a:pt x="335" y="1379"/>
                    </a:cubicBezTo>
                    <a:cubicBezTo>
                      <a:pt x="337" y="1374"/>
                      <a:pt x="340" y="1368"/>
                      <a:pt x="344" y="1364"/>
                    </a:cubicBezTo>
                    <a:cubicBezTo>
                      <a:pt x="346" y="1357"/>
                      <a:pt x="348" y="1350"/>
                      <a:pt x="350" y="1344"/>
                    </a:cubicBezTo>
                    <a:cubicBezTo>
                      <a:pt x="356" y="1347"/>
                      <a:pt x="361" y="1350"/>
                      <a:pt x="367" y="1354"/>
                    </a:cubicBezTo>
                    <a:cubicBezTo>
                      <a:pt x="364" y="1365"/>
                      <a:pt x="365" y="1376"/>
                      <a:pt x="369" y="1386"/>
                    </a:cubicBezTo>
                    <a:cubicBezTo>
                      <a:pt x="375" y="1385"/>
                      <a:pt x="380" y="1385"/>
                      <a:pt x="385" y="1385"/>
                    </a:cubicBezTo>
                    <a:cubicBezTo>
                      <a:pt x="393" y="1369"/>
                      <a:pt x="411" y="1365"/>
                      <a:pt x="428" y="1367"/>
                    </a:cubicBezTo>
                    <a:cubicBezTo>
                      <a:pt x="429" y="1364"/>
                      <a:pt x="430" y="1359"/>
                      <a:pt x="430" y="1356"/>
                    </a:cubicBezTo>
                    <a:cubicBezTo>
                      <a:pt x="441" y="1346"/>
                      <a:pt x="443" y="1331"/>
                      <a:pt x="448" y="1317"/>
                    </a:cubicBezTo>
                    <a:cubicBezTo>
                      <a:pt x="451" y="1317"/>
                      <a:pt x="457" y="1316"/>
                      <a:pt x="460" y="1315"/>
                    </a:cubicBezTo>
                    <a:cubicBezTo>
                      <a:pt x="465" y="1307"/>
                      <a:pt x="480" y="1288"/>
                      <a:pt x="460" y="1286"/>
                    </a:cubicBezTo>
                    <a:cubicBezTo>
                      <a:pt x="465" y="1283"/>
                      <a:pt x="470" y="1280"/>
                      <a:pt x="475" y="1277"/>
                    </a:cubicBezTo>
                    <a:cubicBezTo>
                      <a:pt x="475" y="1270"/>
                      <a:pt x="475" y="1263"/>
                      <a:pt x="475" y="1255"/>
                    </a:cubicBezTo>
                    <a:cubicBezTo>
                      <a:pt x="469" y="1256"/>
                      <a:pt x="464" y="1256"/>
                      <a:pt x="458" y="1257"/>
                    </a:cubicBezTo>
                    <a:cubicBezTo>
                      <a:pt x="453" y="1261"/>
                      <a:pt x="452" y="1267"/>
                      <a:pt x="450" y="1273"/>
                    </a:cubicBezTo>
                    <a:cubicBezTo>
                      <a:pt x="438" y="1282"/>
                      <a:pt x="418" y="1293"/>
                      <a:pt x="427" y="1311"/>
                    </a:cubicBezTo>
                    <a:cubicBezTo>
                      <a:pt x="420" y="1319"/>
                      <a:pt x="412" y="1326"/>
                      <a:pt x="405" y="1333"/>
                    </a:cubicBezTo>
                    <a:cubicBezTo>
                      <a:pt x="399" y="1335"/>
                      <a:pt x="393" y="1338"/>
                      <a:pt x="389" y="1344"/>
                    </a:cubicBezTo>
                    <a:cubicBezTo>
                      <a:pt x="381" y="1342"/>
                      <a:pt x="373" y="1340"/>
                      <a:pt x="364" y="1338"/>
                    </a:cubicBezTo>
                    <a:cubicBezTo>
                      <a:pt x="364" y="1332"/>
                      <a:pt x="364" y="1327"/>
                      <a:pt x="364" y="1321"/>
                    </a:cubicBezTo>
                    <a:cubicBezTo>
                      <a:pt x="368" y="1321"/>
                      <a:pt x="375" y="1321"/>
                      <a:pt x="378" y="1320"/>
                    </a:cubicBezTo>
                    <a:cubicBezTo>
                      <a:pt x="378" y="1317"/>
                      <a:pt x="378" y="1311"/>
                      <a:pt x="378" y="1308"/>
                    </a:cubicBezTo>
                    <a:cubicBezTo>
                      <a:pt x="371" y="1307"/>
                      <a:pt x="364" y="1307"/>
                      <a:pt x="357" y="1306"/>
                    </a:cubicBezTo>
                    <a:cubicBezTo>
                      <a:pt x="367" y="1299"/>
                      <a:pt x="382" y="1297"/>
                      <a:pt x="388" y="1285"/>
                    </a:cubicBezTo>
                    <a:cubicBezTo>
                      <a:pt x="385" y="1280"/>
                      <a:pt x="382" y="1276"/>
                      <a:pt x="379" y="1271"/>
                    </a:cubicBezTo>
                    <a:cubicBezTo>
                      <a:pt x="383" y="1267"/>
                      <a:pt x="387" y="1264"/>
                      <a:pt x="391" y="1260"/>
                    </a:cubicBezTo>
                    <a:cubicBezTo>
                      <a:pt x="392" y="1257"/>
                      <a:pt x="393" y="1252"/>
                      <a:pt x="393" y="1249"/>
                    </a:cubicBezTo>
                    <a:cubicBezTo>
                      <a:pt x="412" y="1231"/>
                      <a:pt x="420" y="1206"/>
                      <a:pt x="437" y="1187"/>
                    </a:cubicBezTo>
                    <a:cubicBezTo>
                      <a:pt x="438" y="1189"/>
                      <a:pt x="439" y="1193"/>
                      <a:pt x="440" y="1195"/>
                    </a:cubicBezTo>
                    <a:cubicBezTo>
                      <a:pt x="455" y="1198"/>
                      <a:pt x="470" y="1200"/>
                      <a:pt x="484" y="1205"/>
                    </a:cubicBezTo>
                    <a:cubicBezTo>
                      <a:pt x="484" y="1191"/>
                      <a:pt x="484" y="1178"/>
                      <a:pt x="484" y="1165"/>
                    </a:cubicBezTo>
                    <a:cubicBezTo>
                      <a:pt x="481" y="1165"/>
                      <a:pt x="474" y="1164"/>
                      <a:pt x="470" y="1164"/>
                    </a:cubicBezTo>
                    <a:cubicBezTo>
                      <a:pt x="470" y="1160"/>
                      <a:pt x="470" y="1160"/>
                      <a:pt x="470" y="1160"/>
                    </a:cubicBezTo>
                    <a:cubicBezTo>
                      <a:pt x="474" y="1160"/>
                      <a:pt x="481" y="1160"/>
                      <a:pt x="484" y="1159"/>
                    </a:cubicBezTo>
                    <a:cubicBezTo>
                      <a:pt x="486" y="1152"/>
                      <a:pt x="488" y="1145"/>
                      <a:pt x="490" y="1137"/>
                    </a:cubicBezTo>
                    <a:cubicBezTo>
                      <a:pt x="470" y="1138"/>
                      <a:pt x="449" y="1127"/>
                      <a:pt x="429" y="1136"/>
                    </a:cubicBezTo>
                    <a:cubicBezTo>
                      <a:pt x="429" y="1133"/>
                      <a:pt x="429" y="1130"/>
                      <a:pt x="429" y="1127"/>
                    </a:cubicBezTo>
                    <a:cubicBezTo>
                      <a:pt x="448" y="1127"/>
                      <a:pt x="467" y="1127"/>
                      <a:pt x="486" y="1127"/>
                    </a:cubicBezTo>
                    <a:cubicBezTo>
                      <a:pt x="490" y="1123"/>
                      <a:pt x="494" y="1119"/>
                      <a:pt x="498" y="1115"/>
                    </a:cubicBezTo>
                    <a:cubicBezTo>
                      <a:pt x="498" y="1110"/>
                      <a:pt x="498" y="1104"/>
                      <a:pt x="499" y="1099"/>
                    </a:cubicBezTo>
                    <a:cubicBezTo>
                      <a:pt x="513" y="1103"/>
                      <a:pt x="529" y="1107"/>
                      <a:pt x="542" y="1098"/>
                    </a:cubicBezTo>
                    <a:cubicBezTo>
                      <a:pt x="554" y="1086"/>
                      <a:pt x="561" y="1072"/>
                      <a:pt x="569" y="1059"/>
                    </a:cubicBezTo>
                    <a:cubicBezTo>
                      <a:pt x="565" y="1058"/>
                      <a:pt x="558" y="1058"/>
                      <a:pt x="554" y="1058"/>
                    </a:cubicBezTo>
                    <a:cubicBezTo>
                      <a:pt x="551" y="1063"/>
                      <a:pt x="548" y="1068"/>
                      <a:pt x="545" y="1073"/>
                    </a:cubicBezTo>
                    <a:cubicBezTo>
                      <a:pt x="544" y="1070"/>
                      <a:pt x="544" y="1062"/>
                      <a:pt x="544" y="1058"/>
                    </a:cubicBezTo>
                    <a:cubicBezTo>
                      <a:pt x="536" y="1058"/>
                      <a:pt x="529" y="1058"/>
                      <a:pt x="521" y="1058"/>
                    </a:cubicBezTo>
                    <a:cubicBezTo>
                      <a:pt x="523" y="1050"/>
                      <a:pt x="525" y="1042"/>
                      <a:pt x="527" y="1035"/>
                    </a:cubicBezTo>
                    <a:cubicBezTo>
                      <a:pt x="534" y="1037"/>
                      <a:pt x="541" y="1039"/>
                      <a:pt x="549" y="1041"/>
                    </a:cubicBezTo>
                    <a:cubicBezTo>
                      <a:pt x="548" y="1031"/>
                      <a:pt x="553" y="1016"/>
                      <a:pt x="539" y="1014"/>
                    </a:cubicBezTo>
                    <a:cubicBezTo>
                      <a:pt x="542" y="1004"/>
                      <a:pt x="547" y="994"/>
                      <a:pt x="553" y="984"/>
                    </a:cubicBezTo>
                    <a:cubicBezTo>
                      <a:pt x="553" y="983"/>
                      <a:pt x="551" y="978"/>
                      <a:pt x="550" y="977"/>
                    </a:cubicBezTo>
                    <a:cubicBezTo>
                      <a:pt x="551" y="974"/>
                      <a:pt x="553" y="970"/>
                      <a:pt x="554" y="967"/>
                    </a:cubicBezTo>
                    <a:cubicBezTo>
                      <a:pt x="560" y="969"/>
                      <a:pt x="567" y="970"/>
                      <a:pt x="574" y="972"/>
                    </a:cubicBezTo>
                    <a:cubicBezTo>
                      <a:pt x="578" y="978"/>
                      <a:pt x="583" y="984"/>
                      <a:pt x="591" y="987"/>
                    </a:cubicBezTo>
                    <a:cubicBezTo>
                      <a:pt x="591" y="977"/>
                      <a:pt x="587" y="969"/>
                      <a:pt x="581" y="962"/>
                    </a:cubicBezTo>
                    <a:cubicBezTo>
                      <a:pt x="577" y="961"/>
                      <a:pt x="571" y="961"/>
                      <a:pt x="568" y="961"/>
                    </a:cubicBezTo>
                    <a:cubicBezTo>
                      <a:pt x="562" y="946"/>
                      <a:pt x="565" y="930"/>
                      <a:pt x="568" y="915"/>
                    </a:cubicBezTo>
                    <a:cubicBezTo>
                      <a:pt x="582" y="921"/>
                      <a:pt x="596" y="915"/>
                      <a:pt x="610" y="918"/>
                    </a:cubicBezTo>
                    <a:cubicBezTo>
                      <a:pt x="619" y="922"/>
                      <a:pt x="628" y="914"/>
                      <a:pt x="636" y="911"/>
                    </a:cubicBezTo>
                    <a:cubicBezTo>
                      <a:pt x="636" y="904"/>
                      <a:pt x="636" y="898"/>
                      <a:pt x="636" y="892"/>
                    </a:cubicBezTo>
                    <a:cubicBezTo>
                      <a:pt x="633" y="892"/>
                      <a:pt x="627" y="893"/>
                      <a:pt x="624" y="893"/>
                    </a:cubicBezTo>
                    <a:cubicBezTo>
                      <a:pt x="620" y="897"/>
                      <a:pt x="616" y="901"/>
                      <a:pt x="612" y="905"/>
                    </a:cubicBezTo>
                    <a:cubicBezTo>
                      <a:pt x="601" y="898"/>
                      <a:pt x="588" y="894"/>
                      <a:pt x="576" y="900"/>
                    </a:cubicBezTo>
                    <a:cubicBezTo>
                      <a:pt x="577" y="892"/>
                      <a:pt x="577" y="883"/>
                      <a:pt x="577" y="874"/>
                    </a:cubicBezTo>
                    <a:cubicBezTo>
                      <a:pt x="584" y="871"/>
                      <a:pt x="592" y="869"/>
                      <a:pt x="599" y="864"/>
                    </a:cubicBezTo>
                    <a:cubicBezTo>
                      <a:pt x="600" y="856"/>
                      <a:pt x="600" y="849"/>
                      <a:pt x="600" y="842"/>
                    </a:cubicBezTo>
                    <a:cubicBezTo>
                      <a:pt x="594" y="841"/>
                      <a:pt x="587" y="841"/>
                      <a:pt x="581" y="841"/>
                    </a:cubicBezTo>
                    <a:cubicBezTo>
                      <a:pt x="581" y="838"/>
                      <a:pt x="581" y="838"/>
                      <a:pt x="581" y="838"/>
                    </a:cubicBezTo>
                    <a:cubicBezTo>
                      <a:pt x="588" y="836"/>
                      <a:pt x="598" y="838"/>
                      <a:pt x="601" y="829"/>
                    </a:cubicBezTo>
                    <a:cubicBezTo>
                      <a:pt x="608" y="831"/>
                      <a:pt x="615" y="832"/>
                      <a:pt x="622" y="833"/>
                    </a:cubicBezTo>
                    <a:cubicBezTo>
                      <a:pt x="623" y="823"/>
                      <a:pt x="623" y="812"/>
                      <a:pt x="623" y="802"/>
                    </a:cubicBezTo>
                    <a:cubicBezTo>
                      <a:pt x="629" y="796"/>
                      <a:pt x="634" y="789"/>
                      <a:pt x="639" y="782"/>
                    </a:cubicBezTo>
                    <a:cubicBezTo>
                      <a:pt x="649" y="780"/>
                      <a:pt x="659" y="777"/>
                      <a:pt x="669" y="776"/>
                    </a:cubicBezTo>
                    <a:cubicBezTo>
                      <a:pt x="665" y="767"/>
                      <a:pt x="664" y="758"/>
                      <a:pt x="668" y="749"/>
                    </a:cubicBezTo>
                    <a:cubicBezTo>
                      <a:pt x="683" y="759"/>
                      <a:pt x="701" y="759"/>
                      <a:pt x="719" y="758"/>
                    </a:cubicBezTo>
                    <a:cubicBezTo>
                      <a:pt x="722" y="754"/>
                      <a:pt x="726" y="749"/>
                      <a:pt x="729" y="745"/>
                    </a:cubicBezTo>
                    <a:cubicBezTo>
                      <a:pt x="728" y="736"/>
                      <a:pt x="717" y="736"/>
                      <a:pt x="711" y="734"/>
                    </a:cubicBezTo>
                    <a:cubicBezTo>
                      <a:pt x="696" y="731"/>
                      <a:pt x="681" y="730"/>
                      <a:pt x="666" y="734"/>
                    </a:cubicBezTo>
                    <a:cubicBezTo>
                      <a:pt x="670" y="730"/>
                      <a:pt x="673" y="727"/>
                      <a:pt x="677" y="723"/>
                    </a:cubicBezTo>
                    <a:cubicBezTo>
                      <a:pt x="677" y="718"/>
                      <a:pt x="678" y="714"/>
                      <a:pt x="678" y="709"/>
                    </a:cubicBezTo>
                    <a:cubicBezTo>
                      <a:pt x="687" y="708"/>
                      <a:pt x="697" y="709"/>
                      <a:pt x="699" y="698"/>
                    </a:cubicBezTo>
                    <a:cubicBezTo>
                      <a:pt x="704" y="704"/>
                      <a:pt x="708" y="710"/>
                      <a:pt x="713" y="717"/>
                    </a:cubicBezTo>
                    <a:cubicBezTo>
                      <a:pt x="718" y="717"/>
                      <a:pt x="724" y="717"/>
                      <a:pt x="729" y="717"/>
                    </a:cubicBezTo>
                    <a:cubicBezTo>
                      <a:pt x="726" y="708"/>
                      <a:pt x="725" y="699"/>
                      <a:pt x="723" y="689"/>
                    </a:cubicBezTo>
                    <a:cubicBezTo>
                      <a:pt x="717" y="689"/>
                      <a:pt x="712" y="689"/>
                      <a:pt x="706" y="689"/>
                    </a:cubicBezTo>
                    <a:cubicBezTo>
                      <a:pt x="702" y="683"/>
                      <a:pt x="698" y="676"/>
                      <a:pt x="694" y="670"/>
                    </a:cubicBezTo>
                    <a:cubicBezTo>
                      <a:pt x="703" y="672"/>
                      <a:pt x="712" y="674"/>
                      <a:pt x="720" y="676"/>
                    </a:cubicBezTo>
                    <a:cubicBezTo>
                      <a:pt x="718" y="667"/>
                      <a:pt x="723" y="654"/>
                      <a:pt x="713" y="649"/>
                    </a:cubicBezTo>
                    <a:cubicBezTo>
                      <a:pt x="709" y="648"/>
                      <a:pt x="704" y="648"/>
                      <a:pt x="699" y="647"/>
                    </a:cubicBezTo>
                    <a:cubicBezTo>
                      <a:pt x="695" y="651"/>
                      <a:pt x="694" y="663"/>
                      <a:pt x="687" y="661"/>
                    </a:cubicBezTo>
                    <a:cubicBezTo>
                      <a:pt x="681" y="655"/>
                      <a:pt x="675" y="649"/>
                      <a:pt x="668" y="644"/>
                    </a:cubicBezTo>
                    <a:cubicBezTo>
                      <a:pt x="686" y="633"/>
                      <a:pt x="709" y="638"/>
                      <a:pt x="729" y="633"/>
                    </a:cubicBezTo>
                    <a:cubicBezTo>
                      <a:pt x="729" y="630"/>
                      <a:pt x="729" y="624"/>
                      <a:pt x="729" y="622"/>
                    </a:cubicBezTo>
                    <a:cubicBezTo>
                      <a:pt x="721" y="619"/>
                      <a:pt x="713" y="617"/>
                      <a:pt x="706" y="615"/>
                    </a:cubicBezTo>
                    <a:cubicBezTo>
                      <a:pt x="706" y="607"/>
                      <a:pt x="706" y="598"/>
                      <a:pt x="706" y="591"/>
                    </a:cubicBezTo>
                    <a:cubicBezTo>
                      <a:pt x="711" y="594"/>
                      <a:pt x="718" y="613"/>
                      <a:pt x="724" y="602"/>
                    </a:cubicBezTo>
                    <a:cubicBezTo>
                      <a:pt x="727" y="593"/>
                      <a:pt x="735" y="591"/>
                      <a:pt x="742" y="598"/>
                    </a:cubicBezTo>
                    <a:cubicBezTo>
                      <a:pt x="733" y="609"/>
                      <a:pt x="742" y="619"/>
                      <a:pt x="751" y="627"/>
                    </a:cubicBezTo>
                    <a:cubicBezTo>
                      <a:pt x="751" y="629"/>
                      <a:pt x="752" y="636"/>
                      <a:pt x="753" y="639"/>
                    </a:cubicBezTo>
                    <a:cubicBezTo>
                      <a:pt x="756" y="639"/>
                      <a:pt x="763" y="639"/>
                      <a:pt x="766" y="639"/>
                    </a:cubicBezTo>
                    <a:cubicBezTo>
                      <a:pt x="765" y="629"/>
                      <a:pt x="769" y="615"/>
                      <a:pt x="756" y="614"/>
                    </a:cubicBezTo>
                    <a:cubicBezTo>
                      <a:pt x="759" y="610"/>
                      <a:pt x="762" y="608"/>
                      <a:pt x="765" y="604"/>
                    </a:cubicBezTo>
                    <a:cubicBezTo>
                      <a:pt x="765" y="599"/>
                      <a:pt x="766" y="594"/>
                      <a:pt x="766" y="588"/>
                    </a:cubicBezTo>
                    <a:cubicBezTo>
                      <a:pt x="770" y="588"/>
                      <a:pt x="777" y="587"/>
                      <a:pt x="781" y="587"/>
                    </a:cubicBezTo>
                    <a:cubicBezTo>
                      <a:pt x="781" y="575"/>
                      <a:pt x="771" y="568"/>
                      <a:pt x="761" y="561"/>
                    </a:cubicBezTo>
                    <a:cubicBezTo>
                      <a:pt x="762" y="554"/>
                      <a:pt x="769" y="551"/>
                      <a:pt x="773" y="545"/>
                    </a:cubicBezTo>
                    <a:cubicBezTo>
                      <a:pt x="777" y="552"/>
                      <a:pt x="781" y="559"/>
                      <a:pt x="785" y="565"/>
                    </a:cubicBezTo>
                    <a:cubicBezTo>
                      <a:pt x="792" y="565"/>
                      <a:pt x="796" y="559"/>
                      <a:pt x="800" y="556"/>
                    </a:cubicBezTo>
                    <a:cubicBezTo>
                      <a:pt x="806" y="557"/>
                      <a:pt x="811" y="559"/>
                      <a:pt x="816" y="561"/>
                    </a:cubicBezTo>
                    <a:cubicBezTo>
                      <a:pt x="816" y="555"/>
                      <a:pt x="816" y="549"/>
                      <a:pt x="817" y="544"/>
                    </a:cubicBezTo>
                    <a:cubicBezTo>
                      <a:pt x="821" y="541"/>
                      <a:pt x="825" y="539"/>
                      <a:pt x="830" y="536"/>
                    </a:cubicBezTo>
                    <a:cubicBezTo>
                      <a:pt x="830" y="533"/>
                      <a:pt x="830" y="527"/>
                      <a:pt x="830" y="523"/>
                    </a:cubicBezTo>
                    <a:cubicBezTo>
                      <a:pt x="809" y="524"/>
                      <a:pt x="788" y="520"/>
                      <a:pt x="767" y="527"/>
                    </a:cubicBezTo>
                    <a:cubicBezTo>
                      <a:pt x="765" y="527"/>
                      <a:pt x="765" y="527"/>
                      <a:pt x="765" y="527"/>
                    </a:cubicBezTo>
                    <a:cubicBezTo>
                      <a:pt x="768" y="520"/>
                      <a:pt x="771" y="512"/>
                      <a:pt x="776" y="506"/>
                    </a:cubicBezTo>
                    <a:cubicBezTo>
                      <a:pt x="783" y="500"/>
                      <a:pt x="793" y="498"/>
                      <a:pt x="802" y="495"/>
                    </a:cubicBezTo>
                    <a:cubicBezTo>
                      <a:pt x="802" y="491"/>
                      <a:pt x="802" y="484"/>
                      <a:pt x="802" y="480"/>
                    </a:cubicBezTo>
                    <a:cubicBezTo>
                      <a:pt x="807" y="490"/>
                      <a:pt x="815" y="498"/>
                      <a:pt x="827" y="497"/>
                    </a:cubicBezTo>
                    <a:cubicBezTo>
                      <a:pt x="824" y="490"/>
                      <a:pt x="820" y="483"/>
                      <a:pt x="817" y="476"/>
                    </a:cubicBezTo>
                    <a:cubicBezTo>
                      <a:pt x="824" y="471"/>
                      <a:pt x="831" y="465"/>
                      <a:pt x="831" y="455"/>
                    </a:cubicBezTo>
                    <a:cubicBezTo>
                      <a:pt x="826" y="453"/>
                      <a:pt x="821" y="450"/>
                      <a:pt x="816" y="448"/>
                    </a:cubicBezTo>
                    <a:cubicBezTo>
                      <a:pt x="821" y="437"/>
                      <a:pt x="825" y="425"/>
                      <a:pt x="827" y="412"/>
                    </a:cubicBezTo>
                    <a:cubicBezTo>
                      <a:pt x="813" y="412"/>
                      <a:pt x="797" y="412"/>
                      <a:pt x="790" y="426"/>
                    </a:cubicBezTo>
                    <a:cubicBezTo>
                      <a:pt x="787" y="426"/>
                      <a:pt x="780" y="426"/>
                      <a:pt x="777" y="426"/>
                    </a:cubicBezTo>
                    <a:cubicBezTo>
                      <a:pt x="786" y="418"/>
                      <a:pt x="792" y="408"/>
                      <a:pt x="786" y="396"/>
                    </a:cubicBezTo>
                    <a:cubicBezTo>
                      <a:pt x="791" y="393"/>
                      <a:pt x="793" y="388"/>
                      <a:pt x="795" y="383"/>
                    </a:cubicBezTo>
                    <a:cubicBezTo>
                      <a:pt x="791" y="381"/>
                      <a:pt x="785" y="378"/>
                      <a:pt x="782" y="377"/>
                    </a:cubicBezTo>
                    <a:cubicBezTo>
                      <a:pt x="785" y="376"/>
                      <a:pt x="793" y="375"/>
                      <a:pt x="797" y="375"/>
                    </a:cubicBezTo>
                    <a:cubicBezTo>
                      <a:pt x="799" y="369"/>
                      <a:pt x="801" y="363"/>
                      <a:pt x="804" y="357"/>
                    </a:cubicBezTo>
                    <a:cubicBezTo>
                      <a:pt x="813" y="358"/>
                      <a:pt x="824" y="355"/>
                      <a:pt x="830" y="363"/>
                    </a:cubicBezTo>
                    <a:cubicBezTo>
                      <a:pt x="829" y="375"/>
                      <a:pt x="824" y="386"/>
                      <a:pt x="825" y="398"/>
                    </a:cubicBezTo>
                    <a:cubicBezTo>
                      <a:pt x="825" y="407"/>
                      <a:pt x="835" y="407"/>
                      <a:pt x="841" y="410"/>
                    </a:cubicBezTo>
                    <a:cubicBezTo>
                      <a:pt x="839" y="403"/>
                      <a:pt x="837" y="396"/>
                      <a:pt x="835" y="388"/>
                    </a:cubicBezTo>
                    <a:cubicBezTo>
                      <a:pt x="837" y="385"/>
                      <a:pt x="839" y="383"/>
                      <a:pt x="841" y="380"/>
                    </a:cubicBezTo>
                    <a:cubicBezTo>
                      <a:pt x="844" y="385"/>
                      <a:pt x="848" y="389"/>
                      <a:pt x="852" y="392"/>
                    </a:cubicBezTo>
                    <a:cubicBezTo>
                      <a:pt x="852" y="388"/>
                      <a:pt x="853" y="379"/>
                      <a:pt x="853" y="374"/>
                    </a:cubicBezTo>
                    <a:cubicBezTo>
                      <a:pt x="857" y="379"/>
                      <a:pt x="860" y="384"/>
                      <a:pt x="864" y="389"/>
                    </a:cubicBezTo>
                    <a:cubicBezTo>
                      <a:pt x="871" y="390"/>
                      <a:pt x="878" y="390"/>
                      <a:pt x="885" y="390"/>
                    </a:cubicBezTo>
                    <a:cubicBezTo>
                      <a:pt x="887" y="385"/>
                      <a:pt x="890" y="380"/>
                      <a:pt x="892" y="376"/>
                    </a:cubicBezTo>
                    <a:cubicBezTo>
                      <a:pt x="898" y="376"/>
                      <a:pt x="905" y="376"/>
                      <a:pt x="912" y="376"/>
                    </a:cubicBezTo>
                    <a:cubicBezTo>
                      <a:pt x="915" y="383"/>
                      <a:pt x="920" y="389"/>
                      <a:pt x="928" y="392"/>
                    </a:cubicBezTo>
                    <a:cubicBezTo>
                      <a:pt x="926" y="384"/>
                      <a:pt x="924" y="375"/>
                      <a:pt x="922" y="367"/>
                    </a:cubicBezTo>
                    <a:cubicBezTo>
                      <a:pt x="913" y="367"/>
                      <a:pt x="904" y="367"/>
                      <a:pt x="895" y="367"/>
                    </a:cubicBezTo>
                    <a:cubicBezTo>
                      <a:pt x="891" y="361"/>
                      <a:pt x="887" y="355"/>
                      <a:pt x="883" y="349"/>
                    </a:cubicBezTo>
                    <a:cubicBezTo>
                      <a:pt x="869" y="341"/>
                      <a:pt x="849" y="348"/>
                      <a:pt x="837" y="336"/>
                    </a:cubicBezTo>
                    <a:cubicBezTo>
                      <a:pt x="842" y="333"/>
                      <a:pt x="847" y="331"/>
                      <a:pt x="852" y="328"/>
                    </a:cubicBezTo>
                    <a:cubicBezTo>
                      <a:pt x="855" y="321"/>
                      <a:pt x="857" y="315"/>
                      <a:pt x="859" y="308"/>
                    </a:cubicBezTo>
                    <a:cubicBezTo>
                      <a:pt x="863" y="306"/>
                      <a:pt x="867" y="303"/>
                      <a:pt x="872" y="301"/>
                    </a:cubicBezTo>
                    <a:cubicBezTo>
                      <a:pt x="872" y="292"/>
                      <a:pt x="872" y="284"/>
                      <a:pt x="872" y="275"/>
                    </a:cubicBezTo>
                    <a:cubicBezTo>
                      <a:pt x="875" y="275"/>
                      <a:pt x="881" y="274"/>
                      <a:pt x="884" y="274"/>
                    </a:cubicBezTo>
                    <a:cubicBezTo>
                      <a:pt x="885" y="268"/>
                      <a:pt x="887" y="263"/>
                      <a:pt x="889" y="258"/>
                    </a:cubicBezTo>
                    <a:cubicBezTo>
                      <a:pt x="890" y="265"/>
                      <a:pt x="890" y="272"/>
                      <a:pt x="890" y="279"/>
                    </a:cubicBezTo>
                    <a:cubicBezTo>
                      <a:pt x="894" y="279"/>
                      <a:pt x="901" y="279"/>
                      <a:pt x="904" y="279"/>
                    </a:cubicBezTo>
                    <a:cubicBezTo>
                      <a:pt x="902" y="287"/>
                      <a:pt x="900" y="295"/>
                      <a:pt x="898" y="303"/>
                    </a:cubicBezTo>
                    <a:cubicBezTo>
                      <a:pt x="890" y="301"/>
                      <a:pt x="883" y="299"/>
                      <a:pt x="876" y="297"/>
                    </a:cubicBezTo>
                    <a:cubicBezTo>
                      <a:pt x="876" y="302"/>
                      <a:pt x="876" y="308"/>
                      <a:pt x="877" y="314"/>
                    </a:cubicBezTo>
                    <a:cubicBezTo>
                      <a:pt x="883" y="318"/>
                      <a:pt x="889" y="321"/>
                      <a:pt x="895" y="326"/>
                    </a:cubicBezTo>
                    <a:cubicBezTo>
                      <a:pt x="894" y="324"/>
                      <a:pt x="893" y="320"/>
                      <a:pt x="893" y="318"/>
                    </a:cubicBezTo>
                    <a:cubicBezTo>
                      <a:pt x="901" y="314"/>
                      <a:pt x="909" y="309"/>
                      <a:pt x="917" y="305"/>
                    </a:cubicBezTo>
                    <a:cubicBezTo>
                      <a:pt x="910" y="323"/>
                      <a:pt x="920" y="340"/>
                      <a:pt x="923" y="358"/>
                    </a:cubicBezTo>
                    <a:cubicBezTo>
                      <a:pt x="926" y="357"/>
                      <a:pt x="931" y="356"/>
                      <a:pt x="933" y="355"/>
                    </a:cubicBezTo>
                    <a:cubicBezTo>
                      <a:pt x="940" y="357"/>
                      <a:pt x="949" y="357"/>
                      <a:pt x="950" y="348"/>
                    </a:cubicBezTo>
                    <a:cubicBezTo>
                      <a:pt x="951" y="324"/>
                      <a:pt x="936" y="297"/>
                      <a:pt x="955" y="277"/>
                    </a:cubicBezTo>
                    <a:cubicBezTo>
                      <a:pt x="947" y="300"/>
                      <a:pt x="954" y="323"/>
                      <a:pt x="957" y="346"/>
                    </a:cubicBezTo>
                    <a:cubicBezTo>
                      <a:pt x="954" y="359"/>
                      <a:pt x="938" y="367"/>
                      <a:pt x="940" y="383"/>
                    </a:cubicBezTo>
                    <a:cubicBezTo>
                      <a:pt x="955" y="379"/>
                      <a:pt x="960" y="363"/>
                      <a:pt x="972" y="355"/>
                    </a:cubicBezTo>
                    <a:cubicBezTo>
                      <a:pt x="983" y="331"/>
                      <a:pt x="975" y="305"/>
                      <a:pt x="973" y="280"/>
                    </a:cubicBezTo>
                    <a:cubicBezTo>
                      <a:pt x="977" y="279"/>
                      <a:pt x="982" y="276"/>
                      <a:pt x="987" y="274"/>
                    </a:cubicBezTo>
                    <a:cubicBezTo>
                      <a:pt x="987" y="278"/>
                      <a:pt x="987" y="284"/>
                      <a:pt x="987" y="287"/>
                    </a:cubicBezTo>
                    <a:cubicBezTo>
                      <a:pt x="992" y="291"/>
                      <a:pt x="997" y="299"/>
                      <a:pt x="1004" y="297"/>
                    </a:cubicBezTo>
                    <a:cubicBezTo>
                      <a:pt x="1010" y="290"/>
                      <a:pt x="1012" y="281"/>
                      <a:pt x="1015" y="272"/>
                    </a:cubicBezTo>
                    <a:cubicBezTo>
                      <a:pt x="1004" y="270"/>
                      <a:pt x="1005" y="260"/>
                      <a:pt x="1004" y="251"/>
                    </a:cubicBezTo>
                    <a:cubicBezTo>
                      <a:pt x="1020" y="259"/>
                      <a:pt x="1037" y="266"/>
                      <a:pt x="1045" y="283"/>
                    </a:cubicBezTo>
                    <a:cubicBezTo>
                      <a:pt x="1048" y="283"/>
                      <a:pt x="1054" y="284"/>
                      <a:pt x="1056" y="284"/>
                    </a:cubicBezTo>
                    <a:cubicBezTo>
                      <a:pt x="1052" y="275"/>
                      <a:pt x="1047" y="267"/>
                      <a:pt x="1043" y="257"/>
                    </a:cubicBezTo>
                    <a:cubicBezTo>
                      <a:pt x="1048" y="249"/>
                      <a:pt x="1050" y="239"/>
                      <a:pt x="1052" y="229"/>
                    </a:cubicBezTo>
                    <a:cubicBezTo>
                      <a:pt x="1038" y="228"/>
                      <a:pt x="1025" y="226"/>
                      <a:pt x="1011" y="223"/>
                    </a:cubicBezTo>
                    <a:cubicBezTo>
                      <a:pt x="1009" y="221"/>
                      <a:pt x="1006" y="218"/>
                      <a:pt x="1005" y="216"/>
                    </a:cubicBezTo>
                    <a:cubicBezTo>
                      <a:pt x="1009" y="214"/>
                      <a:pt x="1014" y="212"/>
                      <a:pt x="1019" y="209"/>
                    </a:cubicBezTo>
                    <a:cubicBezTo>
                      <a:pt x="1022" y="211"/>
                      <a:pt x="1026" y="214"/>
                      <a:pt x="1029" y="215"/>
                    </a:cubicBezTo>
                    <a:cubicBezTo>
                      <a:pt x="1032" y="212"/>
                      <a:pt x="1036" y="209"/>
                      <a:pt x="1039" y="206"/>
                    </a:cubicBezTo>
                    <a:cubicBezTo>
                      <a:pt x="1043" y="205"/>
                      <a:pt x="1048" y="205"/>
                      <a:pt x="1051" y="205"/>
                    </a:cubicBezTo>
                    <a:cubicBezTo>
                      <a:pt x="1051" y="210"/>
                      <a:pt x="1051" y="215"/>
                      <a:pt x="1052" y="221"/>
                    </a:cubicBezTo>
                    <a:cubicBezTo>
                      <a:pt x="1060" y="226"/>
                      <a:pt x="1067" y="233"/>
                      <a:pt x="1071" y="242"/>
                    </a:cubicBezTo>
                    <a:cubicBezTo>
                      <a:pt x="1077" y="242"/>
                      <a:pt x="1082" y="242"/>
                      <a:pt x="1088" y="242"/>
                    </a:cubicBezTo>
                    <a:cubicBezTo>
                      <a:pt x="1088" y="238"/>
                      <a:pt x="1089" y="231"/>
                      <a:pt x="1089" y="227"/>
                    </a:cubicBezTo>
                    <a:cubicBezTo>
                      <a:pt x="1100" y="229"/>
                      <a:pt x="1116" y="239"/>
                      <a:pt x="1125" y="227"/>
                    </a:cubicBezTo>
                    <a:cubicBezTo>
                      <a:pt x="1128" y="219"/>
                      <a:pt x="1121" y="214"/>
                      <a:pt x="1117" y="208"/>
                    </a:cubicBezTo>
                    <a:cubicBezTo>
                      <a:pt x="1116" y="195"/>
                      <a:pt x="1114" y="182"/>
                      <a:pt x="1112" y="170"/>
                    </a:cubicBezTo>
                    <a:cubicBezTo>
                      <a:pt x="1116" y="166"/>
                      <a:pt x="1121" y="164"/>
                      <a:pt x="1125" y="161"/>
                    </a:cubicBezTo>
                    <a:cubicBezTo>
                      <a:pt x="1125" y="154"/>
                      <a:pt x="1125" y="148"/>
                      <a:pt x="1125" y="141"/>
                    </a:cubicBezTo>
                    <a:cubicBezTo>
                      <a:pt x="1139" y="149"/>
                      <a:pt x="1155" y="137"/>
                      <a:pt x="1168" y="145"/>
                    </a:cubicBezTo>
                    <a:cubicBezTo>
                      <a:pt x="1166" y="141"/>
                      <a:pt x="1163" y="137"/>
                      <a:pt x="1161" y="132"/>
                    </a:cubicBezTo>
                    <a:cubicBezTo>
                      <a:pt x="1157" y="132"/>
                      <a:pt x="1150" y="131"/>
                      <a:pt x="1146" y="130"/>
                    </a:cubicBezTo>
                    <a:cubicBezTo>
                      <a:pt x="1153" y="122"/>
                      <a:pt x="1164" y="122"/>
                      <a:pt x="1174" y="122"/>
                    </a:cubicBezTo>
                    <a:cubicBezTo>
                      <a:pt x="1174" y="117"/>
                      <a:pt x="1174" y="113"/>
                      <a:pt x="1175" y="107"/>
                    </a:cubicBezTo>
                    <a:cubicBezTo>
                      <a:pt x="1172" y="100"/>
                      <a:pt x="1169" y="92"/>
                      <a:pt x="1167" y="85"/>
                    </a:cubicBezTo>
                    <a:cubicBezTo>
                      <a:pt x="1168" y="83"/>
                      <a:pt x="1170" y="78"/>
                      <a:pt x="1171" y="76"/>
                    </a:cubicBezTo>
                    <a:cubicBezTo>
                      <a:pt x="1170" y="73"/>
                      <a:pt x="1168" y="67"/>
                      <a:pt x="1167" y="65"/>
                    </a:cubicBezTo>
                    <a:cubicBezTo>
                      <a:pt x="1177" y="68"/>
                      <a:pt x="1184" y="77"/>
                      <a:pt x="1188" y="87"/>
                    </a:cubicBezTo>
                    <a:cubicBezTo>
                      <a:pt x="1199" y="83"/>
                      <a:pt x="1209" y="77"/>
                      <a:pt x="1218" y="70"/>
                    </a:cubicBezTo>
                    <a:cubicBezTo>
                      <a:pt x="1215" y="74"/>
                      <a:pt x="1212" y="78"/>
                      <a:pt x="1209" y="83"/>
                    </a:cubicBezTo>
                    <a:cubicBezTo>
                      <a:pt x="1213" y="106"/>
                      <a:pt x="1190" y="121"/>
                      <a:pt x="1194" y="144"/>
                    </a:cubicBezTo>
                    <a:cubicBezTo>
                      <a:pt x="1196" y="146"/>
                      <a:pt x="1201" y="149"/>
                      <a:pt x="1203" y="151"/>
                    </a:cubicBezTo>
                    <a:cubicBezTo>
                      <a:pt x="1204" y="163"/>
                      <a:pt x="1204" y="175"/>
                      <a:pt x="1204" y="187"/>
                    </a:cubicBezTo>
                    <a:cubicBezTo>
                      <a:pt x="1211" y="187"/>
                      <a:pt x="1219" y="187"/>
                      <a:pt x="1226" y="187"/>
                    </a:cubicBezTo>
                    <a:cubicBezTo>
                      <a:pt x="1233" y="165"/>
                      <a:pt x="1230" y="141"/>
                      <a:pt x="1237" y="119"/>
                    </a:cubicBezTo>
                    <a:cubicBezTo>
                      <a:pt x="1263" y="100"/>
                      <a:pt x="1251" y="62"/>
                      <a:pt x="1274" y="42"/>
                    </a:cubicBezTo>
                    <a:cubicBezTo>
                      <a:pt x="1271" y="59"/>
                      <a:pt x="1263" y="75"/>
                      <a:pt x="1263" y="93"/>
                    </a:cubicBezTo>
                    <a:cubicBezTo>
                      <a:pt x="1269" y="95"/>
                      <a:pt x="1277" y="95"/>
                      <a:pt x="1281" y="101"/>
                    </a:cubicBezTo>
                    <a:cubicBezTo>
                      <a:pt x="1284" y="113"/>
                      <a:pt x="1278" y="126"/>
                      <a:pt x="1277" y="138"/>
                    </a:cubicBezTo>
                    <a:cubicBezTo>
                      <a:pt x="1294" y="126"/>
                      <a:pt x="1302" y="105"/>
                      <a:pt x="1319" y="92"/>
                    </a:cubicBezTo>
                    <a:cubicBezTo>
                      <a:pt x="1319" y="85"/>
                      <a:pt x="1316" y="80"/>
                      <a:pt x="1309" y="78"/>
                    </a:cubicBezTo>
                    <a:cubicBezTo>
                      <a:pt x="1312" y="69"/>
                      <a:pt x="1315" y="60"/>
                      <a:pt x="1324" y="54"/>
                    </a:cubicBezTo>
                    <a:cubicBezTo>
                      <a:pt x="1322" y="46"/>
                      <a:pt x="1321" y="38"/>
                      <a:pt x="1318" y="30"/>
                    </a:cubicBezTo>
                    <a:cubicBezTo>
                      <a:pt x="1315" y="30"/>
                      <a:pt x="1308" y="30"/>
                      <a:pt x="1304" y="30"/>
                    </a:cubicBezTo>
                    <a:cubicBezTo>
                      <a:pt x="1309" y="24"/>
                      <a:pt x="1312" y="18"/>
                      <a:pt x="1316" y="12"/>
                    </a:cubicBezTo>
                    <a:cubicBezTo>
                      <a:pt x="1322" y="13"/>
                      <a:pt x="1328" y="15"/>
                      <a:pt x="1334" y="17"/>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3" name="Freeform 9">
                <a:extLst>
                  <a:ext uri="{FF2B5EF4-FFF2-40B4-BE49-F238E27FC236}">
                    <a16:creationId xmlns:a16="http://schemas.microsoft.com/office/drawing/2014/main" id="{E84E717A-3550-4187-BBDB-0C637CE5967A}"/>
                  </a:ext>
                </a:extLst>
              </p:cNvPr>
              <p:cNvSpPr>
                <a:spLocks/>
              </p:cNvSpPr>
              <p:nvPr userDrawn="1"/>
            </p:nvSpPr>
            <p:spPr bwMode="auto">
              <a:xfrm>
                <a:off x="5951" y="33"/>
                <a:ext cx="15" cy="20"/>
              </a:xfrm>
              <a:custGeom>
                <a:avLst/>
                <a:gdLst>
                  <a:gd name="T0" fmla="*/ 12 w 20"/>
                  <a:gd name="T1" fmla="*/ 0 h 26"/>
                  <a:gd name="T2" fmla="*/ 20 w 20"/>
                  <a:gd name="T3" fmla="*/ 26 h 26"/>
                  <a:gd name="T4" fmla="*/ 0 w 20"/>
                  <a:gd name="T5" fmla="*/ 18 h 26"/>
                  <a:gd name="T6" fmla="*/ 12 w 20"/>
                  <a:gd name="T7" fmla="*/ 0 h 26"/>
                </a:gdLst>
                <a:ahLst/>
                <a:cxnLst>
                  <a:cxn ang="0">
                    <a:pos x="T0" y="T1"/>
                  </a:cxn>
                  <a:cxn ang="0">
                    <a:pos x="T2" y="T3"/>
                  </a:cxn>
                  <a:cxn ang="0">
                    <a:pos x="T4" y="T5"/>
                  </a:cxn>
                  <a:cxn ang="0">
                    <a:pos x="T6" y="T7"/>
                  </a:cxn>
                </a:cxnLst>
                <a:rect l="0" t="0" r="r" b="b"/>
                <a:pathLst>
                  <a:path w="20" h="26">
                    <a:moveTo>
                      <a:pt x="12" y="0"/>
                    </a:moveTo>
                    <a:cubicBezTo>
                      <a:pt x="19" y="7"/>
                      <a:pt x="19" y="17"/>
                      <a:pt x="20" y="26"/>
                    </a:cubicBezTo>
                    <a:cubicBezTo>
                      <a:pt x="13" y="23"/>
                      <a:pt x="6" y="21"/>
                      <a:pt x="0" y="18"/>
                    </a:cubicBezTo>
                    <a:cubicBezTo>
                      <a:pt x="9" y="16"/>
                      <a:pt x="10" y="8"/>
                      <a:pt x="12"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4" name="Line 10">
                <a:extLst>
                  <a:ext uri="{FF2B5EF4-FFF2-40B4-BE49-F238E27FC236}">
                    <a16:creationId xmlns:a16="http://schemas.microsoft.com/office/drawing/2014/main" id="{A6543158-1D2E-47DE-9680-F452152EA9DA}"/>
                  </a:ext>
                </a:extLst>
              </p:cNvPr>
              <p:cNvSpPr>
                <a:spLocks noChangeShapeType="1"/>
              </p:cNvSpPr>
              <p:nvPr userDrawn="1"/>
            </p:nvSpPr>
            <p:spPr bwMode="auto">
              <a:xfrm>
                <a:off x="5900" y="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5" name="Line 11">
                <a:extLst>
                  <a:ext uri="{FF2B5EF4-FFF2-40B4-BE49-F238E27FC236}">
                    <a16:creationId xmlns:a16="http://schemas.microsoft.com/office/drawing/2014/main" id="{D628E158-E75C-416E-9F6E-D587BA23EB20}"/>
                  </a:ext>
                </a:extLst>
              </p:cNvPr>
              <p:cNvSpPr>
                <a:spLocks noChangeShapeType="1"/>
              </p:cNvSpPr>
              <p:nvPr userDrawn="1"/>
            </p:nvSpPr>
            <p:spPr bwMode="auto">
              <a:xfrm>
                <a:off x="5900" y="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6" name="Line 12">
                <a:extLst>
                  <a:ext uri="{FF2B5EF4-FFF2-40B4-BE49-F238E27FC236}">
                    <a16:creationId xmlns:a16="http://schemas.microsoft.com/office/drawing/2014/main" id="{27A50CF8-6F74-4A8A-A5BE-4CC44AE52DD3}"/>
                  </a:ext>
                </a:extLst>
              </p:cNvPr>
              <p:cNvSpPr>
                <a:spLocks noChangeShapeType="1"/>
              </p:cNvSpPr>
              <p:nvPr userDrawn="1"/>
            </p:nvSpPr>
            <p:spPr bwMode="auto">
              <a:xfrm>
                <a:off x="5897" y="6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7" name="Line 13">
                <a:extLst>
                  <a:ext uri="{FF2B5EF4-FFF2-40B4-BE49-F238E27FC236}">
                    <a16:creationId xmlns:a16="http://schemas.microsoft.com/office/drawing/2014/main" id="{7B023F41-9523-41E1-ADED-AB21E4EBA546}"/>
                  </a:ext>
                </a:extLst>
              </p:cNvPr>
              <p:cNvSpPr>
                <a:spLocks noChangeShapeType="1"/>
              </p:cNvSpPr>
              <p:nvPr userDrawn="1"/>
            </p:nvSpPr>
            <p:spPr bwMode="auto">
              <a:xfrm>
                <a:off x="5897" y="6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8" name="Line 14">
                <a:extLst>
                  <a:ext uri="{FF2B5EF4-FFF2-40B4-BE49-F238E27FC236}">
                    <a16:creationId xmlns:a16="http://schemas.microsoft.com/office/drawing/2014/main" id="{1F4112A1-8369-4EAA-B0BA-57363AF4540D}"/>
                  </a:ext>
                </a:extLst>
              </p:cNvPr>
              <p:cNvSpPr>
                <a:spLocks noChangeShapeType="1"/>
              </p:cNvSpPr>
              <p:nvPr userDrawn="1"/>
            </p:nvSpPr>
            <p:spPr bwMode="auto">
              <a:xfrm>
                <a:off x="5868" y="9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9" name="Line 15">
                <a:extLst>
                  <a:ext uri="{FF2B5EF4-FFF2-40B4-BE49-F238E27FC236}">
                    <a16:creationId xmlns:a16="http://schemas.microsoft.com/office/drawing/2014/main" id="{BB8A35BF-6050-4C2B-B9E7-636B7BE9C61E}"/>
                  </a:ext>
                </a:extLst>
              </p:cNvPr>
              <p:cNvSpPr>
                <a:spLocks noChangeShapeType="1"/>
              </p:cNvSpPr>
              <p:nvPr userDrawn="1"/>
            </p:nvSpPr>
            <p:spPr bwMode="auto">
              <a:xfrm>
                <a:off x="5868" y="9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0" name="Line 16">
                <a:extLst>
                  <a:ext uri="{FF2B5EF4-FFF2-40B4-BE49-F238E27FC236}">
                    <a16:creationId xmlns:a16="http://schemas.microsoft.com/office/drawing/2014/main" id="{C7198AF8-BB90-4DE4-97EE-C4B72EF28A6B}"/>
                  </a:ext>
                </a:extLst>
              </p:cNvPr>
              <p:cNvSpPr>
                <a:spLocks noChangeShapeType="1"/>
              </p:cNvSpPr>
              <p:nvPr userDrawn="1"/>
            </p:nvSpPr>
            <p:spPr bwMode="auto">
              <a:xfrm>
                <a:off x="7013" y="10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1" name="Line 17">
                <a:extLst>
                  <a:ext uri="{FF2B5EF4-FFF2-40B4-BE49-F238E27FC236}">
                    <a16:creationId xmlns:a16="http://schemas.microsoft.com/office/drawing/2014/main" id="{381F19CC-9ECF-4A95-8688-7D9603553799}"/>
                  </a:ext>
                </a:extLst>
              </p:cNvPr>
              <p:cNvSpPr>
                <a:spLocks noChangeShapeType="1"/>
              </p:cNvSpPr>
              <p:nvPr userDrawn="1"/>
            </p:nvSpPr>
            <p:spPr bwMode="auto">
              <a:xfrm>
                <a:off x="7013" y="10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2" name="Freeform 18">
                <a:extLst>
                  <a:ext uri="{FF2B5EF4-FFF2-40B4-BE49-F238E27FC236}">
                    <a16:creationId xmlns:a16="http://schemas.microsoft.com/office/drawing/2014/main" id="{4ADAAC80-F972-45D5-90FC-0241E98116CF}"/>
                  </a:ext>
                </a:extLst>
              </p:cNvPr>
              <p:cNvSpPr>
                <a:spLocks/>
              </p:cNvSpPr>
              <p:nvPr userDrawn="1"/>
            </p:nvSpPr>
            <p:spPr bwMode="auto">
              <a:xfrm>
                <a:off x="5833" y="108"/>
                <a:ext cx="31" cy="23"/>
              </a:xfrm>
              <a:custGeom>
                <a:avLst/>
                <a:gdLst>
                  <a:gd name="T0" fmla="*/ 29 w 42"/>
                  <a:gd name="T1" fmla="*/ 0 h 31"/>
                  <a:gd name="T2" fmla="*/ 42 w 42"/>
                  <a:gd name="T3" fmla="*/ 5 h 31"/>
                  <a:gd name="T4" fmla="*/ 26 w 42"/>
                  <a:gd name="T5" fmla="*/ 26 h 31"/>
                  <a:gd name="T6" fmla="*/ 0 w 42"/>
                  <a:gd name="T7" fmla="*/ 31 h 31"/>
                  <a:gd name="T8" fmla="*/ 2 w 42"/>
                  <a:gd name="T9" fmla="*/ 11 h 31"/>
                  <a:gd name="T10" fmla="*/ 13 w 42"/>
                  <a:gd name="T11" fmla="*/ 22 h 31"/>
                  <a:gd name="T12" fmla="*/ 23 w 42"/>
                  <a:gd name="T13" fmla="*/ 23 h 31"/>
                  <a:gd name="T14" fmla="*/ 29 w 42"/>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1">
                    <a:moveTo>
                      <a:pt x="29" y="0"/>
                    </a:moveTo>
                    <a:cubicBezTo>
                      <a:pt x="34" y="2"/>
                      <a:pt x="38" y="4"/>
                      <a:pt x="42" y="5"/>
                    </a:cubicBezTo>
                    <a:cubicBezTo>
                      <a:pt x="37" y="12"/>
                      <a:pt x="31" y="19"/>
                      <a:pt x="26" y="26"/>
                    </a:cubicBezTo>
                    <a:cubicBezTo>
                      <a:pt x="17" y="27"/>
                      <a:pt x="9" y="29"/>
                      <a:pt x="0" y="31"/>
                    </a:cubicBezTo>
                    <a:cubicBezTo>
                      <a:pt x="1" y="24"/>
                      <a:pt x="1" y="18"/>
                      <a:pt x="2" y="11"/>
                    </a:cubicBezTo>
                    <a:cubicBezTo>
                      <a:pt x="5" y="14"/>
                      <a:pt x="9" y="19"/>
                      <a:pt x="13" y="22"/>
                    </a:cubicBezTo>
                    <a:cubicBezTo>
                      <a:pt x="16" y="22"/>
                      <a:pt x="21" y="23"/>
                      <a:pt x="23" y="23"/>
                    </a:cubicBezTo>
                    <a:cubicBezTo>
                      <a:pt x="25" y="15"/>
                      <a:pt x="28" y="7"/>
                      <a:pt x="29"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3" name="Line 19">
                <a:extLst>
                  <a:ext uri="{FF2B5EF4-FFF2-40B4-BE49-F238E27FC236}">
                    <a16:creationId xmlns:a16="http://schemas.microsoft.com/office/drawing/2014/main" id="{08DFB491-D1A6-4EB7-9818-172C2BA272B2}"/>
                  </a:ext>
                </a:extLst>
              </p:cNvPr>
              <p:cNvSpPr>
                <a:spLocks noChangeShapeType="1"/>
              </p:cNvSpPr>
              <p:nvPr userDrawn="1"/>
            </p:nvSpPr>
            <p:spPr bwMode="auto">
              <a:xfrm>
                <a:off x="6282" y="1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4" name="Line 20">
                <a:extLst>
                  <a:ext uri="{FF2B5EF4-FFF2-40B4-BE49-F238E27FC236}">
                    <a16:creationId xmlns:a16="http://schemas.microsoft.com/office/drawing/2014/main" id="{5B24B9ED-892C-41D6-BE84-467382524432}"/>
                  </a:ext>
                </a:extLst>
              </p:cNvPr>
              <p:cNvSpPr>
                <a:spLocks noChangeShapeType="1"/>
              </p:cNvSpPr>
              <p:nvPr userDrawn="1"/>
            </p:nvSpPr>
            <p:spPr bwMode="auto">
              <a:xfrm>
                <a:off x="6282" y="1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5" name="Line 21">
                <a:extLst>
                  <a:ext uri="{FF2B5EF4-FFF2-40B4-BE49-F238E27FC236}">
                    <a16:creationId xmlns:a16="http://schemas.microsoft.com/office/drawing/2014/main" id="{D883D0B9-2128-4E47-A139-B30496B072A9}"/>
                  </a:ext>
                </a:extLst>
              </p:cNvPr>
              <p:cNvSpPr>
                <a:spLocks noChangeShapeType="1"/>
              </p:cNvSpPr>
              <p:nvPr userDrawn="1"/>
            </p:nvSpPr>
            <p:spPr bwMode="auto">
              <a:xfrm>
                <a:off x="6829" y="1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6" name="Line 22">
                <a:extLst>
                  <a:ext uri="{FF2B5EF4-FFF2-40B4-BE49-F238E27FC236}">
                    <a16:creationId xmlns:a16="http://schemas.microsoft.com/office/drawing/2014/main" id="{39826BFD-56B4-4215-95C6-91E23F8C3FDD}"/>
                  </a:ext>
                </a:extLst>
              </p:cNvPr>
              <p:cNvSpPr>
                <a:spLocks noChangeShapeType="1"/>
              </p:cNvSpPr>
              <p:nvPr userDrawn="1"/>
            </p:nvSpPr>
            <p:spPr bwMode="auto">
              <a:xfrm>
                <a:off x="6829" y="1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7" name="Line 23">
                <a:extLst>
                  <a:ext uri="{FF2B5EF4-FFF2-40B4-BE49-F238E27FC236}">
                    <a16:creationId xmlns:a16="http://schemas.microsoft.com/office/drawing/2014/main" id="{C5A20744-A472-464C-B13F-9B0DF415AB56}"/>
                  </a:ext>
                </a:extLst>
              </p:cNvPr>
              <p:cNvSpPr>
                <a:spLocks noChangeShapeType="1"/>
              </p:cNvSpPr>
              <p:nvPr userDrawn="1"/>
            </p:nvSpPr>
            <p:spPr bwMode="auto">
              <a:xfrm>
                <a:off x="7020" y="1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8" name="Line 24">
                <a:extLst>
                  <a:ext uri="{FF2B5EF4-FFF2-40B4-BE49-F238E27FC236}">
                    <a16:creationId xmlns:a16="http://schemas.microsoft.com/office/drawing/2014/main" id="{096791F2-1BF0-4D8A-B871-671022861948}"/>
                  </a:ext>
                </a:extLst>
              </p:cNvPr>
              <p:cNvSpPr>
                <a:spLocks noChangeShapeType="1"/>
              </p:cNvSpPr>
              <p:nvPr userDrawn="1"/>
            </p:nvSpPr>
            <p:spPr bwMode="auto">
              <a:xfrm>
                <a:off x="7020" y="1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9" name="Freeform 25">
                <a:extLst>
                  <a:ext uri="{FF2B5EF4-FFF2-40B4-BE49-F238E27FC236}">
                    <a16:creationId xmlns:a16="http://schemas.microsoft.com/office/drawing/2014/main" id="{DB1BA739-A3D9-4E24-A1D7-6149D39FCEF8}"/>
                  </a:ext>
                </a:extLst>
              </p:cNvPr>
              <p:cNvSpPr>
                <a:spLocks/>
              </p:cNvSpPr>
              <p:nvPr userDrawn="1"/>
            </p:nvSpPr>
            <p:spPr bwMode="auto">
              <a:xfrm>
                <a:off x="6913" y="122"/>
                <a:ext cx="8" cy="12"/>
              </a:xfrm>
              <a:custGeom>
                <a:avLst/>
                <a:gdLst>
                  <a:gd name="T0" fmla="*/ 5 w 11"/>
                  <a:gd name="T1" fmla="*/ 1 h 16"/>
                  <a:gd name="T2" fmla="*/ 6 w 11"/>
                  <a:gd name="T3" fmla="*/ 15 h 16"/>
                  <a:gd name="T4" fmla="*/ 5 w 11"/>
                  <a:gd name="T5" fmla="*/ 1 h 16"/>
                </a:gdLst>
                <a:ahLst/>
                <a:cxnLst>
                  <a:cxn ang="0">
                    <a:pos x="T0" y="T1"/>
                  </a:cxn>
                  <a:cxn ang="0">
                    <a:pos x="T2" y="T3"/>
                  </a:cxn>
                  <a:cxn ang="0">
                    <a:pos x="T4" y="T5"/>
                  </a:cxn>
                </a:cxnLst>
                <a:rect l="0" t="0" r="r" b="b"/>
                <a:pathLst>
                  <a:path w="11" h="16">
                    <a:moveTo>
                      <a:pt x="5" y="1"/>
                    </a:moveTo>
                    <a:cubicBezTo>
                      <a:pt x="11" y="0"/>
                      <a:pt x="11" y="12"/>
                      <a:pt x="6" y="15"/>
                    </a:cubicBezTo>
                    <a:cubicBezTo>
                      <a:pt x="0" y="16"/>
                      <a:pt x="0" y="5"/>
                      <a:pt x="5"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0" name="Freeform 26">
                <a:extLst>
                  <a:ext uri="{FF2B5EF4-FFF2-40B4-BE49-F238E27FC236}">
                    <a16:creationId xmlns:a16="http://schemas.microsoft.com/office/drawing/2014/main" id="{9A92AE2C-023A-448C-9546-53FECD18E544}"/>
                  </a:ext>
                </a:extLst>
              </p:cNvPr>
              <p:cNvSpPr>
                <a:spLocks/>
              </p:cNvSpPr>
              <p:nvPr userDrawn="1"/>
            </p:nvSpPr>
            <p:spPr bwMode="auto">
              <a:xfrm>
                <a:off x="5869" y="133"/>
                <a:ext cx="13" cy="18"/>
              </a:xfrm>
              <a:custGeom>
                <a:avLst/>
                <a:gdLst>
                  <a:gd name="T0" fmla="*/ 5 w 17"/>
                  <a:gd name="T1" fmla="*/ 4 h 23"/>
                  <a:gd name="T2" fmla="*/ 13 w 17"/>
                  <a:gd name="T3" fmla="*/ 7 h 23"/>
                  <a:gd name="T4" fmla="*/ 4 w 17"/>
                  <a:gd name="T5" fmla="*/ 23 h 23"/>
                  <a:gd name="T6" fmla="*/ 5 w 17"/>
                  <a:gd name="T7" fmla="*/ 4 h 23"/>
                </a:gdLst>
                <a:ahLst/>
                <a:cxnLst>
                  <a:cxn ang="0">
                    <a:pos x="T0" y="T1"/>
                  </a:cxn>
                  <a:cxn ang="0">
                    <a:pos x="T2" y="T3"/>
                  </a:cxn>
                  <a:cxn ang="0">
                    <a:pos x="T4" y="T5"/>
                  </a:cxn>
                  <a:cxn ang="0">
                    <a:pos x="T6" y="T7"/>
                  </a:cxn>
                </a:cxnLst>
                <a:rect l="0" t="0" r="r" b="b"/>
                <a:pathLst>
                  <a:path w="17" h="23">
                    <a:moveTo>
                      <a:pt x="5" y="4"/>
                    </a:moveTo>
                    <a:cubicBezTo>
                      <a:pt x="8" y="0"/>
                      <a:pt x="17" y="2"/>
                      <a:pt x="13" y="7"/>
                    </a:cubicBezTo>
                    <a:cubicBezTo>
                      <a:pt x="8" y="11"/>
                      <a:pt x="9" y="21"/>
                      <a:pt x="4" y="23"/>
                    </a:cubicBezTo>
                    <a:cubicBezTo>
                      <a:pt x="0" y="18"/>
                      <a:pt x="0" y="9"/>
                      <a:pt x="5"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1" name="Freeform 27">
                <a:extLst>
                  <a:ext uri="{FF2B5EF4-FFF2-40B4-BE49-F238E27FC236}">
                    <a16:creationId xmlns:a16="http://schemas.microsoft.com/office/drawing/2014/main" id="{F92822DB-A6A6-499B-AEC4-53857C34733D}"/>
                  </a:ext>
                </a:extLst>
              </p:cNvPr>
              <p:cNvSpPr>
                <a:spLocks/>
              </p:cNvSpPr>
              <p:nvPr userDrawn="1"/>
            </p:nvSpPr>
            <p:spPr bwMode="auto">
              <a:xfrm>
                <a:off x="6263" y="138"/>
                <a:ext cx="8" cy="8"/>
              </a:xfrm>
              <a:custGeom>
                <a:avLst/>
                <a:gdLst>
                  <a:gd name="T0" fmla="*/ 2 w 11"/>
                  <a:gd name="T1" fmla="*/ 2 h 11"/>
                  <a:gd name="T2" fmla="*/ 9 w 11"/>
                  <a:gd name="T3" fmla="*/ 9 h 11"/>
                  <a:gd name="T4" fmla="*/ 2 w 11"/>
                  <a:gd name="T5" fmla="*/ 2 h 11"/>
                </a:gdLst>
                <a:ahLst/>
                <a:cxnLst>
                  <a:cxn ang="0">
                    <a:pos x="T0" y="T1"/>
                  </a:cxn>
                  <a:cxn ang="0">
                    <a:pos x="T2" y="T3"/>
                  </a:cxn>
                  <a:cxn ang="0">
                    <a:pos x="T4" y="T5"/>
                  </a:cxn>
                </a:cxnLst>
                <a:rect l="0" t="0" r="r" b="b"/>
                <a:pathLst>
                  <a:path w="11" h="11">
                    <a:moveTo>
                      <a:pt x="2" y="2"/>
                    </a:moveTo>
                    <a:cubicBezTo>
                      <a:pt x="8" y="0"/>
                      <a:pt x="11" y="2"/>
                      <a:pt x="9" y="9"/>
                    </a:cubicBezTo>
                    <a:cubicBezTo>
                      <a:pt x="2" y="11"/>
                      <a:pt x="0" y="8"/>
                      <a:pt x="2"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2" name="Line 28">
                <a:extLst>
                  <a:ext uri="{FF2B5EF4-FFF2-40B4-BE49-F238E27FC236}">
                    <a16:creationId xmlns:a16="http://schemas.microsoft.com/office/drawing/2014/main" id="{DAA336A3-6E4B-4506-A849-BFC8F7F17D8D}"/>
                  </a:ext>
                </a:extLst>
              </p:cNvPr>
              <p:cNvSpPr>
                <a:spLocks noChangeShapeType="1"/>
              </p:cNvSpPr>
              <p:nvPr userDrawn="1"/>
            </p:nvSpPr>
            <p:spPr bwMode="auto">
              <a:xfrm>
                <a:off x="6285" y="1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3" name="Line 29">
                <a:extLst>
                  <a:ext uri="{FF2B5EF4-FFF2-40B4-BE49-F238E27FC236}">
                    <a16:creationId xmlns:a16="http://schemas.microsoft.com/office/drawing/2014/main" id="{297E14B2-F23F-4267-915E-270DAED6C75C}"/>
                  </a:ext>
                </a:extLst>
              </p:cNvPr>
              <p:cNvSpPr>
                <a:spLocks noChangeShapeType="1"/>
              </p:cNvSpPr>
              <p:nvPr userDrawn="1"/>
            </p:nvSpPr>
            <p:spPr bwMode="auto">
              <a:xfrm>
                <a:off x="6285" y="14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4" name="Freeform 30">
                <a:extLst>
                  <a:ext uri="{FF2B5EF4-FFF2-40B4-BE49-F238E27FC236}">
                    <a16:creationId xmlns:a16="http://schemas.microsoft.com/office/drawing/2014/main" id="{14856F1D-38B2-47EE-B8F0-191A441AF5F7}"/>
                  </a:ext>
                </a:extLst>
              </p:cNvPr>
              <p:cNvSpPr>
                <a:spLocks/>
              </p:cNvSpPr>
              <p:nvPr userDrawn="1"/>
            </p:nvSpPr>
            <p:spPr bwMode="auto">
              <a:xfrm>
                <a:off x="5802" y="144"/>
                <a:ext cx="677" cy="1247"/>
              </a:xfrm>
              <a:custGeom>
                <a:avLst/>
                <a:gdLst>
                  <a:gd name="T0" fmla="*/ 364 w 901"/>
                  <a:gd name="T1" fmla="*/ 0 h 1657"/>
                  <a:gd name="T2" fmla="*/ 405 w 901"/>
                  <a:gd name="T3" fmla="*/ 30 h 1657"/>
                  <a:gd name="T4" fmla="*/ 447 w 901"/>
                  <a:gd name="T5" fmla="*/ 54 h 1657"/>
                  <a:gd name="T6" fmla="*/ 455 w 901"/>
                  <a:gd name="T7" fmla="*/ 111 h 1657"/>
                  <a:gd name="T8" fmla="*/ 437 w 901"/>
                  <a:gd name="T9" fmla="*/ 197 h 1657"/>
                  <a:gd name="T10" fmla="*/ 457 w 901"/>
                  <a:gd name="T11" fmla="*/ 263 h 1657"/>
                  <a:gd name="T12" fmla="*/ 529 w 901"/>
                  <a:gd name="T13" fmla="*/ 302 h 1657"/>
                  <a:gd name="T14" fmla="*/ 548 w 901"/>
                  <a:gd name="T15" fmla="*/ 316 h 1657"/>
                  <a:gd name="T16" fmla="*/ 590 w 901"/>
                  <a:gd name="T17" fmla="*/ 348 h 1657"/>
                  <a:gd name="T18" fmla="*/ 562 w 901"/>
                  <a:gd name="T19" fmla="*/ 454 h 1657"/>
                  <a:gd name="T20" fmla="*/ 590 w 901"/>
                  <a:gd name="T21" fmla="*/ 523 h 1657"/>
                  <a:gd name="T22" fmla="*/ 660 w 901"/>
                  <a:gd name="T23" fmla="*/ 627 h 1657"/>
                  <a:gd name="T24" fmla="*/ 659 w 901"/>
                  <a:gd name="T25" fmla="*/ 654 h 1657"/>
                  <a:gd name="T26" fmla="*/ 684 w 901"/>
                  <a:gd name="T27" fmla="*/ 741 h 1657"/>
                  <a:gd name="T28" fmla="*/ 678 w 901"/>
                  <a:gd name="T29" fmla="*/ 790 h 1657"/>
                  <a:gd name="T30" fmla="*/ 719 w 901"/>
                  <a:gd name="T31" fmla="*/ 840 h 1657"/>
                  <a:gd name="T32" fmla="*/ 770 w 901"/>
                  <a:gd name="T33" fmla="*/ 870 h 1657"/>
                  <a:gd name="T34" fmla="*/ 761 w 901"/>
                  <a:gd name="T35" fmla="*/ 945 h 1657"/>
                  <a:gd name="T36" fmla="*/ 797 w 901"/>
                  <a:gd name="T37" fmla="*/ 971 h 1657"/>
                  <a:gd name="T38" fmla="*/ 863 w 901"/>
                  <a:gd name="T39" fmla="*/ 1015 h 1657"/>
                  <a:gd name="T40" fmla="*/ 894 w 901"/>
                  <a:gd name="T41" fmla="*/ 1104 h 1657"/>
                  <a:gd name="T42" fmla="*/ 863 w 901"/>
                  <a:gd name="T43" fmla="*/ 1192 h 1657"/>
                  <a:gd name="T44" fmla="*/ 825 w 901"/>
                  <a:gd name="T45" fmla="*/ 1296 h 1657"/>
                  <a:gd name="T46" fmla="*/ 795 w 901"/>
                  <a:gd name="T47" fmla="*/ 1355 h 1657"/>
                  <a:gd name="T48" fmla="*/ 749 w 901"/>
                  <a:gd name="T49" fmla="*/ 1433 h 1657"/>
                  <a:gd name="T50" fmla="*/ 675 w 901"/>
                  <a:gd name="T51" fmla="*/ 1493 h 1657"/>
                  <a:gd name="T52" fmla="*/ 634 w 901"/>
                  <a:gd name="T53" fmla="*/ 1520 h 1657"/>
                  <a:gd name="T54" fmla="*/ 492 w 901"/>
                  <a:gd name="T55" fmla="*/ 1615 h 1657"/>
                  <a:gd name="T56" fmla="*/ 409 w 901"/>
                  <a:gd name="T57" fmla="*/ 1657 h 1657"/>
                  <a:gd name="T58" fmla="*/ 378 w 901"/>
                  <a:gd name="T59" fmla="*/ 1601 h 1657"/>
                  <a:gd name="T60" fmla="*/ 299 w 901"/>
                  <a:gd name="T61" fmla="*/ 1590 h 1657"/>
                  <a:gd name="T62" fmla="*/ 240 w 901"/>
                  <a:gd name="T63" fmla="*/ 1564 h 1657"/>
                  <a:gd name="T64" fmla="*/ 247 w 901"/>
                  <a:gd name="T65" fmla="*/ 1480 h 1657"/>
                  <a:gd name="T66" fmla="*/ 219 w 901"/>
                  <a:gd name="T67" fmla="*/ 1356 h 1657"/>
                  <a:gd name="T68" fmla="*/ 187 w 901"/>
                  <a:gd name="T69" fmla="*/ 1299 h 1657"/>
                  <a:gd name="T70" fmla="*/ 186 w 901"/>
                  <a:gd name="T71" fmla="*/ 1261 h 1657"/>
                  <a:gd name="T72" fmla="*/ 207 w 901"/>
                  <a:gd name="T73" fmla="*/ 1185 h 1657"/>
                  <a:gd name="T74" fmla="*/ 231 w 901"/>
                  <a:gd name="T75" fmla="*/ 1174 h 1657"/>
                  <a:gd name="T76" fmla="*/ 246 w 901"/>
                  <a:gd name="T77" fmla="*/ 1118 h 1657"/>
                  <a:gd name="T78" fmla="*/ 260 w 901"/>
                  <a:gd name="T79" fmla="*/ 1091 h 1657"/>
                  <a:gd name="T80" fmla="*/ 287 w 901"/>
                  <a:gd name="T81" fmla="*/ 1047 h 1657"/>
                  <a:gd name="T82" fmla="*/ 320 w 901"/>
                  <a:gd name="T83" fmla="*/ 983 h 1657"/>
                  <a:gd name="T84" fmla="*/ 363 w 901"/>
                  <a:gd name="T85" fmla="*/ 900 h 1657"/>
                  <a:gd name="T86" fmla="*/ 416 w 901"/>
                  <a:gd name="T87" fmla="*/ 860 h 1657"/>
                  <a:gd name="T88" fmla="*/ 389 w 901"/>
                  <a:gd name="T89" fmla="*/ 807 h 1657"/>
                  <a:gd name="T90" fmla="*/ 348 w 901"/>
                  <a:gd name="T91" fmla="*/ 739 h 1657"/>
                  <a:gd name="T92" fmla="*/ 301 w 901"/>
                  <a:gd name="T93" fmla="*/ 712 h 1657"/>
                  <a:gd name="T94" fmla="*/ 250 w 901"/>
                  <a:gd name="T95" fmla="*/ 646 h 1657"/>
                  <a:gd name="T96" fmla="*/ 252 w 901"/>
                  <a:gd name="T97" fmla="*/ 557 h 1657"/>
                  <a:gd name="T98" fmla="*/ 217 w 901"/>
                  <a:gd name="T99" fmla="*/ 497 h 1657"/>
                  <a:gd name="T100" fmla="*/ 204 w 901"/>
                  <a:gd name="T101" fmla="*/ 444 h 1657"/>
                  <a:gd name="T102" fmla="*/ 181 w 901"/>
                  <a:gd name="T103" fmla="*/ 375 h 1657"/>
                  <a:gd name="T104" fmla="*/ 142 w 901"/>
                  <a:gd name="T105" fmla="*/ 320 h 1657"/>
                  <a:gd name="T106" fmla="*/ 45 w 901"/>
                  <a:gd name="T107" fmla="*/ 275 h 1657"/>
                  <a:gd name="T108" fmla="*/ 1 w 901"/>
                  <a:gd name="T109" fmla="*/ 245 h 1657"/>
                  <a:gd name="T110" fmla="*/ 16 w 901"/>
                  <a:gd name="T111" fmla="*/ 239 h 1657"/>
                  <a:gd name="T112" fmla="*/ 38 w 901"/>
                  <a:gd name="T113" fmla="*/ 204 h 1657"/>
                  <a:gd name="T114" fmla="*/ 160 w 901"/>
                  <a:gd name="T115" fmla="*/ 293 h 1657"/>
                  <a:gd name="T116" fmla="*/ 225 w 901"/>
                  <a:gd name="T117" fmla="*/ 266 h 1657"/>
                  <a:gd name="T118" fmla="*/ 258 w 901"/>
                  <a:gd name="T119" fmla="*/ 279 h 1657"/>
                  <a:gd name="T120" fmla="*/ 285 w 901"/>
                  <a:gd name="T121" fmla="*/ 224 h 1657"/>
                  <a:gd name="T122" fmla="*/ 282 w 901"/>
                  <a:gd name="T123" fmla="*/ 82 h 1657"/>
                  <a:gd name="T124" fmla="*/ 296 w 901"/>
                  <a:gd name="T125" fmla="*/ 44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1" h="1657">
                    <a:moveTo>
                      <a:pt x="321" y="43"/>
                    </a:moveTo>
                    <a:cubicBezTo>
                      <a:pt x="339" y="33"/>
                      <a:pt x="351" y="16"/>
                      <a:pt x="364" y="0"/>
                    </a:cubicBezTo>
                    <a:cubicBezTo>
                      <a:pt x="366" y="7"/>
                      <a:pt x="368" y="14"/>
                      <a:pt x="370" y="21"/>
                    </a:cubicBezTo>
                    <a:cubicBezTo>
                      <a:pt x="380" y="29"/>
                      <a:pt x="393" y="31"/>
                      <a:pt x="405" y="30"/>
                    </a:cubicBezTo>
                    <a:cubicBezTo>
                      <a:pt x="409" y="36"/>
                      <a:pt x="412" y="42"/>
                      <a:pt x="416" y="48"/>
                    </a:cubicBezTo>
                    <a:cubicBezTo>
                      <a:pt x="426" y="50"/>
                      <a:pt x="437" y="53"/>
                      <a:pt x="447" y="54"/>
                    </a:cubicBezTo>
                    <a:cubicBezTo>
                      <a:pt x="451" y="60"/>
                      <a:pt x="454" y="65"/>
                      <a:pt x="457" y="72"/>
                    </a:cubicBezTo>
                    <a:cubicBezTo>
                      <a:pt x="456" y="85"/>
                      <a:pt x="448" y="98"/>
                      <a:pt x="455" y="111"/>
                    </a:cubicBezTo>
                    <a:cubicBezTo>
                      <a:pt x="461" y="124"/>
                      <a:pt x="457" y="138"/>
                      <a:pt x="456" y="152"/>
                    </a:cubicBezTo>
                    <a:cubicBezTo>
                      <a:pt x="445" y="165"/>
                      <a:pt x="437" y="180"/>
                      <a:pt x="437" y="197"/>
                    </a:cubicBezTo>
                    <a:cubicBezTo>
                      <a:pt x="444" y="195"/>
                      <a:pt x="451" y="193"/>
                      <a:pt x="458" y="190"/>
                    </a:cubicBezTo>
                    <a:cubicBezTo>
                      <a:pt x="447" y="214"/>
                      <a:pt x="459" y="238"/>
                      <a:pt x="457" y="263"/>
                    </a:cubicBezTo>
                    <a:cubicBezTo>
                      <a:pt x="465" y="272"/>
                      <a:pt x="473" y="282"/>
                      <a:pt x="481" y="292"/>
                    </a:cubicBezTo>
                    <a:cubicBezTo>
                      <a:pt x="497" y="295"/>
                      <a:pt x="513" y="297"/>
                      <a:pt x="529" y="302"/>
                    </a:cubicBezTo>
                    <a:cubicBezTo>
                      <a:pt x="531" y="307"/>
                      <a:pt x="533" y="311"/>
                      <a:pt x="536" y="316"/>
                    </a:cubicBezTo>
                    <a:cubicBezTo>
                      <a:pt x="539" y="316"/>
                      <a:pt x="545" y="316"/>
                      <a:pt x="548" y="316"/>
                    </a:cubicBezTo>
                    <a:cubicBezTo>
                      <a:pt x="553" y="325"/>
                      <a:pt x="558" y="334"/>
                      <a:pt x="563" y="343"/>
                    </a:cubicBezTo>
                    <a:cubicBezTo>
                      <a:pt x="572" y="344"/>
                      <a:pt x="581" y="346"/>
                      <a:pt x="590" y="348"/>
                    </a:cubicBezTo>
                    <a:cubicBezTo>
                      <a:pt x="583" y="361"/>
                      <a:pt x="581" y="378"/>
                      <a:pt x="573" y="391"/>
                    </a:cubicBezTo>
                    <a:cubicBezTo>
                      <a:pt x="561" y="410"/>
                      <a:pt x="572" y="434"/>
                      <a:pt x="562" y="454"/>
                    </a:cubicBezTo>
                    <a:cubicBezTo>
                      <a:pt x="554" y="472"/>
                      <a:pt x="559" y="492"/>
                      <a:pt x="568" y="508"/>
                    </a:cubicBezTo>
                    <a:cubicBezTo>
                      <a:pt x="576" y="512"/>
                      <a:pt x="586" y="514"/>
                      <a:pt x="590" y="523"/>
                    </a:cubicBezTo>
                    <a:cubicBezTo>
                      <a:pt x="609" y="556"/>
                      <a:pt x="630" y="588"/>
                      <a:pt x="659" y="612"/>
                    </a:cubicBezTo>
                    <a:cubicBezTo>
                      <a:pt x="660" y="617"/>
                      <a:pt x="660" y="622"/>
                      <a:pt x="660" y="627"/>
                    </a:cubicBezTo>
                    <a:cubicBezTo>
                      <a:pt x="666" y="631"/>
                      <a:pt x="670" y="636"/>
                      <a:pt x="674" y="642"/>
                    </a:cubicBezTo>
                    <a:cubicBezTo>
                      <a:pt x="669" y="646"/>
                      <a:pt x="664" y="650"/>
                      <a:pt x="659" y="654"/>
                    </a:cubicBezTo>
                    <a:cubicBezTo>
                      <a:pt x="663" y="681"/>
                      <a:pt x="669" y="708"/>
                      <a:pt x="659" y="734"/>
                    </a:cubicBezTo>
                    <a:cubicBezTo>
                      <a:pt x="667" y="737"/>
                      <a:pt x="675" y="739"/>
                      <a:pt x="684" y="741"/>
                    </a:cubicBezTo>
                    <a:cubicBezTo>
                      <a:pt x="680" y="745"/>
                      <a:pt x="677" y="748"/>
                      <a:pt x="673" y="751"/>
                    </a:cubicBezTo>
                    <a:cubicBezTo>
                      <a:pt x="673" y="764"/>
                      <a:pt x="675" y="778"/>
                      <a:pt x="678" y="790"/>
                    </a:cubicBezTo>
                    <a:cubicBezTo>
                      <a:pt x="691" y="804"/>
                      <a:pt x="712" y="795"/>
                      <a:pt x="724" y="806"/>
                    </a:cubicBezTo>
                    <a:cubicBezTo>
                      <a:pt x="723" y="817"/>
                      <a:pt x="720" y="828"/>
                      <a:pt x="719" y="840"/>
                    </a:cubicBezTo>
                    <a:cubicBezTo>
                      <a:pt x="726" y="846"/>
                      <a:pt x="732" y="852"/>
                      <a:pt x="739" y="858"/>
                    </a:cubicBezTo>
                    <a:cubicBezTo>
                      <a:pt x="749" y="862"/>
                      <a:pt x="760" y="866"/>
                      <a:pt x="770" y="870"/>
                    </a:cubicBezTo>
                    <a:cubicBezTo>
                      <a:pt x="779" y="891"/>
                      <a:pt x="774" y="915"/>
                      <a:pt x="769" y="937"/>
                    </a:cubicBezTo>
                    <a:cubicBezTo>
                      <a:pt x="767" y="939"/>
                      <a:pt x="763" y="943"/>
                      <a:pt x="761" y="945"/>
                    </a:cubicBezTo>
                    <a:cubicBezTo>
                      <a:pt x="762" y="951"/>
                      <a:pt x="759" y="961"/>
                      <a:pt x="767" y="964"/>
                    </a:cubicBezTo>
                    <a:cubicBezTo>
                      <a:pt x="777" y="967"/>
                      <a:pt x="787" y="969"/>
                      <a:pt x="797" y="971"/>
                    </a:cubicBezTo>
                    <a:cubicBezTo>
                      <a:pt x="803" y="978"/>
                      <a:pt x="810" y="985"/>
                      <a:pt x="817" y="992"/>
                    </a:cubicBezTo>
                    <a:cubicBezTo>
                      <a:pt x="834" y="997"/>
                      <a:pt x="853" y="1000"/>
                      <a:pt x="863" y="1015"/>
                    </a:cubicBezTo>
                    <a:cubicBezTo>
                      <a:pt x="874" y="1030"/>
                      <a:pt x="889" y="1041"/>
                      <a:pt x="899" y="1055"/>
                    </a:cubicBezTo>
                    <a:cubicBezTo>
                      <a:pt x="900" y="1072"/>
                      <a:pt x="901" y="1089"/>
                      <a:pt x="894" y="1104"/>
                    </a:cubicBezTo>
                    <a:cubicBezTo>
                      <a:pt x="888" y="1117"/>
                      <a:pt x="891" y="1131"/>
                      <a:pt x="889" y="1144"/>
                    </a:cubicBezTo>
                    <a:cubicBezTo>
                      <a:pt x="880" y="1160"/>
                      <a:pt x="868" y="1174"/>
                      <a:pt x="863" y="1192"/>
                    </a:cubicBezTo>
                    <a:cubicBezTo>
                      <a:pt x="857" y="1219"/>
                      <a:pt x="848" y="1245"/>
                      <a:pt x="832" y="1267"/>
                    </a:cubicBezTo>
                    <a:cubicBezTo>
                      <a:pt x="826" y="1275"/>
                      <a:pt x="826" y="1286"/>
                      <a:pt x="825" y="1296"/>
                    </a:cubicBezTo>
                    <a:cubicBezTo>
                      <a:pt x="812" y="1310"/>
                      <a:pt x="806" y="1329"/>
                      <a:pt x="801" y="1347"/>
                    </a:cubicBezTo>
                    <a:cubicBezTo>
                      <a:pt x="800" y="1349"/>
                      <a:pt x="797" y="1353"/>
                      <a:pt x="795" y="1355"/>
                    </a:cubicBezTo>
                    <a:cubicBezTo>
                      <a:pt x="792" y="1365"/>
                      <a:pt x="788" y="1374"/>
                      <a:pt x="783" y="1383"/>
                    </a:cubicBezTo>
                    <a:cubicBezTo>
                      <a:pt x="764" y="1394"/>
                      <a:pt x="762" y="1418"/>
                      <a:pt x="749" y="1433"/>
                    </a:cubicBezTo>
                    <a:cubicBezTo>
                      <a:pt x="743" y="1448"/>
                      <a:pt x="736" y="1462"/>
                      <a:pt x="732" y="1477"/>
                    </a:cubicBezTo>
                    <a:cubicBezTo>
                      <a:pt x="713" y="1482"/>
                      <a:pt x="694" y="1488"/>
                      <a:pt x="675" y="1493"/>
                    </a:cubicBezTo>
                    <a:cubicBezTo>
                      <a:pt x="665" y="1502"/>
                      <a:pt x="655" y="1510"/>
                      <a:pt x="644" y="1518"/>
                    </a:cubicBezTo>
                    <a:cubicBezTo>
                      <a:pt x="642" y="1519"/>
                      <a:pt x="637" y="1520"/>
                      <a:pt x="634" y="1520"/>
                    </a:cubicBezTo>
                    <a:cubicBezTo>
                      <a:pt x="615" y="1537"/>
                      <a:pt x="586" y="1538"/>
                      <a:pt x="571" y="1559"/>
                    </a:cubicBezTo>
                    <a:cubicBezTo>
                      <a:pt x="539" y="1567"/>
                      <a:pt x="515" y="1592"/>
                      <a:pt x="492" y="1615"/>
                    </a:cubicBezTo>
                    <a:cubicBezTo>
                      <a:pt x="470" y="1619"/>
                      <a:pt x="454" y="1639"/>
                      <a:pt x="431" y="1640"/>
                    </a:cubicBezTo>
                    <a:cubicBezTo>
                      <a:pt x="424" y="1646"/>
                      <a:pt x="416" y="1652"/>
                      <a:pt x="409" y="1657"/>
                    </a:cubicBezTo>
                    <a:cubicBezTo>
                      <a:pt x="403" y="1645"/>
                      <a:pt x="389" y="1642"/>
                      <a:pt x="378" y="1637"/>
                    </a:cubicBezTo>
                    <a:cubicBezTo>
                      <a:pt x="378" y="1625"/>
                      <a:pt x="378" y="1613"/>
                      <a:pt x="378" y="1601"/>
                    </a:cubicBezTo>
                    <a:cubicBezTo>
                      <a:pt x="354" y="1612"/>
                      <a:pt x="329" y="1604"/>
                      <a:pt x="306" y="1597"/>
                    </a:cubicBezTo>
                    <a:cubicBezTo>
                      <a:pt x="304" y="1595"/>
                      <a:pt x="300" y="1592"/>
                      <a:pt x="299" y="1590"/>
                    </a:cubicBezTo>
                    <a:cubicBezTo>
                      <a:pt x="282" y="1586"/>
                      <a:pt x="267" y="1578"/>
                      <a:pt x="251" y="1573"/>
                    </a:cubicBezTo>
                    <a:cubicBezTo>
                      <a:pt x="247" y="1570"/>
                      <a:pt x="244" y="1567"/>
                      <a:pt x="240" y="1564"/>
                    </a:cubicBezTo>
                    <a:cubicBezTo>
                      <a:pt x="240" y="1546"/>
                      <a:pt x="238" y="1527"/>
                      <a:pt x="244" y="1509"/>
                    </a:cubicBezTo>
                    <a:cubicBezTo>
                      <a:pt x="246" y="1500"/>
                      <a:pt x="251" y="1490"/>
                      <a:pt x="247" y="1480"/>
                    </a:cubicBezTo>
                    <a:cubicBezTo>
                      <a:pt x="242" y="1457"/>
                      <a:pt x="246" y="1433"/>
                      <a:pt x="244" y="1410"/>
                    </a:cubicBezTo>
                    <a:cubicBezTo>
                      <a:pt x="225" y="1398"/>
                      <a:pt x="227" y="1374"/>
                      <a:pt x="219" y="1356"/>
                    </a:cubicBezTo>
                    <a:cubicBezTo>
                      <a:pt x="215" y="1344"/>
                      <a:pt x="220" y="1328"/>
                      <a:pt x="211" y="1318"/>
                    </a:cubicBezTo>
                    <a:cubicBezTo>
                      <a:pt x="203" y="1311"/>
                      <a:pt x="195" y="1305"/>
                      <a:pt x="187" y="1299"/>
                    </a:cubicBezTo>
                    <a:cubicBezTo>
                      <a:pt x="189" y="1296"/>
                      <a:pt x="193" y="1292"/>
                      <a:pt x="194" y="1290"/>
                    </a:cubicBezTo>
                    <a:cubicBezTo>
                      <a:pt x="191" y="1280"/>
                      <a:pt x="188" y="1271"/>
                      <a:pt x="186" y="1261"/>
                    </a:cubicBezTo>
                    <a:cubicBezTo>
                      <a:pt x="193" y="1247"/>
                      <a:pt x="180" y="1231"/>
                      <a:pt x="186" y="1217"/>
                    </a:cubicBezTo>
                    <a:cubicBezTo>
                      <a:pt x="191" y="1205"/>
                      <a:pt x="199" y="1195"/>
                      <a:pt x="207" y="1185"/>
                    </a:cubicBezTo>
                    <a:cubicBezTo>
                      <a:pt x="207" y="1174"/>
                      <a:pt x="207" y="1162"/>
                      <a:pt x="215" y="1153"/>
                    </a:cubicBezTo>
                    <a:cubicBezTo>
                      <a:pt x="220" y="1160"/>
                      <a:pt x="225" y="1167"/>
                      <a:pt x="231" y="1174"/>
                    </a:cubicBezTo>
                    <a:cubicBezTo>
                      <a:pt x="237" y="1169"/>
                      <a:pt x="243" y="1164"/>
                      <a:pt x="249" y="1158"/>
                    </a:cubicBezTo>
                    <a:cubicBezTo>
                      <a:pt x="250" y="1144"/>
                      <a:pt x="250" y="1131"/>
                      <a:pt x="246" y="1118"/>
                    </a:cubicBezTo>
                    <a:cubicBezTo>
                      <a:pt x="247" y="1112"/>
                      <a:pt x="249" y="1107"/>
                      <a:pt x="251" y="1101"/>
                    </a:cubicBezTo>
                    <a:cubicBezTo>
                      <a:pt x="253" y="1097"/>
                      <a:pt x="257" y="1094"/>
                      <a:pt x="260" y="1091"/>
                    </a:cubicBezTo>
                    <a:cubicBezTo>
                      <a:pt x="263" y="1090"/>
                      <a:pt x="269" y="1090"/>
                      <a:pt x="271" y="1090"/>
                    </a:cubicBezTo>
                    <a:cubicBezTo>
                      <a:pt x="276" y="1076"/>
                      <a:pt x="281" y="1061"/>
                      <a:pt x="287" y="1047"/>
                    </a:cubicBezTo>
                    <a:cubicBezTo>
                      <a:pt x="296" y="1042"/>
                      <a:pt x="302" y="1033"/>
                      <a:pt x="308" y="1024"/>
                    </a:cubicBezTo>
                    <a:cubicBezTo>
                      <a:pt x="312" y="1010"/>
                      <a:pt x="315" y="996"/>
                      <a:pt x="320" y="983"/>
                    </a:cubicBezTo>
                    <a:cubicBezTo>
                      <a:pt x="329" y="975"/>
                      <a:pt x="334" y="964"/>
                      <a:pt x="340" y="954"/>
                    </a:cubicBezTo>
                    <a:cubicBezTo>
                      <a:pt x="344" y="935"/>
                      <a:pt x="347" y="913"/>
                      <a:pt x="363" y="900"/>
                    </a:cubicBezTo>
                    <a:cubicBezTo>
                      <a:pt x="366" y="885"/>
                      <a:pt x="376" y="872"/>
                      <a:pt x="384" y="860"/>
                    </a:cubicBezTo>
                    <a:cubicBezTo>
                      <a:pt x="394" y="860"/>
                      <a:pt x="406" y="860"/>
                      <a:pt x="416" y="860"/>
                    </a:cubicBezTo>
                    <a:cubicBezTo>
                      <a:pt x="415" y="856"/>
                      <a:pt x="414" y="852"/>
                      <a:pt x="413" y="848"/>
                    </a:cubicBezTo>
                    <a:cubicBezTo>
                      <a:pt x="419" y="829"/>
                      <a:pt x="393" y="823"/>
                      <a:pt x="389" y="807"/>
                    </a:cubicBezTo>
                    <a:cubicBezTo>
                      <a:pt x="386" y="790"/>
                      <a:pt x="391" y="771"/>
                      <a:pt x="382" y="755"/>
                    </a:cubicBezTo>
                    <a:cubicBezTo>
                      <a:pt x="371" y="750"/>
                      <a:pt x="359" y="745"/>
                      <a:pt x="348" y="739"/>
                    </a:cubicBezTo>
                    <a:cubicBezTo>
                      <a:pt x="341" y="728"/>
                      <a:pt x="330" y="721"/>
                      <a:pt x="321" y="713"/>
                    </a:cubicBezTo>
                    <a:cubicBezTo>
                      <a:pt x="314" y="712"/>
                      <a:pt x="308" y="712"/>
                      <a:pt x="301" y="712"/>
                    </a:cubicBezTo>
                    <a:cubicBezTo>
                      <a:pt x="299" y="707"/>
                      <a:pt x="297" y="701"/>
                      <a:pt x="294" y="696"/>
                    </a:cubicBezTo>
                    <a:cubicBezTo>
                      <a:pt x="274" y="685"/>
                      <a:pt x="265" y="662"/>
                      <a:pt x="250" y="646"/>
                    </a:cubicBezTo>
                    <a:cubicBezTo>
                      <a:pt x="248" y="630"/>
                      <a:pt x="249" y="614"/>
                      <a:pt x="256" y="599"/>
                    </a:cubicBezTo>
                    <a:cubicBezTo>
                      <a:pt x="262" y="586"/>
                      <a:pt x="257" y="571"/>
                      <a:pt x="252" y="557"/>
                    </a:cubicBezTo>
                    <a:cubicBezTo>
                      <a:pt x="246" y="550"/>
                      <a:pt x="241" y="540"/>
                      <a:pt x="239" y="530"/>
                    </a:cubicBezTo>
                    <a:cubicBezTo>
                      <a:pt x="228" y="521"/>
                      <a:pt x="214" y="512"/>
                      <a:pt x="217" y="497"/>
                    </a:cubicBezTo>
                    <a:cubicBezTo>
                      <a:pt x="217" y="487"/>
                      <a:pt x="225" y="482"/>
                      <a:pt x="233" y="478"/>
                    </a:cubicBezTo>
                    <a:cubicBezTo>
                      <a:pt x="223" y="467"/>
                      <a:pt x="205" y="461"/>
                      <a:pt x="204" y="444"/>
                    </a:cubicBezTo>
                    <a:cubicBezTo>
                      <a:pt x="208" y="428"/>
                      <a:pt x="205" y="412"/>
                      <a:pt x="202" y="397"/>
                    </a:cubicBezTo>
                    <a:cubicBezTo>
                      <a:pt x="200" y="385"/>
                      <a:pt x="189" y="381"/>
                      <a:pt x="181" y="375"/>
                    </a:cubicBezTo>
                    <a:cubicBezTo>
                      <a:pt x="179" y="366"/>
                      <a:pt x="178" y="355"/>
                      <a:pt x="169" y="350"/>
                    </a:cubicBezTo>
                    <a:cubicBezTo>
                      <a:pt x="157" y="343"/>
                      <a:pt x="150" y="332"/>
                      <a:pt x="142" y="320"/>
                    </a:cubicBezTo>
                    <a:cubicBezTo>
                      <a:pt x="121" y="322"/>
                      <a:pt x="101" y="318"/>
                      <a:pt x="80" y="315"/>
                    </a:cubicBezTo>
                    <a:cubicBezTo>
                      <a:pt x="67" y="303"/>
                      <a:pt x="57" y="288"/>
                      <a:pt x="45" y="275"/>
                    </a:cubicBezTo>
                    <a:cubicBezTo>
                      <a:pt x="31" y="273"/>
                      <a:pt x="8" y="273"/>
                      <a:pt x="8" y="253"/>
                    </a:cubicBezTo>
                    <a:cubicBezTo>
                      <a:pt x="6" y="251"/>
                      <a:pt x="3" y="247"/>
                      <a:pt x="1" y="245"/>
                    </a:cubicBezTo>
                    <a:cubicBezTo>
                      <a:pt x="0" y="242"/>
                      <a:pt x="0" y="235"/>
                      <a:pt x="0" y="231"/>
                    </a:cubicBezTo>
                    <a:cubicBezTo>
                      <a:pt x="5" y="234"/>
                      <a:pt x="10" y="237"/>
                      <a:pt x="16" y="239"/>
                    </a:cubicBezTo>
                    <a:cubicBezTo>
                      <a:pt x="26" y="231"/>
                      <a:pt x="24" y="220"/>
                      <a:pt x="20" y="210"/>
                    </a:cubicBezTo>
                    <a:cubicBezTo>
                      <a:pt x="25" y="207"/>
                      <a:pt x="33" y="195"/>
                      <a:pt x="38" y="204"/>
                    </a:cubicBezTo>
                    <a:cubicBezTo>
                      <a:pt x="53" y="233"/>
                      <a:pt x="75" y="256"/>
                      <a:pt x="93" y="284"/>
                    </a:cubicBezTo>
                    <a:cubicBezTo>
                      <a:pt x="117" y="279"/>
                      <a:pt x="137" y="294"/>
                      <a:pt x="160" y="293"/>
                    </a:cubicBezTo>
                    <a:cubicBezTo>
                      <a:pt x="169" y="282"/>
                      <a:pt x="178" y="271"/>
                      <a:pt x="187" y="260"/>
                    </a:cubicBezTo>
                    <a:cubicBezTo>
                      <a:pt x="199" y="266"/>
                      <a:pt x="212" y="266"/>
                      <a:pt x="225" y="266"/>
                    </a:cubicBezTo>
                    <a:cubicBezTo>
                      <a:pt x="229" y="270"/>
                      <a:pt x="233" y="274"/>
                      <a:pt x="237" y="279"/>
                    </a:cubicBezTo>
                    <a:cubicBezTo>
                      <a:pt x="244" y="279"/>
                      <a:pt x="251" y="279"/>
                      <a:pt x="258" y="279"/>
                    </a:cubicBezTo>
                    <a:cubicBezTo>
                      <a:pt x="270" y="263"/>
                      <a:pt x="267" y="242"/>
                      <a:pt x="273" y="224"/>
                    </a:cubicBezTo>
                    <a:cubicBezTo>
                      <a:pt x="276" y="224"/>
                      <a:pt x="282" y="224"/>
                      <a:pt x="285" y="224"/>
                    </a:cubicBezTo>
                    <a:cubicBezTo>
                      <a:pt x="295" y="202"/>
                      <a:pt x="287" y="179"/>
                      <a:pt x="284" y="157"/>
                    </a:cubicBezTo>
                    <a:cubicBezTo>
                      <a:pt x="279" y="132"/>
                      <a:pt x="282" y="107"/>
                      <a:pt x="282" y="82"/>
                    </a:cubicBezTo>
                    <a:cubicBezTo>
                      <a:pt x="284" y="80"/>
                      <a:pt x="288" y="77"/>
                      <a:pt x="290" y="75"/>
                    </a:cubicBezTo>
                    <a:cubicBezTo>
                      <a:pt x="293" y="65"/>
                      <a:pt x="295" y="54"/>
                      <a:pt x="296" y="44"/>
                    </a:cubicBezTo>
                    <a:cubicBezTo>
                      <a:pt x="305" y="44"/>
                      <a:pt x="313" y="44"/>
                      <a:pt x="321" y="4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5" name="Freeform 31">
                <a:extLst>
                  <a:ext uri="{FF2B5EF4-FFF2-40B4-BE49-F238E27FC236}">
                    <a16:creationId xmlns:a16="http://schemas.microsoft.com/office/drawing/2014/main" id="{EC8F7C3D-58C7-48E8-860E-FBA0B7092CD2}"/>
                  </a:ext>
                </a:extLst>
              </p:cNvPr>
              <p:cNvSpPr>
                <a:spLocks/>
              </p:cNvSpPr>
              <p:nvPr userDrawn="1"/>
            </p:nvSpPr>
            <p:spPr bwMode="auto">
              <a:xfrm>
                <a:off x="6194" y="149"/>
                <a:ext cx="18" cy="24"/>
              </a:xfrm>
              <a:custGeom>
                <a:avLst/>
                <a:gdLst>
                  <a:gd name="T0" fmla="*/ 0 w 24"/>
                  <a:gd name="T1" fmla="*/ 0 h 32"/>
                  <a:gd name="T2" fmla="*/ 18 w 24"/>
                  <a:gd name="T3" fmla="*/ 0 h 32"/>
                  <a:gd name="T4" fmla="*/ 24 w 24"/>
                  <a:gd name="T5" fmla="*/ 32 h 32"/>
                  <a:gd name="T6" fmla="*/ 6 w 24"/>
                  <a:gd name="T7" fmla="*/ 26 h 32"/>
                  <a:gd name="T8" fmla="*/ 1 w 24"/>
                  <a:gd name="T9" fmla="*/ 17 h 32"/>
                  <a:gd name="T10" fmla="*/ 5 w 24"/>
                  <a:gd name="T11" fmla="*/ 9 h 32"/>
                  <a:gd name="T12" fmla="*/ 0 w 2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0" y="0"/>
                    </a:moveTo>
                    <a:cubicBezTo>
                      <a:pt x="6" y="0"/>
                      <a:pt x="12" y="0"/>
                      <a:pt x="18" y="0"/>
                    </a:cubicBezTo>
                    <a:cubicBezTo>
                      <a:pt x="19" y="11"/>
                      <a:pt x="21" y="22"/>
                      <a:pt x="24" y="32"/>
                    </a:cubicBezTo>
                    <a:cubicBezTo>
                      <a:pt x="18" y="30"/>
                      <a:pt x="12" y="28"/>
                      <a:pt x="6" y="26"/>
                    </a:cubicBezTo>
                    <a:cubicBezTo>
                      <a:pt x="5" y="24"/>
                      <a:pt x="3" y="19"/>
                      <a:pt x="1" y="17"/>
                    </a:cubicBezTo>
                    <a:cubicBezTo>
                      <a:pt x="2" y="15"/>
                      <a:pt x="4" y="11"/>
                      <a:pt x="5" y="9"/>
                    </a:cubicBezTo>
                    <a:cubicBezTo>
                      <a:pt x="4" y="7"/>
                      <a:pt x="1" y="2"/>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6" name="Freeform 32">
                <a:extLst>
                  <a:ext uri="{FF2B5EF4-FFF2-40B4-BE49-F238E27FC236}">
                    <a16:creationId xmlns:a16="http://schemas.microsoft.com/office/drawing/2014/main" id="{25E4CC57-56F9-428F-9042-740D1132B750}"/>
                  </a:ext>
                </a:extLst>
              </p:cNvPr>
              <p:cNvSpPr>
                <a:spLocks/>
              </p:cNvSpPr>
              <p:nvPr userDrawn="1"/>
            </p:nvSpPr>
            <p:spPr bwMode="auto">
              <a:xfrm>
                <a:off x="5849" y="155"/>
                <a:ext cx="9" cy="9"/>
              </a:xfrm>
              <a:custGeom>
                <a:avLst/>
                <a:gdLst>
                  <a:gd name="T0" fmla="*/ 3 w 12"/>
                  <a:gd name="T1" fmla="*/ 2 h 12"/>
                  <a:gd name="T2" fmla="*/ 10 w 12"/>
                  <a:gd name="T3" fmla="*/ 9 h 12"/>
                  <a:gd name="T4" fmla="*/ 3 w 12"/>
                  <a:gd name="T5" fmla="*/ 2 h 12"/>
                </a:gdLst>
                <a:ahLst/>
                <a:cxnLst>
                  <a:cxn ang="0">
                    <a:pos x="T0" y="T1"/>
                  </a:cxn>
                  <a:cxn ang="0">
                    <a:pos x="T2" y="T3"/>
                  </a:cxn>
                  <a:cxn ang="0">
                    <a:pos x="T4" y="T5"/>
                  </a:cxn>
                </a:cxnLst>
                <a:rect l="0" t="0" r="r" b="b"/>
                <a:pathLst>
                  <a:path w="12" h="12">
                    <a:moveTo>
                      <a:pt x="3" y="2"/>
                    </a:moveTo>
                    <a:cubicBezTo>
                      <a:pt x="10" y="0"/>
                      <a:pt x="12" y="2"/>
                      <a:pt x="10" y="9"/>
                    </a:cubicBezTo>
                    <a:cubicBezTo>
                      <a:pt x="3" y="12"/>
                      <a:pt x="0" y="9"/>
                      <a:pt x="3"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7" name="Freeform 33">
                <a:extLst>
                  <a:ext uri="{FF2B5EF4-FFF2-40B4-BE49-F238E27FC236}">
                    <a16:creationId xmlns:a16="http://schemas.microsoft.com/office/drawing/2014/main" id="{E8A9168D-C41D-44C8-AF8C-11CA2D7E06C0}"/>
                  </a:ext>
                </a:extLst>
              </p:cNvPr>
              <p:cNvSpPr>
                <a:spLocks/>
              </p:cNvSpPr>
              <p:nvPr userDrawn="1"/>
            </p:nvSpPr>
            <p:spPr bwMode="auto">
              <a:xfrm>
                <a:off x="6164" y="154"/>
                <a:ext cx="7" cy="8"/>
              </a:xfrm>
              <a:custGeom>
                <a:avLst/>
                <a:gdLst>
                  <a:gd name="T0" fmla="*/ 0 w 9"/>
                  <a:gd name="T1" fmla="*/ 4 h 11"/>
                  <a:gd name="T2" fmla="*/ 9 w 9"/>
                  <a:gd name="T3" fmla="*/ 7 h 11"/>
                  <a:gd name="T4" fmla="*/ 0 w 9"/>
                  <a:gd name="T5" fmla="*/ 4 h 11"/>
                </a:gdLst>
                <a:ahLst/>
                <a:cxnLst>
                  <a:cxn ang="0">
                    <a:pos x="T0" y="T1"/>
                  </a:cxn>
                  <a:cxn ang="0">
                    <a:pos x="T2" y="T3"/>
                  </a:cxn>
                  <a:cxn ang="0">
                    <a:pos x="T4" y="T5"/>
                  </a:cxn>
                </a:cxnLst>
                <a:rect l="0" t="0" r="r" b="b"/>
                <a:pathLst>
                  <a:path w="9" h="11">
                    <a:moveTo>
                      <a:pt x="0" y="4"/>
                    </a:moveTo>
                    <a:cubicBezTo>
                      <a:pt x="5" y="0"/>
                      <a:pt x="8" y="1"/>
                      <a:pt x="9" y="7"/>
                    </a:cubicBezTo>
                    <a:cubicBezTo>
                      <a:pt x="4" y="11"/>
                      <a:pt x="1" y="10"/>
                      <a:pt x="0"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8" name="Line 34">
                <a:extLst>
                  <a:ext uri="{FF2B5EF4-FFF2-40B4-BE49-F238E27FC236}">
                    <a16:creationId xmlns:a16="http://schemas.microsoft.com/office/drawing/2014/main" id="{57985E1F-6ED7-42E0-9ED9-99CB65366FE6}"/>
                  </a:ext>
                </a:extLst>
              </p:cNvPr>
              <p:cNvSpPr>
                <a:spLocks noChangeShapeType="1"/>
              </p:cNvSpPr>
              <p:nvPr userDrawn="1"/>
            </p:nvSpPr>
            <p:spPr bwMode="auto">
              <a:xfrm>
                <a:off x="7030" y="16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9" name="Line 35">
                <a:extLst>
                  <a:ext uri="{FF2B5EF4-FFF2-40B4-BE49-F238E27FC236}">
                    <a16:creationId xmlns:a16="http://schemas.microsoft.com/office/drawing/2014/main" id="{287F4284-218F-4651-989A-7E1CD61D2C1B}"/>
                  </a:ext>
                </a:extLst>
              </p:cNvPr>
              <p:cNvSpPr>
                <a:spLocks noChangeShapeType="1"/>
              </p:cNvSpPr>
              <p:nvPr userDrawn="1"/>
            </p:nvSpPr>
            <p:spPr bwMode="auto">
              <a:xfrm>
                <a:off x="7030" y="16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0" name="Freeform 36">
                <a:extLst>
                  <a:ext uri="{FF2B5EF4-FFF2-40B4-BE49-F238E27FC236}">
                    <a16:creationId xmlns:a16="http://schemas.microsoft.com/office/drawing/2014/main" id="{17C60C0B-5C09-4669-96CE-8EE4E12A459E}"/>
                  </a:ext>
                </a:extLst>
              </p:cNvPr>
              <p:cNvSpPr>
                <a:spLocks/>
              </p:cNvSpPr>
              <p:nvPr userDrawn="1"/>
            </p:nvSpPr>
            <p:spPr bwMode="auto">
              <a:xfrm>
                <a:off x="5848" y="162"/>
                <a:ext cx="31" cy="29"/>
              </a:xfrm>
              <a:custGeom>
                <a:avLst/>
                <a:gdLst>
                  <a:gd name="T0" fmla="*/ 4 w 40"/>
                  <a:gd name="T1" fmla="*/ 12 h 38"/>
                  <a:gd name="T2" fmla="*/ 40 w 40"/>
                  <a:gd name="T3" fmla="*/ 0 h 38"/>
                  <a:gd name="T4" fmla="*/ 34 w 40"/>
                  <a:gd name="T5" fmla="*/ 19 h 38"/>
                  <a:gd name="T6" fmla="*/ 22 w 40"/>
                  <a:gd name="T7" fmla="*/ 20 h 38"/>
                  <a:gd name="T8" fmla="*/ 11 w 40"/>
                  <a:gd name="T9" fmla="*/ 38 h 38"/>
                  <a:gd name="T10" fmla="*/ 0 w 40"/>
                  <a:gd name="T11" fmla="*/ 27 h 38"/>
                  <a:gd name="T12" fmla="*/ 4 w 40"/>
                  <a:gd name="T13" fmla="*/ 12 h 38"/>
                </a:gdLst>
                <a:ahLst/>
                <a:cxnLst>
                  <a:cxn ang="0">
                    <a:pos x="T0" y="T1"/>
                  </a:cxn>
                  <a:cxn ang="0">
                    <a:pos x="T2" y="T3"/>
                  </a:cxn>
                  <a:cxn ang="0">
                    <a:pos x="T4" y="T5"/>
                  </a:cxn>
                  <a:cxn ang="0">
                    <a:pos x="T6" y="T7"/>
                  </a:cxn>
                  <a:cxn ang="0">
                    <a:pos x="T8" y="T9"/>
                  </a:cxn>
                  <a:cxn ang="0">
                    <a:pos x="T10" y="T11"/>
                  </a:cxn>
                  <a:cxn ang="0">
                    <a:pos x="T12" y="T13"/>
                  </a:cxn>
                </a:cxnLst>
                <a:rect l="0" t="0" r="r" b="b"/>
                <a:pathLst>
                  <a:path w="40" h="38">
                    <a:moveTo>
                      <a:pt x="4" y="12"/>
                    </a:moveTo>
                    <a:cubicBezTo>
                      <a:pt x="17" y="11"/>
                      <a:pt x="29" y="8"/>
                      <a:pt x="40" y="0"/>
                    </a:cubicBezTo>
                    <a:cubicBezTo>
                      <a:pt x="37" y="7"/>
                      <a:pt x="36" y="13"/>
                      <a:pt x="34" y="19"/>
                    </a:cubicBezTo>
                    <a:cubicBezTo>
                      <a:pt x="30" y="19"/>
                      <a:pt x="24" y="20"/>
                      <a:pt x="22" y="20"/>
                    </a:cubicBezTo>
                    <a:cubicBezTo>
                      <a:pt x="18" y="26"/>
                      <a:pt x="14" y="32"/>
                      <a:pt x="11" y="38"/>
                    </a:cubicBezTo>
                    <a:cubicBezTo>
                      <a:pt x="7" y="35"/>
                      <a:pt x="3" y="30"/>
                      <a:pt x="0" y="27"/>
                    </a:cubicBezTo>
                    <a:cubicBezTo>
                      <a:pt x="1" y="22"/>
                      <a:pt x="2" y="17"/>
                      <a:pt x="4" y="1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1" name="Line 37">
                <a:extLst>
                  <a:ext uri="{FF2B5EF4-FFF2-40B4-BE49-F238E27FC236}">
                    <a16:creationId xmlns:a16="http://schemas.microsoft.com/office/drawing/2014/main" id="{3B2295EA-D289-400C-A257-3C7BE7D34794}"/>
                  </a:ext>
                </a:extLst>
              </p:cNvPr>
              <p:cNvSpPr>
                <a:spLocks noChangeShapeType="1"/>
              </p:cNvSpPr>
              <p:nvPr userDrawn="1"/>
            </p:nvSpPr>
            <p:spPr bwMode="auto">
              <a:xfrm>
                <a:off x="6334" y="16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2" name="Line 38">
                <a:extLst>
                  <a:ext uri="{FF2B5EF4-FFF2-40B4-BE49-F238E27FC236}">
                    <a16:creationId xmlns:a16="http://schemas.microsoft.com/office/drawing/2014/main" id="{B9EA8CA3-3D9E-440D-A2F3-8CD70AA40E12}"/>
                  </a:ext>
                </a:extLst>
              </p:cNvPr>
              <p:cNvSpPr>
                <a:spLocks noChangeShapeType="1"/>
              </p:cNvSpPr>
              <p:nvPr userDrawn="1"/>
            </p:nvSpPr>
            <p:spPr bwMode="auto">
              <a:xfrm>
                <a:off x="6334" y="16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3" name="Freeform 39">
                <a:extLst>
                  <a:ext uri="{FF2B5EF4-FFF2-40B4-BE49-F238E27FC236}">
                    <a16:creationId xmlns:a16="http://schemas.microsoft.com/office/drawing/2014/main" id="{C99F2274-C217-4D6B-9A97-60ECABC07C3C}"/>
                  </a:ext>
                </a:extLst>
              </p:cNvPr>
              <p:cNvSpPr>
                <a:spLocks/>
              </p:cNvSpPr>
              <p:nvPr userDrawn="1"/>
            </p:nvSpPr>
            <p:spPr bwMode="auto">
              <a:xfrm>
                <a:off x="6900" y="170"/>
                <a:ext cx="14" cy="10"/>
              </a:xfrm>
              <a:custGeom>
                <a:avLst/>
                <a:gdLst>
                  <a:gd name="T0" fmla="*/ 2 w 18"/>
                  <a:gd name="T1" fmla="*/ 2 h 13"/>
                  <a:gd name="T2" fmla="*/ 18 w 18"/>
                  <a:gd name="T3" fmla="*/ 6 h 13"/>
                  <a:gd name="T4" fmla="*/ 2 w 18"/>
                  <a:gd name="T5" fmla="*/ 2 h 13"/>
                </a:gdLst>
                <a:ahLst/>
                <a:cxnLst>
                  <a:cxn ang="0">
                    <a:pos x="T0" y="T1"/>
                  </a:cxn>
                  <a:cxn ang="0">
                    <a:pos x="T2" y="T3"/>
                  </a:cxn>
                  <a:cxn ang="0">
                    <a:pos x="T4" y="T5"/>
                  </a:cxn>
                </a:cxnLst>
                <a:rect l="0" t="0" r="r" b="b"/>
                <a:pathLst>
                  <a:path w="18" h="13">
                    <a:moveTo>
                      <a:pt x="2" y="2"/>
                    </a:moveTo>
                    <a:cubicBezTo>
                      <a:pt x="7" y="0"/>
                      <a:pt x="15" y="1"/>
                      <a:pt x="18" y="6"/>
                    </a:cubicBezTo>
                    <a:cubicBezTo>
                      <a:pt x="17" y="13"/>
                      <a:pt x="0" y="10"/>
                      <a:pt x="2"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4" name="Freeform 40">
                <a:extLst>
                  <a:ext uri="{FF2B5EF4-FFF2-40B4-BE49-F238E27FC236}">
                    <a16:creationId xmlns:a16="http://schemas.microsoft.com/office/drawing/2014/main" id="{362BCD85-8073-4C9B-B8AE-E8A14DE76F56}"/>
                  </a:ext>
                </a:extLst>
              </p:cNvPr>
              <p:cNvSpPr>
                <a:spLocks/>
              </p:cNvSpPr>
              <p:nvPr userDrawn="1"/>
            </p:nvSpPr>
            <p:spPr bwMode="auto">
              <a:xfrm>
                <a:off x="5772" y="178"/>
                <a:ext cx="7" cy="8"/>
              </a:xfrm>
              <a:custGeom>
                <a:avLst/>
                <a:gdLst>
                  <a:gd name="T0" fmla="*/ 0 w 9"/>
                  <a:gd name="T1" fmla="*/ 4 h 11"/>
                  <a:gd name="T2" fmla="*/ 9 w 9"/>
                  <a:gd name="T3" fmla="*/ 7 h 11"/>
                  <a:gd name="T4" fmla="*/ 0 w 9"/>
                  <a:gd name="T5" fmla="*/ 4 h 11"/>
                </a:gdLst>
                <a:ahLst/>
                <a:cxnLst>
                  <a:cxn ang="0">
                    <a:pos x="T0" y="T1"/>
                  </a:cxn>
                  <a:cxn ang="0">
                    <a:pos x="T2" y="T3"/>
                  </a:cxn>
                  <a:cxn ang="0">
                    <a:pos x="T4" y="T5"/>
                  </a:cxn>
                </a:cxnLst>
                <a:rect l="0" t="0" r="r" b="b"/>
                <a:pathLst>
                  <a:path w="9" h="11">
                    <a:moveTo>
                      <a:pt x="0" y="4"/>
                    </a:moveTo>
                    <a:cubicBezTo>
                      <a:pt x="5" y="0"/>
                      <a:pt x="8" y="1"/>
                      <a:pt x="9" y="7"/>
                    </a:cubicBezTo>
                    <a:cubicBezTo>
                      <a:pt x="4" y="11"/>
                      <a:pt x="1" y="10"/>
                      <a:pt x="0"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5" name="Freeform 41">
                <a:extLst>
                  <a:ext uri="{FF2B5EF4-FFF2-40B4-BE49-F238E27FC236}">
                    <a16:creationId xmlns:a16="http://schemas.microsoft.com/office/drawing/2014/main" id="{8706A4E3-D08C-43B0-8351-B497BEDF37EA}"/>
                  </a:ext>
                </a:extLst>
              </p:cNvPr>
              <p:cNvSpPr>
                <a:spLocks/>
              </p:cNvSpPr>
              <p:nvPr userDrawn="1"/>
            </p:nvSpPr>
            <p:spPr bwMode="auto">
              <a:xfrm>
                <a:off x="5782" y="188"/>
                <a:ext cx="9" cy="12"/>
              </a:xfrm>
              <a:custGeom>
                <a:avLst/>
                <a:gdLst>
                  <a:gd name="T0" fmla="*/ 4 w 11"/>
                  <a:gd name="T1" fmla="*/ 1 h 16"/>
                  <a:gd name="T2" fmla="*/ 7 w 11"/>
                  <a:gd name="T3" fmla="*/ 15 h 16"/>
                  <a:gd name="T4" fmla="*/ 4 w 11"/>
                  <a:gd name="T5" fmla="*/ 1 h 16"/>
                </a:gdLst>
                <a:ahLst/>
                <a:cxnLst>
                  <a:cxn ang="0">
                    <a:pos x="T0" y="T1"/>
                  </a:cxn>
                  <a:cxn ang="0">
                    <a:pos x="T2" y="T3"/>
                  </a:cxn>
                  <a:cxn ang="0">
                    <a:pos x="T4" y="T5"/>
                  </a:cxn>
                </a:cxnLst>
                <a:rect l="0" t="0" r="r" b="b"/>
                <a:pathLst>
                  <a:path w="11" h="16">
                    <a:moveTo>
                      <a:pt x="4" y="1"/>
                    </a:moveTo>
                    <a:cubicBezTo>
                      <a:pt x="11" y="0"/>
                      <a:pt x="11" y="12"/>
                      <a:pt x="7" y="15"/>
                    </a:cubicBezTo>
                    <a:cubicBezTo>
                      <a:pt x="0" y="16"/>
                      <a:pt x="0" y="4"/>
                      <a:pt x="4"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6" name="Line 42">
                <a:extLst>
                  <a:ext uri="{FF2B5EF4-FFF2-40B4-BE49-F238E27FC236}">
                    <a16:creationId xmlns:a16="http://schemas.microsoft.com/office/drawing/2014/main" id="{8C297D98-AF7A-417A-AFA2-671A0A54378F}"/>
                  </a:ext>
                </a:extLst>
              </p:cNvPr>
              <p:cNvSpPr>
                <a:spLocks noChangeShapeType="1"/>
              </p:cNvSpPr>
              <p:nvPr userDrawn="1"/>
            </p:nvSpPr>
            <p:spPr bwMode="auto">
              <a:xfrm>
                <a:off x="5778" y="21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7" name="Line 43">
                <a:extLst>
                  <a:ext uri="{FF2B5EF4-FFF2-40B4-BE49-F238E27FC236}">
                    <a16:creationId xmlns:a16="http://schemas.microsoft.com/office/drawing/2014/main" id="{41B4B064-285E-4742-A83F-6DDAB26FEC0C}"/>
                  </a:ext>
                </a:extLst>
              </p:cNvPr>
              <p:cNvSpPr>
                <a:spLocks noChangeShapeType="1"/>
              </p:cNvSpPr>
              <p:nvPr userDrawn="1"/>
            </p:nvSpPr>
            <p:spPr bwMode="auto">
              <a:xfrm>
                <a:off x="5778" y="21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8" name="Freeform 44">
                <a:extLst>
                  <a:ext uri="{FF2B5EF4-FFF2-40B4-BE49-F238E27FC236}">
                    <a16:creationId xmlns:a16="http://schemas.microsoft.com/office/drawing/2014/main" id="{99DB6D39-0802-45E7-94D8-3C4E30897003}"/>
                  </a:ext>
                </a:extLst>
              </p:cNvPr>
              <p:cNvSpPr>
                <a:spLocks/>
              </p:cNvSpPr>
              <p:nvPr userDrawn="1"/>
            </p:nvSpPr>
            <p:spPr bwMode="auto">
              <a:xfrm>
                <a:off x="6688" y="210"/>
                <a:ext cx="14" cy="8"/>
              </a:xfrm>
              <a:custGeom>
                <a:avLst/>
                <a:gdLst>
                  <a:gd name="T0" fmla="*/ 0 w 19"/>
                  <a:gd name="T1" fmla="*/ 3 h 10"/>
                  <a:gd name="T2" fmla="*/ 19 w 19"/>
                  <a:gd name="T3" fmla="*/ 3 h 10"/>
                  <a:gd name="T4" fmla="*/ 0 w 19"/>
                  <a:gd name="T5" fmla="*/ 3 h 10"/>
                </a:gdLst>
                <a:ahLst/>
                <a:cxnLst>
                  <a:cxn ang="0">
                    <a:pos x="T0" y="T1"/>
                  </a:cxn>
                  <a:cxn ang="0">
                    <a:pos x="T2" y="T3"/>
                  </a:cxn>
                  <a:cxn ang="0">
                    <a:pos x="T4" y="T5"/>
                  </a:cxn>
                </a:cxnLst>
                <a:rect l="0" t="0" r="r" b="b"/>
                <a:pathLst>
                  <a:path w="19" h="10">
                    <a:moveTo>
                      <a:pt x="0" y="3"/>
                    </a:moveTo>
                    <a:cubicBezTo>
                      <a:pt x="5" y="0"/>
                      <a:pt x="14" y="0"/>
                      <a:pt x="19" y="3"/>
                    </a:cubicBezTo>
                    <a:cubicBezTo>
                      <a:pt x="18" y="10"/>
                      <a:pt x="1" y="10"/>
                      <a:pt x="0" y="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9" name="Line 45">
                <a:extLst>
                  <a:ext uri="{FF2B5EF4-FFF2-40B4-BE49-F238E27FC236}">
                    <a16:creationId xmlns:a16="http://schemas.microsoft.com/office/drawing/2014/main" id="{6B0DB8F2-0DE9-49AA-926D-E5C51F0C2D4E}"/>
                  </a:ext>
                </a:extLst>
              </p:cNvPr>
              <p:cNvSpPr>
                <a:spLocks noChangeShapeType="1"/>
              </p:cNvSpPr>
              <p:nvPr userDrawn="1"/>
            </p:nvSpPr>
            <p:spPr bwMode="auto">
              <a:xfrm>
                <a:off x="5744" y="2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0" name="Line 46">
                <a:extLst>
                  <a:ext uri="{FF2B5EF4-FFF2-40B4-BE49-F238E27FC236}">
                    <a16:creationId xmlns:a16="http://schemas.microsoft.com/office/drawing/2014/main" id="{FBB67502-9C03-4766-A840-89F470E9E0D6}"/>
                  </a:ext>
                </a:extLst>
              </p:cNvPr>
              <p:cNvSpPr>
                <a:spLocks noChangeShapeType="1"/>
              </p:cNvSpPr>
              <p:nvPr userDrawn="1"/>
            </p:nvSpPr>
            <p:spPr bwMode="auto">
              <a:xfrm>
                <a:off x="5744" y="21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1" name="Line 47">
                <a:extLst>
                  <a:ext uri="{FF2B5EF4-FFF2-40B4-BE49-F238E27FC236}">
                    <a16:creationId xmlns:a16="http://schemas.microsoft.com/office/drawing/2014/main" id="{CD2ECECA-6996-49D7-81B2-3E536B5F2F36}"/>
                  </a:ext>
                </a:extLst>
              </p:cNvPr>
              <p:cNvSpPr>
                <a:spLocks noChangeShapeType="1"/>
              </p:cNvSpPr>
              <p:nvPr userDrawn="1"/>
            </p:nvSpPr>
            <p:spPr bwMode="auto">
              <a:xfrm>
                <a:off x="5789" y="22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2" name="Line 48">
                <a:extLst>
                  <a:ext uri="{FF2B5EF4-FFF2-40B4-BE49-F238E27FC236}">
                    <a16:creationId xmlns:a16="http://schemas.microsoft.com/office/drawing/2014/main" id="{ED78A400-503B-4115-845E-96B4A6C1C229}"/>
                  </a:ext>
                </a:extLst>
              </p:cNvPr>
              <p:cNvSpPr>
                <a:spLocks noChangeShapeType="1"/>
              </p:cNvSpPr>
              <p:nvPr userDrawn="1"/>
            </p:nvSpPr>
            <p:spPr bwMode="auto">
              <a:xfrm>
                <a:off x="5789" y="22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3" name="Freeform 49">
                <a:extLst>
                  <a:ext uri="{FF2B5EF4-FFF2-40B4-BE49-F238E27FC236}">
                    <a16:creationId xmlns:a16="http://schemas.microsoft.com/office/drawing/2014/main" id="{53F70BE5-96FF-4265-A3E2-3D07A2319927}"/>
                  </a:ext>
                </a:extLst>
              </p:cNvPr>
              <p:cNvSpPr>
                <a:spLocks/>
              </p:cNvSpPr>
              <p:nvPr userDrawn="1"/>
            </p:nvSpPr>
            <p:spPr bwMode="auto">
              <a:xfrm>
                <a:off x="5741" y="221"/>
                <a:ext cx="14" cy="15"/>
              </a:xfrm>
              <a:custGeom>
                <a:avLst/>
                <a:gdLst>
                  <a:gd name="T0" fmla="*/ 5 w 19"/>
                  <a:gd name="T1" fmla="*/ 19 h 20"/>
                  <a:gd name="T2" fmla="*/ 16 w 19"/>
                  <a:gd name="T3" fmla="*/ 4 h 20"/>
                  <a:gd name="T4" fmla="*/ 5 w 19"/>
                  <a:gd name="T5" fmla="*/ 19 h 20"/>
                </a:gdLst>
                <a:ahLst/>
                <a:cxnLst>
                  <a:cxn ang="0">
                    <a:pos x="T0" y="T1"/>
                  </a:cxn>
                  <a:cxn ang="0">
                    <a:pos x="T2" y="T3"/>
                  </a:cxn>
                  <a:cxn ang="0">
                    <a:pos x="T4" y="T5"/>
                  </a:cxn>
                </a:cxnLst>
                <a:rect l="0" t="0" r="r" b="b"/>
                <a:pathLst>
                  <a:path w="19" h="20">
                    <a:moveTo>
                      <a:pt x="5" y="19"/>
                    </a:moveTo>
                    <a:cubicBezTo>
                      <a:pt x="0" y="13"/>
                      <a:pt x="7" y="0"/>
                      <a:pt x="16" y="4"/>
                    </a:cubicBezTo>
                    <a:cubicBezTo>
                      <a:pt x="19" y="10"/>
                      <a:pt x="12" y="20"/>
                      <a:pt x="5" y="1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4" name="Freeform 50">
                <a:extLst>
                  <a:ext uri="{FF2B5EF4-FFF2-40B4-BE49-F238E27FC236}">
                    <a16:creationId xmlns:a16="http://schemas.microsoft.com/office/drawing/2014/main" id="{F8782B9E-A806-48CB-A7C7-590116FC624C}"/>
                  </a:ext>
                </a:extLst>
              </p:cNvPr>
              <p:cNvSpPr>
                <a:spLocks/>
              </p:cNvSpPr>
              <p:nvPr userDrawn="1"/>
            </p:nvSpPr>
            <p:spPr bwMode="auto">
              <a:xfrm>
                <a:off x="5404" y="333"/>
                <a:ext cx="620" cy="1659"/>
              </a:xfrm>
              <a:custGeom>
                <a:avLst/>
                <a:gdLst>
                  <a:gd name="T0" fmla="*/ 533 w 825"/>
                  <a:gd name="T1" fmla="*/ 25 h 2204"/>
                  <a:gd name="T2" fmla="*/ 663 w 825"/>
                  <a:gd name="T3" fmla="*/ 79 h 2204"/>
                  <a:gd name="T4" fmla="*/ 724 w 825"/>
                  <a:gd name="T5" fmla="*/ 206 h 2204"/>
                  <a:gd name="T6" fmla="*/ 778 w 825"/>
                  <a:gd name="T7" fmla="*/ 332 h 2204"/>
                  <a:gd name="T8" fmla="*/ 793 w 825"/>
                  <a:gd name="T9" fmla="*/ 471 h 2204"/>
                  <a:gd name="T10" fmla="*/ 703 w 825"/>
                  <a:gd name="T11" fmla="*/ 543 h 2204"/>
                  <a:gd name="T12" fmla="*/ 644 w 825"/>
                  <a:gd name="T13" fmla="*/ 660 h 2204"/>
                  <a:gd name="T14" fmla="*/ 665 w 825"/>
                  <a:gd name="T15" fmla="*/ 755 h 2204"/>
                  <a:gd name="T16" fmla="*/ 586 w 825"/>
                  <a:gd name="T17" fmla="*/ 873 h 2204"/>
                  <a:gd name="T18" fmla="*/ 506 w 825"/>
                  <a:gd name="T19" fmla="*/ 963 h 2204"/>
                  <a:gd name="T20" fmla="*/ 473 w 825"/>
                  <a:gd name="T21" fmla="*/ 1016 h 2204"/>
                  <a:gd name="T22" fmla="*/ 437 w 825"/>
                  <a:gd name="T23" fmla="*/ 1058 h 2204"/>
                  <a:gd name="T24" fmla="*/ 455 w 825"/>
                  <a:gd name="T25" fmla="*/ 1185 h 2204"/>
                  <a:gd name="T26" fmla="*/ 439 w 825"/>
                  <a:gd name="T27" fmla="*/ 1243 h 2204"/>
                  <a:gd name="T28" fmla="*/ 486 w 825"/>
                  <a:gd name="T29" fmla="*/ 1363 h 2204"/>
                  <a:gd name="T30" fmla="*/ 557 w 825"/>
                  <a:gd name="T31" fmla="*/ 1430 h 2204"/>
                  <a:gd name="T32" fmla="*/ 562 w 825"/>
                  <a:gd name="T33" fmla="*/ 1536 h 2204"/>
                  <a:gd name="T34" fmla="*/ 550 w 825"/>
                  <a:gd name="T35" fmla="*/ 1602 h 2204"/>
                  <a:gd name="T36" fmla="*/ 516 w 825"/>
                  <a:gd name="T37" fmla="*/ 1605 h 2204"/>
                  <a:gd name="T38" fmla="*/ 412 w 825"/>
                  <a:gd name="T39" fmla="*/ 1664 h 2204"/>
                  <a:gd name="T40" fmla="*/ 437 w 825"/>
                  <a:gd name="T41" fmla="*/ 1705 h 2204"/>
                  <a:gd name="T42" fmla="*/ 455 w 825"/>
                  <a:gd name="T43" fmla="*/ 1788 h 2204"/>
                  <a:gd name="T44" fmla="*/ 458 w 825"/>
                  <a:gd name="T45" fmla="*/ 1871 h 2204"/>
                  <a:gd name="T46" fmla="*/ 414 w 825"/>
                  <a:gd name="T47" fmla="*/ 2061 h 2204"/>
                  <a:gd name="T48" fmla="*/ 296 w 825"/>
                  <a:gd name="T49" fmla="*/ 2095 h 2204"/>
                  <a:gd name="T50" fmla="*/ 274 w 825"/>
                  <a:gd name="T51" fmla="*/ 2185 h 2204"/>
                  <a:gd name="T52" fmla="*/ 178 w 825"/>
                  <a:gd name="T53" fmla="*/ 2166 h 2204"/>
                  <a:gd name="T54" fmla="*/ 156 w 825"/>
                  <a:gd name="T55" fmla="*/ 2076 h 2204"/>
                  <a:gd name="T56" fmla="*/ 162 w 825"/>
                  <a:gd name="T57" fmla="*/ 2039 h 2204"/>
                  <a:gd name="T58" fmla="*/ 76 w 825"/>
                  <a:gd name="T59" fmla="*/ 1884 h 2204"/>
                  <a:gd name="T60" fmla="*/ 57 w 825"/>
                  <a:gd name="T61" fmla="*/ 1745 h 2204"/>
                  <a:gd name="T62" fmla="*/ 14 w 825"/>
                  <a:gd name="T63" fmla="*/ 1728 h 2204"/>
                  <a:gd name="T64" fmla="*/ 35 w 825"/>
                  <a:gd name="T65" fmla="*/ 1661 h 2204"/>
                  <a:gd name="T66" fmla="*/ 48 w 825"/>
                  <a:gd name="T67" fmla="*/ 1542 h 2204"/>
                  <a:gd name="T68" fmla="*/ 109 w 825"/>
                  <a:gd name="T69" fmla="*/ 1405 h 2204"/>
                  <a:gd name="T70" fmla="*/ 118 w 825"/>
                  <a:gd name="T71" fmla="*/ 1265 h 2204"/>
                  <a:gd name="T72" fmla="*/ 68 w 825"/>
                  <a:gd name="T73" fmla="*/ 1144 h 2204"/>
                  <a:gd name="T74" fmla="*/ 57 w 825"/>
                  <a:gd name="T75" fmla="*/ 998 h 2204"/>
                  <a:gd name="T76" fmla="*/ 106 w 825"/>
                  <a:gd name="T77" fmla="*/ 845 h 2204"/>
                  <a:gd name="T78" fmla="*/ 187 w 825"/>
                  <a:gd name="T79" fmla="*/ 777 h 2204"/>
                  <a:gd name="T80" fmla="*/ 190 w 825"/>
                  <a:gd name="T81" fmla="*/ 680 h 2204"/>
                  <a:gd name="T82" fmla="*/ 220 w 825"/>
                  <a:gd name="T83" fmla="*/ 507 h 2204"/>
                  <a:gd name="T84" fmla="*/ 302 w 825"/>
                  <a:gd name="T85" fmla="*/ 345 h 2204"/>
                  <a:gd name="T86" fmla="*/ 349 w 825"/>
                  <a:gd name="T87" fmla="*/ 175 h 2204"/>
                  <a:gd name="T88" fmla="*/ 395 w 825"/>
                  <a:gd name="T89" fmla="*/ 93 h 2204"/>
                  <a:gd name="T90" fmla="*/ 520 w 825"/>
                  <a:gd name="T91" fmla="*/ 82 h 2204"/>
                  <a:gd name="T92" fmla="*/ 500 w 825"/>
                  <a:gd name="T93" fmla="*/ 1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5" h="2204">
                    <a:moveTo>
                      <a:pt x="500" y="1"/>
                    </a:moveTo>
                    <a:cubicBezTo>
                      <a:pt x="508" y="0"/>
                      <a:pt x="515" y="0"/>
                      <a:pt x="523" y="0"/>
                    </a:cubicBezTo>
                    <a:cubicBezTo>
                      <a:pt x="526" y="9"/>
                      <a:pt x="527" y="18"/>
                      <a:pt x="533" y="25"/>
                    </a:cubicBezTo>
                    <a:cubicBezTo>
                      <a:pt x="544" y="31"/>
                      <a:pt x="556" y="31"/>
                      <a:pt x="568" y="36"/>
                    </a:cubicBezTo>
                    <a:cubicBezTo>
                      <a:pt x="579" y="48"/>
                      <a:pt x="587" y="62"/>
                      <a:pt x="599" y="73"/>
                    </a:cubicBezTo>
                    <a:cubicBezTo>
                      <a:pt x="620" y="77"/>
                      <a:pt x="641" y="80"/>
                      <a:pt x="663" y="79"/>
                    </a:cubicBezTo>
                    <a:cubicBezTo>
                      <a:pt x="673" y="100"/>
                      <a:pt x="698" y="110"/>
                      <a:pt x="703" y="134"/>
                    </a:cubicBezTo>
                    <a:cubicBezTo>
                      <a:pt x="710" y="140"/>
                      <a:pt x="720" y="144"/>
                      <a:pt x="722" y="154"/>
                    </a:cubicBezTo>
                    <a:cubicBezTo>
                      <a:pt x="725" y="171"/>
                      <a:pt x="721" y="189"/>
                      <a:pt x="724" y="206"/>
                    </a:cubicBezTo>
                    <a:cubicBezTo>
                      <a:pt x="727" y="214"/>
                      <a:pt x="734" y="220"/>
                      <a:pt x="739" y="227"/>
                    </a:cubicBezTo>
                    <a:cubicBezTo>
                      <a:pt x="737" y="240"/>
                      <a:pt x="736" y="253"/>
                      <a:pt x="737" y="266"/>
                    </a:cubicBezTo>
                    <a:cubicBezTo>
                      <a:pt x="759" y="282"/>
                      <a:pt x="768" y="308"/>
                      <a:pt x="778" y="332"/>
                    </a:cubicBezTo>
                    <a:cubicBezTo>
                      <a:pt x="768" y="353"/>
                      <a:pt x="767" y="378"/>
                      <a:pt x="770" y="401"/>
                    </a:cubicBezTo>
                    <a:cubicBezTo>
                      <a:pt x="785" y="425"/>
                      <a:pt x="802" y="449"/>
                      <a:pt x="825" y="465"/>
                    </a:cubicBezTo>
                    <a:cubicBezTo>
                      <a:pt x="814" y="466"/>
                      <a:pt x="802" y="465"/>
                      <a:pt x="793" y="471"/>
                    </a:cubicBezTo>
                    <a:cubicBezTo>
                      <a:pt x="777" y="481"/>
                      <a:pt x="760" y="488"/>
                      <a:pt x="742" y="492"/>
                    </a:cubicBezTo>
                    <a:cubicBezTo>
                      <a:pt x="731" y="490"/>
                      <a:pt x="720" y="489"/>
                      <a:pt x="710" y="489"/>
                    </a:cubicBezTo>
                    <a:cubicBezTo>
                      <a:pt x="709" y="507"/>
                      <a:pt x="711" y="526"/>
                      <a:pt x="703" y="543"/>
                    </a:cubicBezTo>
                    <a:cubicBezTo>
                      <a:pt x="691" y="554"/>
                      <a:pt x="675" y="560"/>
                      <a:pt x="663" y="570"/>
                    </a:cubicBezTo>
                    <a:cubicBezTo>
                      <a:pt x="664" y="581"/>
                      <a:pt x="668" y="592"/>
                      <a:pt x="667" y="604"/>
                    </a:cubicBezTo>
                    <a:cubicBezTo>
                      <a:pt x="658" y="622"/>
                      <a:pt x="640" y="637"/>
                      <a:pt x="644" y="660"/>
                    </a:cubicBezTo>
                    <a:cubicBezTo>
                      <a:pt x="641" y="672"/>
                      <a:pt x="654" y="677"/>
                      <a:pt x="661" y="684"/>
                    </a:cubicBezTo>
                    <a:cubicBezTo>
                      <a:pt x="668" y="697"/>
                      <a:pt x="673" y="710"/>
                      <a:pt x="680" y="722"/>
                    </a:cubicBezTo>
                    <a:cubicBezTo>
                      <a:pt x="675" y="733"/>
                      <a:pt x="670" y="744"/>
                      <a:pt x="665" y="755"/>
                    </a:cubicBezTo>
                    <a:cubicBezTo>
                      <a:pt x="660" y="766"/>
                      <a:pt x="650" y="774"/>
                      <a:pt x="647" y="787"/>
                    </a:cubicBezTo>
                    <a:cubicBezTo>
                      <a:pt x="644" y="799"/>
                      <a:pt x="645" y="812"/>
                      <a:pt x="643" y="824"/>
                    </a:cubicBezTo>
                    <a:cubicBezTo>
                      <a:pt x="628" y="845"/>
                      <a:pt x="601" y="852"/>
                      <a:pt x="586" y="873"/>
                    </a:cubicBezTo>
                    <a:cubicBezTo>
                      <a:pt x="577" y="883"/>
                      <a:pt x="566" y="890"/>
                      <a:pt x="557" y="900"/>
                    </a:cubicBezTo>
                    <a:cubicBezTo>
                      <a:pt x="549" y="911"/>
                      <a:pt x="544" y="926"/>
                      <a:pt x="533" y="935"/>
                    </a:cubicBezTo>
                    <a:cubicBezTo>
                      <a:pt x="523" y="944"/>
                      <a:pt x="510" y="950"/>
                      <a:pt x="506" y="963"/>
                    </a:cubicBezTo>
                    <a:cubicBezTo>
                      <a:pt x="501" y="979"/>
                      <a:pt x="498" y="997"/>
                      <a:pt x="484" y="1007"/>
                    </a:cubicBezTo>
                    <a:cubicBezTo>
                      <a:pt x="477" y="996"/>
                      <a:pt x="473" y="980"/>
                      <a:pt x="460" y="975"/>
                    </a:cubicBezTo>
                    <a:cubicBezTo>
                      <a:pt x="458" y="990"/>
                      <a:pt x="462" y="1005"/>
                      <a:pt x="473" y="1016"/>
                    </a:cubicBezTo>
                    <a:cubicBezTo>
                      <a:pt x="483" y="1023"/>
                      <a:pt x="476" y="1035"/>
                      <a:pt x="473" y="1044"/>
                    </a:cubicBezTo>
                    <a:cubicBezTo>
                      <a:pt x="464" y="1051"/>
                      <a:pt x="456" y="1061"/>
                      <a:pt x="450" y="1070"/>
                    </a:cubicBezTo>
                    <a:cubicBezTo>
                      <a:pt x="446" y="1065"/>
                      <a:pt x="442" y="1062"/>
                      <a:pt x="437" y="1058"/>
                    </a:cubicBezTo>
                    <a:cubicBezTo>
                      <a:pt x="434" y="1077"/>
                      <a:pt x="445" y="1093"/>
                      <a:pt x="452" y="1110"/>
                    </a:cubicBezTo>
                    <a:cubicBezTo>
                      <a:pt x="463" y="1130"/>
                      <a:pt x="441" y="1150"/>
                      <a:pt x="447" y="1171"/>
                    </a:cubicBezTo>
                    <a:cubicBezTo>
                      <a:pt x="449" y="1175"/>
                      <a:pt x="452" y="1180"/>
                      <a:pt x="455" y="1185"/>
                    </a:cubicBezTo>
                    <a:cubicBezTo>
                      <a:pt x="452" y="1185"/>
                      <a:pt x="447" y="1186"/>
                      <a:pt x="444" y="1187"/>
                    </a:cubicBezTo>
                    <a:cubicBezTo>
                      <a:pt x="440" y="1190"/>
                      <a:pt x="436" y="1193"/>
                      <a:pt x="432" y="1197"/>
                    </a:cubicBezTo>
                    <a:cubicBezTo>
                      <a:pt x="432" y="1213"/>
                      <a:pt x="436" y="1228"/>
                      <a:pt x="439" y="1243"/>
                    </a:cubicBezTo>
                    <a:cubicBezTo>
                      <a:pt x="445" y="1265"/>
                      <a:pt x="438" y="1289"/>
                      <a:pt x="445" y="1311"/>
                    </a:cubicBezTo>
                    <a:cubicBezTo>
                      <a:pt x="449" y="1322"/>
                      <a:pt x="450" y="1334"/>
                      <a:pt x="451" y="1346"/>
                    </a:cubicBezTo>
                    <a:cubicBezTo>
                      <a:pt x="462" y="1353"/>
                      <a:pt x="473" y="1359"/>
                      <a:pt x="486" y="1363"/>
                    </a:cubicBezTo>
                    <a:cubicBezTo>
                      <a:pt x="495" y="1372"/>
                      <a:pt x="506" y="1377"/>
                      <a:pt x="518" y="1370"/>
                    </a:cubicBezTo>
                    <a:cubicBezTo>
                      <a:pt x="522" y="1385"/>
                      <a:pt x="529" y="1402"/>
                      <a:pt x="547" y="1404"/>
                    </a:cubicBezTo>
                    <a:cubicBezTo>
                      <a:pt x="548" y="1413"/>
                      <a:pt x="545" y="1426"/>
                      <a:pt x="557" y="1430"/>
                    </a:cubicBezTo>
                    <a:cubicBezTo>
                      <a:pt x="565" y="1436"/>
                      <a:pt x="575" y="1433"/>
                      <a:pt x="584" y="1431"/>
                    </a:cubicBezTo>
                    <a:cubicBezTo>
                      <a:pt x="586" y="1448"/>
                      <a:pt x="594" y="1462"/>
                      <a:pt x="602" y="1476"/>
                    </a:cubicBezTo>
                    <a:cubicBezTo>
                      <a:pt x="580" y="1490"/>
                      <a:pt x="578" y="1518"/>
                      <a:pt x="562" y="1536"/>
                    </a:cubicBezTo>
                    <a:cubicBezTo>
                      <a:pt x="562" y="1542"/>
                      <a:pt x="563" y="1547"/>
                      <a:pt x="563" y="1552"/>
                    </a:cubicBezTo>
                    <a:cubicBezTo>
                      <a:pt x="550" y="1562"/>
                      <a:pt x="559" y="1581"/>
                      <a:pt x="561" y="1595"/>
                    </a:cubicBezTo>
                    <a:cubicBezTo>
                      <a:pt x="557" y="1597"/>
                      <a:pt x="553" y="1599"/>
                      <a:pt x="550" y="1602"/>
                    </a:cubicBezTo>
                    <a:cubicBezTo>
                      <a:pt x="547" y="1610"/>
                      <a:pt x="545" y="1618"/>
                      <a:pt x="543" y="1626"/>
                    </a:cubicBezTo>
                    <a:cubicBezTo>
                      <a:pt x="536" y="1614"/>
                      <a:pt x="537" y="1597"/>
                      <a:pt x="525" y="1590"/>
                    </a:cubicBezTo>
                    <a:cubicBezTo>
                      <a:pt x="520" y="1593"/>
                      <a:pt x="519" y="1600"/>
                      <a:pt x="516" y="1605"/>
                    </a:cubicBezTo>
                    <a:cubicBezTo>
                      <a:pt x="508" y="1627"/>
                      <a:pt x="490" y="1644"/>
                      <a:pt x="471" y="1658"/>
                    </a:cubicBezTo>
                    <a:cubicBezTo>
                      <a:pt x="470" y="1661"/>
                      <a:pt x="469" y="1667"/>
                      <a:pt x="468" y="1669"/>
                    </a:cubicBezTo>
                    <a:cubicBezTo>
                      <a:pt x="449" y="1670"/>
                      <a:pt x="431" y="1667"/>
                      <a:pt x="412" y="1664"/>
                    </a:cubicBezTo>
                    <a:cubicBezTo>
                      <a:pt x="416" y="1684"/>
                      <a:pt x="439" y="1680"/>
                      <a:pt x="453" y="1690"/>
                    </a:cubicBezTo>
                    <a:cubicBezTo>
                      <a:pt x="449" y="1691"/>
                      <a:pt x="441" y="1693"/>
                      <a:pt x="437" y="1693"/>
                    </a:cubicBezTo>
                    <a:cubicBezTo>
                      <a:pt x="437" y="1696"/>
                      <a:pt x="437" y="1702"/>
                      <a:pt x="437" y="1705"/>
                    </a:cubicBezTo>
                    <a:cubicBezTo>
                      <a:pt x="440" y="1706"/>
                      <a:pt x="447" y="1706"/>
                      <a:pt x="450" y="1707"/>
                    </a:cubicBezTo>
                    <a:cubicBezTo>
                      <a:pt x="450" y="1721"/>
                      <a:pt x="453" y="1735"/>
                      <a:pt x="460" y="1748"/>
                    </a:cubicBezTo>
                    <a:cubicBezTo>
                      <a:pt x="456" y="1761"/>
                      <a:pt x="455" y="1775"/>
                      <a:pt x="455" y="1788"/>
                    </a:cubicBezTo>
                    <a:cubicBezTo>
                      <a:pt x="451" y="1789"/>
                      <a:pt x="444" y="1790"/>
                      <a:pt x="440" y="1790"/>
                    </a:cubicBezTo>
                    <a:cubicBezTo>
                      <a:pt x="445" y="1805"/>
                      <a:pt x="452" y="1819"/>
                      <a:pt x="451" y="1835"/>
                    </a:cubicBezTo>
                    <a:cubicBezTo>
                      <a:pt x="450" y="1847"/>
                      <a:pt x="453" y="1860"/>
                      <a:pt x="458" y="1871"/>
                    </a:cubicBezTo>
                    <a:cubicBezTo>
                      <a:pt x="454" y="1880"/>
                      <a:pt x="449" y="1889"/>
                      <a:pt x="451" y="1900"/>
                    </a:cubicBezTo>
                    <a:cubicBezTo>
                      <a:pt x="454" y="1921"/>
                      <a:pt x="448" y="1944"/>
                      <a:pt x="455" y="1965"/>
                    </a:cubicBezTo>
                    <a:cubicBezTo>
                      <a:pt x="444" y="1998"/>
                      <a:pt x="428" y="2029"/>
                      <a:pt x="414" y="2061"/>
                    </a:cubicBezTo>
                    <a:cubicBezTo>
                      <a:pt x="385" y="2059"/>
                      <a:pt x="356" y="2064"/>
                      <a:pt x="328" y="2068"/>
                    </a:cubicBezTo>
                    <a:cubicBezTo>
                      <a:pt x="316" y="2070"/>
                      <a:pt x="309" y="2081"/>
                      <a:pt x="306" y="2092"/>
                    </a:cubicBezTo>
                    <a:cubicBezTo>
                      <a:pt x="303" y="2093"/>
                      <a:pt x="299" y="2094"/>
                      <a:pt x="296" y="2095"/>
                    </a:cubicBezTo>
                    <a:cubicBezTo>
                      <a:pt x="290" y="2113"/>
                      <a:pt x="264" y="2119"/>
                      <a:pt x="266" y="2140"/>
                    </a:cubicBezTo>
                    <a:cubicBezTo>
                      <a:pt x="266" y="2152"/>
                      <a:pt x="274" y="2162"/>
                      <a:pt x="280" y="2172"/>
                    </a:cubicBezTo>
                    <a:cubicBezTo>
                      <a:pt x="278" y="2176"/>
                      <a:pt x="276" y="2181"/>
                      <a:pt x="274" y="2185"/>
                    </a:cubicBezTo>
                    <a:cubicBezTo>
                      <a:pt x="252" y="2183"/>
                      <a:pt x="231" y="2191"/>
                      <a:pt x="213" y="2204"/>
                    </a:cubicBezTo>
                    <a:cubicBezTo>
                      <a:pt x="198" y="2199"/>
                      <a:pt x="184" y="2199"/>
                      <a:pt x="169" y="2199"/>
                    </a:cubicBezTo>
                    <a:cubicBezTo>
                      <a:pt x="169" y="2187"/>
                      <a:pt x="169" y="2175"/>
                      <a:pt x="178" y="2166"/>
                    </a:cubicBezTo>
                    <a:cubicBezTo>
                      <a:pt x="176" y="2148"/>
                      <a:pt x="168" y="2130"/>
                      <a:pt x="154" y="2118"/>
                    </a:cubicBezTo>
                    <a:cubicBezTo>
                      <a:pt x="140" y="2106"/>
                      <a:pt x="135" y="2087"/>
                      <a:pt x="128" y="2070"/>
                    </a:cubicBezTo>
                    <a:cubicBezTo>
                      <a:pt x="137" y="2072"/>
                      <a:pt x="147" y="2074"/>
                      <a:pt x="156" y="2076"/>
                    </a:cubicBezTo>
                    <a:cubicBezTo>
                      <a:pt x="155" y="2070"/>
                      <a:pt x="155" y="2065"/>
                      <a:pt x="155" y="2059"/>
                    </a:cubicBezTo>
                    <a:cubicBezTo>
                      <a:pt x="148" y="2054"/>
                      <a:pt x="142" y="2049"/>
                      <a:pt x="136" y="2044"/>
                    </a:cubicBezTo>
                    <a:cubicBezTo>
                      <a:pt x="144" y="2042"/>
                      <a:pt x="154" y="2044"/>
                      <a:pt x="162" y="2039"/>
                    </a:cubicBezTo>
                    <a:cubicBezTo>
                      <a:pt x="166" y="2032"/>
                      <a:pt x="167" y="2024"/>
                      <a:pt x="170" y="2016"/>
                    </a:cubicBezTo>
                    <a:cubicBezTo>
                      <a:pt x="144" y="2002"/>
                      <a:pt x="127" y="1977"/>
                      <a:pt x="113" y="1952"/>
                    </a:cubicBezTo>
                    <a:cubicBezTo>
                      <a:pt x="88" y="1939"/>
                      <a:pt x="80" y="1910"/>
                      <a:pt x="76" y="1884"/>
                    </a:cubicBezTo>
                    <a:cubicBezTo>
                      <a:pt x="69" y="1875"/>
                      <a:pt x="68" y="1864"/>
                      <a:pt x="67" y="1853"/>
                    </a:cubicBezTo>
                    <a:cubicBezTo>
                      <a:pt x="65" y="1833"/>
                      <a:pt x="46" y="1817"/>
                      <a:pt x="48" y="1797"/>
                    </a:cubicBezTo>
                    <a:cubicBezTo>
                      <a:pt x="55" y="1781"/>
                      <a:pt x="65" y="1763"/>
                      <a:pt x="57" y="1745"/>
                    </a:cubicBezTo>
                    <a:cubicBezTo>
                      <a:pt x="47" y="1739"/>
                      <a:pt x="39" y="1748"/>
                      <a:pt x="31" y="1752"/>
                    </a:cubicBezTo>
                    <a:cubicBezTo>
                      <a:pt x="33" y="1745"/>
                      <a:pt x="35" y="1738"/>
                      <a:pt x="37" y="1730"/>
                    </a:cubicBezTo>
                    <a:cubicBezTo>
                      <a:pt x="29" y="1730"/>
                      <a:pt x="22" y="1729"/>
                      <a:pt x="14" y="1728"/>
                    </a:cubicBezTo>
                    <a:cubicBezTo>
                      <a:pt x="1" y="1704"/>
                      <a:pt x="5" y="1676"/>
                      <a:pt x="1" y="1650"/>
                    </a:cubicBezTo>
                    <a:cubicBezTo>
                      <a:pt x="0" y="1645"/>
                      <a:pt x="4" y="1640"/>
                      <a:pt x="5" y="1635"/>
                    </a:cubicBezTo>
                    <a:cubicBezTo>
                      <a:pt x="6" y="1652"/>
                      <a:pt x="20" y="1660"/>
                      <a:pt x="35" y="1661"/>
                    </a:cubicBezTo>
                    <a:cubicBezTo>
                      <a:pt x="40" y="1639"/>
                      <a:pt x="47" y="1618"/>
                      <a:pt x="50" y="1596"/>
                    </a:cubicBezTo>
                    <a:cubicBezTo>
                      <a:pt x="53" y="1581"/>
                      <a:pt x="41" y="1571"/>
                      <a:pt x="36" y="1558"/>
                    </a:cubicBezTo>
                    <a:cubicBezTo>
                      <a:pt x="34" y="1549"/>
                      <a:pt x="43" y="1547"/>
                      <a:pt x="48" y="1542"/>
                    </a:cubicBezTo>
                    <a:cubicBezTo>
                      <a:pt x="50" y="1531"/>
                      <a:pt x="53" y="1521"/>
                      <a:pt x="55" y="1510"/>
                    </a:cubicBezTo>
                    <a:cubicBezTo>
                      <a:pt x="77" y="1500"/>
                      <a:pt x="96" y="1483"/>
                      <a:pt x="103" y="1460"/>
                    </a:cubicBezTo>
                    <a:cubicBezTo>
                      <a:pt x="106" y="1442"/>
                      <a:pt x="105" y="1423"/>
                      <a:pt x="109" y="1405"/>
                    </a:cubicBezTo>
                    <a:cubicBezTo>
                      <a:pt x="86" y="1392"/>
                      <a:pt x="82" y="1364"/>
                      <a:pt x="73" y="1342"/>
                    </a:cubicBezTo>
                    <a:cubicBezTo>
                      <a:pt x="67" y="1322"/>
                      <a:pt x="90" y="1323"/>
                      <a:pt x="104" y="1323"/>
                    </a:cubicBezTo>
                    <a:cubicBezTo>
                      <a:pt x="113" y="1305"/>
                      <a:pt x="123" y="1286"/>
                      <a:pt x="118" y="1265"/>
                    </a:cubicBezTo>
                    <a:cubicBezTo>
                      <a:pt x="108" y="1256"/>
                      <a:pt x="101" y="1246"/>
                      <a:pt x="92" y="1235"/>
                    </a:cubicBezTo>
                    <a:cubicBezTo>
                      <a:pt x="83" y="1226"/>
                      <a:pt x="69" y="1220"/>
                      <a:pt x="65" y="1207"/>
                    </a:cubicBezTo>
                    <a:cubicBezTo>
                      <a:pt x="59" y="1186"/>
                      <a:pt x="69" y="1165"/>
                      <a:pt x="68" y="1144"/>
                    </a:cubicBezTo>
                    <a:cubicBezTo>
                      <a:pt x="68" y="1129"/>
                      <a:pt x="71" y="1116"/>
                      <a:pt x="73" y="1102"/>
                    </a:cubicBezTo>
                    <a:cubicBezTo>
                      <a:pt x="68" y="1083"/>
                      <a:pt x="58" y="1066"/>
                      <a:pt x="55" y="1046"/>
                    </a:cubicBezTo>
                    <a:cubicBezTo>
                      <a:pt x="51" y="1030"/>
                      <a:pt x="61" y="1014"/>
                      <a:pt x="57" y="998"/>
                    </a:cubicBezTo>
                    <a:cubicBezTo>
                      <a:pt x="52" y="977"/>
                      <a:pt x="59" y="957"/>
                      <a:pt x="59" y="936"/>
                    </a:cubicBezTo>
                    <a:cubicBezTo>
                      <a:pt x="59" y="922"/>
                      <a:pt x="59" y="906"/>
                      <a:pt x="68" y="894"/>
                    </a:cubicBezTo>
                    <a:cubicBezTo>
                      <a:pt x="80" y="877"/>
                      <a:pt x="90" y="859"/>
                      <a:pt x="106" y="845"/>
                    </a:cubicBezTo>
                    <a:cubicBezTo>
                      <a:pt x="114" y="836"/>
                      <a:pt x="126" y="843"/>
                      <a:pt x="136" y="842"/>
                    </a:cubicBezTo>
                    <a:cubicBezTo>
                      <a:pt x="150" y="840"/>
                      <a:pt x="164" y="841"/>
                      <a:pt x="177" y="844"/>
                    </a:cubicBezTo>
                    <a:cubicBezTo>
                      <a:pt x="184" y="823"/>
                      <a:pt x="193" y="800"/>
                      <a:pt x="187" y="777"/>
                    </a:cubicBezTo>
                    <a:cubicBezTo>
                      <a:pt x="182" y="767"/>
                      <a:pt x="174" y="761"/>
                      <a:pt x="167" y="753"/>
                    </a:cubicBezTo>
                    <a:cubicBezTo>
                      <a:pt x="164" y="753"/>
                      <a:pt x="158" y="751"/>
                      <a:pt x="154" y="750"/>
                    </a:cubicBezTo>
                    <a:cubicBezTo>
                      <a:pt x="166" y="726"/>
                      <a:pt x="185" y="706"/>
                      <a:pt x="190" y="680"/>
                    </a:cubicBezTo>
                    <a:cubicBezTo>
                      <a:pt x="201" y="640"/>
                      <a:pt x="203" y="599"/>
                      <a:pt x="202" y="558"/>
                    </a:cubicBezTo>
                    <a:cubicBezTo>
                      <a:pt x="208" y="539"/>
                      <a:pt x="196" y="521"/>
                      <a:pt x="196" y="502"/>
                    </a:cubicBezTo>
                    <a:cubicBezTo>
                      <a:pt x="204" y="504"/>
                      <a:pt x="212" y="506"/>
                      <a:pt x="220" y="507"/>
                    </a:cubicBezTo>
                    <a:cubicBezTo>
                      <a:pt x="234" y="501"/>
                      <a:pt x="247" y="490"/>
                      <a:pt x="256" y="478"/>
                    </a:cubicBezTo>
                    <a:cubicBezTo>
                      <a:pt x="261" y="456"/>
                      <a:pt x="249" y="429"/>
                      <a:pt x="268" y="412"/>
                    </a:cubicBezTo>
                    <a:cubicBezTo>
                      <a:pt x="286" y="394"/>
                      <a:pt x="292" y="368"/>
                      <a:pt x="302" y="345"/>
                    </a:cubicBezTo>
                    <a:cubicBezTo>
                      <a:pt x="314" y="324"/>
                      <a:pt x="295" y="306"/>
                      <a:pt x="290" y="286"/>
                    </a:cubicBezTo>
                    <a:cubicBezTo>
                      <a:pt x="300" y="275"/>
                      <a:pt x="303" y="260"/>
                      <a:pt x="305" y="245"/>
                    </a:cubicBezTo>
                    <a:cubicBezTo>
                      <a:pt x="315" y="219"/>
                      <a:pt x="323" y="190"/>
                      <a:pt x="349" y="175"/>
                    </a:cubicBezTo>
                    <a:cubicBezTo>
                      <a:pt x="357" y="181"/>
                      <a:pt x="361" y="195"/>
                      <a:pt x="373" y="194"/>
                    </a:cubicBezTo>
                    <a:cubicBezTo>
                      <a:pt x="383" y="197"/>
                      <a:pt x="387" y="185"/>
                      <a:pt x="389" y="177"/>
                    </a:cubicBezTo>
                    <a:cubicBezTo>
                      <a:pt x="395" y="150"/>
                      <a:pt x="386" y="121"/>
                      <a:pt x="395" y="93"/>
                    </a:cubicBezTo>
                    <a:cubicBezTo>
                      <a:pt x="408" y="104"/>
                      <a:pt x="426" y="101"/>
                      <a:pt x="441" y="103"/>
                    </a:cubicBezTo>
                    <a:cubicBezTo>
                      <a:pt x="463" y="110"/>
                      <a:pt x="485" y="122"/>
                      <a:pt x="510" y="120"/>
                    </a:cubicBezTo>
                    <a:cubicBezTo>
                      <a:pt x="519" y="109"/>
                      <a:pt x="521" y="95"/>
                      <a:pt x="520" y="82"/>
                    </a:cubicBezTo>
                    <a:cubicBezTo>
                      <a:pt x="515" y="77"/>
                      <a:pt x="509" y="74"/>
                      <a:pt x="508" y="68"/>
                    </a:cubicBezTo>
                    <a:cubicBezTo>
                      <a:pt x="508" y="56"/>
                      <a:pt x="513" y="45"/>
                      <a:pt x="516" y="33"/>
                    </a:cubicBezTo>
                    <a:cubicBezTo>
                      <a:pt x="510" y="22"/>
                      <a:pt x="505" y="12"/>
                      <a:pt x="500"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5" name="Freeform 51">
                <a:extLst>
                  <a:ext uri="{FF2B5EF4-FFF2-40B4-BE49-F238E27FC236}">
                    <a16:creationId xmlns:a16="http://schemas.microsoft.com/office/drawing/2014/main" id="{6E053A8D-2C34-4ADC-A159-159BF09666BE}"/>
                  </a:ext>
                </a:extLst>
              </p:cNvPr>
              <p:cNvSpPr>
                <a:spLocks/>
              </p:cNvSpPr>
              <p:nvPr userDrawn="1"/>
            </p:nvSpPr>
            <p:spPr bwMode="auto">
              <a:xfrm>
                <a:off x="5582" y="335"/>
                <a:ext cx="17" cy="23"/>
              </a:xfrm>
              <a:custGeom>
                <a:avLst/>
                <a:gdLst>
                  <a:gd name="T0" fmla="*/ 0 w 22"/>
                  <a:gd name="T1" fmla="*/ 31 h 31"/>
                  <a:gd name="T2" fmla="*/ 22 w 22"/>
                  <a:gd name="T3" fmla="*/ 0 h 31"/>
                  <a:gd name="T4" fmla="*/ 0 w 22"/>
                  <a:gd name="T5" fmla="*/ 31 h 31"/>
                </a:gdLst>
                <a:ahLst/>
                <a:cxnLst>
                  <a:cxn ang="0">
                    <a:pos x="T0" y="T1"/>
                  </a:cxn>
                  <a:cxn ang="0">
                    <a:pos x="T2" y="T3"/>
                  </a:cxn>
                  <a:cxn ang="0">
                    <a:pos x="T4" y="T5"/>
                  </a:cxn>
                </a:cxnLst>
                <a:rect l="0" t="0" r="r" b="b"/>
                <a:pathLst>
                  <a:path w="22" h="31">
                    <a:moveTo>
                      <a:pt x="0" y="31"/>
                    </a:moveTo>
                    <a:cubicBezTo>
                      <a:pt x="6" y="19"/>
                      <a:pt x="12" y="8"/>
                      <a:pt x="22" y="0"/>
                    </a:cubicBezTo>
                    <a:cubicBezTo>
                      <a:pt x="20" y="13"/>
                      <a:pt x="12" y="25"/>
                      <a:pt x="0" y="3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6" name="Freeform 52">
                <a:extLst>
                  <a:ext uri="{FF2B5EF4-FFF2-40B4-BE49-F238E27FC236}">
                    <a16:creationId xmlns:a16="http://schemas.microsoft.com/office/drawing/2014/main" id="{05E0D870-55F9-4018-973A-D3EE10CDD498}"/>
                  </a:ext>
                </a:extLst>
              </p:cNvPr>
              <p:cNvSpPr>
                <a:spLocks/>
              </p:cNvSpPr>
              <p:nvPr userDrawn="1"/>
            </p:nvSpPr>
            <p:spPr bwMode="auto">
              <a:xfrm>
                <a:off x="3661" y="348"/>
                <a:ext cx="494" cy="416"/>
              </a:xfrm>
              <a:custGeom>
                <a:avLst/>
                <a:gdLst>
                  <a:gd name="T0" fmla="*/ 182 w 657"/>
                  <a:gd name="T1" fmla="*/ 0 h 553"/>
                  <a:gd name="T2" fmla="*/ 192 w 657"/>
                  <a:gd name="T3" fmla="*/ 129 h 553"/>
                  <a:gd name="T4" fmla="*/ 178 w 657"/>
                  <a:gd name="T5" fmla="*/ 152 h 553"/>
                  <a:gd name="T6" fmla="*/ 193 w 657"/>
                  <a:gd name="T7" fmla="*/ 207 h 553"/>
                  <a:gd name="T8" fmla="*/ 228 w 657"/>
                  <a:gd name="T9" fmla="*/ 183 h 553"/>
                  <a:gd name="T10" fmla="*/ 285 w 657"/>
                  <a:gd name="T11" fmla="*/ 122 h 553"/>
                  <a:gd name="T12" fmla="*/ 311 w 657"/>
                  <a:gd name="T13" fmla="*/ 174 h 553"/>
                  <a:gd name="T14" fmla="*/ 298 w 657"/>
                  <a:gd name="T15" fmla="*/ 182 h 553"/>
                  <a:gd name="T16" fmla="*/ 334 w 657"/>
                  <a:gd name="T17" fmla="*/ 148 h 553"/>
                  <a:gd name="T18" fmla="*/ 361 w 657"/>
                  <a:gd name="T19" fmla="*/ 147 h 553"/>
                  <a:gd name="T20" fmla="*/ 394 w 657"/>
                  <a:gd name="T21" fmla="*/ 215 h 553"/>
                  <a:gd name="T22" fmla="*/ 406 w 657"/>
                  <a:gd name="T23" fmla="*/ 158 h 553"/>
                  <a:gd name="T24" fmla="*/ 435 w 657"/>
                  <a:gd name="T25" fmla="*/ 203 h 553"/>
                  <a:gd name="T26" fmla="*/ 531 w 657"/>
                  <a:gd name="T27" fmla="*/ 192 h 553"/>
                  <a:gd name="T28" fmla="*/ 574 w 657"/>
                  <a:gd name="T29" fmla="*/ 141 h 553"/>
                  <a:gd name="T30" fmla="*/ 583 w 657"/>
                  <a:gd name="T31" fmla="*/ 211 h 553"/>
                  <a:gd name="T32" fmla="*/ 596 w 657"/>
                  <a:gd name="T33" fmla="*/ 232 h 553"/>
                  <a:gd name="T34" fmla="*/ 617 w 657"/>
                  <a:gd name="T35" fmla="*/ 254 h 553"/>
                  <a:gd name="T36" fmla="*/ 625 w 657"/>
                  <a:gd name="T37" fmla="*/ 298 h 553"/>
                  <a:gd name="T38" fmla="*/ 640 w 657"/>
                  <a:gd name="T39" fmla="*/ 342 h 553"/>
                  <a:gd name="T40" fmla="*/ 646 w 657"/>
                  <a:gd name="T41" fmla="*/ 385 h 553"/>
                  <a:gd name="T42" fmla="*/ 639 w 657"/>
                  <a:gd name="T43" fmla="*/ 426 h 553"/>
                  <a:gd name="T44" fmla="*/ 614 w 657"/>
                  <a:gd name="T45" fmla="*/ 445 h 553"/>
                  <a:gd name="T46" fmla="*/ 561 w 657"/>
                  <a:gd name="T47" fmla="*/ 456 h 553"/>
                  <a:gd name="T48" fmla="*/ 539 w 657"/>
                  <a:gd name="T49" fmla="*/ 495 h 553"/>
                  <a:gd name="T50" fmla="*/ 478 w 657"/>
                  <a:gd name="T51" fmla="*/ 506 h 553"/>
                  <a:gd name="T52" fmla="*/ 368 w 657"/>
                  <a:gd name="T53" fmla="*/ 527 h 553"/>
                  <a:gd name="T54" fmla="*/ 283 w 657"/>
                  <a:gd name="T55" fmla="*/ 520 h 553"/>
                  <a:gd name="T56" fmla="*/ 264 w 657"/>
                  <a:gd name="T57" fmla="*/ 552 h 553"/>
                  <a:gd name="T58" fmla="*/ 187 w 657"/>
                  <a:gd name="T59" fmla="*/ 533 h 553"/>
                  <a:gd name="T60" fmla="*/ 147 w 657"/>
                  <a:gd name="T61" fmla="*/ 485 h 553"/>
                  <a:gd name="T62" fmla="*/ 130 w 657"/>
                  <a:gd name="T63" fmla="*/ 434 h 553"/>
                  <a:gd name="T64" fmla="*/ 92 w 657"/>
                  <a:gd name="T65" fmla="*/ 405 h 553"/>
                  <a:gd name="T66" fmla="*/ 1 w 657"/>
                  <a:gd name="T67" fmla="*/ 368 h 553"/>
                  <a:gd name="T68" fmla="*/ 31 w 657"/>
                  <a:gd name="T69" fmla="*/ 367 h 553"/>
                  <a:gd name="T70" fmla="*/ 71 w 657"/>
                  <a:gd name="T71" fmla="*/ 335 h 553"/>
                  <a:gd name="T72" fmla="*/ 65 w 657"/>
                  <a:gd name="T73" fmla="*/ 315 h 553"/>
                  <a:gd name="T74" fmla="*/ 114 w 657"/>
                  <a:gd name="T75" fmla="*/ 298 h 553"/>
                  <a:gd name="T76" fmla="*/ 74 w 657"/>
                  <a:gd name="T77" fmla="*/ 285 h 553"/>
                  <a:gd name="T78" fmla="*/ 47 w 657"/>
                  <a:gd name="T79" fmla="*/ 216 h 553"/>
                  <a:gd name="T80" fmla="*/ 32 w 657"/>
                  <a:gd name="T81" fmla="*/ 204 h 553"/>
                  <a:gd name="T82" fmla="*/ 141 w 657"/>
                  <a:gd name="T83" fmla="*/ 196 h 553"/>
                  <a:gd name="T84" fmla="*/ 98 w 657"/>
                  <a:gd name="T85" fmla="*/ 179 h 553"/>
                  <a:gd name="T86" fmla="*/ 144 w 657"/>
                  <a:gd name="T87" fmla="*/ 148 h 553"/>
                  <a:gd name="T88" fmla="*/ 126 w 657"/>
                  <a:gd name="T89" fmla="*/ 126 h 553"/>
                  <a:gd name="T90" fmla="*/ 52 w 657"/>
                  <a:gd name="T91" fmla="*/ 109 h 553"/>
                  <a:gd name="T92" fmla="*/ 19 w 657"/>
                  <a:gd name="T93" fmla="*/ 88 h 553"/>
                  <a:gd name="T94" fmla="*/ 23 w 657"/>
                  <a:gd name="T95" fmla="*/ 73 h 553"/>
                  <a:gd name="T96" fmla="*/ 51 w 657"/>
                  <a:gd name="T97" fmla="*/ 100 h 553"/>
                  <a:gd name="T98" fmla="*/ 83 w 657"/>
                  <a:gd name="T99" fmla="*/ 81 h 553"/>
                  <a:gd name="T100" fmla="*/ 65 w 657"/>
                  <a:gd name="T101" fmla="*/ 58 h 553"/>
                  <a:gd name="T102" fmla="*/ 90 w 657"/>
                  <a:gd name="T103" fmla="*/ 61 h 553"/>
                  <a:gd name="T104" fmla="*/ 106 w 657"/>
                  <a:gd name="T105" fmla="*/ 11 h 553"/>
                  <a:gd name="T106" fmla="*/ 132 w 657"/>
                  <a:gd name="T107" fmla="*/ 77 h 553"/>
                  <a:gd name="T108" fmla="*/ 157 w 657"/>
                  <a:gd name="T109" fmla="*/ 52 h 553"/>
                  <a:gd name="T110" fmla="*/ 154 w 657"/>
                  <a:gd name="T111" fmla="*/ 46 h 553"/>
                  <a:gd name="T112" fmla="*/ 164 w 657"/>
                  <a:gd name="T113" fmla="*/ 31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7" h="553">
                    <a:moveTo>
                      <a:pt x="157" y="2"/>
                    </a:moveTo>
                    <a:cubicBezTo>
                      <a:pt x="165" y="3"/>
                      <a:pt x="174" y="2"/>
                      <a:pt x="182" y="0"/>
                    </a:cubicBezTo>
                    <a:cubicBezTo>
                      <a:pt x="190" y="37"/>
                      <a:pt x="197" y="74"/>
                      <a:pt x="210" y="109"/>
                    </a:cubicBezTo>
                    <a:cubicBezTo>
                      <a:pt x="205" y="117"/>
                      <a:pt x="198" y="123"/>
                      <a:pt x="192" y="129"/>
                    </a:cubicBezTo>
                    <a:cubicBezTo>
                      <a:pt x="191" y="132"/>
                      <a:pt x="190" y="138"/>
                      <a:pt x="190" y="140"/>
                    </a:cubicBezTo>
                    <a:cubicBezTo>
                      <a:pt x="186" y="144"/>
                      <a:pt x="182" y="148"/>
                      <a:pt x="178" y="152"/>
                    </a:cubicBezTo>
                    <a:cubicBezTo>
                      <a:pt x="177" y="167"/>
                      <a:pt x="172" y="182"/>
                      <a:pt x="172" y="197"/>
                    </a:cubicBezTo>
                    <a:cubicBezTo>
                      <a:pt x="173" y="208"/>
                      <a:pt x="186" y="206"/>
                      <a:pt x="193" y="207"/>
                    </a:cubicBezTo>
                    <a:cubicBezTo>
                      <a:pt x="203" y="191"/>
                      <a:pt x="217" y="179"/>
                      <a:pt x="227" y="163"/>
                    </a:cubicBezTo>
                    <a:cubicBezTo>
                      <a:pt x="227" y="170"/>
                      <a:pt x="228" y="176"/>
                      <a:pt x="228" y="183"/>
                    </a:cubicBezTo>
                    <a:cubicBezTo>
                      <a:pt x="238" y="187"/>
                      <a:pt x="250" y="190"/>
                      <a:pt x="258" y="182"/>
                    </a:cubicBezTo>
                    <a:cubicBezTo>
                      <a:pt x="280" y="169"/>
                      <a:pt x="268" y="139"/>
                      <a:pt x="285" y="122"/>
                    </a:cubicBezTo>
                    <a:cubicBezTo>
                      <a:pt x="292" y="129"/>
                      <a:pt x="298" y="136"/>
                      <a:pt x="305" y="143"/>
                    </a:cubicBezTo>
                    <a:cubicBezTo>
                      <a:pt x="305" y="154"/>
                      <a:pt x="307" y="164"/>
                      <a:pt x="311" y="174"/>
                    </a:cubicBezTo>
                    <a:cubicBezTo>
                      <a:pt x="305" y="172"/>
                      <a:pt x="300" y="170"/>
                      <a:pt x="296" y="167"/>
                    </a:cubicBezTo>
                    <a:cubicBezTo>
                      <a:pt x="296" y="171"/>
                      <a:pt x="297" y="178"/>
                      <a:pt x="298" y="182"/>
                    </a:cubicBezTo>
                    <a:cubicBezTo>
                      <a:pt x="304" y="192"/>
                      <a:pt x="319" y="186"/>
                      <a:pt x="329" y="188"/>
                    </a:cubicBezTo>
                    <a:cubicBezTo>
                      <a:pt x="333" y="175"/>
                      <a:pt x="335" y="161"/>
                      <a:pt x="334" y="148"/>
                    </a:cubicBezTo>
                    <a:cubicBezTo>
                      <a:pt x="337" y="144"/>
                      <a:pt x="341" y="141"/>
                      <a:pt x="344" y="138"/>
                    </a:cubicBezTo>
                    <a:cubicBezTo>
                      <a:pt x="350" y="140"/>
                      <a:pt x="355" y="144"/>
                      <a:pt x="361" y="147"/>
                    </a:cubicBezTo>
                    <a:cubicBezTo>
                      <a:pt x="369" y="143"/>
                      <a:pt x="376" y="139"/>
                      <a:pt x="383" y="136"/>
                    </a:cubicBezTo>
                    <a:cubicBezTo>
                      <a:pt x="395" y="161"/>
                      <a:pt x="387" y="189"/>
                      <a:pt x="394" y="215"/>
                    </a:cubicBezTo>
                    <a:cubicBezTo>
                      <a:pt x="400" y="215"/>
                      <a:pt x="406" y="216"/>
                      <a:pt x="412" y="216"/>
                    </a:cubicBezTo>
                    <a:cubicBezTo>
                      <a:pt x="422" y="197"/>
                      <a:pt x="405" y="178"/>
                      <a:pt x="406" y="158"/>
                    </a:cubicBezTo>
                    <a:cubicBezTo>
                      <a:pt x="417" y="162"/>
                      <a:pt x="426" y="167"/>
                      <a:pt x="435" y="174"/>
                    </a:cubicBezTo>
                    <a:cubicBezTo>
                      <a:pt x="435" y="184"/>
                      <a:pt x="435" y="193"/>
                      <a:pt x="435" y="203"/>
                    </a:cubicBezTo>
                    <a:cubicBezTo>
                      <a:pt x="455" y="203"/>
                      <a:pt x="466" y="185"/>
                      <a:pt x="483" y="179"/>
                    </a:cubicBezTo>
                    <a:cubicBezTo>
                      <a:pt x="498" y="187"/>
                      <a:pt x="514" y="195"/>
                      <a:pt x="531" y="192"/>
                    </a:cubicBezTo>
                    <a:cubicBezTo>
                      <a:pt x="540" y="179"/>
                      <a:pt x="536" y="161"/>
                      <a:pt x="542" y="147"/>
                    </a:cubicBezTo>
                    <a:cubicBezTo>
                      <a:pt x="553" y="146"/>
                      <a:pt x="564" y="144"/>
                      <a:pt x="574" y="141"/>
                    </a:cubicBezTo>
                    <a:cubicBezTo>
                      <a:pt x="571" y="155"/>
                      <a:pt x="564" y="170"/>
                      <a:pt x="576" y="181"/>
                    </a:cubicBezTo>
                    <a:cubicBezTo>
                      <a:pt x="579" y="191"/>
                      <a:pt x="581" y="201"/>
                      <a:pt x="583" y="211"/>
                    </a:cubicBezTo>
                    <a:cubicBezTo>
                      <a:pt x="596" y="211"/>
                      <a:pt x="609" y="209"/>
                      <a:pt x="622" y="206"/>
                    </a:cubicBezTo>
                    <a:cubicBezTo>
                      <a:pt x="615" y="217"/>
                      <a:pt x="607" y="226"/>
                      <a:pt x="596" y="232"/>
                    </a:cubicBezTo>
                    <a:cubicBezTo>
                      <a:pt x="596" y="237"/>
                      <a:pt x="597" y="242"/>
                      <a:pt x="597" y="246"/>
                    </a:cubicBezTo>
                    <a:cubicBezTo>
                      <a:pt x="601" y="253"/>
                      <a:pt x="610" y="251"/>
                      <a:pt x="617" y="254"/>
                    </a:cubicBezTo>
                    <a:cubicBezTo>
                      <a:pt x="607" y="267"/>
                      <a:pt x="599" y="281"/>
                      <a:pt x="601" y="298"/>
                    </a:cubicBezTo>
                    <a:cubicBezTo>
                      <a:pt x="608" y="298"/>
                      <a:pt x="617" y="298"/>
                      <a:pt x="625" y="298"/>
                    </a:cubicBezTo>
                    <a:cubicBezTo>
                      <a:pt x="622" y="310"/>
                      <a:pt x="618" y="322"/>
                      <a:pt x="620" y="334"/>
                    </a:cubicBezTo>
                    <a:cubicBezTo>
                      <a:pt x="625" y="340"/>
                      <a:pt x="633" y="339"/>
                      <a:pt x="640" y="342"/>
                    </a:cubicBezTo>
                    <a:cubicBezTo>
                      <a:pt x="646" y="345"/>
                      <a:pt x="652" y="348"/>
                      <a:pt x="657" y="351"/>
                    </a:cubicBezTo>
                    <a:cubicBezTo>
                      <a:pt x="654" y="363"/>
                      <a:pt x="650" y="374"/>
                      <a:pt x="646" y="385"/>
                    </a:cubicBezTo>
                    <a:cubicBezTo>
                      <a:pt x="641" y="387"/>
                      <a:pt x="637" y="389"/>
                      <a:pt x="632" y="392"/>
                    </a:cubicBezTo>
                    <a:cubicBezTo>
                      <a:pt x="634" y="403"/>
                      <a:pt x="636" y="415"/>
                      <a:pt x="639" y="426"/>
                    </a:cubicBezTo>
                    <a:cubicBezTo>
                      <a:pt x="631" y="428"/>
                      <a:pt x="623" y="430"/>
                      <a:pt x="615" y="433"/>
                    </a:cubicBezTo>
                    <a:cubicBezTo>
                      <a:pt x="615" y="436"/>
                      <a:pt x="615" y="442"/>
                      <a:pt x="614" y="445"/>
                    </a:cubicBezTo>
                    <a:cubicBezTo>
                      <a:pt x="603" y="455"/>
                      <a:pt x="590" y="461"/>
                      <a:pt x="576" y="465"/>
                    </a:cubicBezTo>
                    <a:cubicBezTo>
                      <a:pt x="574" y="457"/>
                      <a:pt x="569" y="453"/>
                      <a:pt x="561" y="456"/>
                    </a:cubicBezTo>
                    <a:cubicBezTo>
                      <a:pt x="554" y="461"/>
                      <a:pt x="555" y="469"/>
                      <a:pt x="553" y="476"/>
                    </a:cubicBezTo>
                    <a:cubicBezTo>
                      <a:pt x="548" y="483"/>
                      <a:pt x="544" y="489"/>
                      <a:pt x="539" y="495"/>
                    </a:cubicBezTo>
                    <a:cubicBezTo>
                      <a:pt x="527" y="498"/>
                      <a:pt x="517" y="503"/>
                      <a:pt x="505" y="505"/>
                    </a:cubicBezTo>
                    <a:cubicBezTo>
                      <a:pt x="496" y="501"/>
                      <a:pt x="482" y="489"/>
                      <a:pt x="478" y="506"/>
                    </a:cubicBezTo>
                    <a:cubicBezTo>
                      <a:pt x="462" y="506"/>
                      <a:pt x="445" y="506"/>
                      <a:pt x="428" y="506"/>
                    </a:cubicBezTo>
                    <a:cubicBezTo>
                      <a:pt x="413" y="522"/>
                      <a:pt x="390" y="535"/>
                      <a:pt x="368" y="527"/>
                    </a:cubicBezTo>
                    <a:cubicBezTo>
                      <a:pt x="347" y="519"/>
                      <a:pt x="324" y="522"/>
                      <a:pt x="304" y="512"/>
                    </a:cubicBezTo>
                    <a:cubicBezTo>
                      <a:pt x="296" y="506"/>
                      <a:pt x="290" y="516"/>
                      <a:pt x="283" y="520"/>
                    </a:cubicBezTo>
                    <a:cubicBezTo>
                      <a:pt x="283" y="529"/>
                      <a:pt x="283" y="538"/>
                      <a:pt x="282" y="546"/>
                    </a:cubicBezTo>
                    <a:cubicBezTo>
                      <a:pt x="279" y="553"/>
                      <a:pt x="270" y="552"/>
                      <a:pt x="264" y="552"/>
                    </a:cubicBezTo>
                    <a:cubicBezTo>
                      <a:pt x="249" y="552"/>
                      <a:pt x="234" y="548"/>
                      <a:pt x="218" y="547"/>
                    </a:cubicBezTo>
                    <a:cubicBezTo>
                      <a:pt x="205" y="548"/>
                      <a:pt x="196" y="539"/>
                      <a:pt x="187" y="533"/>
                    </a:cubicBezTo>
                    <a:cubicBezTo>
                      <a:pt x="187" y="530"/>
                      <a:pt x="186" y="523"/>
                      <a:pt x="186" y="521"/>
                    </a:cubicBezTo>
                    <a:cubicBezTo>
                      <a:pt x="171" y="510"/>
                      <a:pt x="157" y="500"/>
                      <a:pt x="147" y="485"/>
                    </a:cubicBezTo>
                    <a:cubicBezTo>
                      <a:pt x="141" y="475"/>
                      <a:pt x="131" y="471"/>
                      <a:pt x="121" y="467"/>
                    </a:cubicBezTo>
                    <a:cubicBezTo>
                      <a:pt x="125" y="456"/>
                      <a:pt x="133" y="445"/>
                      <a:pt x="130" y="434"/>
                    </a:cubicBezTo>
                    <a:cubicBezTo>
                      <a:pt x="126" y="429"/>
                      <a:pt x="119" y="428"/>
                      <a:pt x="113" y="426"/>
                    </a:cubicBezTo>
                    <a:cubicBezTo>
                      <a:pt x="106" y="419"/>
                      <a:pt x="99" y="412"/>
                      <a:pt x="92" y="405"/>
                    </a:cubicBezTo>
                    <a:cubicBezTo>
                      <a:pt x="80" y="404"/>
                      <a:pt x="67" y="404"/>
                      <a:pt x="54" y="404"/>
                    </a:cubicBezTo>
                    <a:cubicBezTo>
                      <a:pt x="41" y="386"/>
                      <a:pt x="20" y="378"/>
                      <a:pt x="1" y="368"/>
                    </a:cubicBezTo>
                    <a:cubicBezTo>
                      <a:pt x="7" y="360"/>
                      <a:pt x="14" y="351"/>
                      <a:pt x="20" y="343"/>
                    </a:cubicBezTo>
                    <a:cubicBezTo>
                      <a:pt x="23" y="351"/>
                      <a:pt x="27" y="359"/>
                      <a:pt x="31" y="367"/>
                    </a:cubicBezTo>
                    <a:cubicBezTo>
                      <a:pt x="44" y="374"/>
                      <a:pt x="58" y="373"/>
                      <a:pt x="71" y="367"/>
                    </a:cubicBezTo>
                    <a:cubicBezTo>
                      <a:pt x="71" y="357"/>
                      <a:pt x="71" y="346"/>
                      <a:pt x="71" y="335"/>
                    </a:cubicBezTo>
                    <a:cubicBezTo>
                      <a:pt x="82" y="335"/>
                      <a:pt x="94" y="335"/>
                      <a:pt x="105" y="335"/>
                    </a:cubicBezTo>
                    <a:cubicBezTo>
                      <a:pt x="98" y="320"/>
                      <a:pt x="80" y="318"/>
                      <a:pt x="65" y="315"/>
                    </a:cubicBezTo>
                    <a:cubicBezTo>
                      <a:pt x="67" y="310"/>
                      <a:pt x="66" y="303"/>
                      <a:pt x="72" y="299"/>
                    </a:cubicBezTo>
                    <a:cubicBezTo>
                      <a:pt x="86" y="297"/>
                      <a:pt x="100" y="298"/>
                      <a:pt x="114" y="298"/>
                    </a:cubicBezTo>
                    <a:cubicBezTo>
                      <a:pt x="111" y="294"/>
                      <a:pt x="110" y="289"/>
                      <a:pt x="107" y="285"/>
                    </a:cubicBezTo>
                    <a:cubicBezTo>
                      <a:pt x="96" y="285"/>
                      <a:pt x="85" y="285"/>
                      <a:pt x="74" y="285"/>
                    </a:cubicBezTo>
                    <a:cubicBezTo>
                      <a:pt x="76" y="276"/>
                      <a:pt x="77" y="268"/>
                      <a:pt x="80" y="261"/>
                    </a:cubicBezTo>
                    <a:cubicBezTo>
                      <a:pt x="73" y="243"/>
                      <a:pt x="60" y="229"/>
                      <a:pt x="47" y="216"/>
                    </a:cubicBezTo>
                    <a:cubicBezTo>
                      <a:pt x="27" y="218"/>
                      <a:pt x="10" y="208"/>
                      <a:pt x="0" y="191"/>
                    </a:cubicBezTo>
                    <a:cubicBezTo>
                      <a:pt x="11" y="194"/>
                      <a:pt x="22" y="198"/>
                      <a:pt x="32" y="204"/>
                    </a:cubicBezTo>
                    <a:cubicBezTo>
                      <a:pt x="63" y="213"/>
                      <a:pt x="95" y="219"/>
                      <a:pt x="126" y="228"/>
                    </a:cubicBezTo>
                    <a:cubicBezTo>
                      <a:pt x="135" y="220"/>
                      <a:pt x="142" y="209"/>
                      <a:pt x="141" y="196"/>
                    </a:cubicBezTo>
                    <a:cubicBezTo>
                      <a:pt x="130" y="197"/>
                      <a:pt x="120" y="198"/>
                      <a:pt x="109" y="201"/>
                    </a:cubicBezTo>
                    <a:cubicBezTo>
                      <a:pt x="106" y="194"/>
                      <a:pt x="102" y="186"/>
                      <a:pt x="98" y="179"/>
                    </a:cubicBezTo>
                    <a:cubicBezTo>
                      <a:pt x="115" y="180"/>
                      <a:pt x="132" y="179"/>
                      <a:pt x="145" y="169"/>
                    </a:cubicBezTo>
                    <a:cubicBezTo>
                      <a:pt x="145" y="162"/>
                      <a:pt x="145" y="155"/>
                      <a:pt x="144" y="148"/>
                    </a:cubicBezTo>
                    <a:cubicBezTo>
                      <a:pt x="140" y="142"/>
                      <a:pt x="132" y="142"/>
                      <a:pt x="127" y="140"/>
                    </a:cubicBezTo>
                    <a:cubicBezTo>
                      <a:pt x="126" y="135"/>
                      <a:pt x="126" y="130"/>
                      <a:pt x="126" y="126"/>
                    </a:cubicBezTo>
                    <a:cubicBezTo>
                      <a:pt x="115" y="121"/>
                      <a:pt x="104" y="114"/>
                      <a:pt x="93" y="110"/>
                    </a:cubicBezTo>
                    <a:cubicBezTo>
                      <a:pt x="80" y="108"/>
                      <a:pt x="66" y="110"/>
                      <a:pt x="52" y="109"/>
                    </a:cubicBezTo>
                    <a:cubicBezTo>
                      <a:pt x="41" y="107"/>
                      <a:pt x="31" y="102"/>
                      <a:pt x="21" y="98"/>
                    </a:cubicBezTo>
                    <a:cubicBezTo>
                      <a:pt x="21" y="96"/>
                      <a:pt x="19" y="91"/>
                      <a:pt x="19" y="88"/>
                    </a:cubicBezTo>
                    <a:cubicBezTo>
                      <a:pt x="13" y="82"/>
                      <a:pt x="8" y="75"/>
                      <a:pt x="4" y="67"/>
                    </a:cubicBezTo>
                    <a:cubicBezTo>
                      <a:pt x="10" y="69"/>
                      <a:pt x="17" y="71"/>
                      <a:pt x="23" y="73"/>
                    </a:cubicBezTo>
                    <a:cubicBezTo>
                      <a:pt x="28" y="82"/>
                      <a:pt x="34" y="91"/>
                      <a:pt x="39" y="100"/>
                    </a:cubicBezTo>
                    <a:cubicBezTo>
                      <a:pt x="42" y="100"/>
                      <a:pt x="48" y="100"/>
                      <a:pt x="51" y="100"/>
                    </a:cubicBezTo>
                    <a:cubicBezTo>
                      <a:pt x="52" y="93"/>
                      <a:pt x="54" y="85"/>
                      <a:pt x="56" y="78"/>
                    </a:cubicBezTo>
                    <a:cubicBezTo>
                      <a:pt x="65" y="80"/>
                      <a:pt x="74" y="84"/>
                      <a:pt x="83" y="81"/>
                    </a:cubicBezTo>
                    <a:cubicBezTo>
                      <a:pt x="89" y="78"/>
                      <a:pt x="89" y="70"/>
                      <a:pt x="91" y="65"/>
                    </a:cubicBezTo>
                    <a:cubicBezTo>
                      <a:pt x="82" y="63"/>
                      <a:pt x="74" y="60"/>
                      <a:pt x="65" y="58"/>
                    </a:cubicBezTo>
                    <a:cubicBezTo>
                      <a:pt x="68" y="55"/>
                      <a:pt x="70" y="53"/>
                      <a:pt x="73" y="50"/>
                    </a:cubicBezTo>
                    <a:cubicBezTo>
                      <a:pt x="78" y="54"/>
                      <a:pt x="84" y="57"/>
                      <a:pt x="90" y="61"/>
                    </a:cubicBezTo>
                    <a:cubicBezTo>
                      <a:pt x="88" y="48"/>
                      <a:pt x="86" y="35"/>
                      <a:pt x="84" y="22"/>
                    </a:cubicBezTo>
                    <a:cubicBezTo>
                      <a:pt x="91" y="19"/>
                      <a:pt x="98" y="15"/>
                      <a:pt x="106" y="11"/>
                    </a:cubicBezTo>
                    <a:cubicBezTo>
                      <a:pt x="112" y="24"/>
                      <a:pt x="116" y="37"/>
                      <a:pt x="118" y="51"/>
                    </a:cubicBezTo>
                    <a:cubicBezTo>
                      <a:pt x="127" y="57"/>
                      <a:pt x="130" y="67"/>
                      <a:pt x="132" y="77"/>
                    </a:cubicBezTo>
                    <a:cubicBezTo>
                      <a:pt x="143" y="83"/>
                      <a:pt x="154" y="81"/>
                      <a:pt x="164" y="76"/>
                    </a:cubicBezTo>
                    <a:cubicBezTo>
                      <a:pt x="162" y="68"/>
                      <a:pt x="159" y="61"/>
                      <a:pt x="157" y="52"/>
                    </a:cubicBezTo>
                    <a:cubicBezTo>
                      <a:pt x="155" y="55"/>
                      <a:pt x="151" y="59"/>
                      <a:pt x="149" y="61"/>
                    </a:cubicBezTo>
                    <a:cubicBezTo>
                      <a:pt x="151" y="55"/>
                      <a:pt x="152" y="51"/>
                      <a:pt x="154" y="46"/>
                    </a:cubicBezTo>
                    <a:cubicBezTo>
                      <a:pt x="152" y="41"/>
                      <a:pt x="150" y="36"/>
                      <a:pt x="148" y="31"/>
                    </a:cubicBezTo>
                    <a:cubicBezTo>
                      <a:pt x="152" y="31"/>
                      <a:pt x="160" y="31"/>
                      <a:pt x="164" y="31"/>
                    </a:cubicBezTo>
                    <a:cubicBezTo>
                      <a:pt x="163" y="20"/>
                      <a:pt x="163" y="11"/>
                      <a:pt x="157"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7" name="Freeform 53">
                <a:extLst>
                  <a:ext uri="{FF2B5EF4-FFF2-40B4-BE49-F238E27FC236}">
                    <a16:creationId xmlns:a16="http://schemas.microsoft.com/office/drawing/2014/main" id="{628E540C-1419-4BF2-BF6A-264A794CA716}"/>
                  </a:ext>
                </a:extLst>
              </p:cNvPr>
              <p:cNvSpPr>
                <a:spLocks/>
              </p:cNvSpPr>
              <p:nvPr userDrawn="1"/>
            </p:nvSpPr>
            <p:spPr bwMode="auto">
              <a:xfrm>
                <a:off x="5563" y="350"/>
                <a:ext cx="13" cy="17"/>
              </a:xfrm>
              <a:custGeom>
                <a:avLst/>
                <a:gdLst>
                  <a:gd name="T0" fmla="*/ 6 w 18"/>
                  <a:gd name="T1" fmla="*/ 6 h 22"/>
                  <a:gd name="T2" fmla="*/ 12 w 18"/>
                  <a:gd name="T3" fmla="*/ 16 h 22"/>
                  <a:gd name="T4" fmla="*/ 6 w 18"/>
                  <a:gd name="T5" fmla="*/ 6 h 22"/>
                </a:gdLst>
                <a:ahLst/>
                <a:cxnLst>
                  <a:cxn ang="0">
                    <a:pos x="T0" y="T1"/>
                  </a:cxn>
                  <a:cxn ang="0">
                    <a:pos x="T2" y="T3"/>
                  </a:cxn>
                  <a:cxn ang="0">
                    <a:pos x="T4" y="T5"/>
                  </a:cxn>
                </a:cxnLst>
                <a:rect l="0" t="0" r="r" b="b"/>
                <a:pathLst>
                  <a:path w="18" h="22">
                    <a:moveTo>
                      <a:pt x="6" y="6"/>
                    </a:moveTo>
                    <a:cubicBezTo>
                      <a:pt x="13" y="0"/>
                      <a:pt x="18" y="13"/>
                      <a:pt x="12" y="16"/>
                    </a:cubicBezTo>
                    <a:cubicBezTo>
                      <a:pt x="5" y="22"/>
                      <a:pt x="0" y="10"/>
                      <a:pt x="6" y="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8" name="Freeform 54">
                <a:extLst>
                  <a:ext uri="{FF2B5EF4-FFF2-40B4-BE49-F238E27FC236}">
                    <a16:creationId xmlns:a16="http://schemas.microsoft.com/office/drawing/2014/main" id="{BFC8843F-9C53-49B9-B988-6AD288448FAE}"/>
                  </a:ext>
                </a:extLst>
              </p:cNvPr>
              <p:cNvSpPr>
                <a:spLocks/>
              </p:cNvSpPr>
              <p:nvPr userDrawn="1"/>
            </p:nvSpPr>
            <p:spPr bwMode="auto">
              <a:xfrm>
                <a:off x="5523" y="367"/>
                <a:ext cx="37" cy="39"/>
              </a:xfrm>
              <a:custGeom>
                <a:avLst/>
                <a:gdLst>
                  <a:gd name="T0" fmla="*/ 36 w 49"/>
                  <a:gd name="T1" fmla="*/ 0 h 52"/>
                  <a:gd name="T2" fmla="*/ 43 w 49"/>
                  <a:gd name="T3" fmla="*/ 7 h 52"/>
                  <a:gd name="T4" fmla="*/ 49 w 49"/>
                  <a:gd name="T5" fmla="*/ 52 h 52"/>
                  <a:gd name="T6" fmla="*/ 40 w 49"/>
                  <a:gd name="T7" fmla="*/ 52 h 52"/>
                  <a:gd name="T8" fmla="*/ 38 w 49"/>
                  <a:gd name="T9" fmla="*/ 31 h 52"/>
                  <a:gd name="T10" fmla="*/ 19 w 49"/>
                  <a:gd name="T11" fmla="*/ 46 h 52"/>
                  <a:gd name="T12" fmla="*/ 0 w 49"/>
                  <a:gd name="T13" fmla="*/ 52 h 52"/>
                  <a:gd name="T14" fmla="*/ 24 w 49"/>
                  <a:gd name="T15" fmla="*/ 36 h 52"/>
                  <a:gd name="T16" fmla="*/ 36 w 49"/>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2">
                    <a:moveTo>
                      <a:pt x="36" y="0"/>
                    </a:moveTo>
                    <a:cubicBezTo>
                      <a:pt x="37" y="2"/>
                      <a:pt x="41" y="6"/>
                      <a:pt x="43" y="7"/>
                    </a:cubicBezTo>
                    <a:cubicBezTo>
                      <a:pt x="45" y="22"/>
                      <a:pt x="48" y="37"/>
                      <a:pt x="49" y="52"/>
                    </a:cubicBezTo>
                    <a:cubicBezTo>
                      <a:pt x="47" y="52"/>
                      <a:pt x="42" y="52"/>
                      <a:pt x="40" y="52"/>
                    </a:cubicBezTo>
                    <a:cubicBezTo>
                      <a:pt x="39" y="45"/>
                      <a:pt x="39" y="38"/>
                      <a:pt x="38" y="31"/>
                    </a:cubicBezTo>
                    <a:cubicBezTo>
                      <a:pt x="31" y="36"/>
                      <a:pt x="25" y="41"/>
                      <a:pt x="19" y="46"/>
                    </a:cubicBezTo>
                    <a:cubicBezTo>
                      <a:pt x="13" y="48"/>
                      <a:pt x="6" y="50"/>
                      <a:pt x="0" y="52"/>
                    </a:cubicBezTo>
                    <a:cubicBezTo>
                      <a:pt x="4" y="42"/>
                      <a:pt x="14" y="39"/>
                      <a:pt x="24" y="36"/>
                    </a:cubicBezTo>
                    <a:cubicBezTo>
                      <a:pt x="33" y="27"/>
                      <a:pt x="36" y="13"/>
                      <a:pt x="36"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9" name="Freeform 55">
                <a:extLst>
                  <a:ext uri="{FF2B5EF4-FFF2-40B4-BE49-F238E27FC236}">
                    <a16:creationId xmlns:a16="http://schemas.microsoft.com/office/drawing/2014/main" id="{400C390D-8FA7-42BB-9B92-52F71169CFA4}"/>
                  </a:ext>
                </a:extLst>
              </p:cNvPr>
              <p:cNvSpPr>
                <a:spLocks/>
              </p:cNvSpPr>
              <p:nvPr userDrawn="1"/>
            </p:nvSpPr>
            <p:spPr bwMode="auto">
              <a:xfrm>
                <a:off x="5560" y="367"/>
                <a:ext cx="11" cy="17"/>
              </a:xfrm>
              <a:custGeom>
                <a:avLst/>
                <a:gdLst>
                  <a:gd name="T0" fmla="*/ 5 w 15"/>
                  <a:gd name="T1" fmla="*/ 6 h 22"/>
                  <a:gd name="T2" fmla="*/ 10 w 15"/>
                  <a:gd name="T3" fmla="*/ 16 h 22"/>
                  <a:gd name="T4" fmla="*/ 5 w 15"/>
                  <a:gd name="T5" fmla="*/ 6 h 22"/>
                </a:gdLst>
                <a:ahLst/>
                <a:cxnLst>
                  <a:cxn ang="0">
                    <a:pos x="T0" y="T1"/>
                  </a:cxn>
                  <a:cxn ang="0">
                    <a:pos x="T2" y="T3"/>
                  </a:cxn>
                  <a:cxn ang="0">
                    <a:pos x="T4" y="T5"/>
                  </a:cxn>
                </a:cxnLst>
                <a:rect l="0" t="0" r="r" b="b"/>
                <a:pathLst>
                  <a:path w="15" h="22">
                    <a:moveTo>
                      <a:pt x="5" y="6"/>
                    </a:moveTo>
                    <a:cubicBezTo>
                      <a:pt x="11" y="0"/>
                      <a:pt x="15" y="12"/>
                      <a:pt x="10" y="16"/>
                    </a:cubicBezTo>
                    <a:cubicBezTo>
                      <a:pt x="4" y="22"/>
                      <a:pt x="0" y="10"/>
                      <a:pt x="5" y="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0" name="Freeform 56">
                <a:extLst>
                  <a:ext uri="{FF2B5EF4-FFF2-40B4-BE49-F238E27FC236}">
                    <a16:creationId xmlns:a16="http://schemas.microsoft.com/office/drawing/2014/main" id="{B41F7C0C-5BCA-4C79-80AC-0969DD122714}"/>
                  </a:ext>
                </a:extLst>
              </p:cNvPr>
              <p:cNvSpPr>
                <a:spLocks/>
              </p:cNvSpPr>
              <p:nvPr userDrawn="1"/>
            </p:nvSpPr>
            <p:spPr bwMode="auto">
              <a:xfrm>
                <a:off x="5560" y="373"/>
                <a:ext cx="58" cy="65"/>
              </a:xfrm>
              <a:custGeom>
                <a:avLst/>
                <a:gdLst>
                  <a:gd name="T0" fmla="*/ 22 w 78"/>
                  <a:gd name="T1" fmla="*/ 35 h 87"/>
                  <a:gd name="T2" fmla="*/ 30 w 78"/>
                  <a:gd name="T3" fmla="*/ 0 h 87"/>
                  <a:gd name="T4" fmla="*/ 37 w 78"/>
                  <a:gd name="T5" fmla="*/ 63 h 87"/>
                  <a:gd name="T6" fmla="*/ 45 w 78"/>
                  <a:gd name="T7" fmla="*/ 63 h 87"/>
                  <a:gd name="T8" fmla="*/ 59 w 78"/>
                  <a:gd name="T9" fmla="*/ 23 h 87"/>
                  <a:gd name="T10" fmla="*/ 60 w 78"/>
                  <a:gd name="T11" fmla="*/ 0 h 87"/>
                  <a:gd name="T12" fmla="*/ 78 w 78"/>
                  <a:gd name="T13" fmla="*/ 53 h 87"/>
                  <a:gd name="T14" fmla="*/ 61 w 78"/>
                  <a:gd name="T15" fmla="*/ 54 h 87"/>
                  <a:gd name="T16" fmla="*/ 39 w 78"/>
                  <a:gd name="T17" fmla="*/ 74 h 87"/>
                  <a:gd name="T18" fmla="*/ 22 w 78"/>
                  <a:gd name="T19" fmla="*/ 87 h 87"/>
                  <a:gd name="T20" fmla="*/ 28 w 78"/>
                  <a:gd name="T21" fmla="*/ 57 h 87"/>
                  <a:gd name="T22" fmla="*/ 4 w 78"/>
                  <a:gd name="T23" fmla="*/ 61 h 87"/>
                  <a:gd name="T24" fmla="*/ 0 w 78"/>
                  <a:gd name="T25" fmla="*/ 56 h 87"/>
                  <a:gd name="T26" fmla="*/ 22 w 78"/>
                  <a:gd name="T27" fmla="*/ 3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87">
                    <a:moveTo>
                      <a:pt x="22" y="35"/>
                    </a:moveTo>
                    <a:cubicBezTo>
                      <a:pt x="19" y="22"/>
                      <a:pt x="16" y="7"/>
                      <a:pt x="30" y="0"/>
                    </a:cubicBezTo>
                    <a:cubicBezTo>
                      <a:pt x="33" y="21"/>
                      <a:pt x="38" y="41"/>
                      <a:pt x="37" y="63"/>
                    </a:cubicBezTo>
                    <a:cubicBezTo>
                      <a:pt x="39" y="63"/>
                      <a:pt x="42" y="63"/>
                      <a:pt x="45" y="63"/>
                    </a:cubicBezTo>
                    <a:cubicBezTo>
                      <a:pt x="48" y="49"/>
                      <a:pt x="46" y="31"/>
                      <a:pt x="59" y="23"/>
                    </a:cubicBezTo>
                    <a:cubicBezTo>
                      <a:pt x="59" y="15"/>
                      <a:pt x="60" y="8"/>
                      <a:pt x="60" y="0"/>
                    </a:cubicBezTo>
                    <a:cubicBezTo>
                      <a:pt x="76" y="12"/>
                      <a:pt x="78" y="34"/>
                      <a:pt x="78" y="53"/>
                    </a:cubicBezTo>
                    <a:cubicBezTo>
                      <a:pt x="72" y="53"/>
                      <a:pt x="66" y="53"/>
                      <a:pt x="61" y="54"/>
                    </a:cubicBezTo>
                    <a:cubicBezTo>
                      <a:pt x="56" y="63"/>
                      <a:pt x="49" y="71"/>
                      <a:pt x="39" y="74"/>
                    </a:cubicBezTo>
                    <a:cubicBezTo>
                      <a:pt x="35" y="80"/>
                      <a:pt x="29" y="86"/>
                      <a:pt x="22" y="87"/>
                    </a:cubicBezTo>
                    <a:cubicBezTo>
                      <a:pt x="24" y="77"/>
                      <a:pt x="26" y="67"/>
                      <a:pt x="28" y="57"/>
                    </a:cubicBezTo>
                    <a:cubicBezTo>
                      <a:pt x="20" y="58"/>
                      <a:pt x="12" y="60"/>
                      <a:pt x="4" y="61"/>
                    </a:cubicBezTo>
                    <a:cubicBezTo>
                      <a:pt x="3" y="60"/>
                      <a:pt x="1" y="57"/>
                      <a:pt x="0" y="56"/>
                    </a:cubicBezTo>
                    <a:cubicBezTo>
                      <a:pt x="8" y="50"/>
                      <a:pt x="18" y="44"/>
                      <a:pt x="22" y="3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1" name="Freeform 57">
                <a:extLst>
                  <a:ext uri="{FF2B5EF4-FFF2-40B4-BE49-F238E27FC236}">
                    <a16:creationId xmlns:a16="http://schemas.microsoft.com/office/drawing/2014/main" id="{E94D2811-E2C2-485F-9D9D-B590A191C430}"/>
                  </a:ext>
                </a:extLst>
              </p:cNvPr>
              <p:cNvSpPr>
                <a:spLocks/>
              </p:cNvSpPr>
              <p:nvPr userDrawn="1"/>
            </p:nvSpPr>
            <p:spPr bwMode="auto">
              <a:xfrm>
                <a:off x="3692" y="388"/>
                <a:ext cx="14" cy="14"/>
              </a:xfrm>
              <a:custGeom>
                <a:avLst/>
                <a:gdLst>
                  <a:gd name="T0" fmla="*/ 3 w 18"/>
                  <a:gd name="T1" fmla="*/ 2 h 18"/>
                  <a:gd name="T2" fmla="*/ 15 w 18"/>
                  <a:gd name="T3" fmla="*/ 17 h 18"/>
                  <a:gd name="T4" fmla="*/ 3 w 18"/>
                  <a:gd name="T5" fmla="*/ 2 h 18"/>
                </a:gdLst>
                <a:ahLst/>
                <a:cxnLst>
                  <a:cxn ang="0">
                    <a:pos x="T0" y="T1"/>
                  </a:cxn>
                  <a:cxn ang="0">
                    <a:pos x="T2" y="T3"/>
                  </a:cxn>
                  <a:cxn ang="0">
                    <a:pos x="T4" y="T5"/>
                  </a:cxn>
                </a:cxnLst>
                <a:rect l="0" t="0" r="r" b="b"/>
                <a:pathLst>
                  <a:path w="18" h="18">
                    <a:moveTo>
                      <a:pt x="3" y="2"/>
                    </a:moveTo>
                    <a:cubicBezTo>
                      <a:pt x="10" y="0"/>
                      <a:pt x="18" y="10"/>
                      <a:pt x="15" y="17"/>
                    </a:cubicBezTo>
                    <a:cubicBezTo>
                      <a:pt x="8" y="18"/>
                      <a:pt x="0" y="8"/>
                      <a:pt x="3"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2" name="Line 58">
                <a:extLst>
                  <a:ext uri="{FF2B5EF4-FFF2-40B4-BE49-F238E27FC236}">
                    <a16:creationId xmlns:a16="http://schemas.microsoft.com/office/drawing/2014/main" id="{5AFB9924-DA2C-4E6A-81D3-7E308F7C95FC}"/>
                  </a:ext>
                </a:extLst>
              </p:cNvPr>
              <p:cNvSpPr>
                <a:spLocks noChangeShapeType="1"/>
              </p:cNvSpPr>
              <p:nvPr userDrawn="1"/>
            </p:nvSpPr>
            <p:spPr bwMode="auto">
              <a:xfrm>
                <a:off x="5549" y="4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3" name="Line 59">
                <a:extLst>
                  <a:ext uri="{FF2B5EF4-FFF2-40B4-BE49-F238E27FC236}">
                    <a16:creationId xmlns:a16="http://schemas.microsoft.com/office/drawing/2014/main" id="{0437FBA0-5DD9-43B6-BCA0-C30C685DCF80}"/>
                  </a:ext>
                </a:extLst>
              </p:cNvPr>
              <p:cNvSpPr>
                <a:spLocks noChangeShapeType="1"/>
              </p:cNvSpPr>
              <p:nvPr userDrawn="1"/>
            </p:nvSpPr>
            <p:spPr bwMode="auto">
              <a:xfrm>
                <a:off x="5549" y="4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4" name="Freeform 60">
                <a:extLst>
                  <a:ext uri="{FF2B5EF4-FFF2-40B4-BE49-F238E27FC236}">
                    <a16:creationId xmlns:a16="http://schemas.microsoft.com/office/drawing/2014/main" id="{668CD046-9C0B-4FB0-B200-69178CA86AF2}"/>
                  </a:ext>
                </a:extLst>
              </p:cNvPr>
              <p:cNvSpPr>
                <a:spLocks/>
              </p:cNvSpPr>
              <p:nvPr userDrawn="1"/>
            </p:nvSpPr>
            <p:spPr bwMode="auto">
              <a:xfrm>
                <a:off x="5520" y="429"/>
                <a:ext cx="37" cy="26"/>
              </a:xfrm>
              <a:custGeom>
                <a:avLst/>
                <a:gdLst>
                  <a:gd name="T0" fmla="*/ 0 w 50"/>
                  <a:gd name="T1" fmla="*/ 35 h 35"/>
                  <a:gd name="T2" fmla="*/ 50 w 50"/>
                  <a:gd name="T3" fmla="*/ 0 h 35"/>
                  <a:gd name="T4" fmla="*/ 0 w 50"/>
                  <a:gd name="T5" fmla="*/ 35 h 35"/>
                </a:gdLst>
                <a:ahLst/>
                <a:cxnLst>
                  <a:cxn ang="0">
                    <a:pos x="T0" y="T1"/>
                  </a:cxn>
                  <a:cxn ang="0">
                    <a:pos x="T2" y="T3"/>
                  </a:cxn>
                  <a:cxn ang="0">
                    <a:pos x="T4" y="T5"/>
                  </a:cxn>
                </a:cxnLst>
                <a:rect l="0" t="0" r="r" b="b"/>
                <a:pathLst>
                  <a:path w="50" h="35">
                    <a:moveTo>
                      <a:pt x="0" y="35"/>
                    </a:moveTo>
                    <a:cubicBezTo>
                      <a:pt x="11" y="17"/>
                      <a:pt x="35" y="15"/>
                      <a:pt x="50" y="0"/>
                    </a:cubicBezTo>
                    <a:cubicBezTo>
                      <a:pt x="43" y="22"/>
                      <a:pt x="18" y="26"/>
                      <a:pt x="0" y="3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5" name="Freeform 61">
                <a:extLst>
                  <a:ext uri="{FF2B5EF4-FFF2-40B4-BE49-F238E27FC236}">
                    <a16:creationId xmlns:a16="http://schemas.microsoft.com/office/drawing/2014/main" id="{1E762792-2A8D-4255-A5E8-F3FA15F4C6C5}"/>
                  </a:ext>
                </a:extLst>
              </p:cNvPr>
              <p:cNvSpPr>
                <a:spLocks/>
              </p:cNvSpPr>
              <p:nvPr userDrawn="1"/>
            </p:nvSpPr>
            <p:spPr bwMode="auto">
              <a:xfrm>
                <a:off x="5562" y="433"/>
                <a:ext cx="8" cy="8"/>
              </a:xfrm>
              <a:custGeom>
                <a:avLst/>
                <a:gdLst>
                  <a:gd name="T0" fmla="*/ 3 w 11"/>
                  <a:gd name="T1" fmla="*/ 2 h 11"/>
                  <a:gd name="T2" fmla="*/ 9 w 11"/>
                  <a:gd name="T3" fmla="*/ 8 h 11"/>
                  <a:gd name="T4" fmla="*/ 3 w 11"/>
                  <a:gd name="T5" fmla="*/ 2 h 11"/>
                </a:gdLst>
                <a:ahLst/>
                <a:cxnLst>
                  <a:cxn ang="0">
                    <a:pos x="T0" y="T1"/>
                  </a:cxn>
                  <a:cxn ang="0">
                    <a:pos x="T2" y="T3"/>
                  </a:cxn>
                  <a:cxn ang="0">
                    <a:pos x="T4" y="T5"/>
                  </a:cxn>
                </a:cxnLst>
                <a:rect l="0" t="0" r="r" b="b"/>
                <a:pathLst>
                  <a:path w="11" h="11">
                    <a:moveTo>
                      <a:pt x="3" y="2"/>
                    </a:moveTo>
                    <a:cubicBezTo>
                      <a:pt x="9" y="0"/>
                      <a:pt x="11" y="2"/>
                      <a:pt x="9" y="8"/>
                    </a:cubicBezTo>
                    <a:cubicBezTo>
                      <a:pt x="2" y="11"/>
                      <a:pt x="0" y="8"/>
                      <a:pt x="3"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6" name="Freeform 62">
                <a:extLst>
                  <a:ext uri="{FF2B5EF4-FFF2-40B4-BE49-F238E27FC236}">
                    <a16:creationId xmlns:a16="http://schemas.microsoft.com/office/drawing/2014/main" id="{D36C383A-E9DF-48D6-95D5-601681AAC801}"/>
                  </a:ext>
                </a:extLst>
              </p:cNvPr>
              <p:cNvSpPr>
                <a:spLocks/>
              </p:cNvSpPr>
              <p:nvPr userDrawn="1"/>
            </p:nvSpPr>
            <p:spPr bwMode="auto">
              <a:xfrm>
                <a:off x="5486" y="450"/>
                <a:ext cx="29" cy="27"/>
              </a:xfrm>
              <a:custGeom>
                <a:avLst/>
                <a:gdLst>
                  <a:gd name="T0" fmla="*/ 12 w 39"/>
                  <a:gd name="T1" fmla="*/ 0 h 35"/>
                  <a:gd name="T2" fmla="*/ 39 w 39"/>
                  <a:gd name="T3" fmla="*/ 7 h 35"/>
                  <a:gd name="T4" fmla="*/ 0 w 39"/>
                  <a:gd name="T5" fmla="*/ 35 h 35"/>
                  <a:gd name="T6" fmla="*/ 12 w 39"/>
                  <a:gd name="T7" fmla="*/ 0 h 35"/>
                </a:gdLst>
                <a:ahLst/>
                <a:cxnLst>
                  <a:cxn ang="0">
                    <a:pos x="T0" y="T1"/>
                  </a:cxn>
                  <a:cxn ang="0">
                    <a:pos x="T2" y="T3"/>
                  </a:cxn>
                  <a:cxn ang="0">
                    <a:pos x="T4" y="T5"/>
                  </a:cxn>
                  <a:cxn ang="0">
                    <a:pos x="T6" y="T7"/>
                  </a:cxn>
                </a:cxnLst>
                <a:rect l="0" t="0" r="r" b="b"/>
                <a:pathLst>
                  <a:path w="39" h="35">
                    <a:moveTo>
                      <a:pt x="12" y="0"/>
                    </a:moveTo>
                    <a:cubicBezTo>
                      <a:pt x="21" y="2"/>
                      <a:pt x="30" y="4"/>
                      <a:pt x="39" y="7"/>
                    </a:cubicBezTo>
                    <a:cubicBezTo>
                      <a:pt x="24" y="13"/>
                      <a:pt x="10" y="22"/>
                      <a:pt x="0" y="35"/>
                    </a:cubicBezTo>
                    <a:cubicBezTo>
                      <a:pt x="2" y="23"/>
                      <a:pt x="6" y="11"/>
                      <a:pt x="12"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7" name="Line 63">
                <a:extLst>
                  <a:ext uri="{FF2B5EF4-FFF2-40B4-BE49-F238E27FC236}">
                    <a16:creationId xmlns:a16="http://schemas.microsoft.com/office/drawing/2014/main" id="{C8B1F955-3D1E-4D84-AA70-AC3553DA9DF6}"/>
                  </a:ext>
                </a:extLst>
              </p:cNvPr>
              <p:cNvSpPr>
                <a:spLocks noChangeShapeType="1"/>
              </p:cNvSpPr>
              <p:nvPr userDrawn="1"/>
            </p:nvSpPr>
            <p:spPr bwMode="auto">
              <a:xfrm>
                <a:off x="5546" y="45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8" name="Line 64">
                <a:extLst>
                  <a:ext uri="{FF2B5EF4-FFF2-40B4-BE49-F238E27FC236}">
                    <a16:creationId xmlns:a16="http://schemas.microsoft.com/office/drawing/2014/main" id="{37DDF9C9-66D0-41C8-91D6-F84F0A13D9DA}"/>
                  </a:ext>
                </a:extLst>
              </p:cNvPr>
              <p:cNvSpPr>
                <a:spLocks noChangeShapeType="1"/>
              </p:cNvSpPr>
              <p:nvPr userDrawn="1"/>
            </p:nvSpPr>
            <p:spPr bwMode="auto">
              <a:xfrm>
                <a:off x="5546" y="45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9" name="Freeform 65">
                <a:extLst>
                  <a:ext uri="{FF2B5EF4-FFF2-40B4-BE49-F238E27FC236}">
                    <a16:creationId xmlns:a16="http://schemas.microsoft.com/office/drawing/2014/main" id="{A00226C4-F7B9-423F-82FB-9A6EA9209DC9}"/>
                  </a:ext>
                </a:extLst>
              </p:cNvPr>
              <p:cNvSpPr>
                <a:spLocks/>
              </p:cNvSpPr>
              <p:nvPr userDrawn="1"/>
            </p:nvSpPr>
            <p:spPr bwMode="auto">
              <a:xfrm>
                <a:off x="6625" y="459"/>
                <a:ext cx="15" cy="12"/>
              </a:xfrm>
              <a:custGeom>
                <a:avLst/>
                <a:gdLst>
                  <a:gd name="T0" fmla="*/ 1 w 21"/>
                  <a:gd name="T1" fmla="*/ 4 h 16"/>
                  <a:gd name="T2" fmla="*/ 21 w 21"/>
                  <a:gd name="T3" fmla="*/ 9 h 16"/>
                  <a:gd name="T4" fmla="*/ 1 w 21"/>
                  <a:gd name="T5" fmla="*/ 4 h 16"/>
                </a:gdLst>
                <a:ahLst/>
                <a:cxnLst>
                  <a:cxn ang="0">
                    <a:pos x="T0" y="T1"/>
                  </a:cxn>
                  <a:cxn ang="0">
                    <a:pos x="T2" y="T3"/>
                  </a:cxn>
                  <a:cxn ang="0">
                    <a:pos x="T4" y="T5"/>
                  </a:cxn>
                </a:cxnLst>
                <a:rect l="0" t="0" r="r" b="b"/>
                <a:pathLst>
                  <a:path w="21" h="16">
                    <a:moveTo>
                      <a:pt x="1" y="4"/>
                    </a:moveTo>
                    <a:cubicBezTo>
                      <a:pt x="7" y="0"/>
                      <a:pt x="18" y="2"/>
                      <a:pt x="21" y="9"/>
                    </a:cubicBezTo>
                    <a:cubicBezTo>
                      <a:pt x="18" y="16"/>
                      <a:pt x="0" y="11"/>
                      <a:pt x="1"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0" name="Line 66">
                <a:extLst>
                  <a:ext uri="{FF2B5EF4-FFF2-40B4-BE49-F238E27FC236}">
                    <a16:creationId xmlns:a16="http://schemas.microsoft.com/office/drawing/2014/main" id="{71107689-E0FF-49EE-9A82-1B4C53A82ED1}"/>
                  </a:ext>
                </a:extLst>
              </p:cNvPr>
              <p:cNvSpPr>
                <a:spLocks noChangeShapeType="1"/>
              </p:cNvSpPr>
              <p:nvPr userDrawn="1"/>
            </p:nvSpPr>
            <p:spPr bwMode="auto">
              <a:xfrm>
                <a:off x="3650" y="48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1" name="Line 67">
                <a:extLst>
                  <a:ext uri="{FF2B5EF4-FFF2-40B4-BE49-F238E27FC236}">
                    <a16:creationId xmlns:a16="http://schemas.microsoft.com/office/drawing/2014/main" id="{511CC56B-66A9-412A-8976-26E1A11B8E12}"/>
                  </a:ext>
                </a:extLst>
              </p:cNvPr>
              <p:cNvSpPr>
                <a:spLocks noChangeShapeType="1"/>
              </p:cNvSpPr>
              <p:nvPr userDrawn="1"/>
            </p:nvSpPr>
            <p:spPr bwMode="auto">
              <a:xfrm>
                <a:off x="3650" y="48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2" name="Line 68">
                <a:extLst>
                  <a:ext uri="{FF2B5EF4-FFF2-40B4-BE49-F238E27FC236}">
                    <a16:creationId xmlns:a16="http://schemas.microsoft.com/office/drawing/2014/main" id="{C972BA06-240E-4AAA-A77B-4CA7276634EA}"/>
                  </a:ext>
                </a:extLst>
              </p:cNvPr>
              <p:cNvSpPr>
                <a:spLocks noChangeShapeType="1"/>
              </p:cNvSpPr>
              <p:nvPr userDrawn="1"/>
            </p:nvSpPr>
            <p:spPr bwMode="auto">
              <a:xfrm>
                <a:off x="5463" y="49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3" name="Line 69">
                <a:extLst>
                  <a:ext uri="{FF2B5EF4-FFF2-40B4-BE49-F238E27FC236}">
                    <a16:creationId xmlns:a16="http://schemas.microsoft.com/office/drawing/2014/main" id="{D0F647C2-C0D9-4CDD-B823-9BE65F9F66ED}"/>
                  </a:ext>
                </a:extLst>
              </p:cNvPr>
              <p:cNvSpPr>
                <a:spLocks noChangeShapeType="1"/>
              </p:cNvSpPr>
              <p:nvPr userDrawn="1"/>
            </p:nvSpPr>
            <p:spPr bwMode="auto">
              <a:xfrm>
                <a:off x="5463" y="49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4" name="Line 70">
                <a:extLst>
                  <a:ext uri="{FF2B5EF4-FFF2-40B4-BE49-F238E27FC236}">
                    <a16:creationId xmlns:a16="http://schemas.microsoft.com/office/drawing/2014/main" id="{05FBF0BE-3CF0-414E-84FE-5DD178453407}"/>
                  </a:ext>
                </a:extLst>
              </p:cNvPr>
              <p:cNvSpPr>
                <a:spLocks noChangeShapeType="1"/>
              </p:cNvSpPr>
              <p:nvPr userDrawn="1"/>
            </p:nvSpPr>
            <p:spPr bwMode="auto">
              <a:xfrm>
                <a:off x="4131" y="5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5" name="Line 71">
                <a:extLst>
                  <a:ext uri="{FF2B5EF4-FFF2-40B4-BE49-F238E27FC236}">
                    <a16:creationId xmlns:a16="http://schemas.microsoft.com/office/drawing/2014/main" id="{9CABAC87-D8F5-438C-AEA0-71F6CB35E0E2}"/>
                  </a:ext>
                </a:extLst>
              </p:cNvPr>
              <p:cNvSpPr>
                <a:spLocks noChangeShapeType="1"/>
              </p:cNvSpPr>
              <p:nvPr userDrawn="1"/>
            </p:nvSpPr>
            <p:spPr bwMode="auto">
              <a:xfrm>
                <a:off x="4131" y="5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6" name="Line 72">
                <a:extLst>
                  <a:ext uri="{FF2B5EF4-FFF2-40B4-BE49-F238E27FC236}">
                    <a16:creationId xmlns:a16="http://schemas.microsoft.com/office/drawing/2014/main" id="{A08188A9-A61D-44BF-87F1-37E9A6CD275A}"/>
                  </a:ext>
                </a:extLst>
              </p:cNvPr>
              <p:cNvSpPr>
                <a:spLocks noChangeShapeType="1"/>
              </p:cNvSpPr>
              <p:nvPr userDrawn="1"/>
            </p:nvSpPr>
            <p:spPr bwMode="auto">
              <a:xfrm>
                <a:off x="6680" y="57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7" name="Line 73">
                <a:extLst>
                  <a:ext uri="{FF2B5EF4-FFF2-40B4-BE49-F238E27FC236}">
                    <a16:creationId xmlns:a16="http://schemas.microsoft.com/office/drawing/2014/main" id="{B21ECCE0-5108-4169-987F-FE717434EB04}"/>
                  </a:ext>
                </a:extLst>
              </p:cNvPr>
              <p:cNvSpPr>
                <a:spLocks noChangeShapeType="1"/>
              </p:cNvSpPr>
              <p:nvPr userDrawn="1"/>
            </p:nvSpPr>
            <p:spPr bwMode="auto">
              <a:xfrm>
                <a:off x="6680" y="57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8" name="Line 74">
                <a:extLst>
                  <a:ext uri="{FF2B5EF4-FFF2-40B4-BE49-F238E27FC236}">
                    <a16:creationId xmlns:a16="http://schemas.microsoft.com/office/drawing/2014/main" id="{1AD4C09C-2C5D-47B8-8333-143728868A85}"/>
                  </a:ext>
                </a:extLst>
              </p:cNvPr>
              <p:cNvSpPr>
                <a:spLocks noChangeShapeType="1"/>
              </p:cNvSpPr>
              <p:nvPr userDrawn="1"/>
            </p:nvSpPr>
            <p:spPr bwMode="auto">
              <a:xfrm>
                <a:off x="6840" y="58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9" name="Line 75">
                <a:extLst>
                  <a:ext uri="{FF2B5EF4-FFF2-40B4-BE49-F238E27FC236}">
                    <a16:creationId xmlns:a16="http://schemas.microsoft.com/office/drawing/2014/main" id="{3D4E43EB-8D7A-4C11-8868-2096A863862A}"/>
                  </a:ext>
                </a:extLst>
              </p:cNvPr>
              <p:cNvSpPr>
                <a:spLocks noChangeShapeType="1"/>
              </p:cNvSpPr>
              <p:nvPr userDrawn="1"/>
            </p:nvSpPr>
            <p:spPr bwMode="auto">
              <a:xfrm>
                <a:off x="6840" y="58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0" name="Freeform 76">
                <a:extLst>
                  <a:ext uri="{FF2B5EF4-FFF2-40B4-BE49-F238E27FC236}">
                    <a16:creationId xmlns:a16="http://schemas.microsoft.com/office/drawing/2014/main" id="{37C109A3-16D0-481D-9937-D2C287DC7752}"/>
                  </a:ext>
                </a:extLst>
              </p:cNvPr>
              <p:cNvSpPr>
                <a:spLocks/>
              </p:cNvSpPr>
              <p:nvPr userDrawn="1"/>
            </p:nvSpPr>
            <p:spPr bwMode="auto">
              <a:xfrm>
                <a:off x="6713" y="583"/>
                <a:ext cx="6" cy="9"/>
              </a:xfrm>
              <a:custGeom>
                <a:avLst/>
                <a:gdLst>
                  <a:gd name="T0" fmla="*/ 0 w 9"/>
                  <a:gd name="T1" fmla="*/ 5 h 12"/>
                  <a:gd name="T2" fmla="*/ 9 w 9"/>
                  <a:gd name="T3" fmla="*/ 8 h 12"/>
                  <a:gd name="T4" fmla="*/ 0 w 9"/>
                  <a:gd name="T5" fmla="*/ 5 h 12"/>
                </a:gdLst>
                <a:ahLst/>
                <a:cxnLst>
                  <a:cxn ang="0">
                    <a:pos x="T0" y="T1"/>
                  </a:cxn>
                  <a:cxn ang="0">
                    <a:pos x="T2" y="T3"/>
                  </a:cxn>
                  <a:cxn ang="0">
                    <a:pos x="T4" y="T5"/>
                  </a:cxn>
                </a:cxnLst>
                <a:rect l="0" t="0" r="r" b="b"/>
                <a:pathLst>
                  <a:path w="9" h="12">
                    <a:moveTo>
                      <a:pt x="0" y="5"/>
                    </a:moveTo>
                    <a:cubicBezTo>
                      <a:pt x="5" y="0"/>
                      <a:pt x="8" y="2"/>
                      <a:pt x="9" y="8"/>
                    </a:cubicBezTo>
                    <a:cubicBezTo>
                      <a:pt x="3" y="12"/>
                      <a:pt x="0" y="11"/>
                      <a:pt x="0" y="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1" name="Line 77">
                <a:extLst>
                  <a:ext uri="{FF2B5EF4-FFF2-40B4-BE49-F238E27FC236}">
                    <a16:creationId xmlns:a16="http://schemas.microsoft.com/office/drawing/2014/main" id="{A2B3245C-171E-4606-8874-EDA8648998D1}"/>
                  </a:ext>
                </a:extLst>
              </p:cNvPr>
              <p:cNvSpPr>
                <a:spLocks noChangeShapeType="1"/>
              </p:cNvSpPr>
              <p:nvPr userDrawn="1"/>
            </p:nvSpPr>
            <p:spPr bwMode="auto">
              <a:xfrm>
                <a:off x="6656" y="60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2" name="Line 78">
                <a:extLst>
                  <a:ext uri="{FF2B5EF4-FFF2-40B4-BE49-F238E27FC236}">
                    <a16:creationId xmlns:a16="http://schemas.microsoft.com/office/drawing/2014/main" id="{579629FE-AA20-4DE9-B21A-09A9991AAA76}"/>
                  </a:ext>
                </a:extLst>
              </p:cNvPr>
              <p:cNvSpPr>
                <a:spLocks noChangeShapeType="1"/>
              </p:cNvSpPr>
              <p:nvPr userDrawn="1"/>
            </p:nvSpPr>
            <p:spPr bwMode="auto">
              <a:xfrm>
                <a:off x="6656" y="60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3" name="Line 79">
                <a:extLst>
                  <a:ext uri="{FF2B5EF4-FFF2-40B4-BE49-F238E27FC236}">
                    <a16:creationId xmlns:a16="http://schemas.microsoft.com/office/drawing/2014/main" id="{9D13E1B4-B762-47A4-9074-05F5BE5F9234}"/>
                  </a:ext>
                </a:extLst>
              </p:cNvPr>
              <p:cNvSpPr>
                <a:spLocks noChangeShapeType="1"/>
              </p:cNvSpPr>
              <p:nvPr userDrawn="1"/>
            </p:nvSpPr>
            <p:spPr bwMode="auto">
              <a:xfrm>
                <a:off x="6736" y="60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4" name="Line 80">
                <a:extLst>
                  <a:ext uri="{FF2B5EF4-FFF2-40B4-BE49-F238E27FC236}">
                    <a16:creationId xmlns:a16="http://schemas.microsoft.com/office/drawing/2014/main" id="{0B37F963-B1A7-4C9A-BF92-FF74FF1154BD}"/>
                  </a:ext>
                </a:extLst>
              </p:cNvPr>
              <p:cNvSpPr>
                <a:spLocks noChangeShapeType="1"/>
              </p:cNvSpPr>
              <p:nvPr userDrawn="1"/>
            </p:nvSpPr>
            <p:spPr bwMode="auto">
              <a:xfrm>
                <a:off x="6736" y="60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5" name="Freeform 81">
                <a:extLst>
                  <a:ext uri="{FF2B5EF4-FFF2-40B4-BE49-F238E27FC236}">
                    <a16:creationId xmlns:a16="http://schemas.microsoft.com/office/drawing/2014/main" id="{BA0B260B-7EAB-4315-B89B-8A1A72E6B242}"/>
                  </a:ext>
                </a:extLst>
              </p:cNvPr>
              <p:cNvSpPr>
                <a:spLocks/>
              </p:cNvSpPr>
              <p:nvPr userDrawn="1"/>
            </p:nvSpPr>
            <p:spPr bwMode="auto">
              <a:xfrm>
                <a:off x="6597" y="608"/>
                <a:ext cx="16" cy="16"/>
              </a:xfrm>
              <a:custGeom>
                <a:avLst/>
                <a:gdLst>
                  <a:gd name="T0" fmla="*/ 5 w 22"/>
                  <a:gd name="T1" fmla="*/ 5 h 22"/>
                  <a:gd name="T2" fmla="*/ 16 w 22"/>
                  <a:gd name="T3" fmla="*/ 17 h 22"/>
                  <a:gd name="T4" fmla="*/ 5 w 22"/>
                  <a:gd name="T5" fmla="*/ 5 h 22"/>
                </a:gdLst>
                <a:ahLst/>
                <a:cxnLst>
                  <a:cxn ang="0">
                    <a:pos x="T0" y="T1"/>
                  </a:cxn>
                  <a:cxn ang="0">
                    <a:pos x="T2" y="T3"/>
                  </a:cxn>
                  <a:cxn ang="0">
                    <a:pos x="T4" y="T5"/>
                  </a:cxn>
                </a:cxnLst>
                <a:rect l="0" t="0" r="r" b="b"/>
                <a:pathLst>
                  <a:path w="22" h="22">
                    <a:moveTo>
                      <a:pt x="5" y="5"/>
                    </a:moveTo>
                    <a:cubicBezTo>
                      <a:pt x="11" y="0"/>
                      <a:pt x="22" y="10"/>
                      <a:pt x="16" y="17"/>
                    </a:cubicBezTo>
                    <a:cubicBezTo>
                      <a:pt x="10" y="22"/>
                      <a:pt x="0" y="12"/>
                      <a:pt x="5" y="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6" name="Freeform 82">
                <a:extLst>
                  <a:ext uri="{FF2B5EF4-FFF2-40B4-BE49-F238E27FC236}">
                    <a16:creationId xmlns:a16="http://schemas.microsoft.com/office/drawing/2014/main" id="{68E79C38-05C4-44A7-A92F-4F606AFC6DFC}"/>
                  </a:ext>
                </a:extLst>
              </p:cNvPr>
              <p:cNvSpPr>
                <a:spLocks/>
              </p:cNvSpPr>
              <p:nvPr userDrawn="1"/>
            </p:nvSpPr>
            <p:spPr bwMode="auto">
              <a:xfrm>
                <a:off x="6737" y="714"/>
                <a:ext cx="10" cy="8"/>
              </a:xfrm>
              <a:custGeom>
                <a:avLst/>
                <a:gdLst>
                  <a:gd name="T0" fmla="*/ 6 w 12"/>
                  <a:gd name="T1" fmla="*/ 0 h 10"/>
                  <a:gd name="T2" fmla="*/ 6 w 12"/>
                  <a:gd name="T3" fmla="*/ 10 h 10"/>
                  <a:gd name="T4" fmla="*/ 6 w 12"/>
                  <a:gd name="T5" fmla="*/ 0 h 10"/>
                </a:gdLst>
                <a:ahLst/>
                <a:cxnLst>
                  <a:cxn ang="0">
                    <a:pos x="T0" y="T1"/>
                  </a:cxn>
                  <a:cxn ang="0">
                    <a:pos x="T2" y="T3"/>
                  </a:cxn>
                  <a:cxn ang="0">
                    <a:pos x="T4" y="T5"/>
                  </a:cxn>
                </a:cxnLst>
                <a:rect l="0" t="0" r="r" b="b"/>
                <a:pathLst>
                  <a:path w="12" h="10">
                    <a:moveTo>
                      <a:pt x="6" y="0"/>
                    </a:moveTo>
                    <a:cubicBezTo>
                      <a:pt x="12" y="4"/>
                      <a:pt x="12" y="6"/>
                      <a:pt x="6" y="10"/>
                    </a:cubicBezTo>
                    <a:cubicBezTo>
                      <a:pt x="0" y="7"/>
                      <a:pt x="0" y="4"/>
                      <a:pt x="6"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7" name="Freeform 83">
                <a:extLst>
                  <a:ext uri="{FF2B5EF4-FFF2-40B4-BE49-F238E27FC236}">
                    <a16:creationId xmlns:a16="http://schemas.microsoft.com/office/drawing/2014/main" id="{7F8D928E-9FD1-45D8-9743-8446AB366FFB}"/>
                  </a:ext>
                </a:extLst>
              </p:cNvPr>
              <p:cNvSpPr>
                <a:spLocks/>
              </p:cNvSpPr>
              <p:nvPr userDrawn="1"/>
            </p:nvSpPr>
            <p:spPr bwMode="auto">
              <a:xfrm>
                <a:off x="6064" y="769"/>
                <a:ext cx="16" cy="16"/>
              </a:xfrm>
              <a:custGeom>
                <a:avLst/>
                <a:gdLst>
                  <a:gd name="T0" fmla="*/ 0 w 21"/>
                  <a:gd name="T1" fmla="*/ 21 h 21"/>
                  <a:gd name="T2" fmla="*/ 13 w 21"/>
                  <a:gd name="T3" fmla="*/ 0 h 21"/>
                  <a:gd name="T4" fmla="*/ 21 w 21"/>
                  <a:gd name="T5" fmla="*/ 10 h 21"/>
                  <a:gd name="T6" fmla="*/ 0 w 21"/>
                  <a:gd name="T7" fmla="*/ 21 h 21"/>
                </a:gdLst>
                <a:ahLst/>
                <a:cxnLst>
                  <a:cxn ang="0">
                    <a:pos x="T0" y="T1"/>
                  </a:cxn>
                  <a:cxn ang="0">
                    <a:pos x="T2" y="T3"/>
                  </a:cxn>
                  <a:cxn ang="0">
                    <a:pos x="T4" y="T5"/>
                  </a:cxn>
                  <a:cxn ang="0">
                    <a:pos x="T6" y="T7"/>
                  </a:cxn>
                </a:cxnLst>
                <a:rect l="0" t="0" r="r" b="b"/>
                <a:pathLst>
                  <a:path w="21" h="21">
                    <a:moveTo>
                      <a:pt x="0" y="21"/>
                    </a:moveTo>
                    <a:cubicBezTo>
                      <a:pt x="2" y="13"/>
                      <a:pt x="8" y="6"/>
                      <a:pt x="13" y="0"/>
                    </a:cubicBezTo>
                    <a:cubicBezTo>
                      <a:pt x="16" y="3"/>
                      <a:pt x="19" y="7"/>
                      <a:pt x="21" y="10"/>
                    </a:cubicBezTo>
                    <a:cubicBezTo>
                      <a:pt x="14" y="14"/>
                      <a:pt x="7" y="19"/>
                      <a:pt x="0" y="2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8" name="Line 84">
                <a:extLst>
                  <a:ext uri="{FF2B5EF4-FFF2-40B4-BE49-F238E27FC236}">
                    <a16:creationId xmlns:a16="http://schemas.microsoft.com/office/drawing/2014/main" id="{A04716DC-F842-43AA-AA10-98A36C09CE30}"/>
                  </a:ext>
                </a:extLst>
              </p:cNvPr>
              <p:cNvSpPr>
                <a:spLocks noChangeShapeType="1"/>
              </p:cNvSpPr>
              <p:nvPr userDrawn="1"/>
            </p:nvSpPr>
            <p:spPr bwMode="auto">
              <a:xfrm>
                <a:off x="5435" y="82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9" name="Line 85">
                <a:extLst>
                  <a:ext uri="{FF2B5EF4-FFF2-40B4-BE49-F238E27FC236}">
                    <a16:creationId xmlns:a16="http://schemas.microsoft.com/office/drawing/2014/main" id="{50999D24-3D75-4379-9ECA-718BD7295A1A}"/>
                  </a:ext>
                </a:extLst>
              </p:cNvPr>
              <p:cNvSpPr>
                <a:spLocks noChangeShapeType="1"/>
              </p:cNvSpPr>
              <p:nvPr userDrawn="1"/>
            </p:nvSpPr>
            <p:spPr bwMode="auto">
              <a:xfrm>
                <a:off x="5435" y="82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0" name="Line 86">
                <a:extLst>
                  <a:ext uri="{FF2B5EF4-FFF2-40B4-BE49-F238E27FC236}">
                    <a16:creationId xmlns:a16="http://schemas.microsoft.com/office/drawing/2014/main" id="{EB3CC3C3-5382-4877-84F2-5E93B977DE48}"/>
                  </a:ext>
                </a:extLst>
              </p:cNvPr>
              <p:cNvSpPr>
                <a:spLocks noChangeShapeType="1"/>
              </p:cNvSpPr>
              <p:nvPr userDrawn="1"/>
            </p:nvSpPr>
            <p:spPr bwMode="auto">
              <a:xfrm>
                <a:off x="5445" y="82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1" name="Line 87">
                <a:extLst>
                  <a:ext uri="{FF2B5EF4-FFF2-40B4-BE49-F238E27FC236}">
                    <a16:creationId xmlns:a16="http://schemas.microsoft.com/office/drawing/2014/main" id="{0600A201-6B4B-4292-BFAA-3ED4AE98E173}"/>
                  </a:ext>
                </a:extLst>
              </p:cNvPr>
              <p:cNvSpPr>
                <a:spLocks noChangeShapeType="1"/>
              </p:cNvSpPr>
              <p:nvPr userDrawn="1"/>
            </p:nvSpPr>
            <p:spPr bwMode="auto">
              <a:xfrm>
                <a:off x="5445" y="82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2" name="Freeform 88">
                <a:extLst>
                  <a:ext uri="{FF2B5EF4-FFF2-40B4-BE49-F238E27FC236}">
                    <a16:creationId xmlns:a16="http://schemas.microsoft.com/office/drawing/2014/main" id="{5B53EC7B-1CCF-413E-B29E-0D6879A51990}"/>
                  </a:ext>
                </a:extLst>
              </p:cNvPr>
              <p:cNvSpPr>
                <a:spLocks/>
              </p:cNvSpPr>
              <p:nvPr userDrawn="1"/>
            </p:nvSpPr>
            <p:spPr bwMode="auto">
              <a:xfrm>
                <a:off x="6628" y="877"/>
                <a:ext cx="187" cy="213"/>
              </a:xfrm>
              <a:custGeom>
                <a:avLst/>
                <a:gdLst>
                  <a:gd name="T0" fmla="*/ 8 w 249"/>
                  <a:gd name="T1" fmla="*/ 0 h 283"/>
                  <a:gd name="T2" fmla="*/ 41 w 249"/>
                  <a:gd name="T3" fmla="*/ 10 h 283"/>
                  <a:gd name="T4" fmla="*/ 93 w 249"/>
                  <a:gd name="T5" fmla="*/ 28 h 283"/>
                  <a:gd name="T6" fmla="*/ 132 w 249"/>
                  <a:gd name="T7" fmla="*/ 48 h 283"/>
                  <a:gd name="T8" fmla="*/ 148 w 249"/>
                  <a:gd name="T9" fmla="*/ 110 h 283"/>
                  <a:gd name="T10" fmla="*/ 172 w 249"/>
                  <a:gd name="T11" fmla="*/ 133 h 283"/>
                  <a:gd name="T12" fmla="*/ 187 w 249"/>
                  <a:gd name="T13" fmla="*/ 141 h 283"/>
                  <a:gd name="T14" fmla="*/ 190 w 249"/>
                  <a:gd name="T15" fmla="*/ 151 h 283"/>
                  <a:gd name="T16" fmla="*/ 237 w 249"/>
                  <a:gd name="T17" fmla="*/ 193 h 283"/>
                  <a:gd name="T18" fmla="*/ 231 w 249"/>
                  <a:gd name="T19" fmla="*/ 236 h 283"/>
                  <a:gd name="T20" fmla="*/ 249 w 249"/>
                  <a:gd name="T21" fmla="*/ 237 h 283"/>
                  <a:gd name="T22" fmla="*/ 249 w 249"/>
                  <a:gd name="T23" fmla="*/ 245 h 283"/>
                  <a:gd name="T24" fmla="*/ 232 w 249"/>
                  <a:gd name="T25" fmla="*/ 246 h 283"/>
                  <a:gd name="T26" fmla="*/ 215 w 249"/>
                  <a:gd name="T27" fmla="*/ 277 h 283"/>
                  <a:gd name="T28" fmla="*/ 186 w 249"/>
                  <a:gd name="T29" fmla="*/ 283 h 283"/>
                  <a:gd name="T30" fmla="*/ 174 w 249"/>
                  <a:gd name="T31" fmla="*/ 262 h 283"/>
                  <a:gd name="T32" fmla="*/ 184 w 249"/>
                  <a:gd name="T33" fmla="*/ 257 h 283"/>
                  <a:gd name="T34" fmla="*/ 173 w 249"/>
                  <a:gd name="T35" fmla="*/ 247 h 283"/>
                  <a:gd name="T36" fmla="*/ 148 w 249"/>
                  <a:gd name="T37" fmla="*/ 222 h 283"/>
                  <a:gd name="T38" fmla="*/ 106 w 249"/>
                  <a:gd name="T39" fmla="*/ 204 h 283"/>
                  <a:gd name="T40" fmla="*/ 65 w 249"/>
                  <a:gd name="T41" fmla="*/ 185 h 283"/>
                  <a:gd name="T42" fmla="*/ 63 w 249"/>
                  <a:gd name="T43" fmla="*/ 155 h 283"/>
                  <a:gd name="T44" fmla="*/ 35 w 249"/>
                  <a:gd name="T45" fmla="*/ 127 h 283"/>
                  <a:gd name="T46" fmla="*/ 0 w 249"/>
                  <a:gd name="T47" fmla="*/ 92 h 283"/>
                  <a:gd name="T48" fmla="*/ 0 w 249"/>
                  <a:gd name="T49" fmla="*/ 73 h 283"/>
                  <a:gd name="T50" fmla="*/ 52 w 249"/>
                  <a:gd name="T51" fmla="*/ 130 h 283"/>
                  <a:gd name="T52" fmla="*/ 66 w 249"/>
                  <a:gd name="T53" fmla="*/ 130 h 283"/>
                  <a:gd name="T54" fmla="*/ 57 w 249"/>
                  <a:gd name="T55" fmla="*/ 114 h 283"/>
                  <a:gd name="T56" fmla="*/ 53 w 249"/>
                  <a:gd name="T57" fmla="*/ 100 h 283"/>
                  <a:gd name="T58" fmla="*/ 45 w 249"/>
                  <a:gd name="T59" fmla="*/ 69 h 283"/>
                  <a:gd name="T60" fmla="*/ 76 w 249"/>
                  <a:gd name="T61" fmla="*/ 101 h 283"/>
                  <a:gd name="T62" fmla="*/ 92 w 249"/>
                  <a:gd name="T63" fmla="*/ 112 h 283"/>
                  <a:gd name="T64" fmla="*/ 87 w 249"/>
                  <a:gd name="T65" fmla="*/ 98 h 283"/>
                  <a:gd name="T66" fmla="*/ 106 w 249"/>
                  <a:gd name="T67" fmla="*/ 86 h 283"/>
                  <a:gd name="T68" fmla="*/ 101 w 249"/>
                  <a:gd name="T69" fmla="*/ 62 h 283"/>
                  <a:gd name="T70" fmla="*/ 54 w 249"/>
                  <a:gd name="T71" fmla="*/ 44 h 283"/>
                  <a:gd name="T72" fmla="*/ 41 w 249"/>
                  <a:gd name="T73" fmla="*/ 49 h 283"/>
                  <a:gd name="T74" fmla="*/ 8 w 249"/>
                  <a:gd name="T75"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9" h="283">
                    <a:moveTo>
                      <a:pt x="8" y="0"/>
                    </a:moveTo>
                    <a:cubicBezTo>
                      <a:pt x="20" y="0"/>
                      <a:pt x="32" y="2"/>
                      <a:pt x="41" y="10"/>
                    </a:cubicBezTo>
                    <a:cubicBezTo>
                      <a:pt x="55" y="24"/>
                      <a:pt x="77" y="17"/>
                      <a:pt x="93" y="28"/>
                    </a:cubicBezTo>
                    <a:cubicBezTo>
                      <a:pt x="106" y="36"/>
                      <a:pt x="119" y="41"/>
                      <a:pt x="132" y="48"/>
                    </a:cubicBezTo>
                    <a:cubicBezTo>
                      <a:pt x="134" y="69"/>
                      <a:pt x="134" y="92"/>
                      <a:pt x="148" y="110"/>
                    </a:cubicBezTo>
                    <a:cubicBezTo>
                      <a:pt x="161" y="111"/>
                      <a:pt x="167" y="122"/>
                      <a:pt x="172" y="133"/>
                    </a:cubicBezTo>
                    <a:cubicBezTo>
                      <a:pt x="177" y="136"/>
                      <a:pt x="182" y="138"/>
                      <a:pt x="187" y="141"/>
                    </a:cubicBezTo>
                    <a:cubicBezTo>
                      <a:pt x="188" y="144"/>
                      <a:pt x="189" y="149"/>
                      <a:pt x="190" y="151"/>
                    </a:cubicBezTo>
                    <a:cubicBezTo>
                      <a:pt x="207" y="162"/>
                      <a:pt x="226" y="174"/>
                      <a:pt x="237" y="193"/>
                    </a:cubicBezTo>
                    <a:cubicBezTo>
                      <a:pt x="244" y="207"/>
                      <a:pt x="237" y="223"/>
                      <a:pt x="231" y="236"/>
                    </a:cubicBezTo>
                    <a:cubicBezTo>
                      <a:pt x="237" y="236"/>
                      <a:pt x="243" y="236"/>
                      <a:pt x="249" y="237"/>
                    </a:cubicBezTo>
                    <a:cubicBezTo>
                      <a:pt x="249" y="239"/>
                      <a:pt x="249" y="243"/>
                      <a:pt x="249" y="245"/>
                    </a:cubicBezTo>
                    <a:cubicBezTo>
                      <a:pt x="243" y="245"/>
                      <a:pt x="237" y="245"/>
                      <a:pt x="232" y="246"/>
                    </a:cubicBezTo>
                    <a:cubicBezTo>
                      <a:pt x="225" y="256"/>
                      <a:pt x="220" y="266"/>
                      <a:pt x="215" y="277"/>
                    </a:cubicBezTo>
                    <a:cubicBezTo>
                      <a:pt x="206" y="281"/>
                      <a:pt x="196" y="283"/>
                      <a:pt x="186" y="283"/>
                    </a:cubicBezTo>
                    <a:cubicBezTo>
                      <a:pt x="184" y="275"/>
                      <a:pt x="179" y="268"/>
                      <a:pt x="174" y="262"/>
                    </a:cubicBezTo>
                    <a:cubicBezTo>
                      <a:pt x="177" y="261"/>
                      <a:pt x="181" y="258"/>
                      <a:pt x="184" y="257"/>
                    </a:cubicBezTo>
                    <a:cubicBezTo>
                      <a:pt x="184" y="251"/>
                      <a:pt x="177" y="250"/>
                      <a:pt x="173" y="247"/>
                    </a:cubicBezTo>
                    <a:cubicBezTo>
                      <a:pt x="162" y="241"/>
                      <a:pt x="157" y="229"/>
                      <a:pt x="148" y="222"/>
                    </a:cubicBezTo>
                    <a:cubicBezTo>
                      <a:pt x="136" y="213"/>
                      <a:pt x="122" y="203"/>
                      <a:pt x="106" y="204"/>
                    </a:cubicBezTo>
                    <a:cubicBezTo>
                      <a:pt x="90" y="204"/>
                      <a:pt x="76" y="195"/>
                      <a:pt x="65" y="185"/>
                    </a:cubicBezTo>
                    <a:cubicBezTo>
                      <a:pt x="54" y="177"/>
                      <a:pt x="65" y="165"/>
                      <a:pt x="63" y="155"/>
                    </a:cubicBezTo>
                    <a:cubicBezTo>
                      <a:pt x="55" y="145"/>
                      <a:pt x="42" y="139"/>
                      <a:pt x="35" y="127"/>
                    </a:cubicBezTo>
                    <a:cubicBezTo>
                      <a:pt x="24" y="114"/>
                      <a:pt x="13" y="102"/>
                      <a:pt x="0" y="92"/>
                    </a:cubicBezTo>
                    <a:cubicBezTo>
                      <a:pt x="0" y="85"/>
                      <a:pt x="0" y="79"/>
                      <a:pt x="0" y="73"/>
                    </a:cubicBezTo>
                    <a:cubicBezTo>
                      <a:pt x="18" y="91"/>
                      <a:pt x="38" y="108"/>
                      <a:pt x="52" y="130"/>
                    </a:cubicBezTo>
                    <a:cubicBezTo>
                      <a:pt x="55" y="130"/>
                      <a:pt x="62" y="130"/>
                      <a:pt x="66" y="130"/>
                    </a:cubicBezTo>
                    <a:cubicBezTo>
                      <a:pt x="63" y="125"/>
                      <a:pt x="59" y="120"/>
                      <a:pt x="57" y="114"/>
                    </a:cubicBezTo>
                    <a:cubicBezTo>
                      <a:pt x="55" y="109"/>
                      <a:pt x="54" y="105"/>
                      <a:pt x="53" y="100"/>
                    </a:cubicBezTo>
                    <a:cubicBezTo>
                      <a:pt x="46" y="91"/>
                      <a:pt x="45" y="80"/>
                      <a:pt x="45" y="69"/>
                    </a:cubicBezTo>
                    <a:cubicBezTo>
                      <a:pt x="64" y="68"/>
                      <a:pt x="71" y="86"/>
                      <a:pt x="76" y="101"/>
                    </a:cubicBezTo>
                    <a:cubicBezTo>
                      <a:pt x="81" y="104"/>
                      <a:pt x="86" y="109"/>
                      <a:pt x="92" y="112"/>
                    </a:cubicBezTo>
                    <a:cubicBezTo>
                      <a:pt x="90" y="108"/>
                      <a:pt x="89" y="103"/>
                      <a:pt x="87" y="98"/>
                    </a:cubicBezTo>
                    <a:cubicBezTo>
                      <a:pt x="93" y="94"/>
                      <a:pt x="100" y="90"/>
                      <a:pt x="106" y="86"/>
                    </a:cubicBezTo>
                    <a:cubicBezTo>
                      <a:pt x="105" y="78"/>
                      <a:pt x="103" y="70"/>
                      <a:pt x="101" y="62"/>
                    </a:cubicBezTo>
                    <a:cubicBezTo>
                      <a:pt x="85" y="55"/>
                      <a:pt x="70" y="48"/>
                      <a:pt x="54" y="44"/>
                    </a:cubicBezTo>
                    <a:cubicBezTo>
                      <a:pt x="49" y="45"/>
                      <a:pt x="45" y="47"/>
                      <a:pt x="41" y="49"/>
                    </a:cubicBezTo>
                    <a:cubicBezTo>
                      <a:pt x="23" y="39"/>
                      <a:pt x="6" y="22"/>
                      <a:pt x="8"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3" name="Line 89">
                <a:extLst>
                  <a:ext uri="{FF2B5EF4-FFF2-40B4-BE49-F238E27FC236}">
                    <a16:creationId xmlns:a16="http://schemas.microsoft.com/office/drawing/2014/main" id="{71625BF3-53BA-49FA-ABF2-0529EA5D182D}"/>
                  </a:ext>
                </a:extLst>
              </p:cNvPr>
              <p:cNvSpPr>
                <a:spLocks noChangeShapeType="1"/>
              </p:cNvSpPr>
              <p:nvPr userDrawn="1"/>
            </p:nvSpPr>
            <p:spPr bwMode="auto">
              <a:xfrm>
                <a:off x="6704" y="95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4" name="Line 90">
                <a:extLst>
                  <a:ext uri="{FF2B5EF4-FFF2-40B4-BE49-F238E27FC236}">
                    <a16:creationId xmlns:a16="http://schemas.microsoft.com/office/drawing/2014/main" id="{E8605E68-D57D-4E26-AC89-DA17698040FC}"/>
                  </a:ext>
                </a:extLst>
              </p:cNvPr>
              <p:cNvSpPr>
                <a:spLocks noChangeShapeType="1"/>
              </p:cNvSpPr>
              <p:nvPr userDrawn="1"/>
            </p:nvSpPr>
            <p:spPr bwMode="auto">
              <a:xfrm>
                <a:off x="6704" y="95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5" name="Line 91">
                <a:extLst>
                  <a:ext uri="{FF2B5EF4-FFF2-40B4-BE49-F238E27FC236}">
                    <a16:creationId xmlns:a16="http://schemas.microsoft.com/office/drawing/2014/main" id="{657D6AB5-C230-49D8-B3F2-D821DB266C45}"/>
                  </a:ext>
                </a:extLst>
              </p:cNvPr>
              <p:cNvSpPr>
                <a:spLocks noChangeShapeType="1"/>
              </p:cNvSpPr>
              <p:nvPr userDrawn="1"/>
            </p:nvSpPr>
            <p:spPr bwMode="auto">
              <a:xfrm>
                <a:off x="6739" y="96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6" name="Line 92">
                <a:extLst>
                  <a:ext uri="{FF2B5EF4-FFF2-40B4-BE49-F238E27FC236}">
                    <a16:creationId xmlns:a16="http://schemas.microsoft.com/office/drawing/2014/main" id="{8E78844A-F56D-421A-A69E-576D5315F19D}"/>
                  </a:ext>
                </a:extLst>
              </p:cNvPr>
              <p:cNvSpPr>
                <a:spLocks noChangeShapeType="1"/>
              </p:cNvSpPr>
              <p:nvPr userDrawn="1"/>
            </p:nvSpPr>
            <p:spPr bwMode="auto">
              <a:xfrm>
                <a:off x="6739" y="96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7" name="Line 93">
                <a:extLst>
                  <a:ext uri="{FF2B5EF4-FFF2-40B4-BE49-F238E27FC236}">
                    <a16:creationId xmlns:a16="http://schemas.microsoft.com/office/drawing/2014/main" id="{457F1B00-A417-4693-A394-2790E36184A0}"/>
                  </a:ext>
                </a:extLst>
              </p:cNvPr>
              <p:cNvSpPr>
                <a:spLocks noChangeShapeType="1"/>
              </p:cNvSpPr>
              <p:nvPr userDrawn="1"/>
            </p:nvSpPr>
            <p:spPr bwMode="auto">
              <a:xfrm>
                <a:off x="5259"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8" name="Line 94">
                <a:extLst>
                  <a:ext uri="{FF2B5EF4-FFF2-40B4-BE49-F238E27FC236}">
                    <a16:creationId xmlns:a16="http://schemas.microsoft.com/office/drawing/2014/main" id="{A27FBF2C-23F2-455B-A810-39C35EEC3BB6}"/>
                  </a:ext>
                </a:extLst>
              </p:cNvPr>
              <p:cNvSpPr>
                <a:spLocks noChangeShapeType="1"/>
              </p:cNvSpPr>
              <p:nvPr userDrawn="1"/>
            </p:nvSpPr>
            <p:spPr bwMode="auto">
              <a:xfrm>
                <a:off x="5259" y="10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9" name="Line 95">
                <a:extLst>
                  <a:ext uri="{FF2B5EF4-FFF2-40B4-BE49-F238E27FC236}">
                    <a16:creationId xmlns:a16="http://schemas.microsoft.com/office/drawing/2014/main" id="{C418E3AD-4F88-4290-8737-730B3255C6FE}"/>
                  </a:ext>
                </a:extLst>
              </p:cNvPr>
              <p:cNvSpPr>
                <a:spLocks noChangeShapeType="1"/>
              </p:cNvSpPr>
              <p:nvPr userDrawn="1"/>
            </p:nvSpPr>
            <p:spPr bwMode="auto">
              <a:xfrm>
                <a:off x="5269" y="101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0" name="Line 96">
                <a:extLst>
                  <a:ext uri="{FF2B5EF4-FFF2-40B4-BE49-F238E27FC236}">
                    <a16:creationId xmlns:a16="http://schemas.microsoft.com/office/drawing/2014/main" id="{7CD185A1-409C-4A8B-96E0-35B2D6290872}"/>
                  </a:ext>
                </a:extLst>
              </p:cNvPr>
              <p:cNvSpPr>
                <a:spLocks noChangeShapeType="1"/>
              </p:cNvSpPr>
              <p:nvPr userDrawn="1"/>
            </p:nvSpPr>
            <p:spPr bwMode="auto">
              <a:xfrm>
                <a:off x="5269" y="101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1" name="Freeform 97">
                <a:extLst>
                  <a:ext uri="{FF2B5EF4-FFF2-40B4-BE49-F238E27FC236}">
                    <a16:creationId xmlns:a16="http://schemas.microsoft.com/office/drawing/2014/main" id="{95D99B82-DCCF-41FE-A142-273CAFB6E468}"/>
                  </a:ext>
                </a:extLst>
              </p:cNvPr>
              <p:cNvSpPr>
                <a:spLocks/>
              </p:cNvSpPr>
              <p:nvPr userDrawn="1"/>
            </p:nvSpPr>
            <p:spPr bwMode="auto">
              <a:xfrm>
                <a:off x="5924" y="1013"/>
                <a:ext cx="16" cy="13"/>
              </a:xfrm>
              <a:custGeom>
                <a:avLst/>
                <a:gdLst>
                  <a:gd name="T0" fmla="*/ 8 w 21"/>
                  <a:gd name="T1" fmla="*/ 2 h 18"/>
                  <a:gd name="T2" fmla="*/ 12 w 21"/>
                  <a:gd name="T3" fmla="*/ 16 h 18"/>
                  <a:gd name="T4" fmla="*/ 8 w 21"/>
                  <a:gd name="T5" fmla="*/ 2 h 18"/>
                </a:gdLst>
                <a:ahLst/>
                <a:cxnLst>
                  <a:cxn ang="0">
                    <a:pos x="T0" y="T1"/>
                  </a:cxn>
                  <a:cxn ang="0">
                    <a:pos x="T2" y="T3"/>
                  </a:cxn>
                  <a:cxn ang="0">
                    <a:pos x="T4" y="T5"/>
                  </a:cxn>
                </a:cxnLst>
                <a:rect l="0" t="0" r="r" b="b"/>
                <a:pathLst>
                  <a:path w="21" h="18">
                    <a:moveTo>
                      <a:pt x="8" y="2"/>
                    </a:moveTo>
                    <a:cubicBezTo>
                      <a:pt x="17" y="0"/>
                      <a:pt x="21" y="14"/>
                      <a:pt x="12" y="16"/>
                    </a:cubicBezTo>
                    <a:cubicBezTo>
                      <a:pt x="3" y="18"/>
                      <a:pt x="0" y="4"/>
                      <a:pt x="8"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2" name="Line 98">
                <a:extLst>
                  <a:ext uri="{FF2B5EF4-FFF2-40B4-BE49-F238E27FC236}">
                    <a16:creationId xmlns:a16="http://schemas.microsoft.com/office/drawing/2014/main" id="{0EC2A9E7-3362-49AE-94F4-4B998253E4C2}"/>
                  </a:ext>
                </a:extLst>
              </p:cNvPr>
              <p:cNvSpPr>
                <a:spLocks noChangeShapeType="1"/>
              </p:cNvSpPr>
              <p:nvPr userDrawn="1"/>
            </p:nvSpPr>
            <p:spPr bwMode="auto">
              <a:xfrm>
                <a:off x="6739" y="103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3" name="Line 99">
                <a:extLst>
                  <a:ext uri="{FF2B5EF4-FFF2-40B4-BE49-F238E27FC236}">
                    <a16:creationId xmlns:a16="http://schemas.microsoft.com/office/drawing/2014/main" id="{8CE16C1A-E80C-4429-8FD6-081BDDEC2D2A}"/>
                  </a:ext>
                </a:extLst>
              </p:cNvPr>
              <p:cNvSpPr>
                <a:spLocks noChangeShapeType="1"/>
              </p:cNvSpPr>
              <p:nvPr userDrawn="1"/>
            </p:nvSpPr>
            <p:spPr bwMode="auto">
              <a:xfrm>
                <a:off x="6739" y="103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4" name="Line 100">
                <a:extLst>
                  <a:ext uri="{FF2B5EF4-FFF2-40B4-BE49-F238E27FC236}">
                    <a16:creationId xmlns:a16="http://schemas.microsoft.com/office/drawing/2014/main" id="{34F1A699-43FA-4527-BD07-E80464B2A200}"/>
                  </a:ext>
                </a:extLst>
              </p:cNvPr>
              <p:cNvSpPr>
                <a:spLocks noChangeShapeType="1"/>
              </p:cNvSpPr>
              <p:nvPr userDrawn="1"/>
            </p:nvSpPr>
            <p:spPr bwMode="auto">
              <a:xfrm>
                <a:off x="6747" y="10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5" name="Line 101">
                <a:extLst>
                  <a:ext uri="{FF2B5EF4-FFF2-40B4-BE49-F238E27FC236}">
                    <a16:creationId xmlns:a16="http://schemas.microsoft.com/office/drawing/2014/main" id="{F4C40066-DA1B-4BC9-B0D0-8527BAD111E9}"/>
                  </a:ext>
                </a:extLst>
              </p:cNvPr>
              <p:cNvSpPr>
                <a:spLocks noChangeShapeType="1"/>
              </p:cNvSpPr>
              <p:nvPr userDrawn="1"/>
            </p:nvSpPr>
            <p:spPr bwMode="auto">
              <a:xfrm>
                <a:off x="6747" y="103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6" name="Line 102">
                <a:extLst>
                  <a:ext uri="{FF2B5EF4-FFF2-40B4-BE49-F238E27FC236}">
                    <a16:creationId xmlns:a16="http://schemas.microsoft.com/office/drawing/2014/main" id="{757AAF79-2319-4919-9144-F4C22A0A2BEB}"/>
                  </a:ext>
                </a:extLst>
              </p:cNvPr>
              <p:cNvSpPr>
                <a:spLocks noChangeShapeType="1"/>
              </p:cNvSpPr>
              <p:nvPr userDrawn="1"/>
            </p:nvSpPr>
            <p:spPr bwMode="auto">
              <a:xfrm>
                <a:off x="5252" y="10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7" name="Line 103">
                <a:extLst>
                  <a:ext uri="{FF2B5EF4-FFF2-40B4-BE49-F238E27FC236}">
                    <a16:creationId xmlns:a16="http://schemas.microsoft.com/office/drawing/2014/main" id="{D4EB876E-55D7-45A6-8A70-F22932C5D8BB}"/>
                  </a:ext>
                </a:extLst>
              </p:cNvPr>
              <p:cNvSpPr>
                <a:spLocks noChangeShapeType="1"/>
              </p:cNvSpPr>
              <p:nvPr userDrawn="1"/>
            </p:nvSpPr>
            <p:spPr bwMode="auto">
              <a:xfrm>
                <a:off x="5252" y="104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8" name="Line 104">
                <a:extLst>
                  <a:ext uri="{FF2B5EF4-FFF2-40B4-BE49-F238E27FC236}">
                    <a16:creationId xmlns:a16="http://schemas.microsoft.com/office/drawing/2014/main" id="{6BDB6883-BDDD-469C-9C19-169F12C6B81E}"/>
                  </a:ext>
                </a:extLst>
              </p:cNvPr>
              <p:cNvSpPr>
                <a:spLocks noChangeShapeType="1"/>
              </p:cNvSpPr>
              <p:nvPr userDrawn="1"/>
            </p:nvSpPr>
            <p:spPr bwMode="auto">
              <a:xfrm>
                <a:off x="5220" y="104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9" name="Line 105">
                <a:extLst>
                  <a:ext uri="{FF2B5EF4-FFF2-40B4-BE49-F238E27FC236}">
                    <a16:creationId xmlns:a16="http://schemas.microsoft.com/office/drawing/2014/main" id="{C7B25067-5B01-43BE-9F35-C9BBFFDEDE57}"/>
                  </a:ext>
                </a:extLst>
              </p:cNvPr>
              <p:cNvSpPr>
                <a:spLocks noChangeShapeType="1"/>
              </p:cNvSpPr>
              <p:nvPr userDrawn="1"/>
            </p:nvSpPr>
            <p:spPr bwMode="auto">
              <a:xfrm>
                <a:off x="5220" y="104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0" name="Line 106">
                <a:extLst>
                  <a:ext uri="{FF2B5EF4-FFF2-40B4-BE49-F238E27FC236}">
                    <a16:creationId xmlns:a16="http://schemas.microsoft.com/office/drawing/2014/main" id="{4DD2BC89-BEC0-43BB-A604-0EA5FBB26B4A}"/>
                  </a:ext>
                </a:extLst>
              </p:cNvPr>
              <p:cNvSpPr>
                <a:spLocks noChangeShapeType="1"/>
              </p:cNvSpPr>
              <p:nvPr userDrawn="1"/>
            </p:nvSpPr>
            <p:spPr bwMode="auto">
              <a:xfrm>
                <a:off x="5244" y="107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1" name="Line 107">
                <a:extLst>
                  <a:ext uri="{FF2B5EF4-FFF2-40B4-BE49-F238E27FC236}">
                    <a16:creationId xmlns:a16="http://schemas.microsoft.com/office/drawing/2014/main" id="{EDC36510-ECF7-4FC9-9402-8F918E326185}"/>
                  </a:ext>
                </a:extLst>
              </p:cNvPr>
              <p:cNvSpPr>
                <a:spLocks noChangeShapeType="1"/>
              </p:cNvSpPr>
              <p:nvPr userDrawn="1"/>
            </p:nvSpPr>
            <p:spPr bwMode="auto">
              <a:xfrm>
                <a:off x="5244" y="107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2" name="Freeform 108">
                <a:extLst>
                  <a:ext uri="{FF2B5EF4-FFF2-40B4-BE49-F238E27FC236}">
                    <a16:creationId xmlns:a16="http://schemas.microsoft.com/office/drawing/2014/main" id="{5C1E2D2D-616E-443F-B668-1A913181F5FB}"/>
                  </a:ext>
                </a:extLst>
              </p:cNvPr>
              <p:cNvSpPr>
                <a:spLocks/>
              </p:cNvSpPr>
              <p:nvPr userDrawn="1"/>
            </p:nvSpPr>
            <p:spPr bwMode="auto">
              <a:xfrm>
                <a:off x="6446" y="1075"/>
                <a:ext cx="195" cy="206"/>
              </a:xfrm>
              <a:custGeom>
                <a:avLst/>
                <a:gdLst>
                  <a:gd name="T0" fmla="*/ 44 w 259"/>
                  <a:gd name="T1" fmla="*/ 6 h 274"/>
                  <a:gd name="T2" fmla="*/ 77 w 259"/>
                  <a:gd name="T3" fmla="*/ 14 h 274"/>
                  <a:gd name="T4" fmla="*/ 110 w 259"/>
                  <a:gd name="T5" fmla="*/ 10 h 274"/>
                  <a:gd name="T6" fmla="*/ 161 w 259"/>
                  <a:gd name="T7" fmla="*/ 43 h 274"/>
                  <a:gd name="T8" fmla="*/ 192 w 259"/>
                  <a:gd name="T9" fmla="*/ 50 h 274"/>
                  <a:gd name="T10" fmla="*/ 222 w 259"/>
                  <a:gd name="T11" fmla="*/ 79 h 274"/>
                  <a:gd name="T12" fmla="*/ 258 w 259"/>
                  <a:gd name="T13" fmla="*/ 119 h 274"/>
                  <a:gd name="T14" fmla="*/ 259 w 259"/>
                  <a:gd name="T15" fmla="*/ 153 h 274"/>
                  <a:gd name="T16" fmla="*/ 246 w 259"/>
                  <a:gd name="T17" fmla="*/ 153 h 274"/>
                  <a:gd name="T18" fmla="*/ 254 w 259"/>
                  <a:gd name="T19" fmla="*/ 203 h 274"/>
                  <a:gd name="T20" fmla="*/ 227 w 259"/>
                  <a:gd name="T21" fmla="*/ 218 h 274"/>
                  <a:gd name="T22" fmla="*/ 211 w 259"/>
                  <a:gd name="T23" fmla="*/ 204 h 274"/>
                  <a:gd name="T24" fmla="*/ 186 w 259"/>
                  <a:gd name="T25" fmla="*/ 214 h 274"/>
                  <a:gd name="T26" fmla="*/ 190 w 259"/>
                  <a:gd name="T27" fmla="*/ 258 h 274"/>
                  <a:gd name="T28" fmla="*/ 180 w 259"/>
                  <a:gd name="T29" fmla="*/ 267 h 274"/>
                  <a:gd name="T30" fmla="*/ 148 w 259"/>
                  <a:gd name="T31" fmla="*/ 274 h 274"/>
                  <a:gd name="T32" fmla="*/ 146 w 259"/>
                  <a:gd name="T33" fmla="*/ 255 h 274"/>
                  <a:gd name="T34" fmla="*/ 87 w 259"/>
                  <a:gd name="T35" fmla="*/ 179 h 274"/>
                  <a:gd name="T36" fmla="*/ 61 w 259"/>
                  <a:gd name="T37" fmla="*/ 148 h 274"/>
                  <a:gd name="T38" fmla="*/ 6 w 259"/>
                  <a:gd name="T39" fmla="*/ 106 h 274"/>
                  <a:gd name="T40" fmla="*/ 0 w 259"/>
                  <a:gd name="T41" fmla="*/ 85 h 274"/>
                  <a:gd name="T42" fmla="*/ 14 w 259"/>
                  <a:gd name="T43" fmla="*/ 83 h 274"/>
                  <a:gd name="T44" fmla="*/ 20 w 259"/>
                  <a:gd name="T45" fmla="*/ 43 h 274"/>
                  <a:gd name="T46" fmla="*/ 31 w 259"/>
                  <a:gd name="T47" fmla="*/ 42 h 274"/>
                  <a:gd name="T48" fmla="*/ 44 w 259"/>
                  <a:gd name="T49" fmla="*/ 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274">
                    <a:moveTo>
                      <a:pt x="44" y="6"/>
                    </a:moveTo>
                    <a:cubicBezTo>
                      <a:pt x="55" y="7"/>
                      <a:pt x="72" y="0"/>
                      <a:pt x="77" y="14"/>
                    </a:cubicBezTo>
                    <a:cubicBezTo>
                      <a:pt x="88" y="11"/>
                      <a:pt x="99" y="10"/>
                      <a:pt x="110" y="10"/>
                    </a:cubicBezTo>
                    <a:cubicBezTo>
                      <a:pt x="120" y="30"/>
                      <a:pt x="142" y="36"/>
                      <a:pt x="161" y="43"/>
                    </a:cubicBezTo>
                    <a:cubicBezTo>
                      <a:pt x="170" y="47"/>
                      <a:pt x="182" y="47"/>
                      <a:pt x="192" y="50"/>
                    </a:cubicBezTo>
                    <a:cubicBezTo>
                      <a:pt x="202" y="59"/>
                      <a:pt x="210" y="71"/>
                      <a:pt x="222" y="79"/>
                    </a:cubicBezTo>
                    <a:cubicBezTo>
                      <a:pt x="238" y="89"/>
                      <a:pt x="244" y="107"/>
                      <a:pt x="258" y="119"/>
                    </a:cubicBezTo>
                    <a:cubicBezTo>
                      <a:pt x="258" y="130"/>
                      <a:pt x="258" y="142"/>
                      <a:pt x="259" y="153"/>
                    </a:cubicBezTo>
                    <a:cubicBezTo>
                      <a:pt x="255" y="153"/>
                      <a:pt x="249" y="153"/>
                      <a:pt x="246" y="153"/>
                    </a:cubicBezTo>
                    <a:cubicBezTo>
                      <a:pt x="253" y="169"/>
                      <a:pt x="256" y="186"/>
                      <a:pt x="254" y="203"/>
                    </a:cubicBezTo>
                    <a:cubicBezTo>
                      <a:pt x="246" y="208"/>
                      <a:pt x="237" y="216"/>
                      <a:pt x="227" y="218"/>
                    </a:cubicBezTo>
                    <a:cubicBezTo>
                      <a:pt x="220" y="214"/>
                      <a:pt x="216" y="209"/>
                      <a:pt x="211" y="204"/>
                    </a:cubicBezTo>
                    <a:cubicBezTo>
                      <a:pt x="202" y="207"/>
                      <a:pt x="193" y="208"/>
                      <a:pt x="186" y="214"/>
                    </a:cubicBezTo>
                    <a:cubicBezTo>
                      <a:pt x="186" y="229"/>
                      <a:pt x="190" y="243"/>
                      <a:pt x="190" y="258"/>
                    </a:cubicBezTo>
                    <a:cubicBezTo>
                      <a:pt x="187" y="261"/>
                      <a:pt x="183" y="264"/>
                      <a:pt x="180" y="267"/>
                    </a:cubicBezTo>
                    <a:cubicBezTo>
                      <a:pt x="169" y="269"/>
                      <a:pt x="158" y="272"/>
                      <a:pt x="148" y="274"/>
                    </a:cubicBezTo>
                    <a:cubicBezTo>
                      <a:pt x="147" y="267"/>
                      <a:pt x="147" y="261"/>
                      <a:pt x="146" y="255"/>
                    </a:cubicBezTo>
                    <a:cubicBezTo>
                      <a:pt x="122" y="233"/>
                      <a:pt x="99" y="209"/>
                      <a:pt x="87" y="179"/>
                    </a:cubicBezTo>
                    <a:cubicBezTo>
                      <a:pt x="75" y="172"/>
                      <a:pt x="69" y="159"/>
                      <a:pt x="61" y="148"/>
                    </a:cubicBezTo>
                    <a:cubicBezTo>
                      <a:pt x="41" y="136"/>
                      <a:pt x="24" y="120"/>
                      <a:pt x="6" y="106"/>
                    </a:cubicBezTo>
                    <a:cubicBezTo>
                      <a:pt x="0" y="101"/>
                      <a:pt x="1" y="92"/>
                      <a:pt x="0" y="85"/>
                    </a:cubicBezTo>
                    <a:cubicBezTo>
                      <a:pt x="3" y="84"/>
                      <a:pt x="11" y="83"/>
                      <a:pt x="14" y="83"/>
                    </a:cubicBezTo>
                    <a:cubicBezTo>
                      <a:pt x="17" y="70"/>
                      <a:pt x="19" y="57"/>
                      <a:pt x="20" y="43"/>
                    </a:cubicBezTo>
                    <a:cubicBezTo>
                      <a:pt x="23" y="43"/>
                      <a:pt x="28" y="42"/>
                      <a:pt x="31" y="42"/>
                    </a:cubicBezTo>
                    <a:cubicBezTo>
                      <a:pt x="37" y="30"/>
                      <a:pt x="41" y="18"/>
                      <a:pt x="44" y="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3" name="Line 109">
                <a:extLst>
                  <a:ext uri="{FF2B5EF4-FFF2-40B4-BE49-F238E27FC236}">
                    <a16:creationId xmlns:a16="http://schemas.microsoft.com/office/drawing/2014/main" id="{3929F466-716E-4143-9C2D-2FCA24AC6C74}"/>
                  </a:ext>
                </a:extLst>
              </p:cNvPr>
              <p:cNvSpPr>
                <a:spLocks noChangeShapeType="1"/>
              </p:cNvSpPr>
              <p:nvPr userDrawn="1"/>
            </p:nvSpPr>
            <p:spPr bwMode="auto">
              <a:xfrm>
                <a:off x="6486" y="10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4" name="Line 110">
                <a:extLst>
                  <a:ext uri="{FF2B5EF4-FFF2-40B4-BE49-F238E27FC236}">
                    <a16:creationId xmlns:a16="http://schemas.microsoft.com/office/drawing/2014/main" id="{D0C53B4D-1650-4D83-8415-80BE1CB9B47D}"/>
                  </a:ext>
                </a:extLst>
              </p:cNvPr>
              <p:cNvSpPr>
                <a:spLocks noChangeShapeType="1"/>
              </p:cNvSpPr>
              <p:nvPr userDrawn="1"/>
            </p:nvSpPr>
            <p:spPr bwMode="auto">
              <a:xfrm>
                <a:off x="6486" y="10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5" name="Freeform 111">
                <a:extLst>
                  <a:ext uri="{FF2B5EF4-FFF2-40B4-BE49-F238E27FC236}">
                    <a16:creationId xmlns:a16="http://schemas.microsoft.com/office/drawing/2014/main" id="{A33C086D-DA68-49AD-957F-FD127C98A825}"/>
                  </a:ext>
                </a:extLst>
              </p:cNvPr>
              <p:cNvSpPr>
                <a:spLocks/>
              </p:cNvSpPr>
              <p:nvPr userDrawn="1"/>
            </p:nvSpPr>
            <p:spPr bwMode="auto">
              <a:xfrm>
                <a:off x="5212" y="1102"/>
                <a:ext cx="36" cy="31"/>
              </a:xfrm>
              <a:custGeom>
                <a:avLst/>
                <a:gdLst>
                  <a:gd name="T0" fmla="*/ 2 w 48"/>
                  <a:gd name="T1" fmla="*/ 0 h 41"/>
                  <a:gd name="T2" fmla="*/ 22 w 48"/>
                  <a:gd name="T3" fmla="*/ 3 h 41"/>
                  <a:gd name="T4" fmla="*/ 48 w 48"/>
                  <a:gd name="T5" fmla="*/ 41 h 41"/>
                  <a:gd name="T6" fmla="*/ 20 w 48"/>
                  <a:gd name="T7" fmla="*/ 23 h 41"/>
                  <a:gd name="T8" fmla="*/ 18 w 48"/>
                  <a:gd name="T9" fmla="*/ 11 h 41"/>
                  <a:gd name="T10" fmla="*/ 0 w 48"/>
                  <a:gd name="T11" fmla="*/ 11 h 41"/>
                  <a:gd name="T12" fmla="*/ 2 w 48"/>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8" h="41">
                    <a:moveTo>
                      <a:pt x="2" y="0"/>
                    </a:moveTo>
                    <a:cubicBezTo>
                      <a:pt x="9" y="1"/>
                      <a:pt x="15" y="2"/>
                      <a:pt x="22" y="3"/>
                    </a:cubicBezTo>
                    <a:cubicBezTo>
                      <a:pt x="33" y="14"/>
                      <a:pt x="47" y="24"/>
                      <a:pt x="48" y="41"/>
                    </a:cubicBezTo>
                    <a:cubicBezTo>
                      <a:pt x="39" y="36"/>
                      <a:pt x="30" y="29"/>
                      <a:pt x="20" y="23"/>
                    </a:cubicBezTo>
                    <a:cubicBezTo>
                      <a:pt x="20" y="20"/>
                      <a:pt x="18" y="14"/>
                      <a:pt x="18" y="11"/>
                    </a:cubicBezTo>
                    <a:cubicBezTo>
                      <a:pt x="12" y="11"/>
                      <a:pt x="6" y="11"/>
                      <a:pt x="0" y="11"/>
                    </a:cubicBezTo>
                    <a:cubicBezTo>
                      <a:pt x="1" y="8"/>
                      <a:pt x="2" y="3"/>
                      <a:pt x="2"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6" name="Freeform 112">
                <a:extLst>
                  <a:ext uri="{FF2B5EF4-FFF2-40B4-BE49-F238E27FC236}">
                    <a16:creationId xmlns:a16="http://schemas.microsoft.com/office/drawing/2014/main" id="{483837C5-AFAD-4501-8446-7F55963A78E7}"/>
                  </a:ext>
                </a:extLst>
              </p:cNvPr>
              <p:cNvSpPr>
                <a:spLocks/>
              </p:cNvSpPr>
              <p:nvPr userDrawn="1"/>
            </p:nvSpPr>
            <p:spPr bwMode="auto">
              <a:xfrm>
                <a:off x="6886" y="1103"/>
                <a:ext cx="55" cy="48"/>
              </a:xfrm>
              <a:custGeom>
                <a:avLst/>
                <a:gdLst>
                  <a:gd name="T0" fmla="*/ 21 w 72"/>
                  <a:gd name="T1" fmla="*/ 0 h 64"/>
                  <a:gd name="T2" fmla="*/ 62 w 72"/>
                  <a:gd name="T3" fmla="*/ 9 h 64"/>
                  <a:gd name="T4" fmla="*/ 70 w 72"/>
                  <a:gd name="T5" fmla="*/ 46 h 64"/>
                  <a:gd name="T6" fmla="*/ 2 w 72"/>
                  <a:gd name="T7" fmla="*/ 40 h 64"/>
                  <a:gd name="T8" fmla="*/ 21 w 72"/>
                  <a:gd name="T9" fmla="*/ 0 h 64"/>
                </a:gdLst>
                <a:ahLst/>
                <a:cxnLst>
                  <a:cxn ang="0">
                    <a:pos x="T0" y="T1"/>
                  </a:cxn>
                  <a:cxn ang="0">
                    <a:pos x="T2" y="T3"/>
                  </a:cxn>
                  <a:cxn ang="0">
                    <a:pos x="T4" y="T5"/>
                  </a:cxn>
                  <a:cxn ang="0">
                    <a:pos x="T6" y="T7"/>
                  </a:cxn>
                  <a:cxn ang="0">
                    <a:pos x="T8" y="T9"/>
                  </a:cxn>
                </a:cxnLst>
                <a:rect l="0" t="0" r="r" b="b"/>
                <a:pathLst>
                  <a:path w="72" h="64">
                    <a:moveTo>
                      <a:pt x="21" y="0"/>
                    </a:moveTo>
                    <a:cubicBezTo>
                      <a:pt x="35" y="1"/>
                      <a:pt x="51" y="0"/>
                      <a:pt x="62" y="9"/>
                    </a:cubicBezTo>
                    <a:cubicBezTo>
                      <a:pt x="70" y="20"/>
                      <a:pt x="72" y="33"/>
                      <a:pt x="70" y="46"/>
                    </a:cubicBezTo>
                    <a:cubicBezTo>
                      <a:pt x="50" y="56"/>
                      <a:pt x="17" y="64"/>
                      <a:pt x="2" y="40"/>
                    </a:cubicBezTo>
                    <a:cubicBezTo>
                      <a:pt x="0" y="25"/>
                      <a:pt x="11" y="11"/>
                      <a:pt x="21"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7" name="Line 113">
                <a:extLst>
                  <a:ext uri="{FF2B5EF4-FFF2-40B4-BE49-F238E27FC236}">
                    <a16:creationId xmlns:a16="http://schemas.microsoft.com/office/drawing/2014/main" id="{39E83348-202B-4D1B-82B0-5C28BC777E43}"/>
                  </a:ext>
                </a:extLst>
              </p:cNvPr>
              <p:cNvSpPr>
                <a:spLocks noChangeShapeType="1"/>
              </p:cNvSpPr>
              <p:nvPr userDrawn="1"/>
            </p:nvSpPr>
            <p:spPr bwMode="auto">
              <a:xfrm>
                <a:off x="6909" y="11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8" name="Line 114">
                <a:extLst>
                  <a:ext uri="{FF2B5EF4-FFF2-40B4-BE49-F238E27FC236}">
                    <a16:creationId xmlns:a16="http://schemas.microsoft.com/office/drawing/2014/main" id="{9EE1CD06-B93F-4A2D-B159-828217192FAA}"/>
                  </a:ext>
                </a:extLst>
              </p:cNvPr>
              <p:cNvSpPr>
                <a:spLocks noChangeShapeType="1"/>
              </p:cNvSpPr>
              <p:nvPr userDrawn="1"/>
            </p:nvSpPr>
            <p:spPr bwMode="auto">
              <a:xfrm>
                <a:off x="6909" y="11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9" name="Line 115">
                <a:extLst>
                  <a:ext uri="{FF2B5EF4-FFF2-40B4-BE49-F238E27FC236}">
                    <a16:creationId xmlns:a16="http://schemas.microsoft.com/office/drawing/2014/main" id="{F0D4AD41-3CA2-412D-B864-89D83B4947C7}"/>
                  </a:ext>
                </a:extLst>
              </p:cNvPr>
              <p:cNvSpPr>
                <a:spLocks noChangeShapeType="1"/>
              </p:cNvSpPr>
              <p:nvPr userDrawn="1"/>
            </p:nvSpPr>
            <p:spPr bwMode="auto">
              <a:xfrm>
                <a:off x="6920" y="111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0" name="Line 116">
                <a:extLst>
                  <a:ext uri="{FF2B5EF4-FFF2-40B4-BE49-F238E27FC236}">
                    <a16:creationId xmlns:a16="http://schemas.microsoft.com/office/drawing/2014/main" id="{FB34A420-AB91-434B-A1A2-A3152D8C5EBE}"/>
                  </a:ext>
                </a:extLst>
              </p:cNvPr>
              <p:cNvSpPr>
                <a:spLocks noChangeShapeType="1"/>
              </p:cNvSpPr>
              <p:nvPr userDrawn="1"/>
            </p:nvSpPr>
            <p:spPr bwMode="auto">
              <a:xfrm>
                <a:off x="6920" y="111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1" name="Line 117">
                <a:extLst>
                  <a:ext uri="{FF2B5EF4-FFF2-40B4-BE49-F238E27FC236}">
                    <a16:creationId xmlns:a16="http://schemas.microsoft.com/office/drawing/2014/main" id="{1AF59CD9-45A8-4D1E-A1BE-C3A02AD6ED5B}"/>
                  </a:ext>
                </a:extLst>
              </p:cNvPr>
              <p:cNvSpPr>
                <a:spLocks noChangeShapeType="1"/>
              </p:cNvSpPr>
              <p:nvPr userDrawn="1"/>
            </p:nvSpPr>
            <p:spPr bwMode="auto">
              <a:xfrm>
                <a:off x="6986" y="11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2" name="Line 118">
                <a:extLst>
                  <a:ext uri="{FF2B5EF4-FFF2-40B4-BE49-F238E27FC236}">
                    <a16:creationId xmlns:a16="http://schemas.microsoft.com/office/drawing/2014/main" id="{8D49D835-4975-4059-BFC4-62973781C807}"/>
                  </a:ext>
                </a:extLst>
              </p:cNvPr>
              <p:cNvSpPr>
                <a:spLocks noChangeShapeType="1"/>
              </p:cNvSpPr>
              <p:nvPr userDrawn="1"/>
            </p:nvSpPr>
            <p:spPr bwMode="auto">
              <a:xfrm>
                <a:off x="6986" y="11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3" name="Line 119">
                <a:extLst>
                  <a:ext uri="{FF2B5EF4-FFF2-40B4-BE49-F238E27FC236}">
                    <a16:creationId xmlns:a16="http://schemas.microsoft.com/office/drawing/2014/main" id="{4F75D43B-EAA4-43B2-9819-0DE685678901}"/>
                  </a:ext>
                </a:extLst>
              </p:cNvPr>
              <p:cNvSpPr>
                <a:spLocks noChangeShapeType="1"/>
              </p:cNvSpPr>
              <p:nvPr userDrawn="1"/>
            </p:nvSpPr>
            <p:spPr bwMode="auto">
              <a:xfrm>
                <a:off x="6930" y="112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4" name="Line 120">
                <a:extLst>
                  <a:ext uri="{FF2B5EF4-FFF2-40B4-BE49-F238E27FC236}">
                    <a16:creationId xmlns:a16="http://schemas.microsoft.com/office/drawing/2014/main" id="{74CBD0AF-F6C4-4DA7-A202-F2F1FDAD4271}"/>
                  </a:ext>
                </a:extLst>
              </p:cNvPr>
              <p:cNvSpPr>
                <a:spLocks noChangeShapeType="1"/>
              </p:cNvSpPr>
              <p:nvPr userDrawn="1"/>
            </p:nvSpPr>
            <p:spPr bwMode="auto">
              <a:xfrm>
                <a:off x="6930" y="112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5" name="Freeform 121">
                <a:extLst>
                  <a:ext uri="{FF2B5EF4-FFF2-40B4-BE49-F238E27FC236}">
                    <a16:creationId xmlns:a16="http://schemas.microsoft.com/office/drawing/2014/main" id="{6592EDCC-6D27-487B-9E3D-EDB7F90D6838}"/>
                  </a:ext>
                </a:extLst>
              </p:cNvPr>
              <p:cNvSpPr>
                <a:spLocks/>
              </p:cNvSpPr>
              <p:nvPr userDrawn="1"/>
            </p:nvSpPr>
            <p:spPr bwMode="auto">
              <a:xfrm>
                <a:off x="6942" y="1130"/>
                <a:ext cx="8" cy="8"/>
              </a:xfrm>
              <a:custGeom>
                <a:avLst/>
                <a:gdLst>
                  <a:gd name="T0" fmla="*/ 2 w 10"/>
                  <a:gd name="T1" fmla="*/ 3 h 11"/>
                  <a:gd name="T2" fmla="*/ 8 w 10"/>
                  <a:gd name="T3" fmla="*/ 9 h 11"/>
                  <a:gd name="T4" fmla="*/ 2 w 10"/>
                  <a:gd name="T5" fmla="*/ 3 h 11"/>
                </a:gdLst>
                <a:ahLst/>
                <a:cxnLst>
                  <a:cxn ang="0">
                    <a:pos x="T0" y="T1"/>
                  </a:cxn>
                  <a:cxn ang="0">
                    <a:pos x="T2" y="T3"/>
                  </a:cxn>
                  <a:cxn ang="0">
                    <a:pos x="T4" y="T5"/>
                  </a:cxn>
                </a:cxnLst>
                <a:rect l="0" t="0" r="r" b="b"/>
                <a:pathLst>
                  <a:path w="10" h="11">
                    <a:moveTo>
                      <a:pt x="2" y="3"/>
                    </a:moveTo>
                    <a:cubicBezTo>
                      <a:pt x="8" y="0"/>
                      <a:pt x="10" y="2"/>
                      <a:pt x="8" y="9"/>
                    </a:cubicBezTo>
                    <a:cubicBezTo>
                      <a:pt x="2" y="11"/>
                      <a:pt x="0" y="9"/>
                      <a:pt x="2" y="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6" name="Freeform 122">
                <a:extLst>
                  <a:ext uri="{FF2B5EF4-FFF2-40B4-BE49-F238E27FC236}">
                    <a16:creationId xmlns:a16="http://schemas.microsoft.com/office/drawing/2014/main" id="{F3545AB0-12EB-4CB3-8ABA-95910A7D0819}"/>
                  </a:ext>
                </a:extLst>
              </p:cNvPr>
              <p:cNvSpPr>
                <a:spLocks/>
              </p:cNvSpPr>
              <p:nvPr userDrawn="1"/>
            </p:nvSpPr>
            <p:spPr bwMode="auto">
              <a:xfrm>
                <a:off x="6955" y="1226"/>
                <a:ext cx="124" cy="110"/>
              </a:xfrm>
              <a:custGeom>
                <a:avLst/>
                <a:gdLst>
                  <a:gd name="T0" fmla="*/ 6 w 165"/>
                  <a:gd name="T1" fmla="*/ 2 h 146"/>
                  <a:gd name="T2" fmla="*/ 33 w 165"/>
                  <a:gd name="T3" fmla="*/ 6 h 146"/>
                  <a:gd name="T4" fmla="*/ 65 w 165"/>
                  <a:gd name="T5" fmla="*/ 12 h 146"/>
                  <a:gd name="T6" fmla="*/ 36 w 165"/>
                  <a:gd name="T7" fmla="*/ 12 h 146"/>
                  <a:gd name="T8" fmla="*/ 68 w 165"/>
                  <a:gd name="T9" fmla="*/ 30 h 146"/>
                  <a:gd name="T10" fmla="*/ 106 w 165"/>
                  <a:gd name="T11" fmla="*/ 57 h 146"/>
                  <a:gd name="T12" fmla="*/ 149 w 165"/>
                  <a:gd name="T13" fmla="*/ 68 h 146"/>
                  <a:gd name="T14" fmla="*/ 165 w 165"/>
                  <a:gd name="T15" fmla="*/ 93 h 146"/>
                  <a:gd name="T16" fmla="*/ 150 w 165"/>
                  <a:gd name="T17" fmla="*/ 100 h 146"/>
                  <a:gd name="T18" fmla="*/ 150 w 165"/>
                  <a:gd name="T19" fmla="*/ 122 h 146"/>
                  <a:gd name="T20" fmla="*/ 165 w 165"/>
                  <a:gd name="T21" fmla="*/ 123 h 146"/>
                  <a:gd name="T22" fmla="*/ 160 w 165"/>
                  <a:gd name="T23" fmla="*/ 136 h 146"/>
                  <a:gd name="T24" fmla="*/ 151 w 165"/>
                  <a:gd name="T25" fmla="*/ 134 h 146"/>
                  <a:gd name="T26" fmla="*/ 102 w 165"/>
                  <a:gd name="T27" fmla="*/ 139 h 146"/>
                  <a:gd name="T28" fmla="*/ 75 w 165"/>
                  <a:gd name="T29" fmla="*/ 129 h 146"/>
                  <a:gd name="T30" fmla="*/ 12 w 165"/>
                  <a:gd name="T31" fmla="*/ 90 h 146"/>
                  <a:gd name="T32" fmla="*/ 0 w 165"/>
                  <a:gd name="T33" fmla="*/ 76 h 146"/>
                  <a:gd name="T34" fmla="*/ 64 w 165"/>
                  <a:gd name="T35" fmla="*/ 86 h 146"/>
                  <a:gd name="T36" fmla="*/ 43 w 165"/>
                  <a:gd name="T37" fmla="*/ 46 h 146"/>
                  <a:gd name="T38" fmla="*/ 7 w 165"/>
                  <a:gd name="T39" fmla="*/ 50 h 146"/>
                  <a:gd name="T40" fmla="*/ 6 w 165"/>
                  <a:gd name="T41"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146">
                    <a:moveTo>
                      <a:pt x="6" y="2"/>
                    </a:moveTo>
                    <a:cubicBezTo>
                      <a:pt x="15" y="3"/>
                      <a:pt x="24" y="4"/>
                      <a:pt x="33" y="6"/>
                    </a:cubicBezTo>
                    <a:cubicBezTo>
                      <a:pt x="44" y="0"/>
                      <a:pt x="56" y="5"/>
                      <a:pt x="65" y="12"/>
                    </a:cubicBezTo>
                    <a:cubicBezTo>
                      <a:pt x="55" y="12"/>
                      <a:pt x="45" y="12"/>
                      <a:pt x="36" y="12"/>
                    </a:cubicBezTo>
                    <a:cubicBezTo>
                      <a:pt x="42" y="25"/>
                      <a:pt x="57" y="25"/>
                      <a:pt x="68" y="30"/>
                    </a:cubicBezTo>
                    <a:cubicBezTo>
                      <a:pt x="84" y="35"/>
                      <a:pt x="99" y="42"/>
                      <a:pt x="106" y="57"/>
                    </a:cubicBezTo>
                    <a:cubicBezTo>
                      <a:pt x="120" y="63"/>
                      <a:pt x="134" y="66"/>
                      <a:pt x="149" y="68"/>
                    </a:cubicBezTo>
                    <a:cubicBezTo>
                      <a:pt x="157" y="75"/>
                      <a:pt x="163" y="83"/>
                      <a:pt x="165" y="93"/>
                    </a:cubicBezTo>
                    <a:cubicBezTo>
                      <a:pt x="160" y="95"/>
                      <a:pt x="155" y="98"/>
                      <a:pt x="150" y="100"/>
                    </a:cubicBezTo>
                    <a:cubicBezTo>
                      <a:pt x="150" y="107"/>
                      <a:pt x="150" y="115"/>
                      <a:pt x="150" y="122"/>
                    </a:cubicBezTo>
                    <a:cubicBezTo>
                      <a:pt x="154" y="123"/>
                      <a:pt x="161" y="123"/>
                      <a:pt x="165" y="123"/>
                    </a:cubicBezTo>
                    <a:cubicBezTo>
                      <a:pt x="163" y="128"/>
                      <a:pt x="161" y="132"/>
                      <a:pt x="160" y="136"/>
                    </a:cubicBezTo>
                    <a:cubicBezTo>
                      <a:pt x="157" y="136"/>
                      <a:pt x="153" y="134"/>
                      <a:pt x="151" y="134"/>
                    </a:cubicBezTo>
                    <a:cubicBezTo>
                      <a:pt x="136" y="146"/>
                      <a:pt x="118" y="133"/>
                      <a:pt x="102" y="139"/>
                    </a:cubicBezTo>
                    <a:cubicBezTo>
                      <a:pt x="95" y="131"/>
                      <a:pt x="84" y="132"/>
                      <a:pt x="75" y="129"/>
                    </a:cubicBezTo>
                    <a:cubicBezTo>
                      <a:pt x="51" y="122"/>
                      <a:pt x="33" y="103"/>
                      <a:pt x="12" y="90"/>
                    </a:cubicBezTo>
                    <a:cubicBezTo>
                      <a:pt x="6" y="87"/>
                      <a:pt x="3" y="81"/>
                      <a:pt x="0" y="76"/>
                    </a:cubicBezTo>
                    <a:cubicBezTo>
                      <a:pt x="21" y="79"/>
                      <a:pt x="42" y="87"/>
                      <a:pt x="64" y="86"/>
                    </a:cubicBezTo>
                    <a:cubicBezTo>
                      <a:pt x="61" y="71"/>
                      <a:pt x="57" y="54"/>
                      <a:pt x="43" y="46"/>
                    </a:cubicBezTo>
                    <a:cubicBezTo>
                      <a:pt x="31" y="42"/>
                      <a:pt x="18" y="48"/>
                      <a:pt x="7" y="50"/>
                    </a:cubicBezTo>
                    <a:cubicBezTo>
                      <a:pt x="14" y="34"/>
                      <a:pt x="9" y="18"/>
                      <a:pt x="6"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7" name="Freeform 123">
                <a:extLst>
                  <a:ext uri="{FF2B5EF4-FFF2-40B4-BE49-F238E27FC236}">
                    <a16:creationId xmlns:a16="http://schemas.microsoft.com/office/drawing/2014/main" id="{676B7345-D50B-497B-A16A-9E4B0930865C}"/>
                  </a:ext>
                </a:extLst>
              </p:cNvPr>
              <p:cNvSpPr>
                <a:spLocks/>
              </p:cNvSpPr>
              <p:nvPr userDrawn="1"/>
            </p:nvSpPr>
            <p:spPr bwMode="auto">
              <a:xfrm>
                <a:off x="6572" y="1244"/>
                <a:ext cx="10" cy="24"/>
              </a:xfrm>
              <a:custGeom>
                <a:avLst/>
                <a:gdLst>
                  <a:gd name="T0" fmla="*/ 0 w 13"/>
                  <a:gd name="T1" fmla="*/ 32 h 32"/>
                  <a:gd name="T2" fmla="*/ 7 w 13"/>
                  <a:gd name="T3" fmla="*/ 0 h 32"/>
                  <a:gd name="T4" fmla="*/ 13 w 13"/>
                  <a:gd name="T5" fmla="*/ 24 h 32"/>
                  <a:gd name="T6" fmla="*/ 0 w 13"/>
                  <a:gd name="T7" fmla="*/ 32 h 32"/>
                </a:gdLst>
                <a:ahLst/>
                <a:cxnLst>
                  <a:cxn ang="0">
                    <a:pos x="T0" y="T1"/>
                  </a:cxn>
                  <a:cxn ang="0">
                    <a:pos x="T2" y="T3"/>
                  </a:cxn>
                  <a:cxn ang="0">
                    <a:pos x="T4" y="T5"/>
                  </a:cxn>
                  <a:cxn ang="0">
                    <a:pos x="T6" y="T7"/>
                  </a:cxn>
                </a:cxnLst>
                <a:rect l="0" t="0" r="r" b="b"/>
                <a:pathLst>
                  <a:path w="13" h="32">
                    <a:moveTo>
                      <a:pt x="0" y="32"/>
                    </a:moveTo>
                    <a:cubicBezTo>
                      <a:pt x="1" y="21"/>
                      <a:pt x="4" y="10"/>
                      <a:pt x="7" y="0"/>
                    </a:cubicBezTo>
                    <a:cubicBezTo>
                      <a:pt x="9" y="7"/>
                      <a:pt x="12" y="15"/>
                      <a:pt x="13" y="24"/>
                    </a:cubicBezTo>
                    <a:cubicBezTo>
                      <a:pt x="9" y="27"/>
                      <a:pt x="4" y="30"/>
                      <a:pt x="0" y="3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8" name="Line 124">
                <a:extLst>
                  <a:ext uri="{FF2B5EF4-FFF2-40B4-BE49-F238E27FC236}">
                    <a16:creationId xmlns:a16="http://schemas.microsoft.com/office/drawing/2014/main" id="{F8916B7C-85D5-4EEC-BDB3-8D0C4FFA88B1}"/>
                  </a:ext>
                </a:extLst>
              </p:cNvPr>
              <p:cNvSpPr>
                <a:spLocks noChangeShapeType="1"/>
              </p:cNvSpPr>
              <p:nvPr userDrawn="1"/>
            </p:nvSpPr>
            <p:spPr bwMode="auto">
              <a:xfrm>
                <a:off x="6562" y="126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9" name="Line 125">
                <a:extLst>
                  <a:ext uri="{FF2B5EF4-FFF2-40B4-BE49-F238E27FC236}">
                    <a16:creationId xmlns:a16="http://schemas.microsoft.com/office/drawing/2014/main" id="{F7234287-1937-4BCD-8976-B33F06162FFD}"/>
                  </a:ext>
                </a:extLst>
              </p:cNvPr>
              <p:cNvSpPr>
                <a:spLocks noChangeShapeType="1"/>
              </p:cNvSpPr>
              <p:nvPr userDrawn="1"/>
            </p:nvSpPr>
            <p:spPr bwMode="auto">
              <a:xfrm>
                <a:off x="6562" y="126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0" name="Freeform 126">
                <a:extLst>
                  <a:ext uri="{FF2B5EF4-FFF2-40B4-BE49-F238E27FC236}">
                    <a16:creationId xmlns:a16="http://schemas.microsoft.com/office/drawing/2014/main" id="{B7FE1BD4-1D1D-4F76-B380-E0F85D2B5BFF}"/>
                  </a:ext>
                </a:extLst>
              </p:cNvPr>
              <p:cNvSpPr>
                <a:spLocks/>
              </p:cNvSpPr>
              <p:nvPr userDrawn="1"/>
            </p:nvSpPr>
            <p:spPr bwMode="auto">
              <a:xfrm>
                <a:off x="6471" y="1273"/>
                <a:ext cx="15" cy="16"/>
              </a:xfrm>
              <a:custGeom>
                <a:avLst/>
                <a:gdLst>
                  <a:gd name="T0" fmla="*/ 2 w 20"/>
                  <a:gd name="T1" fmla="*/ 6 h 21"/>
                  <a:gd name="T2" fmla="*/ 11 w 20"/>
                  <a:gd name="T3" fmla="*/ 21 h 21"/>
                  <a:gd name="T4" fmla="*/ 2 w 20"/>
                  <a:gd name="T5" fmla="*/ 6 h 21"/>
                </a:gdLst>
                <a:ahLst/>
                <a:cxnLst>
                  <a:cxn ang="0">
                    <a:pos x="T0" y="T1"/>
                  </a:cxn>
                  <a:cxn ang="0">
                    <a:pos x="T2" y="T3"/>
                  </a:cxn>
                  <a:cxn ang="0">
                    <a:pos x="T4" y="T5"/>
                  </a:cxn>
                </a:cxnLst>
                <a:rect l="0" t="0" r="r" b="b"/>
                <a:pathLst>
                  <a:path w="20" h="21">
                    <a:moveTo>
                      <a:pt x="2" y="6"/>
                    </a:moveTo>
                    <a:cubicBezTo>
                      <a:pt x="10" y="0"/>
                      <a:pt x="20" y="18"/>
                      <a:pt x="11" y="21"/>
                    </a:cubicBezTo>
                    <a:cubicBezTo>
                      <a:pt x="5" y="20"/>
                      <a:pt x="0" y="12"/>
                      <a:pt x="2" y="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1" name="Freeform 127">
                <a:extLst>
                  <a:ext uri="{FF2B5EF4-FFF2-40B4-BE49-F238E27FC236}">
                    <a16:creationId xmlns:a16="http://schemas.microsoft.com/office/drawing/2014/main" id="{DF6D176F-A666-4629-B917-E39B7E679534}"/>
                  </a:ext>
                </a:extLst>
              </p:cNvPr>
              <p:cNvSpPr>
                <a:spLocks/>
              </p:cNvSpPr>
              <p:nvPr userDrawn="1"/>
            </p:nvSpPr>
            <p:spPr bwMode="auto">
              <a:xfrm>
                <a:off x="6486" y="1293"/>
                <a:ext cx="26" cy="7"/>
              </a:xfrm>
              <a:custGeom>
                <a:avLst/>
                <a:gdLst>
                  <a:gd name="T0" fmla="*/ 0 w 34"/>
                  <a:gd name="T1" fmla="*/ 4 h 10"/>
                  <a:gd name="T2" fmla="*/ 27 w 34"/>
                  <a:gd name="T3" fmla="*/ 3 h 10"/>
                  <a:gd name="T4" fmla="*/ 18 w 34"/>
                  <a:gd name="T5" fmla="*/ 8 h 10"/>
                  <a:gd name="T6" fmla="*/ 0 w 34"/>
                  <a:gd name="T7" fmla="*/ 4 h 10"/>
                </a:gdLst>
                <a:ahLst/>
                <a:cxnLst>
                  <a:cxn ang="0">
                    <a:pos x="T0" y="T1"/>
                  </a:cxn>
                  <a:cxn ang="0">
                    <a:pos x="T2" y="T3"/>
                  </a:cxn>
                  <a:cxn ang="0">
                    <a:pos x="T4" y="T5"/>
                  </a:cxn>
                  <a:cxn ang="0">
                    <a:pos x="T6" y="T7"/>
                  </a:cxn>
                </a:cxnLst>
                <a:rect l="0" t="0" r="r" b="b"/>
                <a:pathLst>
                  <a:path w="34" h="10">
                    <a:moveTo>
                      <a:pt x="0" y="4"/>
                    </a:moveTo>
                    <a:cubicBezTo>
                      <a:pt x="8" y="0"/>
                      <a:pt x="18" y="1"/>
                      <a:pt x="27" y="3"/>
                    </a:cubicBezTo>
                    <a:cubicBezTo>
                      <a:pt x="34" y="6"/>
                      <a:pt x="20" y="8"/>
                      <a:pt x="18" y="8"/>
                    </a:cubicBezTo>
                    <a:cubicBezTo>
                      <a:pt x="13" y="7"/>
                      <a:pt x="3" y="10"/>
                      <a:pt x="0"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2" name="Line 128">
                <a:extLst>
                  <a:ext uri="{FF2B5EF4-FFF2-40B4-BE49-F238E27FC236}">
                    <a16:creationId xmlns:a16="http://schemas.microsoft.com/office/drawing/2014/main" id="{FA5DB6F1-CD7D-45AE-AB1F-07B59A30745D}"/>
                  </a:ext>
                </a:extLst>
              </p:cNvPr>
              <p:cNvSpPr>
                <a:spLocks noChangeShapeType="1"/>
              </p:cNvSpPr>
              <p:nvPr userDrawn="1"/>
            </p:nvSpPr>
            <p:spPr bwMode="auto">
              <a:xfrm>
                <a:off x="5040" y="133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3" name="Line 129">
                <a:extLst>
                  <a:ext uri="{FF2B5EF4-FFF2-40B4-BE49-F238E27FC236}">
                    <a16:creationId xmlns:a16="http://schemas.microsoft.com/office/drawing/2014/main" id="{E294DD5C-CBE4-4A0B-AD15-1B536C9EDE90}"/>
                  </a:ext>
                </a:extLst>
              </p:cNvPr>
              <p:cNvSpPr>
                <a:spLocks noChangeShapeType="1"/>
              </p:cNvSpPr>
              <p:nvPr userDrawn="1"/>
            </p:nvSpPr>
            <p:spPr bwMode="auto">
              <a:xfrm>
                <a:off x="5040" y="133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4" name="Line 130">
                <a:extLst>
                  <a:ext uri="{FF2B5EF4-FFF2-40B4-BE49-F238E27FC236}">
                    <a16:creationId xmlns:a16="http://schemas.microsoft.com/office/drawing/2014/main" id="{156ED5DD-2838-4BE2-9B3A-F1BDD08DEF42}"/>
                  </a:ext>
                </a:extLst>
              </p:cNvPr>
              <p:cNvSpPr>
                <a:spLocks noChangeShapeType="1"/>
              </p:cNvSpPr>
              <p:nvPr userDrawn="1"/>
            </p:nvSpPr>
            <p:spPr bwMode="auto">
              <a:xfrm>
                <a:off x="5040" y="13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5" name="Line 131">
                <a:extLst>
                  <a:ext uri="{FF2B5EF4-FFF2-40B4-BE49-F238E27FC236}">
                    <a16:creationId xmlns:a16="http://schemas.microsoft.com/office/drawing/2014/main" id="{CD48DE63-69FE-45B5-82DC-77AF3124E757}"/>
                  </a:ext>
                </a:extLst>
              </p:cNvPr>
              <p:cNvSpPr>
                <a:spLocks noChangeShapeType="1"/>
              </p:cNvSpPr>
              <p:nvPr userDrawn="1"/>
            </p:nvSpPr>
            <p:spPr bwMode="auto">
              <a:xfrm>
                <a:off x="5040" y="13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6" name="Line 132">
                <a:extLst>
                  <a:ext uri="{FF2B5EF4-FFF2-40B4-BE49-F238E27FC236}">
                    <a16:creationId xmlns:a16="http://schemas.microsoft.com/office/drawing/2014/main" id="{3F1D02A9-57EA-4103-A3E3-E3CA17EDE59F}"/>
                  </a:ext>
                </a:extLst>
              </p:cNvPr>
              <p:cNvSpPr>
                <a:spLocks noChangeShapeType="1"/>
              </p:cNvSpPr>
              <p:nvPr userDrawn="1"/>
            </p:nvSpPr>
            <p:spPr bwMode="auto">
              <a:xfrm>
                <a:off x="5033" y="134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7" name="Line 133">
                <a:extLst>
                  <a:ext uri="{FF2B5EF4-FFF2-40B4-BE49-F238E27FC236}">
                    <a16:creationId xmlns:a16="http://schemas.microsoft.com/office/drawing/2014/main" id="{9B3C4319-8644-4A72-A8A9-485227F9E14D}"/>
                  </a:ext>
                </a:extLst>
              </p:cNvPr>
              <p:cNvSpPr>
                <a:spLocks noChangeShapeType="1"/>
              </p:cNvSpPr>
              <p:nvPr userDrawn="1"/>
            </p:nvSpPr>
            <p:spPr bwMode="auto">
              <a:xfrm>
                <a:off x="5033" y="134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8" name="Freeform 134">
                <a:extLst>
                  <a:ext uri="{FF2B5EF4-FFF2-40B4-BE49-F238E27FC236}">
                    <a16:creationId xmlns:a16="http://schemas.microsoft.com/office/drawing/2014/main" id="{91F8A445-D39B-4EBC-80B0-52C7196F1DF5}"/>
                  </a:ext>
                </a:extLst>
              </p:cNvPr>
              <p:cNvSpPr>
                <a:spLocks/>
              </p:cNvSpPr>
              <p:nvPr userDrawn="1"/>
            </p:nvSpPr>
            <p:spPr bwMode="auto">
              <a:xfrm>
                <a:off x="5036" y="1354"/>
                <a:ext cx="14" cy="15"/>
              </a:xfrm>
              <a:custGeom>
                <a:avLst/>
                <a:gdLst>
                  <a:gd name="T0" fmla="*/ 5 w 18"/>
                  <a:gd name="T1" fmla="*/ 4 h 20"/>
                  <a:gd name="T2" fmla="*/ 13 w 18"/>
                  <a:gd name="T3" fmla="*/ 15 h 20"/>
                  <a:gd name="T4" fmla="*/ 5 w 18"/>
                  <a:gd name="T5" fmla="*/ 4 h 20"/>
                </a:gdLst>
                <a:ahLst/>
                <a:cxnLst>
                  <a:cxn ang="0">
                    <a:pos x="T0" y="T1"/>
                  </a:cxn>
                  <a:cxn ang="0">
                    <a:pos x="T2" y="T3"/>
                  </a:cxn>
                  <a:cxn ang="0">
                    <a:pos x="T4" y="T5"/>
                  </a:cxn>
                </a:cxnLst>
                <a:rect l="0" t="0" r="r" b="b"/>
                <a:pathLst>
                  <a:path w="18" h="20">
                    <a:moveTo>
                      <a:pt x="5" y="4"/>
                    </a:moveTo>
                    <a:cubicBezTo>
                      <a:pt x="12" y="0"/>
                      <a:pt x="18" y="11"/>
                      <a:pt x="13" y="15"/>
                    </a:cubicBezTo>
                    <a:cubicBezTo>
                      <a:pt x="6" y="20"/>
                      <a:pt x="0" y="8"/>
                      <a:pt x="5"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9" name="Freeform 135">
                <a:extLst>
                  <a:ext uri="{FF2B5EF4-FFF2-40B4-BE49-F238E27FC236}">
                    <a16:creationId xmlns:a16="http://schemas.microsoft.com/office/drawing/2014/main" id="{C9E9157C-6A97-40AF-AA0E-05544E80114F}"/>
                  </a:ext>
                </a:extLst>
              </p:cNvPr>
              <p:cNvSpPr>
                <a:spLocks/>
              </p:cNvSpPr>
              <p:nvPr userDrawn="1"/>
            </p:nvSpPr>
            <p:spPr bwMode="auto">
              <a:xfrm>
                <a:off x="6069" y="1360"/>
                <a:ext cx="11" cy="18"/>
              </a:xfrm>
              <a:custGeom>
                <a:avLst/>
                <a:gdLst>
                  <a:gd name="T0" fmla="*/ 0 w 15"/>
                  <a:gd name="T1" fmla="*/ 6 h 24"/>
                  <a:gd name="T2" fmla="*/ 15 w 15"/>
                  <a:gd name="T3" fmla="*/ 0 h 24"/>
                  <a:gd name="T4" fmla="*/ 14 w 15"/>
                  <a:gd name="T5" fmla="*/ 17 h 24"/>
                  <a:gd name="T6" fmla="*/ 6 w 15"/>
                  <a:gd name="T7" fmla="*/ 24 h 24"/>
                  <a:gd name="T8" fmla="*/ 0 w 15"/>
                  <a:gd name="T9" fmla="*/ 6 h 24"/>
                </a:gdLst>
                <a:ahLst/>
                <a:cxnLst>
                  <a:cxn ang="0">
                    <a:pos x="T0" y="T1"/>
                  </a:cxn>
                  <a:cxn ang="0">
                    <a:pos x="T2" y="T3"/>
                  </a:cxn>
                  <a:cxn ang="0">
                    <a:pos x="T4" y="T5"/>
                  </a:cxn>
                  <a:cxn ang="0">
                    <a:pos x="T6" y="T7"/>
                  </a:cxn>
                  <a:cxn ang="0">
                    <a:pos x="T8" y="T9"/>
                  </a:cxn>
                </a:cxnLst>
                <a:rect l="0" t="0" r="r" b="b"/>
                <a:pathLst>
                  <a:path w="15" h="24">
                    <a:moveTo>
                      <a:pt x="0" y="6"/>
                    </a:moveTo>
                    <a:cubicBezTo>
                      <a:pt x="4" y="4"/>
                      <a:pt x="10" y="2"/>
                      <a:pt x="15" y="0"/>
                    </a:cubicBezTo>
                    <a:cubicBezTo>
                      <a:pt x="14" y="6"/>
                      <a:pt x="14" y="11"/>
                      <a:pt x="14" y="17"/>
                    </a:cubicBezTo>
                    <a:cubicBezTo>
                      <a:pt x="12" y="19"/>
                      <a:pt x="8" y="22"/>
                      <a:pt x="6" y="24"/>
                    </a:cubicBezTo>
                    <a:cubicBezTo>
                      <a:pt x="4" y="18"/>
                      <a:pt x="2" y="12"/>
                      <a:pt x="0" y="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0" name="Freeform 136">
                <a:extLst>
                  <a:ext uri="{FF2B5EF4-FFF2-40B4-BE49-F238E27FC236}">
                    <a16:creationId xmlns:a16="http://schemas.microsoft.com/office/drawing/2014/main" id="{41AC0172-D643-4A53-B631-DDA771B7F542}"/>
                  </a:ext>
                </a:extLst>
              </p:cNvPr>
              <p:cNvSpPr>
                <a:spLocks/>
              </p:cNvSpPr>
              <p:nvPr userDrawn="1"/>
            </p:nvSpPr>
            <p:spPr bwMode="auto">
              <a:xfrm>
                <a:off x="5898" y="1370"/>
                <a:ext cx="37" cy="33"/>
              </a:xfrm>
              <a:custGeom>
                <a:avLst/>
                <a:gdLst>
                  <a:gd name="T0" fmla="*/ 9 w 49"/>
                  <a:gd name="T1" fmla="*/ 7 h 44"/>
                  <a:gd name="T2" fmla="*/ 28 w 49"/>
                  <a:gd name="T3" fmla="*/ 0 h 44"/>
                  <a:gd name="T4" fmla="*/ 35 w 49"/>
                  <a:gd name="T5" fmla="*/ 27 h 44"/>
                  <a:gd name="T6" fmla="*/ 49 w 49"/>
                  <a:gd name="T7" fmla="*/ 44 h 44"/>
                  <a:gd name="T8" fmla="*/ 11 w 49"/>
                  <a:gd name="T9" fmla="*/ 32 h 44"/>
                  <a:gd name="T10" fmla="*/ 0 w 49"/>
                  <a:gd name="T11" fmla="*/ 13 h 44"/>
                  <a:gd name="T12" fmla="*/ 17 w 49"/>
                  <a:gd name="T13" fmla="*/ 20 h 44"/>
                  <a:gd name="T14" fmla="*/ 9 w 49"/>
                  <a:gd name="T15" fmla="*/ 7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4">
                    <a:moveTo>
                      <a:pt x="9" y="7"/>
                    </a:moveTo>
                    <a:cubicBezTo>
                      <a:pt x="16" y="5"/>
                      <a:pt x="22" y="2"/>
                      <a:pt x="28" y="0"/>
                    </a:cubicBezTo>
                    <a:cubicBezTo>
                      <a:pt x="31" y="9"/>
                      <a:pt x="33" y="18"/>
                      <a:pt x="35" y="27"/>
                    </a:cubicBezTo>
                    <a:cubicBezTo>
                      <a:pt x="40" y="33"/>
                      <a:pt x="45" y="38"/>
                      <a:pt x="49" y="44"/>
                    </a:cubicBezTo>
                    <a:cubicBezTo>
                      <a:pt x="36" y="41"/>
                      <a:pt x="24" y="36"/>
                      <a:pt x="11" y="32"/>
                    </a:cubicBezTo>
                    <a:cubicBezTo>
                      <a:pt x="7" y="26"/>
                      <a:pt x="4" y="19"/>
                      <a:pt x="0" y="13"/>
                    </a:cubicBezTo>
                    <a:cubicBezTo>
                      <a:pt x="6" y="16"/>
                      <a:pt x="11" y="18"/>
                      <a:pt x="17" y="20"/>
                    </a:cubicBezTo>
                    <a:cubicBezTo>
                      <a:pt x="14" y="16"/>
                      <a:pt x="12" y="11"/>
                      <a:pt x="9" y="7"/>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1" name="Freeform 137">
                <a:extLst>
                  <a:ext uri="{FF2B5EF4-FFF2-40B4-BE49-F238E27FC236}">
                    <a16:creationId xmlns:a16="http://schemas.microsoft.com/office/drawing/2014/main" id="{8DA3F8A4-8A51-428D-9249-A9E26F8F19CF}"/>
                  </a:ext>
                </a:extLst>
              </p:cNvPr>
              <p:cNvSpPr>
                <a:spLocks/>
              </p:cNvSpPr>
              <p:nvPr userDrawn="1"/>
            </p:nvSpPr>
            <p:spPr bwMode="auto">
              <a:xfrm>
                <a:off x="6134" y="1383"/>
                <a:ext cx="292" cy="234"/>
              </a:xfrm>
              <a:custGeom>
                <a:avLst/>
                <a:gdLst>
                  <a:gd name="T0" fmla="*/ 292 w 388"/>
                  <a:gd name="T1" fmla="*/ 12 h 311"/>
                  <a:gd name="T2" fmla="*/ 346 w 388"/>
                  <a:gd name="T3" fmla="*/ 0 h 311"/>
                  <a:gd name="T4" fmla="*/ 360 w 388"/>
                  <a:gd name="T5" fmla="*/ 8 h 311"/>
                  <a:gd name="T6" fmla="*/ 337 w 388"/>
                  <a:gd name="T7" fmla="*/ 71 h 311"/>
                  <a:gd name="T8" fmla="*/ 331 w 388"/>
                  <a:gd name="T9" fmla="*/ 129 h 311"/>
                  <a:gd name="T10" fmla="*/ 337 w 388"/>
                  <a:gd name="T11" fmla="*/ 141 h 311"/>
                  <a:gd name="T12" fmla="*/ 351 w 388"/>
                  <a:gd name="T13" fmla="*/ 208 h 311"/>
                  <a:gd name="T14" fmla="*/ 388 w 388"/>
                  <a:gd name="T15" fmla="*/ 245 h 311"/>
                  <a:gd name="T16" fmla="*/ 368 w 388"/>
                  <a:gd name="T17" fmla="*/ 291 h 311"/>
                  <a:gd name="T18" fmla="*/ 296 w 388"/>
                  <a:gd name="T19" fmla="*/ 311 h 311"/>
                  <a:gd name="T20" fmla="*/ 266 w 388"/>
                  <a:gd name="T21" fmla="*/ 286 h 311"/>
                  <a:gd name="T22" fmla="*/ 216 w 388"/>
                  <a:gd name="T23" fmla="*/ 262 h 311"/>
                  <a:gd name="T24" fmla="*/ 117 w 388"/>
                  <a:gd name="T25" fmla="*/ 297 h 311"/>
                  <a:gd name="T26" fmla="*/ 115 w 388"/>
                  <a:gd name="T27" fmla="*/ 225 h 311"/>
                  <a:gd name="T28" fmla="*/ 103 w 388"/>
                  <a:gd name="T29" fmla="*/ 224 h 311"/>
                  <a:gd name="T30" fmla="*/ 83 w 388"/>
                  <a:gd name="T31" fmla="*/ 251 h 311"/>
                  <a:gd name="T32" fmla="*/ 70 w 388"/>
                  <a:gd name="T33" fmla="*/ 242 h 311"/>
                  <a:gd name="T34" fmla="*/ 32 w 388"/>
                  <a:gd name="T35" fmla="*/ 211 h 311"/>
                  <a:gd name="T36" fmla="*/ 41 w 388"/>
                  <a:gd name="T37" fmla="*/ 179 h 311"/>
                  <a:gd name="T38" fmla="*/ 21 w 388"/>
                  <a:gd name="T39" fmla="*/ 167 h 311"/>
                  <a:gd name="T40" fmla="*/ 18 w 388"/>
                  <a:gd name="T41" fmla="*/ 146 h 311"/>
                  <a:gd name="T42" fmla="*/ 0 w 388"/>
                  <a:gd name="T43" fmla="*/ 144 h 311"/>
                  <a:gd name="T44" fmla="*/ 14 w 388"/>
                  <a:gd name="T45" fmla="*/ 112 h 311"/>
                  <a:gd name="T46" fmla="*/ 42 w 388"/>
                  <a:gd name="T47" fmla="*/ 85 h 311"/>
                  <a:gd name="T48" fmla="*/ 68 w 388"/>
                  <a:gd name="T49" fmla="*/ 57 h 311"/>
                  <a:gd name="T50" fmla="*/ 133 w 388"/>
                  <a:gd name="T51" fmla="*/ 33 h 311"/>
                  <a:gd name="T52" fmla="*/ 176 w 388"/>
                  <a:gd name="T53" fmla="*/ 11 h 311"/>
                  <a:gd name="T54" fmla="*/ 266 w 388"/>
                  <a:gd name="T55" fmla="*/ 14 h 311"/>
                  <a:gd name="T56" fmla="*/ 292 w 388"/>
                  <a:gd name="T57"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8" h="311">
                    <a:moveTo>
                      <a:pt x="292" y="12"/>
                    </a:moveTo>
                    <a:cubicBezTo>
                      <a:pt x="310" y="7"/>
                      <a:pt x="329" y="8"/>
                      <a:pt x="346" y="0"/>
                    </a:cubicBezTo>
                    <a:cubicBezTo>
                      <a:pt x="350" y="3"/>
                      <a:pt x="355" y="5"/>
                      <a:pt x="360" y="8"/>
                    </a:cubicBezTo>
                    <a:cubicBezTo>
                      <a:pt x="342" y="25"/>
                      <a:pt x="343" y="50"/>
                      <a:pt x="337" y="71"/>
                    </a:cubicBezTo>
                    <a:cubicBezTo>
                      <a:pt x="333" y="90"/>
                      <a:pt x="332" y="110"/>
                      <a:pt x="331" y="129"/>
                    </a:cubicBezTo>
                    <a:cubicBezTo>
                      <a:pt x="333" y="133"/>
                      <a:pt x="335" y="137"/>
                      <a:pt x="337" y="141"/>
                    </a:cubicBezTo>
                    <a:cubicBezTo>
                      <a:pt x="361" y="154"/>
                      <a:pt x="353" y="186"/>
                      <a:pt x="351" y="208"/>
                    </a:cubicBezTo>
                    <a:cubicBezTo>
                      <a:pt x="366" y="217"/>
                      <a:pt x="380" y="229"/>
                      <a:pt x="388" y="245"/>
                    </a:cubicBezTo>
                    <a:cubicBezTo>
                      <a:pt x="378" y="259"/>
                      <a:pt x="373" y="275"/>
                      <a:pt x="368" y="291"/>
                    </a:cubicBezTo>
                    <a:cubicBezTo>
                      <a:pt x="343" y="289"/>
                      <a:pt x="320" y="304"/>
                      <a:pt x="296" y="311"/>
                    </a:cubicBezTo>
                    <a:cubicBezTo>
                      <a:pt x="284" y="306"/>
                      <a:pt x="275" y="296"/>
                      <a:pt x="266" y="286"/>
                    </a:cubicBezTo>
                    <a:cubicBezTo>
                      <a:pt x="248" y="282"/>
                      <a:pt x="233" y="270"/>
                      <a:pt x="216" y="262"/>
                    </a:cubicBezTo>
                    <a:cubicBezTo>
                      <a:pt x="179" y="252"/>
                      <a:pt x="142" y="273"/>
                      <a:pt x="117" y="297"/>
                    </a:cubicBezTo>
                    <a:cubicBezTo>
                      <a:pt x="116" y="273"/>
                      <a:pt x="117" y="249"/>
                      <a:pt x="115" y="225"/>
                    </a:cubicBezTo>
                    <a:cubicBezTo>
                      <a:pt x="112" y="225"/>
                      <a:pt x="106" y="224"/>
                      <a:pt x="103" y="224"/>
                    </a:cubicBezTo>
                    <a:cubicBezTo>
                      <a:pt x="97" y="233"/>
                      <a:pt x="92" y="244"/>
                      <a:pt x="83" y="251"/>
                    </a:cubicBezTo>
                    <a:cubicBezTo>
                      <a:pt x="77" y="252"/>
                      <a:pt x="74" y="246"/>
                      <a:pt x="70" y="242"/>
                    </a:cubicBezTo>
                    <a:cubicBezTo>
                      <a:pt x="59" y="229"/>
                      <a:pt x="36" y="230"/>
                      <a:pt x="32" y="211"/>
                    </a:cubicBezTo>
                    <a:cubicBezTo>
                      <a:pt x="26" y="199"/>
                      <a:pt x="29" y="185"/>
                      <a:pt x="41" y="179"/>
                    </a:cubicBezTo>
                    <a:cubicBezTo>
                      <a:pt x="34" y="175"/>
                      <a:pt x="26" y="173"/>
                      <a:pt x="21" y="167"/>
                    </a:cubicBezTo>
                    <a:cubicBezTo>
                      <a:pt x="19" y="160"/>
                      <a:pt x="19" y="153"/>
                      <a:pt x="18" y="146"/>
                    </a:cubicBezTo>
                    <a:cubicBezTo>
                      <a:pt x="12" y="146"/>
                      <a:pt x="6" y="145"/>
                      <a:pt x="0" y="144"/>
                    </a:cubicBezTo>
                    <a:cubicBezTo>
                      <a:pt x="3" y="133"/>
                      <a:pt x="5" y="121"/>
                      <a:pt x="14" y="112"/>
                    </a:cubicBezTo>
                    <a:cubicBezTo>
                      <a:pt x="23" y="103"/>
                      <a:pt x="35" y="97"/>
                      <a:pt x="42" y="85"/>
                    </a:cubicBezTo>
                    <a:cubicBezTo>
                      <a:pt x="50" y="75"/>
                      <a:pt x="55" y="61"/>
                      <a:pt x="68" y="57"/>
                    </a:cubicBezTo>
                    <a:cubicBezTo>
                      <a:pt x="90" y="48"/>
                      <a:pt x="110" y="38"/>
                      <a:pt x="133" y="33"/>
                    </a:cubicBezTo>
                    <a:cubicBezTo>
                      <a:pt x="150" y="30"/>
                      <a:pt x="158" y="11"/>
                      <a:pt x="176" y="11"/>
                    </a:cubicBezTo>
                    <a:cubicBezTo>
                      <a:pt x="206" y="6"/>
                      <a:pt x="237" y="2"/>
                      <a:pt x="266" y="14"/>
                    </a:cubicBezTo>
                    <a:cubicBezTo>
                      <a:pt x="274" y="18"/>
                      <a:pt x="284" y="14"/>
                      <a:pt x="292" y="1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2" name="Line 138">
                <a:extLst>
                  <a:ext uri="{FF2B5EF4-FFF2-40B4-BE49-F238E27FC236}">
                    <a16:creationId xmlns:a16="http://schemas.microsoft.com/office/drawing/2014/main" id="{9CFCDECF-1EDA-40C7-80DE-D043E86790E6}"/>
                  </a:ext>
                </a:extLst>
              </p:cNvPr>
              <p:cNvSpPr>
                <a:spLocks noChangeShapeType="1"/>
              </p:cNvSpPr>
              <p:nvPr userDrawn="1"/>
            </p:nvSpPr>
            <p:spPr bwMode="auto">
              <a:xfrm>
                <a:off x="5053" y="139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3" name="Line 139">
                <a:extLst>
                  <a:ext uri="{FF2B5EF4-FFF2-40B4-BE49-F238E27FC236}">
                    <a16:creationId xmlns:a16="http://schemas.microsoft.com/office/drawing/2014/main" id="{99EF931B-139E-4326-9097-BD33BD9B3B21}"/>
                  </a:ext>
                </a:extLst>
              </p:cNvPr>
              <p:cNvSpPr>
                <a:spLocks noChangeShapeType="1"/>
              </p:cNvSpPr>
              <p:nvPr userDrawn="1"/>
            </p:nvSpPr>
            <p:spPr bwMode="auto">
              <a:xfrm>
                <a:off x="5053" y="139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4" name="Line 140">
                <a:extLst>
                  <a:ext uri="{FF2B5EF4-FFF2-40B4-BE49-F238E27FC236}">
                    <a16:creationId xmlns:a16="http://schemas.microsoft.com/office/drawing/2014/main" id="{98067594-63D8-481A-A9FA-15EAC1E4492A}"/>
                  </a:ext>
                </a:extLst>
              </p:cNvPr>
              <p:cNvSpPr>
                <a:spLocks noChangeShapeType="1"/>
              </p:cNvSpPr>
              <p:nvPr userDrawn="1"/>
            </p:nvSpPr>
            <p:spPr bwMode="auto">
              <a:xfrm>
                <a:off x="5109" y="140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5" name="Line 141">
                <a:extLst>
                  <a:ext uri="{FF2B5EF4-FFF2-40B4-BE49-F238E27FC236}">
                    <a16:creationId xmlns:a16="http://schemas.microsoft.com/office/drawing/2014/main" id="{275EC507-DC2D-48BE-A116-77A797606A00}"/>
                  </a:ext>
                </a:extLst>
              </p:cNvPr>
              <p:cNvSpPr>
                <a:spLocks noChangeShapeType="1"/>
              </p:cNvSpPr>
              <p:nvPr userDrawn="1"/>
            </p:nvSpPr>
            <p:spPr bwMode="auto">
              <a:xfrm>
                <a:off x="5109" y="140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6" name="Freeform 142">
                <a:extLst>
                  <a:ext uri="{FF2B5EF4-FFF2-40B4-BE49-F238E27FC236}">
                    <a16:creationId xmlns:a16="http://schemas.microsoft.com/office/drawing/2014/main" id="{174229F8-A107-402E-B3E2-6364C2F0F26C}"/>
                  </a:ext>
                </a:extLst>
              </p:cNvPr>
              <p:cNvSpPr>
                <a:spLocks/>
              </p:cNvSpPr>
              <p:nvPr userDrawn="1"/>
            </p:nvSpPr>
            <p:spPr bwMode="auto">
              <a:xfrm>
                <a:off x="5077" y="1418"/>
                <a:ext cx="21" cy="31"/>
              </a:xfrm>
              <a:custGeom>
                <a:avLst/>
                <a:gdLst>
                  <a:gd name="T0" fmla="*/ 18 w 28"/>
                  <a:gd name="T1" fmla="*/ 15 h 41"/>
                  <a:gd name="T2" fmla="*/ 28 w 28"/>
                  <a:gd name="T3" fmla="*/ 0 h 41"/>
                  <a:gd name="T4" fmla="*/ 28 w 28"/>
                  <a:gd name="T5" fmla="*/ 14 h 41"/>
                  <a:gd name="T6" fmla="*/ 15 w 28"/>
                  <a:gd name="T7" fmla="*/ 22 h 41"/>
                  <a:gd name="T8" fmla="*/ 14 w 28"/>
                  <a:gd name="T9" fmla="*/ 41 h 41"/>
                  <a:gd name="T10" fmla="*/ 0 w 28"/>
                  <a:gd name="T11" fmla="*/ 15 h 41"/>
                  <a:gd name="T12" fmla="*/ 18 w 28"/>
                  <a:gd name="T13" fmla="*/ 15 h 41"/>
                </a:gdLst>
                <a:ahLst/>
                <a:cxnLst>
                  <a:cxn ang="0">
                    <a:pos x="T0" y="T1"/>
                  </a:cxn>
                  <a:cxn ang="0">
                    <a:pos x="T2" y="T3"/>
                  </a:cxn>
                  <a:cxn ang="0">
                    <a:pos x="T4" y="T5"/>
                  </a:cxn>
                  <a:cxn ang="0">
                    <a:pos x="T6" y="T7"/>
                  </a:cxn>
                  <a:cxn ang="0">
                    <a:pos x="T8" y="T9"/>
                  </a:cxn>
                  <a:cxn ang="0">
                    <a:pos x="T10" y="T11"/>
                  </a:cxn>
                  <a:cxn ang="0">
                    <a:pos x="T12" y="T13"/>
                  </a:cxn>
                </a:cxnLst>
                <a:rect l="0" t="0" r="r" b="b"/>
                <a:pathLst>
                  <a:path w="28" h="41">
                    <a:moveTo>
                      <a:pt x="18" y="15"/>
                    </a:moveTo>
                    <a:cubicBezTo>
                      <a:pt x="21" y="10"/>
                      <a:pt x="25" y="5"/>
                      <a:pt x="28" y="0"/>
                    </a:cubicBezTo>
                    <a:cubicBezTo>
                      <a:pt x="28" y="3"/>
                      <a:pt x="28" y="11"/>
                      <a:pt x="28" y="14"/>
                    </a:cubicBezTo>
                    <a:cubicBezTo>
                      <a:pt x="24" y="17"/>
                      <a:pt x="20" y="19"/>
                      <a:pt x="15" y="22"/>
                    </a:cubicBezTo>
                    <a:cubicBezTo>
                      <a:pt x="15" y="28"/>
                      <a:pt x="14" y="34"/>
                      <a:pt x="14" y="41"/>
                    </a:cubicBezTo>
                    <a:cubicBezTo>
                      <a:pt x="8" y="33"/>
                      <a:pt x="4" y="24"/>
                      <a:pt x="0" y="15"/>
                    </a:cubicBezTo>
                    <a:cubicBezTo>
                      <a:pt x="6" y="15"/>
                      <a:pt x="12" y="15"/>
                      <a:pt x="18" y="1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7" name="Line 143">
                <a:extLst>
                  <a:ext uri="{FF2B5EF4-FFF2-40B4-BE49-F238E27FC236}">
                    <a16:creationId xmlns:a16="http://schemas.microsoft.com/office/drawing/2014/main" id="{D2EAC39C-17FA-4741-B6BD-8BE044385310}"/>
                  </a:ext>
                </a:extLst>
              </p:cNvPr>
              <p:cNvSpPr>
                <a:spLocks noChangeShapeType="1"/>
              </p:cNvSpPr>
              <p:nvPr userDrawn="1"/>
            </p:nvSpPr>
            <p:spPr bwMode="auto">
              <a:xfrm>
                <a:off x="5047" y="14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8" name="Line 144">
                <a:extLst>
                  <a:ext uri="{FF2B5EF4-FFF2-40B4-BE49-F238E27FC236}">
                    <a16:creationId xmlns:a16="http://schemas.microsoft.com/office/drawing/2014/main" id="{F5F9A9E2-538B-4A4D-B7E2-E3065EE6A79F}"/>
                  </a:ext>
                </a:extLst>
              </p:cNvPr>
              <p:cNvSpPr>
                <a:spLocks noChangeShapeType="1"/>
              </p:cNvSpPr>
              <p:nvPr userDrawn="1"/>
            </p:nvSpPr>
            <p:spPr bwMode="auto">
              <a:xfrm>
                <a:off x="5047" y="14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9" name="Line 145">
                <a:extLst>
                  <a:ext uri="{FF2B5EF4-FFF2-40B4-BE49-F238E27FC236}">
                    <a16:creationId xmlns:a16="http://schemas.microsoft.com/office/drawing/2014/main" id="{FAF87B48-7C9D-4AE6-B98B-C47875BEFE8E}"/>
                  </a:ext>
                </a:extLst>
              </p:cNvPr>
              <p:cNvSpPr>
                <a:spLocks noChangeShapeType="1"/>
              </p:cNvSpPr>
              <p:nvPr userDrawn="1"/>
            </p:nvSpPr>
            <p:spPr bwMode="auto">
              <a:xfrm>
                <a:off x="5077" y="144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0" name="Line 146">
                <a:extLst>
                  <a:ext uri="{FF2B5EF4-FFF2-40B4-BE49-F238E27FC236}">
                    <a16:creationId xmlns:a16="http://schemas.microsoft.com/office/drawing/2014/main" id="{01DB9D43-37D2-41BB-9167-0FE2B128DF42}"/>
                  </a:ext>
                </a:extLst>
              </p:cNvPr>
              <p:cNvSpPr>
                <a:spLocks noChangeShapeType="1"/>
              </p:cNvSpPr>
              <p:nvPr userDrawn="1"/>
            </p:nvSpPr>
            <p:spPr bwMode="auto">
              <a:xfrm>
                <a:off x="5077" y="144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1" name="Freeform 147">
                <a:extLst>
                  <a:ext uri="{FF2B5EF4-FFF2-40B4-BE49-F238E27FC236}">
                    <a16:creationId xmlns:a16="http://schemas.microsoft.com/office/drawing/2014/main" id="{9A008E6A-F18B-42D5-85B5-2538A3F57582}"/>
                  </a:ext>
                </a:extLst>
              </p:cNvPr>
              <p:cNvSpPr>
                <a:spLocks/>
              </p:cNvSpPr>
              <p:nvPr userDrawn="1"/>
            </p:nvSpPr>
            <p:spPr bwMode="auto">
              <a:xfrm>
                <a:off x="5034" y="1453"/>
                <a:ext cx="22" cy="14"/>
              </a:xfrm>
              <a:custGeom>
                <a:avLst/>
                <a:gdLst>
                  <a:gd name="T0" fmla="*/ 0 w 30"/>
                  <a:gd name="T1" fmla="*/ 19 h 19"/>
                  <a:gd name="T2" fmla="*/ 30 w 30"/>
                  <a:gd name="T3" fmla="*/ 0 h 19"/>
                  <a:gd name="T4" fmla="*/ 30 w 30"/>
                  <a:gd name="T5" fmla="*/ 19 h 19"/>
                  <a:gd name="T6" fmla="*/ 0 w 30"/>
                  <a:gd name="T7" fmla="*/ 19 h 19"/>
                </a:gdLst>
                <a:ahLst/>
                <a:cxnLst>
                  <a:cxn ang="0">
                    <a:pos x="T0" y="T1"/>
                  </a:cxn>
                  <a:cxn ang="0">
                    <a:pos x="T2" y="T3"/>
                  </a:cxn>
                  <a:cxn ang="0">
                    <a:pos x="T4" y="T5"/>
                  </a:cxn>
                  <a:cxn ang="0">
                    <a:pos x="T6" y="T7"/>
                  </a:cxn>
                </a:cxnLst>
                <a:rect l="0" t="0" r="r" b="b"/>
                <a:pathLst>
                  <a:path w="30" h="19">
                    <a:moveTo>
                      <a:pt x="0" y="19"/>
                    </a:moveTo>
                    <a:cubicBezTo>
                      <a:pt x="9" y="12"/>
                      <a:pt x="19" y="5"/>
                      <a:pt x="30" y="0"/>
                    </a:cubicBezTo>
                    <a:cubicBezTo>
                      <a:pt x="30" y="6"/>
                      <a:pt x="30" y="13"/>
                      <a:pt x="30" y="19"/>
                    </a:cubicBezTo>
                    <a:cubicBezTo>
                      <a:pt x="20" y="15"/>
                      <a:pt x="10" y="14"/>
                      <a:pt x="0" y="1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2" name="Line 148">
                <a:extLst>
                  <a:ext uri="{FF2B5EF4-FFF2-40B4-BE49-F238E27FC236}">
                    <a16:creationId xmlns:a16="http://schemas.microsoft.com/office/drawing/2014/main" id="{CC82D7AF-80B7-4467-B768-5C730B74FFA5}"/>
                  </a:ext>
                </a:extLst>
              </p:cNvPr>
              <p:cNvSpPr>
                <a:spLocks noChangeShapeType="1"/>
              </p:cNvSpPr>
              <p:nvPr userDrawn="1"/>
            </p:nvSpPr>
            <p:spPr bwMode="auto">
              <a:xfrm>
                <a:off x="5068" y="14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3" name="Line 149">
                <a:extLst>
                  <a:ext uri="{FF2B5EF4-FFF2-40B4-BE49-F238E27FC236}">
                    <a16:creationId xmlns:a16="http://schemas.microsoft.com/office/drawing/2014/main" id="{F81971AD-C672-429C-9040-E2E1FB85CEE4}"/>
                  </a:ext>
                </a:extLst>
              </p:cNvPr>
              <p:cNvSpPr>
                <a:spLocks noChangeShapeType="1"/>
              </p:cNvSpPr>
              <p:nvPr userDrawn="1"/>
            </p:nvSpPr>
            <p:spPr bwMode="auto">
              <a:xfrm>
                <a:off x="5068" y="14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4" name="Line 150">
                <a:extLst>
                  <a:ext uri="{FF2B5EF4-FFF2-40B4-BE49-F238E27FC236}">
                    <a16:creationId xmlns:a16="http://schemas.microsoft.com/office/drawing/2014/main" id="{3CDE4615-87AA-496C-84E2-68AD2BCE4659}"/>
                  </a:ext>
                </a:extLst>
              </p:cNvPr>
              <p:cNvSpPr>
                <a:spLocks noChangeShapeType="1"/>
              </p:cNvSpPr>
              <p:nvPr userDrawn="1"/>
            </p:nvSpPr>
            <p:spPr bwMode="auto">
              <a:xfrm>
                <a:off x="5044" y="14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5" name="Line 151">
                <a:extLst>
                  <a:ext uri="{FF2B5EF4-FFF2-40B4-BE49-F238E27FC236}">
                    <a16:creationId xmlns:a16="http://schemas.microsoft.com/office/drawing/2014/main" id="{04A35D0D-9780-4132-8917-486B80515297}"/>
                  </a:ext>
                </a:extLst>
              </p:cNvPr>
              <p:cNvSpPr>
                <a:spLocks noChangeShapeType="1"/>
              </p:cNvSpPr>
              <p:nvPr userDrawn="1"/>
            </p:nvSpPr>
            <p:spPr bwMode="auto">
              <a:xfrm>
                <a:off x="5044" y="14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6" name="Freeform 152">
                <a:extLst>
                  <a:ext uri="{FF2B5EF4-FFF2-40B4-BE49-F238E27FC236}">
                    <a16:creationId xmlns:a16="http://schemas.microsoft.com/office/drawing/2014/main" id="{E7E2316C-D2D5-442C-BE72-87D215F0F760}"/>
                  </a:ext>
                </a:extLst>
              </p:cNvPr>
              <p:cNvSpPr>
                <a:spLocks/>
              </p:cNvSpPr>
              <p:nvPr userDrawn="1"/>
            </p:nvSpPr>
            <p:spPr bwMode="auto">
              <a:xfrm>
                <a:off x="5044" y="1476"/>
                <a:ext cx="12" cy="9"/>
              </a:xfrm>
              <a:custGeom>
                <a:avLst/>
                <a:gdLst>
                  <a:gd name="T0" fmla="*/ 8 w 15"/>
                  <a:gd name="T1" fmla="*/ 0 h 12"/>
                  <a:gd name="T2" fmla="*/ 7 w 15"/>
                  <a:gd name="T3" fmla="*/ 12 h 12"/>
                  <a:gd name="T4" fmla="*/ 8 w 15"/>
                  <a:gd name="T5" fmla="*/ 0 h 12"/>
                </a:gdLst>
                <a:ahLst/>
                <a:cxnLst>
                  <a:cxn ang="0">
                    <a:pos x="T0" y="T1"/>
                  </a:cxn>
                  <a:cxn ang="0">
                    <a:pos x="T2" y="T3"/>
                  </a:cxn>
                  <a:cxn ang="0">
                    <a:pos x="T4" y="T5"/>
                  </a:cxn>
                </a:cxnLst>
                <a:rect l="0" t="0" r="r" b="b"/>
                <a:pathLst>
                  <a:path w="15" h="12">
                    <a:moveTo>
                      <a:pt x="8" y="0"/>
                    </a:moveTo>
                    <a:cubicBezTo>
                      <a:pt x="15" y="0"/>
                      <a:pt x="13" y="12"/>
                      <a:pt x="7" y="12"/>
                    </a:cubicBezTo>
                    <a:cubicBezTo>
                      <a:pt x="0" y="12"/>
                      <a:pt x="3" y="1"/>
                      <a:pt x="8"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7" name="Freeform 153">
                <a:extLst>
                  <a:ext uri="{FF2B5EF4-FFF2-40B4-BE49-F238E27FC236}">
                    <a16:creationId xmlns:a16="http://schemas.microsoft.com/office/drawing/2014/main" id="{24EBC663-1F0C-403C-91C6-168190D05C71}"/>
                  </a:ext>
                </a:extLst>
              </p:cNvPr>
              <p:cNvSpPr>
                <a:spLocks/>
              </p:cNvSpPr>
              <p:nvPr userDrawn="1"/>
            </p:nvSpPr>
            <p:spPr bwMode="auto">
              <a:xfrm>
                <a:off x="5050" y="1490"/>
                <a:ext cx="15" cy="42"/>
              </a:xfrm>
              <a:custGeom>
                <a:avLst/>
                <a:gdLst>
                  <a:gd name="T0" fmla="*/ 5 w 20"/>
                  <a:gd name="T1" fmla="*/ 5 h 55"/>
                  <a:gd name="T2" fmla="*/ 17 w 20"/>
                  <a:gd name="T3" fmla="*/ 15 h 55"/>
                  <a:gd name="T4" fmla="*/ 0 w 20"/>
                  <a:gd name="T5" fmla="*/ 55 h 55"/>
                  <a:gd name="T6" fmla="*/ 5 w 20"/>
                  <a:gd name="T7" fmla="*/ 5 h 55"/>
                </a:gdLst>
                <a:ahLst/>
                <a:cxnLst>
                  <a:cxn ang="0">
                    <a:pos x="T0" y="T1"/>
                  </a:cxn>
                  <a:cxn ang="0">
                    <a:pos x="T2" y="T3"/>
                  </a:cxn>
                  <a:cxn ang="0">
                    <a:pos x="T4" y="T5"/>
                  </a:cxn>
                  <a:cxn ang="0">
                    <a:pos x="T6" y="T7"/>
                  </a:cxn>
                </a:cxnLst>
                <a:rect l="0" t="0" r="r" b="b"/>
                <a:pathLst>
                  <a:path w="20" h="55">
                    <a:moveTo>
                      <a:pt x="5" y="5"/>
                    </a:moveTo>
                    <a:cubicBezTo>
                      <a:pt x="13" y="0"/>
                      <a:pt x="20" y="7"/>
                      <a:pt x="17" y="15"/>
                    </a:cubicBezTo>
                    <a:cubicBezTo>
                      <a:pt x="13" y="29"/>
                      <a:pt x="14" y="47"/>
                      <a:pt x="0" y="55"/>
                    </a:cubicBezTo>
                    <a:cubicBezTo>
                      <a:pt x="4" y="39"/>
                      <a:pt x="12" y="22"/>
                      <a:pt x="5" y="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8" name="Freeform 154">
                <a:extLst>
                  <a:ext uri="{FF2B5EF4-FFF2-40B4-BE49-F238E27FC236}">
                    <a16:creationId xmlns:a16="http://schemas.microsoft.com/office/drawing/2014/main" id="{FC44C9B1-0F2A-4F84-A852-2F6B0C04B04C}"/>
                  </a:ext>
                </a:extLst>
              </p:cNvPr>
              <p:cNvSpPr>
                <a:spLocks/>
              </p:cNvSpPr>
              <p:nvPr userDrawn="1"/>
            </p:nvSpPr>
            <p:spPr bwMode="auto">
              <a:xfrm>
                <a:off x="6072" y="1496"/>
                <a:ext cx="42" cy="40"/>
              </a:xfrm>
              <a:custGeom>
                <a:avLst/>
                <a:gdLst>
                  <a:gd name="T0" fmla="*/ 22 w 56"/>
                  <a:gd name="T1" fmla="*/ 0 h 53"/>
                  <a:gd name="T2" fmla="*/ 56 w 56"/>
                  <a:gd name="T3" fmla="*/ 23 h 53"/>
                  <a:gd name="T4" fmla="*/ 36 w 56"/>
                  <a:gd name="T5" fmla="*/ 49 h 53"/>
                  <a:gd name="T6" fmla="*/ 0 w 56"/>
                  <a:gd name="T7" fmla="*/ 39 h 53"/>
                  <a:gd name="T8" fmla="*/ 22 w 56"/>
                  <a:gd name="T9" fmla="*/ 0 h 53"/>
                </a:gdLst>
                <a:ahLst/>
                <a:cxnLst>
                  <a:cxn ang="0">
                    <a:pos x="T0" y="T1"/>
                  </a:cxn>
                  <a:cxn ang="0">
                    <a:pos x="T2" y="T3"/>
                  </a:cxn>
                  <a:cxn ang="0">
                    <a:pos x="T4" y="T5"/>
                  </a:cxn>
                  <a:cxn ang="0">
                    <a:pos x="T6" y="T7"/>
                  </a:cxn>
                  <a:cxn ang="0">
                    <a:pos x="T8" y="T9"/>
                  </a:cxn>
                </a:cxnLst>
                <a:rect l="0" t="0" r="r" b="b"/>
                <a:pathLst>
                  <a:path w="56" h="53">
                    <a:moveTo>
                      <a:pt x="22" y="0"/>
                    </a:moveTo>
                    <a:cubicBezTo>
                      <a:pt x="36" y="0"/>
                      <a:pt x="55" y="6"/>
                      <a:pt x="56" y="23"/>
                    </a:cubicBezTo>
                    <a:cubicBezTo>
                      <a:pt x="54" y="34"/>
                      <a:pt x="44" y="42"/>
                      <a:pt x="36" y="49"/>
                    </a:cubicBezTo>
                    <a:cubicBezTo>
                      <a:pt x="23" y="53"/>
                      <a:pt x="12" y="41"/>
                      <a:pt x="0" y="39"/>
                    </a:cubicBezTo>
                    <a:cubicBezTo>
                      <a:pt x="0" y="22"/>
                      <a:pt x="17" y="14"/>
                      <a:pt x="22"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9" name="Line 155">
                <a:extLst>
                  <a:ext uri="{FF2B5EF4-FFF2-40B4-BE49-F238E27FC236}">
                    <a16:creationId xmlns:a16="http://schemas.microsoft.com/office/drawing/2014/main" id="{9A6C1DD0-6328-47E2-8214-CD6EF33D49E6}"/>
                  </a:ext>
                </a:extLst>
              </p:cNvPr>
              <p:cNvSpPr>
                <a:spLocks noChangeShapeType="1"/>
              </p:cNvSpPr>
              <p:nvPr userDrawn="1"/>
            </p:nvSpPr>
            <p:spPr bwMode="auto">
              <a:xfrm>
                <a:off x="5047" y="15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0" name="Line 156">
                <a:extLst>
                  <a:ext uri="{FF2B5EF4-FFF2-40B4-BE49-F238E27FC236}">
                    <a16:creationId xmlns:a16="http://schemas.microsoft.com/office/drawing/2014/main" id="{0B9FE525-3539-43DE-9842-9AE8BFCB1763}"/>
                  </a:ext>
                </a:extLst>
              </p:cNvPr>
              <p:cNvSpPr>
                <a:spLocks noChangeShapeType="1"/>
              </p:cNvSpPr>
              <p:nvPr userDrawn="1"/>
            </p:nvSpPr>
            <p:spPr bwMode="auto">
              <a:xfrm>
                <a:off x="5047" y="150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1" name="Freeform 157">
                <a:extLst>
                  <a:ext uri="{FF2B5EF4-FFF2-40B4-BE49-F238E27FC236}">
                    <a16:creationId xmlns:a16="http://schemas.microsoft.com/office/drawing/2014/main" id="{841E9D15-D4C7-48EE-9789-B85D6DC83F81}"/>
                  </a:ext>
                </a:extLst>
              </p:cNvPr>
              <p:cNvSpPr>
                <a:spLocks noEditPoints="1"/>
              </p:cNvSpPr>
              <p:nvPr userDrawn="1"/>
            </p:nvSpPr>
            <p:spPr bwMode="auto">
              <a:xfrm>
                <a:off x="4168" y="1329"/>
                <a:ext cx="576" cy="1184"/>
              </a:xfrm>
              <a:custGeom>
                <a:avLst/>
                <a:gdLst>
                  <a:gd name="T0" fmla="*/ 702 w 766"/>
                  <a:gd name="T1" fmla="*/ 12 h 1574"/>
                  <a:gd name="T2" fmla="*/ 712 w 766"/>
                  <a:gd name="T3" fmla="*/ 10 h 1574"/>
                  <a:gd name="T4" fmla="*/ 664 w 766"/>
                  <a:gd name="T5" fmla="*/ 39 h 1574"/>
                  <a:gd name="T6" fmla="*/ 684 w 766"/>
                  <a:gd name="T7" fmla="*/ 43 h 1574"/>
                  <a:gd name="T8" fmla="*/ 656 w 766"/>
                  <a:gd name="T9" fmla="*/ 89 h 1574"/>
                  <a:gd name="T10" fmla="*/ 506 w 766"/>
                  <a:gd name="T11" fmla="*/ 215 h 1574"/>
                  <a:gd name="T12" fmla="*/ 555 w 766"/>
                  <a:gd name="T13" fmla="*/ 202 h 1574"/>
                  <a:gd name="T14" fmla="*/ 499 w 766"/>
                  <a:gd name="T15" fmla="*/ 217 h 1574"/>
                  <a:gd name="T16" fmla="*/ 519 w 766"/>
                  <a:gd name="T17" fmla="*/ 237 h 1574"/>
                  <a:gd name="T18" fmla="*/ 477 w 766"/>
                  <a:gd name="T19" fmla="*/ 255 h 1574"/>
                  <a:gd name="T20" fmla="*/ 172 w 766"/>
                  <a:gd name="T21" fmla="*/ 297 h 1574"/>
                  <a:gd name="T22" fmla="*/ 208 w 766"/>
                  <a:gd name="T23" fmla="*/ 313 h 1574"/>
                  <a:gd name="T24" fmla="*/ 319 w 766"/>
                  <a:gd name="T25" fmla="*/ 296 h 1574"/>
                  <a:gd name="T26" fmla="*/ 262 w 766"/>
                  <a:gd name="T27" fmla="*/ 374 h 1574"/>
                  <a:gd name="T28" fmla="*/ 239 w 766"/>
                  <a:gd name="T29" fmla="*/ 474 h 1574"/>
                  <a:gd name="T30" fmla="*/ 203 w 766"/>
                  <a:gd name="T31" fmla="*/ 535 h 1574"/>
                  <a:gd name="T32" fmla="*/ 240 w 766"/>
                  <a:gd name="T33" fmla="*/ 575 h 1574"/>
                  <a:gd name="T34" fmla="*/ 250 w 766"/>
                  <a:gd name="T35" fmla="*/ 628 h 1574"/>
                  <a:gd name="T36" fmla="*/ 255 w 766"/>
                  <a:gd name="T37" fmla="*/ 657 h 1574"/>
                  <a:gd name="T38" fmla="*/ 218 w 766"/>
                  <a:gd name="T39" fmla="*/ 810 h 1574"/>
                  <a:gd name="T40" fmla="*/ 218 w 766"/>
                  <a:gd name="T41" fmla="*/ 839 h 1574"/>
                  <a:gd name="T42" fmla="*/ 278 w 766"/>
                  <a:gd name="T43" fmla="*/ 858 h 1574"/>
                  <a:gd name="T44" fmla="*/ 395 w 766"/>
                  <a:gd name="T45" fmla="*/ 856 h 1574"/>
                  <a:gd name="T46" fmla="*/ 365 w 766"/>
                  <a:gd name="T47" fmla="*/ 1028 h 1574"/>
                  <a:gd name="T48" fmla="*/ 352 w 766"/>
                  <a:gd name="T49" fmla="*/ 1120 h 1574"/>
                  <a:gd name="T50" fmla="*/ 230 w 766"/>
                  <a:gd name="T51" fmla="*/ 1150 h 1574"/>
                  <a:gd name="T52" fmla="*/ 107 w 766"/>
                  <a:gd name="T53" fmla="*/ 1317 h 1574"/>
                  <a:gd name="T54" fmla="*/ 194 w 766"/>
                  <a:gd name="T55" fmla="*/ 1351 h 1574"/>
                  <a:gd name="T56" fmla="*/ 343 w 766"/>
                  <a:gd name="T57" fmla="*/ 1356 h 1574"/>
                  <a:gd name="T58" fmla="*/ 178 w 766"/>
                  <a:gd name="T59" fmla="*/ 1421 h 1574"/>
                  <a:gd name="T60" fmla="*/ 67 w 766"/>
                  <a:gd name="T61" fmla="*/ 1520 h 1574"/>
                  <a:gd name="T62" fmla="*/ 47 w 766"/>
                  <a:gd name="T63" fmla="*/ 1574 h 1574"/>
                  <a:gd name="T64" fmla="*/ 227 w 766"/>
                  <a:gd name="T65" fmla="*/ 1509 h 1574"/>
                  <a:gd name="T66" fmla="*/ 416 w 766"/>
                  <a:gd name="T67" fmla="*/ 1521 h 1574"/>
                  <a:gd name="T68" fmla="*/ 585 w 766"/>
                  <a:gd name="T69" fmla="*/ 1540 h 1574"/>
                  <a:gd name="T70" fmla="*/ 623 w 766"/>
                  <a:gd name="T71" fmla="*/ 1447 h 1574"/>
                  <a:gd name="T72" fmla="*/ 707 w 766"/>
                  <a:gd name="T73" fmla="*/ 1365 h 1574"/>
                  <a:gd name="T74" fmla="*/ 649 w 766"/>
                  <a:gd name="T75" fmla="*/ 1236 h 1574"/>
                  <a:gd name="T76" fmla="*/ 608 w 766"/>
                  <a:gd name="T77" fmla="*/ 1091 h 1574"/>
                  <a:gd name="T78" fmla="*/ 530 w 766"/>
                  <a:gd name="T79" fmla="*/ 924 h 1574"/>
                  <a:gd name="T80" fmla="*/ 444 w 766"/>
                  <a:gd name="T81" fmla="*/ 696 h 1574"/>
                  <a:gd name="T82" fmla="*/ 440 w 766"/>
                  <a:gd name="T83" fmla="*/ 636 h 1574"/>
                  <a:gd name="T84" fmla="*/ 554 w 766"/>
                  <a:gd name="T85" fmla="*/ 486 h 1574"/>
                  <a:gd name="T86" fmla="*/ 413 w 766"/>
                  <a:gd name="T87" fmla="*/ 437 h 1574"/>
                  <a:gd name="T88" fmla="*/ 471 w 766"/>
                  <a:gd name="T89" fmla="*/ 327 h 1574"/>
                  <a:gd name="T90" fmla="*/ 340 w 766"/>
                  <a:gd name="T91" fmla="*/ 273 h 1574"/>
                  <a:gd name="T92" fmla="*/ 121 w 766"/>
                  <a:gd name="T93" fmla="*/ 389 h 1574"/>
                  <a:gd name="T94" fmla="*/ 151 w 766"/>
                  <a:gd name="T95" fmla="*/ 413 h 1574"/>
                  <a:gd name="T96" fmla="*/ 190 w 766"/>
                  <a:gd name="T97" fmla="*/ 397 h 1574"/>
                  <a:gd name="T98" fmla="*/ 173 w 766"/>
                  <a:gd name="T99" fmla="*/ 541 h 1574"/>
                  <a:gd name="T100" fmla="*/ 189 w 766"/>
                  <a:gd name="T101" fmla="*/ 556 h 1574"/>
                  <a:gd name="T102" fmla="*/ 191 w 766"/>
                  <a:gd name="T103" fmla="*/ 634 h 1574"/>
                  <a:gd name="T104" fmla="*/ 181 w 766"/>
                  <a:gd name="T105" fmla="*/ 639 h 1574"/>
                  <a:gd name="T106" fmla="*/ 205 w 766"/>
                  <a:gd name="T107" fmla="*/ 671 h 1574"/>
                  <a:gd name="T108" fmla="*/ 229 w 766"/>
                  <a:gd name="T109" fmla="*/ 701 h 1574"/>
                  <a:gd name="T110" fmla="*/ 214 w 766"/>
                  <a:gd name="T111" fmla="*/ 698 h 1574"/>
                  <a:gd name="T112" fmla="*/ 204 w 766"/>
                  <a:gd name="T113" fmla="*/ 717 h 1574"/>
                  <a:gd name="T114" fmla="*/ 170 w 766"/>
                  <a:gd name="T115" fmla="*/ 750 h 1574"/>
                  <a:gd name="T116" fmla="*/ 223 w 766"/>
                  <a:gd name="T117" fmla="*/ 1116 h 1574"/>
                  <a:gd name="T118" fmla="*/ 438 w 766"/>
                  <a:gd name="T119" fmla="*/ 152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66" h="1574">
                    <a:moveTo>
                      <a:pt x="712" y="0"/>
                    </a:moveTo>
                    <a:cubicBezTo>
                      <a:pt x="708" y="0"/>
                      <a:pt x="702" y="1"/>
                      <a:pt x="699" y="1"/>
                    </a:cubicBezTo>
                    <a:cubicBezTo>
                      <a:pt x="695" y="9"/>
                      <a:pt x="691" y="18"/>
                      <a:pt x="683" y="22"/>
                    </a:cubicBezTo>
                    <a:cubicBezTo>
                      <a:pt x="689" y="24"/>
                      <a:pt x="695" y="27"/>
                      <a:pt x="701" y="30"/>
                    </a:cubicBezTo>
                    <a:cubicBezTo>
                      <a:pt x="701" y="24"/>
                      <a:pt x="702" y="18"/>
                      <a:pt x="702" y="12"/>
                    </a:cubicBezTo>
                    <a:cubicBezTo>
                      <a:pt x="705" y="8"/>
                      <a:pt x="708" y="4"/>
                      <a:pt x="712" y="0"/>
                    </a:cubicBezTo>
                    <a:close/>
                    <a:moveTo>
                      <a:pt x="670" y="9"/>
                    </a:moveTo>
                    <a:cubicBezTo>
                      <a:pt x="669" y="9"/>
                      <a:pt x="668" y="9"/>
                      <a:pt x="666" y="10"/>
                    </a:cubicBezTo>
                    <a:cubicBezTo>
                      <a:pt x="666" y="23"/>
                      <a:pt x="676" y="8"/>
                      <a:pt x="670" y="9"/>
                    </a:cubicBezTo>
                    <a:close/>
                    <a:moveTo>
                      <a:pt x="712" y="10"/>
                    </a:moveTo>
                    <a:cubicBezTo>
                      <a:pt x="706" y="11"/>
                      <a:pt x="703" y="22"/>
                      <a:pt x="710" y="22"/>
                    </a:cubicBezTo>
                    <a:cubicBezTo>
                      <a:pt x="716" y="22"/>
                      <a:pt x="719" y="11"/>
                      <a:pt x="712" y="10"/>
                    </a:cubicBezTo>
                    <a:close/>
                    <a:moveTo>
                      <a:pt x="673" y="19"/>
                    </a:moveTo>
                    <a:cubicBezTo>
                      <a:pt x="655" y="29"/>
                      <a:pt x="655" y="29"/>
                      <a:pt x="655" y="29"/>
                    </a:cubicBezTo>
                    <a:cubicBezTo>
                      <a:pt x="658" y="32"/>
                      <a:pt x="661" y="36"/>
                      <a:pt x="664" y="39"/>
                    </a:cubicBezTo>
                    <a:cubicBezTo>
                      <a:pt x="665" y="46"/>
                      <a:pt x="665" y="53"/>
                      <a:pt x="665" y="59"/>
                    </a:cubicBezTo>
                    <a:cubicBezTo>
                      <a:pt x="644" y="63"/>
                      <a:pt x="644" y="63"/>
                      <a:pt x="644" y="63"/>
                    </a:cubicBezTo>
                    <a:cubicBezTo>
                      <a:pt x="654" y="65"/>
                      <a:pt x="664" y="66"/>
                      <a:pt x="674" y="68"/>
                    </a:cubicBezTo>
                    <a:cubicBezTo>
                      <a:pt x="674" y="63"/>
                      <a:pt x="674" y="58"/>
                      <a:pt x="674" y="53"/>
                    </a:cubicBezTo>
                    <a:cubicBezTo>
                      <a:pt x="678" y="50"/>
                      <a:pt x="680" y="46"/>
                      <a:pt x="684" y="43"/>
                    </a:cubicBezTo>
                    <a:lnTo>
                      <a:pt x="673" y="19"/>
                    </a:lnTo>
                    <a:close/>
                    <a:moveTo>
                      <a:pt x="679" y="57"/>
                    </a:moveTo>
                    <a:cubicBezTo>
                      <a:pt x="679" y="57"/>
                      <a:pt x="679" y="57"/>
                      <a:pt x="679" y="57"/>
                    </a:cubicBezTo>
                    <a:moveTo>
                      <a:pt x="656" y="89"/>
                    </a:moveTo>
                    <a:cubicBezTo>
                      <a:pt x="656" y="89"/>
                      <a:pt x="656" y="89"/>
                      <a:pt x="656" y="89"/>
                    </a:cubicBezTo>
                    <a:moveTo>
                      <a:pt x="519" y="196"/>
                    </a:moveTo>
                    <a:cubicBezTo>
                      <a:pt x="519" y="196"/>
                      <a:pt x="519" y="196"/>
                      <a:pt x="519" y="196"/>
                    </a:cubicBezTo>
                    <a:moveTo>
                      <a:pt x="496" y="198"/>
                    </a:moveTo>
                    <a:cubicBezTo>
                      <a:pt x="494" y="199"/>
                      <a:pt x="493" y="199"/>
                      <a:pt x="492" y="200"/>
                    </a:cubicBezTo>
                    <a:cubicBezTo>
                      <a:pt x="492" y="206"/>
                      <a:pt x="501" y="211"/>
                      <a:pt x="506" y="215"/>
                    </a:cubicBezTo>
                    <a:cubicBezTo>
                      <a:pt x="513" y="210"/>
                      <a:pt x="504" y="198"/>
                      <a:pt x="496" y="198"/>
                    </a:cubicBezTo>
                    <a:close/>
                    <a:moveTo>
                      <a:pt x="555" y="202"/>
                    </a:moveTo>
                    <a:cubicBezTo>
                      <a:pt x="547" y="204"/>
                      <a:pt x="538" y="207"/>
                      <a:pt x="529" y="209"/>
                    </a:cubicBezTo>
                    <a:cubicBezTo>
                      <a:pt x="534" y="212"/>
                      <a:pt x="539" y="214"/>
                      <a:pt x="544" y="218"/>
                    </a:cubicBezTo>
                    <a:cubicBezTo>
                      <a:pt x="548" y="213"/>
                      <a:pt x="551" y="208"/>
                      <a:pt x="555" y="202"/>
                    </a:cubicBezTo>
                    <a:close/>
                    <a:moveTo>
                      <a:pt x="517" y="204"/>
                    </a:moveTo>
                    <a:cubicBezTo>
                      <a:pt x="516" y="204"/>
                      <a:pt x="515" y="204"/>
                      <a:pt x="513" y="205"/>
                    </a:cubicBezTo>
                    <a:cubicBezTo>
                      <a:pt x="512" y="211"/>
                      <a:pt x="514" y="213"/>
                      <a:pt x="520" y="212"/>
                    </a:cubicBezTo>
                    <a:cubicBezTo>
                      <a:pt x="522" y="207"/>
                      <a:pt x="521" y="204"/>
                      <a:pt x="517" y="204"/>
                    </a:cubicBezTo>
                    <a:close/>
                    <a:moveTo>
                      <a:pt x="499" y="217"/>
                    </a:moveTo>
                    <a:cubicBezTo>
                      <a:pt x="495" y="217"/>
                      <a:pt x="489" y="217"/>
                      <a:pt x="486" y="217"/>
                    </a:cubicBezTo>
                    <a:cubicBezTo>
                      <a:pt x="483" y="227"/>
                      <a:pt x="481" y="237"/>
                      <a:pt x="480" y="247"/>
                    </a:cubicBezTo>
                    <a:cubicBezTo>
                      <a:pt x="490" y="240"/>
                      <a:pt x="495" y="229"/>
                      <a:pt x="499" y="217"/>
                    </a:cubicBezTo>
                    <a:close/>
                    <a:moveTo>
                      <a:pt x="503" y="229"/>
                    </a:moveTo>
                    <a:cubicBezTo>
                      <a:pt x="491" y="237"/>
                      <a:pt x="517" y="247"/>
                      <a:pt x="519" y="237"/>
                    </a:cubicBezTo>
                    <a:cubicBezTo>
                      <a:pt x="514" y="234"/>
                      <a:pt x="509" y="230"/>
                      <a:pt x="503" y="229"/>
                    </a:cubicBezTo>
                    <a:close/>
                    <a:moveTo>
                      <a:pt x="509" y="246"/>
                    </a:moveTo>
                    <a:cubicBezTo>
                      <a:pt x="509" y="246"/>
                      <a:pt x="509" y="246"/>
                      <a:pt x="509" y="246"/>
                    </a:cubicBezTo>
                    <a:moveTo>
                      <a:pt x="481" y="253"/>
                    </a:moveTo>
                    <a:cubicBezTo>
                      <a:pt x="480" y="253"/>
                      <a:pt x="479" y="254"/>
                      <a:pt x="477" y="255"/>
                    </a:cubicBezTo>
                    <a:cubicBezTo>
                      <a:pt x="477" y="268"/>
                      <a:pt x="488" y="253"/>
                      <a:pt x="481" y="253"/>
                    </a:cubicBezTo>
                    <a:close/>
                    <a:moveTo>
                      <a:pt x="513" y="260"/>
                    </a:moveTo>
                    <a:cubicBezTo>
                      <a:pt x="513" y="260"/>
                      <a:pt x="513" y="260"/>
                      <a:pt x="513" y="260"/>
                    </a:cubicBezTo>
                    <a:moveTo>
                      <a:pt x="224" y="266"/>
                    </a:moveTo>
                    <a:cubicBezTo>
                      <a:pt x="204" y="273"/>
                      <a:pt x="194" y="296"/>
                      <a:pt x="172" y="297"/>
                    </a:cubicBezTo>
                    <a:cubicBezTo>
                      <a:pt x="172" y="300"/>
                      <a:pt x="171" y="306"/>
                      <a:pt x="171" y="309"/>
                    </a:cubicBezTo>
                    <a:cubicBezTo>
                      <a:pt x="148" y="309"/>
                      <a:pt x="148" y="309"/>
                      <a:pt x="148" y="309"/>
                    </a:cubicBezTo>
                    <a:cubicBezTo>
                      <a:pt x="148" y="347"/>
                      <a:pt x="148" y="347"/>
                      <a:pt x="148" y="347"/>
                    </a:cubicBezTo>
                    <a:cubicBezTo>
                      <a:pt x="162" y="332"/>
                      <a:pt x="183" y="330"/>
                      <a:pt x="196" y="315"/>
                    </a:cubicBezTo>
                    <a:cubicBezTo>
                      <a:pt x="199" y="315"/>
                      <a:pt x="205" y="314"/>
                      <a:pt x="208" y="313"/>
                    </a:cubicBezTo>
                    <a:cubicBezTo>
                      <a:pt x="208" y="305"/>
                      <a:pt x="209" y="296"/>
                      <a:pt x="209" y="288"/>
                    </a:cubicBezTo>
                    <a:cubicBezTo>
                      <a:pt x="216" y="282"/>
                      <a:pt x="221" y="275"/>
                      <a:pt x="224" y="266"/>
                    </a:cubicBezTo>
                    <a:close/>
                    <a:moveTo>
                      <a:pt x="340" y="273"/>
                    </a:moveTo>
                    <a:cubicBezTo>
                      <a:pt x="338" y="273"/>
                      <a:pt x="335" y="273"/>
                      <a:pt x="334" y="273"/>
                    </a:cubicBezTo>
                    <a:cubicBezTo>
                      <a:pt x="329" y="280"/>
                      <a:pt x="323" y="288"/>
                      <a:pt x="319" y="296"/>
                    </a:cubicBezTo>
                    <a:cubicBezTo>
                      <a:pt x="317" y="305"/>
                      <a:pt x="322" y="314"/>
                      <a:pt x="324" y="323"/>
                    </a:cubicBezTo>
                    <a:cubicBezTo>
                      <a:pt x="292" y="323"/>
                      <a:pt x="292" y="323"/>
                      <a:pt x="292" y="323"/>
                    </a:cubicBezTo>
                    <a:cubicBezTo>
                      <a:pt x="291" y="332"/>
                      <a:pt x="288" y="341"/>
                      <a:pt x="288" y="350"/>
                    </a:cubicBezTo>
                    <a:cubicBezTo>
                      <a:pt x="290" y="357"/>
                      <a:pt x="301" y="367"/>
                      <a:pt x="290" y="373"/>
                    </a:cubicBezTo>
                    <a:cubicBezTo>
                      <a:pt x="281" y="374"/>
                      <a:pt x="271" y="374"/>
                      <a:pt x="262" y="374"/>
                    </a:cubicBezTo>
                    <a:cubicBezTo>
                      <a:pt x="258" y="385"/>
                      <a:pt x="248" y="383"/>
                      <a:pt x="240" y="384"/>
                    </a:cubicBezTo>
                    <a:cubicBezTo>
                      <a:pt x="241" y="396"/>
                      <a:pt x="243" y="408"/>
                      <a:pt x="246" y="420"/>
                    </a:cubicBezTo>
                    <a:cubicBezTo>
                      <a:pt x="239" y="420"/>
                      <a:pt x="232" y="420"/>
                      <a:pt x="225" y="421"/>
                    </a:cubicBezTo>
                    <a:cubicBezTo>
                      <a:pt x="226" y="433"/>
                      <a:pt x="234" y="444"/>
                      <a:pt x="239" y="454"/>
                    </a:cubicBezTo>
                    <a:cubicBezTo>
                      <a:pt x="241" y="461"/>
                      <a:pt x="239" y="468"/>
                      <a:pt x="239" y="474"/>
                    </a:cubicBezTo>
                    <a:cubicBezTo>
                      <a:pt x="236" y="480"/>
                      <a:pt x="233" y="486"/>
                      <a:pt x="230" y="492"/>
                    </a:cubicBezTo>
                    <a:cubicBezTo>
                      <a:pt x="217" y="499"/>
                      <a:pt x="217" y="499"/>
                      <a:pt x="217" y="499"/>
                    </a:cubicBezTo>
                    <a:cubicBezTo>
                      <a:pt x="219" y="502"/>
                      <a:pt x="221" y="506"/>
                      <a:pt x="222" y="509"/>
                    </a:cubicBezTo>
                    <a:cubicBezTo>
                      <a:pt x="216" y="512"/>
                      <a:pt x="213" y="518"/>
                      <a:pt x="211" y="524"/>
                    </a:cubicBezTo>
                    <a:cubicBezTo>
                      <a:pt x="203" y="535"/>
                      <a:pt x="203" y="535"/>
                      <a:pt x="203" y="535"/>
                    </a:cubicBezTo>
                    <a:cubicBezTo>
                      <a:pt x="206" y="541"/>
                      <a:pt x="210" y="548"/>
                      <a:pt x="214" y="554"/>
                    </a:cubicBezTo>
                    <a:cubicBezTo>
                      <a:pt x="207" y="556"/>
                      <a:pt x="200" y="558"/>
                      <a:pt x="193" y="560"/>
                    </a:cubicBezTo>
                    <a:cubicBezTo>
                      <a:pt x="195" y="567"/>
                      <a:pt x="198" y="573"/>
                      <a:pt x="202" y="579"/>
                    </a:cubicBezTo>
                    <a:cubicBezTo>
                      <a:pt x="221" y="567"/>
                      <a:pt x="239" y="552"/>
                      <a:pt x="261" y="548"/>
                    </a:cubicBezTo>
                    <a:cubicBezTo>
                      <a:pt x="257" y="559"/>
                      <a:pt x="248" y="568"/>
                      <a:pt x="240" y="575"/>
                    </a:cubicBezTo>
                    <a:cubicBezTo>
                      <a:pt x="246" y="579"/>
                      <a:pt x="252" y="583"/>
                      <a:pt x="257" y="588"/>
                    </a:cubicBezTo>
                    <a:cubicBezTo>
                      <a:pt x="243" y="593"/>
                      <a:pt x="228" y="594"/>
                      <a:pt x="217" y="604"/>
                    </a:cubicBezTo>
                    <a:cubicBezTo>
                      <a:pt x="205" y="626"/>
                      <a:pt x="198" y="651"/>
                      <a:pt x="190" y="675"/>
                    </a:cubicBezTo>
                    <a:cubicBezTo>
                      <a:pt x="197" y="672"/>
                      <a:pt x="206" y="669"/>
                      <a:pt x="211" y="663"/>
                    </a:cubicBezTo>
                    <a:cubicBezTo>
                      <a:pt x="221" y="648"/>
                      <a:pt x="234" y="635"/>
                      <a:pt x="250" y="628"/>
                    </a:cubicBezTo>
                    <a:cubicBezTo>
                      <a:pt x="253" y="630"/>
                      <a:pt x="257" y="632"/>
                      <a:pt x="260" y="634"/>
                    </a:cubicBezTo>
                    <a:cubicBezTo>
                      <a:pt x="248" y="642"/>
                      <a:pt x="237" y="651"/>
                      <a:pt x="227" y="661"/>
                    </a:cubicBezTo>
                    <a:cubicBezTo>
                      <a:pt x="230" y="666"/>
                      <a:pt x="234" y="672"/>
                      <a:pt x="237" y="677"/>
                    </a:cubicBezTo>
                    <a:cubicBezTo>
                      <a:pt x="243" y="675"/>
                      <a:pt x="248" y="674"/>
                      <a:pt x="254" y="672"/>
                    </a:cubicBezTo>
                    <a:cubicBezTo>
                      <a:pt x="254" y="669"/>
                      <a:pt x="255" y="661"/>
                      <a:pt x="255" y="657"/>
                    </a:cubicBezTo>
                    <a:cubicBezTo>
                      <a:pt x="265" y="664"/>
                      <a:pt x="285" y="681"/>
                      <a:pt x="271" y="692"/>
                    </a:cubicBezTo>
                    <a:cubicBezTo>
                      <a:pt x="266" y="691"/>
                      <a:pt x="261" y="691"/>
                      <a:pt x="256" y="689"/>
                    </a:cubicBezTo>
                    <a:cubicBezTo>
                      <a:pt x="254" y="690"/>
                      <a:pt x="252" y="692"/>
                      <a:pt x="250" y="692"/>
                    </a:cubicBezTo>
                    <a:cubicBezTo>
                      <a:pt x="261" y="710"/>
                      <a:pt x="261" y="732"/>
                      <a:pt x="258" y="752"/>
                    </a:cubicBezTo>
                    <a:cubicBezTo>
                      <a:pt x="246" y="772"/>
                      <a:pt x="242" y="799"/>
                      <a:pt x="218" y="810"/>
                    </a:cubicBezTo>
                    <a:cubicBezTo>
                      <a:pt x="217" y="817"/>
                      <a:pt x="217" y="824"/>
                      <a:pt x="217" y="831"/>
                    </a:cubicBezTo>
                    <a:cubicBezTo>
                      <a:pt x="202" y="826"/>
                      <a:pt x="202" y="826"/>
                      <a:pt x="202" y="826"/>
                    </a:cubicBezTo>
                    <a:cubicBezTo>
                      <a:pt x="209" y="836"/>
                      <a:pt x="216" y="847"/>
                      <a:pt x="209" y="859"/>
                    </a:cubicBezTo>
                    <a:cubicBezTo>
                      <a:pt x="211" y="858"/>
                      <a:pt x="215" y="858"/>
                      <a:pt x="217" y="858"/>
                    </a:cubicBezTo>
                    <a:cubicBezTo>
                      <a:pt x="217" y="851"/>
                      <a:pt x="217" y="845"/>
                      <a:pt x="218" y="839"/>
                    </a:cubicBezTo>
                    <a:cubicBezTo>
                      <a:pt x="228" y="839"/>
                      <a:pt x="239" y="841"/>
                      <a:pt x="248" y="845"/>
                    </a:cubicBezTo>
                    <a:cubicBezTo>
                      <a:pt x="252" y="855"/>
                      <a:pt x="258" y="864"/>
                      <a:pt x="263" y="874"/>
                    </a:cubicBezTo>
                    <a:cubicBezTo>
                      <a:pt x="264" y="863"/>
                      <a:pt x="264" y="851"/>
                      <a:pt x="264" y="840"/>
                    </a:cubicBezTo>
                    <a:cubicBezTo>
                      <a:pt x="277" y="840"/>
                      <a:pt x="277" y="840"/>
                      <a:pt x="277" y="840"/>
                    </a:cubicBezTo>
                    <a:cubicBezTo>
                      <a:pt x="277" y="846"/>
                      <a:pt x="277" y="852"/>
                      <a:pt x="278" y="858"/>
                    </a:cubicBezTo>
                    <a:cubicBezTo>
                      <a:pt x="281" y="858"/>
                      <a:pt x="286" y="858"/>
                      <a:pt x="288" y="858"/>
                    </a:cubicBezTo>
                    <a:cubicBezTo>
                      <a:pt x="290" y="861"/>
                      <a:pt x="293" y="865"/>
                      <a:pt x="294" y="867"/>
                    </a:cubicBezTo>
                    <a:cubicBezTo>
                      <a:pt x="306" y="867"/>
                      <a:pt x="317" y="861"/>
                      <a:pt x="328" y="857"/>
                    </a:cubicBezTo>
                    <a:cubicBezTo>
                      <a:pt x="328" y="854"/>
                      <a:pt x="328" y="847"/>
                      <a:pt x="329" y="844"/>
                    </a:cubicBezTo>
                    <a:cubicBezTo>
                      <a:pt x="352" y="841"/>
                      <a:pt x="373" y="851"/>
                      <a:pt x="395" y="856"/>
                    </a:cubicBezTo>
                    <a:cubicBezTo>
                      <a:pt x="375" y="869"/>
                      <a:pt x="353" y="878"/>
                      <a:pt x="333" y="891"/>
                    </a:cubicBezTo>
                    <a:cubicBezTo>
                      <a:pt x="331" y="913"/>
                      <a:pt x="334" y="935"/>
                      <a:pt x="339" y="958"/>
                    </a:cubicBezTo>
                    <a:cubicBezTo>
                      <a:pt x="344" y="964"/>
                      <a:pt x="349" y="971"/>
                      <a:pt x="354" y="978"/>
                    </a:cubicBezTo>
                    <a:cubicBezTo>
                      <a:pt x="355" y="965"/>
                      <a:pt x="369" y="970"/>
                      <a:pt x="378" y="968"/>
                    </a:cubicBezTo>
                    <a:cubicBezTo>
                      <a:pt x="398" y="986"/>
                      <a:pt x="383" y="1015"/>
                      <a:pt x="365" y="1028"/>
                    </a:cubicBezTo>
                    <a:cubicBezTo>
                      <a:pt x="368" y="1034"/>
                      <a:pt x="372" y="1039"/>
                      <a:pt x="374" y="1045"/>
                    </a:cubicBezTo>
                    <a:cubicBezTo>
                      <a:pt x="369" y="1048"/>
                      <a:pt x="363" y="1051"/>
                      <a:pt x="357" y="1053"/>
                    </a:cubicBezTo>
                    <a:cubicBezTo>
                      <a:pt x="353" y="1062"/>
                      <a:pt x="348" y="1071"/>
                      <a:pt x="346" y="1081"/>
                    </a:cubicBezTo>
                    <a:cubicBezTo>
                      <a:pt x="357" y="1087"/>
                      <a:pt x="370" y="1097"/>
                      <a:pt x="370" y="1111"/>
                    </a:cubicBezTo>
                    <a:cubicBezTo>
                      <a:pt x="370" y="1120"/>
                      <a:pt x="359" y="1123"/>
                      <a:pt x="352" y="1120"/>
                    </a:cubicBezTo>
                    <a:cubicBezTo>
                      <a:pt x="333" y="1112"/>
                      <a:pt x="312" y="1108"/>
                      <a:pt x="291" y="1107"/>
                    </a:cubicBezTo>
                    <a:cubicBezTo>
                      <a:pt x="281" y="1106"/>
                      <a:pt x="272" y="1109"/>
                      <a:pt x="263" y="1110"/>
                    </a:cubicBezTo>
                    <a:cubicBezTo>
                      <a:pt x="220" y="1126"/>
                      <a:pt x="220" y="1126"/>
                      <a:pt x="220" y="1126"/>
                    </a:cubicBezTo>
                    <a:cubicBezTo>
                      <a:pt x="217" y="1132"/>
                      <a:pt x="212" y="1138"/>
                      <a:pt x="208" y="1143"/>
                    </a:cubicBezTo>
                    <a:cubicBezTo>
                      <a:pt x="216" y="1145"/>
                      <a:pt x="226" y="1142"/>
                      <a:pt x="230" y="1150"/>
                    </a:cubicBezTo>
                    <a:cubicBezTo>
                      <a:pt x="235" y="1180"/>
                      <a:pt x="223" y="1209"/>
                      <a:pt x="221" y="1239"/>
                    </a:cubicBezTo>
                    <a:cubicBezTo>
                      <a:pt x="217" y="1244"/>
                      <a:pt x="211" y="1249"/>
                      <a:pt x="207" y="1254"/>
                    </a:cubicBezTo>
                    <a:cubicBezTo>
                      <a:pt x="187" y="1254"/>
                      <a:pt x="163" y="1252"/>
                      <a:pt x="150" y="1272"/>
                    </a:cubicBezTo>
                    <a:cubicBezTo>
                      <a:pt x="134" y="1277"/>
                      <a:pt x="118" y="1281"/>
                      <a:pt x="102" y="1283"/>
                    </a:cubicBezTo>
                    <a:cubicBezTo>
                      <a:pt x="113" y="1291"/>
                      <a:pt x="112" y="1305"/>
                      <a:pt x="107" y="1317"/>
                    </a:cubicBezTo>
                    <a:cubicBezTo>
                      <a:pt x="113" y="1320"/>
                      <a:pt x="119" y="1332"/>
                      <a:pt x="126" y="1325"/>
                    </a:cubicBezTo>
                    <a:cubicBezTo>
                      <a:pt x="140" y="1313"/>
                      <a:pt x="158" y="1314"/>
                      <a:pt x="175" y="1314"/>
                    </a:cubicBezTo>
                    <a:cubicBezTo>
                      <a:pt x="175" y="1318"/>
                      <a:pt x="176" y="1325"/>
                      <a:pt x="176" y="1328"/>
                    </a:cubicBezTo>
                    <a:cubicBezTo>
                      <a:pt x="182" y="1328"/>
                      <a:pt x="188" y="1328"/>
                      <a:pt x="194" y="1329"/>
                    </a:cubicBezTo>
                    <a:cubicBezTo>
                      <a:pt x="194" y="1351"/>
                      <a:pt x="194" y="1351"/>
                      <a:pt x="194" y="1351"/>
                    </a:cubicBezTo>
                    <a:cubicBezTo>
                      <a:pt x="202" y="1351"/>
                      <a:pt x="209" y="1351"/>
                      <a:pt x="217" y="1352"/>
                    </a:cubicBezTo>
                    <a:cubicBezTo>
                      <a:pt x="229" y="1367"/>
                      <a:pt x="241" y="1382"/>
                      <a:pt x="252" y="1399"/>
                    </a:cubicBezTo>
                    <a:cubicBezTo>
                      <a:pt x="264" y="1397"/>
                      <a:pt x="271" y="1388"/>
                      <a:pt x="279" y="1379"/>
                    </a:cubicBezTo>
                    <a:cubicBezTo>
                      <a:pt x="293" y="1379"/>
                      <a:pt x="308" y="1379"/>
                      <a:pt x="322" y="1379"/>
                    </a:cubicBezTo>
                    <a:cubicBezTo>
                      <a:pt x="329" y="1371"/>
                      <a:pt x="336" y="1364"/>
                      <a:pt x="343" y="1356"/>
                    </a:cubicBezTo>
                    <a:cubicBezTo>
                      <a:pt x="350" y="1356"/>
                      <a:pt x="356" y="1356"/>
                      <a:pt x="363" y="1356"/>
                    </a:cubicBezTo>
                    <a:cubicBezTo>
                      <a:pt x="340" y="1380"/>
                      <a:pt x="313" y="1401"/>
                      <a:pt x="294" y="1429"/>
                    </a:cubicBezTo>
                    <a:cubicBezTo>
                      <a:pt x="285" y="1431"/>
                      <a:pt x="275" y="1434"/>
                      <a:pt x="265" y="1433"/>
                    </a:cubicBezTo>
                    <a:cubicBezTo>
                      <a:pt x="250" y="1432"/>
                      <a:pt x="242" y="1414"/>
                      <a:pt x="227" y="1415"/>
                    </a:cubicBezTo>
                    <a:cubicBezTo>
                      <a:pt x="211" y="1417"/>
                      <a:pt x="194" y="1421"/>
                      <a:pt x="178" y="1421"/>
                    </a:cubicBezTo>
                    <a:cubicBezTo>
                      <a:pt x="174" y="1427"/>
                      <a:pt x="170" y="1433"/>
                      <a:pt x="166" y="1439"/>
                    </a:cubicBezTo>
                    <a:cubicBezTo>
                      <a:pt x="145" y="1439"/>
                      <a:pt x="145" y="1439"/>
                      <a:pt x="145" y="1439"/>
                    </a:cubicBezTo>
                    <a:cubicBezTo>
                      <a:pt x="144" y="1450"/>
                      <a:pt x="142" y="1460"/>
                      <a:pt x="139" y="1470"/>
                    </a:cubicBezTo>
                    <a:cubicBezTo>
                      <a:pt x="122" y="1475"/>
                      <a:pt x="109" y="1486"/>
                      <a:pt x="99" y="1500"/>
                    </a:cubicBezTo>
                    <a:cubicBezTo>
                      <a:pt x="91" y="1510"/>
                      <a:pt x="79" y="1515"/>
                      <a:pt x="67" y="1520"/>
                    </a:cubicBezTo>
                    <a:cubicBezTo>
                      <a:pt x="56" y="1523"/>
                      <a:pt x="52" y="1536"/>
                      <a:pt x="41" y="1539"/>
                    </a:cubicBezTo>
                    <a:cubicBezTo>
                      <a:pt x="28" y="1541"/>
                      <a:pt x="14" y="1540"/>
                      <a:pt x="1" y="1540"/>
                    </a:cubicBezTo>
                    <a:cubicBezTo>
                      <a:pt x="1" y="1544"/>
                      <a:pt x="0" y="1550"/>
                      <a:pt x="0" y="1553"/>
                    </a:cubicBezTo>
                    <a:cubicBezTo>
                      <a:pt x="10" y="1551"/>
                      <a:pt x="21" y="1549"/>
                      <a:pt x="32" y="1549"/>
                    </a:cubicBezTo>
                    <a:cubicBezTo>
                      <a:pt x="37" y="1557"/>
                      <a:pt x="42" y="1565"/>
                      <a:pt x="47" y="1574"/>
                    </a:cubicBezTo>
                    <a:cubicBezTo>
                      <a:pt x="55" y="1566"/>
                      <a:pt x="64" y="1558"/>
                      <a:pt x="68" y="1547"/>
                    </a:cubicBezTo>
                    <a:cubicBezTo>
                      <a:pt x="96" y="1529"/>
                      <a:pt x="131" y="1540"/>
                      <a:pt x="162" y="1530"/>
                    </a:cubicBezTo>
                    <a:cubicBezTo>
                      <a:pt x="162" y="1534"/>
                      <a:pt x="162" y="1541"/>
                      <a:pt x="163" y="1545"/>
                    </a:cubicBezTo>
                    <a:cubicBezTo>
                      <a:pt x="171" y="1552"/>
                      <a:pt x="181" y="1558"/>
                      <a:pt x="193" y="1560"/>
                    </a:cubicBezTo>
                    <a:cubicBezTo>
                      <a:pt x="204" y="1542"/>
                      <a:pt x="215" y="1525"/>
                      <a:pt x="227" y="1509"/>
                    </a:cubicBezTo>
                    <a:cubicBezTo>
                      <a:pt x="257" y="1507"/>
                      <a:pt x="288" y="1497"/>
                      <a:pt x="317" y="1509"/>
                    </a:cubicBezTo>
                    <a:cubicBezTo>
                      <a:pt x="320" y="1516"/>
                      <a:pt x="322" y="1523"/>
                      <a:pt x="324" y="1531"/>
                    </a:cubicBezTo>
                    <a:cubicBezTo>
                      <a:pt x="335" y="1531"/>
                      <a:pt x="347" y="1533"/>
                      <a:pt x="358" y="1533"/>
                    </a:cubicBezTo>
                    <a:cubicBezTo>
                      <a:pt x="365" y="1531"/>
                      <a:pt x="368" y="1523"/>
                      <a:pt x="372" y="1517"/>
                    </a:cubicBezTo>
                    <a:cubicBezTo>
                      <a:pt x="387" y="1516"/>
                      <a:pt x="401" y="1519"/>
                      <a:pt x="416" y="1521"/>
                    </a:cubicBezTo>
                    <a:cubicBezTo>
                      <a:pt x="424" y="1519"/>
                      <a:pt x="431" y="1512"/>
                      <a:pt x="439" y="1509"/>
                    </a:cubicBezTo>
                    <a:cubicBezTo>
                      <a:pt x="457" y="1511"/>
                      <a:pt x="475" y="1517"/>
                      <a:pt x="493" y="1518"/>
                    </a:cubicBezTo>
                    <a:cubicBezTo>
                      <a:pt x="495" y="1521"/>
                      <a:pt x="498" y="1524"/>
                      <a:pt x="500" y="1527"/>
                    </a:cubicBezTo>
                    <a:cubicBezTo>
                      <a:pt x="522" y="1527"/>
                      <a:pt x="544" y="1526"/>
                      <a:pt x="566" y="1527"/>
                    </a:cubicBezTo>
                    <a:cubicBezTo>
                      <a:pt x="572" y="1532"/>
                      <a:pt x="577" y="1541"/>
                      <a:pt x="585" y="1540"/>
                    </a:cubicBezTo>
                    <a:cubicBezTo>
                      <a:pt x="602" y="1537"/>
                      <a:pt x="614" y="1524"/>
                      <a:pt x="630" y="1519"/>
                    </a:cubicBezTo>
                    <a:cubicBezTo>
                      <a:pt x="641" y="1517"/>
                      <a:pt x="652" y="1518"/>
                      <a:pt x="663" y="1515"/>
                    </a:cubicBezTo>
                    <a:cubicBezTo>
                      <a:pt x="685" y="1507"/>
                      <a:pt x="708" y="1493"/>
                      <a:pt x="712" y="1468"/>
                    </a:cubicBezTo>
                    <a:cubicBezTo>
                      <a:pt x="706" y="1468"/>
                      <a:pt x="700" y="1471"/>
                      <a:pt x="694" y="1469"/>
                    </a:cubicBezTo>
                    <a:cubicBezTo>
                      <a:pt x="670" y="1465"/>
                      <a:pt x="644" y="1461"/>
                      <a:pt x="623" y="1447"/>
                    </a:cubicBezTo>
                    <a:cubicBezTo>
                      <a:pt x="623" y="1430"/>
                      <a:pt x="623" y="1430"/>
                      <a:pt x="623" y="1430"/>
                    </a:cubicBezTo>
                    <a:cubicBezTo>
                      <a:pt x="636" y="1430"/>
                      <a:pt x="648" y="1429"/>
                      <a:pt x="660" y="1425"/>
                    </a:cubicBezTo>
                    <a:cubicBezTo>
                      <a:pt x="663" y="1413"/>
                      <a:pt x="666" y="1401"/>
                      <a:pt x="670" y="1389"/>
                    </a:cubicBezTo>
                    <a:cubicBezTo>
                      <a:pt x="682" y="1389"/>
                      <a:pt x="694" y="1387"/>
                      <a:pt x="706" y="1383"/>
                    </a:cubicBezTo>
                    <a:cubicBezTo>
                      <a:pt x="706" y="1377"/>
                      <a:pt x="706" y="1371"/>
                      <a:pt x="707" y="1365"/>
                    </a:cubicBezTo>
                    <a:cubicBezTo>
                      <a:pt x="729" y="1365"/>
                      <a:pt x="729" y="1365"/>
                      <a:pt x="729" y="1365"/>
                    </a:cubicBezTo>
                    <a:cubicBezTo>
                      <a:pt x="739" y="1338"/>
                      <a:pt x="757" y="1315"/>
                      <a:pt x="766" y="1287"/>
                    </a:cubicBezTo>
                    <a:cubicBezTo>
                      <a:pt x="760" y="1265"/>
                      <a:pt x="760" y="1265"/>
                      <a:pt x="760" y="1265"/>
                    </a:cubicBezTo>
                    <a:cubicBezTo>
                      <a:pt x="738" y="1237"/>
                      <a:pt x="705" y="1219"/>
                      <a:pt x="670" y="1214"/>
                    </a:cubicBezTo>
                    <a:cubicBezTo>
                      <a:pt x="663" y="1222"/>
                      <a:pt x="656" y="1229"/>
                      <a:pt x="649" y="1236"/>
                    </a:cubicBezTo>
                    <a:cubicBezTo>
                      <a:pt x="636" y="1237"/>
                      <a:pt x="622" y="1234"/>
                      <a:pt x="609" y="1231"/>
                    </a:cubicBezTo>
                    <a:cubicBezTo>
                      <a:pt x="609" y="1199"/>
                      <a:pt x="609" y="1199"/>
                      <a:pt x="609" y="1199"/>
                    </a:cubicBezTo>
                    <a:cubicBezTo>
                      <a:pt x="636" y="1199"/>
                      <a:pt x="636" y="1199"/>
                      <a:pt x="636" y="1199"/>
                    </a:cubicBezTo>
                    <a:cubicBezTo>
                      <a:pt x="641" y="1181"/>
                      <a:pt x="644" y="1163"/>
                      <a:pt x="641" y="1144"/>
                    </a:cubicBezTo>
                    <a:cubicBezTo>
                      <a:pt x="636" y="1123"/>
                      <a:pt x="606" y="1116"/>
                      <a:pt x="608" y="1091"/>
                    </a:cubicBezTo>
                    <a:cubicBezTo>
                      <a:pt x="611" y="1090"/>
                      <a:pt x="616" y="1088"/>
                      <a:pt x="618" y="1086"/>
                    </a:cubicBezTo>
                    <a:cubicBezTo>
                      <a:pt x="622" y="1073"/>
                      <a:pt x="608" y="1064"/>
                      <a:pt x="609" y="1052"/>
                    </a:cubicBezTo>
                    <a:cubicBezTo>
                      <a:pt x="609" y="1042"/>
                      <a:pt x="612" y="1034"/>
                      <a:pt x="613" y="1024"/>
                    </a:cubicBezTo>
                    <a:cubicBezTo>
                      <a:pt x="609" y="1010"/>
                      <a:pt x="602" y="996"/>
                      <a:pt x="595" y="983"/>
                    </a:cubicBezTo>
                    <a:cubicBezTo>
                      <a:pt x="581" y="955"/>
                      <a:pt x="548" y="947"/>
                      <a:pt x="530" y="924"/>
                    </a:cubicBezTo>
                    <a:cubicBezTo>
                      <a:pt x="531" y="921"/>
                      <a:pt x="534" y="916"/>
                      <a:pt x="536" y="914"/>
                    </a:cubicBezTo>
                    <a:cubicBezTo>
                      <a:pt x="529" y="899"/>
                      <a:pt x="525" y="883"/>
                      <a:pt x="526" y="867"/>
                    </a:cubicBezTo>
                    <a:cubicBezTo>
                      <a:pt x="528" y="849"/>
                      <a:pt x="522" y="831"/>
                      <a:pt x="522" y="812"/>
                    </a:cubicBezTo>
                    <a:cubicBezTo>
                      <a:pt x="525" y="783"/>
                      <a:pt x="498" y="764"/>
                      <a:pt x="489" y="739"/>
                    </a:cubicBezTo>
                    <a:cubicBezTo>
                      <a:pt x="483" y="717"/>
                      <a:pt x="461" y="707"/>
                      <a:pt x="444" y="696"/>
                    </a:cubicBezTo>
                    <a:cubicBezTo>
                      <a:pt x="429" y="705"/>
                      <a:pt x="412" y="713"/>
                      <a:pt x="394" y="711"/>
                    </a:cubicBezTo>
                    <a:cubicBezTo>
                      <a:pt x="384" y="698"/>
                      <a:pt x="371" y="687"/>
                      <a:pt x="363" y="674"/>
                    </a:cubicBezTo>
                    <a:cubicBezTo>
                      <a:pt x="372" y="674"/>
                      <a:pt x="383" y="674"/>
                      <a:pt x="392" y="673"/>
                    </a:cubicBezTo>
                    <a:cubicBezTo>
                      <a:pt x="406" y="666"/>
                      <a:pt x="418" y="657"/>
                      <a:pt x="433" y="653"/>
                    </a:cubicBezTo>
                    <a:cubicBezTo>
                      <a:pt x="436" y="647"/>
                      <a:pt x="438" y="642"/>
                      <a:pt x="440" y="636"/>
                    </a:cubicBezTo>
                    <a:cubicBezTo>
                      <a:pt x="430" y="637"/>
                      <a:pt x="420" y="639"/>
                      <a:pt x="411" y="641"/>
                    </a:cubicBezTo>
                    <a:cubicBezTo>
                      <a:pt x="411" y="628"/>
                      <a:pt x="411" y="628"/>
                      <a:pt x="411" y="628"/>
                    </a:cubicBezTo>
                    <a:cubicBezTo>
                      <a:pt x="426" y="625"/>
                      <a:pt x="443" y="625"/>
                      <a:pt x="457" y="618"/>
                    </a:cubicBezTo>
                    <a:cubicBezTo>
                      <a:pt x="473" y="603"/>
                      <a:pt x="484" y="584"/>
                      <a:pt x="497" y="566"/>
                    </a:cubicBezTo>
                    <a:cubicBezTo>
                      <a:pt x="516" y="539"/>
                      <a:pt x="528" y="507"/>
                      <a:pt x="554" y="486"/>
                    </a:cubicBezTo>
                    <a:cubicBezTo>
                      <a:pt x="547" y="479"/>
                      <a:pt x="547" y="479"/>
                      <a:pt x="547" y="479"/>
                    </a:cubicBezTo>
                    <a:cubicBezTo>
                      <a:pt x="544" y="471"/>
                      <a:pt x="540" y="464"/>
                      <a:pt x="536" y="457"/>
                    </a:cubicBezTo>
                    <a:cubicBezTo>
                      <a:pt x="519" y="457"/>
                      <a:pt x="502" y="453"/>
                      <a:pt x="485" y="452"/>
                    </a:cubicBezTo>
                    <a:cubicBezTo>
                      <a:pt x="464" y="451"/>
                      <a:pt x="447" y="439"/>
                      <a:pt x="429" y="430"/>
                    </a:cubicBezTo>
                    <a:cubicBezTo>
                      <a:pt x="423" y="429"/>
                      <a:pt x="418" y="434"/>
                      <a:pt x="413" y="437"/>
                    </a:cubicBezTo>
                    <a:cubicBezTo>
                      <a:pt x="401" y="444"/>
                      <a:pt x="386" y="445"/>
                      <a:pt x="372" y="449"/>
                    </a:cubicBezTo>
                    <a:cubicBezTo>
                      <a:pt x="369" y="454"/>
                      <a:pt x="364" y="462"/>
                      <a:pt x="359" y="454"/>
                    </a:cubicBezTo>
                    <a:cubicBezTo>
                      <a:pt x="352" y="448"/>
                      <a:pt x="356" y="438"/>
                      <a:pt x="363" y="436"/>
                    </a:cubicBezTo>
                    <a:cubicBezTo>
                      <a:pt x="369" y="418"/>
                      <a:pt x="374" y="399"/>
                      <a:pt x="383" y="382"/>
                    </a:cubicBezTo>
                    <a:cubicBezTo>
                      <a:pt x="415" y="369"/>
                      <a:pt x="439" y="342"/>
                      <a:pt x="471" y="327"/>
                    </a:cubicBezTo>
                    <a:cubicBezTo>
                      <a:pt x="471" y="314"/>
                      <a:pt x="471" y="302"/>
                      <a:pt x="467" y="290"/>
                    </a:cubicBezTo>
                    <a:cubicBezTo>
                      <a:pt x="449" y="295"/>
                      <a:pt x="430" y="301"/>
                      <a:pt x="411" y="300"/>
                    </a:cubicBezTo>
                    <a:cubicBezTo>
                      <a:pt x="389" y="298"/>
                      <a:pt x="368" y="291"/>
                      <a:pt x="347" y="285"/>
                    </a:cubicBezTo>
                    <a:cubicBezTo>
                      <a:pt x="347" y="282"/>
                      <a:pt x="346" y="276"/>
                      <a:pt x="346" y="273"/>
                    </a:cubicBezTo>
                    <a:cubicBezTo>
                      <a:pt x="344" y="273"/>
                      <a:pt x="342" y="272"/>
                      <a:pt x="340" y="273"/>
                    </a:cubicBezTo>
                    <a:close/>
                    <a:moveTo>
                      <a:pt x="116" y="369"/>
                    </a:moveTo>
                    <a:cubicBezTo>
                      <a:pt x="111" y="371"/>
                      <a:pt x="107" y="373"/>
                      <a:pt x="102" y="375"/>
                    </a:cubicBezTo>
                    <a:cubicBezTo>
                      <a:pt x="109" y="399"/>
                      <a:pt x="109" y="399"/>
                      <a:pt x="109" y="399"/>
                    </a:cubicBezTo>
                    <a:cubicBezTo>
                      <a:pt x="116" y="391"/>
                      <a:pt x="121" y="380"/>
                      <a:pt x="116" y="369"/>
                    </a:cubicBezTo>
                    <a:close/>
                    <a:moveTo>
                      <a:pt x="121" y="389"/>
                    </a:moveTo>
                    <a:cubicBezTo>
                      <a:pt x="121" y="389"/>
                      <a:pt x="121" y="389"/>
                      <a:pt x="121" y="389"/>
                    </a:cubicBezTo>
                    <a:moveTo>
                      <a:pt x="190" y="397"/>
                    </a:moveTo>
                    <a:cubicBezTo>
                      <a:pt x="189" y="418"/>
                      <a:pt x="189" y="418"/>
                      <a:pt x="189" y="418"/>
                    </a:cubicBezTo>
                    <a:cubicBezTo>
                      <a:pt x="183" y="413"/>
                      <a:pt x="178" y="407"/>
                      <a:pt x="174" y="401"/>
                    </a:cubicBezTo>
                    <a:cubicBezTo>
                      <a:pt x="172" y="413"/>
                      <a:pt x="159" y="411"/>
                      <a:pt x="151" y="413"/>
                    </a:cubicBezTo>
                    <a:cubicBezTo>
                      <a:pt x="157" y="414"/>
                      <a:pt x="164" y="415"/>
                      <a:pt x="170" y="417"/>
                    </a:cubicBezTo>
                    <a:cubicBezTo>
                      <a:pt x="171" y="431"/>
                      <a:pt x="175" y="444"/>
                      <a:pt x="181" y="456"/>
                    </a:cubicBezTo>
                    <a:cubicBezTo>
                      <a:pt x="189" y="459"/>
                      <a:pt x="196" y="461"/>
                      <a:pt x="204" y="463"/>
                    </a:cubicBezTo>
                    <a:cubicBezTo>
                      <a:pt x="193" y="443"/>
                      <a:pt x="193" y="419"/>
                      <a:pt x="194" y="397"/>
                    </a:cubicBezTo>
                    <a:lnTo>
                      <a:pt x="190" y="397"/>
                    </a:lnTo>
                    <a:close/>
                    <a:moveTo>
                      <a:pt x="94" y="422"/>
                    </a:moveTo>
                    <a:cubicBezTo>
                      <a:pt x="91" y="427"/>
                      <a:pt x="91" y="436"/>
                      <a:pt x="94" y="441"/>
                    </a:cubicBezTo>
                    <a:cubicBezTo>
                      <a:pt x="101" y="440"/>
                      <a:pt x="101" y="423"/>
                      <a:pt x="94" y="422"/>
                    </a:cubicBezTo>
                    <a:close/>
                    <a:moveTo>
                      <a:pt x="173" y="541"/>
                    </a:moveTo>
                    <a:cubicBezTo>
                      <a:pt x="173" y="541"/>
                      <a:pt x="173" y="541"/>
                      <a:pt x="173" y="541"/>
                    </a:cubicBezTo>
                    <a:moveTo>
                      <a:pt x="170" y="549"/>
                    </a:moveTo>
                    <a:cubicBezTo>
                      <a:pt x="171" y="556"/>
                      <a:pt x="172" y="562"/>
                      <a:pt x="179" y="564"/>
                    </a:cubicBezTo>
                    <a:cubicBezTo>
                      <a:pt x="176" y="575"/>
                      <a:pt x="175" y="586"/>
                      <a:pt x="176" y="598"/>
                    </a:cubicBezTo>
                    <a:cubicBezTo>
                      <a:pt x="183" y="594"/>
                      <a:pt x="189" y="589"/>
                      <a:pt x="195" y="583"/>
                    </a:cubicBezTo>
                    <a:cubicBezTo>
                      <a:pt x="191" y="574"/>
                      <a:pt x="190" y="565"/>
                      <a:pt x="189" y="556"/>
                    </a:cubicBezTo>
                    <a:cubicBezTo>
                      <a:pt x="192" y="554"/>
                      <a:pt x="198" y="551"/>
                      <a:pt x="201" y="549"/>
                    </a:cubicBezTo>
                    <a:lnTo>
                      <a:pt x="170" y="549"/>
                    </a:lnTo>
                    <a:close/>
                    <a:moveTo>
                      <a:pt x="168" y="583"/>
                    </a:moveTo>
                    <a:cubicBezTo>
                      <a:pt x="168" y="583"/>
                      <a:pt x="168" y="583"/>
                      <a:pt x="168" y="583"/>
                    </a:cubicBezTo>
                    <a:moveTo>
                      <a:pt x="191" y="634"/>
                    </a:moveTo>
                    <a:cubicBezTo>
                      <a:pt x="191" y="634"/>
                      <a:pt x="191" y="634"/>
                      <a:pt x="191" y="634"/>
                    </a:cubicBezTo>
                    <a:moveTo>
                      <a:pt x="181" y="639"/>
                    </a:moveTo>
                    <a:cubicBezTo>
                      <a:pt x="173" y="646"/>
                      <a:pt x="167" y="654"/>
                      <a:pt x="162" y="663"/>
                    </a:cubicBezTo>
                    <a:cubicBezTo>
                      <a:pt x="164" y="665"/>
                      <a:pt x="169" y="668"/>
                      <a:pt x="171" y="670"/>
                    </a:cubicBezTo>
                    <a:cubicBezTo>
                      <a:pt x="176" y="660"/>
                      <a:pt x="181" y="650"/>
                      <a:pt x="181" y="639"/>
                    </a:cubicBezTo>
                    <a:close/>
                    <a:moveTo>
                      <a:pt x="153" y="664"/>
                    </a:moveTo>
                    <a:cubicBezTo>
                      <a:pt x="147" y="666"/>
                      <a:pt x="142" y="668"/>
                      <a:pt x="136" y="670"/>
                    </a:cubicBezTo>
                    <a:cubicBezTo>
                      <a:pt x="138" y="680"/>
                      <a:pt x="139" y="689"/>
                      <a:pt x="141" y="699"/>
                    </a:cubicBezTo>
                    <a:cubicBezTo>
                      <a:pt x="146" y="687"/>
                      <a:pt x="149" y="676"/>
                      <a:pt x="153" y="664"/>
                    </a:cubicBezTo>
                    <a:close/>
                    <a:moveTo>
                      <a:pt x="205" y="671"/>
                    </a:moveTo>
                    <a:cubicBezTo>
                      <a:pt x="196" y="696"/>
                      <a:pt x="175" y="714"/>
                      <a:pt x="171" y="740"/>
                    </a:cubicBezTo>
                    <a:cubicBezTo>
                      <a:pt x="185" y="727"/>
                      <a:pt x="194" y="710"/>
                      <a:pt x="208" y="697"/>
                    </a:cubicBezTo>
                    <a:cubicBezTo>
                      <a:pt x="216" y="689"/>
                      <a:pt x="212" y="678"/>
                      <a:pt x="205" y="671"/>
                    </a:cubicBezTo>
                    <a:close/>
                    <a:moveTo>
                      <a:pt x="233" y="685"/>
                    </a:moveTo>
                    <a:cubicBezTo>
                      <a:pt x="229" y="688"/>
                      <a:pt x="226" y="696"/>
                      <a:pt x="229" y="701"/>
                    </a:cubicBezTo>
                    <a:cubicBezTo>
                      <a:pt x="237" y="703"/>
                      <a:pt x="241" y="686"/>
                      <a:pt x="233" y="685"/>
                    </a:cubicBezTo>
                    <a:close/>
                    <a:moveTo>
                      <a:pt x="149" y="693"/>
                    </a:moveTo>
                    <a:cubicBezTo>
                      <a:pt x="149" y="693"/>
                      <a:pt x="149" y="693"/>
                      <a:pt x="149" y="693"/>
                    </a:cubicBezTo>
                    <a:moveTo>
                      <a:pt x="214" y="698"/>
                    </a:moveTo>
                    <a:cubicBezTo>
                      <a:pt x="214" y="698"/>
                      <a:pt x="214" y="698"/>
                      <a:pt x="214" y="698"/>
                    </a:cubicBezTo>
                    <a:moveTo>
                      <a:pt x="213" y="711"/>
                    </a:moveTo>
                    <a:cubicBezTo>
                      <a:pt x="209" y="722"/>
                      <a:pt x="201" y="748"/>
                      <a:pt x="221" y="747"/>
                    </a:cubicBezTo>
                    <a:cubicBezTo>
                      <a:pt x="231" y="738"/>
                      <a:pt x="225" y="722"/>
                      <a:pt x="227" y="711"/>
                    </a:cubicBezTo>
                    <a:lnTo>
                      <a:pt x="213" y="711"/>
                    </a:lnTo>
                    <a:close/>
                    <a:moveTo>
                      <a:pt x="204" y="717"/>
                    </a:moveTo>
                    <a:cubicBezTo>
                      <a:pt x="195" y="728"/>
                      <a:pt x="190" y="741"/>
                      <a:pt x="189" y="754"/>
                    </a:cubicBezTo>
                    <a:cubicBezTo>
                      <a:pt x="198" y="744"/>
                      <a:pt x="202" y="731"/>
                      <a:pt x="204" y="717"/>
                    </a:cubicBezTo>
                    <a:close/>
                    <a:moveTo>
                      <a:pt x="168" y="743"/>
                    </a:moveTo>
                    <a:cubicBezTo>
                      <a:pt x="166" y="743"/>
                      <a:pt x="165" y="743"/>
                      <a:pt x="164" y="744"/>
                    </a:cubicBezTo>
                    <a:cubicBezTo>
                      <a:pt x="161" y="751"/>
                      <a:pt x="163" y="752"/>
                      <a:pt x="170" y="750"/>
                    </a:cubicBezTo>
                    <a:cubicBezTo>
                      <a:pt x="171" y="745"/>
                      <a:pt x="171" y="743"/>
                      <a:pt x="168" y="743"/>
                    </a:cubicBezTo>
                    <a:close/>
                    <a:moveTo>
                      <a:pt x="213" y="1070"/>
                    </a:moveTo>
                    <a:cubicBezTo>
                      <a:pt x="208" y="1071"/>
                      <a:pt x="205" y="1073"/>
                      <a:pt x="204" y="1079"/>
                    </a:cubicBezTo>
                    <a:cubicBezTo>
                      <a:pt x="207" y="1090"/>
                      <a:pt x="217" y="1097"/>
                      <a:pt x="222" y="1107"/>
                    </a:cubicBezTo>
                    <a:cubicBezTo>
                      <a:pt x="223" y="1111"/>
                      <a:pt x="223" y="1113"/>
                      <a:pt x="223" y="1116"/>
                    </a:cubicBezTo>
                    <a:cubicBezTo>
                      <a:pt x="247" y="1106"/>
                      <a:pt x="247" y="1106"/>
                      <a:pt x="247" y="1106"/>
                    </a:cubicBezTo>
                    <a:cubicBezTo>
                      <a:pt x="241" y="1094"/>
                      <a:pt x="243" y="1077"/>
                      <a:pt x="227" y="1073"/>
                    </a:cubicBezTo>
                    <a:cubicBezTo>
                      <a:pt x="223" y="1071"/>
                      <a:pt x="218" y="1070"/>
                      <a:pt x="213" y="1070"/>
                    </a:cubicBezTo>
                    <a:close/>
                    <a:moveTo>
                      <a:pt x="446" y="1518"/>
                    </a:moveTo>
                    <a:cubicBezTo>
                      <a:pt x="443" y="1518"/>
                      <a:pt x="440" y="1519"/>
                      <a:pt x="438" y="1520"/>
                    </a:cubicBezTo>
                    <a:cubicBezTo>
                      <a:pt x="438" y="1532"/>
                      <a:pt x="444" y="1541"/>
                      <a:pt x="454" y="1547"/>
                    </a:cubicBezTo>
                    <a:cubicBezTo>
                      <a:pt x="468" y="1541"/>
                      <a:pt x="486" y="1531"/>
                      <a:pt x="482" y="1527"/>
                    </a:cubicBezTo>
                    <a:cubicBezTo>
                      <a:pt x="474" y="1521"/>
                      <a:pt x="457" y="1517"/>
                      <a:pt x="446" y="151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2" name="Line 158">
                <a:extLst>
                  <a:ext uri="{FF2B5EF4-FFF2-40B4-BE49-F238E27FC236}">
                    <a16:creationId xmlns:a16="http://schemas.microsoft.com/office/drawing/2014/main" id="{72A297D6-DF70-4B78-9CC0-6CA0BFA2CB84}"/>
                  </a:ext>
                </a:extLst>
              </p:cNvPr>
              <p:cNvSpPr>
                <a:spLocks noChangeShapeType="1"/>
              </p:cNvSpPr>
              <p:nvPr userDrawn="1"/>
            </p:nvSpPr>
            <p:spPr bwMode="auto">
              <a:xfrm>
                <a:off x="5044" y="153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3" name="Line 159">
                <a:extLst>
                  <a:ext uri="{FF2B5EF4-FFF2-40B4-BE49-F238E27FC236}">
                    <a16:creationId xmlns:a16="http://schemas.microsoft.com/office/drawing/2014/main" id="{9EFF7512-1B1E-4BD4-BA29-184017E21698}"/>
                  </a:ext>
                </a:extLst>
              </p:cNvPr>
              <p:cNvSpPr>
                <a:spLocks noChangeShapeType="1"/>
              </p:cNvSpPr>
              <p:nvPr userDrawn="1"/>
            </p:nvSpPr>
            <p:spPr bwMode="auto">
              <a:xfrm>
                <a:off x="5044" y="153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4" name="Freeform 160">
                <a:extLst>
                  <a:ext uri="{FF2B5EF4-FFF2-40B4-BE49-F238E27FC236}">
                    <a16:creationId xmlns:a16="http://schemas.microsoft.com/office/drawing/2014/main" id="{CFB29B94-3BE2-4AC7-B485-886D41A0AA4B}"/>
                  </a:ext>
                </a:extLst>
              </p:cNvPr>
              <p:cNvSpPr>
                <a:spLocks/>
              </p:cNvSpPr>
              <p:nvPr userDrawn="1"/>
            </p:nvSpPr>
            <p:spPr bwMode="auto">
              <a:xfrm>
                <a:off x="6123" y="1536"/>
                <a:ext cx="20" cy="19"/>
              </a:xfrm>
              <a:custGeom>
                <a:avLst/>
                <a:gdLst>
                  <a:gd name="T0" fmla="*/ 5 w 26"/>
                  <a:gd name="T1" fmla="*/ 0 h 25"/>
                  <a:gd name="T2" fmla="*/ 26 w 26"/>
                  <a:gd name="T3" fmla="*/ 25 h 25"/>
                  <a:gd name="T4" fmla="*/ 5 w 26"/>
                  <a:gd name="T5" fmla="*/ 0 h 25"/>
                </a:gdLst>
                <a:ahLst/>
                <a:cxnLst>
                  <a:cxn ang="0">
                    <a:pos x="T0" y="T1"/>
                  </a:cxn>
                  <a:cxn ang="0">
                    <a:pos x="T2" y="T3"/>
                  </a:cxn>
                  <a:cxn ang="0">
                    <a:pos x="T4" y="T5"/>
                  </a:cxn>
                </a:cxnLst>
                <a:rect l="0" t="0" r="r" b="b"/>
                <a:pathLst>
                  <a:path w="26" h="25">
                    <a:moveTo>
                      <a:pt x="5" y="0"/>
                    </a:moveTo>
                    <a:cubicBezTo>
                      <a:pt x="15" y="6"/>
                      <a:pt x="26" y="12"/>
                      <a:pt x="26" y="25"/>
                    </a:cubicBezTo>
                    <a:cubicBezTo>
                      <a:pt x="16" y="20"/>
                      <a:pt x="0" y="14"/>
                      <a:pt x="5"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5" name="Freeform 161">
                <a:extLst>
                  <a:ext uri="{FF2B5EF4-FFF2-40B4-BE49-F238E27FC236}">
                    <a16:creationId xmlns:a16="http://schemas.microsoft.com/office/drawing/2014/main" id="{9DE5DFAB-7E6F-4836-B419-83A68CE805D7}"/>
                  </a:ext>
                </a:extLst>
              </p:cNvPr>
              <p:cNvSpPr>
                <a:spLocks/>
              </p:cNvSpPr>
              <p:nvPr userDrawn="1"/>
            </p:nvSpPr>
            <p:spPr bwMode="auto">
              <a:xfrm>
                <a:off x="6058" y="1544"/>
                <a:ext cx="82" cy="78"/>
              </a:xfrm>
              <a:custGeom>
                <a:avLst/>
                <a:gdLst>
                  <a:gd name="T0" fmla="*/ 16 w 108"/>
                  <a:gd name="T1" fmla="*/ 24 h 104"/>
                  <a:gd name="T2" fmla="*/ 79 w 108"/>
                  <a:gd name="T3" fmla="*/ 0 h 104"/>
                  <a:gd name="T4" fmla="*/ 95 w 108"/>
                  <a:gd name="T5" fmla="*/ 16 h 104"/>
                  <a:gd name="T6" fmla="*/ 108 w 108"/>
                  <a:gd name="T7" fmla="*/ 26 h 104"/>
                  <a:gd name="T8" fmla="*/ 89 w 108"/>
                  <a:gd name="T9" fmla="*/ 29 h 104"/>
                  <a:gd name="T10" fmla="*/ 87 w 108"/>
                  <a:gd name="T11" fmla="*/ 45 h 104"/>
                  <a:gd name="T12" fmla="*/ 47 w 108"/>
                  <a:gd name="T13" fmla="*/ 69 h 104"/>
                  <a:gd name="T14" fmla="*/ 14 w 108"/>
                  <a:gd name="T15" fmla="*/ 104 h 104"/>
                  <a:gd name="T16" fmla="*/ 23 w 108"/>
                  <a:gd name="T17" fmla="*/ 77 h 104"/>
                  <a:gd name="T18" fmla="*/ 16 w 108"/>
                  <a:gd name="T19" fmla="*/ 2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4">
                    <a:moveTo>
                      <a:pt x="16" y="24"/>
                    </a:moveTo>
                    <a:cubicBezTo>
                      <a:pt x="37" y="17"/>
                      <a:pt x="58" y="8"/>
                      <a:pt x="79" y="0"/>
                    </a:cubicBezTo>
                    <a:cubicBezTo>
                      <a:pt x="85" y="4"/>
                      <a:pt x="90" y="10"/>
                      <a:pt x="95" y="16"/>
                    </a:cubicBezTo>
                    <a:cubicBezTo>
                      <a:pt x="100" y="19"/>
                      <a:pt x="104" y="22"/>
                      <a:pt x="108" y="26"/>
                    </a:cubicBezTo>
                    <a:cubicBezTo>
                      <a:pt x="102" y="27"/>
                      <a:pt x="96" y="28"/>
                      <a:pt x="89" y="29"/>
                    </a:cubicBezTo>
                    <a:cubicBezTo>
                      <a:pt x="89" y="34"/>
                      <a:pt x="88" y="40"/>
                      <a:pt x="87" y="45"/>
                    </a:cubicBezTo>
                    <a:cubicBezTo>
                      <a:pt x="73" y="52"/>
                      <a:pt x="59" y="60"/>
                      <a:pt x="47" y="69"/>
                    </a:cubicBezTo>
                    <a:cubicBezTo>
                      <a:pt x="34" y="79"/>
                      <a:pt x="29" y="96"/>
                      <a:pt x="14" y="104"/>
                    </a:cubicBezTo>
                    <a:cubicBezTo>
                      <a:pt x="17" y="94"/>
                      <a:pt x="20" y="86"/>
                      <a:pt x="23" y="77"/>
                    </a:cubicBezTo>
                    <a:cubicBezTo>
                      <a:pt x="0" y="68"/>
                      <a:pt x="13" y="42"/>
                      <a:pt x="16" y="2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6" name="Line 162">
                <a:extLst>
                  <a:ext uri="{FF2B5EF4-FFF2-40B4-BE49-F238E27FC236}">
                    <a16:creationId xmlns:a16="http://schemas.microsoft.com/office/drawing/2014/main" id="{7931B796-DE69-49BC-B5BD-BC90219F9B15}"/>
                  </a:ext>
                </a:extLst>
              </p:cNvPr>
              <p:cNvSpPr>
                <a:spLocks noChangeShapeType="1"/>
              </p:cNvSpPr>
              <p:nvPr userDrawn="1"/>
            </p:nvSpPr>
            <p:spPr bwMode="auto">
              <a:xfrm>
                <a:off x="5400" y="156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7" name="Line 163">
                <a:extLst>
                  <a:ext uri="{FF2B5EF4-FFF2-40B4-BE49-F238E27FC236}">
                    <a16:creationId xmlns:a16="http://schemas.microsoft.com/office/drawing/2014/main" id="{F4B7D88C-3E13-49A3-85AF-BBD47AF4A4B1}"/>
                  </a:ext>
                </a:extLst>
              </p:cNvPr>
              <p:cNvSpPr>
                <a:spLocks noChangeShapeType="1"/>
              </p:cNvSpPr>
              <p:nvPr userDrawn="1"/>
            </p:nvSpPr>
            <p:spPr bwMode="auto">
              <a:xfrm>
                <a:off x="5400" y="156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8" name="Freeform 164">
                <a:extLst>
                  <a:ext uri="{FF2B5EF4-FFF2-40B4-BE49-F238E27FC236}">
                    <a16:creationId xmlns:a16="http://schemas.microsoft.com/office/drawing/2014/main" id="{E7E7FF46-5897-46FB-B8F4-1218D1933472}"/>
                  </a:ext>
                </a:extLst>
              </p:cNvPr>
              <p:cNvSpPr>
                <a:spLocks/>
              </p:cNvSpPr>
              <p:nvPr userDrawn="1"/>
            </p:nvSpPr>
            <p:spPr bwMode="auto">
              <a:xfrm>
                <a:off x="6033" y="1586"/>
                <a:ext cx="471" cy="275"/>
              </a:xfrm>
              <a:custGeom>
                <a:avLst/>
                <a:gdLst>
                  <a:gd name="T0" fmla="*/ 261 w 625"/>
                  <a:gd name="T1" fmla="*/ 37 h 365"/>
                  <a:gd name="T2" fmla="*/ 339 w 625"/>
                  <a:gd name="T3" fmla="*/ 0 h 365"/>
                  <a:gd name="T4" fmla="*/ 391 w 625"/>
                  <a:gd name="T5" fmla="*/ 25 h 365"/>
                  <a:gd name="T6" fmla="*/ 435 w 625"/>
                  <a:gd name="T7" fmla="*/ 55 h 365"/>
                  <a:gd name="T8" fmla="*/ 490 w 625"/>
                  <a:gd name="T9" fmla="*/ 32 h 365"/>
                  <a:gd name="T10" fmla="*/ 559 w 625"/>
                  <a:gd name="T11" fmla="*/ 67 h 365"/>
                  <a:gd name="T12" fmla="*/ 560 w 625"/>
                  <a:gd name="T13" fmla="*/ 132 h 365"/>
                  <a:gd name="T14" fmla="*/ 599 w 625"/>
                  <a:gd name="T15" fmla="*/ 158 h 365"/>
                  <a:gd name="T16" fmla="*/ 625 w 625"/>
                  <a:gd name="T17" fmla="*/ 212 h 365"/>
                  <a:gd name="T18" fmla="*/ 596 w 625"/>
                  <a:gd name="T19" fmla="*/ 246 h 365"/>
                  <a:gd name="T20" fmla="*/ 595 w 625"/>
                  <a:gd name="T21" fmla="*/ 275 h 365"/>
                  <a:gd name="T22" fmla="*/ 585 w 625"/>
                  <a:gd name="T23" fmla="*/ 285 h 365"/>
                  <a:gd name="T24" fmla="*/ 547 w 625"/>
                  <a:gd name="T25" fmla="*/ 291 h 365"/>
                  <a:gd name="T26" fmla="*/ 516 w 625"/>
                  <a:gd name="T27" fmla="*/ 322 h 365"/>
                  <a:gd name="T28" fmla="*/ 492 w 625"/>
                  <a:gd name="T29" fmla="*/ 322 h 365"/>
                  <a:gd name="T30" fmla="*/ 433 w 625"/>
                  <a:gd name="T31" fmla="*/ 277 h 365"/>
                  <a:gd name="T32" fmla="*/ 418 w 625"/>
                  <a:gd name="T33" fmla="*/ 275 h 365"/>
                  <a:gd name="T34" fmla="*/ 368 w 625"/>
                  <a:gd name="T35" fmla="*/ 276 h 365"/>
                  <a:gd name="T36" fmla="*/ 333 w 625"/>
                  <a:gd name="T37" fmla="*/ 248 h 365"/>
                  <a:gd name="T38" fmla="*/ 307 w 625"/>
                  <a:gd name="T39" fmla="*/ 270 h 365"/>
                  <a:gd name="T40" fmla="*/ 263 w 625"/>
                  <a:gd name="T41" fmla="*/ 273 h 365"/>
                  <a:gd name="T42" fmla="*/ 228 w 625"/>
                  <a:gd name="T43" fmla="*/ 280 h 365"/>
                  <a:gd name="T44" fmla="*/ 187 w 625"/>
                  <a:gd name="T45" fmla="*/ 290 h 365"/>
                  <a:gd name="T46" fmla="*/ 179 w 625"/>
                  <a:gd name="T47" fmla="*/ 281 h 365"/>
                  <a:gd name="T48" fmla="*/ 121 w 625"/>
                  <a:gd name="T49" fmla="*/ 286 h 365"/>
                  <a:gd name="T50" fmla="*/ 80 w 625"/>
                  <a:gd name="T51" fmla="*/ 292 h 365"/>
                  <a:gd name="T52" fmla="*/ 68 w 625"/>
                  <a:gd name="T53" fmla="*/ 312 h 365"/>
                  <a:gd name="T54" fmla="*/ 42 w 625"/>
                  <a:gd name="T55" fmla="*/ 327 h 365"/>
                  <a:gd name="T56" fmla="*/ 30 w 625"/>
                  <a:gd name="T57" fmla="*/ 356 h 365"/>
                  <a:gd name="T58" fmla="*/ 15 w 625"/>
                  <a:gd name="T59" fmla="*/ 365 h 365"/>
                  <a:gd name="T60" fmla="*/ 6 w 625"/>
                  <a:gd name="T61" fmla="*/ 272 h 365"/>
                  <a:gd name="T62" fmla="*/ 28 w 625"/>
                  <a:gd name="T63" fmla="*/ 221 h 365"/>
                  <a:gd name="T64" fmla="*/ 33 w 625"/>
                  <a:gd name="T65" fmla="*/ 139 h 365"/>
                  <a:gd name="T66" fmla="*/ 87 w 625"/>
                  <a:gd name="T67" fmla="*/ 100 h 365"/>
                  <a:gd name="T68" fmla="*/ 109 w 625"/>
                  <a:gd name="T69" fmla="*/ 86 h 365"/>
                  <a:gd name="T70" fmla="*/ 139 w 625"/>
                  <a:gd name="T71" fmla="*/ 116 h 365"/>
                  <a:gd name="T72" fmla="*/ 187 w 625"/>
                  <a:gd name="T73" fmla="*/ 173 h 365"/>
                  <a:gd name="T74" fmla="*/ 244 w 625"/>
                  <a:gd name="T75" fmla="*/ 168 h 365"/>
                  <a:gd name="T76" fmla="*/ 273 w 625"/>
                  <a:gd name="T77" fmla="*/ 128 h 365"/>
                  <a:gd name="T78" fmla="*/ 246 w 625"/>
                  <a:gd name="T79" fmla="*/ 31 h 365"/>
                  <a:gd name="T80" fmla="*/ 261 w 625"/>
                  <a:gd name="T81" fmla="*/ 3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5" h="365">
                    <a:moveTo>
                      <a:pt x="261" y="37"/>
                    </a:moveTo>
                    <a:cubicBezTo>
                      <a:pt x="280" y="13"/>
                      <a:pt x="311" y="4"/>
                      <a:pt x="339" y="0"/>
                    </a:cubicBezTo>
                    <a:cubicBezTo>
                      <a:pt x="356" y="8"/>
                      <a:pt x="371" y="22"/>
                      <a:pt x="391" y="25"/>
                    </a:cubicBezTo>
                    <a:cubicBezTo>
                      <a:pt x="400" y="40"/>
                      <a:pt x="418" y="49"/>
                      <a:pt x="435" y="55"/>
                    </a:cubicBezTo>
                    <a:cubicBezTo>
                      <a:pt x="453" y="46"/>
                      <a:pt x="471" y="37"/>
                      <a:pt x="490" y="32"/>
                    </a:cubicBezTo>
                    <a:cubicBezTo>
                      <a:pt x="516" y="36"/>
                      <a:pt x="536" y="55"/>
                      <a:pt x="559" y="67"/>
                    </a:cubicBezTo>
                    <a:cubicBezTo>
                      <a:pt x="554" y="88"/>
                      <a:pt x="551" y="111"/>
                      <a:pt x="560" y="132"/>
                    </a:cubicBezTo>
                    <a:cubicBezTo>
                      <a:pt x="576" y="134"/>
                      <a:pt x="586" y="148"/>
                      <a:pt x="599" y="158"/>
                    </a:cubicBezTo>
                    <a:cubicBezTo>
                      <a:pt x="601" y="178"/>
                      <a:pt x="614" y="195"/>
                      <a:pt x="625" y="212"/>
                    </a:cubicBezTo>
                    <a:cubicBezTo>
                      <a:pt x="616" y="224"/>
                      <a:pt x="607" y="236"/>
                      <a:pt x="596" y="246"/>
                    </a:cubicBezTo>
                    <a:cubicBezTo>
                      <a:pt x="596" y="256"/>
                      <a:pt x="596" y="265"/>
                      <a:pt x="595" y="275"/>
                    </a:cubicBezTo>
                    <a:cubicBezTo>
                      <a:pt x="592" y="278"/>
                      <a:pt x="589" y="281"/>
                      <a:pt x="585" y="285"/>
                    </a:cubicBezTo>
                    <a:cubicBezTo>
                      <a:pt x="572" y="287"/>
                      <a:pt x="560" y="289"/>
                      <a:pt x="547" y="291"/>
                    </a:cubicBezTo>
                    <a:cubicBezTo>
                      <a:pt x="537" y="303"/>
                      <a:pt x="526" y="312"/>
                      <a:pt x="516" y="322"/>
                    </a:cubicBezTo>
                    <a:cubicBezTo>
                      <a:pt x="507" y="322"/>
                      <a:pt x="500" y="322"/>
                      <a:pt x="492" y="322"/>
                    </a:cubicBezTo>
                    <a:cubicBezTo>
                      <a:pt x="477" y="301"/>
                      <a:pt x="447" y="299"/>
                      <a:pt x="433" y="277"/>
                    </a:cubicBezTo>
                    <a:cubicBezTo>
                      <a:pt x="428" y="276"/>
                      <a:pt x="423" y="276"/>
                      <a:pt x="418" y="275"/>
                    </a:cubicBezTo>
                    <a:cubicBezTo>
                      <a:pt x="405" y="260"/>
                      <a:pt x="384" y="271"/>
                      <a:pt x="368" y="276"/>
                    </a:cubicBezTo>
                    <a:cubicBezTo>
                      <a:pt x="362" y="262"/>
                      <a:pt x="347" y="254"/>
                      <a:pt x="333" y="248"/>
                    </a:cubicBezTo>
                    <a:cubicBezTo>
                      <a:pt x="323" y="254"/>
                      <a:pt x="314" y="261"/>
                      <a:pt x="307" y="270"/>
                    </a:cubicBezTo>
                    <a:cubicBezTo>
                      <a:pt x="293" y="274"/>
                      <a:pt x="278" y="278"/>
                      <a:pt x="263" y="273"/>
                    </a:cubicBezTo>
                    <a:cubicBezTo>
                      <a:pt x="251" y="268"/>
                      <a:pt x="239" y="275"/>
                      <a:pt x="228" y="280"/>
                    </a:cubicBezTo>
                    <a:cubicBezTo>
                      <a:pt x="214" y="274"/>
                      <a:pt x="194" y="274"/>
                      <a:pt x="187" y="290"/>
                    </a:cubicBezTo>
                    <a:cubicBezTo>
                      <a:pt x="185" y="287"/>
                      <a:pt x="182" y="284"/>
                      <a:pt x="179" y="281"/>
                    </a:cubicBezTo>
                    <a:cubicBezTo>
                      <a:pt x="160" y="280"/>
                      <a:pt x="141" y="286"/>
                      <a:pt x="121" y="286"/>
                    </a:cubicBezTo>
                    <a:cubicBezTo>
                      <a:pt x="107" y="286"/>
                      <a:pt x="93" y="286"/>
                      <a:pt x="80" y="292"/>
                    </a:cubicBezTo>
                    <a:cubicBezTo>
                      <a:pt x="74" y="297"/>
                      <a:pt x="72" y="305"/>
                      <a:pt x="68" y="312"/>
                    </a:cubicBezTo>
                    <a:cubicBezTo>
                      <a:pt x="60" y="317"/>
                      <a:pt x="51" y="321"/>
                      <a:pt x="42" y="327"/>
                    </a:cubicBezTo>
                    <a:cubicBezTo>
                      <a:pt x="36" y="335"/>
                      <a:pt x="36" y="347"/>
                      <a:pt x="30" y="356"/>
                    </a:cubicBezTo>
                    <a:cubicBezTo>
                      <a:pt x="25" y="359"/>
                      <a:pt x="20" y="362"/>
                      <a:pt x="15" y="365"/>
                    </a:cubicBezTo>
                    <a:cubicBezTo>
                      <a:pt x="0" y="336"/>
                      <a:pt x="8" y="303"/>
                      <a:pt x="6" y="272"/>
                    </a:cubicBezTo>
                    <a:cubicBezTo>
                      <a:pt x="3" y="251"/>
                      <a:pt x="19" y="237"/>
                      <a:pt x="28" y="221"/>
                    </a:cubicBezTo>
                    <a:cubicBezTo>
                      <a:pt x="27" y="193"/>
                      <a:pt x="35" y="167"/>
                      <a:pt x="33" y="139"/>
                    </a:cubicBezTo>
                    <a:cubicBezTo>
                      <a:pt x="49" y="123"/>
                      <a:pt x="72" y="116"/>
                      <a:pt x="87" y="100"/>
                    </a:cubicBezTo>
                    <a:cubicBezTo>
                      <a:pt x="93" y="94"/>
                      <a:pt x="100" y="88"/>
                      <a:pt x="109" y="86"/>
                    </a:cubicBezTo>
                    <a:cubicBezTo>
                      <a:pt x="115" y="99"/>
                      <a:pt x="126" y="109"/>
                      <a:pt x="139" y="116"/>
                    </a:cubicBezTo>
                    <a:cubicBezTo>
                      <a:pt x="162" y="128"/>
                      <a:pt x="166" y="159"/>
                      <a:pt x="187" y="173"/>
                    </a:cubicBezTo>
                    <a:cubicBezTo>
                      <a:pt x="205" y="182"/>
                      <a:pt x="229" y="184"/>
                      <a:pt x="244" y="168"/>
                    </a:cubicBezTo>
                    <a:cubicBezTo>
                      <a:pt x="255" y="155"/>
                      <a:pt x="264" y="142"/>
                      <a:pt x="273" y="128"/>
                    </a:cubicBezTo>
                    <a:cubicBezTo>
                      <a:pt x="263" y="96"/>
                      <a:pt x="241" y="66"/>
                      <a:pt x="246" y="31"/>
                    </a:cubicBezTo>
                    <a:cubicBezTo>
                      <a:pt x="251" y="33"/>
                      <a:pt x="256" y="35"/>
                      <a:pt x="261" y="37"/>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9" name="Freeform 165">
                <a:extLst>
                  <a:ext uri="{FF2B5EF4-FFF2-40B4-BE49-F238E27FC236}">
                    <a16:creationId xmlns:a16="http://schemas.microsoft.com/office/drawing/2014/main" id="{05C90932-DCEA-44C4-A41F-76C5C7E3153E}"/>
                  </a:ext>
                </a:extLst>
              </p:cNvPr>
              <p:cNvSpPr>
                <a:spLocks/>
              </p:cNvSpPr>
              <p:nvPr userDrawn="1"/>
            </p:nvSpPr>
            <p:spPr bwMode="auto">
              <a:xfrm>
                <a:off x="5848" y="1673"/>
                <a:ext cx="35" cy="83"/>
              </a:xfrm>
              <a:custGeom>
                <a:avLst/>
                <a:gdLst>
                  <a:gd name="T0" fmla="*/ 32 w 47"/>
                  <a:gd name="T1" fmla="*/ 0 h 111"/>
                  <a:gd name="T2" fmla="*/ 46 w 47"/>
                  <a:gd name="T3" fmla="*/ 0 h 111"/>
                  <a:gd name="T4" fmla="*/ 43 w 47"/>
                  <a:gd name="T5" fmla="*/ 63 h 111"/>
                  <a:gd name="T6" fmla="*/ 34 w 47"/>
                  <a:gd name="T7" fmla="*/ 96 h 111"/>
                  <a:gd name="T8" fmla="*/ 13 w 47"/>
                  <a:gd name="T9" fmla="*/ 111 h 111"/>
                  <a:gd name="T10" fmla="*/ 0 w 47"/>
                  <a:gd name="T11" fmla="*/ 51 h 111"/>
                  <a:gd name="T12" fmla="*/ 32 w 47"/>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47" h="111">
                    <a:moveTo>
                      <a:pt x="32" y="0"/>
                    </a:moveTo>
                    <a:cubicBezTo>
                      <a:pt x="36" y="0"/>
                      <a:pt x="43" y="0"/>
                      <a:pt x="46" y="0"/>
                    </a:cubicBezTo>
                    <a:cubicBezTo>
                      <a:pt x="44" y="21"/>
                      <a:pt x="37" y="42"/>
                      <a:pt x="43" y="63"/>
                    </a:cubicBezTo>
                    <a:cubicBezTo>
                      <a:pt x="47" y="75"/>
                      <a:pt x="38" y="85"/>
                      <a:pt x="34" y="96"/>
                    </a:cubicBezTo>
                    <a:cubicBezTo>
                      <a:pt x="27" y="101"/>
                      <a:pt x="20" y="106"/>
                      <a:pt x="13" y="111"/>
                    </a:cubicBezTo>
                    <a:cubicBezTo>
                      <a:pt x="2" y="93"/>
                      <a:pt x="3" y="71"/>
                      <a:pt x="0" y="51"/>
                    </a:cubicBezTo>
                    <a:cubicBezTo>
                      <a:pt x="13" y="35"/>
                      <a:pt x="21" y="17"/>
                      <a:pt x="32"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0" name="Freeform 166">
                <a:extLst>
                  <a:ext uri="{FF2B5EF4-FFF2-40B4-BE49-F238E27FC236}">
                    <a16:creationId xmlns:a16="http://schemas.microsoft.com/office/drawing/2014/main" id="{19466EC4-4639-4AA9-B991-6C3EBFE87BBF}"/>
                  </a:ext>
                </a:extLst>
              </p:cNvPr>
              <p:cNvSpPr>
                <a:spLocks noEditPoints="1"/>
              </p:cNvSpPr>
              <p:nvPr userDrawn="1"/>
            </p:nvSpPr>
            <p:spPr bwMode="auto">
              <a:xfrm>
                <a:off x="4373" y="1079"/>
                <a:ext cx="1293" cy="1001"/>
              </a:xfrm>
              <a:custGeom>
                <a:avLst/>
                <a:gdLst>
                  <a:gd name="T0" fmla="*/ 0 w 1719"/>
                  <a:gd name="T1" fmla="*/ 22 h 1329"/>
                  <a:gd name="T2" fmla="*/ 45 w 1719"/>
                  <a:gd name="T3" fmla="*/ 30 h 1329"/>
                  <a:gd name="T4" fmla="*/ 10 w 1719"/>
                  <a:gd name="T5" fmla="*/ 112 h 1329"/>
                  <a:gd name="T6" fmla="*/ 1305 w 1719"/>
                  <a:gd name="T7" fmla="*/ 852 h 1329"/>
                  <a:gd name="T8" fmla="*/ 1284 w 1719"/>
                  <a:gd name="T9" fmla="*/ 875 h 1329"/>
                  <a:gd name="T10" fmla="*/ 1220 w 1719"/>
                  <a:gd name="T11" fmla="*/ 939 h 1329"/>
                  <a:gd name="T12" fmla="*/ 1130 w 1719"/>
                  <a:gd name="T13" fmla="*/ 1007 h 1329"/>
                  <a:gd name="T14" fmla="*/ 1213 w 1719"/>
                  <a:gd name="T15" fmla="*/ 970 h 1329"/>
                  <a:gd name="T16" fmla="*/ 1189 w 1719"/>
                  <a:gd name="T17" fmla="*/ 1031 h 1329"/>
                  <a:gd name="T18" fmla="*/ 1166 w 1719"/>
                  <a:gd name="T19" fmla="*/ 1042 h 1329"/>
                  <a:gd name="T20" fmla="*/ 1111 w 1719"/>
                  <a:gd name="T21" fmla="*/ 1100 h 1329"/>
                  <a:gd name="T22" fmla="*/ 1111 w 1719"/>
                  <a:gd name="T23" fmla="*/ 1182 h 1329"/>
                  <a:gd name="T24" fmla="*/ 1162 w 1719"/>
                  <a:gd name="T25" fmla="*/ 1222 h 1329"/>
                  <a:gd name="T26" fmla="*/ 1163 w 1719"/>
                  <a:gd name="T27" fmla="*/ 1232 h 1329"/>
                  <a:gd name="T28" fmla="*/ 1146 w 1719"/>
                  <a:gd name="T29" fmla="*/ 1249 h 1329"/>
                  <a:gd name="T30" fmla="*/ 1258 w 1719"/>
                  <a:gd name="T31" fmla="*/ 1300 h 1329"/>
                  <a:gd name="T32" fmla="*/ 1221 w 1719"/>
                  <a:gd name="T33" fmla="*/ 1263 h 1329"/>
                  <a:gd name="T34" fmla="*/ 1234 w 1719"/>
                  <a:gd name="T35" fmla="*/ 1166 h 1329"/>
                  <a:gd name="T36" fmla="*/ 1286 w 1719"/>
                  <a:gd name="T37" fmla="*/ 1138 h 1329"/>
                  <a:gd name="T38" fmla="*/ 1342 w 1719"/>
                  <a:gd name="T39" fmla="*/ 1056 h 1329"/>
                  <a:gd name="T40" fmla="*/ 1295 w 1719"/>
                  <a:gd name="T41" fmla="*/ 987 h 1329"/>
                  <a:gd name="T42" fmla="*/ 1301 w 1719"/>
                  <a:gd name="T43" fmla="*/ 866 h 1329"/>
                  <a:gd name="T44" fmla="*/ 1324 w 1719"/>
                  <a:gd name="T45" fmla="*/ 1094 h 1329"/>
                  <a:gd name="T46" fmla="*/ 1471 w 1719"/>
                  <a:gd name="T47" fmla="*/ 1107 h 1329"/>
                  <a:gd name="T48" fmla="*/ 1447 w 1719"/>
                  <a:gd name="T49" fmla="*/ 1180 h 1329"/>
                  <a:gd name="T50" fmla="*/ 1442 w 1719"/>
                  <a:gd name="T51" fmla="*/ 1151 h 1329"/>
                  <a:gd name="T52" fmla="*/ 1435 w 1719"/>
                  <a:gd name="T53" fmla="*/ 1140 h 1329"/>
                  <a:gd name="T54" fmla="*/ 1369 w 1719"/>
                  <a:gd name="T55" fmla="*/ 1166 h 1329"/>
                  <a:gd name="T56" fmla="*/ 1425 w 1719"/>
                  <a:gd name="T57" fmla="*/ 1245 h 1329"/>
                  <a:gd name="T58" fmla="*/ 1439 w 1719"/>
                  <a:gd name="T59" fmla="*/ 1281 h 1329"/>
                  <a:gd name="T60" fmla="*/ 1454 w 1719"/>
                  <a:gd name="T61" fmla="*/ 1237 h 1329"/>
                  <a:gd name="T62" fmla="*/ 1479 w 1719"/>
                  <a:gd name="T63" fmla="*/ 1210 h 1329"/>
                  <a:gd name="T64" fmla="*/ 1498 w 1719"/>
                  <a:gd name="T65" fmla="*/ 1171 h 1329"/>
                  <a:gd name="T66" fmla="*/ 1489 w 1719"/>
                  <a:gd name="T67" fmla="*/ 1105 h 1329"/>
                  <a:gd name="T68" fmla="*/ 1327 w 1719"/>
                  <a:gd name="T69" fmla="*/ 1145 h 1329"/>
                  <a:gd name="T70" fmla="*/ 1264 w 1719"/>
                  <a:gd name="T71" fmla="*/ 1194 h 1329"/>
                  <a:gd name="T72" fmla="*/ 1292 w 1719"/>
                  <a:gd name="T73" fmla="*/ 1263 h 1329"/>
                  <a:gd name="T74" fmla="*/ 1472 w 1719"/>
                  <a:gd name="T75" fmla="*/ 1200 h 1329"/>
                  <a:gd name="T76" fmla="*/ 1690 w 1719"/>
                  <a:gd name="T77" fmla="*/ 1233 h 1329"/>
                  <a:gd name="T78" fmla="*/ 1701 w 1719"/>
                  <a:gd name="T79" fmla="*/ 1225 h 1329"/>
                  <a:gd name="T80" fmla="*/ 1352 w 1719"/>
                  <a:gd name="T81" fmla="*/ 1247 h 1329"/>
                  <a:gd name="T82" fmla="*/ 1327 w 1719"/>
                  <a:gd name="T83" fmla="*/ 1299 h 1329"/>
                  <a:gd name="T84" fmla="*/ 1473 w 1719"/>
                  <a:gd name="T85" fmla="*/ 1272 h 1329"/>
                  <a:gd name="T86" fmla="*/ 1484 w 1719"/>
                  <a:gd name="T87" fmla="*/ 1283 h 1329"/>
                  <a:gd name="T88" fmla="*/ 1435 w 1719"/>
                  <a:gd name="T89" fmla="*/ 1318 h 1329"/>
                  <a:gd name="T90" fmla="*/ 1380 w 1719"/>
                  <a:gd name="T91" fmla="*/ 1277 h 1329"/>
                  <a:gd name="T92" fmla="*/ 1430 w 1719"/>
                  <a:gd name="T93" fmla="*/ 1316 h 1329"/>
                  <a:gd name="T94" fmla="*/ 1395 w 1719"/>
                  <a:gd name="T95" fmla="*/ 1283 h 1329"/>
                  <a:gd name="T96" fmla="*/ 1352 w 1719"/>
                  <a:gd name="T97" fmla="*/ 1283 h 1329"/>
                  <a:gd name="T98" fmla="*/ 1300 w 1719"/>
                  <a:gd name="T99" fmla="*/ 129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19" h="1329">
                    <a:moveTo>
                      <a:pt x="28" y="0"/>
                    </a:moveTo>
                    <a:cubicBezTo>
                      <a:pt x="18" y="3"/>
                      <a:pt x="9" y="6"/>
                      <a:pt x="0" y="10"/>
                    </a:cubicBezTo>
                    <a:cubicBezTo>
                      <a:pt x="0" y="22"/>
                      <a:pt x="0" y="22"/>
                      <a:pt x="0" y="22"/>
                    </a:cubicBezTo>
                    <a:cubicBezTo>
                      <a:pt x="14" y="24"/>
                      <a:pt x="27" y="31"/>
                      <a:pt x="33" y="45"/>
                    </a:cubicBezTo>
                    <a:cubicBezTo>
                      <a:pt x="37" y="46"/>
                      <a:pt x="43" y="46"/>
                      <a:pt x="46" y="46"/>
                    </a:cubicBezTo>
                    <a:cubicBezTo>
                      <a:pt x="46" y="41"/>
                      <a:pt x="45" y="36"/>
                      <a:pt x="45" y="30"/>
                    </a:cubicBezTo>
                    <a:cubicBezTo>
                      <a:pt x="36" y="23"/>
                      <a:pt x="33" y="11"/>
                      <a:pt x="28" y="0"/>
                    </a:cubicBezTo>
                    <a:close/>
                    <a:moveTo>
                      <a:pt x="12" y="111"/>
                    </a:moveTo>
                    <a:cubicBezTo>
                      <a:pt x="11" y="111"/>
                      <a:pt x="11" y="112"/>
                      <a:pt x="10" y="112"/>
                    </a:cubicBezTo>
                    <a:cubicBezTo>
                      <a:pt x="6" y="116"/>
                      <a:pt x="12" y="125"/>
                      <a:pt x="17" y="122"/>
                    </a:cubicBezTo>
                    <a:cubicBezTo>
                      <a:pt x="21" y="119"/>
                      <a:pt x="17" y="111"/>
                      <a:pt x="12" y="111"/>
                    </a:cubicBezTo>
                    <a:close/>
                    <a:moveTo>
                      <a:pt x="1305" y="852"/>
                    </a:moveTo>
                    <a:cubicBezTo>
                      <a:pt x="1294" y="852"/>
                      <a:pt x="1282" y="852"/>
                      <a:pt x="1275" y="861"/>
                    </a:cubicBezTo>
                    <a:cubicBezTo>
                      <a:pt x="1282" y="859"/>
                      <a:pt x="1290" y="858"/>
                      <a:pt x="1297" y="857"/>
                    </a:cubicBezTo>
                    <a:cubicBezTo>
                      <a:pt x="1293" y="863"/>
                      <a:pt x="1289" y="869"/>
                      <a:pt x="1284" y="875"/>
                    </a:cubicBezTo>
                    <a:cubicBezTo>
                      <a:pt x="1281" y="875"/>
                      <a:pt x="1276" y="876"/>
                      <a:pt x="1274" y="876"/>
                    </a:cubicBezTo>
                    <a:cubicBezTo>
                      <a:pt x="1268" y="888"/>
                      <a:pt x="1261" y="900"/>
                      <a:pt x="1250" y="908"/>
                    </a:cubicBezTo>
                    <a:cubicBezTo>
                      <a:pt x="1239" y="917"/>
                      <a:pt x="1231" y="929"/>
                      <a:pt x="1220" y="939"/>
                    </a:cubicBezTo>
                    <a:cubicBezTo>
                      <a:pt x="1207" y="948"/>
                      <a:pt x="1189" y="941"/>
                      <a:pt x="1175" y="949"/>
                    </a:cubicBezTo>
                    <a:cubicBezTo>
                      <a:pt x="1159" y="959"/>
                      <a:pt x="1144" y="970"/>
                      <a:pt x="1129" y="982"/>
                    </a:cubicBezTo>
                    <a:cubicBezTo>
                      <a:pt x="1129" y="991"/>
                      <a:pt x="1129" y="999"/>
                      <a:pt x="1130" y="1007"/>
                    </a:cubicBezTo>
                    <a:cubicBezTo>
                      <a:pt x="1139" y="1001"/>
                      <a:pt x="1139" y="1001"/>
                      <a:pt x="1139" y="1001"/>
                    </a:cubicBezTo>
                    <a:cubicBezTo>
                      <a:pt x="1146" y="986"/>
                      <a:pt x="1155" y="971"/>
                      <a:pt x="1167" y="958"/>
                    </a:cubicBezTo>
                    <a:cubicBezTo>
                      <a:pt x="1183" y="957"/>
                      <a:pt x="1199" y="962"/>
                      <a:pt x="1213" y="970"/>
                    </a:cubicBezTo>
                    <a:cubicBezTo>
                      <a:pt x="1210" y="982"/>
                      <a:pt x="1208" y="994"/>
                      <a:pt x="1207" y="1007"/>
                    </a:cubicBezTo>
                    <a:cubicBezTo>
                      <a:pt x="1217" y="1015"/>
                      <a:pt x="1227" y="1024"/>
                      <a:pt x="1228" y="1038"/>
                    </a:cubicBezTo>
                    <a:cubicBezTo>
                      <a:pt x="1215" y="1037"/>
                      <a:pt x="1202" y="1035"/>
                      <a:pt x="1189" y="1031"/>
                    </a:cubicBezTo>
                    <a:cubicBezTo>
                      <a:pt x="1189" y="1024"/>
                      <a:pt x="1189" y="1016"/>
                      <a:pt x="1189" y="1008"/>
                    </a:cubicBezTo>
                    <a:cubicBezTo>
                      <a:pt x="1181" y="1011"/>
                      <a:pt x="1174" y="1015"/>
                      <a:pt x="1166" y="1019"/>
                    </a:cubicBezTo>
                    <a:cubicBezTo>
                      <a:pt x="1166" y="1042"/>
                      <a:pt x="1166" y="1042"/>
                      <a:pt x="1166" y="1042"/>
                    </a:cubicBezTo>
                    <a:cubicBezTo>
                      <a:pt x="1161" y="1042"/>
                      <a:pt x="1156" y="1041"/>
                      <a:pt x="1151" y="1041"/>
                    </a:cubicBezTo>
                    <a:cubicBezTo>
                      <a:pt x="1145" y="1030"/>
                      <a:pt x="1132" y="1030"/>
                      <a:pt x="1121" y="1028"/>
                    </a:cubicBezTo>
                    <a:cubicBezTo>
                      <a:pt x="1108" y="1050"/>
                      <a:pt x="1110" y="1076"/>
                      <a:pt x="1111" y="1100"/>
                    </a:cubicBezTo>
                    <a:cubicBezTo>
                      <a:pt x="1124" y="1109"/>
                      <a:pt x="1144" y="1118"/>
                      <a:pt x="1139" y="1138"/>
                    </a:cubicBezTo>
                    <a:cubicBezTo>
                      <a:pt x="1137" y="1152"/>
                      <a:pt x="1123" y="1146"/>
                      <a:pt x="1114" y="1144"/>
                    </a:cubicBezTo>
                    <a:cubicBezTo>
                      <a:pt x="1110" y="1156"/>
                      <a:pt x="1110" y="1169"/>
                      <a:pt x="1111" y="1182"/>
                    </a:cubicBezTo>
                    <a:cubicBezTo>
                      <a:pt x="1119" y="1186"/>
                      <a:pt x="1127" y="1190"/>
                      <a:pt x="1132" y="1197"/>
                    </a:cubicBezTo>
                    <a:cubicBezTo>
                      <a:pt x="1135" y="1197"/>
                      <a:pt x="1139" y="1199"/>
                      <a:pt x="1142" y="1199"/>
                    </a:cubicBezTo>
                    <a:cubicBezTo>
                      <a:pt x="1149" y="1207"/>
                      <a:pt x="1157" y="1213"/>
                      <a:pt x="1162" y="1222"/>
                    </a:cubicBezTo>
                    <a:cubicBezTo>
                      <a:pt x="1161" y="1231"/>
                      <a:pt x="1158" y="1240"/>
                      <a:pt x="1156" y="1249"/>
                    </a:cubicBezTo>
                    <a:cubicBezTo>
                      <a:pt x="1161" y="1249"/>
                      <a:pt x="1161" y="1249"/>
                      <a:pt x="1161" y="1249"/>
                    </a:cubicBezTo>
                    <a:cubicBezTo>
                      <a:pt x="1162" y="1244"/>
                      <a:pt x="1163" y="1236"/>
                      <a:pt x="1163" y="1232"/>
                    </a:cubicBezTo>
                    <a:cubicBezTo>
                      <a:pt x="1170" y="1245"/>
                      <a:pt x="1164" y="1257"/>
                      <a:pt x="1153" y="1265"/>
                    </a:cubicBezTo>
                    <a:cubicBezTo>
                      <a:pt x="1153" y="1260"/>
                      <a:pt x="1152" y="1253"/>
                      <a:pt x="1152" y="1249"/>
                    </a:cubicBezTo>
                    <a:cubicBezTo>
                      <a:pt x="1146" y="1249"/>
                      <a:pt x="1146" y="1249"/>
                      <a:pt x="1146" y="1249"/>
                    </a:cubicBezTo>
                    <a:cubicBezTo>
                      <a:pt x="1147" y="1263"/>
                      <a:pt x="1154" y="1274"/>
                      <a:pt x="1163" y="1285"/>
                    </a:cubicBezTo>
                    <a:cubicBezTo>
                      <a:pt x="1178" y="1284"/>
                      <a:pt x="1191" y="1291"/>
                      <a:pt x="1204" y="1299"/>
                    </a:cubicBezTo>
                    <a:cubicBezTo>
                      <a:pt x="1222" y="1295"/>
                      <a:pt x="1241" y="1293"/>
                      <a:pt x="1258" y="1300"/>
                    </a:cubicBezTo>
                    <a:cubicBezTo>
                      <a:pt x="1258" y="1286"/>
                      <a:pt x="1258" y="1286"/>
                      <a:pt x="1258" y="1286"/>
                    </a:cubicBezTo>
                    <a:cubicBezTo>
                      <a:pt x="1253" y="1286"/>
                      <a:pt x="1247" y="1286"/>
                      <a:pt x="1241" y="1285"/>
                    </a:cubicBezTo>
                    <a:cubicBezTo>
                      <a:pt x="1234" y="1278"/>
                      <a:pt x="1227" y="1272"/>
                      <a:pt x="1221" y="1263"/>
                    </a:cubicBezTo>
                    <a:cubicBezTo>
                      <a:pt x="1221" y="1254"/>
                      <a:pt x="1230" y="1249"/>
                      <a:pt x="1235" y="1243"/>
                    </a:cubicBezTo>
                    <a:cubicBezTo>
                      <a:pt x="1235" y="1225"/>
                      <a:pt x="1234" y="1207"/>
                      <a:pt x="1239" y="1189"/>
                    </a:cubicBezTo>
                    <a:cubicBezTo>
                      <a:pt x="1237" y="1181"/>
                      <a:pt x="1236" y="1174"/>
                      <a:pt x="1234" y="1166"/>
                    </a:cubicBezTo>
                    <a:cubicBezTo>
                      <a:pt x="1268" y="1166"/>
                      <a:pt x="1268" y="1166"/>
                      <a:pt x="1268" y="1166"/>
                    </a:cubicBezTo>
                    <a:cubicBezTo>
                      <a:pt x="1268" y="1139"/>
                      <a:pt x="1268" y="1139"/>
                      <a:pt x="1268" y="1139"/>
                    </a:cubicBezTo>
                    <a:cubicBezTo>
                      <a:pt x="1274" y="1138"/>
                      <a:pt x="1280" y="1138"/>
                      <a:pt x="1286" y="1138"/>
                    </a:cubicBezTo>
                    <a:cubicBezTo>
                      <a:pt x="1293" y="1118"/>
                      <a:pt x="1287" y="1095"/>
                      <a:pt x="1300" y="1078"/>
                    </a:cubicBezTo>
                    <a:cubicBezTo>
                      <a:pt x="1310" y="1079"/>
                      <a:pt x="1324" y="1075"/>
                      <a:pt x="1326" y="1089"/>
                    </a:cubicBezTo>
                    <a:cubicBezTo>
                      <a:pt x="1336" y="1081"/>
                      <a:pt x="1338" y="1068"/>
                      <a:pt x="1342" y="1056"/>
                    </a:cubicBezTo>
                    <a:cubicBezTo>
                      <a:pt x="1318" y="1058"/>
                      <a:pt x="1281" y="1040"/>
                      <a:pt x="1293" y="1011"/>
                    </a:cubicBezTo>
                    <a:cubicBezTo>
                      <a:pt x="1291" y="1006"/>
                      <a:pt x="1288" y="1000"/>
                      <a:pt x="1286" y="994"/>
                    </a:cubicBezTo>
                    <a:cubicBezTo>
                      <a:pt x="1288" y="992"/>
                      <a:pt x="1293" y="988"/>
                      <a:pt x="1295" y="987"/>
                    </a:cubicBezTo>
                    <a:cubicBezTo>
                      <a:pt x="1293" y="982"/>
                      <a:pt x="1289" y="977"/>
                      <a:pt x="1287" y="972"/>
                    </a:cubicBezTo>
                    <a:cubicBezTo>
                      <a:pt x="1292" y="958"/>
                      <a:pt x="1303" y="947"/>
                      <a:pt x="1312" y="935"/>
                    </a:cubicBezTo>
                    <a:cubicBezTo>
                      <a:pt x="1308" y="912"/>
                      <a:pt x="1305" y="889"/>
                      <a:pt x="1301" y="866"/>
                    </a:cubicBezTo>
                    <a:cubicBezTo>
                      <a:pt x="1302" y="861"/>
                      <a:pt x="1304" y="857"/>
                      <a:pt x="1305" y="852"/>
                    </a:cubicBezTo>
                    <a:close/>
                    <a:moveTo>
                      <a:pt x="1324" y="1094"/>
                    </a:moveTo>
                    <a:cubicBezTo>
                      <a:pt x="1324" y="1094"/>
                      <a:pt x="1324" y="1094"/>
                      <a:pt x="1324" y="1094"/>
                    </a:cubicBezTo>
                    <a:moveTo>
                      <a:pt x="1489" y="1105"/>
                    </a:moveTo>
                    <a:cubicBezTo>
                      <a:pt x="1489" y="1116"/>
                      <a:pt x="1489" y="1116"/>
                      <a:pt x="1489" y="1116"/>
                    </a:cubicBezTo>
                    <a:cubicBezTo>
                      <a:pt x="1483" y="1113"/>
                      <a:pt x="1477" y="1109"/>
                      <a:pt x="1471" y="1107"/>
                    </a:cubicBezTo>
                    <a:cubicBezTo>
                      <a:pt x="1463" y="1113"/>
                      <a:pt x="1454" y="1119"/>
                      <a:pt x="1447" y="1127"/>
                    </a:cubicBezTo>
                    <a:cubicBezTo>
                      <a:pt x="1453" y="1144"/>
                      <a:pt x="1454" y="1162"/>
                      <a:pt x="1458" y="1180"/>
                    </a:cubicBezTo>
                    <a:cubicBezTo>
                      <a:pt x="1447" y="1180"/>
                      <a:pt x="1447" y="1180"/>
                      <a:pt x="1447" y="1180"/>
                    </a:cubicBezTo>
                    <a:cubicBezTo>
                      <a:pt x="1447" y="1137"/>
                      <a:pt x="1447" y="1137"/>
                      <a:pt x="1447" y="1137"/>
                    </a:cubicBezTo>
                    <a:cubicBezTo>
                      <a:pt x="1445" y="1139"/>
                      <a:pt x="1441" y="1142"/>
                      <a:pt x="1439" y="1143"/>
                    </a:cubicBezTo>
                    <a:cubicBezTo>
                      <a:pt x="1440" y="1145"/>
                      <a:pt x="1441" y="1149"/>
                      <a:pt x="1442" y="1151"/>
                    </a:cubicBezTo>
                    <a:cubicBezTo>
                      <a:pt x="1441" y="1160"/>
                      <a:pt x="1442" y="1169"/>
                      <a:pt x="1442" y="1178"/>
                    </a:cubicBezTo>
                    <a:cubicBezTo>
                      <a:pt x="1438" y="1175"/>
                      <a:pt x="1434" y="1172"/>
                      <a:pt x="1429" y="1169"/>
                    </a:cubicBezTo>
                    <a:cubicBezTo>
                      <a:pt x="1428" y="1159"/>
                      <a:pt x="1432" y="1149"/>
                      <a:pt x="1435" y="1140"/>
                    </a:cubicBezTo>
                    <a:cubicBezTo>
                      <a:pt x="1426" y="1142"/>
                      <a:pt x="1418" y="1138"/>
                      <a:pt x="1411" y="1134"/>
                    </a:cubicBezTo>
                    <a:cubicBezTo>
                      <a:pt x="1409" y="1142"/>
                      <a:pt x="1407" y="1151"/>
                      <a:pt x="1402" y="1158"/>
                    </a:cubicBezTo>
                    <a:cubicBezTo>
                      <a:pt x="1394" y="1167"/>
                      <a:pt x="1381" y="1166"/>
                      <a:pt x="1369" y="1166"/>
                    </a:cubicBezTo>
                    <a:cubicBezTo>
                      <a:pt x="1383" y="1184"/>
                      <a:pt x="1375" y="1208"/>
                      <a:pt x="1379" y="1229"/>
                    </a:cubicBezTo>
                    <a:cubicBezTo>
                      <a:pt x="1384" y="1232"/>
                      <a:pt x="1389" y="1235"/>
                      <a:pt x="1394" y="1238"/>
                    </a:cubicBezTo>
                    <a:cubicBezTo>
                      <a:pt x="1405" y="1240"/>
                      <a:pt x="1415" y="1242"/>
                      <a:pt x="1425" y="1245"/>
                    </a:cubicBezTo>
                    <a:cubicBezTo>
                      <a:pt x="1425" y="1251"/>
                      <a:pt x="1425" y="1258"/>
                      <a:pt x="1426" y="1265"/>
                    </a:cubicBezTo>
                    <a:cubicBezTo>
                      <a:pt x="1427" y="1262"/>
                      <a:pt x="1429" y="1258"/>
                      <a:pt x="1431" y="1255"/>
                    </a:cubicBezTo>
                    <a:cubicBezTo>
                      <a:pt x="1433" y="1264"/>
                      <a:pt x="1433" y="1274"/>
                      <a:pt x="1439" y="1281"/>
                    </a:cubicBezTo>
                    <a:cubicBezTo>
                      <a:pt x="1453" y="1284"/>
                      <a:pt x="1466" y="1280"/>
                      <a:pt x="1468" y="1265"/>
                    </a:cubicBezTo>
                    <a:cubicBezTo>
                      <a:pt x="1477" y="1251"/>
                      <a:pt x="1477" y="1251"/>
                      <a:pt x="1477" y="1251"/>
                    </a:cubicBezTo>
                    <a:cubicBezTo>
                      <a:pt x="1467" y="1249"/>
                      <a:pt x="1458" y="1246"/>
                      <a:pt x="1454" y="1237"/>
                    </a:cubicBezTo>
                    <a:cubicBezTo>
                      <a:pt x="1463" y="1237"/>
                      <a:pt x="1471" y="1239"/>
                      <a:pt x="1479" y="1241"/>
                    </a:cubicBezTo>
                    <a:cubicBezTo>
                      <a:pt x="1482" y="1235"/>
                      <a:pt x="1485" y="1229"/>
                      <a:pt x="1488" y="1223"/>
                    </a:cubicBezTo>
                    <a:cubicBezTo>
                      <a:pt x="1485" y="1219"/>
                      <a:pt x="1482" y="1214"/>
                      <a:pt x="1479" y="1210"/>
                    </a:cubicBezTo>
                    <a:cubicBezTo>
                      <a:pt x="1473" y="1209"/>
                      <a:pt x="1467" y="1208"/>
                      <a:pt x="1461" y="1208"/>
                    </a:cubicBezTo>
                    <a:cubicBezTo>
                      <a:pt x="1465" y="1199"/>
                      <a:pt x="1468" y="1190"/>
                      <a:pt x="1471" y="1181"/>
                    </a:cubicBezTo>
                    <a:cubicBezTo>
                      <a:pt x="1480" y="1178"/>
                      <a:pt x="1489" y="1174"/>
                      <a:pt x="1498" y="1171"/>
                    </a:cubicBezTo>
                    <a:cubicBezTo>
                      <a:pt x="1499" y="1156"/>
                      <a:pt x="1499" y="1142"/>
                      <a:pt x="1495" y="1129"/>
                    </a:cubicBezTo>
                    <a:cubicBezTo>
                      <a:pt x="1499" y="1112"/>
                      <a:pt x="1499" y="1112"/>
                      <a:pt x="1499" y="1112"/>
                    </a:cubicBezTo>
                    <a:cubicBezTo>
                      <a:pt x="1496" y="1110"/>
                      <a:pt x="1492" y="1107"/>
                      <a:pt x="1489" y="1105"/>
                    </a:cubicBezTo>
                    <a:close/>
                    <a:moveTo>
                      <a:pt x="1315" y="1132"/>
                    </a:moveTo>
                    <a:cubicBezTo>
                      <a:pt x="1315" y="1132"/>
                      <a:pt x="1315" y="1132"/>
                      <a:pt x="1314" y="1132"/>
                    </a:cubicBezTo>
                    <a:cubicBezTo>
                      <a:pt x="1310" y="1138"/>
                      <a:pt x="1319" y="1148"/>
                      <a:pt x="1327" y="1145"/>
                    </a:cubicBezTo>
                    <a:cubicBezTo>
                      <a:pt x="1328" y="1140"/>
                      <a:pt x="1321" y="1132"/>
                      <a:pt x="1315" y="1132"/>
                    </a:cubicBezTo>
                    <a:close/>
                    <a:moveTo>
                      <a:pt x="1317" y="1185"/>
                    </a:moveTo>
                    <a:cubicBezTo>
                      <a:pt x="1300" y="1191"/>
                      <a:pt x="1282" y="1196"/>
                      <a:pt x="1264" y="1194"/>
                    </a:cubicBezTo>
                    <a:cubicBezTo>
                      <a:pt x="1256" y="1210"/>
                      <a:pt x="1261" y="1228"/>
                      <a:pt x="1268" y="1243"/>
                    </a:cubicBezTo>
                    <a:cubicBezTo>
                      <a:pt x="1274" y="1242"/>
                      <a:pt x="1279" y="1240"/>
                      <a:pt x="1285" y="1239"/>
                    </a:cubicBezTo>
                    <a:cubicBezTo>
                      <a:pt x="1287" y="1247"/>
                      <a:pt x="1285" y="1257"/>
                      <a:pt x="1292" y="1263"/>
                    </a:cubicBezTo>
                    <a:cubicBezTo>
                      <a:pt x="1311" y="1261"/>
                      <a:pt x="1337" y="1253"/>
                      <a:pt x="1337" y="1231"/>
                    </a:cubicBezTo>
                    <a:cubicBezTo>
                      <a:pt x="1334" y="1214"/>
                      <a:pt x="1327" y="1198"/>
                      <a:pt x="1317" y="1185"/>
                    </a:cubicBezTo>
                    <a:close/>
                    <a:moveTo>
                      <a:pt x="1472" y="1200"/>
                    </a:moveTo>
                    <a:cubicBezTo>
                      <a:pt x="1472" y="1200"/>
                      <a:pt x="1472" y="1200"/>
                      <a:pt x="1472" y="1200"/>
                    </a:cubicBezTo>
                    <a:moveTo>
                      <a:pt x="1701" y="1225"/>
                    </a:moveTo>
                    <a:cubicBezTo>
                      <a:pt x="1697" y="1228"/>
                      <a:pt x="1694" y="1230"/>
                      <a:pt x="1690" y="1233"/>
                    </a:cubicBezTo>
                    <a:cubicBezTo>
                      <a:pt x="1701" y="1239"/>
                      <a:pt x="1710" y="1247"/>
                      <a:pt x="1719" y="1255"/>
                    </a:cubicBezTo>
                    <a:cubicBezTo>
                      <a:pt x="1719" y="1241"/>
                      <a:pt x="1719" y="1241"/>
                      <a:pt x="1719" y="1241"/>
                    </a:cubicBezTo>
                    <a:cubicBezTo>
                      <a:pt x="1713" y="1236"/>
                      <a:pt x="1708" y="1230"/>
                      <a:pt x="1701" y="1225"/>
                    </a:cubicBezTo>
                    <a:close/>
                    <a:moveTo>
                      <a:pt x="1370" y="1237"/>
                    </a:moveTo>
                    <a:cubicBezTo>
                      <a:pt x="1370" y="1237"/>
                      <a:pt x="1370" y="1237"/>
                      <a:pt x="1370" y="1237"/>
                    </a:cubicBezTo>
                    <a:moveTo>
                      <a:pt x="1352" y="1247"/>
                    </a:moveTo>
                    <a:cubicBezTo>
                      <a:pt x="1329" y="1252"/>
                      <a:pt x="1325" y="1278"/>
                      <a:pt x="1315" y="1296"/>
                    </a:cubicBezTo>
                    <a:cubicBezTo>
                      <a:pt x="1311" y="1301"/>
                      <a:pt x="1311" y="1306"/>
                      <a:pt x="1314" y="1311"/>
                    </a:cubicBezTo>
                    <a:cubicBezTo>
                      <a:pt x="1318" y="1307"/>
                      <a:pt x="1322" y="1303"/>
                      <a:pt x="1327" y="1299"/>
                    </a:cubicBezTo>
                    <a:cubicBezTo>
                      <a:pt x="1327" y="1296"/>
                      <a:pt x="1328" y="1290"/>
                      <a:pt x="1329" y="1288"/>
                    </a:cubicBezTo>
                    <a:cubicBezTo>
                      <a:pt x="1340" y="1276"/>
                      <a:pt x="1346" y="1262"/>
                      <a:pt x="1352" y="1247"/>
                    </a:cubicBezTo>
                    <a:close/>
                    <a:moveTo>
                      <a:pt x="1473" y="1272"/>
                    </a:moveTo>
                    <a:cubicBezTo>
                      <a:pt x="1468" y="1279"/>
                      <a:pt x="1460" y="1285"/>
                      <a:pt x="1453" y="1290"/>
                    </a:cubicBezTo>
                    <a:cubicBezTo>
                      <a:pt x="1464" y="1290"/>
                      <a:pt x="1474" y="1291"/>
                      <a:pt x="1485" y="1294"/>
                    </a:cubicBezTo>
                    <a:cubicBezTo>
                      <a:pt x="1485" y="1291"/>
                      <a:pt x="1484" y="1285"/>
                      <a:pt x="1484" y="1283"/>
                    </a:cubicBezTo>
                    <a:cubicBezTo>
                      <a:pt x="1480" y="1279"/>
                      <a:pt x="1477" y="1276"/>
                      <a:pt x="1473" y="1272"/>
                    </a:cubicBezTo>
                    <a:close/>
                    <a:moveTo>
                      <a:pt x="1414" y="1275"/>
                    </a:moveTo>
                    <a:cubicBezTo>
                      <a:pt x="1418" y="1291"/>
                      <a:pt x="1426" y="1305"/>
                      <a:pt x="1435" y="1318"/>
                    </a:cubicBezTo>
                    <a:cubicBezTo>
                      <a:pt x="1442" y="1312"/>
                      <a:pt x="1450" y="1306"/>
                      <a:pt x="1458" y="1301"/>
                    </a:cubicBezTo>
                    <a:cubicBezTo>
                      <a:pt x="1449" y="1285"/>
                      <a:pt x="1430" y="1280"/>
                      <a:pt x="1414" y="1275"/>
                    </a:cubicBezTo>
                    <a:close/>
                    <a:moveTo>
                      <a:pt x="1380" y="1277"/>
                    </a:moveTo>
                    <a:cubicBezTo>
                      <a:pt x="1376" y="1285"/>
                      <a:pt x="1372" y="1293"/>
                      <a:pt x="1368" y="1302"/>
                    </a:cubicBezTo>
                    <a:cubicBezTo>
                      <a:pt x="1381" y="1311"/>
                      <a:pt x="1395" y="1322"/>
                      <a:pt x="1411" y="1327"/>
                    </a:cubicBezTo>
                    <a:cubicBezTo>
                      <a:pt x="1419" y="1329"/>
                      <a:pt x="1426" y="1322"/>
                      <a:pt x="1430" y="1316"/>
                    </a:cubicBezTo>
                    <a:cubicBezTo>
                      <a:pt x="1423" y="1306"/>
                      <a:pt x="1415" y="1295"/>
                      <a:pt x="1407" y="1284"/>
                    </a:cubicBezTo>
                    <a:cubicBezTo>
                      <a:pt x="1407" y="1293"/>
                      <a:pt x="1407" y="1293"/>
                      <a:pt x="1407" y="1293"/>
                    </a:cubicBezTo>
                    <a:cubicBezTo>
                      <a:pt x="1403" y="1290"/>
                      <a:pt x="1400" y="1286"/>
                      <a:pt x="1395" y="1283"/>
                    </a:cubicBezTo>
                    <a:cubicBezTo>
                      <a:pt x="1397" y="1282"/>
                      <a:pt x="1401" y="1279"/>
                      <a:pt x="1403" y="1278"/>
                    </a:cubicBezTo>
                    <a:cubicBezTo>
                      <a:pt x="1395" y="1278"/>
                      <a:pt x="1388" y="1277"/>
                      <a:pt x="1380" y="1277"/>
                    </a:cubicBezTo>
                    <a:close/>
                    <a:moveTo>
                      <a:pt x="1352" y="1283"/>
                    </a:moveTo>
                    <a:cubicBezTo>
                      <a:pt x="1352" y="1283"/>
                      <a:pt x="1352" y="1283"/>
                      <a:pt x="1352" y="1283"/>
                    </a:cubicBezTo>
                    <a:moveTo>
                      <a:pt x="1300" y="1292"/>
                    </a:moveTo>
                    <a:cubicBezTo>
                      <a:pt x="1300" y="1292"/>
                      <a:pt x="1300" y="1292"/>
                      <a:pt x="1300" y="1292"/>
                    </a:cubicBezTo>
                    <a:moveTo>
                      <a:pt x="1333" y="1306"/>
                    </a:moveTo>
                    <a:cubicBezTo>
                      <a:pt x="1333" y="1306"/>
                      <a:pt x="1333" y="1306"/>
                      <a:pt x="1333" y="1306"/>
                    </a:cubicBezTo>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1" name="Freeform 167">
                <a:extLst>
                  <a:ext uri="{FF2B5EF4-FFF2-40B4-BE49-F238E27FC236}">
                    <a16:creationId xmlns:a16="http://schemas.microsoft.com/office/drawing/2014/main" id="{67C089F0-FCF8-4C74-AF68-D77D2245A05B}"/>
                  </a:ext>
                </a:extLst>
              </p:cNvPr>
              <p:cNvSpPr>
                <a:spLocks/>
              </p:cNvSpPr>
              <p:nvPr userDrawn="1"/>
            </p:nvSpPr>
            <p:spPr bwMode="auto">
              <a:xfrm>
                <a:off x="5360" y="1718"/>
                <a:ext cx="16" cy="40"/>
              </a:xfrm>
              <a:custGeom>
                <a:avLst/>
                <a:gdLst>
                  <a:gd name="T0" fmla="*/ 6 w 22"/>
                  <a:gd name="T1" fmla="*/ 8 h 53"/>
                  <a:gd name="T2" fmla="*/ 21 w 22"/>
                  <a:gd name="T3" fmla="*/ 14 h 53"/>
                  <a:gd name="T4" fmla="*/ 14 w 22"/>
                  <a:gd name="T5" fmla="*/ 34 h 53"/>
                  <a:gd name="T6" fmla="*/ 4 w 22"/>
                  <a:gd name="T7" fmla="*/ 53 h 53"/>
                  <a:gd name="T8" fmla="*/ 6 w 22"/>
                  <a:gd name="T9" fmla="*/ 25 h 53"/>
                  <a:gd name="T10" fmla="*/ 6 w 22"/>
                  <a:gd name="T11" fmla="*/ 8 h 53"/>
                </a:gdLst>
                <a:ahLst/>
                <a:cxnLst>
                  <a:cxn ang="0">
                    <a:pos x="T0" y="T1"/>
                  </a:cxn>
                  <a:cxn ang="0">
                    <a:pos x="T2" y="T3"/>
                  </a:cxn>
                  <a:cxn ang="0">
                    <a:pos x="T4" y="T5"/>
                  </a:cxn>
                  <a:cxn ang="0">
                    <a:pos x="T6" y="T7"/>
                  </a:cxn>
                  <a:cxn ang="0">
                    <a:pos x="T8" y="T9"/>
                  </a:cxn>
                  <a:cxn ang="0">
                    <a:pos x="T10" y="T11"/>
                  </a:cxn>
                </a:cxnLst>
                <a:rect l="0" t="0" r="r" b="b"/>
                <a:pathLst>
                  <a:path w="22" h="53">
                    <a:moveTo>
                      <a:pt x="6" y="8"/>
                    </a:moveTo>
                    <a:cubicBezTo>
                      <a:pt x="11" y="0"/>
                      <a:pt x="22" y="7"/>
                      <a:pt x="21" y="14"/>
                    </a:cubicBezTo>
                    <a:cubicBezTo>
                      <a:pt x="20" y="21"/>
                      <a:pt x="17" y="28"/>
                      <a:pt x="14" y="34"/>
                    </a:cubicBezTo>
                    <a:cubicBezTo>
                      <a:pt x="19" y="44"/>
                      <a:pt x="12" y="49"/>
                      <a:pt x="4" y="53"/>
                    </a:cubicBezTo>
                    <a:cubicBezTo>
                      <a:pt x="6" y="44"/>
                      <a:pt x="8" y="34"/>
                      <a:pt x="6" y="25"/>
                    </a:cubicBezTo>
                    <a:cubicBezTo>
                      <a:pt x="6" y="19"/>
                      <a:pt x="0" y="12"/>
                      <a:pt x="6" y="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2" name="Line 168">
                <a:extLst>
                  <a:ext uri="{FF2B5EF4-FFF2-40B4-BE49-F238E27FC236}">
                    <a16:creationId xmlns:a16="http://schemas.microsoft.com/office/drawing/2014/main" id="{49065F17-5FD3-4038-A3B3-821D9ECA5716}"/>
                  </a:ext>
                </a:extLst>
              </p:cNvPr>
              <p:cNvSpPr>
                <a:spLocks noChangeShapeType="1"/>
              </p:cNvSpPr>
              <p:nvPr userDrawn="1"/>
            </p:nvSpPr>
            <p:spPr bwMode="auto">
              <a:xfrm>
                <a:off x="5332" y="17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3" name="Line 169">
                <a:extLst>
                  <a:ext uri="{FF2B5EF4-FFF2-40B4-BE49-F238E27FC236}">
                    <a16:creationId xmlns:a16="http://schemas.microsoft.com/office/drawing/2014/main" id="{2CB91228-FB69-4697-B851-E0D4E385C445}"/>
                  </a:ext>
                </a:extLst>
              </p:cNvPr>
              <p:cNvSpPr>
                <a:spLocks noChangeShapeType="1"/>
              </p:cNvSpPr>
              <p:nvPr userDrawn="1"/>
            </p:nvSpPr>
            <p:spPr bwMode="auto">
              <a:xfrm>
                <a:off x="5332" y="17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4" name="Freeform 170">
                <a:extLst>
                  <a:ext uri="{FF2B5EF4-FFF2-40B4-BE49-F238E27FC236}">
                    <a16:creationId xmlns:a16="http://schemas.microsoft.com/office/drawing/2014/main" id="{A5C872C9-B712-46AF-9A0E-DF2CC018BA9A}"/>
                  </a:ext>
                </a:extLst>
              </p:cNvPr>
              <p:cNvSpPr>
                <a:spLocks/>
              </p:cNvSpPr>
              <p:nvPr userDrawn="1"/>
            </p:nvSpPr>
            <p:spPr bwMode="auto">
              <a:xfrm>
                <a:off x="6262" y="1755"/>
                <a:ext cx="626" cy="581"/>
              </a:xfrm>
              <a:custGeom>
                <a:avLst/>
                <a:gdLst>
                  <a:gd name="T0" fmla="*/ 363 w 832"/>
                  <a:gd name="T1" fmla="*/ 0 h 772"/>
                  <a:gd name="T2" fmla="*/ 425 w 832"/>
                  <a:gd name="T3" fmla="*/ 2 h 772"/>
                  <a:gd name="T4" fmla="*/ 447 w 832"/>
                  <a:gd name="T5" fmla="*/ 47 h 772"/>
                  <a:gd name="T6" fmla="*/ 518 w 832"/>
                  <a:gd name="T7" fmla="*/ 7 h 772"/>
                  <a:gd name="T8" fmla="*/ 561 w 832"/>
                  <a:gd name="T9" fmla="*/ 30 h 772"/>
                  <a:gd name="T10" fmla="*/ 578 w 832"/>
                  <a:gd name="T11" fmla="*/ 65 h 772"/>
                  <a:gd name="T12" fmla="*/ 601 w 832"/>
                  <a:gd name="T13" fmla="*/ 134 h 772"/>
                  <a:gd name="T14" fmla="*/ 688 w 832"/>
                  <a:gd name="T15" fmla="*/ 219 h 772"/>
                  <a:gd name="T16" fmla="*/ 725 w 832"/>
                  <a:gd name="T17" fmla="*/ 264 h 772"/>
                  <a:gd name="T18" fmla="*/ 748 w 832"/>
                  <a:gd name="T19" fmla="*/ 254 h 772"/>
                  <a:gd name="T20" fmla="*/ 799 w 832"/>
                  <a:gd name="T21" fmla="*/ 273 h 772"/>
                  <a:gd name="T22" fmla="*/ 803 w 832"/>
                  <a:gd name="T23" fmla="*/ 345 h 772"/>
                  <a:gd name="T24" fmla="*/ 727 w 832"/>
                  <a:gd name="T25" fmla="*/ 358 h 772"/>
                  <a:gd name="T26" fmla="*/ 761 w 832"/>
                  <a:gd name="T27" fmla="*/ 422 h 772"/>
                  <a:gd name="T28" fmla="*/ 798 w 832"/>
                  <a:gd name="T29" fmla="*/ 496 h 772"/>
                  <a:gd name="T30" fmla="*/ 777 w 832"/>
                  <a:gd name="T31" fmla="*/ 519 h 772"/>
                  <a:gd name="T32" fmla="*/ 741 w 832"/>
                  <a:gd name="T33" fmla="*/ 537 h 772"/>
                  <a:gd name="T34" fmla="*/ 729 w 832"/>
                  <a:gd name="T35" fmla="*/ 548 h 772"/>
                  <a:gd name="T36" fmla="*/ 729 w 832"/>
                  <a:gd name="T37" fmla="*/ 569 h 772"/>
                  <a:gd name="T38" fmla="*/ 701 w 832"/>
                  <a:gd name="T39" fmla="*/ 644 h 772"/>
                  <a:gd name="T40" fmla="*/ 616 w 832"/>
                  <a:gd name="T41" fmla="*/ 686 h 772"/>
                  <a:gd name="T42" fmla="*/ 592 w 832"/>
                  <a:gd name="T43" fmla="*/ 656 h 772"/>
                  <a:gd name="T44" fmla="*/ 563 w 832"/>
                  <a:gd name="T45" fmla="*/ 695 h 772"/>
                  <a:gd name="T46" fmla="*/ 530 w 832"/>
                  <a:gd name="T47" fmla="*/ 679 h 772"/>
                  <a:gd name="T48" fmla="*/ 466 w 832"/>
                  <a:gd name="T49" fmla="*/ 700 h 772"/>
                  <a:gd name="T50" fmla="*/ 347 w 832"/>
                  <a:gd name="T51" fmla="*/ 688 h 772"/>
                  <a:gd name="T52" fmla="*/ 193 w 832"/>
                  <a:gd name="T53" fmla="*/ 696 h 772"/>
                  <a:gd name="T54" fmla="*/ 110 w 832"/>
                  <a:gd name="T55" fmla="*/ 765 h 772"/>
                  <a:gd name="T56" fmla="*/ 67 w 832"/>
                  <a:gd name="T57" fmla="*/ 748 h 772"/>
                  <a:gd name="T58" fmla="*/ 51 w 832"/>
                  <a:gd name="T59" fmla="*/ 695 h 772"/>
                  <a:gd name="T60" fmla="*/ 38 w 832"/>
                  <a:gd name="T61" fmla="*/ 647 h 772"/>
                  <a:gd name="T62" fmla="*/ 63 w 832"/>
                  <a:gd name="T63" fmla="*/ 572 h 772"/>
                  <a:gd name="T64" fmla="*/ 26 w 832"/>
                  <a:gd name="T65" fmla="*/ 479 h 772"/>
                  <a:gd name="T66" fmla="*/ 46 w 832"/>
                  <a:gd name="T67" fmla="*/ 424 h 772"/>
                  <a:gd name="T68" fmla="*/ 94 w 832"/>
                  <a:gd name="T69" fmla="*/ 399 h 772"/>
                  <a:gd name="T70" fmla="*/ 118 w 832"/>
                  <a:gd name="T71" fmla="*/ 371 h 772"/>
                  <a:gd name="T72" fmla="*/ 159 w 832"/>
                  <a:gd name="T73" fmla="*/ 361 h 772"/>
                  <a:gd name="T74" fmla="*/ 173 w 832"/>
                  <a:gd name="T75" fmla="*/ 310 h 772"/>
                  <a:gd name="T76" fmla="*/ 200 w 832"/>
                  <a:gd name="T77" fmla="*/ 192 h 772"/>
                  <a:gd name="T78" fmla="*/ 245 w 832"/>
                  <a:gd name="T79" fmla="*/ 150 h 772"/>
                  <a:gd name="T80" fmla="*/ 219 w 832"/>
                  <a:gd name="T81" fmla="*/ 105 h 772"/>
                  <a:gd name="T82" fmla="*/ 291 w 832"/>
                  <a:gd name="T83" fmla="*/ 70 h 772"/>
                  <a:gd name="T84" fmla="*/ 303 w 832"/>
                  <a:gd name="T85" fmla="*/ 31 h 772"/>
                  <a:gd name="T86" fmla="*/ 333 w 832"/>
                  <a:gd name="T87" fmla="*/ 20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32" h="772">
                    <a:moveTo>
                      <a:pt x="333" y="20"/>
                    </a:moveTo>
                    <a:cubicBezTo>
                      <a:pt x="344" y="14"/>
                      <a:pt x="350" y="2"/>
                      <a:pt x="363" y="0"/>
                    </a:cubicBezTo>
                    <a:cubicBezTo>
                      <a:pt x="366" y="7"/>
                      <a:pt x="368" y="14"/>
                      <a:pt x="370" y="21"/>
                    </a:cubicBezTo>
                    <a:cubicBezTo>
                      <a:pt x="391" y="22"/>
                      <a:pt x="404" y="1"/>
                      <a:pt x="425" y="2"/>
                    </a:cubicBezTo>
                    <a:cubicBezTo>
                      <a:pt x="432" y="8"/>
                      <a:pt x="430" y="19"/>
                      <a:pt x="432" y="27"/>
                    </a:cubicBezTo>
                    <a:cubicBezTo>
                      <a:pt x="437" y="34"/>
                      <a:pt x="442" y="40"/>
                      <a:pt x="447" y="47"/>
                    </a:cubicBezTo>
                    <a:cubicBezTo>
                      <a:pt x="451" y="47"/>
                      <a:pt x="456" y="48"/>
                      <a:pt x="461" y="48"/>
                    </a:cubicBezTo>
                    <a:cubicBezTo>
                      <a:pt x="473" y="26"/>
                      <a:pt x="497" y="15"/>
                      <a:pt x="518" y="7"/>
                    </a:cubicBezTo>
                    <a:cubicBezTo>
                      <a:pt x="531" y="8"/>
                      <a:pt x="543" y="10"/>
                      <a:pt x="555" y="12"/>
                    </a:cubicBezTo>
                    <a:cubicBezTo>
                      <a:pt x="557" y="18"/>
                      <a:pt x="559" y="24"/>
                      <a:pt x="561" y="30"/>
                    </a:cubicBezTo>
                    <a:cubicBezTo>
                      <a:pt x="565" y="28"/>
                      <a:pt x="570" y="26"/>
                      <a:pt x="574" y="25"/>
                    </a:cubicBezTo>
                    <a:cubicBezTo>
                      <a:pt x="578" y="38"/>
                      <a:pt x="578" y="51"/>
                      <a:pt x="578" y="65"/>
                    </a:cubicBezTo>
                    <a:cubicBezTo>
                      <a:pt x="586" y="72"/>
                      <a:pt x="596" y="76"/>
                      <a:pt x="599" y="86"/>
                    </a:cubicBezTo>
                    <a:cubicBezTo>
                      <a:pt x="602" y="102"/>
                      <a:pt x="601" y="118"/>
                      <a:pt x="601" y="134"/>
                    </a:cubicBezTo>
                    <a:cubicBezTo>
                      <a:pt x="627" y="146"/>
                      <a:pt x="639" y="173"/>
                      <a:pt x="648" y="198"/>
                    </a:cubicBezTo>
                    <a:cubicBezTo>
                      <a:pt x="663" y="202"/>
                      <a:pt x="676" y="210"/>
                      <a:pt x="688" y="219"/>
                    </a:cubicBezTo>
                    <a:cubicBezTo>
                      <a:pt x="699" y="227"/>
                      <a:pt x="715" y="224"/>
                      <a:pt x="724" y="233"/>
                    </a:cubicBezTo>
                    <a:cubicBezTo>
                      <a:pt x="726" y="244"/>
                      <a:pt x="725" y="254"/>
                      <a:pt x="725" y="264"/>
                    </a:cubicBezTo>
                    <a:cubicBezTo>
                      <a:pt x="735" y="264"/>
                      <a:pt x="744" y="264"/>
                      <a:pt x="753" y="264"/>
                    </a:cubicBezTo>
                    <a:cubicBezTo>
                      <a:pt x="752" y="262"/>
                      <a:pt x="749" y="257"/>
                      <a:pt x="748" y="254"/>
                    </a:cubicBezTo>
                    <a:cubicBezTo>
                      <a:pt x="757" y="255"/>
                      <a:pt x="766" y="257"/>
                      <a:pt x="774" y="262"/>
                    </a:cubicBezTo>
                    <a:cubicBezTo>
                      <a:pt x="782" y="265"/>
                      <a:pt x="793" y="265"/>
                      <a:pt x="799" y="273"/>
                    </a:cubicBezTo>
                    <a:cubicBezTo>
                      <a:pt x="809" y="284"/>
                      <a:pt x="821" y="294"/>
                      <a:pt x="832" y="304"/>
                    </a:cubicBezTo>
                    <a:cubicBezTo>
                      <a:pt x="818" y="314"/>
                      <a:pt x="807" y="328"/>
                      <a:pt x="803" y="345"/>
                    </a:cubicBezTo>
                    <a:cubicBezTo>
                      <a:pt x="794" y="349"/>
                      <a:pt x="784" y="355"/>
                      <a:pt x="775" y="358"/>
                    </a:cubicBezTo>
                    <a:cubicBezTo>
                      <a:pt x="759" y="358"/>
                      <a:pt x="743" y="354"/>
                      <a:pt x="727" y="358"/>
                    </a:cubicBezTo>
                    <a:cubicBezTo>
                      <a:pt x="715" y="367"/>
                      <a:pt x="722" y="386"/>
                      <a:pt x="725" y="398"/>
                    </a:cubicBezTo>
                    <a:cubicBezTo>
                      <a:pt x="731" y="413"/>
                      <a:pt x="750" y="413"/>
                      <a:pt x="761" y="422"/>
                    </a:cubicBezTo>
                    <a:cubicBezTo>
                      <a:pt x="761" y="446"/>
                      <a:pt x="772" y="467"/>
                      <a:pt x="782" y="489"/>
                    </a:cubicBezTo>
                    <a:cubicBezTo>
                      <a:pt x="787" y="491"/>
                      <a:pt x="793" y="494"/>
                      <a:pt x="798" y="496"/>
                    </a:cubicBezTo>
                    <a:cubicBezTo>
                      <a:pt x="800" y="502"/>
                      <a:pt x="801" y="507"/>
                      <a:pt x="803" y="513"/>
                    </a:cubicBezTo>
                    <a:cubicBezTo>
                      <a:pt x="794" y="515"/>
                      <a:pt x="786" y="517"/>
                      <a:pt x="777" y="519"/>
                    </a:cubicBezTo>
                    <a:cubicBezTo>
                      <a:pt x="771" y="525"/>
                      <a:pt x="766" y="530"/>
                      <a:pt x="761" y="535"/>
                    </a:cubicBezTo>
                    <a:cubicBezTo>
                      <a:pt x="754" y="536"/>
                      <a:pt x="747" y="536"/>
                      <a:pt x="741" y="537"/>
                    </a:cubicBezTo>
                    <a:cubicBezTo>
                      <a:pt x="739" y="547"/>
                      <a:pt x="736" y="557"/>
                      <a:pt x="732" y="566"/>
                    </a:cubicBezTo>
                    <a:cubicBezTo>
                      <a:pt x="731" y="562"/>
                      <a:pt x="729" y="553"/>
                      <a:pt x="729" y="548"/>
                    </a:cubicBezTo>
                    <a:cubicBezTo>
                      <a:pt x="725" y="555"/>
                      <a:pt x="723" y="561"/>
                      <a:pt x="719" y="568"/>
                    </a:cubicBezTo>
                    <a:cubicBezTo>
                      <a:pt x="722" y="568"/>
                      <a:pt x="727" y="569"/>
                      <a:pt x="729" y="569"/>
                    </a:cubicBezTo>
                    <a:cubicBezTo>
                      <a:pt x="716" y="601"/>
                      <a:pt x="718" y="639"/>
                      <a:pt x="740" y="667"/>
                    </a:cubicBezTo>
                    <a:cubicBezTo>
                      <a:pt x="724" y="663"/>
                      <a:pt x="713" y="653"/>
                      <a:pt x="701" y="644"/>
                    </a:cubicBezTo>
                    <a:cubicBezTo>
                      <a:pt x="685" y="640"/>
                      <a:pt x="672" y="656"/>
                      <a:pt x="656" y="656"/>
                    </a:cubicBezTo>
                    <a:cubicBezTo>
                      <a:pt x="637" y="655"/>
                      <a:pt x="629" y="676"/>
                      <a:pt x="616" y="686"/>
                    </a:cubicBezTo>
                    <a:cubicBezTo>
                      <a:pt x="616" y="683"/>
                      <a:pt x="615" y="675"/>
                      <a:pt x="614" y="671"/>
                    </a:cubicBezTo>
                    <a:cubicBezTo>
                      <a:pt x="607" y="665"/>
                      <a:pt x="601" y="656"/>
                      <a:pt x="592" y="656"/>
                    </a:cubicBezTo>
                    <a:cubicBezTo>
                      <a:pt x="582" y="654"/>
                      <a:pt x="575" y="660"/>
                      <a:pt x="569" y="666"/>
                    </a:cubicBezTo>
                    <a:cubicBezTo>
                      <a:pt x="569" y="676"/>
                      <a:pt x="568" y="686"/>
                      <a:pt x="563" y="695"/>
                    </a:cubicBezTo>
                    <a:cubicBezTo>
                      <a:pt x="559" y="689"/>
                      <a:pt x="557" y="684"/>
                      <a:pt x="554" y="679"/>
                    </a:cubicBezTo>
                    <a:cubicBezTo>
                      <a:pt x="546" y="679"/>
                      <a:pt x="538" y="679"/>
                      <a:pt x="530" y="679"/>
                    </a:cubicBezTo>
                    <a:cubicBezTo>
                      <a:pt x="527" y="672"/>
                      <a:pt x="522" y="667"/>
                      <a:pt x="515" y="671"/>
                    </a:cubicBezTo>
                    <a:cubicBezTo>
                      <a:pt x="499" y="682"/>
                      <a:pt x="482" y="691"/>
                      <a:pt x="466" y="700"/>
                    </a:cubicBezTo>
                    <a:cubicBezTo>
                      <a:pt x="442" y="701"/>
                      <a:pt x="420" y="689"/>
                      <a:pt x="396" y="688"/>
                    </a:cubicBezTo>
                    <a:cubicBezTo>
                      <a:pt x="386" y="671"/>
                      <a:pt x="362" y="681"/>
                      <a:pt x="347" y="688"/>
                    </a:cubicBezTo>
                    <a:cubicBezTo>
                      <a:pt x="319" y="669"/>
                      <a:pt x="286" y="690"/>
                      <a:pt x="255" y="689"/>
                    </a:cubicBezTo>
                    <a:cubicBezTo>
                      <a:pt x="234" y="690"/>
                      <a:pt x="211" y="683"/>
                      <a:pt x="193" y="696"/>
                    </a:cubicBezTo>
                    <a:cubicBezTo>
                      <a:pt x="168" y="700"/>
                      <a:pt x="148" y="713"/>
                      <a:pt x="127" y="726"/>
                    </a:cubicBezTo>
                    <a:cubicBezTo>
                      <a:pt x="126" y="740"/>
                      <a:pt x="123" y="756"/>
                      <a:pt x="110" y="765"/>
                    </a:cubicBezTo>
                    <a:cubicBezTo>
                      <a:pt x="100" y="770"/>
                      <a:pt x="88" y="770"/>
                      <a:pt x="77" y="772"/>
                    </a:cubicBezTo>
                    <a:cubicBezTo>
                      <a:pt x="73" y="764"/>
                      <a:pt x="69" y="756"/>
                      <a:pt x="67" y="748"/>
                    </a:cubicBezTo>
                    <a:cubicBezTo>
                      <a:pt x="63" y="736"/>
                      <a:pt x="71" y="725"/>
                      <a:pt x="69" y="713"/>
                    </a:cubicBezTo>
                    <a:cubicBezTo>
                      <a:pt x="64" y="706"/>
                      <a:pt x="58" y="701"/>
                      <a:pt x="51" y="695"/>
                    </a:cubicBezTo>
                    <a:cubicBezTo>
                      <a:pt x="40" y="693"/>
                      <a:pt x="30" y="691"/>
                      <a:pt x="19" y="688"/>
                    </a:cubicBezTo>
                    <a:cubicBezTo>
                      <a:pt x="20" y="673"/>
                      <a:pt x="25" y="657"/>
                      <a:pt x="38" y="647"/>
                    </a:cubicBezTo>
                    <a:cubicBezTo>
                      <a:pt x="50" y="636"/>
                      <a:pt x="64" y="624"/>
                      <a:pt x="69" y="608"/>
                    </a:cubicBezTo>
                    <a:cubicBezTo>
                      <a:pt x="74" y="596"/>
                      <a:pt x="67" y="583"/>
                      <a:pt x="63" y="572"/>
                    </a:cubicBezTo>
                    <a:cubicBezTo>
                      <a:pt x="56" y="556"/>
                      <a:pt x="55" y="538"/>
                      <a:pt x="48" y="523"/>
                    </a:cubicBezTo>
                    <a:cubicBezTo>
                      <a:pt x="41" y="508"/>
                      <a:pt x="31" y="494"/>
                      <a:pt x="26" y="479"/>
                    </a:cubicBezTo>
                    <a:cubicBezTo>
                      <a:pt x="20" y="462"/>
                      <a:pt x="8" y="447"/>
                      <a:pt x="0" y="431"/>
                    </a:cubicBezTo>
                    <a:cubicBezTo>
                      <a:pt x="15" y="423"/>
                      <a:pt x="31" y="434"/>
                      <a:pt x="46" y="424"/>
                    </a:cubicBezTo>
                    <a:cubicBezTo>
                      <a:pt x="54" y="419"/>
                      <a:pt x="65" y="424"/>
                      <a:pt x="74" y="424"/>
                    </a:cubicBezTo>
                    <a:cubicBezTo>
                      <a:pt x="83" y="418"/>
                      <a:pt x="88" y="408"/>
                      <a:pt x="94" y="399"/>
                    </a:cubicBezTo>
                    <a:cubicBezTo>
                      <a:pt x="100" y="401"/>
                      <a:pt x="106" y="402"/>
                      <a:pt x="112" y="404"/>
                    </a:cubicBezTo>
                    <a:cubicBezTo>
                      <a:pt x="115" y="393"/>
                      <a:pt x="117" y="382"/>
                      <a:pt x="118" y="371"/>
                    </a:cubicBezTo>
                    <a:cubicBezTo>
                      <a:pt x="136" y="367"/>
                      <a:pt x="142" y="348"/>
                      <a:pt x="157" y="340"/>
                    </a:cubicBezTo>
                    <a:cubicBezTo>
                      <a:pt x="158" y="347"/>
                      <a:pt x="158" y="354"/>
                      <a:pt x="159" y="361"/>
                    </a:cubicBezTo>
                    <a:cubicBezTo>
                      <a:pt x="170" y="360"/>
                      <a:pt x="186" y="366"/>
                      <a:pt x="194" y="355"/>
                    </a:cubicBezTo>
                    <a:cubicBezTo>
                      <a:pt x="201" y="336"/>
                      <a:pt x="180" y="325"/>
                      <a:pt x="173" y="310"/>
                    </a:cubicBezTo>
                    <a:cubicBezTo>
                      <a:pt x="180" y="288"/>
                      <a:pt x="173" y="267"/>
                      <a:pt x="172" y="244"/>
                    </a:cubicBezTo>
                    <a:cubicBezTo>
                      <a:pt x="189" y="233"/>
                      <a:pt x="204" y="214"/>
                      <a:pt x="200" y="192"/>
                    </a:cubicBezTo>
                    <a:cubicBezTo>
                      <a:pt x="210" y="197"/>
                      <a:pt x="224" y="195"/>
                      <a:pt x="230" y="184"/>
                    </a:cubicBezTo>
                    <a:cubicBezTo>
                      <a:pt x="235" y="173"/>
                      <a:pt x="244" y="162"/>
                      <a:pt x="245" y="150"/>
                    </a:cubicBezTo>
                    <a:cubicBezTo>
                      <a:pt x="238" y="141"/>
                      <a:pt x="223" y="146"/>
                      <a:pt x="213" y="144"/>
                    </a:cubicBezTo>
                    <a:cubicBezTo>
                      <a:pt x="215" y="131"/>
                      <a:pt x="217" y="118"/>
                      <a:pt x="219" y="105"/>
                    </a:cubicBezTo>
                    <a:cubicBezTo>
                      <a:pt x="232" y="97"/>
                      <a:pt x="243" y="88"/>
                      <a:pt x="252" y="77"/>
                    </a:cubicBezTo>
                    <a:cubicBezTo>
                      <a:pt x="265" y="73"/>
                      <a:pt x="278" y="71"/>
                      <a:pt x="291" y="70"/>
                    </a:cubicBezTo>
                    <a:cubicBezTo>
                      <a:pt x="294" y="67"/>
                      <a:pt x="297" y="63"/>
                      <a:pt x="301" y="60"/>
                    </a:cubicBezTo>
                    <a:cubicBezTo>
                      <a:pt x="301" y="50"/>
                      <a:pt x="300" y="40"/>
                      <a:pt x="303" y="31"/>
                    </a:cubicBezTo>
                    <a:cubicBezTo>
                      <a:pt x="306" y="25"/>
                      <a:pt x="313" y="20"/>
                      <a:pt x="318" y="15"/>
                    </a:cubicBezTo>
                    <a:cubicBezTo>
                      <a:pt x="323" y="17"/>
                      <a:pt x="328" y="19"/>
                      <a:pt x="333" y="2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5" name="Line 171">
                <a:extLst>
                  <a:ext uri="{FF2B5EF4-FFF2-40B4-BE49-F238E27FC236}">
                    <a16:creationId xmlns:a16="http://schemas.microsoft.com/office/drawing/2014/main" id="{14B87CAB-D2B0-4D53-9EDB-36F6F5EED5F5}"/>
                  </a:ext>
                </a:extLst>
              </p:cNvPr>
              <p:cNvSpPr>
                <a:spLocks noChangeShapeType="1"/>
              </p:cNvSpPr>
              <p:nvPr userDrawn="1"/>
            </p:nvSpPr>
            <p:spPr bwMode="auto">
              <a:xfrm>
                <a:off x="5363" y="176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6" name="Line 172">
                <a:extLst>
                  <a:ext uri="{FF2B5EF4-FFF2-40B4-BE49-F238E27FC236}">
                    <a16:creationId xmlns:a16="http://schemas.microsoft.com/office/drawing/2014/main" id="{EFA87005-93AA-438A-8A93-D04650C95CF9}"/>
                  </a:ext>
                </a:extLst>
              </p:cNvPr>
              <p:cNvSpPr>
                <a:spLocks noChangeShapeType="1"/>
              </p:cNvSpPr>
              <p:nvPr userDrawn="1"/>
            </p:nvSpPr>
            <p:spPr bwMode="auto">
              <a:xfrm>
                <a:off x="5363" y="176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7" name="Freeform 173">
                <a:extLst>
                  <a:ext uri="{FF2B5EF4-FFF2-40B4-BE49-F238E27FC236}">
                    <a16:creationId xmlns:a16="http://schemas.microsoft.com/office/drawing/2014/main" id="{8AAA512F-96AA-4E7C-94E4-93F92D0BAF01}"/>
                  </a:ext>
                </a:extLst>
              </p:cNvPr>
              <p:cNvSpPr>
                <a:spLocks/>
              </p:cNvSpPr>
              <p:nvPr userDrawn="1"/>
            </p:nvSpPr>
            <p:spPr bwMode="auto">
              <a:xfrm>
                <a:off x="5744" y="1771"/>
                <a:ext cx="27" cy="105"/>
              </a:xfrm>
              <a:custGeom>
                <a:avLst/>
                <a:gdLst>
                  <a:gd name="T0" fmla="*/ 23 w 36"/>
                  <a:gd name="T1" fmla="*/ 22 h 139"/>
                  <a:gd name="T2" fmla="*/ 36 w 36"/>
                  <a:gd name="T3" fmla="*/ 0 h 139"/>
                  <a:gd name="T4" fmla="*/ 22 w 36"/>
                  <a:gd name="T5" fmla="*/ 72 h 139"/>
                  <a:gd name="T6" fmla="*/ 4 w 36"/>
                  <a:gd name="T7" fmla="*/ 139 h 139"/>
                  <a:gd name="T8" fmla="*/ 0 w 36"/>
                  <a:gd name="T9" fmla="*/ 94 h 139"/>
                  <a:gd name="T10" fmla="*/ 23 w 36"/>
                  <a:gd name="T11" fmla="*/ 22 h 139"/>
                </a:gdLst>
                <a:ahLst/>
                <a:cxnLst>
                  <a:cxn ang="0">
                    <a:pos x="T0" y="T1"/>
                  </a:cxn>
                  <a:cxn ang="0">
                    <a:pos x="T2" y="T3"/>
                  </a:cxn>
                  <a:cxn ang="0">
                    <a:pos x="T4" y="T5"/>
                  </a:cxn>
                  <a:cxn ang="0">
                    <a:pos x="T6" y="T7"/>
                  </a:cxn>
                  <a:cxn ang="0">
                    <a:pos x="T8" y="T9"/>
                  </a:cxn>
                  <a:cxn ang="0">
                    <a:pos x="T10" y="T11"/>
                  </a:cxn>
                </a:cxnLst>
                <a:rect l="0" t="0" r="r" b="b"/>
                <a:pathLst>
                  <a:path w="36" h="139">
                    <a:moveTo>
                      <a:pt x="23" y="22"/>
                    </a:moveTo>
                    <a:cubicBezTo>
                      <a:pt x="24" y="13"/>
                      <a:pt x="30" y="6"/>
                      <a:pt x="36" y="0"/>
                    </a:cubicBezTo>
                    <a:cubicBezTo>
                      <a:pt x="34" y="25"/>
                      <a:pt x="29" y="49"/>
                      <a:pt x="22" y="72"/>
                    </a:cubicBezTo>
                    <a:cubicBezTo>
                      <a:pt x="14" y="93"/>
                      <a:pt x="21" y="120"/>
                      <a:pt x="4" y="139"/>
                    </a:cubicBezTo>
                    <a:cubicBezTo>
                      <a:pt x="4" y="123"/>
                      <a:pt x="4" y="109"/>
                      <a:pt x="0" y="94"/>
                    </a:cubicBezTo>
                    <a:cubicBezTo>
                      <a:pt x="10" y="70"/>
                      <a:pt x="19" y="46"/>
                      <a:pt x="23" y="2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8" name="Freeform 174">
                <a:extLst>
                  <a:ext uri="{FF2B5EF4-FFF2-40B4-BE49-F238E27FC236}">
                    <a16:creationId xmlns:a16="http://schemas.microsoft.com/office/drawing/2014/main" id="{944DA158-6AF4-40B0-87E4-0697F57B009E}"/>
                  </a:ext>
                </a:extLst>
              </p:cNvPr>
              <p:cNvSpPr>
                <a:spLocks/>
              </p:cNvSpPr>
              <p:nvPr userDrawn="1"/>
            </p:nvSpPr>
            <p:spPr bwMode="auto">
              <a:xfrm>
                <a:off x="6052" y="1779"/>
                <a:ext cx="390" cy="292"/>
              </a:xfrm>
              <a:custGeom>
                <a:avLst/>
                <a:gdLst>
                  <a:gd name="T0" fmla="*/ 293 w 519"/>
                  <a:gd name="T1" fmla="*/ 24 h 388"/>
                  <a:gd name="T2" fmla="*/ 322 w 519"/>
                  <a:gd name="T3" fmla="*/ 0 h 388"/>
                  <a:gd name="T4" fmla="*/ 323 w 519"/>
                  <a:gd name="T5" fmla="*/ 13 h 388"/>
                  <a:gd name="T6" fmla="*/ 344 w 519"/>
                  <a:gd name="T7" fmla="*/ 34 h 388"/>
                  <a:gd name="T8" fmla="*/ 362 w 519"/>
                  <a:gd name="T9" fmla="*/ 27 h 388"/>
                  <a:gd name="T10" fmla="*/ 378 w 519"/>
                  <a:gd name="T11" fmla="*/ 21 h 388"/>
                  <a:gd name="T12" fmla="*/ 384 w 519"/>
                  <a:gd name="T13" fmla="*/ 30 h 388"/>
                  <a:gd name="T14" fmla="*/ 400 w 519"/>
                  <a:gd name="T15" fmla="*/ 30 h 388"/>
                  <a:gd name="T16" fmla="*/ 421 w 519"/>
                  <a:gd name="T17" fmla="*/ 52 h 388"/>
                  <a:gd name="T18" fmla="*/ 437 w 519"/>
                  <a:gd name="T19" fmla="*/ 53 h 388"/>
                  <a:gd name="T20" fmla="*/ 458 w 519"/>
                  <a:gd name="T21" fmla="*/ 75 h 388"/>
                  <a:gd name="T22" fmla="*/ 488 w 519"/>
                  <a:gd name="T23" fmla="*/ 80 h 388"/>
                  <a:gd name="T24" fmla="*/ 484 w 519"/>
                  <a:gd name="T25" fmla="*/ 122 h 388"/>
                  <a:gd name="T26" fmla="*/ 519 w 519"/>
                  <a:gd name="T27" fmla="*/ 122 h 388"/>
                  <a:gd name="T28" fmla="*/ 505 w 519"/>
                  <a:gd name="T29" fmla="*/ 138 h 388"/>
                  <a:gd name="T30" fmla="*/ 489 w 519"/>
                  <a:gd name="T31" fmla="*/ 156 h 388"/>
                  <a:gd name="T32" fmla="*/ 480 w 519"/>
                  <a:gd name="T33" fmla="*/ 148 h 388"/>
                  <a:gd name="T34" fmla="*/ 443 w 519"/>
                  <a:gd name="T35" fmla="*/ 203 h 388"/>
                  <a:gd name="T36" fmla="*/ 446 w 519"/>
                  <a:gd name="T37" fmla="*/ 252 h 388"/>
                  <a:gd name="T38" fmla="*/ 443 w 519"/>
                  <a:gd name="T39" fmla="*/ 291 h 388"/>
                  <a:gd name="T40" fmla="*/ 461 w 519"/>
                  <a:gd name="T41" fmla="*/ 308 h 388"/>
                  <a:gd name="T42" fmla="*/ 461 w 519"/>
                  <a:gd name="T43" fmla="*/ 320 h 388"/>
                  <a:gd name="T44" fmla="*/ 448 w 519"/>
                  <a:gd name="T45" fmla="*/ 320 h 388"/>
                  <a:gd name="T46" fmla="*/ 441 w 519"/>
                  <a:gd name="T47" fmla="*/ 297 h 388"/>
                  <a:gd name="T48" fmla="*/ 405 w 519"/>
                  <a:gd name="T49" fmla="*/ 325 h 388"/>
                  <a:gd name="T50" fmla="*/ 394 w 519"/>
                  <a:gd name="T51" fmla="*/ 325 h 388"/>
                  <a:gd name="T52" fmla="*/ 383 w 519"/>
                  <a:gd name="T53" fmla="*/ 335 h 388"/>
                  <a:gd name="T54" fmla="*/ 383 w 519"/>
                  <a:gd name="T55" fmla="*/ 357 h 388"/>
                  <a:gd name="T56" fmla="*/ 365 w 519"/>
                  <a:gd name="T57" fmla="*/ 357 h 388"/>
                  <a:gd name="T58" fmla="*/ 355 w 519"/>
                  <a:gd name="T59" fmla="*/ 374 h 388"/>
                  <a:gd name="T60" fmla="*/ 300 w 519"/>
                  <a:gd name="T61" fmla="*/ 385 h 388"/>
                  <a:gd name="T62" fmla="*/ 277 w 519"/>
                  <a:gd name="T63" fmla="*/ 388 h 388"/>
                  <a:gd name="T64" fmla="*/ 252 w 519"/>
                  <a:gd name="T65" fmla="*/ 343 h 388"/>
                  <a:gd name="T66" fmla="*/ 219 w 519"/>
                  <a:gd name="T67" fmla="*/ 343 h 388"/>
                  <a:gd name="T68" fmla="*/ 212 w 519"/>
                  <a:gd name="T69" fmla="*/ 329 h 388"/>
                  <a:gd name="T70" fmla="*/ 196 w 519"/>
                  <a:gd name="T71" fmla="*/ 329 h 388"/>
                  <a:gd name="T72" fmla="*/ 184 w 519"/>
                  <a:gd name="T73" fmla="*/ 297 h 388"/>
                  <a:gd name="T74" fmla="*/ 195 w 519"/>
                  <a:gd name="T75" fmla="*/ 268 h 388"/>
                  <a:gd name="T76" fmla="*/ 163 w 519"/>
                  <a:gd name="T77" fmla="*/ 232 h 388"/>
                  <a:gd name="T78" fmla="*/ 101 w 519"/>
                  <a:gd name="T79" fmla="*/ 242 h 388"/>
                  <a:gd name="T80" fmla="*/ 58 w 519"/>
                  <a:gd name="T81" fmla="*/ 220 h 388"/>
                  <a:gd name="T82" fmla="*/ 33 w 519"/>
                  <a:gd name="T83" fmla="*/ 218 h 388"/>
                  <a:gd name="T84" fmla="*/ 27 w 519"/>
                  <a:gd name="T85" fmla="*/ 188 h 388"/>
                  <a:gd name="T86" fmla="*/ 14 w 519"/>
                  <a:gd name="T87" fmla="*/ 181 h 388"/>
                  <a:gd name="T88" fmla="*/ 13 w 519"/>
                  <a:gd name="T89" fmla="*/ 149 h 388"/>
                  <a:gd name="T90" fmla="*/ 0 w 519"/>
                  <a:gd name="T91" fmla="*/ 120 h 388"/>
                  <a:gd name="T92" fmla="*/ 18 w 519"/>
                  <a:gd name="T93" fmla="*/ 107 h 388"/>
                  <a:gd name="T94" fmla="*/ 40 w 519"/>
                  <a:gd name="T95" fmla="*/ 74 h 388"/>
                  <a:gd name="T96" fmla="*/ 54 w 519"/>
                  <a:gd name="T97" fmla="*/ 65 h 388"/>
                  <a:gd name="T98" fmla="*/ 65 w 519"/>
                  <a:gd name="T99" fmla="*/ 44 h 388"/>
                  <a:gd name="T100" fmla="*/ 109 w 519"/>
                  <a:gd name="T101" fmla="*/ 41 h 388"/>
                  <a:gd name="T102" fmla="*/ 143 w 519"/>
                  <a:gd name="T103" fmla="*/ 34 h 388"/>
                  <a:gd name="T104" fmla="*/ 169 w 519"/>
                  <a:gd name="T105" fmla="*/ 50 h 388"/>
                  <a:gd name="T106" fmla="*/ 177 w 519"/>
                  <a:gd name="T107" fmla="*/ 36 h 388"/>
                  <a:gd name="T108" fmla="*/ 188 w 519"/>
                  <a:gd name="T109" fmla="*/ 30 h 388"/>
                  <a:gd name="T110" fmla="*/ 195 w 519"/>
                  <a:gd name="T111" fmla="*/ 39 h 388"/>
                  <a:gd name="T112" fmla="*/ 210 w 519"/>
                  <a:gd name="T113" fmla="*/ 38 h 388"/>
                  <a:gd name="T114" fmla="*/ 230 w 519"/>
                  <a:gd name="T115" fmla="*/ 24 h 388"/>
                  <a:gd name="T116" fmla="*/ 266 w 519"/>
                  <a:gd name="T117" fmla="*/ 35 h 388"/>
                  <a:gd name="T118" fmla="*/ 274 w 519"/>
                  <a:gd name="T119" fmla="*/ 25 h 388"/>
                  <a:gd name="T120" fmla="*/ 293 w 519"/>
                  <a:gd name="T121" fmla="*/ 2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9" h="388">
                    <a:moveTo>
                      <a:pt x="293" y="24"/>
                    </a:moveTo>
                    <a:cubicBezTo>
                      <a:pt x="299" y="12"/>
                      <a:pt x="311" y="6"/>
                      <a:pt x="322" y="0"/>
                    </a:cubicBezTo>
                    <a:cubicBezTo>
                      <a:pt x="322" y="3"/>
                      <a:pt x="323" y="10"/>
                      <a:pt x="323" y="13"/>
                    </a:cubicBezTo>
                    <a:cubicBezTo>
                      <a:pt x="331" y="19"/>
                      <a:pt x="336" y="27"/>
                      <a:pt x="344" y="34"/>
                    </a:cubicBezTo>
                    <a:cubicBezTo>
                      <a:pt x="351" y="37"/>
                      <a:pt x="356" y="30"/>
                      <a:pt x="362" y="27"/>
                    </a:cubicBezTo>
                    <a:cubicBezTo>
                      <a:pt x="367" y="24"/>
                      <a:pt x="372" y="23"/>
                      <a:pt x="378" y="21"/>
                    </a:cubicBezTo>
                    <a:cubicBezTo>
                      <a:pt x="379" y="23"/>
                      <a:pt x="382" y="27"/>
                      <a:pt x="384" y="30"/>
                    </a:cubicBezTo>
                    <a:cubicBezTo>
                      <a:pt x="389" y="30"/>
                      <a:pt x="394" y="30"/>
                      <a:pt x="400" y="30"/>
                    </a:cubicBezTo>
                    <a:cubicBezTo>
                      <a:pt x="407" y="37"/>
                      <a:pt x="414" y="45"/>
                      <a:pt x="421" y="52"/>
                    </a:cubicBezTo>
                    <a:cubicBezTo>
                      <a:pt x="426" y="53"/>
                      <a:pt x="431" y="53"/>
                      <a:pt x="437" y="53"/>
                    </a:cubicBezTo>
                    <a:cubicBezTo>
                      <a:pt x="444" y="60"/>
                      <a:pt x="451" y="68"/>
                      <a:pt x="458" y="75"/>
                    </a:cubicBezTo>
                    <a:cubicBezTo>
                      <a:pt x="468" y="76"/>
                      <a:pt x="478" y="77"/>
                      <a:pt x="488" y="80"/>
                    </a:cubicBezTo>
                    <a:cubicBezTo>
                      <a:pt x="483" y="94"/>
                      <a:pt x="484" y="108"/>
                      <a:pt x="484" y="122"/>
                    </a:cubicBezTo>
                    <a:cubicBezTo>
                      <a:pt x="496" y="122"/>
                      <a:pt x="507" y="122"/>
                      <a:pt x="519" y="122"/>
                    </a:cubicBezTo>
                    <a:cubicBezTo>
                      <a:pt x="516" y="129"/>
                      <a:pt x="511" y="134"/>
                      <a:pt x="505" y="138"/>
                    </a:cubicBezTo>
                    <a:cubicBezTo>
                      <a:pt x="500" y="144"/>
                      <a:pt x="495" y="150"/>
                      <a:pt x="489" y="156"/>
                    </a:cubicBezTo>
                    <a:cubicBezTo>
                      <a:pt x="487" y="154"/>
                      <a:pt x="482" y="150"/>
                      <a:pt x="480" y="148"/>
                    </a:cubicBezTo>
                    <a:cubicBezTo>
                      <a:pt x="472" y="169"/>
                      <a:pt x="464" y="192"/>
                      <a:pt x="443" y="203"/>
                    </a:cubicBezTo>
                    <a:cubicBezTo>
                      <a:pt x="442" y="219"/>
                      <a:pt x="443" y="236"/>
                      <a:pt x="446" y="252"/>
                    </a:cubicBezTo>
                    <a:cubicBezTo>
                      <a:pt x="445" y="265"/>
                      <a:pt x="442" y="278"/>
                      <a:pt x="443" y="291"/>
                    </a:cubicBezTo>
                    <a:cubicBezTo>
                      <a:pt x="449" y="296"/>
                      <a:pt x="455" y="302"/>
                      <a:pt x="461" y="308"/>
                    </a:cubicBezTo>
                    <a:cubicBezTo>
                      <a:pt x="461" y="311"/>
                      <a:pt x="461" y="317"/>
                      <a:pt x="461" y="320"/>
                    </a:cubicBezTo>
                    <a:cubicBezTo>
                      <a:pt x="458" y="320"/>
                      <a:pt x="452" y="320"/>
                      <a:pt x="448" y="320"/>
                    </a:cubicBezTo>
                    <a:cubicBezTo>
                      <a:pt x="447" y="312"/>
                      <a:pt x="449" y="302"/>
                      <a:pt x="441" y="297"/>
                    </a:cubicBezTo>
                    <a:cubicBezTo>
                      <a:pt x="423" y="294"/>
                      <a:pt x="414" y="313"/>
                      <a:pt x="405" y="325"/>
                    </a:cubicBezTo>
                    <a:cubicBezTo>
                      <a:pt x="402" y="325"/>
                      <a:pt x="396" y="325"/>
                      <a:pt x="394" y="325"/>
                    </a:cubicBezTo>
                    <a:cubicBezTo>
                      <a:pt x="390" y="328"/>
                      <a:pt x="387" y="332"/>
                      <a:pt x="383" y="335"/>
                    </a:cubicBezTo>
                    <a:cubicBezTo>
                      <a:pt x="383" y="343"/>
                      <a:pt x="383" y="349"/>
                      <a:pt x="383" y="357"/>
                    </a:cubicBezTo>
                    <a:cubicBezTo>
                      <a:pt x="377" y="357"/>
                      <a:pt x="371" y="357"/>
                      <a:pt x="365" y="357"/>
                    </a:cubicBezTo>
                    <a:cubicBezTo>
                      <a:pt x="362" y="363"/>
                      <a:pt x="358" y="368"/>
                      <a:pt x="355" y="374"/>
                    </a:cubicBezTo>
                    <a:cubicBezTo>
                      <a:pt x="336" y="376"/>
                      <a:pt x="319" y="385"/>
                      <a:pt x="300" y="385"/>
                    </a:cubicBezTo>
                    <a:cubicBezTo>
                      <a:pt x="292" y="385"/>
                      <a:pt x="285" y="386"/>
                      <a:pt x="277" y="388"/>
                    </a:cubicBezTo>
                    <a:cubicBezTo>
                      <a:pt x="276" y="370"/>
                      <a:pt x="261" y="358"/>
                      <a:pt x="252" y="343"/>
                    </a:cubicBezTo>
                    <a:cubicBezTo>
                      <a:pt x="241" y="343"/>
                      <a:pt x="230" y="343"/>
                      <a:pt x="219" y="343"/>
                    </a:cubicBezTo>
                    <a:cubicBezTo>
                      <a:pt x="216" y="338"/>
                      <a:pt x="214" y="334"/>
                      <a:pt x="212" y="329"/>
                    </a:cubicBezTo>
                    <a:cubicBezTo>
                      <a:pt x="206" y="329"/>
                      <a:pt x="201" y="329"/>
                      <a:pt x="196" y="329"/>
                    </a:cubicBezTo>
                    <a:cubicBezTo>
                      <a:pt x="192" y="318"/>
                      <a:pt x="187" y="308"/>
                      <a:pt x="184" y="297"/>
                    </a:cubicBezTo>
                    <a:cubicBezTo>
                      <a:pt x="183" y="286"/>
                      <a:pt x="190" y="277"/>
                      <a:pt x="195" y="268"/>
                    </a:cubicBezTo>
                    <a:cubicBezTo>
                      <a:pt x="184" y="257"/>
                      <a:pt x="171" y="247"/>
                      <a:pt x="163" y="232"/>
                    </a:cubicBezTo>
                    <a:cubicBezTo>
                      <a:pt x="142" y="231"/>
                      <a:pt x="123" y="246"/>
                      <a:pt x="101" y="242"/>
                    </a:cubicBezTo>
                    <a:cubicBezTo>
                      <a:pt x="83" y="243"/>
                      <a:pt x="74" y="226"/>
                      <a:pt x="58" y="220"/>
                    </a:cubicBezTo>
                    <a:cubicBezTo>
                      <a:pt x="50" y="218"/>
                      <a:pt x="42" y="219"/>
                      <a:pt x="33" y="218"/>
                    </a:cubicBezTo>
                    <a:cubicBezTo>
                      <a:pt x="31" y="208"/>
                      <a:pt x="29" y="198"/>
                      <a:pt x="27" y="188"/>
                    </a:cubicBezTo>
                    <a:cubicBezTo>
                      <a:pt x="23" y="186"/>
                      <a:pt x="18" y="184"/>
                      <a:pt x="14" y="181"/>
                    </a:cubicBezTo>
                    <a:cubicBezTo>
                      <a:pt x="14" y="171"/>
                      <a:pt x="15" y="160"/>
                      <a:pt x="13" y="149"/>
                    </a:cubicBezTo>
                    <a:cubicBezTo>
                      <a:pt x="10" y="139"/>
                      <a:pt x="3" y="130"/>
                      <a:pt x="0" y="120"/>
                    </a:cubicBezTo>
                    <a:cubicBezTo>
                      <a:pt x="6" y="116"/>
                      <a:pt x="12" y="112"/>
                      <a:pt x="18" y="107"/>
                    </a:cubicBezTo>
                    <a:cubicBezTo>
                      <a:pt x="21" y="94"/>
                      <a:pt x="22" y="75"/>
                      <a:pt x="40" y="74"/>
                    </a:cubicBezTo>
                    <a:cubicBezTo>
                      <a:pt x="44" y="71"/>
                      <a:pt x="49" y="68"/>
                      <a:pt x="54" y="65"/>
                    </a:cubicBezTo>
                    <a:cubicBezTo>
                      <a:pt x="57" y="58"/>
                      <a:pt x="61" y="51"/>
                      <a:pt x="65" y="44"/>
                    </a:cubicBezTo>
                    <a:cubicBezTo>
                      <a:pt x="80" y="42"/>
                      <a:pt x="94" y="36"/>
                      <a:pt x="109" y="41"/>
                    </a:cubicBezTo>
                    <a:cubicBezTo>
                      <a:pt x="121" y="45"/>
                      <a:pt x="131" y="35"/>
                      <a:pt x="143" y="34"/>
                    </a:cubicBezTo>
                    <a:cubicBezTo>
                      <a:pt x="151" y="40"/>
                      <a:pt x="159" y="47"/>
                      <a:pt x="169" y="50"/>
                    </a:cubicBezTo>
                    <a:cubicBezTo>
                      <a:pt x="172" y="45"/>
                      <a:pt x="175" y="40"/>
                      <a:pt x="177" y="36"/>
                    </a:cubicBezTo>
                    <a:cubicBezTo>
                      <a:pt x="180" y="34"/>
                      <a:pt x="185" y="32"/>
                      <a:pt x="188" y="30"/>
                    </a:cubicBezTo>
                    <a:cubicBezTo>
                      <a:pt x="190" y="32"/>
                      <a:pt x="193" y="36"/>
                      <a:pt x="195" y="39"/>
                    </a:cubicBezTo>
                    <a:cubicBezTo>
                      <a:pt x="200" y="39"/>
                      <a:pt x="205" y="38"/>
                      <a:pt x="210" y="38"/>
                    </a:cubicBezTo>
                    <a:cubicBezTo>
                      <a:pt x="216" y="33"/>
                      <a:pt x="223" y="29"/>
                      <a:pt x="230" y="24"/>
                    </a:cubicBezTo>
                    <a:cubicBezTo>
                      <a:pt x="241" y="30"/>
                      <a:pt x="253" y="34"/>
                      <a:pt x="266" y="35"/>
                    </a:cubicBezTo>
                    <a:cubicBezTo>
                      <a:pt x="268" y="32"/>
                      <a:pt x="272" y="28"/>
                      <a:pt x="274" y="25"/>
                    </a:cubicBezTo>
                    <a:cubicBezTo>
                      <a:pt x="280" y="25"/>
                      <a:pt x="286" y="25"/>
                      <a:pt x="293" y="24"/>
                    </a:cubicBezTo>
                    <a:close/>
                  </a:path>
                </a:pathLst>
              </a:custGeom>
              <a:solidFill>
                <a:srgbClr val="F4B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9" name="Line 175">
                <a:extLst>
                  <a:ext uri="{FF2B5EF4-FFF2-40B4-BE49-F238E27FC236}">
                    <a16:creationId xmlns:a16="http://schemas.microsoft.com/office/drawing/2014/main" id="{E00F206B-DA9F-4CAC-9721-CF86B5616D32}"/>
                  </a:ext>
                </a:extLst>
              </p:cNvPr>
              <p:cNvSpPr>
                <a:spLocks noChangeShapeType="1"/>
              </p:cNvSpPr>
              <p:nvPr userDrawn="1"/>
            </p:nvSpPr>
            <p:spPr bwMode="auto">
              <a:xfrm>
                <a:off x="6792" y="184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0" name="Line 176">
                <a:extLst>
                  <a:ext uri="{FF2B5EF4-FFF2-40B4-BE49-F238E27FC236}">
                    <a16:creationId xmlns:a16="http://schemas.microsoft.com/office/drawing/2014/main" id="{DB272103-7E7C-4A69-88EB-22B730628013}"/>
                  </a:ext>
                </a:extLst>
              </p:cNvPr>
              <p:cNvSpPr>
                <a:spLocks noChangeShapeType="1"/>
              </p:cNvSpPr>
              <p:nvPr userDrawn="1"/>
            </p:nvSpPr>
            <p:spPr bwMode="auto">
              <a:xfrm>
                <a:off x="6792" y="184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1" name="Freeform 177">
                <a:extLst>
                  <a:ext uri="{FF2B5EF4-FFF2-40B4-BE49-F238E27FC236}">
                    <a16:creationId xmlns:a16="http://schemas.microsoft.com/office/drawing/2014/main" id="{CB124AA5-4DBD-4E66-A8E4-6763F8D532ED}"/>
                  </a:ext>
                </a:extLst>
              </p:cNvPr>
              <p:cNvSpPr>
                <a:spLocks noEditPoints="1"/>
              </p:cNvSpPr>
              <p:nvPr userDrawn="1"/>
            </p:nvSpPr>
            <p:spPr bwMode="auto">
              <a:xfrm>
                <a:off x="3891" y="1873"/>
                <a:ext cx="330" cy="412"/>
              </a:xfrm>
              <a:custGeom>
                <a:avLst/>
                <a:gdLst>
                  <a:gd name="T0" fmla="*/ 379 w 439"/>
                  <a:gd name="T1" fmla="*/ 26 h 547"/>
                  <a:gd name="T2" fmla="*/ 408 w 439"/>
                  <a:gd name="T3" fmla="*/ 23 h 547"/>
                  <a:gd name="T4" fmla="*/ 297 w 439"/>
                  <a:gd name="T5" fmla="*/ 25 h 547"/>
                  <a:gd name="T6" fmla="*/ 280 w 439"/>
                  <a:gd name="T7" fmla="*/ 71 h 547"/>
                  <a:gd name="T8" fmla="*/ 298 w 439"/>
                  <a:gd name="T9" fmla="*/ 103 h 547"/>
                  <a:gd name="T10" fmla="*/ 335 w 439"/>
                  <a:gd name="T11" fmla="*/ 84 h 547"/>
                  <a:gd name="T12" fmla="*/ 365 w 439"/>
                  <a:gd name="T13" fmla="*/ 23 h 547"/>
                  <a:gd name="T14" fmla="*/ 320 w 439"/>
                  <a:gd name="T15" fmla="*/ 11 h 547"/>
                  <a:gd name="T16" fmla="*/ 254 w 439"/>
                  <a:gd name="T17" fmla="*/ 112 h 547"/>
                  <a:gd name="T18" fmla="*/ 229 w 439"/>
                  <a:gd name="T19" fmla="*/ 140 h 547"/>
                  <a:gd name="T20" fmla="*/ 192 w 439"/>
                  <a:gd name="T21" fmla="*/ 135 h 547"/>
                  <a:gd name="T22" fmla="*/ 136 w 439"/>
                  <a:gd name="T23" fmla="*/ 106 h 547"/>
                  <a:gd name="T24" fmla="*/ 146 w 439"/>
                  <a:gd name="T25" fmla="*/ 157 h 547"/>
                  <a:gd name="T26" fmla="*/ 121 w 439"/>
                  <a:gd name="T27" fmla="*/ 186 h 547"/>
                  <a:gd name="T28" fmla="*/ 93 w 439"/>
                  <a:gd name="T29" fmla="*/ 210 h 547"/>
                  <a:gd name="T30" fmla="*/ 107 w 439"/>
                  <a:gd name="T31" fmla="*/ 241 h 547"/>
                  <a:gd name="T32" fmla="*/ 146 w 439"/>
                  <a:gd name="T33" fmla="*/ 268 h 547"/>
                  <a:gd name="T34" fmla="*/ 160 w 439"/>
                  <a:gd name="T35" fmla="*/ 301 h 547"/>
                  <a:gd name="T36" fmla="*/ 134 w 439"/>
                  <a:gd name="T37" fmla="*/ 310 h 547"/>
                  <a:gd name="T38" fmla="*/ 91 w 439"/>
                  <a:gd name="T39" fmla="*/ 351 h 547"/>
                  <a:gd name="T40" fmla="*/ 132 w 439"/>
                  <a:gd name="T41" fmla="*/ 354 h 547"/>
                  <a:gd name="T42" fmla="*/ 133 w 439"/>
                  <a:gd name="T43" fmla="*/ 366 h 547"/>
                  <a:gd name="T44" fmla="*/ 61 w 439"/>
                  <a:gd name="T45" fmla="*/ 385 h 547"/>
                  <a:gd name="T46" fmla="*/ 1 w 439"/>
                  <a:gd name="T47" fmla="*/ 402 h 547"/>
                  <a:gd name="T48" fmla="*/ 29 w 439"/>
                  <a:gd name="T49" fmla="*/ 412 h 547"/>
                  <a:gd name="T50" fmla="*/ 17 w 439"/>
                  <a:gd name="T51" fmla="*/ 437 h 547"/>
                  <a:gd name="T52" fmla="*/ 27 w 439"/>
                  <a:gd name="T53" fmla="*/ 462 h 547"/>
                  <a:gd name="T54" fmla="*/ 51 w 439"/>
                  <a:gd name="T55" fmla="*/ 473 h 547"/>
                  <a:gd name="T56" fmla="*/ 54 w 439"/>
                  <a:gd name="T57" fmla="*/ 504 h 547"/>
                  <a:gd name="T58" fmla="*/ 81 w 439"/>
                  <a:gd name="T59" fmla="*/ 536 h 547"/>
                  <a:gd name="T60" fmla="*/ 152 w 439"/>
                  <a:gd name="T61" fmla="*/ 527 h 547"/>
                  <a:gd name="T62" fmla="*/ 196 w 439"/>
                  <a:gd name="T63" fmla="*/ 502 h 547"/>
                  <a:gd name="T64" fmla="*/ 249 w 439"/>
                  <a:gd name="T65" fmla="*/ 490 h 547"/>
                  <a:gd name="T66" fmla="*/ 340 w 439"/>
                  <a:gd name="T67" fmla="*/ 472 h 547"/>
                  <a:gd name="T68" fmla="*/ 388 w 439"/>
                  <a:gd name="T69" fmla="*/ 451 h 547"/>
                  <a:gd name="T70" fmla="*/ 397 w 439"/>
                  <a:gd name="T71" fmla="*/ 409 h 547"/>
                  <a:gd name="T72" fmla="*/ 426 w 439"/>
                  <a:gd name="T73" fmla="*/ 350 h 547"/>
                  <a:gd name="T74" fmla="*/ 414 w 439"/>
                  <a:gd name="T75" fmla="*/ 213 h 547"/>
                  <a:gd name="T76" fmla="*/ 393 w 439"/>
                  <a:gd name="T77" fmla="*/ 179 h 547"/>
                  <a:gd name="T78" fmla="*/ 381 w 439"/>
                  <a:gd name="T79" fmla="*/ 153 h 547"/>
                  <a:gd name="T80" fmla="*/ 331 w 439"/>
                  <a:gd name="T81" fmla="*/ 186 h 547"/>
                  <a:gd name="T82" fmla="*/ 291 w 439"/>
                  <a:gd name="T83" fmla="*/ 129 h 547"/>
                  <a:gd name="T84" fmla="*/ 13 w 439"/>
                  <a:gd name="T85" fmla="*/ 496 h 547"/>
                  <a:gd name="T86" fmla="*/ 51 w 439"/>
                  <a:gd name="T87" fmla="*/ 48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9" h="547">
                    <a:moveTo>
                      <a:pt x="395" y="0"/>
                    </a:moveTo>
                    <a:cubicBezTo>
                      <a:pt x="389" y="4"/>
                      <a:pt x="384" y="8"/>
                      <a:pt x="379" y="12"/>
                    </a:cubicBezTo>
                    <a:cubicBezTo>
                      <a:pt x="379" y="17"/>
                      <a:pt x="379" y="21"/>
                      <a:pt x="379" y="26"/>
                    </a:cubicBezTo>
                    <a:cubicBezTo>
                      <a:pt x="377" y="30"/>
                      <a:pt x="374" y="37"/>
                      <a:pt x="373" y="40"/>
                    </a:cubicBezTo>
                    <a:cubicBezTo>
                      <a:pt x="381" y="37"/>
                      <a:pt x="388" y="32"/>
                      <a:pt x="395" y="28"/>
                    </a:cubicBezTo>
                    <a:cubicBezTo>
                      <a:pt x="398" y="26"/>
                      <a:pt x="405" y="24"/>
                      <a:pt x="408" y="23"/>
                    </a:cubicBezTo>
                    <a:cubicBezTo>
                      <a:pt x="403" y="15"/>
                      <a:pt x="399" y="8"/>
                      <a:pt x="395" y="0"/>
                    </a:cubicBezTo>
                    <a:close/>
                    <a:moveTo>
                      <a:pt x="320" y="11"/>
                    </a:moveTo>
                    <a:cubicBezTo>
                      <a:pt x="320" y="24"/>
                      <a:pt x="308" y="25"/>
                      <a:pt x="297" y="25"/>
                    </a:cubicBezTo>
                    <a:cubicBezTo>
                      <a:pt x="293" y="37"/>
                      <a:pt x="288" y="49"/>
                      <a:pt x="275" y="53"/>
                    </a:cubicBezTo>
                    <a:cubicBezTo>
                      <a:pt x="268" y="56"/>
                      <a:pt x="262" y="60"/>
                      <a:pt x="257" y="65"/>
                    </a:cubicBezTo>
                    <a:cubicBezTo>
                      <a:pt x="265" y="67"/>
                      <a:pt x="272" y="70"/>
                      <a:pt x="280" y="71"/>
                    </a:cubicBezTo>
                    <a:cubicBezTo>
                      <a:pt x="284" y="75"/>
                      <a:pt x="288" y="78"/>
                      <a:pt x="291" y="82"/>
                    </a:cubicBezTo>
                    <a:cubicBezTo>
                      <a:pt x="291" y="84"/>
                      <a:pt x="292" y="88"/>
                      <a:pt x="292" y="91"/>
                    </a:cubicBezTo>
                    <a:cubicBezTo>
                      <a:pt x="293" y="94"/>
                      <a:pt x="296" y="100"/>
                      <a:pt x="298" y="103"/>
                    </a:cubicBezTo>
                    <a:cubicBezTo>
                      <a:pt x="320" y="103"/>
                      <a:pt x="320" y="103"/>
                      <a:pt x="320" y="103"/>
                    </a:cubicBezTo>
                    <a:cubicBezTo>
                      <a:pt x="317" y="95"/>
                      <a:pt x="315" y="87"/>
                      <a:pt x="313" y="79"/>
                    </a:cubicBezTo>
                    <a:cubicBezTo>
                      <a:pt x="320" y="80"/>
                      <a:pt x="329" y="78"/>
                      <a:pt x="335" y="84"/>
                    </a:cubicBezTo>
                    <a:cubicBezTo>
                      <a:pt x="343" y="79"/>
                      <a:pt x="351" y="74"/>
                      <a:pt x="359" y="69"/>
                    </a:cubicBezTo>
                    <a:cubicBezTo>
                      <a:pt x="362" y="59"/>
                      <a:pt x="374" y="50"/>
                      <a:pt x="366" y="40"/>
                    </a:cubicBezTo>
                    <a:cubicBezTo>
                      <a:pt x="365" y="34"/>
                      <a:pt x="365" y="28"/>
                      <a:pt x="365" y="23"/>
                    </a:cubicBezTo>
                    <a:cubicBezTo>
                      <a:pt x="363" y="19"/>
                      <a:pt x="360" y="13"/>
                      <a:pt x="359" y="11"/>
                    </a:cubicBezTo>
                    <a:cubicBezTo>
                      <a:pt x="354" y="11"/>
                      <a:pt x="349" y="11"/>
                      <a:pt x="345" y="11"/>
                    </a:cubicBezTo>
                    <a:cubicBezTo>
                      <a:pt x="337" y="17"/>
                      <a:pt x="327" y="17"/>
                      <a:pt x="320" y="11"/>
                    </a:cubicBezTo>
                    <a:close/>
                    <a:moveTo>
                      <a:pt x="291" y="106"/>
                    </a:moveTo>
                    <a:cubicBezTo>
                      <a:pt x="288" y="107"/>
                      <a:pt x="283" y="110"/>
                      <a:pt x="279" y="112"/>
                    </a:cubicBezTo>
                    <a:cubicBezTo>
                      <a:pt x="271" y="112"/>
                      <a:pt x="263" y="112"/>
                      <a:pt x="254" y="112"/>
                    </a:cubicBezTo>
                    <a:cubicBezTo>
                      <a:pt x="254" y="133"/>
                      <a:pt x="254" y="133"/>
                      <a:pt x="254" y="133"/>
                    </a:cubicBezTo>
                    <a:cubicBezTo>
                      <a:pt x="252" y="135"/>
                      <a:pt x="246" y="138"/>
                      <a:pt x="243" y="139"/>
                    </a:cubicBezTo>
                    <a:cubicBezTo>
                      <a:pt x="238" y="139"/>
                      <a:pt x="233" y="140"/>
                      <a:pt x="229" y="140"/>
                    </a:cubicBezTo>
                    <a:cubicBezTo>
                      <a:pt x="225" y="135"/>
                      <a:pt x="220" y="130"/>
                      <a:pt x="216" y="126"/>
                    </a:cubicBezTo>
                    <a:cubicBezTo>
                      <a:pt x="206" y="126"/>
                      <a:pt x="206" y="126"/>
                      <a:pt x="206" y="126"/>
                    </a:cubicBezTo>
                    <a:cubicBezTo>
                      <a:pt x="201" y="129"/>
                      <a:pt x="196" y="132"/>
                      <a:pt x="192" y="135"/>
                    </a:cubicBezTo>
                    <a:cubicBezTo>
                      <a:pt x="176" y="136"/>
                      <a:pt x="175" y="116"/>
                      <a:pt x="160" y="112"/>
                    </a:cubicBezTo>
                    <a:cubicBezTo>
                      <a:pt x="158" y="112"/>
                      <a:pt x="154" y="112"/>
                      <a:pt x="151" y="111"/>
                    </a:cubicBezTo>
                    <a:cubicBezTo>
                      <a:pt x="146" y="109"/>
                      <a:pt x="142" y="107"/>
                      <a:pt x="136" y="106"/>
                    </a:cubicBezTo>
                    <a:cubicBezTo>
                      <a:pt x="132" y="113"/>
                      <a:pt x="119" y="120"/>
                      <a:pt x="130" y="129"/>
                    </a:cubicBezTo>
                    <a:cubicBezTo>
                      <a:pt x="130" y="136"/>
                      <a:pt x="130" y="136"/>
                      <a:pt x="130" y="136"/>
                    </a:cubicBezTo>
                    <a:cubicBezTo>
                      <a:pt x="118" y="150"/>
                      <a:pt x="137" y="154"/>
                      <a:pt x="146" y="157"/>
                    </a:cubicBezTo>
                    <a:cubicBezTo>
                      <a:pt x="149" y="164"/>
                      <a:pt x="148" y="172"/>
                      <a:pt x="149" y="179"/>
                    </a:cubicBezTo>
                    <a:cubicBezTo>
                      <a:pt x="146" y="181"/>
                      <a:pt x="140" y="184"/>
                      <a:pt x="136" y="185"/>
                    </a:cubicBezTo>
                    <a:cubicBezTo>
                      <a:pt x="131" y="185"/>
                      <a:pt x="126" y="186"/>
                      <a:pt x="121" y="186"/>
                    </a:cubicBezTo>
                    <a:cubicBezTo>
                      <a:pt x="121" y="210"/>
                      <a:pt x="121" y="210"/>
                      <a:pt x="121" y="210"/>
                    </a:cubicBezTo>
                    <a:cubicBezTo>
                      <a:pt x="115" y="209"/>
                      <a:pt x="109" y="207"/>
                      <a:pt x="104" y="206"/>
                    </a:cubicBezTo>
                    <a:cubicBezTo>
                      <a:pt x="101" y="206"/>
                      <a:pt x="95" y="208"/>
                      <a:pt x="93" y="210"/>
                    </a:cubicBezTo>
                    <a:cubicBezTo>
                      <a:pt x="95" y="214"/>
                      <a:pt x="97" y="218"/>
                      <a:pt x="100" y="223"/>
                    </a:cubicBezTo>
                    <a:cubicBezTo>
                      <a:pt x="107" y="223"/>
                      <a:pt x="107" y="223"/>
                      <a:pt x="107" y="223"/>
                    </a:cubicBezTo>
                    <a:cubicBezTo>
                      <a:pt x="107" y="241"/>
                      <a:pt x="107" y="241"/>
                      <a:pt x="107" y="241"/>
                    </a:cubicBezTo>
                    <a:cubicBezTo>
                      <a:pt x="120" y="241"/>
                      <a:pt x="120" y="241"/>
                      <a:pt x="120" y="241"/>
                    </a:cubicBezTo>
                    <a:cubicBezTo>
                      <a:pt x="119" y="253"/>
                      <a:pt x="126" y="260"/>
                      <a:pt x="136" y="263"/>
                    </a:cubicBezTo>
                    <a:cubicBezTo>
                      <a:pt x="139" y="264"/>
                      <a:pt x="144" y="267"/>
                      <a:pt x="146" y="268"/>
                    </a:cubicBezTo>
                    <a:cubicBezTo>
                      <a:pt x="148" y="268"/>
                      <a:pt x="153" y="269"/>
                      <a:pt x="155" y="269"/>
                    </a:cubicBezTo>
                    <a:cubicBezTo>
                      <a:pt x="167" y="273"/>
                      <a:pt x="174" y="282"/>
                      <a:pt x="172" y="295"/>
                    </a:cubicBezTo>
                    <a:cubicBezTo>
                      <a:pt x="169" y="296"/>
                      <a:pt x="163" y="299"/>
                      <a:pt x="160" y="301"/>
                    </a:cubicBezTo>
                    <a:cubicBezTo>
                      <a:pt x="157" y="301"/>
                      <a:pt x="153" y="301"/>
                      <a:pt x="150" y="301"/>
                    </a:cubicBezTo>
                    <a:cubicBezTo>
                      <a:pt x="147" y="298"/>
                      <a:pt x="144" y="294"/>
                      <a:pt x="141" y="290"/>
                    </a:cubicBezTo>
                    <a:cubicBezTo>
                      <a:pt x="138" y="297"/>
                      <a:pt x="136" y="304"/>
                      <a:pt x="134" y="310"/>
                    </a:cubicBezTo>
                    <a:cubicBezTo>
                      <a:pt x="121" y="310"/>
                      <a:pt x="121" y="310"/>
                      <a:pt x="121" y="310"/>
                    </a:cubicBezTo>
                    <a:cubicBezTo>
                      <a:pt x="121" y="322"/>
                      <a:pt x="121" y="322"/>
                      <a:pt x="121" y="322"/>
                    </a:cubicBezTo>
                    <a:cubicBezTo>
                      <a:pt x="115" y="336"/>
                      <a:pt x="102" y="343"/>
                      <a:pt x="91" y="351"/>
                    </a:cubicBezTo>
                    <a:cubicBezTo>
                      <a:pt x="95" y="352"/>
                      <a:pt x="101" y="352"/>
                      <a:pt x="105" y="352"/>
                    </a:cubicBezTo>
                    <a:cubicBezTo>
                      <a:pt x="118" y="360"/>
                      <a:pt x="118" y="360"/>
                      <a:pt x="118" y="360"/>
                    </a:cubicBezTo>
                    <a:cubicBezTo>
                      <a:pt x="123" y="358"/>
                      <a:pt x="127" y="356"/>
                      <a:pt x="132" y="354"/>
                    </a:cubicBezTo>
                    <a:cubicBezTo>
                      <a:pt x="139" y="352"/>
                      <a:pt x="146" y="352"/>
                      <a:pt x="153" y="351"/>
                    </a:cubicBezTo>
                    <a:cubicBezTo>
                      <a:pt x="153" y="366"/>
                      <a:pt x="153" y="366"/>
                      <a:pt x="153" y="366"/>
                    </a:cubicBezTo>
                    <a:cubicBezTo>
                      <a:pt x="146" y="366"/>
                      <a:pt x="140" y="366"/>
                      <a:pt x="133" y="366"/>
                    </a:cubicBezTo>
                    <a:cubicBezTo>
                      <a:pt x="120" y="375"/>
                      <a:pt x="103" y="366"/>
                      <a:pt x="90" y="374"/>
                    </a:cubicBezTo>
                    <a:cubicBezTo>
                      <a:pt x="88" y="374"/>
                      <a:pt x="84" y="375"/>
                      <a:pt x="82" y="376"/>
                    </a:cubicBezTo>
                    <a:cubicBezTo>
                      <a:pt x="75" y="379"/>
                      <a:pt x="68" y="383"/>
                      <a:pt x="61" y="385"/>
                    </a:cubicBezTo>
                    <a:cubicBezTo>
                      <a:pt x="66" y="390"/>
                      <a:pt x="69" y="404"/>
                      <a:pt x="59" y="406"/>
                    </a:cubicBezTo>
                    <a:cubicBezTo>
                      <a:pt x="46" y="408"/>
                      <a:pt x="32" y="410"/>
                      <a:pt x="21" y="403"/>
                    </a:cubicBezTo>
                    <a:cubicBezTo>
                      <a:pt x="14" y="402"/>
                      <a:pt x="7" y="402"/>
                      <a:pt x="1" y="402"/>
                    </a:cubicBezTo>
                    <a:cubicBezTo>
                      <a:pt x="1" y="405"/>
                      <a:pt x="1" y="405"/>
                      <a:pt x="1" y="405"/>
                    </a:cubicBezTo>
                    <a:cubicBezTo>
                      <a:pt x="4" y="407"/>
                      <a:pt x="10" y="410"/>
                      <a:pt x="13" y="411"/>
                    </a:cubicBezTo>
                    <a:cubicBezTo>
                      <a:pt x="18" y="411"/>
                      <a:pt x="23" y="412"/>
                      <a:pt x="29" y="412"/>
                    </a:cubicBezTo>
                    <a:cubicBezTo>
                      <a:pt x="29" y="421"/>
                      <a:pt x="29" y="421"/>
                      <a:pt x="29" y="421"/>
                    </a:cubicBezTo>
                    <a:cubicBezTo>
                      <a:pt x="41" y="421"/>
                      <a:pt x="55" y="418"/>
                      <a:pt x="63" y="429"/>
                    </a:cubicBezTo>
                    <a:cubicBezTo>
                      <a:pt x="48" y="436"/>
                      <a:pt x="32" y="433"/>
                      <a:pt x="17" y="437"/>
                    </a:cubicBezTo>
                    <a:cubicBezTo>
                      <a:pt x="7" y="439"/>
                      <a:pt x="0" y="444"/>
                      <a:pt x="0" y="455"/>
                    </a:cubicBezTo>
                    <a:cubicBezTo>
                      <a:pt x="13" y="468"/>
                      <a:pt x="13" y="468"/>
                      <a:pt x="13" y="468"/>
                    </a:cubicBezTo>
                    <a:cubicBezTo>
                      <a:pt x="18" y="467"/>
                      <a:pt x="23" y="465"/>
                      <a:pt x="27" y="462"/>
                    </a:cubicBezTo>
                    <a:cubicBezTo>
                      <a:pt x="33" y="462"/>
                      <a:pt x="40" y="463"/>
                      <a:pt x="45" y="466"/>
                    </a:cubicBezTo>
                    <a:cubicBezTo>
                      <a:pt x="48" y="467"/>
                      <a:pt x="55" y="467"/>
                      <a:pt x="58" y="467"/>
                    </a:cubicBezTo>
                    <a:cubicBezTo>
                      <a:pt x="57" y="469"/>
                      <a:pt x="53" y="472"/>
                      <a:pt x="51" y="473"/>
                    </a:cubicBezTo>
                    <a:cubicBezTo>
                      <a:pt x="56" y="479"/>
                      <a:pt x="61" y="485"/>
                      <a:pt x="65" y="492"/>
                    </a:cubicBezTo>
                    <a:cubicBezTo>
                      <a:pt x="65" y="504"/>
                      <a:pt x="65" y="504"/>
                      <a:pt x="65" y="504"/>
                    </a:cubicBezTo>
                    <a:cubicBezTo>
                      <a:pt x="63" y="504"/>
                      <a:pt x="57" y="504"/>
                      <a:pt x="54" y="504"/>
                    </a:cubicBezTo>
                    <a:cubicBezTo>
                      <a:pt x="52" y="506"/>
                      <a:pt x="47" y="508"/>
                      <a:pt x="44" y="510"/>
                    </a:cubicBezTo>
                    <a:cubicBezTo>
                      <a:pt x="41" y="514"/>
                      <a:pt x="39" y="518"/>
                      <a:pt x="37" y="523"/>
                    </a:cubicBezTo>
                    <a:cubicBezTo>
                      <a:pt x="52" y="524"/>
                      <a:pt x="77" y="514"/>
                      <a:pt x="81" y="536"/>
                    </a:cubicBezTo>
                    <a:cubicBezTo>
                      <a:pt x="83" y="536"/>
                      <a:pt x="88" y="537"/>
                      <a:pt x="90" y="537"/>
                    </a:cubicBezTo>
                    <a:cubicBezTo>
                      <a:pt x="100" y="547"/>
                      <a:pt x="107" y="532"/>
                      <a:pt x="114" y="527"/>
                    </a:cubicBezTo>
                    <a:cubicBezTo>
                      <a:pt x="152" y="527"/>
                      <a:pt x="152" y="527"/>
                      <a:pt x="152" y="527"/>
                    </a:cubicBezTo>
                    <a:cubicBezTo>
                      <a:pt x="160" y="517"/>
                      <a:pt x="165" y="502"/>
                      <a:pt x="181" y="503"/>
                    </a:cubicBezTo>
                    <a:cubicBezTo>
                      <a:pt x="181" y="500"/>
                      <a:pt x="181" y="495"/>
                      <a:pt x="181" y="493"/>
                    </a:cubicBezTo>
                    <a:cubicBezTo>
                      <a:pt x="186" y="496"/>
                      <a:pt x="191" y="499"/>
                      <a:pt x="196" y="502"/>
                    </a:cubicBezTo>
                    <a:cubicBezTo>
                      <a:pt x="203" y="501"/>
                      <a:pt x="209" y="500"/>
                      <a:pt x="215" y="498"/>
                    </a:cubicBezTo>
                    <a:cubicBezTo>
                      <a:pt x="222" y="494"/>
                      <a:pt x="228" y="489"/>
                      <a:pt x="234" y="485"/>
                    </a:cubicBezTo>
                    <a:cubicBezTo>
                      <a:pt x="239" y="486"/>
                      <a:pt x="244" y="488"/>
                      <a:pt x="249" y="490"/>
                    </a:cubicBezTo>
                    <a:cubicBezTo>
                      <a:pt x="249" y="474"/>
                      <a:pt x="269" y="473"/>
                      <a:pt x="279" y="480"/>
                    </a:cubicBezTo>
                    <a:cubicBezTo>
                      <a:pt x="294" y="474"/>
                      <a:pt x="312" y="473"/>
                      <a:pt x="326" y="480"/>
                    </a:cubicBezTo>
                    <a:cubicBezTo>
                      <a:pt x="331" y="478"/>
                      <a:pt x="335" y="475"/>
                      <a:pt x="340" y="472"/>
                    </a:cubicBezTo>
                    <a:cubicBezTo>
                      <a:pt x="349" y="472"/>
                      <a:pt x="349" y="472"/>
                      <a:pt x="349" y="472"/>
                    </a:cubicBezTo>
                    <a:cubicBezTo>
                      <a:pt x="354" y="475"/>
                      <a:pt x="359" y="478"/>
                      <a:pt x="364" y="481"/>
                    </a:cubicBezTo>
                    <a:cubicBezTo>
                      <a:pt x="367" y="468"/>
                      <a:pt x="379" y="461"/>
                      <a:pt x="388" y="451"/>
                    </a:cubicBezTo>
                    <a:cubicBezTo>
                      <a:pt x="388" y="431"/>
                      <a:pt x="388" y="431"/>
                      <a:pt x="388" y="431"/>
                    </a:cubicBezTo>
                    <a:cubicBezTo>
                      <a:pt x="397" y="424"/>
                      <a:pt x="397" y="424"/>
                      <a:pt x="397" y="424"/>
                    </a:cubicBezTo>
                    <a:cubicBezTo>
                      <a:pt x="397" y="409"/>
                      <a:pt x="397" y="409"/>
                      <a:pt x="397" y="409"/>
                    </a:cubicBezTo>
                    <a:cubicBezTo>
                      <a:pt x="405" y="402"/>
                      <a:pt x="413" y="396"/>
                      <a:pt x="417" y="386"/>
                    </a:cubicBezTo>
                    <a:cubicBezTo>
                      <a:pt x="420" y="382"/>
                      <a:pt x="422" y="377"/>
                      <a:pt x="425" y="372"/>
                    </a:cubicBezTo>
                    <a:cubicBezTo>
                      <a:pt x="425" y="365"/>
                      <a:pt x="425" y="357"/>
                      <a:pt x="426" y="350"/>
                    </a:cubicBezTo>
                    <a:cubicBezTo>
                      <a:pt x="437" y="319"/>
                      <a:pt x="423" y="284"/>
                      <a:pt x="432" y="253"/>
                    </a:cubicBezTo>
                    <a:cubicBezTo>
                      <a:pt x="435" y="247"/>
                      <a:pt x="437" y="241"/>
                      <a:pt x="439" y="236"/>
                    </a:cubicBezTo>
                    <a:cubicBezTo>
                      <a:pt x="434" y="225"/>
                      <a:pt x="423" y="219"/>
                      <a:pt x="414" y="213"/>
                    </a:cubicBezTo>
                    <a:cubicBezTo>
                      <a:pt x="402" y="213"/>
                      <a:pt x="402" y="213"/>
                      <a:pt x="402" y="213"/>
                    </a:cubicBezTo>
                    <a:cubicBezTo>
                      <a:pt x="403" y="205"/>
                      <a:pt x="399" y="194"/>
                      <a:pt x="408" y="187"/>
                    </a:cubicBezTo>
                    <a:cubicBezTo>
                      <a:pt x="402" y="184"/>
                      <a:pt x="398" y="182"/>
                      <a:pt x="393" y="179"/>
                    </a:cubicBezTo>
                    <a:cubicBezTo>
                      <a:pt x="393" y="175"/>
                      <a:pt x="392" y="170"/>
                      <a:pt x="392" y="165"/>
                    </a:cubicBezTo>
                    <a:cubicBezTo>
                      <a:pt x="391" y="162"/>
                      <a:pt x="388" y="156"/>
                      <a:pt x="386" y="153"/>
                    </a:cubicBezTo>
                    <a:cubicBezTo>
                      <a:pt x="381" y="153"/>
                      <a:pt x="381" y="153"/>
                      <a:pt x="381" y="153"/>
                    </a:cubicBezTo>
                    <a:cubicBezTo>
                      <a:pt x="376" y="163"/>
                      <a:pt x="369" y="171"/>
                      <a:pt x="363" y="180"/>
                    </a:cubicBezTo>
                    <a:cubicBezTo>
                      <a:pt x="361" y="181"/>
                      <a:pt x="356" y="184"/>
                      <a:pt x="353" y="186"/>
                    </a:cubicBezTo>
                    <a:cubicBezTo>
                      <a:pt x="331" y="186"/>
                      <a:pt x="331" y="186"/>
                      <a:pt x="331" y="186"/>
                    </a:cubicBezTo>
                    <a:cubicBezTo>
                      <a:pt x="328" y="184"/>
                      <a:pt x="324" y="181"/>
                      <a:pt x="321" y="180"/>
                    </a:cubicBezTo>
                    <a:cubicBezTo>
                      <a:pt x="316" y="176"/>
                      <a:pt x="305" y="176"/>
                      <a:pt x="306" y="167"/>
                    </a:cubicBezTo>
                    <a:cubicBezTo>
                      <a:pt x="303" y="153"/>
                      <a:pt x="311" y="131"/>
                      <a:pt x="291" y="129"/>
                    </a:cubicBezTo>
                    <a:lnTo>
                      <a:pt x="291" y="106"/>
                    </a:lnTo>
                    <a:close/>
                    <a:moveTo>
                      <a:pt x="51" y="480"/>
                    </a:moveTo>
                    <a:cubicBezTo>
                      <a:pt x="38" y="483"/>
                      <a:pt x="17" y="479"/>
                      <a:pt x="13" y="496"/>
                    </a:cubicBezTo>
                    <a:cubicBezTo>
                      <a:pt x="23" y="493"/>
                      <a:pt x="32" y="487"/>
                      <a:pt x="42" y="486"/>
                    </a:cubicBezTo>
                    <a:cubicBezTo>
                      <a:pt x="48" y="489"/>
                      <a:pt x="54" y="492"/>
                      <a:pt x="60" y="496"/>
                    </a:cubicBezTo>
                    <a:cubicBezTo>
                      <a:pt x="57" y="491"/>
                      <a:pt x="54" y="485"/>
                      <a:pt x="51" y="48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2" name="Freeform 178">
                <a:extLst>
                  <a:ext uri="{FF2B5EF4-FFF2-40B4-BE49-F238E27FC236}">
                    <a16:creationId xmlns:a16="http://schemas.microsoft.com/office/drawing/2014/main" id="{EC10F977-E2F5-4D1B-8253-11ACBD4D5D27}"/>
                  </a:ext>
                </a:extLst>
              </p:cNvPr>
              <p:cNvSpPr>
                <a:spLocks/>
              </p:cNvSpPr>
              <p:nvPr userDrawn="1"/>
            </p:nvSpPr>
            <p:spPr bwMode="auto">
              <a:xfrm>
                <a:off x="4115" y="1890"/>
                <a:ext cx="169" cy="142"/>
              </a:xfrm>
              <a:custGeom>
                <a:avLst/>
                <a:gdLst>
                  <a:gd name="T0" fmla="*/ 94 w 224"/>
                  <a:gd name="T1" fmla="*/ 22 h 188"/>
                  <a:gd name="T2" fmla="*/ 166 w 224"/>
                  <a:gd name="T3" fmla="*/ 6 h 188"/>
                  <a:gd name="T4" fmla="*/ 195 w 224"/>
                  <a:gd name="T5" fmla="*/ 30 h 188"/>
                  <a:gd name="T6" fmla="*/ 204 w 224"/>
                  <a:gd name="T7" fmla="*/ 79 h 188"/>
                  <a:gd name="T8" fmla="*/ 200 w 224"/>
                  <a:gd name="T9" fmla="*/ 106 h 188"/>
                  <a:gd name="T10" fmla="*/ 218 w 224"/>
                  <a:gd name="T11" fmla="*/ 114 h 188"/>
                  <a:gd name="T12" fmla="*/ 224 w 224"/>
                  <a:gd name="T13" fmla="*/ 135 h 188"/>
                  <a:gd name="T14" fmla="*/ 208 w 224"/>
                  <a:gd name="T15" fmla="*/ 136 h 188"/>
                  <a:gd name="T16" fmla="*/ 212 w 224"/>
                  <a:gd name="T17" fmla="*/ 163 h 188"/>
                  <a:gd name="T18" fmla="*/ 154 w 224"/>
                  <a:gd name="T19" fmla="*/ 186 h 188"/>
                  <a:gd name="T20" fmla="*/ 114 w 224"/>
                  <a:gd name="T21" fmla="*/ 181 h 188"/>
                  <a:gd name="T22" fmla="*/ 117 w 224"/>
                  <a:gd name="T23" fmla="*/ 157 h 188"/>
                  <a:gd name="T24" fmla="*/ 98 w 224"/>
                  <a:gd name="T25" fmla="*/ 121 h 188"/>
                  <a:gd name="T26" fmla="*/ 76 w 224"/>
                  <a:gd name="T27" fmla="*/ 121 h 188"/>
                  <a:gd name="T28" fmla="*/ 44 w 224"/>
                  <a:gd name="T29" fmla="*/ 154 h 188"/>
                  <a:gd name="T30" fmla="*/ 16 w 224"/>
                  <a:gd name="T31" fmla="*/ 139 h 188"/>
                  <a:gd name="T32" fmla="*/ 0 w 224"/>
                  <a:gd name="T33" fmla="*/ 93 h 188"/>
                  <a:gd name="T34" fmla="*/ 38 w 224"/>
                  <a:gd name="T35" fmla="*/ 84 h 188"/>
                  <a:gd name="T36" fmla="*/ 39 w 224"/>
                  <a:gd name="T37" fmla="*/ 72 h 188"/>
                  <a:gd name="T38" fmla="*/ 69 w 224"/>
                  <a:gd name="T39" fmla="*/ 55 h 188"/>
                  <a:gd name="T40" fmla="*/ 94 w 224"/>
                  <a:gd name="T41" fmla="*/ 2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188">
                    <a:moveTo>
                      <a:pt x="94" y="22"/>
                    </a:moveTo>
                    <a:cubicBezTo>
                      <a:pt x="120" y="30"/>
                      <a:pt x="139" y="0"/>
                      <a:pt x="166" y="6"/>
                    </a:cubicBezTo>
                    <a:cubicBezTo>
                      <a:pt x="174" y="16"/>
                      <a:pt x="184" y="24"/>
                      <a:pt x="195" y="30"/>
                    </a:cubicBezTo>
                    <a:cubicBezTo>
                      <a:pt x="194" y="47"/>
                      <a:pt x="195" y="65"/>
                      <a:pt x="204" y="79"/>
                    </a:cubicBezTo>
                    <a:cubicBezTo>
                      <a:pt x="201" y="88"/>
                      <a:pt x="198" y="97"/>
                      <a:pt x="200" y="106"/>
                    </a:cubicBezTo>
                    <a:cubicBezTo>
                      <a:pt x="205" y="111"/>
                      <a:pt x="212" y="112"/>
                      <a:pt x="218" y="114"/>
                    </a:cubicBezTo>
                    <a:cubicBezTo>
                      <a:pt x="220" y="121"/>
                      <a:pt x="222" y="128"/>
                      <a:pt x="224" y="135"/>
                    </a:cubicBezTo>
                    <a:cubicBezTo>
                      <a:pt x="220" y="135"/>
                      <a:pt x="212" y="135"/>
                      <a:pt x="208" y="136"/>
                    </a:cubicBezTo>
                    <a:cubicBezTo>
                      <a:pt x="209" y="145"/>
                      <a:pt x="210" y="154"/>
                      <a:pt x="212" y="163"/>
                    </a:cubicBezTo>
                    <a:cubicBezTo>
                      <a:pt x="190" y="165"/>
                      <a:pt x="176" y="188"/>
                      <a:pt x="154" y="186"/>
                    </a:cubicBezTo>
                    <a:cubicBezTo>
                      <a:pt x="140" y="187"/>
                      <a:pt x="127" y="184"/>
                      <a:pt x="114" y="181"/>
                    </a:cubicBezTo>
                    <a:cubicBezTo>
                      <a:pt x="115" y="173"/>
                      <a:pt x="116" y="165"/>
                      <a:pt x="117" y="157"/>
                    </a:cubicBezTo>
                    <a:cubicBezTo>
                      <a:pt x="105" y="148"/>
                      <a:pt x="103" y="134"/>
                      <a:pt x="98" y="121"/>
                    </a:cubicBezTo>
                    <a:cubicBezTo>
                      <a:pt x="90" y="121"/>
                      <a:pt x="83" y="121"/>
                      <a:pt x="76" y="121"/>
                    </a:cubicBezTo>
                    <a:cubicBezTo>
                      <a:pt x="67" y="133"/>
                      <a:pt x="58" y="147"/>
                      <a:pt x="44" y="154"/>
                    </a:cubicBezTo>
                    <a:cubicBezTo>
                      <a:pt x="34" y="149"/>
                      <a:pt x="25" y="144"/>
                      <a:pt x="16" y="139"/>
                    </a:cubicBezTo>
                    <a:cubicBezTo>
                      <a:pt x="16" y="122"/>
                      <a:pt x="17" y="102"/>
                      <a:pt x="0" y="93"/>
                    </a:cubicBezTo>
                    <a:cubicBezTo>
                      <a:pt x="13" y="90"/>
                      <a:pt x="25" y="87"/>
                      <a:pt x="38" y="84"/>
                    </a:cubicBezTo>
                    <a:cubicBezTo>
                      <a:pt x="38" y="81"/>
                      <a:pt x="39" y="75"/>
                      <a:pt x="39" y="72"/>
                    </a:cubicBezTo>
                    <a:cubicBezTo>
                      <a:pt x="50" y="67"/>
                      <a:pt x="60" y="61"/>
                      <a:pt x="69" y="55"/>
                    </a:cubicBezTo>
                    <a:cubicBezTo>
                      <a:pt x="74" y="41"/>
                      <a:pt x="80" y="27"/>
                      <a:pt x="94" y="2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3" name="Freeform 179">
                <a:extLst>
                  <a:ext uri="{FF2B5EF4-FFF2-40B4-BE49-F238E27FC236}">
                    <a16:creationId xmlns:a16="http://schemas.microsoft.com/office/drawing/2014/main" id="{E54C4FBC-DC6E-4DA2-BF61-677FC001165A}"/>
                  </a:ext>
                </a:extLst>
              </p:cNvPr>
              <p:cNvSpPr>
                <a:spLocks/>
              </p:cNvSpPr>
              <p:nvPr userDrawn="1"/>
            </p:nvSpPr>
            <p:spPr bwMode="auto">
              <a:xfrm>
                <a:off x="6057" y="1923"/>
                <a:ext cx="10" cy="22"/>
              </a:xfrm>
              <a:custGeom>
                <a:avLst/>
                <a:gdLst>
                  <a:gd name="T0" fmla="*/ 8 w 13"/>
                  <a:gd name="T1" fmla="*/ 30 h 30"/>
                  <a:gd name="T2" fmla="*/ 8 w 13"/>
                  <a:gd name="T3" fmla="*/ 3 h 30"/>
                  <a:gd name="T4" fmla="*/ 0 w 13"/>
                  <a:gd name="T5" fmla="*/ 28 h 30"/>
                  <a:gd name="T6" fmla="*/ 8 w 13"/>
                  <a:gd name="T7" fmla="*/ 30 h 30"/>
                </a:gdLst>
                <a:ahLst/>
                <a:cxnLst>
                  <a:cxn ang="0">
                    <a:pos x="T0" y="T1"/>
                  </a:cxn>
                  <a:cxn ang="0">
                    <a:pos x="T2" y="T3"/>
                  </a:cxn>
                  <a:cxn ang="0">
                    <a:pos x="T4" y="T5"/>
                  </a:cxn>
                  <a:cxn ang="0">
                    <a:pos x="T6" y="T7"/>
                  </a:cxn>
                </a:cxnLst>
                <a:rect l="0" t="0" r="r" b="b"/>
                <a:pathLst>
                  <a:path w="13" h="30">
                    <a:moveTo>
                      <a:pt x="8" y="30"/>
                    </a:moveTo>
                    <a:cubicBezTo>
                      <a:pt x="12" y="12"/>
                      <a:pt x="13" y="0"/>
                      <a:pt x="8" y="3"/>
                    </a:cubicBezTo>
                    <a:cubicBezTo>
                      <a:pt x="6" y="7"/>
                      <a:pt x="3" y="17"/>
                      <a:pt x="0" y="28"/>
                    </a:cubicBezTo>
                    <a:cubicBezTo>
                      <a:pt x="2" y="29"/>
                      <a:pt x="5" y="29"/>
                      <a:pt x="8" y="30"/>
                    </a:cubicBezTo>
                    <a:close/>
                  </a:path>
                </a:pathLst>
              </a:custGeom>
              <a:solidFill>
                <a:srgbClr val="F4B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4" name="Freeform 180">
                <a:extLst>
                  <a:ext uri="{FF2B5EF4-FFF2-40B4-BE49-F238E27FC236}">
                    <a16:creationId xmlns:a16="http://schemas.microsoft.com/office/drawing/2014/main" id="{35031BB6-A243-4715-B86E-5BF41607C308}"/>
                  </a:ext>
                </a:extLst>
              </p:cNvPr>
              <p:cNvSpPr>
                <a:spLocks/>
              </p:cNvSpPr>
              <p:nvPr userDrawn="1"/>
            </p:nvSpPr>
            <p:spPr bwMode="auto">
              <a:xfrm>
                <a:off x="6002" y="1949"/>
                <a:ext cx="189" cy="106"/>
              </a:xfrm>
              <a:custGeom>
                <a:avLst/>
                <a:gdLst>
                  <a:gd name="T0" fmla="*/ 244 w 252"/>
                  <a:gd name="T1" fmla="*/ 44 h 141"/>
                  <a:gd name="T2" fmla="*/ 220 w 252"/>
                  <a:gd name="T3" fmla="*/ 16 h 141"/>
                  <a:gd name="T4" fmla="*/ 151 w 252"/>
                  <a:gd name="T5" fmla="*/ 23 h 141"/>
                  <a:gd name="T6" fmla="*/ 109 w 252"/>
                  <a:gd name="T7" fmla="*/ 0 h 141"/>
                  <a:gd name="T8" fmla="*/ 103 w 252"/>
                  <a:gd name="T9" fmla="*/ 57 h 141"/>
                  <a:gd name="T10" fmla="*/ 57 w 252"/>
                  <a:gd name="T11" fmla="*/ 68 h 141"/>
                  <a:gd name="T12" fmla="*/ 78 w 252"/>
                  <a:gd name="T13" fmla="*/ 5 h 141"/>
                  <a:gd name="T14" fmla="*/ 70 w 252"/>
                  <a:gd name="T15" fmla="*/ 3 h 141"/>
                  <a:gd name="T16" fmla="*/ 48 w 252"/>
                  <a:gd name="T17" fmla="*/ 70 h 141"/>
                  <a:gd name="T18" fmla="*/ 45 w 252"/>
                  <a:gd name="T19" fmla="*/ 72 h 141"/>
                  <a:gd name="T20" fmla="*/ 11 w 252"/>
                  <a:gd name="T21" fmla="*/ 76 h 141"/>
                  <a:gd name="T22" fmla="*/ 0 w 252"/>
                  <a:gd name="T23" fmla="*/ 140 h 141"/>
                  <a:gd name="T24" fmla="*/ 108 w 252"/>
                  <a:gd name="T25" fmla="*/ 141 h 141"/>
                  <a:gd name="T26" fmla="*/ 140 w 252"/>
                  <a:gd name="T27" fmla="*/ 136 h 141"/>
                  <a:gd name="T28" fmla="*/ 195 w 252"/>
                  <a:gd name="T29" fmla="*/ 126 h 141"/>
                  <a:gd name="T30" fmla="*/ 252 w 252"/>
                  <a:gd name="T31" fmla="*/ 105 h 141"/>
                  <a:gd name="T32" fmla="*/ 244 w 252"/>
                  <a:gd name="T33" fmla="*/ 4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141">
                    <a:moveTo>
                      <a:pt x="244" y="44"/>
                    </a:moveTo>
                    <a:cubicBezTo>
                      <a:pt x="235" y="35"/>
                      <a:pt x="227" y="26"/>
                      <a:pt x="220" y="16"/>
                    </a:cubicBezTo>
                    <a:cubicBezTo>
                      <a:pt x="199" y="28"/>
                      <a:pt x="174" y="27"/>
                      <a:pt x="151" y="23"/>
                    </a:cubicBezTo>
                    <a:cubicBezTo>
                      <a:pt x="134" y="21"/>
                      <a:pt x="125" y="3"/>
                      <a:pt x="109" y="0"/>
                    </a:cubicBezTo>
                    <a:cubicBezTo>
                      <a:pt x="102" y="18"/>
                      <a:pt x="103" y="38"/>
                      <a:pt x="103" y="57"/>
                    </a:cubicBezTo>
                    <a:cubicBezTo>
                      <a:pt x="90" y="68"/>
                      <a:pt x="72" y="65"/>
                      <a:pt x="57" y="68"/>
                    </a:cubicBezTo>
                    <a:cubicBezTo>
                      <a:pt x="64" y="51"/>
                      <a:pt x="73" y="26"/>
                      <a:pt x="78" y="5"/>
                    </a:cubicBezTo>
                    <a:cubicBezTo>
                      <a:pt x="76" y="4"/>
                      <a:pt x="73" y="4"/>
                      <a:pt x="70" y="3"/>
                    </a:cubicBezTo>
                    <a:cubicBezTo>
                      <a:pt x="63" y="27"/>
                      <a:pt x="56" y="55"/>
                      <a:pt x="48" y="70"/>
                    </a:cubicBezTo>
                    <a:cubicBezTo>
                      <a:pt x="47" y="71"/>
                      <a:pt x="46" y="71"/>
                      <a:pt x="45" y="72"/>
                    </a:cubicBezTo>
                    <a:cubicBezTo>
                      <a:pt x="34" y="76"/>
                      <a:pt x="22" y="76"/>
                      <a:pt x="11" y="76"/>
                    </a:cubicBezTo>
                    <a:cubicBezTo>
                      <a:pt x="15" y="99"/>
                      <a:pt x="4" y="118"/>
                      <a:pt x="0" y="140"/>
                    </a:cubicBezTo>
                    <a:cubicBezTo>
                      <a:pt x="36" y="140"/>
                      <a:pt x="72" y="140"/>
                      <a:pt x="108" y="141"/>
                    </a:cubicBezTo>
                    <a:cubicBezTo>
                      <a:pt x="119" y="141"/>
                      <a:pt x="130" y="140"/>
                      <a:pt x="140" y="136"/>
                    </a:cubicBezTo>
                    <a:cubicBezTo>
                      <a:pt x="158" y="129"/>
                      <a:pt x="177" y="132"/>
                      <a:pt x="195" y="126"/>
                    </a:cubicBezTo>
                    <a:cubicBezTo>
                      <a:pt x="214" y="119"/>
                      <a:pt x="236" y="118"/>
                      <a:pt x="252" y="105"/>
                    </a:cubicBezTo>
                    <a:cubicBezTo>
                      <a:pt x="238" y="87"/>
                      <a:pt x="240" y="64"/>
                      <a:pt x="244" y="4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5" name="Freeform 181">
                <a:extLst>
                  <a:ext uri="{FF2B5EF4-FFF2-40B4-BE49-F238E27FC236}">
                    <a16:creationId xmlns:a16="http://schemas.microsoft.com/office/drawing/2014/main" id="{BD598255-933C-4CF3-8D0B-15930F545D9F}"/>
                  </a:ext>
                </a:extLst>
              </p:cNvPr>
              <p:cNvSpPr>
                <a:spLocks/>
              </p:cNvSpPr>
              <p:nvPr userDrawn="1"/>
            </p:nvSpPr>
            <p:spPr bwMode="auto">
              <a:xfrm>
                <a:off x="6146" y="0"/>
                <a:ext cx="1539" cy="2838"/>
              </a:xfrm>
              <a:custGeom>
                <a:avLst/>
                <a:gdLst>
                  <a:gd name="T0" fmla="*/ 1156 w 2047"/>
                  <a:gd name="T1" fmla="*/ 120 h 3770"/>
                  <a:gd name="T2" fmla="*/ 1049 w 2047"/>
                  <a:gd name="T3" fmla="*/ 240 h 3770"/>
                  <a:gd name="T4" fmla="*/ 1014 w 2047"/>
                  <a:gd name="T5" fmla="*/ 79 h 3770"/>
                  <a:gd name="T6" fmla="*/ 911 w 2047"/>
                  <a:gd name="T7" fmla="*/ 125 h 3770"/>
                  <a:gd name="T8" fmla="*/ 1047 w 2047"/>
                  <a:gd name="T9" fmla="*/ 392 h 3770"/>
                  <a:gd name="T10" fmla="*/ 974 w 2047"/>
                  <a:gd name="T11" fmla="*/ 439 h 3770"/>
                  <a:gd name="T12" fmla="*/ 854 w 2047"/>
                  <a:gd name="T13" fmla="*/ 676 h 3770"/>
                  <a:gd name="T14" fmla="*/ 889 w 2047"/>
                  <a:gd name="T15" fmla="*/ 806 h 3770"/>
                  <a:gd name="T16" fmla="*/ 723 w 2047"/>
                  <a:gd name="T17" fmla="*/ 780 h 3770"/>
                  <a:gd name="T18" fmla="*/ 779 w 2047"/>
                  <a:gd name="T19" fmla="*/ 862 h 3770"/>
                  <a:gd name="T20" fmla="*/ 742 w 2047"/>
                  <a:gd name="T21" fmla="*/ 972 h 3770"/>
                  <a:gd name="T22" fmla="*/ 512 w 2047"/>
                  <a:gd name="T23" fmla="*/ 801 h 3770"/>
                  <a:gd name="T24" fmla="*/ 395 w 2047"/>
                  <a:gd name="T25" fmla="*/ 658 h 3770"/>
                  <a:gd name="T26" fmla="*/ 296 w 2047"/>
                  <a:gd name="T27" fmla="*/ 593 h 3770"/>
                  <a:gd name="T28" fmla="*/ 384 w 2047"/>
                  <a:gd name="T29" fmla="*/ 604 h 3770"/>
                  <a:gd name="T30" fmla="*/ 659 w 2047"/>
                  <a:gd name="T31" fmla="*/ 603 h 3770"/>
                  <a:gd name="T32" fmla="*/ 815 w 2047"/>
                  <a:gd name="T33" fmla="*/ 479 h 3770"/>
                  <a:gd name="T34" fmla="*/ 723 w 2047"/>
                  <a:gd name="T35" fmla="*/ 302 h 3770"/>
                  <a:gd name="T36" fmla="*/ 431 w 2047"/>
                  <a:gd name="T37" fmla="*/ 209 h 3770"/>
                  <a:gd name="T38" fmla="*/ 257 w 2047"/>
                  <a:gd name="T39" fmla="*/ 245 h 3770"/>
                  <a:gd name="T40" fmla="*/ 171 w 2047"/>
                  <a:gd name="T41" fmla="*/ 222 h 3770"/>
                  <a:gd name="T42" fmla="*/ 201 w 2047"/>
                  <a:gd name="T43" fmla="*/ 168 h 3770"/>
                  <a:gd name="T44" fmla="*/ 97 w 2047"/>
                  <a:gd name="T45" fmla="*/ 240 h 3770"/>
                  <a:gd name="T46" fmla="*/ 22 w 2047"/>
                  <a:gd name="T47" fmla="*/ 461 h 3770"/>
                  <a:gd name="T48" fmla="*/ 112 w 2047"/>
                  <a:gd name="T49" fmla="*/ 664 h 3770"/>
                  <a:gd name="T50" fmla="*/ 214 w 2047"/>
                  <a:gd name="T51" fmla="*/ 854 h 3770"/>
                  <a:gd name="T52" fmla="*/ 259 w 2047"/>
                  <a:gd name="T53" fmla="*/ 973 h 3770"/>
                  <a:gd name="T54" fmla="*/ 361 w 2047"/>
                  <a:gd name="T55" fmla="*/ 1165 h 3770"/>
                  <a:gd name="T56" fmla="*/ 404 w 2047"/>
                  <a:gd name="T57" fmla="*/ 1432 h 3770"/>
                  <a:gd name="T58" fmla="*/ 303 w 2047"/>
                  <a:gd name="T59" fmla="*/ 1669 h 3770"/>
                  <a:gd name="T60" fmla="*/ 450 w 2047"/>
                  <a:gd name="T61" fmla="*/ 1688 h 3770"/>
                  <a:gd name="T62" fmla="*/ 385 w 2047"/>
                  <a:gd name="T63" fmla="*/ 1781 h 3770"/>
                  <a:gd name="T64" fmla="*/ 362 w 2047"/>
                  <a:gd name="T65" fmla="*/ 1842 h 3770"/>
                  <a:gd name="T66" fmla="*/ 388 w 2047"/>
                  <a:gd name="T67" fmla="*/ 2090 h 3770"/>
                  <a:gd name="T68" fmla="*/ 444 w 2047"/>
                  <a:gd name="T69" fmla="*/ 2248 h 3770"/>
                  <a:gd name="T70" fmla="*/ 531 w 2047"/>
                  <a:gd name="T71" fmla="*/ 2339 h 3770"/>
                  <a:gd name="T72" fmla="*/ 745 w 2047"/>
                  <a:gd name="T73" fmla="*/ 2357 h 3770"/>
                  <a:gd name="T74" fmla="*/ 816 w 2047"/>
                  <a:gd name="T75" fmla="*/ 2521 h 3770"/>
                  <a:gd name="T76" fmla="*/ 966 w 2047"/>
                  <a:gd name="T77" fmla="*/ 2685 h 3770"/>
                  <a:gd name="T78" fmla="*/ 946 w 2047"/>
                  <a:gd name="T79" fmla="*/ 2810 h 3770"/>
                  <a:gd name="T80" fmla="*/ 1011 w 2047"/>
                  <a:gd name="T81" fmla="*/ 2790 h 3770"/>
                  <a:gd name="T82" fmla="*/ 1203 w 2047"/>
                  <a:gd name="T83" fmla="*/ 2798 h 3770"/>
                  <a:gd name="T84" fmla="*/ 1242 w 2047"/>
                  <a:gd name="T85" fmla="*/ 2898 h 3770"/>
                  <a:gd name="T86" fmla="*/ 1379 w 2047"/>
                  <a:gd name="T87" fmla="*/ 2954 h 3770"/>
                  <a:gd name="T88" fmla="*/ 1508 w 2047"/>
                  <a:gd name="T89" fmla="*/ 2955 h 3770"/>
                  <a:gd name="T90" fmla="*/ 1644 w 2047"/>
                  <a:gd name="T91" fmla="*/ 2932 h 3770"/>
                  <a:gd name="T92" fmla="*/ 1780 w 2047"/>
                  <a:gd name="T93" fmla="*/ 2904 h 3770"/>
                  <a:gd name="T94" fmla="*/ 1913 w 2047"/>
                  <a:gd name="T95" fmla="*/ 2946 h 3770"/>
                  <a:gd name="T96" fmla="*/ 1908 w 2047"/>
                  <a:gd name="T97" fmla="*/ 3078 h 3770"/>
                  <a:gd name="T98" fmla="*/ 1963 w 2047"/>
                  <a:gd name="T99" fmla="*/ 3194 h 3770"/>
                  <a:gd name="T100" fmla="*/ 1837 w 2047"/>
                  <a:gd name="T101" fmla="*/ 3313 h 3770"/>
                  <a:gd name="T102" fmla="*/ 1969 w 2047"/>
                  <a:gd name="T103" fmla="*/ 3335 h 3770"/>
                  <a:gd name="T104" fmla="*/ 1883 w 2047"/>
                  <a:gd name="T105" fmla="*/ 3427 h 3770"/>
                  <a:gd name="T106" fmla="*/ 1912 w 2047"/>
                  <a:gd name="T107" fmla="*/ 3512 h 3770"/>
                  <a:gd name="T108" fmla="*/ 1865 w 2047"/>
                  <a:gd name="T109" fmla="*/ 3676 h 3770"/>
                  <a:gd name="T110" fmla="*/ 1824 w 2047"/>
                  <a:gd name="T111" fmla="*/ 3689 h 3770"/>
                  <a:gd name="T112" fmla="*/ 2011 w 2047"/>
                  <a:gd name="T113" fmla="*/ 3770 h 3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47" h="3770">
                    <a:moveTo>
                      <a:pt x="1222" y="0"/>
                    </a:moveTo>
                    <a:cubicBezTo>
                      <a:pt x="1207" y="18"/>
                      <a:pt x="1207" y="51"/>
                      <a:pt x="1180" y="57"/>
                    </a:cubicBezTo>
                    <a:cubicBezTo>
                      <a:pt x="1189" y="61"/>
                      <a:pt x="1198" y="66"/>
                      <a:pt x="1205" y="74"/>
                    </a:cubicBezTo>
                    <a:cubicBezTo>
                      <a:pt x="1196" y="81"/>
                      <a:pt x="1185" y="86"/>
                      <a:pt x="1175" y="93"/>
                    </a:cubicBezTo>
                    <a:cubicBezTo>
                      <a:pt x="1168" y="100"/>
                      <a:pt x="1162" y="110"/>
                      <a:pt x="1156" y="120"/>
                    </a:cubicBezTo>
                    <a:cubicBezTo>
                      <a:pt x="1167" y="132"/>
                      <a:pt x="1175" y="147"/>
                      <a:pt x="1178" y="164"/>
                    </a:cubicBezTo>
                    <a:cubicBezTo>
                      <a:pt x="1180" y="184"/>
                      <a:pt x="1192" y="203"/>
                      <a:pt x="1193" y="224"/>
                    </a:cubicBezTo>
                    <a:cubicBezTo>
                      <a:pt x="1171" y="242"/>
                      <a:pt x="1151" y="264"/>
                      <a:pt x="1125" y="277"/>
                    </a:cubicBezTo>
                    <a:cubicBezTo>
                      <a:pt x="1112" y="282"/>
                      <a:pt x="1099" y="295"/>
                      <a:pt x="1085" y="289"/>
                    </a:cubicBezTo>
                    <a:cubicBezTo>
                      <a:pt x="1069" y="276"/>
                      <a:pt x="1066" y="252"/>
                      <a:pt x="1049" y="240"/>
                    </a:cubicBezTo>
                    <a:cubicBezTo>
                      <a:pt x="1031" y="240"/>
                      <a:pt x="1013" y="245"/>
                      <a:pt x="995" y="245"/>
                    </a:cubicBezTo>
                    <a:cubicBezTo>
                      <a:pt x="994" y="229"/>
                      <a:pt x="999" y="214"/>
                      <a:pt x="1007" y="201"/>
                    </a:cubicBezTo>
                    <a:cubicBezTo>
                      <a:pt x="1016" y="188"/>
                      <a:pt x="1010" y="172"/>
                      <a:pt x="1010" y="158"/>
                    </a:cubicBezTo>
                    <a:cubicBezTo>
                      <a:pt x="1028" y="148"/>
                      <a:pt x="1047" y="140"/>
                      <a:pt x="1061" y="124"/>
                    </a:cubicBezTo>
                    <a:cubicBezTo>
                      <a:pt x="1048" y="107"/>
                      <a:pt x="1036" y="85"/>
                      <a:pt x="1014" y="79"/>
                    </a:cubicBezTo>
                    <a:cubicBezTo>
                      <a:pt x="1000" y="74"/>
                      <a:pt x="989" y="64"/>
                      <a:pt x="977" y="56"/>
                    </a:cubicBezTo>
                    <a:cubicBezTo>
                      <a:pt x="960" y="61"/>
                      <a:pt x="943" y="65"/>
                      <a:pt x="926" y="65"/>
                    </a:cubicBezTo>
                    <a:cubicBezTo>
                      <a:pt x="904" y="64"/>
                      <a:pt x="893" y="88"/>
                      <a:pt x="874" y="95"/>
                    </a:cubicBezTo>
                    <a:cubicBezTo>
                      <a:pt x="859" y="98"/>
                      <a:pt x="843" y="97"/>
                      <a:pt x="827" y="97"/>
                    </a:cubicBezTo>
                    <a:cubicBezTo>
                      <a:pt x="853" y="113"/>
                      <a:pt x="883" y="117"/>
                      <a:pt x="911" y="125"/>
                    </a:cubicBezTo>
                    <a:cubicBezTo>
                      <a:pt x="925" y="152"/>
                      <a:pt x="930" y="182"/>
                      <a:pt x="942" y="210"/>
                    </a:cubicBezTo>
                    <a:cubicBezTo>
                      <a:pt x="951" y="233"/>
                      <a:pt x="950" y="257"/>
                      <a:pt x="949" y="281"/>
                    </a:cubicBezTo>
                    <a:cubicBezTo>
                      <a:pt x="965" y="292"/>
                      <a:pt x="985" y="293"/>
                      <a:pt x="1003" y="290"/>
                    </a:cubicBezTo>
                    <a:cubicBezTo>
                      <a:pt x="1012" y="306"/>
                      <a:pt x="1025" y="319"/>
                      <a:pt x="1034" y="335"/>
                    </a:cubicBezTo>
                    <a:cubicBezTo>
                      <a:pt x="1038" y="354"/>
                      <a:pt x="1040" y="373"/>
                      <a:pt x="1047" y="392"/>
                    </a:cubicBezTo>
                    <a:cubicBezTo>
                      <a:pt x="1053" y="415"/>
                      <a:pt x="1064" y="436"/>
                      <a:pt x="1069" y="460"/>
                    </a:cubicBezTo>
                    <a:cubicBezTo>
                      <a:pt x="1060" y="471"/>
                      <a:pt x="1046" y="454"/>
                      <a:pt x="1035" y="458"/>
                    </a:cubicBezTo>
                    <a:cubicBezTo>
                      <a:pt x="1026" y="464"/>
                      <a:pt x="1018" y="474"/>
                      <a:pt x="1010" y="482"/>
                    </a:cubicBezTo>
                    <a:cubicBezTo>
                      <a:pt x="1009" y="467"/>
                      <a:pt x="1009" y="452"/>
                      <a:pt x="1009" y="437"/>
                    </a:cubicBezTo>
                    <a:cubicBezTo>
                      <a:pt x="997" y="434"/>
                      <a:pt x="985" y="432"/>
                      <a:pt x="974" y="439"/>
                    </a:cubicBezTo>
                    <a:cubicBezTo>
                      <a:pt x="960" y="448"/>
                      <a:pt x="943" y="448"/>
                      <a:pt x="927" y="444"/>
                    </a:cubicBezTo>
                    <a:cubicBezTo>
                      <a:pt x="924" y="483"/>
                      <a:pt x="904" y="517"/>
                      <a:pt x="886" y="550"/>
                    </a:cubicBezTo>
                    <a:cubicBezTo>
                      <a:pt x="877" y="563"/>
                      <a:pt x="868" y="577"/>
                      <a:pt x="864" y="593"/>
                    </a:cubicBezTo>
                    <a:cubicBezTo>
                      <a:pt x="858" y="615"/>
                      <a:pt x="845" y="635"/>
                      <a:pt x="843" y="659"/>
                    </a:cubicBezTo>
                    <a:cubicBezTo>
                      <a:pt x="842" y="667"/>
                      <a:pt x="849" y="671"/>
                      <a:pt x="854" y="676"/>
                    </a:cubicBezTo>
                    <a:cubicBezTo>
                      <a:pt x="876" y="694"/>
                      <a:pt x="901" y="709"/>
                      <a:pt x="924" y="727"/>
                    </a:cubicBezTo>
                    <a:cubicBezTo>
                      <a:pt x="936" y="734"/>
                      <a:pt x="934" y="750"/>
                      <a:pt x="939" y="761"/>
                    </a:cubicBezTo>
                    <a:cubicBezTo>
                      <a:pt x="946" y="767"/>
                      <a:pt x="954" y="772"/>
                      <a:pt x="961" y="777"/>
                    </a:cubicBezTo>
                    <a:cubicBezTo>
                      <a:pt x="943" y="781"/>
                      <a:pt x="924" y="783"/>
                      <a:pt x="905" y="784"/>
                    </a:cubicBezTo>
                    <a:cubicBezTo>
                      <a:pt x="900" y="791"/>
                      <a:pt x="894" y="799"/>
                      <a:pt x="889" y="806"/>
                    </a:cubicBezTo>
                    <a:cubicBezTo>
                      <a:pt x="866" y="803"/>
                      <a:pt x="843" y="798"/>
                      <a:pt x="820" y="797"/>
                    </a:cubicBezTo>
                    <a:cubicBezTo>
                      <a:pt x="808" y="797"/>
                      <a:pt x="802" y="808"/>
                      <a:pt x="795" y="815"/>
                    </a:cubicBezTo>
                    <a:cubicBezTo>
                      <a:pt x="788" y="815"/>
                      <a:pt x="781" y="816"/>
                      <a:pt x="775" y="816"/>
                    </a:cubicBezTo>
                    <a:cubicBezTo>
                      <a:pt x="774" y="808"/>
                      <a:pt x="774" y="801"/>
                      <a:pt x="774" y="794"/>
                    </a:cubicBezTo>
                    <a:cubicBezTo>
                      <a:pt x="756" y="794"/>
                      <a:pt x="737" y="791"/>
                      <a:pt x="723" y="780"/>
                    </a:cubicBezTo>
                    <a:cubicBezTo>
                      <a:pt x="712" y="776"/>
                      <a:pt x="696" y="764"/>
                      <a:pt x="687" y="776"/>
                    </a:cubicBezTo>
                    <a:cubicBezTo>
                      <a:pt x="687" y="787"/>
                      <a:pt x="691" y="798"/>
                      <a:pt x="690" y="810"/>
                    </a:cubicBezTo>
                    <a:cubicBezTo>
                      <a:pt x="686" y="816"/>
                      <a:pt x="681" y="821"/>
                      <a:pt x="677" y="827"/>
                    </a:cubicBezTo>
                    <a:cubicBezTo>
                      <a:pt x="698" y="846"/>
                      <a:pt x="719" y="865"/>
                      <a:pt x="743" y="880"/>
                    </a:cubicBezTo>
                    <a:cubicBezTo>
                      <a:pt x="755" y="875"/>
                      <a:pt x="766" y="866"/>
                      <a:pt x="779" y="862"/>
                    </a:cubicBezTo>
                    <a:cubicBezTo>
                      <a:pt x="793" y="863"/>
                      <a:pt x="807" y="871"/>
                      <a:pt x="810" y="885"/>
                    </a:cubicBezTo>
                    <a:cubicBezTo>
                      <a:pt x="813" y="900"/>
                      <a:pt x="823" y="910"/>
                      <a:pt x="830" y="922"/>
                    </a:cubicBezTo>
                    <a:cubicBezTo>
                      <a:pt x="833" y="935"/>
                      <a:pt x="817" y="940"/>
                      <a:pt x="809" y="947"/>
                    </a:cubicBezTo>
                    <a:cubicBezTo>
                      <a:pt x="806" y="955"/>
                      <a:pt x="805" y="967"/>
                      <a:pt x="795" y="971"/>
                    </a:cubicBezTo>
                    <a:cubicBezTo>
                      <a:pt x="778" y="972"/>
                      <a:pt x="760" y="973"/>
                      <a:pt x="742" y="972"/>
                    </a:cubicBezTo>
                    <a:cubicBezTo>
                      <a:pt x="724" y="967"/>
                      <a:pt x="707" y="959"/>
                      <a:pt x="688" y="957"/>
                    </a:cubicBezTo>
                    <a:cubicBezTo>
                      <a:pt x="683" y="950"/>
                      <a:pt x="678" y="942"/>
                      <a:pt x="671" y="937"/>
                    </a:cubicBezTo>
                    <a:cubicBezTo>
                      <a:pt x="648" y="928"/>
                      <a:pt x="628" y="951"/>
                      <a:pt x="606" y="943"/>
                    </a:cubicBezTo>
                    <a:cubicBezTo>
                      <a:pt x="584" y="925"/>
                      <a:pt x="570" y="900"/>
                      <a:pt x="560" y="873"/>
                    </a:cubicBezTo>
                    <a:cubicBezTo>
                      <a:pt x="551" y="845"/>
                      <a:pt x="522" y="830"/>
                      <a:pt x="512" y="801"/>
                    </a:cubicBezTo>
                    <a:cubicBezTo>
                      <a:pt x="508" y="774"/>
                      <a:pt x="519" y="745"/>
                      <a:pt x="508" y="718"/>
                    </a:cubicBezTo>
                    <a:cubicBezTo>
                      <a:pt x="500" y="707"/>
                      <a:pt x="490" y="698"/>
                      <a:pt x="477" y="693"/>
                    </a:cubicBezTo>
                    <a:cubicBezTo>
                      <a:pt x="466" y="690"/>
                      <a:pt x="454" y="692"/>
                      <a:pt x="442" y="691"/>
                    </a:cubicBezTo>
                    <a:cubicBezTo>
                      <a:pt x="424" y="691"/>
                      <a:pt x="408" y="681"/>
                      <a:pt x="392" y="675"/>
                    </a:cubicBezTo>
                    <a:cubicBezTo>
                      <a:pt x="393" y="670"/>
                      <a:pt x="394" y="664"/>
                      <a:pt x="395" y="658"/>
                    </a:cubicBezTo>
                    <a:cubicBezTo>
                      <a:pt x="362" y="653"/>
                      <a:pt x="362" y="653"/>
                      <a:pt x="362" y="653"/>
                    </a:cubicBezTo>
                    <a:cubicBezTo>
                      <a:pt x="366" y="648"/>
                      <a:pt x="370" y="644"/>
                      <a:pt x="375" y="641"/>
                    </a:cubicBezTo>
                    <a:cubicBezTo>
                      <a:pt x="363" y="638"/>
                      <a:pt x="351" y="637"/>
                      <a:pt x="340" y="633"/>
                    </a:cubicBezTo>
                    <a:cubicBezTo>
                      <a:pt x="329" y="624"/>
                      <a:pt x="317" y="617"/>
                      <a:pt x="303" y="614"/>
                    </a:cubicBezTo>
                    <a:cubicBezTo>
                      <a:pt x="300" y="607"/>
                      <a:pt x="298" y="600"/>
                      <a:pt x="296" y="593"/>
                    </a:cubicBezTo>
                    <a:cubicBezTo>
                      <a:pt x="287" y="590"/>
                      <a:pt x="278" y="589"/>
                      <a:pt x="269" y="588"/>
                    </a:cubicBezTo>
                    <a:cubicBezTo>
                      <a:pt x="271" y="583"/>
                      <a:pt x="273" y="579"/>
                      <a:pt x="275" y="576"/>
                    </a:cubicBezTo>
                    <a:cubicBezTo>
                      <a:pt x="293" y="568"/>
                      <a:pt x="312" y="565"/>
                      <a:pt x="331" y="561"/>
                    </a:cubicBezTo>
                    <a:cubicBezTo>
                      <a:pt x="340" y="576"/>
                      <a:pt x="347" y="591"/>
                      <a:pt x="354" y="606"/>
                    </a:cubicBezTo>
                    <a:cubicBezTo>
                      <a:pt x="364" y="606"/>
                      <a:pt x="374" y="605"/>
                      <a:pt x="384" y="604"/>
                    </a:cubicBezTo>
                    <a:cubicBezTo>
                      <a:pt x="405" y="593"/>
                      <a:pt x="428" y="600"/>
                      <a:pt x="446" y="612"/>
                    </a:cubicBezTo>
                    <a:cubicBezTo>
                      <a:pt x="457" y="607"/>
                      <a:pt x="468" y="600"/>
                      <a:pt x="479" y="604"/>
                    </a:cubicBezTo>
                    <a:cubicBezTo>
                      <a:pt x="498" y="609"/>
                      <a:pt x="514" y="624"/>
                      <a:pt x="535" y="621"/>
                    </a:cubicBezTo>
                    <a:cubicBezTo>
                      <a:pt x="561" y="617"/>
                      <a:pt x="588" y="620"/>
                      <a:pt x="614" y="610"/>
                    </a:cubicBezTo>
                    <a:cubicBezTo>
                      <a:pt x="628" y="604"/>
                      <a:pt x="644" y="603"/>
                      <a:pt x="659" y="603"/>
                    </a:cubicBezTo>
                    <a:cubicBezTo>
                      <a:pt x="662" y="606"/>
                      <a:pt x="665" y="610"/>
                      <a:pt x="668" y="614"/>
                    </a:cubicBezTo>
                    <a:cubicBezTo>
                      <a:pt x="688" y="606"/>
                      <a:pt x="710" y="604"/>
                      <a:pt x="730" y="596"/>
                    </a:cubicBezTo>
                    <a:cubicBezTo>
                      <a:pt x="742" y="588"/>
                      <a:pt x="750" y="574"/>
                      <a:pt x="762" y="564"/>
                    </a:cubicBezTo>
                    <a:cubicBezTo>
                      <a:pt x="774" y="555"/>
                      <a:pt x="782" y="543"/>
                      <a:pt x="788" y="530"/>
                    </a:cubicBezTo>
                    <a:cubicBezTo>
                      <a:pt x="797" y="513"/>
                      <a:pt x="813" y="499"/>
                      <a:pt x="815" y="479"/>
                    </a:cubicBezTo>
                    <a:cubicBezTo>
                      <a:pt x="816" y="465"/>
                      <a:pt x="823" y="452"/>
                      <a:pt x="831" y="442"/>
                    </a:cubicBezTo>
                    <a:cubicBezTo>
                      <a:pt x="830" y="429"/>
                      <a:pt x="831" y="416"/>
                      <a:pt x="832" y="404"/>
                    </a:cubicBezTo>
                    <a:cubicBezTo>
                      <a:pt x="820" y="383"/>
                      <a:pt x="813" y="360"/>
                      <a:pt x="795" y="344"/>
                    </a:cubicBezTo>
                    <a:cubicBezTo>
                      <a:pt x="778" y="333"/>
                      <a:pt x="765" y="318"/>
                      <a:pt x="758" y="299"/>
                    </a:cubicBezTo>
                    <a:cubicBezTo>
                      <a:pt x="746" y="295"/>
                      <a:pt x="734" y="297"/>
                      <a:pt x="723" y="302"/>
                    </a:cubicBezTo>
                    <a:cubicBezTo>
                      <a:pt x="706" y="287"/>
                      <a:pt x="682" y="285"/>
                      <a:pt x="668" y="267"/>
                    </a:cubicBezTo>
                    <a:cubicBezTo>
                      <a:pt x="668" y="281"/>
                      <a:pt x="668" y="281"/>
                      <a:pt x="668" y="281"/>
                    </a:cubicBezTo>
                    <a:cubicBezTo>
                      <a:pt x="628" y="283"/>
                      <a:pt x="586" y="273"/>
                      <a:pt x="555" y="247"/>
                    </a:cubicBezTo>
                    <a:cubicBezTo>
                      <a:pt x="540" y="238"/>
                      <a:pt x="520" y="240"/>
                      <a:pt x="504" y="233"/>
                    </a:cubicBezTo>
                    <a:cubicBezTo>
                      <a:pt x="481" y="223"/>
                      <a:pt x="454" y="219"/>
                      <a:pt x="431" y="209"/>
                    </a:cubicBezTo>
                    <a:cubicBezTo>
                      <a:pt x="411" y="201"/>
                      <a:pt x="389" y="203"/>
                      <a:pt x="368" y="198"/>
                    </a:cubicBezTo>
                    <a:cubicBezTo>
                      <a:pt x="365" y="202"/>
                      <a:pt x="362" y="205"/>
                      <a:pt x="359" y="208"/>
                    </a:cubicBezTo>
                    <a:cubicBezTo>
                      <a:pt x="351" y="207"/>
                      <a:pt x="345" y="205"/>
                      <a:pt x="337" y="203"/>
                    </a:cubicBezTo>
                    <a:cubicBezTo>
                      <a:pt x="322" y="210"/>
                      <a:pt x="300" y="219"/>
                      <a:pt x="286" y="204"/>
                    </a:cubicBezTo>
                    <a:cubicBezTo>
                      <a:pt x="274" y="216"/>
                      <a:pt x="264" y="230"/>
                      <a:pt x="257" y="245"/>
                    </a:cubicBezTo>
                    <a:cubicBezTo>
                      <a:pt x="257" y="253"/>
                      <a:pt x="257" y="262"/>
                      <a:pt x="253" y="269"/>
                    </a:cubicBezTo>
                    <a:cubicBezTo>
                      <a:pt x="239" y="255"/>
                      <a:pt x="243" y="232"/>
                      <a:pt x="238" y="214"/>
                    </a:cubicBezTo>
                    <a:cubicBezTo>
                      <a:pt x="231" y="217"/>
                      <a:pt x="223" y="221"/>
                      <a:pt x="215" y="224"/>
                    </a:cubicBezTo>
                    <a:cubicBezTo>
                      <a:pt x="211" y="220"/>
                      <a:pt x="207" y="215"/>
                      <a:pt x="204" y="210"/>
                    </a:cubicBezTo>
                    <a:cubicBezTo>
                      <a:pt x="193" y="214"/>
                      <a:pt x="182" y="218"/>
                      <a:pt x="171" y="222"/>
                    </a:cubicBezTo>
                    <a:cubicBezTo>
                      <a:pt x="169" y="208"/>
                      <a:pt x="169" y="208"/>
                      <a:pt x="169" y="208"/>
                    </a:cubicBezTo>
                    <a:cubicBezTo>
                      <a:pt x="163" y="207"/>
                      <a:pt x="157" y="207"/>
                      <a:pt x="152" y="207"/>
                    </a:cubicBezTo>
                    <a:cubicBezTo>
                      <a:pt x="149" y="195"/>
                      <a:pt x="142" y="180"/>
                      <a:pt x="153" y="170"/>
                    </a:cubicBezTo>
                    <a:cubicBezTo>
                      <a:pt x="162" y="170"/>
                      <a:pt x="169" y="176"/>
                      <a:pt x="177" y="180"/>
                    </a:cubicBezTo>
                    <a:cubicBezTo>
                      <a:pt x="186" y="177"/>
                      <a:pt x="194" y="174"/>
                      <a:pt x="201" y="168"/>
                    </a:cubicBezTo>
                    <a:cubicBezTo>
                      <a:pt x="183" y="166"/>
                      <a:pt x="165" y="162"/>
                      <a:pt x="148" y="156"/>
                    </a:cubicBezTo>
                    <a:cubicBezTo>
                      <a:pt x="151" y="165"/>
                      <a:pt x="151" y="165"/>
                      <a:pt x="151" y="165"/>
                    </a:cubicBezTo>
                    <a:cubicBezTo>
                      <a:pt x="134" y="175"/>
                      <a:pt x="127" y="196"/>
                      <a:pt x="112" y="209"/>
                    </a:cubicBezTo>
                    <a:cubicBezTo>
                      <a:pt x="105" y="204"/>
                      <a:pt x="98" y="200"/>
                      <a:pt x="92" y="196"/>
                    </a:cubicBezTo>
                    <a:cubicBezTo>
                      <a:pt x="94" y="211"/>
                      <a:pt x="96" y="226"/>
                      <a:pt x="97" y="240"/>
                    </a:cubicBezTo>
                    <a:cubicBezTo>
                      <a:pt x="87" y="239"/>
                      <a:pt x="76" y="237"/>
                      <a:pt x="65" y="237"/>
                    </a:cubicBezTo>
                    <a:cubicBezTo>
                      <a:pt x="57" y="255"/>
                      <a:pt x="49" y="274"/>
                      <a:pt x="33" y="287"/>
                    </a:cubicBezTo>
                    <a:cubicBezTo>
                      <a:pt x="32" y="316"/>
                      <a:pt x="19" y="343"/>
                      <a:pt x="0" y="365"/>
                    </a:cubicBezTo>
                    <a:cubicBezTo>
                      <a:pt x="14" y="376"/>
                      <a:pt x="14" y="376"/>
                      <a:pt x="14" y="376"/>
                    </a:cubicBezTo>
                    <a:cubicBezTo>
                      <a:pt x="7" y="404"/>
                      <a:pt x="1" y="438"/>
                      <a:pt x="22" y="461"/>
                    </a:cubicBezTo>
                    <a:cubicBezTo>
                      <a:pt x="33" y="477"/>
                      <a:pt x="54" y="477"/>
                      <a:pt x="72" y="481"/>
                    </a:cubicBezTo>
                    <a:cubicBezTo>
                      <a:pt x="85" y="492"/>
                      <a:pt x="101" y="501"/>
                      <a:pt x="111" y="516"/>
                    </a:cubicBezTo>
                    <a:cubicBezTo>
                      <a:pt x="118" y="527"/>
                      <a:pt x="132" y="527"/>
                      <a:pt x="144" y="531"/>
                    </a:cubicBezTo>
                    <a:cubicBezTo>
                      <a:pt x="142" y="556"/>
                      <a:pt x="130" y="578"/>
                      <a:pt x="122" y="601"/>
                    </a:cubicBezTo>
                    <a:cubicBezTo>
                      <a:pt x="118" y="622"/>
                      <a:pt x="120" y="644"/>
                      <a:pt x="112" y="664"/>
                    </a:cubicBezTo>
                    <a:cubicBezTo>
                      <a:pt x="117" y="671"/>
                      <a:pt x="120" y="681"/>
                      <a:pt x="122" y="690"/>
                    </a:cubicBezTo>
                    <a:cubicBezTo>
                      <a:pt x="127" y="693"/>
                      <a:pt x="133" y="696"/>
                      <a:pt x="138" y="699"/>
                    </a:cubicBezTo>
                    <a:cubicBezTo>
                      <a:pt x="152" y="724"/>
                      <a:pt x="168" y="749"/>
                      <a:pt x="187" y="771"/>
                    </a:cubicBezTo>
                    <a:cubicBezTo>
                      <a:pt x="206" y="786"/>
                      <a:pt x="216" y="808"/>
                      <a:pt x="226" y="830"/>
                    </a:cubicBezTo>
                    <a:cubicBezTo>
                      <a:pt x="228" y="840"/>
                      <a:pt x="219" y="847"/>
                      <a:pt x="214" y="854"/>
                    </a:cubicBezTo>
                    <a:cubicBezTo>
                      <a:pt x="216" y="874"/>
                      <a:pt x="220" y="895"/>
                      <a:pt x="218" y="915"/>
                    </a:cubicBezTo>
                    <a:cubicBezTo>
                      <a:pt x="224" y="919"/>
                      <a:pt x="234" y="919"/>
                      <a:pt x="235" y="927"/>
                    </a:cubicBezTo>
                    <a:cubicBezTo>
                      <a:pt x="238" y="938"/>
                      <a:pt x="231" y="947"/>
                      <a:pt x="226" y="955"/>
                    </a:cubicBezTo>
                    <a:cubicBezTo>
                      <a:pt x="229" y="967"/>
                      <a:pt x="236" y="978"/>
                      <a:pt x="249" y="982"/>
                    </a:cubicBezTo>
                    <a:cubicBezTo>
                      <a:pt x="251" y="980"/>
                      <a:pt x="257" y="975"/>
                      <a:pt x="259" y="973"/>
                    </a:cubicBezTo>
                    <a:cubicBezTo>
                      <a:pt x="276" y="982"/>
                      <a:pt x="288" y="1007"/>
                      <a:pt x="272" y="1023"/>
                    </a:cubicBezTo>
                    <a:cubicBezTo>
                      <a:pt x="285" y="1041"/>
                      <a:pt x="310" y="1043"/>
                      <a:pt x="325" y="1057"/>
                    </a:cubicBezTo>
                    <a:cubicBezTo>
                      <a:pt x="334" y="1066"/>
                      <a:pt x="331" y="1079"/>
                      <a:pt x="329" y="1090"/>
                    </a:cubicBezTo>
                    <a:cubicBezTo>
                      <a:pt x="327" y="1108"/>
                      <a:pt x="327" y="1128"/>
                      <a:pt x="314" y="1144"/>
                    </a:cubicBezTo>
                    <a:cubicBezTo>
                      <a:pt x="330" y="1148"/>
                      <a:pt x="348" y="1152"/>
                      <a:pt x="361" y="1165"/>
                    </a:cubicBezTo>
                    <a:cubicBezTo>
                      <a:pt x="375" y="1180"/>
                      <a:pt x="400" y="1179"/>
                      <a:pt x="413" y="1195"/>
                    </a:cubicBezTo>
                    <a:cubicBezTo>
                      <a:pt x="425" y="1209"/>
                      <a:pt x="439" y="1220"/>
                      <a:pt x="447" y="1235"/>
                    </a:cubicBezTo>
                    <a:cubicBezTo>
                      <a:pt x="460" y="1268"/>
                      <a:pt x="445" y="1303"/>
                      <a:pt x="441" y="1337"/>
                    </a:cubicBezTo>
                    <a:cubicBezTo>
                      <a:pt x="439" y="1349"/>
                      <a:pt x="431" y="1359"/>
                      <a:pt x="425" y="1370"/>
                    </a:cubicBezTo>
                    <a:cubicBezTo>
                      <a:pt x="415" y="1390"/>
                      <a:pt x="411" y="1411"/>
                      <a:pt x="404" y="1432"/>
                    </a:cubicBezTo>
                    <a:cubicBezTo>
                      <a:pt x="397" y="1450"/>
                      <a:pt x="383" y="1465"/>
                      <a:pt x="378" y="1484"/>
                    </a:cubicBezTo>
                    <a:cubicBezTo>
                      <a:pt x="373" y="1504"/>
                      <a:pt x="361" y="1520"/>
                      <a:pt x="354" y="1539"/>
                    </a:cubicBezTo>
                    <a:cubicBezTo>
                      <a:pt x="348" y="1554"/>
                      <a:pt x="344" y="1570"/>
                      <a:pt x="334" y="1582"/>
                    </a:cubicBezTo>
                    <a:cubicBezTo>
                      <a:pt x="312" y="1608"/>
                      <a:pt x="300" y="1640"/>
                      <a:pt x="286" y="1669"/>
                    </a:cubicBezTo>
                    <a:cubicBezTo>
                      <a:pt x="291" y="1669"/>
                      <a:pt x="297" y="1669"/>
                      <a:pt x="303" y="1669"/>
                    </a:cubicBezTo>
                    <a:cubicBezTo>
                      <a:pt x="312" y="1655"/>
                      <a:pt x="318" y="1640"/>
                      <a:pt x="329" y="1628"/>
                    </a:cubicBezTo>
                    <a:cubicBezTo>
                      <a:pt x="338" y="1622"/>
                      <a:pt x="341" y="1635"/>
                      <a:pt x="347" y="1641"/>
                    </a:cubicBezTo>
                    <a:cubicBezTo>
                      <a:pt x="345" y="1645"/>
                      <a:pt x="344" y="1649"/>
                      <a:pt x="342" y="1653"/>
                    </a:cubicBezTo>
                    <a:cubicBezTo>
                      <a:pt x="359" y="1669"/>
                      <a:pt x="369" y="1695"/>
                      <a:pt x="393" y="1700"/>
                    </a:cubicBezTo>
                    <a:cubicBezTo>
                      <a:pt x="413" y="1699"/>
                      <a:pt x="430" y="1682"/>
                      <a:pt x="450" y="1688"/>
                    </a:cubicBezTo>
                    <a:cubicBezTo>
                      <a:pt x="454" y="1693"/>
                      <a:pt x="456" y="1699"/>
                      <a:pt x="459" y="1705"/>
                    </a:cubicBezTo>
                    <a:cubicBezTo>
                      <a:pt x="473" y="1711"/>
                      <a:pt x="492" y="1712"/>
                      <a:pt x="499" y="1727"/>
                    </a:cubicBezTo>
                    <a:cubicBezTo>
                      <a:pt x="491" y="1734"/>
                      <a:pt x="480" y="1733"/>
                      <a:pt x="470" y="1733"/>
                    </a:cubicBezTo>
                    <a:cubicBezTo>
                      <a:pt x="449" y="1733"/>
                      <a:pt x="428" y="1737"/>
                      <a:pt x="409" y="1747"/>
                    </a:cubicBezTo>
                    <a:cubicBezTo>
                      <a:pt x="397" y="1754"/>
                      <a:pt x="392" y="1769"/>
                      <a:pt x="385" y="1781"/>
                    </a:cubicBezTo>
                    <a:cubicBezTo>
                      <a:pt x="378" y="1778"/>
                      <a:pt x="371" y="1774"/>
                      <a:pt x="364" y="1771"/>
                    </a:cubicBezTo>
                    <a:cubicBezTo>
                      <a:pt x="361" y="1782"/>
                      <a:pt x="357" y="1792"/>
                      <a:pt x="354" y="1803"/>
                    </a:cubicBezTo>
                    <a:cubicBezTo>
                      <a:pt x="350" y="1801"/>
                      <a:pt x="345" y="1800"/>
                      <a:pt x="341" y="1798"/>
                    </a:cubicBezTo>
                    <a:cubicBezTo>
                      <a:pt x="343" y="1810"/>
                      <a:pt x="345" y="1821"/>
                      <a:pt x="347" y="1833"/>
                    </a:cubicBezTo>
                    <a:cubicBezTo>
                      <a:pt x="352" y="1836"/>
                      <a:pt x="357" y="1838"/>
                      <a:pt x="362" y="1842"/>
                    </a:cubicBezTo>
                    <a:cubicBezTo>
                      <a:pt x="355" y="1857"/>
                      <a:pt x="339" y="1868"/>
                      <a:pt x="337" y="1886"/>
                    </a:cubicBezTo>
                    <a:cubicBezTo>
                      <a:pt x="334" y="1912"/>
                      <a:pt x="327" y="1937"/>
                      <a:pt x="324" y="1963"/>
                    </a:cubicBezTo>
                    <a:cubicBezTo>
                      <a:pt x="332" y="1969"/>
                      <a:pt x="341" y="1973"/>
                      <a:pt x="345" y="1983"/>
                    </a:cubicBezTo>
                    <a:cubicBezTo>
                      <a:pt x="351" y="2000"/>
                      <a:pt x="345" y="2018"/>
                      <a:pt x="347" y="2035"/>
                    </a:cubicBezTo>
                    <a:cubicBezTo>
                      <a:pt x="363" y="2050"/>
                      <a:pt x="385" y="2065"/>
                      <a:pt x="388" y="2090"/>
                    </a:cubicBezTo>
                    <a:cubicBezTo>
                      <a:pt x="372" y="2098"/>
                      <a:pt x="367" y="2116"/>
                      <a:pt x="364" y="2132"/>
                    </a:cubicBezTo>
                    <a:cubicBezTo>
                      <a:pt x="383" y="2142"/>
                      <a:pt x="401" y="2154"/>
                      <a:pt x="420" y="2164"/>
                    </a:cubicBezTo>
                    <a:cubicBezTo>
                      <a:pt x="419" y="2186"/>
                      <a:pt x="411" y="2208"/>
                      <a:pt x="419" y="2230"/>
                    </a:cubicBezTo>
                    <a:cubicBezTo>
                      <a:pt x="426" y="2232"/>
                      <a:pt x="434" y="2234"/>
                      <a:pt x="441" y="2236"/>
                    </a:cubicBezTo>
                    <a:cubicBezTo>
                      <a:pt x="441" y="2239"/>
                      <a:pt x="443" y="2245"/>
                      <a:pt x="444" y="2248"/>
                    </a:cubicBezTo>
                    <a:cubicBezTo>
                      <a:pt x="458" y="2252"/>
                      <a:pt x="458" y="2252"/>
                      <a:pt x="458" y="2252"/>
                    </a:cubicBezTo>
                    <a:cubicBezTo>
                      <a:pt x="461" y="2268"/>
                      <a:pt x="468" y="2284"/>
                      <a:pt x="477" y="2298"/>
                    </a:cubicBezTo>
                    <a:cubicBezTo>
                      <a:pt x="485" y="2310"/>
                      <a:pt x="484" y="2324"/>
                      <a:pt x="484" y="2337"/>
                    </a:cubicBezTo>
                    <a:cubicBezTo>
                      <a:pt x="495" y="2324"/>
                      <a:pt x="512" y="2322"/>
                      <a:pt x="529" y="2323"/>
                    </a:cubicBezTo>
                    <a:cubicBezTo>
                      <a:pt x="529" y="2327"/>
                      <a:pt x="531" y="2335"/>
                      <a:pt x="531" y="2339"/>
                    </a:cubicBezTo>
                    <a:cubicBezTo>
                      <a:pt x="549" y="2330"/>
                      <a:pt x="570" y="2316"/>
                      <a:pt x="591" y="2326"/>
                    </a:cubicBezTo>
                    <a:cubicBezTo>
                      <a:pt x="594" y="2339"/>
                      <a:pt x="597" y="2354"/>
                      <a:pt x="609" y="2364"/>
                    </a:cubicBezTo>
                    <a:cubicBezTo>
                      <a:pt x="629" y="2342"/>
                      <a:pt x="659" y="2323"/>
                      <a:pt x="690" y="2329"/>
                    </a:cubicBezTo>
                    <a:cubicBezTo>
                      <a:pt x="699" y="2330"/>
                      <a:pt x="708" y="2332"/>
                      <a:pt x="717" y="2334"/>
                    </a:cubicBezTo>
                    <a:cubicBezTo>
                      <a:pt x="726" y="2342"/>
                      <a:pt x="736" y="2349"/>
                      <a:pt x="745" y="2357"/>
                    </a:cubicBezTo>
                    <a:cubicBezTo>
                      <a:pt x="745" y="2366"/>
                      <a:pt x="743" y="2375"/>
                      <a:pt x="743" y="2383"/>
                    </a:cubicBezTo>
                    <a:cubicBezTo>
                      <a:pt x="748" y="2395"/>
                      <a:pt x="761" y="2402"/>
                      <a:pt x="766" y="2415"/>
                    </a:cubicBezTo>
                    <a:cubicBezTo>
                      <a:pt x="769" y="2429"/>
                      <a:pt x="766" y="2444"/>
                      <a:pt x="765" y="2459"/>
                    </a:cubicBezTo>
                    <a:cubicBezTo>
                      <a:pt x="778" y="2465"/>
                      <a:pt x="791" y="2472"/>
                      <a:pt x="804" y="2480"/>
                    </a:cubicBezTo>
                    <a:cubicBezTo>
                      <a:pt x="804" y="2493"/>
                      <a:pt x="801" y="2514"/>
                      <a:pt x="816" y="2521"/>
                    </a:cubicBezTo>
                    <a:cubicBezTo>
                      <a:pt x="837" y="2531"/>
                      <a:pt x="856" y="2546"/>
                      <a:pt x="880" y="2551"/>
                    </a:cubicBezTo>
                    <a:cubicBezTo>
                      <a:pt x="894" y="2552"/>
                      <a:pt x="888" y="2570"/>
                      <a:pt x="890" y="2580"/>
                    </a:cubicBezTo>
                    <a:cubicBezTo>
                      <a:pt x="922" y="2571"/>
                      <a:pt x="955" y="2586"/>
                      <a:pt x="978" y="2608"/>
                    </a:cubicBezTo>
                    <a:cubicBezTo>
                      <a:pt x="987" y="2617"/>
                      <a:pt x="1001" y="2626"/>
                      <a:pt x="996" y="2641"/>
                    </a:cubicBezTo>
                    <a:cubicBezTo>
                      <a:pt x="985" y="2655"/>
                      <a:pt x="972" y="2668"/>
                      <a:pt x="966" y="2685"/>
                    </a:cubicBezTo>
                    <a:cubicBezTo>
                      <a:pt x="956" y="2691"/>
                      <a:pt x="946" y="2697"/>
                      <a:pt x="935" y="2700"/>
                    </a:cubicBezTo>
                    <a:cubicBezTo>
                      <a:pt x="920" y="2701"/>
                      <a:pt x="905" y="2695"/>
                      <a:pt x="890" y="2697"/>
                    </a:cubicBezTo>
                    <a:cubicBezTo>
                      <a:pt x="882" y="2702"/>
                      <a:pt x="887" y="2712"/>
                      <a:pt x="890" y="2719"/>
                    </a:cubicBezTo>
                    <a:cubicBezTo>
                      <a:pt x="896" y="2734"/>
                      <a:pt x="913" y="2737"/>
                      <a:pt x="925" y="2743"/>
                    </a:cubicBezTo>
                    <a:cubicBezTo>
                      <a:pt x="925" y="2767"/>
                      <a:pt x="936" y="2789"/>
                      <a:pt x="946" y="2810"/>
                    </a:cubicBezTo>
                    <a:cubicBezTo>
                      <a:pt x="951" y="2813"/>
                      <a:pt x="957" y="2816"/>
                      <a:pt x="962" y="2819"/>
                    </a:cubicBezTo>
                    <a:cubicBezTo>
                      <a:pt x="963" y="2824"/>
                      <a:pt x="964" y="2829"/>
                      <a:pt x="964" y="2834"/>
                    </a:cubicBezTo>
                    <a:cubicBezTo>
                      <a:pt x="974" y="2838"/>
                      <a:pt x="984" y="2845"/>
                      <a:pt x="995" y="2844"/>
                    </a:cubicBezTo>
                    <a:cubicBezTo>
                      <a:pt x="1000" y="2842"/>
                      <a:pt x="1005" y="2838"/>
                      <a:pt x="1010" y="2835"/>
                    </a:cubicBezTo>
                    <a:cubicBezTo>
                      <a:pt x="1009" y="2820"/>
                      <a:pt x="1008" y="2805"/>
                      <a:pt x="1011" y="2790"/>
                    </a:cubicBezTo>
                    <a:cubicBezTo>
                      <a:pt x="1017" y="2777"/>
                      <a:pt x="1032" y="2787"/>
                      <a:pt x="1040" y="2792"/>
                    </a:cubicBezTo>
                    <a:cubicBezTo>
                      <a:pt x="1057" y="2777"/>
                      <a:pt x="1077" y="2767"/>
                      <a:pt x="1095" y="2754"/>
                    </a:cubicBezTo>
                    <a:cubicBezTo>
                      <a:pt x="1102" y="2748"/>
                      <a:pt x="1109" y="2756"/>
                      <a:pt x="1115" y="2760"/>
                    </a:cubicBezTo>
                    <a:cubicBezTo>
                      <a:pt x="1127" y="2750"/>
                      <a:pt x="1146" y="2741"/>
                      <a:pt x="1160" y="2753"/>
                    </a:cubicBezTo>
                    <a:cubicBezTo>
                      <a:pt x="1180" y="2763"/>
                      <a:pt x="1182" y="2791"/>
                      <a:pt x="1203" y="2798"/>
                    </a:cubicBezTo>
                    <a:cubicBezTo>
                      <a:pt x="1215" y="2805"/>
                      <a:pt x="1233" y="2806"/>
                      <a:pt x="1237" y="2820"/>
                    </a:cubicBezTo>
                    <a:cubicBezTo>
                      <a:pt x="1229" y="2826"/>
                      <a:pt x="1220" y="2831"/>
                      <a:pt x="1212" y="2837"/>
                    </a:cubicBezTo>
                    <a:cubicBezTo>
                      <a:pt x="1215" y="2843"/>
                      <a:pt x="1221" y="2847"/>
                      <a:pt x="1225" y="2851"/>
                    </a:cubicBezTo>
                    <a:cubicBezTo>
                      <a:pt x="1226" y="2859"/>
                      <a:pt x="1227" y="2866"/>
                      <a:pt x="1227" y="2874"/>
                    </a:cubicBezTo>
                    <a:cubicBezTo>
                      <a:pt x="1233" y="2882"/>
                      <a:pt x="1238" y="2890"/>
                      <a:pt x="1242" y="2898"/>
                    </a:cubicBezTo>
                    <a:cubicBezTo>
                      <a:pt x="1268" y="2897"/>
                      <a:pt x="1291" y="2887"/>
                      <a:pt x="1310" y="2872"/>
                    </a:cubicBezTo>
                    <a:cubicBezTo>
                      <a:pt x="1318" y="2876"/>
                      <a:pt x="1326" y="2879"/>
                      <a:pt x="1334" y="2883"/>
                    </a:cubicBezTo>
                    <a:cubicBezTo>
                      <a:pt x="1340" y="2883"/>
                      <a:pt x="1346" y="2882"/>
                      <a:pt x="1352" y="2881"/>
                    </a:cubicBezTo>
                    <a:cubicBezTo>
                      <a:pt x="1355" y="2897"/>
                      <a:pt x="1366" y="2910"/>
                      <a:pt x="1378" y="2920"/>
                    </a:cubicBezTo>
                    <a:cubicBezTo>
                      <a:pt x="1378" y="2931"/>
                      <a:pt x="1378" y="2943"/>
                      <a:pt x="1379" y="2954"/>
                    </a:cubicBezTo>
                    <a:cubicBezTo>
                      <a:pt x="1382" y="2957"/>
                      <a:pt x="1386" y="2961"/>
                      <a:pt x="1389" y="2964"/>
                    </a:cubicBezTo>
                    <a:cubicBezTo>
                      <a:pt x="1413" y="2964"/>
                      <a:pt x="1413" y="2964"/>
                      <a:pt x="1413" y="2964"/>
                    </a:cubicBezTo>
                    <a:cubicBezTo>
                      <a:pt x="1419" y="2958"/>
                      <a:pt x="1425" y="2952"/>
                      <a:pt x="1430" y="2946"/>
                    </a:cubicBezTo>
                    <a:cubicBezTo>
                      <a:pt x="1445" y="2946"/>
                      <a:pt x="1459" y="2945"/>
                      <a:pt x="1473" y="2946"/>
                    </a:cubicBezTo>
                    <a:cubicBezTo>
                      <a:pt x="1483" y="2955"/>
                      <a:pt x="1496" y="2956"/>
                      <a:pt x="1508" y="2955"/>
                    </a:cubicBezTo>
                    <a:cubicBezTo>
                      <a:pt x="1515" y="2931"/>
                      <a:pt x="1544" y="2931"/>
                      <a:pt x="1557" y="2912"/>
                    </a:cubicBezTo>
                    <a:cubicBezTo>
                      <a:pt x="1564" y="2906"/>
                      <a:pt x="1569" y="2893"/>
                      <a:pt x="1581" y="2895"/>
                    </a:cubicBezTo>
                    <a:cubicBezTo>
                      <a:pt x="1592" y="2899"/>
                      <a:pt x="1602" y="2906"/>
                      <a:pt x="1613" y="2912"/>
                    </a:cubicBezTo>
                    <a:cubicBezTo>
                      <a:pt x="1612" y="2918"/>
                      <a:pt x="1611" y="2925"/>
                      <a:pt x="1610" y="2931"/>
                    </a:cubicBezTo>
                    <a:cubicBezTo>
                      <a:pt x="1621" y="2931"/>
                      <a:pt x="1633" y="2932"/>
                      <a:pt x="1644" y="2932"/>
                    </a:cubicBezTo>
                    <a:cubicBezTo>
                      <a:pt x="1649" y="2939"/>
                      <a:pt x="1654" y="2945"/>
                      <a:pt x="1660" y="2951"/>
                    </a:cubicBezTo>
                    <a:cubicBezTo>
                      <a:pt x="1672" y="2944"/>
                      <a:pt x="1668" y="2929"/>
                      <a:pt x="1670" y="2918"/>
                    </a:cubicBezTo>
                    <a:cubicBezTo>
                      <a:pt x="1686" y="2921"/>
                      <a:pt x="1703" y="2922"/>
                      <a:pt x="1720" y="2919"/>
                    </a:cubicBezTo>
                    <a:cubicBezTo>
                      <a:pt x="1733" y="2918"/>
                      <a:pt x="1743" y="2925"/>
                      <a:pt x="1755" y="2927"/>
                    </a:cubicBezTo>
                    <a:cubicBezTo>
                      <a:pt x="1764" y="2920"/>
                      <a:pt x="1770" y="2909"/>
                      <a:pt x="1780" y="2904"/>
                    </a:cubicBezTo>
                    <a:cubicBezTo>
                      <a:pt x="1788" y="2904"/>
                      <a:pt x="1794" y="2910"/>
                      <a:pt x="1800" y="2914"/>
                    </a:cubicBezTo>
                    <a:cubicBezTo>
                      <a:pt x="1820" y="2915"/>
                      <a:pt x="1837" y="2928"/>
                      <a:pt x="1857" y="2927"/>
                    </a:cubicBezTo>
                    <a:cubicBezTo>
                      <a:pt x="1870" y="2917"/>
                      <a:pt x="1883" y="2906"/>
                      <a:pt x="1900" y="2907"/>
                    </a:cubicBezTo>
                    <a:cubicBezTo>
                      <a:pt x="1898" y="2916"/>
                      <a:pt x="1896" y="2925"/>
                      <a:pt x="1895" y="2934"/>
                    </a:cubicBezTo>
                    <a:cubicBezTo>
                      <a:pt x="1900" y="2937"/>
                      <a:pt x="1912" y="2937"/>
                      <a:pt x="1913" y="2946"/>
                    </a:cubicBezTo>
                    <a:cubicBezTo>
                      <a:pt x="1914" y="2963"/>
                      <a:pt x="1916" y="2983"/>
                      <a:pt x="1905" y="2997"/>
                    </a:cubicBezTo>
                    <a:cubicBezTo>
                      <a:pt x="1899" y="3004"/>
                      <a:pt x="1893" y="3012"/>
                      <a:pt x="1887" y="3019"/>
                    </a:cubicBezTo>
                    <a:cubicBezTo>
                      <a:pt x="1901" y="3020"/>
                      <a:pt x="1915" y="3020"/>
                      <a:pt x="1929" y="3020"/>
                    </a:cubicBezTo>
                    <a:cubicBezTo>
                      <a:pt x="1929" y="3036"/>
                      <a:pt x="1915" y="3044"/>
                      <a:pt x="1905" y="3054"/>
                    </a:cubicBezTo>
                    <a:cubicBezTo>
                      <a:pt x="1902" y="3062"/>
                      <a:pt x="1907" y="3070"/>
                      <a:pt x="1908" y="3078"/>
                    </a:cubicBezTo>
                    <a:cubicBezTo>
                      <a:pt x="1919" y="3080"/>
                      <a:pt x="1929" y="3082"/>
                      <a:pt x="1939" y="3084"/>
                    </a:cubicBezTo>
                    <a:cubicBezTo>
                      <a:pt x="1941" y="3093"/>
                      <a:pt x="1943" y="3102"/>
                      <a:pt x="1945" y="3111"/>
                    </a:cubicBezTo>
                    <a:cubicBezTo>
                      <a:pt x="1954" y="3112"/>
                      <a:pt x="1962" y="3112"/>
                      <a:pt x="1970" y="3112"/>
                    </a:cubicBezTo>
                    <a:cubicBezTo>
                      <a:pt x="1967" y="3121"/>
                      <a:pt x="1961" y="3130"/>
                      <a:pt x="1960" y="3139"/>
                    </a:cubicBezTo>
                    <a:cubicBezTo>
                      <a:pt x="1961" y="3157"/>
                      <a:pt x="1967" y="3176"/>
                      <a:pt x="1963" y="3194"/>
                    </a:cubicBezTo>
                    <a:cubicBezTo>
                      <a:pt x="1953" y="3205"/>
                      <a:pt x="1937" y="3203"/>
                      <a:pt x="1924" y="3205"/>
                    </a:cubicBezTo>
                    <a:cubicBezTo>
                      <a:pt x="1918" y="3211"/>
                      <a:pt x="1912" y="3216"/>
                      <a:pt x="1907" y="3222"/>
                    </a:cubicBezTo>
                    <a:cubicBezTo>
                      <a:pt x="1897" y="3222"/>
                      <a:pt x="1887" y="3222"/>
                      <a:pt x="1878" y="3223"/>
                    </a:cubicBezTo>
                    <a:cubicBezTo>
                      <a:pt x="1876" y="3234"/>
                      <a:pt x="1876" y="3247"/>
                      <a:pt x="1869" y="3257"/>
                    </a:cubicBezTo>
                    <a:cubicBezTo>
                      <a:pt x="1858" y="3275"/>
                      <a:pt x="1837" y="3289"/>
                      <a:pt x="1837" y="3313"/>
                    </a:cubicBezTo>
                    <a:cubicBezTo>
                      <a:pt x="1835" y="3325"/>
                      <a:pt x="1849" y="3330"/>
                      <a:pt x="1856" y="3337"/>
                    </a:cubicBezTo>
                    <a:cubicBezTo>
                      <a:pt x="1870" y="3329"/>
                      <a:pt x="1886" y="3328"/>
                      <a:pt x="1902" y="3328"/>
                    </a:cubicBezTo>
                    <a:cubicBezTo>
                      <a:pt x="1908" y="3317"/>
                      <a:pt x="1911" y="3302"/>
                      <a:pt x="1924" y="3297"/>
                    </a:cubicBezTo>
                    <a:cubicBezTo>
                      <a:pt x="1935" y="3294"/>
                      <a:pt x="1947" y="3299"/>
                      <a:pt x="1958" y="3301"/>
                    </a:cubicBezTo>
                    <a:cubicBezTo>
                      <a:pt x="1961" y="3312"/>
                      <a:pt x="1966" y="3324"/>
                      <a:pt x="1969" y="3335"/>
                    </a:cubicBezTo>
                    <a:cubicBezTo>
                      <a:pt x="1957" y="3343"/>
                      <a:pt x="1948" y="3352"/>
                      <a:pt x="1939" y="3363"/>
                    </a:cubicBezTo>
                    <a:cubicBezTo>
                      <a:pt x="1927" y="3380"/>
                      <a:pt x="1908" y="3389"/>
                      <a:pt x="1892" y="3401"/>
                    </a:cubicBezTo>
                    <a:cubicBezTo>
                      <a:pt x="1901" y="3402"/>
                      <a:pt x="1909" y="3402"/>
                      <a:pt x="1918" y="3403"/>
                    </a:cubicBezTo>
                    <a:cubicBezTo>
                      <a:pt x="1918" y="3420"/>
                      <a:pt x="1918" y="3420"/>
                      <a:pt x="1918" y="3420"/>
                    </a:cubicBezTo>
                    <a:cubicBezTo>
                      <a:pt x="1906" y="3422"/>
                      <a:pt x="1894" y="3424"/>
                      <a:pt x="1883" y="3427"/>
                    </a:cubicBezTo>
                    <a:cubicBezTo>
                      <a:pt x="1873" y="3443"/>
                      <a:pt x="1856" y="3450"/>
                      <a:pt x="1839" y="3454"/>
                    </a:cubicBezTo>
                    <a:cubicBezTo>
                      <a:pt x="1847" y="3463"/>
                      <a:pt x="1855" y="3471"/>
                      <a:pt x="1864" y="3479"/>
                    </a:cubicBezTo>
                    <a:cubicBezTo>
                      <a:pt x="1887" y="3482"/>
                      <a:pt x="1911" y="3487"/>
                      <a:pt x="1934" y="3492"/>
                    </a:cubicBezTo>
                    <a:cubicBezTo>
                      <a:pt x="1946" y="3495"/>
                      <a:pt x="1949" y="3509"/>
                      <a:pt x="1953" y="3518"/>
                    </a:cubicBezTo>
                    <a:cubicBezTo>
                      <a:pt x="1939" y="3517"/>
                      <a:pt x="1925" y="3515"/>
                      <a:pt x="1912" y="3512"/>
                    </a:cubicBezTo>
                    <a:cubicBezTo>
                      <a:pt x="1914" y="3524"/>
                      <a:pt x="1916" y="3536"/>
                      <a:pt x="1915" y="3548"/>
                    </a:cubicBezTo>
                    <a:cubicBezTo>
                      <a:pt x="1915" y="3558"/>
                      <a:pt x="1904" y="3562"/>
                      <a:pt x="1897" y="3567"/>
                    </a:cubicBezTo>
                    <a:cubicBezTo>
                      <a:pt x="1892" y="3583"/>
                      <a:pt x="1883" y="3598"/>
                      <a:pt x="1880" y="3614"/>
                    </a:cubicBezTo>
                    <a:cubicBezTo>
                      <a:pt x="1890" y="3628"/>
                      <a:pt x="1902" y="3640"/>
                      <a:pt x="1901" y="3659"/>
                    </a:cubicBezTo>
                    <a:cubicBezTo>
                      <a:pt x="1887" y="3662"/>
                      <a:pt x="1873" y="3664"/>
                      <a:pt x="1865" y="3676"/>
                    </a:cubicBezTo>
                    <a:cubicBezTo>
                      <a:pt x="1857" y="3687"/>
                      <a:pt x="1844" y="3691"/>
                      <a:pt x="1832" y="3694"/>
                    </a:cubicBezTo>
                    <a:cubicBezTo>
                      <a:pt x="1831" y="3690"/>
                      <a:pt x="1830" y="3683"/>
                      <a:pt x="1829" y="3679"/>
                    </a:cubicBezTo>
                    <a:cubicBezTo>
                      <a:pt x="1793" y="3679"/>
                      <a:pt x="1793" y="3679"/>
                      <a:pt x="1793" y="3679"/>
                    </a:cubicBezTo>
                    <a:cubicBezTo>
                      <a:pt x="1793" y="3688"/>
                      <a:pt x="1793" y="3688"/>
                      <a:pt x="1793" y="3688"/>
                    </a:cubicBezTo>
                    <a:cubicBezTo>
                      <a:pt x="1803" y="3688"/>
                      <a:pt x="1813" y="3688"/>
                      <a:pt x="1824" y="3689"/>
                    </a:cubicBezTo>
                    <a:cubicBezTo>
                      <a:pt x="1817" y="3701"/>
                      <a:pt x="1809" y="3713"/>
                      <a:pt x="1800" y="3724"/>
                    </a:cubicBezTo>
                    <a:cubicBezTo>
                      <a:pt x="1829" y="3726"/>
                      <a:pt x="1861" y="3720"/>
                      <a:pt x="1886" y="3738"/>
                    </a:cubicBezTo>
                    <a:cubicBezTo>
                      <a:pt x="1899" y="3748"/>
                      <a:pt x="1914" y="3754"/>
                      <a:pt x="1930" y="3755"/>
                    </a:cubicBezTo>
                    <a:cubicBezTo>
                      <a:pt x="1946" y="3759"/>
                      <a:pt x="1954" y="3732"/>
                      <a:pt x="1971" y="3740"/>
                    </a:cubicBezTo>
                    <a:cubicBezTo>
                      <a:pt x="1983" y="3751"/>
                      <a:pt x="1992" y="3770"/>
                      <a:pt x="2011" y="3770"/>
                    </a:cubicBezTo>
                    <a:cubicBezTo>
                      <a:pt x="2023" y="3767"/>
                      <a:pt x="2035" y="3762"/>
                      <a:pt x="2047" y="3759"/>
                    </a:cubicBezTo>
                    <a:cubicBezTo>
                      <a:pt x="2047" y="0"/>
                      <a:pt x="2047" y="0"/>
                      <a:pt x="2047" y="0"/>
                    </a:cubicBezTo>
                    <a:lnTo>
                      <a:pt x="1222" y="0"/>
                    </a:ln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6" name="Freeform 182">
                <a:extLst>
                  <a:ext uri="{FF2B5EF4-FFF2-40B4-BE49-F238E27FC236}">
                    <a16:creationId xmlns:a16="http://schemas.microsoft.com/office/drawing/2014/main" id="{B294822B-9489-4962-8677-1379D72FA425}"/>
                  </a:ext>
                </a:extLst>
              </p:cNvPr>
              <p:cNvSpPr>
                <a:spLocks/>
              </p:cNvSpPr>
              <p:nvPr userDrawn="1"/>
            </p:nvSpPr>
            <p:spPr bwMode="auto">
              <a:xfrm>
                <a:off x="4331" y="2022"/>
                <a:ext cx="22" cy="27"/>
              </a:xfrm>
              <a:custGeom>
                <a:avLst/>
                <a:gdLst>
                  <a:gd name="T0" fmla="*/ 0 w 29"/>
                  <a:gd name="T1" fmla="*/ 21 h 36"/>
                  <a:gd name="T2" fmla="*/ 29 w 29"/>
                  <a:gd name="T3" fmla="*/ 0 h 36"/>
                  <a:gd name="T4" fmla="*/ 1 w 29"/>
                  <a:gd name="T5" fmla="*/ 36 h 36"/>
                  <a:gd name="T6" fmla="*/ 0 w 29"/>
                  <a:gd name="T7" fmla="*/ 21 h 36"/>
                </a:gdLst>
                <a:ahLst/>
                <a:cxnLst>
                  <a:cxn ang="0">
                    <a:pos x="T0" y="T1"/>
                  </a:cxn>
                  <a:cxn ang="0">
                    <a:pos x="T2" y="T3"/>
                  </a:cxn>
                  <a:cxn ang="0">
                    <a:pos x="T4" y="T5"/>
                  </a:cxn>
                  <a:cxn ang="0">
                    <a:pos x="T6" y="T7"/>
                  </a:cxn>
                </a:cxnLst>
                <a:rect l="0" t="0" r="r" b="b"/>
                <a:pathLst>
                  <a:path w="29" h="36">
                    <a:moveTo>
                      <a:pt x="0" y="21"/>
                    </a:moveTo>
                    <a:cubicBezTo>
                      <a:pt x="9" y="13"/>
                      <a:pt x="19" y="6"/>
                      <a:pt x="29" y="0"/>
                    </a:cubicBezTo>
                    <a:cubicBezTo>
                      <a:pt x="29" y="17"/>
                      <a:pt x="15" y="29"/>
                      <a:pt x="1" y="36"/>
                    </a:cubicBezTo>
                    <a:cubicBezTo>
                      <a:pt x="0" y="32"/>
                      <a:pt x="0" y="25"/>
                      <a:pt x="0" y="2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7" name="Freeform 183">
                <a:extLst>
                  <a:ext uri="{FF2B5EF4-FFF2-40B4-BE49-F238E27FC236}">
                    <a16:creationId xmlns:a16="http://schemas.microsoft.com/office/drawing/2014/main" id="{E7498A56-4670-4BED-BF0C-F671A43B3E49}"/>
                  </a:ext>
                </a:extLst>
              </p:cNvPr>
              <p:cNvSpPr>
                <a:spLocks/>
              </p:cNvSpPr>
              <p:nvPr userDrawn="1"/>
            </p:nvSpPr>
            <p:spPr bwMode="auto">
              <a:xfrm>
                <a:off x="5625" y="2025"/>
                <a:ext cx="745" cy="637"/>
              </a:xfrm>
              <a:custGeom>
                <a:avLst/>
                <a:gdLst>
                  <a:gd name="T0" fmla="*/ 376 w 990"/>
                  <a:gd name="T1" fmla="*/ 14 h 846"/>
                  <a:gd name="T2" fmla="*/ 417 w 990"/>
                  <a:gd name="T3" fmla="*/ 63 h 846"/>
                  <a:gd name="T4" fmla="*/ 477 w 990"/>
                  <a:gd name="T5" fmla="*/ 51 h 846"/>
                  <a:gd name="T6" fmla="*/ 555 w 990"/>
                  <a:gd name="T7" fmla="*/ 49 h 846"/>
                  <a:gd name="T8" fmla="*/ 657 w 990"/>
                  <a:gd name="T9" fmla="*/ 42 h 846"/>
                  <a:gd name="T10" fmla="*/ 726 w 990"/>
                  <a:gd name="T11" fmla="*/ 28 h 846"/>
                  <a:gd name="T12" fmla="*/ 775 w 990"/>
                  <a:gd name="T13" fmla="*/ 15 h 846"/>
                  <a:gd name="T14" fmla="*/ 829 w 990"/>
                  <a:gd name="T15" fmla="*/ 46 h 846"/>
                  <a:gd name="T16" fmla="*/ 839 w 990"/>
                  <a:gd name="T17" fmla="*/ 76 h 846"/>
                  <a:gd name="T18" fmla="*/ 861 w 990"/>
                  <a:gd name="T19" fmla="*/ 120 h 846"/>
                  <a:gd name="T20" fmla="*/ 885 w 990"/>
                  <a:gd name="T21" fmla="*/ 166 h 846"/>
                  <a:gd name="T22" fmla="*/ 897 w 990"/>
                  <a:gd name="T23" fmla="*/ 216 h 846"/>
                  <a:gd name="T24" fmla="*/ 868 w 990"/>
                  <a:gd name="T25" fmla="*/ 284 h 846"/>
                  <a:gd name="T26" fmla="*/ 864 w 990"/>
                  <a:gd name="T27" fmla="*/ 340 h 846"/>
                  <a:gd name="T28" fmla="*/ 904 w 990"/>
                  <a:gd name="T29" fmla="*/ 401 h 846"/>
                  <a:gd name="T30" fmla="*/ 931 w 990"/>
                  <a:gd name="T31" fmla="*/ 466 h 846"/>
                  <a:gd name="T32" fmla="*/ 960 w 990"/>
                  <a:gd name="T33" fmla="*/ 513 h 846"/>
                  <a:gd name="T34" fmla="*/ 968 w 990"/>
                  <a:gd name="T35" fmla="*/ 528 h 846"/>
                  <a:gd name="T36" fmla="*/ 981 w 990"/>
                  <a:gd name="T37" fmla="*/ 596 h 846"/>
                  <a:gd name="T38" fmla="*/ 955 w 990"/>
                  <a:gd name="T39" fmla="*/ 614 h 846"/>
                  <a:gd name="T40" fmla="*/ 913 w 990"/>
                  <a:gd name="T41" fmla="*/ 673 h 846"/>
                  <a:gd name="T42" fmla="*/ 884 w 990"/>
                  <a:gd name="T43" fmla="*/ 751 h 846"/>
                  <a:gd name="T44" fmla="*/ 900 w 990"/>
                  <a:gd name="T45" fmla="*/ 816 h 846"/>
                  <a:gd name="T46" fmla="*/ 885 w 990"/>
                  <a:gd name="T47" fmla="*/ 820 h 846"/>
                  <a:gd name="T48" fmla="*/ 851 w 990"/>
                  <a:gd name="T49" fmla="*/ 800 h 846"/>
                  <a:gd name="T50" fmla="*/ 768 w 990"/>
                  <a:gd name="T51" fmla="*/ 786 h 846"/>
                  <a:gd name="T52" fmla="*/ 729 w 990"/>
                  <a:gd name="T53" fmla="*/ 803 h 846"/>
                  <a:gd name="T54" fmla="*/ 662 w 990"/>
                  <a:gd name="T55" fmla="*/ 816 h 846"/>
                  <a:gd name="T56" fmla="*/ 636 w 990"/>
                  <a:gd name="T57" fmla="*/ 846 h 846"/>
                  <a:gd name="T58" fmla="*/ 593 w 990"/>
                  <a:gd name="T59" fmla="*/ 808 h 846"/>
                  <a:gd name="T60" fmla="*/ 551 w 990"/>
                  <a:gd name="T61" fmla="*/ 795 h 846"/>
                  <a:gd name="T62" fmla="*/ 496 w 990"/>
                  <a:gd name="T63" fmla="*/ 797 h 846"/>
                  <a:gd name="T64" fmla="*/ 469 w 990"/>
                  <a:gd name="T65" fmla="*/ 754 h 846"/>
                  <a:gd name="T66" fmla="*/ 404 w 990"/>
                  <a:gd name="T67" fmla="*/ 739 h 846"/>
                  <a:gd name="T68" fmla="*/ 381 w 990"/>
                  <a:gd name="T69" fmla="*/ 702 h 846"/>
                  <a:gd name="T70" fmla="*/ 311 w 990"/>
                  <a:gd name="T71" fmla="*/ 687 h 846"/>
                  <a:gd name="T72" fmla="*/ 300 w 990"/>
                  <a:gd name="T73" fmla="*/ 721 h 846"/>
                  <a:gd name="T74" fmla="*/ 252 w 990"/>
                  <a:gd name="T75" fmla="*/ 714 h 846"/>
                  <a:gd name="T76" fmla="*/ 248 w 990"/>
                  <a:gd name="T77" fmla="*/ 667 h 846"/>
                  <a:gd name="T78" fmla="*/ 175 w 990"/>
                  <a:gd name="T79" fmla="*/ 650 h 846"/>
                  <a:gd name="T80" fmla="*/ 141 w 990"/>
                  <a:gd name="T81" fmla="*/ 649 h 846"/>
                  <a:gd name="T82" fmla="*/ 117 w 990"/>
                  <a:gd name="T83" fmla="*/ 616 h 846"/>
                  <a:gd name="T84" fmla="*/ 99 w 990"/>
                  <a:gd name="T85" fmla="*/ 562 h 846"/>
                  <a:gd name="T86" fmla="*/ 69 w 990"/>
                  <a:gd name="T87" fmla="*/ 511 h 846"/>
                  <a:gd name="T88" fmla="*/ 66 w 990"/>
                  <a:gd name="T89" fmla="*/ 480 h 846"/>
                  <a:gd name="T90" fmla="*/ 60 w 990"/>
                  <a:gd name="T91" fmla="*/ 433 h 846"/>
                  <a:gd name="T92" fmla="*/ 51 w 990"/>
                  <a:gd name="T93" fmla="*/ 378 h 846"/>
                  <a:gd name="T94" fmla="*/ 14 w 990"/>
                  <a:gd name="T95" fmla="*/ 347 h 846"/>
                  <a:gd name="T96" fmla="*/ 23 w 990"/>
                  <a:gd name="T97" fmla="*/ 304 h 846"/>
                  <a:gd name="T98" fmla="*/ 32 w 990"/>
                  <a:gd name="T99" fmla="*/ 226 h 846"/>
                  <a:gd name="T100" fmla="*/ 12 w 990"/>
                  <a:gd name="T101" fmla="*/ 175 h 846"/>
                  <a:gd name="T102" fmla="*/ 72 w 990"/>
                  <a:gd name="T103" fmla="*/ 139 h 846"/>
                  <a:gd name="T104" fmla="*/ 113 w 990"/>
                  <a:gd name="T105" fmla="*/ 126 h 846"/>
                  <a:gd name="T106" fmla="*/ 159 w 990"/>
                  <a:gd name="T107" fmla="*/ 112 h 846"/>
                  <a:gd name="T108" fmla="*/ 205 w 990"/>
                  <a:gd name="T109" fmla="*/ 58 h 846"/>
                  <a:gd name="T110" fmla="*/ 238 w 990"/>
                  <a:gd name="T111" fmla="*/ 48 h 846"/>
                  <a:gd name="T112" fmla="*/ 280 w 990"/>
                  <a:gd name="T113" fmla="*/ 2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90" h="846">
                    <a:moveTo>
                      <a:pt x="311" y="5"/>
                    </a:moveTo>
                    <a:cubicBezTo>
                      <a:pt x="328" y="0"/>
                      <a:pt x="346" y="3"/>
                      <a:pt x="364" y="3"/>
                    </a:cubicBezTo>
                    <a:cubicBezTo>
                      <a:pt x="370" y="2"/>
                      <a:pt x="373" y="10"/>
                      <a:pt x="376" y="14"/>
                    </a:cubicBezTo>
                    <a:cubicBezTo>
                      <a:pt x="378" y="23"/>
                      <a:pt x="379" y="32"/>
                      <a:pt x="381" y="41"/>
                    </a:cubicBezTo>
                    <a:cubicBezTo>
                      <a:pt x="386" y="51"/>
                      <a:pt x="394" y="57"/>
                      <a:pt x="404" y="62"/>
                    </a:cubicBezTo>
                    <a:cubicBezTo>
                      <a:pt x="408" y="62"/>
                      <a:pt x="412" y="63"/>
                      <a:pt x="417" y="63"/>
                    </a:cubicBezTo>
                    <a:cubicBezTo>
                      <a:pt x="428" y="69"/>
                      <a:pt x="443" y="69"/>
                      <a:pt x="455" y="63"/>
                    </a:cubicBezTo>
                    <a:cubicBezTo>
                      <a:pt x="457" y="63"/>
                      <a:pt x="461" y="62"/>
                      <a:pt x="463" y="62"/>
                    </a:cubicBezTo>
                    <a:cubicBezTo>
                      <a:pt x="468" y="58"/>
                      <a:pt x="473" y="54"/>
                      <a:pt x="477" y="51"/>
                    </a:cubicBezTo>
                    <a:cubicBezTo>
                      <a:pt x="481" y="50"/>
                      <a:pt x="486" y="49"/>
                      <a:pt x="490" y="48"/>
                    </a:cubicBezTo>
                    <a:cubicBezTo>
                      <a:pt x="496" y="54"/>
                      <a:pt x="504" y="54"/>
                      <a:pt x="510" y="49"/>
                    </a:cubicBezTo>
                    <a:cubicBezTo>
                      <a:pt x="525" y="48"/>
                      <a:pt x="540" y="48"/>
                      <a:pt x="555" y="49"/>
                    </a:cubicBezTo>
                    <a:cubicBezTo>
                      <a:pt x="561" y="54"/>
                      <a:pt x="569" y="54"/>
                      <a:pt x="575" y="49"/>
                    </a:cubicBezTo>
                    <a:cubicBezTo>
                      <a:pt x="599" y="46"/>
                      <a:pt x="625" y="53"/>
                      <a:pt x="648" y="45"/>
                    </a:cubicBezTo>
                    <a:cubicBezTo>
                      <a:pt x="650" y="44"/>
                      <a:pt x="654" y="43"/>
                      <a:pt x="657" y="42"/>
                    </a:cubicBezTo>
                    <a:cubicBezTo>
                      <a:pt x="670" y="35"/>
                      <a:pt x="686" y="43"/>
                      <a:pt x="699" y="36"/>
                    </a:cubicBezTo>
                    <a:cubicBezTo>
                      <a:pt x="701" y="35"/>
                      <a:pt x="706" y="34"/>
                      <a:pt x="707" y="33"/>
                    </a:cubicBezTo>
                    <a:cubicBezTo>
                      <a:pt x="713" y="31"/>
                      <a:pt x="719" y="30"/>
                      <a:pt x="726" y="28"/>
                    </a:cubicBezTo>
                    <a:cubicBezTo>
                      <a:pt x="732" y="26"/>
                      <a:pt x="738" y="25"/>
                      <a:pt x="745" y="24"/>
                    </a:cubicBezTo>
                    <a:cubicBezTo>
                      <a:pt x="747" y="23"/>
                      <a:pt x="752" y="20"/>
                      <a:pt x="754" y="18"/>
                    </a:cubicBezTo>
                    <a:cubicBezTo>
                      <a:pt x="761" y="16"/>
                      <a:pt x="768" y="16"/>
                      <a:pt x="775" y="15"/>
                    </a:cubicBezTo>
                    <a:cubicBezTo>
                      <a:pt x="775" y="18"/>
                      <a:pt x="775" y="23"/>
                      <a:pt x="775" y="25"/>
                    </a:cubicBezTo>
                    <a:cubicBezTo>
                      <a:pt x="786" y="25"/>
                      <a:pt x="798" y="24"/>
                      <a:pt x="809" y="26"/>
                    </a:cubicBezTo>
                    <a:cubicBezTo>
                      <a:pt x="817" y="31"/>
                      <a:pt x="818" y="43"/>
                      <a:pt x="829" y="46"/>
                    </a:cubicBezTo>
                    <a:cubicBezTo>
                      <a:pt x="830" y="50"/>
                      <a:pt x="832" y="55"/>
                      <a:pt x="833" y="60"/>
                    </a:cubicBezTo>
                    <a:cubicBezTo>
                      <a:pt x="831" y="65"/>
                      <a:pt x="830" y="70"/>
                      <a:pt x="829" y="75"/>
                    </a:cubicBezTo>
                    <a:cubicBezTo>
                      <a:pt x="831" y="76"/>
                      <a:pt x="836" y="76"/>
                      <a:pt x="839" y="76"/>
                    </a:cubicBezTo>
                    <a:cubicBezTo>
                      <a:pt x="839" y="79"/>
                      <a:pt x="839" y="84"/>
                      <a:pt x="840" y="87"/>
                    </a:cubicBezTo>
                    <a:cubicBezTo>
                      <a:pt x="843" y="92"/>
                      <a:pt x="847" y="96"/>
                      <a:pt x="850" y="101"/>
                    </a:cubicBezTo>
                    <a:cubicBezTo>
                      <a:pt x="853" y="108"/>
                      <a:pt x="856" y="114"/>
                      <a:pt x="861" y="120"/>
                    </a:cubicBezTo>
                    <a:cubicBezTo>
                      <a:pt x="862" y="124"/>
                      <a:pt x="864" y="129"/>
                      <a:pt x="866" y="134"/>
                    </a:cubicBezTo>
                    <a:cubicBezTo>
                      <a:pt x="866" y="136"/>
                      <a:pt x="867" y="141"/>
                      <a:pt x="867" y="143"/>
                    </a:cubicBezTo>
                    <a:cubicBezTo>
                      <a:pt x="873" y="150"/>
                      <a:pt x="879" y="158"/>
                      <a:pt x="885" y="166"/>
                    </a:cubicBezTo>
                    <a:cubicBezTo>
                      <a:pt x="885" y="168"/>
                      <a:pt x="886" y="172"/>
                      <a:pt x="886" y="175"/>
                    </a:cubicBezTo>
                    <a:cubicBezTo>
                      <a:pt x="888" y="179"/>
                      <a:pt x="890" y="184"/>
                      <a:pt x="892" y="188"/>
                    </a:cubicBezTo>
                    <a:cubicBezTo>
                      <a:pt x="894" y="198"/>
                      <a:pt x="895" y="207"/>
                      <a:pt x="897" y="216"/>
                    </a:cubicBezTo>
                    <a:cubicBezTo>
                      <a:pt x="901" y="223"/>
                      <a:pt x="904" y="231"/>
                      <a:pt x="908" y="239"/>
                    </a:cubicBezTo>
                    <a:cubicBezTo>
                      <a:pt x="901" y="252"/>
                      <a:pt x="895" y="265"/>
                      <a:pt x="884" y="273"/>
                    </a:cubicBezTo>
                    <a:cubicBezTo>
                      <a:pt x="878" y="276"/>
                      <a:pt x="872" y="280"/>
                      <a:pt x="868" y="284"/>
                    </a:cubicBezTo>
                    <a:cubicBezTo>
                      <a:pt x="866" y="291"/>
                      <a:pt x="864" y="298"/>
                      <a:pt x="861" y="305"/>
                    </a:cubicBezTo>
                    <a:cubicBezTo>
                      <a:pt x="854" y="314"/>
                      <a:pt x="852" y="326"/>
                      <a:pt x="853" y="338"/>
                    </a:cubicBezTo>
                    <a:cubicBezTo>
                      <a:pt x="855" y="339"/>
                      <a:pt x="861" y="339"/>
                      <a:pt x="864" y="340"/>
                    </a:cubicBezTo>
                    <a:cubicBezTo>
                      <a:pt x="871" y="344"/>
                      <a:pt x="880" y="343"/>
                      <a:pt x="888" y="344"/>
                    </a:cubicBezTo>
                    <a:cubicBezTo>
                      <a:pt x="893" y="349"/>
                      <a:pt x="898" y="354"/>
                      <a:pt x="904" y="359"/>
                    </a:cubicBezTo>
                    <a:cubicBezTo>
                      <a:pt x="904" y="373"/>
                      <a:pt x="904" y="387"/>
                      <a:pt x="904" y="401"/>
                    </a:cubicBezTo>
                    <a:cubicBezTo>
                      <a:pt x="907" y="406"/>
                      <a:pt x="910" y="410"/>
                      <a:pt x="913" y="415"/>
                    </a:cubicBezTo>
                    <a:cubicBezTo>
                      <a:pt x="913" y="426"/>
                      <a:pt x="913" y="437"/>
                      <a:pt x="918" y="448"/>
                    </a:cubicBezTo>
                    <a:cubicBezTo>
                      <a:pt x="922" y="454"/>
                      <a:pt x="926" y="460"/>
                      <a:pt x="931" y="466"/>
                    </a:cubicBezTo>
                    <a:cubicBezTo>
                      <a:pt x="932" y="472"/>
                      <a:pt x="930" y="482"/>
                      <a:pt x="938" y="485"/>
                    </a:cubicBezTo>
                    <a:cubicBezTo>
                      <a:pt x="946" y="489"/>
                      <a:pt x="952" y="495"/>
                      <a:pt x="956" y="502"/>
                    </a:cubicBezTo>
                    <a:cubicBezTo>
                      <a:pt x="957" y="505"/>
                      <a:pt x="959" y="510"/>
                      <a:pt x="960" y="513"/>
                    </a:cubicBezTo>
                    <a:cubicBezTo>
                      <a:pt x="966" y="515"/>
                      <a:pt x="972" y="518"/>
                      <a:pt x="978" y="520"/>
                    </a:cubicBezTo>
                    <a:cubicBezTo>
                      <a:pt x="978" y="522"/>
                      <a:pt x="978" y="525"/>
                      <a:pt x="978" y="528"/>
                    </a:cubicBezTo>
                    <a:cubicBezTo>
                      <a:pt x="975" y="528"/>
                      <a:pt x="971" y="528"/>
                      <a:pt x="968" y="528"/>
                    </a:cubicBezTo>
                    <a:cubicBezTo>
                      <a:pt x="968" y="531"/>
                      <a:pt x="968" y="537"/>
                      <a:pt x="968" y="540"/>
                    </a:cubicBezTo>
                    <a:cubicBezTo>
                      <a:pt x="983" y="541"/>
                      <a:pt x="983" y="555"/>
                      <a:pt x="983" y="567"/>
                    </a:cubicBezTo>
                    <a:cubicBezTo>
                      <a:pt x="990" y="576"/>
                      <a:pt x="986" y="587"/>
                      <a:pt x="981" y="596"/>
                    </a:cubicBezTo>
                    <a:cubicBezTo>
                      <a:pt x="978" y="597"/>
                      <a:pt x="973" y="600"/>
                      <a:pt x="970" y="601"/>
                    </a:cubicBezTo>
                    <a:cubicBezTo>
                      <a:pt x="968" y="601"/>
                      <a:pt x="963" y="602"/>
                      <a:pt x="961" y="602"/>
                    </a:cubicBezTo>
                    <a:cubicBezTo>
                      <a:pt x="959" y="605"/>
                      <a:pt x="956" y="610"/>
                      <a:pt x="955" y="614"/>
                    </a:cubicBezTo>
                    <a:cubicBezTo>
                      <a:pt x="955" y="616"/>
                      <a:pt x="955" y="620"/>
                      <a:pt x="955" y="623"/>
                    </a:cubicBezTo>
                    <a:cubicBezTo>
                      <a:pt x="940" y="636"/>
                      <a:pt x="927" y="650"/>
                      <a:pt x="913" y="663"/>
                    </a:cubicBezTo>
                    <a:cubicBezTo>
                      <a:pt x="913" y="666"/>
                      <a:pt x="913" y="671"/>
                      <a:pt x="913" y="673"/>
                    </a:cubicBezTo>
                    <a:cubicBezTo>
                      <a:pt x="906" y="679"/>
                      <a:pt x="901" y="688"/>
                      <a:pt x="898" y="696"/>
                    </a:cubicBezTo>
                    <a:cubicBezTo>
                      <a:pt x="886" y="710"/>
                      <a:pt x="893" y="728"/>
                      <a:pt x="887" y="743"/>
                    </a:cubicBezTo>
                    <a:cubicBezTo>
                      <a:pt x="886" y="745"/>
                      <a:pt x="885" y="749"/>
                      <a:pt x="884" y="751"/>
                    </a:cubicBezTo>
                    <a:cubicBezTo>
                      <a:pt x="879" y="760"/>
                      <a:pt x="881" y="770"/>
                      <a:pt x="881" y="780"/>
                    </a:cubicBezTo>
                    <a:cubicBezTo>
                      <a:pt x="888" y="781"/>
                      <a:pt x="893" y="786"/>
                      <a:pt x="897" y="793"/>
                    </a:cubicBezTo>
                    <a:cubicBezTo>
                      <a:pt x="899" y="800"/>
                      <a:pt x="899" y="809"/>
                      <a:pt x="900" y="816"/>
                    </a:cubicBezTo>
                    <a:cubicBezTo>
                      <a:pt x="903" y="820"/>
                      <a:pt x="907" y="824"/>
                      <a:pt x="910" y="827"/>
                    </a:cubicBezTo>
                    <a:cubicBezTo>
                      <a:pt x="902" y="827"/>
                      <a:pt x="894" y="827"/>
                      <a:pt x="885" y="827"/>
                    </a:cubicBezTo>
                    <a:cubicBezTo>
                      <a:pt x="885" y="826"/>
                      <a:pt x="885" y="822"/>
                      <a:pt x="885" y="820"/>
                    </a:cubicBezTo>
                    <a:cubicBezTo>
                      <a:pt x="883" y="818"/>
                      <a:pt x="877" y="815"/>
                      <a:pt x="873" y="814"/>
                    </a:cubicBezTo>
                    <a:cubicBezTo>
                      <a:pt x="871" y="814"/>
                      <a:pt x="866" y="814"/>
                      <a:pt x="864" y="814"/>
                    </a:cubicBezTo>
                    <a:cubicBezTo>
                      <a:pt x="860" y="809"/>
                      <a:pt x="855" y="804"/>
                      <a:pt x="851" y="800"/>
                    </a:cubicBezTo>
                    <a:cubicBezTo>
                      <a:pt x="843" y="800"/>
                      <a:pt x="834" y="801"/>
                      <a:pt x="827" y="796"/>
                    </a:cubicBezTo>
                    <a:cubicBezTo>
                      <a:pt x="823" y="796"/>
                      <a:pt x="818" y="795"/>
                      <a:pt x="814" y="795"/>
                    </a:cubicBezTo>
                    <a:cubicBezTo>
                      <a:pt x="801" y="784"/>
                      <a:pt x="784" y="785"/>
                      <a:pt x="768" y="786"/>
                    </a:cubicBezTo>
                    <a:cubicBezTo>
                      <a:pt x="759" y="792"/>
                      <a:pt x="748" y="790"/>
                      <a:pt x="740" y="794"/>
                    </a:cubicBezTo>
                    <a:cubicBezTo>
                      <a:pt x="737" y="795"/>
                      <a:pt x="731" y="795"/>
                      <a:pt x="729" y="796"/>
                    </a:cubicBezTo>
                    <a:cubicBezTo>
                      <a:pt x="729" y="797"/>
                      <a:pt x="729" y="801"/>
                      <a:pt x="729" y="803"/>
                    </a:cubicBezTo>
                    <a:cubicBezTo>
                      <a:pt x="721" y="805"/>
                      <a:pt x="714" y="812"/>
                      <a:pt x="707" y="805"/>
                    </a:cubicBezTo>
                    <a:cubicBezTo>
                      <a:pt x="697" y="804"/>
                      <a:pt x="686" y="804"/>
                      <a:pt x="676" y="804"/>
                    </a:cubicBezTo>
                    <a:cubicBezTo>
                      <a:pt x="671" y="809"/>
                      <a:pt x="666" y="812"/>
                      <a:pt x="662" y="816"/>
                    </a:cubicBezTo>
                    <a:cubicBezTo>
                      <a:pt x="657" y="817"/>
                      <a:pt x="652" y="818"/>
                      <a:pt x="647" y="819"/>
                    </a:cubicBezTo>
                    <a:cubicBezTo>
                      <a:pt x="644" y="822"/>
                      <a:pt x="640" y="826"/>
                      <a:pt x="636" y="829"/>
                    </a:cubicBezTo>
                    <a:cubicBezTo>
                      <a:pt x="636" y="835"/>
                      <a:pt x="636" y="840"/>
                      <a:pt x="636" y="846"/>
                    </a:cubicBezTo>
                    <a:cubicBezTo>
                      <a:pt x="627" y="846"/>
                      <a:pt x="617" y="846"/>
                      <a:pt x="608" y="846"/>
                    </a:cubicBezTo>
                    <a:cubicBezTo>
                      <a:pt x="611" y="841"/>
                      <a:pt x="613" y="836"/>
                      <a:pt x="614" y="830"/>
                    </a:cubicBezTo>
                    <a:cubicBezTo>
                      <a:pt x="608" y="821"/>
                      <a:pt x="603" y="812"/>
                      <a:pt x="593" y="808"/>
                    </a:cubicBezTo>
                    <a:cubicBezTo>
                      <a:pt x="585" y="805"/>
                      <a:pt x="586" y="796"/>
                      <a:pt x="584" y="790"/>
                    </a:cubicBezTo>
                    <a:cubicBezTo>
                      <a:pt x="577" y="791"/>
                      <a:pt x="570" y="791"/>
                      <a:pt x="564" y="795"/>
                    </a:cubicBezTo>
                    <a:cubicBezTo>
                      <a:pt x="560" y="795"/>
                      <a:pt x="555" y="795"/>
                      <a:pt x="551" y="795"/>
                    </a:cubicBezTo>
                    <a:cubicBezTo>
                      <a:pt x="543" y="803"/>
                      <a:pt x="536" y="810"/>
                      <a:pt x="532" y="820"/>
                    </a:cubicBezTo>
                    <a:cubicBezTo>
                      <a:pt x="528" y="816"/>
                      <a:pt x="523" y="813"/>
                      <a:pt x="519" y="810"/>
                    </a:cubicBezTo>
                    <a:cubicBezTo>
                      <a:pt x="509" y="810"/>
                      <a:pt x="499" y="808"/>
                      <a:pt x="496" y="797"/>
                    </a:cubicBezTo>
                    <a:cubicBezTo>
                      <a:pt x="495" y="793"/>
                      <a:pt x="493" y="788"/>
                      <a:pt x="493" y="783"/>
                    </a:cubicBezTo>
                    <a:cubicBezTo>
                      <a:pt x="484" y="780"/>
                      <a:pt x="477" y="774"/>
                      <a:pt x="473" y="765"/>
                    </a:cubicBezTo>
                    <a:cubicBezTo>
                      <a:pt x="472" y="762"/>
                      <a:pt x="470" y="756"/>
                      <a:pt x="469" y="754"/>
                    </a:cubicBezTo>
                    <a:cubicBezTo>
                      <a:pt x="464" y="754"/>
                      <a:pt x="460" y="753"/>
                      <a:pt x="455" y="753"/>
                    </a:cubicBezTo>
                    <a:cubicBezTo>
                      <a:pt x="446" y="747"/>
                      <a:pt x="436" y="750"/>
                      <a:pt x="427" y="749"/>
                    </a:cubicBezTo>
                    <a:cubicBezTo>
                      <a:pt x="420" y="744"/>
                      <a:pt x="413" y="740"/>
                      <a:pt x="404" y="739"/>
                    </a:cubicBezTo>
                    <a:cubicBezTo>
                      <a:pt x="398" y="748"/>
                      <a:pt x="388" y="745"/>
                      <a:pt x="382" y="738"/>
                    </a:cubicBezTo>
                    <a:cubicBezTo>
                      <a:pt x="385" y="734"/>
                      <a:pt x="387" y="729"/>
                      <a:pt x="389" y="724"/>
                    </a:cubicBezTo>
                    <a:cubicBezTo>
                      <a:pt x="397" y="715"/>
                      <a:pt x="385" y="709"/>
                      <a:pt x="381" y="702"/>
                    </a:cubicBezTo>
                    <a:cubicBezTo>
                      <a:pt x="372" y="703"/>
                      <a:pt x="364" y="707"/>
                      <a:pt x="357" y="712"/>
                    </a:cubicBezTo>
                    <a:cubicBezTo>
                      <a:pt x="351" y="712"/>
                      <a:pt x="345" y="712"/>
                      <a:pt x="339" y="712"/>
                    </a:cubicBezTo>
                    <a:cubicBezTo>
                      <a:pt x="330" y="703"/>
                      <a:pt x="321" y="694"/>
                      <a:pt x="311" y="687"/>
                    </a:cubicBezTo>
                    <a:cubicBezTo>
                      <a:pt x="304" y="685"/>
                      <a:pt x="298" y="685"/>
                      <a:pt x="291" y="684"/>
                    </a:cubicBezTo>
                    <a:cubicBezTo>
                      <a:pt x="291" y="691"/>
                      <a:pt x="291" y="698"/>
                      <a:pt x="291" y="705"/>
                    </a:cubicBezTo>
                    <a:cubicBezTo>
                      <a:pt x="294" y="710"/>
                      <a:pt x="298" y="715"/>
                      <a:pt x="300" y="721"/>
                    </a:cubicBezTo>
                    <a:cubicBezTo>
                      <a:pt x="300" y="731"/>
                      <a:pt x="289" y="730"/>
                      <a:pt x="283" y="732"/>
                    </a:cubicBezTo>
                    <a:cubicBezTo>
                      <a:pt x="280" y="734"/>
                      <a:pt x="277" y="738"/>
                      <a:pt x="274" y="741"/>
                    </a:cubicBezTo>
                    <a:cubicBezTo>
                      <a:pt x="271" y="729"/>
                      <a:pt x="261" y="721"/>
                      <a:pt x="252" y="714"/>
                    </a:cubicBezTo>
                    <a:cubicBezTo>
                      <a:pt x="245" y="710"/>
                      <a:pt x="240" y="705"/>
                      <a:pt x="234" y="701"/>
                    </a:cubicBezTo>
                    <a:cubicBezTo>
                      <a:pt x="241" y="695"/>
                      <a:pt x="248" y="689"/>
                      <a:pt x="253" y="682"/>
                    </a:cubicBezTo>
                    <a:cubicBezTo>
                      <a:pt x="254" y="677"/>
                      <a:pt x="250" y="672"/>
                      <a:pt x="248" y="667"/>
                    </a:cubicBezTo>
                    <a:cubicBezTo>
                      <a:pt x="240" y="664"/>
                      <a:pt x="231" y="658"/>
                      <a:pt x="223" y="666"/>
                    </a:cubicBezTo>
                    <a:cubicBezTo>
                      <a:pt x="215" y="666"/>
                      <a:pt x="208" y="666"/>
                      <a:pt x="201" y="666"/>
                    </a:cubicBezTo>
                    <a:cubicBezTo>
                      <a:pt x="192" y="661"/>
                      <a:pt x="184" y="655"/>
                      <a:pt x="175" y="650"/>
                    </a:cubicBezTo>
                    <a:cubicBezTo>
                      <a:pt x="175" y="649"/>
                      <a:pt x="175" y="645"/>
                      <a:pt x="175" y="643"/>
                    </a:cubicBezTo>
                    <a:cubicBezTo>
                      <a:pt x="167" y="643"/>
                      <a:pt x="158" y="643"/>
                      <a:pt x="150" y="644"/>
                    </a:cubicBezTo>
                    <a:cubicBezTo>
                      <a:pt x="148" y="645"/>
                      <a:pt x="143" y="648"/>
                      <a:pt x="141" y="649"/>
                    </a:cubicBezTo>
                    <a:cubicBezTo>
                      <a:pt x="139" y="646"/>
                      <a:pt x="136" y="639"/>
                      <a:pt x="134" y="636"/>
                    </a:cubicBezTo>
                    <a:cubicBezTo>
                      <a:pt x="134" y="633"/>
                      <a:pt x="134" y="629"/>
                      <a:pt x="133" y="627"/>
                    </a:cubicBezTo>
                    <a:cubicBezTo>
                      <a:pt x="127" y="624"/>
                      <a:pt x="122" y="620"/>
                      <a:pt x="117" y="616"/>
                    </a:cubicBezTo>
                    <a:cubicBezTo>
                      <a:pt x="114" y="615"/>
                      <a:pt x="109" y="615"/>
                      <a:pt x="106" y="615"/>
                    </a:cubicBezTo>
                    <a:cubicBezTo>
                      <a:pt x="106" y="607"/>
                      <a:pt x="106" y="599"/>
                      <a:pt x="106" y="590"/>
                    </a:cubicBezTo>
                    <a:cubicBezTo>
                      <a:pt x="101" y="582"/>
                      <a:pt x="101" y="572"/>
                      <a:pt x="99" y="562"/>
                    </a:cubicBezTo>
                    <a:cubicBezTo>
                      <a:pt x="95" y="555"/>
                      <a:pt x="89" y="548"/>
                      <a:pt x="80" y="545"/>
                    </a:cubicBezTo>
                    <a:cubicBezTo>
                      <a:pt x="76" y="542"/>
                      <a:pt x="73" y="538"/>
                      <a:pt x="69" y="535"/>
                    </a:cubicBezTo>
                    <a:cubicBezTo>
                      <a:pt x="69" y="527"/>
                      <a:pt x="69" y="519"/>
                      <a:pt x="69" y="511"/>
                    </a:cubicBezTo>
                    <a:cubicBezTo>
                      <a:pt x="65" y="507"/>
                      <a:pt x="60" y="503"/>
                      <a:pt x="55" y="498"/>
                    </a:cubicBezTo>
                    <a:cubicBezTo>
                      <a:pt x="58" y="495"/>
                      <a:pt x="61" y="492"/>
                      <a:pt x="64" y="489"/>
                    </a:cubicBezTo>
                    <a:cubicBezTo>
                      <a:pt x="65" y="486"/>
                      <a:pt x="65" y="482"/>
                      <a:pt x="66" y="480"/>
                    </a:cubicBezTo>
                    <a:cubicBezTo>
                      <a:pt x="71" y="473"/>
                      <a:pt x="70" y="464"/>
                      <a:pt x="67" y="456"/>
                    </a:cubicBezTo>
                    <a:cubicBezTo>
                      <a:pt x="65" y="451"/>
                      <a:pt x="63" y="447"/>
                      <a:pt x="61" y="442"/>
                    </a:cubicBezTo>
                    <a:cubicBezTo>
                      <a:pt x="61" y="440"/>
                      <a:pt x="60" y="436"/>
                      <a:pt x="60" y="433"/>
                    </a:cubicBezTo>
                    <a:cubicBezTo>
                      <a:pt x="54" y="426"/>
                      <a:pt x="48" y="419"/>
                      <a:pt x="43" y="410"/>
                    </a:cubicBezTo>
                    <a:cubicBezTo>
                      <a:pt x="44" y="406"/>
                      <a:pt x="46" y="401"/>
                      <a:pt x="48" y="396"/>
                    </a:cubicBezTo>
                    <a:cubicBezTo>
                      <a:pt x="50" y="390"/>
                      <a:pt x="51" y="384"/>
                      <a:pt x="51" y="378"/>
                    </a:cubicBezTo>
                    <a:cubicBezTo>
                      <a:pt x="48" y="374"/>
                      <a:pt x="43" y="370"/>
                      <a:pt x="39" y="366"/>
                    </a:cubicBezTo>
                    <a:cubicBezTo>
                      <a:pt x="37" y="366"/>
                      <a:pt x="31" y="366"/>
                      <a:pt x="29" y="367"/>
                    </a:cubicBezTo>
                    <a:cubicBezTo>
                      <a:pt x="24" y="360"/>
                      <a:pt x="20" y="354"/>
                      <a:pt x="14" y="347"/>
                    </a:cubicBezTo>
                    <a:cubicBezTo>
                      <a:pt x="10" y="342"/>
                      <a:pt x="1" y="341"/>
                      <a:pt x="0" y="334"/>
                    </a:cubicBezTo>
                    <a:cubicBezTo>
                      <a:pt x="3" y="328"/>
                      <a:pt x="8" y="324"/>
                      <a:pt x="12" y="318"/>
                    </a:cubicBezTo>
                    <a:cubicBezTo>
                      <a:pt x="15" y="313"/>
                      <a:pt x="19" y="308"/>
                      <a:pt x="23" y="304"/>
                    </a:cubicBezTo>
                    <a:cubicBezTo>
                      <a:pt x="23" y="287"/>
                      <a:pt x="23" y="270"/>
                      <a:pt x="23" y="253"/>
                    </a:cubicBezTo>
                    <a:cubicBezTo>
                      <a:pt x="26" y="251"/>
                      <a:pt x="30" y="247"/>
                      <a:pt x="32" y="245"/>
                    </a:cubicBezTo>
                    <a:cubicBezTo>
                      <a:pt x="32" y="239"/>
                      <a:pt x="32" y="233"/>
                      <a:pt x="32" y="226"/>
                    </a:cubicBezTo>
                    <a:cubicBezTo>
                      <a:pt x="26" y="219"/>
                      <a:pt x="28" y="209"/>
                      <a:pt x="27" y="200"/>
                    </a:cubicBezTo>
                    <a:cubicBezTo>
                      <a:pt x="21" y="200"/>
                      <a:pt x="15" y="200"/>
                      <a:pt x="9" y="200"/>
                    </a:cubicBezTo>
                    <a:cubicBezTo>
                      <a:pt x="9" y="192"/>
                      <a:pt x="9" y="183"/>
                      <a:pt x="12" y="175"/>
                    </a:cubicBezTo>
                    <a:cubicBezTo>
                      <a:pt x="17" y="164"/>
                      <a:pt x="29" y="160"/>
                      <a:pt x="39" y="156"/>
                    </a:cubicBezTo>
                    <a:cubicBezTo>
                      <a:pt x="46" y="152"/>
                      <a:pt x="52" y="147"/>
                      <a:pt x="58" y="143"/>
                    </a:cubicBezTo>
                    <a:cubicBezTo>
                      <a:pt x="62" y="142"/>
                      <a:pt x="67" y="141"/>
                      <a:pt x="72" y="139"/>
                    </a:cubicBezTo>
                    <a:cubicBezTo>
                      <a:pt x="76" y="137"/>
                      <a:pt x="81" y="136"/>
                      <a:pt x="85" y="135"/>
                    </a:cubicBezTo>
                    <a:cubicBezTo>
                      <a:pt x="90" y="132"/>
                      <a:pt x="95" y="129"/>
                      <a:pt x="99" y="127"/>
                    </a:cubicBezTo>
                    <a:cubicBezTo>
                      <a:pt x="104" y="127"/>
                      <a:pt x="108" y="127"/>
                      <a:pt x="113" y="126"/>
                    </a:cubicBezTo>
                    <a:cubicBezTo>
                      <a:pt x="115" y="125"/>
                      <a:pt x="120" y="122"/>
                      <a:pt x="122" y="120"/>
                    </a:cubicBezTo>
                    <a:cubicBezTo>
                      <a:pt x="127" y="119"/>
                      <a:pt x="132" y="117"/>
                      <a:pt x="136" y="116"/>
                    </a:cubicBezTo>
                    <a:cubicBezTo>
                      <a:pt x="143" y="113"/>
                      <a:pt x="151" y="113"/>
                      <a:pt x="159" y="112"/>
                    </a:cubicBezTo>
                    <a:cubicBezTo>
                      <a:pt x="164" y="108"/>
                      <a:pt x="169" y="105"/>
                      <a:pt x="174" y="102"/>
                    </a:cubicBezTo>
                    <a:cubicBezTo>
                      <a:pt x="178" y="94"/>
                      <a:pt x="180" y="86"/>
                      <a:pt x="180" y="77"/>
                    </a:cubicBezTo>
                    <a:cubicBezTo>
                      <a:pt x="188" y="70"/>
                      <a:pt x="196" y="63"/>
                      <a:pt x="205" y="58"/>
                    </a:cubicBezTo>
                    <a:cubicBezTo>
                      <a:pt x="208" y="58"/>
                      <a:pt x="212" y="58"/>
                      <a:pt x="215" y="58"/>
                    </a:cubicBezTo>
                    <a:cubicBezTo>
                      <a:pt x="219" y="54"/>
                      <a:pt x="224" y="52"/>
                      <a:pt x="228" y="48"/>
                    </a:cubicBezTo>
                    <a:cubicBezTo>
                      <a:pt x="231" y="48"/>
                      <a:pt x="235" y="48"/>
                      <a:pt x="238" y="48"/>
                    </a:cubicBezTo>
                    <a:cubicBezTo>
                      <a:pt x="242" y="44"/>
                      <a:pt x="246" y="40"/>
                      <a:pt x="250" y="36"/>
                    </a:cubicBezTo>
                    <a:cubicBezTo>
                      <a:pt x="257" y="32"/>
                      <a:pt x="263" y="28"/>
                      <a:pt x="270" y="24"/>
                    </a:cubicBezTo>
                    <a:cubicBezTo>
                      <a:pt x="272" y="23"/>
                      <a:pt x="277" y="21"/>
                      <a:pt x="280" y="20"/>
                    </a:cubicBezTo>
                    <a:cubicBezTo>
                      <a:pt x="284" y="17"/>
                      <a:pt x="288" y="15"/>
                      <a:pt x="292" y="12"/>
                    </a:cubicBezTo>
                    <a:cubicBezTo>
                      <a:pt x="298" y="10"/>
                      <a:pt x="305" y="7"/>
                      <a:pt x="311" y="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8" name="Freeform 184">
                <a:extLst>
                  <a:ext uri="{FF2B5EF4-FFF2-40B4-BE49-F238E27FC236}">
                    <a16:creationId xmlns:a16="http://schemas.microsoft.com/office/drawing/2014/main" id="{7AE3A7B5-3C9D-4628-929C-C8F2696EA7AB}"/>
                  </a:ext>
                </a:extLst>
              </p:cNvPr>
              <p:cNvSpPr>
                <a:spLocks/>
              </p:cNvSpPr>
              <p:nvPr userDrawn="1"/>
            </p:nvSpPr>
            <p:spPr bwMode="auto">
              <a:xfrm>
                <a:off x="5038" y="2039"/>
                <a:ext cx="659" cy="894"/>
              </a:xfrm>
              <a:custGeom>
                <a:avLst/>
                <a:gdLst>
                  <a:gd name="T0" fmla="*/ 294 w 876"/>
                  <a:gd name="T1" fmla="*/ 21 h 1187"/>
                  <a:gd name="T2" fmla="*/ 373 w 876"/>
                  <a:gd name="T3" fmla="*/ 35 h 1187"/>
                  <a:gd name="T4" fmla="*/ 374 w 876"/>
                  <a:gd name="T5" fmla="*/ 88 h 1187"/>
                  <a:gd name="T6" fmla="*/ 422 w 876"/>
                  <a:gd name="T7" fmla="*/ 106 h 1187"/>
                  <a:gd name="T8" fmla="*/ 480 w 876"/>
                  <a:gd name="T9" fmla="*/ 115 h 1187"/>
                  <a:gd name="T10" fmla="*/ 479 w 876"/>
                  <a:gd name="T11" fmla="*/ 160 h 1187"/>
                  <a:gd name="T12" fmla="*/ 562 w 876"/>
                  <a:gd name="T13" fmla="*/ 144 h 1187"/>
                  <a:gd name="T14" fmla="*/ 646 w 876"/>
                  <a:gd name="T15" fmla="*/ 85 h 1187"/>
                  <a:gd name="T16" fmla="*/ 683 w 876"/>
                  <a:gd name="T17" fmla="*/ 56 h 1187"/>
                  <a:gd name="T18" fmla="*/ 715 w 876"/>
                  <a:gd name="T19" fmla="*/ 71 h 1187"/>
                  <a:gd name="T20" fmla="*/ 697 w 876"/>
                  <a:gd name="T21" fmla="*/ 136 h 1187"/>
                  <a:gd name="T22" fmla="*/ 737 w 876"/>
                  <a:gd name="T23" fmla="*/ 142 h 1187"/>
                  <a:gd name="T24" fmla="*/ 781 w 876"/>
                  <a:gd name="T25" fmla="*/ 226 h 1187"/>
                  <a:gd name="T26" fmla="*/ 771 w 876"/>
                  <a:gd name="T27" fmla="*/ 303 h 1187"/>
                  <a:gd name="T28" fmla="*/ 818 w 876"/>
                  <a:gd name="T29" fmla="*/ 362 h 1187"/>
                  <a:gd name="T30" fmla="*/ 831 w 876"/>
                  <a:gd name="T31" fmla="*/ 443 h 1187"/>
                  <a:gd name="T32" fmla="*/ 844 w 876"/>
                  <a:gd name="T33" fmla="*/ 528 h 1187"/>
                  <a:gd name="T34" fmla="*/ 861 w 876"/>
                  <a:gd name="T35" fmla="*/ 626 h 1187"/>
                  <a:gd name="T36" fmla="*/ 806 w 876"/>
                  <a:gd name="T37" fmla="*/ 609 h 1187"/>
                  <a:gd name="T38" fmla="*/ 748 w 876"/>
                  <a:gd name="T39" fmla="*/ 652 h 1187"/>
                  <a:gd name="T40" fmla="*/ 635 w 876"/>
                  <a:gd name="T41" fmla="*/ 715 h 1187"/>
                  <a:gd name="T42" fmla="*/ 616 w 876"/>
                  <a:gd name="T43" fmla="*/ 762 h 1187"/>
                  <a:gd name="T44" fmla="*/ 628 w 876"/>
                  <a:gd name="T45" fmla="*/ 815 h 1187"/>
                  <a:gd name="T46" fmla="*/ 693 w 876"/>
                  <a:gd name="T47" fmla="*/ 894 h 1187"/>
                  <a:gd name="T48" fmla="*/ 786 w 876"/>
                  <a:gd name="T49" fmla="*/ 958 h 1187"/>
                  <a:gd name="T50" fmla="*/ 747 w 876"/>
                  <a:gd name="T51" fmla="*/ 1005 h 1187"/>
                  <a:gd name="T52" fmla="*/ 679 w 876"/>
                  <a:gd name="T53" fmla="*/ 1084 h 1187"/>
                  <a:gd name="T54" fmla="*/ 711 w 876"/>
                  <a:gd name="T55" fmla="*/ 1132 h 1187"/>
                  <a:gd name="T56" fmla="*/ 665 w 876"/>
                  <a:gd name="T57" fmla="*/ 1127 h 1187"/>
                  <a:gd name="T58" fmla="*/ 557 w 876"/>
                  <a:gd name="T59" fmla="*/ 1162 h 1187"/>
                  <a:gd name="T60" fmla="*/ 440 w 876"/>
                  <a:gd name="T61" fmla="*/ 1154 h 1187"/>
                  <a:gd name="T62" fmla="*/ 392 w 876"/>
                  <a:gd name="T63" fmla="*/ 1149 h 1187"/>
                  <a:gd name="T64" fmla="*/ 355 w 876"/>
                  <a:gd name="T65" fmla="*/ 1145 h 1187"/>
                  <a:gd name="T66" fmla="*/ 255 w 876"/>
                  <a:gd name="T67" fmla="*/ 1122 h 1187"/>
                  <a:gd name="T68" fmla="*/ 185 w 876"/>
                  <a:gd name="T69" fmla="*/ 1148 h 1187"/>
                  <a:gd name="T70" fmla="*/ 148 w 876"/>
                  <a:gd name="T71" fmla="*/ 1056 h 1187"/>
                  <a:gd name="T72" fmla="*/ 220 w 876"/>
                  <a:gd name="T73" fmla="*/ 946 h 1187"/>
                  <a:gd name="T74" fmla="*/ 138 w 876"/>
                  <a:gd name="T75" fmla="*/ 900 h 1187"/>
                  <a:gd name="T76" fmla="*/ 82 w 876"/>
                  <a:gd name="T77" fmla="*/ 892 h 1187"/>
                  <a:gd name="T78" fmla="*/ 29 w 876"/>
                  <a:gd name="T79" fmla="*/ 849 h 1187"/>
                  <a:gd name="T80" fmla="*/ 20 w 876"/>
                  <a:gd name="T81" fmla="*/ 789 h 1187"/>
                  <a:gd name="T82" fmla="*/ 25 w 876"/>
                  <a:gd name="T83" fmla="*/ 684 h 1187"/>
                  <a:gd name="T84" fmla="*/ 33 w 876"/>
                  <a:gd name="T85" fmla="*/ 546 h 1187"/>
                  <a:gd name="T86" fmla="*/ 88 w 876"/>
                  <a:gd name="T87" fmla="*/ 441 h 1187"/>
                  <a:gd name="T88" fmla="*/ 82 w 876"/>
                  <a:gd name="T89" fmla="*/ 376 h 1187"/>
                  <a:gd name="T90" fmla="*/ 129 w 876"/>
                  <a:gd name="T91" fmla="*/ 323 h 1187"/>
                  <a:gd name="T92" fmla="*/ 136 w 876"/>
                  <a:gd name="T93" fmla="*/ 214 h 1187"/>
                  <a:gd name="T94" fmla="*/ 214 w 876"/>
                  <a:gd name="T95" fmla="*/ 250 h 1187"/>
                  <a:gd name="T96" fmla="*/ 235 w 876"/>
                  <a:gd name="T97" fmla="*/ 225 h 1187"/>
                  <a:gd name="T98" fmla="*/ 296 w 876"/>
                  <a:gd name="T99" fmla="*/ 199 h 1187"/>
                  <a:gd name="T100" fmla="*/ 291 w 876"/>
                  <a:gd name="T101" fmla="*/ 162 h 1187"/>
                  <a:gd name="T102" fmla="*/ 305 w 876"/>
                  <a:gd name="T103" fmla="*/ 142 h 1187"/>
                  <a:gd name="T104" fmla="*/ 266 w 876"/>
                  <a:gd name="T105" fmla="*/ 94 h 1187"/>
                  <a:gd name="T106" fmla="*/ 267 w 876"/>
                  <a:gd name="T107" fmla="*/ 26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6" h="1187">
                    <a:moveTo>
                      <a:pt x="239" y="0"/>
                    </a:moveTo>
                    <a:cubicBezTo>
                      <a:pt x="251" y="3"/>
                      <a:pt x="262" y="10"/>
                      <a:pt x="270" y="20"/>
                    </a:cubicBezTo>
                    <a:cubicBezTo>
                      <a:pt x="278" y="20"/>
                      <a:pt x="286" y="20"/>
                      <a:pt x="294" y="21"/>
                    </a:cubicBezTo>
                    <a:cubicBezTo>
                      <a:pt x="303" y="32"/>
                      <a:pt x="316" y="40"/>
                      <a:pt x="332" y="39"/>
                    </a:cubicBezTo>
                    <a:cubicBezTo>
                      <a:pt x="333" y="37"/>
                      <a:pt x="337" y="31"/>
                      <a:pt x="339" y="28"/>
                    </a:cubicBezTo>
                    <a:cubicBezTo>
                      <a:pt x="350" y="30"/>
                      <a:pt x="362" y="33"/>
                      <a:pt x="373" y="35"/>
                    </a:cubicBezTo>
                    <a:cubicBezTo>
                      <a:pt x="379" y="45"/>
                      <a:pt x="384" y="57"/>
                      <a:pt x="385" y="69"/>
                    </a:cubicBezTo>
                    <a:cubicBezTo>
                      <a:pt x="382" y="71"/>
                      <a:pt x="377" y="75"/>
                      <a:pt x="374" y="77"/>
                    </a:cubicBezTo>
                    <a:cubicBezTo>
                      <a:pt x="374" y="80"/>
                      <a:pt x="374" y="85"/>
                      <a:pt x="374" y="88"/>
                    </a:cubicBezTo>
                    <a:cubicBezTo>
                      <a:pt x="387" y="87"/>
                      <a:pt x="395" y="97"/>
                      <a:pt x="395" y="109"/>
                    </a:cubicBezTo>
                    <a:cubicBezTo>
                      <a:pt x="400" y="105"/>
                      <a:pt x="406" y="102"/>
                      <a:pt x="412" y="98"/>
                    </a:cubicBezTo>
                    <a:cubicBezTo>
                      <a:pt x="415" y="101"/>
                      <a:pt x="419" y="104"/>
                      <a:pt x="422" y="106"/>
                    </a:cubicBezTo>
                    <a:cubicBezTo>
                      <a:pt x="433" y="110"/>
                      <a:pt x="444" y="112"/>
                      <a:pt x="455" y="112"/>
                    </a:cubicBezTo>
                    <a:cubicBezTo>
                      <a:pt x="469" y="103"/>
                      <a:pt x="480" y="88"/>
                      <a:pt x="496" y="83"/>
                    </a:cubicBezTo>
                    <a:cubicBezTo>
                      <a:pt x="484" y="90"/>
                      <a:pt x="478" y="101"/>
                      <a:pt x="480" y="115"/>
                    </a:cubicBezTo>
                    <a:cubicBezTo>
                      <a:pt x="473" y="124"/>
                      <a:pt x="466" y="133"/>
                      <a:pt x="458" y="142"/>
                    </a:cubicBezTo>
                    <a:cubicBezTo>
                      <a:pt x="457" y="149"/>
                      <a:pt x="457" y="157"/>
                      <a:pt x="457" y="164"/>
                    </a:cubicBezTo>
                    <a:cubicBezTo>
                      <a:pt x="464" y="163"/>
                      <a:pt x="471" y="162"/>
                      <a:pt x="479" y="160"/>
                    </a:cubicBezTo>
                    <a:cubicBezTo>
                      <a:pt x="490" y="163"/>
                      <a:pt x="500" y="169"/>
                      <a:pt x="512" y="172"/>
                    </a:cubicBezTo>
                    <a:cubicBezTo>
                      <a:pt x="520" y="167"/>
                      <a:pt x="525" y="157"/>
                      <a:pt x="532" y="150"/>
                    </a:cubicBezTo>
                    <a:cubicBezTo>
                      <a:pt x="542" y="147"/>
                      <a:pt x="552" y="145"/>
                      <a:pt x="562" y="144"/>
                    </a:cubicBezTo>
                    <a:cubicBezTo>
                      <a:pt x="572" y="132"/>
                      <a:pt x="584" y="122"/>
                      <a:pt x="600" y="121"/>
                    </a:cubicBezTo>
                    <a:cubicBezTo>
                      <a:pt x="608" y="111"/>
                      <a:pt x="614" y="101"/>
                      <a:pt x="619" y="90"/>
                    </a:cubicBezTo>
                    <a:cubicBezTo>
                      <a:pt x="628" y="88"/>
                      <a:pt x="637" y="84"/>
                      <a:pt x="646" y="85"/>
                    </a:cubicBezTo>
                    <a:cubicBezTo>
                      <a:pt x="655" y="87"/>
                      <a:pt x="663" y="93"/>
                      <a:pt x="671" y="98"/>
                    </a:cubicBezTo>
                    <a:cubicBezTo>
                      <a:pt x="675" y="96"/>
                      <a:pt x="679" y="94"/>
                      <a:pt x="683" y="93"/>
                    </a:cubicBezTo>
                    <a:cubicBezTo>
                      <a:pt x="688" y="81"/>
                      <a:pt x="690" y="68"/>
                      <a:pt x="683" y="56"/>
                    </a:cubicBezTo>
                    <a:cubicBezTo>
                      <a:pt x="685" y="53"/>
                      <a:pt x="688" y="48"/>
                      <a:pt x="690" y="46"/>
                    </a:cubicBezTo>
                    <a:cubicBezTo>
                      <a:pt x="695" y="54"/>
                      <a:pt x="700" y="62"/>
                      <a:pt x="704" y="70"/>
                    </a:cubicBezTo>
                    <a:cubicBezTo>
                      <a:pt x="706" y="71"/>
                      <a:pt x="712" y="71"/>
                      <a:pt x="715" y="71"/>
                    </a:cubicBezTo>
                    <a:cubicBezTo>
                      <a:pt x="716" y="79"/>
                      <a:pt x="717" y="86"/>
                      <a:pt x="719" y="94"/>
                    </a:cubicBezTo>
                    <a:cubicBezTo>
                      <a:pt x="714" y="94"/>
                      <a:pt x="708" y="94"/>
                      <a:pt x="703" y="93"/>
                    </a:cubicBezTo>
                    <a:cubicBezTo>
                      <a:pt x="697" y="107"/>
                      <a:pt x="697" y="122"/>
                      <a:pt x="697" y="136"/>
                    </a:cubicBezTo>
                    <a:cubicBezTo>
                      <a:pt x="702" y="135"/>
                      <a:pt x="708" y="135"/>
                      <a:pt x="713" y="135"/>
                    </a:cubicBezTo>
                    <a:cubicBezTo>
                      <a:pt x="717" y="132"/>
                      <a:pt x="721" y="127"/>
                      <a:pt x="726" y="126"/>
                    </a:cubicBezTo>
                    <a:cubicBezTo>
                      <a:pt x="730" y="131"/>
                      <a:pt x="734" y="136"/>
                      <a:pt x="737" y="142"/>
                    </a:cubicBezTo>
                    <a:cubicBezTo>
                      <a:pt x="740" y="150"/>
                      <a:pt x="741" y="161"/>
                      <a:pt x="749" y="167"/>
                    </a:cubicBezTo>
                    <a:cubicBezTo>
                      <a:pt x="756" y="168"/>
                      <a:pt x="763" y="168"/>
                      <a:pt x="770" y="168"/>
                    </a:cubicBezTo>
                    <a:cubicBezTo>
                      <a:pt x="773" y="188"/>
                      <a:pt x="784" y="205"/>
                      <a:pt x="781" y="226"/>
                    </a:cubicBezTo>
                    <a:cubicBezTo>
                      <a:pt x="782" y="228"/>
                      <a:pt x="787" y="232"/>
                      <a:pt x="788" y="234"/>
                    </a:cubicBezTo>
                    <a:cubicBezTo>
                      <a:pt x="792" y="247"/>
                      <a:pt x="797" y="262"/>
                      <a:pt x="793" y="277"/>
                    </a:cubicBezTo>
                    <a:cubicBezTo>
                      <a:pt x="788" y="288"/>
                      <a:pt x="779" y="295"/>
                      <a:pt x="771" y="303"/>
                    </a:cubicBezTo>
                    <a:cubicBezTo>
                      <a:pt x="771" y="311"/>
                      <a:pt x="771" y="319"/>
                      <a:pt x="771" y="327"/>
                    </a:cubicBezTo>
                    <a:cubicBezTo>
                      <a:pt x="782" y="331"/>
                      <a:pt x="788" y="341"/>
                      <a:pt x="795" y="350"/>
                    </a:cubicBezTo>
                    <a:cubicBezTo>
                      <a:pt x="803" y="355"/>
                      <a:pt x="811" y="358"/>
                      <a:pt x="818" y="362"/>
                    </a:cubicBezTo>
                    <a:cubicBezTo>
                      <a:pt x="816" y="374"/>
                      <a:pt x="811" y="386"/>
                      <a:pt x="812" y="398"/>
                    </a:cubicBezTo>
                    <a:cubicBezTo>
                      <a:pt x="820" y="411"/>
                      <a:pt x="829" y="422"/>
                      <a:pt x="836" y="435"/>
                    </a:cubicBezTo>
                    <a:cubicBezTo>
                      <a:pt x="835" y="437"/>
                      <a:pt x="832" y="441"/>
                      <a:pt x="831" y="443"/>
                    </a:cubicBezTo>
                    <a:cubicBezTo>
                      <a:pt x="835" y="452"/>
                      <a:pt x="841" y="468"/>
                      <a:pt x="826" y="470"/>
                    </a:cubicBezTo>
                    <a:cubicBezTo>
                      <a:pt x="826" y="476"/>
                      <a:pt x="826" y="482"/>
                      <a:pt x="826" y="488"/>
                    </a:cubicBezTo>
                    <a:cubicBezTo>
                      <a:pt x="843" y="494"/>
                      <a:pt x="838" y="514"/>
                      <a:pt x="844" y="528"/>
                    </a:cubicBezTo>
                    <a:cubicBezTo>
                      <a:pt x="853" y="537"/>
                      <a:pt x="863" y="543"/>
                      <a:pt x="872" y="551"/>
                    </a:cubicBezTo>
                    <a:cubicBezTo>
                      <a:pt x="872" y="563"/>
                      <a:pt x="874" y="575"/>
                      <a:pt x="876" y="587"/>
                    </a:cubicBezTo>
                    <a:cubicBezTo>
                      <a:pt x="872" y="600"/>
                      <a:pt x="864" y="612"/>
                      <a:pt x="861" y="626"/>
                    </a:cubicBezTo>
                    <a:cubicBezTo>
                      <a:pt x="855" y="622"/>
                      <a:pt x="850" y="618"/>
                      <a:pt x="845" y="614"/>
                    </a:cubicBezTo>
                    <a:cubicBezTo>
                      <a:pt x="845" y="611"/>
                      <a:pt x="845" y="604"/>
                      <a:pt x="845" y="601"/>
                    </a:cubicBezTo>
                    <a:cubicBezTo>
                      <a:pt x="831" y="601"/>
                      <a:pt x="817" y="600"/>
                      <a:pt x="806" y="609"/>
                    </a:cubicBezTo>
                    <a:cubicBezTo>
                      <a:pt x="800" y="613"/>
                      <a:pt x="806" y="620"/>
                      <a:pt x="808" y="625"/>
                    </a:cubicBezTo>
                    <a:cubicBezTo>
                      <a:pt x="801" y="627"/>
                      <a:pt x="794" y="628"/>
                      <a:pt x="787" y="630"/>
                    </a:cubicBezTo>
                    <a:cubicBezTo>
                      <a:pt x="780" y="645"/>
                      <a:pt x="762" y="647"/>
                      <a:pt x="748" y="652"/>
                    </a:cubicBezTo>
                    <a:cubicBezTo>
                      <a:pt x="728" y="656"/>
                      <a:pt x="713" y="672"/>
                      <a:pt x="697" y="684"/>
                    </a:cubicBezTo>
                    <a:cubicBezTo>
                      <a:pt x="691" y="688"/>
                      <a:pt x="687" y="695"/>
                      <a:pt x="682" y="701"/>
                    </a:cubicBezTo>
                    <a:cubicBezTo>
                      <a:pt x="667" y="706"/>
                      <a:pt x="651" y="710"/>
                      <a:pt x="635" y="715"/>
                    </a:cubicBezTo>
                    <a:cubicBezTo>
                      <a:pt x="628" y="716"/>
                      <a:pt x="625" y="724"/>
                      <a:pt x="622" y="730"/>
                    </a:cubicBezTo>
                    <a:cubicBezTo>
                      <a:pt x="611" y="722"/>
                      <a:pt x="598" y="716"/>
                      <a:pt x="589" y="729"/>
                    </a:cubicBezTo>
                    <a:cubicBezTo>
                      <a:pt x="596" y="741"/>
                      <a:pt x="605" y="752"/>
                      <a:pt x="616" y="762"/>
                    </a:cubicBezTo>
                    <a:cubicBezTo>
                      <a:pt x="618" y="762"/>
                      <a:pt x="624" y="762"/>
                      <a:pt x="627" y="763"/>
                    </a:cubicBezTo>
                    <a:cubicBezTo>
                      <a:pt x="630" y="767"/>
                      <a:pt x="634" y="771"/>
                      <a:pt x="638" y="775"/>
                    </a:cubicBezTo>
                    <a:cubicBezTo>
                      <a:pt x="633" y="788"/>
                      <a:pt x="629" y="802"/>
                      <a:pt x="628" y="815"/>
                    </a:cubicBezTo>
                    <a:cubicBezTo>
                      <a:pt x="638" y="824"/>
                      <a:pt x="646" y="835"/>
                      <a:pt x="648" y="849"/>
                    </a:cubicBezTo>
                    <a:cubicBezTo>
                      <a:pt x="663" y="860"/>
                      <a:pt x="677" y="873"/>
                      <a:pt x="693" y="883"/>
                    </a:cubicBezTo>
                    <a:cubicBezTo>
                      <a:pt x="693" y="886"/>
                      <a:pt x="693" y="891"/>
                      <a:pt x="693" y="894"/>
                    </a:cubicBezTo>
                    <a:cubicBezTo>
                      <a:pt x="712" y="900"/>
                      <a:pt x="723" y="918"/>
                      <a:pt x="741" y="926"/>
                    </a:cubicBezTo>
                    <a:cubicBezTo>
                      <a:pt x="742" y="936"/>
                      <a:pt x="749" y="943"/>
                      <a:pt x="759" y="944"/>
                    </a:cubicBezTo>
                    <a:cubicBezTo>
                      <a:pt x="768" y="950"/>
                      <a:pt x="777" y="954"/>
                      <a:pt x="786" y="958"/>
                    </a:cubicBezTo>
                    <a:cubicBezTo>
                      <a:pt x="784" y="967"/>
                      <a:pt x="780" y="975"/>
                      <a:pt x="776" y="983"/>
                    </a:cubicBezTo>
                    <a:cubicBezTo>
                      <a:pt x="766" y="984"/>
                      <a:pt x="757" y="986"/>
                      <a:pt x="748" y="989"/>
                    </a:cubicBezTo>
                    <a:cubicBezTo>
                      <a:pt x="748" y="994"/>
                      <a:pt x="748" y="1000"/>
                      <a:pt x="747" y="1005"/>
                    </a:cubicBezTo>
                    <a:cubicBezTo>
                      <a:pt x="735" y="1016"/>
                      <a:pt x="725" y="1031"/>
                      <a:pt x="709" y="1038"/>
                    </a:cubicBezTo>
                    <a:cubicBezTo>
                      <a:pt x="699" y="1043"/>
                      <a:pt x="688" y="1048"/>
                      <a:pt x="679" y="1053"/>
                    </a:cubicBezTo>
                    <a:cubicBezTo>
                      <a:pt x="679" y="1064"/>
                      <a:pt x="679" y="1074"/>
                      <a:pt x="679" y="1084"/>
                    </a:cubicBezTo>
                    <a:cubicBezTo>
                      <a:pt x="686" y="1090"/>
                      <a:pt x="694" y="1095"/>
                      <a:pt x="701" y="1101"/>
                    </a:cubicBezTo>
                    <a:cubicBezTo>
                      <a:pt x="701" y="1111"/>
                      <a:pt x="698" y="1121"/>
                      <a:pt x="696" y="1131"/>
                    </a:cubicBezTo>
                    <a:cubicBezTo>
                      <a:pt x="700" y="1131"/>
                      <a:pt x="707" y="1131"/>
                      <a:pt x="711" y="1132"/>
                    </a:cubicBezTo>
                    <a:cubicBezTo>
                      <a:pt x="711" y="1142"/>
                      <a:pt x="711" y="1153"/>
                      <a:pt x="711" y="1163"/>
                    </a:cubicBezTo>
                    <a:cubicBezTo>
                      <a:pt x="709" y="1163"/>
                      <a:pt x="705" y="1164"/>
                      <a:pt x="703" y="1164"/>
                    </a:cubicBezTo>
                    <a:cubicBezTo>
                      <a:pt x="708" y="1143"/>
                      <a:pt x="686" y="1121"/>
                      <a:pt x="665" y="1127"/>
                    </a:cubicBezTo>
                    <a:cubicBezTo>
                      <a:pt x="648" y="1131"/>
                      <a:pt x="630" y="1131"/>
                      <a:pt x="614" y="1136"/>
                    </a:cubicBezTo>
                    <a:cubicBezTo>
                      <a:pt x="614" y="1140"/>
                      <a:pt x="614" y="1147"/>
                      <a:pt x="614" y="1150"/>
                    </a:cubicBezTo>
                    <a:cubicBezTo>
                      <a:pt x="594" y="1139"/>
                      <a:pt x="573" y="1150"/>
                      <a:pt x="557" y="1162"/>
                    </a:cubicBezTo>
                    <a:cubicBezTo>
                      <a:pt x="544" y="1166"/>
                      <a:pt x="531" y="1170"/>
                      <a:pt x="519" y="1177"/>
                    </a:cubicBezTo>
                    <a:cubicBezTo>
                      <a:pt x="513" y="1173"/>
                      <a:pt x="507" y="1169"/>
                      <a:pt x="501" y="1165"/>
                    </a:cubicBezTo>
                    <a:cubicBezTo>
                      <a:pt x="480" y="1164"/>
                      <a:pt x="462" y="1151"/>
                      <a:pt x="440" y="1154"/>
                    </a:cubicBezTo>
                    <a:cubicBezTo>
                      <a:pt x="439" y="1166"/>
                      <a:pt x="433" y="1177"/>
                      <a:pt x="425" y="1187"/>
                    </a:cubicBezTo>
                    <a:cubicBezTo>
                      <a:pt x="418" y="1184"/>
                      <a:pt x="411" y="1182"/>
                      <a:pt x="406" y="1178"/>
                    </a:cubicBezTo>
                    <a:cubicBezTo>
                      <a:pt x="401" y="1169"/>
                      <a:pt x="397" y="1159"/>
                      <a:pt x="392" y="1149"/>
                    </a:cubicBezTo>
                    <a:cubicBezTo>
                      <a:pt x="385" y="1150"/>
                      <a:pt x="379" y="1150"/>
                      <a:pt x="372" y="1150"/>
                    </a:cubicBezTo>
                    <a:cubicBezTo>
                      <a:pt x="368" y="1153"/>
                      <a:pt x="365" y="1157"/>
                      <a:pt x="361" y="1160"/>
                    </a:cubicBezTo>
                    <a:cubicBezTo>
                      <a:pt x="359" y="1155"/>
                      <a:pt x="357" y="1151"/>
                      <a:pt x="355" y="1145"/>
                    </a:cubicBezTo>
                    <a:cubicBezTo>
                      <a:pt x="340" y="1139"/>
                      <a:pt x="325" y="1141"/>
                      <a:pt x="310" y="1137"/>
                    </a:cubicBezTo>
                    <a:cubicBezTo>
                      <a:pt x="303" y="1139"/>
                      <a:pt x="297" y="1140"/>
                      <a:pt x="290" y="1141"/>
                    </a:cubicBezTo>
                    <a:cubicBezTo>
                      <a:pt x="285" y="1126"/>
                      <a:pt x="267" y="1128"/>
                      <a:pt x="255" y="1122"/>
                    </a:cubicBezTo>
                    <a:cubicBezTo>
                      <a:pt x="246" y="1118"/>
                      <a:pt x="233" y="1113"/>
                      <a:pt x="227" y="1123"/>
                    </a:cubicBezTo>
                    <a:cubicBezTo>
                      <a:pt x="226" y="1132"/>
                      <a:pt x="231" y="1140"/>
                      <a:pt x="233" y="1149"/>
                    </a:cubicBezTo>
                    <a:cubicBezTo>
                      <a:pt x="218" y="1143"/>
                      <a:pt x="201" y="1143"/>
                      <a:pt x="185" y="1148"/>
                    </a:cubicBezTo>
                    <a:cubicBezTo>
                      <a:pt x="172" y="1144"/>
                      <a:pt x="157" y="1145"/>
                      <a:pt x="143" y="1145"/>
                    </a:cubicBezTo>
                    <a:cubicBezTo>
                      <a:pt x="151" y="1128"/>
                      <a:pt x="147" y="1110"/>
                      <a:pt x="151" y="1092"/>
                    </a:cubicBezTo>
                    <a:cubicBezTo>
                      <a:pt x="154" y="1080"/>
                      <a:pt x="148" y="1068"/>
                      <a:pt x="148" y="1056"/>
                    </a:cubicBezTo>
                    <a:cubicBezTo>
                      <a:pt x="166" y="1042"/>
                      <a:pt x="161" y="1018"/>
                      <a:pt x="168" y="999"/>
                    </a:cubicBezTo>
                    <a:cubicBezTo>
                      <a:pt x="185" y="985"/>
                      <a:pt x="195" y="966"/>
                      <a:pt x="206" y="947"/>
                    </a:cubicBezTo>
                    <a:cubicBezTo>
                      <a:pt x="209" y="947"/>
                      <a:pt x="216" y="946"/>
                      <a:pt x="220" y="946"/>
                    </a:cubicBezTo>
                    <a:cubicBezTo>
                      <a:pt x="216" y="940"/>
                      <a:pt x="212" y="935"/>
                      <a:pt x="208" y="929"/>
                    </a:cubicBezTo>
                    <a:cubicBezTo>
                      <a:pt x="189" y="925"/>
                      <a:pt x="171" y="917"/>
                      <a:pt x="151" y="919"/>
                    </a:cubicBezTo>
                    <a:cubicBezTo>
                      <a:pt x="147" y="912"/>
                      <a:pt x="143" y="906"/>
                      <a:pt x="138" y="900"/>
                    </a:cubicBezTo>
                    <a:cubicBezTo>
                      <a:pt x="125" y="900"/>
                      <a:pt x="112" y="903"/>
                      <a:pt x="99" y="905"/>
                    </a:cubicBezTo>
                    <a:cubicBezTo>
                      <a:pt x="96" y="901"/>
                      <a:pt x="93" y="896"/>
                      <a:pt x="90" y="891"/>
                    </a:cubicBezTo>
                    <a:cubicBezTo>
                      <a:pt x="89" y="891"/>
                      <a:pt x="84" y="892"/>
                      <a:pt x="82" y="892"/>
                    </a:cubicBezTo>
                    <a:cubicBezTo>
                      <a:pt x="77" y="896"/>
                      <a:pt x="72" y="899"/>
                      <a:pt x="66" y="903"/>
                    </a:cubicBezTo>
                    <a:cubicBezTo>
                      <a:pt x="66" y="893"/>
                      <a:pt x="66" y="884"/>
                      <a:pt x="66" y="874"/>
                    </a:cubicBezTo>
                    <a:cubicBezTo>
                      <a:pt x="55" y="863"/>
                      <a:pt x="42" y="857"/>
                      <a:pt x="29" y="849"/>
                    </a:cubicBezTo>
                    <a:cubicBezTo>
                      <a:pt x="28" y="839"/>
                      <a:pt x="37" y="832"/>
                      <a:pt x="42" y="825"/>
                    </a:cubicBezTo>
                    <a:cubicBezTo>
                      <a:pt x="42" y="815"/>
                      <a:pt x="43" y="805"/>
                      <a:pt x="42" y="796"/>
                    </a:cubicBezTo>
                    <a:cubicBezTo>
                      <a:pt x="37" y="788"/>
                      <a:pt x="27" y="790"/>
                      <a:pt x="20" y="789"/>
                    </a:cubicBezTo>
                    <a:cubicBezTo>
                      <a:pt x="14" y="779"/>
                      <a:pt x="7" y="770"/>
                      <a:pt x="6" y="758"/>
                    </a:cubicBezTo>
                    <a:cubicBezTo>
                      <a:pt x="12" y="748"/>
                      <a:pt x="23" y="740"/>
                      <a:pt x="32" y="732"/>
                    </a:cubicBezTo>
                    <a:cubicBezTo>
                      <a:pt x="45" y="716"/>
                      <a:pt x="26" y="700"/>
                      <a:pt x="25" y="684"/>
                    </a:cubicBezTo>
                    <a:cubicBezTo>
                      <a:pt x="22" y="658"/>
                      <a:pt x="7" y="636"/>
                      <a:pt x="0" y="612"/>
                    </a:cubicBezTo>
                    <a:cubicBezTo>
                      <a:pt x="6" y="609"/>
                      <a:pt x="13" y="607"/>
                      <a:pt x="19" y="604"/>
                    </a:cubicBezTo>
                    <a:cubicBezTo>
                      <a:pt x="18" y="583"/>
                      <a:pt x="26" y="564"/>
                      <a:pt x="33" y="546"/>
                    </a:cubicBezTo>
                    <a:cubicBezTo>
                      <a:pt x="27" y="529"/>
                      <a:pt x="18" y="513"/>
                      <a:pt x="13" y="495"/>
                    </a:cubicBezTo>
                    <a:cubicBezTo>
                      <a:pt x="42" y="496"/>
                      <a:pt x="70" y="489"/>
                      <a:pt x="94" y="476"/>
                    </a:cubicBezTo>
                    <a:cubicBezTo>
                      <a:pt x="92" y="464"/>
                      <a:pt x="90" y="453"/>
                      <a:pt x="88" y="441"/>
                    </a:cubicBezTo>
                    <a:cubicBezTo>
                      <a:pt x="94" y="437"/>
                      <a:pt x="101" y="434"/>
                      <a:pt x="106" y="429"/>
                    </a:cubicBezTo>
                    <a:cubicBezTo>
                      <a:pt x="111" y="420"/>
                      <a:pt x="110" y="410"/>
                      <a:pt x="112" y="400"/>
                    </a:cubicBezTo>
                    <a:cubicBezTo>
                      <a:pt x="101" y="394"/>
                      <a:pt x="91" y="385"/>
                      <a:pt x="82" y="376"/>
                    </a:cubicBezTo>
                    <a:cubicBezTo>
                      <a:pt x="91" y="371"/>
                      <a:pt x="101" y="367"/>
                      <a:pt x="111" y="365"/>
                    </a:cubicBezTo>
                    <a:cubicBezTo>
                      <a:pt x="119" y="355"/>
                      <a:pt x="122" y="343"/>
                      <a:pt x="122" y="330"/>
                    </a:cubicBezTo>
                    <a:cubicBezTo>
                      <a:pt x="123" y="329"/>
                      <a:pt x="127" y="325"/>
                      <a:pt x="129" y="323"/>
                    </a:cubicBezTo>
                    <a:cubicBezTo>
                      <a:pt x="136" y="305"/>
                      <a:pt x="142" y="287"/>
                      <a:pt x="139" y="267"/>
                    </a:cubicBezTo>
                    <a:cubicBezTo>
                      <a:pt x="126" y="262"/>
                      <a:pt x="120" y="247"/>
                      <a:pt x="122" y="234"/>
                    </a:cubicBezTo>
                    <a:cubicBezTo>
                      <a:pt x="125" y="227"/>
                      <a:pt x="131" y="220"/>
                      <a:pt x="136" y="214"/>
                    </a:cubicBezTo>
                    <a:cubicBezTo>
                      <a:pt x="154" y="216"/>
                      <a:pt x="172" y="212"/>
                      <a:pt x="190" y="209"/>
                    </a:cubicBezTo>
                    <a:cubicBezTo>
                      <a:pt x="208" y="207"/>
                      <a:pt x="203" y="228"/>
                      <a:pt x="204" y="240"/>
                    </a:cubicBezTo>
                    <a:cubicBezTo>
                      <a:pt x="208" y="243"/>
                      <a:pt x="211" y="247"/>
                      <a:pt x="214" y="250"/>
                    </a:cubicBezTo>
                    <a:cubicBezTo>
                      <a:pt x="221" y="251"/>
                      <a:pt x="228" y="251"/>
                      <a:pt x="235" y="251"/>
                    </a:cubicBezTo>
                    <a:cubicBezTo>
                      <a:pt x="236" y="249"/>
                      <a:pt x="239" y="245"/>
                      <a:pt x="241" y="242"/>
                    </a:cubicBezTo>
                    <a:cubicBezTo>
                      <a:pt x="239" y="237"/>
                      <a:pt x="237" y="231"/>
                      <a:pt x="235" y="225"/>
                    </a:cubicBezTo>
                    <a:cubicBezTo>
                      <a:pt x="242" y="234"/>
                      <a:pt x="247" y="243"/>
                      <a:pt x="252" y="253"/>
                    </a:cubicBezTo>
                    <a:cubicBezTo>
                      <a:pt x="264" y="233"/>
                      <a:pt x="268" y="207"/>
                      <a:pt x="260" y="185"/>
                    </a:cubicBezTo>
                    <a:cubicBezTo>
                      <a:pt x="271" y="190"/>
                      <a:pt x="283" y="195"/>
                      <a:pt x="296" y="199"/>
                    </a:cubicBezTo>
                    <a:cubicBezTo>
                      <a:pt x="307" y="191"/>
                      <a:pt x="319" y="199"/>
                      <a:pt x="330" y="205"/>
                    </a:cubicBezTo>
                    <a:cubicBezTo>
                      <a:pt x="327" y="196"/>
                      <a:pt x="325" y="187"/>
                      <a:pt x="323" y="179"/>
                    </a:cubicBezTo>
                    <a:cubicBezTo>
                      <a:pt x="314" y="170"/>
                      <a:pt x="304" y="163"/>
                      <a:pt x="291" y="162"/>
                    </a:cubicBezTo>
                    <a:cubicBezTo>
                      <a:pt x="291" y="160"/>
                      <a:pt x="291" y="156"/>
                      <a:pt x="291" y="154"/>
                    </a:cubicBezTo>
                    <a:cubicBezTo>
                      <a:pt x="295" y="154"/>
                      <a:pt x="302" y="154"/>
                      <a:pt x="305" y="154"/>
                    </a:cubicBezTo>
                    <a:cubicBezTo>
                      <a:pt x="305" y="151"/>
                      <a:pt x="305" y="145"/>
                      <a:pt x="305" y="142"/>
                    </a:cubicBezTo>
                    <a:cubicBezTo>
                      <a:pt x="299" y="135"/>
                      <a:pt x="294" y="129"/>
                      <a:pt x="287" y="123"/>
                    </a:cubicBezTo>
                    <a:cubicBezTo>
                      <a:pt x="287" y="117"/>
                      <a:pt x="287" y="111"/>
                      <a:pt x="287" y="105"/>
                    </a:cubicBezTo>
                    <a:cubicBezTo>
                      <a:pt x="279" y="102"/>
                      <a:pt x="273" y="98"/>
                      <a:pt x="266" y="94"/>
                    </a:cubicBezTo>
                    <a:cubicBezTo>
                      <a:pt x="274" y="94"/>
                      <a:pt x="282" y="94"/>
                      <a:pt x="291" y="94"/>
                    </a:cubicBezTo>
                    <a:cubicBezTo>
                      <a:pt x="294" y="87"/>
                      <a:pt x="298" y="81"/>
                      <a:pt x="302" y="75"/>
                    </a:cubicBezTo>
                    <a:cubicBezTo>
                      <a:pt x="292" y="57"/>
                      <a:pt x="274" y="45"/>
                      <a:pt x="267" y="26"/>
                    </a:cubicBezTo>
                    <a:cubicBezTo>
                      <a:pt x="255" y="21"/>
                      <a:pt x="241" y="15"/>
                      <a:pt x="239"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9" name="Line 185">
                <a:extLst>
                  <a:ext uri="{FF2B5EF4-FFF2-40B4-BE49-F238E27FC236}">
                    <a16:creationId xmlns:a16="http://schemas.microsoft.com/office/drawing/2014/main" id="{8EBC5293-4677-4FE2-B5B3-90E499F1018A}"/>
                  </a:ext>
                </a:extLst>
              </p:cNvPr>
              <p:cNvSpPr>
                <a:spLocks noChangeShapeType="1"/>
              </p:cNvSpPr>
              <p:nvPr userDrawn="1"/>
            </p:nvSpPr>
            <p:spPr bwMode="auto">
              <a:xfrm>
                <a:off x="5994" y="204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0" name="Line 186">
                <a:extLst>
                  <a:ext uri="{FF2B5EF4-FFF2-40B4-BE49-F238E27FC236}">
                    <a16:creationId xmlns:a16="http://schemas.microsoft.com/office/drawing/2014/main" id="{8AD68D9B-E45E-400A-B220-5E90A4F8EECD}"/>
                  </a:ext>
                </a:extLst>
              </p:cNvPr>
              <p:cNvSpPr>
                <a:spLocks noChangeShapeType="1"/>
              </p:cNvSpPr>
              <p:nvPr userDrawn="1"/>
            </p:nvSpPr>
            <p:spPr bwMode="auto">
              <a:xfrm>
                <a:off x="5994" y="204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1" name="Line 187">
                <a:extLst>
                  <a:ext uri="{FF2B5EF4-FFF2-40B4-BE49-F238E27FC236}">
                    <a16:creationId xmlns:a16="http://schemas.microsoft.com/office/drawing/2014/main" id="{05652C08-103B-45C0-AC02-F87CD25569EC}"/>
                  </a:ext>
                </a:extLst>
              </p:cNvPr>
              <p:cNvSpPr>
                <a:spLocks noChangeShapeType="1"/>
              </p:cNvSpPr>
              <p:nvPr userDrawn="1"/>
            </p:nvSpPr>
            <p:spPr bwMode="auto">
              <a:xfrm>
                <a:off x="4211" y="20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2" name="Line 188">
                <a:extLst>
                  <a:ext uri="{FF2B5EF4-FFF2-40B4-BE49-F238E27FC236}">
                    <a16:creationId xmlns:a16="http://schemas.microsoft.com/office/drawing/2014/main" id="{20343CF4-B11C-4DFE-8B0F-DD4230F67E56}"/>
                  </a:ext>
                </a:extLst>
              </p:cNvPr>
              <p:cNvSpPr>
                <a:spLocks noChangeShapeType="1"/>
              </p:cNvSpPr>
              <p:nvPr userDrawn="1"/>
            </p:nvSpPr>
            <p:spPr bwMode="auto">
              <a:xfrm>
                <a:off x="4211" y="204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3" name="Line 189">
                <a:extLst>
                  <a:ext uri="{FF2B5EF4-FFF2-40B4-BE49-F238E27FC236}">
                    <a16:creationId xmlns:a16="http://schemas.microsoft.com/office/drawing/2014/main" id="{180D1D98-82D8-4A0D-95FD-A7ADED29C864}"/>
                  </a:ext>
                </a:extLst>
              </p:cNvPr>
              <p:cNvSpPr>
                <a:spLocks noChangeShapeType="1"/>
              </p:cNvSpPr>
              <p:nvPr userDrawn="1"/>
            </p:nvSpPr>
            <p:spPr bwMode="auto">
              <a:xfrm>
                <a:off x="5914" y="204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4" name="Line 190">
                <a:extLst>
                  <a:ext uri="{FF2B5EF4-FFF2-40B4-BE49-F238E27FC236}">
                    <a16:creationId xmlns:a16="http://schemas.microsoft.com/office/drawing/2014/main" id="{9BC05AEB-C18B-419C-A9F4-A713A1A2F34A}"/>
                  </a:ext>
                </a:extLst>
              </p:cNvPr>
              <p:cNvSpPr>
                <a:spLocks noChangeShapeType="1"/>
              </p:cNvSpPr>
              <p:nvPr userDrawn="1"/>
            </p:nvSpPr>
            <p:spPr bwMode="auto">
              <a:xfrm>
                <a:off x="5914" y="204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5" name="Freeform 191">
                <a:extLst>
                  <a:ext uri="{FF2B5EF4-FFF2-40B4-BE49-F238E27FC236}">
                    <a16:creationId xmlns:a16="http://schemas.microsoft.com/office/drawing/2014/main" id="{FDECDF3E-E80D-47FC-874A-262965A6BC63}"/>
                  </a:ext>
                </a:extLst>
              </p:cNvPr>
              <p:cNvSpPr>
                <a:spLocks noEditPoints="1"/>
              </p:cNvSpPr>
              <p:nvPr userDrawn="1"/>
            </p:nvSpPr>
            <p:spPr bwMode="auto">
              <a:xfrm>
                <a:off x="6270" y="2074"/>
                <a:ext cx="1346" cy="912"/>
              </a:xfrm>
              <a:custGeom>
                <a:avLst/>
                <a:gdLst>
                  <a:gd name="T0" fmla="*/ 854 w 1790"/>
                  <a:gd name="T1" fmla="*/ 43 h 1212"/>
                  <a:gd name="T2" fmla="*/ 841 w 1790"/>
                  <a:gd name="T3" fmla="*/ 97 h 1212"/>
                  <a:gd name="T4" fmla="*/ 724 w 1790"/>
                  <a:gd name="T5" fmla="*/ 200 h 1212"/>
                  <a:gd name="T6" fmla="*/ 751 w 1790"/>
                  <a:gd name="T7" fmla="*/ 332 h 1212"/>
                  <a:gd name="T8" fmla="*/ 707 w 1790"/>
                  <a:gd name="T9" fmla="*/ 292 h 1212"/>
                  <a:gd name="T10" fmla="*/ 666 w 1790"/>
                  <a:gd name="T11" fmla="*/ 241 h 1212"/>
                  <a:gd name="T12" fmla="*/ 581 w 1790"/>
                  <a:gd name="T13" fmla="*/ 241 h 1212"/>
                  <a:gd name="T14" fmla="*/ 535 w 1790"/>
                  <a:gd name="T15" fmla="*/ 265 h 1212"/>
                  <a:gd name="T16" fmla="*/ 463 w 1790"/>
                  <a:gd name="T17" fmla="*/ 294 h 1212"/>
                  <a:gd name="T18" fmla="*/ 342 w 1790"/>
                  <a:gd name="T19" fmla="*/ 274 h 1212"/>
                  <a:gd name="T20" fmla="*/ 110 w 1790"/>
                  <a:gd name="T21" fmla="*/ 351 h 1212"/>
                  <a:gd name="T22" fmla="*/ 129 w 1790"/>
                  <a:gd name="T23" fmla="*/ 446 h 1212"/>
                  <a:gd name="T24" fmla="*/ 78 w 1790"/>
                  <a:gd name="T25" fmla="*/ 595 h 1212"/>
                  <a:gd name="T26" fmla="*/ 66 w 1790"/>
                  <a:gd name="T27" fmla="*/ 772 h 1212"/>
                  <a:gd name="T28" fmla="*/ 23 w 1790"/>
                  <a:gd name="T29" fmla="*/ 879 h 1212"/>
                  <a:gd name="T30" fmla="*/ 151 w 1790"/>
                  <a:gd name="T31" fmla="*/ 909 h 1212"/>
                  <a:gd name="T32" fmla="*/ 338 w 1790"/>
                  <a:gd name="T33" fmla="*/ 883 h 1212"/>
                  <a:gd name="T34" fmla="*/ 470 w 1790"/>
                  <a:gd name="T35" fmla="*/ 793 h 1212"/>
                  <a:gd name="T36" fmla="*/ 594 w 1790"/>
                  <a:gd name="T37" fmla="*/ 744 h 1212"/>
                  <a:gd name="T38" fmla="*/ 742 w 1790"/>
                  <a:gd name="T39" fmla="*/ 777 h 1212"/>
                  <a:gd name="T40" fmla="*/ 830 w 1790"/>
                  <a:gd name="T41" fmla="*/ 920 h 1212"/>
                  <a:gd name="T42" fmla="*/ 855 w 1790"/>
                  <a:gd name="T43" fmla="*/ 1005 h 1212"/>
                  <a:gd name="T44" fmla="*/ 760 w 1790"/>
                  <a:gd name="T45" fmla="*/ 1166 h 1212"/>
                  <a:gd name="T46" fmla="*/ 822 w 1790"/>
                  <a:gd name="T47" fmla="*/ 1183 h 1212"/>
                  <a:gd name="T48" fmla="*/ 868 w 1790"/>
                  <a:gd name="T49" fmla="*/ 1092 h 1212"/>
                  <a:gd name="T50" fmla="*/ 909 w 1790"/>
                  <a:gd name="T51" fmla="*/ 1064 h 1212"/>
                  <a:gd name="T52" fmla="*/ 909 w 1790"/>
                  <a:gd name="T53" fmla="*/ 1002 h 1212"/>
                  <a:gd name="T54" fmla="*/ 1018 w 1790"/>
                  <a:gd name="T55" fmla="*/ 903 h 1212"/>
                  <a:gd name="T56" fmla="*/ 1074 w 1790"/>
                  <a:gd name="T57" fmla="*/ 868 h 1212"/>
                  <a:gd name="T58" fmla="*/ 1094 w 1790"/>
                  <a:gd name="T59" fmla="*/ 924 h 1212"/>
                  <a:gd name="T60" fmla="*/ 1139 w 1790"/>
                  <a:gd name="T61" fmla="*/ 969 h 1212"/>
                  <a:gd name="T62" fmla="*/ 1252 w 1790"/>
                  <a:gd name="T63" fmla="*/ 929 h 1212"/>
                  <a:gd name="T64" fmla="*/ 1315 w 1790"/>
                  <a:gd name="T65" fmla="*/ 890 h 1212"/>
                  <a:gd name="T66" fmla="*/ 1380 w 1790"/>
                  <a:gd name="T67" fmla="*/ 874 h 1212"/>
                  <a:gd name="T68" fmla="*/ 1420 w 1790"/>
                  <a:gd name="T69" fmla="*/ 790 h 1212"/>
                  <a:gd name="T70" fmla="*/ 1557 w 1790"/>
                  <a:gd name="T71" fmla="*/ 715 h 1212"/>
                  <a:gd name="T72" fmla="*/ 1671 w 1790"/>
                  <a:gd name="T73" fmla="*/ 607 h 1212"/>
                  <a:gd name="T74" fmla="*/ 1695 w 1790"/>
                  <a:gd name="T75" fmla="*/ 493 h 1212"/>
                  <a:gd name="T76" fmla="*/ 1790 w 1790"/>
                  <a:gd name="T77" fmla="*/ 430 h 1212"/>
                  <a:gd name="T78" fmla="*/ 1735 w 1790"/>
                  <a:gd name="T79" fmla="*/ 333 h 1212"/>
                  <a:gd name="T80" fmla="*/ 1737 w 1790"/>
                  <a:gd name="T81" fmla="*/ 221 h 1212"/>
                  <a:gd name="T82" fmla="*/ 1693 w 1790"/>
                  <a:gd name="T83" fmla="*/ 186 h 1212"/>
                  <a:gd name="T84" fmla="*/ 1581 w 1790"/>
                  <a:gd name="T85" fmla="*/ 186 h 1212"/>
                  <a:gd name="T86" fmla="*/ 1512 w 1790"/>
                  <a:gd name="T87" fmla="*/ 199 h 1212"/>
                  <a:gd name="T88" fmla="*/ 1441 w 1790"/>
                  <a:gd name="T89" fmla="*/ 185 h 1212"/>
                  <a:gd name="T90" fmla="*/ 1356 w 1790"/>
                  <a:gd name="T91" fmla="*/ 220 h 1212"/>
                  <a:gd name="T92" fmla="*/ 1275 w 1790"/>
                  <a:gd name="T93" fmla="*/ 200 h 1212"/>
                  <a:gd name="T94" fmla="*/ 1204 w 1790"/>
                  <a:gd name="T95" fmla="*/ 208 h 1212"/>
                  <a:gd name="T96" fmla="*/ 1153 w 1790"/>
                  <a:gd name="T97" fmla="*/ 136 h 1212"/>
                  <a:gd name="T98" fmla="*/ 1052 w 1790"/>
                  <a:gd name="T99" fmla="*/ 129 h 1212"/>
                  <a:gd name="T100" fmla="*/ 1053 w 1790"/>
                  <a:gd name="T101" fmla="*/ 63 h 1212"/>
                  <a:gd name="T102" fmla="*/ 1334 w 1790"/>
                  <a:gd name="T103" fmla="*/ 926 h 1212"/>
                  <a:gd name="T104" fmla="*/ 1280 w 1790"/>
                  <a:gd name="T105" fmla="*/ 930 h 1212"/>
                  <a:gd name="T106" fmla="*/ 1217 w 1790"/>
                  <a:gd name="T107" fmla="*/ 1034 h 1212"/>
                  <a:gd name="T108" fmla="*/ 1339 w 1790"/>
                  <a:gd name="T109" fmla="*/ 1111 h 1212"/>
                  <a:gd name="T110" fmla="*/ 1383 w 1790"/>
                  <a:gd name="T111" fmla="*/ 1182 h 1212"/>
                  <a:gd name="T112" fmla="*/ 1490 w 1790"/>
                  <a:gd name="T113" fmla="*/ 1076 h 1212"/>
                  <a:gd name="T114" fmla="*/ 1560 w 1790"/>
                  <a:gd name="T115" fmla="*/ 1011 h 1212"/>
                  <a:gd name="T116" fmla="*/ 1571 w 1790"/>
                  <a:gd name="T117" fmla="*/ 942 h 1212"/>
                  <a:gd name="T118" fmla="*/ 1444 w 1790"/>
                  <a:gd name="T119" fmla="*/ 975 h 1212"/>
                  <a:gd name="T120" fmla="*/ 1370 w 1790"/>
                  <a:gd name="T121" fmla="*/ 934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0" h="1212">
                    <a:moveTo>
                      <a:pt x="978" y="0"/>
                    </a:moveTo>
                    <a:cubicBezTo>
                      <a:pt x="965" y="11"/>
                      <a:pt x="950" y="20"/>
                      <a:pt x="933" y="13"/>
                    </a:cubicBezTo>
                    <a:cubicBezTo>
                      <a:pt x="918" y="24"/>
                      <a:pt x="900" y="31"/>
                      <a:pt x="886" y="44"/>
                    </a:cubicBezTo>
                    <a:cubicBezTo>
                      <a:pt x="877" y="52"/>
                      <a:pt x="864" y="45"/>
                      <a:pt x="854" y="43"/>
                    </a:cubicBezTo>
                    <a:cubicBezTo>
                      <a:pt x="854" y="58"/>
                      <a:pt x="854" y="73"/>
                      <a:pt x="853" y="87"/>
                    </a:cubicBezTo>
                    <a:cubicBezTo>
                      <a:pt x="851" y="90"/>
                      <a:pt x="845" y="94"/>
                      <a:pt x="843" y="96"/>
                    </a:cubicBezTo>
                    <a:cubicBezTo>
                      <a:pt x="842" y="97"/>
                      <a:pt x="842" y="97"/>
                      <a:pt x="842" y="97"/>
                    </a:cubicBezTo>
                    <a:cubicBezTo>
                      <a:pt x="841" y="97"/>
                      <a:pt x="841" y="97"/>
                      <a:pt x="841" y="97"/>
                    </a:cubicBezTo>
                    <a:cubicBezTo>
                      <a:pt x="827" y="99"/>
                      <a:pt x="812" y="105"/>
                      <a:pt x="798" y="100"/>
                    </a:cubicBezTo>
                    <a:cubicBezTo>
                      <a:pt x="791" y="101"/>
                      <a:pt x="784" y="103"/>
                      <a:pt x="777" y="105"/>
                    </a:cubicBezTo>
                    <a:cubicBezTo>
                      <a:pt x="767" y="116"/>
                      <a:pt x="754" y="123"/>
                      <a:pt x="740" y="128"/>
                    </a:cubicBezTo>
                    <a:cubicBezTo>
                      <a:pt x="733" y="151"/>
                      <a:pt x="721" y="175"/>
                      <a:pt x="724" y="200"/>
                    </a:cubicBezTo>
                    <a:cubicBezTo>
                      <a:pt x="723" y="214"/>
                      <a:pt x="733" y="224"/>
                      <a:pt x="741" y="234"/>
                    </a:cubicBezTo>
                    <a:cubicBezTo>
                      <a:pt x="743" y="242"/>
                      <a:pt x="746" y="251"/>
                      <a:pt x="748" y="259"/>
                    </a:cubicBezTo>
                    <a:cubicBezTo>
                      <a:pt x="738" y="259"/>
                      <a:pt x="738" y="259"/>
                      <a:pt x="738" y="259"/>
                    </a:cubicBezTo>
                    <a:cubicBezTo>
                      <a:pt x="749" y="283"/>
                      <a:pt x="735" y="311"/>
                      <a:pt x="751" y="332"/>
                    </a:cubicBezTo>
                    <a:cubicBezTo>
                      <a:pt x="752" y="342"/>
                      <a:pt x="754" y="352"/>
                      <a:pt x="755" y="362"/>
                    </a:cubicBezTo>
                    <a:cubicBezTo>
                      <a:pt x="753" y="362"/>
                      <a:pt x="748" y="361"/>
                      <a:pt x="745" y="360"/>
                    </a:cubicBezTo>
                    <a:cubicBezTo>
                      <a:pt x="739" y="354"/>
                      <a:pt x="733" y="347"/>
                      <a:pt x="726" y="341"/>
                    </a:cubicBezTo>
                    <a:cubicBezTo>
                      <a:pt x="721" y="324"/>
                      <a:pt x="713" y="308"/>
                      <a:pt x="707" y="292"/>
                    </a:cubicBezTo>
                    <a:cubicBezTo>
                      <a:pt x="702" y="282"/>
                      <a:pt x="713" y="275"/>
                      <a:pt x="718" y="267"/>
                    </a:cubicBezTo>
                    <a:cubicBezTo>
                      <a:pt x="719" y="260"/>
                      <a:pt x="723" y="254"/>
                      <a:pt x="732" y="253"/>
                    </a:cubicBezTo>
                    <a:cubicBezTo>
                      <a:pt x="719" y="251"/>
                      <a:pt x="706" y="247"/>
                      <a:pt x="695" y="238"/>
                    </a:cubicBezTo>
                    <a:cubicBezTo>
                      <a:pt x="688" y="230"/>
                      <a:pt x="671" y="228"/>
                      <a:pt x="666" y="241"/>
                    </a:cubicBezTo>
                    <a:cubicBezTo>
                      <a:pt x="659" y="241"/>
                      <a:pt x="651" y="241"/>
                      <a:pt x="643" y="242"/>
                    </a:cubicBezTo>
                    <a:cubicBezTo>
                      <a:pt x="633" y="252"/>
                      <a:pt x="624" y="263"/>
                      <a:pt x="617" y="275"/>
                    </a:cubicBezTo>
                    <a:cubicBezTo>
                      <a:pt x="610" y="273"/>
                      <a:pt x="604" y="271"/>
                      <a:pt x="598" y="269"/>
                    </a:cubicBezTo>
                    <a:cubicBezTo>
                      <a:pt x="595" y="258"/>
                      <a:pt x="588" y="249"/>
                      <a:pt x="581" y="241"/>
                    </a:cubicBezTo>
                    <a:cubicBezTo>
                      <a:pt x="568" y="252"/>
                      <a:pt x="568" y="252"/>
                      <a:pt x="568" y="252"/>
                    </a:cubicBezTo>
                    <a:cubicBezTo>
                      <a:pt x="568" y="259"/>
                      <a:pt x="568" y="266"/>
                      <a:pt x="567" y="274"/>
                    </a:cubicBezTo>
                    <a:cubicBezTo>
                      <a:pt x="561" y="278"/>
                      <a:pt x="554" y="283"/>
                      <a:pt x="547" y="284"/>
                    </a:cubicBezTo>
                    <a:cubicBezTo>
                      <a:pt x="542" y="278"/>
                      <a:pt x="539" y="272"/>
                      <a:pt x="535" y="265"/>
                    </a:cubicBezTo>
                    <a:cubicBezTo>
                      <a:pt x="525" y="264"/>
                      <a:pt x="515" y="262"/>
                      <a:pt x="505" y="262"/>
                    </a:cubicBezTo>
                    <a:cubicBezTo>
                      <a:pt x="500" y="265"/>
                      <a:pt x="496" y="269"/>
                      <a:pt x="492" y="273"/>
                    </a:cubicBezTo>
                    <a:cubicBezTo>
                      <a:pt x="487" y="273"/>
                      <a:pt x="481" y="274"/>
                      <a:pt x="476" y="274"/>
                    </a:cubicBezTo>
                    <a:cubicBezTo>
                      <a:pt x="471" y="281"/>
                      <a:pt x="467" y="287"/>
                      <a:pt x="463" y="294"/>
                    </a:cubicBezTo>
                    <a:cubicBezTo>
                      <a:pt x="457" y="291"/>
                      <a:pt x="451" y="288"/>
                      <a:pt x="445" y="284"/>
                    </a:cubicBezTo>
                    <a:cubicBezTo>
                      <a:pt x="424" y="285"/>
                      <a:pt x="405" y="277"/>
                      <a:pt x="385" y="277"/>
                    </a:cubicBezTo>
                    <a:cubicBezTo>
                      <a:pt x="379" y="274"/>
                      <a:pt x="374" y="268"/>
                      <a:pt x="369" y="265"/>
                    </a:cubicBezTo>
                    <a:cubicBezTo>
                      <a:pt x="359" y="267"/>
                      <a:pt x="351" y="271"/>
                      <a:pt x="342" y="274"/>
                    </a:cubicBezTo>
                    <a:cubicBezTo>
                      <a:pt x="330" y="276"/>
                      <a:pt x="320" y="270"/>
                      <a:pt x="310" y="265"/>
                    </a:cubicBezTo>
                    <a:cubicBezTo>
                      <a:pt x="278" y="274"/>
                      <a:pt x="246" y="275"/>
                      <a:pt x="213" y="274"/>
                    </a:cubicBezTo>
                    <a:cubicBezTo>
                      <a:pt x="182" y="281"/>
                      <a:pt x="152" y="293"/>
                      <a:pt x="126" y="311"/>
                    </a:cubicBezTo>
                    <a:cubicBezTo>
                      <a:pt x="127" y="326"/>
                      <a:pt x="120" y="340"/>
                      <a:pt x="110" y="351"/>
                    </a:cubicBezTo>
                    <a:cubicBezTo>
                      <a:pt x="95" y="354"/>
                      <a:pt x="80" y="357"/>
                      <a:pt x="64" y="358"/>
                    </a:cubicBezTo>
                    <a:cubicBezTo>
                      <a:pt x="70" y="374"/>
                      <a:pt x="83" y="389"/>
                      <a:pt x="86" y="407"/>
                    </a:cubicBezTo>
                    <a:cubicBezTo>
                      <a:pt x="96" y="417"/>
                      <a:pt x="105" y="427"/>
                      <a:pt x="114" y="438"/>
                    </a:cubicBezTo>
                    <a:cubicBezTo>
                      <a:pt x="119" y="441"/>
                      <a:pt x="124" y="443"/>
                      <a:pt x="129" y="446"/>
                    </a:cubicBezTo>
                    <a:cubicBezTo>
                      <a:pt x="137" y="463"/>
                      <a:pt x="132" y="483"/>
                      <a:pt x="139" y="500"/>
                    </a:cubicBezTo>
                    <a:cubicBezTo>
                      <a:pt x="140" y="509"/>
                      <a:pt x="147" y="519"/>
                      <a:pt x="141" y="528"/>
                    </a:cubicBezTo>
                    <a:cubicBezTo>
                      <a:pt x="136" y="540"/>
                      <a:pt x="123" y="544"/>
                      <a:pt x="112" y="548"/>
                    </a:cubicBezTo>
                    <a:cubicBezTo>
                      <a:pt x="108" y="568"/>
                      <a:pt x="91" y="581"/>
                      <a:pt x="78" y="595"/>
                    </a:cubicBezTo>
                    <a:cubicBezTo>
                      <a:pt x="62" y="610"/>
                      <a:pt x="55" y="631"/>
                      <a:pt x="45" y="650"/>
                    </a:cubicBezTo>
                    <a:cubicBezTo>
                      <a:pt x="40" y="668"/>
                      <a:pt x="39" y="687"/>
                      <a:pt x="33" y="704"/>
                    </a:cubicBezTo>
                    <a:cubicBezTo>
                      <a:pt x="47" y="713"/>
                      <a:pt x="52" y="727"/>
                      <a:pt x="53" y="742"/>
                    </a:cubicBezTo>
                    <a:cubicBezTo>
                      <a:pt x="62" y="750"/>
                      <a:pt x="67" y="760"/>
                      <a:pt x="66" y="772"/>
                    </a:cubicBezTo>
                    <a:cubicBezTo>
                      <a:pt x="35" y="772"/>
                      <a:pt x="35" y="772"/>
                      <a:pt x="35" y="772"/>
                    </a:cubicBezTo>
                    <a:cubicBezTo>
                      <a:pt x="26" y="789"/>
                      <a:pt x="16" y="807"/>
                      <a:pt x="19" y="827"/>
                    </a:cubicBezTo>
                    <a:cubicBezTo>
                      <a:pt x="13" y="831"/>
                      <a:pt x="6" y="835"/>
                      <a:pt x="0" y="839"/>
                    </a:cubicBezTo>
                    <a:cubicBezTo>
                      <a:pt x="8" y="852"/>
                      <a:pt x="13" y="867"/>
                      <a:pt x="23" y="879"/>
                    </a:cubicBezTo>
                    <a:cubicBezTo>
                      <a:pt x="33" y="891"/>
                      <a:pt x="52" y="888"/>
                      <a:pt x="64" y="898"/>
                    </a:cubicBezTo>
                    <a:cubicBezTo>
                      <a:pt x="80" y="902"/>
                      <a:pt x="92" y="914"/>
                      <a:pt x="109" y="916"/>
                    </a:cubicBezTo>
                    <a:cubicBezTo>
                      <a:pt x="112" y="909"/>
                      <a:pt x="111" y="897"/>
                      <a:pt x="121" y="896"/>
                    </a:cubicBezTo>
                    <a:cubicBezTo>
                      <a:pt x="133" y="892"/>
                      <a:pt x="142" y="901"/>
                      <a:pt x="151" y="909"/>
                    </a:cubicBezTo>
                    <a:cubicBezTo>
                      <a:pt x="169" y="892"/>
                      <a:pt x="194" y="896"/>
                      <a:pt x="216" y="904"/>
                    </a:cubicBezTo>
                    <a:cubicBezTo>
                      <a:pt x="236" y="895"/>
                      <a:pt x="259" y="894"/>
                      <a:pt x="281" y="898"/>
                    </a:cubicBezTo>
                    <a:cubicBezTo>
                      <a:pt x="296" y="903"/>
                      <a:pt x="309" y="910"/>
                      <a:pt x="322" y="919"/>
                    </a:cubicBezTo>
                    <a:cubicBezTo>
                      <a:pt x="328" y="907"/>
                      <a:pt x="334" y="895"/>
                      <a:pt x="338" y="883"/>
                    </a:cubicBezTo>
                    <a:cubicBezTo>
                      <a:pt x="354" y="878"/>
                      <a:pt x="371" y="875"/>
                      <a:pt x="386" y="867"/>
                    </a:cubicBezTo>
                    <a:cubicBezTo>
                      <a:pt x="402" y="857"/>
                      <a:pt x="420" y="850"/>
                      <a:pt x="433" y="836"/>
                    </a:cubicBezTo>
                    <a:cubicBezTo>
                      <a:pt x="435" y="827"/>
                      <a:pt x="435" y="818"/>
                      <a:pt x="441" y="811"/>
                    </a:cubicBezTo>
                    <a:cubicBezTo>
                      <a:pt x="449" y="803"/>
                      <a:pt x="460" y="798"/>
                      <a:pt x="470" y="793"/>
                    </a:cubicBezTo>
                    <a:cubicBezTo>
                      <a:pt x="469" y="791"/>
                      <a:pt x="466" y="787"/>
                      <a:pt x="465" y="785"/>
                    </a:cubicBezTo>
                    <a:cubicBezTo>
                      <a:pt x="476" y="776"/>
                      <a:pt x="488" y="769"/>
                      <a:pt x="503" y="766"/>
                    </a:cubicBezTo>
                    <a:cubicBezTo>
                      <a:pt x="518" y="762"/>
                      <a:pt x="530" y="750"/>
                      <a:pt x="545" y="745"/>
                    </a:cubicBezTo>
                    <a:cubicBezTo>
                      <a:pt x="561" y="743"/>
                      <a:pt x="577" y="744"/>
                      <a:pt x="594" y="744"/>
                    </a:cubicBezTo>
                    <a:cubicBezTo>
                      <a:pt x="609" y="765"/>
                      <a:pt x="636" y="765"/>
                      <a:pt x="660" y="763"/>
                    </a:cubicBezTo>
                    <a:cubicBezTo>
                      <a:pt x="679" y="759"/>
                      <a:pt x="691" y="777"/>
                      <a:pt x="709" y="778"/>
                    </a:cubicBezTo>
                    <a:cubicBezTo>
                      <a:pt x="711" y="780"/>
                      <a:pt x="715" y="783"/>
                      <a:pt x="716" y="785"/>
                    </a:cubicBezTo>
                    <a:cubicBezTo>
                      <a:pt x="724" y="779"/>
                      <a:pt x="732" y="773"/>
                      <a:pt x="742" y="777"/>
                    </a:cubicBezTo>
                    <a:cubicBezTo>
                      <a:pt x="753" y="787"/>
                      <a:pt x="752" y="803"/>
                      <a:pt x="755" y="818"/>
                    </a:cubicBezTo>
                    <a:cubicBezTo>
                      <a:pt x="754" y="827"/>
                      <a:pt x="750" y="836"/>
                      <a:pt x="753" y="845"/>
                    </a:cubicBezTo>
                    <a:cubicBezTo>
                      <a:pt x="765" y="869"/>
                      <a:pt x="784" y="891"/>
                      <a:pt x="804" y="909"/>
                    </a:cubicBezTo>
                    <a:cubicBezTo>
                      <a:pt x="814" y="910"/>
                      <a:pt x="824" y="911"/>
                      <a:pt x="830" y="920"/>
                    </a:cubicBezTo>
                    <a:cubicBezTo>
                      <a:pt x="841" y="932"/>
                      <a:pt x="858" y="934"/>
                      <a:pt x="873" y="939"/>
                    </a:cubicBezTo>
                    <a:cubicBezTo>
                      <a:pt x="872" y="947"/>
                      <a:pt x="869" y="955"/>
                      <a:pt x="870" y="962"/>
                    </a:cubicBezTo>
                    <a:cubicBezTo>
                      <a:pt x="876" y="975"/>
                      <a:pt x="896" y="984"/>
                      <a:pt x="890" y="1001"/>
                    </a:cubicBezTo>
                    <a:cubicBezTo>
                      <a:pt x="881" y="1012"/>
                      <a:pt x="866" y="1005"/>
                      <a:pt x="855" y="1005"/>
                    </a:cubicBezTo>
                    <a:cubicBezTo>
                      <a:pt x="846" y="1014"/>
                      <a:pt x="833" y="1013"/>
                      <a:pt x="824" y="1004"/>
                    </a:cubicBezTo>
                    <a:cubicBezTo>
                      <a:pt x="808" y="1012"/>
                      <a:pt x="792" y="1009"/>
                      <a:pt x="775" y="1010"/>
                    </a:cubicBezTo>
                    <a:cubicBezTo>
                      <a:pt x="784" y="1036"/>
                      <a:pt x="794" y="1064"/>
                      <a:pt x="788" y="1092"/>
                    </a:cubicBezTo>
                    <a:cubicBezTo>
                      <a:pt x="766" y="1111"/>
                      <a:pt x="766" y="1140"/>
                      <a:pt x="760" y="1166"/>
                    </a:cubicBezTo>
                    <a:cubicBezTo>
                      <a:pt x="752" y="1171"/>
                      <a:pt x="744" y="1178"/>
                      <a:pt x="737" y="1184"/>
                    </a:cubicBezTo>
                    <a:cubicBezTo>
                      <a:pt x="754" y="1196"/>
                      <a:pt x="775" y="1212"/>
                      <a:pt x="796" y="1205"/>
                    </a:cubicBezTo>
                    <a:cubicBezTo>
                      <a:pt x="798" y="1200"/>
                      <a:pt x="800" y="1194"/>
                      <a:pt x="802" y="1190"/>
                    </a:cubicBezTo>
                    <a:cubicBezTo>
                      <a:pt x="808" y="1187"/>
                      <a:pt x="816" y="1187"/>
                      <a:pt x="822" y="1183"/>
                    </a:cubicBezTo>
                    <a:cubicBezTo>
                      <a:pt x="827" y="1174"/>
                      <a:pt x="830" y="1162"/>
                      <a:pt x="841" y="1160"/>
                    </a:cubicBezTo>
                    <a:cubicBezTo>
                      <a:pt x="856" y="1154"/>
                      <a:pt x="869" y="1166"/>
                      <a:pt x="880" y="1173"/>
                    </a:cubicBezTo>
                    <a:cubicBezTo>
                      <a:pt x="881" y="1167"/>
                      <a:pt x="883" y="1162"/>
                      <a:pt x="884" y="1156"/>
                    </a:cubicBezTo>
                    <a:cubicBezTo>
                      <a:pt x="872" y="1137"/>
                      <a:pt x="864" y="1115"/>
                      <a:pt x="868" y="1092"/>
                    </a:cubicBezTo>
                    <a:cubicBezTo>
                      <a:pt x="881" y="1099"/>
                      <a:pt x="882" y="1116"/>
                      <a:pt x="887" y="1128"/>
                    </a:cubicBezTo>
                    <a:cubicBezTo>
                      <a:pt x="894" y="1116"/>
                      <a:pt x="902" y="1104"/>
                      <a:pt x="906" y="1090"/>
                    </a:cubicBezTo>
                    <a:cubicBezTo>
                      <a:pt x="901" y="1092"/>
                      <a:pt x="895" y="1093"/>
                      <a:pt x="889" y="1095"/>
                    </a:cubicBezTo>
                    <a:cubicBezTo>
                      <a:pt x="891" y="1082"/>
                      <a:pt x="897" y="1070"/>
                      <a:pt x="909" y="1064"/>
                    </a:cubicBezTo>
                    <a:cubicBezTo>
                      <a:pt x="908" y="1072"/>
                      <a:pt x="907" y="1080"/>
                      <a:pt x="905" y="1087"/>
                    </a:cubicBezTo>
                    <a:cubicBezTo>
                      <a:pt x="920" y="1078"/>
                      <a:pt x="915" y="1058"/>
                      <a:pt x="926" y="1045"/>
                    </a:cubicBezTo>
                    <a:cubicBezTo>
                      <a:pt x="919" y="1034"/>
                      <a:pt x="910" y="1025"/>
                      <a:pt x="899" y="1019"/>
                    </a:cubicBezTo>
                    <a:cubicBezTo>
                      <a:pt x="900" y="1012"/>
                      <a:pt x="901" y="1003"/>
                      <a:pt x="909" y="1002"/>
                    </a:cubicBezTo>
                    <a:cubicBezTo>
                      <a:pt x="920" y="1010"/>
                      <a:pt x="929" y="1023"/>
                      <a:pt x="944" y="1022"/>
                    </a:cubicBezTo>
                    <a:cubicBezTo>
                      <a:pt x="947" y="1005"/>
                      <a:pt x="952" y="987"/>
                      <a:pt x="955" y="970"/>
                    </a:cubicBezTo>
                    <a:cubicBezTo>
                      <a:pt x="956" y="946"/>
                      <a:pt x="978" y="929"/>
                      <a:pt x="998" y="922"/>
                    </a:cubicBezTo>
                    <a:cubicBezTo>
                      <a:pt x="1004" y="915"/>
                      <a:pt x="1010" y="908"/>
                      <a:pt x="1018" y="903"/>
                    </a:cubicBezTo>
                    <a:cubicBezTo>
                      <a:pt x="1019" y="900"/>
                      <a:pt x="1020" y="893"/>
                      <a:pt x="1021" y="890"/>
                    </a:cubicBezTo>
                    <a:cubicBezTo>
                      <a:pt x="1032" y="892"/>
                      <a:pt x="1041" y="897"/>
                      <a:pt x="1050" y="901"/>
                    </a:cubicBezTo>
                    <a:cubicBezTo>
                      <a:pt x="1059" y="894"/>
                      <a:pt x="1056" y="883"/>
                      <a:pt x="1057" y="874"/>
                    </a:cubicBezTo>
                    <a:cubicBezTo>
                      <a:pt x="1063" y="872"/>
                      <a:pt x="1068" y="870"/>
                      <a:pt x="1074" y="868"/>
                    </a:cubicBezTo>
                    <a:cubicBezTo>
                      <a:pt x="1077" y="877"/>
                      <a:pt x="1079" y="887"/>
                      <a:pt x="1085" y="896"/>
                    </a:cubicBezTo>
                    <a:cubicBezTo>
                      <a:pt x="1104" y="892"/>
                      <a:pt x="1123" y="893"/>
                      <a:pt x="1142" y="892"/>
                    </a:cubicBezTo>
                    <a:cubicBezTo>
                      <a:pt x="1136" y="909"/>
                      <a:pt x="1116" y="911"/>
                      <a:pt x="1105" y="922"/>
                    </a:cubicBezTo>
                    <a:cubicBezTo>
                      <a:pt x="1094" y="924"/>
                      <a:pt x="1094" y="924"/>
                      <a:pt x="1094" y="924"/>
                    </a:cubicBezTo>
                    <a:cubicBezTo>
                      <a:pt x="1095" y="926"/>
                      <a:pt x="1096" y="930"/>
                      <a:pt x="1097" y="932"/>
                    </a:cubicBezTo>
                    <a:cubicBezTo>
                      <a:pt x="1094" y="937"/>
                      <a:pt x="1091" y="942"/>
                      <a:pt x="1088" y="947"/>
                    </a:cubicBezTo>
                    <a:cubicBezTo>
                      <a:pt x="1106" y="946"/>
                      <a:pt x="1124" y="945"/>
                      <a:pt x="1139" y="956"/>
                    </a:cubicBezTo>
                    <a:cubicBezTo>
                      <a:pt x="1139" y="969"/>
                      <a:pt x="1139" y="969"/>
                      <a:pt x="1139" y="969"/>
                    </a:cubicBezTo>
                    <a:cubicBezTo>
                      <a:pt x="1156" y="963"/>
                      <a:pt x="1172" y="958"/>
                      <a:pt x="1189" y="955"/>
                    </a:cubicBezTo>
                    <a:cubicBezTo>
                      <a:pt x="1198" y="945"/>
                      <a:pt x="1207" y="935"/>
                      <a:pt x="1218" y="928"/>
                    </a:cubicBezTo>
                    <a:cubicBezTo>
                      <a:pt x="1228" y="930"/>
                      <a:pt x="1235" y="939"/>
                      <a:pt x="1244" y="944"/>
                    </a:cubicBezTo>
                    <a:cubicBezTo>
                      <a:pt x="1246" y="939"/>
                      <a:pt x="1249" y="934"/>
                      <a:pt x="1252" y="929"/>
                    </a:cubicBezTo>
                    <a:cubicBezTo>
                      <a:pt x="1255" y="929"/>
                      <a:pt x="1260" y="928"/>
                      <a:pt x="1263" y="928"/>
                    </a:cubicBezTo>
                    <a:cubicBezTo>
                      <a:pt x="1261" y="921"/>
                      <a:pt x="1256" y="910"/>
                      <a:pt x="1265" y="906"/>
                    </a:cubicBezTo>
                    <a:cubicBezTo>
                      <a:pt x="1282" y="903"/>
                      <a:pt x="1298" y="908"/>
                      <a:pt x="1314" y="911"/>
                    </a:cubicBezTo>
                    <a:cubicBezTo>
                      <a:pt x="1314" y="904"/>
                      <a:pt x="1315" y="897"/>
                      <a:pt x="1315" y="890"/>
                    </a:cubicBezTo>
                    <a:cubicBezTo>
                      <a:pt x="1322" y="892"/>
                      <a:pt x="1328" y="894"/>
                      <a:pt x="1334" y="896"/>
                    </a:cubicBezTo>
                    <a:cubicBezTo>
                      <a:pt x="1337" y="893"/>
                      <a:pt x="1340" y="890"/>
                      <a:pt x="1344" y="887"/>
                    </a:cubicBezTo>
                    <a:cubicBezTo>
                      <a:pt x="1356" y="887"/>
                      <a:pt x="1367" y="887"/>
                      <a:pt x="1378" y="887"/>
                    </a:cubicBezTo>
                    <a:cubicBezTo>
                      <a:pt x="1379" y="884"/>
                      <a:pt x="1380" y="878"/>
                      <a:pt x="1380" y="874"/>
                    </a:cubicBezTo>
                    <a:cubicBezTo>
                      <a:pt x="1400" y="859"/>
                      <a:pt x="1406" y="834"/>
                      <a:pt x="1411" y="811"/>
                    </a:cubicBezTo>
                    <a:cubicBezTo>
                      <a:pt x="1409" y="810"/>
                      <a:pt x="1405" y="807"/>
                      <a:pt x="1403" y="806"/>
                    </a:cubicBezTo>
                    <a:cubicBezTo>
                      <a:pt x="1402" y="800"/>
                      <a:pt x="1402" y="795"/>
                      <a:pt x="1402" y="790"/>
                    </a:cubicBezTo>
                    <a:cubicBezTo>
                      <a:pt x="1420" y="790"/>
                      <a:pt x="1420" y="790"/>
                      <a:pt x="1420" y="790"/>
                    </a:cubicBezTo>
                    <a:cubicBezTo>
                      <a:pt x="1424" y="799"/>
                      <a:pt x="1428" y="807"/>
                      <a:pt x="1433" y="815"/>
                    </a:cubicBezTo>
                    <a:cubicBezTo>
                      <a:pt x="1446" y="786"/>
                      <a:pt x="1470" y="762"/>
                      <a:pt x="1500" y="749"/>
                    </a:cubicBezTo>
                    <a:cubicBezTo>
                      <a:pt x="1511" y="745"/>
                      <a:pt x="1516" y="734"/>
                      <a:pt x="1524" y="727"/>
                    </a:cubicBezTo>
                    <a:cubicBezTo>
                      <a:pt x="1535" y="721"/>
                      <a:pt x="1547" y="721"/>
                      <a:pt x="1557" y="715"/>
                    </a:cubicBezTo>
                    <a:cubicBezTo>
                      <a:pt x="1568" y="704"/>
                      <a:pt x="1568" y="687"/>
                      <a:pt x="1578" y="676"/>
                    </a:cubicBezTo>
                    <a:cubicBezTo>
                      <a:pt x="1587" y="674"/>
                      <a:pt x="1595" y="675"/>
                      <a:pt x="1604" y="674"/>
                    </a:cubicBezTo>
                    <a:cubicBezTo>
                      <a:pt x="1607" y="661"/>
                      <a:pt x="1607" y="645"/>
                      <a:pt x="1615" y="635"/>
                    </a:cubicBezTo>
                    <a:cubicBezTo>
                      <a:pt x="1633" y="623"/>
                      <a:pt x="1652" y="615"/>
                      <a:pt x="1671" y="607"/>
                    </a:cubicBezTo>
                    <a:cubicBezTo>
                      <a:pt x="1676" y="600"/>
                      <a:pt x="1677" y="591"/>
                      <a:pt x="1680" y="583"/>
                    </a:cubicBezTo>
                    <a:cubicBezTo>
                      <a:pt x="1675" y="584"/>
                      <a:pt x="1671" y="586"/>
                      <a:pt x="1666" y="588"/>
                    </a:cubicBezTo>
                    <a:cubicBezTo>
                      <a:pt x="1658" y="569"/>
                      <a:pt x="1664" y="549"/>
                      <a:pt x="1666" y="529"/>
                    </a:cubicBezTo>
                    <a:cubicBezTo>
                      <a:pt x="1676" y="517"/>
                      <a:pt x="1686" y="505"/>
                      <a:pt x="1695" y="493"/>
                    </a:cubicBezTo>
                    <a:cubicBezTo>
                      <a:pt x="1704" y="484"/>
                      <a:pt x="1701" y="470"/>
                      <a:pt x="1702" y="459"/>
                    </a:cubicBezTo>
                    <a:cubicBezTo>
                      <a:pt x="1713" y="458"/>
                      <a:pt x="1723" y="458"/>
                      <a:pt x="1733" y="458"/>
                    </a:cubicBezTo>
                    <a:cubicBezTo>
                      <a:pt x="1738" y="452"/>
                      <a:pt x="1743" y="446"/>
                      <a:pt x="1749" y="441"/>
                    </a:cubicBezTo>
                    <a:cubicBezTo>
                      <a:pt x="1764" y="441"/>
                      <a:pt x="1778" y="438"/>
                      <a:pt x="1790" y="430"/>
                    </a:cubicBezTo>
                    <a:cubicBezTo>
                      <a:pt x="1788" y="410"/>
                      <a:pt x="1784" y="389"/>
                      <a:pt x="1784" y="368"/>
                    </a:cubicBezTo>
                    <a:cubicBezTo>
                      <a:pt x="1778" y="364"/>
                      <a:pt x="1772" y="360"/>
                      <a:pt x="1767" y="356"/>
                    </a:cubicBezTo>
                    <a:cubicBezTo>
                      <a:pt x="1766" y="350"/>
                      <a:pt x="1766" y="344"/>
                      <a:pt x="1766" y="338"/>
                    </a:cubicBezTo>
                    <a:cubicBezTo>
                      <a:pt x="1756" y="336"/>
                      <a:pt x="1745" y="334"/>
                      <a:pt x="1735" y="333"/>
                    </a:cubicBezTo>
                    <a:cubicBezTo>
                      <a:pt x="1728" y="315"/>
                      <a:pt x="1725" y="294"/>
                      <a:pt x="1738" y="279"/>
                    </a:cubicBezTo>
                    <a:cubicBezTo>
                      <a:pt x="1731" y="277"/>
                      <a:pt x="1723" y="274"/>
                      <a:pt x="1716" y="272"/>
                    </a:cubicBezTo>
                    <a:cubicBezTo>
                      <a:pt x="1716" y="264"/>
                      <a:pt x="1716" y="256"/>
                      <a:pt x="1716" y="248"/>
                    </a:cubicBezTo>
                    <a:cubicBezTo>
                      <a:pt x="1724" y="240"/>
                      <a:pt x="1734" y="232"/>
                      <a:pt x="1737" y="221"/>
                    </a:cubicBezTo>
                    <a:cubicBezTo>
                      <a:pt x="1739" y="213"/>
                      <a:pt x="1739" y="204"/>
                      <a:pt x="1740" y="195"/>
                    </a:cubicBezTo>
                    <a:cubicBezTo>
                      <a:pt x="1733" y="194"/>
                      <a:pt x="1727" y="191"/>
                      <a:pt x="1721" y="189"/>
                    </a:cubicBezTo>
                    <a:cubicBezTo>
                      <a:pt x="1720" y="182"/>
                      <a:pt x="1720" y="174"/>
                      <a:pt x="1720" y="167"/>
                    </a:cubicBezTo>
                    <a:cubicBezTo>
                      <a:pt x="1712" y="174"/>
                      <a:pt x="1704" y="183"/>
                      <a:pt x="1693" y="186"/>
                    </a:cubicBezTo>
                    <a:cubicBezTo>
                      <a:pt x="1670" y="184"/>
                      <a:pt x="1648" y="167"/>
                      <a:pt x="1624" y="177"/>
                    </a:cubicBezTo>
                    <a:cubicBezTo>
                      <a:pt x="1624" y="173"/>
                      <a:pt x="1623" y="165"/>
                      <a:pt x="1622" y="161"/>
                    </a:cubicBezTo>
                    <a:cubicBezTo>
                      <a:pt x="1614" y="165"/>
                      <a:pt x="1608" y="172"/>
                      <a:pt x="1602" y="180"/>
                    </a:cubicBezTo>
                    <a:cubicBezTo>
                      <a:pt x="1595" y="182"/>
                      <a:pt x="1588" y="184"/>
                      <a:pt x="1581" y="186"/>
                    </a:cubicBezTo>
                    <a:cubicBezTo>
                      <a:pt x="1561" y="174"/>
                      <a:pt x="1561" y="174"/>
                      <a:pt x="1561" y="174"/>
                    </a:cubicBezTo>
                    <a:cubicBezTo>
                      <a:pt x="1552" y="184"/>
                      <a:pt x="1537" y="180"/>
                      <a:pt x="1525" y="181"/>
                    </a:cubicBezTo>
                    <a:cubicBezTo>
                      <a:pt x="1521" y="178"/>
                      <a:pt x="1517" y="175"/>
                      <a:pt x="1513" y="171"/>
                    </a:cubicBezTo>
                    <a:cubicBezTo>
                      <a:pt x="1513" y="181"/>
                      <a:pt x="1512" y="189"/>
                      <a:pt x="1512" y="199"/>
                    </a:cubicBezTo>
                    <a:cubicBezTo>
                      <a:pt x="1509" y="202"/>
                      <a:pt x="1506" y="206"/>
                      <a:pt x="1502" y="209"/>
                    </a:cubicBezTo>
                    <a:cubicBezTo>
                      <a:pt x="1497" y="209"/>
                      <a:pt x="1492" y="209"/>
                      <a:pt x="1487" y="209"/>
                    </a:cubicBezTo>
                    <a:cubicBezTo>
                      <a:pt x="1482" y="201"/>
                      <a:pt x="1476" y="194"/>
                      <a:pt x="1471" y="187"/>
                    </a:cubicBezTo>
                    <a:cubicBezTo>
                      <a:pt x="1461" y="186"/>
                      <a:pt x="1450" y="187"/>
                      <a:pt x="1441" y="185"/>
                    </a:cubicBezTo>
                    <a:cubicBezTo>
                      <a:pt x="1434" y="181"/>
                      <a:pt x="1435" y="172"/>
                      <a:pt x="1433" y="165"/>
                    </a:cubicBezTo>
                    <a:cubicBezTo>
                      <a:pt x="1426" y="160"/>
                      <a:pt x="1419" y="155"/>
                      <a:pt x="1412" y="149"/>
                    </a:cubicBezTo>
                    <a:cubicBezTo>
                      <a:pt x="1402" y="174"/>
                      <a:pt x="1376" y="182"/>
                      <a:pt x="1357" y="196"/>
                    </a:cubicBezTo>
                    <a:cubicBezTo>
                      <a:pt x="1356" y="204"/>
                      <a:pt x="1356" y="212"/>
                      <a:pt x="1356" y="220"/>
                    </a:cubicBezTo>
                    <a:cubicBezTo>
                      <a:pt x="1346" y="218"/>
                      <a:pt x="1339" y="212"/>
                      <a:pt x="1329" y="210"/>
                    </a:cubicBezTo>
                    <a:cubicBezTo>
                      <a:pt x="1323" y="213"/>
                      <a:pt x="1318" y="218"/>
                      <a:pt x="1312" y="220"/>
                    </a:cubicBezTo>
                    <a:cubicBezTo>
                      <a:pt x="1309" y="213"/>
                      <a:pt x="1307" y="207"/>
                      <a:pt x="1304" y="200"/>
                    </a:cubicBezTo>
                    <a:cubicBezTo>
                      <a:pt x="1294" y="200"/>
                      <a:pt x="1284" y="200"/>
                      <a:pt x="1275" y="200"/>
                    </a:cubicBezTo>
                    <a:cubicBezTo>
                      <a:pt x="1265" y="210"/>
                      <a:pt x="1257" y="221"/>
                      <a:pt x="1246" y="228"/>
                    </a:cubicBezTo>
                    <a:cubicBezTo>
                      <a:pt x="1242" y="225"/>
                      <a:pt x="1238" y="223"/>
                      <a:pt x="1234" y="219"/>
                    </a:cubicBezTo>
                    <a:cubicBezTo>
                      <a:pt x="1228" y="219"/>
                      <a:pt x="1221" y="218"/>
                      <a:pt x="1215" y="218"/>
                    </a:cubicBezTo>
                    <a:cubicBezTo>
                      <a:pt x="1211" y="214"/>
                      <a:pt x="1208" y="211"/>
                      <a:pt x="1204" y="208"/>
                    </a:cubicBezTo>
                    <a:cubicBezTo>
                      <a:pt x="1204" y="196"/>
                      <a:pt x="1204" y="185"/>
                      <a:pt x="1204" y="174"/>
                    </a:cubicBezTo>
                    <a:cubicBezTo>
                      <a:pt x="1196" y="167"/>
                      <a:pt x="1189" y="160"/>
                      <a:pt x="1181" y="152"/>
                    </a:cubicBezTo>
                    <a:cubicBezTo>
                      <a:pt x="1181" y="150"/>
                      <a:pt x="1181" y="144"/>
                      <a:pt x="1181" y="141"/>
                    </a:cubicBezTo>
                    <a:cubicBezTo>
                      <a:pt x="1171" y="146"/>
                      <a:pt x="1162" y="141"/>
                      <a:pt x="1153" y="136"/>
                    </a:cubicBezTo>
                    <a:cubicBezTo>
                      <a:pt x="1135" y="129"/>
                      <a:pt x="1124" y="151"/>
                      <a:pt x="1108" y="149"/>
                    </a:cubicBezTo>
                    <a:cubicBezTo>
                      <a:pt x="1093" y="148"/>
                      <a:pt x="1079" y="153"/>
                      <a:pt x="1066" y="159"/>
                    </a:cubicBezTo>
                    <a:cubicBezTo>
                      <a:pt x="1066" y="153"/>
                      <a:pt x="1065" y="147"/>
                      <a:pt x="1065" y="141"/>
                    </a:cubicBezTo>
                    <a:cubicBezTo>
                      <a:pt x="1061" y="137"/>
                      <a:pt x="1056" y="134"/>
                      <a:pt x="1052" y="129"/>
                    </a:cubicBezTo>
                    <a:cubicBezTo>
                      <a:pt x="1052" y="121"/>
                      <a:pt x="1052" y="112"/>
                      <a:pt x="1051" y="104"/>
                    </a:cubicBezTo>
                    <a:cubicBezTo>
                      <a:pt x="1047" y="101"/>
                      <a:pt x="1043" y="99"/>
                      <a:pt x="1038" y="97"/>
                    </a:cubicBezTo>
                    <a:cubicBezTo>
                      <a:pt x="1038" y="88"/>
                      <a:pt x="1038" y="80"/>
                      <a:pt x="1039" y="72"/>
                    </a:cubicBezTo>
                    <a:cubicBezTo>
                      <a:pt x="1043" y="69"/>
                      <a:pt x="1048" y="66"/>
                      <a:pt x="1053" y="63"/>
                    </a:cubicBezTo>
                    <a:cubicBezTo>
                      <a:pt x="1041" y="55"/>
                      <a:pt x="1026" y="52"/>
                      <a:pt x="1014" y="44"/>
                    </a:cubicBezTo>
                    <a:cubicBezTo>
                      <a:pt x="1010" y="38"/>
                      <a:pt x="1008" y="30"/>
                      <a:pt x="1005" y="23"/>
                    </a:cubicBezTo>
                    <a:cubicBezTo>
                      <a:pt x="995" y="16"/>
                      <a:pt x="986" y="8"/>
                      <a:pt x="978" y="0"/>
                    </a:cubicBezTo>
                    <a:close/>
                    <a:moveTo>
                      <a:pt x="1334" y="926"/>
                    </a:moveTo>
                    <a:cubicBezTo>
                      <a:pt x="1334" y="930"/>
                      <a:pt x="1333" y="938"/>
                      <a:pt x="1333" y="942"/>
                    </a:cubicBezTo>
                    <a:cubicBezTo>
                      <a:pt x="1317" y="942"/>
                      <a:pt x="1317" y="942"/>
                      <a:pt x="1317" y="942"/>
                    </a:cubicBezTo>
                    <a:cubicBezTo>
                      <a:pt x="1316" y="940"/>
                      <a:pt x="1313" y="936"/>
                      <a:pt x="1312" y="934"/>
                    </a:cubicBezTo>
                    <a:cubicBezTo>
                      <a:pt x="1301" y="935"/>
                      <a:pt x="1288" y="940"/>
                      <a:pt x="1280" y="930"/>
                    </a:cubicBezTo>
                    <a:cubicBezTo>
                      <a:pt x="1267" y="928"/>
                      <a:pt x="1267" y="928"/>
                      <a:pt x="1267" y="928"/>
                    </a:cubicBezTo>
                    <a:cubicBezTo>
                      <a:pt x="1270" y="940"/>
                      <a:pt x="1276" y="950"/>
                      <a:pt x="1287" y="955"/>
                    </a:cubicBezTo>
                    <a:cubicBezTo>
                      <a:pt x="1292" y="978"/>
                      <a:pt x="1262" y="979"/>
                      <a:pt x="1252" y="995"/>
                    </a:cubicBezTo>
                    <a:cubicBezTo>
                      <a:pt x="1242" y="1009"/>
                      <a:pt x="1228" y="1020"/>
                      <a:pt x="1217" y="1034"/>
                    </a:cubicBezTo>
                    <a:cubicBezTo>
                      <a:pt x="1208" y="1049"/>
                      <a:pt x="1199" y="1065"/>
                      <a:pt x="1188" y="1080"/>
                    </a:cubicBezTo>
                    <a:cubicBezTo>
                      <a:pt x="1207" y="1076"/>
                      <a:pt x="1226" y="1075"/>
                      <a:pt x="1246" y="1076"/>
                    </a:cubicBezTo>
                    <a:cubicBezTo>
                      <a:pt x="1258" y="1075"/>
                      <a:pt x="1267" y="1088"/>
                      <a:pt x="1280" y="1082"/>
                    </a:cubicBezTo>
                    <a:cubicBezTo>
                      <a:pt x="1304" y="1075"/>
                      <a:pt x="1323" y="1096"/>
                      <a:pt x="1339" y="1111"/>
                    </a:cubicBezTo>
                    <a:cubicBezTo>
                      <a:pt x="1336" y="1117"/>
                      <a:pt x="1334" y="1123"/>
                      <a:pt x="1330" y="1129"/>
                    </a:cubicBezTo>
                    <a:cubicBezTo>
                      <a:pt x="1333" y="1137"/>
                      <a:pt x="1336" y="1145"/>
                      <a:pt x="1337" y="1153"/>
                    </a:cubicBezTo>
                    <a:cubicBezTo>
                      <a:pt x="1335" y="1160"/>
                      <a:pt x="1324" y="1167"/>
                      <a:pt x="1332" y="1174"/>
                    </a:cubicBezTo>
                    <a:cubicBezTo>
                      <a:pt x="1347" y="1181"/>
                      <a:pt x="1365" y="1187"/>
                      <a:pt x="1383" y="1182"/>
                    </a:cubicBezTo>
                    <a:cubicBezTo>
                      <a:pt x="1392" y="1170"/>
                      <a:pt x="1402" y="1160"/>
                      <a:pt x="1410" y="1148"/>
                    </a:cubicBezTo>
                    <a:cubicBezTo>
                      <a:pt x="1418" y="1134"/>
                      <a:pt x="1419" y="1117"/>
                      <a:pt x="1422" y="1101"/>
                    </a:cubicBezTo>
                    <a:cubicBezTo>
                      <a:pt x="1430" y="1095"/>
                      <a:pt x="1438" y="1088"/>
                      <a:pt x="1447" y="1084"/>
                    </a:cubicBezTo>
                    <a:cubicBezTo>
                      <a:pt x="1461" y="1081"/>
                      <a:pt x="1476" y="1080"/>
                      <a:pt x="1490" y="1076"/>
                    </a:cubicBezTo>
                    <a:cubicBezTo>
                      <a:pt x="1488" y="1074"/>
                      <a:pt x="1486" y="1069"/>
                      <a:pt x="1485" y="1066"/>
                    </a:cubicBezTo>
                    <a:cubicBezTo>
                      <a:pt x="1488" y="1063"/>
                      <a:pt x="1491" y="1059"/>
                      <a:pt x="1494" y="1056"/>
                    </a:cubicBezTo>
                    <a:cubicBezTo>
                      <a:pt x="1494" y="1051"/>
                      <a:pt x="1495" y="1046"/>
                      <a:pt x="1495" y="1041"/>
                    </a:cubicBezTo>
                    <a:cubicBezTo>
                      <a:pt x="1510" y="1022"/>
                      <a:pt x="1536" y="999"/>
                      <a:pt x="1560" y="1011"/>
                    </a:cubicBezTo>
                    <a:cubicBezTo>
                      <a:pt x="1566" y="1007"/>
                      <a:pt x="1571" y="1003"/>
                      <a:pt x="1577" y="998"/>
                    </a:cubicBezTo>
                    <a:cubicBezTo>
                      <a:pt x="1585" y="998"/>
                      <a:pt x="1594" y="999"/>
                      <a:pt x="1602" y="1001"/>
                    </a:cubicBezTo>
                    <a:cubicBezTo>
                      <a:pt x="1607" y="983"/>
                      <a:pt x="1605" y="965"/>
                      <a:pt x="1605" y="947"/>
                    </a:cubicBezTo>
                    <a:cubicBezTo>
                      <a:pt x="1594" y="944"/>
                      <a:pt x="1583" y="942"/>
                      <a:pt x="1571" y="942"/>
                    </a:cubicBezTo>
                    <a:cubicBezTo>
                      <a:pt x="1565" y="956"/>
                      <a:pt x="1551" y="958"/>
                      <a:pt x="1540" y="965"/>
                    </a:cubicBezTo>
                    <a:cubicBezTo>
                      <a:pt x="1530" y="975"/>
                      <a:pt x="1522" y="988"/>
                      <a:pt x="1506" y="991"/>
                    </a:cubicBezTo>
                    <a:cubicBezTo>
                      <a:pt x="1486" y="995"/>
                      <a:pt x="1465" y="1006"/>
                      <a:pt x="1444" y="998"/>
                    </a:cubicBezTo>
                    <a:cubicBezTo>
                      <a:pt x="1444" y="975"/>
                      <a:pt x="1444" y="975"/>
                      <a:pt x="1444" y="975"/>
                    </a:cubicBezTo>
                    <a:cubicBezTo>
                      <a:pt x="1435" y="969"/>
                      <a:pt x="1426" y="963"/>
                      <a:pt x="1416" y="961"/>
                    </a:cubicBezTo>
                    <a:cubicBezTo>
                      <a:pt x="1407" y="957"/>
                      <a:pt x="1394" y="957"/>
                      <a:pt x="1390" y="946"/>
                    </a:cubicBezTo>
                    <a:cubicBezTo>
                      <a:pt x="1383" y="950"/>
                      <a:pt x="1377" y="954"/>
                      <a:pt x="1370" y="958"/>
                    </a:cubicBezTo>
                    <a:cubicBezTo>
                      <a:pt x="1370" y="950"/>
                      <a:pt x="1370" y="942"/>
                      <a:pt x="1370" y="934"/>
                    </a:cubicBezTo>
                    <a:cubicBezTo>
                      <a:pt x="1362" y="936"/>
                      <a:pt x="1354" y="937"/>
                      <a:pt x="1346" y="938"/>
                    </a:cubicBezTo>
                    <a:cubicBezTo>
                      <a:pt x="1342" y="934"/>
                      <a:pt x="1338" y="930"/>
                      <a:pt x="1334" y="92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6" name="Freeform 192">
                <a:extLst>
                  <a:ext uri="{FF2B5EF4-FFF2-40B4-BE49-F238E27FC236}">
                    <a16:creationId xmlns:a16="http://schemas.microsoft.com/office/drawing/2014/main" id="{B966E10F-8537-436A-9A5E-7800C68F701C}"/>
                  </a:ext>
                </a:extLst>
              </p:cNvPr>
              <p:cNvSpPr>
                <a:spLocks/>
              </p:cNvSpPr>
              <p:nvPr userDrawn="1"/>
            </p:nvSpPr>
            <p:spPr bwMode="auto">
              <a:xfrm>
                <a:off x="6902" y="2146"/>
                <a:ext cx="2" cy="1"/>
              </a:xfrm>
              <a:custGeom>
                <a:avLst/>
                <a:gdLst>
                  <a:gd name="T0" fmla="*/ 0 w 2"/>
                  <a:gd name="T1" fmla="*/ 1 h 1"/>
                  <a:gd name="T2" fmla="*/ 2 w 2"/>
                  <a:gd name="T3" fmla="*/ 0 h 1"/>
                  <a:gd name="T4" fmla="*/ 1 w 2"/>
                  <a:gd name="T5" fmla="*/ 1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2" y="0"/>
                      <a:pt x="2" y="0"/>
                    </a:cubicBezTo>
                    <a:cubicBezTo>
                      <a:pt x="1" y="1"/>
                      <a:pt x="1" y="1"/>
                      <a:pt x="1" y="1"/>
                    </a:cubicBezTo>
                    <a:lnTo>
                      <a:pt x="0" y="1"/>
                    </a:ln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7" name="Freeform 193">
                <a:extLst>
                  <a:ext uri="{FF2B5EF4-FFF2-40B4-BE49-F238E27FC236}">
                    <a16:creationId xmlns:a16="http://schemas.microsoft.com/office/drawing/2014/main" id="{661165A6-E6BA-4CB8-9198-521D9D4B5588}"/>
                  </a:ext>
                </a:extLst>
              </p:cNvPr>
              <p:cNvSpPr>
                <a:spLocks/>
              </p:cNvSpPr>
              <p:nvPr userDrawn="1"/>
            </p:nvSpPr>
            <p:spPr bwMode="auto">
              <a:xfrm>
                <a:off x="4855" y="2220"/>
                <a:ext cx="282" cy="306"/>
              </a:xfrm>
              <a:custGeom>
                <a:avLst/>
                <a:gdLst>
                  <a:gd name="T0" fmla="*/ 251 w 375"/>
                  <a:gd name="T1" fmla="*/ 7 h 407"/>
                  <a:gd name="T2" fmla="*/ 340 w 375"/>
                  <a:gd name="T3" fmla="*/ 6 h 407"/>
                  <a:gd name="T4" fmla="*/ 361 w 375"/>
                  <a:gd name="T5" fmla="*/ 28 h 407"/>
                  <a:gd name="T6" fmla="*/ 375 w 375"/>
                  <a:gd name="T7" fmla="*/ 30 h 407"/>
                  <a:gd name="T8" fmla="*/ 366 w 375"/>
                  <a:gd name="T9" fmla="*/ 66 h 407"/>
                  <a:gd name="T10" fmla="*/ 350 w 375"/>
                  <a:gd name="T11" fmla="*/ 111 h 407"/>
                  <a:gd name="T12" fmla="*/ 325 w 375"/>
                  <a:gd name="T13" fmla="*/ 123 h 407"/>
                  <a:gd name="T14" fmla="*/ 318 w 375"/>
                  <a:gd name="T15" fmla="*/ 148 h 407"/>
                  <a:gd name="T16" fmla="*/ 335 w 375"/>
                  <a:gd name="T17" fmla="*/ 160 h 407"/>
                  <a:gd name="T18" fmla="*/ 343 w 375"/>
                  <a:gd name="T19" fmla="*/ 178 h 407"/>
                  <a:gd name="T20" fmla="*/ 322 w 375"/>
                  <a:gd name="T21" fmla="*/ 202 h 407"/>
                  <a:gd name="T22" fmla="*/ 318 w 375"/>
                  <a:gd name="T23" fmla="*/ 231 h 407"/>
                  <a:gd name="T24" fmla="*/ 251 w 375"/>
                  <a:gd name="T25" fmla="*/ 247 h 407"/>
                  <a:gd name="T26" fmla="*/ 241 w 375"/>
                  <a:gd name="T27" fmla="*/ 256 h 407"/>
                  <a:gd name="T28" fmla="*/ 261 w 375"/>
                  <a:gd name="T29" fmla="*/ 317 h 407"/>
                  <a:gd name="T30" fmla="*/ 249 w 375"/>
                  <a:gd name="T31" fmla="*/ 332 h 407"/>
                  <a:gd name="T32" fmla="*/ 254 w 375"/>
                  <a:gd name="T33" fmla="*/ 355 h 407"/>
                  <a:gd name="T34" fmla="*/ 235 w 375"/>
                  <a:gd name="T35" fmla="*/ 362 h 407"/>
                  <a:gd name="T36" fmla="*/ 241 w 375"/>
                  <a:gd name="T37" fmla="*/ 407 h 407"/>
                  <a:gd name="T38" fmla="*/ 212 w 375"/>
                  <a:gd name="T39" fmla="*/ 407 h 407"/>
                  <a:gd name="T40" fmla="*/ 213 w 375"/>
                  <a:gd name="T41" fmla="*/ 392 h 407"/>
                  <a:gd name="T42" fmla="*/ 232 w 375"/>
                  <a:gd name="T43" fmla="*/ 345 h 407"/>
                  <a:gd name="T44" fmla="*/ 205 w 375"/>
                  <a:gd name="T45" fmla="*/ 324 h 407"/>
                  <a:gd name="T46" fmla="*/ 181 w 375"/>
                  <a:gd name="T47" fmla="*/ 328 h 407"/>
                  <a:gd name="T48" fmla="*/ 160 w 375"/>
                  <a:gd name="T49" fmla="*/ 296 h 407"/>
                  <a:gd name="T50" fmla="*/ 141 w 375"/>
                  <a:gd name="T51" fmla="*/ 299 h 407"/>
                  <a:gd name="T52" fmla="*/ 96 w 375"/>
                  <a:gd name="T53" fmla="*/ 287 h 407"/>
                  <a:gd name="T54" fmla="*/ 80 w 375"/>
                  <a:gd name="T55" fmla="*/ 298 h 407"/>
                  <a:gd name="T56" fmla="*/ 43 w 375"/>
                  <a:gd name="T57" fmla="*/ 324 h 407"/>
                  <a:gd name="T58" fmla="*/ 1 w 375"/>
                  <a:gd name="T59" fmla="*/ 309 h 407"/>
                  <a:gd name="T60" fmla="*/ 0 w 375"/>
                  <a:gd name="T61" fmla="*/ 301 h 407"/>
                  <a:gd name="T62" fmla="*/ 23 w 375"/>
                  <a:gd name="T63" fmla="*/ 304 h 407"/>
                  <a:gd name="T64" fmla="*/ 78 w 375"/>
                  <a:gd name="T65" fmla="*/ 296 h 407"/>
                  <a:gd name="T66" fmla="*/ 80 w 375"/>
                  <a:gd name="T67" fmla="*/ 276 h 407"/>
                  <a:gd name="T68" fmla="*/ 91 w 375"/>
                  <a:gd name="T69" fmla="*/ 265 h 407"/>
                  <a:gd name="T70" fmla="*/ 147 w 375"/>
                  <a:gd name="T71" fmla="*/ 253 h 407"/>
                  <a:gd name="T72" fmla="*/ 156 w 375"/>
                  <a:gd name="T73" fmla="*/ 246 h 407"/>
                  <a:gd name="T74" fmla="*/ 157 w 375"/>
                  <a:gd name="T75" fmla="*/ 227 h 407"/>
                  <a:gd name="T76" fmla="*/ 138 w 375"/>
                  <a:gd name="T77" fmla="*/ 220 h 407"/>
                  <a:gd name="T78" fmla="*/ 86 w 375"/>
                  <a:gd name="T79" fmla="*/ 212 h 407"/>
                  <a:gd name="T80" fmla="*/ 121 w 375"/>
                  <a:gd name="T81" fmla="*/ 154 h 407"/>
                  <a:gd name="T82" fmla="*/ 145 w 375"/>
                  <a:gd name="T83" fmla="*/ 80 h 407"/>
                  <a:gd name="T84" fmla="*/ 170 w 375"/>
                  <a:gd name="T85" fmla="*/ 80 h 407"/>
                  <a:gd name="T86" fmla="*/ 174 w 375"/>
                  <a:gd name="T87" fmla="*/ 106 h 407"/>
                  <a:gd name="T88" fmla="*/ 163 w 375"/>
                  <a:gd name="T89" fmla="*/ 112 h 407"/>
                  <a:gd name="T90" fmla="*/ 156 w 375"/>
                  <a:gd name="T91" fmla="*/ 155 h 407"/>
                  <a:gd name="T92" fmla="*/ 227 w 375"/>
                  <a:gd name="T93" fmla="*/ 115 h 407"/>
                  <a:gd name="T94" fmla="*/ 207 w 375"/>
                  <a:gd name="T95" fmla="*/ 56 h 407"/>
                  <a:gd name="T96" fmla="*/ 251 w 375"/>
                  <a:gd name="T97" fmla="*/ 7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5" h="407">
                    <a:moveTo>
                      <a:pt x="251" y="7"/>
                    </a:moveTo>
                    <a:cubicBezTo>
                      <a:pt x="281" y="0"/>
                      <a:pt x="310" y="8"/>
                      <a:pt x="340" y="6"/>
                    </a:cubicBezTo>
                    <a:cubicBezTo>
                      <a:pt x="347" y="14"/>
                      <a:pt x="354" y="21"/>
                      <a:pt x="361" y="28"/>
                    </a:cubicBezTo>
                    <a:cubicBezTo>
                      <a:pt x="365" y="29"/>
                      <a:pt x="372" y="29"/>
                      <a:pt x="375" y="30"/>
                    </a:cubicBezTo>
                    <a:cubicBezTo>
                      <a:pt x="375" y="43"/>
                      <a:pt x="371" y="55"/>
                      <a:pt x="366" y="66"/>
                    </a:cubicBezTo>
                    <a:cubicBezTo>
                      <a:pt x="358" y="81"/>
                      <a:pt x="356" y="96"/>
                      <a:pt x="350" y="111"/>
                    </a:cubicBezTo>
                    <a:cubicBezTo>
                      <a:pt x="343" y="117"/>
                      <a:pt x="333" y="118"/>
                      <a:pt x="325" y="123"/>
                    </a:cubicBezTo>
                    <a:cubicBezTo>
                      <a:pt x="315" y="127"/>
                      <a:pt x="320" y="140"/>
                      <a:pt x="318" y="148"/>
                    </a:cubicBezTo>
                    <a:cubicBezTo>
                      <a:pt x="324" y="152"/>
                      <a:pt x="330" y="156"/>
                      <a:pt x="335" y="160"/>
                    </a:cubicBezTo>
                    <a:cubicBezTo>
                      <a:pt x="338" y="166"/>
                      <a:pt x="340" y="172"/>
                      <a:pt x="343" y="178"/>
                    </a:cubicBezTo>
                    <a:cubicBezTo>
                      <a:pt x="336" y="186"/>
                      <a:pt x="328" y="194"/>
                      <a:pt x="322" y="202"/>
                    </a:cubicBezTo>
                    <a:cubicBezTo>
                      <a:pt x="318" y="211"/>
                      <a:pt x="319" y="221"/>
                      <a:pt x="318" y="231"/>
                    </a:cubicBezTo>
                    <a:cubicBezTo>
                      <a:pt x="296" y="238"/>
                      <a:pt x="274" y="243"/>
                      <a:pt x="251" y="247"/>
                    </a:cubicBezTo>
                    <a:cubicBezTo>
                      <a:pt x="247" y="250"/>
                      <a:pt x="244" y="253"/>
                      <a:pt x="241" y="256"/>
                    </a:cubicBezTo>
                    <a:cubicBezTo>
                      <a:pt x="247" y="276"/>
                      <a:pt x="270" y="294"/>
                      <a:pt x="261" y="317"/>
                    </a:cubicBezTo>
                    <a:cubicBezTo>
                      <a:pt x="261" y="324"/>
                      <a:pt x="254" y="328"/>
                      <a:pt x="249" y="332"/>
                    </a:cubicBezTo>
                    <a:cubicBezTo>
                      <a:pt x="251" y="340"/>
                      <a:pt x="252" y="348"/>
                      <a:pt x="254" y="355"/>
                    </a:cubicBezTo>
                    <a:cubicBezTo>
                      <a:pt x="248" y="358"/>
                      <a:pt x="242" y="360"/>
                      <a:pt x="235" y="362"/>
                    </a:cubicBezTo>
                    <a:cubicBezTo>
                      <a:pt x="235" y="378"/>
                      <a:pt x="237" y="392"/>
                      <a:pt x="241" y="407"/>
                    </a:cubicBezTo>
                    <a:cubicBezTo>
                      <a:pt x="232" y="407"/>
                      <a:pt x="222" y="407"/>
                      <a:pt x="212" y="407"/>
                    </a:cubicBezTo>
                    <a:cubicBezTo>
                      <a:pt x="213" y="402"/>
                      <a:pt x="213" y="397"/>
                      <a:pt x="213" y="392"/>
                    </a:cubicBezTo>
                    <a:cubicBezTo>
                      <a:pt x="227" y="381"/>
                      <a:pt x="228" y="361"/>
                      <a:pt x="232" y="345"/>
                    </a:cubicBezTo>
                    <a:cubicBezTo>
                      <a:pt x="221" y="340"/>
                      <a:pt x="211" y="334"/>
                      <a:pt x="205" y="324"/>
                    </a:cubicBezTo>
                    <a:cubicBezTo>
                      <a:pt x="197" y="324"/>
                      <a:pt x="189" y="325"/>
                      <a:pt x="181" y="328"/>
                    </a:cubicBezTo>
                    <a:cubicBezTo>
                      <a:pt x="169" y="321"/>
                      <a:pt x="163" y="309"/>
                      <a:pt x="160" y="296"/>
                    </a:cubicBezTo>
                    <a:cubicBezTo>
                      <a:pt x="154" y="297"/>
                      <a:pt x="147" y="298"/>
                      <a:pt x="141" y="299"/>
                    </a:cubicBezTo>
                    <a:cubicBezTo>
                      <a:pt x="130" y="286"/>
                      <a:pt x="111" y="289"/>
                      <a:pt x="96" y="287"/>
                    </a:cubicBezTo>
                    <a:cubicBezTo>
                      <a:pt x="93" y="294"/>
                      <a:pt x="87" y="296"/>
                      <a:pt x="80" y="298"/>
                    </a:cubicBezTo>
                    <a:cubicBezTo>
                      <a:pt x="68" y="308"/>
                      <a:pt x="58" y="322"/>
                      <a:pt x="43" y="324"/>
                    </a:cubicBezTo>
                    <a:cubicBezTo>
                      <a:pt x="29" y="317"/>
                      <a:pt x="17" y="308"/>
                      <a:pt x="1" y="309"/>
                    </a:cubicBezTo>
                    <a:cubicBezTo>
                      <a:pt x="1" y="307"/>
                      <a:pt x="1" y="303"/>
                      <a:pt x="0" y="301"/>
                    </a:cubicBezTo>
                    <a:cubicBezTo>
                      <a:pt x="8" y="302"/>
                      <a:pt x="15" y="306"/>
                      <a:pt x="23" y="304"/>
                    </a:cubicBezTo>
                    <a:cubicBezTo>
                      <a:pt x="41" y="301"/>
                      <a:pt x="60" y="301"/>
                      <a:pt x="78" y="296"/>
                    </a:cubicBezTo>
                    <a:cubicBezTo>
                      <a:pt x="79" y="289"/>
                      <a:pt x="79" y="283"/>
                      <a:pt x="80" y="276"/>
                    </a:cubicBezTo>
                    <a:cubicBezTo>
                      <a:pt x="84" y="272"/>
                      <a:pt x="87" y="268"/>
                      <a:pt x="91" y="265"/>
                    </a:cubicBezTo>
                    <a:cubicBezTo>
                      <a:pt x="111" y="266"/>
                      <a:pt x="128" y="258"/>
                      <a:pt x="147" y="253"/>
                    </a:cubicBezTo>
                    <a:cubicBezTo>
                      <a:pt x="150" y="251"/>
                      <a:pt x="152" y="248"/>
                      <a:pt x="156" y="246"/>
                    </a:cubicBezTo>
                    <a:cubicBezTo>
                      <a:pt x="156" y="239"/>
                      <a:pt x="156" y="233"/>
                      <a:pt x="157" y="227"/>
                    </a:cubicBezTo>
                    <a:cubicBezTo>
                      <a:pt x="151" y="225"/>
                      <a:pt x="144" y="222"/>
                      <a:pt x="138" y="220"/>
                    </a:cubicBezTo>
                    <a:cubicBezTo>
                      <a:pt x="120" y="226"/>
                      <a:pt x="103" y="220"/>
                      <a:pt x="86" y="212"/>
                    </a:cubicBezTo>
                    <a:cubicBezTo>
                      <a:pt x="99" y="193"/>
                      <a:pt x="117" y="177"/>
                      <a:pt x="121" y="154"/>
                    </a:cubicBezTo>
                    <a:cubicBezTo>
                      <a:pt x="126" y="128"/>
                      <a:pt x="143" y="106"/>
                      <a:pt x="145" y="80"/>
                    </a:cubicBezTo>
                    <a:cubicBezTo>
                      <a:pt x="153" y="80"/>
                      <a:pt x="162" y="80"/>
                      <a:pt x="170" y="80"/>
                    </a:cubicBezTo>
                    <a:cubicBezTo>
                      <a:pt x="171" y="89"/>
                      <a:pt x="173" y="98"/>
                      <a:pt x="174" y="106"/>
                    </a:cubicBezTo>
                    <a:cubicBezTo>
                      <a:pt x="170" y="108"/>
                      <a:pt x="167" y="110"/>
                      <a:pt x="163" y="112"/>
                    </a:cubicBezTo>
                    <a:cubicBezTo>
                      <a:pt x="161" y="127"/>
                      <a:pt x="159" y="141"/>
                      <a:pt x="156" y="155"/>
                    </a:cubicBezTo>
                    <a:cubicBezTo>
                      <a:pt x="182" y="145"/>
                      <a:pt x="209" y="136"/>
                      <a:pt x="227" y="115"/>
                    </a:cubicBezTo>
                    <a:cubicBezTo>
                      <a:pt x="230" y="93"/>
                      <a:pt x="217" y="74"/>
                      <a:pt x="207" y="56"/>
                    </a:cubicBezTo>
                    <a:cubicBezTo>
                      <a:pt x="218" y="37"/>
                      <a:pt x="236" y="23"/>
                      <a:pt x="251" y="7"/>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8" name="Freeform 194">
                <a:extLst>
                  <a:ext uri="{FF2B5EF4-FFF2-40B4-BE49-F238E27FC236}">
                    <a16:creationId xmlns:a16="http://schemas.microsoft.com/office/drawing/2014/main" id="{3F2C20D6-5276-466C-B3E0-B8DFAFFB93FA}"/>
                  </a:ext>
                </a:extLst>
              </p:cNvPr>
              <p:cNvSpPr>
                <a:spLocks/>
              </p:cNvSpPr>
              <p:nvPr userDrawn="1"/>
            </p:nvSpPr>
            <p:spPr bwMode="auto">
              <a:xfrm>
                <a:off x="4967" y="2243"/>
                <a:ext cx="11" cy="17"/>
              </a:xfrm>
              <a:custGeom>
                <a:avLst/>
                <a:gdLst>
                  <a:gd name="T0" fmla="*/ 5 w 15"/>
                  <a:gd name="T1" fmla="*/ 0 h 22"/>
                  <a:gd name="T2" fmla="*/ 2 w 15"/>
                  <a:gd name="T3" fmla="*/ 21 h 22"/>
                  <a:gd name="T4" fmla="*/ 5 w 15"/>
                  <a:gd name="T5" fmla="*/ 0 h 22"/>
                </a:gdLst>
                <a:ahLst/>
                <a:cxnLst>
                  <a:cxn ang="0">
                    <a:pos x="T0" y="T1"/>
                  </a:cxn>
                  <a:cxn ang="0">
                    <a:pos x="T2" y="T3"/>
                  </a:cxn>
                  <a:cxn ang="0">
                    <a:pos x="T4" y="T5"/>
                  </a:cxn>
                </a:cxnLst>
                <a:rect l="0" t="0" r="r" b="b"/>
                <a:pathLst>
                  <a:path w="15" h="22">
                    <a:moveTo>
                      <a:pt x="5" y="0"/>
                    </a:moveTo>
                    <a:cubicBezTo>
                      <a:pt x="15" y="1"/>
                      <a:pt x="12" y="22"/>
                      <a:pt x="2" y="21"/>
                    </a:cubicBezTo>
                    <a:cubicBezTo>
                      <a:pt x="0" y="14"/>
                      <a:pt x="2" y="6"/>
                      <a:pt x="5"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9" name="Line 195">
                <a:extLst>
                  <a:ext uri="{FF2B5EF4-FFF2-40B4-BE49-F238E27FC236}">
                    <a16:creationId xmlns:a16="http://schemas.microsoft.com/office/drawing/2014/main" id="{5DC05A2D-2AA0-4C7C-8A92-8F31E8F06E48}"/>
                  </a:ext>
                </a:extLst>
              </p:cNvPr>
              <p:cNvSpPr>
                <a:spLocks noChangeShapeType="1"/>
              </p:cNvSpPr>
              <p:nvPr userDrawn="1"/>
            </p:nvSpPr>
            <p:spPr bwMode="auto">
              <a:xfrm>
                <a:off x="4963" y="22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40" name="Line 196">
                <a:extLst>
                  <a:ext uri="{FF2B5EF4-FFF2-40B4-BE49-F238E27FC236}">
                    <a16:creationId xmlns:a16="http://schemas.microsoft.com/office/drawing/2014/main" id="{DE77A9B2-3609-4D1B-877D-430D74C5197A}"/>
                  </a:ext>
                </a:extLst>
              </p:cNvPr>
              <p:cNvSpPr>
                <a:spLocks noChangeShapeType="1"/>
              </p:cNvSpPr>
              <p:nvPr userDrawn="1"/>
            </p:nvSpPr>
            <p:spPr bwMode="auto">
              <a:xfrm>
                <a:off x="4963" y="226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41" name="Freeform 197">
                <a:extLst>
                  <a:ext uri="{FF2B5EF4-FFF2-40B4-BE49-F238E27FC236}">
                    <a16:creationId xmlns:a16="http://schemas.microsoft.com/office/drawing/2014/main" id="{59A411BD-800C-4061-B2A2-87D45BB7DE14}"/>
                  </a:ext>
                </a:extLst>
              </p:cNvPr>
              <p:cNvSpPr>
                <a:spLocks/>
              </p:cNvSpPr>
              <p:nvPr userDrawn="1"/>
            </p:nvSpPr>
            <p:spPr bwMode="auto">
              <a:xfrm>
                <a:off x="4908" y="2383"/>
                <a:ext cx="60" cy="32"/>
              </a:xfrm>
              <a:custGeom>
                <a:avLst/>
                <a:gdLst>
                  <a:gd name="T0" fmla="*/ 0 w 80"/>
                  <a:gd name="T1" fmla="*/ 0 h 42"/>
                  <a:gd name="T2" fmla="*/ 46 w 80"/>
                  <a:gd name="T3" fmla="*/ 15 h 42"/>
                  <a:gd name="T4" fmla="*/ 69 w 80"/>
                  <a:gd name="T5" fmla="*/ 14 h 42"/>
                  <a:gd name="T6" fmla="*/ 80 w 80"/>
                  <a:gd name="T7" fmla="*/ 11 h 42"/>
                  <a:gd name="T8" fmla="*/ 63 w 80"/>
                  <a:gd name="T9" fmla="*/ 33 h 42"/>
                  <a:gd name="T10" fmla="*/ 47 w 80"/>
                  <a:gd name="T11" fmla="*/ 34 h 42"/>
                  <a:gd name="T12" fmla="*/ 40 w 80"/>
                  <a:gd name="T13" fmla="*/ 42 h 42"/>
                  <a:gd name="T14" fmla="*/ 15 w 80"/>
                  <a:gd name="T15" fmla="*/ 31 h 42"/>
                  <a:gd name="T16" fmla="*/ 6 w 80"/>
                  <a:gd name="T17" fmla="*/ 8 h 42"/>
                  <a:gd name="T18" fmla="*/ 3 w 80"/>
                  <a:gd name="T19" fmla="*/ 20 h 42"/>
                  <a:gd name="T20" fmla="*/ 0 w 80"/>
                  <a:gd name="T21" fmla="*/ 20 h 42"/>
                  <a:gd name="T22" fmla="*/ 0 w 80"/>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42">
                    <a:moveTo>
                      <a:pt x="0" y="0"/>
                    </a:moveTo>
                    <a:cubicBezTo>
                      <a:pt x="15" y="5"/>
                      <a:pt x="29" y="17"/>
                      <a:pt x="46" y="15"/>
                    </a:cubicBezTo>
                    <a:cubicBezTo>
                      <a:pt x="54" y="14"/>
                      <a:pt x="62" y="14"/>
                      <a:pt x="69" y="14"/>
                    </a:cubicBezTo>
                    <a:cubicBezTo>
                      <a:pt x="72" y="13"/>
                      <a:pt x="78" y="12"/>
                      <a:pt x="80" y="11"/>
                    </a:cubicBezTo>
                    <a:cubicBezTo>
                      <a:pt x="75" y="19"/>
                      <a:pt x="70" y="26"/>
                      <a:pt x="63" y="33"/>
                    </a:cubicBezTo>
                    <a:cubicBezTo>
                      <a:pt x="58" y="33"/>
                      <a:pt x="53" y="33"/>
                      <a:pt x="47" y="34"/>
                    </a:cubicBezTo>
                    <a:cubicBezTo>
                      <a:pt x="45" y="36"/>
                      <a:pt x="42" y="40"/>
                      <a:pt x="40" y="42"/>
                    </a:cubicBezTo>
                    <a:cubicBezTo>
                      <a:pt x="32" y="38"/>
                      <a:pt x="23" y="35"/>
                      <a:pt x="15" y="31"/>
                    </a:cubicBezTo>
                    <a:cubicBezTo>
                      <a:pt x="11" y="24"/>
                      <a:pt x="9" y="16"/>
                      <a:pt x="6" y="8"/>
                    </a:cubicBezTo>
                    <a:cubicBezTo>
                      <a:pt x="5" y="11"/>
                      <a:pt x="4" y="17"/>
                      <a:pt x="3" y="20"/>
                    </a:cubicBezTo>
                    <a:cubicBezTo>
                      <a:pt x="0" y="20"/>
                      <a:pt x="0" y="20"/>
                      <a:pt x="0" y="20"/>
                    </a:cubicBezTo>
                    <a:cubicBezTo>
                      <a:pt x="0" y="13"/>
                      <a:pt x="0" y="6"/>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42" name="Freeform 198">
                <a:extLst>
                  <a:ext uri="{FF2B5EF4-FFF2-40B4-BE49-F238E27FC236}">
                    <a16:creationId xmlns:a16="http://schemas.microsoft.com/office/drawing/2014/main" id="{02C8E0C3-202A-44D2-8713-45AE14A58D58}"/>
                  </a:ext>
                </a:extLst>
              </p:cNvPr>
              <p:cNvSpPr>
                <a:spLocks/>
              </p:cNvSpPr>
              <p:nvPr userDrawn="1"/>
            </p:nvSpPr>
            <p:spPr bwMode="auto">
              <a:xfrm>
                <a:off x="6882" y="2383"/>
                <a:ext cx="58" cy="36"/>
              </a:xfrm>
              <a:custGeom>
                <a:avLst/>
                <a:gdLst>
                  <a:gd name="T0" fmla="*/ 0 w 77"/>
                  <a:gd name="T1" fmla="*/ 13 h 48"/>
                  <a:gd name="T2" fmla="*/ 66 w 77"/>
                  <a:gd name="T3" fmla="*/ 0 h 48"/>
                  <a:gd name="T4" fmla="*/ 70 w 77"/>
                  <a:gd name="T5" fmla="*/ 36 h 48"/>
                  <a:gd name="T6" fmla="*/ 77 w 77"/>
                  <a:gd name="T7" fmla="*/ 43 h 48"/>
                  <a:gd name="T8" fmla="*/ 50 w 77"/>
                  <a:gd name="T9" fmla="*/ 48 h 48"/>
                  <a:gd name="T10" fmla="*/ 39 w 77"/>
                  <a:gd name="T11" fmla="*/ 20 h 48"/>
                  <a:gd name="T12" fmla="*/ 0 w 77"/>
                  <a:gd name="T13" fmla="*/ 13 h 48"/>
                </a:gdLst>
                <a:ahLst/>
                <a:cxnLst>
                  <a:cxn ang="0">
                    <a:pos x="T0" y="T1"/>
                  </a:cxn>
                  <a:cxn ang="0">
                    <a:pos x="T2" y="T3"/>
                  </a:cxn>
                  <a:cxn ang="0">
                    <a:pos x="T4" y="T5"/>
                  </a:cxn>
                  <a:cxn ang="0">
                    <a:pos x="T6" y="T7"/>
                  </a:cxn>
                  <a:cxn ang="0">
                    <a:pos x="T8" y="T9"/>
                  </a:cxn>
                  <a:cxn ang="0">
                    <a:pos x="T10" y="T11"/>
                  </a:cxn>
                  <a:cxn ang="0">
                    <a:pos x="T12" y="T13"/>
                  </a:cxn>
                </a:cxnLst>
                <a:rect l="0" t="0" r="r" b="b"/>
                <a:pathLst>
                  <a:path w="77" h="48">
                    <a:moveTo>
                      <a:pt x="0" y="13"/>
                    </a:moveTo>
                    <a:cubicBezTo>
                      <a:pt x="21" y="3"/>
                      <a:pt x="44" y="4"/>
                      <a:pt x="66" y="0"/>
                    </a:cubicBezTo>
                    <a:cubicBezTo>
                      <a:pt x="70" y="12"/>
                      <a:pt x="73" y="24"/>
                      <a:pt x="70" y="36"/>
                    </a:cubicBezTo>
                    <a:cubicBezTo>
                      <a:pt x="71" y="37"/>
                      <a:pt x="75" y="41"/>
                      <a:pt x="77" y="43"/>
                    </a:cubicBezTo>
                    <a:cubicBezTo>
                      <a:pt x="69" y="48"/>
                      <a:pt x="59" y="47"/>
                      <a:pt x="50" y="48"/>
                    </a:cubicBezTo>
                    <a:cubicBezTo>
                      <a:pt x="47" y="38"/>
                      <a:pt x="42" y="30"/>
                      <a:pt x="39" y="20"/>
                    </a:cubicBezTo>
                    <a:cubicBezTo>
                      <a:pt x="26" y="19"/>
                      <a:pt x="13" y="17"/>
                      <a:pt x="0" y="1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43" name="Freeform 199">
                <a:extLst>
                  <a:ext uri="{FF2B5EF4-FFF2-40B4-BE49-F238E27FC236}">
                    <a16:creationId xmlns:a16="http://schemas.microsoft.com/office/drawing/2014/main" id="{DAF8D9F6-85E8-4324-B8C4-867EBFEF24AF}"/>
                  </a:ext>
                </a:extLst>
              </p:cNvPr>
              <p:cNvSpPr>
                <a:spLocks/>
              </p:cNvSpPr>
              <p:nvPr userDrawn="1"/>
            </p:nvSpPr>
            <p:spPr bwMode="auto">
              <a:xfrm>
                <a:off x="4885" y="2407"/>
                <a:ext cx="19" cy="11"/>
              </a:xfrm>
              <a:custGeom>
                <a:avLst/>
                <a:gdLst>
                  <a:gd name="T0" fmla="*/ 0 w 26"/>
                  <a:gd name="T1" fmla="*/ 8 h 14"/>
                  <a:gd name="T2" fmla="*/ 25 w 26"/>
                  <a:gd name="T3" fmla="*/ 0 h 14"/>
                  <a:gd name="T4" fmla="*/ 26 w 26"/>
                  <a:gd name="T5" fmla="*/ 14 h 14"/>
                  <a:gd name="T6" fmla="*/ 0 w 26"/>
                  <a:gd name="T7" fmla="*/ 8 h 14"/>
                </a:gdLst>
                <a:ahLst/>
                <a:cxnLst>
                  <a:cxn ang="0">
                    <a:pos x="T0" y="T1"/>
                  </a:cxn>
                  <a:cxn ang="0">
                    <a:pos x="T2" y="T3"/>
                  </a:cxn>
                  <a:cxn ang="0">
                    <a:pos x="T4" y="T5"/>
                  </a:cxn>
                  <a:cxn ang="0">
                    <a:pos x="T6" y="T7"/>
                  </a:cxn>
                </a:cxnLst>
                <a:rect l="0" t="0" r="r" b="b"/>
                <a:pathLst>
                  <a:path w="26" h="14">
                    <a:moveTo>
                      <a:pt x="0" y="8"/>
                    </a:moveTo>
                    <a:cubicBezTo>
                      <a:pt x="8" y="5"/>
                      <a:pt x="16" y="2"/>
                      <a:pt x="25" y="0"/>
                    </a:cubicBezTo>
                    <a:cubicBezTo>
                      <a:pt x="25" y="4"/>
                      <a:pt x="25" y="11"/>
                      <a:pt x="26" y="14"/>
                    </a:cubicBezTo>
                    <a:cubicBezTo>
                      <a:pt x="16" y="14"/>
                      <a:pt x="7" y="14"/>
                      <a:pt x="0" y="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44" name="Freeform 200">
                <a:extLst>
                  <a:ext uri="{FF2B5EF4-FFF2-40B4-BE49-F238E27FC236}">
                    <a16:creationId xmlns:a16="http://schemas.microsoft.com/office/drawing/2014/main" id="{C83744A2-96E3-4C3D-BC9D-CCBEFACEA509}"/>
                  </a:ext>
                </a:extLst>
              </p:cNvPr>
              <p:cNvSpPr>
                <a:spLocks/>
              </p:cNvSpPr>
              <p:nvPr userDrawn="1"/>
            </p:nvSpPr>
            <p:spPr bwMode="auto">
              <a:xfrm>
                <a:off x="6960" y="2407"/>
                <a:ext cx="129" cy="62"/>
              </a:xfrm>
              <a:custGeom>
                <a:avLst/>
                <a:gdLst>
                  <a:gd name="T0" fmla="*/ 77 w 171"/>
                  <a:gd name="T1" fmla="*/ 2 h 83"/>
                  <a:gd name="T2" fmla="*/ 109 w 171"/>
                  <a:gd name="T3" fmla="*/ 8 h 83"/>
                  <a:gd name="T4" fmla="*/ 143 w 171"/>
                  <a:gd name="T5" fmla="*/ 22 h 83"/>
                  <a:gd name="T6" fmla="*/ 171 w 171"/>
                  <a:gd name="T7" fmla="*/ 50 h 83"/>
                  <a:gd name="T8" fmla="*/ 148 w 171"/>
                  <a:gd name="T9" fmla="*/ 82 h 83"/>
                  <a:gd name="T10" fmla="*/ 148 w 171"/>
                  <a:gd name="T11" fmla="*/ 68 h 83"/>
                  <a:gd name="T12" fmla="*/ 101 w 171"/>
                  <a:gd name="T13" fmla="*/ 68 h 83"/>
                  <a:gd name="T14" fmla="*/ 46 w 171"/>
                  <a:gd name="T15" fmla="*/ 48 h 83"/>
                  <a:gd name="T16" fmla="*/ 0 w 171"/>
                  <a:gd name="T17" fmla="*/ 33 h 83"/>
                  <a:gd name="T18" fmla="*/ 10 w 171"/>
                  <a:gd name="T19" fmla="*/ 15 h 83"/>
                  <a:gd name="T20" fmla="*/ 83 w 171"/>
                  <a:gd name="T21" fmla="*/ 25 h 83"/>
                  <a:gd name="T22" fmla="*/ 77 w 171"/>
                  <a:gd name="T23"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 h="83">
                    <a:moveTo>
                      <a:pt x="77" y="2"/>
                    </a:moveTo>
                    <a:cubicBezTo>
                      <a:pt x="88" y="3"/>
                      <a:pt x="101" y="0"/>
                      <a:pt x="109" y="8"/>
                    </a:cubicBezTo>
                    <a:cubicBezTo>
                      <a:pt x="119" y="17"/>
                      <a:pt x="130" y="21"/>
                      <a:pt x="143" y="22"/>
                    </a:cubicBezTo>
                    <a:cubicBezTo>
                      <a:pt x="150" y="33"/>
                      <a:pt x="159" y="44"/>
                      <a:pt x="171" y="50"/>
                    </a:cubicBezTo>
                    <a:cubicBezTo>
                      <a:pt x="169" y="64"/>
                      <a:pt x="166" y="83"/>
                      <a:pt x="148" y="82"/>
                    </a:cubicBezTo>
                    <a:cubicBezTo>
                      <a:pt x="148" y="79"/>
                      <a:pt x="148" y="72"/>
                      <a:pt x="148" y="68"/>
                    </a:cubicBezTo>
                    <a:cubicBezTo>
                      <a:pt x="132" y="71"/>
                      <a:pt x="115" y="75"/>
                      <a:pt x="101" y="68"/>
                    </a:cubicBezTo>
                    <a:cubicBezTo>
                      <a:pt x="83" y="60"/>
                      <a:pt x="65" y="52"/>
                      <a:pt x="46" y="48"/>
                    </a:cubicBezTo>
                    <a:cubicBezTo>
                      <a:pt x="30" y="46"/>
                      <a:pt x="16" y="35"/>
                      <a:pt x="0" y="33"/>
                    </a:cubicBezTo>
                    <a:cubicBezTo>
                      <a:pt x="3" y="27"/>
                      <a:pt x="7" y="21"/>
                      <a:pt x="10" y="15"/>
                    </a:cubicBezTo>
                    <a:cubicBezTo>
                      <a:pt x="34" y="19"/>
                      <a:pt x="60" y="18"/>
                      <a:pt x="83" y="25"/>
                    </a:cubicBezTo>
                    <a:cubicBezTo>
                      <a:pt x="81" y="18"/>
                      <a:pt x="79" y="10"/>
                      <a:pt x="77"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45" name="Freeform 201">
                <a:extLst>
                  <a:ext uri="{FF2B5EF4-FFF2-40B4-BE49-F238E27FC236}">
                    <a16:creationId xmlns:a16="http://schemas.microsoft.com/office/drawing/2014/main" id="{E35EBB0C-E11C-4808-B4C4-8D6CB24292EC}"/>
                  </a:ext>
                </a:extLst>
              </p:cNvPr>
              <p:cNvSpPr>
                <a:spLocks/>
              </p:cNvSpPr>
              <p:nvPr userDrawn="1"/>
            </p:nvSpPr>
            <p:spPr bwMode="auto">
              <a:xfrm>
                <a:off x="4861" y="2422"/>
                <a:ext cx="48" cy="21"/>
              </a:xfrm>
              <a:custGeom>
                <a:avLst/>
                <a:gdLst>
                  <a:gd name="T0" fmla="*/ 0 w 64"/>
                  <a:gd name="T1" fmla="*/ 0 h 27"/>
                  <a:gd name="T2" fmla="*/ 32 w 64"/>
                  <a:gd name="T3" fmla="*/ 0 h 27"/>
                  <a:gd name="T4" fmla="*/ 40 w 64"/>
                  <a:gd name="T5" fmla="*/ 7 h 27"/>
                  <a:gd name="T6" fmla="*/ 64 w 64"/>
                  <a:gd name="T7" fmla="*/ 16 h 27"/>
                  <a:gd name="T8" fmla="*/ 8 w 64"/>
                  <a:gd name="T9" fmla="*/ 16 h 27"/>
                  <a:gd name="T10" fmla="*/ 0 w 64"/>
                  <a:gd name="T11" fmla="*/ 0 h 27"/>
                </a:gdLst>
                <a:ahLst/>
                <a:cxnLst>
                  <a:cxn ang="0">
                    <a:pos x="T0" y="T1"/>
                  </a:cxn>
                  <a:cxn ang="0">
                    <a:pos x="T2" y="T3"/>
                  </a:cxn>
                  <a:cxn ang="0">
                    <a:pos x="T4" y="T5"/>
                  </a:cxn>
                  <a:cxn ang="0">
                    <a:pos x="T6" y="T7"/>
                  </a:cxn>
                  <a:cxn ang="0">
                    <a:pos x="T8" y="T9"/>
                  </a:cxn>
                  <a:cxn ang="0">
                    <a:pos x="T10" y="T11"/>
                  </a:cxn>
                </a:cxnLst>
                <a:rect l="0" t="0" r="r" b="b"/>
                <a:pathLst>
                  <a:path w="64" h="27">
                    <a:moveTo>
                      <a:pt x="0" y="0"/>
                    </a:moveTo>
                    <a:cubicBezTo>
                      <a:pt x="11" y="0"/>
                      <a:pt x="22" y="0"/>
                      <a:pt x="32" y="0"/>
                    </a:cubicBezTo>
                    <a:cubicBezTo>
                      <a:pt x="34" y="2"/>
                      <a:pt x="38" y="5"/>
                      <a:pt x="40" y="7"/>
                    </a:cubicBezTo>
                    <a:cubicBezTo>
                      <a:pt x="48" y="9"/>
                      <a:pt x="57" y="11"/>
                      <a:pt x="64" y="16"/>
                    </a:cubicBezTo>
                    <a:cubicBezTo>
                      <a:pt x="46" y="23"/>
                      <a:pt x="25" y="27"/>
                      <a:pt x="8" y="16"/>
                    </a:cubicBezTo>
                    <a:cubicBezTo>
                      <a:pt x="1" y="14"/>
                      <a:pt x="2" y="5"/>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46" name="Freeform 202">
                <a:extLst>
                  <a:ext uri="{FF2B5EF4-FFF2-40B4-BE49-F238E27FC236}">
                    <a16:creationId xmlns:a16="http://schemas.microsoft.com/office/drawing/2014/main" id="{60ADBC98-467E-4946-9154-3B5D3DAFAAB6}"/>
                  </a:ext>
                </a:extLst>
              </p:cNvPr>
              <p:cNvSpPr>
                <a:spLocks/>
              </p:cNvSpPr>
              <p:nvPr userDrawn="1"/>
            </p:nvSpPr>
            <p:spPr bwMode="auto">
              <a:xfrm>
                <a:off x="4789" y="2438"/>
                <a:ext cx="267" cy="230"/>
              </a:xfrm>
              <a:custGeom>
                <a:avLst/>
                <a:gdLst>
                  <a:gd name="T0" fmla="*/ 188 w 356"/>
                  <a:gd name="T1" fmla="*/ 15 h 305"/>
                  <a:gd name="T2" fmla="*/ 217 w 356"/>
                  <a:gd name="T3" fmla="*/ 12 h 305"/>
                  <a:gd name="T4" fmla="*/ 218 w 356"/>
                  <a:gd name="T5" fmla="*/ 26 h 305"/>
                  <a:gd name="T6" fmla="*/ 240 w 356"/>
                  <a:gd name="T7" fmla="*/ 21 h 305"/>
                  <a:gd name="T8" fmla="*/ 246 w 356"/>
                  <a:gd name="T9" fmla="*/ 38 h 305"/>
                  <a:gd name="T10" fmla="*/ 286 w 356"/>
                  <a:gd name="T11" fmla="*/ 45 h 305"/>
                  <a:gd name="T12" fmla="*/ 305 w 356"/>
                  <a:gd name="T13" fmla="*/ 66 h 305"/>
                  <a:gd name="T14" fmla="*/ 300 w 356"/>
                  <a:gd name="T15" fmla="*/ 89 h 305"/>
                  <a:gd name="T16" fmla="*/ 291 w 356"/>
                  <a:gd name="T17" fmla="*/ 95 h 305"/>
                  <a:gd name="T18" fmla="*/ 295 w 356"/>
                  <a:gd name="T19" fmla="*/ 100 h 305"/>
                  <a:gd name="T20" fmla="*/ 290 w 356"/>
                  <a:gd name="T21" fmla="*/ 121 h 305"/>
                  <a:gd name="T22" fmla="*/ 304 w 356"/>
                  <a:gd name="T23" fmla="*/ 122 h 305"/>
                  <a:gd name="T24" fmla="*/ 311 w 356"/>
                  <a:gd name="T25" fmla="*/ 131 h 305"/>
                  <a:gd name="T26" fmla="*/ 341 w 356"/>
                  <a:gd name="T27" fmla="*/ 131 h 305"/>
                  <a:gd name="T28" fmla="*/ 345 w 356"/>
                  <a:gd name="T29" fmla="*/ 142 h 305"/>
                  <a:gd name="T30" fmla="*/ 341 w 356"/>
                  <a:gd name="T31" fmla="*/ 161 h 305"/>
                  <a:gd name="T32" fmla="*/ 351 w 356"/>
                  <a:gd name="T33" fmla="*/ 169 h 305"/>
                  <a:gd name="T34" fmla="*/ 356 w 356"/>
                  <a:gd name="T35" fmla="*/ 193 h 305"/>
                  <a:gd name="T36" fmla="*/ 302 w 356"/>
                  <a:gd name="T37" fmla="*/ 225 h 305"/>
                  <a:gd name="T38" fmla="*/ 299 w 356"/>
                  <a:gd name="T39" fmla="*/ 283 h 305"/>
                  <a:gd name="T40" fmla="*/ 296 w 356"/>
                  <a:gd name="T41" fmla="*/ 305 h 305"/>
                  <a:gd name="T42" fmla="*/ 274 w 356"/>
                  <a:gd name="T43" fmla="*/ 301 h 305"/>
                  <a:gd name="T44" fmla="*/ 258 w 356"/>
                  <a:gd name="T45" fmla="*/ 279 h 305"/>
                  <a:gd name="T46" fmla="*/ 213 w 356"/>
                  <a:gd name="T47" fmla="*/ 242 h 305"/>
                  <a:gd name="T48" fmla="*/ 214 w 356"/>
                  <a:gd name="T49" fmla="*/ 209 h 305"/>
                  <a:gd name="T50" fmla="*/ 196 w 356"/>
                  <a:gd name="T51" fmla="*/ 209 h 305"/>
                  <a:gd name="T52" fmla="*/ 179 w 356"/>
                  <a:gd name="T53" fmla="*/ 231 h 305"/>
                  <a:gd name="T54" fmla="*/ 155 w 356"/>
                  <a:gd name="T55" fmla="*/ 237 h 305"/>
                  <a:gd name="T56" fmla="*/ 146 w 356"/>
                  <a:gd name="T57" fmla="*/ 207 h 305"/>
                  <a:gd name="T58" fmla="*/ 144 w 356"/>
                  <a:gd name="T59" fmla="*/ 182 h 305"/>
                  <a:gd name="T60" fmla="*/ 102 w 356"/>
                  <a:gd name="T61" fmla="*/ 162 h 305"/>
                  <a:gd name="T62" fmla="*/ 102 w 356"/>
                  <a:gd name="T63" fmla="*/ 146 h 305"/>
                  <a:gd name="T64" fmla="*/ 81 w 356"/>
                  <a:gd name="T65" fmla="*/ 139 h 305"/>
                  <a:gd name="T66" fmla="*/ 60 w 356"/>
                  <a:gd name="T67" fmla="*/ 109 h 305"/>
                  <a:gd name="T68" fmla="*/ 37 w 356"/>
                  <a:gd name="T69" fmla="*/ 102 h 305"/>
                  <a:gd name="T70" fmla="*/ 43 w 356"/>
                  <a:gd name="T71" fmla="*/ 96 h 305"/>
                  <a:gd name="T72" fmla="*/ 0 w 356"/>
                  <a:gd name="T73" fmla="*/ 48 h 305"/>
                  <a:gd name="T74" fmla="*/ 32 w 356"/>
                  <a:gd name="T75" fmla="*/ 37 h 305"/>
                  <a:gd name="T76" fmla="*/ 39 w 356"/>
                  <a:gd name="T77" fmla="*/ 30 h 305"/>
                  <a:gd name="T78" fmla="*/ 50 w 356"/>
                  <a:gd name="T79" fmla="*/ 29 h 305"/>
                  <a:gd name="T80" fmla="*/ 73 w 356"/>
                  <a:gd name="T81" fmla="*/ 16 h 305"/>
                  <a:gd name="T82" fmla="*/ 87 w 356"/>
                  <a:gd name="T83" fmla="*/ 39 h 305"/>
                  <a:gd name="T84" fmla="*/ 100 w 356"/>
                  <a:gd name="T85" fmla="*/ 30 h 305"/>
                  <a:gd name="T86" fmla="*/ 146 w 356"/>
                  <a:gd name="T87" fmla="*/ 43 h 305"/>
                  <a:gd name="T88" fmla="*/ 178 w 356"/>
                  <a:gd name="T89" fmla="*/ 16 h 305"/>
                  <a:gd name="T90" fmla="*/ 188 w 356"/>
                  <a:gd name="T91" fmla="*/ 1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 h="305">
                    <a:moveTo>
                      <a:pt x="188" y="15"/>
                    </a:moveTo>
                    <a:cubicBezTo>
                      <a:pt x="191" y="0"/>
                      <a:pt x="208" y="13"/>
                      <a:pt x="217" y="12"/>
                    </a:cubicBezTo>
                    <a:cubicBezTo>
                      <a:pt x="218" y="16"/>
                      <a:pt x="218" y="23"/>
                      <a:pt x="218" y="26"/>
                    </a:cubicBezTo>
                    <a:cubicBezTo>
                      <a:pt x="226" y="25"/>
                      <a:pt x="233" y="23"/>
                      <a:pt x="240" y="21"/>
                    </a:cubicBezTo>
                    <a:cubicBezTo>
                      <a:pt x="242" y="27"/>
                      <a:pt x="244" y="32"/>
                      <a:pt x="246" y="38"/>
                    </a:cubicBezTo>
                    <a:cubicBezTo>
                      <a:pt x="259" y="43"/>
                      <a:pt x="272" y="53"/>
                      <a:pt x="286" y="45"/>
                    </a:cubicBezTo>
                    <a:cubicBezTo>
                      <a:pt x="292" y="52"/>
                      <a:pt x="301" y="58"/>
                      <a:pt x="305" y="66"/>
                    </a:cubicBezTo>
                    <a:cubicBezTo>
                      <a:pt x="304" y="74"/>
                      <a:pt x="302" y="81"/>
                      <a:pt x="300" y="89"/>
                    </a:cubicBezTo>
                    <a:cubicBezTo>
                      <a:pt x="298" y="90"/>
                      <a:pt x="293" y="94"/>
                      <a:pt x="291" y="95"/>
                    </a:cubicBezTo>
                    <a:cubicBezTo>
                      <a:pt x="292" y="96"/>
                      <a:pt x="294" y="99"/>
                      <a:pt x="295" y="100"/>
                    </a:cubicBezTo>
                    <a:cubicBezTo>
                      <a:pt x="293" y="107"/>
                      <a:pt x="291" y="114"/>
                      <a:pt x="290" y="121"/>
                    </a:cubicBezTo>
                    <a:cubicBezTo>
                      <a:pt x="294" y="122"/>
                      <a:pt x="301" y="122"/>
                      <a:pt x="304" y="122"/>
                    </a:cubicBezTo>
                    <a:cubicBezTo>
                      <a:pt x="306" y="124"/>
                      <a:pt x="309" y="129"/>
                      <a:pt x="311" y="131"/>
                    </a:cubicBezTo>
                    <a:cubicBezTo>
                      <a:pt x="321" y="131"/>
                      <a:pt x="331" y="131"/>
                      <a:pt x="341" y="131"/>
                    </a:cubicBezTo>
                    <a:cubicBezTo>
                      <a:pt x="342" y="134"/>
                      <a:pt x="344" y="139"/>
                      <a:pt x="345" y="142"/>
                    </a:cubicBezTo>
                    <a:cubicBezTo>
                      <a:pt x="344" y="148"/>
                      <a:pt x="343" y="154"/>
                      <a:pt x="341" y="161"/>
                    </a:cubicBezTo>
                    <a:cubicBezTo>
                      <a:pt x="344" y="163"/>
                      <a:pt x="348" y="167"/>
                      <a:pt x="351" y="169"/>
                    </a:cubicBezTo>
                    <a:cubicBezTo>
                      <a:pt x="352" y="177"/>
                      <a:pt x="355" y="185"/>
                      <a:pt x="356" y="193"/>
                    </a:cubicBezTo>
                    <a:cubicBezTo>
                      <a:pt x="338" y="203"/>
                      <a:pt x="321" y="217"/>
                      <a:pt x="302" y="225"/>
                    </a:cubicBezTo>
                    <a:cubicBezTo>
                      <a:pt x="300" y="244"/>
                      <a:pt x="291" y="264"/>
                      <a:pt x="299" y="283"/>
                    </a:cubicBezTo>
                    <a:cubicBezTo>
                      <a:pt x="298" y="290"/>
                      <a:pt x="297" y="298"/>
                      <a:pt x="296" y="305"/>
                    </a:cubicBezTo>
                    <a:cubicBezTo>
                      <a:pt x="288" y="303"/>
                      <a:pt x="281" y="302"/>
                      <a:pt x="274" y="301"/>
                    </a:cubicBezTo>
                    <a:cubicBezTo>
                      <a:pt x="268" y="294"/>
                      <a:pt x="263" y="287"/>
                      <a:pt x="258" y="279"/>
                    </a:cubicBezTo>
                    <a:cubicBezTo>
                      <a:pt x="235" y="281"/>
                      <a:pt x="220" y="261"/>
                      <a:pt x="213" y="242"/>
                    </a:cubicBezTo>
                    <a:cubicBezTo>
                      <a:pt x="206" y="231"/>
                      <a:pt x="212" y="220"/>
                      <a:pt x="214" y="209"/>
                    </a:cubicBezTo>
                    <a:cubicBezTo>
                      <a:pt x="208" y="209"/>
                      <a:pt x="202" y="209"/>
                      <a:pt x="196" y="209"/>
                    </a:cubicBezTo>
                    <a:cubicBezTo>
                      <a:pt x="190" y="216"/>
                      <a:pt x="184" y="224"/>
                      <a:pt x="179" y="231"/>
                    </a:cubicBezTo>
                    <a:cubicBezTo>
                      <a:pt x="171" y="235"/>
                      <a:pt x="163" y="239"/>
                      <a:pt x="155" y="237"/>
                    </a:cubicBezTo>
                    <a:cubicBezTo>
                      <a:pt x="146" y="229"/>
                      <a:pt x="149" y="217"/>
                      <a:pt x="146" y="207"/>
                    </a:cubicBezTo>
                    <a:cubicBezTo>
                      <a:pt x="149" y="198"/>
                      <a:pt x="147" y="189"/>
                      <a:pt x="144" y="182"/>
                    </a:cubicBezTo>
                    <a:cubicBezTo>
                      <a:pt x="142" y="161"/>
                      <a:pt x="116" y="169"/>
                      <a:pt x="102" y="162"/>
                    </a:cubicBezTo>
                    <a:cubicBezTo>
                      <a:pt x="102" y="157"/>
                      <a:pt x="102" y="152"/>
                      <a:pt x="102" y="146"/>
                    </a:cubicBezTo>
                    <a:cubicBezTo>
                      <a:pt x="95" y="144"/>
                      <a:pt x="87" y="143"/>
                      <a:pt x="81" y="139"/>
                    </a:cubicBezTo>
                    <a:cubicBezTo>
                      <a:pt x="71" y="131"/>
                      <a:pt x="68" y="118"/>
                      <a:pt x="60" y="109"/>
                    </a:cubicBezTo>
                    <a:cubicBezTo>
                      <a:pt x="53" y="104"/>
                      <a:pt x="45" y="104"/>
                      <a:pt x="37" y="102"/>
                    </a:cubicBezTo>
                    <a:cubicBezTo>
                      <a:pt x="38" y="100"/>
                      <a:pt x="41" y="98"/>
                      <a:pt x="43" y="96"/>
                    </a:cubicBezTo>
                    <a:cubicBezTo>
                      <a:pt x="23" y="86"/>
                      <a:pt x="13" y="65"/>
                      <a:pt x="0" y="48"/>
                    </a:cubicBezTo>
                    <a:cubicBezTo>
                      <a:pt x="10" y="44"/>
                      <a:pt x="21" y="40"/>
                      <a:pt x="32" y="37"/>
                    </a:cubicBezTo>
                    <a:cubicBezTo>
                      <a:pt x="34" y="35"/>
                      <a:pt x="37" y="32"/>
                      <a:pt x="39" y="30"/>
                    </a:cubicBezTo>
                    <a:cubicBezTo>
                      <a:pt x="42" y="30"/>
                      <a:pt x="47" y="29"/>
                      <a:pt x="50" y="29"/>
                    </a:cubicBezTo>
                    <a:cubicBezTo>
                      <a:pt x="57" y="24"/>
                      <a:pt x="64" y="16"/>
                      <a:pt x="73" y="16"/>
                    </a:cubicBezTo>
                    <a:cubicBezTo>
                      <a:pt x="79" y="23"/>
                      <a:pt x="82" y="31"/>
                      <a:pt x="87" y="39"/>
                    </a:cubicBezTo>
                    <a:cubicBezTo>
                      <a:pt x="92" y="39"/>
                      <a:pt x="96" y="33"/>
                      <a:pt x="100" y="30"/>
                    </a:cubicBezTo>
                    <a:cubicBezTo>
                      <a:pt x="112" y="43"/>
                      <a:pt x="129" y="45"/>
                      <a:pt x="146" y="43"/>
                    </a:cubicBezTo>
                    <a:cubicBezTo>
                      <a:pt x="157" y="35"/>
                      <a:pt x="168" y="26"/>
                      <a:pt x="178" y="16"/>
                    </a:cubicBezTo>
                    <a:cubicBezTo>
                      <a:pt x="180" y="16"/>
                      <a:pt x="185" y="16"/>
                      <a:pt x="188" y="1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47" name="Freeform 203">
                <a:extLst>
                  <a:ext uri="{FF2B5EF4-FFF2-40B4-BE49-F238E27FC236}">
                    <a16:creationId xmlns:a16="http://schemas.microsoft.com/office/drawing/2014/main" id="{AC8098B7-237F-4E81-9104-FB4EAB77F841}"/>
                  </a:ext>
                </a:extLst>
              </p:cNvPr>
              <p:cNvSpPr>
                <a:spLocks/>
              </p:cNvSpPr>
              <p:nvPr userDrawn="1"/>
            </p:nvSpPr>
            <p:spPr bwMode="auto">
              <a:xfrm>
                <a:off x="7113" y="2446"/>
                <a:ext cx="104" cy="36"/>
              </a:xfrm>
              <a:custGeom>
                <a:avLst/>
                <a:gdLst>
                  <a:gd name="T0" fmla="*/ 0 w 138"/>
                  <a:gd name="T1" fmla="*/ 0 h 48"/>
                  <a:gd name="T2" fmla="*/ 32 w 138"/>
                  <a:gd name="T3" fmla="*/ 10 h 48"/>
                  <a:gd name="T4" fmla="*/ 59 w 138"/>
                  <a:gd name="T5" fmla="*/ 2 h 48"/>
                  <a:gd name="T6" fmla="*/ 138 w 138"/>
                  <a:gd name="T7" fmla="*/ 35 h 48"/>
                  <a:gd name="T8" fmla="*/ 138 w 138"/>
                  <a:gd name="T9" fmla="*/ 48 h 48"/>
                  <a:gd name="T10" fmla="*/ 72 w 138"/>
                  <a:gd name="T11" fmla="*/ 35 h 48"/>
                  <a:gd name="T12" fmla="*/ 0 w 138"/>
                  <a:gd name="T13" fmla="*/ 18 h 48"/>
                  <a:gd name="T14" fmla="*/ 0 w 138"/>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48">
                    <a:moveTo>
                      <a:pt x="0" y="0"/>
                    </a:moveTo>
                    <a:cubicBezTo>
                      <a:pt x="11" y="2"/>
                      <a:pt x="22" y="6"/>
                      <a:pt x="32" y="10"/>
                    </a:cubicBezTo>
                    <a:cubicBezTo>
                      <a:pt x="41" y="7"/>
                      <a:pt x="50" y="2"/>
                      <a:pt x="59" y="2"/>
                    </a:cubicBezTo>
                    <a:cubicBezTo>
                      <a:pt x="83" y="18"/>
                      <a:pt x="114" y="17"/>
                      <a:pt x="138" y="35"/>
                    </a:cubicBezTo>
                    <a:cubicBezTo>
                      <a:pt x="138" y="38"/>
                      <a:pt x="138" y="45"/>
                      <a:pt x="138" y="48"/>
                    </a:cubicBezTo>
                    <a:cubicBezTo>
                      <a:pt x="116" y="45"/>
                      <a:pt x="93" y="43"/>
                      <a:pt x="72" y="35"/>
                    </a:cubicBezTo>
                    <a:cubicBezTo>
                      <a:pt x="49" y="25"/>
                      <a:pt x="22" y="33"/>
                      <a:pt x="0" y="18"/>
                    </a:cubicBezTo>
                    <a:cubicBezTo>
                      <a:pt x="0" y="12"/>
                      <a:pt x="0" y="6"/>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48" name="Freeform 204">
                <a:extLst>
                  <a:ext uri="{FF2B5EF4-FFF2-40B4-BE49-F238E27FC236}">
                    <a16:creationId xmlns:a16="http://schemas.microsoft.com/office/drawing/2014/main" id="{13EB60AD-6A66-4022-9A40-8D08DEC25867}"/>
                  </a:ext>
                </a:extLst>
              </p:cNvPr>
              <p:cNvSpPr>
                <a:spLocks/>
              </p:cNvSpPr>
              <p:nvPr userDrawn="1"/>
            </p:nvSpPr>
            <p:spPr bwMode="auto">
              <a:xfrm>
                <a:off x="4200" y="2474"/>
                <a:ext cx="986" cy="1017"/>
              </a:xfrm>
              <a:custGeom>
                <a:avLst/>
                <a:gdLst>
                  <a:gd name="T0" fmla="*/ 808 w 1311"/>
                  <a:gd name="T1" fmla="*/ 55 h 1352"/>
                  <a:gd name="T2" fmla="*/ 876 w 1311"/>
                  <a:gd name="T3" fmla="*/ 109 h 1352"/>
                  <a:gd name="T4" fmla="*/ 926 w 1311"/>
                  <a:gd name="T5" fmla="*/ 196 h 1352"/>
                  <a:gd name="T6" fmla="*/ 998 w 1311"/>
                  <a:gd name="T7" fmla="*/ 225 h 1352"/>
                  <a:gd name="T8" fmla="*/ 1083 w 1311"/>
                  <a:gd name="T9" fmla="*/ 269 h 1352"/>
                  <a:gd name="T10" fmla="*/ 1165 w 1311"/>
                  <a:gd name="T11" fmla="*/ 298 h 1352"/>
                  <a:gd name="T12" fmla="*/ 1202 w 1311"/>
                  <a:gd name="T13" fmla="*/ 330 h 1352"/>
                  <a:gd name="T14" fmla="*/ 1311 w 1311"/>
                  <a:gd name="T15" fmla="*/ 362 h 1352"/>
                  <a:gd name="T16" fmla="*/ 1255 w 1311"/>
                  <a:gd name="T17" fmla="*/ 472 h 1352"/>
                  <a:gd name="T18" fmla="*/ 1230 w 1311"/>
                  <a:gd name="T19" fmla="*/ 592 h 1352"/>
                  <a:gd name="T20" fmla="*/ 1168 w 1311"/>
                  <a:gd name="T21" fmla="*/ 625 h 1352"/>
                  <a:gd name="T22" fmla="*/ 1093 w 1311"/>
                  <a:gd name="T23" fmla="*/ 764 h 1352"/>
                  <a:gd name="T24" fmla="*/ 1162 w 1311"/>
                  <a:gd name="T25" fmla="*/ 779 h 1352"/>
                  <a:gd name="T26" fmla="*/ 1162 w 1311"/>
                  <a:gd name="T27" fmla="*/ 838 h 1352"/>
                  <a:gd name="T28" fmla="*/ 1181 w 1311"/>
                  <a:gd name="T29" fmla="*/ 904 h 1352"/>
                  <a:gd name="T30" fmla="*/ 1169 w 1311"/>
                  <a:gd name="T31" fmla="*/ 945 h 1352"/>
                  <a:gd name="T32" fmla="*/ 1175 w 1311"/>
                  <a:gd name="T33" fmla="*/ 1007 h 1352"/>
                  <a:gd name="T34" fmla="*/ 1241 w 1311"/>
                  <a:gd name="T35" fmla="*/ 1118 h 1352"/>
                  <a:gd name="T36" fmla="*/ 1210 w 1311"/>
                  <a:gd name="T37" fmla="*/ 1172 h 1352"/>
                  <a:gd name="T38" fmla="*/ 1182 w 1311"/>
                  <a:gd name="T39" fmla="*/ 1178 h 1352"/>
                  <a:gd name="T40" fmla="*/ 1043 w 1311"/>
                  <a:gd name="T41" fmla="*/ 1264 h 1352"/>
                  <a:gd name="T42" fmla="*/ 962 w 1311"/>
                  <a:gd name="T43" fmla="*/ 1222 h 1352"/>
                  <a:gd name="T44" fmla="*/ 897 w 1311"/>
                  <a:gd name="T45" fmla="*/ 1201 h 1352"/>
                  <a:gd name="T46" fmla="*/ 782 w 1311"/>
                  <a:gd name="T47" fmla="*/ 1208 h 1352"/>
                  <a:gd name="T48" fmla="*/ 679 w 1311"/>
                  <a:gd name="T49" fmla="*/ 1338 h 1352"/>
                  <a:gd name="T50" fmla="*/ 630 w 1311"/>
                  <a:gd name="T51" fmla="*/ 1338 h 1352"/>
                  <a:gd name="T52" fmla="*/ 554 w 1311"/>
                  <a:gd name="T53" fmla="*/ 1319 h 1352"/>
                  <a:gd name="T54" fmla="*/ 492 w 1311"/>
                  <a:gd name="T55" fmla="*/ 1266 h 1352"/>
                  <a:gd name="T56" fmla="*/ 352 w 1311"/>
                  <a:gd name="T57" fmla="*/ 1264 h 1352"/>
                  <a:gd name="T58" fmla="*/ 233 w 1311"/>
                  <a:gd name="T59" fmla="*/ 1182 h 1352"/>
                  <a:gd name="T60" fmla="*/ 190 w 1311"/>
                  <a:gd name="T61" fmla="*/ 1129 h 1352"/>
                  <a:gd name="T62" fmla="*/ 260 w 1311"/>
                  <a:gd name="T63" fmla="*/ 1002 h 1352"/>
                  <a:gd name="T64" fmla="*/ 271 w 1311"/>
                  <a:gd name="T65" fmla="*/ 927 h 1352"/>
                  <a:gd name="T66" fmla="*/ 305 w 1311"/>
                  <a:gd name="T67" fmla="*/ 829 h 1352"/>
                  <a:gd name="T68" fmla="*/ 342 w 1311"/>
                  <a:gd name="T69" fmla="*/ 863 h 1352"/>
                  <a:gd name="T70" fmla="*/ 313 w 1311"/>
                  <a:gd name="T71" fmla="*/ 769 h 1352"/>
                  <a:gd name="T72" fmla="*/ 294 w 1311"/>
                  <a:gd name="T73" fmla="*/ 666 h 1352"/>
                  <a:gd name="T74" fmla="*/ 246 w 1311"/>
                  <a:gd name="T75" fmla="*/ 543 h 1352"/>
                  <a:gd name="T76" fmla="*/ 218 w 1311"/>
                  <a:gd name="T77" fmla="*/ 516 h 1352"/>
                  <a:gd name="T78" fmla="*/ 183 w 1311"/>
                  <a:gd name="T79" fmla="*/ 465 h 1352"/>
                  <a:gd name="T80" fmla="*/ 97 w 1311"/>
                  <a:gd name="T81" fmla="*/ 412 h 1352"/>
                  <a:gd name="T82" fmla="*/ 8 w 1311"/>
                  <a:gd name="T83" fmla="*/ 361 h 1352"/>
                  <a:gd name="T84" fmla="*/ 28 w 1311"/>
                  <a:gd name="T85" fmla="*/ 336 h 1352"/>
                  <a:gd name="T86" fmla="*/ 11 w 1311"/>
                  <a:gd name="T87" fmla="*/ 305 h 1352"/>
                  <a:gd name="T88" fmla="*/ 37 w 1311"/>
                  <a:gd name="T89" fmla="*/ 287 h 1352"/>
                  <a:gd name="T90" fmla="*/ 119 w 1311"/>
                  <a:gd name="T91" fmla="*/ 291 h 1352"/>
                  <a:gd name="T92" fmla="*/ 228 w 1311"/>
                  <a:gd name="T93" fmla="*/ 321 h 1352"/>
                  <a:gd name="T94" fmla="*/ 310 w 1311"/>
                  <a:gd name="T95" fmla="*/ 332 h 1352"/>
                  <a:gd name="T96" fmla="*/ 340 w 1311"/>
                  <a:gd name="T97" fmla="*/ 228 h 1352"/>
                  <a:gd name="T98" fmla="*/ 375 w 1311"/>
                  <a:gd name="T99" fmla="*/ 227 h 1352"/>
                  <a:gd name="T100" fmla="*/ 520 w 1311"/>
                  <a:gd name="T101" fmla="*/ 235 h 1352"/>
                  <a:gd name="T102" fmla="*/ 537 w 1311"/>
                  <a:gd name="T103" fmla="*/ 222 h 1352"/>
                  <a:gd name="T104" fmla="*/ 603 w 1311"/>
                  <a:gd name="T105" fmla="*/ 166 h 1352"/>
                  <a:gd name="T106" fmla="*/ 693 w 1311"/>
                  <a:gd name="T107" fmla="*/ 34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1" h="1352">
                    <a:moveTo>
                      <a:pt x="729" y="19"/>
                    </a:moveTo>
                    <a:cubicBezTo>
                      <a:pt x="743" y="19"/>
                      <a:pt x="754" y="0"/>
                      <a:pt x="769" y="6"/>
                    </a:cubicBezTo>
                    <a:cubicBezTo>
                      <a:pt x="783" y="21"/>
                      <a:pt x="794" y="40"/>
                      <a:pt x="808" y="55"/>
                    </a:cubicBezTo>
                    <a:cubicBezTo>
                      <a:pt x="820" y="62"/>
                      <a:pt x="832" y="67"/>
                      <a:pt x="844" y="75"/>
                    </a:cubicBezTo>
                    <a:cubicBezTo>
                      <a:pt x="843" y="77"/>
                      <a:pt x="841" y="82"/>
                      <a:pt x="840" y="83"/>
                    </a:cubicBezTo>
                    <a:cubicBezTo>
                      <a:pt x="847" y="97"/>
                      <a:pt x="861" y="106"/>
                      <a:pt x="876" y="109"/>
                    </a:cubicBezTo>
                    <a:cubicBezTo>
                      <a:pt x="876" y="114"/>
                      <a:pt x="876" y="119"/>
                      <a:pt x="877" y="125"/>
                    </a:cubicBezTo>
                    <a:cubicBezTo>
                      <a:pt x="890" y="129"/>
                      <a:pt x="906" y="127"/>
                      <a:pt x="917" y="136"/>
                    </a:cubicBezTo>
                    <a:cubicBezTo>
                      <a:pt x="919" y="156"/>
                      <a:pt x="918" y="177"/>
                      <a:pt x="926" y="196"/>
                    </a:cubicBezTo>
                    <a:cubicBezTo>
                      <a:pt x="939" y="203"/>
                      <a:pt x="957" y="200"/>
                      <a:pt x="971" y="194"/>
                    </a:cubicBezTo>
                    <a:cubicBezTo>
                      <a:pt x="974" y="189"/>
                      <a:pt x="977" y="184"/>
                      <a:pt x="980" y="179"/>
                    </a:cubicBezTo>
                    <a:cubicBezTo>
                      <a:pt x="982" y="196"/>
                      <a:pt x="991" y="210"/>
                      <a:pt x="998" y="225"/>
                    </a:cubicBezTo>
                    <a:cubicBezTo>
                      <a:pt x="1004" y="238"/>
                      <a:pt x="1020" y="240"/>
                      <a:pt x="1032" y="242"/>
                    </a:cubicBezTo>
                    <a:cubicBezTo>
                      <a:pt x="1037" y="249"/>
                      <a:pt x="1042" y="256"/>
                      <a:pt x="1047" y="263"/>
                    </a:cubicBezTo>
                    <a:cubicBezTo>
                      <a:pt x="1059" y="265"/>
                      <a:pt x="1071" y="267"/>
                      <a:pt x="1083" y="269"/>
                    </a:cubicBezTo>
                    <a:cubicBezTo>
                      <a:pt x="1083" y="272"/>
                      <a:pt x="1084" y="278"/>
                      <a:pt x="1084" y="281"/>
                    </a:cubicBezTo>
                    <a:cubicBezTo>
                      <a:pt x="1098" y="284"/>
                      <a:pt x="1111" y="287"/>
                      <a:pt x="1125" y="283"/>
                    </a:cubicBezTo>
                    <a:cubicBezTo>
                      <a:pt x="1140" y="278"/>
                      <a:pt x="1152" y="292"/>
                      <a:pt x="1165" y="298"/>
                    </a:cubicBezTo>
                    <a:cubicBezTo>
                      <a:pt x="1166" y="300"/>
                      <a:pt x="1169" y="304"/>
                      <a:pt x="1169" y="306"/>
                    </a:cubicBezTo>
                    <a:cubicBezTo>
                      <a:pt x="1168" y="314"/>
                      <a:pt x="1163" y="326"/>
                      <a:pt x="1173" y="332"/>
                    </a:cubicBezTo>
                    <a:cubicBezTo>
                      <a:pt x="1182" y="335"/>
                      <a:pt x="1193" y="332"/>
                      <a:pt x="1202" y="330"/>
                    </a:cubicBezTo>
                    <a:cubicBezTo>
                      <a:pt x="1208" y="345"/>
                      <a:pt x="1230" y="336"/>
                      <a:pt x="1243" y="332"/>
                    </a:cubicBezTo>
                    <a:cubicBezTo>
                      <a:pt x="1248" y="338"/>
                      <a:pt x="1252" y="344"/>
                      <a:pt x="1257" y="350"/>
                    </a:cubicBezTo>
                    <a:cubicBezTo>
                      <a:pt x="1276" y="350"/>
                      <a:pt x="1294" y="355"/>
                      <a:pt x="1311" y="362"/>
                    </a:cubicBezTo>
                    <a:cubicBezTo>
                      <a:pt x="1302" y="379"/>
                      <a:pt x="1292" y="395"/>
                      <a:pt x="1279" y="408"/>
                    </a:cubicBezTo>
                    <a:cubicBezTo>
                      <a:pt x="1269" y="417"/>
                      <a:pt x="1270" y="432"/>
                      <a:pt x="1268" y="444"/>
                    </a:cubicBezTo>
                    <a:cubicBezTo>
                      <a:pt x="1267" y="454"/>
                      <a:pt x="1259" y="462"/>
                      <a:pt x="1255" y="472"/>
                    </a:cubicBezTo>
                    <a:cubicBezTo>
                      <a:pt x="1252" y="484"/>
                      <a:pt x="1255" y="496"/>
                      <a:pt x="1258" y="508"/>
                    </a:cubicBezTo>
                    <a:cubicBezTo>
                      <a:pt x="1254" y="523"/>
                      <a:pt x="1254" y="539"/>
                      <a:pt x="1251" y="555"/>
                    </a:cubicBezTo>
                    <a:cubicBezTo>
                      <a:pt x="1248" y="569"/>
                      <a:pt x="1238" y="580"/>
                      <a:pt x="1230" y="592"/>
                    </a:cubicBezTo>
                    <a:cubicBezTo>
                      <a:pt x="1225" y="587"/>
                      <a:pt x="1221" y="582"/>
                      <a:pt x="1216" y="578"/>
                    </a:cubicBezTo>
                    <a:cubicBezTo>
                      <a:pt x="1209" y="577"/>
                      <a:pt x="1202" y="577"/>
                      <a:pt x="1195" y="577"/>
                    </a:cubicBezTo>
                    <a:cubicBezTo>
                      <a:pt x="1183" y="592"/>
                      <a:pt x="1174" y="607"/>
                      <a:pt x="1168" y="625"/>
                    </a:cubicBezTo>
                    <a:cubicBezTo>
                      <a:pt x="1162" y="641"/>
                      <a:pt x="1143" y="646"/>
                      <a:pt x="1135" y="661"/>
                    </a:cubicBezTo>
                    <a:cubicBezTo>
                      <a:pt x="1128" y="676"/>
                      <a:pt x="1123" y="693"/>
                      <a:pt x="1109" y="704"/>
                    </a:cubicBezTo>
                    <a:cubicBezTo>
                      <a:pt x="1090" y="717"/>
                      <a:pt x="1083" y="743"/>
                      <a:pt x="1093" y="764"/>
                    </a:cubicBezTo>
                    <a:cubicBezTo>
                      <a:pt x="1078" y="768"/>
                      <a:pt x="1059" y="775"/>
                      <a:pt x="1059" y="793"/>
                    </a:cubicBezTo>
                    <a:cubicBezTo>
                      <a:pt x="1079" y="803"/>
                      <a:pt x="1102" y="799"/>
                      <a:pt x="1117" y="782"/>
                    </a:cubicBezTo>
                    <a:cubicBezTo>
                      <a:pt x="1132" y="786"/>
                      <a:pt x="1147" y="781"/>
                      <a:pt x="1162" y="779"/>
                    </a:cubicBezTo>
                    <a:cubicBezTo>
                      <a:pt x="1162" y="788"/>
                      <a:pt x="1162" y="797"/>
                      <a:pt x="1163" y="806"/>
                    </a:cubicBezTo>
                    <a:cubicBezTo>
                      <a:pt x="1167" y="811"/>
                      <a:pt x="1172" y="816"/>
                      <a:pt x="1176" y="821"/>
                    </a:cubicBezTo>
                    <a:cubicBezTo>
                      <a:pt x="1175" y="829"/>
                      <a:pt x="1169" y="834"/>
                      <a:pt x="1162" y="838"/>
                    </a:cubicBezTo>
                    <a:cubicBezTo>
                      <a:pt x="1161" y="849"/>
                      <a:pt x="1163" y="860"/>
                      <a:pt x="1167" y="871"/>
                    </a:cubicBezTo>
                    <a:cubicBezTo>
                      <a:pt x="1172" y="873"/>
                      <a:pt x="1176" y="875"/>
                      <a:pt x="1181" y="877"/>
                    </a:cubicBezTo>
                    <a:cubicBezTo>
                      <a:pt x="1181" y="887"/>
                      <a:pt x="1181" y="895"/>
                      <a:pt x="1181" y="904"/>
                    </a:cubicBezTo>
                    <a:cubicBezTo>
                      <a:pt x="1184" y="905"/>
                      <a:pt x="1191" y="905"/>
                      <a:pt x="1194" y="905"/>
                    </a:cubicBezTo>
                    <a:cubicBezTo>
                      <a:pt x="1194" y="911"/>
                      <a:pt x="1194" y="916"/>
                      <a:pt x="1194" y="922"/>
                    </a:cubicBezTo>
                    <a:cubicBezTo>
                      <a:pt x="1185" y="929"/>
                      <a:pt x="1175" y="935"/>
                      <a:pt x="1169" y="945"/>
                    </a:cubicBezTo>
                    <a:cubicBezTo>
                      <a:pt x="1157" y="946"/>
                      <a:pt x="1145" y="947"/>
                      <a:pt x="1133" y="951"/>
                    </a:cubicBezTo>
                    <a:cubicBezTo>
                      <a:pt x="1136" y="962"/>
                      <a:pt x="1139" y="972"/>
                      <a:pt x="1145" y="982"/>
                    </a:cubicBezTo>
                    <a:cubicBezTo>
                      <a:pt x="1153" y="992"/>
                      <a:pt x="1165" y="998"/>
                      <a:pt x="1175" y="1007"/>
                    </a:cubicBezTo>
                    <a:cubicBezTo>
                      <a:pt x="1169" y="1021"/>
                      <a:pt x="1159" y="1036"/>
                      <a:pt x="1162" y="1052"/>
                    </a:cubicBezTo>
                    <a:cubicBezTo>
                      <a:pt x="1160" y="1075"/>
                      <a:pt x="1172" y="1095"/>
                      <a:pt x="1186" y="1112"/>
                    </a:cubicBezTo>
                    <a:cubicBezTo>
                      <a:pt x="1204" y="1113"/>
                      <a:pt x="1224" y="1108"/>
                      <a:pt x="1241" y="1118"/>
                    </a:cubicBezTo>
                    <a:cubicBezTo>
                      <a:pt x="1242" y="1127"/>
                      <a:pt x="1232" y="1129"/>
                      <a:pt x="1227" y="1133"/>
                    </a:cubicBezTo>
                    <a:cubicBezTo>
                      <a:pt x="1222" y="1143"/>
                      <a:pt x="1222" y="1154"/>
                      <a:pt x="1222" y="1166"/>
                    </a:cubicBezTo>
                    <a:cubicBezTo>
                      <a:pt x="1217" y="1168"/>
                      <a:pt x="1214" y="1170"/>
                      <a:pt x="1210" y="1172"/>
                    </a:cubicBezTo>
                    <a:cubicBezTo>
                      <a:pt x="1208" y="1164"/>
                      <a:pt x="1202" y="1162"/>
                      <a:pt x="1195" y="1161"/>
                    </a:cubicBezTo>
                    <a:cubicBezTo>
                      <a:pt x="1194" y="1168"/>
                      <a:pt x="1194" y="1175"/>
                      <a:pt x="1194" y="1183"/>
                    </a:cubicBezTo>
                    <a:cubicBezTo>
                      <a:pt x="1190" y="1181"/>
                      <a:pt x="1186" y="1179"/>
                      <a:pt x="1182" y="1178"/>
                    </a:cubicBezTo>
                    <a:cubicBezTo>
                      <a:pt x="1168" y="1194"/>
                      <a:pt x="1154" y="1211"/>
                      <a:pt x="1137" y="1226"/>
                    </a:cubicBezTo>
                    <a:cubicBezTo>
                      <a:pt x="1127" y="1243"/>
                      <a:pt x="1110" y="1260"/>
                      <a:pt x="1088" y="1260"/>
                    </a:cubicBezTo>
                    <a:cubicBezTo>
                      <a:pt x="1073" y="1259"/>
                      <a:pt x="1058" y="1266"/>
                      <a:pt x="1043" y="1264"/>
                    </a:cubicBezTo>
                    <a:cubicBezTo>
                      <a:pt x="1022" y="1255"/>
                      <a:pt x="1003" y="1243"/>
                      <a:pt x="982" y="1236"/>
                    </a:cubicBezTo>
                    <a:cubicBezTo>
                      <a:pt x="982" y="1230"/>
                      <a:pt x="982" y="1223"/>
                      <a:pt x="982" y="1217"/>
                    </a:cubicBezTo>
                    <a:cubicBezTo>
                      <a:pt x="975" y="1219"/>
                      <a:pt x="969" y="1220"/>
                      <a:pt x="962" y="1222"/>
                    </a:cubicBezTo>
                    <a:cubicBezTo>
                      <a:pt x="957" y="1211"/>
                      <a:pt x="968" y="1201"/>
                      <a:pt x="970" y="1190"/>
                    </a:cubicBezTo>
                    <a:cubicBezTo>
                      <a:pt x="959" y="1189"/>
                      <a:pt x="949" y="1192"/>
                      <a:pt x="941" y="1200"/>
                    </a:cubicBezTo>
                    <a:cubicBezTo>
                      <a:pt x="929" y="1212"/>
                      <a:pt x="909" y="1213"/>
                      <a:pt x="897" y="1201"/>
                    </a:cubicBezTo>
                    <a:cubicBezTo>
                      <a:pt x="881" y="1197"/>
                      <a:pt x="865" y="1194"/>
                      <a:pt x="849" y="1190"/>
                    </a:cubicBezTo>
                    <a:cubicBezTo>
                      <a:pt x="851" y="1185"/>
                      <a:pt x="852" y="1181"/>
                      <a:pt x="854" y="1176"/>
                    </a:cubicBezTo>
                    <a:cubicBezTo>
                      <a:pt x="827" y="1177"/>
                      <a:pt x="801" y="1189"/>
                      <a:pt x="782" y="1208"/>
                    </a:cubicBezTo>
                    <a:cubicBezTo>
                      <a:pt x="751" y="1205"/>
                      <a:pt x="724" y="1230"/>
                      <a:pt x="712" y="1256"/>
                    </a:cubicBezTo>
                    <a:cubicBezTo>
                      <a:pt x="706" y="1285"/>
                      <a:pt x="713" y="1314"/>
                      <a:pt x="716" y="1342"/>
                    </a:cubicBezTo>
                    <a:cubicBezTo>
                      <a:pt x="704" y="1338"/>
                      <a:pt x="692" y="1338"/>
                      <a:pt x="679" y="1338"/>
                    </a:cubicBezTo>
                    <a:cubicBezTo>
                      <a:pt x="678" y="1340"/>
                      <a:pt x="674" y="1344"/>
                      <a:pt x="672" y="1346"/>
                    </a:cubicBezTo>
                    <a:cubicBezTo>
                      <a:pt x="660" y="1348"/>
                      <a:pt x="648" y="1349"/>
                      <a:pt x="637" y="1352"/>
                    </a:cubicBezTo>
                    <a:cubicBezTo>
                      <a:pt x="635" y="1348"/>
                      <a:pt x="632" y="1343"/>
                      <a:pt x="630" y="1338"/>
                    </a:cubicBezTo>
                    <a:cubicBezTo>
                      <a:pt x="617" y="1338"/>
                      <a:pt x="604" y="1338"/>
                      <a:pt x="590" y="1338"/>
                    </a:cubicBezTo>
                    <a:cubicBezTo>
                      <a:pt x="590" y="1335"/>
                      <a:pt x="590" y="1328"/>
                      <a:pt x="590" y="1325"/>
                    </a:cubicBezTo>
                    <a:cubicBezTo>
                      <a:pt x="577" y="1325"/>
                      <a:pt x="565" y="1323"/>
                      <a:pt x="554" y="1319"/>
                    </a:cubicBezTo>
                    <a:cubicBezTo>
                      <a:pt x="554" y="1310"/>
                      <a:pt x="554" y="1301"/>
                      <a:pt x="554" y="1291"/>
                    </a:cubicBezTo>
                    <a:cubicBezTo>
                      <a:pt x="543" y="1292"/>
                      <a:pt x="533" y="1293"/>
                      <a:pt x="524" y="1296"/>
                    </a:cubicBezTo>
                    <a:cubicBezTo>
                      <a:pt x="516" y="1284"/>
                      <a:pt x="506" y="1271"/>
                      <a:pt x="492" y="1266"/>
                    </a:cubicBezTo>
                    <a:cubicBezTo>
                      <a:pt x="472" y="1261"/>
                      <a:pt x="455" y="1247"/>
                      <a:pt x="434" y="1250"/>
                    </a:cubicBezTo>
                    <a:cubicBezTo>
                      <a:pt x="434" y="1256"/>
                      <a:pt x="434" y="1262"/>
                      <a:pt x="433" y="1269"/>
                    </a:cubicBezTo>
                    <a:cubicBezTo>
                      <a:pt x="406" y="1272"/>
                      <a:pt x="379" y="1263"/>
                      <a:pt x="352" y="1264"/>
                    </a:cubicBezTo>
                    <a:cubicBezTo>
                      <a:pt x="347" y="1256"/>
                      <a:pt x="342" y="1249"/>
                      <a:pt x="336" y="1242"/>
                    </a:cubicBezTo>
                    <a:cubicBezTo>
                      <a:pt x="319" y="1243"/>
                      <a:pt x="303" y="1235"/>
                      <a:pt x="288" y="1226"/>
                    </a:cubicBezTo>
                    <a:cubicBezTo>
                      <a:pt x="277" y="1202"/>
                      <a:pt x="242" y="1207"/>
                      <a:pt x="233" y="1182"/>
                    </a:cubicBezTo>
                    <a:cubicBezTo>
                      <a:pt x="226" y="1181"/>
                      <a:pt x="219" y="1181"/>
                      <a:pt x="212" y="1181"/>
                    </a:cubicBezTo>
                    <a:cubicBezTo>
                      <a:pt x="217" y="1170"/>
                      <a:pt x="216" y="1157"/>
                      <a:pt x="211" y="1146"/>
                    </a:cubicBezTo>
                    <a:cubicBezTo>
                      <a:pt x="204" y="1141"/>
                      <a:pt x="187" y="1139"/>
                      <a:pt x="190" y="1129"/>
                    </a:cubicBezTo>
                    <a:cubicBezTo>
                      <a:pt x="198" y="1122"/>
                      <a:pt x="208" y="1118"/>
                      <a:pt x="215" y="1110"/>
                    </a:cubicBezTo>
                    <a:cubicBezTo>
                      <a:pt x="226" y="1092"/>
                      <a:pt x="235" y="1072"/>
                      <a:pt x="239" y="1051"/>
                    </a:cubicBezTo>
                    <a:cubicBezTo>
                      <a:pt x="241" y="1033"/>
                      <a:pt x="257" y="1020"/>
                      <a:pt x="260" y="1002"/>
                    </a:cubicBezTo>
                    <a:cubicBezTo>
                      <a:pt x="265" y="983"/>
                      <a:pt x="265" y="958"/>
                      <a:pt x="286" y="948"/>
                    </a:cubicBezTo>
                    <a:cubicBezTo>
                      <a:pt x="286" y="941"/>
                      <a:pt x="286" y="935"/>
                      <a:pt x="286" y="928"/>
                    </a:cubicBezTo>
                    <a:cubicBezTo>
                      <a:pt x="282" y="928"/>
                      <a:pt x="275" y="927"/>
                      <a:pt x="271" y="927"/>
                    </a:cubicBezTo>
                    <a:cubicBezTo>
                      <a:pt x="275" y="900"/>
                      <a:pt x="291" y="877"/>
                      <a:pt x="297" y="851"/>
                    </a:cubicBezTo>
                    <a:cubicBezTo>
                      <a:pt x="299" y="849"/>
                      <a:pt x="302" y="845"/>
                      <a:pt x="304" y="843"/>
                    </a:cubicBezTo>
                    <a:cubicBezTo>
                      <a:pt x="304" y="840"/>
                      <a:pt x="305" y="833"/>
                      <a:pt x="305" y="829"/>
                    </a:cubicBezTo>
                    <a:cubicBezTo>
                      <a:pt x="317" y="844"/>
                      <a:pt x="328" y="861"/>
                      <a:pt x="329" y="881"/>
                    </a:cubicBezTo>
                    <a:cubicBezTo>
                      <a:pt x="335" y="886"/>
                      <a:pt x="341" y="892"/>
                      <a:pt x="347" y="897"/>
                    </a:cubicBezTo>
                    <a:cubicBezTo>
                      <a:pt x="346" y="886"/>
                      <a:pt x="342" y="875"/>
                      <a:pt x="342" y="863"/>
                    </a:cubicBezTo>
                    <a:cubicBezTo>
                      <a:pt x="344" y="849"/>
                      <a:pt x="350" y="834"/>
                      <a:pt x="343" y="820"/>
                    </a:cubicBezTo>
                    <a:cubicBezTo>
                      <a:pt x="333" y="802"/>
                      <a:pt x="317" y="788"/>
                      <a:pt x="301" y="777"/>
                    </a:cubicBezTo>
                    <a:cubicBezTo>
                      <a:pt x="296" y="769"/>
                      <a:pt x="310" y="772"/>
                      <a:pt x="313" y="769"/>
                    </a:cubicBezTo>
                    <a:cubicBezTo>
                      <a:pt x="321" y="756"/>
                      <a:pt x="318" y="740"/>
                      <a:pt x="311" y="727"/>
                    </a:cubicBezTo>
                    <a:cubicBezTo>
                      <a:pt x="305" y="717"/>
                      <a:pt x="323" y="709"/>
                      <a:pt x="317" y="698"/>
                    </a:cubicBezTo>
                    <a:cubicBezTo>
                      <a:pt x="311" y="687"/>
                      <a:pt x="302" y="676"/>
                      <a:pt x="294" y="666"/>
                    </a:cubicBezTo>
                    <a:cubicBezTo>
                      <a:pt x="282" y="652"/>
                      <a:pt x="262" y="650"/>
                      <a:pt x="250" y="636"/>
                    </a:cubicBezTo>
                    <a:cubicBezTo>
                      <a:pt x="240" y="623"/>
                      <a:pt x="234" y="606"/>
                      <a:pt x="232" y="590"/>
                    </a:cubicBezTo>
                    <a:cubicBezTo>
                      <a:pt x="228" y="573"/>
                      <a:pt x="245" y="560"/>
                      <a:pt x="246" y="543"/>
                    </a:cubicBezTo>
                    <a:cubicBezTo>
                      <a:pt x="243" y="542"/>
                      <a:pt x="238" y="539"/>
                      <a:pt x="235" y="537"/>
                    </a:cubicBezTo>
                    <a:cubicBezTo>
                      <a:pt x="238" y="532"/>
                      <a:pt x="244" y="529"/>
                      <a:pt x="245" y="523"/>
                    </a:cubicBezTo>
                    <a:cubicBezTo>
                      <a:pt x="236" y="519"/>
                      <a:pt x="227" y="518"/>
                      <a:pt x="218" y="516"/>
                    </a:cubicBezTo>
                    <a:cubicBezTo>
                      <a:pt x="213" y="511"/>
                      <a:pt x="208" y="506"/>
                      <a:pt x="203" y="501"/>
                    </a:cubicBezTo>
                    <a:cubicBezTo>
                      <a:pt x="219" y="499"/>
                      <a:pt x="210" y="482"/>
                      <a:pt x="208" y="472"/>
                    </a:cubicBezTo>
                    <a:cubicBezTo>
                      <a:pt x="199" y="469"/>
                      <a:pt x="191" y="467"/>
                      <a:pt x="183" y="465"/>
                    </a:cubicBezTo>
                    <a:cubicBezTo>
                      <a:pt x="174" y="449"/>
                      <a:pt x="154" y="445"/>
                      <a:pt x="138" y="451"/>
                    </a:cubicBezTo>
                    <a:cubicBezTo>
                      <a:pt x="138" y="446"/>
                      <a:pt x="139" y="441"/>
                      <a:pt x="139" y="435"/>
                    </a:cubicBezTo>
                    <a:cubicBezTo>
                      <a:pt x="126" y="426"/>
                      <a:pt x="111" y="419"/>
                      <a:pt x="97" y="412"/>
                    </a:cubicBezTo>
                    <a:cubicBezTo>
                      <a:pt x="81" y="401"/>
                      <a:pt x="65" y="392"/>
                      <a:pt x="46" y="388"/>
                    </a:cubicBezTo>
                    <a:cubicBezTo>
                      <a:pt x="37" y="389"/>
                      <a:pt x="28" y="393"/>
                      <a:pt x="20" y="397"/>
                    </a:cubicBezTo>
                    <a:cubicBezTo>
                      <a:pt x="18" y="384"/>
                      <a:pt x="14" y="372"/>
                      <a:pt x="8" y="361"/>
                    </a:cubicBezTo>
                    <a:cubicBezTo>
                      <a:pt x="20" y="361"/>
                      <a:pt x="31" y="361"/>
                      <a:pt x="42" y="361"/>
                    </a:cubicBezTo>
                    <a:cubicBezTo>
                      <a:pt x="42" y="357"/>
                      <a:pt x="41" y="351"/>
                      <a:pt x="41" y="348"/>
                    </a:cubicBezTo>
                    <a:cubicBezTo>
                      <a:pt x="37" y="344"/>
                      <a:pt x="33" y="340"/>
                      <a:pt x="28" y="336"/>
                    </a:cubicBezTo>
                    <a:cubicBezTo>
                      <a:pt x="32" y="331"/>
                      <a:pt x="35" y="325"/>
                      <a:pt x="38" y="319"/>
                    </a:cubicBezTo>
                    <a:cubicBezTo>
                      <a:pt x="34" y="314"/>
                      <a:pt x="31" y="310"/>
                      <a:pt x="27" y="306"/>
                    </a:cubicBezTo>
                    <a:cubicBezTo>
                      <a:pt x="21" y="305"/>
                      <a:pt x="16" y="305"/>
                      <a:pt x="11" y="305"/>
                    </a:cubicBezTo>
                    <a:cubicBezTo>
                      <a:pt x="8" y="302"/>
                      <a:pt x="4" y="298"/>
                      <a:pt x="1" y="295"/>
                    </a:cubicBezTo>
                    <a:cubicBezTo>
                      <a:pt x="0" y="291"/>
                      <a:pt x="0" y="284"/>
                      <a:pt x="0" y="281"/>
                    </a:cubicBezTo>
                    <a:cubicBezTo>
                      <a:pt x="13" y="283"/>
                      <a:pt x="25" y="285"/>
                      <a:pt x="37" y="287"/>
                    </a:cubicBezTo>
                    <a:cubicBezTo>
                      <a:pt x="52" y="287"/>
                      <a:pt x="66" y="277"/>
                      <a:pt x="81" y="278"/>
                    </a:cubicBezTo>
                    <a:cubicBezTo>
                      <a:pt x="86" y="282"/>
                      <a:pt x="90" y="287"/>
                      <a:pt x="94" y="291"/>
                    </a:cubicBezTo>
                    <a:cubicBezTo>
                      <a:pt x="103" y="291"/>
                      <a:pt x="110" y="291"/>
                      <a:pt x="119" y="291"/>
                    </a:cubicBezTo>
                    <a:cubicBezTo>
                      <a:pt x="127" y="281"/>
                      <a:pt x="136" y="265"/>
                      <a:pt x="152" y="269"/>
                    </a:cubicBezTo>
                    <a:cubicBezTo>
                      <a:pt x="181" y="278"/>
                      <a:pt x="186" y="311"/>
                      <a:pt x="201" y="333"/>
                    </a:cubicBezTo>
                    <a:cubicBezTo>
                      <a:pt x="212" y="334"/>
                      <a:pt x="221" y="328"/>
                      <a:pt x="228" y="321"/>
                    </a:cubicBezTo>
                    <a:cubicBezTo>
                      <a:pt x="240" y="318"/>
                      <a:pt x="251" y="315"/>
                      <a:pt x="262" y="311"/>
                    </a:cubicBezTo>
                    <a:cubicBezTo>
                      <a:pt x="264" y="313"/>
                      <a:pt x="267" y="316"/>
                      <a:pt x="269" y="318"/>
                    </a:cubicBezTo>
                    <a:cubicBezTo>
                      <a:pt x="283" y="320"/>
                      <a:pt x="296" y="327"/>
                      <a:pt x="310" y="332"/>
                    </a:cubicBezTo>
                    <a:cubicBezTo>
                      <a:pt x="322" y="335"/>
                      <a:pt x="335" y="330"/>
                      <a:pt x="347" y="327"/>
                    </a:cubicBezTo>
                    <a:cubicBezTo>
                      <a:pt x="343" y="317"/>
                      <a:pt x="335" y="308"/>
                      <a:pt x="338" y="297"/>
                    </a:cubicBezTo>
                    <a:cubicBezTo>
                      <a:pt x="342" y="274"/>
                      <a:pt x="343" y="251"/>
                      <a:pt x="340" y="228"/>
                    </a:cubicBezTo>
                    <a:cubicBezTo>
                      <a:pt x="332" y="212"/>
                      <a:pt x="319" y="196"/>
                      <a:pt x="323" y="176"/>
                    </a:cubicBezTo>
                    <a:cubicBezTo>
                      <a:pt x="340" y="177"/>
                      <a:pt x="359" y="178"/>
                      <a:pt x="374" y="166"/>
                    </a:cubicBezTo>
                    <a:cubicBezTo>
                      <a:pt x="360" y="184"/>
                      <a:pt x="364" y="208"/>
                      <a:pt x="375" y="227"/>
                    </a:cubicBezTo>
                    <a:cubicBezTo>
                      <a:pt x="385" y="226"/>
                      <a:pt x="396" y="219"/>
                      <a:pt x="406" y="227"/>
                    </a:cubicBezTo>
                    <a:cubicBezTo>
                      <a:pt x="429" y="241"/>
                      <a:pt x="456" y="244"/>
                      <a:pt x="480" y="255"/>
                    </a:cubicBezTo>
                    <a:cubicBezTo>
                      <a:pt x="494" y="250"/>
                      <a:pt x="507" y="242"/>
                      <a:pt x="520" y="235"/>
                    </a:cubicBezTo>
                    <a:cubicBezTo>
                      <a:pt x="529" y="229"/>
                      <a:pt x="538" y="236"/>
                      <a:pt x="548" y="236"/>
                    </a:cubicBezTo>
                    <a:cubicBezTo>
                      <a:pt x="550" y="232"/>
                      <a:pt x="553" y="227"/>
                      <a:pt x="556" y="223"/>
                    </a:cubicBezTo>
                    <a:cubicBezTo>
                      <a:pt x="549" y="223"/>
                      <a:pt x="543" y="222"/>
                      <a:pt x="537" y="222"/>
                    </a:cubicBezTo>
                    <a:cubicBezTo>
                      <a:pt x="536" y="213"/>
                      <a:pt x="529" y="206"/>
                      <a:pt x="522" y="200"/>
                    </a:cubicBezTo>
                    <a:cubicBezTo>
                      <a:pt x="519" y="190"/>
                      <a:pt x="536" y="190"/>
                      <a:pt x="542" y="188"/>
                    </a:cubicBezTo>
                    <a:cubicBezTo>
                      <a:pt x="560" y="177"/>
                      <a:pt x="583" y="173"/>
                      <a:pt x="603" y="166"/>
                    </a:cubicBezTo>
                    <a:cubicBezTo>
                      <a:pt x="617" y="161"/>
                      <a:pt x="634" y="163"/>
                      <a:pt x="646" y="153"/>
                    </a:cubicBezTo>
                    <a:cubicBezTo>
                      <a:pt x="656" y="144"/>
                      <a:pt x="666" y="135"/>
                      <a:pt x="677" y="128"/>
                    </a:cubicBezTo>
                    <a:cubicBezTo>
                      <a:pt x="690" y="98"/>
                      <a:pt x="685" y="65"/>
                      <a:pt x="693" y="34"/>
                    </a:cubicBezTo>
                    <a:cubicBezTo>
                      <a:pt x="703" y="25"/>
                      <a:pt x="715" y="18"/>
                      <a:pt x="729" y="1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nvGrpSpPr>
            <p:cNvPr id="11" name="Group 406">
              <a:extLst>
                <a:ext uri="{FF2B5EF4-FFF2-40B4-BE49-F238E27FC236}">
                  <a16:creationId xmlns:a16="http://schemas.microsoft.com/office/drawing/2014/main" id="{CE36E413-A6AD-4F76-BB5E-4F7A76B014F9}"/>
                </a:ext>
              </a:extLst>
            </p:cNvPr>
            <p:cNvGrpSpPr>
              <a:grpSpLocks/>
            </p:cNvGrpSpPr>
            <p:nvPr userDrawn="1"/>
          </p:nvGrpSpPr>
          <p:grpSpPr bwMode="auto">
            <a:xfrm>
              <a:off x="3543" y="1298"/>
              <a:ext cx="4142" cy="3023"/>
              <a:chOff x="3543" y="1298"/>
              <a:chExt cx="4142" cy="3023"/>
            </a:xfrm>
          </p:grpSpPr>
          <p:sp>
            <p:nvSpPr>
              <p:cNvPr id="1449" name="Freeform 206">
                <a:extLst>
                  <a:ext uri="{FF2B5EF4-FFF2-40B4-BE49-F238E27FC236}">
                    <a16:creationId xmlns:a16="http://schemas.microsoft.com/office/drawing/2014/main" id="{6A1FAB4F-2AAC-4703-8A6A-7D763965B431}"/>
                  </a:ext>
                </a:extLst>
              </p:cNvPr>
              <p:cNvSpPr>
                <a:spLocks/>
              </p:cNvSpPr>
              <p:nvPr userDrawn="1"/>
            </p:nvSpPr>
            <p:spPr bwMode="auto">
              <a:xfrm>
                <a:off x="5495" y="2495"/>
                <a:ext cx="501" cy="283"/>
              </a:xfrm>
              <a:custGeom>
                <a:avLst/>
                <a:gdLst>
                  <a:gd name="T0" fmla="*/ 277 w 666"/>
                  <a:gd name="T1" fmla="*/ 0 h 377"/>
                  <a:gd name="T2" fmla="*/ 304 w 666"/>
                  <a:gd name="T3" fmla="*/ 33 h 377"/>
                  <a:gd name="T4" fmla="*/ 337 w 666"/>
                  <a:gd name="T5" fmla="*/ 31 h 377"/>
                  <a:gd name="T6" fmla="*/ 364 w 666"/>
                  <a:gd name="T7" fmla="*/ 50 h 377"/>
                  <a:gd name="T8" fmla="*/ 414 w 666"/>
                  <a:gd name="T9" fmla="*/ 52 h 377"/>
                  <a:gd name="T10" fmla="*/ 394 w 666"/>
                  <a:gd name="T11" fmla="*/ 79 h 377"/>
                  <a:gd name="T12" fmla="*/ 416 w 666"/>
                  <a:gd name="T13" fmla="*/ 99 h 377"/>
                  <a:gd name="T14" fmla="*/ 442 w 666"/>
                  <a:gd name="T15" fmla="*/ 128 h 377"/>
                  <a:gd name="T16" fmla="*/ 487 w 666"/>
                  <a:gd name="T17" fmla="*/ 109 h 377"/>
                  <a:gd name="T18" fmla="*/ 477 w 666"/>
                  <a:gd name="T19" fmla="*/ 73 h 377"/>
                  <a:gd name="T20" fmla="*/ 519 w 666"/>
                  <a:gd name="T21" fmla="*/ 102 h 377"/>
                  <a:gd name="T22" fmla="*/ 552 w 666"/>
                  <a:gd name="T23" fmla="*/ 92 h 377"/>
                  <a:gd name="T24" fmla="*/ 553 w 666"/>
                  <a:gd name="T25" fmla="*/ 128 h 377"/>
                  <a:gd name="T26" fmla="*/ 632 w 666"/>
                  <a:gd name="T27" fmla="*/ 140 h 377"/>
                  <a:gd name="T28" fmla="*/ 655 w 666"/>
                  <a:gd name="T29" fmla="*/ 169 h 377"/>
                  <a:gd name="T30" fmla="*/ 666 w 666"/>
                  <a:gd name="T31" fmla="*/ 197 h 377"/>
                  <a:gd name="T32" fmla="*/ 634 w 666"/>
                  <a:gd name="T33" fmla="*/ 203 h 377"/>
                  <a:gd name="T34" fmla="*/ 609 w 666"/>
                  <a:gd name="T35" fmla="*/ 238 h 377"/>
                  <a:gd name="T36" fmla="*/ 605 w 666"/>
                  <a:gd name="T37" fmla="*/ 266 h 377"/>
                  <a:gd name="T38" fmla="*/ 573 w 666"/>
                  <a:gd name="T39" fmla="*/ 304 h 377"/>
                  <a:gd name="T40" fmla="*/ 516 w 666"/>
                  <a:gd name="T41" fmla="*/ 311 h 377"/>
                  <a:gd name="T42" fmla="*/ 491 w 666"/>
                  <a:gd name="T43" fmla="*/ 333 h 377"/>
                  <a:gd name="T44" fmla="*/ 454 w 666"/>
                  <a:gd name="T45" fmla="*/ 318 h 377"/>
                  <a:gd name="T46" fmla="*/ 413 w 666"/>
                  <a:gd name="T47" fmla="*/ 335 h 377"/>
                  <a:gd name="T48" fmla="*/ 397 w 666"/>
                  <a:gd name="T49" fmla="*/ 320 h 377"/>
                  <a:gd name="T50" fmla="*/ 359 w 666"/>
                  <a:gd name="T51" fmla="*/ 313 h 377"/>
                  <a:gd name="T52" fmla="*/ 311 w 666"/>
                  <a:gd name="T53" fmla="*/ 296 h 377"/>
                  <a:gd name="T54" fmla="*/ 289 w 666"/>
                  <a:gd name="T55" fmla="*/ 334 h 377"/>
                  <a:gd name="T56" fmla="*/ 262 w 666"/>
                  <a:gd name="T57" fmla="*/ 367 h 377"/>
                  <a:gd name="T58" fmla="*/ 212 w 666"/>
                  <a:gd name="T59" fmla="*/ 377 h 377"/>
                  <a:gd name="T60" fmla="*/ 204 w 666"/>
                  <a:gd name="T61" fmla="*/ 357 h 377"/>
                  <a:gd name="T62" fmla="*/ 185 w 666"/>
                  <a:gd name="T63" fmla="*/ 348 h 377"/>
                  <a:gd name="T64" fmla="*/ 147 w 666"/>
                  <a:gd name="T65" fmla="*/ 326 h 377"/>
                  <a:gd name="T66" fmla="*/ 144 w 666"/>
                  <a:gd name="T67" fmla="*/ 311 h 377"/>
                  <a:gd name="T68" fmla="*/ 91 w 666"/>
                  <a:gd name="T69" fmla="*/ 268 h 377"/>
                  <a:gd name="T70" fmla="*/ 53 w 666"/>
                  <a:gd name="T71" fmla="*/ 235 h 377"/>
                  <a:gd name="T72" fmla="*/ 36 w 666"/>
                  <a:gd name="T73" fmla="*/ 203 h 377"/>
                  <a:gd name="T74" fmla="*/ 39 w 666"/>
                  <a:gd name="T75" fmla="*/ 158 h 377"/>
                  <a:gd name="T76" fmla="*/ 0 w 666"/>
                  <a:gd name="T77" fmla="*/ 130 h 377"/>
                  <a:gd name="T78" fmla="*/ 24 w 666"/>
                  <a:gd name="T79" fmla="*/ 139 h 377"/>
                  <a:gd name="T80" fmla="*/ 28 w 666"/>
                  <a:gd name="T81" fmla="*/ 123 h 377"/>
                  <a:gd name="T82" fmla="*/ 75 w 666"/>
                  <a:gd name="T83" fmla="*/ 106 h 377"/>
                  <a:gd name="T84" fmla="*/ 136 w 666"/>
                  <a:gd name="T85" fmla="*/ 61 h 377"/>
                  <a:gd name="T86" fmla="*/ 202 w 666"/>
                  <a:gd name="T87" fmla="*/ 34 h 377"/>
                  <a:gd name="T88" fmla="*/ 223 w 666"/>
                  <a:gd name="T89" fmla="*/ 3 h 377"/>
                  <a:gd name="T90" fmla="*/ 259 w 666"/>
                  <a:gd name="T91" fmla="*/ 31 h 377"/>
                  <a:gd name="T92" fmla="*/ 277 w 666"/>
                  <a:gd name="T93"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377">
                    <a:moveTo>
                      <a:pt x="277" y="0"/>
                    </a:moveTo>
                    <a:cubicBezTo>
                      <a:pt x="292" y="5"/>
                      <a:pt x="300" y="19"/>
                      <a:pt x="304" y="33"/>
                    </a:cubicBezTo>
                    <a:cubicBezTo>
                      <a:pt x="315" y="32"/>
                      <a:pt x="326" y="31"/>
                      <a:pt x="337" y="31"/>
                    </a:cubicBezTo>
                    <a:cubicBezTo>
                      <a:pt x="346" y="37"/>
                      <a:pt x="353" y="46"/>
                      <a:pt x="364" y="50"/>
                    </a:cubicBezTo>
                    <a:cubicBezTo>
                      <a:pt x="380" y="53"/>
                      <a:pt x="397" y="51"/>
                      <a:pt x="414" y="52"/>
                    </a:cubicBezTo>
                    <a:cubicBezTo>
                      <a:pt x="407" y="60"/>
                      <a:pt x="392" y="66"/>
                      <a:pt x="394" y="79"/>
                    </a:cubicBezTo>
                    <a:cubicBezTo>
                      <a:pt x="399" y="88"/>
                      <a:pt x="409" y="92"/>
                      <a:pt x="416" y="99"/>
                    </a:cubicBezTo>
                    <a:cubicBezTo>
                      <a:pt x="427" y="107"/>
                      <a:pt x="434" y="119"/>
                      <a:pt x="442" y="128"/>
                    </a:cubicBezTo>
                    <a:cubicBezTo>
                      <a:pt x="458" y="126"/>
                      <a:pt x="472" y="114"/>
                      <a:pt x="487" y="109"/>
                    </a:cubicBezTo>
                    <a:cubicBezTo>
                      <a:pt x="485" y="97"/>
                      <a:pt x="482" y="85"/>
                      <a:pt x="477" y="73"/>
                    </a:cubicBezTo>
                    <a:cubicBezTo>
                      <a:pt x="490" y="85"/>
                      <a:pt x="501" y="100"/>
                      <a:pt x="519" y="102"/>
                    </a:cubicBezTo>
                    <a:cubicBezTo>
                      <a:pt x="531" y="104"/>
                      <a:pt x="542" y="96"/>
                      <a:pt x="552" y="92"/>
                    </a:cubicBezTo>
                    <a:cubicBezTo>
                      <a:pt x="543" y="102"/>
                      <a:pt x="536" y="121"/>
                      <a:pt x="553" y="128"/>
                    </a:cubicBezTo>
                    <a:cubicBezTo>
                      <a:pt x="579" y="131"/>
                      <a:pt x="606" y="133"/>
                      <a:pt x="632" y="140"/>
                    </a:cubicBezTo>
                    <a:cubicBezTo>
                      <a:pt x="637" y="152"/>
                      <a:pt x="645" y="162"/>
                      <a:pt x="655" y="169"/>
                    </a:cubicBezTo>
                    <a:cubicBezTo>
                      <a:pt x="664" y="175"/>
                      <a:pt x="664" y="187"/>
                      <a:pt x="666" y="197"/>
                    </a:cubicBezTo>
                    <a:cubicBezTo>
                      <a:pt x="655" y="198"/>
                      <a:pt x="644" y="198"/>
                      <a:pt x="634" y="203"/>
                    </a:cubicBezTo>
                    <a:cubicBezTo>
                      <a:pt x="626" y="215"/>
                      <a:pt x="619" y="227"/>
                      <a:pt x="609" y="238"/>
                    </a:cubicBezTo>
                    <a:cubicBezTo>
                      <a:pt x="606" y="247"/>
                      <a:pt x="606" y="256"/>
                      <a:pt x="605" y="266"/>
                    </a:cubicBezTo>
                    <a:cubicBezTo>
                      <a:pt x="592" y="276"/>
                      <a:pt x="584" y="292"/>
                      <a:pt x="573" y="304"/>
                    </a:cubicBezTo>
                    <a:cubicBezTo>
                      <a:pt x="554" y="306"/>
                      <a:pt x="534" y="304"/>
                      <a:pt x="516" y="311"/>
                    </a:cubicBezTo>
                    <a:cubicBezTo>
                      <a:pt x="505" y="315"/>
                      <a:pt x="500" y="327"/>
                      <a:pt x="491" y="333"/>
                    </a:cubicBezTo>
                    <a:cubicBezTo>
                      <a:pt x="478" y="330"/>
                      <a:pt x="467" y="321"/>
                      <a:pt x="454" y="318"/>
                    </a:cubicBezTo>
                    <a:cubicBezTo>
                      <a:pt x="441" y="324"/>
                      <a:pt x="429" y="334"/>
                      <a:pt x="413" y="335"/>
                    </a:cubicBezTo>
                    <a:cubicBezTo>
                      <a:pt x="406" y="333"/>
                      <a:pt x="402" y="325"/>
                      <a:pt x="397" y="320"/>
                    </a:cubicBezTo>
                    <a:cubicBezTo>
                      <a:pt x="384" y="318"/>
                      <a:pt x="370" y="321"/>
                      <a:pt x="359" y="313"/>
                    </a:cubicBezTo>
                    <a:cubicBezTo>
                      <a:pt x="345" y="302"/>
                      <a:pt x="326" y="306"/>
                      <a:pt x="311" y="296"/>
                    </a:cubicBezTo>
                    <a:cubicBezTo>
                      <a:pt x="290" y="295"/>
                      <a:pt x="295" y="321"/>
                      <a:pt x="289" y="334"/>
                    </a:cubicBezTo>
                    <a:cubicBezTo>
                      <a:pt x="279" y="344"/>
                      <a:pt x="265" y="351"/>
                      <a:pt x="262" y="367"/>
                    </a:cubicBezTo>
                    <a:cubicBezTo>
                      <a:pt x="245" y="369"/>
                      <a:pt x="228" y="371"/>
                      <a:pt x="212" y="377"/>
                    </a:cubicBezTo>
                    <a:cubicBezTo>
                      <a:pt x="210" y="370"/>
                      <a:pt x="210" y="362"/>
                      <a:pt x="204" y="357"/>
                    </a:cubicBezTo>
                    <a:cubicBezTo>
                      <a:pt x="199" y="353"/>
                      <a:pt x="192" y="351"/>
                      <a:pt x="185" y="348"/>
                    </a:cubicBezTo>
                    <a:cubicBezTo>
                      <a:pt x="175" y="337"/>
                      <a:pt x="162" y="328"/>
                      <a:pt x="147" y="326"/>
                    </a:cubicBezTo>
                    <a:cubicBezTo>
                      <a:pt x="146" y="321"/>
                      <a:pt x="145" y="316"/>
                      <a:pt x="144" y="311"/>
                    </a:cubicBezTo>
                    <a:cubicBezTo>
                      <a:pt x="125" y="299"/>
                      <a:pt x="101" y="289"/>
                      <a:pt x="91" y="268"/>
                    </a:cubicBezTo>
                    <a:cubicBezTo>
                      <a:pt x="78" y="256"/>
                      <a:pt x="64" y="248"/>
                      <a:pt x="53" y="235"/>
                    </a:cubicBezTo>
                    <a:cubicBezTo>
                      <a:pt x="46" y="225"/>
                      <a:pt x="41" y="214"/>
                      <a:pt x="36" y="203"/>
                    </a:cubicBezTo>
                    <a:cubicBezTo>
                      <a:pt x="29" y="188"/>
                      <a:pt x="52" y="171"/>
                      <a:pt x="39" y="158"/>
                    </a:cubicBezTo>
                    <a:cubicBezTo>
                      <a:pt x="27" y="146"/>
                      <a:pt x="7" y="147"/>
                      <a:pt x="0" y="130"/>
                    </a:cubicBezTo>
                    <a:cubicBezTo>
                      <a:pt x="8" y="133"/>
                      <a:pt x="16" y="136"/>
                      <a:pt x="24" y="139"/>
                    </a:cubicBezTo>
                    <a:cubicBezTo>
                      <a:pt x="25" y="133"/>
                      <a:pt x="27" y="128"/>
                      <a:pt x="28" y="123"/>
                    </a:cubicBezTo>
                    <a:cubicBezTo>
                      <a:pt x="44" y="117"/>
                      <a:pt x="60" y="113"/>
                      <a:pt x="75" y="106"/>
                    </a:cubicBezTo>
                    <a:cubicBezTo>
                      <a:pt x="98" y="93"/>
                      <a:pt x="114" y="73"/>
                      <a:pt x="136" y="61"/>
                    </a:cubicBezTo>
                    <a:cubicBezTo>
                      <a:pt x="158" y="52"/>
                      <a:pt x="182" y="48"/>
                      <a:pt x="202" y="34"/>
                    </a:cubicBezTo>
                    <a:cubicBezTo>
                      <a:pt x="210" y="25"/>
                      <a:pt x="216" y="13"/>
                      <a:pt x="223" y="3"/>
                    </a:cubicBezTo>
                    <a:cubicBezTo>
                      <a:pt x="230" y="16"/>
                      <a:pt x="240" y="39"/>
                      <a:pt x="259" y="31"/>
                    </a:cubicBezTo>
                    <a:cubicBezTo>
                      <a:pt x="274" y="28"/>
                      <a:pt x="274" y="11"/>
                      <a:pt x="277"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0" name="Freeform 207">
                <a:extLst>
                  <a:ext uri="{FF2B5EF4-FFF2-40B4-BE49-F238E27FC236}">
                    <a16:creationId xmlns:a16="http://schemas.microsoft.com/office/drawing/2014/main" id="{B4720129-7B06-4AF0-853E-2D4318B298E3}"/>
                  </a:ext>
                </a:extLst>
              </p:cNvPr>
              <p:cNvSpPr>
                <a:spLocks/>
              </p:cNvSpPr>
              <p:nvPr userDrawn="1"/>
            </p:nvSpPr>
            <p:spPr bwMode="auto">
              <a:xfrm>
                <a:off x="7159" y="2544"/>
                <a:ext cx="146" cy="165"/>
              </a:xfrm>
              <a:custGeom>
                <a:avLst/>
                <a:gdLst>
                  <a:gd name="T0" fmla="*/ 149 w 194"/>
                  <a:gd name="T1" fmla="*/ 22 h 220"/>
                  <a:gd name="T2" fmla="*/ 154 w 194"/>
                  <a:gd name="T3" fmla="*/ 0 h 220"/>
                  <a:gd name="T4" fmla="*/ 191 w 194"/>
                  <a:gd name="T5" fmla="*/ 25 h 220"/>
                  <a:gd name="T6" fmla="*/ 166 w 194"/>
                  <a:gd name="T7" fmla="*/ 62 h 220"/>
                  <a:gd name="T8" fmla="*/ 123 w 194"/>
                  <a:gd name="T9" fmla="*/ 70 h 220"/>
                  <a:gd name="T10" fmla="*/ 81 w 194"/>
                  <a:gd name="T11" fmla="*/ 98 h 220"/>
                  <a:gd name="T12" fmla="*/ 67 w 194"/>
                  <a:gd name="T13" fmla="*/ 152 h 220"/>
                  <a:gd name="T14" fmla="*/ 57 w 194"/>
                  <a:gd name="T15" fmla="*/ 197 h 220"/>
                  <a:gd name="T16" fmla="*/ 23 w 194"/>
                  <a:gd name="T17" fmla="*/ 220 h 220"/>
                  <a:gd name="T18" fmla="*/ 0 w 194"/>
                  <a:gd name="T19" fmla="*/ 215 h 220"/>
                  <a:gd name="T20" fmla="*/ 34 w 194"/>
                  <a:gd name="T21" fmla="*/ 184 h 220"/>
                  <a:gd name="T22" fmla="*/ 48 w 194"/>
                  <a:gd name="T23" fmla="*/ 110 h 220"/>
                  <a:gd name="T24" fmla="*/ 45 w 194"/>
                  <a:gd name="T25" fmla="*/ 75 h 220"/>
                  <a:gd name="T26" fmla="*/ 91 w 194"/>
                  <a:gd name="T27" fmla="*/ 48 h 220"/>
                  <a:gd name="T28" fmla="*/ 125 w 194"/>
                  <a:gd name="T29" fmla="*/ 40 h 220"/>
                  <a:gd name="T30" fmla="*/ 149 w 194"/>
                  <a:gd name="T31" fmla="*/ 2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20">
                    <a:moveTo>
                      <a:pt x="149" y="22"/>
                    </a:moveTo>
                    <a:cubicBezTo>
                      <a:pt x="148" y="14"/>
                      <a:pt x="143" y="2"/>
                      <a:pt x="154" y="0"/>
                    </a:cubicBezTo>
                    <a:cubicBezTo>
                      <a:pt x="166" y="9"/>
                      <a:pt x="181" y="14"/>
                      <a:pt x="191" y="25"/>
                    </a:cubicBezTo>
                    <a:cubicBezTo>
                      <a:pt x="194" y="41"/>
                      <a:pt x="187" y="63"/>
                      <a:pt x="166" y="62"/>
                    </a:cubicBezTo>
                    <a:cubicBezTo>
                      <a:pt x="154" y="72"/>
                      <a:pt x="138" y="68"/>
                      <a:pt x="123" y="70"/>
                    </a:cubicBezTo>
                    <a:cubicBezTo>
                      <a:pt x="107" y="77"/>
                      <a:pt x="94" y="86"/>
                      <a:pt x="81" y="98"/>
                    </a:cubicBezTo>
                    <a:cubicBezTo>
                      <a:pt x="83" y="117"/>
                      <a:pt x="74" y="135"/>
                      <a:pt x="67" y="152"/>
                    </a:cubicBezTo>
                    <a:cubicBezTo>
                      <a:pt x="60" y="166"/>
                      <a:pt x="66" y="184"/>
                      <a:pt x="57" y="197"/>
                    </a:cubicBezTo>
                    <a:cubicBezTo>
                      <a:pt x="49" y="209"/>
                      <a:pt x="35" y="214"/>
                      <a:pt x="23" y="220"/>
                    </a:cubicBezTo>
                    <a:cubicBezTo>
                      <a:pt x="15" y="218"/>
                      <a:pt x="8" y="216"/>
                      <a:pt x="0" y="215"/>
                    </a:cubicBezTo>
                    <a:cubicBezTo>
                      <a:pt x="14" y="208"/>
                      <a:pt x="33" y="202"/>
                      <a:pt x="34" y="184"/>
                    </a:cubicBezTo>
                    <a:cubicBezTo>
                      <a:pt x="35" y="159"/>
                      <a:pt x="43" y="135"/>
                      <a:pt x="48" y="110"/>
                    </a:cubicBezTo>
                    <a:cubicBezTo>
                      <a:pt x="44" y="100"/>
                      <a:pt x="33" y="84"/>
                      <a:pt x="45" y="75"/>
                    </a:cubicBezTo>
                    <a:cubicBezTo>
                      <a:pt x="61" y="66"/>
                      <a:pt x="77" y="59"/>
                      <a:pt x="91" y="48"/>
                    </a:cubicBezTo>
                    <a:cubicBezTo>
                      <a:pt x="100" y="39"/>
                      <a:pt x="114" y="43"/>
                      <a:pt x="125" y="40"/>
                    </a:cubicBezTo>
                    <a:cubicBezTo>
                      <a:pt x="134" y="36"/>
                      <a:pt x="142" y="30"/>
                      <a:pt x="149" y="2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1" name="Freeform 208">
                <a:extLst>
                  <a:ext uri="{FF2B5EF4-FFF2-40B4-BE49-F238E27FC236}">
                    <a16:creationId xmlns:a16="http://schemas.microsoft.com/office/drawing/2014/main" id="{D3E1C0E5-029C-4F07-9A09-3CFDE2AB50B0}"/>
                  </a:ext>
                </a:extLst>
              </p:cNvPr>
              <p:cNvSpPr>
                <a:spLocks/>
              </p:cNvSpPr>
              <p:nvPr userDrawn="1"/>
            </p:nvSpPr>
            <p:spPr bwMode="auto">
              <a:xfrm>
                <a:off x="5017" y="2609"/>
                <a:ext cx="48" cy="70"/>
              </a:xfrm>
              <a:custGeom>
                <a:avLst/>
                <a:gdLst>
                  <a:gd name="T0" fmla="*/ 7 w 64"/>
                  <a:gd name="T1" fmla="*/ 7 h 93"/>
                  <a:gd name="T2" fmla="*/ 23 w 64"/>
                  <a:gd name="T3" fmla="*/ 0 h 93"/>
                  <a:gd name="T4" fmla="*/ 38 w 64"/>
                  <a:gd name="T5" fmla="*/ 42 h 93"/>
                  <a:gd name="T6" fmla="*/ 61 w 64"/>
                  <a:gd name="T7" fmla="*/ 48 h 93"/>
                  <a:gd name="T8" fmla="*/ 48 w 64"/>
                  <a:gd name="T9" fmla="*/ 77 h 93"/>
                  <a:gd name="T10" fmla="*/ 47 w 64"/>
                  <a:gd name="T11" fmla="*/ 93 h 93"/>
                  <a:gd name="T12" fmla="*/ 0 w 64"/>
                  <a:gd name="T13" fmla="*/ 93 h 93"/>
                  <a:gd name="T14" fmla="*/ 4 w 64"/>
                  <a:gd name="T15" fmla="*/ 44 h 93"/>
                  <a:gd name="T16" fmla="*/ 7 w 64"/>
                  <a:gd name="T1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93">
                    <a:moveTo>
                      <a:pt x="7" y="7"/>
                    </a:moveTo>
                    <a:cubicBezTo>
                      <a:pt x="12" y="4"/>
                      <a:pt x="17" y="2"/>
                      <a:pt x="23" y="0"/>
                    </a:cubicBezTo>
                    <a:cubicBezTo>
                      <a:pt x="26" y="15"/>
                      <a:pt x="30" y="29"/>
                      <a:pt x="38" y="42"/>
                    </a:cubicBezTo>
                    <a:cubicBezTo>
                      <a:pt x="46" y="43"/>
                      <a:pt x="56" y="41"/>
                      <a:pt x="61" y="48"/>
                    </a:cubicBezTo>
                    <a:cubicBezTo>
                      <a:pt x="64" y="60"/>
                      <a:pt x="54" y="69"/>
                      <a:pt x="48" y="77"/>
                    </a:cubicBezTo>
                    <a:cubicBezTo>
                      <a:pt x="47" y="82"/>
                      <a:pt x="47" y="87"/>
                      <a:pt x="47" y="93"/>
                    </a:cubicBezTo>
                    <a:cubicBezTo>
                      <a:pt x="32" y="93"/>
                      <a:pt x="16" y="93"/>
                      <a:pt x="0" y="93"/>
                    </a:cubicBezTo>
                    <a:cubicBezTo>
                      <a:pt x="0" y="76"/>
                      <a:pt x="9" y="60"/>
                      <a:pt x="4" y="44"/>
                    </a:cubicBezTo>
                    <a:cubicBezTo>
                      <a:pt x="0" y="32"/>
                      <a:pt x="6" y="19"/>
                      <a:pt x="7" y="7"/>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2" name="Freeform 209">
                <a:extLst>
                  <a:ext uri="{FF2B5EF4-FFF2-40B4-BE49-F238E27FC236}">
                    <a16:creationId xmlns:a16="http://schemas.microsoft.com/office/drawing/2014/main" id="{C90BC545-EBBC-43DC-9B8F-BD164E55BE27}"/>
                  </a:ext>
                </a:extLst>
              </p:cNvPr>
              <p:cNvSpPr>
                <a:spLocks/>
              </p:cNvSpPr>
              <p:nvPr userDrawn="1"/>
            </p:nvSpPr>
            <p:spPr bwMode="auto">
              <a:xfrm>
                <a:off x="5867" y="2623"/>
                <a:ext cx="417" cy="228"/>
              </a:xfrm>
              <a:custGeom>
                <a:avLst/>
                <a:gdLst>
                  <a:gd name="T0" fmla="*/ 474 w 554"/>
                  <a:gd name="T1" fmla="*/ 0 h 302"/>
                  <a:gd name="T2" fmla="*/ 496 w 554"/>
                  <a:gd name="T3" fmla="*/ 10 h 302"/>
                  <a:gd name="T4" fmla="*/ 533 w 554"/>
                  <a:gd name="T5" fmla="*/ 28 h 302"/>
                  <a:gd name="T6" fmla="*/ 554 w 554"/>
                  <a:gd name="T7" fmla="*/ 34 h 302"/>
                  <a:gd name="T8" fmla="*/ 545 w 554"/>
                  <a:gd name="T9" fmla="*/ 87 h 302"/>
                  <a:gd name="T10" fmla="*/ 526 w 554"/>
                  <a:gd name="T11" fmla="*/ 122 h 302"/>
                  <a:gd name="T12" fmla="*/ 525 w 554"/>
                  <a:gd name="T13" fmla="*/ 139 h 302"/>
                  <a:gd name="T14" fmla="*/ 488 w 554"/>
                  <a:gd name="T15" fmla="*/ 129 h 302"/>
                  <a:gd name="T16" fmla="*/ 399 w 554"/>
                  <a:gd name="T17" fmla="*/ 137 h 302"/>
                  <a:gd name="T18" fmla="*/ 363 w 554"/>
                  <a:gd name="T19" fmla="*/ 159 h 302"/>
                  <a:gd name="T20" fmla="*/ 314 w 554"/>
                  <a:gd name="T21" fmla="*/ 204 h 302"/>
                  <a:gd name="T22" fmla="*/ 266 w 554"/>
                  <a:gd name="T23" fmla="*/ 221 h 302"/>
                  <a:gd name="T24" fmla="*/ 224 w 554"/>
                  <a:gd name="T25" fmla="*/ 226 h 302"/>
                  <a:gd name="T26" fmla="*/ 204 w 554"/>
                  <a:gd name="T27" fmla="*/ 275 h 302"/>
                  <a:gd name="T28" fmla="*/ 146 w 554"/>
                  <a:gd name="T29" fmla="*/ 293 h 302"/>
                  <a:gd name="T30" fmla="*/ 91 w 554"/>
                  <a:gd name="T31" fmla="*/ 301 h 302"/>
                  <a:gd name="T32" fmla="*/ 32 w 554"/>
                  <a:gd name="T33" fmla="*/ 268 h 302"/>
                  <a:gd name="T34" fmla="*/ 6 w 554"/>
                  <a:gd name="T35" fmla="*/ 219 h 302"/>
                  <a:gd name="T36" fmla="*/ 5 w 554"/>
                  <a:gd name="T37" fmla="*/ 191 h 302"/>
                  <a:gd name="T38" fmla="*/ 14 w 554"/>
                  <a:gd name="T39" fmla="*/ 169 h 302"/>
                  <a:gd name="T40" fmla="*/ 44 w 554"/>
                  <a:gd name="T41" fmla="*/ 147 h 302"/>
                  <a:gd name="T42" fmla="*/ 82 w 554"/>
                  <a:gd name="T43" fmla="*/ 148 h 302"/>
                  <a:gd name="T44" fmla="*/ 121 w 554"/>
                  <a:gd name="T45" fmla="*/ 75 h 302"/>
                  <a:gd name="T46" fmla="*/ 140 w 554"/>
                  <a:gd name="T47" fmla="*/ 54 h 302"/>
                  <a:gd name="T48" fmla="*/ 156 w 554"/>
                  <a:gd name="T49" fmla="*/ 38 h 302"/>
                  <a:gd name="T50" fmla="*/ 188 w 554"/>
                  <a:gd name="T51" fmla="*/ 24 h 302"/>
                  <a:gd name="T52" fmla="*/ 222 w 554"/>
                  <a:gd name="T53" fmla="*/ 25 h 302"/>
                  <a:gd name="T54" fmla="*/ 252 w 554"/>
                  <a:gd name="T55" fmla="*/ 9 h 302"/>
                  <a:gd name="T56" fmla="*/ 278 w 554"/>
                  <a:gd name="T57" fmla="*/ 59 h 302"/>
                  <a:gd name="T58" fmla="*/ 324 w 554"/>
                  <a:gd name="T59" fmla="*/ 44 h 302"/>
                  <a:gd name="T60" fmla="*/ 345 w 554"/>
                  <a:gd name="T61" fmla="*/ 32 h 302"/>
                  <a:gd name="T62" fmla="*/ 376 w 554"/>
                  <a:gd name="T63" fmla="*/ 19 h 302"/>
                  <a:gd name="T64" fmla="*/ 418 w 554"/>
                  <a:gd name="T65" fmla="*/ 10 h 302"/>
                  <a:gd name="T66" fmla="*/ 450 w 554"/>
                  <a:gd name="T67" fmla="*/ 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4" h="302">
                    <a:moveTo>
                      <a:pt x="450" y="3"/>
                    </a:moveTo>
                    <a:cubicBezTo>
                      <a:pt x="457" y="0"/>
                      <a:pt x="466" y="0"/>
                      <a:pt x="474" y="0"/>
                    </a:cubicBezTo>
                    <a:cubicBezTo>
                      <a:pt x="476" y="2"/>
                      <a:pt x="480" y="7"/>
                      <a:pt x="482" y="9"/>
                    </a:cubicBezTo>
                    <a:cubicBezTo>
                      <a:pt x="486" y="9"/>
                      <a:pt x="491" y="10"/>
                      <a:pt x="496" y="10"/>
                    </a:cubicBezTo>
                    <a:cubicBezTo>
                      <a:pt x="503" y="14"/>
                      <a:pt x="512" y="14"/>
                      <a:pt x="520" y="14"/>
                    </a:cubicBezTo>
                    <a:cubicBezTo>
                      <a:pt x="524" y="19"/>
                      <a:pt x="528" y="23"/>
                      <a:pt x="533" y="28"/>
                    </a:cubicBezTo>
                    <a:cubicBezTo>
                      <a:pt x="535" y="28"/>
                      <a:pt x="540" y="28"/>
                      <a:pt x="542" y="28"/>
                    </a:cubicBezTo>
                    <a:cubicBezTo>
                      <a:pt x="545" y="30"/>
                      <a:pt x="551" y="33"/>
                      <a:pt x="554" y="34"/>
                    </a:cubicBezTo>
                    <a:cubicBezTo>
                      <a:pt x="554" y="39"/>
                      <a:pt x="554" y="44"/>
                      <a:pt x="554" y="48"/>
                    </a:cubicBezTo>
                    <a:cubicBezTo>
                      <a:pt x="544" y="59"/>
                      <a:pt x="544" y="73"/>
                      <a:pt x="545" y="87"/>
                    </a:cubicBezTo>
                    <a:cubicBezTo>
                      <a:pt x="539" y="91"/>
                      <a:pt x="533" y="96"/>
                      <a:pt x="526" y="99"/>
                    </a:cubicBezTo>
                    <a:cubicBezTo>
                      <a:pt x="526" y="107"/>
                      <a:pt x="526" y="115"/>
                      <a:pt x="526" y="122"/>
                    </a:cubicBezTo>
                    <a:cubicBezTo>
                      <a:pt x="530" y="128"/>
                      <a:pt x="533" y="133"/>
                      <a:pt x="537" y="139"/>
                    </a:cubicBezTo>
                    <a:cubicBezTo>
                      <a:pt x="534" y="139"/>
                      <a:pt x="528" y="139"/>
                      <a:pt x="525" y="139"/>
                    </a:cubicBezTo>
                    <a:cubicBezTo>
                      <a:pt x="516" y="145"/>
                      <a:pt x="506" y="149"/>
                      <a:pt x="496" y="149"/>
                    </a:cubicBezTo>
                    <a:cubicBezTo>
                      <a:pt x="493" y="142"/>
                      <a:pt x="491" y="136"/>
                      <a:pt x="488" y="129"/>
                    </a:cubicBezTo>
                    <a:cubicBezTo>
                      <a:pt x="473" y="129"/>
                      <a:pt x="457" y="129"/>
                      <a:pt x="442" y="130"/>
                    </a:cubicBezTo>
                    <a:cubicBezTo>
                      <a:pt x="429" y="138"/>
                      <a:pt x="413" y="131"/>
                      <a:pt x="399" y="137"/>
                    </a:cubicBezTo>
                    <a:cubicBezTo>
                      <a:pt x="393" y="139"/>
                      <a:pt x="387" y="140"/>
                      <a:pt x="381" y="141"/>
                    </a:cubicBezTo>
                    <a:cubicBezTo>
                      <a:pt x="371" y="143"/>
                      <a:pt x="365" y="149"/>
                      <a:pt x="363" y="159"/>
                    </a:cubicBezTo>
                    <a:cubicBezTo>
                      <a:pt x="362" y="164"/>
                      <a:pt x="360" y="168"/>
                      <a:pt x="360" y="173"/>
                    </a:cubicBezTo>
                    <a:cubicBezTo>
                      <a:pt x="349" y="188"/>
                      <a:pt x="336" y="214"/>
                      <a:pt x="314" y="204"/>
                    </a:cubicBezTo>
                    <a:cubicBezTo>
                      <a:pt x="304" y="202"/>
                      <a:pt x="294" y="203"/>
                      <a:pt x="284" y="203"/>
                    </a:cubicBezTo>
                    <a:cubicBezTo>
                      <a:pt x="278" y="209"/>
                      <a:pt x="272" y="215"/>
                      <a:pt x="266" y="221"/>
                    </a:cubicBezTo>
                    <a:cubicBezTo>
                      <a:pt x="257" y="221"/>
                      <a:pt x="246" y="220"/>
                      <a:pt x="237" y="225"/>
                    </a:cubicBezTo>
                    <a:cubicBezTo>
                      <a:pt x="233" y="226"/>
                      <a:pt x="228" y="226"/>
                      <a:pt x="224" y="226"/>
                    </a:cubicBezTo>
                    <a:cubicBezTo>
                      <a:pt x="216" y="234"/>
                      <a:pt x="209" y="242"/>
                      <a:pt x="204" y="251"/>
                    </a:cubicBezTo>
                    <a:cubicBezTo>
                      <a:pt x="204" y="259"/>
                      <a:pt x="204" y="268"/>
                      <a:pt x="204" y="275"/>
                    </a:cubicBezTo>
                    <a:cubicBezTo>
                      <a:pt x="197" y="281"/>
                      <a:pt x="190" y="286"/>
                      <a:pt x="183" y="291"/>
                    </a:cubicBezTo>
                    <a:cubicBezTo>
                      <a:pt x="171" y="291"/>
                      <a:pt x="158" y="289"/>
                      <a:pt x="146" y="293"/>
                    </a:cubicBezTo>
                    <a:cubicBezTo>
                      <a:pt x="133" y="302"/>
                      <a:pt x="119" y="295"/>
                      <a:pt x="106" y="295"/>
                    </a:cubicBezTo>
                    <a:cubicBezTo>
                      <a:pt x="100" y="298"/>
                      <a:pt x="96" y="299"/>
                      <a:pt x="91" y="301"/>
                    </a:cubicBezTo>
                    <a:cubicBezTo>
                      <a:pt x="76" y="292"/>
                      <a:pt x="67" y="277"/>
                      <a:pt x="59" y="263"/>
                    </a:cubicBezTo>
                    <a:cubicBezTo>
                      <a:pt x="49" y="263"/>
                      <a:pt x="40" y="263"/>
                      <a:pt x="32" y="268"/>
                    </a:cubicBezTo>
                    <a:cubicBezTo>
                      <a:pt x="33" y="265"/>
                      <a:pt x="33" y="259"/>
                      <a:pt x="33" y="256"/>
                    </a:cubicBezTo>
                    <a:cubicBezTo>
                      <a:pt x="21" y="246"/>
                      <a:pt x="12" y="233"/>
                      <a:pt x="6" y="219"/>
                    </a:cubicBezTo>
                    <a:cubicBezTo>
                      <a:pt x="5" y="217"/>
                      <a:pt x="5" y="213"/>
                      <a:pt x="5" y="210"/>
                    </a:cubicBezTo>
                    <a:cubicBezTo>
                      <a:pt x="0" y="204"/>
                      <a:pt x="0" y="197"/>
                      <a:pt x="5" y="191"/>
                    </a:cubicBezTo>
                    <a:cubicBezTo>
                      <a:pt x="5" y="186"/>
                      <a:pt x="5" y="181"/>
                      <a:pt x="6" y="177"/>
                    </a:cubicBezTo>
                    <a:cubicBezTo>
                      <a:pt x="8" y="175"/>
                      <a:pt x="11" y="171"/>
                      <a:pt x="14" y="169"/>
                    </a:cubicBezTo>
                    <a:cubicBezTo>
                      <a:pt x="13" y="158"/>
                      <a:pt x="22" y="152"/>
                      <a:pt x="31" y="148"/>
                    </a:cubicBezTo>
                    <a:cubicBezTo>
                      <a:pt x="35" y="148"/>
                      <a:pt x="40" y="147"/>
                      <a:pt x="44" y="147"/>
                    </a:cubicBezTo>
                    <a:cubicBezTo>
                      <a:pt x="52" y="142"/>
                      <a:pt x="61" y="142"/>
                      <a:pt x="69" y="147"/>
                    </a:cubicBezTo>
                    <a:cubicBezTo>
                      <a:pt x="73" y="147"/>
                      <a:pt x="77" y="148"/>
                      <a:pt x="82" y="148"/>
                    </a:cubicBezTo>
                    <a:cubicBezTo>
                      <a:pt x="93" y="138"/>
                      <a:pt x="101" y="125"/>
                      <a:pt x="109" y="113"/>
                    </a:cubicBezTo>
                    <a:cubicBezTo>
                      <a:pt x="126" y="108"/>
                      <a:pt x="120" y="88"/>
                      <a:pt x="121" y="75"/>
                    </a:cubicBezTo>
                    <a:cubicBezTo>
                      <a:pt x="126" y="70"/>
                      <a:pt x="132" y="66"/>
                      <a:pt x="139" y="62"/>
                    </a:cubicBezTo>
                    <a:cubicBezTo>
                      <a:pt x="139" y="60"/>
                      <a:pt x="140" y="56"/>
                      <a:pt x="140" y="54"/>
                    </a:cubicBezTo>
                    <a:cubicBezTo>
                      <a:pt x="141" y="51"/>
                      <a:pt x="144" y="46"/>
                      <a:pt x="145" y="43"/>
                    </a:cubicBezTo>
                    <a:cubicBezTo>
                      <a:pt x="148" y="42"/>
                      <a:pt x="153" y="39"/>
                      <a:pt x="156" y="38"/>
                    </a:cubicBezTo>
                    <a:cubicBezTo>
                      <a:pt x="160" y="37"/>
                      <a:pt x="165" y="37"/>
                      <a:pt x="170" y="37"/>
                    </a:cubicBezTo>
                    <a:cubicBezTo>
                      <a:pt x="176" y="33"/>
                      <a:pt x="182" y="28"/>
                      <a:pt x="188" y="24"/>
                    </a:cubicBezTo>
                    <a:cubicBezTo>
                      <a:pt x="196" y="33"/>
                      <a:pt x="209" y="38"/>
                      <a:pt x="222" y="38"/>
                    </a:cubicBezTo>
                    <a:cubicBezTo>
                      <a:pt x="222" y="35"/>
                      <a:pt x="222" y="28"/>
                      <a:pt x="222" y="25"/>
                    </a:cubicBezTo>
                    <a:cubicBezTo>
                      <a:pt x="228" y="20"/>
                      <a:pt x="233" y="14"/>
                      <a:pt x="238" y="9"/>
                    </a:cubicBezTo>
                    <a:cubicBezTo>
                      <a:pt x="242" y="9"/>
                      <a:pt x="248" y="9"/>
                      <a:pt x="252" y="9"/>
                    </a:cubicBezTo>
                    <a:cubicBezTo>
                      <a:pt x="256" y="21"/>
                      <a:pt x="269" y="26"/>
                      <a:pt x="278" y="34"/>
                    </a:cubicBezTo>
                    <a:cubicBezTo>
                      <a:pt x="278" y="42"/>
                      <a:pt x="278" y="50"/>
                      <a:pt x="278" y="59"/>
                    </a:cubicBezTo>
                    <a:cubicBezTo>
                      <a:pt x="292" y="68"/>
                      <a:pt x="308" y="57"/>
                      <a:pt x="324" y="66"/>
                    </a:cubicBezTo>
                    <a:cubicBezTo>
                      <a:pt x="324" y="58"/>
                      <a:pt x="324" y="51"/>
                      <a:pt x="324" y="44"/>
                    </a:cubicBezTo>
                    <a:cubicBezTo>
                      <a:pt x="327" y="40"/>
                      <a:pt x="331" y="36"/>
                      <a:pt x="335" y="32"/>
                    </a:cubicBezTo>
                    <a:cubicBezTo>
                      <a:pt x="337" y="32"/>
                      <a:pt x="342" y="32"/>
                      <a:pt x="345" y="32"/>
                    </a:cubicBezTo>
                    <a:cubicBezTo>
                      <a:pt x="351" y="28"/>
                      <a:pt x="357" y="24"/>
                      <a:pt x="363" y="19"/>
                    </a:cubicBezTo>
                    <a:cubicBezTo>
                      <a:pt x="367" y="19"/>
                      <a:pt x="372" y="19"/>
                      <a:pt x="376" y="19"/>
                    </a:cubicBezTo>
                    <a:cubicBezTo>
                      <a:pt x="382" y="22"/>
                      <a:pt x="387" y="26"/>
                      <a:pt x="393" y="28"/>
                    </a:cubicBezTo>
                    <a:cubicBezTo>
                      <a:pt x="403" y="25"/>
                      <a:pt x="411" y="17"/>
                      <a:pt x="418" y="10"/>
                    </a:cubicBezTo>
                    <a:cubicBezTo>
                      <a:pt x="420" y="9"/>
                      <a:pt x="425" y="8"/>
                      <a:pt x="427" y="8"/>
                    </a:cubicBezTo>
                    <a:cubicBezTo>
                      <a:pt x="434" y="5"/>
                      <a:pt x="442" y="4"/>
                      <a:pt x="450" y="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3" name="Freeform 210">
                <a:extLst>
                  <a:ext uri="{FF2B5EF4-FFF2-40B4-BE49-F238E27FC236}">
                    <a16:creationId xmlns:a16="http://schemas.microsoft.com/office/drawing/2014/main" id="{F1F73D31-9EE3-44CA-8773-478B8A571D0B}"/>
                  </a:ext>
                </a:extLst>
              </p:cNvPr>
              <p:cNvSpPr>
                <a:spLocks/>
              </p:cNvSpPr>
              <p:nvPr userDrawn="1"/>
            </p:nvSpPr>
            <p:spPr bwMode="auto">
              <a:xfrm>
                <a:off x="6632" y="2639"/>
                <a:ext cx="302" cy="319"/>
              </a:xfrm>
              <a:custGeom>
                <a:avLst/>
                <a:gdLst>
                  <a:gd name="T0" fmla="*/ 57 w 401"/>
                  <a:gd name="T1" fmla="*/ 11 h 423"/>
                  <a:gd name="T2" fmla="*/ 102 w 401"/>
                  <a:gd name="T3" fmla="*/ 3 h 423"/>
                  <a:gd name="T4" fmla="*/ 172 w 401"/>
                  <a:gd name="T5" fmla="*/ 23 h 423"/>
                  <a:gd name="T6" fmla="*/ 193 w 401"/>
                  <a:gd name="T7" fmla="*/ 26 h 423"/>
                  <a:gd name="T8" fmla="*/ 203 w 401"/>
                  <a:gd name="T9" fmla="*/ 33 h 423"/>
                  <a:gd name="T10" fmla="*/ 256 w 401"/>
                  <a:gd name="T11" fmla="*/ 39 h 423"/>
                  <a:gd name="T12" fmla="*/ 268 w 401"/>
                  <a:gd name="T13" fmla="*/ 115 h 423"/>
                  <a:gd name="T14" fmla="*/ 313 w 401"/>
                  <a:gd name="T15" fmla="*/ 167 h 423"/>
                  <a:gd name="T16" fmla="*/ 375 w 401"/>
                  <a:gd name="T17" fmla="*/ 197 h 423"/>
                  <a:gd name="T18" fmla="*/ 401 w 401"/>
                  <a:gd name="T19" fmla="*/ 247 h 423"/>
                  <a:gd name="T20" fmla="*/ 388 w 401"/>
                  <a:gd name="T21" fmla="*/ 246 h 423"/>
                  <a:gd name="T22" fmla="*/ 360 w 401"/>
                  <a:gd name="T23" fmla="*/ 246 h 423"/>
                  <a:gd name="T24" fmla="*/ 288 w 401"/>
                  <a:gd name="T25" fmla="*/ 246 h 423"/>
                  <a:gd name="T26" fmla="*/ 292 w 401"/>
                  <a:gd name="T27" fmla="*/ 294 h 423"/>
                  <a:gd name="T28" fmla="*/ 296 w 401"/>
                  <a:gd name="T29" fmla="*/ 333 h 423"/>
                  <a:gd name="T30" fmla="*/ 262 w 401"/>
                  <a:gd name="T31" fmla="*/ 408 h 423"/>
                  <a:gd name="T32" fmla="*/ 249 w 401"/>
                  <a:gd name="T33" fmla="*/ 423 h 423"/>
                  <a:gd name="T34" fmla="*/ 234 w 401"/>
                  <a:gd name="T35" fmla="*/ 385 h 423"/>
                  <a:gd name="T36" fmla="*/ 215 w 401"/>
                  <a:gd name="T37" fmla="*/ 307 h 423"/>
                  <a:gd name="T38" fmla="*/ 214 w 401"/>
                  <a:gd name="T39" fmla="*/ 261 h 423"/>
                  <a:gd name="T40" fmla="*/ 149 w 401"/>
                  <a:gd name="T41" fmla="*/ 174 h 423"/>
                  <a:gd name="T42" fmla="*/ 110 w 401"/>
                  <a:gd name="T43" fmla="*/ 157 h 423"/>
                  <a:gd name="T44" fmla="*/ 108 w 401"/>
                  <a:gd name="T45" fmla="*/ 141 h 423"/>
                  <a:gd name="T46" fmla="*/ 96 w 401"/>
                  <a:gd name="T47" fmla="*/ 140 h 423"/>
                  <a:gd name="T48" fmla="*/ 87 w 401"/>
                  <a:gd name="T49" fmla="*/ 130 h 423"/>
                  <a:gd name="T50" fmla="*/ 43 w 401"/>
                  <a:gd name="T51" fmla="*/ 68 h 423"/>
                  <a:gd name="T52" fmla="*/ 0 w 401"/>
                  <a:gd name="T53" fmla="*/ 36 h 423"/>
                  <a:gd name="T54" fmla="*/ 57 w 401"/>
                  <a:gd name="T55" fmla="*/ 1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1" h="423">
                    <a:moveTo>
                      <a:pt x="57" y="11"/>
                    </a:moveTo>
                    <a:cubicBezTo>
                      <a:pt x="70" y="0"/>
                      <a:pt x="87" y="2"/>
                      <a:pt x="102" y="3"/>
                    </a:cubicBezTo>
                    <a:cubicBezTo>
                      <a:pt x="119" y="23"/>
                      <a:pt x="148" y="25"/>
                      <a:pt x="172" y="23"/>
                    </a:cubicBezTo>
                    <a:cubicBezTo>
                      <a:pt x="174" y="35"/>
                      <a:pt x="185" y="27"/>
                      <a:pt x="193" y="26"/>
                    </a:cubicBezTo>
                    <a:cubicBezTo>
                      <a:pt x="196" y="28"/>
                      <a:pt x="200" y="30"/>
                      <a:pt x="203" y="33"/>
                    </a:cubicBezTo>
                    <a:cubicBezTo>
                      <a:pt x="220" y="37"/>
                      <a:pt x="238" y="48"/>
                      <a:pt x="256" y="39"/>
                    </a:cubicBezTo>
                    <a:cubicBezTo>
                      <a:pt x="267" y="64"/>
                      <a:pt x="254" y="92"/>
                      <a:pt x="268" y="115"/>
                    </a:cubicBezTo>
                    <a:cubicBezTo>
                      <a:pt x="279" y="135"/>
                      <a:pt x="296" y="151"/>
                      <a:pt x="313" y="167"/>
                    </a:cubicBezTo>
                    <a:cubicBezTo>
                      <a:pt x="337" y="169"/>
                      <a:pt x="352" y="191"/>
                      <a:pt x="375" y="197"/>
                    </a:cubicBezTo>
                    <a:cubicBezTo>
                      <a:pt x="373" y="218"/>
                      <a:pt x="387" y="233"/>
                      <a:pt x="401" y="247"/>
                    </a:cubicBezTo>
                    <a:cubicBezTo>
                      <a:pt x="397" y="247"/>
                      <a:pt x="391" y="247"/>
                      <a:pt x="388" y="246"/>
                    </a:cubicBezTo>
                    <a:cubicBezTo>
                      <a:pt x="385" y="231"/>
                      <a:pt x="367" y="237"/>
                      <a:pt x="360" y="246"/>
                    </a:cubicBezTo>
                    <a:cubicBezTo>
                      <a:pt x="337" y="238"/>
                      <a:pt x="312" y="251"/>
                      <a:pt x="288" y="246"/>
                    </a:cubicBezTo>
                    <a:cubicBezTo>
                      <a:pt x="280" y="262"/>
                      <a:pt x="287" y="279"/>
                      <a:pt x="292" y="294"/>
                    </a:cubicBezTo>
                    <a:cubicBezTo>
                      <a:pt x="296" y="307"/>
                      <a:pt x="294" y="320"/>
                      <a:pt x="296" y="333"/>
                    </a:cubicBezTo>
                    <a:cubicBezTo>
                      <a:pt x="273" y="353"/>
                      <a:pt x="279" y="386"/>
                      <a:pt x="262" y="408"/>
                    </a:cubicBezTo>
                    <a:cubicBezTo>
                      <a:pt x="258" y="413"/>
                      <a:pt x="253" y="418"/>
                      <a:pt x="249" y="423"/>
                    </a:cubicBezTo>
                    <a:cubicBezTo>
                      <a:pt x="243" y="410"/>
                      <a:pt x="236" y="398"/>
                      <a:pt x="234" y="385"/>
                    </a:cubicBezTo>
                    <a:cubicBezTo>
                      <a:pt x="232" y="358"/>
                      <a:pt x="220" y="333"/>
                      <a:pt x="215" y="307"/>
                    </a:cubicBezTo>
                    <a:cubicBezTo>
                      <a:pt x="213" y="291"/>
                      <a:pt x="216" y="276"/>
                      <a:pt x="214" y="261"/>
                    </a:cubicBezTo>
                    <a:cubicBezTo>
                      <a:pt x="199" y="228"/>
                      <a:pt x="174" y="201"/>
                      <a:pt x="149" y="174"/>
                    </a:cubicBezTo>
                    <a:cubicBezTo>
                      <a:pt x="135" y="172"/>
                      <a:pt x="122" y="164"/>
                      <a:pt x="110" y="157"/>
                    </a:cubicBezTo>
                    <a:cubicBezTo>
                      <a:pt x="109" y="152"/>
                      <a:pt x="108" y="147"/>
                      <a:pt x="108" y="141"/>
                    </a:cubicBezTo>
                    <a:cubicBezTo>
                      <a:pt x="105" y="141"/>
                      <a:pt x="99" y="140"/>
                      <a:pt x="96" y="140"/>
                    </a:cubicBezTo>
                    <a:cubicBezTo>
                      <a:pt x="93" y="136"/>
                      <a:pt x="90" y="133"/>
                      <a:pt x="87" y="130"/>
                    </a:cubicBezTo>
                    <a:cubicBezTo>
                      <a:pt x="87" y="101"/>
                      <a:pt x="59" y="88"/>
                      <a:pt x="43" y="68"/>
                    </a:cubicBezTo>
                    <a:cubicBezTo>
                      <a:pt x="32" y="53"/>
                      <a:pt x="16" y="44"/>
                      <a:pt x="0" y="36"/>
                    </a:cubicBezTo>
                    <a:cubicBezTo>
                      <a:pt x="18" y="25"/>
                      <a:pt x="40" y="24"/>
                      <a:pt x="57" y="1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4" name="Freeform 211">
                <a:extLst>
                  <a:ext uri="{FF2B5EF4-FFF2-40B4-BE49-F238E27FC236}">
                    <a16:creationId xmlns:a16="http://schemas.microsoft.com/office/drawing/2014/main" id="{4BCEDCBC-C406-41A2-815D-731E11C847B5}"/>
                  </a:ext>
                </a:extLst>
              </p:cNvPr>
              <p:cNvSpPr>
                <a:spLocks/>
              </p:cNvSpPr>
              <p:nvPr userDrawn="1"/>
            </p:nvSpPr>
            <p:spPr bwMode="auto">
              <a:xfrm>
                <a:off x="7562" y="2663"/>
                <a:ext cx="11" cy="15"/>
              </a:xfrm>
              <a:custGeom>
                <a:avLst/>
                <a:gdLst>
                  <a:gd name="T0" fmla="*/ 8 w 15"/>
                  <a:gd name="T1" fmla="*/ 0 h 20"/>
                  <a:gd name="T2" fmla="*/ 8 w 15"/>
                  <a:gd name="T3" fmla="*/ 20 h 20"/>
                  <a:gd name="T4" fmla="*/ 8 w 15"/>
                  <a:gd name="T5" fmla="*/ 0 h 20"/>
                </a:gdLst>
                <a:ahLst/>
                <a:cxnLst>
                  <a:cxn ang="0">
                    <a:pos x="T0" y="T1"/>
                  </a:cxn>
                  <a:cxn ang="0">
                    <a:pos x="T2" y="T3"/>
                  </a:cxn>
                  <a:cxn ang="0">
                    <a:pos x="T4" y="T5"/>
                  </a:cxn>
                </a:cxnLst>
                <a:rect l="0" t="0" r="r" b="b"/>
                <a:pathLst>
                  <a:path w="15" h="20">
                    <a:moveTo>
                      <a:pt x="8" y="0"/>
                    </a:moveTo>
                    <a:cubicBezTo>
                      <a:pt x="15" y="3"/>
                      <a:pt x="14" y="17"/>
                      <a:pt x="8" y="20"/>
                    </a:cubicBezTo>
                    <a:cubicBezTo>
                      <a:pt x="0" y="16"/>
                      <a:pt x="2" y="3"/>
                      <a:pt x="8"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5" name="Freeform 212">
                <a:extLst>
                  <a:ext uri="{FF2B5EF4-FFF2-40B4-BE49-F238E27FC236}">
                    <a16:creationId xmlns:a16="http://schemas.microsoft.com/office/drawing/2014/main" id="{42FAC9B6-3A68-4F91-BE66-5354B8EE60E9}"/>
                  </a:ext>
                </a:extLst>
              </p:cNvPr>
              <p:cNvSpPr>
                <a:spLocks/>
              </p:cNvSpPr>
              <p:nvPr userDrawn="1"/>
            </p:nvSpPr>
            <p:spPr bwMode="auto">
              <a:xfrm>
                <a:off x="6173" y="2678"/>
                <a:ext cx="774" cy="566"/>
              </a:xfrm>
              <a:custGeom>
                <a:avLst/>
                <a:gdLst>
                  <a:gd name="T0" fmla="*/ 634 w 1029"/>
                  <a:gd name="T1" fmla="*/ 12 h 752"/>
                  <a:gd name="T2" fmla="*/ 711 w 1029"/>
                  <a:gd name="T3" fmla="*/ 115 h 752"/>
                  <a:gd name="T4" fmla="*/ 754 w 1029"/>
                  <a:gd name="T5" fmla="*/ 135 h 752"/>
                  <a:gd name="T6" fmla="*/ 816 w 1029"/>
                  <a:gd name="T7" fmla="*/ 215 h 752"/>
                  <a:gd name="T8" fmla="*/ 828 w 1029"/>
                  <a:gd name="T9" fmla="*/ 312 h 752"/>
                  <a:gd name="T10" fmla="*/ 859 w 1029"/>
                  <a:gd name="T11" fmla="*/ 379 h 752"/>
                  <a:gd name="T12" fmla="*/ 891 w 1029"/>
                  <a:gd name="T13" fmla="*/ 410 h 752"/>
                  <a:gd name="T14" fmla="*/ 936 w 1029"/>
                  <a:gd name="T15" fmla="*/ 397 h 752"/>
                  <a:gd name="T16" fmla="*/ 993 w 1029"/>
                  <a:gd name="T17" fmla="*/ 373 h 752"/>
                  <a:gd name="T18" fmla="*/ 1023 w 1029"/>
                  <a:gd name="T19" fmla="*/ 388 h 752"/>
                  <a:gd name="T20" fmla="*/ 1023 w 1029"/>
                  <a:gd name="T21" fmla="*/ 438 h 752"/>
                  <a:gd name="T22" fmla="*/ 978 w 1029"/>
                  <a:gd name="T23" fmla="*/ 454 h 752"/>
                  <a:gd name="T24" fmla="*/ 958 w 1029"/>
                  <a:gd name="T25" fmla="*/ 443 h 752"/>
                  <a:gd name="T26" fmla="*/ 965 w 1029"/>
                  <a:gd name="T27" fmla="*/ 466 h 752"/>
                  <a:gd name="T28" fmla="*/ 949 w 1029"/>
                  <a:gd name="T29" fmla="*/ 485 h 752"/>
                  <a:gd name="T30" fmla="*/ 965 w 1029"/>
                  <a:gd name="T31" fmla="*/ 483 h 752"/>
                  <a:gd name="T32" fmla="*/ 968 w 1029"/>
                  <a:gd name="T33" fmla="*/ 488 h 752"/>
                  <a:gd name="T34" fmla="*/ 959 w 1029"/>
                  <a:gd name="T35" fmla="*/ 524 h 752"/>
                  <a:gd name="T36" fmla="*/ 959 w 1029"/>
                  <a:gd name="T37" fmla="*/ 607 h 752"/>
                  <a:gd name="T38" fmla="*/ 883 w 1029"/>
                  <a:gd name="T39" fmla="*/ 604 h 752"/>
                  <a:gd name="T40" fmla="*/ 841 w 1029"/>
                  <a:gd name="T41" fmla="*/ 609 h 752"/>
                  <a:gd name="T42" fmla="*/ 794 w 1029"/>
                  <a:gd name="T43" fmla="*/ 609 h 752"/>
                  <a:gd name="T44" fmla="*/ 740 w 1029"/>
                  <a:gd name="T45" fmla="*/ 627 h 752"/>
                  <a:gd name="T46" fmla="*/ 697 w 1029"/>
                  <a:gd name="T47" fmla="*/ 643 h 752"/>
                  <a:gd name="T48" fmla="*/ 662 w 1029"/>
                  <a:gd name="T49" fmla="*/ 697 h 752"/>
                  <a:gd name="T50" fmla="*/ 602 w 1029"/>
                  <a:gd name="T51" fmla="*/ 724 h 752"/>
                  <a:gd name="T52" fmla="*/ 546 w 1029"/>
                  <a:gd name="T53" fmla="*/ 730 h 752"/>
                  <a:gd name="T54" fmla="*/ 495 w 1029"/>
                  <a:gd name="T55" fmla="*/ 740 h 752"/>
                  <a:gd name="T56" fmla="*/ 454 w 1029"/>
                  <a:gd name="T57" fmla="*/ 741 h 752"/>
                  <a:gd name="T58" fmla="*/ 326 w 1029"/>
                  <a:gd name="T59" fmla="*/ 748 h 752"/>
                  <a:gd name="T60" fmla="*/ 311 w 1029"/>
                  <a:gd name="T61" fmla="*/ 689 h 752"/>
                  <a:gd name="T62" fmla="*/ 292 w 1029"/>
                  <a:gd name="T63" fmla="*/ 653 h 752"/>
                  <a:gd name="T64" fmla="*/ 297 w 1029"/>
                  <a:gd name="T65" fmla="*/ 628 h 752"/>
                  <a:gd name="T66" fmla="*/ 237 w 1029"/>
                  <a:gd name="T67" fmla="*/ 665 h 752"/>
                  <a:gd name="T68" fmla="*/ 152 w 1029"/>
                  <a:gd name="T69" fmla="*/ 636 h 752"/>
                  <a:gd name="T70" fmla="*/ 159 w 1029"/>
                  <a:gd name="T71" fmla="*/ 609 h 752"/>
                  <a:gd name="T72" fmla="*/ 145 w 1029"/>
                  <a:gd name="T73" fmla="*/ 574 h 752"/>
                  <a:gd name="T74" fmla="*/ 94 w 1029"/>
                  <a:gd name="T75" fmla="*/ 551 h 752"/>
                  <a:gd name="T76" fmla="*/ 64 w 1029"/>
                  <a:gd name="T77" fmla="*/ 510 h 752"/>
                  <a:gd name="T78" fmla="*/ 12 w 1029"/>
                  <a:gd name="T79" fmla="*/ 453 h 752"/>
                  <a:gd name="T80" fmla="*/ 10 w 1029"/>
                  <a:gd name="T81" fmla="*/ 444 h 752"/>
                  <a:gd name="T82" fmla="*/ 72 w 1029"/>
                  <a:gd name="T83" fmla="*/ 430 h 752"/>
                  <a:gd name="T84" fmla="*/ 99 w 1029"/>
                  <a:gd name="T85" fmla="*/ 381 h 752"/>
                  <a:gd name="T86" fmla="*/ 127 w 1029"/>
                  <a:gd name="T87" fmla="*/ 298 h 752"/>
                  <a:gd name="T88" fmla="*/ 142 w 1029"/>
                  <a:gd name="T89" fmla="*/ 252 h 752"/>
                  <a:gd name="T90" fmla="*/ 166 w 1029"/>
                  <a:gd name="T91" fmla="*/ 198 h 752"/>
                  <a:gd name="T92" fmla="*/ 176 w 1029"/>
                  <a:gd name="T93" fmla="*/ 158 h 752"/>
                  <a:gd name="T94" fmla="*/ 248 w 1029"/>
                  <a:gd name="T95" fmla="*/ 120 h 752"/>
                  <a:gd name="T96" fmla="*/ 288 w 1029"/>
                  <a:gd name="T97" fmla="*/ 116 h 752"/>
                  <a:gd name="T98" fmla="*/ 329 w 1029"/>
                  <a:gd name="T99" fmla="*/ 108 h 752"/>
                  <a:gd name="T100" fmla="*/ 403 w 1029"/>
                  <a:gd name="T101" fmla="*/ 102 h 752"/>
                  <a:gd name="T102" fmla="*/ 439 w 1029"/>
                  <a:gd name="T103" fmla="*/ 131 h 752"/>
                  <a:gd name="T104" fmla="*/ 476 w 1029"/>
                  <a:gd name="T105" fmla="*/ 90 h 752"/>
                  <a:gd name="T106" fmla="*/ 518 w 1029"/>
                  <a:gd name="T107" fmla="*/ 77 h 752"/>
                  <a:gd name="T108" fmla="*/ 571 w 1029"/>
                  <a:gd name="T109" fmla="*/ 41 h 752"/>
                  <a:gd name="T110" fmla="*/ 601 w 1029"/>
                  <a:gd name="T111" fmla="*/ 5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9" h="752">
                    <a:moveTo>
                      <a:pt x="601" y="5"/>
                    </a:moveTo>
                    <a:cubicBezTo>
                      <a:pt x="606" y="1"/>
                      <a:pt x="613" y="1"/>
                      <a:pt x="619" y="0"/>
                    </a:cubicBezTo>
                    <a:cubicBezTo>
                      <a:pt x="623" y="5"/>
                      <a:pt x="628" y="9"/>
                      <a:pt x="634" y="12"/>
                    </a:cubicBezTo>
                    <a:cubicBezTo>
                      <a:pt x="647" y="34"/>
                      <a:pt x="670" y="47"/>
                      <a:pt x="684" y="68"/>
                    </a:cubicBezTo>
                    <a:cubicBezTo>
                      <a:pt x="686" y="74"/>
                      <a:pt x="687" y="81"/>
                      <a:pt x="687" y="87"/>
                    </a:cubicBezTo>
                    <a:cubicBezTo>
                      <a:pt x="695" y="96"/>
                      <a:pt x="712" y="100"/>
                      <a:pt x="711" y="115"/>
                    </a:cubicBezTo>
                    <a:cubicBezTo>
                      <a:pt x="713" y="116"/>
                      <a:pt x="718" y="118"/>
                      <a:pt x="721" y="119"/>
                    </a:cubicBezTo>
                    <a:cubicBezTo>
                      <a:pt x="728" y="123"/>
                      <a:pt x="734" y="128"/>
                      <a:pt x="740" y="132"/>
                    </a:cubicBezTo>
                    <a:cubicBezTo>
                      <a:pt x="745" y="133"/>
                      <a:pt x="749" y="134"/>
                      <a:pt x="754" y="135"/>
                    </a:cubicBezTo>
                    <a:cubicBezTo>
                      <a:pt x="765" y="145"/>
                      <a:pt x="771" y="159"/>
                      <a:pt x="782" y="168"/>
                    </a:cubicBezTo>
                    <a:cubicBezTo>
                      <a:pt x="792" y="178"/>
                      <a:pt x="799" y="190"/>
                      <a:pt x="805" y="202"/>
                    </a:cubicBezTo>
                    <a:cubicBezTo>
                      <a:pt x="808" y="207"/>
                      <a:pt x="811" y="211"/>
                      <a:pt x="816" y="215"/>
                    </a:cubicBezTo>
                    <a:cubicBezTo>
                      <a:pt x="817" y="236"/>
                      <a:pt x="811" y="257"/>
                      <a:pt x="819" y="276"/>
                    </a:cubicBezTo>
                    <a:cubicBezTo>
                      <a:pt x="820" y="278"/>
                      <a:pt x="821" y="282"/>
                      <a:pt x="821" y="284"/>
                    </a:cubicBezTo>
                    <a:cubicBezTo>
                      <a:pt x="825" y="293"/>
                      <a:pt x="824" y="302"/>
                      <a:pt x="828" y="312"/>
                    </a:cubicBezTo>
                    <a:cubicBezTo>
                      <a:pt x="839" y="325"/>
                      <a:pt x="829" y="344"/>
                      <a:pt x="840" y="359"/>
                    </a:cubicBezTo>
                    <a:cubicBezTo>
                      <a:pt x="843" y="365"/>
                      <a:pt x="847" y="372"/>
                      <a:pt x="849" y="379"/>
                    </a:cubicBezTo>
                    <a:cubicBezTo>
                      <a:pt x="852" y="379"/>
                      <a:pt x="856" y="379"/>
                      <a:pt x="859" y="379"/>
                    </a:cubicBezTo>
                    <a:cubicBezTo>
                      <a:pt x="856" y="385"/>
                      <a:pt x="854" y="391"/>
                      <a:pt x="852" y="396"/>
                    </a:cubicBezTo>
                    <a:cubicBezTo>
                      <a:pt x="857" y="397"/>
                      <a:pt x="863" y="399"/>
                      <a:pt x="869" y="400"/>
                    </a:cubicBezTo>
                    <a:cubicBezTo>
                      <a:pt x="877" y="403"/>
                      <a:pt x="884" y="406"/>
                      <a:pt x="891" y="410"/>
                    </a:cubicBezTo>
                    <a:cubicBezTo>
                      <a:pt x="901" y="416"/>
                      <a:pt x="914" y="419"/>
                      <a:pt x="924" y="412"/>
                    </a:cubicBezTo>
                    <a:cubicBezTo>
                      <a:pt x="927" y="412"/>
                      <a:pt x="933" y="411"/>
                      <a:pt x="936" y="411"/>
                    </a:cubicBezTo>
                    <a:cubicBezTo>
                      <a:pt x="936" y="408"/>
                      <a:pt x="936" y="401"/>
                      <a:pt x="936" y="397"/>
                    </a:cubicBezTo>
                    <a:cubicBezTo>
                      <a:pt x="941" y="397"/>
                      <a:pt x="947" y="397"/>
                      <a:pt x="952" y="397"/>
                    </a:cubicBezTo>
                    <a:cubicBezTo>
                      <a:pt x="955" y="394"/>
                      <a:pt x="959" y="390"/>
                      <a:pt x="962" y="386"/>
                    </a:cubicBezTo>
                    <a:cubicBezTo>
                      <a:pt x="960" y="369"/>
                      <a:pt x="980" y="365"/>
                      <a:pt x="993" y="373"/>
                    </a:cubicBezTo>
                    <a:cubicBezTo>
                      <a:pt x="999" y="376"/>
                      <a:pt x="1006" y="379"/>
                      <a:pt x="1014" y="380"/>
                    </a:cubicBezTo>
                    <a:cubicBezTo>
                      <a:pt x="1014" y="382"/>
                      <a:pt x="1014" y="386"/>
                      <a:pt x="1014" y="388"/>
                    </a:cubicBezTo>
                    <a:cubicBezTo>
                      <a:pt x="1016" y="388"/>
                      <a:pt x="1021" y="388"/>
                      <a:pt x="1023" y="388"/>
                    </a:cubicBezTo>
                    <a:cubicBezTo>
                      <a:pt x="1023" y="397"/>
                      <a:pt x="1023" y="405"/>
                      <a:pt x="1024" y="413"/>
                    </a:cubicBezTo>
                    <a:cubicBezTo>
                      <a:pt x="1029" y="418"/>
                      <a:pt x="1029" y="423"/>
                      <a:pt x="1024" y="428"/>
                    </a:cubicBezTo>
                    <a:cubicBezTo>
                      <a:pt x="1024" y="430"/>
                      <a:pt x="1023" y="435"/>
                      <a:pt x="1023" y="438"/>
                    </a:cubicBezTo>
                    <a:cubicBezTo>
                      <a:pt x="1016" y="440"/>
                      <a:pt x="1009" y="444"/>
                      <a:pt x="1002" y="446"/>
                    </a:cubicBezTo>
                    <a:cubicBezTo>
                      <a:pt x="990" y="452"/>
                      <a:pt x="989" y="471"/>
                      <a:pt x="971" y="468"/>
                    </a:cubicBezTo>
                    <a:cubicBezTo>
                      <a:pt x="974" y="463"/>
                      <a:pt x="976" y="458"/>
                      <a:pt x="978" y="454"/>
                    </a:cubicBezTo>
                    <a:cubicBezTo>
                      <a:pt x="976" y="453"/>
                      <a:pt x="969" y="452"/>
                      <a:pt x="966" y="451"/>
                    </a:cubicBezTo>
                    <a:cubicBezTo>
                      <a:pt x="971" y="442"/>
                      <a:pt x="971" y="442"/>
                      <a:pt x="971" y="442"/>
                    </a:cubicBezTo>
                    <a:cubicBezTo>
                      <a:pt x="967" y="442"/>
                      <a:pt x="961" y="443"/>
                      <a:pt x="958" y="443"/>
                    </a:cubicBezTo>
                    <a:cubicBezTo>
                      <a:pt x="960" y="439"/>
                      <a:pt x="963" y="436"/>
                      <a:pt x="965" y="432"/>
                    </a:cubicBezTo>
                    <a:cubicBezTo>
                      <a:pt x="949" y="428"/>
                      <a:pt x="953" y="443"/>
                      <a:pt x="957" y="450"/>
                    </a:cubicBezTo>
                    <a:cubicBezTo>
                      <a:pt x="959" y="456"/>
                      <a:pt x="962" y="461"/>
                      <a:pt x="965" y="466"/>
                    </a:cubicBezTo>
                    <a:cubicBezTo>
                      <a:pt x="962" y="467"/>
                      <a:pt x="956" y="467"/>
                      <a:pt x="953" y="467"/>
                    </a:cubicBezTo>
                    <a:cubicBezTo>
                      <a:pt x="955" y="473"/>
                      <a:pt x="958" y="479"/>
                      <a:pt x="960" y="485"/>
                    </a:cubicBezTo>
                    <a:cubicBezTo>
                      <a:pt x="957" y="485"/>
                      <a:pt x="952" y="485"/>
                      <a:pt x="949" y="485"/>
                    </a:cubicBezTo>
                    <a:cubicBezTo>
                      <a:pt x="949" y="491"/>
                      <a:pt x="949" y="497"/>
                      <a:pt x="949" y="503"/>
                    </a:cubicBezTo>
                    <a:cubicBezTo>
                      <a:pt x="952" y="503"/>
                      <a:pt x="952" y="503"/>
                      <a:pt x="952" y="503"/>
                    </a:cubicBezTo>
                    <a:cubicBezTo>
                      <a:pt x="956" y="496"/>
                      <a:pt x="960" y="489"/>
                      <a:pt x="965" y="483"/>
                    </a:cubicBezTo>
                    <a:cubicBezTo>
                      <a:pt x="966" y="480"/>
                      <a:pt x="968" y="474"/>
                      <a:pt x="969" y="471"/>
                    </a:cubicBezTo>
                    <a:cubicBezTo>
                      <a:pt x="971" y="471"/>
                      <a:pt x="977" y="472"/>
                      <a:pt x="979" y="472"/>
                    </a:cubicBezTo>
                    <a:cubicBezTo>
                      <a:pt x="977" y="478"/>
                      <a:pt x="972" y="483"/>
                      <a:pt x="968" y="488"/>
                    </a:cubicBezTo>
                    <a:cubicBezTo>
                      <a:pt x="968" y="490"/>
                      <a:pt x="968" y="494"/>
                      <a:pt x="968" y="496"/>
                    </a:cubicBezTo>
                    <a:cubicBezTo>
                      <a:pt x="972" y="501"/>
                      <a:pt x="973" y="505"/>
                      <a:pt x="970" y="510"/>
                    </a:cubicBezTo>
                    <a:cubicBezTo>
                      <a:pt x="966" y="515"/>
                      <a:pt x="963" y="520"/>
                      <a:pt x="959" y="524"/>
                    </a:cubicBezTo>
                    <a:cubicBezTo>
                      <a:pt x="955" y="533"/>
                      <a:pt x="960" y="546"/>
                      <a:pt x="949" y="552"/>
                    </a:cubicBezTo>
                    <a:cubicBezTo>
                      <a:pt x="949" y="563"/>
                      <a:pt x="948" y="575"/>
                      <a:pt x="956" y="585"/>
                    </a:cubicBezTo>
                    <a:cubicBezTo>
                      <a:pt x="959" y="592"/>
                      <a:pt x="959" y="599"/>
                      <a:pt x="959" y="607"/>
                    </a:cubicBezTo>
                    <a:cubicBezTo>
                      <a:pt x="964" y="613"/>
                      <a:pt x="963" y="621"/>
                      <a:pt x="964" y="628"/>
                    </a:cubicBezTo>
                    <a:cubicBezTo>
                      <a:pt x="947" y="628"/>
                      <a:pt x="930" y="628"/>
                      <a:pt x="914" y="628"/>
                    </a:cubicBezTo>
                    <a:cubicBezTo>
                      <a:pt x="905" y="618"/>
                      <a:pt x="900" y="600"/>
                      <a:pt x="883" y="604"/>
                    </a:cubicBezTo>
                    <a:cubicBezTo>
                      <a:pt x="879" y="609"/>
                      <a:pt x="875" y="612"/>
                      <a:pt x="871" y="615"/>
                    </a:cubicBezTo>
                    <a:cubicBezTo>
                      <a:pt x="866" y="612"/>
                      <a:pt x="863" y="609"/>
                      <a:pt x="859" y="604"/>
                    </a:cubicBezTo>
                    <a:cubicBezTo>
                      <a:pt x="853" y="605"/>
                      <a:pt x="846" y="605"/>
                      <a:pt x="841" y="609"/>
                    </a:cubicBezTo>
                    <a:cubicBezTo>
                      <a:pt x="838" y="609"/>
                      <a:pt x="835" y="610"/>
                      <a:pt x="832" y="610"/>
                    </a:cubicBezTo>
                    <a:cubicBezTo>
                      <a:pt x="824" y="617"/>
                      <a:pt x="816" y="613"/>
                      <a:pt x="808" y="608"/>
                    </a:cubicBezTo>
                    <a:cubicBezTo>
                      <a:pt x="803" y="604"/>
                      <a:pt x="799" y="604"/>
                      <a:pt x="794" y="609"/>
                    </a:cubicBezTo>
                    <a:cubicBezTo>
                      <a:pt x="785" y="610"/>
                      <a:pt x="776" y="610"/>
                      <a:pt x="767" y="610"/>
                    </a:cubicBezTo>
                    <a:cubicBezTo>
                      <a:pt x="762" y="615"/>
                      <a:pt x="756" y="619"/>
                      <a:pt x="749" y="622"/>
                    </a:cubicBezTo>
                    <a:cubicBezTo>
                      <a:pt x="747" y="623"/>
                      <a:pt x="742" y="626"/>
                      <a:pt x="740" y="627"/>
                    </a:cubicBezTo>
                    <a:cubicBezTo>
                      <a:pt x="737" y="628"/>
                      <a:pt x="733" y="631"/>
                      <a:pt x="730" y="632"/>
                    </a:cubicBezTo>
                    <a:cubicBezTo>
                      <a:pt x="728" y="633"/>
                      <a:pt x="723" y="633"/>
                      <a:pt x="722" y="633"/>
                    </a:cubicBezTo>
                    <a:cubicBezTo>
                      <a:pt x="714" y="638"/>
                      <a:pt x="706" y="642"/>
                      <a:pt x="697" y="643"/>
                    </a:cubicBezTo>
                    <a:cubicBezTo>
                      <a:pt x="691" y="649"/>
                      <a:pt x="685" y="655"/>
                      <a:pt x="681" y="663"/>
                    </a:cubicBezTo>
                    <a:cubicBezTo>
                      <a:pt x="678" y="667"/>
                      <a:pt x="676" y="672"/>
                      <a:pt x="674" y="676"/>
                    </a:cubicBezTo>
                    <a:cubicBezTo>
                      <a:pt x="670" y="683"/>
                      <a:pt x="665" y="690"/>
                      <a:pt x="662" y="697"/>
                    </a:cubicBezTo>
                    <a:cubicBezTo>
                      <a:pt x="660" y="697"/>
                      <a:pt x="658" y="697"/>
                      <a:pt x="656" y="697"/>
                    </a:cubicBezTo>
                    <a:cubicBezTo>
                      <a:pt x="652" y="708"/>
                      <a:pt x="642" y="716"/>
                      <a:pt x="634" y="725"/>
                    </a:cubicBezTo>
                    <a:cubicBezTo>
                      <a:pt x="625" y="718"/>
                      <a:pt x="611" y="717"/>
                      <a:pt x="602" y="724"/>
                    </a:cubicBezTo>
                    <a:cubicBezTo>
                      <a:pt x="593" y="718"/>
                      <a:pt x="582" y="719"/>
                      <a:pt x="573" y="723"/>
                    </a:cubicBezTo>
                    <a:cubicBezTo>
                      <a:pt x="567" y="725"/>
                      <a:pt x="561" y="726"/>
                      <a:pt x="555" y="728"/>
                    </a:cubicBezTo>
                    <a:cubicBezTo>
                      <a:pt x="552" y="729"/>
                      <a:pt x="548" y="730"/>
                      <a:pt x="546" y="730"/>
                    </a:cubicBezTo>
                    <a:cubicBezTo>
                      <a:pt x="540" y="735"/>
                      <a:pt x="533" y="735"/>
                      <a:pt x="527" y="730"/>
                    </a:cubicBezTo>
                    <a:cubicBezTo>
                      <a:pt x="521" y="729"/>
                      <a:pt x="515" y="729"/>
                      <a:pt x="509" y="729"/>
                    </a:cubicBezTo>
                    <a:cubicBezTo>
                      <a:pt x="505" y="734"/>
                      <a:pt x="500" y="737"/>
                      <a:pt x="495" y="740"/>
                    </a:cubicBezTo>
                    <a:cubicBezTo>
                      <a:pt x="491" y="742"/>
                      <a:pt x="486" y="745"/>
                      <a:pt x="482" y="747"/>
                    </a:cubicBezTo>
                    <a:cubicBezTo>
                      <a:pt x="478" y="749"/>
                      <a:pt x="474" y="751"/>
                      <a:pt x="469" y="752"/>
                    </a:cubicBezTo>
                    <a:cubicBezTo>
                      <a:pt x="464" y="749"/>
                      <a:pt x="459" y="745"/>
                      <a:pt x="454" y="741"/>
                    </a:cubicBezTo>
                    <a:cubicBezTo>
                      <a:pt x="421" y="735"/>
                      <a:pt x="389" y="740"/>
                      <a:pt x="356" y="739"/>
                    </a:cubicBezTo>
                    <a:cubicBezTo>
                      <a:pt x="354" y="741"/>
                      <a:pt x="350" y="746"/>
                      <a:pt x="349" y="748"/>
                    </a:cubicBezTo>
                    <a:cubicBezTo>
                      <a:pt x="341" y="748"/>
                      <a:pt x="333" y="748"/>
                      <a:pt x="326" y="748"/>
                    </a:cubicBezTo>
                    <a:cubicBezTo>
                      <a:pt x="328" y="744"/>
                      <a:pt x="331" y="740"/>
                      <a:pt x="333" y="735"/>
                    </a:cubicBezTo>
                    <a:cubicBezTo>
                      <a:pt x="345" y="734"/>
                      <a:pt x="350" y="719"/>
                      <a:pt x="343" y="711"/>
                    </a:cubicBezTo>
                    <a:cubicBezTo>
                      <a:pt x="332" y="704"/>
                      <a:pt x="323" y="694"/>
                      <a:pt x="311" y="689"/>
                    </a:cubicBezTo>
                    <a:cubicBezTo>
                      <a:pt x="304" y="686"/>
                      <a:pt x="298" y="680"/>
                      <a:pt x="292" y="674"/>
                    </a:cubicBezTo>
                    <a:cubicBezTo>
                      <a:pt x="290" y="674"/>
                      <a:pt x="283" y="674"/>
                      <a:pt x="280" y="674"/>
                    </a:cubicBezTo>
                    <a:cubicBezTo>
                      <a:pt x="280" y="665"/>
                      <a:pt x="284" y="657"/>
                      <a:pt x="292" y="653"/>
                    </a:cubicBezTo>
                    <a:cubicBezTo>
                      <a:pt x="297" y="652"/>
                      <a:pt x="303" y="651"/>
                      <a:pt x="308" y="650"/>
                    </a:cubicBezTo>
                    <a:cubicBezTo>
                      <a:pt x="308" y="647"/>
                      <a:pt x="308" y="642"/>
                      <a:pt x="308" y="639"/>
                    </a:cubicBezTo>
                    <a:cubicBezTo>
                      <a:pt x="305" y="635"/>
                      <a:pt x="301" y="632"/>
                      <a:pt x="297" y="628"/>
                    </a:cubicBezTo>
                    <a:cubicBezTo>
                      <a:pt x="285" y="628"/>
                      <a:pt x="273" y="627"/>
                      <a:pt x="260" y="628"/>
                    </a:cubicBezTo>
                    <a:cubicBezTo>
                      <a:pt x="252" y="629"/>
                      <a:pt x="255" y="639"/>
                      <a:pt x="252" y="644"/>
                    </a:cubicBezTo>
                    <a:cubicBezTo>
                      <a:pt x="246" y="651"/>
                      <a:pt x="243" y="659"/>
                      <a:pt x="237" y="665"/>
                    </a:cubicBezTo>
                    <a:cubicBezTo>
                      <a:pt x="227" y="664"/>
                      <a:pt x="222" y="652"/>
                      <a:pt x="214" y="646"/>
                    </a:cubicBezTo>
                    <a:cubicBezTo>
                      <a:pt x="212" y="646"/>
                      <a:pt x="208" y="646"/>
                      <a:pt x="205" y="645"/>
                    </a:cubicBezTo>
                    <a:cubicBezTo>
                      <a:pt x="189" y="637"/>
                      <a:pt x="168" y="647"/>
                      <a:pt x="152" y="636"/>
                    </a:cubicBezTo>
                    <a:cubicBezTo>
                      <a:pt x="152" y="633"/>
                      <a:pt x="152" y="633"/>
                      <a:pt x="152" y="633"/>
                    </a:cubicBezTo>
                    <a:cubicBezTo>
                      <a:pt x="154" y="633"/>
                      <a:pt x="159" y="633"/>
                      <a:pt x="161" y="633"/>
                    </a:cubicBezTo>
                    <a:cubicBezTo>
                      <a:pt x="160" y="625"/>
                      <a:pt x="163" y="616"/>
                      <a:pt x="159" y="609"/>
                    </a:cubicBezTo>
                    <a:cubicBezTo>
                      <a:pt x="153" y="605"/>
                      <a:pt x="148" y="603"/>
                      <a:pt x="143" y="599"/>
                    </a:cubicBezTo>
                    <a:cubicBezTo>
                      <a:pt x="148" y="592"/>
                      <a:pt x="154" y="586"/>
                      <a:pt x="158" y="580"/>
                    </a:cubicBezTo>
                    <a:cubicBezTo>
                      <a:pt x="155" y="578"/>
                      <a:pt x="148" y="575"/>
                      <a:pt x="145" y="574"/>
                    </a:cubicBezTo>
                    <a:cubicBezTo>
                      <a:pt x="140" y="573"/>
                      <a:pt x="136" y="571"/>
                      <a:pt x="131" y="570"/>
                    </a:cubicBezTo>
                    <a:cubicBezTo>
                      <a:pt x="125" y="566"/>
                      <a:pt x="119" y="560"/>
                      <a:pt x="113" y="555"/>
                    </a:cubicBezTo>
                    <a:cubicBezTo>
                      <a:pt x="107" y="554"/>
                      <a:pt x="100" y="554"/>
                      <a:pt x="94" y="551"/>
                    </a:cubicBezTo>
                    <a:cubicBezTo>
                      <a:pt x="89" y="550"/>
                      <a:pt x="85" y="548"/>
                      <a:pt x="80" y="547"/>
                    </a:cubicBezTo>
                    <a:cubicBezTo>
                      <a:pt x="74" y="544"/>
                      <a:pt x="70" y="539"/>
                      <a:pt x="66" y="533"/>
                    </a:cubicBezTo>
                    <a:cubicBezTo>
                      <a:pt x="64" y="526"/>
                      <a:pt x="64" y="518"/>
                      <a:pt x="64" y="510"/>
                    </a:cubicBezTo>
                    <a:cubicBezTo>
                      <a:pt x="60" y="505"/>
                      <a:pt x="55" y="501"/>
                      <a:pt x="50" y="497"/>
                    </a:cubicBezTo>
                    <a:cubicBezTo>
                      <a:pt x="50" y="494"/>
                      <a:pt x="50" y="489"/>
                      <a:pt x="50" y="487"/>
                    </a:cubicBezTo>
                    <a:cubicBezTo>
                      <a:pt x="38" y="474"/>
                      <a:pt x="22" y="467"/>
                      <a:pt x="12" y="453"/>
                    </a:cubicBezTo>
                    <a:cubicBezTo>
                      <a:pt x="8" y="453"/>
                      <a:pt x="2" y="453"/>
                      <a:pt x="0" y="453"/>
                    </a:cubicBezTo>
                    <a:cubicBezTo>
                      <a:pt x="0" y="450"/>
                      <a:pt x="0" y="450"/>
                      <a:pt x="0" y="450"/>
                    </a:cubicBezTo>
                    <a:cubicBezTo>
                      <a:pt x="2" y="449"/>
                      <a:pt x="8" y="446"/>
                      <a:pt x="10" y="444"/>
                    </a:cubicBezTo>
                    <a:cubicBezTo>
                      <a:pt x="18" y="449"/>
                      <a:pt x="26" y="448"/>
                      <a:pt x="35" y="449"/>
                    </a:cubicBezTo>
                    <a:cubicBezTo>
                      <a:pt x="41" y="441"/>
                      <a:pt x="47" y="433"/>
                      <a:pt x="52" y="425"/>
                    </a:cubicBezTo>
                    <a:cubicBezTo>
                      <a:pt x="56" y="432"/>
                      <a:pt x="65" y="429"/>
                      <a:pt x="72" y="430"/>
                    </a:cubicBezTo>
                    <a:cubicBezTo>
                      <a:pt x="74" y="423"/>
                      <a:pt x="78" y="416"/>
                      <a:pt x="81" y="409"/>
                    </a:cubicBezTo>
                    <a:cubicBezTo>
                      <a:pt x="83" y="407"/>
                      <a:pt x="84" y="402"/>
                      <a:pt x="86" y="400"/>
                    </a:cubicBezTo>
                    <a:cubicBezTo>
                      <a:pt x="89" y="393"/>
                      <a:pt x="94" y="387"/>
                      <a:pt x="99" y="381"/>
                    </a:cubicBezTo>
                    <a:cubicBezTo>
                      <a:pt x="101" y="373"/>
                      <a:pt x="101" y="366"/>
                      <a:pt x="101" y="358"/>
                    </a:cubicBezTo>
                    <a:cubicBezTo>
                      <a:pt x="108" y="355"/>
                      <a:pt x="114" y="350"/>
                      <a:pt x="119" y="345"/>
                    </a:cubicBezTo>
                    <a:cubicBezTo>
                      <a:pt x="119" y="329"/>
                      <a:pt x="117" y="312"/>
                      <a:pt x="127" y="298"/>
                    </a:cubicBezTo>
                    <a:cubicBezTo>
                      <a:pt x="129" y="296"/>
                      <a:pt x="131" y="291"/>
                      <a:pt x="133" y="289"/>
                    </a:cubicBezTo>
                    <a:cubicBezTo>
                      <a:pt x="133" y="287"/>
                      <a:pt x="134" y="283"/>
                      <a:pt x="134" y="280"/>
                    </a:cubicBezTo>
                    <a:cubicBezTo>
                      <a:pt x="139" y="272"/>
                      <a:pt x="137" y="261"/>
                      <a:pt x="142" y="252"/>
                    </a:cubicBezTo>
                    <a:cubicBezTo>
                      <a:pt x="142" y="247"/>
                      <a:pt x="143" y="243"/>
                      <a:pt x="143" y="239"/>
                    </a:cubicBezTo>
                    <a:cubicBezTo>
                      <a:pt x="151" y="228"/>
                      <a:pt x="144" y="213"/>
                      <a:pt x="149" y="202"/>
                    </a:cubicBezTo>
                    <a:cubicBezTo>
                      <a:pt x="155" y="200"/>
                      <a:pt x="160" y="199"/>
                      <a:pt x="166" y="198"/>
                    </a:cubicBezTo>
                    <a:cubicBezTo>
                      <a:pt x="166" y="196"/>
                      <a:pt x="166" y="191"/>
                      <a:pt x="166" y="188"/>
                    </a:cubicBezTo>
                    <a:cubicBezTo>
                      <a:pt x="170" y="183"/>
                      <a:pt x="170" y="176"/>
                      <a:pt x="171" y="169"/>
                    </a:cubicBezTo>
                    <a:cubicBezTo>
                      <a:pt x="172" y="166"/>
                      <a:pt x="175" y="160"/>
                      <a:pt x="176" y="158"/>
                    </a:cubicBezTo>
                    <a:cubicBezTo>
                      <a:pt x="184" y="158"/>
                      <a:pt x="192" y="158"/>
                      <a:pt x="201" y="158"/>
                    </a:cubicBezTo>
                    <a:cubicBezTo>
                      <a:pt x="212" y="146"/>
                      <a:pt x="223" y="133"/>
                      <a:pt x="237" y="124"/>
                    </a:cubicBezTo>
                    <a:cubicBezTo>
                      <a:pt x="240" y="123"/>
                      <a:pt x="245" y="121"/>
                      <a:pt x="248" y="120"/>
                    </a:cubicBezTo>
                    <a:cubicBezTo>
                      <a:pt x="248" y="113"/>
                      <a:pt x="251" y="107"/>
                      <a:pt x="255" y="101"/>
                    </a:cubicBezTo>
                    <a:cubicBezTo>
                      <a:pt x="260" y="106"/>
                      <a:pt x="264" y="111"/>
                      <a:pt x="268" y="116"/>
                    </a:cubicBezTo>
                    <a:cubicBezTo>
                      <a:pt x="275" y="116"/>
                      <a:pt x="282" y="116"/>
                      <a:pt x="288" y="116"/>
                    </a:cubicBezTo>
                    <a:cubicBezTo>
                      <a:pt x="290" y="114"/>
                      <a:pt x="294" y="110"/>
                      <a:pt x="296" y="108"/>
                    </a:cubicBezTo>
                    <a:cubicBezTo>
                      <a:pt x="301" y="107"/>
                      <a:pt x="306" y="106"/>
                      <a:pt x="310" y="104"/>
                    </a:cubicBezTo>
                    <a:cubicBezTo>
                      <a:pt x="316" y="106"/>
                      <a:pt x="322" y="107"/>
                      <a:pt x="329" y="108"/>
                    </a:cubicBezTo>
                    <a:cubicBezTo>
                      <a:pt x="338" y="113"/>
                      <a:pt x="349" y="113"/>
                      <a:pt x="357" y="108"/>
                    </a:cubicBezTo>
                    <a:cubicBezTo>
                      <a:pt x="359" y="107"/>
                      <a:pt x="363" y="107"/>
                      <a:pt x="366" y="106"/>
                    </a:cubicBezTo>
                    <a:cubicBezTo>
                      <a:pt x="377" y="100"/>
                      <a:pt x="391" y="103"/>
                      <a:pt x="403" y="102"/>
                    </a:cubicBezTo>
                    <a:cubicBezTo>
                      <a:pt x="405" y="105"/>
                      <a:pt x="409" y="109"/>
                      <a:pt x="411" y="111"/>
                    </a:cubicBezTo>
                    <a:cubicBezTo>
                      <a:pt x="416" y="112"/>
                      <a:pt x="421" y="113"/>
                      <a:pt x="426" y="114"/>
                    </a:cubicBezTo>
                    <a:cubicBezTo>
                      <a:pt x="433" y="117"/>
                      <a:pt x="438" y="123"/>
                      <a:pt x="439" y="131"/>
                    </a:cubicBezTo>
                    <a:cubicBezTo>
                      <a:pt x="456" y="135"/>
                      <a:pt x="461" y="119"/>
                      <a:pt x="469" y="109"/>
                    </a:cubicBezTo>
                    <a:cubicBezTo>
                      <a:pt x="470" y="107"/>
                      <a:pt x="470" y="102"/>
                      <a:pt x="470" y="101"/>
                    </a:cubicBezTo>
                    <a:cubicBezTo>
                      <a:pt x="472" y="98"/>
                      <a:pt x="474" y="93"/>
                      <a:pt x="476" y="90"/>
                    </a:cubicBezTo>
                    <a:cubicBezTo>
                      <a:pt x="479" y="89"/>
                      <a:pt x="484" y="86"/>
                      <a:pt x="486" y="85"/>
                    </a:cubicBezTo>
                    <a:cubicBezTo>
                      <a:pt x="488" y="84"/>
                      <a:pt x="492" y="83"/>
                      <a:pt x="495" y="83"/>
                    </a:cubicBezTo>
                    <a:cubicBezTo>
                      <a:pt x="502" y="80"/>
                      <a:pt x="510" y="79"/>
                      <a:pt x="518" y="77"/>
                    </a:cubicBezTo>
                    <a:cubicBezTo>
                      <a:pt x="524" y="72"/>
                      <a:pt x="530" y="68"/>
                      <a:pt x="537" y="64"/>
                    </a:cubicBezTo>
                    <a:cubicBezTo>
                      <a:pt x="541" y="62"/>
                      <a:pt x="546" y="60"/>
                      <a:pt x="551" y="58"/>
                    </a:cubicBezTo>
                    <a:cubicBezTo>
                      <a:pt x="558" y="54"/>
                      <a:pt x="564" y="47"/>
                      <a:pt x="571" y="41"/>
                    </a:cubicBezTo>
                    <a:cubicBezTo>
                      <a:pt x="571" y="32"/>
                      <a:pt x="573" y="24"/>
                      <a:pt x="577" y="17"/>
                    </a:cubicBezTo>
                    <a:cubicBezTo>
                      <a:pt x="582" y="14"/>
                      <a:pt x="587" y="10"/>
                      <a:pt x="592" y="6"/>
                    </a:cubicBezTo>
                    <a:cubicBezTo>
                      <a:pt x="594" y="6"/>
                      <a:pt x="598" y="5"/>
                      <a:pt x="601" y="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6" name="Freeform 213">
                <a:extLst>
                  <a:ext uri="{FF2B5EF4-FFF2-40B4-BE49-F238E27FC236}">
                    <a16:creationId xmlns:a16="http://schemas.microsoft.com/office/drawing/2014/main" id="{2C4BD13C-5A69-4EEE-8423-48C90C5DE28A}"/>
                  </a:ext>
                </a:extLst>
              </p:cNvPr>
              <p:cNvSpPr>
                <a:spLocks/>
              </p:cNvSpPr>
              <p:nvPr userDrawn="1"/>
            </p:nvSpPr>
            <p:spPr bwMode="auto">
              <a:xfrm>
                <a:off x="5843" y="2726"/>
                <a:ext cx="494" cy="356"/>
              </a:xfrm>
              <a:custGeom>
                <a:avLst/>
                <a:gdLst>
                  <a:gd name="T0" fmla="*/ 452 w 656"/>
                  <a:gd name="T1" fmla="*/ 6 h 472"/>
                  <a:gd name="T2" fmla="*/ 511 w 656"/>
                  <a:gd name="T3" fmla="*/ 1 h 472"/>
                  <a:gd name="T4" fmla="*/ 518 w 656"/>
                  <a:gd name="T5" fmla="*/ 19 h 472"/>
                  <a:gd name="T6" fmla="*/ 568 w 656"/>
                  <a:gd name="T7" fmla="*/ 10 h 472"/>
                  <a:gd name="T8" fmla="*/ 616 w 656"/>
                  <a:gd name="T9" fmla="*/ 35 h 472"/>
                  <a:gd name="T10" fmla="*/ 631 w 656"/>
                  <a:gd name="T11" fmla="*/ 46 h 472"/>
                  <a:gd name="T12" fmla="*/ 656 w 656"/>
                  <a:gd name="T13" fmla="*/ 58 h 472"/>
                  <a:gd name="T14" fmla="*/ 630 w 656"/>
                  <a:gd name="T15" fmla="*/ 84 h 472"/>
                  <a:gd name="T16" fmla="*/ 611 w 656"/>
                  <a:gd name="T17" fmla="*/ 84 h 472"/>
                  <a:gd name="T18" fmla="*/ 601 w 656"/>
                  <a:gd name="T19" fmla="*/ 95 h 472"/>
                  <a:gd name="T20" fmla="*/ 594 w 656"/>
                  <a:gd name="T21" fmla="*/ 125 h 472"/>
                  <a:gd name="T22" fmla="*/ 578 w 656"/>
                  <a:gd name="T23" fmla="*/ 132 h 472"/>
                  <a:gd name="T24" fmla="*/ 561 w 656"/>
                  <a:gd name="T25" fmla="*/ 216 h 472"/>
                  <a:gd name="T26" fmla="*/ 549 w 656"/>
                  <a:gd name="T27" fmla="*/ 273 h 472"/>
                  <a:gd name="T28" fmla="*/ 532 w 656"/>
                  <a:gd name="T29" fmla="*/ 285 h 472"/>
                  <a:gd name="T30" fmla="*/ 503 w 656"/>
                  <a:gd name="T31" fmla="*/ 352 h 472"/>
                  <a:gd name="T32" fmla="*/ 481 w 656"/>
                  <a:gd name="T33" fmla="*/ 352 h 472"/>
                  <a:gd name="T34" fmla="*/ 466 w 656"/>
                  <a:gd name="T35" fmla="*/ 374 h 472"/>
                  <a:gd name="T36" fmla="*/ 400 w 656"/>
                  <a:gd name="T37" fmla="*/ 378 h 472"/>
                  <a:gd name="T38" fmla="*/ 360 w 656"/>
                  <a:gd name="T39" fmla="*/ 380 h 472"/>
                  <a:gd name="T40" fmla="*/ 326 w 656"/>
                  <a:gd name="T41" fmla="*/ 407 h 472"/>
                  <a:gd name="T42" fmla="*/ 311 w 656"/>
                  <a:gd name="T43" fmla="*/ 408 h 472"/>
                  <a:gd name="T44" fmla="*/ 295 w 656"/>
                  <a:gd name="T45" fmla="*/ 429 h 472"/>
                  <a:gd name="T46" fmla="*/ 266 w 656"/>
                  <a:gd name="T47" fmla="*/ 441 h 472"/>
                  <a:gd name="T48" fmla="*/ 218 w 656"/>
                  <a:gd name="T49" fmla="*/ 472 h 472"/>
                  <a:gd name="T50" fmla="*/ 162 w 656"/>
                  <a:gd name="T51" fmla="*/ 458 h 472"/>
                  <a:gd name="T52" fmla="*/ 126 w 656"/>
                  <a:gd name="T53" fmla="*/ 453 h 472"/>
                  <a:gd name="T54" fmla="*/ 117 w 656"/>
                  <a:gd name="T55" fmla="*/ 443 h 472"/>
                  <a:gd name="T56" fmla="*/ 110 w 656"/>
                  <a:gd name="T57" fmla="*/ 418 h 472"/>
                  <a:gd name="T58" fmla="*/ 84 w 656"/>
                  <a:gd name="T59" fmla="*/ 406 h 472"/>
                  <a:gd name="T60" fmla="*/ 84 w 656"/>
                  <a:gd name="T61" fmla="*/ 394 h 472"/>
                  <a:gd name="T62" fmla="*/ 64 w 656"/>
                  <a:gd name="T63" fmla="*/ 381 h 472"/>
                  <a:gd name="T64" fmla="*/ 25 w 656"/>
                  <a:gd name="T65" fmla="*/ 374 h 472"/>
                  <a:gd name="T66" fmla="*/ 0 w 656"/>
                  <a:gd name="T67" fmla="*/ 306 h 472"/>
                  <a:gd name="T68" fmla="*/ 14 w 656"/>
                  <a:gd name="T69" fmla="*/ 306 h 472"/>
                  <a:gd name="T70" fmla="*/ 15 w 656"/>
                  <a:gd name="T71" fmla="*/ 264 h 472"/>
                  <a:gd name="T72" fmla="*/ 34 w 656"/>
                  <a:gd name="T73" fmla="*/ 206 h 472"/>
                  <a:gd name="T74" fmla="*/ 8 w 656"/>
                  <a:gd name="T75" fmla="*/ 185 h 472"/>
                  <a:gd name="T76" fmla="*/ 44 w 656"/>
                  <a:gd name="T77" fmla="*/ 193 h 472"/>
                  <a:gd name="T78" fmla="*/ 64 w 656"/>
                  <a:gd name="T79" fmla="*/ 185 h 472"/>
                  <a:gd name="T80" fmla="*/ 60 w 656"/>
                  <a:gd name="T81" fmla="*/ 141 h 472"/>
                  <a:gd name="T82" fmla="*/ 83 w 656"/>
                  <a:gd name="T83" fmla="*/ 137 h 472"/>
                  <a:gd name="T84" fmla="*/ 113 w 656"/>
                  <a:gd name="T85" fmla="*/ 171 h 472"/>
                  <a:gd name="T86" fmla="*/ 146 w 656"/>
                  <a:gd name="T87" fmla="*/ 170 h 472"/>
                  <a:gd name="T88" fmla="*/ 213 w 656"/>
                  <a:gd name="T89" fmla="*/ 163 h 472"/>
                  <a:gd name="T90" fmla="*/ 250 w 656"/>
                  <a:gd name="T91" fmla="*/ 143 h 472"/>
                  <a:gd name="T92" fmla="*/ 246 w 656"/>
                  <a:gd name="T93" fmla="*/ 123 h 472"/>
                  <a:gd name="T94" fmla="*/ 264 w 656"/>
                  <a:gd name="T95" fmla="*/ 99 h 472"/>
                  <a:gd name="T96" fmla="*/ 326 w 656"/>
                  <a:gd name="T97" fmla="*/ 75 h 472"/>
                  <a:gd name="T98" fmla="*/ 378 w 656"/>
                  <a:gd name="T99" fmla="*/ 80 h 472"/>
                  <a:gd name="T100" fmla="*/ 379 w 656"/>
                  <a:gd name="T101" fmla="*/ 69 h 472"/>
                  <a:gd name="T102" fmla="*/ 401 w 656"/>
                  <a:gd name="T103" fmla="*/ 46 h 472"/>
                  <a:gd name="T104" fmla="*/ 407 w 656"/>
                  <a:gd name="T105" fmla="*/ 21 h 472"/>
                  <a:gd name="T106" fmla="*/ 417 w 656"/>
                  <a:gd name="T107" fmla="*/ 12 h 472"/>
                  <a:gd name="T108" fmla="*/ 452 w 656"/>
                  <a:gd name="T109" fmla="*/ 6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6" h="472">
                    <a:moveTo>
                      <a:pt x="452" y="6"/>
                    </a:moveTo>
                    <a:cubicBezTo>
                      <a:pt x="472" y="7"/>
                      <a:pt x="491" y="0"/>
                      <a:pt x="511" y="1"/>
                    </a:cubicBezTo>
                    <a:cubicBezTo>
                      <a:pt x="513" y="7"/>
                      <a:pt x="516" y="13"/>
                      <a:pt x="518" y="19"/>
                    </a:cubicBezTo>
                    <a:cubicBezTo>
                      <a:pt x="535" y="31"/>
                      <a:pt x="553" y="19"/>
                      <a:pt x="568" y="10"/>
                    </a:cubicBezTo>
                    <a:cubicBezTo>
                      <a:pt x="582" y="22"/>
                      <a:pt x="596" y="35"/>
                      <a:pt x="616" y="35"/>
                    </a:cubicBezTo>
                    <a:cubicBezTo>
                      <a:pt x="620" y="40"/>
                      <a:pt x="623" y="49"/>
                      <a:pt x="631" y="46"/>
                    </a:cubicBezTo>
                    <a:cubicBezTo>
                      <a:pt x="641" y="43"/>
                      <a:pt x="648" y="53"/>
                      <a:pt x="656" y="58"/>
                    </a:cubicBezTo>
                    <a:cubicBezTo>
                      <a:pt x="647" y="67"/>
                      <a:pt x="639" y="75"/>
                      <a:pt x="630" y="84"/>
                    </a:cubicBezTo>
                    <a:cubicBezTo>
                      <a:pt x="624" y="84"/>
                      <a:pt x="617" y="84"/>
                      <a:pt x="611" y="84"/>
                    </a:cubicBezTo>
                    <a:cubicBezTo>
                      <a:pt x="607" y="88"/>
                      <a:pt x="604" y="91"/>
                      <a:pt x="601" y="95"/>
                    </a:cubicBezTo>
                    <a:cubicBezTo>
                      <a:pt x="599" y="105"/>
                      <a:pt x="597" y="115"/>
                      <a:pt x="594" y="125"/>
                    </a:cubicBezTo>
                    <a:cubicBezTo>
                      <a:pt x="589" y="126"/>
                      <a:pt x="582" y="126"/>
                      <a:pt x="578" y="132"/>
                    </a:cubicBezTo>
                    <a:cubicBezTo>
                      <a:pt x="576" y="161"/>
                      <a:pt x="570" y="189"/>
                      <a:pt x="561" y="216"/>
                    </a:cubicBezTo>
                    <a:cubicBezTo>
                      <a:pt x="551" y="233"/>
                      <a:pt x="546" y="253"/>
                      <a:pt x="549" y="273"/>
                    </a:cubicBezTo>
                    <a:cubicBezTo>
                      <a:pt x="543" y="277"/>
                      <a:pt x="538" y="281"/>
                      <a:pt x="532" y="285"/>
                    </a:cubicBezTo>
                    <a:cubicBezTo>
                      <a:pt x="533" y="311"/>
                      <a:pt x="511" y="329"/>
                      <a:pt x="503" y="352"/>
                    </a:cubicBezTo>
                    <a:cubicBezTo>
                      <a:pt x="495" y="352"/>
                      <a:pt x="488" y="352"/>
                      <a:pt x="481" y="352"/>
                    </a:cubicBezTo>
                    <a:cubicBezTo>
                      <a:pt x="476" y="359"/>
                      <a:pt x="471" y="367"/>
                      <a:pt x="466" y="374"/>
                    </a:cubicBezTo>
                    <a:cubicBezTo>
                      <a:pt x="445" y="365"/>
                      <a:pt x="422" y="376"/>
                      <a:pt x="400" y="378"/>
                    </a:cubicBezTo>
                    <a:cubicBezTo>
                      <a:pt x="386" y="382"/>
                      <a:pt x="372" y="369"/>
                      <a:pt x="360" y="380"/>
                    </a:cubicBezTo>
                    <a:cubicBezTo>
                      <a:pt x="348" y="388"/>
                      <a:pt x="338" y="398"/>
                      <a:pt x="326" y="407"/>
                    </a:cubicBezTo>
                    <a:cubicBezTo>
                      <a:pt x="321" y="407"/>
                      <a:pt x="315" y="407"/>
                      <a:pt x="311" y="408"/>
                    </a:cubicBezTo>
                    <a:cubicBezTo>
                      <a:pt x="306" y="415"/>
                      <a:pt x="301" y="422"/>
                      <a:pt x="295" y="429"/>
                    </a:cubicBezTo>
                    <a:cubicBezTo>
                      <a:pt x="285" y="431"/>
                      <a:pt x="272" y="431"/>
                      <a:pt x="266" y="441"/>
                    </a:cubicBezTo>
                    <a:cubicBezTo>
                      <a:pt x="255" y="458"/>
                      <a:pt x="238" y="471"/>
                      <a:pt x="218" y="472"/>
                    </a:cubicBezTo>
                    <a:cubicBezTo>
                      <a:pt x="199" y="469"/>
                      <a:pt x="179" y="468"/>
                      <a:pt x="162" y="458"/>
                    </a:cubicBezTo>
                    <a:cubicBezTo>
                      <a:pt x="151" y="451"/>
                      <a:pt x="138" y="453"/>
                      <a:pt x="126" y="453"/>
                    </a:cubicBezTo>
                    <a:cubicBezTo>
                      <a:pt x="123" y="450"/>
                      <a:pt x="120" y="446"/>
                      <a:pt x="117" y="443"/>
                    </a:cubicBezTo>
                    <a:cubicBezTo>
                      <a:pt x="114" y="434"/>
                      <a:pt x="113" y="426"/>
                      <a:pt x="110" y="418"/>
                    </a:cubicBezTo>
                    <a:cubicBezTo>
                      <a:pt x="102" y="414"/>
                      <a:pt x="93" y="410"/>
                      <a:pt x="84" y="406"/>
                    </a:cubicBezTo>
                    <a:cubicBezTo>
                      <a:pt x="84" y="403"/>
                      <a:pt x="84" y="397"/>
                      <a:pt x="84" y="394"/>
                    </a:cubicBezTo>
                    <a:cubicBezTo>
                      <a:pt x="77" y="389"/>
                      <a:pt x="71" y="384"/>
                      <a:pt x="64" y="381"/>
                    </a:cubicBezTo>
                    <a:cubicBezTo>
                      <a:pt x="51" y="379"/>
                      <a:pt x="37" y="380"/>
                      <a:pt x="25" y="374"/>
                    </a:cubicBezTo>
                    <a:cubicBezTo>
                      <a:pt x="13" y="353"/>
                      <a:pt x="0" y="332"/>
                      <a:pt x="0" y="306"/>
                    </a:cubicBezTo>
                    <a:cubicBezTo>
                      <a:pt x="3" y="306"/>
                      <a:pt x="11" y="306"/>
                      <a:pt x="14" y="306"/>
                    </a:cubicBezTo>
                    <a:cubicBezTo>
                      <a:pt x="14" y="292"/>
                      <a:pt x="14" y="278"/>
                      <a:pt x="15" y="264"/>
                    </a:cubicBezTo>
                    <a:cubicBezTo>
                      <a:pt x="16" y="243"/>
                      <a:pt x="33" y="227"/>
                      <a:pt x="34" y="206"/>
                    </a:cubicBezTo>
                    <a:cubicBezTo>
                      <a:pt x="25" y="199"/>
                      <a:pt x="15" y="193"/>
                      <a:pt x="8" y="185"/>
                    </a:cubicBezTo>
                    <a:cubicBezTo>
                      <a:pt x="20" y="188"/>
                      <a:pt x="31" y="198"/>
                      <a:pt x="44" y="193"/>
                    </a:cubicBezTo>
                    <a:cubicBezTo>
                      <a:pt x="51" y="191"/>
                      <a:pt x="60" y="191"/>
                      <a:pt x="64" y="185"/>
                    </a:cubicBezTo>
                    <a:cubicBezTo>
                      <a:pt x="67" y="170"/>
                      <a:pt x="66" y="155"/>
                      <a:pt x="60" y="141"/>
                    </a:cubicBezTo>
                    <a:cubicBezTo>
                      <a:pt x="67" y="140"/>
                      <a:pt x="75" y="138"/>
                      <a:pt x="83" y="137"/>
                    </a:cubicBezTo>
                    <a:cubicBezTo>
                      <a:pt x="93" y="147"/>
                      <a:pt x="97" y="166"/>
                      <a:pt x="113" y="171"/>
                    </a:cubicBezTo>
                    <a:cubicBezTo>
                      <a:pt x="123" y="174"/>
                      <a:pt x="135" y="172"/>
                      <a:pt x="146" y="170"/>
                    </a:cubicBezTo>
                    <a:cubicBezTo>
                      <a:pt x="169" y="179"/>
                      <a:pt x="190" y="160"/>
                      <a:pt x="213" y="163"/>
                    </a:cubicBezTo>
                    <a:cubicBezTo>
                      <a:pt x="229" y="165"/>
                      <a:pt x="239" y="152"/>
                      <a:pt x="250" y="143"/>
                    </a:cubicBezTo>
                    <a:cubicBezTo>
                      <a:pt x="249" y="136"/>
                      <a:pt x="248" y="129"/>
                      <a:pt x="246" y="123"/>
                    </a:cubicBezTo>
                    <a:cubicBezTo>
                      <a:pt x="251" y="114"/>
                      <a:pt x="257" y="106"/>
                      <a:pt x="264" y="99"/>
                    </a:cubicBezTo>
                    <a:cubicBezTo>
                      <a:pt x="286" y="95"/>
                      <a:pt x="312" y="96"/>
                      <a:pt x="326" y="75"/>
                    </a:cubicBezTo>
                    <a:cubicBezTo>
                      <a:pt x="343" y="78"/>
                      <a:pt x="361" y="81"/>
                      <a:pt x="378" y="80"/>
                    </a:cubicBezTo>
                    <a:cubicBezTo>
                      <a:pt x="379" y="77"/>
                      <a:pt x="379" y="72"/>
                      <a:pt x="379" y="69"/>
                    </a:cubicBezTo>
                    <a:cubicBezTo>
                      <a:pt x="389" y="64"/>
                      <a:pt x="395" y="55"/>
                      <a:pt x="401" y="46"/>
                    </a:cubicBezTo>
                    <a:cubicBezTo>
                      <a:pt x="403" y="37"/>
                      <a:pt x="405" y="30"/>
                      <a:pt x="407" y="21"/>
                    </a:cubicBezTo>
                    <a:cubicBezTo>
                      <a:pt x="410" y="18"/>
                      <a:pt x="414" y="15"/>
                      <a:pt x="417" y="12"/>
                    </a:cubicBezTo>
                    <a:cubicBezTo>
                      <a:pt x="428" y="9"/>
                      <a:pt x="440" y="6"/>
                      <a:pt x="452" y="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7" name="Freeform 214">
                <a:extLst>
                  <a:ext uri="{FF2B5EF4-FFF2-40B4-BE49-F238E27FC236}">
                    <a16:creationId xmlns:a16="http://schemas.microsoft.com/office/drawing/2014/main" id="{6350ADA6-9B25-4559-80C8-F592FEC659D3}"/>
                  </a:ext>
                </a:extLst>
              </p:cNvPr>
              <p:cNvSpPr>
                <a:spLocks/>
              </p:cNvSpPr>
              <p:nvPr userDrawn="1"/>
            </p:nvSpPr>
            <p:spPr bwMode="auto">
              <a:xfrm>
                <a:off x="5309" y="2732"/>
                <a:ext cx="577" cy="302"/>
              </a:xfrm>
              <a:custGeom>
                <a:avLst/>
                <a:gdLst>
                  <a:gd name="T0" fmla="*/ 561 w 767"/>
                  <a:gd name="T1" fmla="*/ 0 h 401"/>
                  <a:gd name="T2" fmla="*/ 602 w 767"/>
                  <a:gd name="T3" fmla="*/ 13 h 401"/>
                  <a:gd name="T4" fmla="*/ 653 w 767"/>
                  <a:gd name="T5" fmla="*/ 32 h 401"/>
                  <a:gd name="T6" fmla="*/ 712 w 767"/>
                  <a:gd name="T7" fmla="*/ 21 h 401"/>
                  <a:gd name="T8" fmla="*/ 736 w 767"/>
                  <a:gd name="T9" fmla="*/ 75 h 401"/>
                  <a:gd name="T10" fmla="*/ 759 w 767"/>
                  <a:gd name="T11" fmla="*/ 136 h 401"/>
                  <a:gd name="T12" fmla="*/ 739 w 767"/>
                  <a:gd name="T13" fmla="*/ 175 h 401"/>
                  <a:gd name="T14" fmla="*/ 711 w 767"/>
                  <a:gd name="T15" fmla="*/ 171 h 401"/>
                  <a:gd name="T16" fmla="*/ 730 w 767"/>
                  <a:gd name="T17" fmla="*/ 203 h 401"/>
                  <a:gd name="T18" fmla="*/ 715 w 767"/>
                  <a:gd name="T19" fmla="*/ 287 h 401"/>
                  <a:gd name="T20" fmla="*/ 649 w 767"/>
                  <a:gd name="T21" fmla="*/ 331 h 401"/>
                  <a:gd name="T22" fmla="*/ 569 w 767"/>
                  <a:gd name="T23" fmla="*/ 360 h 401"/>
                  <a:gd name="T24" fmla="*/ 514 w 767"/>
                  <a:gd name="T25" fmla="*/ 397 h 401"/>
                  <a:gd name="T26" fmla="*/ 440 w 767"/>
                  <a:gd name="T27" fmla="*/ 379 h 401"/>
                  <a:gd name="T28" fmla="*/ 386 w 767"/>
                  <a:gd name="T29" fmla="*/ 375 h 401"/>
                  <a:gd name="T30" fmla="*/ 324 w 767"/>
                  <a:gd name="T31" fmla="*/ 373 h 401"/>
                  <a:gd name="T32" fmla="*/ 272 w 767"/>
                  <a:gd name="T33" fmla="*/ 304 h 401"/>
                  <a:gd name="T34" fmla="*/ 154 w 767"/>
                  <a:gd name="T35" fmla="*/ 332 h 401"/>
                  <a:gd name="T36" fmla="*/ 124 w 767"/>
                  <a:gd name="T37" fmla="*/ 340 h 401"/>
                  <a:gd name="T38" fmla="*/ 86 w 767"/>
                  <a:gd name="T39" fmla="*/ 318 h 401"/>
                  <a:gd name="T40" fmla="*/ 49 w 767"/>
                  <a:gd name="T41" fmla="*/ 340 h 401"/>
                  <a:gd name="T42" fmla="*/ 21 w 767"/>
                  <a:gd name="T43" fmla="*/ 326 h 401"/>
                  <a:gd name="T44" fmla="*/ 4 w 767"/>
                  <a:gd name="T45" fmla="*/ 279 h 401"/>
                  <a:gd name="T46" fmla="*/ 26 w 767"/>
                  <a:gd name="T47" fmla="*/ 237 h 401"/>
                  <a:gd name="T48" fmla="*/ 46 w 767"/>
                  <a:gd name="T49" fmla="*/ 272 h 401"/>
                  <a:gd name="T50" fmla="*/ 90 w 767"/>
                  <a:gd name="T51" fmla="*/ 243 h 401"/>
                  <a:gd name="T52" fmla="*/ 132 w 767"/>
                  <a:gd name="T53" fmla="*/ 254 h 401"/>
                  <a:gd name="T54" fmla="*/ 197 w 767"/>
                  <a:gd name="T55" fmla="*/ 254 h 401"/>
                  <a:gd name="T56" fmla="*/ 250 w 767"/>
                  <a:gd name="T57" fmla="*/ 238 h 401"/>
                  <a:gd name="T58" fmla="*/ 268 w 767"/>
                  <a:gd name="T59" fmla="*/ 220 h 401"/>
                  <a:gd name="T60" fmla="*/ 354 w 767"/>
                  <a:gd name="T61" fmla="*/ 254 h 401"/>
                  <a:gd name="T62" fmla="*/ 362 w 767"/>
                  <a:gd name="T63" fmla="*/ 228 h 401"/>
                  <a:gd name="T64" fmla="*/ 347 w 767"/>
                  <a:gd name="T65" fmla="*/ 201 h 401"/>
                  <a:gd name="T66" fmla="*/ 326 w 767"/>
                  <a:gd name="T67" fmla="*/ 143 h 401"/>
                  <a:gd name="T68" fmla="*/ 397 w 767"/>
                  <a:gd name="T69" fmla="*/ 73 h 401"/>
                  <a:gd name="T70" fmla="*/ 435 w 767"/>
                  <a:gd name="T71" fmla="*/ 44 h 401"/>
                  <a:gd name="T72" fmla="*/ 448 w 767"/>
                  <a:gd name="T73" fmla="*/ 73 h 401"/>
                  <a:gd name="T74" fmla="*/ 482 w 767"/>
                  <a:gd name="T75" fmla="*/ 66 h 401"/>
                  <a:gd name="T76" fmla="*/ 521 w 767"/>
                  <a:gd name="T77" fmla="*/ 57 h 401"/>
                  <a:gd name="T78" fmla="*/ 549 w 767"/>
                  <a:gd name="T79" fmla="*/ 2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7" h="401">
                    <a:moveTo>
                      <a:pt x="549" y="5"/>
                    </a:moveTo>
                    <a:cubicBezTo>
                      <a:pt x="553" y="4"/>
                      <a:pt x="557" y="2"/>
                      <a:pt x="561" y="0"/>
                    </a:cubicBezTo>
                    <a:cubicBezTo>
                      <a:pt x="570" y="6"/>
                      <a:pt x="579" y="2"/>
                      <a:pt x="588" y="0"/>
                    </a:cubicBezTo>
                    <a:cubicBezTo>
                      <a:pt x="593" y="3"/>
                      <a:pt x="597" y="8"/>
                      <a:pt x="602" y="13"/>
                    </a:cubicBezTo>
                    <a:cubicBezTo>
                      <a:pt x="613" y="13"/>
                      <a:pt x="624" y="13"/>
                      <a:pt x="635" y="13"/>
                    </a:cubicBezTo>
                    <a:cubicBezTo>
                      <a:pt x="641" y="19"/>
                      <a:pt x="647" y="25"/>
                      <a:pt x="653" y="32"/>
                    </a:cubicBezTo>
                    <a:cubicBezTo>
                      <a:pt x="660" y="31"/>
                      <a:pt x="668" y="30"/>
                      <a:pt x="676" y="29"/>
                    </a:cubicBezTo>
                    <a:cubicBezTo>
                      <a:pt x="688" y="26"/>
                      <a:pt x="700" y="13"/>
                      <a:pt x="712" y="21"/>
                    </a:cubicBezTo>
                    <a:cubicBezTo>
                      <a:pt x="721" y="25"/>
                      <a:pt x="730" y="27"/>
                      <a:pt x="739" y="28"/>
                    </a:cubicBezTo>
                    <a:cubicBezTo>
                      <a:pt x="734" y="43"/>
                      <a:pt x="731" y="60"/>
                      <a:pt x="736" y="75"/>
                    </a:cubicBezTo>
                    <a:cubicBezTo>
                      <a:pt x="741" y="90"/>
                      <a:pt x="748" y="105"/>
                      <a:pt x="760" y="116"/>
                    </a:cubicBezTo>
                    <a:cubicBezTo>
                      <a:pt x="757" y="122"/>
                      <a:pt x="756" y="129"/>
                      <a:pt x="759" y="136"/>
                    </a:cubicBezTo>
                    <a:cubicBezTo>
                      <a:pt x="762" y="146"/>
                      <a:pt x="767" y="157"/>
                      <a:pt x="765" y="168"/>
                    </a:cubicBezTo>
                    <a:cubicBezTo>
                      <a:pt x="759" y="178"/>
                      <a:pt x="748" y="173"/>
                      <a:pt x="739" y="175"/>
                    </a:cubicBezTo>
                    <a:cubicBezTo>
                      <a:pt x="738" y="172"/>
                      <a:pt x="738" y="167"/>
                      <a:pt x="738" y="164"/>
                    </a:cubicBezTo>
                    <a:cubicBezTo>
                      <a:pt x="729" y="165"/>
                      <a:pt x="719" y="167"/>
                      <a:pt x="711" y="171"/>
                    </a:cubicBezTo>
                    <a:cubicBezTo>
                      <a:pt x="711" y="177"/>
                      <a:pt x="711" y="184"/>
                      <a:pt x="711" y="190"/>
                    </a:cubicBezTo>
                    <a:cubicBezTo>
                      <a:pt x="718" y="195"/>
                      <a:pt x="724" y="199"/>
                      <a:pt x="730" y="203"/>
                    </a:cubicBezTo>
                    <a:cubicBezTo>
                      <a:pt x="727" y="216"/>
                      <a:pt x="721" y="229"/>
                      <a:pt x="716" y="242"/>
                    </a:cubicBezTo>
                    <a:cubicBezTo>
                      <a:pt x="715" y="257"/>
                      <a:pt x="715" y="272"/>
                      <a:pt x="715" y="287"/>
                    </a:cubicBezTo>
                    <a:cubicBezTo>
                      <a:pt x="700" y="295"/>
                      <a:pt x="682" y="306"/>
                      <a:pt x="682" y="326"/>
                    </a:cubicBezTo>
                    <a:cubicBezTo>
                      <a:pt x="674" y="339"/>
                      <a:pt x="661" y="333"/>
                      <a:pt x="649" y="331"/>
                    </a:cubicBezTo>
                    <a:cubicBezTo>
                      <a:pt x="641" y="339"/>
                      <a:pt x="631" y="344"/>
                      <a:pt x="621" y="347"/>
                    </a:cubicBezTo>
                    <a:cubicBezTo>
                      <a:pt x="603" y="348"/>
                      <a:pt x="587" y="358"/>
                      <a:pt x="569" y="360"/>
                    </a:cubicBezTo>
                    <a:cubicBezTo>
                      <a:pt x="559" y="375"/>
                      <a:pt x="544" y="386"/>
                      <a:pt x="534" y="401"/>
                    </a:cubicBezTo>
                    <a:cubicBezTo>
                      <a:pt x="527" y="400"/>
                      <a:pt x="520" y="399"/>
                      <a:pt x="514" y="397"/>
                    </a:cubicBezTo>
                    <a:cubicBezTo>
                      <a:pt x="499" y="396"/>
                      <a:pt x="486" y="390"/>
                      <a:pt x="473" y="384"/>
                    </a:cubicBezTo>
                    <a:cubicBezTo>
                      <a:pt x="463" y="382"/>
                      <a:pt x="451" y="381"/>
                      <a:pt x="440" y="379"/>
                    </a:cubicBezTo>
                    <a:cubicBezTo>
                      <a:pt x="438" y="378"/>
                      <a:pt x="434" y="376"/>
                      <a:pt x="432" y="375"/>
                    </a:cubicBezTo>
                    <a:cubicBezTo>
                      <a:pt x="417" y="371"/>
                      <a:pt x="401" y="372"/>
                      <a:pt x="386" y="375"/>
                    </a:cubicBezTo>
                    <a:cubicBezTo>
                      <a:pt x="379" y="377"/>
                      <a:pt x="373" y="373"/>
                      <a:pt x="367" y="371"/>
                    </a:cubicBezTo>
                    <a:cubicBezTo>
                      <a:pt x="353" y="367"/>
                      <a:pt x="337" y="365"/>
                      <a:pt x="324" y="373"/>
                    </a:cubicBezTo>
                    <a:cubicBezTo>
                      <a:pt x="304" y="374"/>
                      <a:pt x="300" y="350"/>
                      <a:pt x="283" y="343"/>
                    </a:cubicBezTo>
                    <a:cubicBezTo>
                      <a:pt x="279" y="330"/>
                      <a:pt x="272" y="318"/>
                      <a:pt x="272" y="304"/>
                    </a:cubicBezTo>
                    <a:cubicBezTo>
                      <a:pt x="254" y="291"/>
                      <a:pt x="237" y="310"/>
                      <a:pt x="220" y="315"/>
                    </a:cubicBezTo>
                    <a:cubicBezTo>
                      <a:pt x="196" y="314"/>
                      <a:pt x="178" y="334"/>
                      <a:pt x="154" y="332"/>
                    </a:cubicBezTo>
                    <a:cubicBezTo>
                      <a:pt x="148" y="339"/>
                      <a:pt x="142" y="347"/>
                      <a:pt x="137" y="355"/>
                    </a:cubicBezTo>
                    <a:cubicBezTo>
                      <a:pt x="132" y="350"/>
                      <a:pt x="128" y="345"/>
                      <a:pt x="124" y="340"/>
                    </a:cubicBezTo>
                    <a:cubicBezTo>
                      <a:pt x="114" y="340"/>
                      <a:pt x="103" y="340"/>
                      <a:pt x="94" y="340"/>
                    </a:cubicBezTo>
                    <a:cubicBezTo>
                      <a:pt x="92" y="332"/>
                      <a:pt x="95" y="322"/>
                      <a:pt x="86" y="318"/>
                    </a:cubicBezTo>
                    <a:cubicBezTo>
                      <a:pt x="82" y="317"/>
                      <a:pt x="77" y="317"/>
                      <a:pt x="72" y="317"/>
                    </a:cubicBezTo>
                    <a:cubicBezTo>
                      <a:pt x="64" y="325"/>
                      <a:pt x="57" y="332"/>
                      <a:pt x="49" y="340"/>
                    </a:cubicBezTo>
                    <a:cubicBezTo>
                      <a:pt x="43" y="335"/>
                      <a:pt x="37" y="331"/>
                      <a:pt x="31" y="326"/>
                    </a:cubicBezTo>
                    <a:cubicBezTo>
                      <a:pt x="29" y="326"/>
                      <a:pt x="24" y="326"/>
                      <a:pt x="21" y="326"/>
                    </a:cubicBezTo>
                    <a:cubicBezTo>
                      <a:pt x="18" y="317"/>
                      <a:pt x="11" y="310"/>
                      <a:pt x="1" y="313"/>
                    </a:cubicBezTo>
                    <a:cubicBezTo>
                      <a:pt x="7" y="302"/>
                      <a:pt x="6" y="290"/>
                      <a:pt x="4" y="279"/>
                    </a:cubicBezTo>
                    <a:cubicBezTo>
                      <a:pt x="1" y="272"/>
                      <a:pt x="1" y="263"/>
                      <a:pt x="0" y="255"/>
                    </a:cubicBezTo>
                    <a:cubicBezTo>
                      <a:pt x="9" y="250"/>
                      <a:pt x="18" y="243"/>
                      <a:pt x="26" y="237"/>
                    </a:cubicBezTo>
                    <a:cubicBezTo>
                      <a:pt x="28" y="243"/>
                      <a:pt x="29" y="249"/>
                      <a:pt x="31" y="255"/>
                    </a:cubicBezTo>
                    <a:cubicBezTo>
                      <a:pt x="33" y="264"/>
                      <a:pt x="37" y="271"/>
                      <a:pt x="46" y="272"/>
                    </a:cubicBezTo>
                    <a:cubicBezTo>
                      <a:pt x="56" y="273"/>
                      <a:pt x="56" y="284"/>
                      <a:pt x="58" y="291"/>
                    </a:cubicBezTo>
                    <a:cubicBezTo>
                      <a:pt x="75" y="281"/>
                      <a:pt x="86" y="262"/>
                      <a:pt x="90" y="243"/>
                    </a:cubicBezTo>
                    <a:cubicBezTo>
                      <a:pt x="96" y="245"/>
                      <a:pt x="102" y="248"/>
                      <a:pt x="109" y="250"/>
                    </a:cubicBezTo>
                    <a:cubicBezTo>
                      <a:pt x="116" y="252"/>
                      <a:pt x="124" y="253"/>
                      <a:pt x="132" y="254"/>
                    </a:cubicBezTo>
                    <a:cubicBezTo>
                      <a:pt x="145" y="268"/>
                      <a:pt x="167" y="271"/>
                      <a:pt x="183" y="259"/>
                    </a:cubicBezTo>
                    <a:cubicBezTo>
                      <a:pt x="187" y="257"/>
                      <a:pt x="192" y="255"/>
                      <a:pt x="197" y="254"/>
                    </a:cubicBezTo>
                    <a:cubicBezTo>
                      <a:pt x="199" y="253"/>
                      <a:pt x="203" y="252"/>
                      <a:pt x="206" y="252"/>
                    </a:cubicBezTo>
                    <a:cubicBezTo>
                      <a:pt x="218" y="242"/>
                      <a:pt x="234" y="232"/>
                      <a:pt x="250" y="238"/>
                    </a:cubicBezTo>
                    <a:cubicBezTo>
                      <a:pt x="256" y="239"/>
                      <a:pt x="262" y="235"/>
                      <a:pt x="268" y="233"/>
                    </a:cubicBezTo>
                    <a:cubicBezTo>
                      <a:pt x="268" y="230"/>
                      <a:pt x="268" y="224"/>
                      <a:pt x="268" y="220"/>
                    </a:cubicBezTo>
                    <a:cubicBezTo>
                      <a:pt x="286" y="222"/>
                      <a:pt x="304" y="219"/>
                      <a:pt x="321" y="215"/>
                    </a:cubicBezTo>
                    <a:cubicBezTo>
                      <a:pt x="327" y="231"/>
                      <a:pt x="335" y="250"/>
                      <a:pt x="354" y="254"/>
                    </a:cubicBezTo>
                    <a:cubicBezTo>
                      <a:pt x="356" y="248"/>
                      <a:pt x="357" y="242"/>
                      <a:pt x="359" y="237"/>
                    </a:cubicBezTo>
                    <a:cubicBezTo>
                      <a:pt x="359" y="234"/>
                      <a:pt x="361" y="230"/>
                      <a:pt x="362" y="228"/>
                    </a:cubicBezTo>
                    <a:cubicBezTo>
                      <a:pt x="363" y="223"/>
                      <a:pt x="365" y="218"/>
                      <a:pt x="366" y="213"/>
                    </a:cubicBezTo>
                    <a:cubicBezTo>
                      <a:pt x="360" y="208"/>
                      <a:pt x="354" y="204"/>
                      <a:pt x="347" y="201"/>
                    </a:cubicBezTo>
                    <a:cubicBezTo>
                      <a:pt x="352" y="192"/>
                      <a:pt x="351" y="181"/>
                      <a:pt x="351" y="171"/>
                    </a:cubicBezTo>
                    <a:cubicBezTo>
                      <a:pt x="340" y="165"/>
                      <a:pt x="327" y="158"/>
                      <a:pt x="326" y="143"/>
                    </a:cubicBezTo>
                    <a:cubicBezTo>
                      <a:pt x="345" y="132"/>
                      <a:pt x="368" y="126"/>
                      <a:pt x="382" y="109"/>
                    </a:cubicBezTo>
                    <a:cubicBezTo>
                      <a:pt x="393" y="100"/>
                      <a:pt x="399" y="87"/>
                      <a:pt x="397" y="73"/>
                    </a:cubicBezTo>
                    <a:cubicBezTo>
                      <a:pt x="405" y="80"/>
                      <a:pt x="415" y="74"/>
                      <a:pt x="424" y="72"/>
                    </a:cubicBezTo>
                    <a:cubicBezTo>
                      <a:pt x="430" y="64"/>
                      <a:pt x="434" y="54"/>
                      <a:pt x="435" y="44"/>
                    </a:cubicBezTo>
                    <a:cubicBezTo>
                      <a:pt x="439" y="48"/>
                      <a:pt x="444" y="52"/>
                      <a:pt x="448" y="56"/>
                    </a:cubicBezTo>
                    <a:cubicBezTo>
                      <a:pt x="448" y="62"/>
                      <a:pt x="448" y="68"/>
                      <a:pt x="448" y="73"/>
                    </a:cubicBezTo>
                    <a:cubicBezTo>
                      <a:pt x="457" y="73"/>
                      <a:pt x="465" y="72"/>
                      <a:pt x="474" y="70"/>
                    </a:cubicBezTo>
                    <a:cubicBezTo>
                      <a:pt x="475" y="69"/>
                      <a:pt x="480" y="67"/>
                      <a:pt x="482" y="66"/>
                    </a:cubicBezTo>
                    <a:cubicBezTo>
                      <a:pt x="493" y="62"/>
                      <a:pt x="504" y="68"/>
                      <a:pt x="515" y="69"/>
                    </a:cubicBezTo>
                    <a:cubicBezTo>
                      <a:pt x="517" y="66"/>
                      <a:pt x="519" y="60"/>
                      <a:pt x="521" y="57"/>
                    </a:cubicBezTo>
                    <a:cubicBezTo>
                      <a:pt x="521" y="54"/>
                      <a:pt x="522" y="49"/>
                      <a:pt x="522" y="46"/>
                    </a:cubicBezTo>
                    <a:cubicBezTo>
                      <a:pt x="532" y="41"/>
                      <a:pt x="541" y="33"/>
                      <a:pt x="549" y="25"/>
                    </a:cubicBezTo>
                    <a:cubicBezTo>
                      <a:pt x="549" y="18"/>
                      <a:pt x="549" y="12"/>
                      <a:pt x="549" y="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8" name="Freeform 215">
                <a:extLst>
                  <a:ext uri="{FF2B5EF4-FFF2-40B4-BE49-F238E27FC236}">
                    <a16:creationId xmlns:a16="http://schemas.microsoft.com/office/drawing/2014/main" id="{032A7154-9678-4912-BE12-3858B3AD4F84}"/>
                  </a:ext>
                </a:extLst>
              </p:cNvPr>
              <p:cNvSpPr>
                <a:spLocks/>
              </p:cNvSpPr>
              <p:nvPr userDrawn="1"/>
            </p:nvSpPr>
            <p:spPr bwMode="auto">
              <a:xfrm>
                <a:off x="7489" y="2780"/>
                <a:ext cx="14" cy="12"/>
              </a:xfrm>
              <a:custGeom>
                <a:avLst/>
                <a:gdLst>
                  <a:gd name="T0" fmla="*/ 5 w 19"/>
                  <a:gd name="T1" fmla="*/ 5 h 16"/>
                  <a:gd name="T2" fmla="*/ 14 w 19"/>
                  <a:gd name="T3" fmla="*/ 11 h 16"/>
                  <a:gd name="T4" fmla="*/ 5 w 19"/>
                  <a:gd name="T5" fmla="*/ 5 h 16"/>
                </a:gdLst>
                <a:ahLst/>
                <a:cxnLst>
                  <a:cxn ang="0">
                    <a:pos x="T0" y="T1"/>
                  </a:cxn>
                  <a:cxn ang="0">
                    <a:pos x="T2" y="T3"/>
                  </a:cxn>
                  <a:cxn ang="0">
                    <a:pos x="T4" y="T5"/>
                  </a:cxn>
                </a:cxnLst>
                <a:rect l="0" t="0" r="r" b="b"/>
                <a:pathLst>
                  <a:path w="19" h="16">
                    <a:moveTo>
                      <a:pt x="5" y="5"/>
                    </a:moveTo>
                    <a:cubicBezTo>
                      <a:pt x="9" y="0"/>
                      <a:pt x="19" y="5"/>
                      <a:pt x="14" y="11"/>
                    </a:cubicBezTo>
                    <a:cubicBezTo>
                      <a:pt x="10" y="16"/>
                      <a:pt x="0" y="11"/>
                      <a:pt x="5" y="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9" name="Freeform 216">
                <a:extLst>
                  <a:ext uri="{FF2B5EF4-FFF2-40B4-BE49-F238E27FC236}">
                    <a16:creationId xmlns:a16="http://schemas.microsoft.com/office/drawing/2014/main" id="{B9F188A5-E441-42E9-A140-4386F14CECE2}"/>
                  </a:ext>
                </a:extLst>
              </p:cNvPr>
              <p:cNvSpPr>
                <a:spLocks/>
              </p:cNvSpPr>
              <p:nvPr userDrawn="1"/>
            </p:nvSpPr>
            <p:spPr bwMode="auto">
              <a:xfrm>
                <a:off x="7546" y="2814"/>
                <a:ext cx="14" cy="13"/>
              </a:xfrm>
              <a:custGeom>
                <a:avLst/>
                <a:gdLst>
                  <a:gd name="T0" fmla="*/ 1 w 18"/>
                  <a:gd name="T1" fmla="*/ 2 h 16"/>
                  <a:gd name="T2" fmla="*/ 17 w 18"/>
                  <a:gd name="T3" fmla="*/ 13 h 16"/>
                  <a:gd name="T4" fmla="*/ 1 w 18"/>
                  <a:gd name="T5" fmla="*/ 2 h 16"/>
                </a:gdLst>
                <a:ahLst/>
                <a:cxnLst>
                  <a:cxn ang="0">
                    <a:pos x="T0" y="T1"/>
                  </a:cxn>
                  <a:cxn ang="0">
                    <a:pos x="T2" y="T3"/>
                  </a:cxn>
                  <a:cxn ang="0">
                    <a:pos x="T4" y="T5"/>
                  </a:cxn>
                </a:cxnLst>
                <a:rect l="0" t="0" r="r" b="b"/>
                <a:pathLst>
                  <a:path w="18" h="16">
                    <a:moveTo>
                      <a:pt x="1" y="2"/>
                    </a:moveTo>
                    <a:cubicBezTo>
                      <a:pt x="7" y="0"/>
                      <a:pt x="18" y="6"/>
                      <a:pt x="17" y="13"/>
                    </a:cubicBezTo>
                    <a:cubicBezTo>
                      <a:pt x="10" y="16"/>
                      <a:pt x="0" y="9"/>
                      <a:pt x="1"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0" name="Line 217">
                <a:extLst>
                  <a:ext uri="{FF2B5EF4-FFF2-40B4-BE49-F238E27FC236}">
                    <a16:creationId xmlns:a16="http://schemas.microsoft.com/office/drawing/2014/main" id="{D0FCCEDE-CA36-4070-A380-E46A2623DFCF}"/>
                  </a:ext>
                </a:extLst>
              </p:cNvPr>
              <p:cNvSpPr>
                <a:spLocks noChangeShapeType="1"/>
              </p:cNvSpPr>
              <p:nvPr userDrawn="1"/>
            </p:nvSpPr>
            <p:spPr bwMode="auto">
              <a:xfrm>
                <a:off x="7621" y="28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1" name="Line 218">
                <a:extLst>
                  <a:ext uri="{FF2B5EF4-FFF2-40B4-BE49-F238E27FC236}">
                    <a16:creationId xmlns:a16="http://schemas.microsoft.com/office/drawing/2014/main" id="{7CFA4B5C-6913-416E-91EF-CCA0EB189D72}"/>
                  </a:ext>
                </a:extLst>
              </p:cNvPr>
              <p:cNvSpPr>
                <a:spLocks noChangeShapeType="1"/>
              </p:cNvSpPr>
              <p:nvPr userDrawn="1"/>
            </p:nvSpPr>
            <p:spPr bwMode="auto">
              <a:xfrm>
                <a:off x="7621" y="28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2" name="Line 219">
                <a:extLst>
                  <a:ext uri="{FF2B5EF4-FFF2-40B4-BE49-F238E27FC236}">
                    <a16:creationId xmlns:a16="http://schemas.microsoft.com/office/drawing/2014/main" id="{C1E3D0F3-5DD6-4A3D-A921-95618DF8AC94}"/>
                  </a:ext>
                </a:extLst>
              </p:cNvPr>
              <p:cNvSpPr>
                <a:spLocks noChangeShapeType="1"/>
              </p:cNvSpPr>
              <p:nvPr userDrawn="1"/>
            </p:nvSpPr>
            <p:spPr bwMode="auto">
              <a:xfrm>
                <a:off x="4374" y="287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3" name="Line 220">
                <a:extLst>
                  <a:ext uri="{FF2B5EF4-FFF2-40B4-BE49-F238E27FC236}">
                    <a16:creationId xmlns:a16="http://schemas.microsoft.com/office/drawing/2014/main" id="{75347825-B550-49F4-992A-A59C03C49552}"/>
                  </a:ext>
                </a:extLst>
              </p:cNvPr>
              <p:cNvSpPr>
                <a:spLocks noChangeShapeType="1"/>
              </p:cNvSpPr>
              <p:nvPr userDrawn="1"/>
            </p:nvSpPr>
            <p:spPr bwMode="auto">
              <a:xfrm>
                <a:off x="4374" y="287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4" name="Freeform 221">
                <a:extLst>
                  <a:ext uri="{FF2B5EF4-FFF2-40B4-BE49-F238E27FC236}">
                    <a16:creationId xmlns:a16="http://schemas.microsoft.com/office/drawing/2014/main" id="{D355C13F-468A-4911-B638-5DC5A5BE3D04}"/>
                  </a:ext>
                </a:extLst>
              </p:cNvPr>
              <p:cNvSpPr>
                <a:spLocks/>
              </p:cNvSpPr>
              <p:nvPr userDrawn="1"/>
            </p:nvSpPr>
            <p:spPr bwMode="auto">
              <a:xfrm>
                <a:off x="5006" y="2887"/>
                <a:ext cx="367" cy="216"/>
              </a:xfrm>
              <a:custGeom>
                <a:avLst/>
                <a:gdLst>
                  <a:gd name="T0" fmla="*/ 277 w 488"/>
                  <a:gd name="T1" fmla="*/ 0 h 287"/>
                  <a:gd name="T2" fmla="*/ 328 w 488"/>
                  <a:gd name="T3" fmla="*/ 23 h 287"/>
                  <a:gd name="T4" fmla="*/ 372 w 488"/>
                  <a:gd name="T5" fmla="*/ 39 h 287"/>
                  <a:gd name="T6" fmla="*/ 365 w 488"/>
                  <a:gd name="T7" fmla="*/ 22 h 287"/>
                  <a:gd name="T8" fmla="*/ 388 w 488"/>
                  <a:gd name="T9" fmla="*/ 29 h 287"/>
                  <a:gd name="T10" fmla="*/ 395 w 488"/>
                  <a:gd name="T11" fmla="*/ 42 h 287"/>
                  <a:gd name="T12" fmla="*/ 376 w 488"/>
                  <a:gd name="T13" fmla="*/ 95 h 287"/>
                  <a:gd name="T14" fmla="*/ 387 w 488"/>
                  <a:gd name="T15" fmla="*/ 110 h 287"/>
                  <a:gd name="T16" fmla="*/ 415 w 488"/>
                  <a:gd name="T17" fmla="*/ 128 h 287"/>
                  <a:gd name="T18" fmla="*/ 438 w 488"/>
                  <a:gd name="T19" fmla="*/ 135 h 287"/>
                  <a:gd name="T20" fmla="*/ 454 w 488"/>
                  <a:gd name="T21" fmla="*/ 148 h 287"/>
                  <a:gd name="T22" fmla="*/ 488 w 488"/>
                  <a:gd name="T23" fmla="*/ 123 h 287"/>
                  <a:gd name="T24" fmla="*/ 473 w 488"/>
                  <a:gd name="T25" fmla="*/ 157 h 287"/>
                  <a:gd name="T26" fmla="*/ 483 w 488"/>
                  <a:gd name="T27" fmla="*/ 192 h 287"/>
                  <a:gd name="T28" fmla="*/ 470 w 488"/>
                  <a:gd name="T29" fmla="*/ 176 h 287"/>
                  <a:gd name="T30" fmla="*/ 450 w 488"/>
                  <a:gd name="T31" fmla="*/ 175 h 287"/>
                  <a:gd name="T32" fmla="*/ 440 w 488"/>
                  <a:gd name="T33" fmla="*/ 195 h 287"/>
                  <a:gd name="T34" fmla="*/ 446 w 488"/>
                  <a:gd name="T35" fmla="*/ 224 h 287"/>
                  <a:gd name="T36" fmla="*/ 434 w 488"/>
                  <a:gd name="T37" fmla="*/ 213 h 287"/>
                  <a:gd name="T38" fmla="*/ 410 w 488"/>
                  <a:gd name="T39" fmla="*/ 213 h 287"/>
                  <a:gd name="T40" fmla="*/ 403 w 488"/>
                  <a:gd name="T41" fmla="*/ 221 h 287"/>
                  <a:gd name="T42" fmla="*/ 390 w 488"/>
                  <a:gd name="T43" fmla="*/ 216 h 287"/>
                  <a:gd name="T44" fmla="*/ 389 w 488"/>
                  <a:gd name="T45" fmla="*/ 205 h 287"/>
                  <a:gd name="T46" fmla="*/ 379 w 488"/>
                  <a:gd name="T47" fmla="*/ 194 h 287"/>
                  <a:gd name="T48" fmla="*/ 358 w 488"/>
                  <a:gd name="T49" fmla="*/ 194 h 287"/>
                  <a:gd name="T50" fmla="*/ 356 w 488"/>
                  <a:gd name="T51" fmla="*/ 220 h 287"/>
                  <a:gd name="T52" fmla="*/ 331 w 488"/>
                  <a:gd name="T53" fmla="*/ 256 h 287"/>
                  <a:gd name="T54" fmla="*/ 324 w 488"/>
                  <a:gd name="T55" fmla="*/ 287 h 287"/>
                  <a:gd name="T56" fmla="*/ 316 w 488"/>
                  <a:gd name="T57" fmla="*/ 280 h 287"/>
                  <a:gd name="T58" fmla="*/ 316 w 488"/>
                  <a:gd name="T59" fmla="*/ 261 h 287"/>
                  <a:gd name="T60" fmla="*/ 279 w 488"/>
                  <a:gd name="T61" fmla="*/ 231 h 287"/>
                  <a:gd name="T62" fmla="*/ 269 w 488"/>
                  <a:gd name="T63" fmla="*/ 204 h 287"/>
                  <a:gd name="T64" fmla="*/ 250 w 488"/>
                  <a:gd name="T65" fmla="*/ 203 h 287"/>
                  <a:gd name="T66" fmla="*/ 229 w 488"/>
                  <a:gd name="T67" fmla="*/ 228 h 287"/>
                  <a:gd name="T68" fmla="*/ 209 w 488"/>
                  <a:gd name="T69" fmla="*/ 272 h 287"/>
                  <a:gd name="T70" fmla="*/ 143 w 488"/>
                  <a:gd name="T71" fmla="*/ 280 h 287"/>
                  <a:gd name="T72" fmla="*/ 119 w 488"/>
                  <a:gd name="T73" fmla="*/ 271 h 287"/>
                  <a:gd name="T74" fmla="*/ 100 w 488"/>
                  <a:gd name="T75" fmla="*/ 248 h 287"/>
                  <a:gd name="T76" fmla="*/ 90 w 488"/>
                  <a:gd name="T77" fmla="*/ 222 h 287"/>
                  <a:gd name="T78" fmla="*/ 43 w 488"/>
                  <a:gd name="T79" fmla="*/ 222 h 287"/>
                  <a:gd name="T80" fmla="*/ 24 w 488"/>
                  <a:gd name="T81" fmla="*/ 234 h 287"/>
                  <a:gd name="T82" fmla="*/ 0 w 488"/>
                  <a:gd name="T83" fmla="*/ 241 h 287"/>
                  <a:gd name="T84" fmla="*/ 20 w 488"/>
                  <a:gd name="T85" fmla="*/ 225 h 287"/>
                  <a:gd name="T86" fmla="*/ 31 w 488"/>
                  <a:gd name="T87" fmla="*/ 215 h 287"/>
                  <a:gd name="T88" fmla="*/ 26 w 488"/>
                  <a:gd name="T89" fmla="*/ 193 h 287"/>
                  <a:gd name="T90" fmla="*/ 61 w 488"/>
                  <a:gd name="T91" fmla="*/ 147 h 287"/>
                  <a:gd name="T92" fmla="*/ 74 w 488"/>
                  <a:gd name="T93" fmla="*/ 119 h 287"/>
                  <a:gd name="T94" fmla="*/ 107 w 488"/>
                  <a:gd name="T95" fmla="*/ 81 h 287"/>
                  <a:gd name="T96" fmla="*/ 133 w 488"/>
                  <a:gd name="T97" fmla="*/ 37 h 287"/>
                  <a:gd name="T98" fmla="*/ 160 w 488"/>
                  <a:gd name="T99" fmla="*/ 58 h 287"/>
                  <a:gd name="T100" fmla="*/ 183 w 488"/>
                  <a:gd name="T101" fmla="*/ 31 h 287"/>
                  <a:gd name="T102" fmla="*/ 221 w 488"/>
                  <a:gd name="T103" fmla="*/ 37 h 287"/>
                  <a:gd name="T104" fmla="*/ 236 w 488"/>
                  <a:gd name="T105" fmla="*/ 37 h 287"/>
                  <a:gd name="T106" fmla="*/ 244 w 488"/>
                  <a:gd name="T107" fmla="*/ 27 h 287"/>
                  <a:gd name="T108" fmla="*/ 295 w 488"/>
                  <a:gd name="T109" fmla="*/ 33 h 287"/>
                  <a:gd name="T110" fmla="*/ 277 w 488"/>
                  <a:gd name="T111"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8" h="287">
                    <a:moveTo>
                      <a:pt x="277" y="0"/>
                    </a:moveTo>
                    <a:cubicBezTo>
                      <a:pt x="293" y="10"/>
                      <a:pt x="314" y="9"/>
                      <a:pt x="328" y="23"/>
                    </a:cubicBezTo>
                    <a:cubicBezTo>
                      <a:pt x="344" y="22"/>
                      <a:pt x="360" y="26"/>
                      <a:pt x="372" y="39"/>
                    </a:cubicBezTo>
                    <a:cubicBezTo>
                      <a:pt x="369" y="33"/>
                      <a:pt x="368" y="28"/>
                      <a:pt x="365" y="22"/>
                    </a:cubicBezTo>
                    <a:cubicBezTo>
                      <a:pt x="373" y="24"/>
                      <a:pt x="381" y="26"/>
                      <a:pt x="388" y="29"/>
                    </a:cubicBezTo>
                    <a:cubicBezTo>
                      <a:pt x="391" y="33"/>
                      <a:pt x="393" y="38"/>
                      <a:pt x="395" y="42"/>
                    </a:cubicBezTo>
                    <a:cubicBezTo>
                      <a:pt x="387" y="59"/>
                      <a:pt x="373" y="75"/>
                      <a:pt x="376" y="95"/>
                    </a:cubicBezTo>
                    <a:cubicBezTo>
                      <a:pt x="380" y="100"/>
                      <a:pt x="384" y="105"/>
                      <a:pt x="387" y="110"/>
                    </a:cubicBezTo>
                    <a:cubicBezTo>
                      <a:pt x="398" y="114"/>
                      <a:pt x="411" y="117"/>
                      <a:pt x="415" y="128"/>
                    </a:cubicBezTo>
                    <a:cubicBezTo>
                      <a:pt x="423" y="131"/>
                      <a:pt x="431" y="133"/>
                      <a:pt x="438" y="135"/>
                    </a:cubicBezTo>
                    <a:cubicBezTo>
                      <a:pt x="442" y="141"/>
                      <a:pt x="445" y="151"/>
                      <a:pt x="454" y="148"/>
                    </a:cubicBezTo>
                    <a:cubicBezTo>
                      <a:pt x="466" y="142"/>
                      <a:pt x="473" y="127"/>
                      <a:pt x="488" y="123"/>
                    </a:cubicBezTo>
                    <a:cubicBezTo>
                      <a:pt x="482" y="134"/>
                      <a:pt x="475" y="144"/>
                      <a:pt x="473" y="157"/>
                    </a:cubicBezTo>
                    <a:cubicBezTo>
                      <a:pt x="475" y="169"/>
                      <a:pt x="480" y="180"/>
                      <a:pt x="483" y="192"/>
                    </a:cubicBezTo>
                    <a:cubicBezTo>
                      <a:pt x="478" y="187"/>
                      <a:pt x="474" y="182"/>
                      <a:pt x="470" y="176"/>
                    </a:cubicBezTo>
                    <a:cubicBezTo>
                      <a:pt x="464" y="176"/>
                      <a:pt x="457" y="176"/>
                      <a:pt x="450" y="175"/>
                    </a:cubicBezTo>
                    <a:cubicBezTo>
                      <a:pt x="447" y="182"/>
                      <a:pt x="443" y="188"/>
                      <a:pt x="440" y="195"/>
                    </a:cubicBezTo>
                    <a:cubicBezTo>
                      <a:pt x="441" y="204"/>
                      <a:pt x="444" y="214"/>
                      <a:pt x="446" y="224"/>
                    </a:cubicBezTo>
                    <a:cubicBezTo>
                      <a:pt x="442" y="220"/>
                      <a:pt x="438" y="216"/>
                      <a:pt x="434" y="213"/>
                    </a:cubicBezTo>
                    <a:cubicBezTo>
                      <a:pt x="426" y="213"/>
                      <a:pt x="417" y="213"/>
                      <a:pt x="410" y="213"/>
                    </a:cubicBezTo>
                    <a:cubicBezTo>
                      <a:pt x="408" y="215"/>
                      <a:pt x="405" y="219"/>
                      <a:pt x="403" y="221"/>
                    </a:cubicBezTo>
                    <a:cubicBezTo>
                      <a:pt x="399" y="220"/>
                      <a:pt x="394" y="218"/>
                      <a:pt x="390" y="216"/>
                    </a:cubicBezTo>
                    <a:cubicBezTo>
                      <a:pt x="390" y="213"/>
                      <a:pt x="389" y="208"/>
                      <a:pt x="389" y="205"/>
                    </a:cubicBezTo>
                    <a:cubicBezTo>
                      <a:pt x="386" y="202"/>
                      <a:pt x="382" y="198"/>
                      <a:pt x="379" y="194"/>
                    </a:cubicBezTo>
                    <a:cubicBezTo>
                      <a:pt x="372" y="194"/>
                      <a:pt x="365" y="194"/>
                      <a:pt x="358" y="194"/>
                    </a:cubicBezTo>
                    <a:cubicBezTo>
                      <a:pt x="357" y="203"/>
                      <a:pt x="358" y="212"/>
                      <a:pt x="356" y="220"/>
                    </a:cubicBezTo>
                    <a:cubicBezTo>
                      <a:pt x="350" y="233"/>
                      <a:pt x="340" y="244"/>
                      <a:pt x="331" y="256"/>
                    </a:cubicBezTo>
                    <a:cubicBezTo>
                      <a:pt x="328" y="266"/>
                      <a:pt x="325" y="277"/>
                      <a:pt x="324" y="287"/>
                    </a:cubicBezTo>
                    <a:cubicBezTo>
                      <a:pt x="322" y="286"/>
                      <a:pt x="318" y="282"/>
                      <a:pt x="316" y="280"/>
                    </a:cubicBezTo>
                    <a:cubicBezTo>
                      <a:pt x="316" y="274"/>
                      <a:pt x="316" y="267"/>
                      <a:pt x="316" y="261"/>
                    </a:cubicBezTo>
                    <a:cubicBezTo>
                      <a:pt x="301" y="255"/>
                      <a:pt x="287" y="245"/>
                      <a:pt x="279" y="231"/>
                    </a:cubicBezTo>
                    <a:cubicBezTo>
                      <a:pt x="274" y="223"/>
                      <a:pt x="276" y="211"/>
                      <a:pt x="269" y="204"/>
                    </a:cubicBezTo>
                    <a:cubicBezTo>
                      <a:pt x="262" y="203"/>
                      <a:pt x="256" y="203"/>
                      <a:pt x="250" y="203"/>
                    </a:cubicBezTo>
                    <a:cubicBezTo>
                      <a:pt x="245" y="213"/>
                      <a:pt x="237" y="221"/>
                      <a:pt x="229" y="228"/>
                    </a:cubicBezTo>
                    <a:cubicBezTo>
                      <a:pt x="231" y="245"/>
                      <a:pt x="222" y="261"/>
                      <a:pt x="209" y="272"/>
                    </a:cubicBezTo>
                    <a:cubicBezTo>
                      <a:pt x="187" y="276"/>
                      <a:pt x="165" y="277"/>
                      <a:pt x="143" y="280"/>
                    </a:cubicBezTo>
                    <a:cubicBezTo>
                      <a:pt x="135" y="277"/>
                      <a:pt x="127" y="274"/>
                      <a:pt x="119" y="271"/>
                    </a:cubicBezTo>
                    <a:cubicBezTo>
                      <a:pt x="112" y="264"/>
                      <a:pt x="106" y="256"/>
                      <a:pt x="100" y="248"/>
                    </a:cubicBezTo>
                    <a:cubicBezTo>
                      <a:pt x="99" y="239"/>
                      <a:pt x="102" y="224"/>
                      <a:pt x="90" y="222"/>
                    </a:cubicBezTo>
                    <a:cubicBezTo>
                      <a:pt x="74" y="218"/>
                      <a:pt x="58" y="231"/>
                      <a:pt x="43" y="222"/>
                    </a:cubicBezTo>
                    <a:cubicBezTo>
                      <a:pt x="36" y="226"/>
                      <a:pt x="30" y="230"/>
                      <a:pt x="24" y="234"/>
                    </a:cubicBezTo>
                    <a:cubicBezTo>
                      <a:pt x="16" y="237"/>
                      <a:pt x="8" y="239"/>
                      <a:pt x="0" y="241"/>
                    </a:cubicBezTo>
                    <a:cubicBezTo>
                      <a:pt x="2" y="231"/>
                      <a:pt x="10" y="226"/>
                      <a:pt x="20" y="225"/>
                    </a:cubicBezTo>
                    <a:cubicBezTo>
                      <a:pt x="23" y="222"/>
                      <a:pt x="27" y="219"/>
                      <a:pt x="31" y="215"/>
                    </a:cubicBezTo>
                    <a:cubicBezTo>
                      <a:pt x="30" y="208"/>
                      <a:pt x="28" y="201"/>
                      <a:pt x="26" y="193"/>
                    </a:cubicBezTo>
                    <a:cubicBezTo>
                      <a:pt x="32" y="173"/>
                      <a:pt x="49" y="162"/>
                      <a:pt x="61" y="147"/>
                    </a:cubicBezTo>
                    <a:cubicBezTo>
                      <a:pt x="63" y="137"/>
                      <a:pt x="67" y="127"/>
                      <a:pt x="74" y="119"/>
                    </a:cubicBezTo>
                    <a:cubicBezTo>
                      <a:pt x="83" y="105"/>
                      <a:pt x="103" y="99"/>
                      <a:pt x="107" y="81"/>
                    </a:cubicBezTo>
                    <a:cubicBezTo>
                      <a:pt x="112" y="65"/>
                      <a:pt x="122" y="50"/>
                      <a:pt x="133" y="37"/>
                    </a:cubicBezTo>
                    <a:cubicBezTo>
                      <a:pt x="141" y="45"/>
                      <a:pt x="150" y="52"/>
                      <a:pt x="160" y="58"/>
                    </a:cubicBezTo>
                    <a:cubicBezTo>
                      <a:pt x="168" y="50"/>
                      <a:pt x="175" y="40"/>
                      <a:pt x="183" y="31"/>
                    </a:cubicBezTo>
                    <a:cubicBezTo>
                      <a:pt x="196" y="34"/>
                      <a:pt x="212" y="23"/>
                      <a:pt x="221" y="37"/>
                    </a:cubicBezTo>
                    <a:cubicBezTo>
                      <a:pt x="227" y="37"/>
                      <a:pt x="231" y="37"/>
                      <a:pt x="236" y="37"/>
                    </a:cubicBezTo>
                    <a:cubicBezTo>
                      <a:pt x="238" y="35"/>
                      <a:pt x="242" y="30"/>
                      <a:pt x="244" y="27"/>
                    </a:cubicBezTo>
                    <a:cubicBezTo>
                      <a:pt x="261" y="31"/>
                      <a:pt x="278" y="34"/>
                      <a:pt x="295" y="33"/>
                    </a:cubicBezTo>
                    <a:cubicBezTo>
                      <a:pt x="290" y="22"/>
                      <a:pt x="283" y="11"/>
                      <a:pt x="277"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5" name="Freeform 222">
                <a:extLst>
                  <a:ext uri="{FF2B5EF4-FFF2-40B4-BE49-F238E27FC236}">
                    <a16:creationId xmlns:a16="http://schemas.microsoft.com/office/drawing/2014/main" id="{5FDA71A9-FD74-42EC-8335-02ED252B33BA}"/>
                  </a:ext>
                </a:extLst>
              </p:cNvPr>
              <p:cNvSpPr>
                <a:spLocks/>
              </p:cNvSpPr>
              <p:nvPr userDrawn="1"/>
            </p:nvSpPr>
            <p:spPr bwMode="auto">
              <a:xfrm>
                <a:off x="5296" y="2935"/>
                <a:ext cx="12" cy="26"/>
              </a:xfrm>
              <a:custGeom>
                <a:avLst/>
                <a:gdLst>
                  <a:gd name="T0" fmla="*/ 0 w 15"/>
                  <a:gd name="T1" fmla="*/ 22 h 35"/>
                  <a:gd name="T2" fmla="*/ 13 w 15"/>
                  <a:gd name="T3" fmla="*/ 0 h 35"/>
                  <a:gd name="T4" fmla="*/ 13 w 15"/>
                  <a:gd name="T5" fmla="*/ 35 h 35"/>
                  <a:gd name="T6" fmla="*/ 0 w 15"/>
                  <a:gd name="T7" fmla="*/ 22 h 35"/>
                </a:gdLst>
                <a:ahLst/>
                <a:cxnLst>
                  <a:cxn ang="0">
                    <a:pos x="T0" y="T1"/>
                  </a:cxn>
                  <a:cxn ang="0">
                    <a:pos x="T2" y="T3"/>
                  </a:cxn>
                  <a:cxn ang="0">
                    <a:pos x="T4" y="T5"/>
                  </a:cxn>
                  <a:cxn ang="0">
                    <a:pos x="T6" y="T7"/>
                  </a:cxn>
                </a:cxnLst>
                <a:rect l="0" t="0" r="r" b="b"/>
                <a:pathLst>
                  <a:path w="15" h="35">
                    <a:moveTo>
                      <a:pt x="0" y="22"/>
                    </a:moveTo>
                    <a:cubicBezTo>
                      <a:pt x="0" y="14"/>
                      <a:pt x="8" y="7"/>
                      <a:pt x="13" y="0"/>
                    </a:cubicBezTo>
                    <a:cubicBezTo>
                      <a:pt x="14" y="11"/>
                      <a:pt x="15" y="23"/>
                      <a:pt x="13" y="35"/>
                    </a:cubicBezTo>
                    <a:cubicBezTo>
                      <a:pt x="8" y="31"/>
                      <a:pt x="4" y="27"/>
                      <a:pt x="0" y="2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6" name="Freeform 223">
                <a:extLst>
                  <a:ext uri="{FF2B5EF4-FFF2-40B4-BE49-F238E27FC236}">
                    <a16:creationId xmlns:a16="http://schemas.microsoft.com/office/drawing/2014/main" id="{F499EC06-B091-4BE2-8B99-3E5E63136E98}"/>
                  </a:ext>
                </a:extLst>
              </p:cNvPr>
              <p:cNvSpPr>
                <a:spLocks noEditPoints="1"/>
              </p:cNvSpPr>
              <p:nvPr userDrawn="1"/>
            </p:nvSpPr>
            <p:spPr bwMode="auto">
              <a:xfrm>
                <a:off x="5059" y="2966"/>
                <a:ext cx="1052" cy="1213"/>
              </a:xfrm>
              <a:custGeom>
                <a:avLst/>
                <a:gdLst>
                  <a:gd name="T0" fmla="*/ 496 w 1399"/>
                  <a:gd name="T1" fmla="*/ 29 h 1612"/>
                  <a:gd name="T2" fmla="*/ 411 w 1399"/>
                  <a:gd name="T3" fmla="*/ 60 h 1612"/>
                  <a:gd name="T4" fmla="*/ 384 w 1399"/>
                  <a:gd name="T5" fmla="*/ 106 h 1612"/>
                  <a:gd name="T6" fmla="*/ 311 w 1399"/>
                  <a:gd name="T7" fmla="*/ 120 h 1612"/>
                  <a:gd name="T8" fmla="*/ 268 w 1399"/>
                  <a:gd name="T9" fmla="*/ 169 h 1612"/>
                  <a:gd name="T10" fmla="*/ 225 w 1399"/>
                  <a:gd name="T11" fmla="*/ 160 h 1612"/>
                  <a:gd name="T12" fmla="*/ 147 w 1399"/>
                  <a:gd name="T13" fmla="*/ 177 h 1612"/>
                  <a:gd name="T14" fmla="*/ 43 w 1399"/>
                  <a:gd name="T15" fmla="*/ 191 h 1612"/>
                  <a:gd name="T16" fmla="*/ 37 w 1399"/>
                  <a:gd name="T17" fmla="*/ 299 h 1612"/>
                  <a:gd name="T18" fmla="*/ 29 w 1399"/>
                  <a:gd name="T19" fmla="*/ 387 h 1612"/>
                  <a:gd name="T20" fmla="*/ 116 w 1399"/>
                  <a:gd name="T21" fmla="*/ 463 h 1612"/>
                  <a:gd name="T22" fmla="*/ 166 w 1399"/>
                  <a:gd name="T23" fmla="*/ 465 h 1612"/>
                  <a:gd name="T24" fmla="*/ 262 w 1399"/>
                  <a:gd name="T25" fmla="*/ 426 h 1612"/>
                  <a:gd name="T26" fmla="*/ 377 w 1399"/>
                  <a:gd name="T27" fmla="*/ 473 h 1612"/>
                  <a:gd name="T28" fmla="*/ 436 w 1399"/>
                  <a:gd name="T29" fmla="*/ 622 h 1612"/>
                  <a:gd name="T30" fmla="*/ 479 w 1399"/>
                  <a:gd name="T31" fmla="*/ 670 h 1612"/>
                  <a:gd name="T32" fmla="*/ 525 w 1399"/>
                  <a:gd name="T33" fmla="*/ 721 h 1612"/>
                  <a:gd name="T34" fmla="*/ 635 w 1399"/>
                  <a:gd name="T35" fmla="*/ 797 h 1612"/>
                  <a:gd name="T36" fmla="*/ 724 w 1399"/>
                  <a:gd name="T37" fmla="*/ 888 h 1612"/>
                  <a:gd name="T38" fmla="*/ 835 w 1399"/>
                  <a:gd name="T39" fmla="*/ 905 h 1612"/>
                  <a:gd name="T40" fmla="*/ 913 w 1399"/>
                  <a:gd name="T41" fmla="*/ 989 h 1612"/>
                  <a:gd name="T42" fmla="*/ 975 w 1399"/>
                  <a:gd name="T43" fmla="*/ 1037 h 1612"/>
                  <a:gd name="T44" fmla="*/ 1051 w 1399"/>
                  <a:gd name="T45" fmla="*/ 1072 h 1612"/>
                  <a:gd name="T46" fmla="*/ 1105 w 1399"/>
                  <a:gd name="T47" fmla="*/ 1162 h 1612"/>
                  <a:gd name="T48" fmla="*/ 1128 w 1399"/>
                  <a:gd name="T49" fmla="*/ 1278 h 1612"/>
                  <a:gd name="T50" fmla="*/ 1085 w 1399"/>
                  <a:gd name="T51" fmla="*/ 1371 h 1612"/>
                  <a:gd name="T52" fmla="*/ 1136 w 1399"/>
                  <a:gd name="T53" fmla="*/ 1378 h 1612"/>
                  <a:gd name="T54" fmla="*/ 1221 w 1399"/>
                  <a:gd name="T55" fmla="*/ 1233 h 1612"/>
                  <a:gd name="T56" fmla="*/ 1194 w 1399"/>
                  <a:gd name="T57" fmla="*/ 1131 h 1612"/>
                  <a:gd name="T58" fmla="*/ 1178 w 1399"/>
                  <a:gd name="T59" fmla="*/ 1032 h 1612"/>
                  <a:gd name="T60" fmla="*/ 1281 w 1399"/>
                  <a:gd name="T61" fmla="*/ 1008 h 1612"/>
                  <a:gd name="T62" fmla="*/ 1390 w 1399"/>
                  <a:gd name="T63" fmla="*/ 1081 h 1612"/>
                  <a:gd name="T64" fmla="*/ 1305 w 1399"/>
                  <a:gd name="T65" fmla="*/ 950 h 1612"/>
                  <a:gd name="T66" fmla="*/ 1162 w 1399"/>
                  <a:gd name="T67" fmla="*/ 891 h 1612"/>
                  <a:gd name="T68" fmla="*/ 1053 w 1399"/>
                  <a:gd name="T69" fmla="*/ 843 h 1612"/>
                  <a:gd name="T70" fmla="*/ 1021 w 1399"/>
                  <a:gd name="T71" fmla="*/ 786 h 1612"/>
                  <a:gd name="T72" fmla="*/ 894 w 1399"/>
                  <a:gd name="T73" fmla="*/ 739 h 1612"/>
                  <a:gd name="T74" fmla="*/ 813 w 1399"/>
                  <a:gd name="T75" fmla="*/ 649 h 1612"/>
                  <a:gd name="T76" fmla="*/ 776 w 1399"/>
                  <a:gd name="T77" fmla="*/ 552 h 1612"/>
                  <a:gd name="T78" fmla="*/ 656 w 1399"/>
                  <a:gd name="T79" fmla="*/ 465 h 1612"/>
                  <a:gd name="T80" fmla="*/ 640 w 1399"/>
                  <a:gd name="T81" fmla="*/ 329 h 1612"/>
                  <a:gd name="T82" fmla="*/ 605 w 1399"/>
                  <a:gd name="T83" fmla="*/ 275 h 1612"/>
                  <a:gd name="T84" fmla="*/ 719 w 1399"/>
                  <a:gd name="T85" fmla="*/ 186 h 1612"/>
                  <a:gd name="T86" fmla="*/ 781 w 1399"/>
                  <a:gd name="T87" fmla="*/ 202 h 1612"/>
                  <a:gd name="T88" fmla="*/ 735 w 1399"/>
                  <a:gd name="T89" fmla="*/ 105 h 1612"/>
                  <a:gd name="T90" fmla="*/ 667 w 1399"/>
                  <a:gd name="T91" fmla="*/ 70 h 1612"/>
                  <a:gd name="T92" fmla="*/ 1064 w 1399"/>
                  <a:gd name="T93" fmla="*/ 1361 h 1612"/>
                  <a:gd name="T94" fmla="*/ 949 w 1399"/>
                  <a:gd name="T95" fmla="*/ 1402 h 1612"/>
                  <a:gd name="T96" fmla="*/ 833 w 1399"/>
                  <a:gd name="T97" fmla="*/ 1421 h 1612"/>
                  <a:gd name="T98" fmla="*/ 719 w 1399"/>
                  <a:gd name="T99" fmla="*/ 1408 h 1612"/>
                  <a:gd name="T100" fmla="*/ 742 w 1399"/>
                  <a:gd name="T101" fmla="*/ 1491 h 1612"/>
                  <a:gd name="T102" fmla="*/ 856 w 1399"/>
                  <a:gd name="T103" fmla="*/ 1545 h 1612"/>
                  <a:gd name="T104" fmla="*/ 1005 w 1399"/>
                  <a:gd name="T105" fmla="*/ 1605 h 1612"/>
                  <a:gd name="T106" fmla="*/ 1021 w 1399"/>
                  <a:gd name="T107" fmla="*/ 1512 h 1612"/>
                  <a:gd name="T108" fmla="*/ 1043 w 1399"/>
                  <a:gd name="T109" fmla="*/ 140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9" h="1612">
                    <a:moveTo>
                      <a:pt x="592" y="0"/>
                    </a:moveTo>
                    <a:cubicBezTo>
                      <a:pt x="584" y="3"/>
                      <a:pt x="577" y="6"/>
                      <a:pt x="571" y="10"/>
                    </a:cubicBezTo>
                    <a:cubicBezTo>
                      <a:pt x="569" y="10"/>
                      <a:pt x="565" y="11"/>
                      <a:pt x="562" y="12"/>
                    </a:cubicBezTo>
                    <a:cubicBezTo>
                      <a:pt x="554" y="17"/>
                      <a:pt x="544" y="15"/>
                      <a:pt x="534" y="16"/>
                    </a:cubicBezTo>
                    <a:cubicBezTo>
                      <a:pt x="529" y="21"/>
                      <a:pt x="522" y="25"/>
                      <a:pt x="516" y="29"/>
                    </a:cubicBezTo>
                    <a:cubicBezTo>
                      <a:pt x="496" y="29"/>
                      <a:pt x="496" y="29"/>
                      <a:pt x="496" y="29"/>
                    </a:cubicBezTo>
                    <a:cubicBezTo>
                      <a:pt x="491" y="36"/>
                      <a:pt x="486" y="43"/>
                      <a:pt x="482" y="50"/>
                    </a:cubicBezTo>
                    <a:cubicBezTo>
                      <a:pt x="476" y="54"/>
                      <a:pt x="467" y="51"/>
                      <a:pt x="460" y="53"/>
                    </a:cubicBezTo>
                    <a:cubicBezTo>
                      <a:pt x="455" y="48"/>
                      <a:pt x="451" y="43"/>
                      <a:pt x="447" y="38"/>
                    </a:cubicBezTo>
                    <a:cubicBezTo>
                      <a:pt x="442" y="39"/>
                      <a:pt x="437" y="40"/>
                      <a:pt x="432" y="42"/>
                    </a:cubicBezTo>
                    <a:cubicBezTo>
                      <a:pt x="426" y="43"/>
                      <a:pt x="420" y="44"/>
                      <a:pt x="415" y="45"/>
                    </a:cubicBezTo>
                    <a:cubicBezTo>
                      <a:pt x="413" y="50"/>
                      <a:pt x="412" y="55"/>
                      <a:pt x="411" y="60"/>
                    </a:cubicBezTo>
                    <a:cubicBezTo>
                      <a:pt x="413" y="62"/>
                      <a:pt x="418" y="66"/>
                      <a:pt x="421" y="68"/>
                    </a:cubicBezTo>
                    <a:cubicBezTo>
                      <a:pt x="421" y="93"/>
                      <a:pt x="421" y="93"/>
                      <a:pt x="421" y="93"/>
                    </a:cubicBezTo>
                    <a:cubicBezTo>
                      <a:pt x="416" y="95"/>
                      <a:pt x="411" y="97"/>
                      <a:pt x="405" y="98"/>
                    </a:cubicBezTo>
                    <a:cubicBezTo>
                      <a:pt x="398" y="92"/>
                      <a:pt x="396" y="82"/>
                      <a:pt x="387" y="79"/>
                    </a:cubicBezTo>
                    <a:cubicBezTo>
                      <a:pt x="385" y="82"/>
                      <a:pt x="381" y="89"/>
                      <a:pt x="379" y="92"/>
                    </a:cubicBezTo>
                    <a:cubicBezTo>
                      <a:pt x="381" y="97"/>
                      <a:pt x="382" y="102"/>
                      <a:pt x="384" y="106"/>
                    </a:cubicBezTo>
                    <a:cubicBezTo>
                      <a:pt x="384" y="118"/>
                      <a:pt x="384" y="129"/>
                      <a:pt x="384" y="141"/>
                    </a:cubicBezTo>
                    <a:cubicBezTo>
                      <a:pt x="375" y="141"/>
                      <a:pt x="367" y="138"/>
                      <a:pt x="364" y="128"/>
                    </a:cubicBezTo>
                    <a:cubicBezTo>
                      <a:pt x="363" y="126"/>
                      <a:pt x="361" y="120"/>
                      <a:pt x="360" y="117"/>
                    </a:cubicBezTo>
                    <a:cubicBezTo>
                      <a:pt x="358" y="117"/>
                      <a:pt x="352" y="117"/>
                      <a:pt x="350" y="117"/>
                    </a:cubicBezTo>
                    <a:cubicBezTo>
                      <a:pt x="344" y="122"/>
                      <a:pt x="338" y="127"/>
                      <a:pt x="331" y="130"/>
                    </a:cubicBezTo>
                    <a:cubicBezTo>
                      <a:pt x="323" y="129"/>
                      <a:pt x="317" y="122"/>
                      <a:pt x="311" y="120"/>
                    </a:cubicBezTo>
                    <a:cubicBezTo>
                      <a:pt x="311" y="110"/>
                      <a:pt x="311" y="110"/>
                      <a:pt x="311" y="110"/>
                    </a:cubicBezTo>
                    <a:cubicBezTo>
                      <a:pt x="306" y="105"/>
                      <a:pt x="301" y="101"/>
                      <a:pt x="297" y="97"/>
                    </a:cubicBezTo>
                    <a:cubicBezTo>
                      <a:pt x="297" y="119"/>
                      <a:pt x="297" y="119"/>
                      <a:pt x="297" y="119"/>
                    </a:cubicBezTo>
                    <a:cubicBezTo>
                      <a:pt x="292" y="127"/>
                      <a:pt x="286" y="134"/>
                      <a:pt x="281" y="143"/>
                    </a:cubicBezTo>
                    <a:cubicBezTo>
                      <a:pt x="278" y="149"/>
                      <a:pt x="275" y="155"/>
                      <a:pt x="270" y="161"/>
                    </a:cubicBezTo>
                    <a:cubicBezTo>
                      <a:pt x="269" y="163"/>
                      <a:pt x="269" y="167"/>
                      <a:pt x="268" y="169"/>
                    </a:cubicBezTo>
                    <a:cubicBezTo>
                      <a:pt x="265" y="175"/>
                      <a:pt x="264" y="182"/>
                      <a:pt x="263" y="188"/>
                    </a:cubicBezTo>
                    <a:cubicBezTo>
                      <a:pt x="262" y="191"/>
                      <a:pt x="260" y="197"/>
                      <a:pt x="258" y="200"/>
                    </a:cubicBezTo>
                    <a:cubicBezTo>
                      <a:pt x="241" y="200"/>
                      <a:pt x="241" y="200"/>
                      <a:pt x="241" y="200"/>
                    </a:cubicBezTo>
                    <a:cubicBezTo>
                      <a:pt x="241" y="197"/>
                      <a:pt x="241" y="192"/>
                      <a:pt x="241" y="188"/>
                    </a:cubicBezTo>
                    <a:cubicBezTo>
                      <a:pt x="238" y="184"/>
                      <a:pt x="236" y="179"/>
                      <a:pt x="233" y="175"/>
                    </a:cubicBezTo>
                    <a:cubicBezTo>
                      <a:pt x="232" y="169"/>
                      <a:pt x="232" y="162"/>
                      <a:pt x="225" y="160"/>
                    </a:cubicBezTo>
                    <a:cubicBezTo>
                      <a:pt x="212" y="153"/>
                      <a:pt x="203" y="142"/>
                      <a:pt x="196" y="129"/>
                    </a:cubicBezTo>
                    <a:cubicBezTo>
                      <a:pt x="196" y="120"/>
                      <a:pt x="194" y="112"/>
                      <a:pt x="188" y="106"/>
                    </a:cubicBezTo>
                    <a:cubicBezTo>
                      <a:pt x="186" y="115"/>
                      <a:pt x="180" y="122"/>
                      <a:pt x="172" y="128"/>
                    </a:cubicBezTo>
                    <a:cubicBezTo>
                      <a:pt x="172" y="134"/>
                      <a:pt x="172" y="140"/>
                      <a:pt x="172" y="146"/>
                    </a:cubicBezTo>
                    <a:cubicBezTo>
                      <a:pt x="168" y="151"/>
                      <a:pt x="164" y="156"/>
                      <a:pt x="161" y="162"/>
                    </a:cubicBezTo>
                    <a:cubicBezTo>
                      <a:pt x="157" y="167"/>
                      <a:pt x="152" y="172"/>
                      <a:pt x="147" y="177"/>
                    </a:cubicBezTo>
                    <a:cubicBezTo>
                      <a:pt x="141" y="177"/>
                      <a:pt x="135" y="177"/>
                      <a:pt x="129" y="177"/>
                    </a:cubicBezTo>
                    <a:cubicBezTo>
                      <a:pt x="122" y="181"/>
                      <a:pt x="114" y="181"/>
                      <a:pt x="106" y="182"/>
                    </a:cubicBezTo>
                    <a:cubicBezTo>
                      <a:pt x="98" y="190"/>
                      <a:pt x="89" y="177"/>
                      <a:pt x="81" y="186"/>
                    </a:cubicBezTo>
                    <a:cubicBezTo>
                      <a:pt x="65" y="186"/>
                      <a:pt x="65" y="186"/>
                      <a:pt x="65" y="186"/>
                    </a:cubicBezTo>
                    <a:cubicBezTo>
                      <a:pt x="58" y="181"/>
                      <a:pt x="51" y="181"/>
                      <a:pt x="43" y="181"/>
                    </a:cubicBezTo>
                    <a:cubicBezTo>
                      <a:pt x="43" y="191"/>
                      <a:pt x="43" y="191"/>
                      <a:pt x="43" y="191"/>
                    </a:cubicBezTo>
                    <a:cubicBezTo>
                      <a:pt x="28" y="191"/>
                      <a:pt x="28" y="191"/>
                      <a:pt x="28" y="191"/>
                    </a:cubicBezTo>
                    <a:cubicBezTo>
                      <a:pt x="30" y="196"/>
                      <a:pt x="33" y="202"/>
                      <a:pt x="35" y="208"/>
                    </a:cubicBezTo>
                    <a:cubicBezTo>
                      <a:pt x="51" y="210"/>
                      <a:pt x="48" y="227"/>
                      <a:pt x="48" y="239"/>
                    </a:cubicBezTo>
                    <a:cubicBezTo>
                      <a:pt x="55" y="243"/>
                      <a:pt x="61" y="247"/>
                      <a:pt x="67" y="252"/>
                    </a:cubicBezTo>
                    <a:cubicBezTo>
                      <a:pt x="66" y="257"/>
                      <a:pt x="66" y="262"/>
                      <a:pt x="66" y="267"/>
                    </a:cubicBezTo>
                    <a:cubicBezTo>
                      <a:pt x="61" y="282"/>
                      <a:pt x="44" y="286"/>
                      <a:pt x="37" y="299"/>
                    </a:cubicBezTo>
                    <a:cubicBezTo>
                      <a:pt x="34" y="301"/>
                      <a:pt x="29" y="305"/>
                      <a:pt x="27" y="306"/>
                    </a:cubicBezTo>
                    <a:cubicBezTo>
                      <a:pt x="21" y="306"/>
                      <a:pt x="16" y="304"/>
                      <a:pt x="12" y="301"/>
                    </a:cubicBezTo>
                    <a:cubicBezTo>
                      <a:pt x="0" y="312"/>
                      <a:pt x="18" y="324"/>
                      <a:pt x="26" y="332"/>
                    </a:cubicBezTo>
                    <a:cubicBezTo>
                      <a:pt x="32" y="335"/>
                      <a:pt x="38" y="340"/>
                      <a:pt x="44" y="344"/>
                    </a:cubicBezTo>
                    <a:cubicBezTo>
                      <a:pt x="43" y="352"/>
                      <a:pt x="43" y="360"/>
                      <a:pt x="43" y="368"/>
                    </a:cubicBezTo>
                    <a:cubicBezTo>
                      <a:pt x="38" y="374"/>
                      <a:pt x="33" y="380"/>
                      <a:pt x="29" y="387"/>
                    </a:cubicBezTo>
                    <a:cubicBezTo>
                      <a:pt x="29" y="396"/>
                      <a:pt x="28" y="406"/>
                      <a:pt x="33" y="415"/>
                    </a:cubicBezTo>
                    <a:cubicBezTo>
                      <a:pt x="33" y="417"/>
                      <a:pt x="34" y="421"/>
                      <a:pt x="35" y="423"/>
                    </a:cubicBezTo>
                    <a:cubicBezTo>
                      <a:pt x="38" y="428"/>
                      <a:pt x="42" y="433"/>
                      <a:pt x="45" y="438"/>
                    </a:cubicBezTo>
                    <a:cubicBezTo>
                      <a:pt x="48" y="441"/>
                      <a:pt x="51" y="445"/>
                      <a:pt x="54" y="449"/>
                    </a:cubicBezTo>
                    <a:cubicBezTo>
                      <a:pt x="70" y="449"/>
                      <a:pt x="86" y="447"/>
                      <a:pt x="101" y="452"/>
                    </a:cubicBezTo>
                    <a:cubicBezTo>
                      <a:pt x="106" y="454"/>
                      <a:pt x="118" y="454"/>
                      <a:pt x="116" y="463"/>
                    </a:cubicBezTo>
                    <a:cubicBezTo>
                      <a:pt x="111" y="472"/>
                      <a:pt x="106" y="484"/>
                      <a:pt x="95" y="487"/>
                    </a:cubicBezTo>
                    <a:cubicBezTo>
                      <a:pt x="92" y="493"/>
                      <a:pt x="90" y="499"/>
                      <a:pt x="88" y="504"/>
                    </a:cubicBezTo>
                    <a:cubicBezTo>
                      <a:pt x="133" y="504"/>
                      <a:pt x="133" y="504"/>
                      <a:pt x="133" y="504"/>
                    </a:cubicBezTo>
                    <a:cubicBezTo>
                      <a:pt x="141" y="499"/>
                      <a:pt x="150" y="493"/>
                      <a:pt x="158" y="488"/>
                    </a:cubicBezTo>
                    <a:cubicBezTo>
                      <a:pt x="158" y="486"/>
                      <a:pt x="159" y="482"/>
                      <a:pt x="159" y="479"/>
                    </a:cubicBezTo>
                    <a:cubicBezTo>
                      <a:pt x="161" y="475"/>
                      <a:pt x="164" y="470"/>
                      <a:pt x="166" y="465"/>
                    </a:cubicBezTo>
                    <a:cubicBezTo>
                      <a:pt x="169" y="455"/>
                      <a:pt x="181" y="453"/>
                      <a:pt x="186" y="444"/>
                    </a:cubicBezTo>
                    <a:cubicBezTo>
                      <a:pt x="190" y="435"/>
                      <a:pt x="199" y="430"/>
                      <a:pt x="207" y="426"/>
                    </a:cubicBezTo>
                    <a:cubicBezTo>
                      <a:pt x="216" y="426"/>
                      <a:pt x="216" y="426"/>
                      <a:pt x="216" y="426"/>
                    </a:cubicBezTo>
                    <a:cubicBezTo>
                      <a:pt x="221" y="423"/>
                      <a:pt x="225" y="420"/>
                      <a:pt x="230" y="417"/>
                    </a:cubicBezTo>
                    <a:cubicBezTo>
                      <a:pt x="248" y="417"/>
                      <a:pt x="248" y="417"/>
                      <a:pt x="248" y="417"/>
                    </a:cubicBezTo>
                    <a:cubicBezTo>
                      <a:pt x="253" y="420"/>
                      <a:pt x="258" y="423"/>
                      <a:pt x="262" y="426"/>
                    </a:cubicBezTo>
                    <a:cubicBezTo>
                      <a:pt x="290" y="426"/>
                      <a:pt x="290" y="426"/>
                      <a:pt x="290" y="426"/>
                    </a:cubicBezTo>
                    <a:cubicBezTo>
                      <a:pt x="304" y="431"/>
                      <a:pt x="308" y="448"/>
                      <a:pt x="322" y="453"/>
                    </a:cubicBezTo>
                    <a:cubicBezTo>
                      <a:pt x="341" y="453"/>
                      <a:pt x="341" y="453"/>
                      <a:pt x="341" y="453"/>
                    </a:cubicBezTo>
                    <a:cubicBezTo>
                      <a:pt x="345" y="458"/>
                      <a:pt x="350" y="463"/>
                      <a:pt x="354" y="467"/>
                    </a:cubicBezTo>
                    <a:cubicBezTo>
                      <a:pt x="368" y="467"/>
                      <a:pt x="368" y="467"/>
                      <a:pt x="368" y="467"/>
                    </a:cubicBezTo>
                    <a:cubicBezTo>
                      <a:pt x="370" y="469"/>
                      <a:pt x="375" y="472"/>
                      <a:pt x="377" y="473"/>
                    </a:cubicBezTo>
                    <a:cubicBezTo>
                      <a:pt x="384" y="476"/>
                      <a:pt x="391" y="479"/>
                      <a:pt x="398" y="482"/>
                    </a:cubicBezTo>
                    <a:cubicBezTo>
                      <a:pt x="405" y="497"/>
                      <a:pt x="402" y="513"/>
                      <a:pt x="403" y="529"/>
                    </a:cubicBezTo>
                    <a:cubicBezTo>
                      <a:pt x="408" y="536"/>
                      <a:pt x="407" y="545"/>
                      <a:pt x="408" y="553"/>
                    </a:cubicBezTo>
                    <a:cubicBezTo>
                      <a:pt x="423" y="576"/>
                      <a:pt x="423" y="576"/>
                      <a:pt x="423" y="576"/>
                    </a:cubicBezTo>
                    <a:cubicBezTo>
                      <a:pt x="429" y="580"/>
                      <a:pt x="435" y="584"/>
                      <a:pt x="440" y="589"/>
                    </a:cubicBezTo>
                    <a:cubicBezTo>
                      <a:pt x="439" y="600"/>
                      <a:pt x="441" y="612"/>
                      <a:pt x="436" y="622"/>
                    </a:cubicBezTo>
                    <a:cubicBezTo>
                      <a:pt x="435" y="624"/>
                      <a:pt x="435" y="629"/>
                      <a:pt x="434" y="631"/>
                    </a:cubicBezTo>
                    <a:cubicBezTo>
                      <a:pt x="433" y="634"/>
                      <a:pt x="430" y="639"/>
                      <a:pt x="429" y="642"/>
                    </a:cubicBezTo>
                    <a:cubicBezTo>
                      <a:pt x="438" y="642"/>
                      <a:pt x="447" y="642"/>
                      <a:pt x="455" y="643"/>
                    </a:cubicBezTo>
                    <a:cubicBezTo>
                      <a:pt x="459" y="644"/>
                      <a:pt x="465" y="647"/>
                      <a:pt x="467" y="649"/>
                    </a:cubicBezTo>
                    <a:cubicBezTo>
                      <a:pt x="467" y="670"/>
                      <a:pt x="467" y="670"/>
                      <a:pt x="467" y="670"/>
                    </a:cubicBezTo>
                    <a:cubicBezTo>
                      <a:pt x="479" y="670"/>
                      <a:pt x="479" y="670"/>
                      <a:pt x="479" y="670"/>
                    </a:cubicBezTo>
                    <a:cubicBezTo>
                      <a:pt x="484" y="676"/>
                      <a:pt x="490" y="682"/>
                      <a:pt x="498" y="685"/>
                    </a:cubicBezTo>
                    <a:cubicBezTo>
                      <a:pt x="501" y="689"/>
                      <a:pt x="505" y="692"/>
                      <a:pt x="509" y="695"/>
                    </a:cubicBezTo>
                    <a:cubicBezTo>
                      <a:pt x="509" y="716"/>
                      <a:pt x="509" y="716"/>
                      <a:pt x="509" y="716"/>
                    </a:cubicBezTo>
                    <a:cubicBezTo>
                      <a:pt x="506" y="716"/>
                      <a:pt x="500" y="717"/>
                      <a:pt x="498" y="717"/>
                    </a:cubicBezTo>
                    <a:cubicBezTo>
                      <a:pt x="500" y="726"/>
                      <a:pt x="506" y="731"/>
                      <a:pt x="515" y="731"/>
                    </a:cubicBezTo>
                    <a:cubicBezTo>
                      <a:pt x="518" y="727"/>
                      <a:pt x="522" y="724"/>
                      <a:pt x="525" y="721"/>
                    </a:cubicBezTo>
                    <a:cubicBezTo>
                      <a:pt x="532" y="725"/>
                      <a:pt x="538" y="729"/>
                      <a:pt x="543" y="734"/>
                    </a:cubicBezTo>
                    <a:cubicBezTo>
                      <a:pt x="546" y="735"/>
                      <a:pt x="550" y="735"/>
                      <a:pt x="553" y="735"/>
                    </a:cubicBezTo>
                    <a:cubicBezTo>
                      <a:pt x="557" y="737"/>
                      <a:pt x="561" y="740"/>
                      <a:pt x="566" y="743"/>
                    </a:cubicBezTo>
                    <a:cubicBezTo>
                      <a:pt x="577" y="744"/>
                      <a:pt x="579" y="755"/>
                      <a:pt x="578" y="765"/>
                    </a:cubicBezTo>
                    <a:cubicBezTo>
                      <a:pt x="589" y="776"/>
                      <a:pt x="599" y="787"/>
                      <a:pt x="612" y="794"/>
                    </a:cubicBezTo>
                    <a:cubicBezTo>
                      <a:pt x="620" y="795"/>
                      <a:pt x="628" y="794"/>
                      <a:pt x="635" y="797"/>
                    </a:cubicBezTo>
                    <a:cubicBezTo>
                      <a:pt x="637" y="805"/>
                      <a:pt x="639" y="813"/>
                      <a:pt x="642" y="820"/>
                    </a:cubicBezTo>
                    <a:cubicBezTo>
                      <a:pt x="642" y="823"/>
                      <a:pt x="642" y="827"/>
                      <a:pt x="643" y="830"/>
                    </a:cubicBezTo>
                    <a:cubicBezTo>
                      <a:pt x="646" y="833"/>
                      <a:pt x="650" y="836"/>
                      <a:pt x="653" y="839"/>
                    </a:cubicBezTo>
                    <a:cubicBezTo>
                      <a:pt x="665" y="847"/>
                      <a:pt x="682" y="852"/>
                      <a:pt x="680" y="868"/>
                    </a:cubicBezTo>
                    <a:cubicBezTo>
                      <a:pt x="691" y="868"/>
                      <a:pt x="691" y="868"/>
                      <a:pt x="691" y="868"/>
                    </a:cubicBezTo>
                    <a:cubicBezTo>
                      <a:pt x="702" y="876"/>
                      <a:pt x="712" y="883"/>
                      <a:pt x="724" y="888"/>
                    </a:cubicBezTo>
                    <a:cubicBezTo>
                      <a:pt x="731" y="891"/>
                      <a:pt x="737" y="896"/>
                      <a:pt x="742" y="901"/>
                    </a:cubicBezTo>
                    <a:cubicBezTo>
                      <a:pt x="749" y="901"/>
                      <a:pt x="755" y="900"/>
                      <a:pt x="761" y="897"/>
                    </a:cubicBezTo>
                    <a:cubicBezTo>
                      <a:pt x="768" y="896"/>
                      <a:pt x="775" y="896"/>
                      <a:pt x="783" y="896"/>
                    </a:cubicBezTo>
                    <a:cubicBezTo>
                      <a:pt x="790" y="900"/>
                      <a:pt x="799" y="910"/>
                      <a:pt x="807" y="901"/>
                    </a:cubicBezTo>
                    <a:cubicBezTo>
                      <a:pt x="813" y="901"/>
                      <a:pt x="820" y="901"/>
                      <a:pt x="825" y="904"/>
                    </a:cubicBezTo>
                    <a:cubicBezTo>
                      <a:pt x="828" y="905"/>
                      <a:pt x="832" y="905"/>
                      <a:pt x="835" y="905"/>
                    </a:cubicBezTo>
                    <a:cubicBezTo>
                      <a:pt x="840" y="911"/>
                      <a:pt x="845" y="918"/>
                      <a:pt x="849" y="926"/>
                    </a:cubicBezTo>
                    <a:cubicBezTo>
                      <a:pt x="850" y="928"/>
                      <a:pt x="853" y="933"/>
                      <a:pt x="854" y="936"/>
                    </a:cubicBezTo>
                    <a:cubicBezTo>
                      <a:pt x="855" y="944"/>
                      <a:pt x="855" y="952"/>
                      <a:pt x="855" y="961"/>
                    </a:cubicBezTo>
                    <a:cubicBezTo>
                      <a:pt x="869" y="962"/>
                      <a:pt x="885" y="958"/>
                      <a:pt x="898" y="963"/>
                    </a:cubicBezTo>
                    <a:cubicBezTo>
                      <a:pt x="902" y="973"/>
                      <a:pt x="900" y="984"/>
                      <a:pt x="901" y="994"/>
                    </a:cubicBezTo>
                    <a:cubicBezTo>
                      <a:pt x="904" y="993"/>
                      <a:pt x="910" y="990"/>
                      <a:pt x="913" y="989"/>
                    </a:cubicBezTo>
                    <a:cubicBezTo>
                      <a:pt x="917" y="988"/>
                      <a:pt x="922" y="988"/>
                      <a:pt x="927" y="988"/>
                    </a:cubicBezTo>
                    <a:cubicBezTo>
                      <a:pt x="929" y="986"/>
                      <a:pt x="932" y="981"/>
                      <a:pt x="935" y="979"/>
                    </a:cubicBezTo>
                    <a:cubicBezTo>
                      <a:pt x="949" y="979"/>
                      <a:pt x="949" y="979"/>
                      <a:pt x="949" y="979"/>
                    </a:cubicBezTo>
                    <a:cubicBezTo>
                      <a:pt x="955" y="990"/>
                      <a:pt x="963" y="998"/>
                      <a:pt x="969" y="1009"/>
                    </a:cubicBezTo>
                    <a:cubicBezTo>
                      <a:pt x="970" y="1011"/>
                      <a:pt x="971" y="1015"/>
                      <a:pt x="971" y="1018"/>
                    </a:cubicBezTo>
                    <a:cubicBezTo>
                      <a:pt x="974" y="1024"/>
                      <a:pt x="974" y="1030"/>
                      <a:pt x="975" y="1037"/>
                    </a:cubicBezTo>
                    <a:cubicBezTo>
                      <a:pt x="979" y="1045"/>
                      <a:pt x="984" y="1051"/>
                      <a:pt x="990" y="1058"/>
                    </a:cubicBezTo>
                    <a:cubicBezTo>
                      <a:pt x="992" y="1057"/>
                      <a:pt x="997" y="1057"/>
                      <a:pt x="1000" y="1057"/>
                    </a:cubicBezTo>
                    <a:cubicBezTo>
                      <a:pt x="1007" y="1064"/>
                      <a:pt x="1014" y="1071"/>
                      <a:pt x="1018" y="1080"/>
                    </a:cubicBezTo>
                    <a:cubicBezTo>
                      <a:pt x="1033" y="1080"/>
                      <a:pt x="1033" y="1080"/>
                      <a:pt x="1033" y="1080"/>
                    </a:cubicBezTo>
                    <a:cubicBezTo>
                      <a:pt x="1035" y="1078"/>
                      <a:pt x="1039" y="1074"/>
                      <a:pt x="1041" y="1071"/>
                    </a:cubicBezTo>
                    <a:cubicBezTo>
                      <a:pt x="1043" y="1071"/>
                      <a:pt x="1048" y="1072"/>
                      <a:pt x="1051" y="1072"/>
                    </a:cubicBezTo>
                    <a:cubicBezTo>
                      <a:pt x="1055" y="1074"/>
                      <a:pt x="1059" y="1077"/>
                      <a:pt x="1064" y="1079"/>
                    </a:cubicBezTo>
                    <a:cubicBezTo>
                      <a:pt x="1072" y="1081"/>
                      <a:pt x="1076" y="1088"/>
                      <a:pt x="1078" y="1096"/>
                    </a:cubicBezTo>
                    <a:cubicBezTo>
                      <a:pt x="1080" y="1103"/>
                      <a:pt x="1080" y="1109"/>
                      <a:pt x="1081" y="1115"/>
                    </a:cubicBezTo>
                    <a:cubicBezTo>
                      <a:pt x="1084" y="1120"/>
                      <a:pt x="1086" y="1124"/>
                      <a:pt x="1089" y="1129"/>
                    </a:cubicBezTo>
                    <a:cubicBezTo>
                      <a:pt x="1090" y="1131"/>
                      <a:pt x="1090" y="1136"/>
                      <a:pt x="1090" y="1138"/>
                    </a:cubicBezTo>
                    <a:cubicBezTo>
                      <a:pt x="1095" y="1146"/>
                      <a:pt x="1100" y="1154"/>
                      <a:pt x="1105" y="1162"/>
                    </a:cubicBezTo>
                    <a:cubicBezTo>
                      <a:pt x="1112" y="1171"/>
                      <a:pt x="1120" y="1180"/>
                      <a:pt x="1131" y="1184"/>
                    </a:cubicBezTo>
                    <a:cubicBezTo>
                      <a:pt x="1131" y="1190"/>
                      <a:pt x="1131" y="1196"/>
                      <a:pt x="1131" y="1202"/>
                    </a:cubicBezTo>
                    <a:cubicBezTo>
                      <a:pt x="1127" y="1208"/>
                      <a:pt x="1127" y="1214"/>
                      <a:pt x="1126" y="1221"/>
                    </a:cubicBezTo>
                    <a:cubicBezTo>
                      <a:pt x="1134" y="1234"/>
                      <a:pt x="1144" y="1244"/>
                      <a:pt x="1155" y="1253"/>
                    </a:cubicBezTo>
                    <a:cubicBezTo>
                      <a:pt x="1155" y="1264"/>
                      <a:pt x="1148" y="1269"/>
                      <a:pt x="1139" y="1273"/>
                    </a:cubicBezTo>
                    <a:cubicBezTo>
                      <a:pt x="1136" y="1274"/>
                      <a:pt x="1131" y="1277"/>
                      <a:pt x="1128" y="1278"/>
                    </a:cubicBezTo>
                    <a:cubicBezTo>
                      <a:pt x="1126" y="1278"/>
                      <a:pt x="1121" y="1279"/>
                      <a:pt x="1119" y="1279"/>
                    </a:cubicBezTo>
                    <a:cubicBezTo>
                      <a:pt x="1113" y="1285"/>
                      <a:pt x="1108" y="1293"/>
                      <a:pt x="1103" y="1299"/>
                    </a:cubicBezTo>
                    <a:cubicBezTo>
                      <a:pt x="1104" y="1306"/>
                      <a:pt x="1104" y="1313"/>
                      <a:pt x="1108" y="1319"/>
                    </a:cubicBezTo>
                    <a:cubicBezTo>
                      <a:pt x="1108" y="1329"/>
                      <a:pt x="1108" y="1340"/>
                      <a:pt x="1108" y="1350"/>
                    </a:cubicBezTo>
                    <a:cubicBezTo>
                      <a:pt x="1102" y="1356"/>
                      <a:pt x="1096" y="1363"/>
                      <a:pt x="1092" y="1371"/>
                    </a:cubicBezTo>
                    <a:cubicBezTo>
                      <a:pt x="1085" y="1371"/>
                      <a:pt x="1085" y="1371"/>
                      <a:pt x="1085" y="1371"/>
                    </a:cubicBezTo>
                    <a:cubicBezTo>
                      <a:pt x="1085" y="1374"/>
                      <a:pt x="1085" y="1379"/>
                      <a:pt x="1086" y="1382"/>
                    </a:cubicBezTo>
                    <a:cubicBezTo>
                      <a:pt x="1089" y="1387"/>
                      <a:pt x="1093" y="1392"/>
                      <a:pt x="1096" y="1397"/>
                    </a:cubicBezTo>
                    <a:cubicBezTo>
                      <a:pt x="1099" y="1400"/>
                      <a:pt x="1101" y="1404"/>
                      <a:pt x="1104" y="1408"/>
                    </a:cubicBezTo>
                    <a:cubicBezTo>
                      <a:pt x="1110" y="1404"/>
                      <a:pt x="1117" y="1403"/>
                      <a:pt x="1124" y="1402"/>
                    </a:cubicBezTo>
                    <a:cubicBezTo>
                      <a:pt x="1127" y="1401"/>
                      <a:pt x="1133" y="1399"/>
                      <a:pt x="1136" y="1397"/>
                    </a:cubicBezTo>
                    <a:cubicBezTo>
                      <a:pt x="1136" y="1378"/>
                      <a:pt x="1136" y="1378"/>
                      <a:pt x="1136" y="1378"/>
                    </a:cubicBezTo>
                    <a:cubicBezTo>
                      <a:pt x="1140" y="1370"/>
                      <a:pt x="1145" y="1363"/>
                      <a:pt x="1153" y="1360"/>
                    </a:cubicBezTo>
                    <a:cubicBezTo>
                      <a:pt x="1156" y="1354"/>
                      <a:pt x="1158" y="1349"/>
                      <a:pt x="1160" y="1343"/>
                    </a:cubicBezTo>
                    <a:cubicBezTo>
                      <a:pt x="1166" y="1343"/>
                      <a:pt x="1166" y="1343"/>
                      <a:pt x="1166" y="1343"/>
                    </a:cubicBezTo>
                    <a:cubicBezTo>
                      <a:pt x="1171" y="1335"/>
                      <a:pt x="1176" y="1326"/>
                      <a:pt x="1182" y="1318"/>
                    </a:cubicBezTo>
                    <a:cubicBezTo>
                      <a:pt x="1182" y="1272"/>
                      <a:pt x="1182" y="1272"/>
                      <a:pt x="1182" y="1272"/>
                    </a:cubicBezTo>
                    <a:cubicBezTo>
                      <a:pt x="1192" y="1256"/>
                      <a:pt x="1205" y="1242"/>
                      <a:pt x="1221" y="1233"/>
                    </a:cubicBezTo>
                    <a:cubicBezTo>
                      <a:pt x="1246" y="1233"/>
                      <a:pt x="1246" y="1233"/>
                      <a:pt x="1246" y="1233"/>
                    </a:cubicBezTo>
                    <a:cubicBezTo>
                      <a:pt x="1245" y="1215"/>
                      <a:pt x="1251" y="1195"/>
                      <a:pt x="1243" y="1179"/>
                    </a:cubicBezTo>
                    <a:cubicBezTo>
                      <a:pt x="1242" y="1175"/>
                      <a:pt x="1242" y="1170"/>
                      <a:pt x="1242" y="1165"/>
                    </a:cubicBezTo>
                    <a:cubicBezTo>
                      <a:pt x="1233" y="1156"/>
                      <a:pt x="1223" y="1147"/>
                      <a:pt x="1212" y="1140"/>
                    </a:cubicBezTo>
                    <a:cubicBezTo>
                      <a:pt x="1202" y="1140"/>
                      <a:pt x="1202" y="1140"/>
                      <a:pt x="1202" y="1140"/>
                    </a:cubicBezTo>
                    <a:cubicBezTo>
                      <a:pt x="1194" y="1131"/>
                      <a:pt x="1194" y="1131"/>
                      <a:pt x="1194" y="1131"/>
                    </a:cubicBezTo>
                    <a:cubicBezTo>
                      <a:pt x="1159" y="1131"/>
                      <a:pt x="1159" y="1131"/>
                      <a:pt x="1159" y="1131"/>
                    </a:cubicBezTo>
                    <a:cubicBezTo>
                      <a:pt x="1159" y="1101"/>
                      <a:pt x="1159" y="1101"/>
                      <a:pt x="1159" y="1101"/>
                    </a:cubicBezTo>
                    <a:cubicBezTo>
                      <a:pt x="1163" y="1097"/>
                      <a:pt x="1168" y="1092"/>
                      <a:pt x="1172" y="1088"/>
                    </a:cubicBezTo>
                    <a:cubicBezTo>
                      <a:pt x="1166" y="1080"/>
                      <a:pt x="1169" y="1069"/>
                      <a:pt x="1168" y="1060"/>
                    </a:cubicBezTo>
                    <a:cubicBezTo>
                      <a:pt x="1171" y="1055"/>
                      <a:pt x="1174" y="1050"/>
                      <a:pt x="1177" y="1046"/>
                    </a:cubicBezTo>
                    <a:cubicBezTo>
                      <a:pt x="1177" y="1041"/>
                      <a:pt x="1177" y="1037"/>
                      <a:pt x="1178" y="1032"/>
                    </a:cubicBezTo>
                    <a:cubicBezTo>
                      <a:pt x="1184" y="1026"/>
                      <a:pt x="1189" y="1017"/>
                      <a:pt x="1192" y="1009"/>
                    </a:cubicBezTo>
                    <a:cubicBezTo>
                      <a:pt x="1196" y="1001"/>
                      <a:pt x="1201" y="994"/>
                      <a:pt x="1206" y="988"/>
                    </a:cubicBezTo>
                    <a:cubicBezTo>
                      <a:pt x="1209" y="988"/>
                      <a:pt x="1213" y="988"/>
                      <a:pt x="1216" y="987"/>
                    </a:cubicBezTo>
                    <a:cubicBezTo>
                      <a:pt x="1224" y="982"/>
                      <a:pt x="1235" y="984"/>
                      <a:pt x="1245" y="984"/>
                    </a:cubicBezTo>
                    <a:cubicBezTo>
                      <a:pt x="1252" y="992"/>
                      <a:pt x="1261" y="1001"/>
                      <a:pt x="1272" y="1006"/>
                    </a:cubicBezTo>
                    <a:cubicBezTo>
                      <a:pt x="1274" y="1007"/>
                      <a:pt x="1278" y="1007"/>
                      <a:pt x="1281" y="1008"/>
                    </a:cubicBezTo>
                    <a:cubicBezTo>
                      <a:pt x="1295" y="1015"/>
                      <a:pt x="1311" y="1009"/>
                      <a:pt x="1327" y="1012"/>
                    </a:cubicBezTo>
                    <a:cubicBezTo>
                      <a:pt x="1333" y="1015"/>
                      <a:pt x="1335" y="1022"/>
                      <a:pt x="1338" y="1027"/>
                    </a:cubicBezTo>
                    <a:cubicBezTo>
                      <a:pt x="1339" y="1030"/>
                      <a:pt x="1339" y="1034"/>
                      <a:pt x="1340" y="1036"/>
                    </a:cubicBezTo>
                    <a:cubicBezTo>
                      <a:pt x="1341" y="1041"/>
                      <a:pt x="1343" y="1046"/>
                      <a:pt x="1344" y="1051"/>
                    </a:cubicBezTo>
                    <a:cubicBezTo>
                      <a:pt x="1353" y="1060"/>
                      <a:pt x="1361" y="1070"/>
                      <a:pt x="1373" y="1075"/>
                    </a:cubicBezTo>
                    <a:cubicBezTo>
                      <a:pt x="1379" y="1076"/>
                      <a:pt x="1384" y="1078"/>
                      <a:pt x="1390" y="1081"/>
                    </a:cubicBezTo>
                    <a:cubicBezTo>
                      <a:pt x="1389" y="1068"/>
                      <a:pt x="1389" y="1055"/>
                      <a:pt x="1390" y="1042"/>
                    </a:cubicBezTo>
                    <a:cubicBezTo>
                      <a:pt x="1393" y="1036"/>
                      <a:pt x="1397" y="1031"/>
                      <a:pt x="1399" y="1025"/>
                    </a:cubicBezTo>
                    <a:cubicBezTo>
                      <a:pt x="1388" y="1008"/>
                      <a:pt x="1368" y="998"/>
                      <a:pt x="1360" y="980"/>
                    </a:cubicBezTo>
                    <a:cubicBezTo>
                      <a:pt x="1350" y="980"/>
                      <a:pt x="1339" y="978"/>
                      <a:pt x="1337" y="967"/>
                    </a:cubicBezTo>
                    <a:cubicBezTo>
                      <a:pt x="1329" y="962"/>
                      <a:pt x="1321" y="957"/>
                      <a:pt x="1313" y="952"/>
                    </a:cubicBezTo>
                    <a:cubicBezTo>
                      <a:pt x="1311" y="951"/>
                      <a:pt x="1307" y="951"/>
                      <a:pt x="1305" y="950"/>
                    </a:cubicBezTo>
                    <a:cubicBezTo>
                      <a:pt x="1300" y="949"/>
                      <a:pt x="1295" y="947"/>
                      <a:pt x="1290" y="946"/>
                    </a:cubicBezTo>
                    <a:cubicBezTo>
                      <a:pt x="1286" y="943"/>
                      <a:pt x="1281" y="940"/>
                      <a:pt x="1276" y="938"/>
                    </a:cubicBezTo>
                    <a:cubicBezTo>
                      <a:pt x="1271" y="938"/>
                      <a:pt x="1267" y="938"/>
                      <a:pt x="1262" y="938"/>
                    </a:cubicBezTo>
                    <a:cubicBezTo>
                      <a:pt x="1255" y="930"/>
                      <a:pt x="1249" y="922"/>
                      <a:pt x="1240" y="918"/>
                    </a:cubicBezTo>
                    <a:cubicBezTo>
                      <a:pt x="1225" y="910"/>
                      <a:pt x="1212" y="900"/>
                      <a:pt x="1198" y="891"/>
                    </a:cubicBezTo>
                    <a:cubicBezTo>
                      <a:pt x="1186" y="891"/>
                      <a:pt x="1174" y="891"/>
                      <a:pt x="1162" y="891"/>
                    </a:cubicBezTo>
                    <a:cubicBezTo>
                      <a:pt x="1159" y="890"/>
                      <a:pt x="1154" y="887"/>
                      <a:pt x="1151" y="886"/>
                    </a:cubicBezTo>
                    <a:cubicBezTo>
                      <a:pt x="1145" y="882"/>
                      <a:pt x="1139" y="878"/>
                      <a:pt x="1134" y="873"/>
                    </a:cubicBezTo>
                    <a:cubicBezTo>
                      <a:pt x="1131" y="873"/>
                      <a:pt x="1127" y="873"/>
                      <a:pt x="1125" y="872"/>
                    </a:cubicBezTo>
                    <a:cubicBezTo>
                      <a:pt x="1111" y="867"/>
                      <a:pt x="1111" y="867"/>
                      <a:pt x="1111" y="867"/>
                    </a:cubicBezTo>
                    <a:cubicBezTo>
                      <a:pt x="1097" y="862"/>
                      <a:pt x="1082" y="864"/>
                      <a:pt x="1068" y="864"/>
                    </a:cubicBezTo>
                    <a:cubicBezTo>
                      <a:pt x="1063" y="857"/>
                      <a:pt x="1057" y="850"/>
                      <a:pt x="1053" y="843"/>
                    </a:cubicBezTo>
                    <a:cubicBezTo>
                      <a:pt x="1053" y="818"/>
                      <a:pt x="1053" y="818"/>
                      <a:pt x="1053" y="818"/>
                    </a:cubicBezTo>
                    <a:cubicBezTo>
                      <a:pt x="1069" y="818"/>
                      <a:pt x="1069" y="818"/>
                      <a:pt x="1069" y="818"/>
                    </a:cubicBezTo>
                    <a:cubicBezTo>
                      <a:pt x="1079" y="809"/>
                      <a:pt x="1086" y="799"/>
                      <a:pt x="1091" y="787"/>
                    </a:cubicBezTo>
                    <a:cubicBezTo>
                      <a:pt x="1087" y="786"/>
                      <a:pt x="1081" y="783"/>
                      <a:pt x="1078" y="781"/>
                    </a:cubicBezTo>
                    <a:cubicBezTo>
                      <a:pt x="1066" y="781"/>
                      <a:pt x="1054" y="780"/>
                      <a:pt x="1042" y="781"/>
                    </a:cubicBezTo>
                    <a:cubicBezTo>
                      <a:pt x="1035" y="785"/>
                      <a:pt x="1028" y="785"/>
                      <a:pt x="1021" y="786"/>
                    </a:cubicBezTo>
                    <a:cubicBezTo>
                      <a:pt x="1021" y="784"/>
                      <a:pt x="1021" y="778"/>
                      <a:pt x="1021" y="776"/>
                    </a:cubicBezTo>
                    <a:cubicBezTo>
                      <a:pt x="1015" y="779"/>
                      <a:pt x="1008" y="781"/>
                      <a:pt x="1000" y="782"/>
                    </a:cubicBezTo>
                    <a:cubicBezTo>
                      <a:pt x="987" y="788"/>
                      <a:pt x="973" y="785"/>
                      <a:pt x="958" y="785"/>
                    </a:cubicBezTo>
                    <a:cubicBezTo>
                      <a:pt x="956" y="784"/>
                      <a:pt x="951" y="781"/>
                      <a:pt x="949" y="779"/>
                    </a:cubicBezTo>
                    <a:cubicBezTo>
                      <a:pt x="933" y="774"/>
                      <a:pt x="922" y="761"/>
                      <a:pt x="908" y="755"/>
                    </a:cubicBezTo>
                    <a:cubicBezTo>
                      <a:pt x="901" y="752"/>
                      <a:pt x="896" y="747"/>
                      <a:pt x="894" y="739"/>
                    </a:cubicBezTo>
                    <a:cubicBezTo>
                      <a:pt x="889" y="739"/>
                      <a:pt x="889" y="739"/>
                      <a:pt x="889" y="739"/>
                    </a:cubicBezTo>
                    <a:cubicBezTo>
                      <a:pt x="886" y="732"/>
                      <a:pt x="882" y="726"/>
                      <a:pt x="875" y="724"/>
                    </a:cubicBezTo>
                    <a:cubicBezTo>
                      <a:pt x="873" y="723"/>
                      <a:pt x="868" y="721"/>
                      <a:pt x="866" y="720"/>
                    </a:cubicBezTo>
                    <a:cubicBezTo>
                      <a:pt x="845" y="711"/>
                      <a:pt x="838" y="688"/>
                      <a:pt x="818" y="678"/>
                    </a:cubicBezTo>
                    <a:cubicBezTo>
                      <a:pt x="818" y="672"/>
                      <a:pt x="818" y="664"/>
                      <a:pt x="814" y="658"/>
                    </a:cubicBezTo>
                    <a:cubicBezTo>
                      <a:pt x="814" y="656"/>
                      <a:pt x="813" y="652"/>
                      <a:pt x="813" y="649"/>
                    </a:cubicBezTo>
                    <a:cubicBezTo>
                      <a:pt x="810" y="645"/>
                      <a:pt x="807" y="640"/>
                      <a:pt x="805" y="636"/>
                    </a:cubicBezTo>
                    <a:cubicBezTo>
                      <a:pt x="804" y="629"/>
                      <a:pt x="803" y="623"/>
                      <a:pt x="801" y="617"/>
                    </a:cubicBezTo>
                    <a:cubicBezTo>
                      <a:pt x="800" y="614"/>
                      <a:pt x="799" y="611"/>
                      <a:pt x="798" y="608"/>
                    </a:cubicBezTo>
                    <a:cubicBezTo>
                      <a:pt x="796" y="602"/>
                      <a:pt x="795" y="595"/>
                      <a:pt x="794" y="589"/>
                    </a:cubicBezTo>
                    <a:cubicBezTo>
                      <a:pt x="788" y="580"/>
                      <a:pt x="782" y="571"/>
                      <a:pt x="776" y="562"/>
                    </a:cubicBezTo>
                    <a:cubicBezTo>
                      <a:pt x="776" y="552"/>
                      <a:pt x="776" y="552"/>
                      <a:pt x="776" y="552"/>
                    </a:cubicBezTo>
                    <a:cubicBezTo>
                      <a:pt x="770" y="547"/>
                      <a:pt x="763" y="542"/>
                      <a:pt x="757" y="537"/>
                    </a:cubicBezTo>
                    <a:cubicBezTo>
                      <a:pt x="753" y="531"/>
                      <a:pt x="749" y="524"/>
                      <a:pt x="742" y="521"/>
                    </a:cubicBezTo>
                    <a:cubicBezTo>
                      <a:pt x="734" y="518"/>
                      <a:pt x="726" y="514"/>
                      <a:pt x="719" y="510"/>
                    </a:cubicBezTo>
                    <a:cubicBezTo>
                      <a:pt x="702" y="505"/>
                      <a:pt x="692" y="488"/>
                      <a:pt x="677" y="479"/>
                    </a:cubicBezTo>
                    <a:cubicBezTo>
                      <a:pt x="670" y="476"/>
                      <a:pt x="663" y="473"/>
                      <a:pt x="656" y="471"/>
                    </a:cubicBezTo>
                    <a:cubicBezTo>
                      <a:pt x="656" y="465"/>
                      <a:pt x="656" y="465"/>
                      <a:pt x="656" y="465"/>
                    </a:cubicBezTo>
                    <a:cubicBezTo>
                      <a:pt x="650" y="462"/>
                      <a:pt x="644" y="458"/>
                      <a:pt x="639" y="453"/>
                    </a:cubicBezTo>
                    <a:cubicBezTo>
                      <a:pt x="636" y="445"/>
                      <a:pt x="631" y="439"/>
                      <a:pt x="625" y="433"/>
                    </a:cubicBezTo>
                    <a:cubicBezTo>
                      <a:pt x="624" y="431"/>
                      <a:pt x="624" y="426"/>
                      <a:pt x="623" y="424"/>
                    </a:cubicBezTo>
                    <a:cubicBezTo>
                      <a:pt x="621" y="418"/>
                      <a:pt x="619" y="411"/>
                      <a:pt x="618" y="405"/>
                    </a:cubicBezTo>
                    <a:cubicBezTo>
                      <a:pt x="612" y="388"/>
                      <a:pt x="615" y="368"/>
                      <a:pt x="615" y="350"/>
                    </a:cubicBezTo>
                    <a:cubicBezTo>
                      <a:pt x="622" y="341"/>
                      <a:pt x="634" y="338"/>
                      <a:pt x="640" y="329"/>
                    </a:cubicBezTo>
                    <a:cubicBezTo>
                      <a:pt x="631" y="335"/>
                      <a:pt x="620" y="332"/>
                      <a:pt x="610" y="329"/>
                    </a:cubicBezTo>
                    <a:cubicBezTo>
                      <a:pt x="616" y="315"/>
                      <a:pt x="616" y="315"/>
                      <a:pt x="616" y="315"/>
                    </a:cubicBezTo>
                    <a:cubicBezTo>
                      <a:pt x="620" y="317"/>
                      <a:pt x="625" y="320"/>
                      <a:pt x="631" y="322"/>
                    </a:cubicBezTo>
                    <a:cubicBezTo>
                      <a:pt x="625" y="314"/>
                      <a:pt x="620" y="307"/>
                      <a:pt x="615" y="299"/>
                    </a:cubicBezTo>
                    <a:cubicBezTo>
                      <a:pt x="615" y="290"/>
                      <a:pt x="615" y="290"/>
                      <a:pt x="615" y="290"/>
                    </a:cubicBezTo>
                    <a:cubicBezTo>
                      <a:pt x="612" y="285"/>
                      <a:pt x="608" y="280"/>
                      <a:pt x="605" y="275"/>
                    </a:cubicBezTo>
                    <a:cubicBezTo>
                      <a:pt x="606" y="269"/>
                      <a:pt x="607" y="263"/>
                      <a:pt x="609" y="257"/>
                    </a:cubicBezTo>
                    <a:cubicBezTo>
                      <a:pt x="608" y="245"/>
                      <a:pt x="615" y="236"/>
                      <a:pt x="626" y="232"/>
                    </a:cubicBezTo>
                    <a:cubicBezTo>
                      <a:pt x="659" y="232"/>
                      <a:pt x="659" y="232"/>
                      <a:pt x="659" y="232"/>
                    </a:cubicBezTo>
                    <a:cubicBezTo>
                      <a:pt x="667" y="224"/>
                      <a:pt x="678" y="217"/>
                      <a:pt x="689" y="212"/>
                    </a:cubicBezTo>
                    <a:cubicBezTo>
                      <a:pt x="689" y="206"/>
                      <a:pt x="689" y="206"/>
                      <a:pt x="689" y="206"/>
                    </a:cubicBezTo>
                    <a:cubicBezTo>
                      <a:pt x="700" y="201"/>
                      <a:pt x="710" y="194"/>
                      <a:pt x="719" y="186"/>
                    </a:cubicBezTo>
                    <a:cubicBezTo>
                      <a:pt x="730" y="186"/>
                      <a:pt x="741" y="186"/>
                      <a:pt x="752" y="186"/>
                    </a:cubicBezTo>
                    <a:cubicBezTo>
                      <a:pt x="756" y="192"/>
                      <a:pt x="761" y="198"/>
                      <a:pt x="765" y="204"/>
                    </a:cubicBezTo>
                    <a:cubicBezTo>
                      <a:pt x="772" y="204"/>
                      <a:pt x="772" y="204"/>
                      <a:pt x="772" y="204"/>
                    </a:cubicBezTo>
                    <a:cubicBezTo>
                      <a:pt x="772" y="218"/>
                      <a:pt x="772" y="218"/>
                      <a:pt x="772" y="218"/>
                    </a:cubicBezTo>
                    <a:cubicBezTo>
                      <a:pt x="781" y="218"/>
                      <a:pt x="781" y="218"/>
                      <a:pt x="781" y="218"/>
                    </a:cubicBezTo>
                    <a:cubicBezTo>
                      <a:pt x="781" y="202"/>
                      <a:pt x="781" y="202"/>
                      <a:pt x="781" y="202"/>
                    </a:cubicBezTo>
                    <a:cubicBezTo>
                      <a:pt x="770" y="197"/>
                      <a:pt x="758" y="188"/>
                      <a:pt x="754" y="177"/>
                    </a:cubicBezTo>
                    <a:cubicBezTo>
                      <a:pt x="761" y="168"/>
                      <a:pt x="749" y="163"/>
                      <a:pt x="744" y="156"/>
                    </a:cubicBezTo>
                    <a:cubicBezTo>
                      <a:pt x="744" y="142"/>
                      <a:pt x="744" y="142"/>
                      <a:pt x="744" y="142"/>
                    </a:cubicBezTo>
                    <a:cubicBezTo>
                      <a:pt x="747" y="139"/>
                      <a:pt x="750" y="136"/>
                      <a:pt x="753" y="133"/>
                    </a:cubicBezTo>
                    <a:cubicBezTo>
                      <a:pt x="751" y="125"/>
                      <a:pt x="741" y="127"/>
                      <a:pt x="735" y="125"/>
                    </a:cubicBezTo>
                    <a:cubicBezTo>
                      <a:pt x="735" y="105"/>
                      <a:pt x="735" y="105"/>
                      <a:pt x="735" y="105"/>
                    </a:cubicBezTo>
                    <a:cubicBezTo>
                      <a:pt x="741" y="100"/>
                      <a:pt x="746" y="93"/>
                      <a:pt x="750" y="86"/>
                    </a:cubicBezTo>
                    <a:cubicBezTo>
                      <a:pt x="764" y="77"/>
                      <a:pt x="764" y="77"/>
                      <a:pt x="764" y="77"/>
                    </a:cubicBezTo>
                    <a:cubicBezTo>
                      <a:pt x="755" y="73"/>
                      <a:pt x="744" y="70"/>
                      <a:pt x="733" y="71"/>
                    </a:cubicBezTo>
                    <a:cubicBezTo>
                      <a:pt x="724" y="78"/>
                      <a:pt x="710" y="77"/>
                      <a:pt x="700" y="72"/>
                    </a:cubicBezTo>
                    <a:cubicBezTo>
                      <a:pt x="698" y="71"/>
                      <a:pt x="694" y="70"/>
                      <a:pt x="691" y="69"/>
                    </a:cubicBezTo>
                    <a:cubicBezTo>
                      <a:pt x="684" y="65"/>
                      <a:pt x="674" y="64"/>
                      <a:pt x="667" y="70"/>
                    </a:cubicBezTo>
                    <a:cubicBezTo>
                      <a:pt x="658" y="71"/>
                      <a:pt x="649" y="71"/>
                      <a:pt x="640" y="71"/>
                    </a:cubicBezTo>
                    <a:cubicBezTo>
                      <a:pt x="625" y="65"/>
                      <a:pt x="622" y="45"/>
                      <a:pt x="606" y="41"/>
                    </a:cubicBezTo>
                    <a:cubicBezTo>
                      <a:pt x="606" y="29"/>
                      <a:pt x="606" y="29"/>
                      <a:pt x="606" y="29"/>
                    </a:cubicBezTo>
                    <a:cubicBezTo>
                      <a:pt x="592" y="29"/>
                      <a:pt x="592" y="29"/>
                      <a:pt x="592" y="29"/>
                    </a:cubicBezTo>
                    <a:lnTo>
                      <a:pt x="592" y="0"/>
                    </a:lnTo>
                    <a:close/>
                    <a:moveTo>
                      <a:pt x="1064" y="1361"/>
                    </a:moveTo>
                    <a:cubicBezTo>
                      <a:pt x="1057" y="1364"/>
                      <a:pt x="1049" y="1366"/>
                      <a:pt x="1041" y="1367"/>
                    </a:cubicBezTo>
                    <a:cubicBezTo>
                      <a:pt x="1033" y="1376"/>
                      <a:pt x="1024" y="1383"/>
                      <a:pt x="1014" y="1389"/>
                    </a:cubicBezTo>
                    <a:cubicBezTo>
                      <a:pt x="1003" y="1389"/>
                      <a:pt x="1003" y="1389"/>
                      <a:pt x="1003" y="1389"/>
                    </a:cubicBezTo>
                    <a:cubicBezTo>
                      <a:pt x="1002" y="1387"/>
                      <a:pt x="997" y="1382"/>
                      <a:pt x="996" y="1379"/>
                    </a:cubicBezTo>
                    <a:cubicBezTo>
                      <a:pt x="989" y="1381"/>
                      <a:pt x="982" y="1383"/>
                      <a:pt x="976" y="1385"/>
                    </a:cubicBezTo>
                    <a:cubicBezTo>
                      <a:pt x="974" y="1400"/>
                      <a:pt x="959" y="1398"/>
                      <a:pt x="949" y="1402"/>
                    </a:cubicBezTo>
                    <a:cubicBezTo>
                      <a:pt x="947" y="1403"/>
                      <a:pt x="943" y="1404"/>
                      <a:pt x="940" y="1405"/>
                    </a:cubicBezTo>
                    <a:cubicBezTo>
                      <a:pt x="931" y="1408"/>
                      <a:pt x="921" y="1407"/>
                      <a:pt x="911" y="1412"/>
                    </a:cubicBezTo>
                    <a:cubicBezTo>
                      <a:pt x="899" y="1413"/>
                      <a:pt x="886" y="1410"/>
                      <a:pt x="875" y="1416"/>
                    </a:cubicBezTo>
                    <a:cubicBezTo>
                      <a:pt x="873" y="1417"/>
                      <a:pt x="868" y="1417"/>
                      <a:pt x="867" y="1418"/>
                    </a:cubicBezTo>
                    <a:cubicBezTo>
                      <a:pt x="853" y="1423"/>
                      <a:pt x="853" y="1423"/>
                      <a:pt x="853" y="1423"/>
                    </a:cubicBezTo>
                    <a:cubicBezTo>
                      <a:pt x="846" y="1428"/>
                      <a:pt x="839" y="1423"/>
                      <a:pt x="833" y="1421"/>
                    </a:cubicBezTo>
                    <a:cubicBezTo>
                      <a:pt x="827" y="1417"/>
                      <a:pt x="821" y="1413"/>
                      <a:pt x="815" y="1409"/>
                    </a:cubicBezTo>
                    <a:cubicBezTo>
                      <a:pt x="809" y="1408"/>
                      <a:pt x="802" y="1407"/>
                      <a:pt x="796" y="1405"/>
                    </a:cubicBezTo>
                    <a:cubicBezTo>
                      <a:pt x="794" y="1404"/>
                      <a:pt x="790" y="1403"/>
                      <a:pt x="788" y="1402"/>
                    </a:cubicBezTo>
                    <a:cubicBezTo>
                      <a:pt x="778" y="1395"/>
                      <a:pt x="762" y="1398"/>
                      <a:pt x="761" y="1411"/>
                    </a:cubicBezTo>
                    <a:cubicBezTo>
                      <a:pt x="751" y="1419"/>
                      <a:pt x="741" y="1415"/>
                      <a:pt x="732" y="1408"/>
                    </a:cubicBezTo>
                    <a:cubicBezTo>
                      <a:pt x="727" y="1408"/>
                      <a:pt x="723" y="1408"/>
                      <a:pt x="719" y="1408"/>
                    </a:cubicBezTo>
                    <a:cubicBezTo>
                      <a:pt x="710" y="1413"/>
                      <a:pt x="702" y="1419"/>
                      <a:pt x="694" y="1423"/>
                    </a:cubicBezTo>
                    <a:cubicBezTo>
                      <a:pt x="693" y="1426"/>
                      <a:pt x="693" y="1430"/>
                      <a:pt x="692" y="1433"/>
                    </a:cubicBezTo>
                    <a:cubicBezTo>
                      <a:pt x="689" y="1438"/>
                      <a:pt x="689" y="1445"/>
                      <a:pt x="688" y="1452"/>
                    </a:cubicBezTo>
                    <a:cubicBezTo>
                      <a:pt x="694" y="1461"/>
                      <a:pt x="701" y="1469"/>
                      <a:pt x="709" y="1477"/>
                    </a:cubicBezTo>
                    <a:cubicBezTo>
                      <a:pt x="713" y="1477"/>
                      <a:pt x="718" y="1477"/>
                      <a:pt x="723" y="1477"/>
                    </a:cubicBezTo>
                    <a:cubicBezTo>
                      <a:pt x="729" y="1482"/>
                      <a:pt x="735" y="1487"/>
                      <a:pt x="742" y="1491"/>
                    </a:cubicBezTo>
                    <a:cubicBezTo>
                      <a:pt x="748" y="1491"/>
                      <a:pt x="754" y="1491"/>
                      <a:pt x="760" y="1491"/>
                    </a:cubicBezTo>
                    <a:cubicBezTo>
                      <a:pt x="764" y="1494"/>
                      <a:pt x="769" y="1496"/>
                      <a:pt x="774" y="1499"/>
                    </a:cubicBezTo>
                    <a:cubicBezTo>
                      <a:pt x="780" y="1503"/>
                      <a:pt x="786" y="1507"/>
                      <a:pt x="793" y="1511"/>
                    </a:cubicBezTo>
                    <a:cubicBezTo>
                      <a:pt x="800" y="1517"/>
                      <a:pt x="807" y="1523"/>
                      <a:pt x="815" y="1528"/>
                    </a:cubicBezTo>
                    <a:cubicBezTo>
                      <a:pt x="820" y="1528"/>
                      <a:pt x="824" y="1528"/>
                      <a:pt x="829" y="1528"/>
                    </a:cubicBezTo>
                    <a:cubicBezTo>
                      <a:pt x="837" y="1536"/>
                      <a:pt x="847" y="1540"/>
                      <a:pt x="856" y="1545"/>
                    </a:cubicBezTo>
                    <a:cubicBezTo>
                      <a:pt x="874" y="1554"/>
                      <a:pt x="874" y="1554"/>
                      <a:pt x="874" y="1554"/>
                    </a:cubicBezTo>
                    <a:cubicBezTo>
                      <a:pt x="885" y="1548"/>
                      <a:pt x="897" y="1551"/>
                      <a:pt x="907" y="1551"/>
                    </a:cubicBezTo>
                    <a:cubicBezTo>
                      <a:pt x="914" y="1555"/>
                      <a:pt x="920" y="1558"/>
                      <a:pt x="927" y="1561"/>
                    </a:cubicBezTo>
                    <a:cubicBezTo>
                      <a:pt x="929" y="1568"/>
                      <a:pt x="933" y="1573"/>
                      <a:pt x="940" y="1576"/>
                    </a:cubicBezTo>
                    <a:cubicBezTo>
                      <a:pt x="946" y="1585"/>
                      <a:pt x="955" y="1594"/>
                      <a:pt x="962" y="1601"/>
                    </a:cubicBezTo>
                    <a:cubicBezTo>
                      <a:pt x="977" y="1602"/>
                      <a:pt x="992" y="1599"/>
                      <a:pt x="1005" y="1605"/>
                    </a:cubicBezTo>
                    <a:cubicBezTo>
                      <a:pt x="1007" y="1606"/>
                      <a:pt x="1011" y="1607"/>
                      <a:pt x="1014" y="1607"/>
                    </a:cubicBezTo>
                    <a:cubicBezTo>
                      <a:pt x="1016" y="1608"/>
                      <a:pt x="1022" y="1611"/>
                      <a:pt x="1025" y="1612"/>
                    </a:cubicBezTo>
                    <a:cubicBezTo>
                      <a:pt x="1027" y="1598"/>
                      <a:pt x="1019" y="1575"/>
                      <a:pt x="1039" y="1572"/>
                    </a:cubicBezTo>
                    <a:cubicBezTo>
                      <a:pt x="1039" y="1570"/>
                      <a:pt x="1039" y="1565"/>
                      <a:pt x="1040" y="1563"/>
                    </a:cubicBezTo>
                    <a:cubicBezTo>
                      <a:pt x="1043" y="1557"/>
                      <a:pt x="1044" y="1550"/>
                      <a:pt x="1044" y="1544"/>
                    </a:cubicBezTo>
                    <a:cubicBezTo>
                      <a:pt x="1037" y="1533"/>
                      <a:pt x="1028" y="1523"/>
                      <a:pt x="1021" y="1512"/>
                    </a:cubicBezTo>
                    <a:cubicBezTo>
                      <a:pt x="1021" y="1510"/>
                      <a:pt x="1020" y="1505"/>
                      <a:pt x="1020" y="1503"/>
                    </a:cubicBezTo>
                    <a:cubicBezTo>
                      <a:pt x="1017" y="1497"/>
                      <a:pt x="1016" y="1490"/>
                      <a:pt x="1015" y="1484"/>
                    </a:cubicBezTo>
                    <a:cubicBezTo>
                      <a:pt x="1011" y="1477"/>
                      <a:pt x="1011" y="1469"/>
                      <a:pt x="1011" y="1461"/>
                    </a:cubicBezTo>
                    <a:cubicBezTo>
                      <a:pt x="1014" y="1457"/>
                      <a:pt x="1017" y="1452"/>
                      <a:pt x="1019" y="1447"/>
                    </a:cubicBezTo>
                    <a:cubicBezTo>
                      <a:pt x="1024" y="1436"/>
                      <a:pt x="1032" y="1426"/>
                      <a:pt x="1038" y="1415"/>
                    </a:cubicBezTo>
                    <a:cubicBezTo>
                      <a:pt x="1043" y="1405"/>
                      <a:pt x="1043" y="1405"/>
                      <a:pt x="1043" y="1405"/>
                    </a:cubicBezTo>
                    <a:cubicBezTo>
                      <a:pt x="1043" y="1403"/>
                      <a:pt x="1044" y="1398"/>
                      <a:pt x="1044" y="1395"/>
                    </a:cubicBezTo>
                    <a:cubicBezTo>
                      <a:pt x="1053" y="1388"/>
                      <a:pt x="1053" y="1388"/>
                      <a:pt x="1053" y="1388"/>
                    </a:cubicBezTo>
                    <a:cubicBezTo>
                      <a:pt x="1053" y="1385"/>
                      <a:pt x="1053" y="1381"/>
                      <a:pt x="1053" y="1378"/>
                    </a:cubicBezTo>
                    <a:cubicBezTo>
                      <a:pt x="1057" y="1373"/>
                      <a:pt x="1062" y="1367"/>
                      <a:pt x="1064" y="136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7" name="Freeform 224">
                <a:extLst>
                  <a:ext uri="{FF2B5EF4-FFF2-40B4-BE49-F238E27FC236}">
                    <a16:creationId xmlns:a16="http://schemas.microsoft.com/office/drawing/2014/main" id="{8117B2F6-2718-48D3-A13E-F3308119179A}"/>
                  </a:ext>
                </a:extLst>
              </p:cNvPr>
              <p:cNvSpPr>
                <a:spLocks/>
              </p:cNvSpPr>
              <p:nvPr userDrawn="1"/>
            </p:nvSpPr>
            <p:spPr bwMode="auto">
              <a:xfrm>
                <a:off x="5617" y="2973"/>
                <a:ext cx="233" cy="172"/>
              </a:xfrm>
              <a:custGeom>
                <a:avLst/>
                <a:gdLst>
                  <a:gd name="T0" fmla="*/ 247 w 309"/>
                  <a:gd name="T1" fmla="*/ 23 h 229"/>
                  <a:gd name="T2" fmla="*/ 295 w 309"/>
                  <a:gd name="T3" fmla="*/ 0 h 229"/>
                  <a:gd name="T4" fmla="*/ 309 w 309"/>
                  <a:gd name="T5" fmla="*/ 41 h 229"/>
                  <a:gd name="T6" fmla="*/ 290 w 309"/>
                  <a:gd name="T7" fmla="*/ 61 h 229"/>
                  <a:gd name="T8" fmla="*/ 278 w 309"/>
                  <a:gd name="T9" fmla="*/ 62 h 229"/>
                  <a:gd name="T10" fmla="*/ 246 w 309"/>
                  <a:gd name="T11" fmla="*/ 91 h 229"/>
                  <a:gd name="T12" fmla="*/ 235 w 309"/>
                  <a:gd name="T13" fmla="*/ 148 h 229"/>
                  <a:gd name="T14" fmla="*/ 215 w 309"/>
                  <a:gd name="T15" fmla="*/ 155 h 229"/>
                  <a:gd name="T16" fmla="*/ 194 w 309"/>
                  <a:gd name="T17" fmla="*/ 176 h 229"/>
                  <a:gd name="T18" fmla="*/ 203 w 309"/>
                  <a:gd name="T19" fmla="*/ 213 h 229"/>
                  <a:gd name="T20" fmla="*/ 198 w 309"/>
                  <a:gd name="T21" fmla="*/ 218 h 229"/>
                  <a:gd name="T22" fmla="*/ 140 w 309"/>
                  <a:gd name="T23" fmla="*/ 208 h 229"/>
                  <a:gd name="T24" fmla="*/ 129 w 309"/>
                  <a:gd name="T25" fmla="*/ 191 h 229"/>
                  <a:gd name="T26" fmla="*/ 118 w 309"/>
                  <a:gd name="T27" fmla="*/ 191 h 229"/>
                  <a:gd name="T28" fmla="*/ 106 w 309"/>
                  <a:gd name="T29" fmla="*/ 218 h 229"/>
                  <a:gd name="T30" fmla="*/ 19 w 309"/>
                  <a:gd name="T31" fmla="*/ 229 h 229"/>
                  <a:gd name="T32" fmla="*/ 19 w 309"/>
                  <a:gd name="T33" fmla="*/ 220 h 229"/>
                  <a:gd name="T34" fmla="*/ 47 w 309"/>
                  <a:gd name="T35" fmla="*/ 213 h 229"/>
                  <a:gd name="T36" fmla="*/ 47 w 309"/>
                  <a:gd name="T37" fmla="*/ 192 h 229"/>
                  <a:gd name="T38" fmla="*/ 24 w 309"/>
                  <a:gd name="T39" fmla="*/ 174 h 229"/>
                  <a:gd name="T40" fmla="*/ 24 w 309"/>
                  <a:gd name="T41" fmla="*/ 151 h 229"/>
                  <a:gd name="T42" fmla="*/ 15 w 309"/>
                  <a:gd name="T43" fmla="*/ 142 h 229"/>
                  <a:gd name="T44" fmla="*/ 19 w 309"/>
                  <a:gd name="T45" fmla="*/ 114 h 229"/>
                  <a:gd name="T46" fmla="*/ 0 w 309"/>
                  <a:gd name="T47" fmla="*/ 106 h 229"/>
                  <a:gd name="T48" fmla="*/ 42 w 309"/>
                  <a:gd name="T49" fmla="*/ 71 h 229"/>
                  <a:gd name="T50" fmla="*/ 134 w 309"/>
                  <a:gd name="T51" fmla="*/ 89 h 229"/>
                  <a:gd name="T52" fmla="*/ 168 w 309"/>
                  <a:gd name="T53" fmla="*/ 49 h 229"/>
                  <a:gd name="T54" fmla="*/ 247 w 309"/>
                  <a:gd name="T55" fmla="*/ 2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 h="229">
                    <a:moveTo>
                      <a:pt x="247" y="23"/>
                    </a:moveTo>
                    <a:cubicBezTo>
                      <a:pt x="267" y="31"/>
                      <a:pt x="283" y="14"/>
                      <a:pt x="295" y="0"/>
                    </a:cubicBezTo>
                    <a:cubicBezTo>
                      <a:pt x="295" y="15"/>
                      <a:pt x="298" y="30"/>
                      <a:pt x="309" y="41"/>
                    </a:cubicBezTo>
                    <a:cubicBezTo>
                      <a:pt x="301" y="46"/>
                      <a:pt x="295" y="53"/>
                      <a:pt x="290" y="61"/>
                    </a:cubicBezTo>
                    <a:cubicBezTo>
                      <a:pt x="287" y="61"/>
                      <a:pt x="281" y="62"/>
                      <a:pt x="278" y="62"/>
                    </a:cubicBezTo>
                    <a:cubicBezTo>
                      <a:pt x="269" y="73"/>
                      <a:pt x="260" y="86"/>
                      <a:pt x="246" y="91"/>
                    </a:cubicBezTo>
                    <a:cubicBezTo>
                      <a:pt x="235" y="108"/>
                      <a:pt x="235" y="129"/>
                      <a:pt x="235" y="148"/>
                    </a:cubicBezTo>
                    <a:cubicBezTo>
                      <a:pt x="228" y="150"/>
                      <a:pt x="222" y="153"/>
                      <a:pt x="215" y="155"/>
                    </a:cubicBezTo>
                    <a:cubicBezTo>
                      <a:pt x="211" y="164"/>
                      <a:pt x="203" y="171"/>
                      <a:pt x="194" y="176"/>
                    </a:cubicBezTo>
                    <a:cubicBezTo>
                      <a:pt x="195" y="188"/>
                      <a:pt x="201" y="200"/>
                      <a:pt x="203" y="213"/>
                    </a:cubicBezTo>
                    <a:cubicBezTo>
                      <a:pt x="202" y="214"/>
                      <a:pt x="199" y="216"/>
                      <a:pt x="198" y="218"/>
                    </a:cubicBezTo>
                    <a:cubicBezTo>
                      <a:pt x="178" y="215"/>
                      <a:pt x="160" y="210"/>
                      <a:pt x="140" y="208"/>
                    </a:cubicBezTo>
                    <a:cubicBezTo>
                      <a:pt x="136" y="202"/>
                      <a:pt x="133" y="197"/>
                      <a:pt x="129" y="191"/>
                    </a:cubicBezTo>
                    <a:cubicBezTo>
                      <a:pt x="126" y="191"/>
                      <a:pt x="120" y="191"/>
                      <a:pt x="118" y="191"/>
                    </a:cubicBezTo>
                    <a:cubicBezTo>
                      <a:pt x="114" y="200"/>
                      <a:pt x="110" y="209"/>
                      <a:pt x="106" y="218"/>
                    </a:cubicBezTo>
                    <a:cubicBezTo>
                      <a:pt x="78" y="226"/>
                      <a:pt x="48" y="222"/>
                      <a:pt x="19" y="229"/>
                    </a:cubicBezTo>
                    <a:cubicBezTo>
                      <a:pt x="19" y="226"/>
                      <a:pt x="19" y="222"/>
                      <a:pt x="19" y="220"/>
                    </a:cubicBezTo>
                    <a:cubicBezTo>
                      <a:pt x="29" y="218"/>
                      <a:pt x="38" y="216"/>
                      <a:pt x="47" y="213"/>
                    </a:cubicBezTo>
                    <a:cubicBezTo>
                      <a:pt x="47" y="206"/>
                      <a:pt x="47" y="199"/>
                      <a:pt x="47" y="192"/>
                    </a:cubicBezTo>
                    <a:cubicBezTo>
                      <a:pt x="40" y="186"/>
                      <a:pt x="32" y="180"/>
                      <a:pt x="24" y="174"/>
                    </a:cubicBezTo>
                    <a:cubicBezTo>
                      <a:pt x="24" y="166"/>
                      <a:pt x="24" y="159"/>
                      <a:pt x="24" y="151"/>
                    </a:cubicBezTo>
                    <a:cubicBezTo>
                      <a:pt x="20" y="148"/>
                      <a:pt x="18" y="145"/>
                      <a:pt x="15" y="142"/>
                    </a:cubicBezTo>
                    <a:cubicBezTo>
                      <a:pt x="18" y="132"/>
                      <a:pt x="21" y="123"/>
                      <a:pt x="19" y="114"/>
                    </a:cubicBezTo>
                    <a:cubicBezTo>
                      <a:pt x="14" y="108"/>
                      <a:pt x="6" y="108"/>
                      <a:pt x="0" y="106"/>
                    </a:cubicBezTo>
                    <a:cubicBezTo>
                      <a:pt x="13" y="94"/>
                      <a:pt x="24" y="74"/>
                      <a:pt x="42" y="71"/>
                    </a:cubicBezTo>
                    <a:cubicBezTo>
                      <a:pt x="72" y="78"/>
                      <a:pt x="101" y="93"/>
                      <a:pt x="134" y="89"/>
                    </a:cubicBezTo>
                    <a:cubicBezTo>
                      <a:pt x="144" y="76"/>
                      <a:pt x="156" y="62"/>
                      <a:pt x="168" y="49"/>
                    </a:cubicBezTo>
                    <a:cubicBezTo>
                      <a:pt x="194" y="40"/>
                      <a:pt x="224" y="39"/>
                      <a:pt x="247" y="2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8" name="Freeform 225">
                <a:extLst>
                  <a:ext uri="{FF2B5EF4-FFF2-40B4-BE49-F238E27FC236}">
                    <a16:creationId xmlns:a16="http://schemas.microsoft.com/office/drawing/2014/main" id="{624EF58D-F99D-44CA-BD11-2CB0A2005E00}"/>
                  </a:ext>
                </a:extLst>
              </p:cNvPr>
              <p:cNvSpPr>
                <a:spLocks/>
              </p:cNvSpPr>
              <p:nvPr userDrawn="1"/>
            </p:nvSpPr>
            <p:spPr bwMode="auto">
              <a:xfrm>
                <a:off x="5631" y="3011"/>
                <a:ext cx="481" cy="411"/>
              </a:xfrm>
              <a:custGeom>
                <a:avLst/>
                <a:gdLst>
                  <a:gd name="T0" fmla="*/ 303 w 639"/>
                  <a:gd name="T1" fmla="*/ 11 h 546"/>
                  <a:gd name="T2" fmla="*/ 352 w 639"/>
                  <a:gd name="T3" fmla="*/ 38 h 546"/>
                  <a:gd name="T4" fmla="*/ 384 w 639"/>
                  <a:gd name="T5" fmla="*/ 50 h 546"/>
                  <a:gd name="T6" fmla="*/ 399 w 639"/>
                  <a:gd name="T7" fmla="*/ 85 h 546"/>
                  <a:gd name="T8" fmla="*/ 451 w 639"/>
                  <a:gd name="T9" fmla="*/ 98 h 546"/>
                  <a:gd name="T10" fmla="*/ 520 w 639"/>
                  <a:gd name="T11" fmla="*/ 103 h 546"/>
                  <a:gd name="T12" fmla="*/ 564 w 639"/>
                  <a:gd name="T13" fmla="*/ 78 h 546"/>
                  <a:gd name="T14" fmla="*/ 578 w 639"/>
                  <a:gd name="T15" fmla="*/ 126 h 546"/>
                  <a:gd name="T16" fmla="*/ 592 w 639"/>
                  <a:gd name="T17" fmla="*/ 152 h 546"/>
                  <a:gd name="T18" fmla="*/ 616 w 639"/>
                  <a:gd name="T19" fmla="*/ 160 h 546"/>
                  <a:gd name="T20" fmla="*/ 632 w 639"/>
                  <a:gd name="T21" fmla="*/ 172 h 546"/>
                  <a:gd name="T22" fmla="*/ 610 w 639"/>
                  <a:gd name="T23" fmla="*/ 207 h 546"/>
                  <a:gd name="T24" fmla="*/ 567 w 639"/>
                  <a:gd name="T25" fmla="*/ 191 h 546"/>
                  <a:gd name="T26" fmla="*/ 506 w 639"/>
                  <a:gd name="T27" fmla="*/ 181 h 546"/>
                  <a:gd name="T28" fmla="*/ 469 w 639"/>
                  <a:gd name="T29" fmla="*/ 201 h 546"/>
                  <a:gd name="T30" fmla="*/ 419 w 639"/>
                  <a:gd name="T31" fmla="*/ 195 h 546"/>
                  <a:gd name="T32" fmla="*/ 377 w 639"/>
                  <a:gd name="T33" fmla="*/ 177 h 546"/>
                  <a:gd name="T34" fmla="*/ 326 w 639"/>
                  <a:gd name="T35" fmla="*/ 191 h 546"/>
                  <a:gd name="T36" fmla="*/ 303 w 639"/>
                  <a:gd name="T37" fmla="*/ 218 h 546"/>
                  <a:gd name="T38" fmla="*/ 258 w 639"/>
                  <a:gd name="T39" fmla="*/ 196 h 546"/>
                  <a:gd name="T40" fmla="*/ 242 w 639"/>
                  <a:gd name="T41" fmla="*/ 245 h 546"/>
                  <a:gd name="T42" fmla="*/ 247 w 639"/>
                  <a:gd name="T43" fmla="*/ 277 h 546"/>
                  <a:gd name="T44" fmla="*/ 296 w 639"/>
                  <a:gd name="T45" fmla="*/ 322 h 546"/>
                  <a:gd name="T46" fmla="*/ 302 w 639"/>
                  <a:gd name="T47" fmla="*/ 355 h 546"/>
                  <a:gd name="T48" fmla="*/ 373 w 639"/>
                  <a:gd name="T49" fmla="*/ 422 h 546"/>
                  <a:gd name="T50" fmla="*/ 406 w 639"/>
                  <a:gd name="T51" fmla="*/ 440 h 546"/>
                  <a:gd name="T52" fmla="*/ 449 w 639"/>
                  <a:gd name="T53" fmla="*/ 497 h 546"/>
                  <a:gd name="T54" fmla="*/ 478 w 639"/>
                  <a:gd name="T55" fmla="*/ 530 h 546"/>
                  <a:gd name="T56" fmla="*/ 489 w 639"/>
                  <a:gd name="T57" fmla="*/ 546 h 546"/>
                  <a:gd name="T58" fmla="*/ 446 w 639"/>
                  <a:gd name="T59" fmla="*/ 521 h 546"/>
                  <a:gd name="T60" fmla="*/ 386 w 639"/>
                  <a:gd name="T61" fmla="*/ 471 h 546"/>
                  <a:gd name="T62" fmla="*/ 335 w 639"/>
                  <a:gd name="T63" fmla="*/ 454 h 546"/>
                  <a:gd name="T64" fmla="*/ 303 w 639"/>
                  <a:gd name="T65" fmla="*/ 463 h 546"/>
                  <a:gd name="T66" fmla="*/ 276 w 639"/>
                  <a:gd name="T67" fmla="*/ 432 h 546"/>
                  <a:gd name="T68" fmla="*/ 252 w 639"/>
                  <a:gd name="T69" fmla="*/ 425 h 546"/>
                  <a:gd name="T70" fmla="*/ 215 w 639"/>
                  <a:gd name="T71" fmla="*/ 402 h 546"/>
                  <a:gd name="T72" fmla="*/ 186 w 639"/>
                  <a:gd name="T73" fmla="*/ 364 h 546"/>
                  <a:gd name="T74" fmla="*/ 208 w 639"/>
                  <a:gd name="T75" fmla="*/ 357 h 546"/>
                  <a:gd name="T76" fmla="*/ 232 w 639"/>
                  <a:gd name="T77" fmla="*/ 352 h 546"/>
                  <a:gd name="T78" fmla="*/ 197 w 639"/>
                  <a:gd name="T79" fmla="*/ 334 h 546"/>
                  <a:gd name="T80" fmla="*/ 182 w 639"/>
                  <a:gd name="T81" fmla="*/ 317 h 546"/>
                  <a:gd name="T82" fmla="*/ 170 w 639"/>
                  <a:gd name="T83" fmla="*/ 306 h 546"/>
                  <a:gd name="T84" fmla="*/ 155 w 639"/>
                  <a:gd name="T85" fmla="*/ 275 h 546"/>
                  <a:gd name="T86" fmla="*/ 148 w 639"/>
                  <a:gd name="T87" fmla="*/ 244 h 546"/>
                  <a:gd name="T88" fmla="*/ 119 w 639"/>
                  <a:gd name="T89" fmla="*/ 206 h 546"/>
                  <a:gd name="T90" fmla="*/ 77 w 639"/>
                  <a:gd name="T91" fmla="*/ 186 h 546"/>
                  <a:gd name="T92" fmla="*/ 67 w 639"/>
                  <a:gd name="T93" fmla="*/ 216 h 546"/>
                  <a:gd name="T94" fmla="*/ 60 w 639"/>
                  <a:gd name="T95" fmla="*/ 240 h 546"/>
                  <a:gd name="T96" fmla="*/ 42 w 639"/>
                  <a:gd name="T97" fmla="*/ 280 h 546"/>
                  <a:gd name="T98" fmla="*/ 24 w 639"/>
                  <a:gd name="T99" fmla="*/ 248 h 546"/>
                  <a:gd name="T100" fmla="*/ 9 w 639"/>
                  <a:gd name="T101" fmla="*/ 216 h 546"/>
                  <a:gd name="T102" fmla="*/ 0 w 639"/>
                  <a:gd name="T103" fmla="*/ 186 h 546"/>
                  <a:gd name="T104" fmla="*/ 87 w 639"/>
                  <a:gd name="T105" fmla="*/ 178 h 546"/>
                  <a:gd name="T106" fmla="*/ 104 w 639"/>
                  <a:gd name="T107" fmla="*/ 157 h 546"/>
                  <a:gd name="T108" fmla="*/ 188 w 639"/>
                  <a:gd name="T109" fmla="*/ 177 h 546"/>
                  <a:gd name="T110" fmla="*/ 200 w 639"/>
                  <a:gd name="T111" fmla="*/ 156 h 546"/>
                  <a:gd name="T112" fmla="*/ 190 w 639"/>
                  <a:gd name="T113" fmla="*/ 127 h 546"/>
                  <a:gd name="T114" fmla="*/ 233 w 639"/>
                  <a:gd name="T115" fmla="*/ 107 h 546"/>
                  <a:gd name="T116" fmla="*/ 228 w 639"/>
                  <a:gd name="T117" fmla="*/ 83 h 546"/>
                  <a:gd name="T118" fmla="*/ 238 w 639"/>
                  <a:gd name="T119" fmla="*/ 49 h 546"/>
                  <a:gd name="T120" fmla="*/ 270 w 639"/>
                  <a:gd name="T121" fmla="*/ 20 h 546"/>
                  <a:gd name="T122" fmla="*/ 293 w 639"/>
                  <a:gd name="T123"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39" h="546">
                    <a:moveTo>
                      <a:pt x="293" y="0"/>
                    </a:moveTo>
                    <a:cubicBezTo>
                      <a:pt x="296" y="3"/>
                      <a:pt x="300" y="7"/>
                      <a:pt x="303" y="11"/>
                    </a:cubicBezTo>
                    <a:cubicBezTo>
                      <a:pt x="314" y="11"/>
                      <a:pt x="325" y="11"/>
                      <a:pt x="336" y="11"/>
                    </a:cubicBezTo>
                    <a:cubicBezTo>
                      <a:pt x="348" y="15"/>
                      <a:pt x="355" y="25"/>
                      <a:pt x="352" y="38"/>
                    </a:cubicBezTo>
                    <a:cubicBezTo>
                      <a:pt x="355" y="38"/>
                      <a:pt x="361" y="39"/>
                      <a:pt x="363" y="39"/>
                    </a:cubicBezTo>
                    <a:cubicBezTo>
                      <a:pt x="370" y="43"/>
                      <a:pt x="377" y="46"/>
                      <a:pt x="384" y="50"/>
                    </a:cubicBezTo>
                    <a:cubicBezTo>
                      <a:pt x="384" y="52"/>
                      <a:pt x="384" y="56"/>
                      <a:pt x="384" y="59"/>
                    </a:cubicBezTo>
                    <a:cubicBezTo>
                      <a:pt x="389" y="67"/>
                      <a:pt x="394" y="76"/>
                      <a:pt x="399" y="85"/>
                    </a:cubicBezTo>
                    <a:cubicBezTo>
                      <a:pt x="408" y="85"/>
                      <a:pt x="418" y="85"/>
                      <a:pt x="428" y="85"/>
                    </a:cubicBezTo>
                    <a:cubicBezTo>
                      <a:pt x="435" y="89"/>
                      <a:pt x="443" y="94"/>
                      <a:pt x="451" y="98"/>
                    </a:cubicBezTo>
                    <a:cubicBezTo>
                      <a:pt x="461" y="98"/>
                      <a:pt x="471" y="97"/>
                      <a:pt x="479" y="103"/>
                    </a:cubicBezTo>
                    <a:cubicBezTo>
                      <a:pt x="493" y="103"/>
                      <a:pt x="506" y="103"/>
                      <a:pt x="520" y="103"/>
                    </a:cubicBezTo>
                    <a:cubicBezTo>
                      <a:pt x="537" y="93"/>
                      <a:pt x="554" y="82"/>
                      <a:pt x="563" y="64"/>
                    </a:cubicBezTo>
                    <a:cubicBezTo>
                      <a:pt x="563" y="67"/>
                      <a:pt x="564" y="74"/>
                      <a:pt x="564" y="78"/>
                    </a:cubicBezTo>
                    <a:cubicBezTo>
                      <a:pt x="569" y="85"/>
                      <a:pt x="573" y="93"/>
                      <a:pt x="578" y="102"/>
                    </a:cubicBezTo>
                    <a:cubicBezTo>
                      <a:pt x="576" y="110"/>
                      <a:pt x="571" y="119"/>
                      <a:pt x="578" y="126"/>
                    </a:cubicBezTo>
                    <a:cubicBezTo>
                      <a:pt x="581" y="126"/>
                      <a:pt x="588" y="126"/>
                      <a:pt x="592" y="126"/>
                    </a:cubicBezTo>
                    <a:cubicBezTo>
                      <a:pt x="592" y="135"/>
                      <a:pt x="592" y="144"/>
                      <a:pt x="592" y="152"/>
                    </a:cubicBezTo>
                    <a:cubicBezTo>
                      <a:pt x="597" y="154"/>
                      <a:pt x="603" y="156"/>
                      <a:pt x="608" y="157"/>
                    </a:cubicBezTo>
                    <a:cubicBezTo>
                      <a:pt x="610" y="158"/>
                      <a:pt x="614" y="159"/>
                      <a:pt x="616" y="160"/>
                    </a:cubicBezTo>
                    <a:cubicBezTo>
                      <a:pt x="623" y="162"/>
                      <a:pt x="631" y="163"/>
                      <a:pt x="639" y="163"/>
                    </a:cubicBezTo>
                    <a:cubicBezTo>
                      <a:pt x="637" y="166"/>
                      <a:pt x="633" y="169"/>
                      <a:pt x="632" y="172"/>
                    </a:cubicBezTo>
                    <a:cubicBezTo>
                      <a:pt x="625" y="172"/>
                      <a:pt x="618" y="172"/>
                      <a:pt x="612" y="174"/>
                    </a:cubicBezTo>
                    <a:cubicBezTo>
                      <a:pt x="609" y="185"/>
                      <a:pt x="610" y="196"/>
                      <a:pt x="610" y="207"/>
                    </a:cubicBezTo>
                    <a:cubicBezTo>
                      <a:pt x="604" y="212"/>
                      <a:pt x="599" y="218"/>
                      <a:pt x="593" y="223"/>
                    </a:cubicBezTo>
                    <a:cubicBezTo>
                      <a:pt x="583" y="214"/>
                      <a:pt x="575" y="203"/>
                      <a:pt x="567" y="191"/>
                    </a:cubicBezTo>
                    <a:cubicBezTo>
                      <a:pt x="551" y="190"/>
                      <a:pt x="536" y="191"/>
                      <a:pt x="520" y="191"/>
                    </a:cubicBezTo>
                    <a:cubicBezTo>
                      <a:pt x="515" y="187"/>
                      <a:pt x="511" y="185"/>
                      <a:pt x="506" y="181"/>
                    </a:cubicBezTo>
                    <a:cubicBezTo>
                      <a:pt x="498" y="181"/>
                      <a:pt x="490" y="181"/>
                      <a:pt x="482" y="181"/>
                    </a:cubicBezTo>
                    <a:cubicBezTo>
                      <a:pt x="477" y="187"/>
                      <a:pt x="473" y="194"/>
                      <a:pt x="469" y="201"/>
                    </a:cubicBezTo>
                    <a:cubicBezTo>
                      <a:pt x="467" y="199"/>
                      <a:pt x="462" y="197"/>
                      <a:pt x="460" y="195"/>
                    </a:cubicBezTo>
                    <a:cubicBezTo>
                      <a:pt x="446" y="195"/>
                      <a:pt x="432" y="195"/>
                      <a:pt x="419" y="195"/>
                    </a:cubicBezTo>
                    <a:cubicBezTo>
                      <a:pt x="410" y="190"/>
                      <a:pt x="402" y="184"/>
                      <a:pt x="396" y="177"/>
                    </a:cubicBezTo>
                    <a:cubicBezTo>
                      <a:pt x="390" y="177"/>
                      <a:pt x="383" y="177"/>
                      <a:pt x="377" y="177"/>
                    </a:cubicBezTo>
                    <a:cubicBezTo>
                      <a:pt x="371" y="181"/>
                      <a:pt x="364" y="186"/>
                      <a:pt x="358" y="190"/>
                    </a:cubicBezTo>
                    <a:cubicBezTo>
                      <a:pt x="348" y="191"/>
                      <a:pt x="337" y="191"/>
                      <a:pt x="326" y="191"/>
                    </a:cubicBezTo>
                    <a:cubicBezTo>
                      <a:pt x="314" y="195"/>
                      <a:pt x="307" y="205"/>
                      <a:pt x="310" y="218"/>
                    </a:cubicBezTo>
                    <a:cubicBezTo>
                      <a:pt x="308" y="218"/>
                      <a:pt x="305" y="218"/>
                      <a:pt x="303" y="218"/>
                    </a:cubicBezTo>
                    <a:cubicBezTo>
                      <a:pt x="299" y="207"/>
                      <a:pt x="289" y="202"/>
                      <a:pt x="280" y="195"/>
                    </a:cubicBezTo>
                    <a:cubicBezTo>
                      <a:pt x="272" y="195"/>
                      <a:pt x="265" y="195"/>
                      <a:pt x="258" y="196"/>
                    </a:cubicBezTo>
                    <a:cubicBezTo>
                      <a:pt x="254" y="197"/>
                      <a:pt x="248" y="200"/>
                      <a:pt x="246" y="202"/>
                    </a:cubicBezTo>
                    <a:cubicBezTo>
                      <a:pt x="245" y="216"/>
                      <a:pt x="249" y="231"/>
                      <a:pt x="242" y="245"/>
                    </a:cubicBezTo>
                    <a:cubicBezTo>
                      <a:pt x="241" y="251"/>
                      <a:pt x="241" y="259"/>
                      <a:pt x="241" y="266"/>
                    </a:cubicBezTo>
                    <a:cubicBezTo>
                      <a:pt x="242" y="269"/>
                      <a:pt x="246" y="274"/>
                      <a:pt x="247" y="277"/>
                    </a:cubicBezTo>
                    <a:cubicBezTo>
                      <a:pt x="256" y="282"/>
                      <a:pt x="265" y="286"/>
                      <a:pt x="272" y="293"/>
                    </a:cubicBezTo>
                    <a:cubicBezTo>
                      <a:pt x="279" y="303"/>
                      <a:pt x="286" y="313"/>
                      <a:pt x="296" y="322"/>
                    </a:cubicBezTo>
                    <a:cubicBezTo>
                      <a:pt x="296" y="328"/>
                      <a:pt x="297" y="335"/>
                      <a:pt x="300" y="341"/>
                    </a:cubicBezTo>
                    <a:cubicBezTo>
                      <a:pt x="301" y="345"/>
                      <a:pt x="301" y="350"/>
                      <a:pt x="302" y="355"/>
                    </a:cubicBezTo>
                    <a:cubicBezTo>
                      <a:pt x="315" y="369"/>
                      <a:pt x="331" y="382"/>
                      <a:pt x="342" y="399"/>
                    </a:cubicBezTo>
                    <a:cubicBezTo>
                      <a:pt x="349" y="410"/>
                      <a:pt x="361" y="417"/>
                      <a:pt x="373" y="422"/>
                    </a:cubicBezTo>
                    <a:cubicBezTo>
                      <a:pt x="382" y="426"/>
                      <a:pt x="389" y="432"/>
                      <a:pt x="396" y="440"/>
                    </a:cubicBezTo>
                    <a:cubicBezTo>
                      <a:pt x="398" y="440"/>
                      <a:pt x="403" y="440"/>
                      <a:pt x="406" y="440"/>
                    </a:cubicBezTo>
                    <a:cubicBezTo>
                      <a:pt x="416" y="450"/>
                      <a:pt x="425" y="462"/>
                      <a:pt x="432" y="475"/>
                    </a:cubicBezTo>
                    <a:cubicBezTo>
                      <a:pt x="435" y="483"/>
                      <a:pt x="441" y="491"/>
                      <a:pt x="449" y="497"/>
                    </a:cubicBezTo>
                    <a:cubicBezTo>
                      <a:pt x="449" y="499"/>
                      <a:pt x="449" y="505"/>
                      <a:pt x="449" y="507"/>
                    </a:cubicBezTo>
                    <a:cubicBezTo>
                      <a:pt x="461" y="511"/>
                      <a:pt x="473" y="517"/>
                      <a:pt x="478" y="530"/>
                    </a:cubicBezTo>
                    <a:cubicBezTo>
                      <a:pt x="485" y="534"/>
                      <a:pt x="491" y="539"/>
                      <a:pt x="497" y="545"/>
                    </a:cubicBezTo>
                    <a:cubicBezTo>
                      <a:pt x="489" y="546"/>
                      <a:pt x="489" y="546"/>
                      <a:pt x="489" y="546"/>
                    </a:cubicBezTo>
                    <a:cubicBezTo>
                      <a:pt x="490" y="542"/>
                      <a:pt x="490" y="542"/>
                      <a:pt x="490" y="542"/>
                    </a:cubicBezTo>
                    <a:cubicBezTo>
                      <a:pt x="475" y="536"/>
                      <a:pt x="461" y="529"/>
                      <a:pt x="446" y="521"/>
                    </a:cubicBezTo>
                    <a:cubicBezTo>
                      <a:pt x="433" y="504"/>
                      <a:pt x="420" y="487"/>
                      <a:pt x="405" y="472"/>
                    </a:cubicBezTo>
                    <a:cubicBezTo>
                      <a:pt x="399" y="472"/>
                      <a:pt x="393" y="472"/>
                      <a:pt x="386" y="471"/>
                    </a:cubicBezTo>
                    <a:cubicBezTo>
                      <a:pt x="381" y="467"/>
                      <a:pt x="374" y="462"/>
                      <a:pt x="368" y="458"/>
                    </a:cubicBezTo>
                    <a:cubicBezTo>
                      <a:pt x="357" y="458"/>
                      <a:pt x="345" y="460"/>
                      <a:pt x="335" y="454"/>
                    </a:cubicBezTo>
                    <a:cubicBezTo>
                      <a:pt x="329" y="454"/>
                      <a:pt x="323" y="453"/>
                      <a:pt x="317" y="453"/>
                    </a:cubicBezTo>
                    <a:cubicBezTo>
                      <a:pt x="313" y="456"/>
                      <a:pt x="308" y="459"/>
                      <a:pt x="303" y="463"/>
                    </a:cubicBezTo>
                    <a:cubicBezTo>
                      <a:pt x="301" y="463"/>
                      <a:pt x="296" y="463"/>
                      <a:pt x="294" y="463"/>
                    </a:cubicBezTo>
                    <a:cubicBezTo>
                      <a:pt x="289" y="452"/>
                      <a:pt x="283" y="441"/>
                      <a:pt x="276" y="432"/>
                    </a:cubicBezTo>
                    <a:cubicBezTo>
                      <a:pt x="271" y="430"/>
                      <a:pt x="266" y="428"/>
                      <a:pt x="261" y="427"/>
                    </a:cubicBezTo>
                    <a:cubicBezTo>
                      <a:pt x="259" y="426"/>
                      <a:pt x="254" y="426"/>
                      <a:pt x="252" y="425"/>
                    </a:cubicBezTo>
                    <a:cubicBezTo>
                      <a:pt x="244" y="417"/>
                      <a:pt x="234" y="410"/>
                      <a:pt x="225" y="403"/>
                    </a:cubicBezTo>
                    <a:cubicBezTo>
                      <a:pt x="223" y="403"/>
                      <a:pt x="218" y="403"/>
                      <a:pt x="215" y="402"/>
                    </a:cubicBezTo>
                    <a:cubicBezTo>
                      <a:pt x="207" y="393"/>
                      <a:pt x="197" y="387"/>
                      <a:pt x="186" y="382"/>
                    </a:cubicBezTo>
                    <a:cubicBezTo>
                      <a:pt x="186" y="376"/>
                      <a:pt x="186" y="370"/>
                      <a:pt x="186" y="364"/>
                    </a:cubicBezTo>
                    <a:cubicBezTo>
                      <a:pt x="190" y="366"/>
                      <a:pt x="195" y="369"/>
                      <a:pt x="199" y="370"/>
                    </a:cubicBezTo>
                    <a:cubicBezTo>
                      <a:pt x="201" y="365"/>
                      <a:pt x="201" y="358"/>
                      <a:pt x="208" y="357"/>
                    </a:cubicBezTo>
                    <a:cubicBezTo>
                      <a:pt x="216" y="359"/>
                      <a:pt x="224" y="363"/>
                      <a:pt x="232" y="367"/>
                    </a:cubicBezTo>
                    <a:cubicBezTo>
                      <a:pt x="232" y="363"/>
                      <a:pt x="232" y="356"/>
                      <a:pt x="232" y="352"/>
                    </a:cubicBezTo>
                    <a:cubicBezTo>
                      <a:pt x="226" y="352"/>
                      <a:pt x="221" y="352"/>
                      <a:pt x="216" y="352"/>
                    </a:cubicBezTo>
                    <a:cubicBezTo>
                      <a:pt x="213" y="343"/>
                      <a:pt x="205" y="338"/>
                      <a:pt x="197" y="334"/>
                    </a:cubicBezTo>
                    <a:cubicBezTo>
                      <a:pt x="195" y="334"/>
                      <a:pt x="190" y="334"/>
                      <a:pt x="187" y="334"/>
                    </a:cubicBezTo>
                    <a:cubicBezTo>
                      <a:pt x="186" y="328"/>
                      <a:pt x="184" y="322"/>
                      <a:pt x="182" y="317"/>
                    </a:cubicBezTo>
                    <a:cubicBezTo>
                      <a:pt x="182" y="314"/>
                      <a:pt x="181" y="309"/>
                      <a:pt x="181" y="306"/>
                    </a:cubicBezTo>
                    <a:cubicBezTo>
                      <a:pt x="178" y="306"/>
                      <a:pt x="172" y="306"/>
                      <a:pt x="170" y="306"/>
                    </a:cubicBezTo>
                    <a:cubicBezTo>
                      <a:pt x="166" y="300"/>
                      <a:pt x="163" y="295"/>
                      <a:pt x="160" y="290"/>
                    </a:cubicBezTo>
                    <a:cubicBezTo>
                      <a:pt x="158" y="285"/>
                      <a:pt x="157" y="280"/>
                      <a:pt x="155" y="275"/>
                    </a:cubicBezTo>
                    <a:cubicBezTo>
                      <a:pt x="154" y="271"/>
                      <a:pt x="151" y="266"/>
                      <a:pt x="149" y="262"/>
                    </a:cubicBezTo>
                    <a:cubicBezTo>
                      <a:pt x="149" y="256"/>
                      <a:pt x="149" y="250"/>
                      <a:pt x="148" y="244"/>
                    </a:cubicBezTo>
                    <a:cubicBezTo>
                      <a:pt x="143" y="236"/>
                      <a:pt x="138" y="228"/>
                      <a:pt x="133" y="220"/>
                    </a:cubicBezTo>
                    <a:cubicBezTo>
                      <a:pt x="126" y="219"/>
                      <a:pt x="121" y="213"/>
                      <a:pt x="119" y="206"/>
                    </a:cubicBezTo>
                    <a:cubicBezTo>
                      <a:pt x="110" y="199"/>
                      <a:pt x="101" y="192"/>
                      <a:pt x="92" y="186"/>
                    </a:cubicBezTo>
                    <a:cubicBezTo>
                      <a:pt x="87" y="186"/>
                      <a:pt x="82" y="186"/>
                      <a:pt x="77" y="186"/>
                    </a:cubicBezTo>
                    <a:cubicBezTo>
                      <a:pt x="76" y="189"/>
                      <a:pt x="73" y="195"/>
                      <a:pt x="72" y="198"/>
                    </a:cubicBezTo>
                    <a:cubicBezTo>
                      <a:pt x="71" y="204"/>
                      <a:pt x="69" y="210"/>
                      <a:pt x="67" y="216"/>
                    </a:cubicBezTo>
                    <a:cubicBezTo>
                      <a:pt x="66" y="221"/>
                      <a:pt x="66" y="225"/>
                      <a:pt x="65" y="230"/>
                    </a:cubicBezTo>
                    <a:cubicBezTo>
                      <a:pt x="64" y="232"/>
                      <a:pt x="61" y="237"/>
                      <a:pt x="60" y="240"/>
                    </a:cubicBezTo>
                    <a:cubicBezTo>
                      <a:pt x="49" y="242"/>
                      <a:pt x="47" y="252"/>
                      <a:pt x="46" y="262"/>
                    </a:cubicBezTo>
                    <a:cubicBezTo>
                      <a:pt x="44" y="268"/>
                      <a:pt x="43" y="274"/>
                      <a:pt x="42" y="280"/>
                    </a:cubicBezTo>
                    <a:cubicBezTo>
                      <a:pt x="37" y="271"/>
                      <a:pt x="32" y="264"/>
                      <a:pt x="25" y="257"/>
                    </a:cubicBezTo>
                    <a:cubicBezTo>
                      <a:pt x="24" y="255"/>
                      <a:pt x="24" y="251"/>
                      <a:pt x="24" y="248"/>
                    </a:cubicBezTo>
                    <a:cubicBezTo>
                      <a:pt x="20" y="241"/>
                      <a:pt x="15" y="233"/>
                      <a:pt x="11" y="225"/>
                    </a:cubicBezTo>
                    <a:cubicBezTo>
                      <a:pt x="11" y="223"/>
                      <a:pt x="10" y="219"/>
                      <a:pt x="9" y="216"/>
                    </a:cubicBezTo>
                    <a:cubicBezTo>
                      <a:pt x="7" y="210"/>
                      <a:pt x="6" y="204"/>
                      <a:pt x="5" y="198"/>
                    </a:cubicBezTo>
                    <a:cubicBezTo>
                      <a:pt x="4" y="195"/>
                      <a:pt x="1" y="189"/>
                      <a:pt x="0" y="186"/>
                    </a:cubicBezTo>
                    <a:cubicBezTo>
                      <a:pt x="11" y="186"/>
                      <a:pt x="23" y="188"/>
                      <a:pt x="32" y="182"/>
                    </a:cubicBezTo>
                    <a:cubicBezTo>
                      <a:pt x="50" y="180"/>
                      <a:pt x="70" y="185"/>
                      <a:pt x="87" y="178"/>
                    </a:cubicBezTo>
                    <a:cubicBezTo>
                      <a:pt x="90" y="177"/>
                      <a:pt x="94" y="177"/>
                      <a:pt x="97" y="177"/>
                    </a:cubicBezTo>
                    <a:cubicBezTo>
                      <a:pt x="100" y="170"/>
                      <a:pt x="102" y="163"/>
                      <a:pt x="104" y="157"/>
                    </a:cubicBezTo>
                    <a:cubicBezTo>
                      <a:pt x="109" y="162"/>
                      <a:pt x="113" y="167"/>
                      <a:pt x="118" y="172"/>
                    </a:cubicBezTo>
                    <a:cubicBezTo>
                      <a:pt x="142" y="174"/>
                      <a:pt x="165" y="175"/>
                      <a:pt x="188" y="177"/>
                    </a:cubicBezTo>
                    <a:cubicBezTo>
                      <a:pt x="192" y="173"/>
                      <a:pt x="196" y="169"/>
                      <a:pt x="200" y="166"/>
                    </a:cubicBezTo>
                    <a:cubicBezTo>
                      <a:pt x="200" y="163"/>
                      <a:pt x="200" y="158"/>
                      <a:pt x="200" y="156"/>
                    </a:cubicBezTo>
                    <a:cubicBezTo>
                      <a:pt x="196" y="151"/>
                      <a:pt x="194" y="147"/>
                      <a:pt x="190" y="142"/>
                    </a:cubicBezTo>
                    <a:cubicBezTo>
                      <a:pt x="190" y="137"/>
                      <a:pt x="190" y="132"/>
                      <a:pt x="190" y="127"/>
                    </a:cubicBezTo>
                    <a:cubicBezTo>
                      <a:pt x="199" y="121"/>
                      <a:pt x="207" y="115"/>
                      <a:pt x="216" y="108"/>
                    </a:cubicBezTo>
                    <a:cubicBezTo>
                      <a:pt x="222" y="108"/>
                      <a:pt x="227" y="108"/>
                      <a:pt x="233" y="107"/>
                    </a:cubicBezTo>
                    <a:cubicBezTo>
                      <a:pt x="232" y="102"/>
                      <a:pt x="230" y="96"/>
                      <a:pt x="228" y="91"/>
                    </a:cubicBezTo>
                    <a:cubicBezTo>
                      <a:pt x="228" y="89"/>
                      <a:pt x="228" y="85"/>
                      <a:pt x="228" y="83"/>
                    </a:cubicBezTo>
                    <a:cubicBezTo>
                      <a:pt x="232" y="76"/>
                      <a:pt x="232" y="67"/>
                      <a:pt x="233" y="60"/>
                    </a:cubicBezTo>
                    <a:cubicBezTo>
                      <a:pt x="234" y="57"/>
                      <a:pt x="236" y="51"/>
                      <a:pt x="238" y="49"/>
                    </a:cubicBezTo>
                    <a:cubicBezTo>
                      <a:pt x="243" y="46"/>
                      <a:pt x="248" y="44"/>
                      <a:pt x="253" y="42"/>
                    </a:cubicBezTo>
                    <a:cubicBezTo>
                      <a:pt x="258" y="34"/>
                      <a:pt x="264" y="26"/>
                      <a:pt x="270" y="20"/>
                    </a:cubicBezTo>
                    <a:cubicBezTo>
                      <a:pt x="273" y="22"/>
                      <a:pt x="277" y="24"/>
                      <a:pt x="281" y="26"/>
                    </a:cubicBezTo>
                    <a:cubicBezTo>
                      <a:pt x="284" y="17"/>
                      <a:pt x="288" y="8"/>
                      <a:pt x="293"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9" name="Freeform 226">
                <a:extLst>
                  <a:ext uri="{FF2B5EF4-FFF2-40B4-BE49-F238E27FC236}">
                    <a16:creationId xmlns:a16="http://schemas.microsoft.com/office/drawing/2014/main" id="{200D9923-5990-47C6-BA22-21B3A97FB83A}"/>
                  </a:ext>
                </a:extLst>
              </p:cNvPr>
              <p:cNvSpPr>
                <a:spLocks/>
              </p:cNvSpPr>
              <p:nvPr userDrawn="1"/>
            </p:nvSpPr>
            <p:spPr bwMode="auto">
              <a:xfrm>
                <a:off x="6215" y="3350"/>
                <a:ext cx="137" cy="131"/>
              </a:xfrm>
              <a:custGeom>
                <a:avLst/>
                <a:gdLst>
                  <a:gd name="T0" fmla="*/ 182 w 183"/>
                  <a:gd name="T1" fmla="*/ 106 h 174"/>
                  <a:gd name="T2" fmla="*/ 157 w 183"/>
                  <a:gd name="T3" fmla="*/ 84 h 174"/>
                  <a:gd name="T4" fmla="*/ 157 w 183"/>
                  <a:gd name="T5" fmla="*/ 51 h 174"/>
                  <a:gd name="T6" fmla="*/ 140 w 183"/>
                  <a:gd name="T7" fmla="*/ 28 h 174"/>
                  <a:gd name="T8" fmla="*/ 103 w 183"/>
                  <a:gd name="T9" fmla="*/ 17 h 174"/>
                  <a:gd name="T10" fmla="*/ 73 w 183"/>
                  <a:gd name="T11" fmla="*/ 0 h 174"/>
                  <a:gd name="T12" fmla="*/ 48 w 183"/>
                  <a:gd name="T13" fmla="*/ 15 h 174"/>
                  <a:gd name="T14" fmla="*/ 54 w 183"/>
                  <a:gd name="T15" fmla="*/ 48 h 174"/>
                  <a:gd name="T16" fmla="*/ 26 w 183"/>
                  <a:gd name="T17" fmla="*/ 59 h 174"/>
                  <a:gd name="T18" fmla="*/ 28 w 183"/>
                  <a:gd name="T19" fmla="*/ 68 h 174"/>
                  <a:gd name="T20" fmla="*/ 18 w 183"/>
                  <a:gd name="T21" fmla="*/ 82 h 174"/>
                  <a:gd name="T22" fmla="*/ 0 w 183"/>
                  <a:gd name="T23" fmla="*/ 82 h 174"/>
                  <a:gd name="T24" fmla="*/ 14 w 183"/>
                  <a:gd name="T25" fmla="*/ 132 h 174"/>
                  <a:gd name="T26" fmla="*/ 37 w 183"/>
                  <a:gd name="T27" fmla="*/ 146 h 174"/>
                  <a:gd name="T28" fmla="*/ 83 w 183"/>
                  <a:gd name="T29" fmla="*/ 174 h 174"/>
                  <a:gd name="T30" fmla="*/ 116 w 183"/>
                  <a:gd name="T31" fmla="*/ 146 h 174"/>
                  <a:gd name="T32" fmla="*/ 142 w 183"/>
                  <a:gd name="T33" fmla="*/ 161 h 174"/>
                  <a:gd name="T34" fmla="*/ 147 w 183"/>
                  <a:gd name="T35" fmla="*/ 138 h 174"/>
                  <a:gd name="T36" fmla="*/ 183 w 183"/>
                  <a:gd name="T37" fmla="*/ 123 h 174"/>
                  <a:gd name="T38" fmla="*/ 183 w 183"/>
                  <a:gd name="T39" fmla="*/ 120 h 174"/>
                  <a:gd name="T40" fmla="*/ 182 w 183"/>
                  <a:gd name="T41" fmla="*/ 10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3" h="174">
                    <a:moveTo>
                      <a:pt x="182" y="106"/>
                    </a:moveTo>
                    <a:cubicBezTo>
                      <a:pt x="157" y="84"/>
                      <a:pt x="157" y="84"/>
                      <a:pt x="157" y="84"/>
                    </a:cubicBezTo>
                    <a:cubicBezTo>
                      <a:pt x="157" y="51"/>
                      <a:pt x="157" y="51"/>
                      <a:pt x="157" y="51"/>
                    </a:cubicBezTo>
                    <a:cubicBezTo>
                      <a:pt x="140" y="28"/>
                      <a:pt x="140" y="28"/>
                      <a:pt x="140" y="28"/>
                    </a:cubicBezTo>
                    <a:cubicBezTo>
                      <a:pt x="103" y="17"/>
                      <a:pt x="103" y="17"/>
                      <a:pt x="103" y="17"/>
                    </a:cubicBezTo>
                    <a:cubicBezTo>
                      <a:pt x="73" y="0"/>
                      <a:pt x="73" y="0"/>
                      <a:pt x="73" y="0"/>
                    </a:cubicBezTo>
                    <a:cubicBezTo>
                      <a:pt x="48" y="15"/>
                      <a:pt x="48" y="15"/>
                      <a:pt x="48" y="15"/>
                    </a:cubicBezTo>
                    <a:cubicBezTo>
                      <a:pt x="54" y="48"/>
                      <a:pt x="54" y="48"/>
                      <a:pt x="54" y="48"/>
                    </a:cubicBezTo>
                    <a:cubicBezTo>
                      <a:pt x="26" y="59"/>
                      <a:pt x="26" y="59"/>
                      <a:pt x="26" y="59"/>
                    </a:cubicBezTo>
                    <a:cubicBezTo>
                      <a:pt x="26" y="62"/>
                      <a:pt x="27" y="65"/>
                      <a:pt x="28" y="68"/>
                    </a:cubicBezTo>
                    <a:cubicBezTo>
                      <a:pt x="25" y="73"/>
                      <a:pt x="21" y="77"/>
                      <a:pt x="18" y="82"/>
                    </a:cubicBezTo>
                    <a:cubicBezTo>
                      <a:pt x="12" y="82"/>
                      <a:pt x="6" y="82"/>
                      <a:pt x="0" y="82"/>
                    </a:cubicBezTo>
                    <a:cubicBezTo>
                      <a:pt x="10" y="97"/>
                      <a:pt x="8" y="115"/>
                      <a:pt x="14" y="132"/>
                    </a:cubicBezTo>
                    <a:cubicBezTo>
                      <a:pt x="17" y="142"/>
                      <a:pt x="28" y="143"/>
                      <a:pt x="37" y="146"/>
                    </a:cubicBezTo>
                    <a:cubicBezTo>
                      <a:pt x="55" y="151"/>
                      <a:pt x="68" y="164"/>
                      <a:pt x="83" y="174"/>
                    </a:cubicBezTo>
                    <a:cubicBezTo>
                      <a:pt x="96" y="168"/>
                      <a:pt x="101" y="150"/>
                      <a:pt x="116" y="146"/>
                    </a:cubicBezTo>
                    <a:cubicBezTo>
                      <a:pt x="127" y="144"/>
                      <a:pt x="136" y="152"/>
                      <a:pt x="142" y="161"/>
                    </a:cubicBezTo>
                    <a:cubicBezTo>
                      <a:pt x="144" y="153"/>
                      <a:pt x="146" y="146"/>
                      <a:pt x="147" y="138"/>
                    </a:cubicBezTo>
                    <a:cubicBezTo>
                      <a:pt x="161" y="136"/>
                      <a:pt x="173" y="131"/>
                      <a:pt x="183" y="123"/>
                    </a:cubicBezTo>
                    <a:cubicBezTo>
                      <a:pt x="183" y="120"/>
                      <a:pt x="183" y="120"/>
                      <a:pt x="183" y="120"/>
                    </a:cubicBezTo>
                    <a:lnTo>
                      <a:pt x="182" y="106"/>
                    </a:ln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0" name="Freeform 227">
                <a:extLst>
                  <a:ext uri="{FF2B5EF4-FFF2-40B4-BE49-F238E27FC236}">
                    <a16:creationId xmlns:a16="http://schemas.microsoft.com/office/drawing/2014/main" id="{BC895FF4-C2F0-4263-B9C6-14C7E1354035}"/>
                  </a:ext>
                </a:extLst>
              </p:cNvPr>
              <p:cNvSpPr>
                <a:spLocks/>
              </p:cNvSpPr>
              <p:nvPr userDrawn="1"/>
            </p:nvSpPr>
            <p:spPr bwMode="auto">
              <a:xfrm>
                <a:off x="6062" y="3015"/>
                <a:ext cx="381" cy="423"/>
              </a:xfrm>
              <a:custGeom>
                <a:avLst/>
                <a:gdLst>
                  <a:gd name="T0" fmla="*/ 507 w 507"/>
                  <a:gd name="T1" fmla="*/ 416 h 561"/>
                  <a:gd name="T2" fmla="*/ 478 w 507"/>
                  <a:gd name="T3" fmla="*/ 386 h 561"/>
                  <a:gd name="T4" fmla="*/ 420 w 507"/>
                  <a:gd name="T5" fmla="*/ 287 h 561"/>
                  <a:gd name="T6" fmla="*/ 420 w 507"/>
                  <a:gd name="T7" fmla="*/ 233 h 561"/>
                  <a:gd name="T8" fmla="*/ 440 w 507"/>
                  <a:gd name="T9" fmla="*/ 189 h 561"/>
                  <a:gd name="T10" fmla="*/ 391 w 507"/>
                  <a:gd name="T11" fmla="*/ 230 h 561"/>
                  <a:gd name="T12" fmla="*/ 318 w 507"/>
                  <a:gd name="T13" fmla="*/ 207 h 561"/>
                  <a:gd name="T14" fmla="*/ 300 w 507"/>
                  <a:gd name="T15" fmla="*/ 173 h 561"/>
                  <a:gd name="T16" fmla="*/ 281 w 507"/>
                  <a:gd name="T17" fmla="*/ 136 h 561"/>
                  <a:gd name="T18" fmla="*/ 214 w 507"/>
                  <a:gd name="T19" fmla="*/ 105 h 561"/>
                  <a:gd name="T20" fmla="*/ 184 w 507"/>
                  <a:gd name="T21" fmla="*/ 42 h 561"/>
                  <a:gd name="T22" fmla="*/ 75 w 507"/>
                  <a:gd name="T23" fmla="*/ 6 h 561"/>
                  <a:gd name="T24" fmla="*/ 0 w 507"/>
                  <a:gd name="T25" fmla="*/ 62 h 561"/>
                  <a:gd name="T26" fmla="*/ 12 w 507"/>
                  <a:gd name="T27" fmla="*/ 110 h 561"/>
                  <a:gd name="T28" fmla="*/ 27 w 507"/>
                  <a:gd name="T29" fmla="*/ 137 h 561"/>
                  <a:gd name="T30" fmla="*/ 78 w 507"/>
                  <a:gd name="T31" fmla="*/ 169 h 561"/>
                  <a:gd name="T32" fmla="*/ 46 w 507"/>
                  <a:gd name="T33" fmla="*/ 203 h 561"/>
                  <a:gd name="T34" fmla="*/ 79 w 507"/>
                  <a:gd name="T35" fmla="*/ 229 h 561"/>
                  <a:gd name="T36" fmla="*/ 69 w 507"/>
                  <a:gd name="T37" fmla="*/ 266 h 561"/>
                  <a:gd name="T38" fmla="*/ 76 w 507"/>
                  <a:gd name="T39" fmla="*/ 306 h 561"/>
                  <a:gd name="T40" fmla="*/ 120 w 507"/>
                  <a:gd name="T41" fmla="*/ 355 h 561"/>
                  <a:gd name="T42" fmla="*/ 115 w 507"/>
                  <a:gd name="T43" fmla="*/ 418 h 561"/>
                  <a:gd name="T44" fmla="*/ 83 w 507"/>
                  <a:gd name="T45" fmla="*/ 415 h 561"/>
                  <a:gd name="T46" fmla="*/ 109 w 507"/>
                  <a:gd name="T47" fmla="*/ 445 h 561"/>
                  <a:gd name="T48" fmla="*/ 183 w 507"/>
                  <a:gd name="T49" fmla="*/ 466 h 561"/>
                  <a:gd name="T50" fmla="*/ 225 w 507"/>
                  <a:gd name="T51" fmla="*/ 490 h 561"/>
                  <a:gd name="T52" fmla="*/ 245 w 507"/>
                  <a:gd name="T53" fmla="*/ 485 h 561"/>
                  <a:gd name="T54" fmla="*/ 276 w 507"/>
                  <a:gd name="T55" fmla="*/ 432 h 561"/>
                  <a:gd name="T56" fmla="*/ 350 w 507"/>
                  <a:gd name="T57" fmla="*/ 463 h 561"/>
                  <a:gd name="T58" fmla="*/ 371 w 507"/>
                  <a:gd name="T59" fmla="*/ 523 h 561"/>
                  <a:gd name="T60" fmla="*/ 397 w 507"/>
                  <a:gd name="T61" fmla="*/ 561 h 561"/>
                  <a:gd name="T62" fmla="*/ 444 w 507"/>
                  <a:gd name="T63" fmla="*/ 545 h 561"/>
                  <a:gd name="T64" fmla="*/ 473 w 507"/>
                  <a:gd name="T65" fmla="*/ 528 h 561"/>
                  <a:gd name="T66" fmla="*/ 456 w 507"/>
                  <a:gd name="T67" fmla="*/ 465 h 561"/>
                  <a:gd name="T68" fmla="*/ 486 w 507"/>
                  <a:gd name="T69" fmla="*/ 452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7" h="561">
                    <a:moveTo>
                      <a:pt x="486" y="452"/>
                    </a:moveTo>
                    <a:cubicBezTo>
                      <a:pt x="491" y="438"/>
                      <a:pt x="498" y="427"/>
                      <a:pt x="507" y="416"/>
                    </a:cubicBezTo>
                    <a:cubicBezTo>
                      <a:pt x="503" y="413"/>
                      <a:pt x="499" y="411"/>
                      <a:pt x="495" y="409"/>
                    </a:cubicBezTo>
                    <a:cubicBezTo>
                      <a:pt x="490" y="400"/>
                      <a:pt x="487" y="390"/>
                      <a:pt x="478" y="386"/>
                    </a:cubicBezTo>
                    <a:cubicBezTo>
                      <a:pt x="462" y="376"/>
                      <a:pt x="447" y="366"/>
                      <a:pt x="431" y="358"/>
                    </a:cubicBezTo>
                    <a:cubicBezTo>
                      <a:pt x="424" y="335"/>
                      <a:pt x="416" y="312"/>
                      <a:pt x="420" y="287"/>
                    </a:cubicBezTo>
                    <a:cubicBezTo>
                      <a:pt x="437" y="281"/>
                      <a:pt x="444" y="263"/>
                      <a:pt x="442" y="246"/>
                    </a:cubicBezTo>
                    <a:cubicBezTo>
                      <a:pt x="437" y="238"/>
                      <a:pt x="427" y="236"/>
                      <a:pt x="420" y="233"/>
                    </a:cubicBezTo>
                    <a:cubicBezTo>
                      <a:pt x="420" y="223"/>
                      <a:pt x="420" y="214"/>
                      <a:pt x="420" y="204"/>
                    </a:cubicBezTo>
                    <a:cubicBezTo>
                      <a:pt x="427" y="200"/>
                      <a:pt x="434" y="195"/>
                      <a:pt x="440" y="189"/>
                    </a:cubicBezTo>
                    <a:cubicBezTo>
                      <a:pt x="432" y="189"/>
                      <a:pt x="424" y="189"/>
                      <a:pt x="416" y="190"/>
                    </a:cubicBezTo>
                    <a:cubicBezTo>
                      <a:pt x="406" y="202"/>
                      <a:pt x="403" y="220"/>
                      <a:pt x="391" y="230"/>
                    </a:cubicBezTo>
                    <a:cubicBezTo>
                      <a:pt x="376" y="233"/>
                      <a:pt x="366" y="219"/>
                      <a:pt x="356" y="212"/>
                    </a:cubicBezTo>
                    <a:cubicBezTo>
                      <a:pt x="345" y="203"/>
                      <a:pt x="330" y="202"/>
                      <a:pt x="318" y="207"/>
                    </a:cubicBezTo>
                    <a:cubicBezTo>
                      <a:pt x="309" y="203"/>
                      <a:pt x="299" y="200"/>
                      <a:pt x="290" y="197"/>
                    </a:cubicBezTo>
                    <a:cubicBezTo>
                      <a:pt x="291" y="188"/>
                      <a:pt x="287" y="175"/>
                      <a:pt x="300" y="173"/>
                    </a:cubicBezTo>
                    <a:cubicBezTo>
                      <a:pt x="294" y="169"/>
                      <a:pt x="288" y="165"/>
                      <a:pt x="283" y="160"/>
                    </a:cubicBezTo>
                    <a:cubicBezTo>
                      <a:pt x="281" y="152"/>
                      <a:pt x="281" y="144"/>
                      <a:pt x="281" y="136"/>
                    </a:cubicBezTo>
                    <a:cubicBezTo>
                      <a:pt x="270" y="131"/>
                      <a:pt x="261" y="125"/>
                      <a:pt x="252" y="117"/>
                    </a:cubicBezTo>
                    <a:cubicBezTo>
                      <a:pt x="239" y="114"/>
                      <a:pt x="225" y="112"/>
                      <a:pt x="214" y="105"/>
                    </a:cubicBezTo>
                    <a:cubicBezTo>
                      <a:pt x="203" y="97"/>
                      <a:pt x="204" y="83"/>
                      <a:pt x="201" y="72"/>
                    </a:cubicBezTo>
                    <a:cubicBezTo>
                      <a:pt x="194" y="63"/>
                      <a:pt x="189" y="52"/>
                      <a:pt x="184" y="42"/>
                    </a:cubicBezTo>
                    <a:cubicBezTo>
                      <a:pt x="170" y="24"/>
                      <a:pt x="143" y="20"/>
                      <a:pt x="131" y="0"/>
                    </a:cubicBezTo>
                    <a:cubicBezTo>
                      <a:pt x="113" y="6"/>
                      <a:pt x="94" y="4"/>
                      <a:pt x="75" y="6"/>
                    </a:cubicBezTo>
                    <a:cubicBezTo>
                      <a:pt x="63" y="14"/>
                      <a:pt x="54" y="26"/>
                      <a:pt x="40" y="30"/>
                    </a:cubicBezTo>
                    <a:cubicBezTo>
                      <a:pt x="22" y="35"/>
                      <a:pt x="18" y="56"/>
                      <a:pt x="0" y="62"/>
                    </a:cubicBezTo>
                    <a:cubicBezTo>
                      <a:pt x="7" y="75"/>
                      <a:pt x="15" y="86"/>
                      <a:pt x="24" y="97"/>
                    </a:cubicBezTo>
                    <a:cubicBezTo>
                      <a:pt x="20" y="102"/>
                      <a:pt x="16" y="106"/>
                      <a:pt x="12" y="110"/>
                    </a:cubicBezTo>
                    <a:cubicBezTo>
                      <a:pt x="19" y="108"/>
                      <a:pt x="26" y="107"/>
                      <a:pt x="33" y="105"/>
                    </a:cubicBezTo>
                    <a:cubicBezTo>
                      <a:pt x="32" y="116"/>
                      <a:pt x="30" y="126"/>
                      <a:pt x="27" y="137"/>
                    </a:cubicBezTo>
                    <a:cubicBezTo>
                      <a:pt x="44" y="143"/>
                      <a:pt x="61" y="148"/>
                      <a:pt x="78" y="153"/>
                    </a:cubicBezTo>
                    <a:cubicBezTo>
                      <a:pt x="78" y="158"/>
                      <a:pt x="78" y="164"/>
                      <a:pt x="78" y="169"/>
                    </a:cubicBezTo>
                    <a:cubicBezTo>
                      <a:pt x="67" y="172"/>
                      <a:pt x="56" y="175"/>
                      <a:pt x="46" y="180"/>
                    </a:cubicBezTo>
                    <a:cubicBezTo>
                      <a:pt x="46" y="187"/>
                      <a:pt x="46" y="195"/>
                      <a:pt x="46" y="203"/>
                    </a:cubicBezTo>
                    <a:cubicBezTo>
                      <a:pt x="56" y="203"/>
                      <a:pt x="65" y="203"/>
                      <a:pt x="74" y="203"/>
                    </a:cubicBezTo>
                    <a:cubicBezTo>
                      <a:pt x="78" y="211"/>
                      <a:pt x="78" y="220"/>
                      <a:pt x="79" y="229"/>
                    </a:cubicBezTo>
                    <a:cubicBezTo>
                      <a:pt x="77" y="231"/>
                      <a:pt x="72" y="235"/>
                      <a:pt x="70" y="237"/>
                    </a:cubicBezTo>
                    <a:cubicBezTo>
                      <a:pt x="69" y="246"/>
                      <a:pt x="69" y="256"/>
                      <a:pt x="69" y="266"/>
                    </a:cubicBezTo>
                    <a:cubicBezTo>
                      <a:pt x="64" y="272"/>
                      <a:pt x="54" y="277"/>
                      <a:pt x="55" y="286"/>
                    </a:cubicBezTo>
                    <a:cubicBezTo>
                      <a:pt x="60" y="294"/>
                      <a:pt x="68" y="300"/>
                      <a:pt x="76" y="306"/>
                    </a:cubicBezTo>
                    <a:cubicBezTo>
                      <a:pt x="90" y="315"/>
                      <a:pt x="103" y="326"/>
                      <a:pt x="120" y="329"/>
                    </a:cubicBezTo>
                    <a:cubicBezTo>
                      <a:pt x="120" y="338"/>
                      <a:pt x="120" y="346"/>
                      <a:pt x="120" y="355"/>
                    </a:cubicBezTo>
                    <a:cubicBezTo>
                      <a:pt x="112" y="355"/>
                      <a:pt x="104" y="355"/>
                      <a:pt x="96" y="355"/>
                    </a:cubicBezTo>
                    <a:cubicBezTo>
                      <a:pt x="116" y="369"/>
                      <a:pt x="115" y="396"/>
                      <a:pt x="115" y="418"/>
                    </a:cubicBezTo>
                    <a:cubicBezTo>
                      <a:pt x="111" y="420"/>
                      <a:pt x="106" y="422"/>
                      <a:pt x="101" y="425"/>
                    </a:cubicBezTo>
                    <a:cubicBezTo>
                      <a:pt x="95" y="421"/>
                      <a:pt x="89" y="418"/>
                      <a:pt x="83" y="415"/>
                    </a:cubicBezTo>
                    <a:cubicBezTo>
                      <a:pt x="83" y="418"/>
                      <a:pt x="83" y="425"/>
                      <a:pt x="83" y="428"/>
                    </a:cubicBezTo>
                    <a:cubicBezTo>
                      <a:pt x="93" y="432"/>
                      <a:pt x="102" y="436"/>
                      <a:pt x="109" y="445"/>
                    </a:cubicBezTo>
                    <a:cubicBezTo>
                      <a:pt x="122" y="450"/>
                      <a:pt x="132" y="458"/>
                      <a:pt x="143" y="465"/>
                    </a:cubicBezTo>
                    <a:cubicBezTo>
                      <a:pt x="156" y="467"/>
                      <a:pt x="170" y="466"/>
                      <a:pt x="183" y="466"/>
                    </a:cubicBezTo>
                    <a:cubicBezTo>
                      <a:pt x="185" y="471"/>
                      <a:pt x="188" y="477"/>
                      <a:pt x="190" y="483"/>
                    </a:cubicBezTo>
                    <a:cubicBezTo>
                      <a:pt x="202" y="485"/>
                      <a:pt x="214" y="487"/>
                      <a:pt x="225" y="490"/>
                    </a:cubicBezTo>
                    <a:cubicBezTo>
                      <a:pt x="225" y="491"/>
                      <a:pt x="226" y="492"/>
                      <a:pt x="226" y="493"/>
                    </a:cubicBezTo>
                    <a:cubicBezTo>
                      <a:pt x="245" y="485"/>
                      <a:pt x="245" y="485"/>
                      <a:pt x="245" y="485"/>
                    </a:cubicBezTo>
                    <a:cubicBezTo>
                      <a:pt x="240" y="453"/>
                      <a:pt x="240" y="453"/>
                      <a:pt x="240" y="453"/>
                    </a:cubicBezTo>
                    <a:cubicBezTo>
                      <a:pt x="276" y="432"/>
                      <a:pt x="276" y="432"/>
                      <a:pt x="276" y="432"/>
                    </a:cubicBezTo>
                    <a:cubicBezTo>
                      <a:pt x="311" y="451"/>
                      <a:pt x="311" y="451"/>
                      <a:pt x="311" y="451"/>
                    </a:cubicBezTo>
                    <a:cubicBezTo>
                      <a:pt x="350" y="463"/>
                      <a:pt x="350" y="463"/>
                      <a:pt x="350" y="463"/>
                    </a:cubicBezTo>
                    <a:cubicBezTo>
                      <a:pt x="371" y="491"/>
                      <a:pt x="371" y="491"/>
                      <a:pt x="371" y="491"/>
                    </a:cubicBezTo>
                    <a:cubicBezTo>
                      <a:pt x="371" y="523"/>
                      <a:pt x="371" y="523"/>
                      <a:pt x="371" y="523"/>
                    </a:cubicBezTo>
                    <a:cubicBezTo>
                      <a:pt x="396" y="545"/>
                      <a:pt x="396" y="545"/>
                      <a:pt x="396" y="545"/>
                    </a:cubicBezTo>
                    <a:cubicBezTo>
                      <a:pt x="397" y="561"/>
                      <a:pt x="397" y="561"/>
                      <a:pt x="397" y="561"/>
                    </a:cubicBezTo>
                    <a:cubicBezTo>
                      <a:pt x="408" y="557"/>
                      <a:pt x="421" y="558"/>
                      <a:pt x="432" y="557"/>
                    </a:cubicBezTo>
                    <a:cubicBezTo>
                      <a:pt x="436" y="553"/>
                      <a:pt x="440" y="549"/>
                      <a:pt x="444" y="545"/>
                    </a:cubicBezTo>
                    <a:cubicBezTo>
                      <a:pt x="451" y="544"/>
                      <a:pt x="457" y="544"/>
                      <a:pt x="464" y="544"/>
                    </a:cubicBezTo>
                    <a:cubicBezTo>
                      <a:pt x="467" y="539"/>
                      <a:pt x="470" y="534"/>
                      <a:pt x="473" y="528"/>
                    </a:cubicBezTo>
                    <a:cubicBezTo>
                      <a:pt x="479" y="519"/>
                      <a:pt x="469" y="511"/>
                      <a:pt x="468" y="502"/>
                    </a:cubicBezTo>
                    <a:cubicBezTo>
                      <a:pt x="465" y="489"/>
                      <a:pt x="463" y="476"/>
                      <a:pt x="456" y="465"/>
                    </a:cubicBezTo>
                    <a:cubicBezTo>
                      <a:pt x="460" y="461"/>
                      <a:pt x="463" y="457"/>
                      <a:pt x="467" y="452"/>
                    </a:cubicBezTo>
                    <a:cubicBezTo>
                      <a:pt x="474" y="452"/>
                      <a:pt x="480" y="452"/>
                      <a:pt x="486" y="45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1" name="Line 228">
                <a:extLst>
                  <a:ext uri="{FF2B5EF4-FFF2-40B4-BE49-F238E27FC236}">
                    <a16:creationId xmlns:a16="http://schemas.microsoft.com/office/drawing/2014/main" id="{33E39C11-7083-4AAE-AB5D-7FB0A36E49FD}"/>
                  </a:ext>
                </a:extLst>
              </p:cNvPr>
              <p:cNvSpPr>
                <a:spLocks noChangeShapeType="1"/>
              </p:cNvSpPr>
              <p:nvPr userDrawn="1"/>
            </p:nvSpPr>
            <p:spPr bwMode="auto">
              <a:xfrm>
                <a:off x="4423" y="30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2" name="Line 229">
                <a:extLst>
                  <a:ext uri="{FF2B5EF4-FFF2-40B4-BE49-F238E27FC236}">
                    <a16:creationId xmlns:a16="http://schemas.microsoft.com/office/drawing/2014/main" id="{C6621221-DC64-4BF5-A6AA-624F16466D15}"/>
                  </a:ext>
                </a:extLst>
              </p:cNvPr>
              <p:cNvSpPr>
                <a:spLocks noChangeShapeType="1"/>
              </p:cNvSpPr>
              <p:nvPr userDrawn="1"/>
            </p:nvSpPr>
            <p:spPr bwMode="auto">
              <a:xfrm>
                <a:off x="4423" y="30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3" name="Freeform 230">
                <a:extLst>
                  <a:ext uri="{FF2B5EF4-FFF2-40B4-BE49-F238E27FC236}">
                    <a16:creationId xmlns:a16="http://schemas.microsoft.com/office/drawing/2014/main" id="{E7339829-1573-43A0-8B15-3B4E2860B46A}"/>
                  </a:ext>
                </a:extLst>
              </p:cNvPr>
              <p:cNvSpPr>
                <a:spLocks/>
              </p:cNvSpPr>
              <p:nvPr userDrawn="1"/>
            </p:nvSpPr>
            <p:spPr bwMode="auto">
              <a:xfrm>
                <a:off x="6383" y="3143"/>
                <a:ext cx="530" cy="390"/>
              </a:xfrm>
              <a:custGeom>
                <a:avLst/>
                <a:gdLst>
                  <a:gd name="T0" fmla="*/ 532 w 704"/>
                  <a:gd name="T1" fmla="*/ 5 h 519"/>
                  <a:gd name="T2" fmla="*/ 592 w 704"/>
                  <a:gd name="T3" fmla="*/ 16 h 519"/>
                  <a:gd name="T4" fmla="*/ 625 w 704"/>
                  <a:gd name="T5" fmla="*/ 20 h 519"/>
                  <a:gd name="T6" fmla="*/ 704 w 704"/>
                  <a:gd name="T7" fmla="*/ 87 h 519"/>
                  <a:gd name="T8" fmla="*/ 667 w 704"/>
                  <a:gd name="T9" fmla="*/ 81 h 519"/>
                  <a:gd name="T10" fmla="*/ 644 w 704"/>
                  <a:gd name="T11" fmla="*/ 142 h 519"/>
                  <a:gd name="T12" fmla="*/ 653 w 704"/>
                  <a:gd name="T13" fmla="*/ 218 h 519"/>
                  <a:gd name="T14" fmla="*/ 617 w 704"/>
                  <a:gd name="T15" fmla="*/ 256 h 519"/>
                  <a:gd name="T16" fmla="*/ 657 w 704"/>
                  <a:gd name="T17" fmla="*/ 274 h 519"/>
                  <a:gd name="T18" fmla="*/ 679 w 704"/>
                  <a:gd name="T19" fmla="*/ 295 h 519"/>
                  <a:gd name="T20" fmla="*/ 627 w 704"/>
                  <a:gd name="T21" fmla="*/ 292 h 519"/>
                  <a:gd name="T22" fmla="*/ 527 w 704"/>
                  <a:gd name="T23" fmla="*/ 340 h 519"/>
                  <a:gd name="T24" fmla="*/ 511 w 704"/>
                  <a:gd name="T25" fmla="*/ 374 h 519"/>
                  <a:gd name="T26" fmla="*/ 491 w 704"/>
                  <a:gd name="T27" fmla="*/ 415 h 519"/>
                  <a:gd name="T28" fmla="*/ 484 w 704"/>
                  <a:gd name="T29" fmla="*/ 448 h 519"/>
                  <a:gd name="T30" fmla="*/ 466 w 704"/>
                  <a:gd name="T31" fmla="*/ 457 h 519"/>
                  <a:gd name="T32" fmla="*/ 376 w 704"/>
                  <a:gd name="T33" fmla="*/ 469 h 519"/>
                  <a:gd name="T34" fmla="*/ 249 w 704"/>
                  <a:gd name="T35" fmla="*/ 475 h 519"/>
                  <a:gd name="T36" fmla="*/ 142 w 704"/>
                  <a:gd name="T37" fmla="*/ 519 h 519"/>
                  <a:gd name="T38" fmla="*/ 56 w 704"/>
                  <a:gd name="T39" fmla="*/ 385 h 519"/>
                  <a:gd name="T40" fmla="*/ 57 w 704"/>
                  <a:gd name="T41" fmla="*/ 335 h 519"/>
                  <a:gd name="T42" fmla="*/ 45 w 704"/>
                  <a:gd name="T43" fmla="*/ 297 h 519"/>
                  <a:gd name="T44" fmla="*/ 95 w 704"/>
                  <a:gd name="T45" fmla="*/ 251 h 519"/>
                  <a:gd name="T46" fmla="*/ 71 w 704"/>
                  <a:gd name="T47" fmla="*/ 215 h 519"/>
                  <a:gd name="T48" fmla="*/ 50 w 704"/>
                  <a:gd name="T49" fmla="*/ 204 h 519"/>
                  <a:gd name="T50" fmla="*/ 1 w 704"/>
                  <a:gd name="T51" fmla="*/ 127 h 519"/>
                  <a:gd name="T52" fmla="*/ 26 w 704"/>
                  <a:gd name="T53" fmla="*/ 83 h 519"/>
                  <a:gd name="T54" fmla="*/ 39 w 704"/>
                  <a:gd name="T55" fmla="*/ 119 h 519"/>
                  <a:gd name="T56" fmla="*/ 79 w 704"/>
                  <a:gd name="T57" fmla="*/ 140 h 519"/>
                  <a:gd name="T58" fmla="*/ 154 w 704"/>
                  <a:gd name="T59" fmla="*/ 131 h 519"/>
                  <a:gd name="T60" fmla="*/ 238 w 704"/>
                  <a:gd name="T61" fmla="*/ 123 h 519"/>
                  <a:gd name="T62" fmla="*/ 307 w 704"/>
                  <a:gd name="T63" fmla="*/ 114 h 519"/>
                  <a:gd name="T64" fmla="*/ 365 w 704"/>
                  <a:gd name="T65" fmla="*/ 117 h 519"/>
                  <a:gd name="T66" fmla="*/ 404 w 704"/>
                  <a:gd name="T67" fmla="*/ 64 h 519"/>
                  <a:gd name="T68" fmla="*/ 498 w 704"/>
                  <a:gd name="T69" fmla="*/ 2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4" h="519">
                    <a:moveTo>
                      <a:pt x="498" y="2"/>
                    </a:moveTo>
                    <a:cubicBezTo>
                      <a:pt x="509" y="1"/>
                      <a:pt x="521" y="2"/>
                      <a:pt x="532" y="5"/>
                    </a:cubicBezTo>
                    <a:cubicBezTo>
                      <a:pt x="547" y="9"/>
                      <a:pt x="562" y="3"/>
                      <a:pt x="576" y="1"/>
                    </a:cubicBezTo>
                    <a:cubicBezTo>
                      <a:pt x="581" y="6"/>
                      <a:pt x="586" y="12"/>
                      <a:pt x="592" y="16"/>
                    </a:cubicBezTo>
                    <a:cubicBezTo>
                      <a:pt x="599" y="11"/>
                      <a:pt x="605" y="6"/>
                      <a:pt x="612" y="0"/>
                    </a:cubicBezTo>
                    <a:cubicBezTo>
                      <a:pt x="616" y="7"/>
                      <a:pt x="620" y="14"/>
                      <a:pt x="625" y="20"/>
                    </a:cubicBezTo>
                    <a:cubicBezTo>
                      <a:pt x="645" y="20"/>
                      <a:pt x="664" y="20"/>
                      <a:pt x="684" y="20"/>
                    </a:cubicBezTo>
                    <a:cubicBezTo>
                      <a:pt x="695" y="40"/>
                      <a:pt x="700" y="64"/>
                      <a:pt x="704" y="87"/>
                    </a:cubicBezTo>
                    <a:cubicBezTo>
                      <a:pt x="696" y="83"/>
                      <a:pt x="689" y="80"/>
                      <a:pt x="683" y="77"/>
                    </a:cubicBezTo>
                    <a:cubicBezTo>
                      <a:pt x="677" y="78"/>
                      <a:pt x="672" y="80"/>
                      <a:pt x="667" y="81"/>
                    </a:cubicBezTo>
                    <a:cubicBezTo>
                      <a:pt x="662" y="86"/>
                      <a:pt x="657" y="91"/>
                      <a:pt x="652" y="95"/>
                    </a:cubicBezTo>
                    <a:cubicBezTo>
                      <a:pt x="648" y="111"/>
                      <a:pt x="656" y="129"/>
                      <a:pt x="644" y="142"/>
                    </a:cubicBezTo>
                    <a:cubicBezTo>
                      <a:pt x="645" y="144"/>
                      <a:pt x="646" y="147"/>
                      <a:pt x="647" y="148"/>
                    </a:cubicBezTo>
                    <a:cubicBezTo>
                      <a:pt x="637" y="171"/>
                      <a:pt x="654" y="194"/>
                      <a:pt x="653" y="218"/>
                    </a:cubicBezTo>
                    <a:cubicBezTo>
                      <a:pt x="645" y="220"/>
                      <a:pt x="638" y="222"/>
                      <a:pt x="630" y="224"/>
                    </a:cubicBezTo>
                    <a:cubicBezTo>
                      <a:pt x="623" y="233"/>
                      <a:pt x="603" y="245"/>
                      <a:pt x="617" y="256"/>
                    </a:cubicBezTo>
                    <a:cubicBezTo>
                      <a:pt x="625" y="253"/>
                      <a:pt x="633" y="251"/>
                      <a:pt x="641" y="250"/>
                    </a:cubicBezTo>
                    <a:cubicBezTo>
                      <a:pt x="646" y="258"/>
                      <a:pt x="651" y="266"/>
                      <a:pt x="657" y="274"/>
                    </a:cubicBezTo>
                    <a:cubicBezTo>
                      <a:pt x="660" y="274"/>
                      <a:pt x="667" y="274"/>
                      <a:pt x="669" y="274"/>
                    </a:cubicBezTo>
                    <a:cubicBezTo>
                      <a:pt x="674" y="280"/>
                      <a:pt x="683" y="286"/>
                      <a:pt x="679" y="295"/>
                    </a:cubicBezTo>
                    <a:cubicBezTo>
                      <a:pt x="671" y="306"/>
                      <a:pt x="657" y="310"/>
                      <a:pt x="646" y="317"/>
                    </a:cubicBezTo>
                    <a:cubicBezTo>
                      <a:pt x="639" y="309"/>
                      <a:pt x="633" y="301"/>
                      <a:pt x="627" y="292"/>
                    </a:cubicBezTo>
                    <a:cubicBezTo>
                      <a:pt x="614" y="291"/>
                      <a:pt x="601" y="295"/>
                      <a:pt x="590" y="303"/>
                    </a:cubicBezTo>
                    <a:cubicBezTo>
                      <a:pt x="578" y="328"/>
                      <a:pt x="549" y="331"/>
                      <a:pt x="527" y="340"/>
                    </a:cubicBezTo>
                    <a:cubicBezTo>
                      <a:pt x="528" y="343"/>
                      <a:pt x="530" y="348"/>
                      <a:pt x="532" y="351"/>
                    </a:cubicBezTo>
                    <a:cubicBezTo>
                      <a:pt x="526" y="360"/>
                      <a:pt x="519" y="367"/>
                      <a:pt x="511" y="374"/>
                    </a:cubicBezTo>
                    <a:cubicBezTo>
                      <a:pt x="504" y="376"/>
                      <a:pt x="497" y="378"/>
                      <a:pt x="491" y="381"/>
                    </a:cubicBezTo>
                    <a:cubicBezTo>
                      <a:pt x="491" y="392"/>
                      <a:pt x="491" y="403"/>
                      <a:pt x="491" y="415"/>
                    </a:cubicBezTo>
                    <a:cubicBezTo>
                      <a:pt x="496" y="420"/>
                      <a:pt x="501" y="425"/>
                      <a:pt x="506" y="431"/>
                    </a:cubicBezTo>
                    <a:cubicBezTo>
                      <a:pt x="499" y="437"/>
                      <a:pt x="491" y="443"/>
                      <a:pt x="484" y="448"/>
                    </a:cubicBezTo>
                    <a:cubicBezTo>
                      <a:pt x="481" y="449"/>
                      <a:pt x="476" y="449"/>
                      <a:pt x="473" y="449"/>
                    </a:cubicBezTo>
                    <a:cubicBezTo>
                      <a:pt x="472" y="451"/>
                      <a:pt x="468" y="455"/>
                      <a:pt x="466" y="457"/>
                    </a:cubicBezTo>
                    <a:cubicBezTo>
                      <a:pt x="447" y="463"/>
                      <a:pt x="427" y="471"/>
                      <a:pt x="409" y="480"/>
                    </a:cubicBezTo>
                    <a:cubicBezTo>
                      <a:pt x="400" y="472"/>
                      <a:pt x="389" y="464"/>
                      <a:pt x="376" y="469"/>
                    </a:cubicBezTo>
                    <a:cubicBezTo>
                      <a:pt x="356" y="476"/>
                      <a:pt x="335" y="464"/>
                      <a:pt x="323" y="449"/>
                    </a:cubicBezTo>
                    <a:cubicBezTo>
                      <a:pt x="296" y="449"/>
                      <a:pt x="266" y="452"/>
                      <a:pt x="249" y="475"/>
                    </a:cubicBezTo>
                    <a:cubicBezTo>
                      <a:pt x="239" y="478"/>
                      <a:pt x="230" y="483"/>
                      <a:pt x="221" y="489"/>
                    </a:cubicBezTo>
                    <a:cubicBezTo>
                      <a:pt x="196" y="502"/>
                      <a:pt x="166" y="502"/>
                      <a:pt x="142" y="519"/>
                    </a:cubicBezTo>
                    <a:cubicBezTo>
                      <a:pt x="129" y="494"/>
                      <a:pt x="138" y="463"/>
                      <a:pt x="136" y="436"/>
                    </a:cubicBezTo>
                    <a:cubicBezTo>
                      <a:pt x="112" y="413"/>
                      <a:pt x="77" y="410"/>
                      <a:pt x="56" y="385"/>
                    </a:cubicBezTo>
                    <a:cubicBezTo>
                      <a:pt x="50" y="381"/>
                      <a:pt x="54" y="374"/>
                      <a:pt x="55" y="368"/>
                    </a:cubicBezTo>
                    <a:cubicBezTo>
                      <a:pt x="58" y="358"/>
                      <a:pt x="57" y="346"/>
                      <a:pt x="57" y="335"/>
                    </a:cubicBezTo>
                    <a:cubicBezTo>
                      <a:pt x="55" y="333"/>
                      <a:pt x="51" y="330"/>
                      <a:pt x="48" y="328"/>
                    </a:cubicBezTo>
                    <a:cubicBezTo>
                      <a:pt x="48" y="317"/>
                      <a:pt x="47" y="307"/>
                      <a:pt x="45" y="297"/>
                    </a:cubicBezTo>
                    <a:cubicBezTo>
                      <a:pt x="51" y="287"/>
                      <a:pt x="62" y="295"/>
                      <a:pt x="70" y="297"/>
                    </a:cubicBezTo>
                    <a:cubicBezTo>
                      <a:pt x="68" y="277"/>
                      <a:pt x="83" y="263"/>
                      <a:pt x="95" y="251"/>
                    </a:cubicBezTo>
                    <a:cubicBezTo>
                      <a:pt x="90" y="240"/>
                      <a:pt x="82" y="232"/>
                      <a:pt x="71" y="226"/>
                    </a:cubicBezTo>
                    <a:cubicBezTo>
                      <a:pt x="71" y="224"/>
                      <a:pt x="71" y="218"/>
                      <a:pt x="71" y="215"/>
                    </a:cubicBezTo>
                    <a:cubicBezTo>
                      <a:pt x="67" y="212"/>
                      <a:pt x="64" y="209"/>
                      <a:pt x="60" y="206"/>
                    </a:cubicBezTo>
                    <a:cubicBezTo>
                      <a:pt x="58" y="205"/>
                      <a:pt x="53" y="204"/>
                      <a:pt x="50" y="204"/>
                    </a:cubicBezTo>
                    <a:cubicBezTo>
                      <a:pt x="40" y="193"/>
                      <a:pt x="26" y="186"/>
                      <a:pt x="12" y="180"/>
                    </a:cubicBezTo>
                    <a:cubicBezTo>
                      <a:pt x="10" y="162"/>
                      <a:pt x="0" y="146"/>
                      <a:pt x="1" y="127"/>
                    </a:cubicBezTo>
                    <a:cubicBezTo>
                      <a:pt x="7" y="123"/>
                      <a:pt x="13" y="120"/>
                      <a:pt x="19" y="117"/>
                    </a:cubicBezTo>
                    <a:cubicBezTo>
                      <a:pt x="21" y="105"/>
                      <a:pt x="24" y="94"/>
                      <a:pt x="26" y="83"/>
                    </a:cubicBezTo>
                    <a:cubicBezTo>
                      <a:pt x="35" y="89"/>
                      <a:pt x="44" y="95"/>
                      <a:pt x="53" y="102"/>
                    </a:cubicBezTo>
                    <a:cubicBezTo>
                      <a:pt x="52" y="109"/>
                      <a:pt x="43" y="113"/>
                      <a:pt x="39" y="119"/>
                    </a:cubicBezTo>
                    <a:cubicBezTo>
                      <a:pt x="39" y="126"/>
                      <a:pt x="39" y="133"/>
                      <a:pt x="39" y="140"/>
                    </a:cubicBezTo>
                    <a:cubicBezTo>
                      <a:pt x="52" y="140"/>
                      <a:pt x="65" y="140"/>
                      <a:pt x="79" y="140"/>
                    </a:cubicBezTo>
                    <a:cubicBezTo>
                      <a:pt x="81" y="138"/>
                      <a:pt x="84" y="133"/>
                      <a:pt x="86" y="131"/>
                    </a:cubicBezTo>
                    <a:cubicBezTo>
                      <a:pt x="109" y="131"/>
                      <a:pt x="131" y="130"/>
                      <a:pt x="154" y="131"/>
                    </a:cubicBezTo>
                    <a:cubicBezTo>
                      <a:pt x="168" y="130"/>
                      <a:pt x="176" y="144"/>
                      <a:pt x="187" y="150"/>
                    </a:cubicBezTo>
                    <a:cubicBezTo>
                      <a:pt x="205" y="144"/>
                      <a:pt x="222" y="134"/>
                      <a:pt x="238" y="123"/>
                    </a:cubicBezTo>
                    <a:cubicBezTo>
                      <a:pt x="259" y="131"/>
                      <a:pt x="279" y="120"/>
                      <a:pt x="300" y="121"/>
                    </a:cubicBezTo>
                    <a:cubicBezTo>
                      <a:pt x="302" y="119"/>
                      <a:pt x="305" y="116"/>
                      <a:pt x="307" y="114"/>
                    </a:cubicBezTo>
                    <a:cubicBezTo>
                      <a:pt x="317" y="118"/>
                      <a:pt x="328" y="118"/>
                      <a:pt x="338" y="114"/>
                    </a:cubicBezTo>
                    <a:cubicBezTo>
                      <a:pt x="347" y="116"/>
                      <a:pt x="355" y="117"/>
                      <a:pt x="365" y="117"/>
                    </a:cubicBezTo>
                    <a:cubicBezTo>
                      <a:pt x="377" y="103"/>
                      <a:pt x="390" y="88"/>
                      <a:pt x="402" y="74"/>
                    </a:cubicBezTo>
                    <a:cubicBezTo>
                      <a:pt x="402" y="71"/>
                      <a:pt x="403" y="66"/>
                      <a:pt x="404" y="64"/>
                    </a:cubicBezTo>
                    <a:cubicBezTo>
                      <a:pt x="413" y="51"/>
                      <a:pt x="421" y="35"/>
                      <a:pt x="438" y="31"/>
                    </a:cubicBezTo>
                    <a:cubicBezTo>
                      <a:pt x="459" y="24"/>
                      <a:pt x="480" y="17"/>
                      <a:pt x="498"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4" name="Freeform 231">
                <a:extLst>
                  <a:ext uri="{FF2B5EF4-FFF2-40B4-BE49-F238E27FC236}">
                    <a16:creationId xmlns:a16="http://schemas.microsoft.com/office/drawing/2014/main" id="{BCEA3B95-4152-4C4E-B6A8-BDA095A50A50}"/>
                  </a:ext>
                </a:extLst>
              </p:cNvPr>
              <p:cNvSpPr>
                <a:spLocks/>
              </p:cNvSpPr>
              <p:nvPr userDrawn="1"/>
            </p:nvSpPr>
            <p:spPr bwMode="auto">
              <a:xfrm>
                <a:off x="4452" y="3150"/>
                <a:ext cx="9" cy="9"/>
              </a:xfrm>
              <a:custGeom>
                <a:avLst/>
                <a:gdLst>
                  <a:gd name="T0" fmla="*/ 3 w 13"/>
                  <a:gd name="T1" fmla="*/ 2 h 12"/>
                  <a:gd name="T2" fmla="*/ 10 w 13"/>
                  <a:gd name="T3" fmla="*/ 10 h 12"/>
                  <a:gd name="T4" fmla="*/ 3 w 13"/>
                  <a:gd name="T5" fmla="*/ 2 h 12"/>
                </a:gdLst>
                <a:ahLst/>
                <a:cxnLst>
                  <a:cxn ang="0">
                    <a:pos x="T0" y="T1"/>
                  </a:cxn>
                  <a:cxn ang="0">
                    <a:pos x="T2" y="T3"/>
                  </a:cxn>
                  <a:cxn ang="0">
                    <a:pos x="T4" y="T5"/>
                  </a:cxn>
                </a:cxnLst>
                <a:rect l="0" t="0" r="r" b="b"/>
                <a:pathLst>
                  <a:path w="13" h="12">
                    <a:moveTo>
                      <a:pt x="3" y="2"/>
                    </a:moveTo>
                    <a:cubicBezTo>
                      <a:pt x="10" y="0"/>
                      <a:pt x="13" y="2"/>
                      <a:pt x="10" y="10"/>
                    </a:cubicBezTo>
                    <a:cubicBezTo>
                      <a:pt x="3" y="12"/>
                      <a:pt x="0" y="9"/>
                      <a:pt x="3"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5" name="Freeform 232">
                <a:extLst>
                  <a:ext uri="{FF2B5EF4-FFF2-40B4-BE49-F238E27FC236}">
                    <a16:creationId xmlns:a16="http://schemas.microsoft.com/office/drawing/2014/main" id="{26FB198D-3D57-460B-B6C2-835A7848523B}"/>
                  </a:ext>
                </a:extLst>
              </p:cNvPr>
              <p:cNvSpPr>
                <a:spLocks/>
              </p:cNvSpPr>
              <p:nvPr userDrawn="1"/>
            </p:nvSpPr>
            <p:spPr bwMode="auto">
              <a:xfrm>
                <a:off x="5820" y="3151"/>
                <a:ext cx="327" cy="303"/>
              </a:xfrm>
              <a:custGeom>
                <a:avLst/>
                <a:gdLst>
                  <a:gd name="T0" fmla="*/ 79 w 435"/>
                  <a:gd name="T1" fmla="*/ 14 h 402"/>
                  <a:gd name="T2" fmla="*/ 136 w 435"/>
                  <a:gd name="T3" fmla="*/ 0 h 402"/>
                  <a:gd name="T4" fmla="*/ 170 w 435"/>
                  <a:gd name="T5" fmla="*/ 18 h 402"/>
                  <a:gd name="T6" fmla="*/ 228 w 435"/>
                  <a:gd name="T7" fmla="*/ 29 h 402"/>
                  <a:gd name="T8" fmla="*/ 243 w 435"/>
                  <a:gd name="T9" fmla="*/ 3 h 402"/>
                  <a:gd name="T10" fmla="*/ 270 w 435"/>
                  <a:gd name="T11" fmla="*/ 18 h 402"/>
                  <a:gd name="T12" fmla="*/ 313 w 435"/>
                  <a:gd name="T13" fmla="*/ 23 h 402"/>
                  <a:gd name="T14" fmla="*/ 344 w 435"/>
                  <a:gd name="T15" fmla="*/ 54 h 402"/>
                  <a:gd name="T16" fmla="*/ 359 w 435"/>
                  <a:gd name="T17" fmla="*/ 56 h 402"/>
                  <a:gd name="T18" fmla="*/ 360 w 435"/>
                  <a:gd name="T19" fmla="*/ 37 h 402"/>
                  <a:gd name="T20" fmla="*/ 393 w 435"/>
                  <a:gd name="T21" fmla="*/ 36 h 402"/>
                  <a:gd name="T22" fmla="*/ 382 w 435"/>
                  <a:gd name="T23" fmla="*/ 48 h 402"/>
                  <a:gd name="T24" fmla="*/ 382 w 435"/>
                  <a:gd name="T25" fmla="*/ 76 h 402"/>
                  <a:gd name="T26" fmla="*/ 368 w 435"/>
                  <a:gd name="T27" fmla="*/ 118 h 402"/>
                  <a:gd name="T28" fmla="*/ 424 w 435"/>
                  <a:gd name="T29" fmla="*/ 156 h 402"/>
                  <a:gd name="T30" fmla="*/ 435 w 435"/>
                  <a:gd name="T31" fmla="*/ 165 h 402"/>
                  <a:gd name="T32" fmla="*/ 399 w 435"/>
                  <a:gd name="T33" fmla="*/ 166 h 402"/>
                  <a:gd name="T34" fmla="*/ 412 w 435"/>
                  <a:gd name="T35" fmla="*/ 187 h 402"/>
                  <a:gd name="T36" fmla="*/ 429 w 435"/>
                  <a:gd name="T37" fmla="*/ 232 h 402"/>
                  <a:gd name="T38" fmla="*/ 401 w 435"/>
                  <a:gd name="T39" fmla="*/ 222 h 402"/>
                  <a:gd name="T40" fmla="*/ 389 w 435"/>
                  <a:gd name="T41" fmla="*/ 244 h 402"/>
                  <a:gd name="T42" fmla="*/ 368 w 435"/>
                  <a:gd name="T43" fmla="*/ 239 h 402"/>
                  <a:gd name="T44" fmla="*/ 379 w 435"/>
                  <a:gd name="T45" fmla="*/ 276 h 402"/>
                  <a:gd name="T46" fmla="*/ 361 w 435"/>
                  <a:gd name="T47" fmla="*/ 273 h 402"/>
                  <a:gd name="T48" fmla="*/ 335 w 435"/>
                  <a:gd name="T49" fmla="*/ 321 h 402"/>
                  <a:gd name="T50" fmla="*/ 318 w 435"/>
                  <a:gd name="T51" fmla="*/ 328 h 402"/>
                  <a:gd name="T52" fmla="*/ 335 w 435"/>
                  <a:gd name="T53" fmla="*/ 369 h 402"/>
                  <a:gd name="T54" fmla="*/ 336 w 435"/>
                  <a:gd name="T55" fmla="*/ 402 h 402"/>
                  <a:gd name="T56" fmla="*/ 305 w 435"/>
                  <a:gd name="T57" fmla="*/ 386 h 402"/>
                  <a:gd name="T58" fmla="*/ 267 w 435"/>
                  <a:gd name="T59" fmla="*/ 360 h 402"/>
                  <a:gd name="T60" fmla="*/ 249 w 435"/>
                  <a:gd name="T61" fmla="*/ 366 h 402"/>
                  <a:gd name="T62" fmla="*/ 253 w 435"/>
                  <a:gd name="T63" fmla="*/ 349 h 402"/>
                  <a:gd name="T64" fmla="*/ 209 w 435"/>
                  <a:gd name="T65" fmla="*/ 312 h 402"/>
                  <a:gd name="T66" fmla="*/ 171 w 435"/>
                  <a:gd name="T67" fmla="*/ 252 h 402"/>
                  <a:gd name="T68" fmla="*/ 106 w 435"/>
                  <a:gd name="T69" fmla="*/ 211 h 402"/>
                  <a:gd name="T70" fmla="*/ 61 w 435"/>
                  <a:gd name="T71" fmla="*/ 160 h 402"/>
                  <a:gd name="T72" fmla="*/ 53 w 435"/>
                  <a:gd name="T73" fmla="*/ 126 h 402"/>
                  <a:gd name="T74" fmla="*/ 16 w 435"/>
                  <a:gd name="T75" fmla="*/ 89 h 402"/>
                  <a:gd name="T76" fmla="*/ 0 w 435"/>
                  <a:gd name="T77" fmla="*/ 71 h 402"/>
                  <a:gd name="T78" fmla="*/ 4 w 435"/>
                  <a:gd name="T79" fmla="*/ 24 h 402"/>
                  <a:gd name="T80" fmla="*/ 18 w 435"/>
                  <a:gd name="T81" fmla="*/ 18 h 402"/>
                  <a:gd name="T82" fmla="*/ 63 w 435"/>
                  <a:gd name="T83" fmla="*/ 53 h 402"/>
                  <a:gd name="T84" fmla="*/ 70 w 435"/>
                  <a:gd name="T85" fmla="*/ 24 h 402"/>
                  <a:gd name="T86" fmla="*/ 79 w 435"/>
                  <a:gd name="T87" fmla="*/ 14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5" h="402">
                    <a:moveTo>
                      <a:pt x="79" y="14"/>
                    </a:moveTo>
                    <a:cubicBezTo>
                      <a:pt x="99" y="15"/>
                      <a:pt x="120" y="15"/>
                      <a:pt x="136" y="0"/>
                    </a:cubicBezTo>
                    <a:cubicBezTo>
                      <a:pt x="145" y="10"/>
                      <a:pt x="156" y="20"/>
                      <a:pt x="170" y="18"/>
                    </a:cubicBezTo>
                    <a:cubicBezTo>
                      <a:pt x="190" y="17"/>
                      <a:pt x="209" y="22"/>
                      <a:pt x="228" y="29"/>
                    </a:cubicBezTo>
                    <a:cubicBezTo>
                      <a:pt x="229" y="18"/>
                      <a:pt x="235" y="10"/>
                      <a:pt x="243" y="3"/>
                    </a:cubicBezTo>
                    <a:cubicBezTo>
                      <a:pt x="252" y="8"/>
                      <a:pt x="261" y="13"/>
                      <a:pt x="270" y="18"/>
                    </a:cubicBezTo>
                    <a:cubicBezTo>
                      <a:pt x="284" y="15"/>
                      <a:pt x="305" y="7"/>
                      <a:pt x="313" y="23"/>
                    </a:cubicBezTo>
                    <a:cubicBezTo>
                      <a:pt x="321" y="35"/>
                      <a:pt x="335" y="43"/>
                      <a:pt x="344" y="54"/>
                    </a:cubicBezTo>
                    <a:cubicBezTo>
                      <a:pt x="348" y="55"/>
                      <a:pt x="353" y="55"/>
                      <a:pt x="359" y="56"/>
                    </a:cubicBezTo>
                    <a:cubicBezTo>
                      <a:pt x="358" y="50"/>
                      <a:pt x="353" y="42"/>
                      <a:pt x="360" y="37"/>
                    </a:cubicBezTo>
                    <a:cubicBezTo>
                      <a:pt x="368" y="28"/>
                      <a:pt x="382" y="33"/>
                      <a:pt x="393" y="36"/>
                    </a:cubicBezTo>
                    <a:cubicBezTo>
                      <a:pt x="389" y="40"/>
                      <a:pt x="386" y="44"/>
                      <a:pt x="382" y="48"/>
                    </a:cubicBezTo>
                    <a:cubicBezTo>
                      <a:pt x="382" y="57"/>
                      <a:pt x="382" y="67"/>
                      <a:pt x="382" y="76"/>
                    </a:cubicBezTo>
                    <a:cubicBezTo>
                      <a:pt x="367" y="86"/>
                      <a:pt x="366" y="102"/>
                      <a:pt x="368" y="118"/>
                    </a:cubicBezTo>
                    <a:cubicBezTo>
                      <a:pt x="385" y="134"/>
                      <a:pt x="404" y="146"/>
                      <a:pt x="424" y="156"/>
                    </a:cubicBezTo>
                    <a:cubicBezTo>
                      <a:pt x="429" y="158"/>
                      <a:pt x="432" y="161"/>
                      <a:pt x="435" y="165"/>
                    </a:cubicBezTo>
                    <a:cubicBezTo>
                      <a:pt x="423" y="166"/>
                      <a:pt x="411" y="166"/>
                      <a:pt x="399" y="166"/>
                    </a:cubicBezTo>
                    <a:cubicBezTo>
                      <a:pt x="400" y="175"/>
                      <a:pt x="404" y="182"/>
                      <a:pt x="412" y="187"/>
                    </a:cubicBezTo>
                    <a:cubicBezTo>
                      <a:pt x="426" y="197"/>
                      <a:pt x="425" y="217"/>
                      <a:pt x="429" y="232"/>
                    </a:cubicBezTo>
                    <a:cubicBezTo>
                      <a:pt x="421" y="227"/>
                      <a:pt x="412" y="218"/>
                      <a:pt x="401" y="222"/>
                    </a:cubicBezTo>
                    <a:cubicBezTo>
                      <a:pt x="396" y="228"/>
                      <a:pt x="393" y="236"/>
                      <a:pt x="389" y="244"/>
                    </a:cubicBezTo>
                    <a:cubicBezTo>
                      <a:pt x="382" y="242"/>
                      <a:pt x="375" y="240"/>
                      <a:pt x="368" y="239"/>
                    </a:cubicBezTo>
                    <a:cubicBezTo>
                      <a:pt x="366" y="252"/>
                      <a:pt x="370" y="265"/>
                      <a:pt x="379" y="276"/>
                    </a:cubicBezTo>
                    <a:cubicBezTo>
                      <a:pt x="373" y="275"/>
                      <a:pt x="367" y="271"/>
                      <a:pt x="361" y="273"/>
                    </a:cubicBezTo>
                    <a:cubicBezTo>
                      <a:pt x="347" y="286"/>
                      <a:pt x="339" y="303"/>
                      <a:pt x="335" y="321"/>
                    </a:cubicBezTo>
                    <a:cubicBezTo>
                      <a:pt x="329" y="323"/>
                      <a:pt x="323" y="324"/>
                      <a:pt x="318" y="328"/>
                    </a:cubicBezTo>
                    <a:cubicBezTo>
                      <a:pt x="312" y="345"/>
                      <a:pt x="333" y="354"/>
                      <a:pt x="335" y="369"/>
                    </a:cubicBezTo>
                    <a:cubicBezTo>
                      <a:pt x="337" y="380"/>
                      <a:pt x="336" y="391"/>
                      <a:pt x="336" y="402"/>
                    </a:cubicBezTo>
                    <a:cubicBezTo>
                      <a:pt x="325" y="398"/>
                      <a:pt x="312" y="396"/>
                      <a:pt x="305" y="386"/>
                    </a:cubicBezTo>
                    <a:cubicBezTo>
                      <a:pt x="294" y="374"/>
                      <a:pt x="283" y="363"/>
                      <a:pt x="267" y="360"/>
                    </a:cubicBezTo>
                    <a:cubicBezTo>
                      <a:pt x="261" y="362"/>
                      <a:pt x="255" y="364"/>
                      <a:pt x="249" y="366"/>
                    </a:cubicBezTo>
                    <a:cubicBezTo>
                      <a:pt x="250" y="360"/>
                      <a:pt x="252" y="354"/>
                      <a:pt x="253" y="349"/>
                    </a:cubicBezTo>
                    <a:cubicBezTo>
                      <a:pt x="236" y="338"/>
                      <a:pt x="227" y="320"/>
                      <a:pt x="209" y="312"/>
                    </a:cubicBezTo>
                    <a:cubicBezTo>
                      <a:pt x="198" y="291"/>
                      <a:pt x="186" y="271"/>
                      <a:pt x="171" y="252"/>
                    </a:cubicBezTo>
                    <a:cubicBezTo>
                      <a:pt x="150" y="237"/>
                      <a:pt x="125" y="228"/>
                      <a:pt x="106" y="211"/>
                    </a:cubicBezTo>
                    <a:cubicBezTo>
                      <a:pt x="92" y="193"/>
                      <a:pt x="76" y="177"/>
                      <a:pt x="61" y="160"/>
                    </a:cubicBezTo>
                    <a:cubicBezTo>
                      <a:pt x="58" y="149"/>
                      <a:pt x="56" y="137"/>
                      <a:pt x="53" y="126"/>
                    </a:cubicBezTo>
                    <a:cubicBezTo>
                      <a:pt x="41" y="113"/>
                      <a:pt x="33" y="96"/>
                      <a:pt x="16" y="89"/>
                    </a:cubicBezTo>
                    <a:cubicBezTo>
                      <a:pt x="8" y="85"/>
                      <a:pt x="3" y="78"/>
                      <a:pt x="0" y="71"/>
                    </a:cubicBezTo>
                    <a:cubicBezTo>
                      <a:pt x="5" y="56"/>
                      <a:pt x="4" y="40"/>
                      <a:pt x="4" y="24"/>
                    </a:cubicBezTo>
                    <a:cubicBezTo>
                      <a:pt x="9" y="22"/>
                      <a:pt x="14" y="20"/>
                      <a:pt x="18" y="18"/>
                    </a:cubicBezTo>
                    <a:cubicBezTo>
                      <a:pt x="35" y="27"/>
                      <a:pt x="44" y="47"/>
                      <a:pt x="63" y="53"/>
                    </a:cubicBezTo>
                    <a:cubicBezTo>
                      <a:pt x="66" y="43"/>
                      <a:pt x="68" y="34"/>
                      <a:pt x="70" y="24"/>
                    </a:cubicBezTo>
                    <a:cubicBezTo>
                      <a:pt x="73" y="21"/>
                      <a:pt x="76" y="17"/>
                      <a:pt x="79" y="1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6" name="Freeform 233">
                <a:extLst>
                  <a:ext uri="{FF2B5EF4-FFF2-40B4-BE49-F238E27FC236}">
                    <a16:creationId xmlns:a16="http://schemas.microsoft.com/office/drawing/2014/main" id="{751C13C3-8C18-4400-A46A-E4CAA167F946}"/>
                  </a:ext>
                </a:extLst>
              </p:cNvPr>
              <p:cNvSpPr>
                <a:spLocks/>
              </p:cNvSpPr>
              <p:nvPr userDrawn="1"/>
            </p:nvSpPr>
            <p:spPr bwMode="auto">
              <a:xfrm>
                <a:off x="7479" y="3160"/>
                <a:ext cx="8" cy="8"/>
              </a:xfrm>
              <a:custGeom>
                <a:avLst/>
                <a:gdLst>
                  <a:gd name="T0" fmla="*/ 3 w 11"/>
                  <a:gd name="T1" fmla="*/ 3 h 11"/>
                  <a:gd name="T2" fmla="*/ 9 w 11"/>
                  <a:gd name="T3" fmla="*/ 9 h 11"/>
                  <a:gd name="T4" fmla="*/ 3 w 11"/>
                  <a:gd name="T5" fmla="*/ 3 h 11"/>
                </a:gdLst>
                <a:ahLst/>
                <a:cxnLst>
                  <a:cxn ang="0">
                    <a:pos x="T0" y="T1"/>
                  </a:cxn>
                  <a:cxn ang="0">
                    <a:pos x="T2" y="T3"/>
                  </a:cxn>
                  <a:cxn ang="0">
                    <a:pos x="T4" y="T5"/>
                  </a:cxn>
                </a:cxnLst>
                <a:rect l="0" t="0" r="r" b="b"/>
                <a:pathLst>
                  <a:path w="11" h="11">
                    <a:moveTo>
                      <a:pt x="3" y="3"/>
                    </a:moveTo>
                    <a:cubicBezTo>
                      <a:pt x="10" y="0"/>
                      <a:pt x="11" y="3"/>
                      <a:pt x="9" y="9"/>
                    </a:cubicBezTo>
                    <a:cubicBezTo>
                      <a:pt x="3" y="11"/>
                      <a:pt x="0" y="9"/>
                      <a:pt x="3" y="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7" name="Freeform 234">
                <a:extLst>
                  <a:ext uri="{FF2B5EF4-FFF2-40B4-BE49-F238E27FC236}">
                    <a16:creationId xmlns:a16="http://schemas.microsoft.com/office/drawing/2014/main" id="{0FF146F8-9511-4FF9-9D2A-50001B969033}"/>
                  </a:ext>
                </a:extLst>
              </p:cNvPr>
              <p:cNvSpPr>
                <a:spLocks/>
              </p:cNvSpPr>
              <p:nvPr userDrawn="1"/>
            </p:nvSpPr>
            <p:spPr bwMode="auto">
              <a:xfrm>
                <a:off x="5699" y="3164"/>
                <a:ext cx="30" cy="37"/>
              </a:xfrm>
              <a:custGeom>
                <a:avLst/>
                <a:gdLst>
                  <a:gd name="T0" fmla="*/ 13 w 40"/>
                  <a:gd name="T1" fmla="*/ 0 h 49"/>
                  <a:gd name="T2" fmla="*/ 40 w 40"/>
                  <a:gd name="T3" fmla="*/ 32 h 49"/>
                  <a:gd name="T4" fmla="*/ 40 w 40"/>
                  <a:gd name="T5" fmla="*/ 49 h 49"/>
                  <a:gd name="T6" fmla="*/ 20 w 40"/>
                  <a:gd name="T7" fmla="*/ 34 h 49"/>
                  <a:gd name="T8" fmla="*/ 9 w 40"/>
                  <a:gd name="T9" fmla="*/ 34 h 49"/>
                  <a:gd name="T10" fmla="*/ 12 w 40"/>
                  <a:gd name="T11" fmla="*/ 13 h 49"/>
                  <a:gd name="T12" fmla="*/ 13 w 40"/>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40" h="49">
                    <a:moveTo>
                      <a:pt x="13" y="0"/>
                    </a:moveTo>
                    <a:cubicBezTo>
                      <a:pt x="23" y="9"/>
                      <a:pt x="33" y="20"/>
                      <a:pt x="40" y="32"/>
                    </a:cubicBezTo>
                    <a:cubicBezTo>
                      <a:pt x="40" y="37"/>
                      <a:pt x="40" y="43"/>
                      <a:pt x="40" y="49"/>
                    </a:cubicBezTo>
                    <a:cubicBezTo>
                      <a:pt x="32" y="46"/>
                      <a:pt x="26" y="40"/>
                      <a:pt x="20" y="34"/>
                    </a:cubicBezTo>
                    <a:cubicBezTo>
                      <a:pt x="17" y="34"/>
                      <a:pt x="11" y="34"/>
                      <a:pt x="9" y="34"/>
                    </a:cubicBezTo>
                    <a:cubicBezTo>
                      <a:pt x="0" y="26"/>
                      <a:pt x="5" y="19"/>
                      <a:pt x="12" y="13"/>
                    </a:cubicBezTo>
                    <a:cubicBezTo>
                      <a:pt x="12" y="10"/>
                      <a:pt x="13" y="3"/>
                      <a:pt x="13"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8" name="Freeform 235">
                <a:extLst>
                  <a:ext uri="{FF2B5EF4-FFF2-40B4-BE49-F238E27FC236}">
                    <a16:creationId xmlns:a16="http://schemas.microsoft.com/office/drawing/2014/main" id="{A73AC4DE-6742-44EA-9A68-C11F79B83CBF}"/>
                  </a:ext>
                </a:extLst>
              </p:cNvPr>
              <p:cNvSpPr>
                <a:spLocks/>
              </p:cNvSpPr>
              <p:nvPr userDrawn="1"/>
            </p:nvSpPr>
            <p:spPr bwMode="auto">
              <a:xfrm>
                <a:off x="6810" y="3168"/>
                <a:ext cx="875" cy="826"/>
              </a:xfrm>
              <a:custGeom>
                <a:avLst/>
                <a:gdLst>
                  <a:gd name="T0" fmla="*/ 940 w 1164"/>
                  <a:gd name="T1" fmla="*/ 8 h 1097"/>
                  <a:gd name="T2" fmla="*/ 999 w 1164"/>
                  <a:gd name="T3" fmla="*/ 51 h 1097"/>
                  <a:gd name="T4" fmla="*/ 1083 w 1164"/>
                  <a:gd name="T5" fmla="*/ 78 h 1097"/>
                  <a:gd name="T6" fmla="*/ 1164 w 1164"/>
                  <a:gd name="T7" fmla="*/ 796 h 1097"/>
                  <a:gd name="T8" fmla="*/ 1113 w 1164"/>
                  <a:gd name="T9" fmla="*/ 827 h 1097"/>
                  <a:gd name="T10" fmla="*/ 1085 w 1164"/>
                  <a:gd name="T11" fmla="*/ 879 h 1097"/>
                  <a:gd name="T12" fmla="*/ 1027 w 1164"/>
                  <a:gd name="T13" fmla="*/ 945 h 1097"/>
                  <a:gd name="T14" fmla="*/ 932 w 1164"/>
                  <a:gd name="T15" fmla="*/ 995 h 1097"/>
                  <a:gd name="T16" fmla="*/ 819 w 1164"/>
                  <a:gd name="T17" fmla="*/ 988 h 1097"/>
                  <a:gd name="T18" fmla="*/ 731 w 1164"/>
                  <a:gd name="T19" fmla="*/ 977 h 1097"/>
                  <a:gd name="T20" fmla="*/ 679 w 1164"/>
                  <a:gd name="T21" fmla="*/ 976 h 1097"/>
                  <a:gd name="T22" fmla="*/ 647 w 1164"/>
                  <a:gd name="T23" fmla="*/ 1014 h 1097"/>
                  <a:gd name="T24" fmla="*/ 658 w 1164"/>
                  <a:gd name="T25" fmla="*/ 1051 h 1097"/>
                  <a:gd name="T26" fmla="*/ 616 w 1164"/>
                  <a:gd name="T27" fmla="*/ 1073 h 1097"/>
                  <a:gd name="T28" fmla="*/ 587 w 1164"/>
                  <a:gd name="T29" fmla="*/ 1074 h 1097"/>
                  <a:gd name="T30" fmla="*/ 525 w 1164"/>
                  <a:gd name="T31" fmla="*/ 1091 h 1097"/>
                  <a:gd name="T32" fmla="*/ 463 w 1164"/>
                  <a:gd name="T33" fmla="*/ 1047 h 1097"/>
                  <a:gd name="T34" fmla="*/ 461 w 1164"/>
                  <a:gd name="T35" fmla="*/ 1050 h 1097"/>
                  <a:gd name="T36" fmla="*/ 414 w 1164"/>
                  <a:gd name="T37" fmla="*/ 1044 h 1097"/>
                  <a:gd name="T38" fmla="*/ 389 w 1164"/>
                  <a:gd name="T39" fmla="*/ 1042 h 1097"/>
                  <a:gd name="T40" fmla="*/ 380 w 1164"/>
                  <a:gd name="T41" fmla="*/ 1056 h 1097"/>
                  <a:gd name="T42" fmla="*/ 354 w 1164"/>
                  <a:gd name="T43" fmla="*/ 1097 h 1097"/>
                  <a:gd name="T44" fmla="*/ 345 w 1164"/>
                  <a:gd name="T45" fmla="*/ 1060 h 1097"/>
                  <a:gd name="T46" fmla="*/ 299 w 1164"/>
                  <a:gd name="T47" fmla="*/ 1079 h 1097"/>
                  <a:gd name="T48" fmla="*/ 285 w 1164"/>
                  <a:gd name="T49" fmla="*/ 1075 h 1097"/>
                  <a:gd name="T50" fmla="*/ 369 w 1164"/>
                  <a:gd name="T51" fmla="*/ 1015 h 1097"/>
                  <a:gd name="T52" fmla="*/ 290 w 1164"/>
                  <a:gd name="T53" fmla="*/ 1037 h 1097"/>
                  <a:gd name="T54" fmla="*/ 249 w 1164"/>
                  <a:gd name="T55" fmla="*/ 1051 h 1097"/>
                  <a:gd name="T56" fmla="*/ 273 w 1164"/>
                  <a:gd name="T57" fmla="*/ 999 h 1097"/>
                  <a:gd name="T58" fmla="*/ 227 w 1164"/>
                  <a:gd name="T59" fmla="*/ 988 h 1097"/>
                  <a:gd name="T60" fmla="*/ 196 w 1164"/>
                  <a:gd name="T61" fmla="*/ 953 h 1097"/>
                  <a:gd name="T62" fmla="*/ 146 w 1164"/>
                  <a:gd name="T63" fmla="*/ 904 h 1097"/>
                  <a:gd name="T64" fmla="*/ 87 w 1164"/>
                  <a:gd name="T65" fmla="*/ 858 h 1097"/>
                  <a:gd name="T66" fmla="*/ 171 w 1164"/>
                  <a:gd name="T67" fmla="*/ 829 h 1097"/>
                  <a:gd name="T68" fmla="*/ 137 w 1164"/>
                  <a:gd name="T69" fmla="*/ 770 h 1097"/>
                  <a:gd name="T70" fmla="*/ 76 w 1164"/>
                  <a:gd name="T71" fmla="*/ 715 h 1097"/>
                  <a:gd name="T72" fmla="*/ 104 w 1164"/>
                  <a:gd name="T73" fmla="*/ 663 h 1097"/>
                  <a:gd name="T74" fmla="*/ 36 w 1164"/>
                  <a:gd name="T75" fmla="*/ 696 h 1097"/>
                  <a:gd name="T76" fmla="*/ 1 w 1164"/>
                  <a:gd name="T77" fmla="*/ 653 h 1097"/>
                  <a:gd name="T78" fmla="*/ 14 w 1164"/>
                  <a:gd name="T79" fmla="*/ 608 h 1097"/>
                  <a:gd name="T80" fmla="*/ 24 w 1164"/>
                  <a:gd name="T81" fmla="*/ 556 h 1097"/>
                  <a:gd name="T82" fmla="*/ 92 w 1164"/>
                  <a:gd name="T83" fmla="*/ 534 h 1097"/>
                  <a:gd name="T84" fmla="*/ 168 w 1164"/>
                  <a:gd name="T85" fmla="*/ 519 h 1097"/>
                  <a:gd name="T86" fmla="*/ 156 w 1164"/>
                  <a:gd name="T87" fmla="*/ 492 h 1097"/>
                  <a:gd name="T88" fmla="*/ 208 w 1164"/>
                  <a:gd name="T89" fmla="*/ 512 h 1097"/>
                  <a:gd name="T90" fmla="*/ 277 w 1164"/>
                  <a:gd name="T91" fmla="*/ 490 h 1097"/>
                  <a:gd name="T92" fmla="*/ 285 w 1164"/>
                  <a:gd name="T93" fmla="*/ 462 h 1097"/>
                  <a:gd name="T94" fmla="*/ 364 w 1164"/>
                  <a:gd name="T95" fmla="*/ 415 h 1097"/>
                  <a:gd name="T96" fmla="*/ 383 w 1164"/>
                  <a:gd name="T97" fmla="*/ 387 h 1097"/>
                  <a:gd name="T98" fmla="*/ 292 w 1164"/>
                  <a:gd name="T99" fmla="*/ 386 h 1097"/>
                  <a:gd name="T100" fmla="*/ 377 w 1164"/>
                  <a:gd name="T101" fmla="*/ 340 h 1097"/>
                  <a:gd name="T102" fmla="*/ 492 w 1164"/>
                  <a:gd name="T103" fmla="*/ 314 h 1097"/>
                  <a:gd name="T104" fmla="*/ 620 w 1164"/>
                  <a:gd name="T105" fmla="*/ 168 h 1097"/>
                  <a:gd name="T106" fmla="*/ 728 w 1164"/>
                  <a:gd name="T107" fmla="*/ 83 h 1097"/>
                  <a:gd name="T108" fmla="*/ 803 w 1164"/>
                  <a:gd name="T109" fmla="*/ 65 h 1097"/>
                  <a:gd name="T110" fmla="*/ 867 w 1164"/>
                  <a:gd name="T111" fmla="*/ 47 h 1097"/>
                  <a:gd name="T112" fmla="*/ 902 w 1164"/>
                  <a:gd name="T113" fmla="*/ 5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64" h="1097">
                    <a:moveTo>
                      <a:pt x="902" y="5"/>
                    </a:moveTo>
                    <a:cubicBezTo>
                      <a:pt x="909" y="2"/>
                      <a:pt x="917" y="0"/>
                      <a:pt x="924" y="4"/>
                    </a:cubicBezTo>
                    <a:cubicBezTo>
                      <a:pt x="924" y="3"/>
                      <a:pt x="924" y="0"/>
                      <a:pt x="925" y="0"/>
                    </a:cubicBezTo>
                    <a:cubicBezTo>
                      <a:pt x="929" y="1"/>
                      <a:pt x="936" y="6"/>
                      <a:pt x="940" y="8"/>
                    </a:cubicBezTo>
                    <a:cubicBezTo>
                      <a:pt x="938" y="19"/>
                      <a:pt x="929" y="25"/>
                      <a:pt x="918" y="25"/>
                    </a:cubicBezTo>
                    <a:cubicBezTo>
                      <a:pt x="926" y="32"/>
                      <a:pt x="935" y="39"/>
                      <a:pt x="945" y="43"/>
                    </a:cubicBezTo>
                    <a:cubicBezTo>
                      <a:pt x="950" y="45"/>
                      <a:pt x="954" y="48"/>
                      <a:pt x="959" y="51"/>
                    </a:cubicBezTo>
                    <a:cubicBezTo>
                      <a:pt x="972" y="51"/>
                      <a:pt x="986" y="51"/>
                      <a:pt x="999" y="51"/>
                    </a:cubicBezTo>
                    <a:cubicBezTo>
                      <a:pt x="1004" y="47"/>
                      <a:pt x="1009" y="43"/>
                      <a:pt x="1014" y="40"/>
                    </a:cubicBezTo>
                    <a:cubicBezTo>
                      <a:pt x="1019" y="37"/>
                      <a:pt x="1025" y="34"/>
                      <a:pt x="1030" y="31"/>
                    </a:cubicBezTo>
                    <a:cubicBezTo>
                      <a:pt x="1034" y="33"/>
                      <a:pt x="1039" y="34"/>
                      <a:pt x="1042" y="38"/>
                    </a:cubicBezTo>
                    <a:cubicBezTo>
                      <a:pt x="1053" y="54"/>
                      <a:pt x="1066" y="69"/>
                      <a:pt x="1083" y="78"/>
                    </a:cubicBezTo>
                    <a:cubicBezTo>
                      <a:pt x="1091" y="78"/>
                      <a:pt x="1099" y="78"/>
                      <a:pt x="1107" y="78"/>
                    </a:cubicBezTo>
                    <a:cubicBezTo>
                      <a:pt x="1117" y="68"/>
                      <a:pt x="1123" y="54"/>
                      <a:pt x="1137" y="48"/>
                    </a:cubicBezTo>
                    <a:cubicBezTo>
                      <a:pt x="1147" y="46"/>
                      <a:pt x="1155" y="48"/>
                      <a:pt x="1164" y="51"/>
                    </a:cubicBezTo>
                    <a:cubicBezTo>
                      <a:pt x="1164" y="796"/>
                      <a:pt x="1164" y="796"/>
                      <a:pt x="1164" y="796"/>
                    </a:cubicBezTo>
                    <a:cubicBezTo>
                      <a:pt x="1162" y="794"/>
                      <a:pt x="1159" y="791"/>
                      <a:pt x="1158" y="789"/>
                    </a:cubicBezTo>
                    <a:cubicBezTo>
                      <a:pt x="1155" y="789"/>
                      <a:pt x="1150" y="788"/>
                      <a:pt x="1148" y="787"/>
                    </a:cubicBezTo>
                    <a:cubicBezTo>
                      <a:pt x="1141" y="794"/>
                      <a:pt x="1135" y="801"/>
                      <a:pt x="1129" y="809"/>
                    </a:cubicBezTo>
                    <a:cubicBezTo>
                      <a:pt x="1123" y="814"/>
                      <a:pt x="1117" y="820"/>
                      <a:pt x="1113" y="827"/>
                    </a:cubicBezTo>
                    <a:cubicBezTo>
                      <a:pt x="1113" y="830"/>
                      <a:pt x="1113" y="835"/>
                      <a:pt x="1113" y="837"/>
                    </a:cubicBezTo>
                    <a:cubicBezTo>
                      <a:pt x="1111" y="840"/>
                      <a:pt x="1106" y="843"/>
                      <a:pt x="1104" y="846"/>
                    </a:cubicBezTo>
                    <a:cubicBezTo>
                      <a:pt x="1104" y="848"/>
                      <a:pt x="1104" y="852"/>
                      <a:pt x="1104" y="855"/>
                    </a:cubicBezTo>
                    <a:cubicBezTo>
                      <a:pt x="1097" y="863"/>
                      <a:pt x="1092" y="871"/>
                      <a:pt x="1085" y="879"/>
                    </a:cubicBezTo>
                    <a:cubicBezTo>
                      <a:pt x="1085" y="885"/>
                      <a:pt x="1085" y="891"/>
                      <a:pt x="1085" y="897"/>
                    </a:cubicBezTo>
                    <a:cubicBezTo>
                      <a:pt x="1080" y="905"/>
                      <a:pt x="1075" y="912"/>
                      <a:pt x="1067" y="918"/>
                    </a:cubicBezTo>
                    <a:cubicBezTo>
                      <a:pt x="1055" y="925"/>
                      <a:pt x="1050" y="939"/>
                      <a:pt x="1037" y="946"/>
                    </a:cubicBezTo>
                    <a:cubicBezTo>
                      <a:pt x="1035" y="945"/>
                      <a:pt x="1030" y="945"/>
                      <a:pt x="1027" y="945"/>
                    </a:cubicBezTo>
                    <a:cubicBezTo>
                      <a:pt x="1020" y="953"/>
                      <a:pt x="1013" y="960"/>
                      <a:pt x="1005" y="968"/>
                    </a:cubicBezTo>
                    <a:cubicBezTo>
                      <a:pt x="1001" y="968"/>
                      <a:pt x="996" y="968"/>
                      <a:pt x="991" y="968"/>
                    </a:cubicBezTo>
                    <a:cubicBezTo>
                      <a:pt x="974" y="976"/>
                      <a:pt x="960" y="988"/>
                      <a:pt x="948" y="1002"/>
                    </a:cubicBezTo>
                    <a:cubicBezTo>
                      <a:pt x="943" y="1000"/>
                      <a:pt x="937" y="997"/>
                      <a:pt x="932" y="995"/>
                    </a:cubicBezTo>
                    <a:cubicBezTo>
                      <a:pt x="934" y="998"/>
                      <a:pt x="938" y="1004"/>
                      <a:pt x="940" y="1006"/>
                    </a:cubicBezTo>
                    <a:cubicBezTo>
                      <a:pt x="927" y="1002"/>
                      <a:pt x="915" y="1000"/>
                      <a:pt x="902" y="997"/>
                    </a:cubicBezTo>
                    <a:cubicBezTo>
                      <a:pt x="891" y="996"/>
                      <a:pt x="880" y="996"/>
                      <a:pt x="870" y="992"/>
                    </a:cubicBezTo>
                    <a:cubicBezTo>
                      <a:pt x="853" y="991"/>
                      <a:pt x="835" y="993"/>
                      <a:pt x="819" y="988"/>
                    </a:cubicBezTo>
                    <a:cubicBezTo>
                      <a:pt x="814" y="987"/>
                      <a:pt x="808" y="986"/>
                      <a:pt x="803" y="985"/>
                    </a:cubicBezTo>
                    <a:cubicBezTo>
                      <a:pt x="784" y="978"/>
                      <a:pt x="764" y="986"/>
                      <a:pt x="745" y="978"/>
                    </a:cubicBezTo>
                    <a:cubicBezTo>
                      <a:pt x="740" y="982"/>
                      <a:pt x="735" y="985"/>
                      <a:pt x="730" y="989"/>
                    </a:cubicBezTo>
                    <a:cubicBezTo>
                      <a:pt x="730" y="986"/>
                      <a:pt x="730" y="980"/>
                      <a:pt x="731" y="977"/>
                    </a:cubicBezTo>
                    <a:cubicBezTo>
                      <a:pt x="725" y="977"/>
                      <a:pt x="725" y="977"/>
                      <a:pt x="725" y="977"/>
                    </a:cubicBezTo>
                    <a:cubicBezTo>
                      <a:pt x="726" y="980"/>
                      <a:pt x="726" y="985"/>
                      <a:pt x="727" y="987"/>
                    </a:cubicBezTo>
                    <a:cubicBezTo>
                      <a:pt x="712" y="979"/>
                      <a:pt x="695" y="978"/>
                      <a:pt x="680" y="981"/>
                    </a:cubicBezTo>
                    <a:cubicBezTo>
                      <a:pt x="679" y="976"/>
                      <a:pt x="679" y="976"/>
                      <a:pt x="679" y="976"/>
                    </a:cubicBezTo>
                    <a:cubicBezTo>
                      <a:pt x="677" y="977"/>
                      <a:pt x="674" y="982"/>
                      <a:pt x="672" y="983"/>
                    </a:cubicBezTo>
                    <a:cubicBezTo>
                      <a:pt x="671" y="982"/>
                      <a:pt x="670" y="978"/>
                      <a:pt x="669" y="976"/>
                    </a:cubicBezTo>
                    <a:cubicBezTo>
                      <a:pt x="661" y="984"/>
                      <a:pt x="653" y="993"/>
                      <a:pt x="647" y="1003"/>
                    </a:cubicBezTo>
                    <a:cubicBezTo>
                      <a:pt x="647" y="1006"/>
                      <a:pt x="647" y="1011"/>
                      <a:pt x="647" y="1014"/>
                    </a:cubicBezTo>
                    <a:cubicBezTo>
                      <a:pt x="650" y="1014"/>
                      <a:pt x="655" y="1014"/>
                      <a:pt x="658" y="1015"/>
                    </a:cubicBezTo>
                    <a:cubicBezTo>
                      <a:pt x="657" y="1020"/>
                      <a:pt x="655" y="1025"/>
                      <a:pt x="654" y="1031"/>
                    </a:cubicBezTo>
                    <a:cubicBezTo>
                      <a:pt x="652" y="1038"/>
                      <a:pt x="650" y="1045"/>
                      <a:pt x="647" y="1052"/>
                    </a:cubicBezTo>
                    <a:cubicBezTo>
                      <a:pt x="650" y="1052"/>
                      <a:pt x="655" y="1051"/>
                      <a:pt x="658" y="1051"/>
                    </a:cubicBezTo>
                    <a:cubicBezTo>
                      <a:pt x="657" y="1058"/>
                      <a:pt x="655" y="1066"/>
                      <a:pt x="653" y="1073"/>
                    </a:cubicBezTo>
                    <a:cubicBezTo>
                      <a:pt x="653" y="1076"/>
                      <a:pt x="651" y="1083"/>
                      <a:pt x="651" y="1086"/>
                    </a:cubicBezTo>
                    <a:cubicBezTo>
                      <a:pt x="647" y="1080"/>
                      <a:pt x="643" y="1075"/>
                      <a:pt x="640" y="1069"/>
                    </a:cubicBezTo>
                    <a:cubicBezTo>
                      <a:pt x="632" y="1070"/>
                      <a:pt x="624" y="1071"/>
                      <a:pt x="616" y="1073"/>
                    </a:cubicBezTo>
                    <a:cubicBezTo>
                      <a:pt x="615" y="1071"/>
                      <a:pt x="612" y="1069"/>
                      <a:pt x="610" y="1068"/>
                    </a:cubicBezTo>
                    <a:cubicBezTo>
                      <a:pt x="610" y="1071"/>
                      <a:pt x="610" y="1077"/>
                      <a:pt x="610" y="1081"/>
                    </a:cubicBezTo>
                    <a:cubicBezTo>
                      <a:pt x="607" y="1079"/>
                      <a:pt x="601" y="1076"/>
                      <a:pt x="598" y="1075"/>
                    </a:cubicBezTo>
                    <a:cubicBezTo>
                      <a:pt x="596" y="1074"/>
                      <a:pt x="590" y="1074"/>
                      <a:pt x="587" y="1074"/>
                    </a:cubicBezTo>
                    <a:cubicBezTo>
                      <a:pt x="587" y="1077"/>
                      <a:pt x="587" y="1083"/>
                      <a:pt x="587" y="1086"/>
                    </a:cubicBezTo>
                    <a:cubicBezTo>
                      <a:pt x="581" y="1089"/>
                      <a:pt x="574" y="1093"/>
                      <a:pt x="567" y="1096"/>
                    </a:cubicBezTo>
                    <a:cubicBezTo>
                      <a:pt x="563" y="1095"/>
                      <a:pt x="558" y="1092"/>
                      <a:pt x="553" y="1090"/>
                    </a:cubicBezTo>
                    <a:cubicBezTo>
                      <a:pt x="544" y="1088"/>
                      <a:pt x="534" y="1087"/>
                      <a:pt x="525" y="1091"/>
                    </a:cubicBezTo>
                    <a:cubicBezTo>
                      <a:pt x="521" y="1089"/>
                      <a:pt x="516" y="1088"/>
                      <a:pt x="511" y="1087"/>
                    </a:cubicBezTo>
                    <a:cubicBezTo>
                      <a:pt x="499" y="1075"/>
                      <a:pt x="487" y="1064"/>
                      <a:pt x="473" y="1056"/>
                    </a:cubicBezTo>
                    <a:cubicBezTo>
                      <a:pt x="470" y="1057"/>
                      <a:pt x="465" y="1060"/>
                      <a:pt x="462" y="1060"/>
                    </a:cubicBezTo>
                    <a:cubicBezTo>
                      <a:pt x="462" y="1057"/>
                      <a:pt x="463" y="1050"/>
                      <a:pt x="463" y="1047"/>
                    </a:cubicBezTo>
                    <a:cubicBezTo>
                      <a:pt x="466" y="1047"/>
                      <a:pt x="471" y="1047"/>
                      <a:pt x="474" y="1047"/>
                    </a:cubicBezTo>
                    <a:cubicBezTo>
                      <a:pt x="470" y="1042"/>
                      <a:pt x="465" y="1037"/>
                      <a:pt x="461" y="1033"/>
                    </a:cubicBezTo>
                    <a:cubicBezTo>
                      <a:pt x="458" y="1033"/>
                      <a:pt x="451" y="1032"/>
                      <a:pt x="448" y="1032"/>
                    </a:cubicBezTo>
                    <a:cubicBezTo>
                      <a:pt x="452" y="1038"/>
                      <a:pt x="457" y="1044"/>
                      <a:pt x="461" y="1050"/>
                    </a:cubicBezTo>
                    <a:cubicBezTo>
                      <a:pt x="459" y="1051"/>
                      <a:pt x="454" y="1051"/>
                      <a:pt x="452" y="1051"/>
                    </a:cubicBezTo>
                    <a:cubicBezTo>
                      <a:pt x="449" y="1047"/>
                      <a:pt x="446" y="1042"/>
                      <a:pt x="443" y="1037"/>
                    </a:cubicBezTo>
                    <a:cubicBezTo>
                      <a:pt x="434" y="1038"/>
                      <a:pt x="426" y="1042"/>
                      <a:pt x="418" y="1038"/>
                    </a:cubicBezTo>
                    <a:cubicBezTo>
                      <a:pt x="417" y="1040"/>
                      <a:pt x="415" y="1043"/>
                      <a:pt x="414" y="1044"/>
                    </a:cubicBezTo>
                    <a:cubicBezTo>
                      <a:pt x="413" y="1042"/>
                      <a:pt x="411" y="1038"/>
                      <a:pt x="410" y="1036"/>
                    </a:cubicBezTo>
                    <a:cubicBezTo>
                      <a:pt x="407" y="1043"/>
                      <a:pt x="402" y="1050"/>
                      <a:pt x="395" y="1054"/>
                    </a:cubicBezTo>
                    <a:cubicBezTo>
                      <a:pt x="395" y="1051"/>
                      <a:pt x="394" y="1045"/>
                      <a:pt x="393" y="1042"/>
                    </a:cubicBezTo>
                    <a:cubicBezTo>
                      <a:pt x="389" y="1042"/>
                      <a:pt x="389" y="1042"/>
                      <a:pt x="389" y="1042"/>
                    </a:cubicBezTo>
                    <a:cubicBezTo>
                      <a:pt x="389" y="1045"/>
                      <a:pt x="389" y="1050"/>
                      <a:pt x="389" y="1053"/>
                    </a:cubicBezTo>
                    <a:cubicBezTo>
                      <a:pt x="382" y="1051"/>
                      <a:pt x="376" y="1048"/>
                      <a:pt x="370" y="1046"/>
                    </a:cubicBezTo>
                    <a:cubicBezTo>
                      <a:pt x="370" y="1048"/>
                      <a:pt x="371" y="1054"/>
                      <a:pt x="371" y="1056"/>
                    </a:cubicBezTo>
                    <a:cubicBezTo>
                      <a:pt x="374" y="1056"/>
                      <a:pt x="378" y="1056"/>
                      <a:pt x="380" y="1056"/>
                    </a:cubicBezTo>
                    <a:cubicBezTo>
                      <a:pt x="380" y="1059"/>
                      <a:pt x="380" y="1065"/>
                      <a:pt x="380" y="1068"/>
                    </a:cubicBezTo>
                    <a:cubicBezTo>
                      <a:pt x="375" y="1072"/>
                      <a:pt x="371" y="1077"/>
                      <a:pt x="366" y="1081"/>
                    </a:cubicBezTo>
                    <a:cubicBezTo>
                      <a:pt x="366" y="1083"/>
                      <a:pt x="366" y="1088"/>
                      <a:pt x="366" y="1091"/>
                    </a:cubicBezTo>
                    <a:cubicBezTo>
                      <a:pt x="362" y="1093"/>
                      <a:pt x="358" y="1095"/>
                      <a:pt x="354" y="1097"/>
                    </a:cubicBezTo>
                    <a:cubicBezTo>
                      <a:pt x="352" y="1095"/>
                      <a:pt x="349" y="1093"/>
                      <a:pt x="348" y="1091"/>
                    </a:cubicBezTo>
                    <a:cubicBezTo>
                      <a:pt x="352" y="1085"/>
                      <a:pt x="357" y="1078"/>
                      <a:pt x="362" y="1072"/>
                    </a:cubicBezTo>
                    <a:cubicBezTo>
                      <a:pt x="362" y="1069"/>
                      <a:pt x="362" y="1063"/>
                      <a:pt x="362" y="1060"/>
                    </a:cubicBezTo>
                    <a:cubicBezTo>
                      <a:pt x="356" y="1060"/>
                      <a:pt x="350" y="1060"/>
                      <a:pt x="345" y="1060"/>
                    </a:cubicBezTo>
                    <a:cubicBezTo>
                      <a:pt x="343" y="1063"/>
                      <a:pt x="339" y="1067"/>
                      <a:pt x="337" y="1070"/>
                    </a:cubicBezTo>
                    <a:cubicBezTo>
                      <a:pt x="334" y="1070"/>
                      <a:pt x="330" y="1070"/>
                      <a:pt x="328" y="1070"/>
                    </a:cubicBezTo>
                    <a:cubicBezTo>
                      <a:pt x="321" y="1073"/>
                      <a:pt x="315" y="1076"/>
                      <a:pt x="308" y="1078"/>
                    </a:cubicBezTo>
                    <a:cubicBezTo>
                      <a:pt x="305" y="1078"/>
                      <a:pt x="301" y="1079"/>
                      <a:pt x="299" y="1079"/>
                    </a:cubicBezTo>
                    <a:cubicBezTo>
                      <a:pt x="297" y="1081"/>
                      <a:pt x="293" y="1086"/>
                      <a:pt x="291" y="1088"/>
                    </a:cubicBezTo>
                    <a:cubicBezTo>
                      <a:pt x="285" y="1088"/>
                      <a:pt x="279" y="1088"/>
                      <a:pt x="273" y="1088"/>
                    </a:cubicBezTo>
                    <a:cubicBezTo>
                      <a:pt x="274" y="1081"/>
                      <a:pt x="277" y="1074"/>
                      <a:pt x="279" y="1067"/>
                    </a:cubicBezTo>
                    <a:cubicBezTo>
                      <a:pt x="280" y="1069"/>
                      <a:pt x="283" y="1073"/>
                      <a:pt x="285" y="1075"/>
                    </a:cubicBezTo>
                    <a:cubicBezTo>
                      <a:pt x="291" y="1069"/>
                      <a:pt x="298" y="1064"/>
                      <a:pt x="305" y="1059"/>
                    </a:cubicBezTo>
                    <a:cubicBezTo>
                      <a:pt x="306" y="1061"/>
                      <a:pt x="307" y="1064"/>
                      <a:pt x="307" y="1066"/>
                    </a:cubicBezTo>
                    <a:cubicBezTo>
                      <a:pt x="321" y="1052"/>
                      <a:pt x="338" y="1041"/>
                      <a:pt x="356" y="1031"/>
                    </a:cubicBezTo>
                    <a:cubicBezTo>
                      <a:pt x="361" y="1026"/>
                      <a:pt x="365" y="1020"/>
                      <a:pt x="369" y="1015"/>
                    </a:cubicBezTo>
                    <a:cubicBezTo>
                      <a:pt x="358" y="1014"/>
                      <a:pt x="347" y="1014"/>
                      <a:pt x="337" y="1014"/>
                    </a:cubicBezTo>
                    <a:cubicBezTo>
                      <a:pt x="329" y="1019"/>
                      <a:pt x="320" y="1024"/>
                      <a:pt x="313" y="1028"/>
                    </a:cubicBezTo>
                    <a:cubicBezTo>
                      <a:pt x="310" y="1028"/>
                      <a:pt x="306" y="1028"/>
                      <a:pt x="304" y="1028"/>
                    </a:cubicBezTo>
                    <a:cubicBezTo>
                      <a:pt x="299" y="1031"/>
                      <a:pt x="295" y="1034"/>
                      <a:pt x="290" y="1037"/>
                    </a:cubicBezTo>
                    <a:cubicBezTo>
                      <a:pt x="287" y="1037"/>
                      <a:pt x="281" y="1037"/>
                      <a:pt x="279" y="1037"/>
                    </a:cubicBezTo>
                    <a:cubicBezTo>
                      <a:pt x="279" y="1039"/>
                      <a:pt x="279" y="1043"/>
                      <a:pt x="279" y="1045"/>
                    </a:cubicBezTo>
                    <a:cubicBezTo>
                      <a:pt x="276" y="1046"/>
                      <a:pt x="269" y="1049"/>
                      <a:pt x="267" y="1051"/>
                    </a:cubicBezTo>
                    <a:cubicBezTo>
                      <a:pt x="261" y="1051"/>
                      <a:pt x="255" y="1051"/>
                      <a:pt x="249" y="1051"/>
                    </a:cubicBezTo>
                    <a:cubicBezTo>
                      <a:pt x="249" y="1039"/>
                      <a:pt x="258" y="1032"/>
                      <a:pt x="268" y="1027"/>
                    </a:cubicBezTo>
                    <a:cubicBezTo>
                      <a:pt x="269" y="1029"/>
                      <a:pt x="272" y="1033"/>
                      <a:pt x="273" y="1036"/>
                    </a:cubicBezTo>
                    <a:cubicBezTo>
                      <a:pt x="278" y="1028"/>
                      <a:pt x="280" y="1019"/>
                      <a:pt x="275" y="1011"/>
                    </a:cubicBezTo>
                    <a:cubicBezTo>
                      <a:pt x="275" y="1008"/>
                      <a:pt x="273" y="1002"/>
                      <a:pt x="273" y="999"/>
                    </a:cubicBezTo>
                    <a:cubicBezTo>
                      <a:pt x="267" y="1001"/>
                      <a:pt x="261" y="1003"/>
                      <a:pt x="255" y="1006"/>
                    </a:cubicBezTo>
                    <a:cubicBezTo>
                      <a:pt x="255" y="1002"/>
                      <a:pt x="255" y="996"/>
                      <a:pt x="256" y="993"/>
                    </a:cubicBezTo>
                    <a:cubicBezTo>
                      <a:pt x="253" y="992"/>
                      <a:pt x="246" y="989"/>
                      <a:pt x="243" y="987"/>
                    </a:cubicBezTo>
                    <a:cubicBezTo>
                      <a:pt x="238" y="987"/>
                      <a:pt x="232" y="987"/>
                      <a:pt x="227" y="988"/>
                    </a:cubicBezTo>
                    <a:cubicBezTo>
                      <a:pt x="220" y="989"/>
                      <a:pt x="213" y="991"/>
                      <a:pt x="206" y="993"/>
                    </a:cubicBezTo>
                    <a:cubicBezTo>
                      <a:pt x="205" y="985"/>
                      <a:pt x="205" y="977"/>
                      <a:pt x="204" y="970"/>
                    </a:cubicBezTo>
                    <a:cubicBezTo>
                      <a:pt x="200" y="963"/>
                      <a:pt x="191" y="964"/>
                      <a:pt x="184" y="962"/>
                    </a:cubicBezTo>
                    <a:cubicBezTo>
                      <a:pt x="188" y="959"/>
                      <a:pt x="192" y="956"/>
                      <a:pt x="196" y="953"/>
                    </a:cubicBezTo>
                    <a:cubicBezTo>
                      <a:pt x="196" y="950"/>
                      <a:pt x="196" y="946"/>
                      <a:pt x="197" y="944"/>
                    </a:cubicBezTo>
                    <a:cubicBezTo>
                      <a:pt x="201" y="932"/>
                      <a:pt x="202" y="918"/>
                      <a:pt x="200" y="906"/>
                    </a:cubicBezTo>
                    <a:cubicBezTo>
                      <a:pt x="195" y="894"/>
                      <a:pt x="182" y="900"/>
                      <a:pt x="173" y="903"/>
                    </a:cubicBezTo>
                    <a:cubicBezTo>
                      <a:pt x="164" y="903"/>
                      <a:pt x="155" y="904"/>
                      <a:pt x="146" y="904"/>
                    </a:cubicBezTo>
                    <a:cubicBezTo>
                      <a:pt x="143" y="897"/>
                      <a:pt x="141" y="891"/>
                      <a:pt x="139" y="884"/>
                    </a:cubicBezTo>
                    <a:cubicBezTo>
                      <a:pt x="129" y="885"/>
                      <a:pt x="120" y="886"/>
                      <a:pt x="110" y="887"/>
                    </a:cubicBezTo>
                    <a:cubicBezTo>
                      <a:pt x="96" y="885"/>
                      <a:pt x="83" y="885"/>
                      <a:pt x="69" y="885"/>
                    </a:cubicBezTo>
                    <a:cubicBezTo>
                      <a:pt x="74" y="876"/>
                      <a:pt x="79" y="866"/>
                      <a:pt x="87" y="858"/>
                    </a:cubicBezTo>
                    <a:cubicBezTo>
                      <a:pt x="99" y="861"/>
                      <a:pt x="112" y="860"/>
                      <a:pt x="124" y="857"/>
                    </a:cubicBezTo>
                    <a:cubicBezTo>
                      <a:pt x="129" y="854"/>
                      <a:pt x="133" y="851"/>
                      <a:pt x="138" y="848"/>
                    </a:cubicBezTo>
                    <a:cubicBezTo>
                      <a:pt x="140" y="848"/>
                      <a:pt x="145" y="848"/>
                      <a:pt x="147" y="848"/>
                    </a:cubicBezTo>
                    <a:cubicBezTo>
                      <a:pt x="157" y="845"/>
                      <a:pt x="167" y="840"/>
                      <a:pt x="171" y="829"/>
                    </a:cubicBezTo>
                    <a:cubicBezTo>
                      <a:pt x="160" y="831"/>
                      <a:pt x="148" y="835"/>
                      <a:pt x="137" y="830"/>
                    </a:cubicBezTo>
                    <a:cubicBezTo>
                      <a:pt x="134" y="815"/>
                      <a:pt x="123" y="806"/>
                      <a:pt x="110" y="799"/>
                    </a:cubicBezTo>
                    <a:cubicBezTo>
                      <a:pt x="115" y="797"/>
                      <a:pt x="120" y="794"/>
                      <a:pt x="125" y="792"/>
                    </a:cubicBezTo>
                    <a:cubicBezTo>
                      <a:pt x="128" y="784"/>
                      <a:pt x="132" y="777"/>
                      <a:pt x="137" y="770"/>
                    </a:cubicBezTo>
                    <a:cubicBezTo>
                      <a:pt x="136" y="750"/>
                      <a:pt x="104" y="762"/>
                      <a:pt x="107" y="740"/>
                    </a:cubicBezTo>
                    <a:cubicBezTo>
                      <a:pt x="102" y="732"/>
                      <a:pt x="98" y="725"/>
                      <a:pt x="93" y="719"/>
                    </a:cubicBezTo>
                    <a:cubicBezTo>
                      <a:pt x="87" y="719"/>
                      <a:pt x="81" y="719"/>
                      <a:pt x="76" y="719"/>
                    </a:cubicBezTo>
                    <a:cubicBezTo>
                      <a:pt x="76" y="715"/>
                      <a:pt x="76" y="715"/>
                      <a:pt x="76" y="715"/>
                    </a:cubicBezTo>
                    <a:cubicBezTo>
                      <a:pt x="78" y="715"/>
                      <a:pt x="83" y="715"/>
                      <a:pt x="85" y="715"/>
                    </a:cubicBezTo>
                    <a:cubicBezTo>
                      <a:pt x="85" y="713"/>
                      <a:pt x="85" y="710"/>
                      <a:pt x="85" y="709"/>
                    </a:cubicBezTo>
                    <a:cubicBezTo>
                      <a:pt x="93" y="705"/>
                      <a:pt x="98" y="699"/>
                      <a:pt x="102" y="690"/>
                    </a:cubicBezTo>
                    <a:cubicBezTo>
                      <a:pt x="102" y="681"/>
                      <a:pt x="103" y="672"/>
                      <a:pt x="104" y="663"/>
                    </a:cubicBezTo>
                    <a:cubicBezTo>
                      <a:pt x="96" y="664"/>
                      <a:pt x="89" y="665"/>
                      <a:pt x="82" y="667"/>
                    </a:cubicBezTo>
                    <a:cubicBezTo>
                      <a:pt x="80" y="668"/>
                      <a:pt x="76" y="669"/>
                      <a:pt x="74" y="670"/>
                    </a:cubicBezTo>
                    <a:cubicBezTo>
                      <a:pt x="67" y="672"/>
                      <a:pt x="60" y="673"/>
                      <a:pt x="54" y="674"/>
                    </a:cubicBezTo>
                    <a:cubicBezTo>
                      <a:pt x="47" y="681"/>
                      <a:pt x="41" y="688"/>
                      <a:pt x="36" y="696"/>
                    </a:cubicBezTo>
                    <a:cubicBezTo>
                      <a:pt x="30" y="696"/>
                      <a:pt x="25" y="696"/>
                      <a:pt x="19" y="696"/>
                    </a:cubicBezTo>
                    <a:cubicBezTo>
                      <a:pt x="16" y="694"/>
                      <a:pt x="10" y="691"/>
                      <a:pt x="7" y="690"/>
                    </a:cubicBezTo>
                    <a:cubicBezTo>
                      <a:pt x="7" y="687"/>
                      <a:pt x="6" y="683"/>
                      <a:pt x="5" y="681"/>
                    </a:cubicBezTo>
                    <a:cubicBezTo>
                      <a:pt x="2" y="672"/>
                      <a:pt x="2" y="663"/>
                      <a:pt x="1" y="653"/>
                    </a:cubicBezTo>
                    <a:cubicBezTo>
                      <a:pt x="5" y="648"/>
                      <a:pt x="8" y="643"/>
                      <a:pt x="11" y="639"/>
                    </a:cubicBezTo>
                    <a:cubicBezTo>
                      <a:pt x="11" y="632"/>
                      <a:pt x="11" y="626"/>
                      <a:pt x="11" y="620"/>
                    </a:cubicBezTo>
                    <a:cubicBezTo>
                      <a:pt x="7" y="616"/>
                      <a:pt x="4" y="613"/>
                      <a:pt x="0" y="609"/>
                    </a:cubicBezTo>
                    <a:cubicBezTo>
                      <a:pt x="3" y="609"/>
                      <a:pt x="10" y="608"/>
                      <a:pt x="14" y="608"/>
                    </a:cubicBezTo>
                    <a:cubicBezTo>
                      <a:pt x="10" y="602"/>
                      <a:pt x="6" y="596"/>
                      <a:pt x="1" y="591"/>
                    </a:cubicBezTo>
                    <a:cubicBezTo>
                      <a:pt x="2" y="591"/>
                      <a:pt x="5" y="590"/>
                      <a:pt x="7" y="590"/>
                    </a:cubicBezTo>
                    <a:cubicBezTo>
                      <a:pt x="4" y="585"/>
                      <a:pt x="2" y="580"/>
                      <a:pt x="1" y="574"/>
                    </a:cubicBezTo>
                    <a:cubicBezTo>
                      <a:pt x="8" y="568"/>
                      <a:pt x="15" y="561"/>
                      <a:pt x="24" y="556"/>
                    </a:cubicBezTo>
                    <a:cubicBezTo>
                      <a:pt x="28" y="547"/>
                      <a:pt x="32" y="539"/>
                      <a:pt x="36" y="530"/>
                    </a:cubicBezTo>
                    <a:cubicBezTo>
                      <a:pt x="44" y="530"/>
                      <a:pt x="52" y="530"/>
                      <a:pt x="60" y="530"/>
                    </a:cubicBezTo>
                    <a:cubicBezTo>
                      <a:pt x="62" y="528"/>
                      <a:pt x="66" y="522"/>
                      <a:pt x="69" y="520"/>
                    </a:cubicBezTo>
                    <a:cubicBezTo>
                      <a:pt x="79" y="519"/>
                      <a:pt x="88" y="524"/>
                      <a:pt x="92" y="534"/>
                    </a:cubicBezTo>
                    <a:cubicBezTo>
                      <a:pt x="102" y="539"/>
                      <a:pt x="113" y="540"/>
                      <a:pt x="124" y="540"/>
                    </a:cubicBezTo>
                    <a:cubicBezTo>
                      <a:pt x="128" y="537"/>
                      <a:pt x="133" y="533"/>
                      <a:pt x="138" y="530"/>
                    </a:cubicBezTo>
                    <a:cubicBezTo>
                      <a:pt x="140" y="530"/>
                      <a:pt x="144" y="530"/>
                      <a:pt x="146" y="530"/>
                    </a:cubicBezTo>
                    <a:cubicBezTo>
                      <a:pt x="154" y="526"/>
                      <a:pt x="161" y="522"/>
                      <a:pt x="168" y="519"/>
                    </a:cubicBezTo>
                    <a:cubicBezTo>
                      <a:pt x="168" y="517"/>
                      <a:pt x="168" y="514"/>
                      <a:pt x="168" y="512"/>
                    </a:cubicBezTo>
                    <a:cubicBezTo>
                      <a:pt x="164" y="512"/>
                      <a:pt x="156" y="512"/>
                      <a:pt x="152" y="512"/>
                    </a:cubicBezTo>
                    <a:cubicBezTo>
                      <a:pt x="156" y="508"/>
                      <a:pt x="160" y="504"/>
                      <a:pt x="164" y="501"/>
                    </a:cubicBezTo>
                    <a:cubicBezTo>
                      <a:pt x="162" y="498"/>
                      <a:pt x="158" y="494"/>
                      <a:pt x="156" y="492"/>
                    </a:cubicBezTo>
                    <a:cubicBezTo>
                      <a:pt x="167" y="495"/>
                      <a:pt x="177" y="498"/>
                      <a:pt x="187" y="499"/>
                    </a:cubicBezTo>
                    <a:cubicBezTo>
                      <a:pt x="185" y="505"/>
                      <a:pt x="182" y="512"/>
                      <a:pt x="180" y="518"/>
                    </a:cubicBezTo>
                    <a:cubicBezTo>
                      <a:pt x="186" y="516"/>
                      <a:pt x="193" y="515"/>
                      <a:pt x="199" y="513"/>
                    </a:cubicBezTo>
                    <a:cubicBezTo>
                      <a:pt x="201" y="512"/>
                      <a:pt x="206" y="512"/>
                      <a:pt x="208" y="512"/>
                    </a:cubicBezTo>
                    <a:cubicBezTo>
                      <a:pt x="210" y="509"/>
                      <a:pt x="214" y="505"/>
                      <a:pt x="216" y="503"/>
                    </a:cubicBezTo>
                    <a:cubicBezTo>
                      <a:pt x="218" y="503"/>
                      <a:pt x="222" y="502"/>
                      <a:pt x="225" y="502"/>
                    </a:cubicBezTo>
                    <a:cubicBezTo>
                      <a:pt x="234" y="499"/>
                      <a:pt x="244" y="497"/>
                      <a:pt x="254" y="495"/>
                    </a:cubicBezTo>
                    <a:cubicBezTo>
                      <a:pt x="261" y="493"/>
                      <a:pt x="269" y="492"/>
                      <a:pt x="277" y="490"/>
                    </a:cubicBezTo>
                    <a:cubicBezTo>
                      <a:pt x="283" y="489"/>
                      <a:pt x="289" y="489"/>
                      <a:pt x="294" y="488"/>
                    </a:cubicBezTo>
                    <a:cubicBezTo>
                      <a:pt x="308" y="480"/>
                      <a:pt x="331" y="476"/>
                      <a:pt x="331" y="456"/>
                    </a:cubicBezTo>
                    <a:cubicBezTo>
                      <a:pt x="322" y="456"/>
                      <a:pt x="314" y="456"/>
                      <a:pt x="305" y="457"/>
                    </a:cubicBezTo>
                    <a:cubicBezTo>
                      <a:pt x="298" y="459"/>
                      <a:pt x="291" y="461"/>
                      <a:pt x="285" y="462"/>
                    </a:cubicBezTo>
                    <a:cubicBezTo>
                      <a:pt x="291" y="455"/>
                      <a:pt x="300" y="448"/>
                      <a:pt x="309" y="443"/>
                    </a:cubicBezTo>
                    <a:cubicBezTo>
                      <a:pt x="311" y="443"/>
                      <a:pt x="315" y="443"/>
                      <a:pt x="317" y="443"/>
                    </a:cubicBezTo>
                    <a:cubicBezTo>
                      <a:pt x="329" y="433"/>
                      <a:pt x="342" y="424"/>
                      <a:pt x="355" y="415"/>
                    </a:cubicBezTo>
                    <a:cubicBezTo>
                      <a:pt x="357" y="415"/>
                      <a:pt x="362" y="415"/>
                      <a:pt x="364" y="415"/>
                    </a:cubicBezTo>
                    <a:cubicBezTo>
                      <a:pt x="370" y="410"/>
                      <a:pt x="377" y="406"/>
                      <a:pt x="383" y="401"/>
                    </a:cubicBezTo>
                    <a:cubicBezTo>
                      <a:pt x="388" y="401"/>
                      <a:pt x="393" y="401"/>
                      <a:pt x="398" y="401"/>
                    </a:cubicBezTo>
                    <a:cubicBezTo>
                      <a:pt x="398" y="397"/>
                      <a:pt x="398" y="391"/>
                      <a:pt x="398" y="387"/>
                    </a:cubicBezTo>
                    <a:cubicBezTo>
                      <a:pt x="393" y="387"/>
                      <a:pt x="388" y="387"/>
                      <a:pt x="383" y="387"/>
                    </a:cubicBezTo>
                    <a:cubicBezTo>
                      <a:pt x="374" y="392"/>
                      <a:pt x="366" y="397"/>
                      <a:pt x="358" y="402"/>
                    </a:cubicBezTo>
                    <a:cubicBezTo>
                      <a:pt x="350" y="401"/>
                      <a:pt x="343" y="400"/>
                      <a:pt x="335" y="398"/>
                    </a:cubicBezTo>
                    <a:cubicBezTo>
                      <a:pt x="326" y="397"/>
                      <a:pt x="316" y="396"/>
                      <a:pt x="308" y="394"/>
                    </a:cubicBezTo>
                    <a:cubicBezTo>
                      <a:pt x="302" y="392"/>
                      <a:pt x="297" y="389"/>
                      <a:pt x="292" y="386"/>
                    </a:cubicBezTo>
                    <a:cubicBezTo>
                      <a:pt x="292" y="378"/>
                      <a:pt x="293" y="369"/>
                      <a:pt x="294" y="361"/>
                    </a:cubicBezTo>
                    <a:cubicBezTo>
                      <a:pt x="297" y="350"/>
                      <a:pt x="306" y="345"/>
                      <a:pt x="316" y="343"/>
                    </a:cubicBezTo>
                    <a:cubicBezTo>
                      <a:pt x="330" y="348"/>
                      <a:pt x="346" y="347"/>
                      <a:pt x="360" y="343"/>
                    </a:cubicBezTo>
                    <a:cubicBezTo>
                      <a:pt x="366" y="342"/>
                      <a:pt x="371" y="341"/>
                      <a:pt x="377" y="340"/>
                    </a:cubicBezTo>
                    <a:cubicBezTo>
                      <a:pt x="386" y="337"/>
                      <a:pt x="396" y="337"/>
                      <a:pt x="406" y="336"/>
                    </a:cubicBezTo>
                    <a:cubicBezTo>
                      <a:pt x="413" y="332"/>
                      <a:pt x="419" y="327"/>
                      <a:pt x="424" y="320"/>
                    </a:cubicBezTo>
                    <a:cubicBezTo>
                      <a:pt x="426" y="318"/>
                      <a:pt x="431" y="315"/>
                      <a:pt x="433" y="314"/>
                    </a:cubicBezTo>
                    <a:cubicBezTo>
                      <a:pt x="453" y="314"/>
                      <a:pt x="473" y="314"/>
                      <a:pt x="492" y="314"/>
                    </a:cubicBezTo>
                    <a:cubicBezTo>
                      <a:pt x="510" y="306"/>
                      <a:pt x="524" y="293"/>
                      <a:pt x="537" y="279"/>
                    </a:cubicBezTo>
                    <a:cubicBezTo>
                      <a:pt x="537" y="271"/>
                      <a:pt x="537" y="263"/>
                      <a:pt x="537" y="256"/>
                    </a:cubicBezTo>
                    <a:cubicBezTo>
                      <a:pt x="548" y="245"/>
                      <a:pt x="558" y="233"/>
                      <a:pt x="571" y="224"/>
                    </a:cubicBezTo>
                    <a:cubicBezTo>
                      <a:pt x="592" y="210"/>
                      <a:pt x="604" y="187"/>
                      <a:pt x="620" y="168"/>
                    </a:cubicBezTo>
                    <a:cubicBezTo>
                      <a:pt x="620" y="166"/>
                      <a:pt x="620" y="161"/>
                      <a:pt x="620" y="159"/>
                    </a:cubicBezTo>
                    <a:cubicBezTo>
                      <a:pt x="639" y="149"/>
                      <a:pt x="654" y="134"/>
                      <a:pt x="673" y="123"/>
                    </a:cubicBezTo>
                    <a:cubicBezTo>
                      <a:pt x="677" y="121"/>
                      <a:pt x="682" y="119"/>
                      <a:pt x="687" y="117"/>
                    </a:cubicBezTo>
                    <a:cubicBezTo>
                      <a:pt x="701" y="107"/>
                      <a:pt x="712" y="92"/>
                      <a:pt x="728" y="83"/>
                    </a:cubicBezTo>
                    <a:cubicBezTo>
                      <a:pt x="735" y="83"/>
                      <a:pt x="742" y="83"/>
                      <a:pt x="750" y="83"/>
                    </a:cubicBezTo>
                    <a:cubicBezTo>
                      <a:pt x="758" y="79"/>
                      <a:pt x="766" y="77"/>
                      <a:pt x="775" y="75"/>
                    </a:cubicBezTo>
                    <a:cubicBezTo>
                      <a:pt x="779" y="74"/>
                      <a:pt x="784" y="72"/>
                      <a:pt x="788" y="71"/>
                    </a:cubicBezTo>
                    <a:cubicBezTo>
                      <a:pt x="793" y="69"/>
                      <a:pt x="798" y="67"/>
                      <a:pt x="803" y="65"/>
                    </a:cubicBezTo>
                    <a:cubicBezTo>
                      <a:pt x="805" y="65"/>
                      <a:pt x="808" y="64"/>
                      <a:pt x="810" y="63"/>
                    </a:cubicBezTo>
                    <a:cubicBezTo>
                      <a:pt x="820" y="61"/>
                      <a:pt x="829" y="60"/>
                      <a:pt x="839" y="57"/>
                    </a:cubicBezTo>
                    <a:cubicBezTo>
                      <a:pt x="844" y="55"/>
                      <a:pt x="848" y="54"/>
                      <a:pt x="853" y="52"/>
                    </a:cubicBezTo>
                    <a:cubicBezTo>
                      <a:pt x="858" y="50"/>
                      <a:pt x="862" y="48"/>
                      <a:pt x="867" y="47"/>
                    </a:cubicBezTo>
                    <a:cubicBezTo>
                      <a:pt x="869" y="47"/>
                      <a:pt x="874" y="46"/>
                      <a:pt x="876" y="46"/>
                    </a:cubicBezTo>
                    <a:cubicBezTo>
                      <a:pt x="883" y="41"/>
                      <a:pt x="890" y="36"/>
                      <a:pt x="896" y="31"/>
                    </a:cubicBezTo>
                    <a:cubicBezTo>
                      <a:pt x="896" y="26"/>
                      <a:pt x="896" y="22"/>
                      <a:pt x="897" y="17"/>
                    </a:cubicBezTo>
                    <a:cubicBezTo>
                      <a:pt x="898" y="14"/>
                      <a:pt x="901" y="8"/>
                      <a:pt x="902" y="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9" name="Freeform 236">
                <a:extLst>
                  <a:ext uri="{FF2B5EF4-FFF2-40B4-BE49-F238E27FC236}">
                    <a16:creationId xmlns:a16="http://schemas.microsoft.com/office/drawing/2014/main" id="{3829CD38-FF02-4EE0-ADB5-6C9BC201B647}"/>
                  </a:ext>
                </a:extLst>
              </p:cNvPr>
              <p:cNvSpPr>
                <a:spLocks/>
              </p:cNvSpPr>
              <p:nvPr userDrawn="1"/>
            </p:nvSpPr>
            <p:spPr bwMode="auto">
              <a:xfrm>
                <a:off x="5687" y="3171"/>
                <a:ext cx="26" cy="61"/>
              </a:xfrm>
              <a:custGeom>
                <a:avLst/>
                <a:gdLst>
                  <a:gd name="T0" fmla="*/ 1 w 35"/>
                  <a:gd name="T1" fmla="*/ 8 h 82"/>
                  <a:gd name="T2" fmla="*/ 10 w 35"/>
                  <a:gd name="T3" fmla="*/ 0 h 82"/>
                  <a:gd name="T4" fmla="*/ 25 w 35"/>
                  <a:gd name="T5" fmla="*/ 32 h 82"/>
                  <a:gd name="T6" fmla="*/ 21 w 35"/>
                  <a:gd name="T7" fmla="*/ 46 h 82"/>
                  <a:gd name="T8" fmla="*/ 25 w 35"/>
                  <a:gd name="T9" fmla="*/ 64 h 82"/>
                  <a:gd name="T10" fmla="*/ 35 w 35"/>
                  <a:gd name="T11" fmla="*/ 82 h 82"/>
                  <a:gd name="T12" fmla="*/ 14 w 35"/>
                  <a:gd name="T13" fmla="*/ 64 h 82"/>
                  <a:gd name="T14" fmla="*/ 0 w 35"/>
                  <a:gd name="T15" fmla="*/ 43 h 82"/>
                  <a:gd name="T16" fmla="*/ 16 w 35"/>
                  <a:gd name="T17" fmla="*/ 44 h 82"/>
                  <a:gd name="T18" fmla="*/ 2 w 35"/>
                  <a:gd name="T19" fmla="*/ 22 h 82"/>
                  <a:gd name="T20" fmla="*/ 1 w 35"/>
                  <a:gd name="T21" fmla="*/ 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82">
                    <a:moveTo>
                      <a:pt x="1" y="8"/>
                    </a:moveTo>
                    <a:cubicBezTo>
                      <a:pt x="3" y="6"/>
                      <a:pt x="8" y="2"/>
                      <a:pt x="10" y="0"/>
                    </a:cubicBezTo>
                    <a:cubicBezTo>
                      <a:pt x="9" y="13"/>
                      <a:pt x="9" y="30"/>
                      <a:pt x="25" y="32"/>
                    </a:cubicBezTo>
                    <a:cubicBezTo>
                      <a:pt x="24" y="36"/>
                      <a:pt x="22" y="41"/>
                      <a:pt x="21" y="46"/>
                    </a:cubicBezTo>
                    <a:cubicBezTo>
                      <a:pt x="24" y="51"/>
                      <a:pt x="24" y="58"/>
                      <a:pt x="25" y="64"/>
                    </a:cubicBezTo>
                    <a:cubicBezTo>
                      <a:pt x="28" y="70"/>
                      <a:pt x="32" y="76"/>
                      <a:pt x="35" y="82"/>
                    </a:cubicBezTo>
                    <a:cubicBezTo>
                      <a:pt x="25" y="80"/>
                      <a:pt x="17" y="73"/>
                      <a:pt x="14" y="64"/>
                    </a:cubicBezTo>
                    <a:cubicBezTo>
                      <a:pt x="10" y="56"/>
                      <a:pt x="5" y="49"/>
                      <a:pt x="0" y="43"/>
                    </a:cubicBezTo>
                    <a:cubicBezTo>
                      <a:pt x="4" y="43"/>
                      <a:pt x="12" y="43"/>
                      <a:pt x="16" y="44"/>
                    </a:cubicBezTo>
                    <a:cubicBezTo>
                      <a:pt x="12" y="36"/>
                      <a:pt x="7" y="29"/>
                      <a:pt x="2" y="22"/>
                    </a:cubicBezTo>
                    <a:cubicBezTo>
                      <a:pt x="1" y="17"/>
                      <a:pt x="1" y="12"/>
                      <a:pt x="1" y="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0" name="Freeform 237">
                <a:extLst>
                  <a:ext uri="{FF2B5EF4-FFF2-40B4-BE49-F238E27FC236}">
                    <a16:creationId xmlns:a16="http://schemas.microsoft.com/office/drawing/2014/main" id="{99388E4B-A14B-473C-8802-FF92A0C4DAB5}"/>
                  </a:ext>
                </a:extLst>
              </p:cNvPr>
              <p:cNvSpPr>
                <a:spLocks noEditPoints="1"/>
              </p:cNvSpPr>
              <p:nvPr userDrawn="1"/>
            </p:nvSpPr>
            <p:spPr bwMode="auto">
              <a:xfrm>
                <a:off x="3693" y="3181"/>
                <a:ext cx="1128" cy="946"/>
              </a:xfrm>
              <a:custGeom>
                <a:avLst/>
                <a:gdLst>
                  <a:gd name="T0" fmla="*/ 170 w 1500"/>
                  <a:gd name="T1" fmla="*/ 8 h 1257"/>
                  <a:gd name="T2" fmla="*/ 100 w 1500"/>
                  <a:gd name="T3" fmla="*/ 53 h 1257"/>
                  <a:gd name="T4" fmla="*/ 50 w 1500"/>
                  <a:gd name="T5" fmla="*/ 33 h 1257"/>
                  <a:gd name="T6" fmla="*/ 4 w 1500"/>
                  <a:gd name="T7" fmla="*/ 59 h 1257"/>
                  <a:gd name="T8" fmla="*/ 35 w 1500"/>
                  <a:gd name="T9" fmla="*/ 198 h 1257"/>
                  <a:gd name="T10" fmla="*/ 103 w 1500"/>
                  <a:gd name="T11" fmla="*/ 238 h 1257"/>
                  <a:gd name="T12" fmla="*/ 137 w 1500"/>
                  <a:gd name="T13" fmla="*/ 283 h 1257"/>
                  <a:gd name="T14" fmla="*/ 220 w 1500"/>
                  <a:gd name="T15" fmla="*/ 291 h 1257"/>
                  <a:gd name="T16" fmla="*/ 270 w 1500"/>
                  <a:gd name="T17" fmla="*/ 312 h 1257"/>
                  <a:gd name="T18" fmla="*/ 301 w 1500"/>
                  <a:gd name="T19" fmla="*/ 387 h 1257"/>
                  <a:gd name="T20" fmla="*/ 216 w 1500"/>
                  <a:gd name="T21" fmla="*/ 444 h 1257"/>
                  <a:gd name="T22" fmla="*/ 203 w 1500"/>
                  <a:gd name="T23" fmla="*/ 492 h 1257"/>
                  <a:gd name="T24" fmla="*/ 162 w 1500"/>
                  <a:gd name="T25" fmla="*/ 564 h 1257"/>
                  <a:gd name="T26" fmla="*/ 137 w 1500"/>
                  <a:gd name="T27" fmla="*/ 651 h 1257"/>
                  <a:gd name="T28" fmla="*/ 102 w 1500"/>
                  <a:gd name="T29" fmla="*/ 717 h 1257"/>
                  <a:gd name="T30" fmla="*/ 65 w 1500"/>
                  <a:gd name="T31" fmla="*/ 831 h 1257"/>
                  <a:gd name="T32" fmla="*/ 58 w 1500"/>
                  <a:gd name="T33" fmla="*/ 906 h 1257"/>
                  <a:gd name="T34" fmla="*/ 0 w 1500"/>
                  <a:gd name="T35" fmla="*/ 1016 h 1257"/>
                  <a:gd name="T36" fmla="*/ 86 w 1500"/>
                  <a:gd name="T37" fmla="*/ 1055 h 1257"/>
                  <a:gd name="T38" fmla="*/ 112 w 1500"/>
                  <a:gd name="T39" fmla="*/ 1133 h 1257"/>
                  <a:gd name="T40" fmla="*/ 140 w 1500"/>
                  <a:gd name="T41" fmla="*/ 1214 h 1257"/>
                  <a:gd name="T42" fmla="*/ 191 w 1500"/>
                  <a:gd name="T43" fmla="*/ 1249 h 1257"/>
                  <a:gd name="T44" fmla="*/ 260 w 1500"/>
                  <a:gd name="T45" fmla="*/ 1196 h 1257"/>
                  <a:gd name="T46" fmla="*/ 410 w 1500"/>
                  <a:gd name="T47" fmla="*/ 1175 h 1257"/>
                  <a:gd name="T48" fmla="*/ 482 w 1500"/>
                  <a:gd name="T49" fmla="*/ 1190 h 1257"/>
                  <a:gd name="T50" fmla="*/ 588 w 1500"/>
                  <a:gd name="T51" fmla="*/ 1200 h 1257"/>
                  <a:gd name="T52" fmla="*/ 649 w 1500"/>
                  <a:gd name="T53" fmla="*/ 1214 h 1257"/>
                  <a:gd name="T54" fmla="*/ 776 w 1500"/>
                  <a:gd name="T55" fmla="*/ 1108 h 1257"/>
                  <a:gd name="T56" fmla="*/ 843 w 1500"/>
                  <a:gd name="T57" fmla="*/ 1050 h 1257"/>
                  <a:gd name="T58" fmla="*/ 926 w 1500"/>
                  <a:gd name="T59" fmla="*/ 971 h 1257"/>
                  <a:gd name="T60" fmla="*/ 942 w 1500"/>
                  <a:gd name="T61" fmla="*/ 906 h 1257"/>
                  <a:gd name="T62" fmla="*/ 923 w 1500"/>
                  <a:gd name="T63" fmla="*/ 818 h 1257"/>
                  <a:gd name="T64" fmla="*/ 1064 w 1500"/>
                  <a:gd name="T65" fmla="*/ 656 h 1257"/>
                  <a:gd name="T66" fmla="*/ 1075 w 1500"/>
                  <a:gd name="T67" fmla="*/ 636 h 1257"/>
                  <a:gd name="T68" fmla="*/ 1138 w 1500"/>
                  <a:gd name="T69" fmla="*/ 593 h 1257"/>
                  <a:gd name="T70" fmla="*/ 1225 w 1500"/>
                  <a:gd name="T71" fmla="*/ 569 h 1257"/>
                  <a:gd name="T72" fmla="*/ 1317 w 1500"/>
                  <a:gd name="T73" fmla="*/ 533 h 1257"/>
                  <a:gd name="T74" fmla="*/ 1383 w 1500"/>
                  <a:gd name="T75" fmla="*/ 435 h 1257"/>
                  <a:gd name="T76" fmla="*/ 1355 w 1500"/>
                  <a:gd name="T77" fmla="*/ 416 h 1257"/>
                  <a:gd name="T78" fmla="*/ 1270 w 1500"/>
                  <a:gd name="T79" fmla="*/ 411 h 1257"/>
                  <a:gd name="T80" fmla="*/ 1204 w 1500"/>
                  <a:gd name="T81" fmla="*/ 383 h 1257"/>
                  <a:gd name="T82" fmla="*/ 1142 w 1500"/>
                  <a:gd name="T83" fmla="*/ 330 h 1257"/>
                  <a:gd name="T84" fmla="*/ 1117 w 1500"/>
                  <a:gd name="T85" fmla="*/ 338 h 1257"/>
                  <a:gd name="T86" fmla="*/ 1000 w 1500"/>
                  <a:gd name="T87" fmla="*/ 311 h 1257"/>
                  <a:gd name="T88" fmla="*/ 930 w 1500"/>
                  <a:gd name="T89" fmla="*/ 278 h 1257"/>
                  <a:gd name="T90" fmla="*/ 878 w 1500"/>
                  <a:gd name="T91" fmla="*/ 216 h 1257"/>
                  <a:gd name="T92" fmla="*/ 788 w 1500"/>
                  <a:gd name="T93" fmla="*/ 189 h 1257"/>
                  <a:gd name="T94" fmla="*/ 713 w 1500"/>
                  <a:gd name="T95" fmla="*/ 164 h 1257"/>
                  <a:gd name="T96" fmla="*/ 651 w 1500"/>
                  <a:gd name="T97" fmla="*/ 154 h 1257"/>
                  <a:gd name="T98" fmla="*/ 460 w 1500"/>
                  <a:gd name="T99" fmla="*/ 101 h 1257"/>
                  <a:gd name="T100" fmla="*/ 396 w 1500"/>
                  <a:gd name="T101" fmla="*/ 85 h 1257"/>
                  <a:gd name="T102" fmla="*/ 261 w 1500"/>
                  <a:gd name="T103" fmla="*/ 60 h 1257"/>
                  <a:gd name="T104" fmla="*/ 195 w 1500"/>
                  <a:gd name="T105" fmla="*/ 11 h 1257"/>
                  <a:gd name="T106" fmla="*/ 1449 w 1500"/>
                  <a:gd name="T107" fmla="*/ 807 h 1257"/>
                  <a:gd name="T108" fmla="*/ 1500 w 1500"/>
                  <a:gd name="T109" fmla="*/ 820 h 1257"/>
                  <a:gd name="T110" fmla="*/ 1344 w 1500"/>
                  <a:gd name="T111" fmla="*/ 804 h 1257"/>
                  <a:gd name="T112" fmla="*/ 1280 w 1500"/>
                  <a:gd name="T113" fmla="*/ 842 h 1257"/>
                  <a:gd name="T114" fmla="*/ 1301 w 1500"/>
                  <a:gd name="T115" fmla="*/ 871 h 1257"/>
                  <a:gd name="T116" fmla="*/ 1350 w 1500"/>
                  <a:gd name="T117" fmla="*/ 892 h 1257"/>
                  <a:gd name="T118" fmla="*/ 1352 w 1500"/>
                  <a:gd name="T119" fmla="*/ 836 h 1257"/>
                  <a:gd name="T120" fmla="*/ 1127 w 1500"/>
                  <a:gd name="T121" fmla="*/ 918 h 1257"/>
                  <a:gd name="T122" fmla="*/ 1127 w 1500"/>
                  <a:gd name="T123" fmla="*/ 918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00" h="1257">
                    <a:moveTo>
                      <a:pt x="194" y="0"/>
                    </a:moveTo>
                    <a:cubicBezTo>
                      <a:pt x="189" y="1"/>
                      <a:pt x="184" y="3"/>
                      <a:pt x="178" y="5"/>
                    </a:cubicBezTo>
                    <a:cubicBezTo>
                      <a:pt x="176" y="6"/>
                      <a:pt x="172" y="7"/>
                      <a:pt x="170" y="8"/>
                    </a:cubicBezTo>
                    <a:cubicBezTo>
                      <a:pt x="153" y="10"/>
                      <a:pt x="137" y="17"/>
                      <a:pt x="121" y="21"/>
                    </a:cubicBezTo>
                    <a:cubicBezTo>
                      <a:pt x="129" y="34"/>
                      <a:pt x="123" y="47"/>
                      <a:pt x="115" y="58"/>
                    </a:cubicBezTo>
                    <a:cubicBezTo>
                      <a:pt x="110" y="57"/>
                      <a:pt x="105" y="55"/>
                      <a:pt x="100" y="53"/>
                    </a:cubicBezTo>
                    <a:cubicBezTo>
                      <a:pt x="97" y="53"/>
                      <a:pt x="93" y="52"/>
                      <a:pt x="90" y="52"/>
                    </a:cubicBezTo>
                    <a:cubicBezTo>
                      <a:pt x="83" y="44"/>
                      <a:pt x="83" y="44"/>
                      <a:pt x="83" y="44"/>
                    </a:cubicBezTo>
                    <a:cubicBezTo>
                      <a:pt x="72" y="41"/>
                      <a:pt x="61" y="36"/>
                      <a:pt x="50" y="33"/>
                    </a:cubicBezTo>
                    <a:cubicBezTo>
                      <a:pt x="46" y="37"/>
                      <a:pt x="42" y="41"/>
                      <a:pt x="38" y="45"/>
                    </a:cubicBezTo>
                    <a:cubicBezTo>
                      <a:pt x="38" y="51"/>
                      <a:pt x="38" y="57"/>
                      <a:pt x="38" y="63"/>
                    </a:cubicBezTo>
                    <a:cubicBezTo>
                      <a:pt x="27" y="59"/>
                      <a:pt x="14" y="47"/>
                      <a:pt x="4" y="59"/>
                    </a:cubicBezTo>
                    <a:cubicBezTo>
                      <a:pt x="9" y="63"/>
                      <a:pt x="14" y="68"/>
                      <a:pt x="20" y="72"/>
                    </a:cubicBezTo>
                    <a:cubicBezTo>
                      <a:pt x="21" y="96"/>
                      <a:pt x="15" y="120"/>
                      <a:pt x="27" y="142"/>
                    </a:cubicBezTo>
                    <a:cubicBezTo>
                      <a:pt x="27" y="161"/>
                      <a:pt x="45" y="179"/>
                      <a:pt x="35" y="198"/>
                    </a:cubicBezTo>
                    <a:cubicBezTo>
                      <a:pt x="31" y="210"/>
                      <a:pt x="29" y="224"/>
                      <a:pt x="27" y="237"/>
                    </a:cubicBezTo>
                    <a:cubicBezTo>
                      <a:pt x="38" y="231"/>
                      <a:pt x="51" y="231"/>
                      <a:pt x="63" y="234"/>
                    </a:cubicBezTo>
                    <a:cubicBezTo>
                      <a:pt x="77" y="230"/>
                      <a:pt x="91" y="232"/>
                      <a:pt x="103" y="238"/>
                    </a:cubicBezTo>
                    <a:cubicBezTo>
                      <a:pt x="104" y="254"/>
                      <a:pt x="94" y="267"/>
                      <a:pt x="83" y="278"/>
                    </a:cubicBezTo>
                    <a:cubicBezTo>
                      <a:pt x="95" y="278"/>
                      <a:pt x="108" y="276"/>
                      <a:pt x="120" y="282"/>
                    </a:cubicBezTo>
                    <a:cubicBezTo>
                      <a:pt x="125" y="282"/>
                      <a:pt x="131" y="283"/>
                      <a:pt x="137" y="283"/>
                    </a:cubicBezTo>
                    <a:cubicBezTo>
                      <a:pt x="141" y="290"/>
                      <a:pt x="145" y="296"/>
                      <a:pt x="150" y="302"/>
                    </a:cubicBezTo>
                    <a:cubicBezTo>
                      <a:pt x="171" y="304"/>
                      <a:pt x="189" y="291"/>
                      <a:pt x="204" y="277"/>
                    </a:cubicBezTo>
                    <a:cubicBezTo>
                      <a:pt x="210" y="281"/>
                      <a:pt x="215" y="286"/>
                      <a:pt x="220" y="291"/>
                    </a:cubicBezTo>
                    <a:cubicBezTo>
                      <a:pt x="222" y="291"/>
                      <a:pt x="227" y="293"/>
                      <a:pt x="229" y="293"/>
                    </a:cubicBezTo>
                    <a:cubicBezTo>
                      <a:pt x="242" y="297"/>
                      <a:pt x="256" y="297"/>
                      <a:pt x="269" y="302"/>
                    </a:cubicBezTo>
                    <a:cubicBezTo>
                      <a:pt x="269" y="304"/>
                      <a:pt x="269" y="309"/>
                      <a:pt x="270" y="312"/>
                    </a:cubicBezTo>
                    <a:cubicBezTo>
                      <a:pt x="273" y="321"/>
                      <a:pt x="273" y="331"/>
                      <a:pt x="275" y="340"/>
                    </a:cubicBezTo>
                    <a:cubicBezTo>
                      <a:pt x="281" y="353"/>
                      <a:pt x="287" y="367"/>
                      <a:pt x="301" y="373"/>
                    </a:cubicBezTo>
                    <a:cubicBezTo>
                      <a:pt x="301" y="387"/>
                      <a:pt x="301" y="387"/>
                      <a:pt x="301" y="387"/>
                    </a:cubicBezTo>
                    <a:cubicBezTo>
                      <a:pt x="297" y="390"/>
                      <a:pt x="293" y="394"/>
                      <a:pt x="290" y="397"/>
                    </a:cubicBezTo>
                    <a:cubicBezTo>
                      <a:pt x="267" y="400"/>
                      <a:pt x="242" y="412"/>
                      <a:pt x="230" y="433"/>
                    </a:cubicBezTo>
                    <a:cubicBezTo>
                      <a:pt x="225" y="436"/>
                      <a:pt x="220" y="440"/>
                      <a:pt x="216" y="444"/>
                    </a:cubicBezTo>
                    <a:cubicBezTo>
                      <a:pt x="204" y="444"/>
                      <a:pt x="204" y="444"/>
                      <a:pt x="204" y="444"/>
                    </a:cubicBezTo>
                    <a:cubicBezTo>
                      <a:pt x="211" y="456"/>
                      <a:pt x="210" y="470"/>
                      <a:pt x="206" y="484"/>
                    </a:cubicBezTo>
                    <a:cubicBezTo>
                      <a:pt x="205" y="486"/>
                      <a:pt x="204" y="490"/>
                      <a:pt x="203" y="492"/>
                    </a:cubicBezTo>
                    <a:cubicBezTo>
                      <a:pt x="197" y="508"/>
                      <a:pt x="191" y="523"/>
                      <a:pt x="187" y="539"/>
                    </a:cubicBezTo>
                    <a:cubicBezTo>
                      <a:pt x="185" y="547"/>
                      <a:pt x="183" y="556"/>
                      <a:pt x="180" y="564"/>
                    </a:cubicBezTo>
                    <a:cubicBezTo>
                      <a:pt x="162" y="564"/>
                      <a:pt x="162" y="564"/>
                      <a:pt x="162" y="564"/>
                    </a:cubicBezTo>
                    <a:cubicBezTo>
                      <a:pt x="163" y="575"/>
                      <a:pt x="166" y="585"/>
                      <a:pt x="167" y="595"/>
                    </a:cubicBezTo>
                    <a:cubicBezTo>
                      <a:pt x="163" y="606"/>
                      <a:pt x="153" y="617"/>
                      <a:pt x="162" y="628"/>
                    </a:cubicBezTo>
                    <a:cubicBezTo>
                      <a:pt x="149" y="629"/>
                      <a:pt x="151" y="649"/>
                      <a:pt x="137" y="651"/>
                    </a:cubicBezTo>
                    <a:cubicBezTo>
                      <a:pt x="121" y="653"/>
                      <a:pt x="104" y="651"/>
                      <a:pt x="88" y="652"/>
                    </a:cubicBezTo>
                    <a:cubicBezTo>
                      <a:pt x="91" y="666"/>
                      <a:pt x="93" y="681"/>
                      <a:pt x="96" y="696"/>
                    </a:cubicBezTo>
                    <a:cubicBezTo>
                      <a:pt x="98" y="703"/>
                      <a:pt x="99" y="710"/>
                      <a:pt x="102" y="717"/>
                    </a:cubicBezTo>
                    <a:cubicBezTo>
                      <a:pt x="107" y="730"/>
                      <a:pt x="126" y="734"/>
                      <a:pt x="121" y="751"/>
                    </a:cubicBezTo>
                    <a:cubicBezTo>
                      <a:pt x="112" y="762"/>
                      <a:pt x="101" y="771"/>
                      <a:pt x="91" y="782"/>
                    </a:cubicBezTo>
                    <a:cubicBezTo>
                      <a:pt x="80" y="798"/>
                      <a:pt x="62" y="811"/>
                      <a:pt x="65" y="831"/>
                    </a:cubicBezTo>
                    <a:cubicBezTo>
                      <a:pt x="68" y="847"/>
                      <a:pt x="66" y="876"/>
                      <a:pt x="89" y="874"/>
                    </a:cubicBezTo>
                    <a:cubicBezTo>
                      <a:pt x="89" y="890"/>
                      <a:pt x="89" y="890"/>
                      <a:pt x="89" y="890"/>
                    </a:cubicBezTo>
                    <a:cubicBezTo>
                      <a:pt x="80" y="899"/>
                      <a:pt x="70" y="904"/>
                      <a:pt x="58" y="906"/>
                    </a:cubicBezTo>
                    <a:cubicBezTo>
                      <a:pt x="39" y="926"/>
                      <a:pt x="16" y="943"/>
                      <a:pt x="2" y="966"/>
                    </a:cubicBezTo>
                    <a:cubicBezTo>
                      <a:pt x="4" y="977"/>
                      <a:pt x="7" y="988"/>
                      <a:pt x="5" y="999"/>
                    </a:cubicBezTo>
                    <a:cubicBezTo>
                      <a:pt x="3" y="1004"/>
                      <a:pt x="1" y="1010"/>
                      <a:pt x="0" y="1016"/>
                    </a:cubicBezTo>
                    <a:cubicBezTo>
                      <a:pt x="15" y="1016"/>
                      <a:pt x="31" y="1014"/>
                      <a:pt x="45" y="1019"/>
                    </a:cubicBezTo>
                    <a:cubicBezTo>
                      <a:pt x="48" y="1019"/>
                      <a:pt x="52" y="1020"/>
                      <a:pt x="55" y="1020"/>
                    </a:cubicBezTo>
                    <a:cubicBezTo>
                      <a:pt x="68" y="1030"/>
                      <a:pt x="76" y="1043"/>
                      <a:pt x="86" y="1055"/>
                    </a:cubicBezTo>
                    <a:cubicBezTo>
                      <a:pt x="103" y="1068"/>
                      <a:pt x="104" y="1096"/>
                      <a:pt x="127" y="1102"/>
                    </a:cubicBezTo>
                    <a:cubicBezTo>
                      <a:pt x="122" y="1108"/>
                      <a:pt x="117" y="1114"/>
                      <a:pt x="112" y="1120"/>
                    </a:cubicBezTo>
                    <a:cubicBezTo>
                      <a:pt x="112" y="1124"/>
                      <a:pt x="112" y="1129"/>
                      <a:pt x="112" y="1133"/>
                    </a:cubicBezTo>
                    <a:cubicBezTo>
                      <a:pt x="120" y="1142"/>
                      <a:pt x="127" y="1152"/>
                      <a:pt x="130" y="1164"/>
                    </a:cubicBezTo>
                    <a:cubicBezTo>
                      <a:pt x="132" y="1173"/>
                      <a:pt x="127" y="1181"/>
                      <a:pt x="127" y="1189"/>
                    </a:cubicBezTo>
                    <a:cubicBezTo>
                      <a:pt x="131" y="1198"/>
                      <a:pt x="136" y="1206"/>
                      <a:pt x="140" y="1214"/>
                    </a:cubicBezTo>
                    <a:cubicBezTo>
                      <a:pt x="152" y="1214"/>
                      <a:pt x="152" y="1214"/>
                      <a:pt x="152" y="1214"/>
                    </a:cubicBezTo>
                    <a:cubicBezTo>
                      <a:pt x="163" y="1230"/>
                      <a:pt x="175" y="1244"/>
                      <a:pt x="190" y="1257"/>
                    </a:cubicBezTo>
                    <a:cubicBezTo>
                      <a:pt x="190" y="1255"/>
                      <a:pt x="191" y="1251"/>
                      <a:pt x="191" y="1249"/>
                    </a:cubicBezTo>
                    <a:cubicBezTo>
                      <a:pt x="198" y="1242"/>
                      <a:pt x="205" y="1233"/>
                      <a:pt x="216" y="1230"/>
                    </a:cubicBezTo>
                    <a:cubicBezTo>
                      <a:pt x="223" y="1228"/>
                      <a:pt x="222" y="1220"/>
                      <a:pt x="223" y="1214"/>
                    </a:cubicBezTo>
                    <a:cubicBezTo>
                      <a:pt x="235" y="1208"/>
                      <a:pt x="247" y="1200"/>
                      <a:pt x="260" y="1196"/>
                    </a:cubicBezTo>
                    <a:cubicBezTo>
                      <a:pt x="277" y="1194"/>
                      <a:pt x="296" y="1198"/>
                      <a:pt x="313" y="1193"/>
                    </a:cubicBezTo>
                    <a:cubicBezTo>
                      <a:pt x="327" y="1191"/>
                      <a:pt x="340" y="1184"/>
                      <a:pt x="349" y="1173"/>
                    </a:cubicBezTo>
                    <a:cubicBezTo>
                      <a:pt x="369" y="1173"/>
                      <a:pt x="390" y="1170"/>
                      <a:pt x="410" y="1175"/>
                    </a:cubicBezTo>
                    <a:cubicBezTo>
                      <a:pt x="412" y="1176"/>
                      <a:pt x="416" y="1178"/>
                      <a:pt x="418" y="1178"/>
                    </a:cubicBezTo>
                    <a:cubicBezTo>
                      <a:pt x="423" y="1180"/>
                      <a:pt x="427" y="1182"/>
                      <a:pt x="432" y="1184"/>
                    </a:cubicBezTo>
                    <a:cubicBezTo>
                      <a:pt x="448" y="1189"/>
                      <a:pt x="466" y="1183"/>
                      <a:pt x="482" y="1190"/>
                    </a:cubicBezTo>
                    <a:cubicBezTo>
                      <a:pt x="504" y="1202"/>
                      <a:pt x="529" y="1192"/>
                      <a:pt x="552" y="1196"/>
                    </a:cubicBezTo>
                    <a:cubicBezTo>
                      <a:pt x="563" y="1202"/>
                      <a:pt x="572" y="1208"/>
                      <a:pt x="582" y="1215"/>
                    </a:cubicBezTo>
                    <a:cubicBezTo>
                      <a:pt x="584" y="1210"/>
                      <a:pt x="586" y="1205"/>
                      <a:pt x="588" y="1200"/>
                    </a:cubicBezTo>
                    <a:cubicBezTo>
                      <a:pt x="617" y="1200"/>
                      <a:pt x="617" y="1200"/>
                      <a:pt x="617" y="1200"/>
                    </a:cubicBezTo>
                    <a:cubicBezTo>
                      <a:pt x="630" y="1214"/>
                      <a:pt x="630" y="1214"/>
                      <a:pt x="630" y="1214"/>
                    </a:cubicBezTo>
                    <a:cubicBezTo>
                      <a:pt x="649" y="1214"/>
                      <a:pt x="649" y="1214"/>
                      <a:pt x="649" y="1214"/>
                    </a:cubicBezTo>
                    <a:cubicBezTo>
                      <a:pt x="665" y="1178"/>
                      <a:pt x="692" y="1147"/>
                      <a:pt x="722" y="1123"/>
                    </a:cubicBezTo>
                    <a:cubicBezTo>
                      <a:pt x="725" y="1122"/>
                      <a:pt x="730" y="1121"/>
                      <a:pt x="732" y="1121"/>
                    </a:cubicBezTo>
                    <a:cubicBezTo>
                      <a:pt x="746" y="1116"/>
                      <a:pt x="760" y="1106"/>
                      <a:pt x="776" y="1108"/>
                    </a:cubicBezTo>
                    <a:cubicBezTo>
                      <a:pt x="796" y="1107"/>
                      <a:pt x="817" y="1111"/>
                      <a:pt x="836" y="1102"/>
                    </a:cubicBezTo>
                    <a:cubicBezTo>
                      <a:pt x="836" y="1100"/>
                      <a:pt x="837" y="1095"/>
                      <a:pt x="837" y="1093"/>
                    </a:cubicBezTo>
                    <a:cubicBezTo>
                      <a:pt x="842" y="1079"/>
                      <a:pt x="838" y="1064"/>
                      <a:pt x="843" y="1050"/>
                    </a:cubicBezTo>
                    <a:cubicBezTo>
                      <a:pt x="844" y="1048"/>
                      <a:pt x="845" y="1043"/>
                      <a:pt x="846" y="1041"/>
                    </a:cubicBezTo>
                    <a:cubicBezTo>
                      <a:pt x="854" y="1016"/>
                      <a:pt x="881" y="1007"/>
                      <a:pt x="901" y="994"/>
                    </a:cubicBezTo>
                    <a:cubicBezTo>
                      <a:pt x="911" y="988"/>
                      <a:pt x="914" y="973"/>
                      <a:pt x="926" y="971"/>
                    </a:cubicBezTo>
                    <a:cubicBezTo>
                      <a:pt x="944" y="966"/>
                      <a:pt x="960" y="955"/>
                      <a:pt x="975" y="944"/>
                    </a:cubicBezTo>
                    <a:cubicBezTo>
                      <a:pt x="962" y="938"/>
                      <a:pt x="950" y="929"/>
                      <a:pt x="942" y="917"/>
                    </a:cubicBezTo>
                    <a:cubicBezTo>
                      <a:pt x="942" y="906"/>
                      <a:pt x="942" y="906"/>
                      <a:pt x="942" y="906"/>
                    </a:cubicBezTo>
                    <a:cubicBezTo>
                      <a:pt x="939" y="905"/>
                      <a:pt x="935" y="901"/>
                      <a:pt x="933" y="899"/>
                    </a:cubicBezTo>
                    <a:cubicBezTo>
                      <a:pt x="932" y="886"/>
                      <a:pt x="926" y="873"/>
                      <a:pt x="925" y="859"/>
                    </a:cubicBezTo>
                    <a:cubicBezTo>
                      <a:pt x="927" y="845"/>
                      <a:pt x="921" y="831"/>
                      <a:pt x="923" y="818"/>
                    </a:cubicBezTo>
                    <a:cubicBezTo>
                      <a:pt x="922" y="807"/>
                      <a:pt x="933" y="803"/>
                      <a:pt x="939" y="797"/>
                    </a:cubicBezTo>
                    <a:cubicBezTo>
                      <a:pt x="958" y="782"/>
                      <a:pt x="967" y="760"/>
                      <a:pt x="980" y="741"/>
                    </a:cubicBezTo>
                    <a:cubicBezTo>
                      <a:pt x="1005" y="709"/>
                      <a:pt x="1044" y="691"/>
                      <a:pt x="1064" y="656"/>
                    </a:cubicBezTo>
                    <a:cubicBezTo>
                      <a:pt x="1069" y="657"/>
                      <a:pt x="1074" y="658"/>
                      <a:pt x="1078" y="659"/>
                    </a:cubicBezTo>
                    <a:cubicBezTo>
                      <a:pt x="1082" y="656"/>
                      <a:pt x="1086" y="652"/>
                      <a:pt x="1090" y="649"/>
                    </a:cubicBezTo>
                    <a:cubicBezTo>
                      <a:pt x="1085" y="645"/>
                      <a:pt x="1080" y="640"/>
                      <a:pt x="1075" y="636"/>
                    </a:cubicBezTo>
                    <a:cubicBezTo>
                      <a:pt x="1075" y="621"/>
                      <a:pt x="1075" y="621"/>
                      <a:pt x="1075" y="621"/>
                    </a:cubicBezTo>
                    <a:cubicBezTo>
                      <a:pt x="1084" y="617"/>
                      <a:pt x="1093" y="613"/>
                      <a:pt x="1100" y="607"/>
                    </a:cubicBezTo>
                    <a:cubicBezTo>
                      <a:pt x="1113" y="603"/>
                      <a:pt x="1125" y="598"/>
                      <a:pt x="1138" y="593"/>
                    </a:cubicBezTo>
                    <a:cubicBezTo>
                      <a:pt x="1151" y="589"/>
                      <a:pt x="1164" y="583"/>
                      <a:pt x="1175" y="574"/>
                    </a:cubicBezTo>
                    <a:cubicBezTo>
                      <a:pt x="1189" y="572"/>
                      <a:pt x="1204" y="573"/>
                      <a:pt x="1217" y="575"/>
                    </a:cubicBezTo>
                    <a:cubicBezTo>
                      <a:pt x="1220" y="574"/>
                      <a:pt x="1223" y="571"/>
                      <a:pt x="1225" y="569"/>
                    </a:cubicBezTo>
                    <a:cubicBezTo>
                      <a:pt x="1234" y="569"/>
                      <a:pt x="1244" y="569"/>
                      <a:pt x="1253" y="568"/>
                    </a:cubicBezTo>
                    <a:cubicBezTo>
                      <a:pt x="1265" y="563"/>
                      <a:pt x="1272" y="552"/>
                      <a:pt x="1282" y="545"/>
                    </a:cubicBezTo>
                    <a:cubicBezTo>
                      <a:pt x="1294" y="540"/>
                      <a:pt x="1306" y="540"/>
                      <a:pt x="1317" y="533"/>
                    </a:cubicBezTo>
                    <a:cubicBezTo>
                      <a:pt x="1331" y="527"/>
                      <a:pt x="1343" y="515"/>
                      <a:pt x="1359" y="512"/>
                    </a:cubicBezTo>
                    <a:cubicBezTo>
                      <a:pt x="1368" y="508"/>
                      <a:pt x="1378" y="503"/>
                      <a:pt x="1381" y="492"/>
                    </a:cubicBezTo>
                    <a:cubicBezTo>
                      <a:pt x="1387" y="474"/>
                      <a:pt x="1389" y="454"/>
                      <a:pt x="1383" y="435"/>
                    </a:cubicBezTo>
                    <a:cubicBezTo>
                      <a:pt x="1387" y="435"/>
                      <a:pt x="1396" y="434"/>
                      <a:pt x="1400" y="434"/>
                    </a:cubicBezTo>
                    <a:cubicBezTo>
                      <a:pt x="1393" y="419"/>
                      <a:pt x="1380" y="409"/>
                      <a:pt x="1363" y="406"/>
                    </a:cubicBezTo>
                    <a:cubicBezTo>
                      <a:pt x="1361" y="409"/>
                      <a:pt x="1357" y="413"/>
                      <a:pt x="1355" y="416"/>
                    </a:cubicBezTo>
                    <a:cubicBezTo>
                      <a:pt x="1338" y="416"/>
                      <a:pt x="1320" y="424"/>
                      <a:pt x="1303" y="421"/>
                    </a:cubicBezTo>
                    <a:cubicBezTo>
                      <a:pt x="1299" y="416"/>
                      <a:pt x="1297" y="412"/>
                      <a:pt x="1294" y="407"/>
                    </a:cubicBezTo>
                    <a:cubicBezTo>
                      <a:pt x="1286" y="407"/>
                      <a:pt x="1278" y="407"/>
                      <a:pt x="1270" y="411"/>
                    </a:cubicBezTo>
                    <a:cubicBezTo>
                      <a:pt x="1264" y="411"/>
                      <a:pt x="1258" y="412"/>
                      <a:pt x="1252" y="411"/>
                    </a:cubicBezTo>
                    <a:cubicBezTo>
                      <a:pt x="1246" y="407"/>
                      <a:pt x="1246" y="400"/>
                      <a:pt x="1245" y="394"/>
                    </a:cubicBezTo>
                    <a:cubicBezTo>
                      <a:pt x="1230" y="394"/>
                      <a:pt x="1218" y="386"/>
                      <a:pt x="1204" y="383"/>
                    </a:cubicBezTo>
                    <a:cubicBezTo>
                      <a:pt x="1204" y="373"/>
                      <a:pt x="1204" y="373"/>
                      <a:pt x="1204" y="373"/>
                    </a:cubicBezTo>
                    <a:cubicBezTo>
                      <a:pt x="1187" y="363"/>
                      <a:pt x="1176" y="347"/>
                      <a:pt x="1162" y="334"/>
                    </a:cubicBezTo>
                    <a:cubicBezTo>
                      <a:pt x="1155" y="333"/>
                      <a:pt x="1148" y="332"/>
                      <a:pt x="1142" y="330"/>
                    </a:cubicBezTo>
                    <a:cubicBezTo>
                      <a:pt x="1139" y="330"/>
                      <a:pt x="1135" y="328"/>
                      <a:pt x="1133" y="327"/>
                    </a:cubicBezTo>
                    <a:cubicBezTo>
                      <a:pt x="1128" y="324"/>
                      <a:pt x="1122" y="321"/>
                      <a:pt x="1117" y="317"/>
                    </a:cubicBezTo>
                    <a:cubicBezTo>
                      <a:pt x="1117" y="324"/>
                      <a:pt x="1117" y="331"/>
                      <a:pt x="1117" y="338"/>
                    </a:cubicBezTo>
                    <a:cubicBezTo>
                      <a:pt x="1094" y="337"/>
                      <a:pt x="1071" y="341"/>
                      <a:pt x="1050" y="335"/>
                    </a:cubicBezTo>
                    <a:cubicBezTo>
                      <a:pt x="1038" y="332"/>
                      <a:pt x="1027" y="333"/>
                      <a:pt x="1016" y="333"/>
                    </a:cubicBezTo>
                    <a:cubicBezTo>
                      <a:pt x="1012" y="326"/>
                      <a:pt x="1008" y="317"/>
                      <a:pt x="1000" y="311"/>
                    </a:cubicBezTo>
                    <a:cubicBezTo>
                      <a:pt x="995" y="311"/>
                      <a:pt x="991" y="314"/>
                      <a:pt x="986" y="314"/>
                    </a:cubicBezTo>
                    <a:cubicBezTo>
                      <a:pt x="969" y="303"/>
                      <a:pt x="950" y="297"/>
                      <a:pt x="941" y="278"/>
                    </a:cubicBezTo>
                    <a:cubicBezTo>
                      <a:pt x="938" y="278"/>
                      <a:pt x="932" y="278"/>
                      <a:pt x="930" y="278"/>
                    </a:cubicBezTo>
                    <a:cubicBezTo>
                      <a:pt x="919" y="270"/>
                      <a:pt x="903" y="264"/>
                      <a:pt x="898" y="250"/>
                    </a:cubicBezTo>
                    <a:cubicBezTo>
                      <a:pt x="872" y="250"/>
                      <a:pt x="872" y="250"/>
                      <a:pt x="872" y="250"/>
                    </a:cubicBezTo>
                    <a:cubicBezTo>
                      <a:pt x="873" y="238"/>
                      <a:pt x="876" y="227"/>
                      <a:pt x="878" y="216"/>
                    </a:cubicBezTo>
                    <a:cubicBezTo>
                      <a:pt x="865" y="211"/>
                      <a:pt x="855" y="202"/>
                      <a:pt x="843" y="196"/>
                    </a:cubicBezTo>
                    <a:cubicBezTo>
                      <a:pt x="827" y="194"/>
                      <a:pt x="811" y="197"/>
                      <a:pt x="796" y="192"/>
                    </a:cubicBezTo>
                    <a:cubicBezTo>
                      <a:pt x="794" y="191"/>
                      <a:pt x="790" y="190"/>
                      <a:pt x="788" y="189"/>
                    </a:cubicBezTo>
                    <a:cubicBezTo>
                      <a:pt x="781" y="187"/>
                      <a:pt x="775" y="186"/>
                      <a:pt x="768" y="185"/>
                    </a:cubicBezTo>
                    <a:cubicBezTo>
                      <a:pt x="757" y="174"/>
                      <a:pt x="745" y="166"/>
                      <a:pt x="732" y="159"/>
                    </a:cubicBezTo>
                    <a:cubicBezTo>
                      <a:pt x="726" y="162"/>
                      <a:pt x="719" y="163"/>
                      <a:pt x="713" y="164"/>
                    </a:cubicBezTo>
                    <a:cubicBezTo>
                      <a:pt x="711" y="166"/>
                      <a:pt x="707" y="170"/>
                      <a:pt x="705" y="172"/>
                    </a:cubicBezTo>
                    <a:cubicBezTo>
                      <a:pt x="672" y="172"/>
                      <a:pt x="672" y="172"/>
                      <a:pt x="672" y="172"/>
                    </a:cubicBezTo>
                    <a:cubicBezTo>
                      <a:pt x="665" y="166"/>
                      <a:pt x="656" y="161"/>
                      <a:pt x="651" y="154"/>
                    </a:cubicBezTo>
                    <a:cubicBezTo>
                      <a:pt x="647" y="148"/>
                      <a:pt x="642" y="138"/>
                      <a:pt x="634" y="140"/>
                    </a:cubicBezTo>
                    <a:cubicBezTo>
                      <a:pt x="610" y="150"/>
                      <a:pt x="582" y="158"/>
                      <a:pt x="556" y="151"/>
                    </a:cubicBezTo>
                    <a:cubicBezTo>
                      <a:pt x="519" y="144"/>
                      <a:pt x="494" y="114"/>
                      <a:pt x="460" y="101"/>
                    </a:cubicBezTo>
                    <a:cubicBezTo>
                      <a:pt x="449" y="98"/>
                      <a:pt x="438" y="99"/>
                      <a:pt x="428" y="97"/>
                    </a:cubicBezTo>
                    <a:cubicBezTo>
                      <a:pt x="420" y="90"/>
                      <a:pt x="413" y="82"/>
                      <a:pt x="405" y="75"/>
                    </a:cubicBezTo>
                    <a:cubicBezTo>
                      <a:pt x="402" y="78"/>
                      <a:pt x="399" y="81"/>
                      <a:pt x="396" y="85"/>
                    </a:cubicBezTo>
                    <a:cubicBezTo>
                      <a:pt x="363" y="84"/>
                      <a:pt x="332" y="72"/>
                      <a:pt x="299" y="69"/>
                    </a:cubicBezTo>
                    <a:cubicBezTo>
                      <a:pt x="290" y="67"/>
                      <a:pt x="280" y="65"/>
                      <a:pt x="270" y="63"/>
                    </a:cubicBezTo>
                    <a:cubicBezTo>
                      <a:pt x="268" y="62"/>
                      <a:pt x="263" y="61"/>
                      <a:pt x="261" y="60"/>
                    </a:cubicBezTo>
                    <a:cubicBezTo>
                      <a:pt x="254" y="57"/>
                      <a:pt x="246" y="53"/>
                      <a:pt x="240" y="48"/>
                    </a:cubicBezTo>
                    <a:cubicBezTo>
                      <a:pt x="225" y="39"/>
                      <a:pt x="224" y="17"/>
                      <a:pt x="207" y="11"/>
                    </a:cubicBezTo>
                    <a:cubicBezTo>
                      <a:pt x="195" y="11"/>
                      <a:pt x="195" y="11"/>
                      <a:pt x="195" y="11"/>
                    </a:cubicBezTo>
                    <a:cubicBezTo>
                      <a:pt x="195" y="8"/>
                      <a:pt x="194" y="3"/>
                      <a:pt x="194" y="0"/>
                    </a:cubicBezTo>
                    <a:close/>
                    <a:moveTo>
                      <a:pt x="1449" y="794"/>
                    </a:moveTo>
                    <a:cubicBezTo>
                      <a:pt x="1449" y="807"/>
                      <a:pt x="1449" y="807"/>
                      <a:pt x="1449" y="807"/>
                    </a:cubicBezTo>
                    <a:cubicBezTo>
                      <a:pt x="1458" y="812"/>
                      <a:pt x="1469" y="816"/>
                      <a:pt x="1479" y="819"/>
                    </a:cubicBezTo>
                    <a:cubicBezTo>
                      <a:pt x="1484" y="821"/>
                      <a:pt x="1489" y="824"/>
                      <a:pt x="1494" y="827"/>
                    </a:cubicBezTo>
                    <a:cubicBezTo>
                      <a:pt x="1495" y="825"/>
                      <a:pt x="1498" y="822"/>
                      <a:pt x="1500" y="820"/>
                    </a:cubicBezTo>
                    <a:cubicBezTo>
                      <a:pt x="1494" y="811"/>
                      <a:pt x="1487" y="802"/>
                      <a:pt x="1480" y="794"/>
                    </a:cubicBezTo>
                    <a:lnTo>
                      <a:pt x="1449" y="794"/>
                    </a:lnTo>
                    <a:close/>
                    <a:moveTo>
                      <a:pt x="1344" y="804"/>
                    </a:moveTo>
                    <a:cubicBezTo>
                      <a:pt x="1326" y="808"/>
                      <a:pt x="1320" y="828"/>
                      <a:pt x="1304" y="835"/>
                    </a:cubicBezTo>
                    <a:cubicBezTo>
                      <a:pt x="1295" y="837"/>
                      <a:pt x="1295" y="837"/>
                      <a:pt x="1295" y="837"/>
                    </a:cubicBezTo>
                    <a:cubicBezTo>
                      <a:pt x="1290" y="839"/>
                      <a:pt x="1285" y="840"/>
                      <a:pt x="1280" y="842"/>
                    </a:cubicBezTo>
                    <a:cubicBezTo>
                      <a:pt x="1274" y="846"/>
                      <a:pt x="1268" y="851"/>
                      <a:pt x="1262" y="855"/>
                    </a:cubicBezTo>
                    <a:cubicBezTo>
                      <a:pt x="1276" y="851"/>
                      <a:pt x="1290" y="849"/>
                      <a:pt x="1301" y="860"/>
                    </a:cubicBezTo>
                    <a:cubicBezTo>
                      <a:pt x="1301" y="871"/>
                      <a:pt x="1301" y="871"/>
                      <a:pt x="1301" y="871"/>
                    </a:cubicBezTo>
                    <a:cubicBezTo>
                      <a:pt x="1309" y="873"/>
                      <a:pt x="1314" y="879"/>
                      <a:pt x="1317" y="886"/>
                    </a:cubicBezTo>
                    <a:cubicBezTo>
                      <a:pt x="1335" y="888"/>
                      <a:pt x="1335" y="888"/>
                      <a:pt x="1335" y="888"/>
                    </a:cubicBezTo>
                    <a:cubicBezTo>
                      <a:pt x="1340" y="889"/>
                      <a:pt x="1345" y="891"/>
                      <a:pt x="1350" y="892"/>
                    </a:cubicBezTo>
                    <a:cubicBezTo>
                      <a:pt x="1365" y="879"/>
                      <a:pt x="1375" y="861"/>
                      <a:pt x="1384" y="842"/>
                    </a:cubicBezTo>
                    <a:cubicBezTo>
                      <a:pt x="1382" y="841"/>
                      <a:pt x="1380" y="837"/>
                      <a:pt x="1378" y="836"/>
                    </a:cubicBezTo>
                    <a:cubicBezTo>
                      <a:pt x="1352" y="836"/>
                      <a:pt x="1352" y="836"/>
                      <a:pt x="1352" y="836"/>
                    </a:cubicBezTo>
                    <a:cubicBezTo>
                      <a:pt x="1352" y="826"/>
                      <a:pt x="1352" y="817"/>
                      <a:pt x="1357" y="807"/>
                    </a:cubicBezTo>
                    <a:cubicBezTo>
                      <a:pt x="1352" y="806"/>
                      <a:pt x="1348" y="805"/>
                      <a:pt x="1344" y="804"/>
                    </a:cubicBezTo>
                    <a:close/>
                    <a:moveTo>
                      <a:pt x="1127" y="918"/>
                    </a:moveTo>
                    <a:cubicBezTo>
                      <a:pt x="1121" y="928"/>
                      <a:pt x="1112" y="939"/>
                      <a:pt x="1124" y="948"/>
                    </a:cubicBezTo>
                    <a:cubicBezTo>
                      <a:pt x="1130" y="937"/>
                      <a:pt x="1139" y="926"/>
                      <a:pt x="1151" y="920"/>
                    </a:cubicBezTo>
                    <a:cubicBezTo>
                      <a:pt x="1143" y="919"/>
                      <a:pt x="1135" y="919"/>
                      <a:pt x="1127" y="91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1" name="Freeform 238">
                <a:extLst>
                  <a:ext uri="{FF2B5EF4-FFF2-40B4-BE49-F238E27FC236}">
                    <a16:creationId xmlns:a16="http://schemas.microsoft.com/office/drawing/2014/main" id="{C76EC6F7-17BC-47BD-A3C7-C990AB932319}"/>
                  </a:ext>
                </a:extLst>
              </p:cNvPr>
              <p:cNvSpPr>
                <a:spLocks/>
              </p:cNvSpPr>
              <p:nvPr userDrawn="1"/>
            </p:nvSpPr>
            <p:spPr bwMode="auto">
              <a:xfrm>
                <a:off x="5707" y="3192"/>
                <a:ext cx="9" cy="9"/>
              </a:xfrm>
              <a:custGeom>
                <a:avLst/>
                <a:gdLst>
                  <a:gd name="T0" fmla="*/ 3 w 12"/>
                  <a:gd name="T1" fmla="*/ 2 h 12"/>
                  <a:gd name="T2" fmla="*/ 10 w 12"/>
                  <a:gd name="T3" fmla="*/ 10 h 12"/>
                  <a:gd name="T4" fmla="*/ 3 w 12"/>
                  <a:gd name="T5" fmla="*/ 2 h 12"/>
                </a:gdLst>
                <a:ahLst/>
                <a:cxnLst>
                  <a:cxn ang="0">
                    <a:pos x="T0" y="T1"/>
                  </a:cxn>
                  <a:cxn ang="0">
                    <a:pos x="T2" y="T3"/>
                  </a:cxn>
                  <a:cxn ang="0">
                    <a:pos x="T4" y="T5"/>
                  </a:cxn>
                </a:cxnLst>
                <a:rect l="0" t="0" r="r" b="b"/>
                <a:pathLst>
                  <a:path w="12" h="12">
                    <a:moveTo>
                      <a:pt x="3" y="2"/>
                    </a:moveTo>
                    <a:cubicBezTo>
                      <a:pt x="10" y="0"/>
                      <a:pt x="12" y="2"/>
                      <a:pt x="10" y="10"/>
                    </a:cubicBezTo>
                    <a:cubicBezTo>
                      <a:pt x="3" y="12"/>
                      <a:pt x="0" y="10"/>
                      <a:pt x="3"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2" name="Line 239">
                <a:extLst>
                  <a:ext uri="{FF2B5EF4-FFF2-40B4-BE49-F238E27FC236}">
                    <a16:creationId xmlns:a16="http://schemas.microsoft.com/office/drawing/2014/main" id="{BC2BEFFF-0B65-4665-AED2-C67D46B6072C}"/>
                  </a:ext>
                </a:extLst>
              </p:cNvPr>
              <p:cNvSpPr>
                <a:spLocks noChangeShapeType="1"/>
              </p:cNvSpPr>
              <p:nvPr userDrawn="1"/>
            </p:nvSpPr>
            <p:spPr bwMode="auto">
              <a:xfrm>
                <a:off x="5730" y="320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3" name="Line 240">
                <a:extLst>
                  <a:ext uri="{FF2B5EF4-FFF2-40B4-BE49-F238E27FC236}">
                    <a16:creationId xmlns:a16="http://schemas.microsoft.com/office/drawing/2014/main" id="{3FD058DC-7C9F-4A6D-8FF7-9B304DBF80F8}"/>
                  </a:ext>
                </a:extLst>
              </p:cNvPr>
              <p:cNvSpPr>
                <a:spLocks noChangeShapeType="1"/>
              </p:cNvSpPr>
              <p:nvPr userDrawn="1"/>
            </p:nvSpPr>
            <p:spPr bwMode="auto">
              <a:xfrm>
                <a:off x="5730" y="320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4" name="Freeform 241">
                <a:extLst>
                  <a:ext uri="{FF2B5EF4-FFF2-40B4-BE49-F238E27FC236}">
                    <a16:creationId xmlns:a16="http://schemas.microsoft.com/office/drawing/2014/main" id="{635B011B-CAF6-411C-8EB8-F1179AC73DDA}"/>
                  </a:ext>
                </a:extLst>
              </p:cNvPr>
              <p:cNvSpPr>
                <a:spLocks/>
              </p:cNvSpPr>
              <p:nvPr userDrawn="1"/>
            </p:nvSpPr>
            <p:spPr bwMode="auto">
              <a:xfrm>
                <a:off x="5726" y="3204"/>
                <a:ext cx="22" cy="31"/>
              </a:xfrm>
              <a:custGeom>
                <a:avLst/>
                <a:gdLst>
                  <a:gd name="T0" fmla="*/ 7 w 30"/>
                  <a:gd name="T1" fmla="*/ 17 h 40"/>
                  <a:gd name="T2" fmla="*/ 18 w 30"/>
                  <a:gd name="T3" fmla="*/ 0 h 40"/>
                  <a:gd name="T4" fmla="*/ 19 w 30"/>
                  <a:gd name="T5" fmla="*/ 23 h 40"/>
                  <a:gd name="T6" fmla="*/ 30 w 30"/>
                  <a:gd name="T7" fmla="*/ 39 h 40"/>
                  <a:gd name="T8" fmla="*/ 15 w 30"/>
                  <a:gd name="T9" fmla="*/ 40 h 40"/>
                  <a:gd name="T10" fmla="*/ 0 w 30"/>
                  <a:gd name="T11" fmla="*/ 19 h 40"/>
                  <a:gd name="T12" fmla="*/ 0 w 30"/>
                  <a:gd name="T13" fmla="*/ 11 h 40"/>
                  <a:gd name="T14" fmla="*/ 7 w 30"/>
                  <a:gd name="T15" fmla="*/ 17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0">
                    <a:moveTo>
                      <a:pt x="7" y="17"/>
                    </a:moveTo>
                    <a:cubicBezTo>
                      <a:pt x="10" y="11"/>
                      <a:pt x="13" y="6"/>
                      <a:pt x="18" y="0"/>
                    </a:cubicBezTo>
                    <a:cubicBezTo>
                      <a:pt x="18" y="8"/>
                      <a:pt x="18" y="16"/>
                      <a:pt x="19" y="23"/>
                    </a:cubicBezTo>
                    <a:cubicBezTo>
                      <a:pt x="22" y="28"/>
                      <a:pt x="27" y="34"/>
                      <a:pt x="30" y="39"/>
                    </a:cubicBezTo>
                    <a:cubicBezTo>
                      <a:pt x="26" y="39"/>
                      <a:pt x="19" y="40"/>
                      <a:pt x="15" y="40"/>
                    </a:cubicBezTo>
                    <a:cubicBezTo>
                      <a:pt x="15" y="29"/>
                      <a:pt x="10" y="21"/>
                      <a:pt x="0" y="19"/>
                    </a:cubicBezTo>
                    <a:cubicBezTo>
                      <a:pt x="0" y="17"/>
                      <a:pt x="0" y="12"/>
                      <a:pt x="0" y="11"/>
                    </a:cubicBezTo>
                    <a:cubicBezTo>
                      <a:pt x="2" y="12"/>
                      <a:pt x="5" y="16"/>
                      <a:pt x="7" y="17"/>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5" name="Line 242">
                <a:extLst>
                  <a:ext uri="{FF2B5EF4-FFF2-40B4-BE49-F238E27FC236}">
                    <a16:creationId xmlns:a16="http://schemas.microsoft.com/office/drawing/2014/main" id="{0E550A6B-6DBE-4694-8AE7-7A8BE7203D31}"/>
                  </a:ext>
                </a:extLst>
              </p:cNvPr>
              <p:cNvSpPr>
                <a:spLocks noChangeShapeType="1"/>
              </p:cNvSpPr>
              <p:nvPr userDrawn="1"/>
            </p:nvSpPr>
            <p:spPr bwMode="auto">
              <a:xfrm>
                <a:off x="5713" y="321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6" name="Line 243">
                <a:extLst>
                  <a:ext uri="{FF2B5EF4-FFF2-40B4-BE49-F238E27FC236}">
                    <a16:creationId xmlns:a16="http://schemas.microsoft.com/office/drawing/2014/main" id="{8AEEA65B-C036-4DC1-819E-22E442369FDA}"/>
                  </a:ext>
                </a:extLst>
              </p:cNvPr>
              <p:cNvSpPr>
                <a:spLocks noChangeShapeType="1"/>
              </p:cNvSpPr>
              <p:nvPr userDrawn="1"/>
            </p:nvSpPr>
            <p:spPr bwMode="auto">
              <a:xfrm>
                <a:off x="5713" y="321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7" name="Line 244">
                <a:extLst>
                  <a:ext uri="{FF2B5EF4-FFF2-40B4-BE49-F238E27FC236}">
                    <a16:creationId xmlns:a16="http://schemas.microsoft.com/office/drawing/2014/main" id="{5C6ACC26-D82F-495F-8259-441CFEED6B19}"/>
                  </a:ext>
                </a:extLst>
              </p:cNvPr>
              <p:cNvSpPr>
                <a:spLocks noChangeShapeType="1"/>
              </p:cNvSpPr>
              <p:nvPr userDrawn="1"/>
            </p:nvSpPr>
            <p:spPr bwMode="auto">
              <a:xfrm>
                <a:off x="5692" y="32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8" name="Line 245">
                <a:extLst>
                  <a:ext uri="{FF2B5EF4-FFF2-40B4-BE49-F238E27FC236}">
                    <a16:creationId xmlns:a16="http://schemas.microsoft.com/office/drawing/2014/main" id="{4499F4B3-9108-48FD-9697-F245E85F9CDE}"/>
                  </a:ext>
                </a:extLst>
              </p:cNvPr>
              <p:cNvSpPr>
                <a:spLocks noChangeShapeType="1"/>
              </p:cNvSpPr>
              <p:nvPr userDrawn="1"/>
            </p:nvSpPr>
            <p:spPr bwMode="auto">
              <a:xfrm>
                <a:off x="5692" y="32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9" name="Freeform 246">
                <a:extLst>
                  <a:ext uri="{FF2B5EF4-FFF2-40B4-BE49-F238E27FC236}">
                    <a16:creationId xmlns:a16="http://schemas.microsoft.com/office/drawing/2014/main" id="{81422D2C-BE18-4031-8B16-1A10C69AC9D2}"/>
                  </a:ext>
                </a:extLst>
              </p:cNvPr>
              <p:cNvSpPr>
                <a:spLocks/>
              </p:cNvSpPr>
              <p:nvPr userDrawn="1"/>
            </p:nvSpPr>
            <p:spPr bwMode="auto">
              <a:xfrm>
                <a:off x="5684" y="3231"/>
                <a:ext cx="10" cy="14"/>
              </a:xfrm>
              <a:custGeom>
                <a:avLst/>
                <a:gdLst>
                  <a:gd name="T0" fmla="*/ 0 w 13"/>
                  <a:gd name="T1" fmla="*/ 0 h 19"/>
                  <a:gd name="T2" fmla="*/ 7 w 13"/>
                  <a:gd name="T3" fmla="*/ 0 h 19"/>
                  <a:gd name="T4" fmla="*/ 13 w 13"/>
                  <a:gd name="T5" fmla="*/ 19 h 19"/>
                  <a:gd name="T6" fmla="*/ 0 w 13"/>
                  <a:gd name="T7" fmla="*/ 18 h 19"/>
                  <a:gd name="T8" fmla="*/ 0 w 13"/>
                  <a:gd name="T9" fmla="*/ 0 h 19"/>
                </a:gdLst>
                <a:ahLst/>
                <a:cxnLst>
                  <a:cxn ang="0">
                    <a:pos x="T0" y="T1"/>
                  </a:cxn>
                  <a:cxn ang="0">
                    <a:pos x="T2" y="T3"/>
                  </a:cxn>
                  <a:cxn ang="0">
                    <a:pos x="T4" y="T5"/>
                  </a:cxn>
                  <a:cxn ang="0">
                    <a:pos x="T6" y="T7"/>
                  </a:cxn>
                  <a:cxn ang="0">
                    <a:pos x="T8" y="T9"/>
                  </a:cxn>
                </a:cxnLst>
                <a:rect l="0" t="0" r="r" b="b"/>
                <a:pathLst>
                  <a:path w="13" h="19">
                    <a:moveTo>
                      <a:pt x="0" y="0"/>
                    </a:moveTo>
                    <a:cubicBezTo>
                      <a:pt x="1" y="0"/>
                      <a:pt x="6" y="0"/>
                      <a:pt x="7" y="0"/>
                    </a:cubicBezTo>
                    <a:cubicBezTo>
                      <a:pt x="9" y="6"/>
                      <a:pt x="11" y="13"/>
                      <a:pt x="13" y="19"/>
                    </a:cubicBezTo>
                    <a:cubicBezTo>
                      <a:pt x="10" y="19"/>
                      <a:pt x="3" y="18"/>
                      <a:pt x="0" y="18"/>
                    </a:cubicBezTo>
                    <a:cubicBezTo>
                      <a:pt x="0" y="12"/>
                      <a:pt x="0" y="6"/>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0" name="Freeform 247">
                <a:extLst>
                  <a:ext uri="{FF2B5EF4-FFF2-40B4-BE49-F238E27FC236}">
                    <a16:creationId xmlns:a16="http://schemas.microsoft.com/office/drawing/2014/main" id="{576C6832-D65C-45B6-814B-0D14D7FA21E8}"/>
                  </a:ext>
                </a:extLst>
              </p:cNvPr>
              <p:cNvSpPr>
                <a:spLocks/>
              </p:cNvSpPr>
              <p:nvPr userDrawn="1"/>
            </p:nvSpPr>
            <p:spPr bwMode="auto">
              <a:xfrm>
                <a:off x="5693" y="3230"/>
                <a:ext cx="24" cy="26"/>
              </a:xfrm>
              <a:custGeom>
                <a:avLst/>
                <a:gdLst>
                  <a:gd name="T0" fmla="*/ 0 w 31"/>
                  <a:gd name="T1" fmla="*/ 0 h 35"/>
                  <a:gd name="T2" fmla="*/ 24 w 31"/>
                  <a:gd name="T3" fmla="*/ 11 h 35"/>
                  <a:gd name="T4" fmla="*/ 25 w 31"/>
                  <a:gd name="T5" fmla="*/ 21 h 35"/>
                  <a:gd name="T6" fmla="*/ 31 w 31"/>
                  <a:gd name="T7" fmla="*/ 35 h 35"/>
                  <a:gd name="T8" fmla="*/ 12 w 31"/>
                  <a:gd name="T9" fmla="*/ 17 h 35"/>
                  <a:gd name="T10" fmla="*/ 0 w 31"/>
                  <a:gd name="T11" fmla="*/ 0 h 35"/>
                </a:gdLst>
                <a:ahLst/>
                <a:cxnLst>
                  <a:cxn ang="0">
                    <a:pos x="T0" y="T1"/>
                  </a:cxn>
                  <a:cxn ang="0">
                    <a:pos x="T2" y="T3"/>
                  </a:cxn>
                  <a:cxn ang="0">
                    <a:pos x="T4" y="T5"/>
                  </a:cxn>
                  <a:cxn ang="0">
                    <a:pos x="T6" y="T7"/>
                  </a:cxn>
                  <a:cxn ang="0">
                    <a:pos x="T8" y="T9"/>
                  </a:cxn>
                  <a:cxn ang="0">
                    <a:pos x="T10" y="T11"/>
                  </a:cxn>
                </a:cxnLst>
                <a:rect l="0" t="0" r="r" b="b"/>
                <a:pathLst>
                  <a:path w="31" h="35">
                    <a:moveTo>
                      <a:pt x="0" y="0"/>
                    </a:moveTo>
                    <a:cubicBezTo>
                      <a:pt x="10" y="0"/>
                      <a:pt x="17" y="5"/>
                      <a:pt x="24" y="11"/>
                    </a:cubicBezTo>
                    <a:cubicBezTo>
                      <a:pt x="24" y="14"/>
                      <a:pt x="25" y="19"/>
                      <a:pt x="25" y="21"/>
                    </a:cubicBezTo>
                    <a:cubicBezTo>
                      <a:pt x="27" y="25"/>
                      <a:pt x="29" y="32"/>
                      <a:pt x="31" y="35"/>
                    </a:cubicBezTo>
                    <a:cubicBezTo>
                      <a:pt x="21" y="34"/>
                      <a:pt x="15" y="26"/>
                      <a:pt x="12" y="17"/>
                    </a:cubicBezTo>
                    <a:cubicBezTo>
                      <a:pt x="8" y="11"/>
                      <a:pt x="4" y="6"/>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1" name="Freeform 248">
                <a:extLst>
                  <a:ext uri="{FF2B5EF4-FFF2-40B4-BE49-F238E27FC236}">
                    <a16:creationId xmlns:a16="http://schemas.microsoft.com/office/drawing/2014/main" id="{F3A096F8-6EBB-4871-B780-68A8BA2955FB}"/>
                  </a:ext>
                </a:extLst>
              </p:cNvPr>
              <p:cNvSpPr>
                <a:spLocks/>
              </p:cNvSpPr>
              <p:nvPr userDrawn="1"/>
            </p:nvSpPr>
            <p:spPr bwMode="auto">
              <a:xfrm>
                <a:off x="5735" y="3236"/>
                <a:ext cx="47" cy="47"/>
              </a:xfrm>
              <a:custGeom>
                <a:avLst/>
                <a:gdLst>
                  <a:gd name="T0" fmla="*/ 0 w 63"/>
                  <a:gd name="T1" fmla="*/ 0 h 63"/>
                  <a:gd name="T2" fmla="*/ 14 w 63"/>
                  <a:gd name="T3" fmla="*/ 6 h 63"/>
                  <a:gd name="T4" fmla="*/ 25 w 63"/>
                  <a:gd name="T5" fmla="*/ 7 h 63"/>
                  <a:gd name="T6" fmla="*/ 25 w 63"/>
                  <a:gd name="T7" fmla="*/ 18 h 63"/>
                  <a:gd name="T8" fmla="*/ 63 w 63"/>
                  <a:gd name="T9" fmla="*/ 51 h 63"/>
                  <a:gd name="T10" fmla="*/ 52 w 63"/>
                  <a:gd name="T11" fmla="*/ 63 h 63"/>
                  <a:gd name="T12" fmla="*/ 28 w 63"/>
                  <a:gd name="T13" fmla="*/ 34 h 63"/>
                  <a:gd name="T14" fmla="*/ 11 w 63"/>
                  <a:gd name="T15" fmla="*/ 35 h 63"/>
                  <a:gd name="T16" fmla="*/ 11 w 63"/>
                  <a:gd name="T17" fmla="*/ 30 h 63"/>
                  <a:gd name="T18" fmla="*/ 22 w 63"/>
                  <a:gd name="T19" fmla="*/ 30 h 63"/>
                  <a:gd name="T20" fmla="*/ 0 w 63"/>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63">
                    <a:moveTo>
                      <a:pt x="0" y="0"/>
                    </a:moveTo>
                    <a:cubicBezTo>
                      <a:pt x="4" y="2"/>
                      <a:pt x="10" y="5"/>
                      <a:pt x="14" y="6"/>
                    </a:cubicBezTo>
                    <a:cubicBezTo>
                      <a:pt x="16" y="6"/>
                      <a:pt x="22" y="7"/>
                      <a:pt x="25" y="7"/>
                    </a:cubicBezTo>
                    <a:cubicBezTo>
                      <a:pt x="25" y="10"/>
                      <a:pt x="25" y="16"/>
                      <a:pt x="25" y="18"/>
                    </a:cubicBezTo>
                    <a:cubicBezTo>
                      <a:pt x="43" y="23"/>
                      <a:pt x="44" y="47"/>
                      <a:pt x="63" y="51"/>
                    </a:cubicBezTo>
                    <a:cubicBezTo>
                      <a:pt x="60" y="56"/>
                      <a:pt x="58" y="61"/>
                      <a:pt x="52" y="63"/>
                    </a:cubicBezTo>
                    <a:cubicBezTo>
                      <a:pt x="41" y="57"/>
                      <a:pt x="36" y="44"/>
                      <a:pt x="28" y="34"/>
                    </a:cubicBezTo>
                    <a:cubicBezTo>
                      <a:pt x="22" y="35"/>
                      <a:pt x="16" y="35"/>
                      <a:pt x="11" y="35"/>
                    </a:cubicBezTo>
                    <a:cubicBezTo>
                      <a:pt x="11" y="30"/>
                      <a:pt x="11" y="30"/>
                      <a:pt x="11" y="30"/>
                    </a:cubicBezTo>
                    <a:cubicBezTo>
                      <a:pt x="14" y="30"/>
                      <a:pt x="19" y="30"/>
                      <a:pt x="22" y="30"/>
                    </a:cubicBezTo>
                    <a:cubicBezTo>
                      <a:pt x="14" y="21"/>
                      <a:pt x="7" y="11"/>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2" name="Line 249">
                <a:extLst>
                  <a:ext uri="{FF2B5EF4-FFF2-40B4-BE49-F238E27FC236}">
                    <a16:creationId xmlns:a16="http://schemas.microsoft.com/office/drawing/2014/main" id="{C0F1CD80-17CE-4A9E-AF50-BCDCD0D42226}"/>
                  </a:ext>
                </a:extLst>
              </p:cNvPr>
              <p:cNvSpPr>
                <a:spLocks noChangeShapeType="1"/>
              </p:cNvSpPr>
              <p:nvPr userDrawn="1"/>
            </p:nvSpPr>
            <p:spPr bwMode="auto">
              <a:xfrm>
                <a:off x="5751" y="326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3" name="Line 250">
                <a:extLst>
                  <a:ext uri="{FF2B5EF4-FFF2-40B4-BE49-F238E27FC236}">
                    <a16:creationId xmlns:a16="http://schemas.microsoft.com/office/drawing/2014/main" id="{44D39C8B-DCD2-404D-AF70-D245B355D15C}"/>
                  </a:ext>
                </a:extLst>
              </p:cNvPr>
              <p:cNvSpPr>
                <a:spLocks noChangeShapeType="1"/>
              </p:cNvSpPr>
              <p:nvPr userDrawn="1"/>
            </p:nvSpPr>
            <p:spPr bwMode="auto">
              <a:xfrm>
                <a:off x="5751" y="326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4" name="Freeform 251">
                <a:extLst>
                  <a:ext uri="{FF2B5EF4-FFF2-40B4-BE49-F238E27FC236}">
                    <a16:creationId xmlns:a16="http://schemas.microsoft.com/office/drawing/2014/main" id="{DCCB4593-8905-4928-BB64-1F3306E860A8}"/>
                  </a:ext>
                </a:extLst>
              </p:cNvPr>
              <p:cNvSpPr>
                <a:spLocks/>
              </p:cNvSpPr>
              <p:nvPr userDrawn="1"/>
            </p:nvSpPr>
            <p:spPr bwMode="auto">
              <a:xfrm>
                <a:off x="5756" y="3300"/>
                <a:ext cx="15" cy="14"/>
              </a:xfrm>
              <a:custGeom>
                <a:avLst/>
                <a:gdLst>
                  <a:gd name="T0" fmla="*/ 0 w 20"/>
                  <a:gd name="T1" fmla="*/ 0 h 19"/>
                  <a:gd name="T2" fmla="*/ 20 w 20"/>
                  <a:gd name="T3" fmla="*/ 5 h 19"/>
                  <a:gd name="T4" fmla="*/ 14 w 20"/>
                  <a:gd name="T5" fmla="*/ 19 h 19"/>
                  <a:gd name="T6" fmla="*/ 1 w 20"/>
                  <a:gd name="T7" fmla="*/ 12 h 19"/>
                  <a:gd name="T8" fmla="*/ 0 w 20"/>
                  <a:gd name="T9" fmla="*/ 0 h 19"/>
                </a:gdLst>
                <a:ahLst/>
                <a:cxnLst>
                  <a:cxn ang="0">
                    <a:pos x="T0" y="T1"/>
                  </a:cxn>
                  <a:cxn ang="0">
                    <a:pos x="T2" y="T3"/>
                  </a:cxn>
                  <a:cxn ang="0">
                    <a:pos x="T4" y="T5"/>
                  </a:cxn>
                  <a:cxn ang="0">
                    <a:pos x="T6" y="T7"/>
                  </a:cxn>
                  <a:cxn ang="0">
                    <a:pos x="T8" y="T9"/>
                  </a:cxn>
                </a:cxnLst>
                <a:rect l="0" t="0" r="r" b="b"/>
                <a:pathLst>
                  <a:path w="20" h="19">
                    <a:moveTo>
                      <a:pt x="0" y="0"/>
                    </a:moveTo>
                    <a:cubicBezTo>
                      <a:pt x="6" y="3"/>
                      <a:pt x="13" y="4"/>
                      <a:pt x="20" y="5"/>
                    </a:cubicBezTo>
                    <a:cubicBezTo>
                      <a:pt x="18" y="10"/>
                      <a:pt x="16" y="14"/>
                      <a:pt x="14" y="19"/>
                    </a:cubicBezTo>
                    <a:cubicBezTo>
                      <a:pt x="10" y="16"/>
                      <a:pt x="6" y="15"/>
                      <a:pt x="1" y="12"/>
                    </a:cubicBezTo>
                    <a:cubicBezTo>
                      <a:pt x="1" y="9"/>
                      <a:pt x="1" y="3"/>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5" name="Freeform 252">
                <a:extLst>
                  <a:ext uri="{FF2B5EF4-FFF2-40B4-BE49-F238E27FC236}">
                    <a16:creationId xmlns:a16="http://schemas.microsoft.com/office/drawing/2014/main" id="{D97E39BF-8AA6-4B19-83F9-DB361CBF76B7}"/>
                  </a:ext>
                </a:extLst>
              </p:cNvPr>
              <p:cNvSpPr>
                <a:spLocks/>
              </p:cNvSpPr>
              <p:nvPr userDrawn="1"/>
            </p:nvSpPr>
            <p:spPr bwMode="auto">
              <a:xfrm>
                <a:off x="5772" y="3306"/>
                <a:ext cx="21" cy="20"/>
              </a:xfrm>
              <a:custGeom>
                <a:avLst/>
                <a:gdLst>
                  <a:gd name="T0" fmla="*/ 0 w 27"/>
                  <a:gd name="T1" fmla="*/ 0 h 26"/>
                  <a:gd name="T2" fmla="*/ 27 w 27"/>
                  <a:gd name="T3" fmla="*/ 26 h 26"/>
                  <a:gd name="T4" fmla="*/ 0 w 27"/>
                  <a:gd name="T5" fmla="*/ 0 h 26"/>
                </a:gdLst>
                <a:ahLst/>
                <a:cxnLst>
                  <a:cxn ang="0">
                    <a:pos x="T0" y="T1"/>
                  </a:cxn>
                  <a:cxn ang="0">
                    <a:pos x="T2" y="T3"/>
                  </a:cxn>
                  <a:cxn ang="0">
                    <a:pos x="T4" y="T5"/>
                  </a:cxn>
                </a:cxnLst>
                <a:rect l="0" t="0" r="r" b="b"/>
                <a:pathLst>
                  <a:path w="27" h="26">
                    <a:moveTo>
                      <a:pt x="0" y="0"/>
                    </a:moveTo>
                    <a:cubicBezTo>
                      <a:pt x="12" y="5"/>
                      <a:pt x="25" y="12"/>
                      <a:pt x="27" y="26"/>
                    </a:cubicBezTo>
                    <a:cubicBezTo>
                      <a:pt x="14" y="23"/>
                      <a:pt x="4" y="13"/>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6" name="Freeform 253">
                <a:extLst>
                  <a:ext uri="{FF2B5EF4-FFF2-40B4-BE49-F238E27FC236}">
                    <a16:creationId xmlns:a16="http://schemas.microsoft.com/office/drawing/2014/main" id="{BF09D60D-C980-4C92-8B76-668A338B89ED}"/>
                  </a:ext>
                </a:extLst>
              </p:cNvPr>
              <p:cNvSpPr>
                <a:spLocks/>
              </p:cNvSpPr>
              <p:nvPr userDrawn="1"/>
            </p:nvSpPr>
            <p:spPr bwMode="auto">
              <a:xfrm>
                <a:off x="5766" y="3316"/>
                <a:ext cx="46" cy="29"/>
              </a:xfrm>
              <a:custGeom>
                <a:avLst/>
                <a:gdLst>
                  <a:gd name="T0" fmla="*/ 0 w 60"/>
                  <a:gd name="T1" fmla="*/ 0 h 39"/>
                  <a:gd name="T2" fmla="*/ 60 w 60"/>
                  <a:gd name="T3" fmla="*/ 39 h 39"/>
                  <a:gd name="T4" fmla="*/ 40 w 60"/>
                  <a:gd name="T5" fmla="*/ 39 h 39"/>
                  <a:gd name="T6" fmla="*/ 7 w 60"/>
                  <a:gd name="T7" fmla="*/ 14 h 39"/>
                  <a:gd name="T8" fmla="*/ 0 w 60"/>
                  <a:gd name="T9" fmla="*/ 0 h 39"/>
                </a:gdLst>
                <a:ahLst/>
                <a:cxnLst>
                  <a:cxn ang="0">
                    <a:pos x="T0" y="T1"/>
                  </a:cxn>
                  <a:cxn ang="0">
                    <a:pos x="T2" y="T3"/>
                  </a:cxn>
                  <a:cxn ang="0">
                    <a:pos x="T4" y="T5"/>
                  </a:cxn>
                  <a:cxn ang="0">
                    <a:pos x="T6" y="T7"/>
                  </a:cxn>
                  <a:cxn ang="0">
                    <a:pos x="T8" y="T9"/>
                  </a:cxn>
                </a:cxnLst>
                <a:rect l="0" t="0" r="r" b="b"/>
                <a:pathLst>
                  <a:path w="60" h="39">
                    <a:moveTo>
                      <a:pt x="0" y="0"/>
                    </a:moveTo>
                    <a:cubicBezTo>
                      <a:pt x="21" y="11"/>
                      <a:pt x="38" y="29"/>
                      <a:pt x="60" y="39"/>
                    </a:cubicBezTo>
                    <a:cubicBezTo>
                      <a:pt x="55" y="39"/>
                      <a:pt x="45" y="39"/>
                      <a:pt x="40" y="39"/>
                    </a:cubicBezTo>
                    <a:cubicBezTo>
                      <a:pt x="28" y="32"/>
                      <a:pt x="19" y="21"/>
                      <a:pt x="7" y="14"/>
                    </a:cubicBezTo>
                    <a:cubicBezTo>
                      <a:pt x="5" y="9"/>
                      <a:pt x="3" y="5"/>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7" name="Freeform 254">
                <a:extLst>
                  <a:ext uri="{FF2B5EF4-FFF2-40B4-BE49-F238E27FC236}">
                    <a16:creationId xmlns:a16="http://schemas.microsoft.com/office/drawing/2014/main" id="{21371BAF-127E-49BB-BB8A-2B37E7C933DE}"/>
                  </a:ext>
                </a:extLst>
              </p:cNvPr>
              <p:cNvSpPr>
                <a:spLocks/>
              </p:cNvSpPr>
              <p:nvPr userDrawn="1"/>
            </p:nvSpPr>
            <p:spPr bwMode="auto">
              <a:xfrm>
                <a:off x="5538" y="3320"/>
                <a:ext cx="16" cy="16"/>
              </a:xfrm>
              <a:custGeom>
                <a:avLst/>
                <a:gdLst>
                  <a:gd name="T0" fmla="*/ 8 w 21"/>
                  <a:gd name="T1" fmla="*/ 2 h 22"/>
                  <a:gd name="T2" fmla="*/ 19 w 21"/>
                  <a:gd name="T3" fmla="*/ 13 h 22"/>
                  <a:gd name="T4" fmla="*/ 3 w 21"/>
                  <a:gd name="T5" fmla="*/ 18 h 22"/>
                  <a:gd name="T6" fmla="*/ 8 w 21"/>
                  <a:gd name="T7" fmla="*/ 2 h 22"/>
                </a:gdLst>
                <a:ahLst/>
                <a:cxnLst>
                  <a:cxn ang="0">
                    <a:pos x="T0" y="T1"/>
                  </a:cxn>
                  <a:cxn ang="0">
                    <a:pos x="T2" y="T3"/>
                  </a:cxn>
                  <a:cxn ang="0">
                    <a:pos x="T4" y="T5"/>
                  </a:cxn>
                  <a:cxn ang="0">
                    <a:pos x="T6" y="T7"/>
                  </a:cxn>
                </a:cxnLst>
                <a:rect l="0" t="0" r="r" b="b"/>
                <a:pathLst>
                  <a:path w="21" h="22">
                    <a:moveTo>
                      <a:pt x="8" y="2"/>
                    </a:moveTo>
                    <a:cubicBezTo>
                      <a:pt x="14" y="0"/>
                      <a:pt x="21" y="7"/>
                      <a:pt x="19" y="13"/>
                    </a:cubicBezTo>
                    <a:cubicBezTo>
                      <a:pt x="18" y="21"/>
                      <a:pt x="8" y="22"/>
                      <a:pt x="3" y="18"/>
                    </a:cubicBezTo>
                    <a:cubicBezTo>
                      <a:pt x="0" y="13"/>
                      <a:pt x="0" y="2"/>
                      <a:pt x="8"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8" name="Freeform 255">
                <a:extLst>
                  <a:ext uri="{FF2B5EF4-FFF2-40B4-BE49-F238E27FC236}">
                    <a16:creationId xmlns:a16="http://schemas.microsoft.com/office/drawing/2014/main" id="{388C6E6E-F999-4FD7-8C86-8C6EB0D7D019}"/>
                  </a:ext>
                </a:extLst>
              </p:cNvPr>
              <p:cNvSpPr>
                <a:spLocks/>
              </p:cNvSpPr>
              <p:nvPr userDrawn="1"/>
            </p:nvSpPr>
            <p:spPr bwMode="auto">
              <a:xfrm>
                <a:off x="5798" y="3320"/>
                <a:ext cx="16" cy="20"/>
              </a:xfrm>
              <a:custGeom>
                <a:avLst/>
                <a:gdLst>
                  <a:gd name="T0" fmla="*/ 0 w 21"/>
                  <a:gd name="T1" fmla="*/ 0 h 26"/>
                  <a:gd name="T2" fmla="*/ 18 w 21"/>
                  <a:gd name="T3" fmla="*/ 12 h 26"/>
                  <a:gd name="T4" fmla="*/ 21 w 21"/>
                  <a:gd name="T5" fmla="*/ 26 h 26"/>
                  <a:gd name="T6" fmla="*/ 1 w 21"/>
                  <a:gd name="T7" fmla="*/ 18 h 26"/>
                  <a:gd name="T8" fmla="*/ 0 w 21"/>
                  <a:gd name="T9" fmla="*/ 0 h 26"/>
                </a:gdLst>
                <a:ahLst/>
                <a:cxnLst>
                  <a:cxn ang="0">
                    <a:pos x="T0" y="T1"/>
                  </a:cxn>
                  <a:cxn ang="0">
                    <a:pos x="T2" y="T3"/>
                  </a:cxn>
                  <a:cxn ang="0">
                    <a:pos x="T4" y="T5"/>
                  </a:cxn>
                  <a:cxn ang="0">
                    <a:pos x="T6" y="T7"/>
                  </a:cxn>
                  <a:cxn ang="0">
                    <a:pos x="T8" y="T9"/>
                  </a:cxn>
                </a:cxnLst>
                <a:rect l="0" t="0" r="r" b="b"/>
                <a:pathLst>
                  <a:path w="21" h="26">
                    <a:moveTo>
                      <a:pt x="0" y="0"/>
                    </a:moveTo>
                    <a:cubicBezTo>
                      <a:pt x="6" y="4"/>
                      <a:pt x="12" y="8"/>
                      <a:pt x="18" y="12"/>
                    </a:cubicBezTo>
                    <a:cubicBezTo>
                      <a:pt x="19" y="16"/>
                      <a:pt x="20" y="23"/>
                      <a:pt x="21" y="26"/>
                    </a:cubicBezTo>
                    <a:cubicBezTo>
                      <a:pt x="14" y="24"/>
                      <a:pt x="7" y="21"/>
                      <a:pt x="1" y="18"/>
                    </a:cubicBezTo>
                    <a:cubicBezTo>
                      <a:pt x="1" y="12"/>
                      <a:pt x="1" y="6"/>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9" name="Freeform 256">
                <a:extLst>
                  <a:ext uri="{FF2B5EF4-FFF2-40B4-BE49-F238E27FC236}">
                    <a16:creationId xmlns:a16="http://schemas.microsoft.com/office/drawing/2014/main" id="{2EB9CDD2-2A2D-4483-9E18-1D08F8BD50DB}"/>
                  </a:ext>
                </a:extLst>
              </p:cNvPr>
              <p:cNvSpPr>
                <a:spLocks/>
              </p:cNvSpPr>
              <p:nvPr userDrawn="1"/>
            </p:nvSpPr>
            <p:spPr bwMode="auto">
              <a:xfrm>
                <a:off x="6068" y="3341"/>
                <a:ext cx="157" cy="176"/>
              </a:xfrm>
              <a:custGeom>
                <a:avLst/>
                <a:gdLst>
                  <a:gd name="T0" fmla="*/ 52 w 209"/>
                  <a:gd name="T1" fmla="*/ 0 h 233"/>
                  <a:gd name="T2" fmla="*/ 67 w 209"/>
                  <a:gd name="T3" fmla="*/ 1 h 233"/>
                  <a:gd name="T4" fmla="*/ 92 w 209"/>
                  <a:gd name="T5" fmla="*/ 21 h 233"/>
                  <a:gd name="T6" fmla="*/ 128 w 209"/>
                  <a:gd name="T7" fmla="*/ 40 h 233"/>
                  <a:gd name="T8" fmla="*/ 166 w 209"/>
                  <a:gd name="T9" fmla="*/ 43 h 233"/>
                  <a:gd name="T10" fmla="*/ 173 w 209"/>
                  <a:gd name="T11" fmla="*/ 60 h 233"/>
                  <a:gd name="T12" fmla="*/ 199 w 209"/>
                  <a:gd name="T13" fmla="*/ 60 h 233"/>
                  <a:gd name="T14" fmla="*/ 209 w 209"/>
                  <a:gd name="T15" fmla="*/ 79 h 233"/>
                  <a:gd name="T16" fmla="*/ 181 w 209"/>
                  <a:gd name="T17" fmla="*/ 89 h 233"/>
                  <a:gd name="T18" fmla="*/ 190 w 209"/>
                  <a:gd name="T19" fmla="*/ 121 h 233"/>
                  <a:gd name="T20" fmla="*/ 163 w 209"/>
                  <a:gd name="T21" fmla="*/ 131 h 233"/>
                  <a:gd name="T22" fmla="*/ 156 w 209"/>
                  <a:gd name="T23" fmla="*/ 115 h 233"/>
                  <a:gd name="T24" fmla="*/ 134 w 209"/>
                  <a:gd name="T25" fmla="*/ 124 h 233"/>
                  <a:gd name="T26" fmla="*/ 120 w 209"/>
                  <a:gd name="T27" fmla="*/ 180 h 233"/>
                  <a:gd name="T28" fmla="*/ 107 w 209"/>
                  <a:gd name="T29" fmla="*/ 181 h 233"/>
                  <a:gd name="T30" fmla="*/ 112 w 209"/>
                  <a:gd name="T31" fmla="*/ 233 h 233"/>
                  <a:gd name="T32" fmla="*/ 100 w 209"/>
                  <a:gd name="T33" fmla="*/ 215 h 233"/>
                  <a:gd name="T34" fmla="*/ 79 w 209"/>
                  <a:gd name="T35" fmla="*/ 191 h 233"/>
                  <a:gd name="T36" fmla="*/ 49 w 209"/>
                  <a:gd name="T37" fmla="*/ 179 h 233"/>
                  <a:gd name="T38" fmla="*/ 42 w 209"/>
                  <a:gd name="T39" fmla="*/ 164 h 233"/>
                  <a:gd name="T40" fmla="*/ 27 w 209"/>
                  <a:gd name="T41" fmla="*/ 154 h 233"/>
                  <a:gd name="T42" fmla="*/ 43 w 209"/>
                  <a:gd name="T43" fmla="*/ 152 h 233"/>
                  <a:gd name="T44" fmla="*/ 43 w 209"/>
                  <a:gd name="T45" fmla="*/ 143 h 233"/>
                  <a:gd name="T46" fmla="*/ 20 w 209"/>
                  <a:gd name="T47" fmla="*/ 148 h 233"/>
                  <a:gd name="T48" fmla="*/ 25 w 209"/>
                  <a:gd name="T49" fmla="*/ 161 h 233"/>
                  <a:gd name="T50" fmla="*/ 12 w 209"/>
                  <a:gd name="T51" fmla="*/ 162 h 233"/>
                  <a:gd name="T52" fmla="*/ 0 w 209"/>
                  <a:gd name="T53" fmla="*/ 80 h 233"/>
                  <a:gd name="T54" fmla="*/ 14 w 209"/>
                  <a:gd name="T55" fmla="*/ 78 h 233"/>
                  <a:gd name="T56" fmla="*/ 35 w 209"/>
                  <a:gd name="T57" fmla="*/ 34 h 233"/>
                  <a:gd name="T58" fmla="*/ 62 w 209"/>
                  <a:gd name="T59" fmla="*/ 28 h 233"/>
                  <a:gd name="T60" fmla="*/ 52 w 209"/>
                  <a:gd name="T61"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9" h="233">
                    <a:moveTo>
                      <a:pt x="52" y="0"/>
                    </a:moveTo>
                    <a:cubicBezTo>
                      <a:pt x="57" y="0"/>
                      <a:pt x="62" y="1"/>
                      <a:pt x="67" y="1"/>
                    </a:cubicBezTo>
                    <a:cubicBezTo>
                      <a:pt x="76" y="8"/>
                      <a:pt x="84" y="14"/>
                      <a:pt x="92" y="21"/>
                    </a:cubicBezTo>
                    <a:cubicBezTo>
                      <a:pt x="104" y="27"/>
                      <a:pt x="116" y="34"/>
                      <a:pt x="128" y="40"/>
                    </a:cubicBezTo>
                    <a:cubicBezTo>
                      <a:pt x="140" y="43"/>
                      <a:pt x="153" y="42"/>
                      <a:pt x="166" y="43"/>
                    </a:cubicBezTo>
                    <a:cubicBezTo>
                      <a:pt x="168" y="48"/>
                      <a:pt x="170" y="54"/>
                      <a:pt x="173" y="60"/>
                    </a:cubicBezTo>
                    <a:cubicBezTo>
                      <a:pt x="182" y="60"/>
                      <a:pt x="190" y="60"/>
                      <a:pt x="199" y="60"/>
                    </a:cubicBezTo>
                    <a:cubicBezTo>
                      <a:pt x="202" y="67"/>
                      <a:pt x="206" y="73"/>
                      <a:pt x="209" y="79"/>
                    </a:cubicBezTo>
                    <a:cubicBezTo>
                      <a:pt x="200" y="82"/>
                      <a:pt x="189" y="84"/>
                      <a:pt x="181" y="89"/>
                    </a:cubicBezTo>
                    <a:cubicBezTo>
                      <a:pt x="181" y="100"/>
                      <a:pt x="186" y="110"/>
                      <a:pt x="190" y="121"/>
                    </a:cubicBezTo>
                    <a:cubicBezTo>
                      <a:pt x="181" y="124"/>
                      <a:pt x="172" y="127"/>
                      <a:pt x="163" y="131"/>
                    </a:cubicBezTo>
                    <a:cubicBezTo>
                      <a:pt x="161" y="125"/>
                      <a:pt x="158" y="120"/>
                      <a:pt x="156" y="115"/>
                    </a:cubicBezTo>
                    <a:cubicBezTo>
                      <a:pt x="148" y="116"/>
                      <a:pt x="138" y="115"/>
                      <a:pt x="134" y="124"/>
                    </a:cubicBezTo>
                    <a:cubicBezTo>
                      <a:pt x="124" y="141"/>
                      <a:pt x="126" y="161"/>
                      <a:pt x="120" y="180"/>
                    </a:cubicBezTo>
                    <a:cubicBezTo>
                      <a:pt x="117" y="180"/>
                      <a:pt x="110" y="180"/>
                      <a:pt x="107" y="181"/>
                    </a:cubicBezTo>
                    <a:cubicBezTo>
                      <a:pt x="106" y="198"/>
                      <a:pt x="111" y="216"/>
                      <a:pt x="112" y="233"/>
                    </a:cubicBezTo>
                    <a:cubicBezTo>
                      <a:pt x="107" y="228"/>
                      <a:pt x="104" y="222"/>
                      <a:pt x="100" y="215"/>
                    </a:cubicBezTo>
                    <a:cubicBezTo>
                      <a:pt x="93" y="208"/>
                      <a:pt x="86" y="200"/>
                      <a:pt x="79" y="191"/>
                    </a:cubicBezTo>
                    <a:cubicBezTo>
                      <a:pt x="68" y="190"/>
                      <a:pt x="58" y="185"/>
                      <a:pt x="49" y="179"/>
                    </a:cubicBezTo>
                    <a:cubicBezTo>
                      <a:pt x="46" y="174"/>
                      <a:pt x="44" y="169"/>
                      <a:pt x="42" y="164"/>
                    </a:cubicBezTo>
                    <a:cubicBezTo>
                      <a:pt x="35" y="162"/>
                      <a:pt x="29" y="160"/>
                      <a:pt x="27" y="154"/>
                    </a:cubicBezTo>
                    <a:cubicBezTo>
                      <a:pt x="31" y="153"/>
                      <a:pt x="39" y="153"/>
                      <a:pt x="43" y="152"/>
                    </a:cubicBezTo>
                    <a:cubicBezTo>
                      <a:pt x="43" y="149"/>
                      <a:pt x="43" y="145"/>
                      <a:pt x="43" y="143"/>
                    </a:cubicBezTo>
                    <a:cubicBezTo>
                      <a:pt x="35" y="144"/>
                      <a:pt x="28" y="146"/>
                      <a:pt x="20" y="148"/>
                    </a:cubicBezTo>
                    <a:cubicBezTo>
                      <a:pt x="22" y="153"/>
                      <a:pt x="23" y="157"/>
                      <a:pt x="25" y="161"/>
                    </a:cubicBezTo>
                    <a:cubicBezTo>
                      <a:pt x="22" y="162"/>
                      <a:pt x="15" y="162"/>
                      <a:pt x="12" y="162"/>
                    </a:cubicBezTo>
                    <a:cubicBezTo>
                      <a:pt x="18" y="135"/>
                      <a:pt x="20" y="103"/>
                      <a:pt x="0" y="80"/>
                    </a:cubicBezTo>
                    <a:cubicBezTo>
                      <a:pt x="3" y="79"/>
                      <a:pt x="11" y="78"/>
                      <a:pt x="14" y="78"/>
                    </a:cubicBezTo>
                    <a:cubicBezTo>
                      <a:pt x="16" y="62"/>
                      <a:pt x="24" y="47"/>
                      <a:pt x="35" y="34"/>
                    </a:cubicBezTo>
                    <a:cubicBezTo>
                      <a:pt x="45" y="32"/>
                      <a:pt x="53" y="30"/>
                      <a:pt x="62" y="28"/>
                    </a:cubicBezTo>
                    <a:cubicBezTo>
                      <a:pt x="62" y="17"/>
                      <a:pt x="58" y="7"/>
                      <a:pt x="52"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0" name="Line 257">
                <a:extLst>
                  <a:ext uri="{FF2B5EF4-FFF2-40B4-BE49-F238E27FC236}">
                    <a16:creationId xmlns:a16="http://schemas.microsoft.com/office/drawing/2014/main" id="{5D897147-6806-49AA-9EEB-1A554674A1FD}"/>
                  </a:ext>
                </a:extLst>
              </p:cNvPr>
              <p:cNvSpPr>
                <a:spLocks noChangeShapeType="1"/>
              </p:cNvSpPr>
              <p:nvPr userDrawn="1"/>
            </p:nvSpPr>
            <p:spPr bwMode="auto">
              <a:xfrm>
                <a:off x="7203" y="33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1" name="Line 258">
                <a:extLst>
                  <a:ext uri="{FF2B5EF4-FFF2-40B4-BE49-F238E27FC236}">
                    <a16:creationId xmlns:a16="http://schemas.microsoft.com/office/drawing/2014/main" id="{C9651FF4-1918-4434-BAA0-32CF5D8ABED7}"/>
                  </a:ext>
                </a:extLst>
              </p:cNvPr>
              <p:cNvSpPr>
                <a:spLocks noChangeShapeType="1"/>
              </p:cNvSpPr>
              <p:nvPr userDrawn="1"/>
            </p:nvSpPr>
            <p:spPr bwMode="auto">
              <a:xfrm>
                <a:off x="7203" y="33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2" name="Line 259">
                <a:extLst>
                  <a:ext uri="{FF2B5EF4-FFF2-40B4-BE49-F238E27FC236}">
                    <a16:creationId xmlns:a16="http://schemas.microsoft.com/office/drawing/2014/main" id="{CA0BC899-C0F7-4D25-954A-834DDCD330FF}"/>
                  </a:ext>
                </a:extLst>
              </p:cNvPr>
              <p:cNvSpPr>
                <a:spLocks noChangeShapeType="1"/>
              </p:cNvSpPr>
              <p:nvPr userDrawn="1"/>
            </p:nvSpPr>
            <p:spPr bwMode="auto">
              <a:xfrm>
                <a:off x="5102" y="335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3" name="Line 260">
                <a:extLst>
                  <a:ext uri="{FF2B5EF4-FFF2-40B4-BE49-F238E27FC236}">
                    <a16:creationId xmlns:a16="http://schemas.microsoft.com/office/drawing/2014/main" id="{9685DA25-560F-4D8B-815B-E59EFF190767}"/>
                  </a:ext>
                </a:extLst>
              </p:cNvPr>
              <p:cNvSpPr>
                <a:spLocks noChangeShapeType="1"/>
              </p:cNvSpPr>
              <p:nvPr userDrawn="1"/>
            </p:nvSpPr>
            <p:spPr bwMode="auto">
              <a:xfrm>
                <a:off x="5102" y="335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4" name="Freeform 261">
                <a:extLst>
                  <a:ext uri="{FF2B5EF4-FFF2-40B4-BE49-F238E27FC236}">
                    <a16:creationId xmlns:a16="http://schemas.microsoft.com/office/drawing/2014/main" id="{076C74EE-6B10-4B1C-AE47-347C084239C0}"/>
                  </a:ext>
                </a:extLst>
              </p:cNvPr>
              <p:cNvSpPr>
                <a:spLocks/>
              </p:cNvSpPr>
              <p:nvPr userDrawn="1"/>
            </p:nvSpPr>
            <p:spPr bwMode="auto">
              <a:xfrm>
                <a:off x="3543" y="3362"/>
                <a:ext cx="366" cy="596"/>
              </a:xfrm>
              <a:custGeom>
                <a:avLst/>
                <a:gdLst>
                  <a:gd name="T0" fmla="*/ 258 w 487"/>
                  <a:gd name="T1" fmla="*/ 5 h 792"/>
                  <a:gd name="T2" fmla="*/ 288 w 487"/>
                  <a:gd name="T3" fmla="*/ 0 h 792"/>
                  <a:gd name="T4" fmla="*/ 274 w 487"/>
                  <a:gd name="T5" fmla="*/ 26 h 792"/>
                  <a:gd name="T6" fmla="*/ 309 w 487"/>
                  <a:gd name="T7" fmla="*/ 51 h 792"/>
                  <a:gd name="T8" fmla="*/ 340 w 487"/>
                  <a:gd name="T9" fmla="*/ 70 h 792"/>
                  <a:gd name="T10" fmla="*/ 382 w 487"/>
                  <a:gd name="T11" fmla="*/ 67 h 792"/>
                  <a:gd name="T12" fmla="*/ 429 w 487"/>
                  <a:gd name="T13" fmla="*/ 67 h 792"/>
                  <a:gd name="T14" fmla="*/ 460 w 487"/>
                  <a:gd name="T15" fmla="*/ 81 h 792"/>
                  <a:gd name="T16" fmla="*/ 458 w 487"/>
                  <a:gd name="T17" fmla="*/ 110 h 792"/>
                  <a:gd name="T18" fmla="*/ 487 w 487"/>
                  <a:gd name="T19" fmla="*/ 143 h 792"/>
                  <a:gd name="T20" fmla="*/ 456 w 487"/>
                  <a:gd name="T21" fmla="*/ 155 h 792"/>
                  <a:gd name="T22" fmla="*/ 412 w 487"/>
                  <a:gd name="T23" fmla="*/ 186 h 792"/>
                  <a:gd name="T24" fmla="*/ 394 w 487"/>
                  <a:gd name="T25" fmla="*/ 195 h 792"/>
                  <a:gd name="T26" fmla="*/ 396 w 487"/>
                  <a:gd name="T27" fmla="*/ 235 h 792"/>
                  <a:gd name="T28" fmla="*/ 389 w 487"/>
                  <a:gd name="T29" fmla="*/ 257 h 792"/>
                  <a:gd name="T30" fmla="*/ 379 w 487"/>
                  <a:gd name="T31" fmla="*/ 284 h 792"/>
                  <a:gd name="T32" fmla="*/ 369 w 487"/>
                  <a:gd name="T33" fmla="*/ 314 h 792"/>
                  <a:gd name="T34" fmla="*/ 348 w 487"/>
                  <a:gd name="T35" fmla="*/ 364 h 792"/>
                  <a:gd name="T36" fmla="*/ 329 w 487"/>
                  <a:gd name="T37" fmla="*/ 395 h 792"/>
                  <a:gd name="T38" fmla="*/ 294 w 487"/>
                  <a:gd name="T39" fmla="*/ 399 h 792"/>
                  <a:gd name="T40" fmla="*/ 277 w 487"/>
                  <a:gd name="T41" fmla="*/ 419 h 792"/>
                  <a:gd name="T42" fmla="*/ 286 w 487"/>
                  <a:gd name="T43" fmla="*/ 465 h 792"/>
                  <a:gd name="T44" fmla="*/ 298 w 487"/>
                  <a:gd name="T45" fmla="*/ 499 h 792"/>
                  <a:gd name="T46" fmla="*/ 296 w 487"/>
                  <a:gd name="T47" fmla="*/ 520 h 792"/>
                  <a:gd name="T48" fmla="*/ 255 w 487"/>
                  <a:gd name="T49" fmla="*/ 566 h 792"/>
                  <a:gd name="T50" fmla="*/ 276 w 487"/>
                  <a:gd name="T51" fmla="*/ 644 h 792"/>
                  <a:gd name="T52" fmla="*/ 248 w 487"/>
                  <a:gd name="T53" fmla="*/ 656 h 792"/>
                  <a:gd name="T54" fmla="*/ 191 w 487"/>
                  <a:gd name="T55" fmla="*/ 741 h 792"/>
                  <a:gd name="T56" fmla="*/ 190 w 487"/>
                  <a:gd name="T57" fmla="*/ 764 h 792"/>
                  <a:gd name="T58" fmla="*/ 157 w 487"/>
                  <a:gd name="T59" fmla="*/ 783 h 792"/>
                  <a:gd name="T60" fmla="*/ 129 w 487"/>
                  <a:gd name="T61" fmla="*/ 785 h 792"/>
                  <a:gd name="T62" fmla="*/ 106 w 487"/>
                  <a:gd name="T63" fmla="*/ 773 h 792"/>
                  <a:gd name="T64" fmla="*/ 78 w 487"/>
                  <a:gd name="T65" fmla="*/ 756 h 792"/>
                  <a:gd name="T66" fmla="*/ 7 w 487"/>
                  <a:gd name="T67" fmla="*/ 757 h 792"/>
                  <a:gd name="T68" fmla="*/ 33 w 487"/>
                  <a:gd name="T69" fmla="*/ 723 h 792"/>
                  <a:gd name="T70" fmla="*/ 48 w 487"/>
                  <a:gd name="T71" fmla="*/ 640 h 792"/>
                  <a:gd name="T72" fmla="*/ 70 w 487"/>
                  <a:gd name="T73" fmla="*/ 599 h 792"/>
                  <a:gd name="T74" fmla="*/ 77 w 487"/>
                  <a:gd name="T75" fmla="*/ 580 h 792"/>
                  <a:gd name="T76" fmla="*/ 65 w 487"/>
                  <a:gd name="T77" fmla="*/ 536 h 792"/>
                  <a:gd name="T78" fmla="*/ 43 w 487"/>
                  <a:gd name="T79" fmla="*/ 511 h 792"/>
                  <a:gd name="T80" fmla="*/ 41 w 487"/>
                  <a:gd name="T81" fmla="*/ 503 h 792"/>
                  <a:gd name="T82" fmla="*/ 16 w 487"/>
                  <a:gd name="T83" fmla="*/ 489 h 792"/>
                  <a:gd name="T84" fmla="*/ 31 w 487"/>
                  <a:gd name="T85" fmla="*/ 430 h 792"/>
                  <a:gd name="T86" fmla="*/ 46 w 487"/>
                  <a:gd name="T87" fmla="*/ 418 h 792"/>
                  <a:gd name="T88" fmla="*/ 62 w 487"/>
                  <a:gd name="T89" fmla="*/ 391 h 792"/>
                  <a:gd name="T90" fmla="*/ 71 w 487"/>
                  <a:gd name="T91" fmla="*/ 368 h 792"/>
                  <a:gd name="T92" fmla="*/ 90 w 487"/>
                  <a:gd name="T93" fmla="*/ 339 h 792"/>
                  <a:gd name="T94" fmla="*/ 122 w 487"/>
                  <a:gd name="T95" fmla="*/ 319 h 792"/>
                  <a:gd name="T96" fmla="*/ 154 w 487"/>
                  <a:gd name="T97" fmla="*/ 266 h 792"/>
                  <a:gd name="T98" fmla="*/ 163 w 487"/>
                  <a:gd name="T99" fmla="*/ 226 h 792"/>
                  <a:gd name="T100" fmla="*/ 174 w 487"/>
                  <a:gd name="T101" fmla="*/ 201 h 792"/>
                  <a:gd name="T102" fmla="*/ 186 w 487"/>
                  <a:gd name="T103" fmla="*/ 178 h 792"/>
                  <a:gd name="T104" fmla="*/ 196 w 487"/>
                  <a:gd name="T105" fmla="*/ 152 h 792"/>
                  <a:gd name="T106" fmla="*/ 205 w 487"/>
                  <a:gd name="T107" fmla="*/ 47 h 792"/>
                  <a:gd name="T108" fmla="*/ 240 w 487"/>
                  <a:gd name="T109" fmla="*/ 4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7" h="792">
                    <a:moveTo>
                      <a:pt x="240" y="4"/>
                    </a:moveTo>
                    <a:cubicBezTo>
                      <a:pt x="246" y="1"/>
                      <a:pt x="253" y="0"/>
                      <a:pt x="258" y="5"/>
                    </a:cubicBezTo>
                    <a:cubicBezTo>
                      <a:pt x="262" y="5"/>
                      <a:pt x="267" y="5"/>
                      <a:pt x="271" y="5"/>
                    </a:cubicBezTo>
                    <a:cubicBezTo>
                      <a:pt x="276" y="3"/>
                      <a:pt x="282" y="1"/>
                      <a:pt x="288" y="0"/>
                    </a:cubicBezTo>
                    <a:cubicBezTo>
                      <a:pt x="288" y="3"/>
                      <a:pt x="288" y="10"/>
                      <a:pt x="288" y="13"/>
                    </a:cubicBezTo>
                    <a:cubicBezTo>
                      <a:pt x="283" y="17"/>
                      <a:pt x="279" y="22"/>
                      <a:pt x="274" y="26"/>
                    </a:cubicBezTo>
                    <a:cubicBezTo>
                      <a:pt x="274" y="33"/>
                      <a:pt x="274" y="40"/>
                      <a:pt x="274" y="47"/>
                    </a:cubicBezTo>
                    <a:cubicBezTo>
                      <a:pt x="285" y="48"/>
                      <a:pt x="299" y="45"/>
                      <a:pt x="309" y="51"/>
                    </a:cubicBezTo>
                    <a:cubicBezTo>
                      <a:pt x="315" y="51"/>
                      <a:pt x="321" y="52"/>
                      <a:pt x="327" y="52"/>
                    </a:cubicBezTo>
                    <a:cubicBezTo>
                      <a:pt x="330" y="59"/>
                      <a:pt x="335" y="65"/>
                      <a:pt x="340" y="70"/>
                    </a:cubicBezTo>
                    <a:cubicBezTo>
                      <a:pt x="344" y="70"/>
                      <a:pt x="349" y="71"/>
                      <a:pt x="354" y="71"/>
                    </a:cubicBezTo>
                    <a:cubicBezTo>
                      <a:pt x="363" y="80"/>
                      <a:pt x="373" y="72"/>
                      <a:pt x="382" y="67"/>
                    </a:cubicBezTo>
                    <a:cubicBezTo>
                      <a:pt x="391" y="64"/>
                      <a:pt x="400" y="53"/>
                      <a:pt x="410" y="59"/>
                    </a:cubicBezTo>
                    <a:cubicBezTo>
                      <a:pt x="416" y="62"/>
                      <a:pt x="423" y="64"/>
                      <a:pt x="429" y="67"/>
                    </a:cubicBezTo>
                    <a:cubicBezTo>
                      <a:pt x="436" y="71"/>
                      <a:pt x="447" y="73"/>
                      <a:pt x="452" y="65"/>
                    </a:cubicBezTo>
                    <a:cubicBezTo>
                      <a:pt x="456" y="70"/>
                      <a:pt x="458" y="76"/>
                      <a:pt x="460" y="81"/>
                    </a:cubicBezTo>
                    <a:cubicBezTo>
                      <a:pt x="463" y="87"/>
                      <a:pt x="463" y="92"/>
                      <a:pt x="459" y="96"/>
                    </a:cubicBezTo>
                    <a:cubicBezTo>
                      <a:pt x="459" y="101"/>
                      <a:pt x="458" y="105"/>
                      <a:pt x="458" y="110"/>
                    </a:cubicBezTo>
                    <a:cubicBezTo>
                      <a:pt x="464" y="116"/>
                      <a:pt x="470" y="121"/>
                      <a:pt x="475" y="127"/>
                    </a:cubicBezTo>
                    <a:cubicBezTo>
                      <a:pt x="478" y="133"/>
                      <a:pt x="482" y="138"/>
                      <a:pt x="487" y="143"/>
                    </a:cubicBezTo>
                    <a:cubicBezTo>
                      <a:pt x="481" y="148"/>
                      <a:pt x="473" y="149"/>
                      <a:pt x="465" y="150"/>
                    </a:cubicBezTo>
                    <a:cubicBezTo>
                      <a:pt x="463" y="151"/>
                      <a:pt x="458" y="153"/>
                      <a:pt x="456" y="155"/>
                    </a:cubicBezTo>
                    <a:cubicBezTo>
                      <a:pt x="441" y="161"/>
                      <a:pt x="425" y="169"/>
                      <a:pt x="420" y="186"/>
                    </a:cubicBezTo>
                    <a:cubicBezTo>
                      <a:pt x="418" y="186"/>
                      <a:pt x="414" y="186"/>
                      <a:pt x="412" y="186"/>
                    </a:cubicBezTo>
                    <a:cubicBezTo>
                      <a:pt x="412" y="188"/>
                      <a:pt x="412" y="193"/>
                      <a:pt x="412" y="195"/>
                    </a:cubicBezTo>
                    <a:cubicBezTo>
                      <a:pt x="406" y="195"/>
                      <a:pt x="400" y="195"/>
                      <a:pt x="394" y="195"/>
                    </a:cubicBezTo>
                    <a:cubicBezTo>
                      <a:pt x="394" y="201"/>
                      <a:pt x="394" y="208"/>
                      <a:pt x="394" y="215"/>
                    </a:cubicBezTo>
                    <a:cubicBezTo>
                      <a:pt x="400" y="221"/>
                      <a:pt x="399" y="228"/>
                      <a:pt x="396" y="235"/>
                    </a:cubicBezTo>
                    <a:cubicBezTo>
                      <a:pt x="394" y="239"/>
                      <a:pt x="392" y="244"/>
                      <a:pt x="390" y="248"/>
                    </a:cubicBezTo>
                    <a:cubicBezTo>
                      <a:pt x="390" y="251"/>
                      <a:pt x="389" y="255"/>
                      <a:pt x="389" y="257"/>
                    </a:cubicBezTo>
                    <a:cubicBezTo>
                      <a:pt x="386" y="262"/>
                      <a:pt x="383" y="266"/>
                      <a:pt x="380" y="271"/>
                    </a:cubicBezTo>
                    <a:cubicBezTo>
                      <a:pt x="380" y="275"/>
                      <a:pt x="379" y="280"/>
                      <a:pt x="379" y="284"/>
                    </a:cubicBezTo>
                    <a:cubicBezTo>
                      <a:pt x="376" y="290"/>
                      <a:pt x="375" y="297"/>
                      <a:pt x="374" y="303"/>
                    </a:cubicBezTo>
                    <a:cubicBezTo>
                      <a:pt x="373" y="306"/>
                      <a:pt x="371" y="311"/>
                      <a:pt x="369" y="314"/>
                    </a:cubicBezTo>
                    <a:cubicBezTo>
                      <a:pt x="364" y="314"/>
                      <a:pt x="360" y="316"/>
                      <a:pt x="355" y="317"/>
                    </a:cubicBezTo>
                    <a:cubicBezTo>
                      <a:pt x="348" y="332"/>
                      <a:pt x="357" y="350"/>
                      <a:pt x="348" y="364"/>
                    </a:cubicBezTo>
                    <a:cubicBezTo>
                      <a:pt x="348" y="370"/>
                      <a:pt x="348" y="377"/>
                      <a:pt x="348" y="382"/>
                    </a:cubicBezTo>
                    <a:cubicBezTo>
                      <a:pt x="342" y="388"/>
                      <a:pt x="336" y="392"/>
                      <a:pt x="329" y="395"/>
                    </a:cubicBezTo>
                    <a:cubicBezTo>
                      <a:pt x="329" y="397"/>
                      <a:pt x="329" y="400"/>
                      <a:pt x="329" y="402"/>
                    </a:cubicBezTo>
                    <a:cubicBezTo>
                      <a:pt x="317" y="402"/>
                      <a:pt x="305" y="404"/>
                      <a:pt x="294" y="399"/>
                    </a:cubicBezTo>
                    <a:cubicBezTo>
                      <a:pt x="287" y="398"/>
                      <a:pt x="279" y="396"/>
                      <a:pt x="273" y="393"/>
                    </a:cubicBezTo>
                    <a:cubicBezTo>
                      <a:pt x="274" y="401"/>
                      <a:pt x="273" y="411"/>
                      <a:pt x="277" y="419"/>
                    </a:cubicBezTo>
                    <a:cubicBezTo>
                      <a:pt x="278" y="421"/>
                      <a:pt x="279" y="425"/>
                      <a:pt x="280" y="427"/>
                    </a:cubicBezTo>
                    <a:cubicBezTo>
                      <a:pt x="286" y="439"/>
                      <a:pt x="280" y="453"/>
                      <a:pt x="286" y="465"/>
                    </a:cubicBezTo>
                    <a:cubicBezTo>
                      <a:pt x="287" y="473"/>
                      <a:pt x="290" y="481"/>
                      <a:pt x="293" y="488"/>
                    </a:cubicBezTo>
                    <a:cubicBezTo>
                      <a:pt x="295" y="491"/>
                      <a:pt x="297" y="496"/>
                      <a:pt x="298" y="499"/>
                    </a:cubicBezTo>
                    <a:cubicBezTo>
                      <a:pt x="301" y="499"/>
                      <a:pt x="306" y="500"/>
                      <a:pt x="308" y="500"/>
                    </a:cubicBezTo>
                    <a:cubicBezTo>
                      <a:pt x="304" y="507"/>
                      <a:pt x="300" y="513"/>
                      <a:pt x="296" y="520"/>
                    </a:cubicBezTo>
                    <a:cubicBezTo>
                      <a:pt x="282" y="527"/>
                      <a:pt x="278" y="542"/>
                      <a:pt x="266" y="551"/>
                    </a:cubicBezTo>
                    <a:cubicBezTo>
                      <a:pt x="263" y="557"/>
                      <a:pt x="260" y="561"/>
                      <a:pt x="255" y="566"/>
                    </a:cubicBezTo>
                    <a:cubicBezTo>
                      <a:pt x="257" y="584"/>
                      <a:pt x="252" y="604"/>
                      <a:pt x="259" y="622"/>
                    </a:cubicBezTo>
                    <a:cubicBezTo>
                      <a:pt x="259" y="633"/>
                      <a:pt x="263" y="643"/>
                      <a:pt x="276" y="644"/>
                    </a:cubicBezTo>
                    <a:cubicBezTo>
                      <a:pt x="270" y="648"/>
                      <a:pt x="264" y="652"/>
                      <a:pt x="258" y="656"/>
                    </a:cubicBezTo>
                    <a:cubicBezTo>
                      <a:pt x="255" y="656"/>
                      <a:pt x="250" y="656"/>
                      <a:pt x="248" y="656"/>
                    </a:cubicBezTo>
                    <a:cubicBezTo>
                      <a:pt x="230" y="676"/>
                      <a:pt x="209" y="692"/>
                      <a:pt x="193" y="714"/>
                    </a:cubicBezTo>
                    <a:cubicBezTo>
                      <a:pt x="190" y="722"/>
                      <a:pt x="191" y="732"/>
                      <a:pt x="191" y="741"/>
                    </a:cubicBezTo>
                    <a:cubicBezTo>
                      <a:pt x="196" y="745"/>
                      <a:pt x="196" y="750"/>
                      <a:pt x="192" y="755"/>
                    </a:cubicBezTo>
                    <a:cubicBezTo>
                      <a:pt x="191" y="758"/>
                      <a:pt x="191" y="762"/>
                      <a:pt x="190" y="764"/>
                    </a:cubicBezTo>
                    <a:cubicBezTo>
                      <a:pt x="188" y="769"/>
                      <a:pt x="185" y="773"/>
                      <a:pt x="183" y="778"/>
                    </a:cubicBezTo>
                    <a:cubicBezTo>
                      <a:pt x="174" y="781"/>
                      <a:pt x="165" y="780"/>
                      <a:pt x="157" y="783"/>
                    </a:cubicBezTo>
                    <a:cubicBezTo>
                      <a:pt x="151" y="787"/>
                      <a:pt x="144" y="792"/>
                      <a:pt x="137" y="786"/>
                    </a:cubicBezTo>
                    <a:cubicBezTo>
                      <a:pt x="135" y="785"/>
                      <a:pt x="131" y="785"/>
                      <a:pt x="129" y="785"/>
                    </a:cubicBezTo>
                    <a:cubicBezTo>
                      <a:pt x="126" y="783"/>
                      <a:pt x="122" y="780"/>
                      <a:pt x="119" y="779"/>
                    </a:cubicBezTo>
                    <a:cubicBezTo>
                      <a:pt x="115" y="777"/>
                      <a:pt x="110" y="775"/>
                      <a:pt x="106" y="773"/>
                    </a:cubicBezTo>
                    <a:cubicBezTo>
                      <a:pt x="99" y="769"/>
                      <a:pt x="93" y="763"/>
                      <a:pt x="87" y="758"/>
                    </a:cubicBezTo>
                    <a:cubicBezTo>
                      <a:pt x="85" y="757"/>
                      <a:pt x="81" y="757"/>
                      <a:pt x="78" y="756"/>
                    </a:cubicBezTo>
                    <a:cubicBezTo>
                      <a:pt x="74" y="755"/>
                      <a:pt x="69" y="753"/>
                      <a:pt x="65" y="751"/>
                    </a:cubicBezTo>
                    <a:cubicBezTo>
                      <a:pt x="46" y="745"/>
                      <a:pt x="24" y="746"/>
                      <a:pt x="7" y="757"/>
                    </a:cubicBezTo>
                    <a:cubicBezTo>
                      <a:pt x="5" y="753"/>
                      <a:pt x="2" y="750"/>
                      <a:pt x="0" y="746"/>
                    </a:cubicBezTo>
                    <a:cubicBezTo>
                      <a:pt x="14" y="742"/>
                      <a:pt x="21" y="729"/>
                      <a:pt x="33" y="723"/>
                    </a:cubicBezTo>
                    <a:cubicBezTo>
                      <a:pt x="35" y="717"/>
                      <a:pt x="37" y="710"/>
                      <a:pt x="40" y="704"/>
                    </a:cubicBezTo>
                    <a:cubicBezTo>
                      <a:pt x="54" y="686"/>
                      <a:pt x="46" y="661"/>
                      <a:pt x="48" y="640"/>
                    </a:cubicBezTo>
                    <a:cubicBezTo>
                      <a:pt x="54" y="631"/>
                      <a:pt x="53" y="621"/>
                      <a:pt x="55" y="612"/>
                    </a:cubicBezTo>
                    <a:cubicBezTo>
                      <a:pt x="58" y="606"/>
                      <a:pt x="63" y="601"/>
                      <a:pt x="70" y="599"/>
                    </a:cubicBezTo>
                    <a:cubicBezTo>
                      <a:pt x="71" y="596"/>
                      <a:pt x="74" y="591"/>
                      <a:pt x="75" y="589"/>
                    </a:cubicBezTo>
                    <a:cubicBezTo>
                      <a:pt x="75" y="587"/>
                      <a:pt x="76" y="583"/>
                      <a:pt x="77" y="580"/>
                    </a:cubicBezTo>
                    <a:cubicBezTo>
                      <a:pt x="82" y="572"/>
                      <a:pt x="80" y="561"/>
                      <a:pt x="80" y="552"/>
                    </a:cubicBezTo>
                    <a:cubicBezTo>
                      <a:pt x="75" y="547"/>
                      <a:pt x="70" y="542"/>
                      <a:pt x="65" y="536"/>
                    </a:cubicBezTo>
                    <a:cubicBezTo>
                      <a:pt x="57" y="536"/>
                      <a:pt x="50" y="536"/>
                      <a:pt x="43" y="536"/>
                    </a:cubicBezTo>
                    <a:cubicBezTo>
                      <a:pt x="43" y="527"/>
                      <a:pt x="43" y="519"/>
                      <a:pt x="43" y="511"/>
                    </a:cubicBezTo>
                    <a:cubicBezTo>
                      <a:pt x="48" y="507"/>
                      <a:pt x="51" y="502"/>
                      <a:pt x="55" y="498"/>
                    </a:cubicBezTo>
                    <a:cubicBezTo>
                      <a:pt x="51" y="499"/>
                      <a:pt x="44" y="502"/>
                      <a:pt x="41" y="503"/>
                    </a:cubicBezTo>
                    <a:cubicBezTo>
                      <a:pt x="36" y="500"/>
                      <a:pt x="32" y="496"/>
                      <a:pt x="27" y="493"/>
                    </a:cubicBezTo>
                    <a:cubicBezTo>
                      <a:pt x="24" y="492"/>
                      <a:pt x="18" y="490"/>
                      <a:pt x="16" y="489"/>
                    </a:cubicBezTo>
                    <a:cubicBezTo>
                      <a:pt x="16" y="481"/>
                      <a:pt x="16" y="473"/>
                      <a:pt x="15" y="465"/>
                    </a:cubicBezTo>
                    <a:cubicBezTo>
                      <a:pt x="5" y="452"/>
                      <a:pt x="24" y="439"/>
                      <a:pt x="31" y="430"/>
                    </a:cubicBezTo>
                    <a:cubicBezTo>
                      <a:pt x="34" y="430"/>
                      <a:pt x="40" y="430"/>
                      <a:pt x="42" y="430"/>
                    </a:cubicBezTo>
                    <a:cubicBezTo>
                      <a:pt x="43" y="427"/>
                      <a:pt x="45" y="421"/>
                      <a:pt x="46" y="418"/>
                    </a:cubicBezTo>
                    <a:cubicBezTo>
                      <a:pt x="50" y="412"/>
                      <a:pt x="56" y="406"/>
                      <a:pt x="62" y="400"/>
                    </a:cubicBezTo>
                    <a:cubicBezTo>
                      <a:pt x="62" y="398"/>
                      <a:pt x="62" y="393"/>
                      <a:pt x="62" y="391"/>
                    </a:cubicBezTo>
                    <a:cubicBezTo>
                      <a:pt x="65" y="386"/>
                      <a:pt x="68" y="382"/>
                      <a:pt x="71" y="377"/>
                    </a:cubicBezTo>
                    <a:cubicBezTo>
                      <a:pt x="71" y="375"/>
                      <a:pt x="71" y="370"/>
                      <a:pt x="71" y="368"/>
                    </a:cubicBezTo>
                    <a:cubicBezTo>
                      <a:pt x="73" y="365"/>
                      <a:pt x="76" y="360"/>
                      <a:pt x="77" y="358"/>
                    </a:cubicBezTo>
                    <a:cubicBezTo>
                      <a:pt x="86" y="356"/>
                      <a:pt x="90" y="348"/>
                      <a:pt x="90" y="339"/>
                    </a:cubicBezTo>
                    <a:cubicBezTo>
                      <a:pt x="97" y="333"/>
                      <a:pt x="103" y="326"/>
                      <a:pt x="110" y="319"/>
                    </a:cubicBezTo>
                    <a:cubicBezTo>
                      <a:pt x="113" y="319"/>
                      <a:pt x="119" y="319"/>
                      <a:pt x="122" y="319"/>
                    </a:cubicBezTo>
                    <a:cubicBezTo>
                      <a:pt x="122" y="317"/>
                      <a:pt x="122" y="311"/>
                      <a:pt x="122" y="308"/>
                    </a:cubicBezTo>
                    <a:cubicBezTo>
                      <a:pt x="130" y="292"/>
                      <a:pt x="146" y="282"/>
                      <a:pt x="154" y="266"/>
                    </a:cubicBezTo>
                    <a:cubicBezTo>
                      <a:pt x="154" y="255"/>
                      <a:pt x="154" y="244"/>
                      <a:pt x="154" y="233"/>
                    </a:cubicBezTo>
                    <a:cubicBezTo>
                      <a:pt x="156" y="231"/>
                      <a:pt x="161" y="228"/>
                      <a:pt x="163" y="226"/>
                    </a:cubicBezTo>
                    <a:cubicBezTo>
                      <a:pt x="163" y="223"/>
                      <a:pt x="163" y="218"/>
                      <a:pt x="164" y="216"/>
                    </a:cubicBezTo>
                    <a:cubicBezTo>
                      <a:pt x="167" y="211"/>
                      <a:pt x="171" y="206"/>
                      <a:pt x="174" y="201"/>
                    </a:cubicBezTo>
                    <a:cubicBezTo>
                      <a:pt x="178" y="197"/>
                      <a:pt x="182" y="192"/>
                      <a:pt x="186" y="188"/>
                    </a:cubicBezTo>
                    <a:cubicBezTo>
                      <a:pt x="186" y="186"/>
                      <a:pt x="186" y="181"/>
                      <a:pt x="186" y="178"/>
                    </a:cubicBezTo>
                    <a:cubicBezTo>
                      <a:pt x="189" y="176"/>
                      <a:pt x="193" y="172"/>
                      <a:pt x="196" y="170"/>
                    </a:cubicBezTo>
                    <a:cubicBezTo>
                      <a:pt x="196" y="164"/>
                      <a:pt x="196" y="158"/>
                      <a:pt x="196" y="152"/>
                    </a:cubicBezTo>
                    <a:cubicBezTo>
                      <a:pt x="199" y="145"/>
                      <a:pt x="205" y="138"/>
                      <a:pt x="205" y="130"/>
                    </a:cubicBezTo>
                    <a:cubicBezTo>
                      <a:pt x="205" y="103"/>
                      <a:pt x="204" y="75"/>
                      <a:pt x="205" y="47"/>
                    </a:cubicBezTo>
                    <a:cubicBezTo>
                      <a:pt x="205" y="39"/>
                      <a:pt x="210" y="33"/>
                      <a:pt x="212" y="27"/>
                    </a:cubicBezTo>
                    <a:cubicBezTo>
                      <a:pt x="218" y="16"/>
                      <a:pt x="230" y="11"/>
                      <a:pt x="240"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5" name="Freeform 262">
                <a:extLst>
                  <a:ext uri="{FF2B5EF4-FFF2-40B4-BE49-F238E27FC236}">
                    <a16:creationId xmlns:a16="http://schemas.microsoft.com/office/drawing/2014/main" id="{C016E83D-7677-4059-AA30-6466FFDA5E28}"/>
                  </a:ext>
                </a:extLst>
              </p:cNvPr>
              <p:cNvSpPr>
                <a:spLocks/>
              </p:cNvSpPr>
              <p:nvPr userDrawn="1"/>
            </p:nvSpPr>
            <p:spPr bwMode="auto">
              <a:xfrm>
                <a:off x="5871" y="3359"/>
                <a:ext cx="42" cy="18"/>
              </a:xfrm>
              <a:custGeom>
                <a:avLst/>
                <a:gdLst>
                  <a:gd name="T0" fmla="*/ 0 w 56"/>
                  <a:gd name="T1" fmla="*/ 3 h 23"/>
                  <a:gd name="T2" fmla="*/ 7 w 56"/>
                  <a:gd name="T3" fmla="*/ 8 h 23"/>
                  <a:gd name="T4" fmla="*/ 56 w 56"/>
                  <a:gd name="T5" fmla="*/ 9 h 23"/>
                  <a:gd name="T6" fmla="*/ 56 w 56"/>
                  <a:gd name="T7" fmla="*/ 23 h 23"/>
                  <a:gd name="T8" fmla="*/ 0 w 56"/>
                  <a:gd name="T9" fmla="*/ 23 h 23"/>
                  <a:gd name="T10" fmla="*/ 0 w 56"/>
                  <a:gd name="T11" fmla="*/ 3 h 23"/>
                </a:gdLst>
                <a:ahLst/>
                <a:cxnLst>
                  <a:cxn ang="0">
                    <a:pos x="T0" y="T1"/>
                  </a:cxn>
                  <a:cxn ang="0">
                    <a:pos x="T2" y="T3"/>
                  </a:cxn>
                  <a:cxn ang="0">
                    <a:pos x="T4" y="T5"/>
                  </a:cxn>
                  <a:cxn ang="0">
                    <a:pos x="T6" y="T7"/>
                  </a:cxn>
                  <a:cxn ang="0">
                    <a:pos x="T8" y="T9"/>
                  </a:cxn>
                  <a:cxn ang="0">
                    <a:pos x="T10" y="T11"/>
                  </a:cxn>
                </a:cxnLst>
                <a:rect l="0" t="0" r="r" b="b"/>
                <a:pathLst>
                  <a:path w="56" h="23">
                    <a:moveTo>
                      <a:pt x="0" y="3"/>
                    </a:moveTo>
                    <a:cubicBezTo>
                      <a:pt x="2" y="4"/>
                      <a:pt x="5" y="7"/>
                      <a:pt x="7" y="8"/>
                    </a:cubicBezTo>
                    <a:cubicBezTo>
                      <a:pt x="22" y="0"/>
                      <a:pt x="40" y="11"/>
                      <a:pt x="56" y="9"/>
                    </a:cubicBezTo>
                    <a:cubicBezTo>
                      <a:pt x="56" y="13"/>
                      <a:pt x="56" y="19"/>
                      <a:pt x="56" y="23"/>
                    </a:cubicBezTo>
                    <a:cubicBezTo>
                      <a:pt x="37" y="23"/>
                      <a:pt x="19" y="23"/>
                      <a:pt x="0" y="23"/>
                    </a:cubicBezTo>
                    <a:cubicBezTo>
                      <a:pt x="0" y="16"/>
                      <a:pt x="0" y="9"/>
                      <a:pt x="0" y="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6" name="Freeform 263">
                <a:extLst>
                  <a:ext uri="{FF2B5EF4-FFF2-40B4-BE49-F238E27FC236}">
                    <a16:creationId xmlns:a16="http://schemas.microsoft.com/office/drawing/2014/main" id="{7F816CD5-099B-4CE7-9216-B4388B496A6B}"/>
                  </a:ext>
                </a:extLst>
              </p:cNvPr>
              <p:cNvSpPr>
                <a:spLocks/>
              </p:cNvSpPr>
              <p:nvPr userDrawn="1"/>
            </p:nvSpPr>
            <p:spPr bwMode="auto">
              <a:xfrm>
                <a:off x="5845" y="3366"/>
                <a:ext cx="24" cy="11"/>
              </a:xfrm>
              <a:custGeom>
                <a:avLst/>
                <a:gdLst>
                  <a:gd name="T0" fmla="*/ 0 w 31"/>
                  <a:gd name="T1" fmla="*/ 0 h 14"/>
                  <a:gd name="T2" fmla="*/ 23 w 31"/>
                  <a:gd name="T3" fmla="*/ 0 h 14"/>
                  <a:gd name="T4" fmla="*/ 31 w 31"/>
                  <a:gd name="T5" fmla="*/ 14 h 14"/>
                  <a:gd name="T6" fmla="*/ 18 w 31"/>
                  <a:gd name="T7" fmla="*/ 14 h 14"/>
                  <a:gd name="T8" fmla="*/ 0 w 31"/>
                  <a:gd name="T9" fmla="*/ 0 h 14"/>
                </a:gdLst>
                <a:ahLst/>
                <a:cxnLst>
                  <a:cxn ang="0">
                    <a:pos x="T0" y="T1"/>
                  </a:cxn>
                  <a:cxn ang="0">
                    <a:pos x="T2" y="T3"/>
                  </a:cxn>
                  <a:cxn ang="0">
                    <a:pos x="T4" y="T5"/>
                  </a:cxn>
                  <a:cxn ang="0">
                    <a:pos x="T6" y="T7"/>
                  </a:cxn>
                  <a:cxn ang="0">
                    <a:pos x="T8" y="T9"/>
                  </a:cxn>
                </a:cxnLst>
                <a:rect l="0" t="0" r="r" b="b"/>
                <a:pathLst>
                  <a:path w="31" h="14">
                    <a:moveTo>
                      <a:pt x="0" y="0"/>
                    </a:moveTo>
                    <a:cubicBezTo>
                      <a:pt x="8" y="0"/>
                      <a:pt x="16" y="0"/>
                      <a:pt x="23" y="0"/>
                    </a:cubicBezTo>
                    <a:cubicBezTo>
                      <a:pt x="26" y="4"/>
                      <a:pt x="28" y="10"/>
                      <a:pt x="31" y="14"/>
                    </a:cubicBezTo>
                    <a:cubicBezTo>
                      <a:pt x="28" y="14"/>
                      <a:pt x="21" y="14"/>
                      <a:pt x="18" y="14"/>
                    </a:cubicBezTo>
                    <a:cubicBezTo>
                      <a:pt x="12" y="9"/>
                      <a:pt x="5" y="5"/>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7" name="Freeform 264">
                <a:extLst>
                  <a:ext uri="{FF2B5EF4-FFF2-40B4-BE49-F238E27FC236}">
                    <a16:creationId xmlns:a16="http://schemas.microsoft.com/office/drawing/2014/main" id="{7528A119-5E1B-4546-B0F4-479A89317B34}"/>
                  </a:ext>
                </a:extLst>
              </p:cNvPr>
              <p:cNvSpPr>
                <a:spLocks/>
              </p:cNvSpPr>
              <p:nvPr userDrawn="1"/>
            </p:nvSpPr>
            <p:spPr bwMode="auto">
              <a:xfrm>
                <a:off x="6775" y="3368"/>
                <a:ext cx="248" cy="235"/>
              </a:xfrm>
              <a:custGeom>
                <a:avLst/>
                <a:gdLst>
                  <a:gd name="T0" fmla="*/ 94 w 329"/>
                  <a:gd name="T1" fmla="*/ 0 h 312"/>
                  <a:gd name="T2" fmla="*/ 114 w 329"/>
                  <a:gd name="T3" fmla="*/ 26 h 312"/>
                  <a:gd name="T4" fmla="*/ 138 w 329"/>
                  <a:gd name="T5" fmla="*/ 22 h 312"/>
                  <a:gd name="T6" fmla="*/ 152 w 329"/>
                  <a:gd name="T7" fmla="*/ 18 h 312"/>
                  <a:gd name="T8" fmla="*/ 172 w 329"/>
                  <a:gd name="T9" fmla="*/ 5 h 312"/>
                  <a:gd name="T10" fmla="*/ 172 w 329"/>
                  <a:gd name="T11" fmla="*/ 24 h 312"/>
                  <a:gd name="T12" fmla="*/ 182 w 329"/>
                  <a:gd name="T13" fmla="*/ 32 h 312"/>
                  <a:gd name="T14" fmla="*/ 182 w 329"/>
                  <a:gd name="T15" fmla="*/ 42 h 312"/>
                  <a:gd name="T16" fmla="*/ 212 w 329"/>
                  <a:gd name="T17" fmla="*/ 67 h 312"/>
                  <a:gd name="T18" fmla="*/ 220 w 329"/>
                  <a:gd name="T19" fmla="*/ 68 h 312"/>
                  <a:gd name="T20" fmla="*/ 243 w 329"/>
                  <a:gd name="T21" fmla="*/ 72 h 312"/>
                  <a:gd name="T22" fmla="*/ 258 w 329"/>
                  <a:gd name="T23" fmla="*/ 71 h 312"/>
                  <a:gd name="T24" fmla="*/ 266 w 329"/>
                  <a:gd name="T25" fmla="*/ 73 h 312"/>
                  <a:gd name="T26" fmla="*/ 280 w 329"/>
                  <a:gd name="T27" fmla="*/ 78 h 312"/>
                  <a:gd name="T28" fmla="*/ 298 w 329"/>
                  <a:gd name="T29" fmla="*/ 81 h 312"/>
                  <a:gd name="T30" fmla="*/ 316 w 329"/>
                  <a:gd name="T31" fmla="*/ 79 h 312"/>
                  <a:gd name="T32" fmla="*/ 329 w 329"/>
                  <a:gd name="T33" fmla="*/ 102 h 312"/>
                  <a:gd name="T34" fmla="*/ 314 w 329"/>
                  <a:gd name="T35" fmla="*/ 122 h 312"/>
                  <a:gd name="T36" fmla="*/ 300 w 329"/>
                  <a:gd name="T37" fmla="*/ 123 h 312"/>
                  <a:gd name="T38" fmla="*/ 277 w 329"/>
                  <a:gd name="T39" fmla="*/ 127 h 312"/>
                  <a:gd name="T40" fmla="*/ 240 w 329"/>
                  <a:gd name="T41" fmla="*/ 123 h 312"/>
                  <a:gd name="T42" fmla="*/ 216 w 329"/>
                  <a:gd name="T43" fmla="*/ 127 h 312"/>
                  <a:gd name="T44" fmla="*/ 203 w 329"/>
                  <a:gd name="T45" fmla="*/ 140 h 312"/>
                  <a:gd name="T46" fmla="*/ 180 w 329"/>
                  <a:gd name="T47" fmla="*/ 149 h 312"/>
                  <a:gd name="T48" fmla="*/ 147 w 329"/>
                  <a:gd name="T49" fmla="*/ 157 h 312"/>
                  <a:gd name="T50" fmla="*/ 142 w 329"/>
                  <a:gd name="T51" fmla="*/ 194 h 312"/>
                  <a:gd name="T52" fmla="*/ 120 w 329"/>
                  <a:gd name="T53" fmla="*/ 222 h 312"/>
                  <a:gd name="T54" fmla="*/ 83 w 329"/>
                  <a:gd name="T55" fmla="*/ 250 h 312"/>
                  <a:gd name="T56" fmla="*/ 74 w 329"/>
                  <a:gd name="T57" fmla="*/ 264 h 312"/>
                  <a:gd name="T58" fmla="*/ 42 w 329"/>
                  <a:gd name="T59" fmla="*/ 304 h 312"/>
                  <a:gd name="T60" fmla="*/ 25 w 329"/>
                  <a:gd name="T61" fmla="*/ 312 h 312"/>
                  <a:gd name="T62" fmla="*/ 25 w 329"/>
                  <a:gd name="T63" fmla="*/ 290 h 312"/>
                  <a:gd name="T64" fmla="*/ 41 w 329"/>
                  <a:gd name="T65" fmla="*/ 277 h 312"/>
                  <a:gd name="T66" fmla="*/ 59 w 329"/>
                  <a:gd name="T67" fmla="*/ 250 h 312"/>
                  <a:gd name="T68" fmla="*/ 45 w 329"/>
                  <a:gd name="T69" fmla="*/ 256 h 312"/>
                  <a:gd name="T70" fmla="*/ 28 w 329"/>
                  <a:gd name="T71" fmla="*/ 256 h 312"/>
                  <a:gd name="T72" fmla="*/ 13 w 329"/>
                  <a:gd name="T73" fmla="*/ 258 h 312"/>
                  <a:gd name="T74" fmla="*/ 0 w 329"/>
                  <a:gd name="T75" fmla="*/ 247 h 312"/>
                  <a:gd name="T76" fmla="*/ 10 w 329"/>
                  <a:gd name="T77" fmla="*/ 247 h 312"/>
                  <a:gd name="T78" fmla="*/ 17 w 329"/>
                  <a:gd name="T79" fmla="*/ 226 h 312"/>
                  <a:gd name="T80" fmla="*/ 20 w 329"/>
                  <a:gd name="T81" fmla="*/ 198 h 312"/>
                  <a:gd name="T82" fmla="*/ 24 w 329"/>
                  <a:gd name="T83" fmla="*/ 175 h 312"/>
                  <a:gd name="T84" fmla="*/ 25 w 329"/>
                  <a:gd name="T85" fmla="*/ 166 h 312"/>
                  <a:gd name="T86" fmla="*/ 39 w 329"/>
                  <a:gd name="T87" fmla="*/ 153 h 312"/>
                  <a:gd name="T88" fmla="*/ 33 w 329"/>
                  <a:gd name="T89" fmla="*/ 86 h 312"/>
                  <a:gd name="T90" fmla="*/ 0 w 329"/>
                  <a:gd name="T91" fmla="*/ 80 h 312"/>
                  <a:gd name="T92" fmla="*/ 14 w 329"/>
                  <a:gd name="T93" fmla="*/ 70 h 312"/>
                  <a:gd name="T94" fmla="*/ 19 w 329"/>
                  <a:gd name="T95" fmla="*/ 60 h 312"/>
                  <a:gd name="T96" fmla="*/ 41 w 329"/>
                  <a:gd name="T97" fmla="*/ 40 h 312"/>
                  <a:gd name="T98" fmla="*/ 50 w 329"/>
                  <a:gd name="T99" fmla="*/ 39 h 312"/>
                  <a:gd name="T100" fmla="*/ 77 w 329"/>
                  <a:gd name="T101" fmla="*/ 12 h 312"/>
                  <a:gd name="T102" fmla="*/ 94 w 329"/>
                  <a:gd name="T103" fmla="*/ 12 h 312"/>
                  <a:gd name="T104" fmla="*/ 94 w 329"/>
                  <a:gd name="T105"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9" h="312">
                    <a:moveTo>
                      <a:pt x="94" y="0"/>
                    </a:moveTo>
                    <a:cubicBezTo>
                      <a:pt x="101" y="8"/>
                      <a:pt x="107" y="18"/>
                      <a:pt x="114" y="26"/>
                    </a:cubicBezTo>
                    <a:cubicBezTo>
                      <a:pt x="122" y="25"/>
                      <a:pt x="130" y="26"/>
                      <a:pt x="138" y="22"/>
                    </a:cubicBezTo>
                    <a:cubicBezTo>
                      <a:pt x="142" y="21"/>
                      <a:pt x="147" y="19"/>
                      <a:pt x="152" y="18"/>
                    </a:cubicBezTo>
                    <a:cubicBezTo>
                      <a:pt x="158" y="13"/>
                      <a:pt x="165" y="9"/>
                      <a:pt x="172" y="5"/>
                    </a:cubicBezTo>
                    <a:cubicBezTo>
                      <a:pt x="172" y="11"/>
                      <a:pt x="172" y="18"/>
                      <a:pt x="172" y="24"/>
                    </a:cubicBezTo>
                    <a:cubicBezTo>
                      <a:pt x="175" y="26"/>
                      <a:pt x="179" y="30"/>
                      <a:pt x="182" y="32"/>
                    </a:cubicBezTo>
                    <a:cubicBezTo>
                      <a:pt x="182" y="34"/>
                      <a:pt x="182" y="40"/>
                      <a:pt x="182" y="42"/>
                    </a:cubicBezTo>
                    <a:cubicBezTo>
                      <a:pt x="190" y="51"/>
                      <a:pt x="201" y="59"/>
                      <a:pt x="212" y="67"/>
                    </a:cubicBezTo>
                    <a:cubicBezTo>
                      <a:pt x="214" y="67"/>
                      <a:pt x="218" y="67"/>
                      <a:pt x="220" y="68"/>
                    </a:cubicBezTo>
                    <a:cubicBezTo>
                      <a:pt x="227" y="73"/>
                      <a:pt x="236" y="72"/>
                      <a:pt x="243" y="72"/>
                    </a:cubicBezTo>
                    <a:cubicBezTo>
                      <a:pt x="248" y="66"/>
                      <a:pt x="253" y="66"/>
                      <a:pt x="258" y="71"/>
                    </a:cubicBezTo>
                    <a:cubicBezTo>
                      <a:pt x="260" y="71"/>
                      <a:pt x="265" y="72"/>
                      <a:pt x="266" y="73"/>
                    </a:cubicBezTo>
                    <a:cubicBezTo>
                      <a:pt x="271" y="74"/>
                      <a:pt x="276" y="76"/>
                      <a:pt x="280" y="78"/>
                    </a:cubicBezTo>
                    <a:cubicBezTo>
                      <a:pt x="286" y="80"/>
                      <a:pt x="292" y="81"/>
                      <a:pt x="298" y="81"/>
                    </a:cubicBezTo>
                    <a:cubicBezTo>
                      <a:pt x="303" y="76"/>
                      <a:pt x="311" y="73"/>
                      <a:pt x="316" y="79"/>
                    </a:cubicBezTo>
                    <a:cubicBezTo>
                      <a:pt x="321" y="86"/>
                      <a:pt x="324" y="94"/>
                      <a:pt x="329" y="102"/>
                    </a:cubicBezTo>
                    <a:cubicBezTo>
                      <a:pt x="325" y="109"/>
                      <a:pt x="319" y="116"/>
                      <a:pt x="314" y="122"/>
                    </a:cubicBezTo>
                    <a:cubicBezTo>
                      <a:pt x="309" y="122"/>
                      <a:pt x="304" y="123"/>
                      <a:pt x="300" y="123"/>
                    </a:cubicBezTo>
                    <a:cubicBezTo>
                      <a:pt x="293" y="128"/>
                      <a:pt x="284" y="126"/>
                      <a:pt x="277" y="127"/>
                    </a:cubicBezTo>
                    <a:cubicBezTo>
                      <a:pt x="266" y="119"/>
                      <a:pt x="252" y="123"/>
                      <a:pt x="240" y="123"/>
                    </a:cubicBezTo>
                    <a:cubicBezTo>
                      <a:pt x="233" y="128"/>
                      <a:pt x="224" y="126"/>
                      <a:pt x="216" y="127"/>
                    </a:cubicBezTo>
                    <a:cubicBezTo>
                      <a:pt x="212" y="132"/>
                      <a:pt x="207" y="136"/>
                      <a:pt x="203" y="140"/>
                    </a:cubicBezTo>
                    <a:cubicBezTo>
                      <a:pt x="195" y="141"/>
                      <a:pt x="187" y="144"/>
                      <a:pt x="180" y="149"/>
                    </a:cubicBezTo>
                    <a:cubicBezTo>
                      <a:pt x="170" y="155"/>
                      <a:pt x="158" y="154"/>
                      <a:pt x="147" y="157"/>
                    </a:cubicBezTo>
                    <a:cubicBezTo>
                      <a:pt x="142" y="168"/>
                      <a:pt x="147" y="182"/>
                      <a:pt x="142" y="194"/>
                    </a:cubicBezTo>
                    <a:cubicBezTo>
                      <a:pt x="136" y="203"/>
                      <a:pt x="126" y="211"/>
                      <a:pt x="120" y="222"/>
                    </a:cubicBezTo>
                    <a:cubicBezTo>
                      <a:pt x="106" y="229"/>
                      <a:pt x="98" y="245"/>
                      <a:pt x="83" y="250"/>
                    </a:cubicBezTo>
                    <a:cubicBezTo>
                      <a:pt x="77" y="253"/>
                      <a:pt x="68" y="256"/>
                      <a:pt x="74" y="264"/>
                    </a:cubicBezTo>
                    <a:cubicBezTo>
                      <a:pt x="64" y="277"/>
                      <a:pt x="52" y="290"/>
                      <a:pt x="42" y="304"/>
                    </a:cubicBezTo>
                    <a:cubicBezTo>
                      <a:pt x="40" y="312"/>
                      <a:pt x="31" y="311"/>
                      <a:pt x="25" y="312"/>
                    </a:cubicBezTo>
                    <a:cubicBezTo>
                      <a:pt x="25" y="305"/>
                      <a:pt x="25" y="297"/>
                      <a:pt x="25" y="290"/>
                    </a:cubicBezTo>
                    <a:cubicBezTo>
                      <a:pt x="30" y="285"/>
                      <a:pt x="35" y="281"/>
                      <a:pt x="41" y="277"/>
                    </a:cubicBezTo>
                    <a:cubicBezTo>
                      <a:pt x="47" y="268"/>
                      <a:pt x="57" y="261"/>
                      <a:pt x="59" y="250"/>
                    </a:cubicBezTo>
                    <a:cubicBezTo>
                      <a:pt x="55" y="251"/>
                      <a:pt x="48" y="254"/>
                      <a:pt x="45" y="256"/>
                    </a:cubicBezTo>
                    <a:cubicBezTo>
                      <a:pt x="39" y="256"/>
                      <a:pt x="34" y="256"/>
                      <a:pt x="28" y="256"/>
                    </a:cubicBezTo>
                    <a:cubicBezTo>
                      <a:pt x="23" y="261"/>
                      <a:pt x="18" y="261"/>
                      <a:pt x="13" y="258"/>
                    </a:cubicBezTo>
                    <a:cubicBezTo>
                      <a:pt x="8" y="255"/>
                      <a:pt x="4" y="251"/>
                      <a:pt x="0" y="247"/>
                    </a:cubicBezTo>
                    <a:cubicBezTo>
                      <a:pt x="2" y="247"/>
                      <a:pt x="7" y="247"/>
                      <a:pt x="10" y="247"/>
                    </a:cubicBezTo>
                    <a:cubicBezTo>
                      <a:pt x="11" y="239"/>
                      <a:pt x="13" y="232"/>
                      <a:pt x="17" y="226"/>
                    </a:cubicBezTo>
                    <a:cubicBezTo>
                      <a:pt x="21" y="217"/>
                      <a:pt x="30" y="207"/>
                      <a:pt x="20" y="198"/>
                    </a:cubicBezTo>
                    <a:cubicBezTo>
                      <a:pt x="20" y="190"/>
                      <a:pt x="19" y="181"/>
                      <a:pt x="24" y="175"/>
                    </a:cubicBezTo>
                    <a:cubicBezTo>
                      <a:pt x="24" y="173"/>
                      <a:pt x="25" y="168"/>
                      <a:pt x="25" y="166"/>
                    </a:cubicBezTo>
                    <a:cubicBezTo>
                      <a:pt x="29" y="161"/>
                      <a:pt x="34" y="157"/>
                      <a:pt x="39" y="153"/>
                    </a:cubicBezTo>
                    <a:cubicBezTo>
                      <a:pt x="37" y="131"/>
                      <a:pt x="43" y="107"/>
                      <a:pt x="33" y="86"/>
                    </a:cubicBezTo>
                    <a:cubicBezTo>
                      <a:pt x="23" y="81"/>
                      <a:pt x="11" y="80"/>
                      <a:pt x="0" y="80"/>
                    </a:cubicBezTo>
                    <a:cubicBezTo>
                      <a:pt x="4" y="76"/>
                      <a:pt x="9" y="73"/>
                      <a:pt x="14" y="70"/>
                    </a:cubicBezTo>
                    <a:cubicBezTo>
                      <a:pt x="16" y="67"/>
                      <a:pt x="18" y="62"/>
                      <a:pt x="19" y="60"/>
                    </a:cubicBezTo>
                    <a:cubicBezTo>
                      <a:pt x="18" y="47"/>
                      <a:pt x="31" y="43"/>
                      <a:pt x="41" y="40"/>
                    </a:cubicBezTo>
                    <a:cubicBezTo>
                      <a:pt x="44" y="40"/>
                      <a:pt x="48" y="39"/>
                      <a:pt x="50" y="39"/>
                    </a:cubicBezTo>
                    <a:cubicBezTo>
                      <a:pt x="59" y="30"/>
                      <a:pt x="74" y="25"/>
                      <a:pt x="77" y="12"/>
                    </a:cubicBezTo>
                    <a:cubicBezTo>
                      <a:pt x="83" y="12"/>
                      <a:pt x="88" y="12"/>
                      <a:pt x="94" y="12"/>
                    </a:cubicBezTo>
                    <a:cubicBezTo>
                      <a:pt x="94" y="9"/>
                      <a:pt x="94" y="3"/>
                      <a:pt x="94"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8" name="Freeform 265">
                <a:extLst>
                  <a:ext uri="{FF2B5EF4-FFF2-40B4-BE49-F238E27FC236}">
                    <a16:creationId xmlns:a16="http://schemas.microsoft.com/office/drawing/2014/main" id="{4284274C-2396-4012-ADC0-2E4E0F00B073}"/>
                  </a:ext>
                </a:extLst>
              </p:cNvPr>
              <p:cNvSpPr>
                <a:spLocks/>
              </p:cNvSpPr>
              <p:nvPr userDrawn="1"/>
            </p:nvSpPr>
            <p:spPr bwMode="auto">
              <a:xfrm>
                <a:off x="5877" y="3379"/>
                <a:ext cx="58" cy="15"/>
              </a:xfrm>
              <a:custGeom>
                <a:avLst/>
                <a:gdLst>
                  <a:gd name="T0" fmla="*/ 9 w 77"/>
                  <a:gd name="T1" fmla="*/ 2 h 20"/>
                  <a:gd name="T2" fmla="*/ 77 w 77"/>
                  <a:gd name="T3" fmla="*/ 1 h 20"/>
                  <a:gd name="T4" fmla="*/ 69 w 77"/>
                  <a:gd name="T5" fmla="*/ 10 h 20"/>
                  <a:gd name="T6" fmla="*/ 45 w 77"/>
                  <a:gd name="T7" fmla="*/ 14 h 20"/>
                  <a:gd name="T8" fmla="*/ 32 w 77"/>
                  <a:gd name="T9" fmla="*/ 16 h 20"/>
                  <a:gd name="T10" fmla="*/ 17 w 77"/>
                  <a:gd name="T11" fmla="*/ 17 h 20"/>
                  <a:gd name="T12" fmla="*/ 27 w 77"/>
                  <a:gd name="T13" fmla="*/ 14 h 20"/>
                  <a:gd name="T14" fmla="*/ 9 w 77"/>
                  <a:gd name="T15" fmla="*/ 15 h 20"/>
                  <a:gd name="T16" fmla="*/ 9 w 77"/>
                  <a:gd name="T1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20">
                    <a:moveTo>
                      <a:pt x="9" y="2"/>
                    </a:moveTo>
                    <a:cubicBezTo>
                      <a:pt x="31" y="0"/>
                      <a:pt x="54" y="2"/>
                      <a:pt x="77" y="1"/>
                    </a:cubicBezTo>
                    <a:cubicBezTo>
                      <a:pt x="75" y="4"/>
                      <a:pt x="71" y="8"/>
                      <a:pt x="69" y="10"/>
                    </a:cubicBezTo>
                    <a:cubicBezTo>
                      <a:pt x="61" y="10"/>
                      <a:pt x="52" y="10"/>
                      <a:pt x="45" y="14"/>
                    </a:cubicBezTo>
                    <a:cubicBezTo>
                      <a:pt x="41" y="15"/>
                      <a:pt x="36" y="16"/>
                      <a:pt x="32" y="16"/>
                    </a:cubicBezTo>
                    <a:cubicBezTo>
                      <a:pt x="28" y="19"/>
                      <a:pt x="22" y="20"/>
                      <a:pt x="17" y="17"/>
                    </a:cubicBezTo>
                    <a:cubicBezTo>
                      <a:pt x="27" y="14"/>
                      <a:pt x="27" y="14"/>
                      <a:pt x="27" y="14"/>
                    </a:cubicBezTo>
                    <a:cubicBezTo>
                      <a:pt x="22" y="8"/>
                      <a:pt x="15" y="17"/>
                      <a:pt x="9" y="15"/>
                    </a:cubicBezTo>
                    <a:cubicBezTo>
                      <a:pt x="0" y="15"/>
                      <a:pt x="0" y="2"/>
                      <a:pt x="9"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9" name="Freeform 266">
                <a:extLst>
                  <a:ext uri="{FF2B5EF4-FFF2-40B4-BE49-F238E27FC236}">
                    <a16:creationId xmlns:a16="http://schemas.microsoft.com/office/drawing/2014/main" id="{57B3D811-6E11-4858-85CC-62C8DB8AFA88}"/>
                  </a:ext>
                </a:extLst>
              </p:cNvPr>
              <p:cNvSpPr>
                <a:spLocks/>
              </p:cNvSpPr>
              <p:nvPr userDrawn="1"/>
            </p:nvSpPr>
            <p:spPr bwMode="auto">
              <a:xfrm>
                <a:off x="5898" y="3395"/>
                <a:ext cx="26" cy="10"/>
              </a:xfrm>
              <a:custGeom>
                <a:avLst/>
                <a:gdLst>
                  <a:gd name="T0" fmla="*/ 12 w 35"/>
                  <a:gd name="T1" fmla="*/ 0 h 13"/>
                  <a:gd name="T2" fmla="*/ 28 w 35"/>
                  <a:gd name="T3" fmla="*/ 4 h 13"/>
                  <a:gd name="T4" fmla="*/ 35 w 35"/>
                  <a:gd name="T5" fmla="*/ 13 h 13"/>
                  <a:gd name="T6" fmla="*/ 8 w 35"/>
                  <a:gd name="T7" fmla="*/ 13 h 13"/>
                  <a:gd name="T8" fmla="*/ 0 w 35"/>
                  <a:gd name="T9" fmla="*/ 5 h 13"/>
                  <a:gd name="T10" fmla="*/ 12 w 35"/>
                  <a:gd name="T11" fmla="*/ 0 h 13"/>
                </a:gdLst>
                <a:ahLst/>
                <a:cxnLst>
                  <a:cxn ang="0">
                    <a:pos x="T0" y="T1"/>
                  </a:cxn>
                  <a:cxn ang="0">
                    <a:pos x="T2" y="T3"/>
                  </a:cxn>
                  <a:cxn ang="0">
                    <a:pos x="T4" y="T5"/>
                  </a:cxn>
                  <a:cxn ang="0">
                    <a:pos x="T6" y="T7"/>
                  </a:cxn>
                  <a:cxn ang="0">
                    <a:pos x="T8" y="T9"/>
                  </a:cxn>
                  <a:cxn ang="0">
                    <a:pos x="T10" y="T11"/>
                  </a:cxn>
                </a:cxnLst>
                <a:rect l="0" t="0" r="r" b="b"/>
                <a:pathLst>
                  <a:path w="35" h="13">
                    <a:moveTo>
                      <a:pt x="12" y="0"/>
                    </a:moveTo>
                    <a:cubicBezTo>
                      <a:pt x="18" y="1"/>
                      <a:pt x="23" y="3"/>
                      <a:pt x="28" y="4"/>
                    </a:cubicBezTo>
                    <a:cubicBezTo>
                      <a:pt x="29" y="7"/>
                      <a:pt x="33" y="11"/>
                      <a:pt x="35" y="13"/>
                    </a:cubicBezTo>
                    <a:cubicBezTo>
                      <a:pt x="26" y="13"/>
                      <a:pt x="17" y="13"/>
                      <a:pt x="8" y="13"/>
                    </a:cubicBezTo>
                    <a:cubicBezTo>
                      <a:pt x="6" y="11"/>
                      <a:pt x="2" y="7"/>
                      <a:pt x="0" y="5"/>
                    </a:cubicBezTo>
                    <a:cubicBezTo>
                      <a:pt x="3" y="3"/>
                      <a:pt x="9" y="1"/>
                      <a:pt x="12"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0" name="Freeform 267">
                <a:extLst>
                  <a:ext uri="{FF2B5EF4-FFF2-40B4-BE49-F238E27FC236}">
                    <a16:creationId xmlns:a16="http://schemas.microsoft.com/office/drawing/2014/main" id="{DD0D6106-45AD-41D2-960A-11DB34358A07}"/>
                  </a:ext>
                </a:extLst>
              </p:cNvPr>
              <p:cNvSpPr>
                <a:spLocks/>
              </p:cNvSpPr>
              <p:nvPr userDrawn="1"/>
            </p:nvSpPr>
            <p:spPr bwMode="auto">
              <a:xfrm>
                <a:off x="5854" y="3399"/>
                <a:ext cx="12" cy="12"/>
              </a:xfrm>
              <a:custGeom>
                <a:avLst/>
                <a:gdLst>
                  <a:gd name="T0" fmla="*/ 1 w 16"/>
                  <a:gd name="T1" fmla="*/ 0 h 16"/>
                  <a:gd name="T2" fmla="*/ 16 w 16"/>
                  <a:gd name="T3" fmla="*/ 15 h 16"/>
                  <a:gd name="T4" fmla="*/ 0 w 16"/>
                  <a:gd name="T5" fmla="*/ 16 h 16"/>
                  <a:gd name="T6" fmla="*/ 1 w 16"/>
                  <a:gd name="T7" fmla="*/ 0 h 16"/>
                </a:gdLst>
                <a:ahLst/>
                <a:cxnLst>
                  <a:cxn ang="0">
                    <a:pos x="T0" y="T1"/>
                  </a:cxn>
                  <a:cxn ang="0">
                    <a:pos x="T2" y="T3"/>
                  </a:cxn>
                  <a:cxn ang="0">
                    <a:pos x="T4" y="T5"/>
                  </a:cxn>
                  <a:cxn ang="0">
                    <a:pos x="T6" y="T7"/>
                  </a:cxn>
                </a:cxnLst>
                <a:rect l="0" t="0" r="r" b="b"/>
                <a:pathLst>
                  <a:path w="16" h="16">
                    <a:moveTo>
                      <a:pt x="1" y="0"/>
                    </a:moveTo>
                    <a:cubicBezTo>
                      <a:pt x="9" y="2"/>
                      <a:pt x="14" y="7"/>
                      <a:pt x="16" y="15"/>
                    </a:cubicBezTo>
                    <a:cubicBezTo>
                      <a:pt x="12" y="16"/>
                      <a:pt x="4" y="16"/>
                      <a:pt x="0" y="16"/>
                    </a:cubicBezTo>
                    <a:cubicBezTo>
                      <a:pt x="0" y="12"/>
                      <a:pt x="0" y="4"/>
                      <a:pt x="1"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1" name="Freeform 268">
                <a:extLst>
                  <a:ext uri="{FF2B5EF4-FFF2-40B4-BE49-F238E27FC236}">
                    <a16:creationId xmlns:a16="http://schemas.microsoft.com/office/drawing/2014/main" id="{9BF3FBC7-0B80-465F-81CA-8C1773D34BDC}"/>
                  </a:ext>
                </a:extLst>
              </p:cNvPr>
              <p:cNvSpPr>
                <a:spLocks/>
              </p:cNvSpPr>
              <p:nvPr userDrawn="1"/>
            </p:nvSpPr>
            <p:spPr bwMode="auto">
              <a:xfrm>
                <a:off x="5916" y="3405"/>
                <a:ext cx="134" cy="46"/>
              </a:xfrm>
              <a:custGeom>
                <a:avLst/>
                <a:gdLst>
                  <a:gd name="T0" fmla="*/ 42 w 178"/>
                  <a:gd name="T1" fmla="*/ 0 h 61"/>
                  <a:gd name="T2" fmla="*/ 59 w 178"/>
                  <a:gd name="T3" fmla="*/ 0 h 61"/>
                  <a:gd name="T4" fmla="*/ 76 w 178"/>
                  <a:gd name="T5" fmla="*/ 13 h 61"/>
                  <a:gd name="T6" fmla="*/ 87 w 178"/>
                  <a:gd name="T7" fmla="*/ 13 h 61"/>
                  <a:gd name="T8" fmla="*/ 94 w 178"/>
                  <a:gd name="T9" fmla="*/ 23 h 61"/>
                  <a:gd name="T10" fmla="*/ 110 w 178"/>
                  <a:gd name="T11" fmla="*/ 23 h 61"/>
                  <a:gd name="T12" fmla="*/ 117 w 178"/>
                  <a:gd name="T13" fmla="*/ 32 h 61"/>
                  <a:gd name="T14" fmla="*/ 141 w 178"/>
                  <a:gd name="T15" fmla="*/ 32 h 61"/>
                  <a:gd name="T16" fmla="*/ 159 w 178"/>
                  <a:gd name="T17" fmla="*/ 44 h 61"/>
                  <a:gd name="T18" fmla="*/ 178 w 178"/>
                  <a:gd name="T19" fmla="*/ 61 h 61"/>
                  <a:gd name="T20" fmla="*/ 150 w 178"/>
                  <a:gd name="T21" fmla="*/ 46 h 61"/>
                  <a:gd name="T22" fmla="*/ 141 w 178"/>
                  <a:gd name="T23" fmla="*/ 45 h 61"/>
                  <a:gd name="T24" fmla="*/ 127 w 178"/>
                  <a:gd name="T25" fmla="*/ 37 h 61"/>
                  <a:gd name="T26" fmla="*/ 108 w 178"/>
                  <a:gd name="T27" fmla="*/ 37 h 61"/>
                  <a:gd name="T28" fmla="*/ 99 w 178"/>
                  <a:gd name="T29" fmla="*/ 36 h 61"/>
                  <a:gd name="T30" fmla="*/ 91 w 178"/>
                  <a:gd name="T31" fmla="*/ 27 h 61"/>
                  <a:gd name="T32" fmla="*/ 82 w 178"/>
                  <a:gd name="T33" fmla="*/ 27 h 61"/>
                  <a:gd name="T34" fmla="*/ 64 w 178"/>
                  <a:gd name="T35" fmla="*/ 16 h 61"/>
                  <a:gd name="T36" fmla="*/ 71 w 178"/>
                  <a:gd name="T37" fmla="*/ 27 h 61"/>
                  <a:gd name="T38" fmla="*/ 29 w 178"/>
                  <a:gd name="T39" fmla="*/ 31 h 61"/>
                  <a:gd name="T40" fmla="*/ 0 w 178"/>
                  <a:gd name="T41" fmla="*/ 32 h 61"/>
                  <a:gd name="T42" fmla="*/ 0 w 178"/>
                  <a:gd name="T43" fmla="*/ 18 h 61"/>
                  <a:gd name="T44" fmla="*/ 36 w 178"/>
                  <a:gd name="T45" fmla="*/ 14 h 61"/>
                  <a:gd name="T46" fmla="*/ 65 w 178"/>
                  <a:gd name="T47" fmla="*/ 13 h 61"/>
                  <a:gd name="T48" fmla="*/ 65 w 178"/>
                  <a:gd name="T49" fmla="*/ 9 h 61"/>
                  <a:gd name="T50" fmla="*/ 42 w 178"/>
                  <a:gd name="T51" fmla="*/ 9 h 61"/>
                  <a:gd name="T52" fmla="*/ 42 w 178"/>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8" h="61">
                    <a:moveTo>
                      <a:pt x="42" y="0"/>
                    </a:moveTo>
                    <a:cubicBezTo>
                      <a:pt x="47" y="0"/>
                      <a:pt x="53" y="0"/>
                      <a:pt x="59" y="0"/>
                    </a:cubicBezTo>
                    <a:cubicBezTo>
                      <a:pt x="65" y="4"/>
                      <a:pt x="71" y="8"/>
                      <a:pt x="76" y="13"/>
                    </a:cubicBezTo>
                    <a:cubicBezTo>
                      <a:pt x="79" y="13"/>
                      <a:pt x="84" y="13"/>
                      <a:pt x="87" y="13"/>
                    </a:cubicBezTo>
                    <a:cubicBezTo>
                      <a:pt x="88" y="16"/>
                      <a:pt x="92" y="20"/>
                      <a:pt x="94" y="23"/>
                    </a:cubicBezTo>
                    <a:cubicBezTo>
                      <a:pt x="100" y="23"/>
                      <a:pt x="105" y="23"/>
                      <a:pt x="110" y="23"/>
                    </a:cubicBezTo>
                    <a:cubicBezTo>
                      <a:pt x="112" y="25"/>
                      <a:pt x="115" y="30"/>
                      <a:pt x="117" y="32"/>
                    </a:cubicBezTo>
                    <a:cubicBezTo>
                      <a:pt x="125" y="32"/>
                      <a:pt x="133" y="32"/>
                      <a:pt x="141" y="32"/>
                    </a:cubicBezTo>
                    <a:cubicBezTo>
                      <a:pt x="146" y="37"/>
                      <a:pt x="153" y="41"/>
                      <a:pt x="159" y="44"/>
                    </a:cubicBezTo>
                    <a:cubicBezTo>
                      <a:pt x="167" y="48"/>
                      <a:pt x="173" y="54"/>
                      <a:pt x="178" y="61"/>
                    </a:cubicBezTo>
                    <a:cubicBezTo>
                      <a:pt x="167" y="59"/>
                      <a:pt x="158" y="54"/>
                      <a:pt x="150" y="46"/>
                    </a:cubicBezTo>
                    <a:cubicBezTo>
                      <a:pt x="148" y="46"/>
                      <a:pt x="143" y="46"/>
                      <a:pt x="141" y="45"/>
                    </a:cubicBezTo>
                    <a:cubicBezTo>
                      <a:pt x="136" y="42"/>
                      <a:pt x="132" y="40"/>
                      <a:pt x="127" y="37"/>
                    </a:cubicBezTo>
                    <a:cubicBezTo>
                      <a:pt x="122" y="42"/>
                      <a:pt x="114" y="41"/>
                      <a:pt x="108" y="37"/>
                    </a:cubicBezTo>
                    <a:cubicBezTo>
                      <a:pt x="106" y="37"/>
                      <a:pt x="101" y="36"/>
                      <a:pt x="99" y="36"/>
                    </a:cubicBezTo>
                    <a:cubicBezTo>
                      <a:pt x="97" y="34"/>
                      <a:pt x="93" y="30"/>
                      <a:pt x="91" y="27"/>
                    </a:cubicBezTo>
                    <a:cubicBezTo>
                      <a:pt x="88" y="27"/>
                      <a:pt x="84" y="27"/>
                      <a:pt x="82" y="27"/>
                    </a:cubicBezTo>
                    <a:cubicBezTo>
                      <a:pt x="76" y="22"/>
                      <a:pt x="71" y="18"/>
                      <a:pt x="64" y="16"/>
                    </a:cubicBezTo>
                    <a:cubicBezTo>
                      <a:pt x="65" y="19"/>
                      <a:pt x="69" y="24"/>
                      <a:pt x="71" y="27"/>
                    </a:cubicBezTo>
                    <a:cubicBezTo>
                      <a:pt x="57" y="28"/>
                      <a:pt x="42" y="24"/>
                      <a:pt x="29" y="31"/>
                    </a:cubicBezTo>
                    <a:cubicBezTo>
                      <a:pt x="20" y="32"/>
                      <a:pt x="10" y="32"/>
                      <a:pt x="0" y="32"/>
                    </a:cubicBezTo>
                    <a:cubicBezTo>
                      <a:pt x="0" y="29"/>
                      <a:pt x="0" y="22"/>
                      <a:pt x="0" y="18"/>
                    </a:cubicBezTo>
                    <a:cubicBezTo>
                      <a:pt x="12" y="18"/>
                      <a:pt x="25" y="20"/>
                      <a:pt x="36" y="14"/>
                    </a:cubicBezTo>
                    <a:cubicBezTo>
                      <a:pt x="46" y="13"/>
                      <a:pt x="55" y="13"/>
                      <a:pt x="65" y="13"/>
                    </a:cubicBezTo>
                    <a:cubicBezTo>
                      <a:pt x="65" y="9"/>
                      <a:pt x="65" y="9"/>
                      <a:pt x="65" y="9"/>
                    </a:cubicBezTo>
                    <a:cubicBezTo>
                      <a:pt x="57" y="9"/>
                      <a:pt x="50" y="9"/>
                      <a:pt x="42" y="9"/>
                    </a:cubicBezTo>
                    <a:cubicBezTo>
                      <a:pt x="42" y="6"/>
                      <a:pt x="42" y="2"/>
                      <a:pt x="42"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2" name="Freeform 269">
                <a:extLst>
                  <a:ext uri="{FF2B5EF4-FFF2-40B4-BE49-F238E27FC236}">
                    <a16:creationId xmlns:a16="http://schemas.microsoft.com/office/drawing/2014/main" id="{6B93F511-F5F6-4F62-BC2E-DE06102B907B}"/>
                  </a:ext>
                </a:extLst>
              </p:cNvPr>
              <p:cNvSpPr>
                <a:spLocks/>
              </p:cNvSpPr>
              <p:nvPr userDrawn="1"/>
            </p:nvSpPr>
            <p:spPr bwMode="auto">
              <a:xfrm>
                <a:off x="6270" y="3431"/>
                <a:ext cx="208" cy="187"/>
              </a:xfrm>
              <a:custGeom>
                <a:avLst/>
                <a:gdLst>
                  <a:gd name="T0" fmla="*/ 177 w 277"/>
                  <a:gd name="T1" fmla="*/ 1 h 249"/>
                  <a:gd name="T2" fmla="*/ 189 w 277"/>
                  <a:gd name="T3" fmla="*/ 11 h 249"/>
                  <a:gd name="T4" fmla="*/ 191 w 277"/>
                  <a:gd name="T5" fmla="*/ 0 h 249"/>
                  <a:gd name="T6" fmla="*/ 230 w 277"/>
                  <a:gd name="T7" fmla="*/ 35 h 249"/>
                  <a:gd name="T8" fmla="*/ 277 w 277"/>
                  <a:gd name="T9" fmla="*/ 62 h 249"/>
                  <a:gd name="T10" fmla="*/ 277 w 277"/>
                  <a:gd name="T11" fmla="*/ 133 h 249"/>
                  <a:gd name="T12" fmla="*/ 264 w 277"/>
                  <a:gd name="T13" fmla="*/ 140 h 249"/>
                  <a:gd name="T14" fmla="*/ 263 w 277"/>
                  <a:gd name="T15" fmla="*/ 165 h 249"/>
                  <a:gd name="T16" fmla="*/ 243 w 277"/>
                  <a:gd name="T17" fmla="*/ 180 h 249"/>
                  <a:gd name="T18" fmla="*/ 188 w 277"/>
                  <a:gd name="T19" fmla="*/ 183 h 249"/>
                  <a:gd name="T20" fmla="*/ 155 w 277"/>
                  <a:gd name="T21" fmla="*/ 211 h 249"/>
                  <a:gd name="T22" fmla="*/ 139 w 277"/>
                  <a:gd name="T23" fmla="*/ 232 h 249"/>
                  <a:gd name="T24" fmla="*/ 94 w 277"/>
                  <a:gd name="T25" fmla="*/ 237 h 249"/>
                  <a:gd name="T26" fmla="*/ 83 w 277"/>
                  <a:gd name="T27" fmla="*/ 249 h 249"/>
                  <a:gd name="T28" fmla="*/ 34 w 277"/>
                  <a:gd name="T29" fmla="*/ 237 h 249"/>
                  <a:gd name="T30" fmla="*/ 20 w 277"/>
                  <a:gd name="T31" fmla="*/ 199 h 249"/>
                  <a:gd name="T32" fmla="*/ 15 w 277"/>
                  <a:gd name="T33" fmla="*/ 141 h 249"/>
                  <a:gd name="T34" fmla="*/ 1 w 277"/>
                  <a:gd name="T35" fmla="*/ 129 h 249"/>
                  <a:gd name="T36" fmla="*/ 0 w 277"/>
                  <a:gd name="T37" fmla="*/ 107 h 249"/>
                  <a:gd name="T38" fmla="*/ 13 w 277"/>
                  <a:gd name="T39" fmla="*/ 111 h 249"/>
                  <a:gd name="T40" fmla="*/ 21 w 277"/>
                  <a:gd name="T41" fmla="*/ 76 h 249"/>
                  <a:gd name="T42" fmla="*/ 40 w 277"/>
                  <a:gd name="T43" fmla="*/ 53 h 249"/>
                  <a:gd name="T44" fmla="*/ 53 w 277"/>
                  <a:gd name="T45" fmla="*/ 53 h 249"/>
                  <a:gd name="T46" fmla="*/ 78 w 277"/>
                  <a:gd name="T47" fmla="*/ 67 h 249"/>
                  <a:gd name="T48" fmla="*/ 84 w 277"/>
                  <a:gd name="T49" fmla="*/ 40 h 249"/>
                  <a:gd name="T50" fmla="*/ 114 w 277"/>
                  <a:gd name="T51" fmla="*/ 27 h 249"/>
                  <a:gd name="T52" fmla="*/ 165 w 277"/>
                  <a:gd name="T53" fmla="*/ 15 h 249"/>
                  <a:gd name="T54" fmla="*/ 177 w 277"/>
                  <a:gd name="T55" fmla="*/ 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7" h="249">
                    <a:moveTo>
                      <a:pt x="177" y="1"/>
                    </a:moveTo>
                    <a:cubicBezTo>
                      <a:pt x="181" y="5"/>
                      <a:pt x="185" y="8"/>
                      <a:pt x="189" y="11"/>
                    </a:cubicBezTo>
                    <a:cubicBezTo>
                      <a:pt x="189" y="8"/>
                      <a:pt x="190" y="3"/>
                      <a:pt x="191" y="0"/>
                    </a:cubicBezTo>
                    <a:cubicBezTo>
                      <a:pt x="200" y="15"/>
                      <a:pt x="213" y="28"/>
                      <a:pt x="230" y="35"/>
                    </a:cubicBezTo>
                    <a:cubicBezTo>
                      <a:pt x="247" y="41"/>
                      <a:pt x="264" y="48"/>
                      <a:pt x="277" y="62"/>
                    </a:cubicBezTo>
                    <a:cubicBezTo>
                      <a:pt x="277" y="86"/>
                      <a:pt x="277" y="110"/>
                      <a:pt x="277" y="133"/>
                    </a:cubicBezTo>
                    <a:cubicBezTo>
                      <a:pt x="273" y="136"/>
                      <a:pt x="268" y="138"/>
                      <a:pt x="264" y="140"/>
                    </a:cubicBezTo>
                    <a:cubicBezTo>
                      <a:pt x="263" y="148"/>
                      <a:pt x="263" y="156"/>
                      <a:pt x="263" y="165"/>
                    </a:cubicBezTo>
                    <a:cubicBezTo>
                      <a:pt x="256" y="170"/>
                      <a:pt x="250" y="175"/>
                      <a:pt x="243" y="180"/>
                    </a:cubicBezTo>
                    <a:cubicBezTo>
                      <a:pt x="225" y="174"/>
                      <a:pt x="206" y="178"/>
                      <a:pt x="188" y="183"/>
                    </a:cubicBezTo>
                    <a:cubicBezTo>
                      <a:pt x="178" y="193"/>
                      <a:pt x="166" y="202"/>
                      <a:pt x="155" y="211"/>
                    </a:cubicBezTo>
                    <a:cubicBezTo>
                      <a:pt x="150" y="218"/>
                      <a:pt x="147" y="228"/>
                      <a:pt x="139" y="232"/>
                    </a:cubicBezTo>
                    <a:cubicBezTo>
                      <a:pt x="125" y="237"/>
                      <a:pt x="109" y="237"/>
                      <a:pt x="94" y="237"/>
                    </a:cubicBezTo>
                    <a:cubicBezTo>
                      <a:pt x="91" y="241"/>
                      <a:pt x="86" y="245"/>
                      <a:pt x="83" y="249"/>
                    </a:cubicBezTo>
                    <a:cubicBezTo>
                      <a:pt x="69" y="238"/>
                      <a:pt x="50" y="243"/>
                      <a:pt x="34" y="237"/>
                    </a:cubicBezTo>
                    <a:cubicBezTo>
                      <a:pt x="32" y="223"/>
                      <a:pt x="27" y="211"/>
                      <a:pt x="20" y="199"/>
                    </a:cubicBezTo>
                    <a:cubicBezTo>
                      <a:pt x="9" y="182"/>
                      <a:pt x="15" y="160"/>
                      <a:pt x="15" y="141"/>
                    </a:cubicBezTo>
                    <a:cubicBezTo>
                      <a:pt x="10" y="137"/>
                      <a:pt x="5" y="133"/>
                      <a:pt x="1" y="129"/>
                    </a:cubicBezTo>
                    <a:cubicBezTo>
                      <a:pt x="1" y="122"/>
                      <a:pt x="1" y="114"/>
                      <a:pt x="0" y="107"/>
                    </a:cubicBezTo>
                    <a:cubicBezTo>
                      <a:pt x="4" y="108"/>
                      <a:pt x="9" y="109"/>
                      <a:pt x="13" y="111"/>
                    </a:cubicBezTo>
                    <a:cubicBezTo>
                      <a:pt x="21" y="101"/>
                      <a:pt x="27" y="89"/>
                      <a:pt x="21" y="76"/>
                    </a:cubicBezTo>
                    <a:cubicBezTo>
                      <a:pt x="28" y="69"/>
                      <a:pt x="35" y="61"/>
                      <a:pt x="40" y="53"/>
                    </a:cubicBezTo>
                    <a:cubicBezTo>
                      <a:pt x="44" y="53"/>
                      <a:pt x="49" y="53"/>
                      <a:pt x="53" y="53"/>
                    </a:cubicBezTo>
                    <a:cubicBezTo>
                      <a:pt x="57" y="63"/>
                      <a:pt x="67" y="67"/>
                      <a:pt x="78" y="67"/>
                    </a:cubicBezTo>
                    <a:cubicBezTo>
                      <a:pt x="79" y="58"/>
                      <a:pt x="81" y="48"/>
                      <a:pt x="84" y="40"/>
                    </a:cubicBezTo>
                    <a:cubicBezTo>
                      <a:pt x="95" y="37"/>
                      <a:pt x="106" y="35"/>
                      <a:pt x="114" y="27"/>
                    </a:cubicBezTo>
                    <a:cubicBezTo>
                      <a:pt x="130" y="18"/>
                      <a:pt x="147" y="14"/>
                      <a:pt x="165" y="15"/>
                    </a:cubicBezTo>
                    <a:cubicBezTo>
                      <a:pt x="169" y="10"/>
                      <a:pt x="173" y="6"/>
                      <a:pt x="177"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3" name="Freeform 270">
                <a:extLst>
                  <a:ext uri="{FF2B5EF4-FFF2-40B4-BE49-F238E27FC236}">
                    <a16:creationId xmlns:a16="http://schemas.microsoft.com/office/drawing/2014/main" id="{D600650B-98F3-4901-A33F-739154C7B916}"/>
                  </a:ext>
                </a:extLst>
              </p:cNvPr>
              <p:cNvSpPr>
                <a:spLocks/>
              </p:cNvSpPr>
              <p:nvPr userDrawn="1"/>
            </p:nvSpPr>
            <p:spPr bwMode="auto">
              <a:xfrm>
                <a:off x="6279" y="3435"/>
                <a:ext cx="520" cy="512"/>
              </a:xfrm>
              <a:custGeom>
                <a:avLst/>
                <a:gdLst>
                  <a:gd name="T0" fmla="*/ 673 w 691"/>
                  <a:gd name="T1" fmla="*/ 2 h 681"/>
                  <a:gd name="T2" fmla="*/ 675 w 691"/>
                  <a:gd name="T3" fmla="*/ 67 h 681"/>
                  <a:gd name="T4" fmla="*/ 659 w 691"/>
                  <a:gd name="T5" fmla="*/ 144 h 681"/>
                  <a:gd name="T6" fmla="*/ 558 w 691"/>
                  <a:gd name="T7" fmla="*/ 141 h 681"/>
                  <a:gd name="T8" fmla="*/ 483 w 691"/>
                  <a:gd name="T9" fmla="*/ 158 h 681"/>
                  <a:gd name="T10" fmla="*/ 414 w 691"/>
                  <a:gd name="T11" fmla="*/ 202 h 681"/>
                  <a:gd name="T12" fmla="*/ 386 w 691"/>
                  <a:gd name="T13" fmla="*/ 229 h 681"/>
                  <a:gd name="T14" fmla="*/ 399 w 691"/>
                  <a:gd name="T15" fmla="*/ 252 h 681"/>
                  <a:gd name="T16" fmla="*/ 394 w 691"/>
                  <a:gd name="T17" fmla="*/ 292 h 681"/>
                  <a:gd name="T18" fmla="*/ 332 w 691"/>
                  <a:gd name="T19" fmla="*/ 293 h 681"/>
                  <a:gd name="T20" fmla="*/ 303 w 691"/>
                  <a:gd name="T21" fmla="*/ 245 h 681"/>
                  <a:gd name="T22" fmla="*/ 255 w 691"/>
                  <a:gd name="T23" fmla="*/ 269 h 681"/>
                  <a:gd name="T24" fmla="*/ 260 w 691"/>
                  <a:gd name="T25" fmla="*/ 354 h 681"/>
                  <a:gd name="T26" fmla="*/ 298 w 691"/>
                  <a:gd name="T27" fmla="*/ 382 h 681"/>
                  <a:gd name="T28" fmla="*/ 306 w 691"/>
                  <a:gd name="T29" fmla="*/ 379 h 681"/>
                  <a:gd name="T30" fmla="*/ 314 w 691"/>
                  <a:gd name="T31" fmla="*/ 401 h 681"/>
                  <a:gd name="T32" fmla="*/ 358 w 691"/>
                  <a:gd name="T33" fmla="*/ 444 h 681"/>
                  <a:gd name="T34" fmla="*/ 375 w 691"/>
                  <a:gd name="T35" fmla="*/ 458 h 681"/>
                  <a:gd name="T36" fmla="*/ 320 w 691"/>
                  <a:gd name="T37" fmla="*/ 448 h 681"/>
                  <a:gd name="T38" fmla="*/ 339 w 691"/>
                  <a:gd name="T39" fmla="*/ 478 h 681"/>
                  <a:gd name="T40" fmla="*/ 327 w 691"/>
                  <a:gd name="T41" fmla="*/ 513 h 681"/>
                  <a:gd name="T42" fmla="*/ 297 w 691"/>
                  <a:gd name="T43" fmla="*/ 539 h 681"/>
                  <a:gd name="T44" fmla="*/ 341 w 691"/>
                  <a:gd name="T45" fmla="*/ 535 h 681"/>
                  <a:gd name="T46" fmla="*/ 393 w 691"/>
                  <a:gd name="T47" fmla="*/ 563 h 681"/>
                  <a:gd name="T48" fmla="*/ 442 w 691"/>
                  <a:gd name="T49" fmla="*/ 579 h 681"/>
                  <a:gd name="T50" fmla="*/ 497 w 691"/>
                  <a:gd name="T51" fmla="*/ 653 h 681"/>
                  <a:gd name="T52" fmla="*/ 483 w 691"/>
                  <a:gd name="T53" fmla="*/ 665 h 681"/>
                  <a:gd name="T54" fmla="*/ 400 w 691"/>
                  <a:gd name="T55" fmla="*/ 651 h 681"/>
                  <a:gd name="T56" fmla="*/ 375 w 691"/>
                  <a:gd name="T57" fmla="*/ 654 h 681"/>
                  <a:gd name="T58" fmla="*/ 396 w 691"/>
                  <a:gd name="T59" fmla="*/ 621 h 681"/>
                  <a:gd name="T60" fmla="*/ 312 w 691"/>
                  <a:gd name="T61" fmla="*/ 601 h 681"/>
                  <a:gd name="T62" fmla="*/ 244 w 691"/>
                  <a:gd name="T63" fmla="*/ 611 h 681"/>
                  <a:gd name="T64" fmla="*/ 197 w 691"/>
                  <a:gd name="T65" fmla="*/ 629 h 681"/>
                  <a:gd name="T66" fmla="*/ 140 w 691"/>
                  <a:gd name="T67" fmla="*/ 634 h 681"/>
                  <a:gd name="T68" fmla="*/ 108 w 691"/>
                  <a:gd name="T69" fmla="*/ 583 h 681"/>
                  <a:gd name="T70" fmla="*/ 124 w 691"/>
                  <a:gd name="T71" fmla="*/ 552 h 681"/>
                  <a:gd name="T72" fmla="*/ 78 w 691"/>
                  <a:gd name="T73" fmla="*/ 527 h 681"/>
                  <a:gd name="T74" fmla="*/ 45 w 691"/>
                  <a:gd name="T75" fmla="*/ 521 h 681"/>
                  <a:gd name="T76" fmla="*/ 6 w 691"/>
                  <a:gd name="T77" fmla="*/ 474 h 681"/>
                  <a:gd name="T78" fmla="*/ 15 w 691"/>
                  <a:gd name="T79" fmla="*/ 434 h 681"/>
                  <a:gd name="T80" fmla="*/ 7 w 691"/>
                  <a:gd name="T81" fmla="*/ 396 h 681"/>
                  <a:gd name="T82" fmla="*/ 35 w 691"/>
                  <a:gd name="T83" fmla="*/ 368 h 681"/>
                  <a:gd name="T84" fmla="*/ 56 w 691"/>
                  <a:gd name="T85" fmla="*/ 332 h 681"/>
                  <a:gd name="T86" fmla="*/ 61 w 691"/>
                  <a:gd name="T87" fmla="*/ 267 h 681"/>
                  <a:gd name="T88" fmla="*/ 129 w 691"/>
                  <a:gd name="T89" fmla="*/ 238 h 681"/>
                  <a:gd name="T90" fmla="*/ 188 w 691"/>
                  <a:gd name="T91" fmla="*/ 186 h 681"/>
                  <a:gd name="T92" fmla="*/ 239 w 691"/>
                  <a:gd name="T93" fmla="*/ 185 h 681"/>
                  <a:gd name="T94" fmla="*/ 294 w 691"/>
                  <a:gd name="T95" fmla="*/ 139 h 681"/>
                  <a:gd name="T96" fmla="*/ 345 w 691"/>
                  <a:gd name="T97" fmla="*/ 117 h 681"/>
                  <a:gd name="T98" fmla="*/ 419 w 691"/>
                  <a:gd name="T99" fmla="*/ 77 h 681"/>
                  <a:gd name="T100" fmla="*/ 483 w 691"/>
                  <a:gd name="T101" fmla="*/ 89 h 681"/>
                  <a:gd name="T102" fmla="*/ 520 w 691"/>
                  <a:gd name="T103" fmla="*/ 88 h 681"/>
                  <a:gd name="T104" fmla="*/ 565 w 691"/>
                  <a:gd name="T105" fmla="*/ 93 h 681"/>
                  <a:gd name="T106" fmla="*/ 598 w 691"/>
                  <a:gd name="T107" fmla="*/ 83 h 681"/>
                  <a:gd name="T108" fmla="*/ 630 w 691"/>
                  <a:gd name="T109" fmla="*/ 70 h 681"/>
                  <a:gd name="T110" fmla="*/ 638 w 691"/>
                  <a:gd name="T111" fmla="*/ 1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1" h="681">
                    <a:moveTo>
                      <a:pt x="638" y="0"/>
                    </a:moveTo>
                    <a:cubicBezTo>
                      <a:pt x="644" y="1"/>
                      <a:pt x="649" y="2"/>
                      <a:pt x="655" y="6"/>
                    </a:cubicBezTo>
                    <a:cubicBezTo>
                      <a:pt x="661" y="6"/>
                      <a:pt x="667" y="5"/>
                      <a:pt x="673" y="2"/>
                    </a:cubicBezTo>
                    <a:cubicBezTo>
                      <a:pt x="676" y="3"/>
                      <a:pt x="681" y="6"/>
                      <a:pt x="683" y="7"/>
                    </a:cubicBezTo>
                    <a:cubicBezTo>
                      <a:pt x="691" y="22"/>
                      <a:pt x="688" y="38"/>
                      <a:pt x="688" y="55"/>
                    </a:cubicBezTo>
                    <a:cubicBezTo>
                      <a:pt x="684" y="59"/>
                      <a:pt x="679" y="63"/>
                      <a:pt x="675" y="67"/>
                    </a:cubicBezTo>
                    <a:cubicBezTo>
                      <a:pt x="675" y="70"/>
                      <a:pt x="674" y="74"/>
                      <a:pt x="674" y="77"/>
                    </a:cubicBezTo>
                    <a:cubicBezTo>
                      <a:pt x="664" y="94"/>
                      <a:pt x="676" y="116"/>
                      <a:pt x="664" y="133"/>
                    </a:cubicBezTo>
                    <a:cubicBezTo>
                      <a:pt x="663" y="136"/>
                      <a:pt x="660" y="142"/>
                      <a:pt x="659" y="144"/>
                    </a:cubicBezTo>
                    <a:cubicBezTo>
                      <a:pt x="653" y="144"/>
                      <a:pt x="645" y="144"/>
                      <a:pt x="640" y="140"/>
                    </a:cubicBezTo>
                    <a:cubicBezTo>
                      <a:pt x="629" y="140"/>
                      <a:pt x="617" y="137"/>
                      <a:pt x="607" y="143"/>
                    </a:cubicBezTo>
                    <a:cubicBezTo>
                      <a:pt x="591" y="143"/>
                      <a:pt x="574" y="147"/>
                      <a:pt x="558" y="141"/>
                    </a:cubicBezTo>
                    <a:cubicBezTo>
                      <a:pt x="549" y="135"/>
                      <a:pt x="540" y="134"/>
                      <a:pt x="530" y="135"/>
                    </a:cubicBezTo>
                    <a:cubicBezTo>
                      <a:pt x="518" y="144"/>
                      <a:pt x="505" y="151"/>
                      <a:pt x="497" y="164"/>
                    </a:cubicBezTo>
                    <a:cubicBezTo>
                      <a:pt x="492" y="162"/>
                      <a:pt x="487" y="160"/>
                      <a:pt x="483" y="158"/>
                    </a:cubicBezTo>
                    <a:cubicBezTo>
                      <a:pt x="470" y="158"/>
                      <a:pt x="458" y="158"/>
                      <a:pt x="446" y="158"/>
                    </a:cubicBezTo>
                    <a:cubicBezTo>
                      <a:pt x="443" y="165"/>
                      <a:pt x="440" y="172"/>
                      <a:pt x="437" y="179"/>
                    </a:cubicBezTo>
                    <a:cubicBezTo>
                      <a:pt x="431" y="188"/>
                      <a:pt x="423" y="196"/>
                      <a:pt x="414" y="202"/>
                    </a:cubicBezTo>
                    <a:cubicBezTo>
                      <a:pt x="401" y="205"/>
                      <a:pt x="388" y="204"/>
                      <a:pt x="375" y="204"/>
                    </a:cubicBezTo>
                    <a:cubicBezTo>
                      <a:pt x="375" y="207"/>
                      <a:pt x="375" y="212"/>
                      <a:pt x="375" y="215"/>
                    </a:cubicBezTo>
                    <a:cubicBezTo>
                      <a:pt x="379" y="220"/>
                      <a:pt x="383" y="224"/>
                      <a:pt x="386" y="229"/>
                    </a:cubicBezTo>
                    <a:cubicBezTo>
                      <a:pt x="387" y="232"/>
                      <a:pt x="389" y="238"/>
                      <a:pt x="390" y="241"/>
                    </a:cubicBezTo>
                    <a:cubicBezTo>
                      <a:pt x="392" y="241"/>
                      <a:pt x="396" y="241"/>
                      <a:pt x="398" y="241"/>
                    </a:cubicBezTo>
                    <a:cubicBezTo>
                      <a:pt x="398" y="244"/>
                      <a:pt x="398" y="249"/>
                      <a:pt x="399" y="252"/>
                    </a:cubicBezTo>
                    <a:cubicBezTo>
                      <a:pt x="401" y="256"/>
                      <a:pt x="402" y="262"/>
                      <a:pt x="404" y="266"/>
                    </a:cubicBezTo>
                    <a:cubicBezTo>
                      <a:pt x="401" y="268"/>
                      <a:pt x="396" y="273"/>
                      <a:pt x="393" y="274"/>
                    </a:cubicBezTo>
                    <a:cubicBezTo>
                      <a:pt x="393" y="280"/>
                      <a:pt x="393" y="286"/>
                      <a:pt x="394" y="292"/>
                    </a:cubicBezTo>
                    <a:cubicBezTo>
                      <a:pt x="381" y="283"/>
                      <a:pt x="366" y="288"/>
                      <a:pt x="352" y="287"/>
                    </a:cubicBezTo>
                    <a:cubicBezTo>
                      <a:pt x="352" y="291"/>
                      <a:pt x="352" y="298"/>
                      <a:pt x="352" y="302"/>
                    </a:cubicBezTo>
                    <a:cubicBezTo>
                      <a:pt x="345" y="299"/>
                      <a:pt x="338" y="296"/>
                      <a:pt x="332" y="293"/>
                    </a:cubicBezTo>
                    <a:cubicBezTo>
                      <a:pt x="325" y="290"/>
                      <a:pt x="319" y="286"/>
                      <a:pt x="313" y="283"/>
                    </a:cubicBezTo>
                    <a:cubicBezTo>
                      <a:pt x="307" y="282"/>
                      <a:pt x="300" y="282"/>
                      <a:pt x="294" y="280"/>
                    </a:cubicBezTo>
                    <a:cubicBezTo>
                      <a:pt x="287" y="268"/>
                      <a:pt x="299" y="256"/>
                      <a:pt x="303" y="245"/>
                    </a:cubicBezTo>
                    <a:cubicBezTo>
                      <a:pt x="295" y="245"/>
                      <a:pt x="287" y="245"/>
                      <a:pt x="280" y="245"/>
                    </a:cubicBezTo>
                    <a:cubicBezTo>
                      <a:pt x="279" y="248"/>
                      <a:pt x="276" y="254"/>
                      <a:pt x="275" y="257"/>
                    </a:cubicBezTo>
                    <a:cubicBezTo>
                      <a:pt x="273" y="266"/>
                      <a:pt x="264" y="269"/>
                      <a:pt x="255" y="269"/>
                    </a:cubicBezTo>
                    <a:cubicBezTo>
                      <a:pt x="255" y="281"/>
                      <a:pt x="253" y="293"/>
                      <a:pt x="258" y="303"/>
                    </a:cubicBezTo>
                    <a:cubicBezTo>
                      <a:pt x="259" y="309"/>
                      <a:pt x="261" y="316"/>
                      <a:pt x="263" y="322"/>
                    </a:cubicBezTo>
                    <a:cubicBezTo>
                      <a:pt x="257" y="332"/>
                      <a:pt x="260" y="343"/>
                      <a:pt x="260" y="354"/>
                    </a:cubicBezTo>
                    <a:cubicBezTo>
                      <a:pt x="265" y="359"/>
                      <a:pt x="270" y="364"/>
                      <a:pt x="275" y="370"/>
                    </a:cubicBezTo>
                    <a:cubicBezTo>
                      <a:pt x="278" y="370"/>
                      <a:pt x="283" y="370"/>
                      <a:pt x="286" y="370"/>
                    </a:cubicBezTo>
                    <a:cubicBezTo>
                      <a:pt x="290" y="374"/>
                      <a:pt x="294" y="378"/>
                      <a:pt x="298" y="382"/>
                    </a:cubicBezTo>
                    <a:cubicBezTo>
                      <a:pt x="305" y="385"/>
                      <a:pt x="310" y="393"/>
                      <a:pt x="319" y="392"/>
                    </a:cubicBezTo>
                    <a:cubicBezTo>
                      <a:pt x="317" y="388"/>
                      <a:pt x="316" y="383"/>
                      <a:pt x="314" y="379"/>
                    </a:cubicBezTo>
                    <a:cubicBezTo>
                      <a:pt x="312" y="379"/>
                      <a:pt x="308" y="379"/>
                      <a:pt x="306" y="379"/>
                    </a:cubicBezTo>
                    <a:cubicBezTo>
                      <a:pt x="306" y="374"/>
                      <a:pt x="306" y="374"/>
                      <a:pt x="306" y="374"/>
                    </a:cubicBezTo>
                    <a:cubicBezTo>
                      <a:pt x="314" y="375"/>
                      <a:pt x="328" y="372"/>
                      <a:pt x="329" y="384"/>
                    </a:cubicBezTo>
                    <a:cubicBezTo>
                      <a:pt x="326" y="391"/>
                      <a:pt x="321" y="397"/>
                      <a:pt x="314" y="401"/>
                    </a:cubicBezTo>
                    <a:cubicBezTo>
                      <a:pt x="321" y="402"/>
                      <a:pt x="328" y="406"/>
                      <a:pt x="330" y="414"/>
                    </a:cubicBezTo>
                    <a:cubicBezTo>
                      <a:pt x="333" y="426"/>
                      <a:pt x="343" y="430"/>
                      <a:pt x="353" y="433"/>
                    </a:cubicBezTo>
                    <a:cubicBezTo>
                      <a:pt x="355" y="435"/>
                      <a:pt x="357" y="441"/>
                      <a:pt x="358" y="444"/>
                    </a:cubicBezTo>
                    <a:cubicBezTo>
                      <a:pt x="360" y="444"/>
                      <a:pt x="364" y="444"/>
                      <a:pt x="366" y="444"/>
                    </a:cubicBezTo>
                    <a:cubicBezTo>
                      <a:pt x="366" y="445"/>
                      <a:pt x="366" y="450"/>
                      <a:pt x="366" y="451"/>
                    </a:cubicBezTo>
                    <a:cubicBezTo>
                      <a:pt x="368" y="453"/>
                      <a:pt x="373" y="457"/>
                      <a:pt x="375" y="458"/>
                    </a:cubicBezTo>
                    <a:cubicBezTo>
                      <a:pt x="375" y="464"/>
                      <a:pt x="375" y="464"/>
                      <a:pt x="375" y="464"/>
                    </a:cubicBezTo>
                    <a:cubicBezTo>
                      <a:pt x="369" y="459"/>
                      <a:pt x="364" y="453"/>
                      <a:pt x="359" y="448"/>
                    </a:cubicBezTo>
                    <a:cubicBezTo>
                      <a:pt x="346" y="448"/>
                      <a:pt x="333" y="448"/>
                      <a:pt x="320" y="448"/>
                    </a:cubicBezTo>
                    <a:cubicBezTo>
                      <a:pt x="320" y="450"/>
                      <a:pt x="320" y="454"/>
                      <a:pt x="320" y="457"/>
                    </a:cubicBezTo>
                    <a:cubicBezTo>
                      <a:pt x="325" y="457"/>
                      <a:pt x="330" y="458"/>
                      <a:pt x="336" y="460"/>
                    </a:cubicBezTo>
                    <a:cubicBezTo>
                      <a:pt x="338" y="466"/>
                      <a:pt x="338" y="472"/>
                      <a:pt x="339" y="478"/>
                    </a:cubicBezTo>
                    <a:cubicBezTo>
                      <a:pt x="344" y="484"/>
                      <a:pt x="348" y="491"/>
                      <a:pt x="352" y="497"/>
                    </a:cubicBezTo>
                    <a:cubicBezTo>
                      <a:pt x="347" y="502"/>
                      <a:pt x="341" y="507"/>
                      <a:pt x="336" y="513"/>
                    </a:cubicBezTo>
                    <a:cubicBezTo>
                      <a:pt x="333" y="513"/>
                      <a:pt x="329" y="513"/>
                      <a:pt x="327" y="513"/>
                    </a:cubicBezTo>
                    <a:cubicBezTo>
                      <a:pt x="322" y="516"/>
                      <a:pt x="317" y="519"/>
                      <a:pt x="313" y="522"/>
                    </a:cubicBezTo>
                    <a:cubicBezTo>
                      <a:pt x="307" y="522"/>
                      <a:pt x="302" y="522"/>
                      <a:pt x="297" y="522"/>
                    </a:cubicBezTo>
                    <a:cubicBezTo>
                      <a:pt x="297" y="528"/>
                      <a:pt x="297" y="533"/>
                      <a:pt x="297" y="539"/>
                    </a:cubicBezTo>
                    <a:cubicBezTo>
                      <a:pt x="300" y="540"/>
                      <a:pt x="306" y="544"/>
                      <a:pt x="309" y="546"/>
                    </a:cubicBezTo>
                    <a:cubicBezTo>
                      <a:pt x="313" y="545"/>
                      <a:pt x="317" y="543"/>
                      <a:pt x="321" y="542"/>
                    </a:cubicBezTo>
                    <a:cubicBezTo>
                      <a:pt x="327" y="539"/>
                      <a:pt x="334" y="536"/>
                      <a:pt x="341" y="535"/>
                    </a:cubicBezTo>
                    <a:cubicBezTo>
                      <a:pt x="342" y="550"/>
                      <a:pt x="356" y="551"/>
                      <a:pt x="368" y="551"/>
                    </a:cubicBezTo>
                    <a:cubicBezTo>
                      <a:pt x="376" y="557"/>
                      <a:pt x="386" y="555"/>
                      <a:pt x="394" y="549"/>
                    </a:cubicBezTo>
                    <a:cubicBezTo>
                      <a:pt x="394" y="552"/>
                      <a:pt x="393" y="560"/>
                      <a:pt x="393" y="563"/>
                    </a:cubicBezTo>
                    <a:cubicBezTo>
                      <a:pt x="396" y="564"/>
                      <a:pt x="402" y="564"/>
                      <a:pt x="404" y="564"/>
                    </a:cubicBezTo>
                    <a:cubicBezTo>
                      <a:pt x="411" y="569"/>
                      <a:pt x="420" y="568"/>
                      <a:pt x="428" y="569"/>
                    </a:cubicBezTo>
                    <a:cubicBezTo>
                      <a:pt x="433" y="572"/>
                      <a:pt x="437" y="576"/>
                      <a:pt x="442" y="579"/>
                    </a:cubicBezTo>
                    <a:cubicBezTo>
                      <a:pt x="446" y="585"/>
                      <a:pt x="450" y="591"/>
                      <a:pt x="455" y="596"/>
                    </a:cubicBezTo>
                    <a:cubicBezTo>
                      <a:pt x="468" y="596"/>
                      <a:pt x="481" y="596"/>
                      <a:pt x="495" y="596"/>
                    </a:cubicBezTo>
                    <a:cubicBezTo>
                      <a:pt x="496" y="615"/>
                      <a:pt x="493" y="635"/>
                      <a:pt x="497" y="653"/>
                    </a:cubicBezTo>
                    <a:cubicBezTo>
                      <a:pt x="504" y="662"/>
                      <a:pt x="510" y="671"/>
                      <a:pt x="515" y="681"/>
                    </a:cubicBezTo>
                    <a:cubicBezTo>
                      <a:pt x="505" y="679"/>
                      <a:pt x="499" y="672"/>
                      <a:pt x="493" y="665"/>
                    </a:cubicBezTo>
                    <a:cubicBezTo>
                      <a:pt x="490" y="665"/>
                      <a:pt x="486" y="665"/>
                      <a:pt x="483" y="665"/>
                    </a:cubicBezTo>
                    <a:cubicBezTo>
                      <a:pt x="474" y="659"/>
                      <a:pt x="465" y="652"/>
                      <a:pt x="456" y="646"/>
                    </a:cubicBezTo>
                    <a:cubicBezTo>
                      <a:pt x="446" y="646"/>
                      <a:pt x="438" y="646"/>
                      <a:pt x="429" y="647"/>
                    </a:cubicBezTo>
                    <a:cubicBezTo>
                      <a:pt x="420" y="653"/>
                      <a:pt x="410" y="651"/>
                      <a:pt x="400" y="651"/>
                    </a:cubicBezTo>
                    <a:cubicBezTo>
                      <a:pt x="397" y="658"/>
                      <a:pt x="392" y="664"/>
                      <a:pt x="387" y="670"/>
                    </a:cubicBezTo>
                    <a:cubicBezTo>
                      <a:pt x="384" y="670"/>
                      <a:pt x="378" y="670"/>
                      <a:pt x="375" y="670"/>
                    </a:cubicBezTo>
                    <a:cubicBezTo>
                      <a:pt x="375" y="664"/>
                      <a:pt x="375" y="659"/>
                      <a:pt x="375" y="654"/>
                    </a:cubicBezTo>
                    <a:cubicBezTo>
                      <a:pt x="377" y="651"/>
                      <a:pt x="380" y="645"/>
                      <a:pt x="381" y="642"/>
                    </a:cubicBezTo>
                    <a:cubicBezTo>
                      <a:pt x="387" y="642"/>
                      <a:pt x="393" y="642"/>
                      <a:pt x="398" y="642"/>
                    </a:cubicBezTo>
                    <a:cubicBezTo>
                      <a:pt x="398" y="635"/>
                      <a:pt x="398" y="628"/>
                      <a:pt x="396" y="621"/>
                    </a:cubicBezTo>
                    <a:cubicBezTo>
                      <a:pt x="382" y="617"/>
                      <a:pt x="368" y="620"/>
                      <a:pt x="354" y="619"/>
                    </a:cubicBezTo>
                    <a:cubicBezTo>
                      <a:pt x="350" y="615"/>
                      <a:pt x="345" y="611"/>
                      <a:pt x="340" y="607"/>
                    </a:cubicBezTo>
                    <a:cubicBezTo>
                      <a:pt x="331" y="605"/>
                      <a:pt x="321" y="605"/>
                      <a:pt x="312" y="601"/>
                    </a:cubicBezTo>
                    <a:cubicBezTo>
                      <a:pt x="300" y="601"/>
                      <a:pt x="286" y="598"/>
                      <a:pt x="275" y="604"/>
                    </a:cubicBezTo>
                    <a:cubicBezTo>
                      <a:pt x="268" y="605"/>
                      <a:pt x="259" y="605"/>
                      <a:pt x="252" y="608"/>
                    </a:cubicBezTo>
                    <a:cubicBezTo>
                      <a:pt x="250" y="609"/>
                      <a:pt x="246" y="610"/>
                      <a:pt x="244" y="611"/>
                    </a:cubicBezTo>
                    <a:cubicBezTo>
                      <a:pt x="239" y="612"/>
                      <a:pt x="235" y="614"/>
                      <a:pt x="230" y="616"/>
                    </a:cubicBezTo>
                    <a:cubicBezTo>
                      <a:pt x="222" y="619"/>
                      <a:pt x="214" y="619"/>
                      <a:pt x="206" y="619"/>
                    </a:cubicBezTo>
                    <a:cubicBezTo>
                      <a:pt x="204" y="622"/>
                      <a:pt x="200" y="627"/>
                      <a:pt x="197" y="629"/>
                    </a:cubicBezTo>
                    <a:cubicBezTo>
                      <a:pt x="189" y="628"/>
                      <a:pt x="181" y="624"/>
                      <a:pt x="174" y="619"/>
                    </a:cubicBezTo>
                    <a:cubicBezTo>
                      <a:pt x="168" y="619"/>
                      <a:pt x="162" y="619"/>
                      <a:pt x="156" y="619"/>
                    </a:cubicBezTo>
                    <a:cubicBezTo>
                      <a:pt x="151" y="624"/>
                      <a:pt x="146" y="629"/>
                      <a:pt x="140" y="634"/>
                    </a:cubicBezTo>
                    <a:cubicBezTo>
                      <a:pt x="135" y="630"/>
                      <a:pt x="131" y="626"/>
                      <a:pt x="127" y="622"/>
                    </a:cubicBezTo>
                    <a:cubicBezTo>
                      <a:pt x="122" y="612"/>
                      <a:pt x="115" y="602"/>
                      <a:pt x="108" y="593"/>
                    </a:cubicBezTo>
                    <a:cubicBezTo>
                      <a:pt x="108" y="591"/>
                      <a:pt x="108" y="586"/>
                      <a:pt x="108" y="583"/>
                    </a:cubicBezTo>
                    <a:cubicBezTo>
                      <a:pt x="101" y="577"/>
                      <a:pt x="93" y="572"/>
                      <a:pt x="85" y="567"/>
                    </a:cubicBezTo>
                    <a:cubicBezTo>
                      <a:pt x="86" y="557"/>
                      <a:pt x="102" y="560"/>
                      <a:pt x="110" y="556"/>
                    </a:cubicBezTo>
                    <a:cubicBezTo>
                      <a:pt x="114" y="555"/>
                      <a:pt x="119" y="553"/>
                      <a:pt x="124" y="552"/>
                    </a:cubicBezTo>
                    <a:cubicBezTo>
                      <a:pt x="126" y="545"/>
                      <a:pt x="126" y="538"/>
                      <a:pt x="126" y="532"/>
                    </a:cubicBezTo>
                    <a:cubicBezTo>
                      <a:pt x="120" y="531"/>
                      <a:pt x="113" y="531"/>
                      <a:pt x="106" y="531"/>
                    </a:cubicBezTo>
                    <a:cubicBezTo>
                      <a:pt x="98" y="524"/>
                      <a:pt x="87" y="527"/>
                      <a:pt x="78" y="527"/>
                    </a:cubicBezTo>
                    <a:cubicBezTo>
                      <a:pt x="73" y="532"/>
                      <a:pt x="68" y="532"/>
                      <a:pt x="63" y="528"/>
                    </a:cubicBezTo>
                    <a:cubicBezTo>
                      <a:pt x="61" y="527"/>
                      <a:pt x="57" y="526"/>
                      <a:pt x="55" y="526"/>
                    </a:cubicBezTo>
                    <a:cubicBezTo>
                      <a:pt x="52" y="525"/>
                      <a:pt x="47" y="522"/>
                      <a:pt x="45" y="521"/>
                    </a:cubicBezTo>
                    <a:cubicBezTo>
                      <a:pt x="39" y="510"/>
                      <a:pt x="31" y="503"/>
                      <a:pt x="23" y="494"/>
                    </a:cubicBezTo>
                    <a:cubicBezTo>
                      <a:pt x="17" y="494"/>
                      <a:pt x="12" y="494"/>
                      <a:pt x="6" y="494"/>
                    </a:cubicBezTo>
                    <a:cubicBezTo>
                      <a:pt x="6" y="487"/>
                      <a:pt x="6" y="481"/>
                      <a:pt x="6" y="474"/>
                    </a:cubicBezTo>
                    <a:cubicBezTo>
                      <a:pt x="0" y="467"/>
                      <a:pt x="0" y="457"/>
                      <a:pt x="6" y="450"/>
                    </a:cubicBezTo>
                    <a:cubicBezTo>
                      <a:pt x="6" y="445"/>
                      <a:pt x="6" y="439"/>
                      <a:pt x="6" y="434"/>
                    </a:cubicBezTo>
                    <a:cubicBezTo>
                      <a:pt x="8" y="434"/>
                      <a:pt x="13" y="434"/>
                      <a:pt x="15" y="434"/>
                    </a:cubicBezTo>
                    <a:cubicBezTo>
                      <a:pt x="15" y="427"/>
                      <a:pt x="15" y="420"/>
                      <a:pt x="15" y="413"/>
                    </a:cubicBezTo>
                    <a:cubicBezTo>
                      <a:pt x="13" y="411"/>
                      <a:pt x="8" y="407"/>
                      <a:pt x="6" y="405"/>
                    </a:cubicBezTo>
                    <a:cubicBezTo>
                      <a:pt x="6" y="403"/>
                      <a:pt x="7" y="398"/>
                      <a:pt x="7" y="396"/>
                    </a:cubicBezTo>
                    <a:cubicBezTo>
                      <a:pt x="8" y="393"/>
                      <a:pt x="11" y="387"/>
                      <a:pt x="12" y="384"/>
                    </a:cubicBezTo>
                    <a:cubicBezTo>
                      <a:pt x="19" y="383"/>
                      <a:pt x="25" y="384"/>
                      <a:pt x="31" y="381"/>
                    </a:cubicBezTo>
                    <a:cubicBezTo>
                      <a:pt x="32" y="377"/>
                      <a:pt x="34" y="372"/>
                      <a:pt x="35" y="368"/>
                    </a:cubicBezTo>
                    <a:cubicBezTo>
                      <a:pt x="39" y="362"/>
                      <a:pt x="43" y="356"/>
                      <a:pt x="48" y="349"/>
                    </a:cubicBezTo>
                    <a:cubicBezTo>
                      <a:pt x="48" y="347"/>
                      <a:pt x="48" y="342"/>
                      <a:pt x="48" y="339"/>
                    </a:cubicBezTo>
                    <a:cubicBezTo>
                      <a:pt x="50" y="338"/>
                      <a:pt x="54" y="333"/>
                      <a:pt x="56" y="332"/>
                    </a:cubicBezTo>
                    <a:cubicBezTo>
                      <a:pt x="57" y="325"/>
                      <a:pt x="60" y="318"/>
                      <a:pt x="62" y="312"/>
                    </a:cubicBezTo>
                    <a:cubicBezTo>
                      <a:pt x="71" y="301"/>
                      <a:pt x="72" y="288"/>
                      <a:pt x="71" y="275"/>
                    </a:cubicBezTo>
                    <a:cubicBezTo>
                      <a:pt x="68" y="273"/>
                      <a:pt x="64" y="269"/>
                      <a:pt x="61" y="267"/>
                    </a:cubicBezTo>
                    <a:cubicBezTo>
                      <a:pt x="61" y="264"/>
                      <a:pt x="61" y="258"/>
                      <a:pt x="61" y="255"/>
                    </a:cubicBezTo>
                    <a:cubicBezTo>
                      <a:pt x="73" y="256"/>
                      <a:pt x="85" y="254"/>
                      <a:pt x="86" y="241"/>
                    </a:cubicBezTo>
                    <a:cubicBezTo>
                      <a:pt x="100" y="240"/>
                      <a:pt x="115" y="243"/>
                      <a:pt x="129" y="238"/>
                    </a:cubicBezTo>
                    <a:cubicBezTo>
                      <a:pt x="137" y="236"/>
                      <a:pt x="144" y="232"/>
                      <a:pt x="146" y="225"/>
                    </a:cubicBezTo>
                    <a:cubicBezTo>
                      <a:pt x="147" y="222"/>
                      <a:pt x="149" y="217"/>
                      <a:pt x="150" y="215"/>
                    </a:cubicBezTo>
                    <a:cubicBezTo>
                      <a:pt x="165" y="208"/>
                      <a:pt x="173" y="192"/>
                      <a:pt x="188" y="186"/>
                    </a:cubicBezTo>
                    <a:cubicBezTo>
                      <a:pt x="192" y="185"/>
                      <a:pt x="197" y="185"/>
                      <a:pt x="202" y="185"/>
                    </a:cubicBezTo>
                    <a:cubicBezTo>
                      <a:pt x="207" y="180"/>
                      <a:pt x="211" y="180"/>
                      <a:pt x="216" y="185"/>
                    </a:cubicBezTo>
                    <a:cubicBezTo>
                      <a:pt x="224" y="185"/>
                      <a:pt x="232" y="185"/>
                      <a:pt x="239" y="185"/>
                    </a:cubicBezTo>
                    <a:cubicBezTo>
                      <a:pt x="245" y="179"/>
                      <a:pt x="251" y="173"/>
                      <a:pt x="260" y="170"/>
                    </a:cubicBezTo>
                    <a:cubicBezTo>
                      <a:pt x="260" y="161"/>
                      <a:pt x="258" y="150"/>
                      <a:pt x="262" y="142"/>
                    </a:cubicBezTo>
                    <a:cubicBezTo>
                      <a:pt x="272" y="138"/>
                      <a:pt x="284" y="140"/>
                      <a:pt x="294" y="139"/>
                    </a:cubicBezTo>
                    <a:cubicBezTo>
                      <a:pt x="300" y="134"/>
                      <a:pt x="306" y="130"/>
                      <a:pt x="313" y="126"/>
                    </a:cubicBezTo>
                    <a:cubicBezTo>
                      <a:pt x="319" y="126"/>
                      <a:pt x="325" y="126"/>
                      <a:pt x="331" y="126"/>
                    </a:cubicBezTo>
                    <a:cubicBezTo>
                      <a:pt x="336" y="122"/>
                      <a:pt x="340" y="120"/>
                      <a:pt x="345" y="117"/>
                    </a:cubicBezTo>
                    <a:cubicBezTo>
                      <a:pt x="351" y="116"/>
                      <a:pt x="357" y="115"/>
                      <a:pt x="363" y="114"/>
                    </a:cubicBezTo>
                    <a:cubicBezTo>
                      <a:pt x="370" y="108"/>
                      <a:pt x="378" y="103"/>
                      <a:pt x="386" y="99"/>
                    </a:cubicBezTo>
                    <a:cubicBezTo>
                      <a:pt x="399" y="95"/>
                      <a:pt x="409" y="85"/>
                      <a:pt x="419" y="77"/>
                    </a:cubicBezTo>
                    <a:cubicBezTo>
                      <a:pt x="429" y="75"/>
                      <a:pt x="440" y="74"/>
                      <a:pt x="450" y="71"/>
                    </a:cubicBezTo>
                    <a:cubicBezTo>
                      <a:pt x="458" y="76"/>
                      <a:pt x="466" y="82"/>
                      <a:pt x="474" y="88"/>
                    </a:cubicBezTo>
                    <a:cubicBezTo>
                      <a:pt x="476" y="89"/>
                      <a:pt x="481" y="89"/>
                      <a:pt x="483" y="89"/>
                    </a:cubicBezTo>
                    <a:cubicBezTo>
                      <a:pt x="486" y="90"/>
                      <a:pt x="490" y="94"/>
                      <a:pt x="493" y="96"/>
                    </a:cubicBezTo>
                    <a:cubicBezTo>
                      <a:pt x="499" y="97"/>
                      <a:pt x="505" y="98"/>
                      <a:pt x="511" y="99"/>
                    </a:cubicBezTo>
                    <a:cubicBezTo>
                      <a:pt x="514" y="95"/>
                      <a:pt x="517" y="91"/>
                      <a:pt x="520" y="88"/>
                    </a:cubicBezTo>
                    <a:cubicBezTo>
                      <a:pt x="527" y="92"/>
                      <a:pt x="533" y="97"/>
                      <a:pt x="539" y="102"/>
                    </a:cubicBezTo>
                    <a:cubicBezTo>
                      <a:pt x="545" y="102"/>
                      <a:pt x="552" y="102"/>
                      <a:pt x="558" y="102"/>
                    </a:cubicBezTo>
                    <a:cubicBezTo>
                      <a:pt x="560" y="100"/>
                      <a:pt x="564" y="96"/>
                      <a:pt x="565" y="93"/>
                    </a:cubicBezTo>
                    <a:cubicBezTo>
                      <a:pt x="568" y="93"/>
                      <a:pt x="573" y="93"/>
                      <a:pt x="576" y="93"/>
                    </a:cubicBezTo>
                    <a:cubicBezTo>
                      <a:pt x="580" y="90"/>
                      <a:pt x="585" y="87"/>
                      <a:pt x="589" y="84"/>
                    </a:cubicBezTo>
                    <a:cubicBezTo>
                      <a:pt x="592" y="84"/>
                      <a:pt x="596" y="84"/>
                      <a:pt x="598" y="83"/>
                    </a:cubicBezTo>
                    <a:cubicBezTo>
                      <a:pt x="603" y="81"/>
                      <a:pt x="608" y="79"/>
                      <a:pt x="613" y="78"/>
                    </a:cubicBezTo>
                    <a:cubicBezTo>
                      <a:pt x="615" y="76"/>
                      <a:pt x="619" y="72"/>
                      <a:pt x="621" y="70"/>
                    </a:cubicBezTo>
                    <a:cubicBezTo>
                      <a:pt x="623" y="70"/>
                      <a:pt x="628" y="70"/>
                      <a:pt x="630" y="70"/>
                    </a:cubicBezTo>
                    <a:cubicBezTo>
                      <a:pt x="637" y="64"/>
                      <a:pt x="646" y="61"/>
                      <a:pt x="651" y="54"/>
                    </a:cubicBezTo>
                    <a:cubicBezTo>
                      <a:pt x="652" y="46"/>
                      <a:pt x="652" y="38"/>
                      <a:pt x="652" y="31"/>
                    </a:cubicBezTo>
                    <a:cubicBezTo>
                      <a:pt x="647" y="26"/>
                      <a:pt x="642" y="22"/>
                      <a:pt x="638" y="18"/>
                    </a:cubicBezTo>
                    <a:cubicBezTo>
                      <a:pt x="638" y="12"/>
                      <a:pt x="638" y="6"/>
                      <a:pt x="638"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4" name="Freeform 271">
                <a:extLst>
                  <a:ext uri="{FF2B5EF4-FFF2-40B4-BE49-F238E27FC236}">
                    <a16:creationId xmlns:a16="http://schemas.microsoft.com/office/drawing/2014/main" id="{FE19E221-A5EA-46AB-94DF-85F9E810E070}"/>
                  </a:ext>
                </a:extLst>
              </p:cNvPr>
              <p:cNvSpPr>
                <a:spLocks/>
              </p:cNvSpPr>
              <p:nvPr userDrawn="1"/>
            </p:nvSpPr>
            <p:spPr bwMode="auto">
              <a:xfrm>
                <a:off x="6155" y="3437"/>
                <a:ext cx="171" cy="332"/>
              </a:xfrm>
              <a:custGeom>
                <a:avLst/>
                <a:gdLst>
                  <a:gd name="T0" fmla="*/ 15 w 228"/>
                  <a:gd name="T1" fmla="*/ 62 h 441"/>
                  <a:gd name="T2" fmla="*/ 37 w 228"/>
                  <a:gd name="T3" fmla="*/ 0 h 441"/>
                  <a:gd name="T4" fmla="*/ 39 w 228"/>
                  <a:gd name="T5" fmla="*/ 18 h 441"/>
                  <a:gd name="T6" fmla="*/ 79 w 228"/>
                  <a:gd name="T7" fmla="*/ 6 h 441"/>
                  <a:gd name="T8" fmla="*/ 88 w 228"/>
                  <a:gd name="T9" fmla="*/ 32 h 441"/>
                  <a:gd name="T10" fmla="*/ 119 w 228"/>
                  <a:gd name="T11" fmla="*/ 41 h 441"/>
                  <a:gd name="T12" fmla="*/ 151 w 228"/>
                  <a:gd name="T13" fmla="*/ 78 h 441"/>
                  <a:gd name="T14" fmla="*/ 145 w 228"/>
                  <a:gd name="T15" fmla="*/ 130 h 441"/>
                  <a:gd name="T16" fmla="*/ 158 w 228"/>
                  <a:gd name="T17" fmla="*/ 144 h 441"/>
                  <a:gd name="T18" fmla="*/ 178 w 228"/>
                  <a:gd name="T19" fmla="*/ 237 h 441"/>
                  <a:gd name="T20" fmla="*/ 207 w 228"/>
                  <a:gd name="T21" fmla="*/ 255 h 441"/>
                  <a:gd name="T22" fmla="*/ 218 w 228"/>
                  <a:gd name="T23" fmla="*/ 257 h 441"/>
                  <a:gd name="T24" fmla="*/ 219 w 228"/>
                  <a:gd name="T25" fmla="*/ 273 h 441"/>
                  <a:gd name="T26" fmla="*/ 228 w 228"/>
                  <a:gd name="T27" fmla="*/ 283 h 441"/>
                  <a:gd name="T28" fmla="*/ 203 w 228"/>
                  <a:gd name="T29" fmla="*/ 338 h 441"/>
                  <a:gd name="T30" fmla="*/ 185 w 228"/>
                  <a:gd name="T31" fmla="*/ 371 h 441"/>
                  <a:gd name="T32" fmla="*/ 169 w 228"/>
                  <a:gd name="T33" fmla="*/ 372 h 441"/>
                  <a:gd name="T34" fmla="*/ 158 w 228"/>
                  <a:gd name="T35" fmla="*/ 395 h 441"/>
                  <a:gd name="T36" fmla="*/ 171 w 228"/>
                  <a:gd name="T37" fmla="*/ 420 h 441"/>
                  <a:gd name="T38" fmla="*/ 162 w 228"/>
                  <a:gd name="T39" fmla="*/ 441 h 441"/>
                  <a:gd name="T40" fmla="*/ 145 w 228"/>
                  <a:gd name="T41" fmla="*/ 441 h 441"/>
                  <a:gd name="T42" fmla="*/ 126 w 228"/>
                  <a:gd name="T43" fmla="*/ 408 h 441"/>
                  <a:gd name="T44" fmla="*/ 97 w 228"/>
                  <a:gd name="T45" fmla="*/ 383 h 441"/>
                  <a:gd name="T46" fmla="*/ 40 w 228"/>
                  <a:gd name="T47" fmla="*/ 350 h 441"/>
                  <a:gd name="T48" fmla="*/ 57 w 228"/>
                  <a:gd name="T49" fmla="*/ 348 h 441"/>
                  <a:gd name="T50" fmla="*/ 57 w 228"/>
                  <a:gd name="T51" fmla="*/ 326 h 441"/>
                  <a:gd name="T52" fmla="*/ 38 w 228"/>
                  <a:gd name="T53" fmla="*/ 315 h 441"/>
                  <a:gd name="T54" fmla="*/ 36 w 228"/>
                  <a:gd name="T55" fmla="*/ 204 h 441"/>
                  <a:gd name="T56" fmla="*/ 38 w 228"/>
                  <a:gd name="T57" fmla="*/ 164 h 441"/>
                  <a:gd name="T58" fmla="*/ 43 w 228"/>
                  <a:gd name="T59" fmla="*/ 119 h 441"/>
                  <a:gd name="T60" fmla="*/ 26 w 228"/>
                  <a:gd name="T61" fmla="*/ 117 h 441"/>
                  <a:gd name="T62" fmla="*/ 19 w 228"/>
                  <a:gd name="T63" fmla="*/ 110 h 441"/>
                  <a:gd name="T64" fmla="*/ 6 w 228"/>
                  <a:gd name="T65" fmla="*/ 108 h 441"/>
                  <a:gd name="T66" fmla="*/ 0 w 228"/>
                  <a:gd name="T67" fmla="*/ 63 h 441"/>
                  <a:gd name="T68" fmla="*/ 15 w 228"/>
                  <a:gd name="T69" fmla="*/ 62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8" h="441">
                    <a:moveTo>
                      <a:pt x="15" y="62"/>
                    </a:moveTo>
                    <a:cubicBezTo>
                      <a:pt x="22" y="42"/>
                      <a:pt x="15" y="12"/>
                      <a:pt x="37" y="0"/>
                    </a:cubicBezTo>
                    <a:cubicBezTo>
                      <a:pt x="38" y="4"/>
                      <a:pt x="39" y="13"/>
                      <a:pt x="39" y="18"/>
                    </a:cubicBezTo>
                    <a:cubicBezTo>
                      <a:pt x="53" y="15"/>
                      <a:pt x="66" y="10"/>
                      <a:pt x="79" y="6"/>
                    </a:cubicBezTo>
                    <a:cubicBezTo>
                      <a:pt x="81" y="15"/>
                      <a:pt x="84" y="23"/>
                      <a:pt x="88" y="32"/>
                    </a:cubicBezTo>
                    <a:cubicBezTo>
                      <a:pt x="97" y="37"/>
                      <a:pt x="109" y="38"/>
                      <a:pt x="119" y="41"/>
                    </a:cubicBezTo>
                    <a:cubicBezTo>
                      <a:pt x="130" y="53"/>
                      <a:pt x="152" y="58"/>
                      <a:pt x="151" y="78"/>
                    </a:cubicBezTo>
                    <a:cubicBezTo>
                      <a:pt x="145" y="94"/>
                      <a:pt x="143" y="112"/>
                      <a:pt x="145" y="130"/>
                    </a:cubicBezTo>
                    <a:cubicBezTo>
                      <a:pt x="150" y="135"/>
                      <a:pt x="154" y="139"/>
                      <a:pt x="158" y="144"/>
                    </a:cubicBezTo>
                    <a:cubicBezTo>
                      <a:pt x="144" y="177"/>
                      <a:pt x="172" y="206"/>
                      <a:pt x="178" y="237"/>
                    </a:cubicBezTo>
                    <a:cubicBezTo>
                      <a:pt x="189" y="241"/>
                      <a:pt x="202" y="244"/>
                      <a:pt x="207" y="255"/>
                    </a:cubicBezTo>
                    <a:cubicBezTo>
                      <a:pt x="210" y="256"/>
                      <a:pt x="215" y="257"/>
                      <a:pt x="218" y="257"/>
                    </a:cubicBezTo>
                    <a:cubicBezTo>
                      <a:pt x="218" y="262"/>
                      <a:pt x="219" y="268"/>
                      <a:pt x="219" y="273"/>
                    </a:cubicBezTo>
                    <a:cubicBezTo>
                      <a:pt x="222" y="277"/>
                      <a:pt x="225" y="280"/>
                      <a:pt x="228" y="283"/>
                    </a:cubicBezTo>
                    <a:cubicBezTo>
                      <a:pt x="217" y="300"/>
                      <a:pt x="214" y="321"/>
                      <a:pt x="203" y="338"/>
                    </a:cubicBezTo>
                    <a:cubicBezTo>
                      <a:pt x="196" y="348"/>
                      <a:pt x="191" y="359"/>
                      <a:pt x="185" y="371"/>
                    </a:cubicBezTo>
                    <a:cubicBezTo>
                      <a:pt x="180" y="371"/>
                      <a:pt x="174" y="371"/>
                      <a:pt x="169" y="372"/>
                    </a:cubicBezTo>
                    <a:cubicBezTo>
                      <a:pt x="166" y="380"/>
                      <a:pt x="162" y="387"/>
                      <a:pt x="158" y="395"/>
                    </a:cubicBezTo>
                    <a:cubicBezTo>
                      <a:pt x="162" y="403"/>
                      <a:pt x="166" y="412"/>
                      <a:pt x="171" y="420"/>
                    </a:cubicBezTo>
                    <a:cubicBezTo>
                      <a:pt x="162" y="424"/>
                      <a:pt x="163" y="433"/>
                      <a:pt x="162" y="441"/>
                    </a:cubicBezTo>
                    <a:cubicBezTo>
                      <a:pt x="156" y="441"/>
                      <a:pt x="150" y="441"/>
                      <a:pt x="145" y="441"/>
                    </a:cubicBezTo>
                    <a:cubicBezTo>
                      <a:pt x="140" y="429"/>
                      <a:pt x="137" y="415"/>
                      <a:pt x="126" y="408"/>
                    </a:cubicBezTo>
                    <a:cubicBezTo>
                      <a:pt x="115" y="401"/>
                      <a:pt x="110" y="386"/>
                      <a:pt x="97" y="383"/>
                    </a:cubicBezTo>
                    <a:cubicBezTo>
                      <a:pt x="76" y="375"/>
                      <a:pt x="56" y="365"/>
                      <a:pt x="40" y="350"/>
                    </a:cubicBezTo>
                    <a:cubicBezTo>
                      <a:pt x="44" y="349"/>
                      <a:pt x="53" y="348"/>
                      <a:pt x="57" y="348"/>
                    </a:cubicBezTo>
                    <a:cubicBezTo>
                      <a:pt x="57" y="341"/>
                      <a:pt x="57" y="333"/>
                      <a:pt x="57" y="326"/>
                    </a:cubicBezTo>
                    <a:cubicBezTo>
                      <a:pt x="50" y="323"/>
                      <a:pt x="44" y="319"/>
                      <a:pt x="38" y="315"/>
                    </a:cubicBezTo>
                    <a:cubicBezTo>
                      <a:pt x="46" y="279"/>
                      <a:pt x="46" y="240"/>
                      <a:pt x="36" y="204"/>
                    </a:cubicBezTo>
                    <a:cubicBezTo>
                      <a:pt x="32" y="191"/>
                      <a:pt x="32" y="176"/>
                      <a:pt x="38" y="164"/>
                    </a:cubicBezTo>
                    <a:cubicBezTo>
                      <a:pt x="45" y="150"/>
                      <a:pt x="43" y="134"/>
                      <a:pt x="43" y="119"/>
                    </a:cubicBezTo>
                    <a:cubicBezTo>
                      <a:pt x="38" y="118"/>
                      <a:pt x="32" y="117"/>
                      <a:pt x="26" y="117"/>
                    </a:cubicBezTo>
                    <a:cubicBezTo>
                      <a:pt x="24" y="115"/>
                      <a:pt x="20" y="111"/>
                      <a:pt x="19" y="110"/>
                    </a:cubicBezTo>
                    <a:cubicBezTo>
                      <a:pt x="15" y="109"/>
                      <a:pt x="9" y="109"/>
                      <a:pt x="6" y="108"/>
                    </a:cubicBezTo>
                    <a:cubicBezTo>
                      <a:pt x="15" y="93"/>
                      <a:pt x="5" y="78"/>
                      <a:pt x="0" y="63"/>
                    </a:cubicBezTo>
                    <a:cubicBezTo>
                      <a:pt x="4" y="63"/>
                      <a:pt x="11" y="63"/>
                      <a:pt x="15" y="6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5" name="Freeform 272">
                <a:extLst>
                  <a:ext uri="{FF2B5EF4-FFF2-40B4-BE49-F238E27FC236}">
                    <a16:creationId xmlns:a16="http://schemas.microsoft.com/office/drawing/2014/main" id="{A8D6C3B3-84B4-49DA-9990-24815DCE9500}"/>
                  </a:ext>
                </a:extLst>
              </p:cNvPr>
              <p:cNvSpPr>
                <a:spLocks/>
              </p:cNvSpPr>
              <p:nvPr userDrawn="1"/>
            </p:nvSpPr>
            <p:spPr bwMode="auto">
              <a:xfrm>
                <a:off x="5218" y="3445"/>
                <a:ext cx="79" cy="186"/>
              </a:xfrm>
              <a:custGeom>
                <a:avLst/>
                <a:gdLst>
                  <a:gd name="T0" fmla="*/ 85 w 105"/>
                  <a:gd name="T1" fmla="*/ 59 h 248"/>
                  <a:gd name="T2" fmla="*/ 103 w 105"/>
                  <a:gd name="T3" fmla="*/ 0 h 248"/>
                  <a:gd name="T4" fmla="*/ 104 w 105"/>
                  <a:gd name="T5" fmla="*/ 99 h 248"/>
                  <a:gd name="T6" fmla="*/ 92 w 105"/>
                  <a:gd name="T7" fmla="*/ 161 h 248"/>
                  <a:gd name="T8" fmla="*/ 64 w 105"/>
                  <a:gd name="T9" fmla="*/ 248 h 248"/>
                  <a:gd name="T10" fmla="*/ 24 w 105"/>
                  <a:gd name="T11" fmla="*/ 226 h 248"/>
                  <a:gd name="T12" fmla="*/ 34 w 105"/>
                  <a:gd name="T13" fmla="*/ 209 h 248"/>
                  <a:gd name="T14" fmla="*/ 19 w 105"/>
                  <a:gd name="T15" fmla="*/ 191 h 248"/>
                  <a:gd name="T16" fmla="*/ 25 w 105"/>
                  <a:gd name="T17" fmla="*/ 182 h 248"/>
                  <a:gd name="T18" fmla="*/ 19 w 105"/>
                  <a:gd name="T19" fmla="*/ 168 h 248"/>
                  <a:gd name="T20" fmla="*/ 5 w 105"/>
                  <a:gd name="T21" fmla="*/ 167 h 248"/>
                  <a:gd name="T22" fmla="*/ 16 w 105"/>
                  <a:gd name="T23" fmla="*/ 142 h 248"/>
                  <a:gd name="T24" fmla="*/ 0 w 105"/>
                  <a:gd name="T25" fmla="*/ 135 h 248"/>
                  <a:gd name="T26" fmla="*/ 3 w 105"/>
                  <a:gd name="T27" fmla="*/ 101 h 248"/>
                  <a:gd name="T28" fmla="*/ 15 w 105"/>
                  <a:gd name="T29" fmla="*/ 74 h 248"/>
                  <a:gd name="T30" fmla="*/ 43 w 105"/>
                  <a:gd name="T31" fmla="*/ 66 h 248"/>
                  <a:gd name="T32" fmla="*/ 63 w 105"/>
                  <a:gd name="T33" fmla="*/ 49 h 248"/>
                  <a:gd name="T34" fmla="*/ 85 w 105"/>
                  <a:gd name="T35" fmla="*/ 5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248">
                    <a:moveTo>
                      <a:pt x="85" y="59"/>
                    </a:moveTo>
                    <a:cubicBezTo>
                      <a:pt x="86" y="39"/>
                      <a:pt x="78" y="9"/>
                      <a:pt x="103" y="0"/>
                    </a:cubicBezTo>
                    <a:cubicBezTo>
                      <a:pt x="104" y="33"/>
                      <a:pt x="103" y="65"/>
                      <a:pt x="104" y="99"/>
                    </a:cubicBezTo>
                    <a:cubicBezTo>
                      <a:pt x="105" y="120"/>
                      <a:pt x="96" y="141"/>
                      <a:pt x="92" y="161"/>
                    </a:cubicBezTo>
                    <a:cubicBezTo>
                      <a:pt x="81" y="190"/>
                      <a:pt x="76" y="220"/>
                      <a:pt x="64" y="248"/>
                    </a:cubicBezTo>
                    <a:cubicBezTo>
                      <a:pt x="52" y="238"/>
                      <a:pt x="40" y="228"/>
                      <a:pt x="24" y="226"/>
                    </a:cubicBezTo>
                    <a:cubicBezTo>
                      <a:pt x="27" y="220"/>
                      <a:pt x="31" y="215"/>
                      <a:pt x="34" y="209"/>
                    </a:cubicBezTo>
                    <a:cubicBezTo>
                      <a:pt x="30" y="202"/>
                      <a:pt x="24" y="197"/>
                      <a:pt x="19" y="191"/>
                    </a:cubicBezTo>
                    <a:cubicBezTo>
                      <a:pt x="21" y="189"/>
                      <a:pt x="24" y="184"/>
                      <a:pt x="25" y="182"/>
                    </a:cubicBezTo>
                    <a:cubicBezTo>
                      <a:pt x="23" y="178"/>
                      <a:pt x="21" y="173"/>
                      <a:pt x="19" y="168"/>
                    </a:cubicBezTo>
                    <a:cubicBezTo>
                      <a:pt x="16" y="168"/>
                      <a:pt x="9" y="167"/>
                      <a:pt x="5" y="167"/>
                    </a:cubicBezTo>
                    <a:cubicBezTo>
                      <a:pt x="9" y="159"/>
                      <a:pt x="13" y="150"/>
                      <a:pt x="16" y="142"/>
                    </a:cubicBezTo>
                    <a:cubicBezTo>
                      <a:pt x="11" y="139"/>
                      <a:pt x="5" y="137"/>
                      <a:pt x="0" y="135"/>
                    </a:cubicBezTo>
                    <a:cubicBezTo>
                      <a:pt x="3" y="123"/>
                      <a:pt x="16" y="111"/>
                      <a:pt x="3" y="101"/>
                    </a:cubicBezTo>
                    <a:cubicBezTo>
                      <a:pt x="7" y="92"/>
                      <a:pt x="10" y="83"/>
                      <a:pt x="15" y="74"/>
                    </a:cubicBezTo>
                    <a:cubicBezTo>
                      <a:pt x="23" y="70"/>
                      <a:pt x="34" y="71"/>
                      <a:pt x="43" y="66"/>
                    </a:cubicBezTo>
                    <a:cubicBezTo>
                      <a:pt x="50" y="61"/>
                      <a:pt x="56" y="55"/>
                      <a:pt x="63" y="49"/>
                    </a:cubicBezTo>
                    <a:cubicBezTo>
                      <a:pt x="69" y="53"/>
                      <a:pt x="77" y="57"/>
                      <a:pt x="85" y="5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6" name="Line 273">
                <a:extLst>
                  <a:ext uri="{FF2B5EF4-FFF2-40B4-BE49-F238E27FC236}">
                    <a16:creationId xmlns:a16="http://schemas.microsoft.com/office/drawing/2014/main" id="{47DDC6B6-C8C0-4026-8A11-098D817514A5}"/>
                  </a:ext>
                </a:extLst>
              </p:cNvPr>
              <p:cNvSpPr>
                <a:spLocks noChangeShapeType="1"/>
              </p:cNvSpPr>
              <p:nvPr userDrawn="1"/>
            </p:nvSpPr>
            <p:spPr bwMode="auto">
              <a:xfrm>
                <a:off x="4607" y="34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7" name="Line 274">
                <a:extLst>
                  <a:ext uri="{FF2B5EF4-FFF2-40B4-BE49-F238E27FC236}">
                    <a16:creationId xmlns:a16="http://schemas.microsoft.com/office/drawing/2014/main" id="{ABCE2F7D-2002-4147-BD82-32324C67D7DB}"/>
                  </a:ext>
                </a:extLst>
              </p:cNvPr>
              <p:cNvSpPr>
                <a:spLocks noChangeShapeType="1"/>
              </p:cNvSpPr>
              <p:nvPr userDrawn="1"/>
            </p:nvSpPr>
            <p:spPr bwMode="auto">
              <a:xfrm>
                <a:off x="4607" y="345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8" name="Freeform 275">
                <a:extLst>
                  <a:ext uri="{FF2B5EF4-FFF2-40B4-BE49-F238E27FC236}">
                    <a16:creationId xmlns:a16="http://schemas.microsoft.com/office/drawing/2014/main" id="{CF2C0F5A-A941-4734-88B3-3FE0B8087310}"/>
                  </a:ext>
                </a:extLst>
              </p:cNvPr>
              <p:cNvSpPr>
                <a:spLocks/>
              </p:cNvSpPr>
              <p:nvPr userDrawn="1"/>
            </p:nvSpPr>
            <p:spPr bwMode="auto">
              <a:xfrm>
                <a:off x="6054" y="3454"/>
                <a:ext cx="12" cy="5"/>
              </a:xfrm>
              <a:custGeom>
                <a:avLst/>
                <a:gdLst>
                  <a:gd name="T0" fmla="*/ 4 w 16"/>
                  <a:gd name="T1" fmla="*/ 0 h 7"/>
                  <a:gd name="T2" fmla="*/ 14 w 16"/>
                  <a:gd name="T3" fmla="*/ 0 h 7"/>
                  <a:gd name="T4" fmla="*/ 4 w 16"/>
                  <a:gd name="T5" fmla="*/ 0 h 7"/>
                </a:gdLst>
                <a:ahLst/>
                <a:cxnLst>
                  <a:cxn ang="0">
                    <a:pos x="T0" y="T1"/>
                  </a:cxn>
                  <a:cxn ang="0">
                    <a:pos x="T2" y="T3"/>
                  </a:cxn>
                  <a:cxn ang="0">
                    <a:pos x="T4" y="T5"/>
                  </a:cxn>
                </a:cxnLst>
                <a:rect l="0" t="0" r="r" b="b"/>
                <a:pathLst>
                  <a:path w="16" h="7">
                    <a:moveTo>
                      <a:pt x="4" y="0"/>
                    </a:moveTo>
                    <a:cubicBezTo>
                      <a:pt x="6" y="0"/>
                      <a:pt x="12" y="0"/>
                      <a:pt x="14" y="0"/>
                    </a:cubicBezTo>
                    <a:cubicBezTo>
                      <a:pt x="16" y="7"/>
                      <a:pt x="0" y="7"/>
                      <a:pt x="4"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9" name="Freeform 276">
                <a:extLst>
                  <a:ext uri="{FF2B5EF4-FFF2-40B4-BE49-F238E27FC236}">
                    <a16:creationId xmlns:a16="http://schemas.microsoft.com/office/drawing/2014/main" id="{69D82CA8-B545-4526-AFB6-D4EE4380345D}"/>
                  </a:ext>
                </a:extLst>
              </p:cNvPr>
              <p:cNvSpPr>
                <a:spLocks/>
              </p:cNvSpPr>
              <p:nvPr userDrawn="1"/>
            </p:nvSpPr>
            <p:spPr bwMode="auto">
              <a:xfrm>
                <a:off x="5351" y="3454"/>
                <a:ext cx="35" cy="28"/>
              </a:xfrm>
              <a:custGeom>
                <a:avLst/>
                <a:gdLst>
                  <a:gd name="T0" fmla="*/ 30 w 47"/>
                  <a:gd name="T1" fmla="*/ 18 h 37"/>
                  <a:gd name="T2" fmla="*/ 41 w 47"/>
                  <a:gd name="T3" fmla="*/ 0 h 37"/>
                  <a:gd name="T4" fmla="*/ 43 w 47"/>
                  <a:gd name="T5" fmla="*/ 14 h 37"/>
                  <a:gd name="T6" fmla="*/ 47 w 47"/>
                  <a:gd name="T7" fmla="*/ 37 h 37"/>
                  <a:gd name="T8" fmla="*/ 35 w 47"/>
                  <a:gd name="T9" fmla="*/ 31 h 37"/>
                  <a:gd name="T10" fmla="*/ 8 w 47"/>
                  <a:gd name="T11" fmla="*/ 29 h 37"/>
                  <a:gd name="T12" fmla="*/ 3 w 47"/>
                  <a:gd name="T13" fmla="*/ 14 h 37"/>
                  <a:gd name="T14" fmla="*/ 21 w 47"/>
                  <a:gd name="T15" fmla="*/ 11 h 37"/>
                  <a:gd name="T16" fmla="*/ 30 w 47"/>
                  <a:gd name="T1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7">
                    <a:moveTo>
                      <a:pt x="30" y="18"/>
                    </a:moveTo>
                    <a:cubicBezTo>
                      <a:pt x="33" y="11"/>
                      <a:pt x="37" y="5"/>
                      <a:pt x="41" y="0"/>
                    </a:cubicBezTo>
                    <a:cubicBezTo>
                      <a:pt x="42" y="4"/>
                      <a:pt x="43" y="10"/>
                      <a:pt x="43" y="14"/>
                    </a:cubicBezTo>
                    <a:cubicBezTo>
                      <a:pt x="47" y="21"/>
                      <a:pt x="47" y="29"/>
                      <a:pt x="47" y="37"/>
                    </a:cubicBezTo>
                    <a:cubicBezTo>
                      <a:pt x="44" y="35"/>
                      <a:pt x="38" y="32"/>
                      <a:pt x="35" y="31"/>
                    </a:cubicBezTo>
                    <a:cubicBezTo>
                      <a:pt x="26" y="30"/>
                      <a:pt x="17" y="31"/>
                      <a:pt x="8" y="29"/>
                    </a:cubicBezTo>
                    <a:cubicBezTo>
                      <a:pt x="0" y="30"/>
                      <a:pt x="0" y="19"/>
                      <a:pt x="3" y="14"/>
                    </a:cubicBezTo>
                    <a:cubicBezTo>
                      <a:pt x="9" y="11"/>
                      <a:pt x="15" y="12"/>
                      <a:pt x="21" y="11"/>
                    </a:cubicBezTo>
                    <a:cubicBezTo>
                      <a:pt x="24" y="13"/>
                      <a:pt x="28" y="16"/>
                      <a:pt x="30" y="1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0" name="Freeform 277">
                <a:extLst>
                  <a:ext uri="{FF2B5EF4-FFF2-40B4-BE49-F238E27FC236}">
                    <a16:creationId xmlns:a16="http://schemas.microsoft.com/office/drawing/2014/main" id="{863CE15F-269F-4D02-8436-56B40DD82B84}"/>
                  </a:ext>
                </a:extLst>
              </p:cNvPr>
              <p:cNvSpPr>
                <a:spLocks/>
              </p:cNvSpPr>
              <p:nvPr userDrawn="1"/>
            </p:nvSpPr>
            <p:spPr bwMode="auto">
              <a:xfrm>
                <a:off x="5347" y="3491"/>
                <a:ext cx="10" cy="8"/>
              </a:xfrm>
              <a:custGeom>
                <a:avLst/>
                <a:gdLst>
                  <a:gd name="T0" fmla="*/ 7 w 13"/>
                  <a:gd name="T1" fmla="*/ 0 h 10"/>
                  <a:gd name="T2" fmla="*/ 6 w 13"/>
                  <a:gd name="T3" fmla="*/ 10 h 10"/>
                  <a:gd name="T4" fmla="*/ 7 w 13"/>
                  <a:gd name="T5" fmla="*/ 0 h 10"/>
                </a:gdLst>
                <a:ahLst/>
                <a:cxnLst>
                  <a:cxn ang="0">
                    <a:pos x="T0" y="T1"/>
                  </a:cxn>
                  <a:cxn ang="0">
                    <a:pos x="T2" y="T3"/>
                  </a:cxn>
                  <a:cxn ang="0">
                    <a:pos x="T4" y="T5"/>
                  </a:cxn>
                </a:cxnLst>
                <a:rect l="0" t="0" r="r" b="b"/>
                <a:pathLst>
                  <a:path w="13" h="10">
                    <a:moveTo>
                      <a:pt x="7" y="0"/>
                    </a:moveTo>
                    <a:cubicBezTo>
                      <a:pt x="13" y="3"/>
                      <a:pt x="12" y="6"/>
                      <a:pt x="6" y="10"/>
                    </a:cubicBezTo>
                    <a:cubicBezTo>
                      <a:pt x="0" y="7"/>
                      <a:pt x="1" y="4"/>
                      <a:pt x="7"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1" name="Freeform 278">
                <a:extLst>
                  <a:ext uri="{FF2B5EF4-FFF2-40B4-BE49-F238E27FC236}">
                    <a16:creationId xmlns:a16="http://schemas.microsoft.com/office/drawing/2014/main" id="{F43ACF57-8C21-4E70-A7C8-A26408C4E3AA}"/>
                  </a:ext>
                </a:extLst>
              </p:cNvPr>
              <p:cNvSpPr>
                <a:spLocks/>
              </p:cNvSpPr>
              <p:nvPr userDrawn="1"/>
            </p:nvSpPr>
            <p:spPr bwMode="auto">
              <a:xfrm>
                <a:off x="5420" y="3508"/>
                <a:ext cx="12" cy="11"/>
              </a:xfrm>
              <a:custGeom>
                <a:avLst/>
                <a:gdLst>
                  <a:gd name="T0" fmla="*/ 0 w 15"/>
                  <a:gd name="T1" fmla="*/ 3 h 15"/>
                  <a:gd name="T2" fmla="*/ 12 w 15"/>
                  <a:gd name="T3" fmla="*/ 15 h 15"/>
                  <a:gd name="T4" fmla="*/ 2 w 15"/>
                  <a:gd name="T5" fmla="*/ 13 h 15"/>
                  <a:gd name="T6" fmla="*/ 0 w 15"/>
                  <a:gd name="T7" fmla="*/ 3 h 15"/>
                </a:gdLst>
                <a:ahLst/>
                <a:cxnLst>
                  <a:cxn ang="0">
                    <a:pos x="T0" y="T1"/>
                  </a:cxn>
                  <a:cxn ang="0">
                    <a:pos x="T2" y="T3"/>
                  </a:cxn>
                  <a:cxn ang="0">
                    <a:pos x="T4" y="T5"/>
                  </a:cxn>
                  <a:cxn ang="0">
                    <a:pos x="T6" y="T7"/>
                  </a:cxn>
                </a:cxnLst>
                <a:rect l="0" t="0" r="r" b="b"/>
                <a:pathLst>
                  <a:path w="15" h="15">
                    <a:moveTo>
                      <a:pt x="0" y="3"/>
                    </a:moveTo>
                    <a:cubicBezTo>
                      <a:pt x="6" y="0"/>
                      <a:pt x="15" y="9"/>
                      <a:pt x="12" y="15"/>
                    </a:cubicBezTo>
                    <a:cubicBezTo>
                      <a:pt x="9" y="14"/>
                      <a:pt x="4" y="13"/>
                      <a:pt x="2" y="13"/>
                    </a:cubicBezTo>
                    <a:cubicBezTo>
                      <a:pt x="1" y="11"/>
                      <a:pt x="1" y="5"/>
                      <a:pt x="0" y="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2" name="Line 279">
                <a:extLst>
                  <a:ext uri="{FF2B5EF4-FFF2-40B4-BE49-F238E27FC236}">
                    <a16:creationId xmlns:a16="http://schemas.microsoft.com/office/drawing/2014/main" id="{B72C78B4-A394-4149-97E9-B675368228F3}"/>
                  </a:ext>
                </a:extLst>
              </p:cNvPr>
              <p:cNvSpPr>
                <a:spLocks noChangeShapeType="1"/>
              </p:cNvSpPr>
              <p:nvPr userDrawn="1"/>
            </p:nvSpPr>
            <p:spPr bwMode="auto">
              <a:xfrm>
                <a:off x="5373" y="352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3" name="Line 280">
                <a:extLst>
                  <a:ext uri="{FF2B5EF4-FFF2-40B4-BE49-F238E27FC236}">
                    <a16:creationId xmlns:a16="http://schemas.microsoft.com/office/drawing/2014/main" id="{B2D1B95C-BA7D-4323-9742-25740155424B}"/>
                  </a:ext>
                </a:extLst>
              </p:cNvPr>
              <p:cNvSpPr>
                <a:spLocks noChangeShapeType="1"/>
              </p:cNvSpPr>
              <p:nvPr userDrawn="1"/>
            </p:nvSpPr>
            <p:spPr bwMode="auto">
              <a:xfrm>
                <a:off x="5373" y="352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4" name="Freeform 281">
                <a:extLst>
                  <a:ext uri="{FF2B5EF4-FFF2-40B4-BE49-F238E27FC236}">
                    <a16:creationId xmlns:a16="http://schemas.microsoft.com/office/drawing/2014/main" id="{F023AB3F-C7F0-4782-81FB-F1A955FEB80A}"/>
                  </a:ext>
                </a:extLst>
              </p:cNvPr>
              <p:cNvSpPr>
                <a:spLocks/>
              </p:cNvSpPr>
              <p:nvPr userDrawn="1"/>
            </p:nvSpPr>
            <p:spPr bwMode="auto">
              <a:xfrm>
                <a:off x="6908" y="3533"/>
                <a:ext cx="18" cy="13"/>
              </a:xfrm>
              <a:custGeom>
                <a:avLst/>
                <a:gdLst>
                  <a:gd name="T0" fmla="*/ 6 w 23"/>
                  <a:gd name="T1" fmla="*/ 5 h 17"/>
                  <a:gd name="T2" fmla="*/ 18 w 23"/>
                  <a:gd name="T3" fmla="*/ 12 h 17"/>
                  <a:gd name="T4" fmla="*/ 6 w 23"/>
                  <a:gd name="T5" fmla="*/ 5 h 17"/>
                </a:gdLst>
                <a:ahLst/>
                <a:cxnLst>
                  <a:cxn ang="0">
                    <a:pos x="T0" y="T1"/>
                  </a:cxn>
                  <a:cxn ang="0">
                    <a:pos x="T2" y="T3"/>
                  </a:cxn>
                  <a:cxn ang="0">
                    <a:pos x="T4" y="T5"/>
                  </a:cxn>
                </a:cxnLst>
                <a:rect l="0" t="0" r="r" b="b"/>
                <a:pathLst>
                  <a:path w="23" h="17">
                    <a:moveTo>
                      <a:pt x="6" y="5"/>
                    </a:moveTo>
                    <a:cubicBezTo>
                      <a:pt x="10" y="0"/>
                      <a:pt x="23" y="4"/>
                      <a:pt x="18" y="12"/>
                    </a:cubicBezTo>
                    <a:cubicBezTo>
                      <a:pt x="13" y="17"/>
                      <a:pt x="0" y="12"/>
                      <a:pt x="6" y="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5" name="Line 282">
                <a:extLst>
                  <a:ext uri="{FF2B5EF4-FFF2-40B4-BE49-F238E27FC236}">
                    <a16:creationId xmlns:a16="http://schemas.microsoft.com/office/drawing/2014/main" id="{92FAFE1A-AE32-4458-879A-D4F5DEB4B9F4}"/>
                  </a:ext>
                </a:extLst>
              </p:cNvPr>
              <p:cNvSpPr>
                <a:spLocks noChangeShapeType="1"/>
              </p:cNvSpPr>
              <p:nvPr userDrawn="1"/>
            </p:nvSpPr>
            <p:spPr bwMode="auto">
              <a:xfrm>
                <a:off x="6909" y="35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6" name="Line 283">
                <a:extLst>
                  <a:ext uri="{FF2B5EF4-FFF2-40B4-BE49-F238E27FC236}">
                    <a16:creationId xmlns:a16="http://schemas.microsoft.com/office/drawing/2014/main" id="{A51A1DE5-D4C5-492F-8EE2-E641406AD9FB}"/>
                  </a:ext>
                </a:extLst>
              </p:cNvPr>
              <p:cNvSpPr>
                <a:spLocks noChangeShapeType="1"/>
              </p:cNvSpPr>
              <p:nvPr userDrawn="1"/>
            </p:nvSpPr>
            <p:spPr bwMode="auto">
              <a:xfrm>
                <a:off x="6909" y="35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7" name="Line 284">
                <a:extLst>
                  <a:ext uri="{FF2B5EF4-FFF2-40B4-BE49-F238E27FC236}">
                    <a16:creationId xmlns:a16="http://schemas.microsoft.com/office/drawing/2014/main" id="{F75B6D42-201F-4252-B39C-EB58FBDF6167}"/>
                  </a:ext>
                </a:extLst>
              </p:cNvPr>
              <p:cNvSpPr>
                <a:spLocks noChangeShapeType="1"/>
              </p:cNvSpPr>
              <p:nvPr userDrawn="1"/>
            </p:nvSpPr>
            <p:spPr bwMode="auto">
              <a:xfrm>
                <a:off x="6920" y="35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8" name="Line 285">
                <a:extLst>
                  <a:ext uri="{FF2B5EF4-FFF2-40B4-BE49-F238E27FC236}">
                    <a16:creationId xmlns:a16="http://schemas.microsoft.com/office/drawing/2014/main" id="{102EFD29-DF7D-4EA3-AA54-31ED5B8CAA7A}"/>
                  </a:ext>
                </a:extLst>
              </p:cNvPr>
              <p:cNvSpPr>
                <a:spLocks noChangeShapeType="1"/>
              </p:cNvSpPr>
              <p:nvPr userDrawn="1"/>
            </p:nvSpPr>
            <p:spPr bwMode="auto">
              <a:xfrm>
                <a:off x="6920" y="355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9" name="Freeform 286">
                <a:extLst>
                  <a:ext uri="{FF2B5EF4-FFF2-40B4-BE49-F238E27FC236}">
                    <a16:creationId xmlns:a16="http://schemas.microsoft.com/office/drawing/2014/main" id="{A3A74B76-663D-4271-9949-1DC63523B781}"/>
                  </a:ext>
                </a:extLst>
              </p:cNvPr>
              <p:cNvSpPr>
                <a:spLocks/>
              </p:cNvSpPr>
              <p:nvPr userDrawn="1"/>
            </p:nvSpPr>
            <p:spPr bwMode="auto">
              <a:xfrm>
                <a:off x="6648" y="3563"/>
                <a:ext cx="22" cy="22"/>
              </a:xfrm>
              <a:custGeom>
                <a:avLst/>
                <a:gdLst>
                  <a:gd name="T0" fmla="*/ 0 w 29"/>
                  <a:gd name="T1" fmla="*/ 1 h 28"/>
                  <a:gd name="T2" fmla="*/ 13 w 29"/>
                  <a:gd name="T3" fmla="*/ 0 h 28"/>
                  <a:gd name="T4" fmla="*/ 25 w 29"/>
                  <a:gd name="T5" fmla="*/ 17 h 28"/>
                  <a:gd name="T6" fmla="*/ 29 w 29"/>
                  <a:gd name="T7" fmla="*/ 28 h 28"/>
                  <a:gd name="T8" fmla="*/ 0 w 29"/>
                  <a:gd name="T9" fmla="*/ 28 h 28"/>
                  <a:gd name="T10" fmla="*/ 0 w 29"/>
                  <a:gd name="T11" fmla="*/ 1 h 28"/>
                </a:gdLst>
                <a:ahLst/>
                <a:cxnLst>
                  <a:cxn ang="0">
                    <a:pos x="T0" y="T1"/>
                  </a:cxn>
                  <a:cxn ang="0">
                    <a:pos x="T2" y="T3"/>
                  </a:cxn>
                  <a:cxn ang="0">
                    <a:pos x="T4" y="T5"/>
                  </a:cxn>
                  <a:cxn ang="0">
                    <a:pos x="T6" y="T7"/>
                  </a:cxn>
                  <a:cxn ang="0">
                    <a:pos x="T8" y="T9"/>
                  </a:cxn>
                  <a:cxn ang="0">
                    <a:pos x="T10" y="T11"/>
                  </a:cxn>
                </a:cxnLst>
                <a:rect l="0" t="0" r="r" b="b"/>
                <a:pathLst>
                  <a:path w="29" h="28">
                    <a:moveTo>
                      <a:pt x="0" y="1"/>
                    </a:moveTo>
                    <a:cubicBezTo>
                      <a:pt x="3" y="1"/>
                      <a:pt x="9" y="1"/>
                      <a:pt x="13" y="0"/>
                    </a:cubicBezTo>
                    <a:cubicBezTo>
                      <a:pt x="17" y="6"/>
                      <a:pt x="21" y="11"/>
                      <a:pt x="25" y="17"/>
                    </a:cubicBezTo>
                    <a:cubicBezTo>
                      <a:pt x="26" y="20"/>
                      <a:pt x="28" y="26"/>
                      <a:pt x="29" y="28"/>
                    </a:cubicBezTo>
                    <a:cubicBezTo>
                      <a:pt x="20" y="28"/>
                      <a:pt x="10" y="28"/>
                      <a:pt x="0" y="28"/>
                    </a:cubicBezTo>
                    <a:cubicBezTo>
                      <a:pt x="0" y="19"/>
                      <a:pt x="0" y="10"/>
                      <a:pt x="0"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0" name="Freeform 287">
                <a:extLst>
                  <a:ext uri="{FF2B5EF4-FFF2-40B4-BE49-F238E27FC236}">
                    <a16:creationId xmlns:a16="http://schemas.microsoft.com/office/drawing/2014/main" id="{C9A0B8C1-E7E5-418F-AD99-0E90910EEA30}"/>
                  </a:ext>
                </a:extLst>
              </p:cNvPr>
              <p:cNvSpPr>
                <a:spLocks/>
              </p:cNvSpPr>
              <p:nvPr userDrawn="1"/>
            </p:nvSpPr>
            <p:spPr bwMode="auto">
              <a:xfrm>
                <a:off x="5551" y="3566"/>
                <a:ext cx="17" cy="16"/>
              </a:xfrm>
              <a:custGeom>
                <a:avLst/>
                <a:gdLst>
                  <a:gd name="T0" fmla="*/ 8 w 22"/>
                  <a:gd name="T1" fmla="*/ 3 h 22"/>
                  <a:gd name="T2" fmla="*/ 19 w 22"/>
                  <a:gd name="T3" fmla="*/ 14 h 22"/>
                  <a:gd name="T4" fmla="*/ 4 w 22"/>
                  <a:gd name="T5" fmla="*/ 18 h 22"/>
                  <a:gd name="T6" fmla="*/ 8 w 22"/>
                  <a:gd name="T7" fmla="*/ 3 h 22"/>
                </a:gdLst>
                <a:ahLst/>
                <a:cxnLst>
                  <a:cxn ang="0">
                    <a:pos x="T0" y="T1"/>
                  </a:cxn>
                  <a:cxn ang="0">
                    <a:pos x="T2" y="T3"/>
                  </a:cxn>
                  <a:cxn ang="0">
                    <a:pos x="T4" y="T5"/>
                  </a:cxn>
                  <a:cxn ang="0">
                    <a:pos x="T6" y="T7"/>
                  </a:cxn>
                </a:cxnLst>
                <a:rect l="0" t="0" r="r" b="b"/>
                <a:pathLst>
                  <a:path w="22" h="22">
                    <a:moveTo>
                      <a:pt x="8" y="3"/>
                    </a:moveTo>
                    <a:cubicBezTo>
                      <a:pt x="15" y="0"/>
                      <a:pt x="22" y="7"/>
                      <a:pt x="19" y="14"/>
                    </a:cubicBezTo>
                    <a:cubicBezTo>
                      <a:pt x="19" y="22"/>
                      <a:pt x="8" y="22"/>
                      <a:pt x="4" y="18"/>
                    </a:cubicBezTo>
                    <a:cubicBezTo>
                      <a:pt x="0" y="14"/>
                      <a:pt x="0" y="3"/>
                      <a:pt x="8" y="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1" name="Freeform 288">
                <a:extLst>
                  <a:ext uri="{FF2B5EF4-FFF2-40B4-BE49-F238E27FC236}">
                    <a16:creationId xmlns:a16="http://schemas.microsoft.com/office/drawing/2014/main" id="{3BAE9C5A-394F-411F-AAD3-8B7B45D8FECD}"/>
                  </a:ext>
                </a:extLst>
              </p:cNvPr>
              <p:cNvSpPr>
                <a:spLocks/>
              </p:cNvSpPr>
              <p:nvPr userDrawn="1"/>
            </p:nvSpPr>
            <p:spPr bwMode="auto">
              <a:xfrm>
                <a:off x="6734" y="3574"/>
                <a:ext cx="16" cy="11"/>
              </a:xfrm>
              <a:custGeom>
                <a:avLst/>
                <a:gdLst>
                  <a:gd name="T0" fmla="*/ 0 w 22"/>
                  <a:gd name="T1" fmla="*/ 14 h 14"/>
                  <a:gd name="T2" fmla="*/ 11 w 22"/>
                  <a:gd name="T3" fmla="*/ 0 h 14"/>
                  <a:gd name="T4" fmla="*/ 22 w 22"/>
                  <a:gd name="T5" fmla="*/ 14 h 14"/>
                  <a:gd name="T6" fmla="*/ 0 w 22"/>
                  <a:gd name="T7" fmla="*/ 14 h 14"/>
                </a:gdLst>
                <a:ahLst/>
                <a:cxnLst>
                  <a:cxn ang="0">
                    <a:pos x="T0" y="T1"/>
                  </a:cxn>
                  <a:cxn ang="0">
                    <a:pos x="T2" y="T3"/>
                  </a:cxn>
                  <a:cxn ang="0">
                    <a:pos x="T4" y="T5"/>
                  </a:cxn>
                  <a:cxn ang="0">
                    <a:pos x="T6" y="T7"/>
                  </a:cxn>
                </a:cxnLst>
                <a:rect l="0" t="0" r="r" b="b"/>
                <a:pathLst>
                  <a:path w="22" h="14">
                    <a:moveTo>
                      <a:pt x="0" y="14"/>
                    </a:moveTo>
                    <a:cubicBezTo>
                      <a:pt x="2" y="9"/>
                      <a:pt x="3" y="0"/>
                      <a:pt x="11" y="0"/>
                    </a:cubicBezTo>
                    <a:cubicBezTo>
                      <a:pt x="18" y="0"/>
                      <a:pt x="19" y="9"/>
                      <a:pt x="22" y="14"/>
                    </a:cubicBezTo>
                    <a:cubicBezTo>
                      <a:pt x="14" y="14"/>
                      <a:pt x="7" y="14"/>
                      <a:pt x="0" y="1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2" name="Line 289">
                <a:extLst>
                  <a:ext uri="{FF2B5EF4-FFF2-40B4-BE49-F238E27FC236}">
                    <a16:creationId xmlns:a16="http://schemas.microsoft.com/office/drawing/2014/main" id="{33C93D6B-2BA9-4554-8C14-EEBB0923B5B8}"/>
                  </a:ext>
                </a:extLst>
              </p:cNvPr>
              <p:cNvSpPr>
                <a:spLocks noChangeShapeType="1"/>
              </p:cNvSpPr>
              <p:nvPr userDrawn="1"/>
            </p:nvSpPr>
            <p:spPr bwMode="auto">
              <a:xfrm>
                <a:off x="6840" y="35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3" name="Line 290">
                <a:extLst>
                  <a:ext uri="{FF2B5EF4-FFF2-40B4-BE49-F238E27FC236}">
                    <a16:creationId xmlns:a16="http://schemas.microsoft.com/office/drawing/2014/main" id="{3809EEE5-5FCD-4CAA-9196-6828D2BEC1ED}"/>
                  </a:ext>
                </a:extLst>
              </p:cNvPr>
              <p:cNvSpPr>
                <a:spLocks noChangeShapeType="1"/>
              </p:cNvSpPr>
              <p:nvPr userDrawn="1"/>
            </p:nvSpPr>
            <p:spPr bwMode="auto">
              <a:xfrm>
                <a:off x="6840" y="35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4" name="Freeform 291">
                <a:extLst>
                  <a:ext uri="{FF2B5EF4-FFF2-40B4-BE49-F238E27FC236}">
                    <a16:creationId xmlns:a16="http://schemas.microsoft.com/office/drawing/2014/main" id="{2CD16522-94EB-476E-9918-09D2F6685736}"/>
                  </a:ext>
                </a:extLst>
              </p:cNvPr>
              <p:cNvSpPr>
                <a:spLocks/>
              </p:cNvSpPr>
              <p:nvPr userDrawn="1"/>
            </p:nvSpPr>
            <p:spPr bwMode="auto">
              <a:xfrm>
                <a:off x="6762" y="3588"/>
                <a:ext cx="18" cy="17"/>
              </a:xfrm>
              <a:custGeom>
                <a:avLst/>
                <a:gdLst>
                  <a:gd name="T0" fmla="*/ 13 w 24"/>
                  <a:gd name="T1" fmla="*/ 0 h 22"/>
                  <a:gd name="T2" fmla="*/ 24 w 24"/>
                  <a:gd name="T3" fmla="*/ 12 h 22"/>
                  <a:gd name="T4" fmla="*/ 0 w 24"/>
                  <a:gd name="T5" fmla="*/ 11 h 22"/>
                  <a:gd name="T6" fmla="*/ 13 w 24"/>
                  <a:gd name="T7" fmla="*/ 0 h 22"/>
                </a:gdLst>
                <a:ahLst/>
                <a:cxnLst>
                  <a:cxn ang="0">
                    <a:pos x="T0" y="T1"/>
                  </a:cxn>
                  <a:cxn ang="0">
                    <a:pos x="T2" y="T3"/>
                  </a:cxn>
                  <a:cxn ang="0">
                    <a:pos x="T4" y="T5"/>
                  </a:cxn>
                  <a:cxn ang="0">
                    <a:pos x="T6" y="T7"/>
                  </a:cxn>
                </a:cxnLst>
                <a:rect l="0" t="0" r="r" b="b"/>
                <a:pathLst>
                  <a:path w="24" h="22">
                    <a:moveTo>
                      <a:pt x="13" y="0"/>
                    </a:moveTo>
                    <a:cubicBezTo>
                      <a:pt x="18" y="4"/>
                      <a:pt x="21" y="7"/>
                      <a:pt x="24" y="12"/>
                    </a:cubicBezTo>
                    <a:cubicBezTo>
                      <a:pt x="19" y="22"/>
                      <a:pt x="6" y="18"/>
                      <a:pt x="0" y="11"/>
                    </a:cubicBezTo>
                    <a:cubicBezTo>
                      <a:pt x="4" y="8"/>
                      <a:pt x="8" y="4"/>
                      <a:pt x="13"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5" name="Freeform 292">
                <a:extLst>
                  <a:ext uri="{FF2B5EF4-FFF2-40B4-BE49-F238E27FC236}">
                    <a16:creationId xmlns:a16="http://schemas.microsoft.com/office/drawing/2014/main" id="{DBFD45DF-16BC-4A03-B980-F9B757757811}"/>
                  </a:ext>
                </a:extLst>
              </p:cNvPr>
              <p:cNvSpPr>
                <a:spLocks/>
              </p:cNvSpPr>
              <p:nvPr userDrawn="1"/>
            </p:nvSpPr>
            <p:spPr bwMode="auto">
              <a:xfrm>
                <a:off x="6720" y="3612"/>
                <a:ext cx="27" cy="33"/>
              </a:xfrm>
              <a:custGeom>
                <a:avLst/>
                <a:gdLst>
                  <a:gd name="T0" fmla="*/ 19 w 35"/>
                  <a:gd name="T1" fmla="*/ 0 h 43"/>
                  <a:gd name="T2" fmla="*/ 35 w 35"/>
                  <a:gd name="T3" fmla="*/ 1 h 43"/>
                  <a:gd name="T4" fmla="*/ 29 w 35"/>
                  <a:gd name="T5" fmla="*/ 12 h 43"/>
                  <a:gd name="T6" fmla="*/ 33 w 35"/>
                  <a:gd name="T7" fmla="*/ 31 h 43"/>
                  <a:gd name="T8" fmla="*/ 18 w 35"/>
                  <a:gd name="T9" fmla="*/ 23 h 43"/>
                  <a:gd name="T10" fmla="*/ 10 w 35"/>
                  <a:gd name="T11" fmla="*/ 23 h 43"/>
                  <a:gd name="T12" fmla="*/ 10 w 35"/>
                  <a:gd name="T13" fmla="*/ 32 h 43"/>
                  <a:gd name="T14" fmla="*/ 7 w 35"/>
                  <a:gd name="T15" fmla="*/ 32 h 43"/>
                  <a:gd name="T16" fmla="*/ 0 w 35"/>
                  <a:gd name="T17" fmla="*/ 14 h 43"/>
                  <a:gd name="T18" fmla="*/ 19 w 35"/>
                  <a:gd name="T19" fmla="*/ 14 h 43"/>
                  <a:gd name="T20" fmla="*/ 19 w 35"/>
                  <a:gd name="T2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3">
                    <a:moveTo>
                      <a:pt x="19" y="0"/>
                    </a:moveTo>
                    <a:cubicBezTo>
                      <a:pt x="23" y="0"/>
                      <a:pt x="31" y="0"/>
                      <a:pt x="35" y="1"/>
                    </a:cubicBezTo>
                    <a:cubicBezTo>
                      <a:pt x="33" y="3"/>
                      <a:pt x="30" y="9"/>
                      <a:pt x="29" y="12"/>
                    </a:cubicBezTo>
                    <a:cubicBezTo>
                      <a:pt x="29" y="19"/>
                      <a:pt x="27" y="26"/>
                      <a:pt x="33" y="31"/>
                    </a:cubicBezTo>
                    <a:cubicBezTo>
                      <a:pt x="27" y="43"/>
                      <a:pt x="19" y="32"/>
                      <a:pt x="18" y="23"/>
                    </a:cubicBezTo>
                    <a:cubicBezTo>
                      <a:pt x="16" y="23"/>
                      <a:pt x="12" y="23"/>
                      <a:pt x="10" y="23"/>
                    </a:cubicBezTo>
                    <a:cubicBezTo>
                      <a:pt x="10" y="26"/>
                      <a:pt x="10" y="30"/>
                      <a:pt x="10" y="32"/>
                    </a:cubicBezTo>
                    <a:cubicBezTo>
                      <a:pt x="7" y="32"/>
                      <a:pt x="7" y="32"/>
                      <a:pt x="7" y="32"/>
                    </a:cubicBezTo>
                    <a:cubicBezTo>
                      <a:pt x="5" y="26"/>
                      <a:pt x="2" y="20"/>
                      <a:pt x="0" y="14"/>
                    </a:cubicBezTo>
                    <a:cubicBezTo>
                      <a:pt x="7" y="14"/>
                      <a:pt x="13" y="14"/>
                      <a:pt x="19" y="14"/>
                    </a:cubicBezTo>
                    <a:cubicBezTo>
                      <a:pt x="19" y="10"/>
                      <a:pt x="19" y="3"/>
                      <a:pt x="19"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6" name="Freeform 293">
                <a:extLst>
                  <a:ext uri="{FF2B5EF4-FFF2-40B4-BE49-F238E27FC236}">
                    <a16:creationId xmlns:a16="http://schemas.microsoft.com/office/drawing/2014/main" id="{A0D45A53-641F-4CD2-B667-D29770D8C7A1}"/>
                  </a:ext>
                </a:extLst>
              </p:cNvPr>
              <p:cNvSpPr>
                <a:spLocks/>
              </p:cNvSpPr>
              <p:nvPr userDrawn="1"/>
            </p:nvSpPr>
            <p:spPr bwMode="auto">
              <a:xfrm>
                <a:off x="6602" y="3627"/>
                <a:ext cx="12" cy="12"/>
              </a:xfrm>
              <a:custGeom>
                <a:avLst/>
                <a:gdLst>
                  <a:gd name="T0" fmla="*/ 2 w 16"/>
                  <a:gd name="T1" fmla="*/ 4 h 15"/>
                  <a:gd name="T2" fmla="*/ 14 w 16"/>
                  <a:gd name="T3" fmla="*/ 12 h 15"/>
                  <a:gd name="T4" fmla="*/ 2 w 16"/>
                  <a:gd name="T5" fmla="*/ 4 h 15"/>
                </a:gdLst>
                <a:ahLst/>
                <a:cxnLst>
                  <a:cxn ang="0">
                    <a:pos x="T0" y="T1"/>
                  </a:cxn>
                  <a:cxn ang="0">
                    <a:pos x="T2" y="T3"/>
                  </a:cxn>
                  <a:cxn ang="0">
                    <a:pos x="T4" y="T5"/>
                  </a:cxn>
                </a:cxnLst>
                <a:rect l="0" t="0" r="r" b="b"/>
                <a:pathLst>
                  <a:path w="16" h="15">
                    <a:moveTo>
                      <a:pt x="2" y="4"/>
                    </a:moveTo>
                    <a:cubicBezTo>
                      <a:pt x="7" y="0"/>
                      <a:pt x="16" y="6"/>
                      <a:pt x="14" y="12"/>
                    </a:cubicBezTo>
                    <a:cubicBezTo>
                      <a:pt x="9" y="15"/>
                      <a:pt x="0" y="9"/>
                      <a:pt x="2"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7" name="Freeform 294">
                <a:extLst>
                  <a:ext uri="{FF2B5EF4-FFF2-40B4-BE49-F238E27FC236}">
                    <a16:creationId xmlns:a16="http://schemas.microsoft.com/office/drawing/2014/main" id="{0DCE0E76-C8E9-4593-8173-BCCEDD637920}"/>
                  </a:ext>
                </a:extLst>
              </p:cNvPr>
              <p:cNvSpPr>
                <a:spLocks/>
              </p:cNvSpPr>
              <p:nvPr userDrawn="1"/>
            </p:nvSpPr>
            <p:spPr bwMode="auto">
              <a:xfrm>
                <a:off x="6627" y="3647"/>
                <a:ext cx="7" cy="8"/>
              </a:xfrm>
              <a:custGeom>
                <a:avLst/>
                <a:gdLst>
                  <a:gd name="T0" fmla="*/ 1 w 10"/>
                  <a:gd name="T1" fmla="*/ 1 h 10"/>
                  <a:gd name="T2" fmla="*/ 9 w 10"/>
                  <a:gd name="T3" fmla="*/ 9 h 10"/>
                  <a:gd name="T4" fmla="*/ 1 w 10"/>
                  <a:gd name="T5" fmla="*/ 1 h 10"/>
                </a:gdLst>
                <a:ahLst/>
                <a:cxnLst>
                  <a:cxn ang="0">
                    <a:pos x="T0" y="T1"/>
                  </a:cxn>
                  <a:cxn ang="0">
                    <a:pos x="T2" y="T3"/>
                  </a:cxn>
                  <a:cxn ang="0">
                    <a:pos x="T4" y="T5"/>
                  </a:cxn>
                </a:cxnLst>
                <a:rect l="0" t="0" r="r" b="b"/>
                <a:pathLst>
                  <a:path w="10" h="10">
                    <a:moveTo>
                      <a:pt x="1" y="1"/>
                    </a:moveTo>
                    <a:cubicBezTo>
                      <a:pt x="7" y="0"/>
                      <a:pt x="10" y="3"/>
                      <a:pt x="9" y="9"/>
                    </a:cubicBezTo>
                    <a:cubicBezTo>
                      <a:pt x="3" y="10"/>
                      <a:pt x="0" y="7"/>
                      <a:pt x="1"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8" name="Freeform 295">
                <a:extLst>
                  <a:ext uri="{FF2B5EF4-FFF2-40B4-BE49-F238E27FC236}">
                    <a16:creationId xmlns:a16="http://schemas.microsoft.com/office/drawing/2014/main" id="{9889ACB3-4F4B-48E3-8C2E-B974EE3DB1EA}"/>
                  </a:ext>
                </a:extLst>
              </p:cNvPr>
              <p:cNvSpPr>
                <a:spLocks/>
              </p:cNvSpPr>
              <p:nvPr userDrawn="1"/>
            </p:nvSpPr>
            <p:spPr bwMode="auto">
              <a:xfrm>
                <a:off x="6581" y="3657"/>
                <a:ext cx="23" cy="19"/>
              </a:xfrm>
              <a:custGeom>
                <a:avLst/>
                <a:gdLst>
                  <a:gd name="T0" fmla="*/ 0 w 31"/>
                  <a:gd name="T1" fmla="*/ 0 h 25"/>
                  <a:gd name="T2" fmla="*/ 13 w 31"/>
                  <a:gd name="T3" fmla="*/ 4 h 25"/>
                  <a:gd name="T4" fmla="*/ 31 w 31"/>
                  <a:gd name="T5" fmla="*/ 24 h 25"/>
                  <a:gd name="T6" fmla="*/ 17 w 31"/>
                  <a:gd name="T7" fmla="*/ 25 h 25"/>
                  <a:gd name="T8" fmla="*/ 0 w 31"/>
                  <a:gd name="T9" fmla="*/ 0 h 25"/>
                </a:gdLst>
                <a:ahLst/>
                <a:cxnLst>
                  <a:cxn ang="0">
                    <a:pos x="T0" y="T1"/>
                  </a:cxn>
                  <a:cxn ang="0">
                    <a:pos x="T2" y="T3"/>
                  </a:cxn>
                  <a:cxn ang="0">
                    <a:pos x="T4" y="T5"/>
                  </a:cxn>
                  <a:cxn ang="0">
                    <a:pos x="T6" y="T7"/>
                  </a:cxn>
                  <a:cxn ang="0">
                    <a:pos x="T8" y="T9"/>
                  </a:cxn>
                </a:cxnLst>
                <a:rect l="0" t="0" r="r" b="b"/>
                <a:pathLst>
                  <a:path w="31" h="25">
                    <a:moveTo>
                      <a:pt x="0" y="0"/>
                    </a:moveTo>
                    <a:cubicBezTo>
                      <a:pt x="3" y="1"/>
                      <a:pt x="10" y="3"/>
                      <a:pt x="13" y="4"/>
                    </a:cubicBezTo>
                    <a:cubicBezTo>
                      <a:pt x="21" y="8"/>
                      <a:pt x="28" y="15"/>
                      <a:pt x="31" y="24"/>
                    </a:cubicBezTo>
                    <a:cubicBezTo>
                      <a:pt x="27" y="24"/>
                      <a:pt x="21" y="24"/>
                      <a:pt x="17" y="25"/>
                    </a:cubicBezTo>
                    <a:cubicBezTo>
                      <a:pt x="10" y="17"/>
                      <a:pt x="5" y="8"/>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9" name="Freeform 296">
                <a:extLst>
                  <a:ext uri="{FF2B5EF4-FFF2-40B4-BE49-F238E27FC236}">
                    <a16:creationId xmlns:a16="http://schemas.microsoft.com/office/drawing/2014/main" id="{A9B371C8-84B9-4343-9B76-0F399163078A}"/>
                  </a:ext>
                </a:extLst>
              </p:cNvPr>
              <p:cNvSpPr>
                <a:spLocks/>
              </p:cNvSpPr>
              <p:nvPr userDrawn="1"/>
            </p:nvSpPr>
            <p:spPr bwMode="auto">
              <a:xfrm>
                <a:off x="5175" y="3661"/>
                <a:ext cx="142" cy="275"/>
              </a:xfrm>
              <a:custGeom>
                <a:avLst/>
                <a:gdLst>
                  <a:gd name="T0" fmla="*/ 120 w 190"/>
                  <a:gd name="T1" fmla="*/ 0 h 365"/>
                  <a:gd name="T2" fmla="*/ 131 w 190"/>
                  <a:gd name="T3" fmla="*/ 0 h 365"/>
                  <a:gd name="T4" fmla="*/ 150 w 190"/>
                  <a:gd name="T5" fmla="*/ 15 h 365"/>
                  <a:gd name="T6" fmla="*/ 161 w 190"/>
                  <a:gd name="T7" fmla="*/ 30 h 365"/>
                  <a:gd name="T8" fmla="*/ 162 w 190"/>
                  <a:gd name="T9" fmla="*/ 38 h 365"/>
                  <a:gd name="T10" fmla="*/ 167 w 190"/>
                  <a:gd name="T11" fmla="*/ 57 h 365"/>
                  <a:gd name="T12" fmla="*/ 172 w 190"/>
                  <a:gd name="T13" fmla="*/ 67 h 365"/>
                  <a:gd name="T14" fmla="*/ 178 w 190"/>
                  <a:gd name="T15" fmla="*/ 80 h 365"/>
                  <a:gd name="T16" fmla="*/ 184 w 190"/>
                  <a:gd name="T17" fmla="*/ 90 h 365"/>
                  <a:gd name="T18" fmla="*/ 185 w 190"/>
                  <a:gd name="T19" fmla="*/ 98 h 365"/>
                  <a:gd name="T20" fmla="*/ 185 w 190"/>
                  <a:gd name="T21" fmla="*/ 118 h 365"/>
                  <a:gd name="T22" fmla="*/ 184 w 190"/>
                  <a:gd name="T23" fmla="*/ 127 h 365"/>
                  <a:gd name="T24" fmla="*/ 171 w 190"/>
                  <a:gd name="T25" fmla="*/ 153 h 365"/>
                  <a:gd name="T26" fmla="*/ 175 w 190"/>
                  <a:gd name="T27" fmla="*/ 180 h 365"/>
                  <a:gd name="T28" fmla="*/ 175 w 190"/>
                  <a:gd name="T29" fmla="*/ 237 h 365"/>
                  <a:gd name="T30" fmla="*/ 170 w 190"/>
                  <a:gd name="T31" fmla="*/ 268 h 365"/>
                  <a:gd name="T32" fmla="*/ 165 w 190"/>
                  <a:gd name="T33" fmla="*/ 297 h 365"/>
                  <a:gd name="T34" fmla="*/ 155 w 190"/>
                  <a:gd name="T35" fmla="*/ 313 h 365"/>
                  <a:gd name="T36" fmla="*/ 145 w 190"/>
                  <a:gd name="T37" fmla="*/ 304 h 365"/>
                  <a:gd name="T38" fmla="*/ 108 w 190"/>
                  <a:gd name="T39" fmla="*/ 304 h 365"/>
                  <a:gd name="T40" fmla="*/ 97 w 190"/>
                  <a:gd name="T41" fmla="*/ 320 h 365"/>
                  <a:gd name="T42" fmla="*/ 94 w 190"/>
                  <a:gd name="T43" fmla="*/ 341 h 365"/>
                  <a:gd name="T44" fmla="*/ 80 w 190"/>
                  <a:gd name="T45" fmla="*/ 350 h 365"/>
                  <a:gd name="T46" fmla="*/ 69 w 190"/>
                  <a:gd name="T47" fmla="*/ 350 h 365"/>
                  <a:gd name="T48" fmla="*/ 69 w 190"/>
                  <a:gd name="T49" fmla="*/ 357 h 365"/>
                  <a:gd name="T50" fmla="*/ 56 w 190"/>
                  <a:gd name="T51" fmla="*/ 365 h 365"/>
                  <a:gd name="T52" fmla="*/ 49 w 190"/>
                  <a:gd name="T53" fmla="*/ 348 h 365"/>
                  <a:gd name="T54" fmla="*/ 37 w 190"/>
                  <a:gd name="T55" fmla="*/ 327 h 365"/>
                  <a:gd name="T56" fmla="*/ 32 w 190"/>
                  <a:gd name="T57" fmla="*/ 301 h 365"/>
                  <a:gd name="T58" fmla="*/ 32 w 190"/>
                  <a:gd name="T59" fmla="*/ 284 h 365"/>
                  <a:gd name="T60" fmla="*/ 32 w 190"/>
                  <a:gd name="T61" fmla="*/ 269 h 365"/>
                  <a:gd name="T62" fmla="*/ 32 w 190"/>
                  <a:gd name="T63" fmla="*/ 239 h 365"/>
                  <a:gd name="T64" fmla="*/ 40 w 190"/>
                  <a:gd name="T65" fmla="*/ 239 h 365"/>
                  <a:gd name="T66" fmla="*/ 45 w 190"/>
                  <a:gd name="T67" fmla="*/ 227 h 365"/>
                  <a:gd name="T68" fmla="*/ 47 w 190"/>
                  <a:gd name="T69" fmla="*/ 219 h 365"/>
                  <a:gd name="T70" fmla="*/ 37 w 190"/>
                  <a:gd name="T71" fmla="*/ 196 h 365"/>
                  <a:gd name="T72" fmla="*/ 37 w 190"/>
                  <a:gd name="T73" fmla="*/ 159 h 365"/>
                  <a:gd name="T74" fmla="*/ 43 w 190"/>
                  <a:gd name="T75" fmla="*/ 145 h 365"/>
                  <a:gd name="T76" fmla="*/ 32 w 190"/>
                  <a:gd name="T77" fmla="*/ 137 h 365"/>
                  <a:gd name="T78" fmla="*/ 32 w 190"/>
                  <a:gd name="T79" fmla="*/ 117 h 365"/>
                  <a:gd name="T80" fmla="*/ 24 w 190"/>
                  <a:gd name="T81" fmla="*/ 104 h 365"/>
                  <a:gd name="T82" fmla="*/ 17 w 190"/>
                  <a:gd name="T83" fmla="*/ 87 h 365"/>
                  <a:gd name="T84" fmla="*/ 0 w 190"/>
                  <a:gd name="T85" fmla="*/ 87 h 365"/>
                  <a:gd name="T86" fmla="*/ 0 w 190"/>
                  <a:gd name="T87" fmla="*/ 67 h 365"/>
                  <a:gd name="T88" fmla="*/ 6 w 190"/>
                  <a:gd name="T89" fmla="*/ 55 h 365"/>
                  <a:gd name="T90" fmla="*/ 43 w 190"/>
                  <a:gd name="T91" fmla="*/ 55 h 365"/>
                  <a:gd name="T92" fmla="*/ 53 w 190"/>
                  <a:gd name="T93" fmla="*/ 49 h 365"/>
                  <a:gd name="T94" fmla="*/ 67 w 190"/>
                  <a:gd name="T95" fmla="*/ 43 h 365"/>
                  <a:gd name="T96" fmla="*/ 93 w 190"/>
                  <a:gd name="T97" fmla="*/ 20 h 365"/>
                  <a:gd name="T98" fmla="*/ 108 w 190"/>
                  <a:gd name="T99" fmla="*/ 12 h 365"/>
                  <a:gd name="T100" fmla="*/ 120 w 190"/>
                  <a:gd name="T101" fmla="*/ 8 h 365"/>
                  <a:gd name="T102" fmla="*/ 120 w 190"/>
                  <a:gd name="T103"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365">
                    <a:moveTo>
                      <a:pt x="120" y="0"/>
                    </a:moveTo>
                    <a:cubicBezTo>
                      <a:pt x="122" y="0"/>
                      <a:pt x="128" y="0"/>
                      <a:pt x="131" y="0"/>
                    </a:cubicBezTo>
                    <a:cubicBezTo>
                      <a:pt x="137" y="6"/>
                      <a:pt x="143" y="11"/>
                      <a:pt x="150" y="15"/>
                    </a:cubicBezTo>
                    <a:cubicBezTo>
                      <a:pt x="153" y="20"/>
                      <a:pt x="157" y="25"/>
                      <a:pt x="161" y="30"/>
                    </a:cubicBezTo>
                    <a:cubicBezTo>
                      <a:pt x="161" y="32"/>
                      <a:pt x="162" y="36"/>
                      <a:pt x="162" y="38"/>
                    </a:cubicBezTo>
                    <a:cubicBezTo>
                      <a:pt x="165" y="44"/>
                      <a:pt x="166" y="51"/>
                      <a:pt x="167" y="57"/>
                    </a:cubicBezTo>
                    <a:cubicBezTo>
                      <a:pt x="168" y="60"/>
                      <a:pt x="170" y="64"/>
                      <a:pt x="172" y="67"/>
                    </a:cubicBezTo>
                    <a:cubicBezTo>
                      <a:pt x="174" y="71"/>
                      <a:pt x="176" y="76"/>
                      <a:pt x="178" y="80"/>
                    </a:cubicBezTo>
                    <a:cubicBezTo>
                      <a:pt x="180" y="83"/>
                      <a:pt x="182" y="87"/>
                      <a:pt x="184" y="90"/>
                    </a:cubicBezTo>
                    <a:cubicBezTo>
                      <a:pt x="184" y="92"/>
                      <a:pt x="185" y="96"/>
                      <a:pt x="185" y="98"/>
                    </a:cubicBezTo>
                    <a:cubicBezTo>
                      <a:pt x="190" y="104"/>
                      <a:pt x="190" y="112"/>
                      <a:pt x="185" y="118"/>
                    </a:cubicBezTo>
                    <a:cubicBezTo>
                      <a:pt x="185" y="120"/>
                      <a:pt x="184" y="125"/>
                      <a:pt x="184" y="127"/>
                    </a:cubicBezTo>
                    <a:cubicBezTo>
                      <a:pt x="170" y="128"/>
                      <a:pt x="169" y="142"/>
                      <a:pt x="171" y="153"/>
                    </a:cubicBezTo>
                    <a:cubicBezTo>
                      <a:pt x="177" y="161"/>
                      <a:pt x="175" y="171"/>
                      <a:pt x="175" y="180"/>
                    </a:cubicBezTo>
                    <a:cubicBezTo>
                      <a:pt x="175" y="198"/>
                      <a:pt x="175" y="217"/>
                      <a:pt x="175" y="237"/>
                    </a:cubicBezTo>
                    <a:cubicBezTo>
                      <a:pt x="168" y="246"/>
                      <a:pt x="171" y="258"/>
                      <a:pt x="170" y="268"/>
                    </a:cubicBezTo>
                    <a:cubicBezTo>
                      <a:pt x="164" y="277"/>
                      <a:pt x="166" y="287"/>
                      <a:pt x="165" y="297"/>
                    </a:cubicBezTo>
                    <a:cubicBezTo>
                      <a:pt x="162" y="303"/>
                      <a:pt x="159" y="309"/>
                      <a:pt x="155" y="313"/>
                    </a:cubicBezTo>
                    <a:cubicBezTo>
                      <a:pt x="151" y="310"/>
                      <a:pt x="148" y="307"/>
                      <a:pt x="145" y="304"/>
                    </a:cubicBezTo>
                    <a:cubicBezTo>
                      <a:pt x="133" y="304"/>
                      <a:pt x="121" y="303"/>
                      <a:pt x="108" y="304"/>
                    </a:cubicBezTo>
                    <a:cubicBezTo>
                      <a:pt x="102" y="307"/>
                      <a:pt x="101" y="315"/>
                      <a:pt x="97" y="320"/>
                    </a:cubicBezTo>
                    <a:cubicBezTo>
                      <a:pt x="96" y="327"/>
                      <a:pt x="98" y="335"/>
                      <a:pt x="94" y="341"/>
                    </a:cubicBezTo>
                    <a:cubicBezTo>
                      <a:pt x="90" y="345"/>
                      <a:pt x="85" y="347"/>
                      <a:pt x="80" y="350"/>
                    </a:cubicBezTo>
                    <a:cubicBezTo>
                      <a:pt x="78" y="350"/>
                      <a:pt x="72" y="350"/>
                      <a:pt x="69" y="350"/>
                    </a:cubicBezTo>
                    <a:cubicBezTo>
                      <a:pt x="69" y="352"/>
                      <a:pt x="69" y="356"/>
                      <a:pt x="69" y="357"/>
                    </a:cubicBezTo>
                    <a:cubicBezTo>
                      <a:pt x="66" y="359"/>
                      <a:pt x="60" y="363"/>
                      <a:pt x="56" y="365"/>
                    </a:cubicBezTo>
                    <a:cubicBezTo>
                      <a:pt x="53" y="359"/>
                      <a:pt x="51" y="354"/>
                      <a:pt x="49" y="348"/>
                    </a:cubicBezTo>
                    <a:cubicBezTo>
                      <a:pt x="46" y="340"/>
                      <a:pt x="46" y="330"/>
                      <a:pt x="37" y="327"/>
                    </a:cubicBezTo>
                    <a:cubicBezTo>
                      <a:pt x="25" y="324"/>
                      <a:pt x="25" y="309"/>
                      <a:pt x="32" y="301"/>
                    </a:cubicBezTo>
                    <a:cubicBezTo>
                      <a:pt x="32" y="295"/>
                      <a:pt x="32" y="290"/>
                      <a:pt x="32" y="284"/>
                    </a:cubicBezTo>
                    <a:cubicBezTo>
                      <a:pt x="27" y="279"/>
                      <a:pt x="27" y="274"/>
                      <a:pt x="32" y="269"/>
                    </a:cubicBezTo>
                    <a:cubicBezTo>
                      <a:pt x="32" y="259"/>
                      <a:pt x="32" y="249"/>
                      <a:pt x="32" y="239"/>
                    </a:cubicBezTo>
                    <a:cubicBezTo>
                      <a:pt x="34" y="239"/>
                      <a:pt x="38" y="239"/>
                      <a:pt x="40" y="239"/>
                    </a:cubicBezTo>
                    <a:cubicBezTo>
                      <a:pt x="41" y="237"/>
                      <a:pt x="44" y="231"/>
                      <a:pt x="45" y="227"/>
                    </a:cubicBezTo>
                    <a:cubicBezTo>
                      <a:pt x="45" y="226"/>
                      <a:pt x="46" y="221"/>
                      <a:pt x="47" y="219"/>
                    </a:cubicBezTo>
                    <a:cubicBezTo>
                      <a:pt x="55" y="209"/>
                      <a:pt x="49" y="197"/>
                      <a:pt x="37" y="196"/>
                    </a:cubicBezTo>
                    <a:cubicBezTo>
                      <a:pt x="37" y="184"/>
                      <a:pt x="37" y="172"/>
                      <a:pt x="37" y="159"/>
                    </a:cubicBezTo>
                    <a:cubicBezTo>
                      <a:pt x="39" y="155"/>
                      <a:pt x="41" y="150"/>
                      <a:pt x="43" y="145"/>
                    </a:cubicBezTo>
                    <a:cubicBezTo>
                      <a:pt x="40" y="143"/>
                      <a:pt x="35" y="138"/>
                      <a:pt x="32" y="137"/>
                    </a:cubicBezTo>
                    <a:cubicBezTo>
                      <a:pt x="32" y="130"/>
                      <a:pt x="32" y="124"/>
                      <a:pt x="32" y="117"/>
                    </a:cubicBezTo>
                    <a:cubicBezTo>
                      <a:pt x="29" y="113"/>
                      <a:pt x="27" y="109"/>
                      <a:pt x="24" y="104"/>
                    </a:cubicBezTo>
                    <a:cubicBezTo>
                      <a:pt x="21" y="98"/>
                      <a:pt x="19" y="93"/>
                      <a:pt x="17" y="87"/>
                    </a:cubicBezTo>
                    <a:cubicBezTo>
                      <a:pt x="11" y="87"/>
                      <a:pt x="5" y="87"/>
                      <a:pt x="0" y="87"/>
                    </a:cubicBezTo>
                    <a:cubicBezTo>
                      <a:pt x="0" y="80"/>
                      <a:pt x="0" y="73"/>
                      <a:pt x="0" y="67"/>
                    </a:cubicBezTo>
                    <a:cubicBezTo>
                      <a:pt x="2" y="64"/>
                      <a:pt x="4" y="58"/>
                      <a:pt x="6" y="55"/>
                    </a:cubicBezTo>
                    <a:cubicBezTo>
                      <a:pt x="19" y="55"/>
                      <a:pt x="31" y="55"/>
                      <a:pt x="43" y="55"/>
                    </a:cubicBezTo>
                    <a:cubicBezTo>
                      <a:pt x="46" y="53"/>
                      <a:pt x="51" y="50"/>
                      <a:pt x="53" y="49"/>
                    </a:cubicBezTo>
                    <a:cubicBezTo>
                      <a:pt x="57" y="47"/>
                      <a:pt x="62" y="45"/>
                      <a:pt x="67" y="43"/>
                    </a:cubicBezTo>
                    <a:cubicBezTo>
                      <a:pt x="76" y="36"/>
                      <a:pt x="88" y="32"/>
                      <a:pt x="93" y="20"/>
                    </a:cubicBezTo>
                    <a:cubicBezTo>
                      <a:pt x="96" y="14"/>
                      <a:pt x="103" y="14"/>
                      <a:pt x="108" y="12"/>
                    </a:cubicBezTo>
                    <a:cubicBezTo>
                      <a:pt x="111" y="11"/>
                      <a:pt x="117" y="8"/>
                      <a:pt x="120" y="8"/>
                    </a:cubicBezTo>
                    <a:cubicBezTo>
                      <a:pt x="120" y="6"/>
                      <a:pt x="120" y="2"/>
                      <a:pt x="12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0" name="Freeform 297">
                <a:extLst>
                  <a:ext uri="{FF2B5EF4-FFF2-40B4-BE49-F238E27FC236}">
                    <a16:creationId xmlns:a16="http://schemas.microsoft.com/office/drawing/2014/main" id="{C65F09B7-F6B0-415C-BCD4-A2D383EE847F}"/>
                  </a:ext>
                </a:extLst>
              </p:cNvPr>
              <p:cNvSpPr>
                <a:spLocks/>
              </p:cNvSpPr>
              <p:nvPr userDrawn="1"/>
            </p:nvSpPr>
            <p:spPr bwMode="auto">
              <a:xfrm>
                <a:off x="6549" y="3675"/>
                <a:ext cx="21" cy="15"/>
              </a:xfrm>
              <a:custGeom>
                <a:avLst/>
                <a:gdLst>
                  <a:gd name="T0" fmla="*/ 0 w 28"/>
                  <a:gd name="T1" fmla="*/ 0 h 20"/>
                  <a:gd name="T2" fmla="*/ 28 w 28"/>
                  <a:gd name="T3" fmla="*/ 20 h 20"/>
                  <a:gd name="T4" fmla="*/ 0 w 28"/>
                  <a:gd name="T5" fmla="*/ 0 h 20"/>
                </a:gdLst>
                <a:ahLst/>
                <a:cxnLst>
                  <a:cxn ang="0">
                    <a:pos x="T0" y="T1"/>
                  </a:cxn>
                  <a:cxn ang="0">
                    <a:pos x="T2" y="T3"/>
                  </a:cxn>
                  <a:cxn ang="0">
                    <a:pos x="T4" y="T5"/>
                  </a:cxn>
                </a:cxnLst>
                <a:rect l="0" t="0" r="r" b="b"/>
                <a:pathLst>
                  <a:path w="28" h="20">
                    <a:moveTo>
                      <a:pt x="0" y="0"/>
                    </a:moveTo>
                    <a:cubicBezTo>
                      <a:pt x="11" y="4"/>
                      <a:pt x="27" y="5"/>
                      <a:pt x="28" y="20"/>
                    </a:cubicBezTo>
                    <a:cubicBezTo>
                      <a:pt x="17" y="15"/>
                      <a:pt x="8" y="9"/>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1" name="Freeform 298">
                <a:extLst>
                  <a:ext uri="{FF2B5EF4-FFF2-40B4-BE49-F238E27FC236}">
                    <a16:creationId xmlns:a16="http://schemas.microsoft.com/office/drawing/2014/main" id="{15316DC6-70BE-4FBB-9006-B3E13DB5014D}"/>
                  </a:ext>
                </a:extLst>
              </p:cNvPr>
              <p:cNvSpPr>
                <a:spLocks/>
              </p:cNvSpPr>
              <p:nvPr userDrawn="1"/>
            </p:nvSpPr>
            <p:spPr bwMode="auto">
              <a:xfrm>
                <a:off x="6793" y="3706"/>
                <a:ext cx="64" cy="46"/>
              </a:xfrm>
              <a:custGeom>
                <a:avLst/>
                <a:gdLst>
                  <a:gd name="T0" fmla="*/ 36 w 85"/>
                  <a:gd name="T1" fmla="*/ 19 h 61"/>
                  <a:gd name="T2" fmla="*/ 54 w 85"/>
                  <a:gd name="T3" fmla="*/ 0 h 61"/>
                  <a:gd name="T4" fmla="*/ 81 w 85"/>
                  <a:gd name="T5" fmla="*/ 32 h 61"/>
                  <a:gd name="T6" fmla="*/ 81 w 85"/>
                  <a:gd name="T7" fmla="*/ 45 h 61"/>
                  <a:gd name="T8" fmla="*/ 70 w 85"/>
                  <a:gd name="T9" fmla="*/ 61 h 61"/>
                  <a:gd name="T10" fmla="*/ 53 w 85"/>
                  <a:gd name="T11" fmla="*/ 52 h 61"/>
                  <a:gd name="T12" fmla="*/ 40 w 85"/>
                  <a:gd name="T13" fmla="*/ 50 h 61"/>
                  <a:gd name="T14" fmla="*/ 53 w 85"/>
                  <a:gd name="T15" fmla="*/ 32 h 61"/>
                  <a:gd name="T16" fmla="*/ 30 w 85"/>
                  <a:gd name="T17" fmla="*/ 44 h 61"/>
                  <a:gd name="T18" fmla="*/ 3 w 85"/>
                  <a:gd name="T19" fmla="*/ 49 h 61"/>
                  <a:gd name="T20" fmla="*/ 6 w 85"/>
                  <a:gd name="T21" fmla="*/ 34 h 61"/>
                  <a:gd name="T22" fmla="*/ 24 w 85"/>
                  <a:gd name="T23" fmla="*/ 27 h 61"/>
                  <a:gd name="T24" fmla="*/ 24 w 85"/>
                  <a:gd name="T25" fmla="*/ 19 h 61"/>
                  <a:gd name="T26" fmla="*/ 36 w 85"/>
                  <a:gd name="T27" fmla="*/ 1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61">
                    <a:moveTo>
                      <a:pt x="36" y="19"/>
                    </a:moveTo>
                    <a:cubicBezTo>
                      <a:pt x="42" y="13"/>
                      <a:pt x="48" y="6"/>
                      <a:pt x="54" y="0"/>
                    </a:cubicBezTo>
                    <a:cubicBezTo>
                      <a:pt x="58" y="14"/>
                      <a:pt x="72" y="21"/>
                      <a:pt x="81" y="32"/>
                    </a:cubicBezTo>
                    <a:cubicBezTo>
                      <a:pt x="84" y="36"/>
                      <a:pt x="85" y="40"/>
                      <a:pt x="81" y="45"/>
                    </a:cubicBezTo>
                    <a:cubicBezTo>
                      <a:pt x="78" y="50"/>
                      <a:pt x="79" y="61"/>
                      <a:pt x="70" y="61"/>
                    </a:cubicBezTo>
                    <a:cubicBezTo>
                      <a:pt x="64" y="59"/>
                      <a:pt x="59" y="55"/>
                      <a:pt x="53" y="52"/>
                    </a:cubicBezTo>
                    <a:cubicBezTo>
                      <a:pt x="50" y="51"/>
                      <a:pt x="44" y="51"/>
                      <a:pt x="40" y="50"/>
                    </a:cubicBezTo>
                    <a:cubicBezTo>
                      <a:pt x="44" y="44"/>
                      <a:pt x="49" y="38"/>
                      <a:pt x="53" y="32"/>
                    </a:cubicBezTo>
                    <a:cubicBezTo>
                      <a:pt x="46" y="36"/>
                      <a:pt x="38" y="39"/>
                      <a:pt x="30" y="44"/>
                    </a:cubicBezTo>
                    <a:cubicBezTo>
                      <a:pt x="22" y="47"/>
                      <a:pt x="12" y="56"/>
                      <a:pt x="3" y="49"/>
                    </a:cubicBezTo>
                    <a:cubicBezTo>
                      <a:pt x="0" y="44"/>
                      <a:pt x="5" y="39"/>
                      <a:pt x="6" y="34"/>
                    </a:cubicBezTo>
                    <a:cubicBezTo>
                      <a:pt x="12" y="32"/>
                      <a:pt x="18" y="29"/>
                      <a:pt x="24" y="27"/>
                    </a:cubicBezTo>
                    <a:cubicBezTo>
                      <a:pt x="24" y="25"/>
                      <a:pt x="24" y="21"/>
                      <a:pt x="24" y="19"/>
                    </a:cubicBezTo>
                    <a:cubicBezTo>
                      <a:pt x="27" y="19"/>
                      <a:pt x="33" y="19"/>
                      <a:pt x="36" y="1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2" name="Line 299">
                <a:extLst>
                  <a:ext uri="{FF2B5EF4-FFF2-40B4-BE49-F238E27FC236}">
                    <a16:creationId xmlns:a16="http://schemas.microsoft.com/office/drawing/2014/main" id="{25BD86FC-66EC-4BE2-B2BC-86F2EABBAEBF}"/>
                  </a:ext>
                </a:extLst>
              </p:cNvPr>
              <p:cNvSpPr>
                <a:spLocks noChangeShapeType="1"/>
              </p:cNvSpPr>
              <p:nvPr userDrawn="1"/>
            </p:nvSpPr>
            <p:spPr bwMode="auto">
              <a:xfrm>
                <a:off x="6708" y="37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3" name="Line 300">
                <a:extLst>
                  <a:ext uri="{FF2B5EF4-FFF2-40B4-BE49-F238E27FC236}">
                    <a16:creationId xmlns:a16="http://schemas.microsoft.com/office/drawing/2014/main" id="{80CE86B8-171A-4350-86FB-321CD196E5C1}"/>
                  </a:ext>
                </a:extLst>
              </p:cNvPr>
              <p:cNvSpPr>
                <a:spLocks noChangeShapeType="1"/>
              </p:cNvSpPr>
              <p:nvPr userDrawn="1"/>
            </p:nvSpPr>
            <p:spPr bwMode="auto">
              <a:xfrm>
                <a:off x="6708" y="371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4" name="Line 301">
                <a:extLst>
                  <a:ext uri="{FF2B5EF4-FFF2-40B4-BE49-F238E27FC236}">
                    <a16:creationId xmlns:a16="http://schemas.microsoft.com/office/drawing/2014/main" id="{F0D3AB76-90FE-44E8-A4A7-E233E3819C1C}"/>
                  </a:ext>
                </a:extLst>
              </p:cNvPr>
              <p:cNvSpPr>
                <a:spLocks noChangeShapeType="1"/>
              </p:cNvSpPr>
              <p:nvPr userDrawn="1"/>
            </p:nvSpPr>
            <p:spPr bwMode="auto">
              <a:xfrm>
                <a:off x="5778" y="372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5" name="Line 302">
                <a:extLst>
                  <a:ext uri="{FF2B5EF4-FFF2-40B4-BE49-F238E27FC236}">
                    <a16:creationId xmlns:a16="http://schemas.microsoft.com/office/drawing/2014/main" id="{B6A120E5-A7B4-4506-A5FE-A33DDD7271B5}"/>
                  </a:ext>
                </a:extLst>
              </p:cNvPr>
              <p:cNvSpPr>
                <a:spLocks noChangeShapeType="1"/>
              </p:cNvSpPr>
              <p:nvPr userDrawn="1"/>
            </p:nvSpPr>
            <p:spPr bwMode="auto">
              <a:xfrm>
                <a:off x="5778" y="372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6" name="Line 303">
                <a:extLst>
                  <a:ext uri="{FF2B5EF4-FFF2-40B4-BE49-F238E27FC236}">
                    <a16:creationId xmlns:a16="http://schemas.microsoft.com/office/drawing/2014/main" id="{E6C447CF-6C4E-4900-9766-EDB9132CD784}"/>
                  </a:ext>
                </a:extLst>
              </p:cNvPr>
              <p:cNvSpPr>
                <a:spLocks noChangeShapeType="1"/>
              </p:cNvSpPr>
              <p:nvPr userDrawn="1"/>
            </p:nvSpPr>
            <p:spPr bwMode="auto">
              <a:xfrm>
                <a:off x="6593" y="3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7" name="Line 304">
                <a:extLst>
                  <a:ext uri="{FF2B5EF4-FFF2-40B4-BE49-F238E27FC236}">
                    <a16:creationId xmlns:a16="http://schemas.microsoft.com/office/drawing/2014/main" id="{F02BD2E4-5F93-4A5D-937F-E28A9B7A81AC}"/>
                  </a:ext>
                </a:extLst>
              </p:cNvPr>
              <p:cNvSpPr>
                <a:spLocks noChangeShapeType="1"/>
              </p:cNvSpPr>
              <p:nvPr userDrawn="1"/>
            </p:nvSpPr>
            <p:spPr bwMode="auto">
              <a:xfrm>
                <a:off x="6593" y="374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8" name="Freeform 305">
                <a:extLst>
                  <a:ext uri="{FF2B5EF4-FFF2-40B4-BE49-F238E27FC236}">
                    <a16:creationId xmlns:a16="http://schemas.microsoft.com/office/drawing/2014/main" id="{0FCEDF98-EEE5-4980-9B19-CF92142D39B3}"/>
                  </a:ext>
                </a:extLst>
              </p:cNvPr>
              <p:cNvSpPr>
                <a:spLocks/>
              </p:cNvSpPr>
              <p:nvPr userDrawn="1"/>
            </p:nvSpPr>
            <p:spPr bwMode="auto">
              <a:xfrm>
                <a:off x="6540" y="3748"/>
                <a:ext cx="9" cy="7"/>
              </a:xfrm>
              <a:custGeom>
                <a:avLst/>
                <a:gdLst>
                  <a:gd name="T0" fmla="*/ 7 w 13"/>
                  <a:gd name="T1" fmla="*/ 0 h 10"/>
                  <a:gd name="T2" fmla="*/ 6 w 13"/>
                  <a:gd name="T3" fmla="*/ 10 h 10"/>
                  <a:gd name="T4" fmla="*/ 7 w 13"/>
                  <a:gd name="T5" fmla="*/ 0 h 10"/>
                </a:gdLst>
                <a:ahLst/>
                <a:cxnLst>
                  <a:cxn ang="0">
                    <a:pos x="T0" y="T1"/>
                  </a:cxn>
                  <a:cxn ang="0">
                    <a:pos x="T2" y="T3"/>
                  </a:cxn>
                  <a:cxn ang="0">
                    <a:pos x="T4" y="T5"/>
                  </a:cxn>
                </a:cxnLst>
                <a:rect l="0" t="0" r="r" b="b"/>
                <a:pathLst>
                  <a:path w="13" h="10">
                    <a:moveTo>
                      <a:pt x="7" y="0"/>
                    </a:moveTo>
                    <a:cubicBezTo>
                      <a:pt x="13" y="4"/>
                      <a:pt x="12" y="7"/>
                      <a:pt x="6" y="10"/>
                    </a:cubicBezTo>
                    <a:cubicBezTo>
                      <a:pt x="0" y="7"/>
                      <a:pt x="1" y="4"/>
                      <a:pt x="7"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9" name="Line 306">
                <a:extLst>
                  <a:ext uri="{FF2B5EF4-FFF2-40B4-BE49-F238E27FC236}">
                    <a16:creationId xmlns:a16="http://schemas.microsoft.com/office/drawing/2014/main" id="{8D27386F-CB8A-4BA0-AFF2-49189E25A084}"/>
                  </a:ext>
                </a:extLst>
              </p:cNvPr>
              <p:cNvSpPr>
                <a:spLocks noChangeShapeType="1"/>
              </p:cNvSpPr>
              <p:nvPr userDrawn="1"/>
            </p:nvSpPr>
            <p:spPr bwMode="auto">
              <a:xfrm>
                <a:off x="6552" y="375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0" name="Line 307">
                <a:extLst>
                  <a:ext uri="{FF2B5EF4-FFF2-40B4-BE49-F238E27FC236}">
                    <a16:creationId xmlns:a16="http://schemas.microsoft.com/office/drawing/2014/main" id="{6323ABD2-B274-4F95-9EEC-2FB202FC2070}"/>
                  </a:ext>
                </a:extLst>
              </p:cNvPr>
              <p:cNvSpPr>
                <a:spLocks noChangeShapeType="1"/>
              </p:cNvSpPr>
              <p:nvPr userDrawn="1"/>
            </p:nvSpPr>
            <p:spPr bwMode="auto">
              <a:xfrm>
                <a:off x="6552" y="375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1" name="Line 308">
                <a:extLst>
                  <a:ext uri="{FF2B5EF4-FFF2-40B4-BE49-F238E27FC236}">
                    <a16:creationId xmlns:a16="http://schemas.microsoft.com/office/drawing/2014/main" id="{7307D5A7-3AD6-4C37-A8CB-084600A7B05C}"/>
                  </a:ext>
                </a:extLst>
              </p:cNvPr>
              <p:cNvSpPr>
                <a:spLocks noChangeShapeType="1"/>
              </p:cNvSpPr>
              <p:nvPr userDrawn="1"/>
            </p:nvSpPr>
            <p:spPr bwMode="auto">
              <a:xfrm>
                <a:off x="6194" y="376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2" name="Line 309">
                <a:extLst>
                  <a:ext uri="{FF2B5EF4-FFF2-40B4-BE49-F238E27FC236}">
                    <a16:creationId xmlns:a16="http://schemas.microsoft.com/office/drawing/2014/main" id="{4EF0D81F-46EA-445C-932B-5B3D3E3F641C}"/>
                  </a:ext>
                </a:extLst>
              </p:cNvPr>
              <p:cNvSpPr>
                <a:spLocks noChangeShapeType="1"/>
              </p:cNvSpPr>
              <p:nvPr userDrawn="1"/>
            </p:nvSpPr>
            <p:spPr bwMode="auto">
              <a:xfrm>
                <a:off x="6194" y="376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3" name="Freeform 310">
                <a:extLst>
                  <a:ext uri="{FF2B5EF4-FFF2-40B4-BE49-F238E27FC236}">
                    <a16:creationId xmlns:a16="http://schemas.microsoft.com/office/drawing/2014/main" id="{21DE6917-C095-4DBE-B6EF-F8863BDC2B39}"/>
                  </a:ext>
                </a:extLst>
              </p:cNvPr>
              <p:cNvSpPr>
                <a:spLocks/>
              </p:cNvSpPr>
              <p:nvPr userDrawn="1"/>
            </p:nvSpPr>
            <p:spPr bwMode="auto">
              <a:xfrm>
                <a:off x="6220" y="3764"/>
                <a:ext cx="23" cy="25"/>
              </a:xfrm>
              <a:custGeom>
                <a:avLst/>
                <a:gdLst>
                  <a:gd name="T0" fmla="*/ 3 w 30"/>
                  <a:gd name="T1" fmla="*/ 13 h 33"/>
                  <a:gd name="T2" fmla="*/ 25 w 30"/>
                  <a:gd name="T3" fmla="*/ 1 h 33"/>
                  <a:gd name="T4" fmla="*/ 26 w 30"/>
                  <a:gd name="T5" fmla="*/ 12 h 33"/>
                  <a:gd name="T6" fmla="*/ 30 w 30"/>
                  <a:gd name="T7" fmla="*/ 33 h 33"/>
                  <a:gd name="T8" fmla="*/ 22 w 30"/>
                  <a:gd name="T9" fmla="*/ 33 h 33"/>
                  <a:gd name="T10" fmla="*/ 3 w 30"/>
                  <a:gd name="T11" fmla="*/ 13 h 33"/>
                </a:gdLst>
                <a:ahLst/>
                <a:cxnLst>
                  <a:cxn ang="0">
                    <a:pos x="T0" y="T1"/>
                  </a:cxn>
                  <a:cxn ang="0">
                    <a:pos x="T2" y="T3"/>
                  </a:cxn>
                  <a:cxn ang="0">
                    <a:pos x="T4" y="T5"/>
                  </a:cxn>
                  <a:cxn ang="0">
                    <a:pos x="T6" y="T7"/>
                  </a:cxn>
                  <a:cxn ang="0">
                    <a:pos x="T8" y="T9"/>
                  </a:cxn>
                  <a:cxn ang="0">
                    <a:pos x="T10" y="T11"/>
                  </a:cxn>
                </a:cxnLst>
                <a:rect l="0" t="0" r="r" b="b"/>
                <a:pathLst>
                  <a:path w="30" h="33">
                    <a:moveTo>
                      <a:pt x="3" y="13"/>
                    </a:moveTo>
                    <a:cubicBezTo>
                      <a:pt x="0" y="0"/>
                      <a:pt x="16" y="1"/>
                      <a:pt x="25" y="1"/>
                    </a:cubicBezTo>
                    <a:cubicBezTo>
                      <a:pt x="25" y="3"/>
                      <a:pt x="26" y="9"/>
                      <a:pt x="26" y="12"/>
                    </a:cubicBezTo>
                    <a:cubicBezTo>
                      <a:pt x="30" y="19"/>
                      <a:pt x="30" y="26"/>
                      <a:pt x="30" y="33"/>
                    </a:cubicBezTo>
                    <a:cubicBezTo>
                      <a:pt x="28" y="33"/>
                      <a:pt x="24" y="33"/>
                      <a:pt x="22" y="33"/>
                    </a:cubicBezTo>
                    <a:cubicBezTo>
                      <a:pt x="21" y="22"/>
                      <a:pt x="9" y="20"/>
                      <a:pt x="3" y="1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4" name="Line 311">
                <a:extLst>
                  <a:ext uri="{FF2B5EF4-FFF2-40B4-BE49-F238E27FC236}">
                    <a16:creationId xmlns:a16="http://schemas.microsoft.com/office/drawing/2014/main" id="{958E6007-9932-45BD-B930-0B877E7E0BB4}"/>
                  </a:ext>
                </a:extLst>
              </p:cNvPr>
              <p:cNvSpPr>
                <a:spLocks noChangeShapeType="1"/>
              </p:cNvSpPr>
              <p:nvPr userDrawn="1"/>
            </p:nvSpPr>
            <p:spPr bwMode="auto">
              <a:xfrm>
                <a:off x="6544" y="3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5" name="Line 312">
                <a:extLst>
                  <a:ext uri="{FF2B5EF4-FFF2-40B4-BE49-F238E27FC236}">
                    <a16:creationId xmlns:a16="http://schemas.microsoft.com/office/drawing/2014/main" id="{ADC35591-91E8-4B95-B911-B6FACCF7008A}"/>
                  </a:ext>
                </a:extLst>
              </p:cNvPr>
              <p:cNvSpPr>
                <a:spLocks noChangeShapeType="1"/>
              </p:cNvSpPr>
              <p:nvPr userDrawn="1"/>
            </p:nvSpPr>
            <p:spPr bwMode="auto">
              <a:xfrm>
                <a:off x="6544" y="3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6" name="Line 313">
                <a:extLst>
                  <a:ext uri="{FF2B5EF4-FFF2-40B4-BE49-F238E27FC236}">
                    <a16:creationId xmlns:a16="http://schemas.microsoft.com/office/drawing/2014/main" id="{F8B5D145-7AA0-4E17-97C0-8EC75E83BAEE}"/>
                  </a:ext>
                </a:extLst>
              </p:cNvPr>
              <p:cNvSpPr>
                <a:spLocks noChangeShapeType="1"/>
              </p:cNvSpPr>
              <p:nvPr userDrawn="1"/>
            </p:nvSpPr>
            <p:spPr bwMode="auto">
              <a:xfrm>
                <a:off x="6578" y="3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7" name="Line 314">
                <a:extLst>
                  <a:ext uri="{FF2B5EF4-FFF2-40B4-BE49-F238E27FC236}">
                    <a16:creationId xmlns:a16="http://schemas.microsoft.com/office/drawing/2014/main" id="{92B2CE84-1FB2-4AAA-843B-08E5D7745051}"/>
                  </a:ext>
                </a:extLst>
              </p:cNvPr>
              <p:cNvSpPr>
                <a:spLocks noChangeShapeType="1"/>
              </p:cNvSpPr>
              <p:nvPr userDrawn="1"/>
            </p:nvSpPr>
            <p:spPr bwMode="auto">
              <a:xfrm>
                <a:off x="6578" y="37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8" name="Freeform 315">
                <a:extLst>
                  <a:ext uri="{FF2B5EF4-FFF2-40B4-BE49-F238E27FC236}">
                    <a16:creationId xmlns:a16="http://schemas.microsoft.com/office/drawing/2014/main" id="{7E55D2B1-1D8C-4204-84AA-C056B62D5A3C}"/>
                  </a:ext>
                </a:extLst>
              </p:cNvPr>
              <p:cNvSpPr>
                <a:spLocks/>
              </p:cNvSpPr>
              <p:nvPr userDrawn="1"/>
            </p:nvSpPr>
            <p:spPr bwMode="auto">
              <a:xfrm>
                <a:off x="6609" y="3783"/>
                <a:ext cx="15" cy="11"/>
              </a:xfrm>
              <a:custGeom>
                <a:avLst/>
                <a:gdLst>
                  <a:gd name="T0" fmla="*/ 0 w 20"/>
                  <a:gd name="T1" fmla="*/ 0 h 15"/>
                  <a:gd name="T2" fmla="*/ 20 w 20"/>
                  <a:gd name="T3" fmla="*/ 0 h 15"/>
                  <a:gd name="T4" fmla="*/ 20 w 20"/>
                  <a:gd name="T5" fmla="*/ 15 h 15"/>
                  <a:gd name="T6" fmla="*/ 0 w 20"/>
                  <a:gd name="T7" fmla="*/ 0 h 15"/>
                </a:gdLst>
                <a:ahLst/>
                <a:cxnLst>
                  <a:cxn ang="0">
                    <a:pos x="T0" y="T1"/>
                  </a:cxn>
                  <a:cxn ang="0">
                    <a:pos x="T2" y="T3"/>
                  </a:cxn>
                  <a:cxn ang="0">
                    <a:pos x="T4" y="T5"/>
                  </a:cxn>
                  <a:cxn ang="0">
                    <a:pos x="T6" y="T7"/>
                  </a:cxn>
                </a:cxnLst>
                <a:rect l="0" t="0" r="r" b="b"/>
                <a:pathLst>
                  <a:path w="20" h="15">
                    <a:moveTo>
                      <a:pt x="0" y="0"/>
                    </a:moveTo>
                    <a:cubicBezTo>
                      <a:pt x="7" y="0"/>
                      <a:pt x="13" y="0"/>
                      <a:pt x="20" y="0"/>
                    </a:cubicBezTo>
                    <a:cubicBezTo>
                      <a:pt x="20" y="4"/>
                      <a:pt x="20" y="11"/>
                      <a:pt x="20" y="15"/>
                    </a:cubicBezTo>
                    <a:cubicBezTo>
                      <a:pt x="10" y="15"/>
                      <a:pt x="1" y="11"/>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9" name="Freeform 316">
                <a:extLst>
                  <a:ext uri="{FF2B5EF4-FFF2-40B4-BE49-F238E27FC236}">
                    <a16:creationId xmlns:a16="http://schemas.microsoft.com/office/drawing/2014/main" id="{EE2F2CA8-471B-4EC2-A8BF-B2C7CD1E75DC}"/>
                  </a:ext>
                </a:extLst>
              </p:cNvPr>
              <p:cNvSpPr>
                <a:spLocks/>
              </p:cNvSpPr>
              <p:nvPr userDrawn="1"/>
            </p:nvSpPr>
            <p:spPr bwMode="auto">
              <a:xfrm>
                <a:off x="6676" y="3779"/>
                <a:ext cx="24" cy="22"/>
              </a:xfrm>
              <a:custGeom>
                <a:avLst/>
                <a:gdLst>
                  <a:gd name="T0" fmla="*/ 0 w 32"/>
                  <a:gd name="T1" fmla="*/ 5 h 30"/>
                  <a:gd name="T2" fmla="*/ 32 w 32"/>
                  <a:gd name="T3" fmla="*/ 14 h 30"/>
                  <a:gd name="T4" fmla="*/ 10 w 32"/>
                  <a:gd name="T5" fmla="*/ 30 h 30"/>
                  <a:gd name="T6" fmla="*/ 9 w 32"/>
                  <a:gd name="T7" fmla="*/ 14 h 30"/>
                  <a:gd name="T8" fmla="*/ 25 w 32"/>
                  <a:gd name="T9" fmla="*/ 20 h 30"/>
                  <a:gd name="T10" fmla="*/ 0 w 32"/>
                  <a:gd name="T11" fmla="*/ 9 h 30"/>
                  <a:gd name="T12" fmla="*/ 0 w 32"/>
                  <a:gd name="T13" fmla="*/ 5 h 30"/>
                </a:gdLst>
                <a:ahLst/>
                <a:cxnLst>
                  <a:cxn ang="0">
                    <a:pos x="T0" y="T1"/>
                  </a:cxn>
                  <a:cxn ang="0">
                    <a:pos x="T2" y="T3"/>
                  </a:cxn>
                  <a:cxn ang="0">
                    <a:pos x="T4" y="T5"/>
                  </a:cxn>
                  <a:cxn ang="0">
                    <a:pos x="T6" y="T7"/>
                  </a:cxn>
                  <a:cxn ang="0">
                    <a:pos x="T8" y="T9"/>
                  </a:cxn>
                  <a:cxn ang="0">
                    <a:pos x="T10" y="T11"/>
                  </a:cxn>
                  <a:cxn ang="0">
                    <a:pos x="T12" y="T13"/>
                  </a:cxn>
                </a:cxnLst>
                <a:rect l="0" t="0" r="r" b="b"/>
                <a:pathLst>
                  <a:path w="32" h="30">
                    <a:moveTo>
                      <a:pt x="0" y="5"/>
                    </a:moveTo>
                    <a:cubicBezTo>
                      <a:pt x="11" y="7"/>
                      <a:pt x="30" y="0"/>
                      <a:pt x="32" y="14"/>
                    </a:cubicBezTo>
                    <a:cubicBezTo>
                      <a:pt x="31" y="24"/>
                      <a:pt x="17" y="25"/>
                      <a:pt x="10" y="30"/>
                    </a:cubicBezTo>
                    <a:cubicBezTo>
                      <a:pt x="9" y="25"/>
                      <a:pt x="9" y="18"/>
                      <a:pt x="9" y="14"/>
                    </a:cubicBezTo>
                    <a:cubicBezTo>
                      <a:pt x="14" y="16"/>
                      <a:pt x="19" y="18"/>
                      <a:pt x="25" y="20"/>
                    </a:cubicBezTo>
                    <a:cubicBezTo>
                      <a:pt x="21" y="9"/>
                      <a:pt x="10" y="9"/>
                      <a:pt x="0" y="9"/>
                    </a:cubicBezTo>
                    <a:lnTo>
                      <a:pt x="0" y="5"/>
                    </a:ln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0" name="Line 317">
                <a:extLst>
                  <a:ext uri="{FF2B5EF4-FFF2-40B4-BE49-F238E27FC236}">
                    <a16:creationId xmlns:a16="http://schemas.microsoft.com/office/drawing/2014/main" id="{B2EBDD38-7577-4815-A822-968621423BD5}"/>
                  </a:ext>
                </a:extLst>
              </p:cNvPr>
              <p:cNvSpPr>
                <a:spLocks noChangeShapeType="1"/>
              </p:cNvSpPr>
              <p:nvPr userDrawn="1"/>
            </p:nvSpPr>
            <p:spPr bwMode="auto">
              <a:xfrm>
                <a:off x="6677" y="379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1" name="Line 318">
                <a:extLst>
                  <a:ext uri="{FF2B5EF4-FFF2-40B4-BE49-F238E27FC236}">
                    <a16:creationId xmlns:a16="http://schemas.microsoft.com/office/drawing/2014/main" id="{37E25D02-F6A5-45E5-8954-04131840F51D}"/>
                  </a:ext>
                </a:extLst>
              </p:cNvPr>
              <p:cNvSpPr>
                <a:spLocks noChangeShapeType="1"/>
              </p:cNvSpPr>
              <p:nvPr userDrawn="1"/>
            </p:nvSpPr>
            <p:spPr bwMode="auto">
              <a:xfrm>
                <a:off x="6677" y="379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2" name="Freeform 319">
                <a:extLst>
                  <a:ext uri="{FF2B5EF4-FFF2-40B4-BE49-F238E27FC236}">
                    <a16:creationId xmlns:a16="http://schemas.microsoft.com/office/drawing/2014/main" id="{CD01FC09-A419-4576-902E-49E418901F09}"/>
                  </a:ext>
                </a:extLst>
              </p:cNvPr>
              <p:cNvSpPr>
                <a:spLocks/>
              </p:cNvSpPr>
              <p:nvPr userDrawn="1"/>
            </p:nvSpPr>
            <p:spPr bwMode="auto">
              <a:xfrm>
                <a:off x="6862" y="3789"/>
                <a:ext cx="8" cy="9"/>
              </a:xfrm>
              <a:custGeom>
                <a:avLst/>
                <a:gdLst>
                  <a:gd name="T0" fmla="*/ 1 w 10"/>
                  <a:gd name="T1" fmla="*/ 2 h 11"/>
                  <a:gd name="T2" fmla="*/ 9 w 10"/>
                  <a:gd name="T3" fmla="*/ 9 h 11"/>
                  <a:gd name="T4" fmla="*/ 1 w 10"/>
                  <a:gd name="T5" fmla="*/ 2 h 11"/>
                </a:gdLst>
                <a:ahLst/>
                <a:cxnLst>
                  <a:cxn ang="0">
                    <a:pos x="T0" y="T1"/>
                  </a:cxn>
                  <a:cxn ang="0">
                    <a:pos x="T2" y="T3"/>
                  </a:cxn>
                  <a:cxn ang="0">
                    <a:pos x="T4" y="T5"/>
                  </a:cxn>
                </a:cxnLst>
                <a:rect l="0" t="0" r="r" b="b"/>
                <a:pathLst>
                  <a:path w="10" h="11">
                    <a:moveTo>
                      <a:pt x="1" y="2"/>
                    </a:moveTo>
                    <a:cubicBezTo>
                      <a:pt x="8" y="0"/>
                      <a:pt x="10" y="3"/>
                      <a:pt x="9" y="9"/>
                    </a:cubicBezTo>
                    <a:cubicBezTo>
                      <a:pt x="2" y="11"/>
                      <a:pt x="0" y="9"/>
                      <a:pt x="1"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3" name="Freeform 320">
                <a:extLst>
                  <a:ext uri="{FF2B5EF4-FFF2-40B4-BE49-F238E27FC236}">
                    <a16:creationId xmlns:a16="http://schemas.microsoft.com/office/drawing/2014/main" id="{AB2A337A-9AC9-4E84-BC20-5B2150337117}"/>
                  </a:ext>
                </a:extLst>
              </p:cNvPr>
              <p:cNvSpPr>
                <a:spLocks/>
              </p:cNvSpPr>
              <p:nvPr userDrawn="1"/>
            </p:nvSpPr>
            <p:spPr bwMode="auto">
              <a:xfrm>
                <a:off x="6240" y="3794"/>
                <a:ext cx="15" cy="12"/>
              </a:xfrm>
              <a:custGeom>
                <a:avLst/>
                <a:gdLst>
                  <a:gd name="T0" fmla="*/ 3 w 20"/>
                  <a:gd name="T1" fmla="*/ 0 h 16"/>
                  <a:gd name="T2" fmla="*/ 20 w 20"/>
                  <a:gd name="T3" fmla="*/ 12 h 16"/>
                  <a:gd name="T4" fmla="*/ 3 w 20"/>
                  <a:gd name="T5" fmla="*/ 0 h 16"/>
                </a:gdLst>
                <a:ahLst/>
                <a:cxnLst>
                  <a:cxn ang="0">
                    <a:pos x="T0" y="T1"/>
                  </a:cxn>
                  <a:cxn ang="0">
                    <a:pos x="T2" y="T3"/>
                  </a:cxn>
                  <a:cxn ang="0">
                    <a:pos x="T4" y="T5"/>
                  </a:cxn>
                </a:cxnLst>
                <a:rect l="0" t="0" r="r" b="b"/>
                <a:pathLst>
                  <a:path w="20" h="16">
                    <a:moveTo>
                      <a:pt x="3" y="0"/>
                    </a:moveTo>
                    <a:cubicBezTo>
                      <a:pt x="9" y="1"/>
                      <a:pt x="18" y="7"/>
                      <a:pt x="20" y="12"/>
                    </a:cubicBezTo>
                    <a:cubicBezTo>
                      <a:pt x="13" y="16"/>
                      <a:pt x="0" y="9"/>
                      <a:pt x="3"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4" name="Line 321">
                <a:extLst>
                  <a:ext uri="{FF2B5EF4-FFF2-40B4-BE49-F238E27FC236}">
                    <a16:creationId xmlns:a16="http://schemas.microsoft.com/office/drawing/2014/main" id="{C9C1E570-291A-4585-9684-00B518EE8459}"/>
                  </a:ext>
                </a:extLst>
              </p:cNvPr>
              <p:cNvSpPr>
                <a:spLocks noChangeShapeType="1"/>
              </p:cNvSpPr>
              <p:nvPr userDrawn="1"/>
            </p:nvSpPr>
            <p:spPr bwMode="auto">
              <a:xfrm>
                <a:off x="6877" y="38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5" name="Line 322">
                <a:extLst>
                  <a:ext uri="{FF2B5EF4-FFF2-40B4-BE49-F238E27FC236}">
                    <a16:creationId xmlns:a16="http://schemas.microsoft.com/office/drawing/2014/main" id="{351E5470-925A-413A-87B3-98FA35A64148}"/>
                  </a:ext>
                </a:extLst>
              </p:cNvPr>
              <p:cNvSpPr>
                <a:spLocks noChangeShapeType="1"/>
              </p:cNvSpPr>
              <p:nvPr userDrawn="1"/>
            </p:nvSpPr>
            <p:spPr bwMode="auto">
              <a:xfrm>
                <a:off x="6877" y="38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6" name="Freeform 323">
                <a:extLst>
                  <a:ext uri="{FF2B5EF4-FFF2-40B4-BE49-F238E27FC236}">
                    <a16:creationId xmlns:a16="http://schemas.microsoft.com/office/drawing/2014/main" id="{BA79641A-2C46-4EA3-B3FD-470F078CEA5A}"/>
                  </a:ext>
                </a:extLst>
              </p:cNvPr>
              <p:cNvSpPr>
                <a:spLocks/>
              </p:cNvSpPr>
              <p:nvPr userDrawn="1"/>
            </p:nvSpPr>
            <p:spPr bwMode="auto">
              <a:xfrm>
                <a:off x="6543" y="3806"/>
                <a:ext cx="114" cy="60"/>
              </a:xfrm>
              <a:custGeom>
                <a:avLst/>
                <a:gdLst>
                  <a:gd name="T0" fmla="*/ 23 w 152"/>
                  <a:gd name="T1" fmla="*/ 0 h 80"/>
                  <a:gd name="T2" fmla="*/ 46 w 152"/>
                  <a:gd name="T3" fmla="*/ 9 h 80"/>
                  <a:gd name="T4" fmla="*/ 64 w 152"/>
                  <a:gd name="T5" fmla="*/ 21 h 80"/>
                  <a:gd name="T6" fmla="*/ 115 w 152"/>
                  <a:gd name="T7" fmla="*/ 33 h 80"/>
                  <a:gd name="T8" fmla="*/ 134 w 152"/>
                  <a:gd name="T9" fmla="*/ 34 h 80"/>
                  <a:gd name="T10" fmla="*/ 145 w 152"/>
                  <a:gd name="T11" fmla="*/ 45 h 80"/>
                  <a:gd name="T12" fmla="*/ 145 w 152"/>
                  <a:gd name="T13" fmla="*/ 68 h 80"/>
                  <a:gd name="T14" fmla="*/ 152 w 152"/>
                  <a:gd name="T15" fmla="*/ 80 h 80"/>
                  <a:gd name="T16" fmla="*/ 120 w 152"/>
                  <a:gd name="T17" fmla="*/ 76 h 80"/>
                  <a:gd name="T18" fmla="*/ 101 w 152"/>
                  <a:gd name="T19" fmla="*/ 80 h 80"/>
                  <a:gd name="T20" fmla="*/ 83 w 152"/>
                  <a:gd name="T21" fmla="*/ 53 h 80"/>
                  <a:gd name="T22" fmla="*/ 74 w 152"/>
                  <a:gd name="T23" fmla="*/ 49 h 80"/>
                  <a:gd name="T24" fmla="*/ 41 w 152"/>
                  <a:gd name="T25" fmla="*/ 37 h 80"/>
                  <a:gd name="T26" fmla="*/ 23 w 152"/>
                  <a:gd name="T27" fmla="*/ 24 h 80"/>
                  <a:gd name="T28" fmla="*/ 0 w 152"/>
                  <a:gd name="T29" fmla="*/ 29 h 80"/>
                  <a:gd name="T30" fmla="*/ 13 w 152"/>
                  <a:gd name="T31" fmla="*/ 12 h 80"/>
                  <a:gd name="T32" fmla="*/ 23 w 152"/>
                  <a:gd name="T3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80">
                    <a:moveTo>
                      <a:pt x="23" y="0"/>
                    </a:moveTo>
                    <a:cubicBezTo>
                      <a:pt x="30" y="2"/>
                      <a:pt x="38" y="5"/>
                      <a:pt x="46" y="9"/>
                    </a:cubicBezTo>
                    <a:cubicBezTo>
                      <a:pt x="52" y="13"/>
                      <a:pt x="58" y="17"/>
                      <a:pt x="64" y="21"/>
                    </a:cubicBezTo>
                    <a:cubicBezTo>
                      <a:pt x="79" y="34"/>
                      <a:pt x="100" y="24"/>
                      <a:pt x="115" y="33"/>
                    </a:cubicBezTo>
                    <a:cubicBezTo>
                      <a:pt x="121" y="33"/>
                      <a:pt x="128" y="34"/>
                      <a:pt x="134" y="34"/>
                    </a:cubicBezTo>
                    <a:cubicBezTo>
                      <a:pt x="137" y="37"/>
                      <a:pt x="141" y="41"/>
                      <a:pt x="145" y="45"/>
                    </a:cubicBezTo>
                    <a:cubicBezTo>
                      <a:pt x="145" y="53"/>
                      <a:pt x="145" y="60"/>
                      <a:pt x="145" y="68"/>
                    </a:cubicBezTo>
                    <a:cubicBezTo>
                      <a:pt x="147" y="71"/>
                      <a:pt x="150" y="77"/>
                      <a:pt x="152" y="80"/>
                    </a:cubicBezTo>
                    <a:cubicBezTo>
                      <a:pt x="142" y="74"/>
                      <a:pt x="131" y="75"/>
                      <a:pt x="120" y="76"/>
                    </a:cubicBezTo>
                    <a:cubicBezTo>
                      <a:pt x="114" y="80"/>
                      <a:pt x="107" y="80"/>
                      <a:pt x="101" y="80"/>
                    </a:cubicBezTo>
                    <a:cubicBezTo>
                      <a:pt x="97" y="70"/>
                      <a:pt x="89" y="63"/>
                      <a:pt x="83" y="53"/>
                    </a:cubicBezTo>
                    <a:cubicBezTo>
                      <a:pt x="81" y="52"/>
                      <a:pt x="76" y="50"/>
                      <a:pt x="74" y="49"/>
                    </a:cubicBezTo>
                    <a:cubicBezTo>
                      <a:pt x="63" y="43"/>
                      <a:pt x="53" y="37"/>
                      <a:pt x="41" y="37"/>
                    </a:cubicBezTo>
                    <a:cubicBezTo>
                      <a:pt x="35" y="33"/>
                      <a:pt x="29" y="28"/>
                      <a:pt x="23" y="24"/>
                    </a:cubicBezTo>
                    <a:cubicBezTo>
                      <a:pt x="15" y="25"/>
                      <a:pt x="7" y="27"/>
                      <a:pt x="0" y="29"/>
                    </a:cubicBezTo>
                    <a:cubicBezTo>
                      <a:pt x="5" y="23"/>
                      <a:pt x="9" y="18"/>
                      <a:pt x="13" y="12"/>
                    </a:cubicBezTo>
                    <a:cubicBezTo>
                      <a:pt x="16" y="8"/>
                      <a:pt x="19" y="4"/>
                      <a:pt x="23"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7" name="Freeform 324">
                <a:extLst>
                  <a:ext uri="{FF2B5EF4-FFF2-40B4-BE49-F238E27FC236}">
                    <a16:creationId xmlns:a16="http://schemas.microsoft.com/office/drawing/2014/main" id="{DA176F0D-72B8-4D44-97DE-E4F7A175F9CE}"/>
                  </a:ext>
                </a:extLst>
              </p:cNvPr>
              <p:cNvSpPr>
                <a:spLocks/>
              </p:cNvSpPr>
              <p:nvPr userDrawn="1"/>
            </p:nvSpPr>
            <p:spPr bwMode="auto">
              <a:xfrm>
                <a:off x="6816" y="3807"/>
                <a:ext cx="34" cy="43"/>
              </a:xfrm>
              <a:custGeom>
                <a:avLst/>
                <a:gdLst>
                  <a:gd name="T0" fmla="*/ 0 w 44"/>
                  <a:gd name="T1" fmla="*/ 0 h 58"/>
                  <a:gd name="T2" fmla="*/ 27 w 44"/>
                  <a:gd name="T3" fmla="*/ 1 h 58"/>
                  <a:gd name="T4" fmla="*/ 39 w 44"/>
                  <a:gd name="T5" fmla="*/ 7 h 58"/>
                  <a:gd name="T6" fmla="*/ 39 w 44"/>
                  <a:gd name="T7" fmla="*/ 25 h 58"/>
                  <a:gd name="T8" fmla="*/ 44 w 44"/>
                  <a:gd name="T9" fmla="*/ 46 h 58"/>
                  <a:gd name="T10" fmla="*/ 33 w 44"/>
                  <a:gd name="T11" fmla="*/ 47 h 58"/>
                  <a:gd name="T12" fmla="*/ 16 w 44"/>
                  <a:gd name="T13" fmla="*/ 58 h 58"/>
                  <a:gd name="T14" fmla="*/ 16 w 44"/>
                  <a:gd name="T15" fmla="*/ 21 h 58"/>
                  <a:gd name="T16" fmla="*/ 0 w 44"/>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58">
                    <a:moveTo>
                      <a:pt x="0" y="0"/>
                    </a:moveTo>
                    <a:cubicBezTo>
                      <a:pt x="9" y="0"/>
                      <a:pt x="18" y="0"/>
                      <a:pt x="27" y="1"/>
                    </a:cubicBezTo>
                    <a:cubicBezTo>
                      <a:pt x="30" y="2"/>
                      <a:pt x="36" y="5"/>
                      <a:pt x="39" y="7"/>
                    </a:cubicBezTo>
                    <a:cubicBezTo>
                      <a:pt x="39" y="13"/>
                      <a:pt x="39" y="19"/>
                      <a:pt x="39" y="25"/>
                    </a:cubicBezTo>
                    <a:cubicBezTo>
                      <a:pt x="44" y="31"/>
                      <a:pt x="44" y="39"/>
                      <a:pt x="44" y="46"/>
                    </a:cubicBezTo>
                    <a:cubicBezTo>
                      <a:pt x="41" y="46"/>
                      <a:pt x="35" y="46"/>
                      <a:pt x="33" y="47"/>
                    </a:cubicBezTo>
                    <a:cubicBezTo>
                      <a:pt x="27" y="51"/>
                      <a:pt x="22" y="55"/>
                      <a:pt x="16" y="58"/>
                    </a:cubicBezTo>
                    <a:cubicBezTo>
                      <a:pt x="16" y="46"/>
                      <a:pt x="16" y="33"/>
                      <a:pt x="16" y="21"/>
                    </a:cubicBezTo>
                    <a:cubicBezTo>
                      <a:pt x="10" y="15"/>
                      <a:pt x="4" y="9"/>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8" name="Line 325">
                <a:extLst>
                  <a:ext uri="{FF2B5EF4-FFF2-40B4-BE49-F238E27FC236}">
                    <a16:creationId xmlns:a16="http://schemas.microsoft.com/office/drawing/2014/main" id="{6DB68DE9-C7B7-42C9-9249-D3AFE6DA5EC3}"/>
                  </a:ext>
                </a:extLst>
              </p:cNvPr>
              <p:cNvSpPr>
                <a:spLocks noChangeShapeType="1"/>
              </p:cNvSpPr>
              <p:nvPr userDrawn="1"/>
            </p:nvSpPr>
            <p:spPr bwMode="auto">
              <a:xfrm>
                <a:off x="6784" y="38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9" name="Line 326">
                <a:extLst>
                  <a:ext uri="{FF2B5EF4-FFF2-40B4-BE49-F238E27FC236}">
                    <a16:creationId xmlns:a16="http://schemas.microsoft.com/office/drawing/2014/main" id="{845E90FF-5AFA-49CB-9DFF-3113FF18832D}"/>
                  </a:ext>
                </a:extLst>
              </p:cNvPr>
              <p:cNvSpPr>
                <a:spLocks noChangeShapeType="1"/>
              </p:cNvSpPr>
              <p:nvPr userDrawn="1"/>
            </p:nvSpPr>
            <p:spPr bwMode="auto">
              <a:xfrm>
                <a:off x="6784" y="381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0" name="Line 327">
                <a:extLst>
                  <a:ext uri="{FF2B5EF4-FFF2-40B4-BE49-F238E27FC236}">
                    <a16:creationId xmlns:a16="http://schemas.microsoft.com/office/drawing/2014/main" id="{B567DC00-FE31-442A-AFA4-DA40D1223DFF}"/>
                  </a:ext>
                </a:extLst>
              </p:cNvPr>
              <p:cNvSpPr>
                <a:spLocks noChangeShapeType="1"/>
              </p:cNvSpPr>
              <p:nvPr userDrawn="1"/>
            </p:nvSpPr>
            <p:spPr bwMode="auto">
              <a:xfrm>
                <a:off x="6274" y="382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1" name="Line 328">
                <a:extLst>
                  <a:ext uri="{FF2B5EF4-FFF2-40B4-BE49-F238E27FC236}">
                    <a16:creationId xmlns:a16="http://schemas.microsoft.com/office/drawing/2014/main" id="{B2D4845C-0137-417E-80F9-05E36E09A992}"/>
                  </a:ext>
                </a:extLst>
              </p:cNvPr>
              <p:cNvSpPr>
                <a:spLocks noChangeShapeType="1"/>
              </p:cNvSpPr>
              <p:nvPr userDrawn="1"/>
            </p:nvSpPr>
            <p:spPr bwMode="auto">
              <a:xfrm>
                <a:off x="6274" y="382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2" name="Line 329">
                <a:extLst>
                  <a:ext uri="{FF2B5EF4-FFF2-40B4-BE49-F238E27FC236}">
                    <a16:creationId xmlns:a16="http://schemas.microsoft.com/office/drawing/2014/main" id="{B9528B9B-75FD-45A4-BFBB-820CA403D64D}"/>
                  </a:ext>
                </a:extLst>
              </p:cNvPr>
              <p:cNvSpPr>
                <a:spLocks noChangeShapeType="1"/>
              </p:cNvSpPr>
              <p:nvPr userDrawn="1"/>
            </p:nvSpPr>
            <p:spPr bwMode="auto">
              <a:xfrm>
                <a:off x="6822" y="38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3" name="Line 330">
                <a:extLst>
                  <a:ext uri="{FF2B5EF4-FFF2-40B4-BE49-F238E27FC236}">
                    <a16:creationId xmlns:a16="http://schemas.microsoft.com/office/drawing/2014/main" id="{0E233A68-2415-4025-823E-2CD0F4D20EDB}"/>
                  </a:ext>
                </a:extLst>
              </p:cNvPr>
              <p:cNvSpPr>
                <a:spLocks noChangeShapeType="1"/>
              </p:cNvSpPr>
              <p:nvPr userDrawn="1"/>
            </p:nvSpPr>
            <p:spPr bwMode="auto">
              <a:xfrm>
                <a:off x="6822" y="38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4" name="Freeform 331">
                <a:extLst>
                  <a:ext uri="{FF2B5EF4-FFF2-40B4-BE49-F238E27FC236}">
                    <a16:creationId xmlns:a16="http://schemas.microsoft.com/office/drawing/2014/main" id="{61F5FFEA-F36C-42BC-A852-B54FF41A1F42}"/>
                  </a:ext>
                </a:extLst>
              </p:cNvPr>
              <p:cNvSpPr>
                <a:spLocks/>
              </p:cNvSpPr>
              <p:nvPr userDrawn="1"/>
            </p:nvSpPr>
            <p:spPr bwMode="auto">
              <a:xfrm>
                <a:off x="6904" y="3845"/>
                <a:ext cx="8" cy="8"/>
              </a:xfrm>
              <a:custGeom>
                <a:avLst/>
                <a:gdLst>
                  <a:gd name="T0" fmla="*/ 1 w 10"/>
                  <a:gd name="T1" fmla="*/ 1 h 10"/>
                  <a:gd name="T2" fmla="*/ 9 w 10"/>
                  <a:gd name="T3" fmla="*/ 9 h 10"/>
                  <a:gd name="T4" fmla="*/ 1 w 10"/>
                  <a:gd name="T5" fmla="*/ 1 h 10"/>
                </a:gdLst>
                <a:ahLst/>
                <a:cxnLst>
                  <a:cxn ang="0">
                    <a:pos x="T0" y="T1"/>
                  </a:cxn>
                  <a:cxn ang="0">
                    <a:pos x="T2" y="T3"/>
                  </a:cxn>
                  <a:cxn ang="0">
                    <a:pos x="T4" y="T5"/>
                  </a:cxn>
                </a:cxnLst>
                <a:rect l="0" t="0" r="r" b="b"/>
                <a:pathLst>
                  <a:path w="10" h="10">
                    <a:moveTo>
                      <a:pt x="1" y="1"/>
                    </a:moveTo>
                    <a:cubicBezTo>
                      <a:pt x="7" y="0"/>
                      <a:pt x="10" y="2"/>
                      <a:pt x="9" y="9"/>
                    </a:cubicBezTo>
                    <a:cubicBezTo>
                      <a:pt x="3" y="10"/>
                      <a:pt x="0" y="7"/>
                      <a:pt x="1"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5" name="Line 332">
                <a:extLst>
                  <a:ext uri="{FF2B5EF4-FFF2-40B4-BE49-F238E27FC236}">
                    <a16:creationId xmlns:a16="http://schemas.microsoft.com/office/drawing/2014/main" id="{AB6D4CAA-BDB6-4F47-B268-06B601AD0F92}"/>
                  </a:ext>
                </a:extLst>
              </p:cNvPr>
              <p:cNvSpPr>
                <a:spLocks noChangeShapeType="1"/>
              </p:cNvSpPr>
              <p:nvPr userDrawn="1"/>
            </p:nvSpPr>
            <p:spPr bwMode="auto">
              <a:xfrm>
                <a:off x="6950" y="385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6" name="Line 333">
                <a:extLst>
                  <a:ext uri="{FF2B5EF4-FFF2-40B4-BE49-F238E27FC236}">
                    <a16:creationId xmlns:a16="http://schemas.microsoft.com/office/drawing/2014/main" id="{4D8939B0-7642-4E1F-8108-9987BF4D5D72}"/>
                  </a:ext>
                </a:extLst>
              </p:cNvPr>
              <p:cNvSpPr>
                <a:spLocks noChangeShapeType="1"/>
              </p:cNvSpPr>
              <p:nvPr userDrawn="1"/>
            </p:nvSpPr>
            <p:spPr bwMode="auto">
              <a:xfrm>
                <a:off x="6950" y="385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7" name="Freeform 334">
                <a:extLst>
                  <a:ext uri="{FF2B5EF4-FFF2-40B4-BE49-F238E27FC236}">
                    <a16:creationId xmlns:a16="http://schemas.microsoft.com/office/drawing/2014/main" id="{A54A59DE-9BC3-4730-8D2A-093B1B89EC57}"/>
                  </a:ext>
                </a:extLst>
              </p:cNvPr>
              <p:cNvSpPr>
                <a:spLocks/>
              </p:cNvSpPr>
              <p:nvPr userDrawn="1"/>
            </p:nvSpPr>
            <p:spPr bwMode="auto">
              <a:xfrm>
                <a:off x="6659" y="3868"/>
                <a:ext cx="48" cy="35"/>
              </a:xfrm>
              <a:custGeom>
                <a:avLst/>
                <a:gdLst>
                  <a:gd name="T0" fmla="*/ 0 w 64"/>
                  <a:gd name="T1" fmla="*/ 6 h 47"/>
                  <a:gd name="T2" fmla="*/ 4 w 64"/>
                  <a:gd name="T3" fmla="*/ 0 h 47"/>
                  <a:gd name="T4" fmla="*/ 5 w 64"/>
                  <a:gd name="T5" fmla="*/ 7 h 47"/>
                  <a:gd name="T6" fmla="*/ 16 w 64"/>
                  <a:gd name="T7" fmla="*/ 7 h 47"/>
                  <a:gd name="T8" fmla="*/ 35 w 64"/>
                  <a:gd name="T9" fmla="*/ 20 h 47"/>
                  <a:gd name="T10" fmla="*/ 56 w 64"/>
                  <a:gd name="T11" fmla="*/ 23 h 47"/>
                  <a:gd name="T12" fmla="*/ 64 w 64"/>
                  <a:gd name="T13" fmla="*/ 38 h 47"/>
                  <a:gd name="T14" fmla="*/ 39 w 64"/>
                  <a:gd name="T15" fmla="*/ 41 h 47"/>
                  <a:gd name="T16" fmla="*/ 22 w 64"/>
                  <a:gd name="T17" fmla="*/ 27 h 47"/>
                  <a:gd name="T18" fmla="*/ 0 w 64"/>
                  <a:gd name="T1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47">
                    <a:moveTo>
                      <a:pt x="0" y="6"/>
                    </a:moveTo>
                    <a:cubicBezTo>
                      <a:pt x="1" y="4"/>
                      <a:pt x="3" y="1"/>
                      <a:pt x="4" y="0"/>
                    </a:cubicBezTo>
                    <a:cubicBezTo>
                      <a:pt x="5" y="7"/>
                      <a:pt x="5" y="7"/>
                      <a:pt x="5" y="7"/>
                    </a:cubicBezTo>
                    <a:cubicBezTo>
                      <a:pt x="8" y="7"/>
                      <a:pt x="13" y="7"/>
                      <a:pt x="16" y="7"/>
                    </a:cubicBezTo>
                    <a:cubicBezTo>
                      <a:pt x="23" y="11"/>
                      <a:pt x="29" y="15"/>
                      <a:pt x="35" y="20"/>
                    </a:cubicBezTo>
                    <a:cubicBezTo>
                      <a:pt x="42" y="21"/>
                      <a:pt x="50" y="19"/>
                      <a:pt x="56" y="23"/>
                    </a:cubicBezTo>
                    <a:cubicBezTo>
                      <a:pt x="60" y="28"/>
                      <a:pt x="62" y="33"/>
                      <a:pt x="64" y="38"/>
                    </a:cubicBezTo>
                    <a:cubicBezTo>
                      <a:pt x="59" y="47"/>
                      <a:pt x="47" y="44"/>
                      <a:pt x="39" y="41"/>
                    </a:cubicBezTo>
                    <a:cubicBezTo>
                      <a:pt x="31" y="39"/>
                      <a:pt x="24" y="36"/>
                      <a:pt x="22" y="27"/>
                    </a:cubicBezTo>
                    <a:cubicBezTo>
                      <a:pt x="19" y="16"/>
                      <a:pt x="9" y="11"/>
                      <a:pt x="0" y="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8" name="Freeform 335">
                <a:extLst>
                  <a:ext uri="{FF2B5EF4-FFF2-40B4-BE49-F238E27FC236}">
                    <a16:creationId xmlns:a16="http://schemas.microsoft.com/office/drawing/2014/main" id="{34170143-A608-423F-AC6D-9B8C61ABAFF9}"/>
                  </a:ext>
                </a:extLst>
              </p:cNvPr>
              <p:cNvSpPr>
                <a:spLocks/>
              </p:cNvSpPr>
              <p:nvPr userDrawn="1"/>
            </p:nvSpPr>
            <p:spPr bwMode="auto">
              <a:xfrm>
                <a:off x="6325" y="3871"/>
                <a:ext cx="12" cy="12"/>
              </a:xfrm>
              <a:custGeom>
                <a:avLst/>
                <a:gdLst>
                  <a:gd name="T0" fmla="*/ 1 w 16"/>
                  <a:gd name="T1" fmla="*/ 0 h 16"/>
                  <a:gd name="T2" fmla="*/ 16 w 16"/>
                  <a:gd name="T3" fmla="*/ 15 h 16"/>
                  <a:gd name="T4" fmla="*/ 0 w 16"/>
                  <a:gd name="T5" fmla="*/ 16 h 16"/>
                  <a:gd name="T6" fmla="*/ 1 w 16"/>
                  <a:gd name="T7" fmla="*/ 0 h 16"/>
                </a:gdLst>
                <a:ahLst/>
                <a:cxnLst>
                  <a:cxn ang="0">
                    <a:pos x="T0" y="T1"/>
                  </a:cxn>
                  <a:cxn ang="0">
                    <a:pos x="T2" y="T3"/>
                  </a:cxn>
                  <a:cxn ang="0">
                    <a:pos x="T4" y="T5"/>
                  </a:cxn>
                  <a:cxn ang="0">
                    <a:pos x="T6" y="T7"/>
                  </a:cxn>
                </a:cxnLst>
                <a:rect l="0" t="0" r="r" b="b"/>
                <a:pathLst>
                  <a:path w="16" h="16">
                    <a:moveTo>
                      <a:pt x="1" y="0"/>
                    </a:moveTo>
                    <a:cubicBezTo>
                      <a:pt x="9" y="2"/>
                      <a:pt x="14" y="7"/>
                      <a:pt x="16" y="15"/>
                    </a:cubicBezTo>
                    <a:cubicBezTo>
                      <a:pt x="12" y="16"/>
                      <a:pt x="4" y="16"/>
                      <a:pt x="0" y="16"/>
                    </a:cubicBezTo>
                    <a:cubicBezTo>
                      <a:pt x="0" y="12"/>
                      <a:pt x="0" y="4"/>
                      <a:pt x="1"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9" name="Freeform 336">
                <a:extLst>
                  <a:ext uri="{FF2B5EF4-FFF2-40B4-BE49-F238E27FC236}">
                    <a16:creationId xmlns:a16="http://schemas.microsoft.com/office/drawing/2014/main" id="{D3D29D77-9C26-499D-9CBA-7D211AD5572A}"/>
                  </a:ext>
                </a:extLst>
              </p:cNvPr>
              <p:cNvSpPr>
                <a:spLocks/>
              </p:cNvSpPr>
              <p:nvPr userDrawn="1"/>
            </p:nvSpPr>
            <p:spPr bwMode="auto">
              <a:xfrm>
                <a:off x="6907" y="3877"/>
                <a:ext cx="34" cy="22"/>
              </a:xfrm>
              <a:custGeom>
                <a:avLst/>
                <a:gdLst>
                  <a:gd name="T0" fmla="*/ 26 w 44"/>
                  <a:gd name="T1" fmla="*/ 8 h 30"/>
                  <a:gd name="T2" fmla="*/ 44 w 44"/>
                  <a:gd name="T3" fmla="*/ 16 h 30"/>
                  <a:gd name="T4" fmla="*/ 31 w 44"/>
                  <a:gd name="T5" fmla="*/ 21 h 30"/>
                  <a:gd name="T6" fmla="*/ 12 w 44"/>
                  <a:gd name="T7" fmla="*/ 23 h 30"/>
                  <a:gd name="T8" fmla="*/ 0 w 44"/>
                  <a:gd name="T9" fmla="*/ 22 h 30"/>
                  <a:gd name="T10" fmla="*/ 26 w 44"/>
                  <a:gd name="T11" fmla="*/ 8 h 30"/>
                </a:gdLst>
                <a:ahLst/>
                <a:cxnLst>
                  <a:cxn ang="0">
                    <a:pos x="T0" y="T1"/>
                  </a:cxn>
                  <a:cxn ang="0">
                    <a:pos x="T2" y="T3"/>
                  </a:cxn>
                  <a:cxn ang="0">
                    <a:pos x="T4" y="T5"/>
                  </a:cxn>
                  <a:cxn ang="0">
                    <a:pos x="T6" y="T7"/>
                  </a:cxn>
                  <a:cxn ang="0">
                    <a:pos x="T8" y="T9"/>
                  </a:cxn>
                  <a:cxn ang="0">
                    <a:pos x="T10" y="T11"/>
                  </a:cxn>
                </a:cxnLst>
                <a:rect l="0" t="0" r="r" b="b"/>
                <a:pathLst>
                  <a:path w="44" h="30">
                    <a:moveTo>
                      <a:pt x="26" y="8"/>
                    </a:moveTo>
                    <a:cubicBezTo>
                      <a:pt x="34" y="0"/>
                      <a:pt x="42" y="8"/>
                      <a:pt x="44" y="16"/>
                    </a:cubicBezTo>
                    <a:cubicBezTo>
                      <a:pt x="41" y="18"/>
                      <a:pt x="35" y="20"/>
                      <a:pt x="31" y="21"/>
                    </a:cubicBezTo>
                    <a:cubicBezTo>
                      <a:pt x="25" y="24"/>
                      <a:pt x="18" y="30"/>
                      <a:pt x="12" y="23"/>
                    </a:cubicBezTo>
                    <a:cubicBezTo>
                      <a:pt x="9" y="23"/>
                      <a:pt x="2" y="22"/>
                      <a:pt x="0" y="22"/>
                    </a:cubicBezTo>
                    <a:cubicBezTo>
                      <a:pt x="1" y="8"/>
                      <a:pt x="15" y="8"/>
                      <a:pt x="26" y="8"/>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0" name="Line 337">
                <a:extLst>
                  <a:ext uri="{FF2B5EF4-FFF2-40B4-BE49-F238E27FC236}">
                    <a16:creationId xmlns:a16="http://schemas.microsoft.com/office/drawing/2014/main" id="{F7AD8CAF-71C3-4E4A-AB76-4C6E6CE31F0E}"/>
                  </a:ext>
                </a:extLst>
              </p:cNvPr>
              <p:cNvSpPr>
                <a:spLocks noChangeShapeType="1"/>
              </p:cNvSpPr>
              <p:nvPr userDrawn="1"/>
            </p:nvSpPr>
            <p:spPr bwMode="auto">
              <a:xfrm>
                <a:off x="6950" y="39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1" name="Line 338">
                <a:extLst>
                  <a:ext uri="{FF2B5EF4-FFF2-40B4-BE49-F238E27FC236}">
                    <a16:creationId xmlns:a16="http://schemas.microsoft.com/office/drawing/2014/main" id="{57CFBF77-C5FA-427B-A59F-7ACA72C75F7A}"/>
                  </a:ext>
                </a:extLst>
              </p:cNvPr>
              <p:cNvSpPr>
                <a:spLocks noChangeShapeType="1"/>
              </p:cNvSpPr>
              <p:nvPr userDrawn="1"/>
            </p:nvSpPr>
            <p:spPr bwMode="auto">
              <a:xfrm>
                <a:off x="6950" y="390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2" name="Freeform 339">
                <a:extLst>
                  <a:ext uri="{FF2B5EF4-FFF2-40B4-BE49-F238E27FC236}">
                    <a16:creationId xmlns:a16="http://schemas.microsoft.com/office/drawing/2014/main" id="{A3298456-26EC-4869-B7FF-DDACEED45C1E}"/>
                  </a:ext>
                </a:extLst>
              </p:cNvPr>
              <p:cNvSpPr>
                <a:spLocks/>
              </p:cNvSpPr>
              <p:nvPr userDrawn="1"/>
            </p:nvSpPr>
            <p:spPr bwMode="auto">
              <a:xfrm>
                <a:off x="6726" y="3903"/>
                <a:ext cx="30" cy="23"/>
              </a:xfrm>
              <a:custGeom>
                <a:avLst/>
                <a:gdLst>
                  <a:gd name="T0" fmla="*/ 0 w 40"/>
                  <a:gd name="T1" fmla="*/ 0 h 30"/>
                  <a:gd name="T2" fmla="*/ 33 w 40"/>
                  <a:gd name="T3" fmla="*/ 17 h 30"/>
                  <a:gd name="T4" fmla="*/ 40 w 40"/>
                  <a:gd name="T5" fmla="*/ 30 h 30"/>
                  <a:gd name="T6" fmla="*/ 19 w 40"/>
                  <a:gd name="T7" fmla="*/ 17 h 30"/>
                  <a:gd name="T8" fmla="*/ 0 w 40"/>
                  <a:gd name="T9" fmla="*/ 0 h 30"/>
                </a:gdLst>
                <a:ahLst/>
                <a:cxnLst>
                  <a:cxn ang="0">
                    <a:pos x="T0" y="T1"/>
                  </a:cxn>
                  <a:cxn ang="0">
                    <a:pos x="T2" y="T3"/>
                  </a:cxn>
                  <a:cxn ang="0">
                    <a:pos x="T4" y="T5"/>
                  </a:cxn>
                  <a:cxn ang="0">
                    <a:pos x="T6" y="T7"/>
                  </a:cxn>
                  <a:cxn ang="0">
                    <a:pos x="T8" y="T9"/>
                  </a:cxn>
                </a:cxnLst>
                <a:rect l="0" t="0" r="r" b="b"/>
                <a:pathLst>
                  <a:path w="40" h="30">
                    <a:moveTo>
                      <a:pt x="0" y="0"/>
                    </a:moveTo>
                    <a:cubicBezTo>
                      <a:pt x="13" y="2"/>
                      <a:pt x="23" y="11"/>
                      <a:pt x="33" y="17"/>
                    </a:cubicBezTo>
                    <a:cubicBezTo>
                      <a:pt x="35" y="21"/>
                      <a:pt x="38" y="26"/>
                      <a:pt x="40" y="30"/>
                    </a:cubicBezTo>
                    <a:cubicBezTo>
                      <a:pt x="31" y="30"/>
                      <a:pt x="21" y="27"/>
                      <a:pt x="19" y="17"/>
                    </a:cubicBezTo>
                    <a:cubicBezTo>
                      <a:pt x="11" y="13"/>
                      <a:pt x="5" y="7"/>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3" name="Freeform 340">
                <a:extLst>
                  <a:ext uri="{FF2B5EF4-FFF2-40B4-BE49-F238E27FC236}">
                    <a16:creationId xmlns:a16="http://schemas.microsoft.com/office/drawing/2014/main" id="{25A3FC46-09CA-4BCC-8733-99C41D5C0E83}"/>
                  </a:ext>
                </a:extLst>
              </p:cNvPr>
              <p:cNvSpPr>
                <a:spLocks/>
              </p:cNvSpPr>
              <p:nvPr userDrawn="1"/>
            </p:nvSpPr>
            <p:spPr bwMode="auto">
              <a:xfrm>
                <a:off x="6859" y="3907"/>
                <a:ext cx="25" cy="15"/>
              </a:xfrm>
              <a:custGeom>
                <a:avLst/>
                <a:gdLst>
                  <a:gd name="T0" fmla="*/ 16 w 33"/>
                  <a:gd name="T1" fmla="*/ 4 h 20"/>
                  <a:gd name="T2" fmla="*/ 33 w 33"/>
                  <a:gd name="T3" fmla="*/ 0 h 20"/>
                  <a:gd name="T4" fmla="*/ 33 w 33"/>
                  <a:gd name="T5" fmla="*/ 20 h 20"/>
                  <a:gd name="T6" fmla="*/ 18 w 33"/>
                  <a:gd name="T7" fmla="*/ 15 h 20"/>
                  <a:gd name="T8" fmla="*/ 0 w 33"/>
                  <a:gd name="T9" fmla="*/ 14 h 20"/>
                  <a:gd name="T10" fmla="*/ 16 w 33"/>
                  <a:gd name="T11" fmla="*/ 4 h 20"/>
                </a:gdLst>
                <a:ahLst/>
                <a:cxnLst>
                  <a:cxn ang="0">
                    <a:pos x="T0" y="T1"/>
                  </a:cxn>
                  <a:cxn ang="0">
                    <a:pos x="T2" y="T3"/>
                  </a:cxn>
                  <a:cxn ang="0">
                    <a:pos x="T4" y="T5"/>
                  </a:cxn>
                  <a:cxn ang="0">
                    <a:pos x="T6" y="T7"/>
                  </a:cxn>
                  <a:cxn ang="0">
                    <a:pos x="T8" y="T9"/>
                  </a:cxn>
                  <a:cxn ang="0">
                    <a:pos x="T10" y="T11"/>
                  </a:cxn>
                </a:cxnLst>
                <a:rect l="0" t="0" r="r" b="b"/>
                <a:pathLst>
                  <a:path w="33" h="20">
                    <a:moveTo>
                      <a:pt x="16" y="4"/>
                    </a:moveTo>
                    <a:cubicBezTo>
                      <a:pt x="22" y="2"/>
                      <a:pt x="27" y="1"/>
                      <a:pt x="33" y="0"/>
                    </a:cubicBezTo>
                    <a:cubicBezTo>
                      <a:pt x="33" y="7"/>
                      <a:pt x="33" y="13"/>
                      <a:pt x="33" y="20"/>
                    </a:cubicBezTo>
                    <a:cubicBezTo>
                      <a:pt x="28" y="19"/>
                      <a:pt x="23" y="17"/>
                      <a:pt x="18" y="15"/>
                    </a:cubicBezTo>
                    <a:cubicBezTo>
                      <a:pt x="12" y="16"/>
                      <a:pt x="5" y="20"/>
                      <a:pt x="0" y="14"/>
                    </a:cubicBezTo>
                    <a:cubicBezTo>
                      <a:pt x="1" y="7"/>
                      <a:pt x="11" y="7"/>
                      <a:pt x="16"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4" name="Freeform 341">
                <a:extLst>
                  <a:ext uri="{FF2B5EF4-FFF2-40B4-BE49-F238E27FC236}">
                    <a16:creationId xmlns:a16="http://schemas.microsoft.com/office/drawing/2014/main" id="{F6D1F69D-E008-4901-8F5B-4658D833AE47}"/>
                  </a:ext>
                </a:extLst>
              </p:cNvPr>
              <p:cNvSpPr>
                <a:spLocks/>
              </p:cNvSpPr>
              <p:nvPr userDrawn="1"/>
            </p:nvSpPr>
            <p:spPr bwMode="auto">
              <a:xfrm>
                <a:off x="6391" y="3910"/>
                <a:ext cx="226" cy="212"/>
              </a:xfrm>
              <a:custGeom>
                <a:avLst/>
                <a:gdLst>
                  <a:gd name="T0" fmla="*/ 91 w 301"/>
                  <a:gd name="T1" fmla="*/ 8 h 282"/>
                  <a:gd name="T2" fmla="*/ 151 w 301"/>
                  <a:gd name="T3" fmla="*/ 25 h 282"/>
                  <a:gd name="T4" fmla="*/ 211 w 301"/>
                  <a:gd name="T5" fmla="*/ 39 h 282"/>
                  <a:gd name="T6" fmla="*/ 227 w 301"/>
                  <a:gd name="T7" fmla="*/ 51 h 282"/>
                  <a:gd name="T8" fmla="*/ 246 w 301"/>
                  <a:gd name="T9" fmla="*/ 69 h 282"/>
                  <a:gd name="T10" fmla="*/ 271 w 301"/>
                  <a:gd name="T11" fmla="*/ 94 h 282"/>
                  <a:gd name="T12" fmla="*/ 301 w 301"/>
                  <a:gd name="T13" fmla="*/ 97 h 282"/>
                  <a:gd name="T14" fmla="*/ 271 w 301"/>
                  <a:gd name="T15" fmla="*/ 106 h 282"/>
                  <a:gd name="T16" fmla="*/ 264 w 301"/>
                  <a:gd name="T17" fmla="*/ 126 h 282"/>
                  <a:gd name="T18" fmla="*/ 238 w 301"/>
                  <a:gd name="T19" fmla="*/ 98 h 282"/>
                  <a:gd name="T20" fmla="*/ 202 w 301"/>
                  <a:gd name="T21" fmla="*/ 92 h 282"/>
                  <a:gd name="T22" fmla="*/ 204 w 301"/>
                  <a:gd name="T23" fmla="*/ 129 h 282"/>
                  <a:gd name="T24" fmla="*/ 238 w 301"/>
                  <a:gd name="T25" fmla="*/ 175 h 282"/>
                  <a:gd name="T26" fmla="*/ 268 w 301"/>
                  <a:gd name="T27" fmla="*/ 235 h 282"/>
                  <a:gd name="T28" fmla="*/ 289 w 301"/>
                  <a:gd name="T29" fmla="*/ 260 h 282"/>
                  <a:gd name="T30" fmla="*/ 247 w 301"/>
                  <a:gd name="T31" fmla="*/ 231 h 282"/>
                  <a:gd name="T32" fmla="*/ 202 w 301"/>
                  <a:gd name="T33" fmla="*/ 221 h 282"/>
                  <a:gd name="T34" fmla="*/ 210 w 301"/>
                  <a:gd name="T35" fmla="*/ 274 h 282"/>
                  <a:gd name="T36" fmla="*/ 195 w 301"/>
                  <a:gd name="T37" fmla="*/ 257 h 282"/>
                  <a:gd name="T38" fmla="*/ 182 w 301"/>
                  <a:gd name="T39" fmla="*/ 234 h 282"/>
                  <a:gd name="T40" fmla="*/ 170 w 301"/>
                  <a:gd name="T41" fmla="*/ 214 h 282"/>
                  <a:gd name="T42" fmla="*/ 158 w 301"/>
                  <a:gd name="T43" fmla="*/ 195 h 282"/>
                  <a:gd name="T44" fmla="*/ 117 w 301"/>
                  <a:gd name="T45" fmla="*/ 220 h 282"/>
                  <a:gd name="T46" fmla="*/ 99 w 301"/>
                  <a:gd name="T47" fmla="*/ 241 h 282"/>
                  <a:gd name="T48" fmla="*/ 93 w 301"/>
                  <a:gd name="T49" fmla="*/ 216 h 282"/>
                  <a:gd name="T50" fmla="*/ 80 w 301"/>
                  <a:gd name="T51" fmla="*/ 175 h 282"/>
                  <a:gd name="T52" fmla="*/ 77 w 301"/>
                  <a:gd name="T53" fmla="*/ 130 h 282"/>
                  <a:gd name="T54" fmla="*/ 37 w 301"/>
                  <a:gd name="T55" fmla="*/ 98 h 282"/>
                  <a:gd name="T56" fmla="*/ 18 w 301"/>
                  <a:gd name="T57" fmla="*/ 89 h 282"/>
                  <a:gd name="T58" fmla="*/ 7 w 301"/>
                  <a:gd name="T59" fmla="*/ 73 h 282"/>
                  <a:gd name="T60" fmla="*/ 19 w 301"/>
                  <a:gd name="T61" fmla="*/ 62 h 282"/>
                  <a:gd name="T62" fmla="*/ 26 w 301"/>
                  <a:gd name="T63" fmla="*/ 39 h 282"/>
                  <a:gd name="T64" fmla="*/ 61 w 301"/>
                  <a:gd name="T65" fmla="*/ 32 h 282"/>
                  <a:gd name="T66" fmla="*/ 67 w 301"/>
                  <a:gd name="T67" fmla="*/ 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1" h="282">
                    <a:moveTo>
                      <a:pt x="72" y="0"/>
                    </a:moveTo>
                    <a:cubicBezTo>
                      <a:pt x="79" y="2"/>
                      <a:pt x="85" y="4"/>
                      <a:pt x="91" y="8"/>
                    </a:cubicBezTo>
                    <a:cubicBezTo>
                      <a:pt x="104" y="13"/>
                      <a:pt x="119" y="10"/>
                      <a:pt x="132" y="11"/>
                    </a:cubicBezTo>
                    <a:cubicBezTo>
                      <a:pt x="139" y="15"/>
                      <a:pt x="145" y="19"/>
                      <a:pt x="151" y="25"/>
                    </a:cubicBezTo>
                    <a:cubicBezTo>
                      <a:pt x="165" y="25"/>
                      <a:pt x="179" y="25"/>
                      <a:pt x="192" y="25"/>
                    </a:cubicBezTo>
                    <a:cubicBezTo>
                      <a:pt x="198" y="30"/>
                      <a:pt x="204" y="34"/>
                      <a:pt x="211" y="39"/>
                    </a:cubicBezTo>
                    <a:cubicBezTo>
                      <a:pt x="216" y="39"/>
                      <a:pt x="221" y="39"/>
                      <a:pt x="227" y="39"/>
                    </a:cubicBezTo>
                    <a:cubicBezTo>
                      <a:pt x="227" y="42"/>
                      <a:pt x="227" y="48"/>
                      <a:pt x="227" y="51"/>
                    </a:cubicBezTo>
                    <a:cubicBezTo>
                      <a:pt x="233" y="53"/>
                      <a:pt x="239" y="56"/>
                      <a:pt x="245" y="58"/>
                    </a:cubicBezTo>
                    <a:cubicBezTo>
                      <a:pt x="245" y="61"/>
                      <a:pt x="246" y="66"/>
                      <a:pt x="246" y="69"/>
                    </a:cubicBezTo>
                    <a:cubicBezTo>
                      <a:pt x="247" y="71"/>
                      <a:pt x="250" y="76"/>
                      <a:pt x="251" y="78"/>
                    </a:cubicBezTo>
                    <a:cubicBezTo>
                      <a:pt x="259" y="82"/>
                      <a:pt x="265" y="87"/>
                      <a:pt x="271" y="94"/>
                    </a:cubicBezTo>
                    <a:cubicBezTo>
                      <a:pt x="280" y="94"/>
                      <a:pt x="291" y="94"/>
                      <a:pt x="301" y="94"/>
                    </a:cubicBezTo>
                    <a:cubicBezTo>
                      <a:pt x="301" y="97"/>
                      <a:pt x="301" y="97"/>
                      <a:pt x="301" y="97"/>
                    </a:cubicBezTo>
                    <a:cubicBezTo>
                      <a:pt x="295" y="98"/>
                      <a:pt x="290" y="100"/>
                      <a:pt x="284" y="101"/>
                    </a:cubicBezTo>
                    <a:cubicBezTo>
                      <a:pt x="280" y="103"/>
                      <a:pt x="275" y="104"/>
                      <a:pt x="271" y="106"/>
                    </a:cubicBezTo>
                    <a:cubicBezTo>
                      <a:pt x="268" y="112"/>
                      <a:pt x="268" y="119"/>
                      <a:pt x="268" y="126"/>
                    </a:cubicBezTo>
                    <a:cubicBezTo>
                      <a:pt x="264" y="126"/>
                      <a:pt x="264" y="126"/>
                      <a:pt x="264" y="126"/>
                    </a:cubicBezTo>
                    <a:cubicBezTo>
                      <a:pt x="264" y="117"/>
                      <a:pt x="264" y="108"/>
                      <a:pt x="264" y="98"/>
                    </a:cubicBezTo>
                    <a:cubicBezTo>
                      <a:pt x="255" y="98"/>
                      <a:pt x="246" y="98"/>
                      <a:pt x="238" y="98"/>
                    </a:cubicBezTo>
                    <a:cubicBezTo>
                      <a:pt x="236" y="96"/>
                      <a:pt x="232" y="92"/>
                      <a:pt x="230" y="89"/>
                    </a:cubicBezTo>
                    <a:cubicBezTo>
                      <a:pt x="221" y="90"/>
                      <a:pt x="210" y="87"/>
                      <a:pt x="202" y="92"/>
                    </a:cubicBezTo>
                    <a:cubicBezTo>
                      <a:pt x="197" y="99"/>
                      <a:pt x="198" y="109"/>
                      <a:pt x="203" y="115"/>
                    </a:cubicBezTo>
                    <a:cubicBezTo>
                      <a:pt x="203" y="120"/>
                      <a:pt x="204" y="124"/>
                      <a:pt x="204" y="129"/>
                    </a:cubicBezTo>
                    <a:cubicBezTo>
                      <a:pt x="215" y="133"/>
                      <a:pt x="223" y="141"/>
                      <a:pt x="229" y="152"/>
                    </a:cubicBezTo>
                    <a:cubicBezTo>
                      <a:pt x="232" y="159"/>
                      <a:pt x="235" y="167"/>
                      <a:pt x="238" y="175"/>
                    </a:cubicBezTo>
                    <a:cubicBezTo>
                      <a:pt x="246" y="187"/>
                      <a:pt x="254" y="200"/>
                      <a:pt x="263" y="211"/>
                    </a:cubicBezTo>
                    <a:cubicBezTo>
                      <a:pt x="264" y="219"/>
                      <a:pt x="263" y="228"/>
                      <a:pt x="268" y="235"/>
                    </a:cubicBezTo>
                    <a:cubicBezTo>
                      <a:pt x="268" y="237"/>
                      <a:pt x="268" y="242"/>
                      <a:pt x="269" y="244"/>
                    </a:cubicBezTo>
                    <a:cubicBezTo>
                      <a:pt x="277" y="247"/>
                      <a:pt x="283" y="253"/>
                      <a:pt x="289" y="260"/>
                    </a:cubicBezTo>
                    <a:cubicBezTo>
                      <a:pt x="286" y="260"/>
                      <a:pt x="279" y="260"/>
                      <a:pt x="275" y="260"/>
                    </a:cubicBezTo>
                    <a:cubicBezTo>
                      <a:pt x="268" y="249"/>
                      <a:pt x="263" y="231"/>
                      <a:pt x="247" y="231"/>
                    </a:cubicBezTo>
                    <a:cubicBezTo>
                      <a:pt x="241" y="228"/>
                      <a:pt x="234" y="223"/>
                      <a:pt x="229" y="218"/>
                    </a:cubicBezTo>
                    <a:cubicBezTo>
                      <a:pt x="220" y="219"/>
                      <a:pt x="210" y="217"/>
                      <a:pt x="202" y="221"/>
                    </a:cubicBezTo>
                    <a:cubicBezTo>
                      <a:pt x="197" y="238"/>
                      <a:pt x="197" y="257"/>
                      <a:pt x="205" y="274"/>
                    </a:cubicBezTo>
                    <a:cubicBezTo>
                      <a:pt x="210" y="274"/>
                      <a:pt x="210" y="274"/>
                      <a:pt x="210" y="274"/>
                    </a:cubicBezTo>
                    <a:cubicBezTo>
                      <a:pt x="207" y="282"/>
                      <a:pt x="200" y="273"/>
                      <a:pt x="195" y="272"/>
                    </a:cubicBezTo>
                    <a:cubicBezTo>
                      <a:pt x="195" y="267"/>
                      <a:pt x="195" y="262"/>
                      <a:pt x="195" y="257"/>
                    </a:cubicBezTo>
                    <a:cubicBezTo>
                      <a:pt x="193" y="255"/>
                      <a:pt x="189" y="251"/>
                      <a:pt x="186" y="249"/>
                    </a:cubicBezTo>
                    <a:cubicBezTo>
                      <a:pt x="185" y="244"/>
                      <a:pt x="184" y="239"/>
                      <a:pt x="182" y="234"/>
                    </a:cubicBezTo>
                    <a:cubicBezTo>
                      <a:pt x="181" y="232"/>
                      <a:pt x="181" y="227"/>
                      <a:pt x="180" y="225"/>
                    </a:cubicBezTo>
                    <a:cubicBezTo>
                      <a:pt x="177" y="221"/>
                      <a:pt x="173" y="217"/>
                      <a:pt x="170" y="214"/>
                    </a:cubicBezTo>
                    <a:cubicBezTo>
                      <a:pt x="167" y="214"/>
                      <a:pt x="161" y="214"/>
                      <a:pt x="158" y="214"/>
                    </a:cubicBezTo>
                    <a:cubicBezTo>
                      <a:pt x="158" y="207"/>
                      <a:pt x="158" y="201"/>
                      <a:pt x="158" y="195"/>
                    </a:cubicBezTo>
                    <a:cubicBezTo>
                      <a:pt x="145" y="196"/>
                      <a:pt x="131" y="193"/>
                      <a:pt x="119" y="198"/>
                    </a:cubicBezTo>
                    <a:cubicBezTo>
                      <a:pt x="115" y="205"/>
                      <a:pt x="117" y="212"/>
                      <a:pt x="117" y="220"/>
                    </a:cubicBezTo>
                    <a:cubicBezTo>
                      <a:pt x="121" y="226"/>
                      <a:pt x="121" y="234"/>
                      <a:pt x="121" y="241"/>
                    </a:cubicBezTo>
                    <a:cubicBezTo>
                      <a:pt x="114" y="241"/>
                      <a:pt x="107" y="241"/>
                      <a:pt x="99" y="241"/>
                    </a:cubicBezTo>
                    <a:cubicBezTo>
                      <a:pt x="98" y="236"/>
                      <a:pt x="96" y="230"/>
                      <a:pt x="94" y="225"/>
                    </a:cubicBezTo>
                    <a:cubicBezTo>
                      <a:pt x="94" y="223"/>
                      <a:pt x="93" y="218"/>
                      <a:pt x="93" y="216"/>
                    </a:cubicBezTo>
                    <a:cubicBezTo>
                      <a:pt x="88" y="210"/>
                      <a:pt x="84" y="204"/>
                      <a:pt x="79" y="198"/>
                    </a:cubicBezTo>
                    <a:cubicBezTo>
                      <a:pt x="79" y="190"/>
                      <a:pt x="79" y="183"/>
                      <a:pt x="80" y="175"/>
                    </a:cubicBezTo>
                    <a:cubicBezTo>
                      <a:pt x="86" y="168"/>
                      <a:pt x="85" y="158"/>
                      <a:pt x="80" y="151"/>
                    </a:cubicBezTo>
                    <a:cubicBezTo>
                      <a:pt x="79" y="144"/>
                      <a:pt x="80" y="136"/>
                      <a:pt x="77" y="130"/>
                    </a:cubicBezTo>
                    <a:cubicBezTo>
                      <a:pt x="73" y="127"/>
                      <a:pt x="68" y="125"/>
                      <a:pt x="63" y="122"/>
                    </a:cubicBezTo>
                    <a:cubicBezTo>
                      <a:pt x="49" y="123"/>
                      <a:pt x="45" y="107"/>
                      <a:pt x="37" y="98"/>
                    </a:cubicBezTo>
                    <a:cubicBezTo>
                      <a:pt x="34" y="98"/>
                      <a:pt x="28" y="98"/>
                      <a:pt x="25" y="98"/>
                    </a:cubicBezTo>
                    <a:cubicBezTo>
                      <a:pt x="24" y="96"/>
                      <a:pt x="20" y="92"/>
                      <a:pt x="18" y="89"/>
                    </a:cubicBezTo>
                    <a:cubicBezTo>
                      <a:pt x="12" y="89"/>
                      <a:pt x="6" y="89"/>
                      <a:pt x="0" y="89"/>
                    </a:cubicBezTo>
                    <a:cubicBezTo>
                      <a:pt x="2" y="84"/>
                      <a:pt x="4" y="78"/>
                      <a:pt x="7" y="73"/>
                    </a:cubicBezTo>
                    <a:cubicBezTo>
                      <a:pt x="8" y="70"/>
                      <a:pt x="11" y="64"/>
                      <a:pt x="12" y="62"/>
                    </a:cubicBezTo>
                    <a:cubicBezTo>
                      <a:pt x="14" y="62"/>
                      <a:pt x="17" y="62"/>
                      <a:pt x="19" y="62"/>
                    </a:cubicBezTo>
                    <a:cubicBezTo>
                      <a:pt x="19" y="59"/>
                      <a:pt x="20" y="53"/>
                      <a:pt x="20" y="51"/>
                    </a:cubicBezTo>
                    <a:cubicBezTo>
                      <a:pt x="21" y="47"/>
                      <a:pt x="24" y="42"/>
                      <a:pt x="26" y="39"/>
                    </a:cubicBezTo>
                    <a:cubicBezTo>
                      <a:pt x="33" y="39"/>
                      <a:pt x="41" y="39"/>
                      <a:pt x="49" y="38"/>
                    </a:cubicBezTo>
                    <a:cubicBezTo>
                      <a:pt x="52" y="37"/>
                      <a:pt x="58" y="34"/>
                      <a:pt x="61" y="32"/>
                    </a:cubicBezTo>
                    <a:cubicBezTo>
                      <a:pt x="61" y="30"/>
                      <a:pt x="61" y="25"/>
                      <a:pt x="61" y="22"/>
                    </a:cubicBezTo>
                    <a:cubicBezTo>
                      <a:pt x="63" y="20"/>
                      <a:pt x="66" y="15"/>
                      <a:pt x="67" y="13"/>
                    </a:cubicBezTo>
                    <a:cubicBezTo>
                      <a:pt x="68" y="10"/>
                      <a:pt x="71" y="4"/>
                      <a:pt x="72"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5" name="Freeform 342">
                <a:extLst>
                  <a:ext uri="{FF2B5EF4-FFF2-40B4-BE49-F238E27FC236}">
                    <a16:creationId xmlns:a16="http://schemas.microsoft.com/office/drawing/2014/main" id="{3050F8A9-BBB5-4928-B4E3-BAEBB551A4D1}"/>
                  </a:ext>
                </a:extLst>
              </p:cNvPr>
              <p:cNvSpPr>
                <a:spLocks/>
              </p:cNvSpPr>
              <p:nvPr userDrawn="1"/>
            </p:nvSpPr>
            <p:spPr bwMode="auto">
              <a:xfrm>
                <a:off x="6316" y="3914"/>
                <a:ext cx="36" cy="36"/>
              </a:xfrm>
              <a:custGeom>
                <a:avLst/>
                <a:gdLst>
                  <a:gd name="T0" fmla="*/ 25 w 48"/>
                  <a:gd name="T1" fmla="*/ 0 h 47"/>
                  <a:gd name="T2" fmla="*/ 29 w 48"/>
                  <a:gd name="T3" fmla="*/ 1 h 47"/>
                  <a:gd name="T4" fmla="*/ 23 w 48"/>
                  <a:gd name="T5" fmla="*/ 12 h 47"/>
                  <a:gd name="T6" fmla="*/ 22 w 48"/>
                  <a:gd name="T7" fmla="*/ 21 h 47"/>
                  <a:gd name="T8" fmla="*/ 48 w 48"/>
                  <a:gd name="T9" fmla="*/ 39 h 47"/>
                  <a:gd name="T10" fmla="*/ 25 w 48"/>
                  <a:gd name="T11" fmla="*/ 46 h 47"/>
                  <a:gd name="T12" fmla="*/ 13 w 48"/>
                  <a:gd name="T13" fmla="*/ 40 h 47"/>
                  <a:gd name="T14" fmla="*/ 13 w 48"/>
                  <a:gd name="T15" fmla="*/ 28 h 47"/>
                  <a:gd name="T16" fmla="*/ 0 w 48"/>
                  <a:gd name="T17" fmla="*/ 28 h 47"/>
                  <a:gd name="T18" fmla="*/ 0 w 48"/>
                  <a:gd name="T19" fmla="*/ 25 h 47"/>
                  <a:gd name="T20" fmla="*/ 25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5" y="0"/>
                    </a:moveTo>
                    <a:cubicBezTo>
                      <a:pt x="29" y="1"/>
                      <a:pt x="29" y="1"/>
                      <a:pt x="29" y="1"/>
                    </a:cubicBezTo>
                    <a:cubicBezTo>
                      <a:pt x="28" y="3"/>
                      <a:pt x="25" y="9"/>
                      <a:pt x="23" y="12"/>
                    </a:cubicBezTo>
                    <a:cubicBezTo>
                      <a:pt x="23" y="15"/>
                      <a:pt x="23" y="19"/>
                      <a:pt x="22" y="21"/>
                    </a:cubicBezTo>
                    <a:cubicBezTo>
                      <a:pt x="30" y="28"/>
                      <a:pt x="37" y="37"/>
                      <a:pt x="48" y="39"/>
                    </a:cubicBezTo>
                    <a:cubicBezTo>
                      <a:pt x="42" y="45"/>
                      <a:pt x="34" y="47"/>
                      <a:pt x="25" y="46"/>
                    </a:cubicBezTo>
                    <a:cubicBezTo>
                      <a:pt x="23" y="45"/>
                      <a:pt x="17" y="42"/>
                      <a:pt x="13" y="40"/>
                    </a:cubicBezTo>
                    <a:cubicBezTo>
                      <a:pt x="13" y="37"/>
                      <a:pt x="13" y="31"/>
                      <a:pt x="13" y="28"/>
                    </a:cubicBezTo>
                    <a:cubicBezTo>
                      <a:pt x="10" y="28"/>
                      <a:pt x="3" y="28"/>
                      <a:pt x="0" y="28"/>
                    </a:cubicBezTo>
                    <a:cubicBezTo>
                      <a:pt x="0" y="25"/>
                      <a:pt x="0" y="25"/>
                      <a:pt x="0" y="25"/>
                    </a:cubicBezTo>
                    <a:cubicBezTo>
                      <a:pt x="11" y="21"/>
                      <a:pt x="20" y="12"/>
                      <a:pt x="25"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6" name="Line 343">
                <a:extLst>
                  <a:ext uri="{FF2B5EF4-FFF2-40B4-BE49-F238E27FC236}">
                    <a16:creationId xmlns:a16="http://schemas.microsoft.com/office/drawing/2014/main" id="{C31801FA-100E-4678-BFBD-962E979C216F}"/>
                  </a:ext>
                </a:extLst>
              </p:cNvPr>
              <p:cNvSpPr>
                <a:spLocks noChangeShapeType="1"/>
              </p:cNvSpPr>
              <p:nvPr userDrawn="1"/>
            </p:nvSpPr>
            <p:spPr bwMode="auto">
              <a:xfrm>
                <a:off x="6735" y="39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7" name="Line 344">
                <a:extLst>
                  <a:ext uri="{FF2B5EF4-FFF2-40B4-BE49-F238E27FC236}">
                    <a16:creationId xmlns:a16="http://schemas.microsoft.com/office/drawing/2014/main" id="{3E04975A-E4C3-497E-A5D8-321C9C1BD2E6}"/>
                  </a:ext>
                </a:extLst>
              </p:cNvPr>
              <p:cNvSpPr>
                <a:spLocks noChangeShapeType="1"/>
              </p:cNvSpPr>
              <p:nvPr userDrawn="1"/>
            </p:nvSpPr>
            <p:spPr bwMode="auto">
              <a:xfrm>
                <a:off x="6735" y="392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8" name="Freeform 345">
                <a:extLst>
                  <a:ext uri="{FF2B5EF4-FFF2-40B4-BE49-F238E27FC236}">
                    <a16:creationId xmlns:a16="http://schemas.microsoft.com/office/drawing/2014/main" id="{B4467BF5-FC0B-4B07-ADB6-317BE063D694}"/>
                  </a:ext>
                </a:extLst>
              </p:cNvPr>
              <p:cNvSpPr>
                <a:spLocks/>
              </p:cNvSpPr>
              <p:nvPr userDrawn="1"/>
            </p:nvSpPr>
            <p:spPr bwMode="auto">
              <a:xfrm>
                <a:off x="6759" y="3921"/>
                <a:ext cx="7" cy="8"/>
              </a:xfrm>
              <a:custGeom>
                <a:avLst/>
                <a:gdLst>
                  <a:gd name="T0" fmla="*/ 1 w 10"/>
                  <a:gd name="T1" fmla="*/ 1 h 10"/>
                  <a:gd name="T2" fmla="*/ 10 w 10"/>
                  <a:gd name="T3" fmla="*/ 9 h 10"/>
                  <a:gd name="T4" fmla="*/ 1 w 10"/>
                  <a:gd name="T5" fmla="*/ 1 h 10"/>
                </a:gdLst>
                <a:ahLst/>
                <a:cxnLst>
                  <a:cxn ang="0">
                    <a:pos x="T0" y="T1"/>
                  </a:cxn>
                  <a:cxn ang="0">
                    <a:pos x="T2" y="T3"/>
                  </a:cxn>
                  <a:cxn ang="0">
                    <a:pos x="T4" y="T5"/>
                  </a:cxn>
                </a:cxnLst>
                <a:rect l="0" t="0" r="r" b="b"/>
                <a:pathLst>
                  <a:path w="10" h="10">
                    <a:moveTo>
                      <a:pt x="1" y="1"/>
                    </a:moveTo>
                    <a:cubicBezTo>
                      <a:pt x="8" y="0"/>
                      <a:pt x="10" y="3"/>
                      <a:pt x="10" y="9"/>
                    </a:cubicBezTo>
                    <a:cubicBezTo>
                      <a:pt x="3" y="10"/>
                      <a:pt x="0" y="7"/>
                      <a:pt x="1"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9" name="Freeform 346">
                <a:extLst>
                  <a:ext uri="{FF2B5EF4-FFF2-40B4-BE49-F238E27FC236}">
                    <a16:creationId xmlns:a16="http://schemas.microsoft.com/office/drawing/2014/main" id="{4A53481B-4372-456B-943F-BE09A860E900}"/>
                  </a:ext>
                </a:extLst>
              </p:cNvPr>
              <p:cNvSpPr>
                <a:spLocks/>
              </p:cNvSpPr>
              <p:nvPr userDrawn="1"/>
            </p:nvSpPr>
            <p:spPr bwMode="auto">
              <a:xfrm>
                <a:off x="7518" y="3929"/>
                <a:ext cx="160" cy="152"/>
              </a:xfrm>
              <a:custGeom>
                <a:avLst/>
                <a:gdLst>
                  <a:gd name="T0" fmla="*/ 201 w 213"/>
                  <a:gd name="T1" fmla="*/ 0 h 203"/>
                  <a:gd name="T2" fmla="*/ 213 w 213"/>
                  <a:gd name="T3" fmla="*/ 0 h 203"/>
                  <a:gd name="T4" fmla="*/ 213 w 213"/>
                  <a:gd name="T5" fmla="*/ 11 h 203"/>
                  <a:gd name="T6" fmla="*/ 200 w 213"/>
                  <a:gd name="T7" fmla="*/ 29 h 203"/>
                  <a:gd name="T8" fmla="*/ 193 w 213"/>
                  <a:gd name="T9" fmla="*/ 46 h 203"/>
                  <a:gd name="T10" fmla="*/ 187 w 213"/>
                  <a:gd name="T11" fmla="*/ 46 h 203"/>
                  <a:gd name="T12" fmla="*/ 180 w 213"/>
                  <a:gd name="T13" fmla="*/ 58 h 203"/>
                  <a:gd name="T14" fmla="*/ 183 w 213"/>
                  <a:gd name="T15" fmla="*/ 85 h 203"/>
                  <a:gd name="T16" fmla="*/ 204 w 213"/>
                  <a:gd name="T17" fmla="*/ 88 h 203"/>
                  <a:gd name="T18" fmla="*/ 201 w 213"/>
                  <a:gd name="T19" fmla="*/ 103 h 203"/>
                  <a:gd name="T20" fmla="*/ 177 w 213"/>
                  <a:gd name="T21" fmla="*/ 106 h 203"/>
                  <a:gd name="T22" fmla="*/ 158 w 213"/>
                  <a:gd name="T23" fmla="*/ 126 h 203"/>
                  <a:gd name="T24" fmla="*/ 155 w 213"/>
                  <a:gd name="T25" fmla="*/ 145 h 203"/>
                  <a:gd name="T26" fmla="*/ 137 w 213"/>
                  <a:gd name="T27" fmla="*/ 160 h 203"/>
                  <a:gd name="T28" fmla="*/ 118 w 213"/>
                  <a:gd name="T29" fmla="*/ 167 h 203"/>
                  <a:gd name="T30" fmla="*/ 102 w 213"/>
                  <a:gd name="T31" fmla="*/ 177 h 203"/>
                  <a:gd name="T32" fmla="*/ 100 w 213"/>
                  <a:gd name="T33" fmla="*/ 195 h 203"/>
                  <a:gd name="T34" fmla="*/ 83 w 213"/>
                  <a:gd name="T35" fmla="*/ 199 h 203"/>
                  <a:gd name="T36" fmla="*/ 84 w 213"/>
                  <a:gd name="T37" fmla="*/ 188 h 203"/>
                  <a:gd name="T38" fmla="*/ 48 w 213"/>
                  <a:gd name="T39" fmla="*/ 195 h 203"/>
                  <a:gd name="T40" fmla="*/ 30 w 213"/>
                  <a:gd name="T41" fmla="*/ 190 h 203"/>
                  <a:gd name="T42" fmla="*/ 17 w 213"/>
                  <a:gd name="T43" fmla="*/ 186 h 203"/>
                  <a:gd name="T44" fmla="*/ 3 w 213"/>
                  <a:gd name="T45" fmla="*/ 173 h 203"/>
                  <a:gd name="T46" fmla="*/ 0 w 213"/>
                  <a:gd name="T47" fmla="*/ 159 h 203"/>
                  <a:gd name="T48" fmla="*/ 22 w 213"/>
                  <a:gd name="T49" fmla="*/ 136 h 203"/>
                  <a:gd name="T50" fmla="*/ 34 w 213"/>
                  <a:gd name="T51" fmla="*/ 120 h 203"/>
                  <a:gd name="T52" fmla="*/ 56 w 213"/>
                  <a:gd name="T53" fmla="*/ 117 h 203"/>
                  <a:gd name="T54" fmla="*/ 70 w 213"/>
                  <a:gd name="T55" fmla="*/ 99 h 203"/>
                  <a:gd name="T56" fmla="*/ 70 w 213"/>
                  <a:gd name="T57" fmla="*/ 87 h 203"/>
                  <a:gd name="T58" fmla="*/ 100 w 213"/>
                  <a:gd name="T59" fmla="*/ 84 h 203"/>
                  <a:gd name="T60" fmla="*/ 109 w 213"/>
                  <a:gd name="T61" fmla="*/ 83 h 203"/>
                  <a:gd name="T62" fmla="*/ 117 w 213"/>
                  <a:gd name="T63" fmla="*/ 74 h 203"/>
                  <a:gd name="T64" fmla="*/ 137 w 213"/>
                  <a:gd name="T65" fmla="*/ 68 h 203"/>
                  <a:gd name="T66" fmla="*/ 174 w 213"/>
                  <a:gd name="T67" fmla="*/ 39 h 203"/>
                  <a:gd name="T68" fmla="*/ 201 w 213"/>
                  <a:gd name="T69"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203">
                    <a:moveTo>
                      <a:pt x="201" y="0"/>
                    </a:moveTo>
                    <a:cubicBezTo>
                      <a:pt x="204" y="0"/>
                      <a:pt x="210" y="0"/>
                      <a:pt x="213" y="0"/>
                    </a:cubicBezTo>
                    <a:cubicBezTo>
                      <a:pt x="213" y="2"/>
                      <a:pt x="213" y="8"/>
                      <a:pt x="213" y="11"/>
                    </a:cubicBezTo>
                    <a:cubicBezTo>
                      <a:pt x="207" y="16"/>
                      <a:pt x="203" y="22"/>
                      <a:pt x="200" y="29"/>
                    </a:cubicBezTo>
                    <a:cubicBezTo>
                      <a:pt x="197" y="35"/>
                      <a:pt x="195" y="40"/>
                      <a:pt x="193" y="46"/>
                    </a:cubicBezTo>
                    <a:cubicBezTo>
                      <a:pt x="191" y="46"/>
                      <a:pt x="188" y="46"/>
                      <a:pt x="187" y="46"/>
                    </a:cubicBezTo>
                    <a:cubicBezTo>
                      <a:pt x="185" y="49"/>
                      <a:pt x="182" y="55"/>
                      <a:pt x="180" y="58"/>
                    </a:cubicBezTo>
                    <a:cubicBezTo>
                      <a:pt x="181" y="67"/>
                      <a:pt x="178" y="77"/>
                      <a:pt x="183" y="85"/>
                    </a:cubicBezTo>
                    <a:cubicBezTo>
                      <a:pt x="189" y="88"/>
                      <a:pt x="197" y="87"/>
                      <a:pt x="204" y="88"/>
                    </a:cubicBezTo>
                    <a:cubicBezTo>
                      <a:pt x="204" y="93"/>
                      <a:pt x="202" y="98"/>
                      <a:pt x="201" y="103"/>
                    </a:cubicBezTo>
                    <a:cubicBezTo>
                      <a:pt x="194" y="107"/>
                      <a:pt x="185" y="105"/>
                      <a:pt x="177" y="106"/>
                    </a:cubicBezTo>
                    <a:cubicBezTo>
                      <a:pt x="171" y="113"/>
                      <a:pt x="164" y="119"/>
                      <a:pt x="158" y="126"/>
                    </a:cubicBezTo>
                    <a:cubicBezTo>
                      <a:pt x="157" y="132"/>
                      <a:pt x="156" y="138"/>
                      <a:pt x="155" y="145"/>
                    </a:cubicBezTo>
                    <a:cubicBezTo>
                      <a:pt x="151" y="152"/>
                      <a:pt x="144" y="156"/>
                      <a:pt x="137" y="160"/>
                    </a:cubicBezTo>
                    <a:cubicBezTo>
                      <a:pt x="131" y="162"/>
                      <a:pt x="124" y="165"/>
                      <a:pt x="118" y="167"/>
                    </a:cubicBezTo>
                    <a:cubicBezTo>
                      <a:pt x="113" y="170"/>
                      <a:pt x="108" y="174"/>
                      <a:pt x="102" y="177"/>
                    </a:cubicBezTo>
                    <a:cubicBezTo>
                      <a:pt x="101" y="183"/>
                      <a:pt x="102" y="190"/>
                      <a:pt x="100" y="195"/>
                    </a:cubicBezTo>
                    <a:cubicBezTo>
                      <a:pt x="94" y="197"/>
                      <a:pt x="89" y="198"/>
                      <a:pt x="83" y="199"/>
                    </a:cubicBezTo>
                    <a:cubicBezTo>
                      <a:pt x="83" y="196"/>
                      <a:pt x="84" y="191"/>
                      <a:pt x="84" y="188"/>
                    </a:cubicBezTo>
                    <a:cubicBezTo>
                      <a:pt x="73" y="194"/>
                      <a:pt x="60" y="203"/>
                      <a:pt x="48" y="195"/>
                    </a:cubicBezTo>
                    <a:cubicBezTo>
                      <a:pt x="42" y="193"/>
                      <a:pt x="36" y="192"/>
                      <a:pt x="30" y="190"/>
                    </a:cubicBezTo>
                    <a:cubicBezTo>
                      <a:pt x="26" y="189"/>
                      <a:pt x="21" y="187"/>
                      <a:pt x="17" y="186"/>
                    </a:cubicBezTo>
                    <a:cubicBezTo>
                      <a:pt x="11" y="183"/>
                      <a:pt x="6" y="178"/>
                      <a:pt x="3" y="173"/>
                    </a:cubicBezTo>
                    <a:cubicBezTo>
                      <a:pt x="2" y="168"/>
                      <a:pt x="0" y="163"/>
                      <a:pt x="0" y="159"/>
                    </a:cubicBezTo>
                    <a:cubicBezTo>
                      <a:pt x="11" y="156"/>
                      <a:pt x="18" y="147"/>
                      <a:pt x="22" y="136"/>
                    </a:cubicBezTo>
                    <a:cubicBezTo>
                      <a:pt x="25" y="130"/>
                      <a:pt x="29" y="125"/>
                      <a:pt x="34" y="120"/>
                    </a:cubicBezTo>
                    <a:cubicBezTo>
                      <a:pt x="41" y="119"/>
                      <a:pt x="50" y="122"/>
                      <a:pt x="56" y="117"/>
                    </a:cubicBezTo>
                    <a:cubicBezTo>
                      <a:pt x="60" y="111"/>
                      <a:pt x="64" y="104"/>
                      <a:pt x="70" y="99"/>
                    </a:cubicBezTo>
                    <a:cubicBezTo>
                      <a:pt x="70" y="96"/>
                      <a:pt x="70" y="90"/>
                      <a:pt x="70" y="87"/>
                    </a:cubicBezTo>
                    <a:cubicBezTo>
                      <a:pt x="80" y="87"/>
                      <a:pt x="91" y="90"/>
                      <a:pt x="100" y="84"/>
                    </a:cubicBezTo>
                    <a:cubicBezTo>
                      <a:pt x="102" y="83"/>
                      <a:pt x="107" y="83"/>
                      <a:pt x="109" y="83"/>
                    </a:cubicBezTo>
                    <a:cubicBezTo>
                      <a:pt x="111" y="80"/>
                      <a:pt x="115" y="76"/>
                      <a:pt x="117" y="74"/>
                    </a:cubicBezTo>
                    <a:cubicBezTo>
                      <a:pt x="124" y="73"/>
                      <a:pt x="130" y="71"/>
                      <a:pt x="137" y="68"/>
                    </a:cubicBezTo>
                    <a:cubicBezTo>
                      <a:pt x="152" y="61"/>
                      <a:pt x="160" y="47"/>
                      <a:pt x="174" y="39"/>
                    </a:cubicBezTo>
                    <a:cubicBezTo>
                      <a:pt x="182" y="25"/>
                      <a:pt x="193" y="14"/>
                      <a:pt x="201"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0" name="Freeform 347">
                <a:extLst>
                  <a:ext uri="{FF2B5EF4-FFF2-40B4-BE49-F238E27FC236}">
                    <a16:creationId xmlns:a16="http://schemas.microsoft.com/office/drawing/2014/main" id="{C865FFBB-3819-42BB-A6AB-F30864967F75}"/>
                  </a:ext>
                </a:extLst>
              </p:cNvPr>
              <p:cNvSpPr>
                <a:spLocks/>
              </p:cNvSpPr>
              <p:nvPr userDrawn="1"/>
            </p:nvSpPr>
            <p:spPr bwMode="auto">
              <a:xfrm>
                <a:off x="6759" y="3932"/>
                <a:ext cx="21" cy="7"/>
              </a:xfrm>
              <a:custGeom>
                <a:avLst/>
                <a:gdLst>
                  <a:gd name="T0" fmla="*/ 0 w 27"/>
                  <a:gd name="T1" fmla="*/ 6 h 10"/>
                  <a:gd name="T2" fmla="*/ 27 w 27"/>
                  <a:gd name="T3" fmla="*/ 6 h 10"/>
                  <a:gd name="T4" fmla="*/ 27 w 27"/>
                  <a:gd name="T5" fmla="*/ 10 h 10"/>
                  <a:gd name="T6" fmla="*/ 0 w 27"/>
                  <a:gd name="T7" fmla="*/ 10 h 10"/>
                  <a:gd name="T8" fmla="*/ 0 w 27"/>
                  <a:gd name="T9" fmla="*/ 6 h 10"/>
                </a:gdLst>
                <a:ahLst/>
                <a:cxnLst>
                  <a:cxn ang="0">
                    <a:pos x="T0" y="T1"/>
                  </a:cxn>
                  <a:cxn ang="0">
                    <a:pos x="T2" y="T3"/>
                  </a:cxn>
                  <a:cxn ang="0">
                    <a:pos x="T4" y="T5"/>
                  </a:cxn>
                  <a:cxn ang="0">
                    <a:pos x="T6" y="T7"/>
                  </a:cxn>
                  <a:cxn ang="0">
                    <a:pos x="T8" y="T9"/>
                  </a:cxn>
                </a:cxnLst>
                <a:rect l="0" t="0" r="r" b="b"/>
                <a:pathLst>
                  <a:path w="27" h="10">
                    <a:moveTo>
                      <a:pt x="0" y="6"/>
                    </a:moveTo>
                    <a:cubicBezTo>
                      <a:pt x="9" y="0"/>
                      <a:pt x="18" y="0"/>
                      <a:pt x="27" y="6"/>
                    </a:cubicBezTo>
                    <a:cubicBezTo>
                      <a:pt x="27" y="10"/>
                      <a:pt x="27" y="10"/>
                      <a:pt x="27" y="10"/>
                    </a:cubicBezTo>
                    <a:cubicBezTo>
                      <a:pt x="18" y="10"/>
                      <a:pt x="9" y="10"/>
                      <a:pt x="0" y="10"/>
                    </a:cubicBezTo>
                    <a:lnTo>
                      <a:pt x="0" y="6"/>
                    </a:ln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1" name="Line 348">
                <a:extLst>
                  <a:ext uri="{FF2B5EF4-FFF2-40B4-BE49-F238E27FC236}">
                    <a16:creationId xmlns:a16="http://schemas.microsoft.com/office/drawing/2014/main" id="{6BFEDFEC-B68A-4548-ACAC-3F65DE07D060}"/>
                  </a:ext>
                </a:extLst>
              </p:cNvPr>
              <p:cNvSpPr>
                <a:spLocks noChangeShapeType="1"/>
              </p:cNvSpPr>
              <p:nvPr userDrawn="1"/>
            </p:nvSpPr>
            <p:spPr bwMode="auto">
              <a:xfrm>
                <a:off x="7002" y="39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2" name="Line 349">
                <a:extLst>
                  <a:ext uri="{FF2B5EF4-FFF2-40B4-BE49-F238E27FC236}">
                    <a16:creationId xmlns:a16="http://schemas.microsoft.com/office/drawing/2014/main" id="{EF8FFBB9-8093-4541-8015-B80AB04068B8}"/>
                  </a:ext>
                </a:extLst>
              </p:cNvPr>
              <p:cNvSpPr>
                <a:spLocks noChangeShapeType="1"/>
              </p:cNvSpPr>
              <p:nvPr userDrawn="1"/>
            </p:nvSpPr>
            <p:spPr bwMode="auto">
              <a:xfrm>
                <a:off x="7002" y="39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3" name="Freeform 350">
                <a:extLst>
                  <a:ext uri="{FF2B5EF4-FFF2-40B4-BE49-F238E27FC236}">
                    <a16:creationId xmlns:a16="http://schemas.microsoft.com/office/drawing/2014/main" id="{E7DFCDAE-1646-42EE-9FE2-EE56E74F33DC}"/>
                  </a:ext>
                </a:extLst>
              </p:cNvPr>
              <p:cNvSpPr>
                <a:spLocks/>
              </p:cNvSpPr>
              <p:nvPr userDrawn="1"/>
            </p:nvSpPr>
            <p:spPr bwMode="auto">
              <a:xfrm>
                <a:off x="6690" y="3941"/>
                <a:ext cx="8" cy="8"/>
              </a:xfrm>
              <a:custGeom>
                <a:avLst/>
                <a:gdLst>
                  <a:gd name="T0" fmla="*/ 1 w 10"/>
                  <a:gd name="T1" fmla="*/ 2 h 10"/>
                  <a:gd name="T2" fmla="*/ 8 w 10"/>
                  <a:gd name="T3" fmla="*/ 9 h 10"/>
                  <a:gd name="T4" fmla="*/ 1 w 10"/>
                  <a:gd name="T5" fmla="*/ 2 h 10"/>
                </a:gdLst>
                <a:ahLst/>
                <a:cxnLst>
                  <a:cxn ang="0">
                    <a:pos x="T0" y="T1"/>
                  </a:cxn>
                  <a:cxn ang="0">
                    <a:pos x="T2" y="T3"/>
                  </a:cxn>
                  <a:cxn ang="0">
                    <a:pos x="T4" y="T5"/>
                  </a:cxn>
                </a:cxnLst>
                <a:rect l="0" t="0" r="r" b="b"/>
                <a:pathLst>
                  <a:path w="10" h="10">
                    <a:moveTo>
                      <a:pt x="1" y="2"/>
                    </a:moveTo>
                    <a:cubicBezTo>
                      <a:pt x="8" y="0"/>
                      <a:pt x="10" y="2"/>
                      <a:pt x="8" y="9"/>
                    </a:cubicBezTo>
                    <a:cubicBezTo>
                      <a:pt x="2" y="10"/>
                      <a:pt x="0" y="8"/>
                      <a:pt x="1"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4" name="Line 351">
                <a:extLst>
                  <a:ext uri="{FF2B5EF4-FFF2-40B4-BE49-F238E27FC236}">
                    <a16:creationId xmlns:a16="http://schemas.microsoft.com/office/drawing/2014/main" id="{72DB14F5-0DD1-4656-9BAD-EC1222FEF8A0}"/>
                  </a:ext>
                </a:extLst>
              </p:cNvPr>
              <p:cNvSpPr>
                <a:spLocks noChangeShapeType="1"/>
              </p:cNvSpPr>
              <p:nvPr userDrawn="1"/>
            </p:nvSpPr>
            <p:spPr bwMode="auto">
              <a:xfrm>
                <a:off x="6798" y="39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5" name="Line 352">
                <a:extLst>
                  <a:ext uri="{FF2B5EF4-FFF2-40B4-BE49-F238E27FC236}">
                    <a16:creationId xmlns:a16="http://schemas.microsoft.com/office/drawing/2014/main" id="{9058B289-7B88-477B-AB27-4081C506E273}"/>
                  </a:ext>
                </a:extLst>
              </p:cNvPr>
              <p:cNvSpPr>
                <a:spLocks noChangeShapeType="1"/>
              </p:cNvSpPr>
              <p:nvPr userDrawn="1"/>
            </p:nvSpPr>
            <p:spPr bwMode="auto">
              <a:xfrm>
                <a:off x="6798" y="39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6" name="Freeform 353">
                <a:extLst>
                  <a:ext uri="{FF2B5EF4-FFF2-40B4-BE49-F238E27FC236}">
                    <a16:creationId xmlns:a16="http://schemas.microsoft.com/office/drawing/2014/main" id="{B1DAC8B4-193B-4137-9C79-978E4724D02A}"/>
                  </a:ext>
                </a:extLst>
              </p:cNvPr>
              <p:cNvSpPr>
                <a:spLocks/>
              </p:cNvSpPr>
              <p:nvPr userDrawn="1"/>
            </p:nvSpPr>
            <p:spPr bwMode="auto">
              <a:xfrm>
                <a:off x="6984" y="3953"/>
                <a:ext cx="11" cy="11"/>
              </a:xfrm>
              <a:custGeom>
                <a:avLst/>
                <a:gdLst>
                  <a:gd name="T0" fmla="*/ 2 w 15"/>
                  <a:gd name="T1" fmla="*/ 1 h 15"/>
                  <a:gd name="T2" fmla="*/ 12 w 15"/>
                  <a:gd name="T3" fmla="*/ 0 h 15"/>
                  <a:gd name="T4" fmla="*/ 0 w 15"/>
                  <a:gd name="T5" fmla="*/ 12 h 15"/>
                  <a:gd name="T6" fmla="*/ 2 w 15"/>
                  <a:gd name="T7" fmla="*/ 1 h 15"/>
                </a:gdLst>
                <a:ahLst/>
                <a:cxnLst>
                  <a:cxn ang="0">
                    <a:pos x="T0" y="T1"/>
                  </a:cxn>
                  <a:cxn ang="0">
                    <a:pos x="T2" y="T3"/>
                  </a:cxn>
                  <a:cxn ang="0">
                    <a:pos x="T4" y="T5"/>
                  </a:cxn>
                  <a:cxn ang="0">
                    <a:pos x="T6" y="T7"/>
                  </a:cxn>
                </a:cxnLst>
                <a:rect l="0" t="0" r="r" b="b"/>
                <a:pathLst>
                  <a:path w="15" h="15">
                    <a:moveTo>
                      <a:pt x="2" y="1"/>
                    </a:moveTo>
                    <a:cubicBezTo>
                      <a:pt x="5" y="1"/>
                      <a:pt x="10" y="0"/>
                      <a:pt x="12" y="0"/>
                    </a:cubicBezTo>
                    <a:cubicBezTo>
                      <a:pt x="15" y="6"/>
                      <a:pt x="6" y="15"/>
                      <a:pt x="0" y="12"/>
                    </a:cubicBezTo>
                    <a:cubicBezTo>
                      <a:pt x="1" y="9"/>
                      <a:pt x="2" y="4"/>
                      <a:pt x="2"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7" name="Line 354">
                <a:extLst>
                  <a:ext uri="{FF2B5EF4-FFF2-40B4-BE49-F238E27FC236}">
                    <a16:creationId xmlns:a16="http://schemas.microsoft.com/office/drawing/2014/main" id="{C7B4C5D3-E746-42E1-B4BC-0833F7A37CAD}"/>
                  </a:ext>
                </a:extLst>
              </p:cNvPr>
              <p:cNvSpPr>
                <a:spLocks noChangeShapeType="1"/>
              </p:cNvSpPr>
              <p:nvPr userDrawn="1"/>
            </p:nvSpPr>
            <p:spPr bwMode="auto">
              <a:xfrm>
                <a:off x="6756" y="395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8" name="Line 355">
                <a:extLst>
                  <a:ext uri="{FF2B5EF4-FFF2-40B4-BE49-F238E27FC236}">
                    <a16:creationId xmlns:a16="http://schemas.microsoft.com/office/drawing/2014/main" id="{53942D50-EC06-40F3-9E5F-095E1AC240DA}"/>
                  </a:ext>
                </a:extLst>
              </p:cNvPr>
              <p:cNvSpPr>
                <a:spLocks noChangeShapeType="1"/>
              </p:cNvSpPr>
              <p:nvPr userDrawn="1"/>
            </p:nvSpPr>
            <p:spPr bwMode="auto">
              <a:xfrm>
                <a:off x="6756" y="395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9" name="Line 356">
                <a:extLst>
                  <a:ext uri="{FF2B5EF4-FFF2-40B4-BE49-F238E27FC236}">
                    <a16:creationId xmlns:a16="http://schemas.microsoft.com/office/drawing/2014/main" id="{69735EB3-E2B0-4C89-B9EF-36B012D053BA}"/>
                  </a:ext>
                </a:extLst>
              </p:cNvPr>
              <p:cNvSpPr>
                <a:spLocks noChangeShapeType="1"/>
              </p:cNvSpPr>
              <p:nvPr userDrawn="1"/>
            </p:nvSpPr>
            <p:spPr bwMode="auto">
              <a:xfrm>
                <a:off x="7027" y="395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0" name="Line 357">
                <a:extLst>
                  <a:ext uri="{FF2B5EF4-FFF2-40B4-BE49-F238E27FC236}">
                    <a16:creationId xmlns:a16="http://schemas.microsoft.com/office/drawing/2014/main" id="{157FA404-0881-4F6B-92C5-20B77EE67C72}"/>
                  </a:ext>
                </a:extLst>
              </p:cNvPr>
              <p:cNvSpPr>
                <a:spLocks noChangeShapeType="1"/>
              </p:cNvSpPr>
              <p:nvPr userDrawn="1"/>
            </p:nvSpPr>
            <p:spPr bwMode="auto">
              <a:xfrm>
                <a:off x="7027" y="395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1" name="Freeform 358">
                <a:extLst>
                  <a:ext uri="{FF2B5EF4-FFF2-40B4-BE49-F238E27FC236}">
                    <a16:creationId xmlns:a16="http://schemas.microsoft.com/office/drawing/2014/main" id="{F34BF301-8338-4C29-A89A-E69F335D86A2}"/>
                  </a:ext>
                </a:extLst>
              </p:cNvPr>
              <p:cNvSpPr>
                <a:spLocks/>
              </p:cNvSpPr>
              <p:nvPr userDrawn="1"/>
            </p:nvSpPr>
            <p:spPr bwMode="auto">
              <a:xfrm>
                <a:off x="5795" y="3957"/>
                <a:ext cx="12" cy="13"/>
              </a:xfrm>
              <a:custGeom>
                <a:avLst/>
                <a:gdLst>
                  <a:gd name="T0" fmla="*/ 1 w 16"/>
                  <a:gd name="T1" fmla="*/ 4 h 17"/>
                  <a:gd name="T2" fmla="*/ 13 w 16"/>
                  <a:gd name="T3" fmla="*/ 16 h 17"/>
                  <a:gd name="T4" fmla="*/ 1 w 16"/>
                  <a:gd name="T5" fmla="*/ 4 h 17"/>
                </a:gdLst>
                <a:ahLst/>
                <a:cxnLst>
                  <a:cxn ang="0">
                    <a:pos x="T0" y="T1"/>
                  </a:cxn>
                  <a:cxn ang="0">
                    <a:pos x="T2" y="T3"/>
                  </a:cxn>
                  <a:cxn ang="0">
                    <a:pos x="T4" y="T5"/>
                  </a:cxn>
                </a:cxnLst>
                <a:rect l="0" t="0" r="r" b="b"/>
                <a:pathLst>
                  <a:path w="16" h="17">
                    <a:moveTo>
                      <a:pt x="1" y="4"/>
                    </a:moveTo>
                    <a:cubicBezTo>
                      <a:pt x="7" y="0"/>
                      <a:pt x="16" y="9"/>
                      <a:pt x="13" y="16"/>
                    </a:cubicBezTo>
                    <a:cubicBezTo>
                      <a:pt x="8" y="17"/>
                      <a:pt x="0" y="9"/>
                      <a:pt x="1" y="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2" name="Line 359">
                <a:extLst>
                  <a:ext uri="{FF2B5EF4-FFF2-40B4-BE49-F238E27FC236}">
                    <a16:creationId xmlns:a16="http://schemas.microsoft.com/office/drawing/2014/main" id="{6C342AA5-FB54-4F16-8542-BA7AB6521DCE}"/>
                  </a:ext>
                </a:extLst>
              </p:cNvPr>
              <p:cNvSpPr>
                <a:spLocks noChangeShapeType="1"/>
              </p:cNvSpPr>
              <p:nvPr userDrawn="1"/>
            </p:nvSpPr>
            <p:spPr bwMode="auto">
              <a:xfrm>
                <a:off x="6957" y="396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3" name="Line 360">
                <a:extLst>
                  <a:ext uri="{FF2B5EF4-FFF2-40B4-BE49-F238E27FC236}">
                    <a16:creationId xmlns:a16="http://schemas.microsoft.com/office/drawing/2014/main" id="{DB038DDB-A267-44F6-8DFC-AE754F3B1DA7}"/>
                  </a:ext>
                </a:extLst>
              </p:cNvPr>
              <p:cNvSpPr>
                <a:spLocks noChangeShapeType="1"/>
              </p:cNvSpPr>
              <p:nvPr userDrawn="1"/>
            </p:nvSpPr>
            <p:spPr bwMode="auto">
              <a:xfrm>
                <a:off x="6957" y="396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4" name="Freeform 361">
                <a:extLst>
                  <a:ext uri="{FF2B5EF4-FFF2-40B4-BE49-F238E27FC236}">
                    <a16:creationId xmlns:a16="http://schemas.microsoft.com/office/drawing/2014/main" id="{C19CEC9A-DC67-48E7-8522-325A2CB11E65}"/>
                  </a:ext>
                </a:extLst>
              </p:cNvPr>
              <p:cNvSpPr>
                <a:spLocks/>
              </p:cNvSpPr>
              <p:nvPr userDrawn="1"/>
            </p:nvSpPr>
            <p:spPr bwMode="auto">
              <a:xfrm>
                <a:off x="6974" y="3964"/>
                <a:ext cx="33" cy="27"/>
              </a:xfrm>
              <a:custGeom>
                <a:avLst/>
                <a:gdLst>
                  <a:gd name="T0" fmla="*/ 20 w 43"/>
                  <a:gd name="T1" fmla="*/ 7 h 36"/>
                  <a:gd name="T2" fmla="*/ 43 w 43"/>
                  <a:gd name="T3" fmla="*/ 11 h 36"/>
                  <a:gd name="T4" fmla="*/ 25 w 43"/>
                  <a:gd name="T5" fmla="*/ 18 h 36"/>
                  <a:gd name="T6" fmla="*/ 13 w 43"/>
                  <a:gd name="T7" fmla="*/ 23 h 36"/>
                  <a:gd name="T8" fmla="*/ 13 w 43"/>
                  <a:gd name="T9" fmla="*/ 36 h 36"/>
                  <a:gd name="T10" fmla="*/ 0 w 43"/>
                  <a:gd name="T11" fmla="*/ 36 h 36"/>
                  <a:gd name="T12" fmla="*/ 0 w 43"/>
                  <a:gd name="T13" fmla="*/ 17 h 36"/>
                  <a:gd name="T14" fmla="*/ 9 w 43"/>
                  <a:gd name="T15" fmla="*/ 17 h 36"/>
                  <a:gd name="T16" fmla="*/ 9 w 43"/>
                  <a:gd name="T17" fmla="*/ 9 h 36"/>
                  <a:gd name="T18" fmla="*/ 20 w 43"/>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6">
                    <a:moveTo>
                      <a:pt x="20" y="7"/>
                    </a:moveTo>
                    <a:cubicBezTo>
                      <a:pt x="27" y="0"/>
                      <a:pt x="37" y="4"/>
                      <a:pt x="43" y="11"/>
                    </a:cubicBezTo>
                    <a:cubicBezTo>
                      <a:pt x="36" y="13"/>
                      <a:pt x="30" y="16"/>
                      <a:pt x="25" y="18"/>
                    </a:cubicBezTo>
                    <a:cubicBezTo>
                      <a:pt x="22" y="20"/>
                      <a:pt x="16" y="22"/>
                      <a:pt x="13" y="23"/>
                    </a:cubicBezTo>
                    <a:cubicBezTo>
                      <a:pt x="13" y="26"/>
                      <a:pt x="13" y="32"/>
                      <a:pt x="13" y="36"/>
                    </a:cubicBezTo>
                    <a:cubicBezTo>
                      <a:pt x="10" y="36"/>
                      <a:pt x="3" y="36"/>
                      <a:pt x="0" y="36"/>
                    </a:cubicBezTo>
                    <a:cubicBezTo>
                      <a:pt x="0" y="30"/>
                      <a:pt x="0" y="23"/>
                      <a:pt x="0" y="17"/>
                    </a:cubicBezTo>
                    <a:cubicBezTo>
                      <a:pt x="2" y="17"/>
                      <a:pt x="7" y="17"/>
                      <a:pt x="9" y="17"/>
                    </a:cubicBezTo>
                    <a:cubicBezTo>
                      <a:pt x="9" y="15"/>
                      <a:pt x="9" y="10"/>
                      <a:pt x="9" y="9"/>
                    </a:cubicBezTo>
                    <a:cubicBezTo>
                      <a:pt x="12" y="8"/>
                      <a:pt x="17" y="8"/>
                      <a:pt x="20" y="7"/>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5" name="Line 362">
                <a:extLst>
                  <a:ext uri="{FF2B5EF4-FFF2-40B4-BE49-F238E27FC236}">
                    <a16:creationId xmlns:a16="http://schemas.microsoft.com/office/drawing/2014/main" id="{AD2D03E0-AFA9-412A-B47E-046E3B88C971}"/>
                  </a:ext>
                </a:extLst>
              </p:cNvPr>
              <p:cNvSpPr>
                <a:spLocks noChangeShapeType="1"/>
              </p:cNvSpPr>
              <p:nvPr userDrawn="1"/>
            </p:nvSpPr>
            <p:spPr bwMode="auto">
              <a:xfrm>
                <a:off x="6704" y="397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6" name="Line 363">
                <a:extLst>
                  <a:ext uri="{FF2B5EF4-FFF2-40B4-BE49-F238E27FC236}">
                    <a16:creationId xmlns:a16="http://schemas.microsoft.com/office/drawing/2014/main" id="{8F63F5AE-225D-4A56-BD12-7F3A8DE7949B}"/>
                  </a:ext>
                </a:extLst>
              </p:cNvPr>
              <p:cNvSpPr>
                <a:spLocks noChangeShapeType="1"/>
              </p:cNvSpPr>
              <p:nvPr userDrawn="1"/>
            </p:nvSpPr>
            <p:spPr bwMode="auto">
              <a:xfrm>
                <a:off x="6704" y="397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7" name="Freeform 364">
                <a:extLst>
                  <a:ext uri="{FF2B5EF4-FFF2-40B4-BE49-F238E27FC236}">
                    <a16:creationId xmlns:a16="http://schemas.microsoft.com/office/drawing/2014/main" id="{C67B1B09-6685-4B28-82DE-10B5342CDC71}"/>
                  </a:ext>
                </a:extLst>
              </p:cNvPr>
              <p:cNvSpPr>
                <a:spLocks/>
              </p:cNvSpPr>
              <p:nvPr userDrawn="1"/>
            </p:nvSpPr>
            <p:spPr bwMode="auto">
              <a:xfrm>
                <a:off x="6807" y="3980"/>
                <a:ext cx="21" cy="24"/>
              </a:xfrm>
              <a:custGeom>
                <a:avLst/>
                <a:gdLst>
                  <a:gd name="T0" fmla="*/ 16 w 27"/>
                  <a:gd name="T1" fmla="*/ 1 h 32"/>
                  <a:gd name="T2" fmla="*/ 18 w 27"/>
                  <a:gd name="T3" fmla="*/ 0 h 32"/>
                  <a:gd name="T4" fmla="*/ 20 w 27"/>
                  <a:gd name="T5" fmla="*/ 21 h 32"/>
                  <a:gd name="T6" fmla="*/ 7 w 27"/>
                  <a:gd name="T7" fmla="*/ 26 h 32"/>
                  <a:gd name="T8" fmla="*/ 16 w 27"/>
                  <a:gd name="T9" fmla="*/ 1 h 32"/>
                </a:gdLst>
                <a:ahLst/>
                <a:cxnLst>
                  <a:cxn ang="0">
                    <a:pos x="T0" y="T1"/>
                  </a:cxn>
                  <a:cxn ang="0">
                    <a:pos x="T2" y="T3"/>
                  </a:cxn>
                  <a:cxn ang="0">
                    <a:pos x="T4" y="T5"/>
                  </a:cxn>
                  <a:cxn ang="0">
                    <a:pos x="T6" y="T7"/>
                  </a:cxn>
                  <a:cxn ang="0">
                    <a:pos x="T8" y="T9"/>
                  </a:cxn>
                </a:cxnLst>
                <a:rect l="0" t="0" r="r" b="b"/>
                <a:pathLst>
                  <a:path w="27" h="32">
                    <a:moveTo>
                      <a:pt x="16" y="1"/>
                    </a:moveTo>
                    <a:cubicBezTo>
                      <a:pt x="18" y="0"/>
                      <a:pt x="18" y="0"/>
                      <a:pt x="18" y="0"/>
                    </a:cubicBezTo>
                    <a:cubicBezTo>
                      <a:pt x="19" y="7"/>
                      <a:pt x="27" y="15"/>
                      <a:pt x="20" y="21"/>
                    </a:cubicBezTo>
                    <a:cubicBezTo>
                      <a:pt x="16" y="24"/>
                      <a:pt x="13" y="32"/>
                      <a:pt x="7" y="26"/>
                    </a:cubicBezTo>
                    <a:cubicBezTo>
                      <a:pt x="0" y="17"/>
                      <a:pt x="14" y="9"/>
                      <a:pt x="16" y="1"/>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8" name="Freeform 365">
                <a:extLst>
                  <a:ext uri="{FF2B5EF4-FFF2-40B4-BE49-F238E27FC236}">
                    <a16:creationId xmlns:a16="http://schemas.microsoft.com/office/drawing/2014/main" id="{68028EE5-B75D-41B8-B87C-3612F2D4B8C9}"/>
                  </a:ext>
                </a:extLst>
              </p:cNvPr>
              <p:cNvSpPr>
                <a:spLocks/>
              </p:cNvSpPr>
              <p:nvPr userDrawn="1"/>
            </p:nvSpPr>
            <p:spPr bwMode="auto">
              <a:xfrm>
                <a:off x="6353" y="3988"/>
                <a:ext cx="17" cy="10"/>
              </a:xfrm>
              <a:custGeom>
                <a:avLst/>
                <a:gdLst>
                  <a:gd name="T0" fmla="*/ 0 w 22"/>
                  <a:gd name="T1" fmla="*/ 0 h 13"/>
                  <a:gd name="T2" fmla="*/ 22 w 22"/>
                  <a:gd name="T3" fmla="*/ 5 h 13"/>
                  <a:gd name="T4" fmla="*/ 0 w 22"/>
                  <a:gd name="T5" fmla="*/ 0 h 13"/>
                </a:gdLst>
                <a:ahLst/>
                <a:cxnLst>
                  <a:cxn ang="0">
                    <a:pos x="T0" y="T1"/>
                  </a:cxn>
                  <a:cxn ang="0">
                    <a:pos x="T2" y="T3"/>
                  </a:cxn>
                  <a:cxn ang="0">
                    <a:pos x="T4" y="T5"/>
                  </a:cxn>
                </a:cxnLst>
                <a:rect l="0" t="0" r="r" b="b"/>
                <a:pathLst>
                  <a:path w="22" h="13">
                    <a:moveTo>
                      <a:pt x="0" y="0"/>
                    </a:moveTo>
                    <a:cubicBezTo>
                      <a:pt x="8" y="1"/>
                      <a:pt x="16" y="2"/>
                      <a:pt x="22" y="5"/>
                    </a:cubicBezTo>
                    <a:cubicBezTo>
                      <a:pt x="20" y="13"/>
                      <a:pt x="0" y="9"/>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9" name="Freeform 366">
                <a:extLst>
                  <a:ext uri="{FF2B5EF4-FFF2-40B4-BE49-F238E27FC236}">
                    <a16:creationId xmlns:a16="http://schemas.microsoft.com/office/drawing/2014/main" id="{90D812F1-00D7-45B2-A124-044DB410EC55}"/>
                  </a:ext>
                </a:extLst>
              </p:cNvPr>
              <p:cNvSpPr>
                <a:spLocks/>
              </p:cNvSpPr>
              <p:nvPr userDrawn="1"/>
            </p:nvSpPr>
            <p:spPr bwMode="auto">
              <a:xfrm>
                <a:off x="6780" y="3989"/>
                <a:ext cx="13" cy="16"/>
              </a:xfrm>
              <a:custGeom>
                <a:avLst/>
                <a:gdLst>
                  <a:gd name="T0" fmla="*/ 4 w 17"/>
                  <a:gd name="T1" fmla="*/ 20 h 21"/>
                  <a:gd name="T2" fmla="*/ 16 w 17"/>
                  <a:gd name="T3" fmla="*/ 3 h 21"/>
                  <a:gd name="T4" fmla="*/ 4 w 17"/>
                  <a:gd name="T5" fmla="*/ 20 h 21"/>
                </a:gdLst>
                <a:ahLst/>
                <a:cxnLst>
                  <a:cxn ang="0">
                    <a:pos x="T0" y="T1"/>
                  </a:cxn>
                  <a:cxn ang="0">
                    <a:pos x="T2" y="T3"/>
                  </a:cxn>
                  <a:cxn ang="0">
                    <a:pos x="T4" y="T5"/>
                  </a:cxn>
                </a:cxnLst>
                <a:rect l="0" t="0" r="r" b="b"/>
                <a:pathLst>
                  <a:path w="17" h="21">
                    <a:moveTo>
                      <a:pt x="4" y="20"/>
                    </a:moveTo>
                    <a:cubicBezTo>
                      <a:pt x="0" y="13"/>
                      <a:pt x="8" y="0"/>
                      <a:pt x="16" y="3"/>
                    </a:cubicBezTo>
                    <a:cubicBezTo>
                      <a:pt x="17" y="9"/>
                      <a:pt x="12" y="21"/>
                      <a:pt x="4" y="2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0" name="Line 367">
                <a:extLst>
                  <a:ext uri="{FF2B5EF4-FFF2-40B4-BE49-F238E27FC236}">
                    <a16:creationId xmlns:a16="http://schemas.microsoft.com/office/drawing/2014/main" id="{19AE7BF9-CB1C-4754-BA48-5B7368968A61}"/>
                  </a:ext>
                </a:extLst>
              </p:cNvPr>
              <p:cNvSpPr>
                <a:spLocks noChangeShapeType="1"/>
              </p:cNvSpPr>
              <p:nvPr userDrawn="1"/>
            </p:nvSpPr>
            <p:spPr bwMode="auto">
              <a:xfrm>
                <a:off x="6718" y="400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1" name="Line 368">
                <a:extLst>
                  <a:ext uri="{FF2B5EF4-FFF2-40B4-BE49-F238E27FC236}">
                    <a16:creationId xmlns:a16="http://schemas.microsoft.com/office/drawing/2014/main" id="{8E57682C-AC1C-4F47-A4B4-5FFC56FDFE4A}"/>
                  </a:ext>
                </a:extLst>
              </p:cNvPr>
              <p:cNvSpPr>
                <a:spLocks noChangeShapeType="1"/>
              </p:cNvSpPr>
              <p:nvPr userDrawn="1"/>
            </p:nvSpPr>
            <p:spPr bwMode="auto">
              <a:xfrm>
                <a:off x="6718" y="400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2" name="Freeform 369">
                <a:extLst>
                  <a:ext uri="{FF2B5EF4-FFF2-40B4-BE49-F238E27FC236}">
                    <a16:creationId xmlns:a16="http://schemas.microsoft.com/office/drawing/2014/main" id="{65F16008-7A4C-4381-9A42-C4346B83EAB7}"/>
                  </a:ext>
                </a:extLst>
              </p:cNvPr>
              <p:cNvSpPr>
                <a:spLocks/>
              </p:cNvSpPr>
              <p:nvPr userDrawn="1"/>
            </p:nvSpPr>
            <p:spPr bwMode="auto">
              <a:xfrm>
                <a:off x="6857" y="4006"/>
                <a:ext cx="14" cy="9"/>
              </a:xfrm>
              <a:custGeom>
                <a:avLst/>
                <a:gdLst>
                  <a:gd name="T0" fmla="*/ 3 w 18"/>
                  <a:gd name="T1" fmla="*/ 10 h 12"/>
                  <a:gd name="T2" fmla="*/ 16 w 18"/>
                  <a:gd name="T3" fmla="*/ 3 h 12"/>
                  <a:gd name="T4" fmla="*/ 3 w 18"/>
                  <a:gd name="T5" fmla="*/ 10 h 12"/>
                </a:gdLst>
                <a:ahLst/>
                <a:cxnLst>
                  <a:cxn ang="0">
                    <a:pos x="T0" y="T1"/>
                  </a:cxn>
                  <a:cxn ang="0">
                    <a:pos x="T2" y="T3"/>
                  </a:cxn>
                  <a:cxn ang="0">
                    <a:pos x="T4" y="T5"/>
                  </a:cxn>
                </a:cxnLst>
                <a:rect l="0" t="0" r="r" b="b"/>
                <a:pathLst>
                  <a:path w="18" h="12">
                    <a:moveTo>
                      <a:pt x="3" y="10"/>
                    </a:moveTo>
                    <a:cubicBezTo>
                      <a:pt x="0" y="3"/>
                      <a:pt x="11" y="0"/>
                      <a:pt x="16" y="3"/>
                    </a:cubicBezTo>
                    <a:cubicBezTo>
                      <a:pt x="18" y="9"/>
                      <a:pt x="8" y="12"/>
                      <a:pt x="3" y="1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3" name="Freeform 370">
                <a:extLst>
                  <a:ext uri="{FF2B5EF4-FFF2-40B4-BE49-F238E27FC236}">
                    <a16:creationId xmlns:a16="http://schemas.microsoft.com/office/drawing/2014/main" id="{D4D01D9F-6E00-49FD-AEF7-E7C966D6A221}"/>
                  </a:ext>
                </a:extLst>
              </p:cNvPr>
              <p:cNvSpPr>
                <a:spLocks/>
              </p:cNvSpPr>
              <p:nvPr userDrawn="1"/>
            </p:nvSpPr>
            <p:spPr bwMode="auto">
              <a:xfrm>
                <a:off x="7058" y="4007"/>
                <a:ext cx="31" cy="64"/>
              </a:xfrm>
              <a:custGeom>
                <a:avLst/>
                <a:gdLst>
                  <a:gd name="T0" fmla="*/ 19 w 41"/>
                  <a:gd name="T1" fmla="*/ 22 h 85"/>
                  <a:gd name="T2" fmla="*/ 41 w 41"/>
                  <a:gd name="T3" fmla="*/ 0 h 85"/>
                  <a:gd name="T4" fmla="*/ 37 w 41"/>
                  <a:gd name="T5" fmla="*/ 23 h 85"/>
                  <a:gd name="T6" fmla="*/ 32 w 41"/>
                  <a:gd name="T7" fmla="*/ 46 h 85"/>
                  <a:gd name="T8" fmla="*/ 31 w 41"/>
                  <a:gd name="T9" fmla="*/ 55 h 85"/>
                  <a:gd name="T10" fmla="*/ 16 w 41"/>
                  <a:gd name="T11" fmla="*/ 73 h 85"/>
                  <a:gd name="T12" fmla="*/ 12 w 41"/>
                  <a:gd name="T13" fmla="*/ 85 h 85"/>
                  <a:gd name="T14" fmla="*/ 3 w 41"/>
                  <a:gd name="T15" fmla="*/ 85 h 85"/>
                  <a:gd name="T16" fmla="*/ 4 w 41"/>
                  <a:gd name="T17" fmla="*/ 74 h 85"/>
                  <a:gd name="T18" fmla="*/ 0 w 41"/>
                  <a:gd name="T19" fmla="*/ 55 h 85"/>
                  <a:gd name="T20" fmla="*/ 19 w 41"/>
                  <a:gd name="T21" fmla="*/ 2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85">
                    <a:moveTo>
                      <a:pt x="19" y="22"/>
                    </a:moveTo>
                    <a:cubicBezTo>
                      <a:pt x="26" y="14"/>
                      <a:pt x="33" y="6"/>
                      <a:pt x="41" y="0"/>
                    </a:cubicBezTo>
                    <a:cubicBezTo>
                      <a:pt x="41" y="8"/>
                      <a:pt x="41" y="16"/>
                      <a:pt x="37" y="23"/>
                    </a:cubicBezTo>
                    <a:cubicBezTo>
                      <a:pt x="36" y="31"/>
                      <a:pt x="36" y="39"/>
                      <a:pt x="32" y="46"/>
                    </a:cubicBezTo>
                    <a:cubicBezTo>
                      <a:pt x="32" y="48"/>
                      <a:pt x="32" y="53"/>
                      <a:pt x="31" y="55"/>
                    </a:cubicBezTo>
                    <a:cubicBezTo>
                      <a:pt x="26" y="60"/>
                      <a:pt x="20" y="66"/>
                      <a:pt x="16" y="73"/>
                    </a:cubicBezTo>
                    <a:cubicBezTo>
                      <a:pt x="15" y="76"/>
                      <a:pt x="13" y="82"/>
                      <a:pt x="12" y="85"/>
                    </a:cubicBezTo>
                    <a:cubicBezTo>
                      <a:pt x="10" y="85"/>
                      <a:pt x="6" y="85"/>
                      <a:pt x="3" y="85"/>
                    </a:cubicBezTo>
                    <a:cubicBezTo>
                      <a:pt x="4" y="82"/>
                      <a:pt x="4" y="76"/>
                      <a:pt x="4" y="74"/>
                    </a:cubicBezTo>
                    <a:cubicBezTo>
                      <a:pt x="14" y="67"/>
                      <a:pt x="4" y="60"/>
                      <a:pt x="0" y="55"/>
                    </a:cubicBezTo>
                    <a:cubicBezTo>
                      <a:pt x="6" y="44"/>
                      <a:pt x="13" y="33"/>
                      <a:pt x="19" y="2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4" name="Line 371">
                <a:extLst>
                  <a:ext uri="{FF2B5EF4-FFF2-40B4-BE49-F238E27FC236}">
                    <a16:creationId xmlns:a16="http://schemas.microsoft.com/office/drawing/2014/main" id="{DEA3A05E-94C6-4843-AC2C-57DDE4B15BAE}"/>
                  </a:ext>
                </a:extLst>
              </p:cNvPr>
              <p:cNvSpPr>
                <a:spLocks noChangeShapeType="1"/>
              </p:cNvSpPr>
              <p:nvPr userDrawn="1"/>
            </p:nvSpPr>
            <p:spPr bwMode="auto">
              <a:xfrm>
                <a:off x="6743" y="401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5" name="Line 372">
                <a:extLst>
                  <a:ext uri="{FF2B5EF4-FFF2-40B4-BE49-F238E27FC236}">
                    <a16:creationId xmlns:a16="http://schemas.microsoft.com/office/drawing/2014/main" id="{AEAE3D12-E5B2-40B0-942B-0E409DFE4693}"/>
                  </a:ext>
                </a:extLst>
              </p:cNvPr>
              <p:cNvSpPr>
                <a:spLocks noChangeShapeType="1"/>
              </p:cNvSpPr>
              <p:nvPr userDrawn="1"/>
            </p:nvSpPr>
            <p:spPr bwMode="auto">
              <a:xfrm>
                <a:off x="6743" y="401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6" name="Freeform 373">
                <a:extLst>
                  <a:ext uri="{FF2B5EF4-FFF2-40B4-BE49-F238E27FC236}">
                    <a16:creationId xmlns:a16="http://schemas.microsoft.com/office/drawing/2014/main" id="{232A4B99-EBA7-456A-A9FE-FBFC2D88C54D}"/>
                  </a:ext>
                </a:extLst>
              </p:cNvPr>
              <p:cNvSpPr>
                <a:spLocks/>
              </p:cNvSpPr>
              <p:nvPr userDrawn="1"/>
            </p:nvSpPr>
            <p:spPr bwMode="auto">
              <a:xfrm>
                <a:off x="7004" y="4020"/>
                <a:ext cx="9" cy="9"/>
              </a:xfrm>
              <a:custGeom>
                <a:avLst/>
                <a:gdLst>
                  <a:gd name="T0" fmla="*/ 3 w 12"/>
                  <a:gd name="T1" fmla="*/ 3 h 12"/>
                  <a:gd name="T2" fmla="*/ 9 w 12"/>
                  <a:gd name="T3" fmla="*/ 9 h 12"/>
                  <a:gd name="T4" fmla="*/ 3 w 12"/>
                  <a:gd name="T5" fmla="*/ 3 h 12"/>
                </a:gdLst>
                <a:ahLst/>
                <a:cxnLst>
                  <a:cxn ang="0">
                    <a:pos x="T0" y="T1"/>
                  </a:cxn>
                  <a:cxn ang="0">
                    <a:pos x="T2" y="T3"/>
                  </a:cxn>
                  <a:cxn ang="0">
                    <a:pos x="T4" y="T5"/>
                  </a:cxn>
                </a:cxnLst>
                <a:rect l="0" t="0" r="r" b="b"/>
                <a:pathLst>
                  <a:path w="12" h="12">
                    <a:moveTo>
                      <a:pt x="3" y="3"/>
                    </a:moveTo>
                    <a:cubicBezTo>
                      <a:pt x="9" y="0"/>
                      <a:pt x="12" y="3"/>
                      <a:pt x="9" y="9"/>
                    </a:cubicBezTo>
                    <a:cubicBezTo>
                      <a:pt x="2" y="12"/>
                      <a:pt x="0" y="10"/>
                      <a:pt x="3" y="3"/>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7" name="Line 374">
                <a:extLst>
                  <a:ext uri="{FF2B5EF4-FFF2-40B4-BE49-F238E27FC236}">
                    <a16:creationId xmlns:a16="http://schemas.microsoft.com/office/drawing/2014/main" id="{3416F50D-04FB-4DDB-BD04-BE013F6FDAF5}"/>
                  </a:ext>
                </a:extLst>
              </p:cNvPr>
              <p:cNvSpPr>
                <a:spLocks noChangeShapeType="1"/>
              </p:cNvSpPr>
              <p:nvPr userDrawn="1"/>
            </p:nvSpPr>
            <p:spPr bwMode="auto">
              <a:xfrm>
                <a:off x="6913" y="40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8" name="Line 375">
                <a:extLst>
                  <a:ext uri="{FF2B5EF4-FFF2-40B4-BE49-F238E27FC236}">
                    <a16:creationId xmlns:a16="http://schemas.microsoft.com/office/drawing/2014/main" id="{2C8AC5BC-56A6-47AE-9F2F-83628F40FBFB}"/>
                  </a:ext>
                </a:extLst>
              </p:cNvPr>
              <p:cNvSpPr>
                <a:spLocks noChangeShapeType="1"/>
              </p:cNvSpPr>
              <p:nvPr userDrawn="1"/>
            </p:nvSpPr>
            <p:spPr bwMode="auto">
              <a:xfrm>
                <a:off x="6913" y="402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9" name="Line 376">
                <a:extLst>
                  <a:ext uri="{FF2B5EF4-FFF2-40B4-BE49-F238E27FC236}">
                    <a16:creationId xmlns:a16="http://schemas.microsoft.com/office/drawing/2014/main" id="{B79D70D3-111F-4F9B-AB21-DBD78550C494}"/>
                  </a:ext>
                </a:extLst>
              </p:cNvPr>
              <p:cNvSpPr>
                <a:spLocks noChangeShapeType="1"/>
              </p:cNvSpPr>
              <p:nvPr userDrawn="1"/>
            </p:nvSpPr>
            <p:spPr bwMode="auto">
              <a:xfrm>
                <a:off x="6808" y="40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0" name="Line 377">
                <a:extLst>
                  <a:ext uri="{FF2B5EF4-FFF2-40B4-BE49-F238E27FC236}">
                    <a16:creationId xmlns:a16="http://schemas.microsoft.com/office/drawing/2014/main" id="{5FD5940A-55B6-4DA0-882A-BE675B6E7949}"/>
                  </a:ext>
                </a:extLst>
              </p:cNvPr>
              <p:cNvSpPr>
                <a:spLocks noChangeShapeType="1"/>
              </p:cNvSpPr>
              <p:nvPr userDrawn="1"/>
            </p:nvSpPr>
            <p:spPr bwMode="auto">
              <a:xfrm>
                <a:off x="6808" y="403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1" name="Freeform 378">
                <a:extLst>
                  <a:ext uri="{FF2B5EF4-FFF2-40B4-BE49-F238E27FC236}">
                    <a16:creationId xmlns:a16="http://schemas.microsoft.com/office/drawing/2014/main" id="{C20A2359-6023-4CBA-873B-B1DD7203E138}"/>
                  </a:ext>
                </a:extLst>
              </p:cNvPr>
              <p:cNvSpPr>
                <a:spLocks/>
              </p:cNvSpPr>
              <p:nvPr userDrawn="1"/>
            </p:nvSpPr>
            <p:spPr bwMode="auto">
              <a:xfrm>
                <a:off x="6722" y="4049"/>
                <a:ext cx="12" cy="12"/>
              </a:xfrm>
              <a:custGeom>
                <a:avLst/>
                <a:gdLst>
                  <a:gd name="T0" fmla="*/ 3 w 15"/>
                  <a:gd name="T1" fmla="*/ 14 h 16"/>
                  <a:gd name="T2" fmla="*/ 11 w 15"/>
                  <a:gd name="T3" fmla="*/ 2 h 16"/>
                  <a:gd name="T4" fmla="*/ 3 w 15"/>
                  <a:gd name="T5" fmla="*/ 14 h 16"/>
                </a:gdLst>
                <a:ahLst/>
                <a:cxnLst>
                  <a:cxn ang="0">
                    <a:pos x="T0" y="T1"/>
                  </a:cxn>
                  <a:cxn ang="0">
                    <a:pos x="T2" y="T3"/>
                  </a:cxn>
                  <a:cxn ang="0">
                    <a:pos x="T4" y="T5"/>
                  </a:cxn>
                </a:cxnLst>
                <a:rect l="0" t="0" r="r" b="b"/>
                <a:pathLst>
                  <a:path w="15" h="16">
                    <a:moveTo>
                      <a:pt x="3" y="14"/>
                    </a:moveTo>
                    <a:cubicBezTo>
                      <a:pt x="0" y="9"/>
                      <a:pt x="6" y="0"/>
                      <a:pt x="11" y="2"/>
                    </a:cubicBezTo>
                    <a:cubicBezTo>
                      <a:pt x="15" y="7"/>
                      <a:pt x="9" y="16"/>
                      <a:pt x="3" y="14"/>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2" name="Line 379">
                <a:extLst>
                  <a:ext uri="{FF2B5EF4-FFF2-40B4-BE49-F238E27FC236}">
                    <a16:creationId xmlns:a16="http://schemas.microsoft.com/office/drawing/2014/main" id="{B2AB8ABD-2B9F-4974-9593-15A60B75DF8D}"/>
                  </a:ext>
                </a:extLst>
              </p:cNvPr>
              <p:cNvSpPr>
                <a:spLocks noChangeShapeType="1"/>
              </p:cNvSpPr>
              <p:nvPr userDrawn="1"/>
            </p:nvSpPr>
            <p:spPr bwMode="auto">
              <a:xfrm>
                <a:off x="6860" y="406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3" name="Line 380">
                <a:extLst>
                  <a:ext uri="{FF2B5EF4-FFF2-40B4-BE49-F238E27FC236}">
                    <a16:creationId xmlns:a16="http://schemas.microsoft.com/office/drawing/2014/main" id="{129C25AE-2C90-4DCA-A1DF-425D24632812}"/>
                  </a:ext>
                </a:extLst>
              </p:cNvPr>
              <p:cNvSpPr>
                <a:spLocks noChangeShapeType="1"/>
              </p:cNvSpPr>
              <p:nvPr userDrawn="1"/>
            </p:nvSpPr>
            <p:spPr bwMode="auto">
              <a:xfrm>
                <a:off x="6860" y="406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4" name="Line 381">
                <a:extLst>
                  <a:ext uri="{FF2B5EF4-FFF2-40B4-BE49-F238E27FC236}">
                    <a16:creationId xmlns:a16="http://schemas.microsoft.com/office/drawing/2014/main" id="{6DCF75A3-15F0-437F-B893-87EF973C0EAB}"/>
                  </a:ext>
                </a:extLst>
              </p:cNvPr>
              <p:cNvSpPr>
                <a:spLocks noChangeShapeType="1"/>
              </p:cNvSpPr>
              <p:nvPr userDrawn="1"/>
            </p:nvSpPr>
            <p:spPr bwMode="auto">
              <a:xfrm>
                <a:off x="6825" y="407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5" name="Line 382">
                <a:extLst>
                  <a:ext uri="{FF2B5EF4-FFF2-40B4-BE49-F238E27FC236}">
                    <a16:creationId xmlns:a16="http://schemas.microsoft.com/office/drawing/2014/main" id="{DBE2A391-32DC-4D8A-A3C9-6E6744DBC69A}"/>
                  </a:ext>
                </a:extLst>
              </p:cNvPr>
              <p:cNvSpPr>
                <a:spLocks noChangeShapeType="1"/>
              </p:cNvSpPr>
              <p:nvPr userDrawn="1"/>
            </p:nvSpPr>
            <p:spPr bwMode="auto">
              <a:xfrm>
                <a:off x="6825" y="407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6" name="Freeform 383">
                <a:extLst>
                  <a:ext uri="{FF2B5EF4-FFF2-40B4-BE49-F238E27FC236}">
                    <a16:creationId xmlns:a16="http://schemas.microsoft.com/office/drawing/2014/main" id="{703E6D7F-B6AA-4BC6-9361-79D886833DAA}"/>
                  </a:ext>
                </a:extLst>
              </p:cNvPr>
              <p:cNvSpPr>
                <a:spLocks/>
              </p:cNvSpPr>
              <p:nvPr userDrawn="1"/>
            </p:nvSpPr>
            <p:spPr bwMode="auto">
              <a:xfrm>
                <a:off x="7005" y="4109"/>
                <a:ext cx="9" cy="8"/>
              </a:xfrm>
              <a:custGeom>
                <a:avLst/>
                <a:gdLst>
                  <a:gd name="T0" fmla="*/ 7 w 13"/>
                  <a:gd name="T1" fmla="*/ 0 h 10"/>
                  <a:gd name="T2" fmla="*/ 6 w 13"/>
                  <a:gd name="T3" fmla="*/ 10 h 10"/>
                  <a:gd name="T4" fmla="*/ 7 w 13"/>
                  <a:gd name="T5" fmla="*/ 0 h 10"/>
                </a:gdLst>
                <a:ahLst/>
                <a:cxnLst>
                  <a:cxn ang="0">
                    <a:pos x="T0" y="T1"/>
                  </a:cxn>
                  <a:cxn ang="0">
                    <a:pos x="T2" y="T3"/>
                  </a:cxn>
                  <a:cxn ang="0">
                    <a:pos x="T4" y="T5"/>
                  </a:cxn>
                </a:cxnLst>
                <a:rect l="0" t="0" r="r" b="b"/>
                <a:pathLst>
                  <a:path w="13" h="10">
                    <a:moveTo>
                      <a:pt x="7" y="0"/>
                    </a:moveTo>
                    <a:cubicBezTo>
                      <a:pt x="13" y="3"/>
                      <a:pt x="12" y="6"/>
                      <a:pt x="6" y="10"/>
                    </a:cubicBezTo>
                    <a:cubicBezTo>
                      <a:pt x="0" y="7"/>
                      <a:pt x="1" y="4"/>
                      <a:pt x="7"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7" name="Line 384">
                <a:extLst>
                  <a:ext uri="{FF2B5EF4-FFF2-40B4-BE49-F238E27FC236}">
                    <a16:creationId xmlns:a16="http://schemas.microsoft.com/office/drawing/2014/main" id="{29A22953-A6F3-40C3-8084-8E9BA0C67853}"/>
                  </a:ext>
                </a:extLst>
              </p:cNvPr>
              <p:cNvSpPr>
                <a:spLocks noChangeShapeType="1"/>
              </p:cNvSpPr>
              <p:nvPr userDrawn="1"/>
            </p:nvSpPr>
            <p:spPr bwMode="auto">
              <a:xfrm>
                <a:off x="7017" y="412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8" name="Line 385">
                <a:extLst>
                  <a:ext uri="{FF2B5EF4-FFF2-40B4-BE49-F238E27FC236}">
                    <a16:creationId xmlns:a16="http://schemas.microsoft.com/office/drawing/2014/main" id="{FDCC41AC-EAD9-4954-96F9-19BCAA3996E2}"/>
                  </a:ext>
                </a:extLst>
              </p:cNvPr>
              <p:cNvSpPr>
                <a:spLocks noChangeShapeType="1"/>
              </p:cNvSpPr>
              <p:nvPr userDrawn="1"/>
            </p:nvSpPr>
            <p:spPr bwMode="auto">
              <a:xfrm>
                <a:off x="7017" y="412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9" name="Freeform 386">
                <a:extLst>
                  <a:ext uri="{FF2B5EF4-FFF2-40B4-BE49-F238E27FC236}">
                    <a16:creationId xmlns:a16="http://schemas.microsoft.com/office/drawing/2014/main" id="{66168AC8-F4F1-42A9-80AC-5B013ED3AF76}"/>
                  </a:ext>
                </a:extLst>
              </p:cNvPr>
              <p:cNvSpPr>
                <a:spLocks/>
              </p:cNvSpPr>
              <p:nvPr userDrawn="1"/>
            </p:nvSpPr>
            <p:spPr bwMode="auto">
              <a:xfrm>
                <a:off x="5173" y="4129"/>
                <a:ext cx="268" cy="192"/>
              </a:xfrm>
              <a:custGeom>
                <a:avLst/>
                <a:gdLst>
                  <a:gd name="T0" fmla="*/ 101 w 356"/>
                  <a:gd name="T1" fmla="*/ 26 h 255"/>
                  <a:gd name="T2" fmla="*/ 186 w 356"/>
                  <a:gd name="T3" fmla="*/ 0 h 255"/>
                  <a:gd name="T4" fmla="*/ 181 w 356"/>
                  <a:gd name="T5" fmla="*/ 15 h 255"/>
                  <a:gd name="T6" fmla="*/ 203 w 356"/>
                  <a:gd name="T7" fmla="*/ 24 h 255"/>
                  <a:gd name="T8" fmla="*/ 231 w 356"/>
                  <a:gd name="T9" fmla="*/ 16 h 255"/>
                  <a:gd name="T10" fmla="*/ 279 w 356"/>
                  <a:gd name="T11" fmla="*/ 94 h 255"/>
                  <a:gd name="T12" fmla="*/ 297 w 356"/>
                  <a:gd name="T13" fmla="*/ 73 h 255"/>
                  <a:gd name="T14" fmla="*/ 318 w 356"/>
                  <a:gd name="T15" fmla="*/ 74 h 255"/>
                  <a:gd name="T16" fmla="*/ 351 w 356"/>
                  <a:gd name="T17" fmla="*/ 39 h 255"/>
                  <a:gd name="T18" fmla="*/ 356 w 356"/>
                  <a:gd name="T19" fmla="*/ 60 h 255"/>
                  <a:gd name="T20" fmla="*/ 336 w 356"/>
                  <a:gd name="T21" fmla="*/ 101 h 255"/>
                  <a:gd name="T22" fmla="*/ 300 w 356"/>
                  <a:gd name="T23" fmla="*/ 133 h 255"/>
                  <a:gd name="T24" fmla="*/ 280 w 356"/>
                  <a:gd name="T25" fmla="*/ 185 h 255"/>
                  <a:gd name="T26" fmla="*/ 315 w 356"/>
                  <a:gd name="T27" fmla="*/ 255 h 255"/>
                  <a:gd name="T28" fmla="*/ 310 w 356"/>
                  <a:gd name="T29" fmla="*/ 255 h 255"/>
                  <a:gd name="T30" fmla="*/ 308 w 356"/>
                  <a:gd name="T31" fmla="*/ 255 h 255"/>
                  <a:gd name="T32" fmla="*/ 13 w 356"/>
                  <a:gd name="T33" fmla="*/ 255 h 255"/>
                  <a:gd name="T34" fmla="*/ 2 w 356"/>
                  <a:gd name="T35" fmla="*/ 227 h 255"/>
                  <a:gd name="T36" fmla="*/ 9 w 356"/>
                  <a:gd name="T37" fmla="*/ 176 h 255"/>
                  <a:gd name="T38" fmla="*/ 20 w 356"/>
                  <a:gd name="T39" fmla="*/ 132 h 255"/>
                  <a:gd name="T40" fmla="*/ 0 w 356"/>
                  <a:gd name="T41" fmla="*/ 122 h 255"/>
                  <a:gd name="T42" fmla="*/ 39 w 356"/>
                  <a:gd name="T43" fmla="*/ 97 h 255"/>
                  <a:gd name="T44" fmla="*/ 35 w 356"/>
                  <a:gd name="T45" fmla="*/ 85 h 255"/>
                  <a:gd name="T46" fmla="*/ 47 w 356"/>
                  <a:gd name="T47" fmla="*/ 79 h 255"/>
                  <a:gd name="T48" fmla="*/ 43 w 356"/>
                  <a:gd name="T49" fmla="*/ 67 h 255"/>
                  <a:gd name="T50" fmla="*/ 101 w 356"/>
                  <a:gd name="T51" fmla="*/ 2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6" h="255">
                    <a:moveTo>
                      <a:pt x="101" y="26"/>
                    </a:moveTo>
                    <a:cubicBezTo>
                      <a:pt x="131" y="22"/>
                      <a:pt x="159" y="12"/>
                      <a:pt x="186" y="0"/>
                    </a:cubicBezTo>
                    <a:cubicBezTo>
                      <a:pt x="184" y="5"/>
                      <a:pt x="183" y="10"/>
                      <a:pt x="181" y="15"/>
                    </a:cubicBezTo>
                    <a:cubicBezTo>
                      <a:pt x="189" y="18"/>
                      <a:pt x="195" y="22"/>
                      <a:pt x="203" y="24"/>
                    </a:cubicBezTo>
                    <a:cubicBezTo>
                      <a:pt x="212" y="20"/>
                      <a:pt x="221" y="6"/>
                      <a:pt x="231" y="16"/>
                    </a:cubicBezTo>
                    <a:cubicBezTo>
                      <a:pt x="248" y="41"/>
                      <a:pt x="251" y="78"/>
                      <a:pt x="279" y="94"/>
                    </a:cubicBezTo>
                    <a:cubicBezTo>
                      <a:pt x="286" y="89"/>
                      <a:pt x="292" y="80"/>
                      <a:pt x="297" y="73"/>
                    </a:cubicBezTo>
                    <a:cubicBezTo>
                      <a:pt x="304" y="74"/>
                      <a:pt x="311" y="74"/>
                      <a:pt x="318" y="74"/>
                    </a:cubicBezTo>
                    <a:cubicBezTo>
                      <a:pt x="330" y="63"/>
                      <a:pt x="339" y="49"/>
                      <a:pt x="351" y="39"/>
                    </a:cubicBezTo>
                    <a:cubicBezTo>
                      <a:pt x="353" y="46"/>
                      <a:pt x="355" y="53"/>
                      <a:pt x="356" y="60"/>
                    </a:cubicBezTo>
                    <a:cubicBezTo>
                      <a:pt x="348" y="73"/>
                      <a:pt x="340" y="86"/>
                      <a:pt x="336" y="101"/>
                    </a:cubicBezTo>
                    <a:cubicBezTo>
                      <a:pt x="332" y="118"/>
                      <a:pt x="313" y="125"/>
                      <a:pt x="300" y="133"/>
                    </a:cubicBezTo>
                    <a:cubicBezTo>
                      <a:pt x="282" y="143"/>
                      <a:pt x="274" y="166"/>
                      <a:pt x="280" y="185"/>
                    </a:cubicBezTo>
                    <a:cubicBezTo>
                      <a:pt x="289" y="209"/>
                      <a:pt x="304" y="231"/>
                      <a:pt x="315" y="255"/>
                    </a:cubicBezTo>
                    <a:cubicBezTo>
                      <a:pt x="310" y="255"/>
                      <a:pt x="310" y="255"/>
                      <a:pt x="310" y="255"/>
                    </a:cubicBezTo>
                    <a:cubicBezTo>
                      <a:pt x="309" y="255"/>
                      <a:pt x="308" y="255"/>
                      <a:pt x="308" y="255"/>
                    </a:cubicBezTo>
                    <a:cubicBezTo>
                      <a:pt x="13" y="255"/>
                      <a:pt x="13" y="255"/>
                      <a:pt x="13" y="255"/>
                    </a:cubicBezTo>
                    <a:cubicBezTo>
                      <a:pt x="9" y="245"/>
                      <a:pt x="5" y="236"/>
                      <a:pt x="2" y="227"/>
                    </a:cubicBezTo>
                    <a:cubicBezTo>
                      <a:pt x="11" y="211"/>
                      <a:pt x="10" y="194"/>
                      <a:pt x="9" y="176"/>
                    </a:cubicBezTo>
                    <a:cubicBezTo>
                      <a:pt x="12" y="162"/>
                      <a:pt x="25" y="148"/>
                      <a:pt x="20" y="132"/>
                    </a:cubicBezTo>
                    <a:cubicBezTo>
                      <a:pt x="13" y="127"/>
                      <a:pt x="6" y="125"/>
                      <a:pt x="0" y="122"/>
                    </a:cubicBezTo>
                    <a:cubicBezTo>
                      <a:pt x="13" y="115"/>
                      <a:pt x="26" y="106"/>
                      <a:pt x="39" y="97"/>
                    </a:cubicBezTo>
                    <a:cubicBezTo>
                      <a:pt x="38" y="93"/>
                      <a:pt x="37" y="89"/>
                      <a:pt x="35" y="85"/>
                    </a:cubicBezTo>
                    <a:cubicBezTo>
                      <a:pt x="40" y="83"/>
                      <a:pt x="43" y="81"/>
                      <a:pt x="47" y="79"/>
                    </a:cubicBezTo>
                    <a:cubicBezTo>
                      <a:pt x="46" y="75"/>
                      <a:pt x="45" y="71"/>
                      <a:pt x="43" y="67"/>
                    </a:cubicBezTo>
                    <a:cubicBezTo>
                      <a:pt x="67" y="60"/>
                      <a:pt x="89" y="47"/>
                      <a:pt x="101" y="26"/>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0" name="Line 387">
                <a:extLst>
                  <a:ext uri="{FF2B5EF4-FFF2-40B4-BE49-F238E27FC236}">
                    <a16:creationId xmlns:a16="http://schemas.microsoft.com/office/drawing/2014/main" id="{F4173E45-B7BB-4FA3-90E8-C1C7E61AA48D}"/>
                  </a:ext>
                </a:extLst>
              </p:cNvPr>
              <p:cNvSpPr>
                <a:spLocks noChangeShapeType="1"/>
              </p:cNvSpPr>
              <p:nvPr userDrawn="1"/>
            </p:nvSpPr>
            <p:spPr bwMode="auto">
              <a:xfrm>
                <a:off x="6600" y="413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1" name="Line 388">
                <a:extLst>
                  <a:ext uri="{FF2B5EF4-FFF2-40B4-BE49-F238E27FC236}">
                    <a16:creationId xmlns:a16="http://schemas.microsoft.com/office/drawing/2014/main" id="{98EFA7F7-04A2-46F2-AA90-CE53CD6A8553}"/>
                  </a:ext>
                </a:extLst>
              </p:cNvPr>
              <p:cNvSpPr>
                <a:spLocks noChangeShapeType="1"/>
              </p:cNvSpPr>
              <p:nvPr userDrawn="1"/>
            </p:nvSpPr>
            <p:spPr bwMode="auto">
              <a:xfrm>
                <a:off x="6600" y="413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2" name="Freeform 389">
                <a:extLst>
                  <a:ext uri="{FF2B5EF4-FFF2-40B4-BE49-F238E27FC236}">
                    <a16:creationId xmlns:a16="http://schemas.microsoft.com/office/drawing/2014/main" id="{98A21287-5039-4A30-8850-0CD0ABC3CF98}"/>
                  </a:ext>
                </a:extLst>
              </p:cNvPr>
              <p:cNvSpPr>
                <a:spLocks/>
              </p:cNvSpPr>
              <p:nvPr userDrawn="1"/>
            </p:nvSpPr>
            <p:spPr bwMode="auto">
              <a:xfrm>
                <a:off x="7022" y="4136"/>
                <a:ext cx="11" cy="17"/>
              </a:xfrm>
              <a:custGeom>
                <a:avLst/>
                <a:gdLst>
                  <a:gd name="T0" fmla="*/ 2 w 15"/>
                  <a:gd name="T1" fmla="*/ 2 h 23"/>
                  <a:gd name="T2" fmla="*/ 3 w 15"/>
                  <a:gd name="T3" fmla="*/ 20 h 23"/>
                  <a:gd name="T4" fmla="*/ 2 w 15"/>
                  <a:gd name="T5" fmla="*/ 2 h 23"/>
                </a:gdLst>
                <a:ahLst/>
                <a:cxnLst>
                  <a:cxn ang="0">
                    <a:pos x="T0" y="T1"/>
                  </a:cxn>
                  <a:cxn ang="0">
                    <a:pos x="T2" y="T3"/>
                  </a:cxn>
                  <a:cxn ang="0">
                    <a:pos x="T4" y="T5"/>
                  </a:cxn>
                </a:cxnLst>
                <a:rect l="0" t="0" r="r" b="b"/>
                <a:pathLst>
                  <a:path w="15" h="23">
                    <a:moveTo>
                      <a:pt x="2" y="2"/>
                    </a:moveTo>
                    <a:cubicBezTo>
                      <a:pt x="12" y="0"/>
                      <a:pt x="15" y="23"/>
                      <a:pt x="3" y="20"/>
                    </a:cubicBezTo>
                    <a:cubicBezTo>
                      <a:pt x="3" y="14"/>
                      <a:pt x="0" y="8"/>
                      <a:pt x="2"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3" name="Freeform 390">
                <a:extLst>
                  <a:ext uri="{FF2B5EF4-FFF2-40B4-BE49-F238E27FC236}">
                    <a16:creationId xmlns:a16="http://schemas.microsoft.com/office/drawing/2014/main" id="{737C1879-62CD-4B1F-A8CD-024B2C8D1DC9}"/>
                  </a:ext>
                </a:extLst>
              </p:cNvPr>
              <p:cNvSpPr>
                <a:spLocks/>
              </p:cNvSpPr>
              <p:nvPr userDrawn="1"/>
            </p:nvSpPr>
            <p:spPr bwMode="auto">
              <a:xfrm>
                <a:off x="3653" y="4146"/>
                <a:ext cx="1542" cy="175"/>
              </a:xfrm>
              <a:custGeom>
                <a:avLst/>
                <a:gdLst>
                  <a:gd name="T0" fmla="*/ 239 w 2050"/>
                  <a:gd name="T1" fmla="*/ 9 h 232"/>
                  <a:gd name="T2" fmla="*/ 260 w 2050"/>
                  <a:gd name="T3" fmla="*/ 0 h 232"/>
                  <a:gd name="T4" fmla="*/ 255 w 2050"/>
                  <a:gd name="T5" fmla="*/ 35 h 232"/>
                  <a:gd name="T6" fmla="*/ 302 w 2050"/>
                  <a:gd name="T7" fmla="*/ 122 h 232"/>
                  <a:gd name="T8" fmla="*/ 358 w 2050"/>
                  <a:gd name="T9" fmla="*/ 149 h 232"/>
                  <a:gd name="T10" fmla="*/ 410 w 2050"/>
                  <a:gd name="T11" fmla="*/ 150 h 232"/>
                  <a:gd name="T12" fmla="*/ 441 w 2050"/>
                  <a:gd name="T13" fmla="*/ 157 h 232"/>
                  <a:gd name="T14" fmla="*/ 459 w 2050"/>
                  <a:gd name="T15" fmla="*/ 144 h 232"/>
                  <a:gd name="T16" fmla="*/ 480 w 2050"/>
                  <a:gd name="T17" fmla="*/ 171 h 232"/>
                  <a:gd name="T18" fmla="*/ 540 w 2050"/>
                  <a:gd name="T19" fmla="*/ 171 h 232"/>
                  <a:gd name="T20" fmla="*/ 546 w 2050"/>
                  <a:gd name="T21" fmla="*/ 150 h 232"/>
                  <a:gd name="T22" fmla="*/ 579 w 2050"/>
                  <a:gd name="T23" fmla="*/ 196 h 232"/>
                  <a:gd name="T24" fmla="*/ 622 w 2050"/>
                  <a:gd name="T25" fmla="*/ 203 h 232"/>
                  <a:gd name="T26" fmla="*/ 642 w 2050"/>
                  <a:gd name="T27" fmla="*/ 223 h 232"/>
                  <a:gd name="T28" fmla="*/ 715 w 2050"/>
                  <a:gd name="T29" fmla="*/ 206 h 232"/>
                  <a:gd name="T30" fmla="*/ 763 w 2050"/>
                  <a:gd name="T31" fmla="*/ 193 h 232"/>
                  <a:gd name="T32" fmla="*/ 807 w 2050"/>
                  <a:gd name="T33" fmla="*/ 149 h 232"/>
                  <a:gd name="T34" fmla="*/ 838 w 2050"/>
                  <a:gd name="T35" fmla="*/ 135 h 232"/>
                  <a:gd name="T36" fmla="*/ 865 w 2050"/>
                  <a:gd name="T37" fmla="*/ 149 h 232"/>
                  <a:gd name="T38" fmla="*/ 896 w 2050"/>
                  <a:gd name="T39" fmla="*/ 117 h 232"/>
                  <a:gd name="T40" fmla="*/ 904 w 2050"/>
                  <a:gd name="T41" fmla="*/ 117 h 232"/>
                  <a:gd name="T42" fmla="*/ 930 w 2050"/>
                  <a:gd name="T43" fmla="*/ 135 h 232"/>
                  <a:gd name="T44" fmla="*/ 979 w 2050"/>
                  <a:gd name="T45" fmla="*/ 100 h 232"/>
                  <a:gd name="T46" fmla="*/ 1031 w 2050"/>
                  <a:gd name="T47" fmla="*/ 74 h 232"/>
                  <a:gd name="T48" fmla="*/ 1080 w 2050"/>
                  <a:gd name="T49" fmla="*/ 50 h 232"/>
                  <a:gd name="T50" fmla="*/ 1239 w 2050"/>
                  <a:gd name="T51" fmla="*/ 42 h 232"/>
                  <a:gd name="T52" fmla="*/ 1285 w 2050"/>
                  <a:gd name="T53" fmla="*/ 53 h 232"/>
                  <a:gd name="T54" fmla="*/ 1339 w 2050"/>
                  <a:gd name="T55" fmla="*/ 27 h 232"/>
                  <a:gd name="T56" fmla="*/ 1411 w 2050"/>
                  <a:gd name="T57" fmla="*/ 37 h 232"/>
                  <a:gd name="T58" fmla="*/ 1465 w 2050"/>
                  <a:gd name="T59" fmla="*/ 20 h 232"/>
                  <a:gd name="T60" fmla="*/ 1520 w 2050"/>
                  <a:gd name="T61" fmla="*/ 24 h 232"/>
                  <a:gd name="T62" fmla="*/ 1595 w 2050"/>
                  <a:gd name="T63" fmla="*/ 32 h 232"/>
                  <a:gd name="T64" fmla="*/ 1637 w 2050"/>
                  <a:gd name="T65" fmla="*/ 64 h 232"/>
                  <a:gd name="T66" fmla="*/ 1694 w 2050"/>
                  <a:gd name="T67" fmla="*/ 49 h 232"/>
                  <a:gd name="T68" fmla="*/ 1758 w 2050"/>
                  <a:gd name="T69" fmla="*/ 41 h 232"/>
                  <a:gd name="T70" fmla="*/ 1781 w 2050"/>
                  <a:gd name="T71" fmla="*/ 11 h 232"/>
                  <a:gd name="T72" fmla="*/ 1819 w 2050"/>
                  <a:gd name="T73" fmla="*/ 27 h 232"/>
                  <a:gd name="T74" fmla="*/ 1843 w 2050"/>
                  <a:gd name="T75" fmla="*/ 28 h 232"/>
                  <a:gd name="T76" fmla="*/ 1873 w 2050"/>
                  <a:gd name="T77" fmla="*/ 41 h 232"/>
                  <a:gd name="T78" fmla="*/ 1902 w 2050"/>
                  <a:gd name="T79" fmla="*/ 9 h 232"/>
                  <a:gd name="T80" fmla="*/ 1946 w 2050"/>
                  <a:gd name="T81" fmla="*/ 32 h 232"/>
                  <a:gd name="T82" fmla="*/ 2014 w 2050"/>
                  <a:gd name="T83" fmla="*/ 43 h 232"/>
                  <a:gd name="T84" fmla="*/ 2050 w 2050"/>
                  <a:gd name="T85" fmla="*/ 47 h 232"/>
                  <a:gd name="T86" fmla="*/ 2039 w 2050"/>
                  <a:gd name="T87" fmla="*/ 74 h 232"/>
                  <a:gd name="T88" fmla="*/ 2007 w 2050"/>
                  <a:gd name="T89" fmla="*/ 90 h 232"/>
                  <a:gd name="T90" fmla="*/ 2027 w 2050"/>
                  <a:gd name="T91" fmla="*/ 122 h 232"/>
                  <a:gd name="T92" fmla="*/ 2015 w 2050"/>
                  <a:gd name="T93" fmla="*/ 157 h 232"/>
                  <a:gd name="T94" fmla="*/ 2013 w 2050"/>
                  <a:gd name="T95" fmla="*/ 193 h 232"/>
                  <a:gd name="T96" fmla="*/ 2018 w 2050"/>
                  <a:gd name="T97" fmla="*/ 232 h 232"/>
                  <a:gd name="T98" fmla="*/ 0 w 2050"/>
                  <a:gd name="T99" fmla="*/ 232 h 232"/>
                  <a:gd name="T100" fmla="*/ 62 w 2050"/>
                  <a:gd name="T101" fmla="*/ 191 h 232"/>
                  <a:gd name="T102" fmla="*/ 76 w 2050"/>
                  <a:gd name="T103" fmla="*/ 189 h 232"/>
                  <a:gd name="T104" fmla="*/ 128 w 2050"/>
                  <a:gd name="T105" fmla="*/ 121 h 232"/>
                  <a:gd name="T106" fmla="*/ 192 w 2050"/>
                  <a:gd name="T107" fmla="*/ 12 h 232"/>
                  <a:gd name="T108" fmla="*/ 239 w 2050"/>
                  <a:gd name="T109" fmla="*/ 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50" h="232">
                    <a:moveTo>
                      <a:pt x="239" y="9"/>
                    </a:moveTo>
                    <a:cubicBezTo>
                      <a:pt x="246" y="6"/>
                      <a:pt x="253" y="3"/>
                      <a:pt x="260" y="0"/>
                    </a:cubicBezTo>
                    <a:cubicBezTo>
                      <a:pt x="260" y="12"/>
                      <a:pt x="253" y="24"/>
                      <a:pt x="255" y="35"/>
                    </a:cubicBezTo>
                    <a:cubicBezTo>
                      <a:pt x="274" y="62"/>
                      <a:pt x="276" y="99"/>
                      <a:pt x="302" y="122"/>
                    </a:cubicBezTo>
                    <a:cubicBezTo>
                      <a:pt x="320" y="132"/>
                      <a:pt x="340" y="139"/>
                      <a:pt x="358" y="149"/>
                    </a:cubicBezTo>
                    <a:cubicBezTo>
                      <a:pt x="375" y="157"/>
                      <a:pt x="393" y="151"/>
                      <a:pt x="410" y="150"/>
                    </a:cubicBezTo>
                    <a:cubicBezTo>
                      <a:pt x="421" y="147"/>
                      <a:pt x="431" y="155"/>
                      <a:pt x="441" y="157"/>
                    </a:cubicBezTo>
                    <a:cubicBezTo>
                      <a:pt x="448" y="154"/>
                      <a:pt x="453" y="149"/>
                      <a:pt x="459" y="144"/>
                    </a:cubicBezTo>
                    <a:cubicBezTo>
                      <a:pt x="466" y="153"/>
                      <a:pt x="473" y="162"/>
                      <a:pt x="480" y="171"/>
                    </a:cubicBezTo>
                    <a:cubicBezTo>
                      <a:pt x="500" y="172"/>
                      <a:pt x="520" y="172"/>
                      <a:pt x="540" y="171"/>
                    </a:cubicBezTo>
                    <a:cubicBezTo>
                      <a:pt x="542" y="164"/>
                      <a:pt x="544" y="157"/>
                      <a:pt x="546" y="150"/>
                    </a:cubicBezTo>
                    <a:cubicBezTo>
                      <a:pt x="557" y="165"/>
                      <a:pt x="563" y="185"/>
                      <a:pt x="579" y="196"/>
                    </a:cubicBezTo>
                    <a:cubicBezTo>
                      <a:pt x="592" y="202"/>
                      <a:pt x="608" y="197"/>
                      <a:pt x="622" y="203"/>
                    </a:cubicBezTo>
                    <a:cubicBezTo>
                      <a:pt x="630" y="207"/>
                      <a:pt x="636" y="216"/>
                      <a:pt x="642" y="223"/>
                    </a:cubicBezTo>
                    <a:cubicBezTo>
                      <a:pt x="664" y="208"/>
                      <a:pt x="692" y="217"/>
                      <a:pt x="715" y="206"/>
                    </a:cubicBezTo>
                    <a:cubicBezTo>
                      <a:pt x="730" y="199"/>
                      <a:pt x="746" y="195"/>
                      <a:pt x="763" y="193"/>
                    </a:cubicBezTo>
                    <a:cubicBezTo>
                      <a:pt x="777" y="177"/>
                      <a:pt x="796" y="168"/>
                      <a:pt x="807" y="149"/>
                    </a:cubicBezTo>
                    <a:cubicBezTo>
                      <a:pt x="812" y="138"/>
                      <a:pt x="826" y="135"/>
                      <a:pt x="838" y="135"/>
                    </a:cubicBezTo>
                    <a:cubicBezTo>
                      <a:pt x="848" y="138"/>
                      <a:pt x="855" y="145"/>
                      <a:pt x="865" y="149"/>
                    </a:cubicBezTo>
                    <a:cubicBezTo>
                      <a:pt x="878" y="142"/>
                      <a:pt x="887" y="129"/>
                      <a:pt x="896" y="117"/>
                    </a:cubicBezTo>
                    <a:cubicBezTo>
                      <a:pt x="898" y="117"/>
                      <a:pt x="902" y="117"/>
                      <a:pt x="904" y="117"/>
                    </a:cubicBezTo>
                    <a:cubicBezTo>
                      <a:pt x="911" y="126"/>
                      <a:pt x="917" y="138"/>
                      <a:pt x="930" y="135"/>
                    </a:cubicBezTo>
                    <a:cubicBezTo>
                      <a:pt x="953" y="138"/>
                      <a:pt x="965" y="114"/>
                      <a:pt x="979" y="100"/>
                    </a:cubicBezTo>
                    <a:cubicBezTo>
                      <a:pt x="991" y="84"/>
                      <a:pt x="1013" y="81"/>
                      <a:pt x="1031" y="74"/>
                    </a:cubicBezTo>
                    <a:cubicBezTo>
                      <a:pt x="1049" y="68"/>
                      <a:pt x="1063" y="57"/>
                      <a:pt x="1080" y="50"/>
                    </a:cubicBezTo>
                    <a:cubicBezTo>
                      <a:pt x="1133" y="39"/>
                      <a:pt x="1186" y="44"/>
                      <a:pt x="1239" y="42"/>
                    </a:cubicBezTo>
                    <a:cubicBezTo>
                      <a:pt x="1255" y="42"/>
                      <a:pt x="1269" y="51"/>
                      <a:pt x="1285" y="53"/>
                    </a:cubicBezTo>
                    <a:cubicBezTo>
                      <a:pt x="1306" y="53"/>
                      <a:pt x="1321" y="35"/>
                      <a:pt x="1339" y="27"/>
                    </a:cubicBezTo>
                    <a:cubicBezTo>
                      <a:pt x="1362" y="12"/>
                      <a:pt x="1387" y="33"/>
                      <a:pt x="1411" y="37"/>
                    </a:cubicBezTo>
                    <a:cubicBezTo>
                      <a:pt x="1431" y="45"/>
                      <a:pt x="1446" y="23"/>
                      <a:pt x="1465" y="20"/>
                    </a:cubicBezTo>
                    <a:cubicBezTo>
                      <a:pt x="1483" y="19"/>
                      <a:pt x="1501" y="24"/>
                      <a:pt x="1520" y="24"/>
                    </a:cubicBezTo>
                    <a:cubicBezTo>
                      <a:pt x="1545" y="25"/>
                      <a:pt x="1572" y="20"/>
                      <a:pt x="1595" y="32"/>
                    </a:cubicBezTo>
                    <a:cubicBezTo>
                      <a:pt x="1611" y="40"/>
                      <a:pt x="1621" y="57"/>
                      <a:pt x="1637" y="64"/>
                    </a:cubicBezTo>
                    <a:cubicBezTo>
                      <a:pt x="1658" y="72"/>
                      <a:pt x="1675" y="55"/>
                      <a:pt x="1694" y="49"/>
                    </a:cubicBezTo>
                    <a:cubicBezTo>
                      <a:pt x="1714" y="39"/>
                      <a:pt x="1737" y="45"/>
                      <a:pt x="1758" y="41"/>
                    </a:cubicBezTo>
                    <a:cubicBezTo>
                      <a:pt x="1770" y="35"/>
                      <a:pt x="1773" y="21"/>
                      <a:pt x="1781" y="11"/>
                    </a:cubicBezTo>
                    <a:cubicBezTo>
                      <a:pt x="1795" y="12"/>
                      <a:pt x="1803" y="30"/>
                      <a:pt x="1819" y="27"/>
                    </a:cubicBezTo>
                    <a:cubicBezTo>
                      <a:pt x="1826" y="27"/>
                      <a:pt x="1836" y="21"/>
                      <a:pt x="1843" y="28"/>
                    </a:cubicBezTo>
                    <a:cubicBezTo>
                      <a:pt x="1852" y="34"/>
                      <a:pt x="1861" y="48"/>
                      <a:pt x="1873" y="41"/>
                    </a:cubicBezTo>
                    <a:cubicBezTo>
                      <a:pt x="1889" y="37"/>
                      <a:pt x="1896" y="23"/>
                      <a:pt x="1902" y="9"/>
                    </a:cubicBezTo>
                    <a:cubicBezTo>
                      <a:pt x="1915" y="18"/>
                      <a:pt x="1930" y="26"/>
                      <a:pt x="1946" y="32"/>
                    </a:cubicBezTo>
                    <a:cubicBezTo>
                      <a:pt x="1956" y="59"/>
                      <a:pt x="1993" y="57"/>
                      <a:pt x="2014" y="43"/>
                    </a:cubicBezTo>
                    <a:cubicBezTo>
                      <a:pt x="2026" y="34"/>
                      <a:pt x="2038" y="43"/>
                      <a:pt x="2050" y="47"/>
                    </a:cubicBezTo>
                    <a:cubicBezTo>
                      <a:pt x="2045" y="56"/>
                      <a:pt x="2042" y="65"/>
                      <a:pt x="2039" y="74"/>
                    </a:cubicBezTo>
                    <a:cubicBezTo>
                      <a:pt x="2028" y="79"/>
                      <a:pt x="2018" y="85"/>
                      <a:pt x="2007" y="90"/>
                    </a:cubicBezTo>
                    <a:cubicBezTo>
                      <a:pt x="2008" y="104"/>
                      <a:pt x="2018" y="113"/>
                      <a:pt x="2027" y="122"/>
                    </a:cubicBezTo>
                    <a:cubicBezTo>
                      <a:pt x="2024" y="134"/>
                      <a:pt x="2012" y="145"/>
                      <a:pt x="2015" y="157"/>
                    </a:cubicBezTo>
                    <a:cubicBezTo>
                      <a:pt x="2017" y="170"/>
                      <a:pt x="2018" y="182"/>
                      <a:pt x="2013" y="193"/>
                    </a:cubicBezTo>
                    <a:cubicBezTo>
                      <a:pt x="2006" y="206"/>
                      <a:pt x="2013" y="220"/>
                      <a:pt x="2018" y="232"/>
                    </a:cubicBezTo>
                    <a:cubicBezTo>
                      <a:pt x="0" y="232"/>
                      <a:pt x="0" y="232"/>
                      <a:pt x="0" y="232"/>
                    </a:cubicBezTo>
                    <a:cubicBezTo>
                      <a:pt x="21" y="219"/>
                      <a:pt x="45" y="209"/>
                      <a:pt x="62" y="191"/>
                    </a:cubicBezTo>
                    <a:cubicBezTo>
                      <a:pt x="67" y="190"/>
                      <a:pt x="71" y="190"/>
                      <a:pt x="76" y="189"/>
                    </a:cubicBezTo>
                    <a:cubicBezTo>
                      <a:pt x="99" y="171"/>
                      <a:pt x="111" y="144"/>
                      <a:pt x="128" y="121"/>
                    </a:cubicBezTo>
                    <a:cubicBezTo>
                      <a:pt x="151" y="86"/>
                      <a:pt x="170" y="48"/>
                      <a:pt x="192" y="12"/>
                    </a:cubicBezTo>
                    <a:cubicBezTo>
                      <a:pt x="208" y="12"/>
                      <a:pt x="223" y="10"/>
                      <a:pt x="239" y="9"/>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4" name="Line 391">
                <a:extLst>
                  <a:ext uri="{FF2B5EF4-FFF2-40B4-BE49-F238E27FC236}">
                    <a16:creationId xmlns:a16="http://schemas.microsoft.com/office/drawing/2014/main" id="{AAE40B5F-8FD3-4FD7-86E1-1385AC8C0864}"/>
                  </a:ext>
                </a:extLst>
              </p:cNvPr>
              <p:cNvSpPr>
                <a:spLocks noChangeShapeType="1"/>
              </p:cNvSpPr>
              <p:nvPr userDrawn="1"/>
            </p:nvSpPr>
            <p:spPr bwMode="auto">
              <a:xfrm>
                <a:off x="6995" y="415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5" name="Line 392">
                <a:extLst>
                  <a:ext uri="{FF2B5EF4-FFF2-40B4-BE49-F238E27FC236}">
                    <a16:creationId xmlns:a16="http://schemas.microsoft.com/office/drawing/2014/main" id="{4F4D0109-594D-40FB-8D94-354DA84C3532}"/>
                  </a:ext>
                </a:extLst>
              </p:cNvPr>
              <p:cNvSpPr>
                <a:spLocks noChangeShapeType="1"/>
              </p:cNvSpPr>
              <p:nvPr userDrawn="1"/>
            </p:nvSpPr>
            <p:spPr bwMode="auto">
              <a:xfrm>
                <a:off x="6995" y="415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6" name="Freeform 393">
                <a:extLst>
                  <a:ext uri="{FF2B5EF4-FFF2-40B4-BE49-F238E27FC236}">
                    <a16:creationId xmlns:a16="http://schemas.microsoft.com/office/drawing/2014/main" id="{75641DCC-D5D2-4390-9012-4169A00BB89A}"/>
                  </a:ext>
                </a:extLst>
              </p:cNvPr>
              <p:cNvSpPr>
                <a:spLocks/>
              </p:cNvSpPr>
              <p:nvPr userDrawn="1"/>
            </p:nvSpPr>
            <p:spPr bwMode="auto">
              <a:xfrm>
                <a:off x="5526" y="4181"/>
                <a:ext cx="16" cy="14"/>
              </a:xfrm>
              <a:custGeom>
                <a:avLst/>
                <a:gdLst>
                  <a:gd name="T0" fmla="*/ 4 w 20"/>
                  <a:gd name="T1" fmla="*/ 5 h 18"/>
                  <a:gd name="T2" fmla="*/ 15 w 20"/>
                  <a:gd name="T3" fmla="*/ 13 h 18"/>
                  <a:gd name="T4" fmla="*/ 4 w 20"/>
                  <a:gd name="T5" fmla="*/ 5 h 18"/>
                </a:gdLst>
                <a:ahLst/>
                <a:cxnLst>
                  <a:cxn ang="0">
                    <a:pos x="T0" y="T1"/>
                  </a:cxn>
                  <a:cxn ang="0">
                    <a:pos x="T2" y="T3"/>
                  </a:cxn>
                  <a:cxn ang="0">
                    <a:pos x="T4" y="T5"/>
                  </a:cxn>
                </a:cxnLst>
                <a:rect l="0" t="0" r="r" b="b"/>
                <a:pathLst>
                  <a:path w="20" h="18">
                    <a:moveTo>
                      <a:pt x="4" y="5"/>
                    </a:moveTo>
                    <a:cubicBezTo>
                      <a:pt x="9" y="0"/>
                      <a:pt x="20" y="6"/>
                      <a:pt x="15" y="13"/>
                    </a:cubicBezTo>
                    <a:cubicBezTo>
                      <a:pt x="10" y="18"/>
                      <a:pt x="0" y="11"/>
                      <a:pt x="4" y="5"/>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7" name="Freeform 394">
                <a:extLst>
                  <a:ext uri="{FF2B5EF4-FFF2-40B4-BE49-F238E27FC236}">
                    <a16:creationId xmlns:a16="http://schemas.microsoft.com/office/drawing/2014/main" id="{24BD4D8E-A690-4DBE-995A-6859918C5FB3}"/>
                  </a:ext>
                </a:extLst>
              </p:cNvPr>
              <p:cNvSpPr>
                <a:spLocks/>
              </p:cNvSpPr>
              <p:nvPr userDrawn="1"/>
            </p:nvSpPr>
            <p:spPr bwMode="auto">
              <a:xfrm>
                <a:off x="6675" y="4191"/>
                <a:ext cx="269" cy="57"/>
              </a:xfrm>
              <a:custGeom>
                <a:avLst/>
                <a:gdLst>
                  <a:gd name="T0" fmla="*/ 340 w 357"/>
                  <a:gd name="T1" fmla="*/ 10 h 75"/>
                  <a:gd name="T2" fmla="*/ 357 w 357"/>
                  <a:gd name="T3" fmla="*/ 0 h 75"/>
                  <a:gd name="T4" fmla="*/ 356 w 357"/>
                  <a:gd name="T5" fmla="*/ 18 h 75"/>
                  <a:gd name="T6" fmla="*/ 331 w 357"/>
                  <a:gd name="T7" fmla="*/ 38 h 75"/>
                  <a:gd name="T8" fmla="*/ 298 w 357"/>
                  <a:gd name="T9" fmla="*/ 42 h 75"/>
                  <a:gd name="T10" fmla="*/ 275 w 357"/>
                  <a:gd name="T11" fmla="*/ 47 h 75"/>
                  <a:gd name="T12" fmla="*/ 233 w 357"/>
                  <a:gd name="T13" fmla="*/ 47 h 75"/>
                  <a:gd name="T14" fmla="*/ 207 w 357"/>
                  <a:gd name="T15" fmla="*/ 75 h 75"/>
                  <a:gd name="T16" fmla="*/ 158 w 357"/>
                  <a:gd name="T17" fmla="*/ 75 h 75"/>
                  <a:gd name="T18" fmla="*/ 158 w 357"/>
                  <a:gd name="T19" fmla="*/ 66 h 75"/>
                  <a:gd name="T20" fmla="*/ 127 w 357"/>
                  <a:gd name="T21" fmla="*/ 62 h 75"/>
                  <a:gd name="T22" fmla="*/ 72 w 357"/>
                  <a:gd name="T23" fmla="*/ 65 h 75"/>
                  <a:gd name="T24" fmla="*/ 59 w 357"/>
                  <a:gd name="T25" fmla="*/ 67 h 75"/>
                  <a:gd name="T26" fmla="*/ 44 w 357"/>
                  <a:gd name="T27" fmla="*/ 67 h 75"/>
                  <a:gd name="T28" fmla="*/ 36 w 357"/>
                  <a:gd name="T29" fmla="*/ 64 h 75"/>
                  <a:gd name="T30" fmla="*/ 3 w 357"/>
                  <a:gd name="T31" fmla="*/ 59 h 75"/>
                  <a:gd name="T32" fmla="*/ 1 w 357"/>
                  <a:gd name="T33" fmla="*/ 28 h 75"/>
                  <a:gd name="T34" fmla="*/ 19 w 357"/>
                  <a:gd name="T35" fmla="*/ 35 h 75"/>
                  <a:gd name="T36" fmla="*/ 20 w 357"/>
                  <a:gd name="T37" fmla="*/ 24 h 75"/>
                  <a:gd name="T38" fmla="*/ 49 w 357"/>
                  <a:gd name="T39" fmla="*/ 24 h 75"/>
                  <a:gd name="T40" fmla="*/ 61 w 357"/>
                  <a:gd name="T41" fmla="*/ 18 h 75"/>
                  <a:gd name="T42" fmla="*/ 62 w 357"/>
                  <a:gd name="T43" fmla="*/ 8 h 75"/>
                  <a:gd name="T44" fmla="*/ 77 w 357"/>
                  <a:gd name="T45" fmla="*/ 26 h 75"/>
                  <a:gd name="T46" fmla="*/ 81 w 357"/>
                  <a:gd name="T47" fmla="*/ 38 h 75"/>
                  <a:gd name="T48" fmla="*/ 89 w 357"/>
                  <a:gd name="T49" fmla="*/ 38 h 75"/>
                  <a:gd name="T50" fmla="*/ 89 w 357"/>
                  <a:gd name="T51" fmla="*/ 48 h 75"/>
                  <a:gd name="T52" fmla="*/ 110 w 357"/>
                  <a:gd name="T53" fmla="*/ 44 h 75"/>
                  <a:gd name="T54" fmla="*/ 119 w 357"/>
                  <a:gd name="T55" fmla="*/ 42 h 75"/>
                  <a:gd name="T56" fmla="*/ 147 w 357"/>
                  <a:gd name="T57" fmla="*/ 22 h 75"/>
                  <a:gd name="T58" fmla="*/ 160 w 357"/>
                  <a:gd name="T59" fmla="*/ 18 h 75"/>
                  <a:gd name="T60" fmla="*/ 198 w 357"/>
                  <a:gd name="T61" fmla="*/ 19 h 75"/>
                  <a:gd name="T62" fmla="*/ 248 w 357"/>
                  <a:gd name="T63" fmla="*/ 16 h 75"/>
                  <a:gd name="T64" fmla="*/ 266 w 357"/>
                  <a:gd name="T65" fmla="*/ 14 h 75"/>
                  <a:gd name="T66" fmla="*/ 284 w 357"/>
                  <a:gd name="T67" fmla="*/ 13 h 75"/>
                  <a:gd name="T68" fmla="*/ 288 w 357"/>
                  <a:gd name="T69" fmla="*/ 29 h 75"/>
                  <a:gd name="T70" fmla="*/ 308 w 357"/>
                  <a:gd name="T71" fmla="*/ 29 h 75"/>
                  <a:gd name="T72" fmla="*/ 331 w 357"/>
                  <a:gd name="T73" fmla="*/ 11 h 75"/>
                  <a:gd name="T74" fmla="*/ 340 w 357"/>
                  <a:gd name="T75" fmla="*/ 1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7" h="75">
                    <a:moveTo>
                      <a:pt x="340" y="10"/>
                    </a:moveTo>
                    <a:cubicBezTo>
                      <a:pt x="346" y="7"/>
                      <a:pt x="351" y="3"/>
                      <a:pt x="357" y="0"/>
                    </a:cubicBezTo>
                    <a:cubicBezTo>
                      <a:pt x="356" y="6"/>
                      <a:pt x="356" y="12"/>
                      <a:pt x="356" y="18"/>
                    </a:cubicBezTo>
                    <a:cubicBezTo>
                      <a:pt x="348" y="26"/>
                      <a:pt x="340" y="32"/>
                      <a:pt x="331" y="38"/>
                    </a:cubicBezTo>
                    <a:cubicBezTo>
                      <a:pt x="320" y="38"/>
                      <a:pt x="308" y="36"/>
                      <a:pt x="298" y="42"/>
                    </a:cubicBezTo>
                    <a:cubicBezTo>
                      <a:pt x="290" y="43"/>
                      <a:pt x="281" y="42"/>
                      <a:pt x="275" y="47"/>
                    </a:cubicBezTo>
                    <a:cubicBezTo>
                      <a:pt x="261" y="47"/>
                      <a:pt x="247" y="47"/>
                      <a:pt x="233" y="47"/>
                    </a:cubicBezTo>
                    <a:cubicBezTo>
                      <a:pt x="225" y="56"/>
                      <a:pt x="215" y="66"/>
                      <a:pt x="207" y="75"/>
                    </a:cubicBezTo>
                    <a:cubicBezTo>
                      <a:pt x="191" y="75"/>
                      <a:pt x="174" y="75"/>
                      <a:pt x="158" y="75"/>
                    </a:cubicBezTo>
                    <a:cubicBezTo>
                      <a:pt x="158" y="73"/>
                      <a:pt x="158" y="68"/>
                      <a:pt x="158" y="66"/>
                    </a:cubicBezTo>
                    <a:cubicBezTo>
                      <a:pt x="148" y="65"/>
                      <a:pt x="136" y="68"/>
                      <a:pt x="127" y="62"/>
                    </a:cubicBezTo>
                    <a:cubicBezTo>
                      <a:pt x="109" y="62"/>
                      <a:pt x="89" y="57"/>
                      <a:pt x="72" y="65"/>
                    </a:cubicBezTo>
                    <a:cubicBezTo>
                      <a:pt x="67" y="65"/>
                      <a:pt x="63" y="66"/>
                      <a:pt x="59" y="67"/>
                    </a:cubicBezTo>
                    <a:cubicBezTo>
                      <a:pt x="54" y="71"/>
                      <a:pt x="50" y="71"/>
                      <a:pt x="44" y="67"/>
                    </a:cubicBezTo>
                    <a:cubicBezTo>
                      <a:pt x="43" y="66"/>
                      <a:pt x="38" y="65"/>
                      <a:pt x="36" y="64"/>
                    </a:cubicBezTo>
                    <a:cubicBezTo>
                      <a:pt x="26" y="59"/>
                      <a:pt x="14" y="63"/>
                      <a:pt x="3" y="59"/>
                    </a:cubicBezTo>
                    <a:cubicBezTo>
                      <a:pt x="0" y="49"/>
                      <a:pt x="2" y="38"/>
                      <a:pt x="1" y="28"/>
                    </a:cubicBezTo>
                    <a:cubicBezTo>
                      <a:pt x="6" y="32"/>
                      <a:pt x="13" y="33"/>
                      <a:pt x="19" y="35"/>
                    </a:cubicBezTo>
                    <a:cubicBezTo>
                      <a:pt x="20" y="32"/>
                      <a:pt x="20" y="27"/>
                      <a:pt x="20" y="24"/>
                    </a:cubicBezTo>
                    <a:cubicBezTo>
                      <a:pt x="29" y="24"/>
                      <a:pt x="39" y="24"/>
                      <a:pt x="49" y="24"/>
                    </a:cubicBezTo>
                    <a:cubicBezTo>
                      <a:pt x="52" y="22"/>
                      <a:pt x="58" y="20"/>
                      <a:pt x="61" y="18"/>
                    </a:cubicBezTo>
                    <a:cubicBezTo>
                      <a:pt x="61" y="15"/>
                      <a:pt x="61" y="11"/>
                      <a:pt x="62" y="8"/>
                    </a:cubicBezTo>
                    <a:cubicBezTo>
                      <a:pt x="67" y="14"/>
                      <a:pt x="73" y="20"/>
                      <a:pt x="77" y="26"/>
                    </a:cubicBezTo>
                    <a:cubicBezTo>
                      <a:pt x="78" y="29"/>
                      <a:pt x="79" y="35"/>
                      <a:pt x="81" y="38"/>
                    </a:cubicBezTo>
                    <a:cubicBezTo>
                      <a:pt x="83" y="38"/>
                      <a:pt x="87" y="38"/>
                      <a:pt x="89" y="38"/>
                    </a:cubicBezTo>
                    <a:cubicBezTo>
                      <a:pt x="89" y="40"/>
                      <a:pt x="89" y="45"/>
                      <a:pt x="89" y="48"/>
                    </a:cubicBezTo>
                    <a:cubicBezTo>
                      <a:pt x="96" y="47"/>
                      <a:pt x="103" y="47"/>
                      <a:pt x="110" y="44"/>
                    </a:cubicBezTo>
                    <a:cubicBezTo>
                      <a:pt x="112" y="43"/>
                      <a:pt x="117" y="43"/>
                      <a:pt x="119" y="42"/>
                    </a:cubicBezTo>
                    <a:cubicBezTo>
                      <a:pt x="127" y="33"/>
                      <a:pt x="136" y="27"/>
                      <a:pt x="147" y="22"/>
                    </a:cubicBezTo>
                    <a:cubicBezTo>
                      <a:pt x="151" y="21"/>
                      <a:pt x="156" y="19"/>
                      <a:pt x="160" y="18"/>
                    </a:cubicBezTo>
                    <a:cubicBezTo>
                      <a:pt x="172" y="14"/>
                      <a:pt x="186" y="12"/>
                      <a:pt x="198" y="19"/>
                    </a:cubicBezTo>
                    <a:cubicBezTo>
                      <a:pt x="215" y="19"/>
                      <a:pt x="233" y="23"/>
                      <a:pt x="248" y="16"/>
                    </a:cubicBezTo>
                    <a:cubicBezTo>
                      <a:pt x="254" y="15"/>
                      <a:pt x="260" y="14"/>
                      <a:pt x="266" y="14"/>
                    </a:cubicBezTo>
                    <a:cubicBezTo>
                      <a:pt x="271" y="10"/>
                      <a:pt x="279" y="8"/>
                      <a:pt x="284" y="13"/>
                    </a:cubicBezTo>
                    <a:cubicBezTo>
                      <a:pt x="286" y="18"/>
                      <a:pt x="287" y="23"/>
                      <a:pt x="288" y="29"/>
                    </a:cubicBezTo>
                    <a:cubicBezTo>
                      <a:pt x="294" y="29"/>
                      <a:pt x="301" y="29"/>
                      <a:pt x="308" y="29"/>
                    </a:cubicBezTo>
                    <a:cubicBezTo>
                      <a:pt x="315" y="22"/>
                      <a:pt x="323" y="17"/>
                      <a:pt x="331" y="11"/>
                    </a:cubicBezTo>
                    <a:cubicBezTo>
                      <a:pt x="333" y="10"/>
                      <a:pt x="338" y="10"/>
                      <a:pt x="340" y="1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8" name="Line 395">
                <a:extLst>
                  <a:ext uri="{FF2B5EF4-FFF2-40B4-BE49-F238E27FC236}">
                    <a16:creationId xmlns:a16="http://schemas.microsoft.com/office/drawing/2014/main" id="{72FCB4F2-0496-43A8-BF1F-2BA5EBFE97F4}"/>
                  </a:ext>
                </a:extLst>
              </p:cNvPr>
              <p:cNvSpPr>
                <a:spLocks noChangeShapeType="1"/>
              </p:cNvSpPr>
              <p:nvPr userDrawn="1"/>
            </p:nvSpPr>
            <p:spPr bwMode="auto">
              <a:xfrm>
                <a:off x="6898" y="420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9" name="Line 396">
                <a:extLst>
                  <a:ext uri="{FF2B5EF4-FFF2-40B4-BE49-F238E27FC236}">
                    <a16:creationId xmlns:a16="http://schemas.microsoft.com/office/drawing/2014/main" id="{F1D8E2DC-8F8B-4BF3-BCD9-4E7115397A43}"/>
                  </a:ext>
                </a:extLst>
              </p:cNvPr>
              <p:cNvSpPr>
                <a:spLocks noChangeShapeType="1"/>
              </p:cNvSpPr>
              <p:nvPr userDrawn="1"/>
            </p:nvSpPr>
            <p:spPr bwMode="auto">
              <a:xfrm>
                <a:off x="6898" y="420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0" name="Freeform 397">
                <a:extLst>
                  <a:ext uri="{FF2B5EF4-FFF2-40B4-BE49-F238E27FC236}">
                    <a16:creationId xmlns:a16="http://schemas.microsoft.com/office/drawing/2014/main" id="{25A2CF91-1564-4D67-B393-64916D883EEA}"/>
                  </a:ext>
                </a:extLst>
              </p:cNvPr>
              <p:cNvSpPr>
                <a:spLocks/>
              </p:cNvSpPr>
              <p:nvPr userDrawn="1"/>
            </p:nvSpPr>
            <p:spPr bwMode="auto">
              <a:xfrm>
                <a:off x="5754" y="4267"/>
                <a:ext cx="7" cy="8"/>
              </a:xfrm>
              <a:custGeom>
                <a:avLst/>
                <a:gdLst>
                  <a:gd name="T0" fmla="*/ 1 w 10"/>
                  <a:gd name="T1" fmla="*/ 2 h 10"/>
                  <a:gd name="T2" fmla="*/ 8 w 10"/>
                  <a:gd name="T3" fmla="*/ 9 h 10"/>
                  <a:gd name="T4" fmla="*/ 1 w 10"/>
                  <a:gd name="T5" fmla="*/ 2 h 10"/>
                </a:gdLst>
                <a:ahLst/>
                <a:cxnLst>
                  <a:cxn ang="0">
                    <a:pos x="T0" y="T1"/>
                  </a:cxn>
                  <a:cxn ang="0">
                    <a:pos x="T2" y="T3"/>
                  </a:cxn>
                  <a:cxn ang="0">
                    <a:pos x="T4" y="T5"/>
                  </a:cxn>
                </a:cxnLst>
                <a:rect l="0" t="0" r="r" b="b"/>
                <a:pathLst>
                  <a:path w="10" h="10">
                    <a:moveTo>
                      <a:pt x="1" y="2"/>
                    </a:moveTo>
                    <a:cubicBezTo>
                      <a:pt x="8" y="0"/>
                      <a:pt x="10" y="2"/>
                      <a:pt x="8" y="9"/>
                    </a:cubicBezTo>
                    <a:cubicBezTo>
                      <a:pt x="2" y="10"/>
                      <a:pt x="0" y="8"/>
                      <a:pt x="1" y="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1" name="Freeform 398">
                <a:extLst>
                  <a:ext uri="{FF2B5EF4-FFF2-40B4-BE49-F238E27FC236}">
                    <a16:creationId xmlns:a16="http://schemas.microsoft.com/office/drawing/2014/main" id="{C22F2037-88C8-4AEE-9B02-B4A4D9F2E329}"/>
                  </a:ext>
                </a:extLst>
              </p:cNvPr>
              <p:cNvSpPr>
                <a:spLocks/>
              </p:cNvSpPr>
              <p:nvPr userDrawn="1"/>
            </p:nvSpPr>
            <p:spPr bwMode="auto">
              <a:xfrm>
                <a:off x="5766" y="4269"/>
                <a:ext cx="26" cy="24"/>
              </a:xfrm>
              <a:custGeom>
                <a:avLst/>
                <a:gdLst>
                  <a:gd name="T0" fmla="*/ 0 w 34"/>
                  <a:gd name="T1" fmla="*/ 0 h 32"/>
                  <a:gd name="T2" fmla="*/ 18 w 34"/>
                  <a:gd name="T3" fmla="*/ 0 h 32"/>
                  <a:gd name="T4" fmla="*/ 31 w 34"/>
                  <a:gd name="T5" fmla="*/ 16 h 32"/>
                  <a:gd name="T6" fmla="*/ 34 w 34"/>
                  <a:gd name="T7" fmla="*/ 32 h 32"/>
                  <a:gd name="T8" fmla="*/ 22 w 34"/>
                  <a:gd name="T9" fmla="*/ 32 h 32"/>
                  <a:gd name="T10" fmla="*/ 6 w 34"/>
                  <a:gd name="T11" fmla="*/ 21 h 32"/>
                  <a:gd name="T12" fmla="*/ 0 w 34"/>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4" h="32">
                    <a:moveTo>
                      <a:pt x="0" y="0"/>
                    </a:moveTo>
                    <a:cubicBezTo>
                      <a:pt x="6" y="0"/>
                      <a:pt x="12" y="0"/>
                      <a:pt x="18" y="0"/>
                    </a:cubicBezTo>
                    <a:cubicBezTo>
                      <a:pt x="22" y="5"/>
                      <a:pt x="27" y="10"/>
                      <a:pt x="31" y="16"/>
                    </a:cubicBezTo>
                    <a:cubicBezTo>
                      <a:pt x="32" y="21"/>
                      <a:pt x="33" y="26"/>
                      <a:pt x="34" y="32"/>
                    </a:cubicBezTo>
                    <a:cubicBezTo>
                      <a:pt x="31" y="32"/>
                      <a:pt x="25" y="32"/>
                      <a:pt x="22" y="32"/>
                    </a:cubicBezTo>
                    <a:cubicBezTo>
                      <a:pt x="17" y="27"/>
                      <a:pt x="12" y="23"/>
                      <a:pt x="6" y="21"/>
                    </a:cubicBezTo>
                    <a:cubicBezTo>
                      <a:pt x="4" y="14"/>
                      <a:pt x="1" y="7"/>
                      <a:pt x="0"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2" name="Freeform 399">
                <a:extLst>
                  <a:ext uri="{FF2B5EF4-FFF2-40B4-BE49-F238E27FC236}">
                    <a16:creationId xmlns:a16="http://schemas.microsoft.com/office/drawing/2014/main" id="{AD369835-B997-4249-A7A6-11BAB664ED21}"/>
                  </a:ext>
                </a:extLst>
              </p:cNvPr>
              <p:cNvSpPr>
                <a:spLocks/>
              </p:cNvSpPr>
              <p:nvPr userDrawn="1"/>
            </p:nvSpPr>
            <p:spPr bwMode="auto">
              <a:xfrm>
                <a:off x="5405" y="4321"/>
                <a:ext cx="1"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0" y="0"/>
                      <a:pt x="1" y="0"/>
                      <a:pt x="2" y="0"/>
                    </a:cubicBezTo>
                    <a:lnTo>
                      <a:pt x="0" y="0"/>
                    </a:ln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3" name="Oval 400">
                <a:extLst>
                  <a:ext uri="{FF2B5EF4-FFF2-40B4-BE49-F238E27FC236}">
                    <a16:creationId xmlns:a16="http://schemas.microsoft.com/office/drawing/2014/main" id="{08ED9756-BF41-439B-B983-4A74C172DE4D}"/>
                  </a:ext>
                </a:extLst>
              </p:cNvPr>
              <p:cNvSpPr>
                <a:spLocks noChangeArrowheads="1"/>
              </p:cNvSpPr>
              <p:nvPr userDrawn="1"/>
            </p:nvSpPr>
            <p:spPr bwMode="auto">
              <a:xfrm>
                <a:off x="5363" y="1432"/>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4" name="Freeform 401">
                <a:extLst>
                  <a:ext uri="{FF2B5EF4-FFF2-40B4-BE49-F238E27FC236}">
                    <a16:creationId xmlns:a16="http://schemas.microsoft.com/office/drawing/2014/main" id="{CFB252A2-B574-4CED-B2B2-4BF342B3FFBA}"/>
                  </a:ext>
                </a:extLst>
              </p:cNvPr>
              <p:cNvSpPr>
                <a:spLocks noEditPoints="1"/>
              </p:cNvSpPr>
              <p:nvPr userDrawn="1"/>
            </p:nvSpPr>
            <p:spPr bwMode="auto">
              <a:xfrm>
                <a:off x="5360" y="1429"/>
                <a:ext cx="30" cy="29"/>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4" y="31"/>
                      <a:pt x="8" y="26"/>
                      <a:pt x="8" y="19"/>
                    </a:cubicBezTo>
                    <a:cubicBezTo>
                      <a:pt x="8" y="13"/>
                      <a:pt x="14" y="8"/>
                      <a:pt x="20" y="8"/>
                    </a:cubicBezTo>
                    <a:moveTo>
                      <a:pt x="20" y="0"/>
                    </a:moveTo>
                    <a:cubicBezTo>
                      <a:pt x="9" y="0"/>
                      <a:pt x="0" y="8"/>
                      <a:pt x="0" y="19"/>
                    </a:cubicBezTo>
                    <a:cubicBezTo>
                      <a:pt x="0" y="30"/>
                      <a:pt x="9" y="39"/>
                      <a:pt x="20" y="39"/>
                    </a:cubicBezTo>
                    <a:cubicBezTo>
                      <a:pt x="31" y="39"/>
                      <a:pt x="39" y="30"/>
                      <a:pt x="39" y="19"/>
                    </a:cubicBezTo>
                    <a:cubicBezTo>
                      <a:pt x="39" y="8"/>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5" name="Oval 402">
                <a:extLst>
                  <a:ext uri="{FF2B5EF4-FFF2-40B4-BE49-F238E27FC236}">
                    <a16:creationId xmlns:a16="http://schemas.microsoft.com/office/drawing/2014/main" id="{F4D332ED-518F-4B3E-97B6-745F2E48B3DA}"/>
                  </a:ext>
                </a:extLst>
              </p:cNvPr>
              <p:cNvSpPr>
                <a:spLocks noChangeArrowheads="1"/>
              </p:cNvSpPr>
              <p:nvPr userDrawn="1"/>
            </p:nvSpPr>
            <p:spPr bwMode="auto">
              <a:xfrm>
                <a:off x="6186" y="1301"/>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6" name="Freeform 403">
                <a:extLst>
                  <a:ext uri="{FF2B5EF4-FFF2-40B4-BE49-F238E27FC236}">
                    <a16:creationId xmlns:a16="http://schemas.microsoft.com/office/drawing/2014/main" id="{ECF69C67-594F-4326-9206-1908E4FE24B5}"/>
                  </a:ext>
                </a:extLst>
              </p:cNvPr>
              <p:cNvSpPr>
                <a:spLocks noEditPoints="1"/>
              </p:cNvSpPr>
              <p:nvPr userDrawn="1"/>
            </p:nvSpPr>
            <p:spPr bwMode="auto">
              <a:xfrm>
                <a:off x="6183" y="1298"/>
                <a:ext cx="29" cy="29"/>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19"/>
                    </a:cubicBezTo>
                    <a:cubicBezTo>
                      <a:pt x="31" y="26"/>
                      <a:pt x="26" y="31"/>
                      <a:pt x="19" y="31"/>
                    </a:cubicBezTo>
                    <a:cubicBezTo>
                      <a:pt x="13" y="31"/>
                      <a:pt x="8" y="26"/>
                      <a:pt x="8" y="19"/>
                    </a:cubicBezTo>
                    <a:cubicBezTo>
                      <a:pt x="8" y="13"/>
                      <a:pt x="13" y="8"/>
                      <a:pt x="19" y="8"/>
                    </a:cubicBezTo>
                    <a:moveTo>
                      <a:pt x="19" y="0"/>
                    </a:moveTo>
                    <a:cubicBezTo>
                      <a:pt x="8" y="0"/>
                      <a:pt x="0" y="9"/>
                      <a:pt x="0" y="19"/>
                    </a:cubicBezTo>
                    <a:cubicBezTo>
                      <a:pt x="0" y="30"/>
                      <a:pt x="8" y="39"/>
                      <a:pt x="19" y="39"/>
                    </a:cubicBezTo>
                    <a:cubicBezTo>
                      <a:pt x="30" y="39"/>
                      <a:pt x="39" y="30"/>
                      <a:pt x="39" y="19"/>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7" name="Oval 404">
                <a:extLst>
                  <a:ext uri="{FF2B5EF4-FFF2-40B4-BE49-F238E27FC236}">
                    <a16:creationId xmlns:a16="http://schemas.microsoft.com/office/drawing/2014/main" id="{0F65B37A-B2B4-4D7E-900D-1B5CEDE7A55D}"/>
                  </a:ext>
                </a:extLst>
              </p:cNvPr>
              <p:cNvSpPr>
                <a:spLocks noChangeArrowheads="1"/>
              </p:cNvSpPr>
              <p:nvPr userDrawn="1"/>
            </p:nvSpPr>
            <p:spPr bwMode="auto">
              <a:xfrm>
                <a:off x="6204" y="1418"/>
                <a:ext cx="24"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8" name="Freeform 405">
                <a:extLst>
                  <a:ext uri="{FF2B5EF4-FFF2-40B4-BE49-F238E27FC236}">
                    <a16:creationId xmlns:a16="http://schemas.microsoft.com/office/drawing/2014/main" id="{96E8DAAA-F045-4181-89F0-E0498926570E}"/>
                  </a:ext>
                </a:extLst>
              </p:cNvPr>
              <p:cNvSpPr>
                <a:spLocks noEditPoints="1"/>
              </p:cNvSpPr>
              <p:nvPr userDrawn="1"/>
            </p:nvSpPr>
            <p:spPr bwMode="auto">
              <a:xfrm>
                <a:off x="6201" y="1415"/>
                <a:ext cx="30" cy="30"/>
              </a:xfrm>
              <a:custGeom>
                <a:avLst/>
                <a:gdLst>
                  <a:gd name="T0" fmla="*/ 19 w 39"/>
                  <a:gd name="T1" fmla="*/ 8 h 39"/>
                  <a:gd name="T2" fmla="*/ 31 w 39"/>
                  <a:gd name="T3" fmla="*/ 20 h 39"/>
                  <a:gd name="T4" fmla="*/ 19 w 39"/>
                  <a:gd name="T5" fmla="*/ 31 h 39"/>
                  <a:gd name="T6" fmla="*/ 8 w 39"/>
                  <a:gd name="T7" fmla="*/ 20 h 39"/>
                  <a:gd name="T8" fmla="*/ 19 w 39"/>
                  <a:gd name="T9" fmla="*/ 8 h 39"/>
                  <a:gd name="T10" fmla="*/ 19 w 39"/>
                  <a:gd name="T11" fmla="*/ 0 h 39"/>
                  <a:gd name="T12" fmla="*/ 0 w 39"/>
                  <a:gd name="T13" fmla="*/ 20 h 39"/>
                  <a:gd name="T14" fmla="*/ 19 w 39"/>
                  <a:gd name="T15" fmla="*/ 39 h 39"/>
                  <a:gd name="T16" fmla="*/ 39 w 39"/>
                  <a:gd name="T17" fmla="*/ 20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20"/>
                    </a:cubicBezTo>
                    <a:cubicBezTo>
                      <a:pt x="31" y="26"/>
                      <a:pt x="26" y="31"/>
                      <a:pt x="19" y="31"/>
                    </a:cubicBezTo>
                    <a:cubicBezTo>
                      <a:pt x="13" y="31"/>
                      <a:pt x="8" y="26"/>
                      <a:pt x="8" y="20"/>
                    </a:cubicBezTo>
                    <a:cubicBezTo>
                      <a:pt x="8" y="13"/>
                      <a:pt x="13" y="8"/>
                      <a:pt x="19" y="8"/>
                    </a:cubicBezTo>
                    <a:moveTo>
                      <a:pt x="19" y="0"/>
                    </a:moveTo>
                    <a:cubicBezTo>
                      <a:pt x="9" y="0"/>
                      <a:pt x="0" y="9"/>
                      <a:pt x="0" y="20"/>
                    </a:cubicBezTo>
                    <a:cubicBezTo>
                      <a:pt x="0" y="30"/>
                      <a:pt x="9" y="39"/>
                      <a:pt x="19" y="39"/>
                    </a:cubicBezTo>
                    <a:cubicBezTo>
                      <a:pt x="30" y="39"/>
                      <a:pt x="39" y="30"/>
                      <a:pt x="39" y="20"/>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nvGrpSpPr>
            <p:cNvPr id="12" name="Group 607">
              <a:extLst>
                <a:ext uri="{FF2B5EF4-FFF2-40B4-BE49-F238E27FC236}">
                  <a16:creationId xmlns:a16="http://schemas.microsoft.com/office/drawing/2014/main" id="{FA03AD2E-0ACE-4C49-B923-2A727E272DBC}"/>
                </a:ext>
              </a:extLst>
            </p:cNvPr>
            <p:cNvGrpSpPr>
              <a:grpSpLocks/>
            </p:cNvGrpSpPr>
            <p:nvPr userDrawn="1"/>
          </p:nvGrpSpPr>
          <p:grpSpPr bwMode="auto">
            <a:xfrm>
              <a:off x="3580" y="555"/>
              <a:ext cx="4022" cy="3740"/>
              <a:chOff x="3580" y="555"/>
              <a:chExt cx="4022" cy="3740"/>
            </a:xfrm>
          </p:grpSpPr>
          <p:sp>
            <p:nvSpPr>
              <p:cNvPr id="1249" name="Oval 407">
                <a:extLst>
                  <a:ext uri="{FF2B5EF4-FFF2-40B4-BE49-F238E27FC236}">
                    <a16:creationId xmlns:a16="http://schemas.microsoft.com/office/drawing/2014/main" id="{6874EF38-5966-44A5-8E35-F9A7397BAFFF}"/>
                  </a:ext>
                </a:extLst>
              </p:cNvPr>
              <p:cNvSpPr>
                <a:spLocks noChangeArrowheads="1"/>
              </p:cNvSpPr>
              <p:nvPr userDrawn="1"/>
            </p:nvSpPr>
            <p:spPr bwMode="auto">
              <a:xfrm>
                <a:off x="6221" y="1703"/>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0" name="Freeform 408">
                <a:extLst>
                  <a:ext uri="{FF2B5EF4-FFF2-40B4-BE49-F238E27FC236}">
                    <a16:creationId xmlns:a16="http://schemas.microsoft.com/office/drawing/2014/main" id="{FB37EB7C-293D-41F8-89D4-601C8E05FD6B}"/>
                  </a:ext>
                </a:extLst>
              </p:cNvPr>
              <p:cNvSpPr>
                <a:spLocks noEditPoints="1"/>
              </p:cNvSpPr>
              <p:nvPr userDrawn="1"/>
            </p:nvSpPr>
            <p:spPr bwMode="auto">
              <a:xfrm>
                <a:off x="6218" y="1700"/>
                <a:ext cx="30" cy="29"/>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19"/>
                    </a:cubicBezTo>
                    <a:cubicBezTo>
                      <a:pt x="31" y="25"/>
                      <a:pt x="26" y="31"/>
                      <a:pt x="19" y="31"/>
                    </a:cubicBezTo>
                    <a:cubicBezTo>
                      <a:pt x="13" y="31"/>
                      <a:pt x="8" y="25"/>
                      <a:pt x="8" y="19"/>
                    </a:cubicBezTo>
                    <a:cubicBezTo>
                      <a:pt x="8" y="13"/>
                      <a:pt x="13" y="8"/>
                      <a:pt x="19" y="8"/>
                    </a:cubicBezTo>
                    <a:moveTo>
                      <a:pt x="19" y="0"/>
                    </a:moveTo>
                    <a:cubicBezTo>
                      <a:pt x="9" y="0"/>
                      <a:pt x="0" y="8"/>
                      <a:pt x="0" y="19"/>
                    </a:cubicBezTo>
                    <a:cubicBezTo>
                      <a:pt x="0" y="30"/>
                      <a:pt x="9" y="39"/>
                      <a:pt x="19" y="39"/>
                    </a:cubicBezTo>
                    <a:cubicBezTo>
                      <a:pt x="30" y="39"/>
                      <a:pt x="39" y="30"/>
                      <a:pt x="39"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1" name="Oval 409">
                <a:extLst>
                  <a:ext uri="{FF2B5EF4-FFF2-40B4-BE49-F238E27FC236}">
                    <a16:creationId xmlns:a16="http://schemas.microsoft.com/office/drawing/2014/main" id="{7263EAF9-897A-47A2-B510-E7EEC2896969}"/>
                  </a:ext>
                </a:extLst>
              </p:cNvPr>
              <p:cNvSpPr>
                <a:spLocks noChangeArrowheads="1"/>
              </p:cNvSpPr>
              <p:nvPr userDrawn="1"/>
            </p:nvSpPr>
            <p:spPr bwMode="auto">
              <a:xfrm>
                <a:off x="6337" y="1949"/>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2" name="Freeform 410">
                <a:extLst>
                  <a:ext uri="{FF2B5EF4-FFF2-40B4-BE49-F238E27FC236}">
                    <a16:creationId xmlns:a16="http://schemas.microsoft.com/office/drawing/2014/main" id="{29B5C18C-C0C7-47A1-AB44-A6AF72AF63FB}"/>
                  </a:ext>
                </a:extLst>
              </p:cNvPr>
              <p:cNvSpPr>
                <a:spLocks noEditPoints="1"/>
              </p:cNvSpPr>
              <p:nvPr userDrawn="1"/>
            </p:nvSpPr>
            <p:spPr bwMode="auto">
              <a:xfrm>
                <a:off x="6334" y="1946"/>
                <a:ext cx="29" cy="29"/>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19"/>
                    </a:cubicBezTo>
                    <a:cubicBezTo>
                      <a:pt x="31" y="26"/>
                      <a:pt x="26" y="31"/>
                      <a:pt x="19" y="31"/>
                    </a:cubicBezTo>
                    <a:cubicBezTo>
                      <a:pt x="13" y="31"/>
                      <a:pt x="8" y="26"/>
                      <a:pt x="8" y="19"/>
                    </a:cubicBezTo>
                    <a:cubicBezTo>
                      <a:pt x="8" y="13"/>
                      <a:pt x="13" y="8"/>
                      <a:pt x="19" y="8"/>
                    </a:cubicBezTo>
                    <a:moveTo>
                      <a:pt x="19" y="0"/>
                    </a:moveTo>
                    <a:cubicBezTo>
                      <a:pt x="9" y="0"/>
                      <a:pt x="0" y="9"/>
                      <a:pt x="0" y="19"/>
                    </a:cubicBezTo>
                    <a:cubicBezTo>
                      <a:pt x="0" y="30"/>
                      <a:pt x="9" y="39"/>
                      <a:pt x="19" y="39"/>
                    </a:cubicBezTo>
                    <a:cubicBezTo>
                      <a:pt x="30" y="39"/>
                      <a:pt x="39" y="30"/>
                      <a:pt x="39" y="19"/>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3" name="Oval 411">
                <a:extLst>
                  <a:ext uri="{FF2B5EF4-FFF2-40B4-BE49-F238E27FC236}">
                    <a16:creationId xmlns:a16="http://schemas.microsoft.com/office/drawing/2014/main" id="{B757B6C2-1654-4575-82E5-80FE29AD9F54}"/>
                  </a:ext>
                </a:extLst>
              </p:cNvPr>
              <p:cNvSpPr>
                <a:spLocks noChangeArrowheads="1"/>
              </p:cNvSpPr>
              <p:nvPr userDrawn="1"/>
            </p:nvSpPr>
            <p:spPr bwMode="auto">
              <a:xfrm>
                <a:off x="6113" y="2284"/>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4" name="Freeform 412">
                <a:extLst>
                  <a:ext uri="{FF2B5EF4-FFF2-40B4-BE49-F238E27FC236}">
                    <a16:creationId xmlns:a16="http://schemas.microsoft.com/office/drawing/2014/main" id="{59AA658F-5C53-4554-BDE3-D77D31C0B508}"/>
                  </a:ext>
                </a:extLst>
              </p:cNvPr>
              <p:cNvSpPr>
                <a:spLocks noEditPoints="1"/>
              </p:cNvSpPr>
              <p:nvPr userDrawn="1"/>
            </p:nvSpPr>
            <p:spPr bwMode="auto">
              <a:xfrm>
                <a:off x="6110" y="2281"/>
                <a:ext cx="30" cy="29"/>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4" y="31"/>
                      <a:pt x="8" y="26"/>
                      <a:pt x="8" y="19"/>
                    </a:cubicBezTo>
                    <a:cubicBezTo>
                      <a:pt x="8" y="13"/>
                      <a:pt x="14" y="8"/>
                      <a:pt x="20" y="8"/>
                    </a:cubicBezTo>
                    <a:moveTo>
                      <a:pt x="20" y="0"/>
                    </a:moveTo>
                    <a:cubicBezTo>
                      <a:pt x="9" y="0"/>
                      <a:pt x="0" y="8"/>
                      <a:pt x="0" y="19"/>
                    </a:cubicBezTo>
                    <a:cubicBezTo>
                      <a:pt x="0" y="30"/>
                      <a:pt x="9" y="39"/>
                      <a:pt x="20" y="39"/>
                    </a:cubicBezTo>
                    <a:cubicBezTo>
                      <a:pt x="31" y="39"/>
                      <a:pt x="39" y="30"/>
                      <a:pt x="39" y="19"/>
                    </a:cubicBezTo>
                    <a:cubicBezTo>
                      <a:pt x="39" y="8"/>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5" name="Oval 413">
                <a:extLst>
                  <a:ext uri="{FF2B5EF4-FFF2-40B4-BE49-F238E27FC236}">
                    <a16:creationId xmlns:a16="http://schemas.microsoft.com/office/drawing/2014/main" id="{1A9355D2-A7FE-4205-9CD2-DBC2BE24E5DD}"/>
                  </a:ext>
                </a:extLst>
              </p:cNvPr>
              <p:cNvSpPr>
                <a:spLocks noChangeArrowheads="1"/>
              </p:cNvSpPr>
              <p:nvPr userDrawn="1"/>
            </p:nvSpPr>
            <p:spPr bwMode="auto">
              <a:xfrm>
                <a:off x="6522" y="1999"/>
                <a:ext cx="23"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6" name="Freeform 414">
                <a:extLst>
                  <a:ext uri="{FF2B5EF4-FFF2-40B4-BE49-F238E27FC236}">
                    <a16:creationId xmlns:a16="http://schemas.microsoft.com/office/drawing/2014/main" id="{B68BAC5C-FCB6-4BB6-967F-72034C4B390F}"/>
                  </a:ext>
                </a:extLst>
              </p:cNvPr>
              <p:cNvSpPr>
                <a:spLocks noEditPoints="1"/>
              </p:cNvSpPr>
              <p:nvPr userDrawn="1"/>
            </p:nvSpPr>
            <p:spPr bwMode="auto">
              <a:xfrm>
                <a:off x="6519" y="1996"/>
                <a:ext cx="29" cy="30"/>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4" y="31"/>
                      <a:pt x="8" y="26"/>
                      <a:pt x="8" y="19"/>
                    </a:cubicBezTo>
                    <a:cubicBezTo>
                      <a:pt x="8" y="13"/>
                      <a:pt x="14" y="8"/>
                      <a:pt x="20" y="8"/>
                    </a:cubicBezTo>
                    <a:moveTo>
                      <a:pt x="20" y="0"/>
                    </a:moveTo>
                    <a:cubicBezTo>
                      <a:pt x="9" y="0"/>
                      <a:pt x="0" y="9"/>
                      <a:pt x="0" y="19"/>
                    </a:cubicBezTo>
                    <a:cubicBezTo>
                      <a:pt x="0" y="30"/>
                      <a:pt x="9" y="39"/>
                      <a:pt x="20" y="39"/>
                    </a:cubicBezTo>
                    <a:cubicBezTo>
                      <a:pt x="31" y="39"/>
                      <a:pt x="39" y="30"/>
                      <a:pt x="39" y="19"/>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7" name="Oval 415">
                <a:extLst>
                  <a:ext uri="{FF2B5EF4-FFF2-40B4-BE49-F238E27FC236}">
                    <a16:creationId xmlns:a16="http://schemas.microsoft.com/office/drawing/2014/main" id="{582CA93C-7035-44EC-B405-936FF41E92DB}"/>
                  </a:ext>
                </a:extLst>
              </p:cNvPr>
              <p:cNvSpPr>
                <a:spLocks noChangeArrowheads="1"/>
              </p:cNvSpPr>
              <p:nvPr userDrawn="1"/>
            </p:nvSpPr>
            <p:spPr bwMode="auto">
              <a:xfrm>
                <a:off x="6841" y="2337"/>
                <a:ext cx="23"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8" name="Freeform 416">
                <a:extLst>
                  <a:ext uri="{FF2B5EF4-FFF2-40B4-BE49-F238E27FC236}">
                    <a16:creationId xmlns:a16="http://schemas.microsoft.com/office/drawing/2014/main" id="{11FD9BB1-3BE4-4BFB-8356-943B3F5D2B85}"/>
                  </a:ext>
                </a:extLst>
              </p:cNvPr>
              <p:cNvSpPr>
                <a:spLocks noEditPoints="1"/>
              </p:cNvSpPr>
              <p:nvPr userDrawn="1"/>
            </p:nvSpPr>
            <p:spPr bwMode="auto">
              <a:xfrm>
                <a:off x="6838" y="2334"/>
                <a:ext cx="29" cy="30"/>
              </a:xfrm>
              <a:custGeom>
                <a:avLst/>
                <a:gdLst>
                  <a:gd name="T0" fmla="*/ 19 w 39"/>
                  <a:gd name="T1" fmla="*/ 8 h 39"/>
                  <a:gd name="T2" fmla="*/ 31 w 39"/>
                  <a:gd name="T3" fmla="*/ 20 h 39"/>
                  <a:gd name="T4" fmla="*/ 19 w 39"/>
                  <a:gd name="T5" fmla="*/ 31 h 39"/>
                  <a:gd name="T6" fmla="*/ 8 w 39"/>
                  <a:gd name="T7" fmla="*/ 20 h 39"/>
                  <a:gd name="T8" fmla="*/ 19 w 39"/>
                  <a:gd name="T9" fmla="*/ 8 h 39"/>
                  <a:gd name="T10" fmla="*/ 19 w 39"/>
                  <a:gd name="T11" fmla="*/ 0 h 39"/>
                  <a:gd name="T12" fmla="*/ 0 w 39"/>
                  <a:gd name="T13" fmla="*/ 20 h 39"/>
                  <a:gd name="T14" fmla="*/ 19 w 39"/>
                  <a:gd name="T15" fmla="*/ 39 h 39"/>
                  <a:gd name="T16" fmla="*/ 39 w 39"/>
                  <a:gd name="T17" fmla="*/ 20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20"/>
                    </a:cubicBezTo>
                    <a:cubicBezTo>
                      <a:pt x="31" y="26"/>
                      <a:pt x="26" y="31"/>
                      <a:pt x="19" y="31"/>
                    </a:cubicBezTo>
                    <a:cubicBezTo>
                      <a:pt x="13" y="31"/>
                      <a:pt x="8" y="26"/>
                      <a:pt x="8" y="20"/>
                    </a:cubicBezTo>
                    <a:cubicBezTo>
                      <a:pt x="8" y="13"/>
                      <a:pt x="13" y="8"/>
                      <a:pt x="19" y="8"/>
                    </a:cubicBezTo>
                    <a:moveTo>
                      <a:pt x="19" y="0"/>
                    </a:moveTo>
                    <a:cubicBezTo>
                      <a:pt x="9" y="0"/>
                      <a:pt x="0" y="9"/>
                      <a:pt x="0" y="20"/>
                    </a:cubicBezTo>
                    <a:cubicBezTo>
                      <a:pt x="0" y="30"/>
                      <a:pt x="9" y="39"/>
                      <a:pt x="19" y="39"/>
                    </a:cubicBezTo>
                    <a:cubicBezTo>
                      <a:pt x="30" y="39"/>
                      <a:pt x="39" y="30"/>
                      <a:pt x="39" y="20"/>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9" name="Oval 417">
                <a:extLst>
                  <a:ext uri="{FF2B5EF4-FFF2-40B4-BE49-F238E27FC236}">
                    <a16:creationId xmlns:a16="http://schemas.microsoft.com/office/drawing/2014/main" id="{3168AFD1-766D-48C8-AF12-10D2B3B856C2}"/>
                  </a:ext>
                </a:extLst>
              </p:cNvPr>
              <p:cNvSpPr>
                <a:spLocks noChangeArrowheads="1"/>
              </p:cNvSpPr>
              <p:nvPr userDrawn="1"/>
            </p:nvSpPr>
            <p:spPr bwMode="auto">
              <a:xfrm>
                <a:off x="7102" y="1586"/>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0" name="Freeform 418">
                <a:extLst>
                  <a:ext uri="{FF2B5EF4-FFF2-40B4-BE49-F238E27FC236}">
                    <a16:creationId xmlns:a16="http://schemas.microsoft.com/office/drawing/2014/main" id="{6AB84A65-F787-4350-9ADF-DD010BA19F34}"/>
                  </a:ext>
                </a:extLst>
              </p:cNvPr>
              <p:cNvSpPr>
                <a:spLocks noEditPoints="1"/>
              </p:cNvSpPr>
              <p:nvPr userDrawn="1"/>
            </p:nvSpPr>
            <p:spPr bwMode="auto">
              <a:xfrm>
                <a:off x="7099" y="1583"/>
                <a:ext cx="30" cy="29"/>
              </a:xfrm>
              <a:custGeom>
                <a:avLst/>
                <a:gdLst>
                  <a:gd name="T0" fmla="*/ 19 w 39"/>
                  <a:gd name="T1" fmla="*/ 8 h 39"/>
                  <a:gd name="T2" fmla="*/ 31 w 39"/>
                  <a:gd name="T3" fmla="*/ 20 h 39"/>
                  <a:gd name="T4" fmla="*/ 19 w 39"/>
                  <a:gd name="T5" fmla="*/ 31 h 39"/>
                  <a:gd name="T6" fmla="*/ 8 w 39"/>
                  <a:gd name="T7" fmla="*/ 20 h 39"/>
                  <a:gd name="T8" fmla="*/ 19 w 39"/>
                  <a:gd name="T9" fmla="*/ 8 h 39"/>
                  <a:gd name="T10" fmla="*/ 19 w 39"/>
                  <a:gd name="T11" fmla="*/ 0 h 39"/>
                  <a:gd name="T12" fmla="*/ 0 w 39"/>
                  <a:gd name="T13" fmla="*/ 20 h 39"/>
                  <a:gd name="T14" fmla="*/ 19 w 39"/>
                  <a:gd name="T15" fmla="*/ 39 h 39"/>
                  <a:gd name="T16" fmla="*/ 39 w 39"/>
                  <a:gd name="T17" fmla="*/ 20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20"/>
                    </a:cubicBezTo>
                    <a:cubicBezTo>
                      <a:pt x="31" y="26"/>
                      <a:pt x="26" y="31"/>
                      <a:pt x="19" y="31"/>
                    </a:cubicBezTo>
                    <a:cubicBezTo>
                      <a:pt x="13" y="31"/>
                      <a:pt x="8" y="26"/>
                      <a:pt x="8" y="20"/>
                    </a:cubicBezTo>
                    <a:cubicBezTo>
                      <a:pt x="8" y="13"/>
                      <a:pt x="13" y="8"/>
                      <a:pt x="19" y="8"/>
                    </a:cubicBezTo>
                    <a:moveTo>
                      <a:pt x="19" y="0"/>
                    </a:moveTo>
                    <a:cubicBezTo>
                      <a:pt x="9" y="0"/>
                      <a:pt x="0" y="9"/>
                      <a:pt x="0" y="20"/>
                    </a:cubicBezTo>
                    <a:cubicBezTo>
                      <a:pt x="0" y="30"/>
                      <a:pt x="9" y="39"/>
                      <a:pt x="19" y="39"/>
                    </a:cubicBezTo>
                    <a:cubicBezTo>
                      <a:pt x="30" y="39"/>
                      <a:pt x="39" y="30"/>
                      <a:pt x="39" y="20"/>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1" name="Oval 419">
                <a:extLst>
                  <a:ext uri="{FF2B5EF4-FFF2-40B4-BE49-F238E27FC236}">
                    <a16:creationId xmlns:a16="http://schemas.microsoft.com/office/drawing/2014/main" id="{32808D27-4D54-46A3-B0E9-E0D005C8B21B}"/>
                  </a:ext>
                </a:extLst>
              </p:cNvPr>
              <p:cNvSpPr>
                <a:spLocks noChangeArrowheads="1"/>
              </p:cNvSpPr>
              <p:nvPr userDrawn="1"/>
            </p:nvSpPr>
            <p:spPr bwMode="auto">
              <a:xfrm>
                <a:off x="6824" y="2763"/>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2" name="Freeform 420">
                <a:extLst>
                  <a:ext uri="{FF2B5EF4-FFF2-40B4-BE49-F238E27FC236}">
                    <a16:creationId xmlns:a16="http://schemas.microsoft.com/office/drawing/2014/main" id="{592E3082-C078-45A2-84DB-22AEB65D2810}"/>
                  </a:ext>
                </a:extLst>
              </p:cNvPr>
              <p:cNvSpPr>
                <a:spLocks noEditPoints="1"/>
              </p:cNvSpPr>
              <p:nvPr userDrawn="1"/>
            </p:nvSpPr>
            <p:spPr bwMode="auto">
              <a:xfrm>
                <a:off x="6821" y="2760"/>
                <a:ext cx="29" cy="29"/>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4" y="31"/>
                      <a:pt x="8" y="26"/>
                      <a:pt x="8" y="19"/>
                    </a:cubicBezTo>
                    <a:cubicBezTo>
                      <a:pt x="8" y="13"/>
                      <a:pt x="14" y="8"/>
                      <a:pt x="20" y="8"/>
                    </a:cubicBezTo>
                    <a:moveTo>
                      <a:pt x="20" y="0"/>
                    </a:moveTo>
                    <a:cubicBezTo>
                      <a:pt x="9" y="0"/>
                      <a:pt x="0" y="9"/>
                      <a:pt x="0" y="19"/>
                    </a:cubicBezTo>
                    <a:cubicBezTo>
                      <a:pt x="0" y="30"/>
                      <a:pt x="9" y="39"/>
                      <a:pt x="20" y="39"/>
                    </a:cubicBezTo>
                    <a:cubicBezTo>
                      <a:pt x="31" y="39"/>
                      <a:pt x="39" y="30"/>
                      <a:pt x="39" y="19"/>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3" name="Oval 421">
                <a:extLst>
                  <a:ext uri="{FF2B5EF4-FFF2-40B4-BE49-F238E27FC236}">
                    <a16:creationId xmlns:a16="http://schemas.microsoft.com/office/drawing/2014/main" id="{4DDAEF58-7301-42B8-81A8-9DED95E6712E}"/>
                  </a:ext>
                </a:extLst>
              </p:cNvPr>
              <p:cNvSpPr>
                <a:spLocks noChangeArrowheads="1"/>
              </p:cNvSpPr>
              <p:nvPr userDrawn="1"/>
            </p:nvSpPr>
            <p:spPr bwMode="auto">
              <a:xfrm>
                <a:off x="6675" y="3104"/>
                <a:ext cx="23"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4" name="Freeform 422">
                <a:extLst>
                  <a:ext uri="{FF2B5EF4-FFF2-40B4-BE49-F238E27FC236}">
                    <a16:creationId xmlns:a16="http://schemas.microsoft.com/office/drawing/2014/main" id="{49B1ED35-73E4-4C25-8AA8-B8DF0AB21971}"/>
                  </a:ext>
                </a:extLst>
              </p:cNvPr>
              <p:cNvSpPr>
                <a:spLocks noEditPoints="1"/>
              </p:cNvSpPr>
              <p:nvPr userDrawn="1"/>
            </p:nvSpPr>
            <p:spPr bwMode="auto">
              <a:xfrm>
                <a:off x="6672" y="3101"/>
                <a:ext cx="29" cy="30"/>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19"/>
                    </a:cubicBezTo>
                    <a:cubicBezTo>
                      <a:pt x="31" y="26"/>
                      <a:pt x="26" y="31"/>
                      <a:pt x="19" y="31"/>
                    </a:cubicBezTo>
                    <a:cubicBezTo>
                      <a:pt x="13" y="31"/>
                      <a:pt x="8" y="26"/>
                      <a:pt x="8" y="19"/>
                    </a:cubicBezTo>
                    <a:cubicBezTo>
                      <a:pt x="8" y="13"/>
                      <a:pt x="13" y="8"/>
                      <a:pt x="19" y="8"/>
                    </a:cubicBezTo>
                    <a:moveTo>
                      <a:pt x="19" y="0"/>
                    </a:moveTo>
                    <a:cubicBezTo>
                      <a:pt x="9" y="0"/>
                      <a:pt x="0" y="8"/>
                      <a:pt x="0" y="19"/>
                    </a:cubicBezTo>
                    <a:cubicBezTo>
                      <a:pt x="0" y="30"/>
                      <a:pt x="9" y="39"/>
                      <a:pt x="19" y="39"/>
                    </a:cubicBezTo>
                    <a:cubicBezTo>
                      <a:pt x="30" y="39"/>
                      <a:pt x="39" y="30"/>
                      <a:pt x="39"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5" name="Oval 423">
                <a:extLst>
                  <a:ext uri="{FF2B5EF4-FFF2-40B4-BE49-F238E27FC236}">
                    <a16:creationId xmlns:a16="http://schemas.microsoft.com/office/drawing/2014/main" id="{78A94D8C-772C-4202-9265-FD560AA3DBC1}"/>
                  </a:ext>
                </a:extLst>
              </p:cNvPr>
              <p:cNvSpPr>
                <a:spLocks noChangeArrowheads="1"/>
              </p:cNvSpPr>
              <p:nvPr userDrawn="1"/>
            </p:nvSpPr>
            <p:spPr bwMode="auto">
              <a:xfrm>
                <a:off x="6212" y="3141"/>
                <a:ext cx="24"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6" name="Freeform 424">
                <a:extLst>
                  <a:ext uri="{FF2B5EF4-FFF2-40B4-BE49-F238E27FC236}">
                    <a16:creationId xmlns:a16="http://schemas.microsoft.com/office/drawing/2014/main" id="{733DBB77-BEF7-4F55-8172-CC57A448E01D}"/>
                  </a:ext>
                </a:extLst>
              </p:cNvPr>
              <p:cNvSpPr>
                <a:spLocks noEditPoints="1"/>
              </p:cNvSpPr>
              <p:nvPr userDrawn="1"/>
            </p:nvSpPr>
            <p:spPr bwMode="auto">
              <a:xfrm>
                <a:off x="6209" y="3138"/>
                <a:ext cx="30" cy="30"/>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5" y="8"/>
                      <a:pt x="31" y="13"/>
                      <a:pt x="31" y="19"/>
                    </a:cubicBezTo>
                    <a:cubicBezTo>
                      <a:pt x="31" y="25"/>
                      <a:pt x="25" y="31"/>
                      <a:pt x="19" y="31"/>
                    </a:cubicBezTo>
                    <a:cubicBezTo>
                      <a:pt x="13" y="31"/>
                      <a:pt x="8" y="25"/>
                      <a:pt x="8" y="19"/>
                    </a:cubicBezTo>
                    <a:cubicBezTo>
                      <a:pt x="8" y="13"/>
                      <a:pt x="13" y="8"/>
                      <a:pt x="19" y="8"/>
                    </a:cubicBezTo>
                    <a:moveTo>
                      <a:pt x="19" y="0"/>
                    </a:moveTo>
                    <a:cubicBezTo>
                      <a:pt x="8" y="0"/>
                      <a:pt x="0" y="8"/>
                      <a:pt x="0" y="19"/>
                    </a:cubicBezTo>
                    <a:cubicBezTo>
                      <a:pt x="0" y="30"/>
                      <a:pt x="8" y="39"/>
                      <a:pt x="19" y="39"/>
                    </a:cubicBezTo>
                    <a:cubicBezTo>
                      <a:pt x="30" y="39"/>
                      <a:pt x="39" y="30"/>
                      <a:pt x="39"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7" name="Oval 425">
                <a:extLst>
                  <a:ext uri="{FF2B5EF4-FFF2-40B4-BE49-F238E27FC236}">
                    <a16:creationId xmlns:a16="http://schemas.microsoft.com/office/drawing/2014/main" id="{600754AA-23D9-4525-9083-5EA8F63F9D1B}"/>
                  </a:ext>
                </a:extLst>
              </p:cNvPr>
              <p:cNvSpPr>
                <a:spLocks noChangeArrowheads="1"/>
              </p:cNvSpPr>
              <p:nvPr userDrawn="1"/>
            </p:nvSpPr>
            <p:spPr bwMode="auto">
              <a:xfrm>
                <a:off x="5824" y="3076"/>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8" name="Freeform 426">
                <a:extLst>
                  <a:ext uri="{FF2B5EF4-FFF2-40B4-BE49-F238E27FC236}">
                    <a16:creationId xmlns:a16="http://schemas.microsoft.com/office/drawing/2014/main" id="{EB924640-9F27-4136-92CB-5C0B331F9E90}"/>
                  </a:ext>
                </a:extLst>
              </p:cNvPr>
              <p:cNvSpPr>
                <a:spLocks noEditPoints="1"/>
              </p:cNvSpPr>
              <p:nvPr userDrawn="1"/>
            </p:nvSpPr>
            <p:spPr bwMode="auto">
              <a:xfrm>
                <a:off x="5821" y="3073"/>
                <a:ext cx="30" cy="29"/>
              </a:xfrm>
              <a:custGeom>
                <a:avLst/>
                <a:gdLst>
                  <a:gd name="T0" fmla="*/ 19 w 39"/>
                  <a:gd name="T1" fmla="*/ 8 h 39"/>
                  <a:gd name="T2" fmla="*/ 31 w 39"/>
                  <a:gd name="T3" fmla="*/ 20 h 39"/>
                  <a:gd name="T4" fmla="*/ 19 w 39"/>
                  <a:gd name="T5" fmla="*/ 31 h 39"/>
                  <a:gd name="T6" fmla="*/ 8 w 39"/>
                  <a:gd name="T7" fmla="*/ 20 h 39"/>
                  <a:gd name="T8" fmla="*/ 19 w 39"/>
                  <a:gd name="T9" fmla="*/ 8 h 39"/>
                  <a:gd name="T10" fmla="*/ 19 w 39"/>
                  <a:gd name="T11" fmla="*/ 0 h 39"/>
                  <a:gd name="T12" fmla="*/ 0 w 39"/>
                  <a:gd name="T13" fmla="*/ 20 h 39"/>
                  <a:gd name="T14" fmla="*/ 19 w 39"/>
                  <a:gd name="T15" fmla="*/ 39 h 39"/>
                  <a:gd name="T16" fmla="*/ 39 w 39"/>
                  <a:gd name="T17" fmla="*/ 20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4"/>
                      <a:pt x="31" y="20"/>
                    </a:cubicBezTo>
                    <a:cubicBezTo>
                      <a:pt x="31" y="26"/>
                      <a:pt x="26" y="31"/>
                      <a:pt x="19" y="31"/>
                    </a:cubicBezTo>
                    <a:cubicBezTo>
                      <a:pt x="13" y="31"/>
                      <a:pt x="8" y="26"/>
                      <a:pt x="8" y="20"/>
                    </a:cubicBezTo>
                    <a:cubicBezTo>
                      <a:pt x="8" y="14"/>
                      <a:pt x="13" y="8"/>
                      <a:pt x="19" y="8"/>
                    </a:cubicBezTo>
                    <a:moveTo>
                      <a:pt x="19" y="0"/>
                    </a:moveTo>
                    <a:cubicBezTo>
                      <a:pt x="9" y="0"/>
                      <a:pt x="0" y="9"/>
                      <a:pt x="0" y="20"/>
                    </a:cubicBezTo>
                    <a:cubicBezTo>
                      <a:pt x="0" y="31"/>
                      <a:pt x="9" y="39"/>
                      <a:pt x="19" y="39"/>
                    </a:cubicBezTo>
                    <a:cubicBezTo>
                      <a:pt x="30" y="39"/>
                      <a:pt x="39" y="31"/>
                      <a:pt x="39" y="20"/>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9" name="Oval 427">
                <a:extLst>
                  <a:ext uri="{FF2B5EF4-FFF2-40B4-BE49-F238E27FC236}">
                    <a16:creationId xmlns:a16="http://schemas.microsoft.com/office/drawing/2014/main" id="{5B7C6207-5E32-4DEB-B5AA-EF58A62C44EA}"/>
                  </a:ext>
                </a:extLst>
              </p:cNvPr>
              <p:cNvSpPr>
                <a:spLocks noChangeArrowheads="1"/>
              </p:cNvSpPr>
              <p:nvPr userDrawn="1"/>
            </p:nvSpPr>
            <p:spPr bwMode="auto">
              <a:xfrm>
                <a:off x="6048" y="3280"/>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0" name="Freeform 428">
                <a:extLst>
                  <a:ext uri="{FF2B5EF4-FFF2-40B4-BE49-F238E27FC236}">
                    <a16:creationId xmlns:a16="http://schemas.microsoft.com/office/drawing/2014/main" id="{09BABED9-0BF3-4F65-A11D-FB353227295B}"/>
                  </a:ext>
                </a:extLst>
              </p:cNvPr>
              <p:cNvSpPr>
                <a:spLocks noEditPoints="1"/>
              </p:cNvSpPr>
              <p:nvPr userDrawn="1"/>
            </p:nvSpPr>
            <p:spPr bwMode="auto">
              <a:xfrm>
                <a:off x="6045" y="3277"/>
                <a:ext cx="30" cy="29"/>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20"/>
                    </a:cubicBezTo>
                    <a:cubicBezTo>
                      <a:pt x="31" y="26"/>
                      <a:pt x="26" y="31"/>
                      <a:pt x="20" y="31"/>
                    </a:cubicBezTo>
                    <a:cubicBezTo>
                      <a:pt x="13" y="31"/>
                      <a:pt x="8" y="26"/>
                      <a:pt x="8" y="20"/>
                    </a:cubicBezTo>
                    <a:cubicBezTo>
                      <a:pt x="8" y="13"/>
                      <a:pt x="13" y="8"/>
                      <a:pt x="20" y="8"/>
                    </a:cubicBezTo>
                    <a:moveTo>
                      <a:pt x="20" y="0"/>
                    </a:moveTo>
                    <a:cubicBezTo>
                      <a:pt x="9" y="0"/>
                      <a:pt x="0" y="9"/>
                      <a:pt x="0" y="20"/>
                    </a:cubicBezTo>
                    <a:cubicBezTo>
                      <a:pt x="0" y="30"/>
                      <a:pt x="9" y="39"/>
                      <a:pt x="20" y="39"/>
                    </a:cubicBezTo>
                    <a:cubicBezTo>
                      <a:pt x="30" y="39"/>
                      <a:pt x="39" y="30"/>
                      <a:pt x="39" y="20"/>
                    </a:cubicBezTo>
                    <a:cubicBezTo>
                      <a:pt x="39" y="9"/>
                      <a:pt x="3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1" name="Oval 429">
                <a:extLst>
                  <a:ext uri="{FF2B5EF4-FFF2-40B4-BE49-F238E27FC236}">
                    <a16:creationId xmlns:a16="http://schemas.microsoft.com/office/drawing/2014/main" id="{E4656584-505E-4420-A4D9-AF74E79CA89C}"/>
                  </a:ext>
                </a:extLst>
              </p:cNvPr>
              <p:cNvSpPr>
                <a:spLocks noChangeArrowheads="1"/>
              </p:cNvSpPr>
              <p:nvPr userDrawn="1"/>
            </p:nvSpPr>
            <p:spPr bwMode="auto">
              <a:xfrm>
                <a:off x="6133" y="3419"/>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2" name="Freeform 430">
                <a:extLst>
                  <a:ext uri="{FF2B5EF4-FFF2-40B4-BE49-F238E27FC236}">
                    <a16:creationId xmlns:a16="http://schemas.microsoft.com/office/drawing/2014/main" id="{E6181CBC-2E16-4034-B6D5-3BA7DFFB6A9B}"/>
                  </a:ext>
                </a:extLst>
              </p:cNvPr>
              <p:cNvSpPr>
                <a:spLocks noEditPoints="1"/>
              </p:cNvSpPr>
              <p:nvPr userDrawn="1"/>
            </p:nvSpPr>
            <p:spPr bwMode="auto">
              <a:xfrm>
                <a:off x="6130" y="3416"/>
                <a:ext cx="29" cy="29"/>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3" y="31"/>
                      <a:pt x="8" y="26"/>
                      <a:pt x="8" y="19"/>
                    </a:cubicBezTo>
                    <a:cubicBezTo>
                      <a:pt x="8" y="13"/>
                      <a:pt x="13" y="8"/>
                      <a:pt x="20" y="8"/>
                    </a:cubicBezTo>
                    <a:moveTo>
                      <a:pt x="20" y="0"/>
                    </a:moveTo>
                    <a:cubicBezTo>
                      <a:pt x="9" y="0"/>
                      <a:pt x="0" y="9"/>
                      <a:pt x="0" y="19"/>
                    </a:cubicBezTo>
                    <a:cubicBezTo>
                      <a:pt x="0" y="30"/>
                      <a:pt x="9" y="39"/>
                      <a:pt x="20" y="39"/>
                    </a:cubicBezTo>
                    <a:cubicBezTo>
                      <a:pt x="30" y="39"/>
                      <a:pt x="39" y="30"/>
                      <a:pt x="39" y="19"/>
                    </a:cubicBezTo>
                    <a:cubicBezTo>
                      <a:pt x="39" y="9"/>
                      <a:pt x="3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3" name="Oval 431">
                <a:extLst>
                  <a:ext uri="{FF2B5EF4-FFF2-40B4-BE49-F238E27FC236}">
                    <a16:creationId xmlns:a16="http://schemas.microsoft.com/office/drawing/2014/main" id="{F19F5A0D-F9AA-4252-BA0A-A3400CAF377A}"/>
                  </a:ext>
                </a:extLst>
              </p:cNvPr>
              <p:cNvSpPr>
                <a:spLocks noChangeArrowheads="1"/>
              </p:cNvSpPr>
              <p:nvPr userDrawn="1"/>
            </p:nvSpPr>
            <p:spPr bwMode="auto">
              <a:xfrm>
                <a:off x="6231" y="3585"/>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4" name="Freeform 432">
                <a:extLst>
                  <a:ext uri="{FF2B5EF4-FFF2-40B4-BE49-F238E27FC236}">
                    <a16:creationId xmlns:a16="http://schemas.microsoft.com/office/drawing/2014/main" id="{0BD53D52-7AFD-4C0A-B7FC-8BE166532095}"/>
                  </a:ext>
                </a:extLst>
              </p:cNvPr>
              <p:cNvSpPr>
                <a:spLocks noEditPoints="1"/>
              </p:cNvSpPr>
              <p:nvPr userDrawn="1"/>
            </p:nvSpPr>
            <p:spPr bwMode="auto">
              <a:xfrm>
                <a:off x="6228" y="3582"/>
                <a:ext cx="29" cy="29"/>
              </a:xfrm>
              <a:custGeom>
                <a:avLst/>
                <a:gdLst>
                  <a:gd name="T0" fmla="*/ 19 w 39"/>
                  <a:gd name="T1" fmla="*/ 8 h 39"/>
                  <a:gd name="T2" fmla="*/ 31 w 39"/>
                  <a:gd name="T3" fmla="*/ 20 h 39"/>
                  <a:gd name="T4" fmla="*/ 19 w 39"/>
                  <a:gd name="T5" fmla="*/ 31 h 39"/>
                  <a:gd name="T6" fmla="*/ 8 w 39"/>
                  <a:gd name="T7" fmla="*/ 20 h 39"/>
                  <a:gd name="T8" fmla="*/ 19 w 39"/>
                  <a:gd name="T9" fmla="*/ 8 h 39"/>
                  <a:gd name="T10" fmla="*/ 19 w 39"/>
                  <a:gd name="T11" fmla="*/ 0 h 39"/>
                  <a:gd name="T12" fmla="*/ 0 w 39"/>
                  <a:gd name="T13" fmla="*/ 20 h 39"/>
                  <a:gd name="T14" fmla="*/ 19 w 39"/>
                  <a:gd name="T15" fmla="*/ 39 h 39"/>
                  <a:gd name="T16" fmla="*/ 39 w 39"/>
                  <a:gd name="T17" fmla="*/ 20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20"/>
                    </a:cubicBezTo>
                    <a:cubicBezTo>
                      <a:pt x="31" y="26"/>
                      <a:pt x="26" y="31"/>
                      <a:pt x="19" y="31"/>
                    </a:cubicBezTo>
                    <a:cubicBezTo>
                      <a:pt x="13" y="31"/>
                      <a:pt x="8" y="26"/>
                      <a:pt x="8" y="20"/>
                    </a:cubicBezTo>
                    <a:cubicBezTo>
                      <a:pt x="8" y="13"/>
                      <a:pt x="13" y="8"/>
                      <a:pt x="19" y="8"/>
                    </a:cubicBezTo>
                    <a:moveTo>
                      <a:pt x="19" y="0"/>
                    </a:moveTo>
                    <a:cubicBezTo>
                      <a:pt x="9" y="0"/>
                      <a:pt x="0" y="9"/>
                      <a:pt x="0" y="20"/>
                    </a:cubicBezTo>
                    <a:cubicBezTo>
                      <a:pt x="0" y="30"/>
                      <a:pt x="9" y="39"/>
                      <a:pt x="19" y="39"/>
                    </a:cubicBezTo>
                    <a:cubicBezTo>
                      <a:pt x="30" y="39"/>
                      <a:pt x="39" y="30"/>
                      <a:pt x="39" y="20"/>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5" name="Oval 433">
                <a:extLst>
                  <a:ext uri="{FF2B5EF4-FFF2-40B4-BE49-F238E27FC236}">
                    <a16:creationId xmlns:a16="http://schemas.microsoft.com/office/drawing/2014/main" id="{69F17498-7FA7-4672-8583-610F88DA0A40}"/>
                  </a:ext>
                </a:extLst>
              </p:cNvPr>
              <p:cNvSpPr>
                <a:spLocks noChangeArrowheads="1"/>
              </p:cNvSpPr>
              <p:nvPr userDrawn="1"/>
            </p:nvSpPr>
            <p:spPr bwMode="auto">
              <a:xfrm>
                <a:off x="6404" y="3463"/>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6" name="Freeform 434">
                <a:extLst>
                  <a:ext uri="{FF2B5EF4-FFF2-40B4-BE49-F238E27FC236}">
                    <a16:creationId xmlns:a16="http://schemas.microsoft.com/office/drawing/2014/main" id="{781DC680-C6EB-474B-A486-5FE49E058722}"/>
                  </a:ext>
                </a:extLst>
              </p:cNvPr>
              <p:cNvSpPr>
                <a:spLocks noEditPoints="1"/>
              </p:cNvSpPr>
              <p:nvPr userDrawn="1"/>
            </p:nvSpPr>
            <p:spPr bwMode="auto">
              <a:xfrm>
                <a:off x="6401" y="3460"/>
                <a:ext cx="29" cy="29"/>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4" y="31"/>
                      <a:pt x="8" y="26"/>
                      <a:pt x="8" y="19"/>
                    </a:cubicBezTo>
                    <a:cubicBezTo>
                      <a:pt x="8" y="13"/>
                      <a:pt x="14" y="8"/>
                      <a:pt x="20" y="8"/>
                    </a:cubicBezTo>
                    <a:moveTo>
                      <a:pt x="20" y="0"/>
                    </a:moveTo>
                    <a:cubicBezTo>
                      <a:pt x="9" y="0"/>
                      <a:pt x="0" y="9"/>
                      <a:pt x="0" y="19"/>
                    </a:cubicBezTo>
                    <a:cubicBezTo>
                      <a:pt x="0" y="30"/>
                      <a:pt x="9" y="39"/>
                      <a:pt x="20" y="39"/>
                    </a:cubicBezTo>
                    <a:cubicBezTo>
                      <a:pt x="31" y="39"/>
                      <a:pt x="39" y="30"/>
                      <a:pt x="39" y="19"/>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7" name="Oval 435">
                <a:extLst>
                  <a:ext uri="{FF2B5EF4-FFF2-40B4-BE49-F238E27FC236}">
                    <a16:creationId xmlns:a16="http://schemas.microsoft.com/office/drawing/2014/main" id="{23D1841C-8C5E-4CF7-A960-3363F885AF40}"/>
                  </a:ext>
                </a:extLst>
              </p:cNvPr>
              <p:cNvSpPr>
                <a:spLocks noChangeArrowheads="1"/>
              </p:cNvSpPr>
              <p:nvPr userDrawn="1"/>
            </p:nvSpPr>
            <p:spPr bwMode="auto">
              <a:xfrm>
                <a:off x="6491" y="3356"/>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8" name="Freeform 436">
                <a:extLst>
                  <a:ext uri="{FF2B5EF4-FFF2-40B4-BE49-F238E27FC236}">
                    <a16:creationId xmlns:a16="http://schemas.microsoft.com/office/drawing/2014/main" id="{94388D3C-48F0-4966-A915-48AD9C4D52FE}"/>
                  </a:ext>
                </a:extLst>
              </p:cNvPr>
              <p:cNvSpPr>
                <a:spLocks noEditPoints="1"/>
              </p:cNvSpPr>
              <p:nvPr userDrawn="1"/>
            </p:nvSpPr>
            <p:spPr bwMode="auto">
              <a:xfrm>
                <a:off x="6488" y="3353"/>
                <a:ext cx="29" cy="29"/>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20"/>
                    </a:cubicBezTo>
                    <a:cubicBezTo>
                      <a:pt x="31" y="26"/>
                      <a:pt x="26" y="31"/>
                      <a:pt x="20" y="31"/>
                    </a:cubicBezTo>
                    <a:cubicBezTo>
                      <a:pt x="14" y="31"/>
                      <a:pt x="8" y="26"/>
                      <a:pt x="8" y="20"/>
                    </a:cubicBezTo>
                    <a:cubicBezTo>
                      <a:pt x="8" y="13"/>
                      <a:pt x="14" y="8"/>
                      <a:pt x="20" y="8"/>
                    </a:cubicBezTo>
                    <a:moveTo>
                      <a:pt x="20" y="0"/>
                    </a:moveTo>
                    <a:cubicBezTo>
                      <a:pt x="9" y="0"/>
                      <a:pt x="0" y="9"/>
                      <a:pt x="0" y="20"/>
                    </a:cubicBezTo>
                    <a:cubicBezTo>
                      <a:pt x="0" y="30"/>
                      <a:pt x="9" y="39"/>
                      <a:pt x="20" y="39"/>
                    </a:cubicBezTo>
                    <a:cubicBezTo>
                      <a:pt x="31" y="39"/>
                      <a:pt x="39" y="30"/>
                      <a:pt x="39" y="20"/>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9" name="Oval 437">
                <a:extLst>
                  <a:ext uri="{FF2B5EF4-FFF2-40B4-BE49-F238E27FC236}">
                    <a16:creationId xmlns:a16="http://schemas.microsoft.com/office/drawing/2014/main" id="{E9CD6750-EC0B-412B-931E-626EB270BBEA}"/>
                  </a:ext>
                </a:extLst>
              </p:cNvPr>
              <p:cNvSpPr>
                <a:spLocks noChangeArrowheads="1"/>
              </p:cNvSpPr>
              <p:nvPr userDrawn="1"/>
            </p:nvSpPr>
            <p:spPr bwMode="auto">
              <a:xfrm>
                <a:off x="6616" y="3880"/>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0" name="Freeform 438">
                <a:extLst>
                  <a:ext uri="{FF2B5EF4-FFF2-40B4-BE49-F238E27FC236}">
                    <a16:creationId xmlns:a16="http://schemas.microsoft.com/office/drawing/2014/main" id="{C8FAC5F9-33AB-4373-BD82-D6B4E858D0CB}"/>
                  </a:ext>
                </a:extLst>
              </p:cNvPr>
              <p:cNvSpPr>
                <a:spLocks noEditPoints="1"/>
              </p:cNvSpPr>
              <p:nvPr userDrawn="1"/>
            </p:nvSpPr>
            <p:spPr bwMode="auto">
              <a:xfrm>
                <a:off x="6613" y="3877"/>
                <a:ext cx="29" cy="29"/>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19"/>
                    </a:cubicBezTo>
                    <a:cubicBezTo>
                      <a:pt x="31" y="26"/>
                      <a:pt x="26" y="31"/>
                      <a:pt x="19" y="31"/>
                    </a:cubicBezTo>
                    <a:cubicBezTo>
                      <a:pt x="13" y="31"/>
                      <a:pt x="8" y="26"/>
                      <a:pt x="8" y="19"/>
                    </a:cubicBezTo>
                    <a:cubicBezTo>
                      <a:pt x="8" y="13"/>
                      <a:pt x="13" y="8"/>
                      <a:pt x="19" y="8"/>
                    </a:cubicBezTo>
                    <a:moveTo>
                      <a:pt x="19" y="0"/>
                    </a:moveTo>
                    <a:cubicBezTo>
                      <a:pt x="9" y="0"/>
                      <a:pt x="0" y="8"/>
                      <a:pt x="0" y="19"/>
                    </a:cubicBezTo>
                    <a:cubicBezTo>
                      <a:pt x="0" y="30"/>
                      <a:pt x="9" y="39"/>
                      <a:pt x="19" y="39"/>
                    </a:cubicBezTo>
                    <a:cubicBezTo>
                      <a:pt x="30" y="39"/>
                      <a:pt x="39" y="30"/>
                      <a:pt x="39"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1" name="Oval 439">
                <a:extLst>
                  <a:ext uri="{FF2B5EF4-FFF2-40B4-BE49-F238E27FC236}">
                    <a16:creationId xmlns:a16="http://schemas.microsoft.com/office/drawing/2014/main" id="{65C00241-F311-47C6-A0C9-57C7303E6566}"/>
                  </a:ext>
                </a:extLst>
              </p:cNvPr>
              <p:cNvSpPr>
                <a:spLocks noChangeArrowheads="1"/>
              </p:cNvSpPr>
              <p:nvPr userDrawn="1"/>
            </p:nvSpPr>
            <p:spPr bwMode="auto">
              <a:xfrm>
                <a:off x="7345" y="3568"/>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2" name="Freeform 440">
                <a:extLst>
                  <a:ext uri="{FF2B5EF4-FFF2-40B4-BE49-F238E27FC236}">
                    <a16:creationId xmlns:a16="http://schemas.microsoft.com/office/drawing/2014/main" id="{89048160-189D-4CC3-8F47-C99BC5C0DBCC}"/>
                  </a:ext>
                </a:extLst>
              </p:cNvPr>
              <p:cNvSpPr>
                <a:spLocks noEditPoints="1"/>
              </p:cNvSpPr>
              <p:nvPr userDrawn="1"/>
            </p:nvSpPr>
            <p:spPr bwMode="auto">
              <a:xfrm>
                <a:off x="7342" y="3565"/>
                <a:ext cx="30" cy="29"/>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4"/>
                      <a:pt x="31" y="20"/>
                    </a:cubicBezTo>
                    <a:cubicBezTo>
                      <a:pt x="31" y="26"/>
                      <a:pt x="26" y="31"/>
                      <a:pt x="20" y="31"/>
                    </a:cubicBezTo>
                    <a:cubicBezTo>
                      <a:pt x="14" y="31"/>
                      <a:pt x="8" y="26"/>
                      <a:pt x="8" y="20"/>
                    </a:cubicBezTo>
                    <a:cubicBezTo>
                      <a:pt x="8" y="14"/>
                      <a:pt x="14" y="8"/>
                      <a:pt x="20" y="8"/>
                    </a:cubicBezTo>
                    <a:moveTo>
                      <a:pt x="20" y="0"/>
                    </a:moveTo>
                    <a:cubicBezTo>
                      <a:pt x="9" y="0"/>
                      <a:pt x="0" y="9"/>
                      <a:pt x="0" y="20"/>
                    </a:cubicBezTo>
                    <a:cubicBezTo>
                      <a:pt x="0" y="31"/>
                      <a:pt x="9" y="39"/>
                      <a:pt x="20" y="39"/>
                    </a:cubicBezTo>
                    <a:cubicBezTo>
                      <a:pt x="31" y="39"/>
                      <a:pt x="39" y="31"/>
                      <a:pt x="39" y="20"/>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3" name="Oval 441">
                <a:extLst>
                  <a:ext uri="{FF2B5EF4-FFF2-40B4-BE49-F238E27FC236}">
                    <a16:creationId xmlns:a16="http://schemas.microsoft.com/office/drawing/2014/main" id="{6515569B-2BCE-49BF-BDA3-9A158E92E99F}"/>
                  </a:ext>
                </a:extLst>
              </p:cNvPr>
              <p:cNvSpPr>
                <a:spLocks noChangeArrowheads="1"/>
              </p:cNvSpPr>
              <p:nvPr userDrawn="1"/>
            </p:nvSpPr>
            <p:spPr bwMode="auto">
              <a:xfrm>
                <a:off x="7576" y="3999"/>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4" name="Freeform 442">
                <a:extLst>
                  <a:ext uri="{FF2B5EF4-FFF2-40B4-BE49-F238E27FC236}">
                    <a16:creationId xmlns:a16="http://schemas.microsoft.com/office/drawing/2014/main" id="{569B3470-10AF-48D4-8967-5CF74547C577}"/>
                  </a:ext>
                </a:extLst>
              </p:cNvPr>
              <p:cNvSpPr>
                <a:spLocks noEditPoints="1"/>
              </p:cNvSpPr>
              <p:nvPr userDrawn="1"/>
            </p:nvSpPr>
            <p:spPr bwMode="auto">
              <a:xfrm>
                <a:off x="7573" y="3996"/>
                <a:ext cx="29" cy="29"/>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20"/>
                    </a:cubicBezTo>
                    <a:cubicBezTo>
                      <a:pt x="31" y="26"/>
                      <a:pt x="26" y="31"/>
                      <a:pt x="20" y="31"/>
                    </a:cubicBezTo>
                    <a:cubicBezTo>
                      <a:pt x="14" y="31"/>
                      <a:pt x="8" y="26"/>
                      <a:pt x="8" y="20"/>
                    </a:cubicBezTo>
                    <a:cubicBezTo>
                      <a:pt x="8" y="13"/>
                      <a:pt x="14" y="8"/>
                      <a:pt x="20" y="8"/>
                    </a:cubicBezTo>
                    <a:moveTo>
                      <a:pt x="20" y="0"/>
                    </a:moveTo>
                    <a:cubicBezTo>
                      <a:pt x="9" y="0"/>
                      <a:pt x="0" y="9"/>
                      <a:pt x="0" y="20"/>
                    </a:cubicBezTo>
                    <a:cubicBezTo>
                      <a:pt x="0" y="31"/>
                      <a:pt x="9" y="39"/>
                      <a:pt x="20" y="39"/>
                    </a:cubicBezTo>
                    <a:cubicBezTo>
                      <a:pt x="31" y="39"/>
                      <a:pt x="39" y="31"/>
                      <a:pt x="39" y="20"/>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5" name="Oval 443">
                <a:extLst>
                  <a:ext uri="{FF2B5EF4-FFF2-40B4-BE49-F238E27FC236}">
                    <a16:creationId xmlns:a16="http://schemas.microsoft.com/office/drawing/2014/main" id="{8BD9B73D-A2EC-4A9D-80F0-FB0967B49194}"/>
                  </a:ext>
                </a:extLst>
              </p:cNvPr>
              <p:cNvSpPr>
                <a:spLocks noChangeArrowheads="1"/>
              </p:cNvSpPr>
              <p:nvPr userDrawn="1"/>
            </p:nvSpPr>
            <p:spPr bwMode="auto">
              <a:xfrm>
                <a:off x="5698" y="3059"/>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6" name="Freeform 444">
                <a:extLst>
                  <a:ext uri="{FF2B5EF4-FFF2-40B4-BE49-F238E27FC236}">
                    <a16:creationId xmlns:a16="http://schemas.microsoft.com/office/drawing/2014/main" id="{9DA325EC-155A-4EFE-BF7F-28C4316A83AF}"/>
                  </a:ext>
                </a:extLst>
              </p:cNvPr>
              <p:cNvSpPr>
                <a:spLocks noEditPoints="1"/>
              </p:cNvSpPr>
              <p:nvPr userDrawn="1"/>
            </p:nvSpPr>
            <p:spPr bwMode="auto">
              <a:xfrm>
                <a:off x="5695" y="3056"/>
                <a:ext cx="29" cy="29"/>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5" y="8"/>
                      <a:pt x="31" y="13"/>
                      <a:pt x="31" y="19"/>
                    </a:cubicBezTo>
                    <a:cubicBezTo>
                      <a:pt x="31" y="26"/>
                      <a:pt x="25" y="31"/>
                      <a:pt x="19" y="31"/>
                    </a:cubicBezTo>
                    <a:cubicBezTo>
                      <a:pt x="13" y="31"/>
                      <a:pt x="8" y="26"/>
                      <a:pt x="8" y="19"/>
                    </a:cubicBezTo>
                    <a:cubicBezTo>
                      <a:pt x="8" y="13"/>
                      <a:pt x="13" y="8"/>
                      <a:pt x="19" y="8"/>
                    </a:cubicBezTo>
                    <a:moveTo>
                      <a:pt x="19" y="0"/>
                    </a:moveTo>
                    <a:cubicBezTo>
                      <a:pt x="8" y="0"/>
                      <a:pt x="0" y="9"/>
                      <a:pt x="0" y="19"/>
                    </a:cubicBezTo>
                    <a:cubicBezTo>
                      <a:pt x="0" y="30"/>
                      <a:pt x="8" y="39"/>
                      <a:pt x="19" y="39"/>
                    </a:cubicBezTo>
                    <a:cubicBezTo>
                      <a:pt x="30" y="39"/>
                      <a:pt x="39" y="30"/>
                      <a:pt x="39" y="19"/>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7" name="Oval 445">
                <a:extLst>
                  <a:ext uri="{FF2B5EF4-FFF2-40B4-BE49-F238E27FC236}">
                    <a16:creationId xmlns:a16="http://schemas.microsoft.com/office/drawing/2014/main" id="{4021E83F-F2FB-4B12-BFFF-C161660B856E}"/>
                  </a:ext>
                </a:extLst>
              </p:cNvPr>
              <p:cNvSpPr>
                <a:spLocks noChangeArrowheads="1"/>
              </p:cNvSpPr>
              <p:nvPr userDrawn="1"/>
            </p:nvSpPr>
            <p:spPr bwMode="auto">
              <a:xfrm>
                <a:off x="6058" y="2851"/>
                <a:ext cx="23"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8" name="Freeform 446">
                <a:extLst>
                  <a:ext uri="{FF2B5EF4-FFF2-40B4-BE49-F238E27FC236}">
                    <a16:creationId xmlns:a16="http://schemas.microsoft.com/office/drawing/2014/main" id="{D80C5474-31C5-442C-A5E3-91A4DD5A7443}"/>
                  </a:ext>
                </a:extLst>
              </p:cNvPr>
              <p:cNvSpPr>
                <a:spLocks noEditPoints="1"/>
              </p:cNvSpPr>
              <p:nvPr userDrawn="1"/>
            </p:nvSpPr>
            <p:spPr bwMode="auto">
              <a:xfrm>
                <a:off x="6055" y="2848"/>
                <a:ext cx="29" cy="30"/>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5" y="8"/>
                      <a:pt x="31" y="13"/>
                      <a:pt x="31" y="19"/>
                    </a:cubicBezTo>
                    <a:cubicBezTo>
                      <a:pt x="31" y="26"/>
                      <a:pt x="25" y="31"/>
                      <a:pt x="19" y="31"/>
                    </a:cubicBezTo>
                    <a:cubicBezTo>
                      <a:pt x="13" y="31"/>
                      <a:pt x="8" y="26"/>
                      <a:pt x="8" y="19"/>
                    </a:cubicBezTo>
                    <a:cubicBezTo>
                      <a:pt x="8" y="13"/>
                      <a:pt x="13" y="8"/>
                      <a:pt x="19" y="8"/>
                    </a:cubicBezTo>
                    <a:moveTo>
                      <a:pt x="19" y="0"/>
                    </a:moveTo>
                    <a:cubicBezTo>
                      <a:pt x="8" y="0"/>
                      <a:pt x="0" y="8"/>
                      <a:pt x="0" y="19"/>
                    </a:cubicBezTo>
                    <a:cubicBezTo>
                      <a:pt x="0" y="30"/>
                      <a:pt x="8" y="39"/>
                      <a:pt x="19" y="39"/>
                    </a:cubicBezTo>
                    <a:cubicBezTo>
                      <a:pt x="30" y="39"/>
                      <a:pt x="39" y="30"/>
                      <a:pt x="39"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9" name="Oval 447">
                <a:extLst>
                  <a:ext uri="{FF2B5EF4-FFF2-40B4-BE49-F238E27FC236}">
                    <a16:creationId xmlns:a16="http://schemas.microsoft.com/office/drawing/2014/main" id="{E878C69A-6F9C-46EE-9425-085456F0F008}"/>
                  </a:ext>
                </a:extLst>
              </p:cNvPr>
              <p:cNvSpPr>
                <a:spLocks noChangeArrowheads="1"/>
              </p:cNvSpPr>
              <p:nvPr userDrawn="1"/>
            </p:nvSpPr>
            <p:spPr bwMode="auto">
              <a:xfrm>
                <a:off x="5910" y="2777"/>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0" name="Freeform 448">
                <a:extLst>
                  <a:ext uri="{FF2B5EF4-FFF2-40B4-BE49-F238E27FC236}">
                    <a16:creationId xmlns:a16="http://schemas.microsoft.com/office/drawing/2014/main" id="{CDFD1866-1933-4435-BDCC-81C93313C732}"/>
                  </a:ext>
                </a:extLst>
              </p:cNvPr>
              <p:cNvSpPr>
                <a:spLocks noEditPoints="1"/>
              </p:cNvSpPr>
              <p:nvPr userDrawn="1"/>
            </p:nvSpPr>
            <p:spPr bwMode="auto">
              <a:xfrm>
                <a:off x="5907" y="2774"/>
                <a:ext cx="29" cy="29"/>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19"/>
                    </a:cubicBezTo>
                    <a:cubicBezTo>
                      <a:pt x="31" y="26"/>
                      <a:pt x="26" y="31"/>
                      <a:pt x="19" y="31"/>
                    </a:cubicBezTo>
                    <a:cubicBezTo>
                      <a:pt x="13" y="31"/>
                      <a:pt x="8" y="26"/>
                      <a:pt x="8" y="19"/>
                    </a:cubicBezTo>
                    <a:cubicBezTo>
                      <a:pt x="8" y="13"/>
                      <a:pt x="13" y="8"/>
                      <a:pt x="19" y="8"/>
                    </a:cubicBezTo>
                    <a:moveTo>
                      <a:pt x="19" y="0"/>
                    </a:moveTo>
                    <a:cubicBezTo>
                      <a:pt x="8" y="0"/>
                      <a:pt x="0" y="8"/>
                      <a:pt x="0" y="19"/>
                    </a:cubicBezTo>
                    <a:cubicBezTo>
                      <a:pt x="0" y="30"/>
                      <a:pt x="8" y="39"/>
                      <a:pt x="19" y="39"/>
                    </a:cubicBezTo>
                    <a:cubicBezTo>
                      <a:pt x="30" y="39"/>
                      <a:pt x="39" y="30"/>
                      <a:pt x="39" y="19"/>
                    </a:cubicBezTo>
                    <a:cubicBezTo>
                      <a:pt x="39" y="8"/>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1" name="Oval 449">
                <a:extLst>
                  <a:ext uri="{FF2B5EF4-FFF2-40B4-BE49-F238E27FC236}">
                    <a16:creationId xmlns:a16="http://schemas.microsoft.com/office/drawing/2014/main" id="{0B5FC263-C9E2-46C2-BB10-9E58A214E18A}"/>
                  </a:ext>
                </a:extLst>
              </p:cNvPr>
              <p:cNvSpPr>
                <a:spLocks noChangeArrowheads="1"/>
              </p:cNvSpPr>
              <p:nvPr userDrawn="1"/>
            </p:nvSpPr>
            <p:spPr bwMode="auto">
              <a:xfrm>
                <a:off x="5833" y="2794"/>
                <a:ext cx="23"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2" name="Freeform 450">
                <a:extLst>
                  <a:ext uri="{FF2B5EF4-FFF2-40B4-BE49-F238E27FC236}">
                    <a16:creationId xmlns:a16="http://schemas.microsoft.com/office/drawing/2014/main" id="{28A49CEA-34CF-4698-A452-0066007E7280}"/>
                  </a:ext>
                </a:extLst>
              </p:cNvPr>
              <p:cNvSpPr>
                <a:spLocks noEditPoints="1"/>
              </p:cNvSpPr>
              <p:nvPr userDrawn="1"/>
            </p:nvSpPr>
            <p:spPr bwMode="auto">
              <a:xfrm>
                <a:off x="5830" y="2791"/>
                <a:ext cx="29" cy="30"/>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4" y="31"/>
                      <a:pt x="8" y="26"/>
                      <a:pt x="8" y="19"/>
                    </a:cubicBezTo>
                    <a:cubicBezTo>
                      <a:pt x="8" y="13"/>
                      <a:pt x="14" y="8"/>
                      <a:pt x="20" y="8"/>
                    </a:cubicBezTo>
                    <a:moveTo>
                      <a:pt x="20" y="0"/>
                    </a:moveTo>
                    <a:cubicBezTo>
                      <a:pt x="9" y="0"/>
                      <a:pt x="0" y="8"/>
                      <a:pt x="0" y="19"/>
                    </a:cubicBezTo>
                    <a:cubicBezTo>
                      <a:pt x="0" y="30"/>
                      <a:pt x="9" y="39"/>
                      <a:pt x="20" y="39"/>
                    </a:cubicBezTo>
                    <a:cubicBezTo>
                      <a:pt x="31" y="39"/>
                      <a:pt x="39" y="30"/>
                      <a:pt x="39" y="19"/>
                    </a:cubicBezTo>
                    <a:cubicBezTo>
                      <a:pt x="39" y="8"/>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3" name="Oval 451">
                <a:extLst>
                  <a:ext uri="{FF2B5EF4-FFF2-40B4-BE49-F238E27FC236}">
                    <a16:creationId xmlns:a16="http://schemas.microsoft.com/office/drawing/2014/main" id="{26970DDB-51A2-4A73-8E85-3472572AB77D}"/>
                  </a:ext>
                </a:extLst>
              </p:cNvPr>
              <p:cNvSpPr>
                <a:spLocks noChangeArrowheads="1"/>
              </p:cNvSpPr>
              <p:nvPr userDrawn="1"/>
            </p:nvSpPr>
            <p:spPr bwMode="auto">
              <a:xfrm>
                <a:off x="5681" y="2562"/>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4" name="Freeform 452">
                <a:extLst>
                  <a:ext uri="{FF2B5EF4-FFF2-40B4-BE49-F238E27FC236}">
                    <a16:creationId xmlns:a16="http://schemas.microsoft.com/office/drawing/2014/main" id="{B1C5A0DD-C427-439A-8E62-69F67AA2FA13}"/>
                  </a:ext>
                </a:extLst>
              </p:cNvPr>
              <p:cNvSpPr>
                <a:spLocks noEditPoints="1"/>
              </p:cNvSpPr>
              <p:nvPr userDrawn="1"/>
            </p:nvSpPr>
            <p:spPr bwMode="auto">
              <a:xfrm>
                <a:off x="5678" y="2559"/>
                <a:ext cx="30" cy="29"/>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5"/>
                      <a:pt x="26" y="31"/>
                      <a:pt x="20" y="31"/>
                    </a:cubicBezTo>
                    <a:cubicBezTo>
                      <a:pt x="13" y="31"/>
                      <a:pt x="8" y="25"/>
                      <a:pt x="8" y="19"/>
                    </a:cubicBezTo>
                    <a:cubicBezTo>
                      <a:pt x="8" y="13"/>
                      <a:pt x="13" y="8"/>
                      <a:pt x="20" y="8"/>
                    </a:cubicBezTo>
                    <a:moveTo>
                      <a:pt x="20" y="0"/>
                    </a:moveTo>
                    <a:cubicBezTo>
                      <a:pt x="9" y="0"/>
                      <a:pt x="0" y="8"/>
                      <a:pt x="0" y="19"/>
                    </a:cubicBezTo>
                    <a:cubicBezTo>
                      <a:pt x="0" y="30"/>
                      <a:pt x="9" y="39"/>
                      <a:pt x="20" y="39"/>
                    </a:cubicBezTo>
                    <a:cubicBezTo>
                      <a:pt x="30" y="39"/>
                      <a:pt x="39" y="30"/>
                      <a:pt x="39" y="19"/>
                    </a:cubicBezTo>
                    <a:cubicBezTo>
                      <a:pt x="39" y="8"/>
                      <a:pt x="3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5" name="Oval 453">
                <a:extLst>
                  <a:ext uri="{FF2B5EF4-FFF2-40B4-BE49-F238E27FC236}">
                    <a16:creationId xmlns:a16="http://schemas.microsoft.com/office/drawing/2014/main" id="{D0F9BFC5-5A97-4996-ADAD-932D4C19F0A2}"/>
                  </a:ext>
                </a:extLst>
              </p:cNvPr>
              <p:cNvSpPr>
                <a:spLocks noChangeArrowheads="1"/>
              </p:cNvSpPr>
              <p:nvPr userDrawn="1"/>
            </p:nvSpPr>
            <p:spPr bwMode="auto">
              <a:xfrm>
                <a:off x="5573" y="2309"/>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6" name="Freeform 454">
                <a:extLst>
                  <a:ext uri="{FF2B5EF4-FFF2-40B4-BE49-F238E27FC236}">
                    <a16:creationId xmlns:a16="http://schemas.microsoft.com/office/drawing/2014/main" id="{5086C695-F90B-4078-995D-9B5DCCB33E03}"/>
                  </a:ext>
                </a:extLst>
              </p:cNvPr>
              <p:cNvSpPr>
                <a:spLocks noEditPoints="1"/>
              </p:cNvSpPr>
              <p:nvPr userDrawn="1"/>
            </p:nvSpPr>
            <p:spPr bwMode="auto">
              <a:xfrm>
                <a:off x="5570" y="2306"/>
                <a:ext cx="29" cy="29"/>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20"/>
                    </a:cubicBezTo>
                    <a:cubicBezTo>
                      <a:pt x="31" y="26"/>
                      <a:pt x="26" y="31"/>
                      <a:pt x="20" y="31"/>
                    </a:cubicBezTo>
                    <a:cubicBezTo>
                      <a:pt x="13" y="31"/>
                      <a:pt x="8" y="26"/>
                      <a:pt x="8" y="20"/>
                    </a:cubicBezTo>
                    <a:cubicBezTo>
                      <a:pt x="8" y="13"/>
                      <a:pt x="13" y="8"/>
                      <a:pt x="20" y="8"/>
                    </a:cubicBezTo>
                    <a:moveTo>
                      <a:pt x="20" y="0"/>
                    </a:moveTo>
                    <a:cubicBezTo>
                      <a:pt x="9" y="0"/>
                      <a:pt x="0" y="9"/>
                      <a:pt x="0" y="20"/>
                    </a:cubicBezTo>
                    <a:cubicBezTo>
                      <a:pt x="0" y="30"/>
                      <a:pt x="9" y="39"/>
                      <a:pt x="20" y="39"/>
                    </a:cubicBezTo>
                    <a:cubicBezTo>
                      <a:pt x="30" y="39"/>
                      <a:pt x="39" y="30"/>
                      <a:pt x="39" y="20"/>
                    </a:cubicBezTo>
                    <a:cubicBezTo>
                      <a:pt x="39" y="9"/>
                      <a:pt x="3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7" name="Oval 455">
                <a:extLst>
                  <a:ext uri="{FF2B5EF4-FFF2-40B4-BE49-F238E27FC236}">
                    <a16:creationId xmlns:a16="http://schemas.microsoft.com/office/drawing/2014/main" id="{BD67C245-5C40-40D9-9F24-0C9F9CACE1F9}"/>
                  </a:ext>
                </a:extLst>
              </p:cNvPr>
              <p:cNvSpPr>
                <a:spLocks noChangeArrowheads="1"/>
              </p:cNvSpPr>
              <p:nvPr userDrawn="1"/>
            </p:nvSpPr>
            <p:spPr bwMode="auto">
              <a:xfrm>
                <a:off x="4911" y="2498"/>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8" name="Freeform 456">
                <a:extLst>
                  <a:ext uri="{FF2B5EF4-FFF2-40B4-BE49-F238E27FC236}">
                    <a16:creationId xmlns:a16="http://schemas.microsoft.com/office/drawing/2014/main" id="{3031FC77-98FB-4573-A8F3-0F43A1AA3BFB}"/>
                  </a:ext>
                </a:extLst>
              </p:cNvPr>
              <p:cNvSpPr>
                <a:spLocks noEditPoints="1"/>
              </p:cNvSpPr>
              <p:nvPr userDrawn="1"/>
            </p:nvSpPr>
            <p:spPr bwMode="auto">
              <a:xfrm>
                <a:off x="4908" y="2495"/>
                <a:ext cx="30" cy="29"/>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3" y="31"/>
                      <a:pt x="8" y="26"/>
                      <a:pt x="8" y="19"/>
                    </a:cubicBezTo>
                    <a:cubicBezTo>
                      <a:pt x="8" y="13"/>
                      <a:pt x="13" y="8"/>
                      <a:pt x="20" y="8"/>
                    </a:cubicBezTo>
                    <a:moveTo>
                      <a:pt x="20" y="0"/>
                    </a:moveTo>
                    <a:cubicBezTo>
                      <a:pt x="9" y="0"/>
                      <a:pt x="0" y="9"/>
                      <a:pt x="0" y="19"/>
                    </a:cubicBezTo>
                    <a:cubicBezTo>
                      <a:pt x="0" y="30"/>
                      <a:pt x="9" y="39"/>
                      <a:pt x="20" y="39"/>
                    </a:cubicBezTo>
                    <a:cubicBezTo>
                      <a:pt x="31" y="39"/>
                      <a:pt x="39" y="30"/>
                      <a:pt x="39" y="19"/>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9" name="Oval 457">
                <a:extLst>
                  <a:ext uri="{FF2B5EF4-FFF2-40B4-BE49-F238E27FC236}">
                    <a16:creationId xmlns:a16="http://schemas.microsoft.com/office/drawing/2014/main" id="{E5D51364-A1CC-4DEF-8EA1-8CE7E5711A3B}"/>
                  </a:ext>
                </a:extLst>
              </p:cNvPr>
              <p:cNvSpPr>
                <a:spLocks noChangeArrowheads="1"/>
              </p:cNvSpPr>
              <p:nvPr userDrawn="1"/>
            </p:nvSpPr>
            <p:spPr bwMode="auto">
              <a:xfrm>
                <a:off x="5036" y="2631"/>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0" name="Freeform 458">
                <a:extLst>
                  <a:ext uri="{FF2B5EF4-FFF2-40B4-BE49-F238E27FC236}">
                    <a16:creationId xmlns:a16="http://schemas.microsoft.com/office/drawing/2014/main" id="{F4317544-2BF0-4AEA-85DA-D71190B6AC78}"/>
                  </a:ext>
                </a:extLst>
              </p:cNvPr>
              <p:cNvSpPr>
                <a:spLocks noEditPoints="1"/>
              </p:cNvSpPr>
              <p:nvPr userDrawn="1"/>
            </p:nvSpPr>
            <p:spPr bwMode="auto">
              <a:xfrm>
                <a:off x="5033" y="2628"/>
                <a:ext cx="29" cy="29"/>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4" y="31"/>
                      <a:pt x="8" y="26"/>
                      <a:pt x="8" y="19"/>
                    </a:cubicBezTo>
                    <a:cubicBezTo>
                      <a:pt x="8" y="13"/>
                      <a:pt x="14" y="8"/>
                      <a:pt x="20" y="8"/>
                    </a:cubicBezTo>
                    <a:moveTo>
                      <a:pt x="20" y="0"/>
                    </a:moveTo>
                    <a:cubicBezTo>
                      <a:pt x="9" y="0"/>
                      <a:pt x="0" y="9"/>
                      <a:pt x="0" y="19"/>
                    </a:cubicBezTo>
                    <a:cubicBezTo>
                      <a:pt x="0" y="30"/>
                      <a:pt x="9" y="39"/>
                      <a:pt x="20" y="39"/>
                    </a:cubicBezTo>
                    <a:cubicBezTo>
                      <a:pt x="31" y="39"/>
                      <a:pt x="39" y="30"/>
                      <a:pt x="39" y="19"/>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1" name="Oval 459">
                <a:extLst>
                  <a:ext uri="{FF2B5EF4-FFF2-40B4-BE49-F238E27FC236}">
                    <a16:creationId xmlns:a16="http://schemas.microsoft.com/office/drawing/2014/main" id="{B5783CAC-FC53-4BB5-8939-A9D48E885CE7}"/>
                  </a:ext>
                </a:extLst>
              </p:cNvPr>
              <p:cNvSpPr>
                <a:spLocks noChangeArrowheads="1"/>
              </p:cNvSpPr>
              <p:nvPr userDrawn="1"/>
            </p:nvSpPr>
            <p:spPr bwMode="auto">
              <a:xfrm>
                <a:off x="4971" y="2327"/>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2" name="Freeform 460">
                <a:extLst>
                  <a:ext uri="{FF2B5EF4-FFF2-40B4-BE49-F238E27FC236}">
                    <a16:creationId xmlns:a16="http://schemas.microsoft.com/office/drawing/2014/main" id="{AB3C5298-E0DC-4813-ADC1-AAF64D405A8D}"/>
                  </a:ext>
                </a:extLst>
              </p:cNvPr>
              <p:cNvSpPr>
                <a:spLocks noEditPoints="1"/>
              </p:cNvSpPr>
              <p:nvPr userDrawn="1"/>
            </p:nvSpPr>
            <p:spPr bwMode="auto">
              <a:xfrm>
                <a:off x="4968" y="2324"/>
                <a:ext cx="29" cy="29"/>
              </a:xfrm>
              <a:custGeom>
                <a:avLst/>
                <a:gdLst>
                  <a:gd name="T0" fmla="*/ 19 w 39"/>
                  <a:gd name="T1" fmla="*/ 8 h 39"/>
                  <a:gd name="T2" fmla="*/ 31 w 39"/>
                  <a:gd name="T3" fmla="*/ 20 h 39"/>
                  <a:gd name="T4" fmla="*/ 19 w 39"/>
                  <a:gd name="T5" fmla="*/ 31 h 39"/>
                  <a:gd name="T6" fmla="*/ 8 w 39"/>
                  <a:gd name="T7" fmla="*/ 20 h 39"/>
                  <a:gd name="T8" fmla="*/ 19 w 39"/>
                  <a:gd name="T9" fmla="*/ 8 h 39"/>
                  <a:gd name="T10" fmla="*/ 19 w 39"/>
                  <a:gd name="T11" fmla="*/ 0 h 39"/>
                  <a:gd name="T12" fmla="*/ 0 w 39"/>
                  <a:gd name="T13" fmla="*/ 20 h 39"/>
                  <a:gd name="T14" fmla="*/ 19 w 39"/>
                  <a:gd name="T15" fmla="*/ 39 h 39"/>
                  <a:gd name="T16" fmla="*/ 39 w 39"/>
                  <a:gd name="T17" fmla="*/ 20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5" y="8"/>
                      <a:pt x="31" y="13"/>
                      <a:pt x="31" y="20"/>
                    </a:cubicBezTo>
                    <a:cubicBezTo>
                      <a:pt x="31" y="26"/>
                      <a:pt x="25" y="31"/>
                      <a:pt x="19" y="31"/>
                    </a:cubicBezTo>
                    <a:cubicBezTo>
                      <a:pt x="13" y="31"/>
                      <a:pt x="8" y="26"/>
                      <a:pt x="8" y="20"/>
                    </a:cubicBezTo>
                    <a:cubicBezTo>
                      <a:pt x="8" y="13"/>
                      <a:pt x="13" y="8"/>
                      <a:pt x="19" y="8"/>
                    </a:cubicBezTo>
                    <a:moveTo>
                      <a:pt x="19" y="0"/>
                    </a:moveTo>
                    <a:cubicBezTo>
                      <a:pt x="8" y="0"/>
                      <a:pt x="0" y="9"/>
                      <a:pt x="0" y="20"/>
                    </a:cubicBezTo>
                    <a:cubicBezTo>
                      <a:pt x="0" y="31"/>
                      <a:pt x="8" y="39"/>
                      <a:pt x="19" y="39"/>
                    </a:cubicBezTo>
                    <a:cubicBezTo>
                      <a:pt x="30" y="39"/>
                      <a:pt x="39" y="31"/>
                      <a:pt x="39" y="20"/>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3" name="Oval 461">
                <a:extLst>
                  <a:ext uri="{FF2B5EF4-FFF2-40B4-BE49-F238E27FC236}">
                    <a16:creationId xmlns:a16="http://schemas.microsoft.com/office/drawing/2014/main" id="{111040C9-5602-41DD-84E7-C82818CD54AF}"/>
                  </a:ext>
                </a:extLst>
              </p:cNvPr>
              <p:cNvSpPr>
                <a:spLocks noChangeArrowheads="1"/>
              </p:cNvSpPr>
              <p:nvPr userDrawn="1"/>
            </p:nvSpPr>
            <p:spPr bwMode="auto">
              <a:xfrm>
                <a:off x="5474" y="1923"/>
                <a:ext cx="23"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4" name="Freeform 462">
                <a:extLst>
                  <a:ext uri="{FF2B5EF4-FFF2-40B4-BE49-F238E27FC236}">
                    <a16:creationId xmlns:a16="http://schemas.microsoft.com/office/drawing/2014/main" id="{B0CC8BA9-6675-457A-81EE-B37E547BC437}"/>
                  </a:ext>
                </a:extLst>
              </p:cNvPr>
              <p:cNvSpPr>
                <a:spLocks noEditPoints="1"/>
              </p:cNvSpPr>
              <p:nvPr userDrawn="1"/>
            </p:nvSpPr>
            <p:spPr bwMode="auto">
              <a:xfrm>
                <a:off x="5471" y="1920"/>
                <a:ext cx="29" cy="30"/>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4"/>
                      <a:pt x="31" y="20"/>
                    </a:cubicBezTo>
                    <a:cubicBezTo>
                      <a:pt x="31" y="26"/>
                      <a:pt x="26" y="31"/>
                      <a:pt x="20" y="31"/>
                    </a:cubicBezTo>
                    <a:cubicBezTo>
                      <a:pt x="13" y="31"/>
                      <a:pt x="8" y="26"/>
                      <a:pt x="8" y="20"/>
                    </a:cubicBezTo>
                    <a:cubicBezTo>
                      <a:pt x="8" y="14"/>
                      <a:pt x="13" y="8"/>
                      <a:pt x="20" y="8"/>
                    </a:cubicBezTo>
                    <a:moveTo>
                      <a:pt x="20" y="0"/>
                    </a:moveTo>
                    <a:cubicBezTo>
                      <a:pt x="9" y="0"/>
                      <a:pt x="0" y="9"/>
                      <a:pt x="0" y="20"/>
                    </a:cubicBezTo>
                    <a:cubicBezTo>
                      <a:pt x="0" y="31"/>
                      <a:pt x="9" y="39"/>
                      <a:pt x="20" y="39"/>
                    </a:cubicBezTo>
                    <a:cubicBezTo>
                      <a:pt x="30" y="39"/>
                      <a:pt x="39" y="31"/>
                      <a:pt x="39" y="20"/>
                    </a:cubicBezTo>
                    <a:cubicBezTo>
                      <a:pt x="39" y="9"/>
                      <a:pt x="3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5" name="Oval 463">
                <a:extLst>
                  <a:ext uri="{FF2B5EF4-FFF2-40B4-BE49-F238E27FC236}">
                    <a16:creationId xmlns:a16="http://schemas.microsoft.com/office/drawing/2014/main" id="{A3C580BC-A9BA-4038-83DA-610BE7B3C342}"/>
                  </a:ext>
                </a:extLst>
              </p:cNvPr>
              <p:cNvSpPr>
                <a:spLocks noChangeArrowheads="1"/>
              </p:cNvSpPr>
              <p:nvPr userDrawn="1"/>
            </p:nvSpPr>
            <p:spPr bwMode="auto">
              <a:xfrm>
                <a:off x="5798" y="1479"/>
                <a:ext cx="23"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6" name="Freeform 464">
                <a:extLst>
                  <a:ext uri="{FF2B5EF4-FFF2-40B4-BE49-F238E27FC236}">
                    <a16:creationId xmlns:a16="http://schemas.microsoft.com/office/drawing/2014/main" id="{8C2C04B4-7094-49BC-B767-F617F898BD80}"/>
                  </a:ext>
                </a:extLst>
              </p:cNvPr>
              <p:cNvSpPr>
                <a:spLocks noEditPoints="1"/>
              </p:cNvSpPr>
              <p:nvPr userDrawn="1"/>
            </p:nvSpPr>
            <p:spPr bwMode="auto">
              <a:xfrm>
                <a:off x="5795" y="1476"/>
                <a:ext cx="29" cy="30"/>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5"/>
                      <a:pt x="26" y="31"/>
                      <a:pt x="20" y="31"/>
                    </a:cubicBezTo>
                    <a:cubicBezTo>
                      <a:pt x="14" y="31"/>
                      <a:pt x="8" y="25"/>
                      <a:pt x="8" y="19"/>
                    </a:cubicBezTo>
                    <a:cubicBezTo>
                      <a:pt x="8" y="13"/>
                      <a:pt x="14" y="8"/>
                      <a:pt x="20" y="8"/>
                    </a:cubicBezTo>
                    <a:moveTo>
                      <a:pt x="20" y="0"/>
                    </a:moveTo>
                    <a:cubicBezTo>
                      <a:pt x="9" y="0"/>
                      <a:pt x="0" y="8"/>
                      <a:pt x="0" y="19"/>
                    </a:cubicBezTo>
                    <a:cubicBezTo>
                      <a:pt x="0" y="30"/>
                      <a:pt x="9" y="39"/>
                      <a:pt x="20" y="39"/>
                    </a:cubicBezTo>
                    <a:cubicBezTo>
                      <a:pt x="31" y="39"/>
                      <a:pt x="39" y="30"/>
                      <a:pt x="39" y="19"/>
                    </a:cubicBezTo>
                    <a:cubicBezTo>
                      <a:pt x="39" y="8"/>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7" name="Oval 465">
                <a:extLst>
                  <a:ext uri="{FF2B5EF4-FFF2-40B4-BE49-F238E27FC236}">
                    <a16:creationId xmlns:a16="http://schemas.microsoft.com/office/drawing/2014/main" id="{6BEF31EA-0FB3-462A-AC72-6394B9FF4CB1}"/>
                  </a:ext>
                </a:extLst>
              </p:cNvPr>
              <p:cNvSpPr>
                <a:spLocks noChangeArrowheads="1"/>
              </p:cNvSpPr>
              <p:nvPr userDrawn="1"/>
            </p:nvSpPr>
            <p:spPr bwMode="auto">
              <a:xfrm>
                <a:off x="4617" y="2368"/>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8" name="Freeform 466">
                <a:extLst>
                  <a:ext uri="{FF2B5EF4-FFF2-40B4-BE49-F238E27FC236}">
                    <a16:creationId xmlns:a16="http://schemas.microsoft.com/office/drawing/2014/main" id="{91AEC0AD-E017-4964-8276-E8198B821B9A}"/>
                  </a:ext>
                </a:extLst>
              </p:cNvPr>
              <p:cNvSpPr>
                <a:spLocks noEditPoints="1"/>
              </p:cNvSpPr>
              <p:nvPr userDrawn="1"/>
            </p:nvSpPr>
            <p:spPr bwMode="auto">
              <a:xfrm>
                <a:off x="4614" y="2365"/>
                <a:ext cx="29" cy="29"/>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20"/>
                    </a:cubicBezTo>
                    <a:cubicBezTo>
                      <a:pt x="31" y="26"/>
                      <a:pt x="26" y="31"/>
                      <a:pt x="20" y="31"/>
                    </a:cubicBezTo>
                    <a:cubicBezTo>
                      <a:pt x="14" y="31"/>
                      <a:pt x="8" y="26"/>
                      <a:pt x="8" y="20"/>
                    </a:cubicBezTo>
                    <a:cubicBezTo>
                      <a:pt x="8" y="13"/>
                      <a:pt x="14" y="8"/>
                      <a:pt x="20" y="8"/>
                    </a:cubicBezTo>
                    <a:moveTo>
                      <a:pt x="20" y="0"/>
                    </a:moveTo>
                    <a:cubicBezTo>
                      <a:pt x="9" y="0"/>
                      <a:pt x="0" y="9"/>
                      <a:pt x="0" y="20"/>
                    </a:cubicBezTo>
                    <a:cubicBezTo>
                      <a:pt x="0" y="30"/>
                      <a:pt x="9" y="39"/>
                      <a:pt x="20" y="39"/>
                    </a:cubicBezTo>
                    <a:cubicBezTo>
                      <a:pt x="31" y="39"/>
                      <a:pt x="39" y="30"/>
                      <a:pt x="39" y="20"/>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9" name="Oval 467">
                <a:extLst>
                  <a:ext uri="{FF2B5EF4-FFF2-40B4-BE49-F238E27FC236}">
                    <a16:creationId xmlns:a16="http://schemas.microsoft.com/office/drawing/2014/main" id="{98702F7C-7E7F-4676-98BD-AF998AEC541F}"/>
                  </a:ext>
                </a:extLst>
              </p:cNvPr>
              <p:cNvSpPr>
                <a:spLocks noChangeArrowheads="1"/>
              </p:cNvSpPr>
              <p:nvPr userDrawn="1"/>
            </p:nvSpPr>
            <p:spPr bwMode="auto">
              <a:xfrm>
                <a:off x="4781" y="2678"/>
                <a:ext cx="23"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0" name="Freeform 468">
                <a:extLst>
                  <a:ext uri="{FF2B5EF4-FFF2-40B4-BE49-F238E27FC236}">
                    <a16:creationId xmlns:a16="http://schemas.microsoft.com/office/drawing/2014/main" id="{62EDDFFF-3AB7-41CB-85B3-54728F3D95B9}"/>
                  </a:ext>
                </a:extLst>
              </p:cNvPr>
              <p:cNvSpPr>
                <a:spLocks noEditPoints="1"/>
              </p:cNvSpPr>
              <p:nvPr userDrawn="1"/>
            </p:nvSpPr>
            <p:spPr bwMode="auto">
              <a:xfrm>
                <a:off x="4778" y="2675"/>
                <a:ext cx="29" cy="30"/>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4"/>
                      <a:pt x="31" y="20"/>
                    </a:cubicBezTo>
                    <a:cubicBezTo>
                      <a:pt x="31" y="26"/>
                      <a:pt x="26" y="31"/>
                      <a:pt x="20" y="31"/>
                    </a:cubicBezTo>
                    <a:cubicBezTo>
                      <a:pt x="13" y="31"/>
                      <a:pt x="8" y="26"/>
                      <a:pt x="8" y="20"/>
                    </a:cubicBezTo>
                    <a:cubicBezTo>
                      <a:pt x="8" y="14"/>
                      <a:pt x="13" y="8"/>
                      <a:pt x="20" y="8"/>
                    </a:cubicBezTo>
                    <a:moveTo>
                      <a:pt x="20" y="0"/>
                    </a:moveTo>
                    <a:cubicBezTo>
                      <a:pt x="9" y="0"/>
                      <a:pt x="0" y="9"/>
                      <a:pt x="0" y="20"/>
                    </a:cubicBezTo>
                    <a:cubicBezTo>
                      <a:pt x="0" y="31"/>
                      <a:pt x="9" y="39"/>
                      <a:pt x="20" y="39"/>
                    </a:cubicBezTo>
                    <a:cubicBezTo>
                      <a:pt x="30" y="39"/>
                      <a:pt x="39" y="31"/>
                      <a:pt x="39" y="20"/>
                    </a:cubicBezTo>
                    <a:cubicBezTo>
                      <a:pt x="39" y="9"/>
                      <a:pt x="3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1" name="Oval 469">
                <a:extLst>
                  <a:ext uri="{FF2B5EF4-FFF2-40B4-BE49-F238E27FC236}">
                    <a16:creationId xmlns:a16="http://schemas.microsoft.com/office/drawing/2014/main" id="{7582D1B5-BAFD-4C11-91E7-7865E9F5D4DC}"/>
                  </a:ext>
                </a:extLst>
              </p:cNvPr>
              <p:cNvSpPr>
                <a:spLocks noChangeArrowheads="1"/>
              </p:cNvSpPr>
              <p:nvPr userDrawn="1"/>
            </p:nvSpPr>
            <p:spPr bwMode="auto">
              <a:xfrm>
                <a:off x="5135" y="2958"/>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2" name="Freeform 470">
                <a:extLst>
                  <a:ext uri="{FF2B5EF4-FFF2-40B4-BE49-F238E27FC236}">
                    <a16:creationId xmlns:a16="http://schemas.microsoft.com/office/drawing/2014/main" id="{F25C8E0F-5882-4F0F-B069-1C38D3D95124}"/>
                  </a:ext>
                </a:extLst>
              </p:cNvPr>
              <p:cNvSpPr>
                <a:spLocks noEditPoints="1"/>
              </p:cNvSpPr>
              <p:nvPr userDrawn="1"/>
            </p:nvSpPr>
            <p:spPr bwMode="auto">
              <a:xfrm>
                <a:off x="5132" y="2954"/>
                <a:ext cx="30" cy="30"/>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3" y="31"/>
                      <a:pt x="8" y="26"/>
                      <a:pt x="8" y="19"/>
                    </a:cubicBezTo>
                    <a:cubicBezTo>
                      <a:pt x="8" y="13"/>
                      <a:pt x="13" y="8"/>
                      <a:pt x="20" y="8"/>
                    </a:cubicBezTo>
                    <a:moveTo>
                      <a:pt x="20" y="0"/>
                    </a:moveTo>
                    <a:cubicBezTo>
                      <a:pt x="9" y="0"/>
                      <a:pt x="0" y="9"/>
                      <a:pt x="0" y="19"/>
                    </a:cubicBezTo>
                    <a:cubicBezTo>
                      <a:pt x="0" y="30"/>
                      <a:pt x="9" y="39"/>
                      <a:pt x="20" y="39"/>
                    </a:cubicBezTo>
                    <a:cubicBezTo>
                      <a:pt x="30" y="39"/>
                      <a:pt x="39" y="30"/>
                      <a:pt x="39" y="19"/>
                    </a:cubicBezTo>
                    <a:cubicBezTo>
                      <a:pt x="39" y="9"/>
                      <a:pt x="3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3" name="Oval 471">
                <a:extLst>
                  <a:ext uri="{FF2B5EF4-FFF2-40B4-BE49-F238E27FC236}">
                    <a16:creationId xmlns:a16="http://schemas.microsoft.com/office/drawing/2014/main" id="{03F963EA-DFD5-44B7-93A5-19DBC134DA2F}"/>
                  </a:ext>
                </a:extLst>
              </p:cNvPr>
              <p:cNvSpPr>
                <a:spLocks noChangeArrowheads="1"/>
              </p:cNvSpPr>
              <p:nvPr userDrawn="1"/>
            </p:nvSpPr>
            <p:spPr bwMode="auto">
              <a:xfrm>
                <a:off x="5090" y="3344"/>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4" name="Freeform 472">
                <a:extLst>
                  <a:ext uri="{FF2B5EF4-FFF2-40B4-BE49-F238E27FC236}">
                    <a16:creationId xmlns:a16="http://schemas.microsoft.com/office/drawing/2014/main" id="{609B7464-3739-4BD2-A068-214D9211056B}"/>
                  </a:ext>
                </a:extLst>
              </p:cNvPr>
              <p:cNvSpPr>
                <a:spLocks noEditPoints="1"/>
              </p:cNvSpPr>
              <p:nvPr userDrawn="1"/>
            </p:nvSpPr>
            <p:spPr bwMode="auto">
              <a:xfrm>
                <a:off x="5087" y="3341"/>
                <a:ext cx="30" cy="29"/>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19"/>
                    </a:cubicBezTo>
                    <a:cubicBezTo>
                      <a:pt x="31" y="26"/>
                      <a:pt x="26" y="31"/>
                      <a:pt x="19" y="31"/>
                    </a:cubicBezTo>
                    <a:cubicBezTo>
                      <a:pt x="13" y="31"/>
                      <a:pt x="8" y="26"/>
                      <a:pt x="8" y="19"/>
                    </a:cubicBezTo>
                    <a:cubicBezTo>
                      <a:pt x="8" y="13"/>
                      <a:pt x="13" y="8"/>
                      <a:pt x="19" y="8"/>
                    </a:cubicBezTo>
                    <a:moveTo>
                      <a:pt x="19" y="0"/>
                    </a:moveTo>
                    <a:cubicBezTo>
                      <a:pt x="9" y="0"/>
                      <a:pt x="0" y="9"/>
                      <a:pt x="0" y="19"/>
                    </a:cubicBezTo>
                    <a:cubicBezTo>
                      <a:pt x="0" y="30"/>
                      <a:pt x="9" y="39"/>
                      <a:pt x="19" y="39"/>
                    </a:cubicBezTo>
                    <a:cubicBezTo>
                      <a:pt x="30" y="39"/>
                      <a:pt x="39" y="30"/>
                      <a:pt x="39" y="19"/>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5" name="Oval 473">
                <a:extLst>
                  <a:ext uri="{FF2B5EF4-FFF2-40B4-BE49-F238E27FC236}">
                    <a16:creationId xmlns:a16="http://schemas.microsoft.com/office/drawing/2014/main" id="{60C4BD07-2169-45FF-BAAC-7E9B3DF38E52}"/>
                  </a:ext>
                </a:extLst>
              </p:cNvPr>
              <p:cNvSpPr>
                <a:spLocks noChangeArrowheads="1"/>
              </p:cNvSpPr>
              <p:nvPr userDrawn="1"/>
            </p:nvSpPr>
            <p:spPr bwMode="auto">
              <a:xfrm>
                <a:off x="4595" y="3445"/>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6" name="Freeform 474">
                <a:extLst>
                  <a:ext uri="{FF2B5EF4-FFF2-40B4-BE49-F238E27FC236}">
                    <a16:creationId xmlns:a16="http://schemas.microsoft.com/office/drawing/2014/main" id="{05243DDA-8CCA-4A55-8053-D0B10D59D4DE}"/>
                  </a:ext>
                </a:extLst>
              </p:cNvPr>
              <p:cNvSpPr>
                <a:spLocks noEditPoints="1"/>
              </p:cNvSpPr>
              <p:nvPr userDrawn="1"/>
            </p:nvSpPr>
            <p:spPr bwMode="auto">
              <a:xfrm>
                <a:off x="4592" y="3442"/>
                <a:ext cx="30" cy="29"/>
              </a:xfrm>
              <a:custGeom>
                <a:avLst/>
                <a:gdLst>
                  <a:gd name="T0" fmla="*/ 19 w 39"/>
                  <a:gd name="T1" fmla="*/ 8 h 39"/>
                  <a:gd name="T2" fmla="*/ 31 w 39"/>
                  <a:gd name="T3" fmla="*/ 20 h 39"/>
                  <a:gd name="T4" fmla="*/ 19 w 39"/>
                  <a:gd name="T5" fmla="*/ 31 h 39"/>
                  <a:gd name="T6" fmla="*/ 8 w 39"/>
                  <a:gd name="T7" fmla="*/ 20 h 39"/>
                  <a:gd name="T8" fmla="*/ 19 w 39"/>
                  <a:gd name="T9" fmla="*/ 8 h 39"/>
                  <a:gd name="T10" fmla="*/ 19 w 39"/>
                  <a:gd name="T11" fmla="*/ 0 h 39"/>
                  <a:gd name="T12" fmla="*/ 0 w 39"/>
                  <a:gd name="T13" fmla="*/ 20 h 39"/>
                  <a:gd name="T14" fmla="*/ 19 w 39"/>
                  <a:gd name="T15" fmla="*/ 39 h 39"/>
                  <a:gd name="T16" fmla="*/ 39 w 39"/>
                  <a:gd name="T17" fmla="*/ 20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5" y="8"/>
                      <a:pt x="31" y="14"/>
                      <a:pt x="31" y="20"/>
                    </a:cubicBezTo>
                    <a:cubicBezTo>
                      <a:pt x="31" y="26"/>
                      <a:pt x="25" y="31"/>
                      <a:pt x="19" y="31"/>
                    </a:cubicBezTo>
                    <a:cubicBezTo>
                      <a:pt x="13" y="31"/>
                      <a:pt x="8" y="26"/>
                      <a:pt x="8" y="20"/>
                    </a:cubicBezTo>
                    <a:cubicBezTo>
                      <a:pt x="8" y="14"/>
                      <a:pt x="13" y="8"/>
                      <a:pt x="19" y="8"/>
                    </a:cubicBezTo>
                    <a:moveTo>
                      <a:pt x="19" y="0"/>
                    </a:moveTo>
                    <a:cubicBezTo>
                      <a:pt x="8" y="0"/>
                      <a:pt x="0" y="9"/>
                      <a:pt x="0" y="20"/>
                    </a:cubicBezTo>
                    <a:cubicBezTo>
                      <a:pt x="0" y="31"/>
                      <a:pt x="8" y="39"/>
                      <a:pt x="19" y="39"/>
                    </a:cubicBezTo>
                    <a:cubicBezTo>
                      <a:pt x="30" y="39"/>
                      <a:pt x="39" y="31"/>
                      <a:pt x="39" y="20"/>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7" name="Oval 475">
                <a:extLst>
                  <a:ext uri="{FF2B5EF4-FFF2-40B4-BE49-F238E27FC236}">
                    <a16:creationId xmlns:a16="http://schemas.microsoft.com/office/drawing/2014/main" id="{D748B2F5-3649-4598-9D55-AEC8713B864E}"/>
                  </a:ext>
                </a:extLst>
              </p:cNvPr>
              <p:cNvSpPr>
                <a:spLocks noChangeArrowheads="1"/>
              </p:cNvSpPr>
              <p:nvPr userDrawn="1"/>
            </p:nvSpPr>
            <p:spPr bwMode="auto">
              <a:xfrm>
                <a:off x="5290" y="2936"/>
                <a:ext cx="24"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8" name="Freeform 476">
                <a:extLst>
                  <a:ext uri="{FF2B5EF4-FFF2-40B4-BE49-F238E27FC236}">
                    <a16:creationId xmlns:a16="http://schemas.microsoft.com/office/drawing/2014/main" id="{076AF11F-AA17-468A-9D4B-5D5079B8C392}"/>
                  </a:ext>
                </a:extLst>
              </p:cNvPr>
              <p:cNvSpPr>
                <a:spLocks noEditPoints="1"/>
              </p:cNvSpPr>
              <p:nvPr userDrawn="1"/>
            </p:nvSpPr>
            <p:spPr bwMode="auto">
              <a:xfrm>
                <a:off x="5287" y="2933"/>
                <a:ext cx="30" cy="30"/>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19"/>
                    </a:cubicBezTo>
                    <a:cubicBezTo>
                      <a:pt x="31" y="26"/>
                      <a:pt x="26" y="31"/>
                      <a:pt x="19" y="31"/>
                    </a:cubicBezTo>
                    <a:cubicBezTo>
                      <a:pt x="13" y="31"/>
                      <a:pt x="8" y="26"/>
                      <a:pt x="8" y="19"/>
                    </a:cubicBezTo>
                    <a:cubicBezTo>
                      <a:pt x="8" y="13"/>
                      <a:pt x="13" y="8"/>
                      <a:pt x="19" y="8"/>
                    </a:cubicBezTo>
                    <a:moveTo>
                      <a:pt x="19" y="0"/>
                    </a:moveTo>
                    <a:cubicBezTo>
                      <a:pt x="8" y="0"/>
                      <a:pt x="0" y="9"/>
                      <a:pt x="0" y="19"/>
                    </a:cubicBezTo>
                    <a:cubicBezTo>
                      <a:pt x="0" y="30"/>
                      <a:pt x="8" y="39"/>
                      <a:pt x="19" y="39"/>
                    </a:cubicBezTo>
                    <a:cubicBezTo>
                      <a:pt x="30" y="39"/>
                      <a:pt x="39" y="30"/>
                      <a:pt x="39" y="19"/>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9" name="Oval 477">
                <a:extLst>
                  <a:ext uri="{FF2B5EF4-FFF2-40B4-BE49-F238E27FC236}">
                    <a16:creationId xmlns:a16="http://schemas.microsoft.com/office/drawing/2014/main" id="{33242FF4-40A9-4910-8781-1A5E9D449818}"/>
                  </a:ext>
                </a:extLst>
              </p:cNvPr>
              <p:cNvSpPr>
                <a:spLocks noChangeArrowheads="1"/>
              </p:cNvSpPr>
              <p:nvPr userDrawn="1"/>
            </p:nvSpPr>
            <p:spPr bwMode="auto">
              <a:xfrm>
                <a:off x="5566" y="3551"/>
                <a:ext cx="24"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0" name="Freeform 478">
                <a:extLst>
                  <a:ext uri="{FF2B5EF4-FFF2-40B4-BE49-F238E27FC236}">
                    <a16:creationId xmlns:a16="http://schemas.microsoft.com/office/drawing/2014/main" id="{334ACB8D-336E-4E98-8599-3193EB61AADE}"/>
                  </a:ext>
                </a:extLst>
              </p:cNvPr>
              <p:cNvSpPr>
                <a:spLocks noEditPoints="1"/>
              </p:cNvSpPr>
              <p:nvPr userDrawn="1"/>
            </p:nvSpPr>
            <p:spPr bwMode="auto">
              <a:xfrm>
                <a:off x="5563" y="3548"/>
                <a:ext cx="30" cy="30"/>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3" y="31"/>
                      <a:pt x="8" y="26"/>
                      <a:pt x="8" y="19"/>
                    </a:cubicBezTo>
                    <a:cubicBezTo>
                      <a:pt x="8" y="13"/>
                      <a:pt x="13" y="8"/>
                      <a:pt x="20" y="8"/>
                    </a:cubicBezTo>
                    <a:moveTo>
                      <a:pt x="20" y="0"/>
                    </a:moveTo>
                    <a:cubicBezTo>
                      <a:pt x="9" y="0"/>
                      <a:pt x="0" y="8"/>
                      <a:pt x="0" y="19"/>
                    </a:cubicBezTo>
                    <a:cubicBezTo>
                      <a:pt x="0" y="30"/>
                      <a:pt x="9" y="39"/>
                      <a:pt x="20" y="39"/>
                    </a:cubicBezTo>
                    <a:cubicBezTo>
                      <a:pt x="31" y="39"/>
                      <a:pt x="39" y="30"/>
                      <a:pt x="39" y="19"/>
                    </a:cubicBezTo>
                    <a:cubicBezTo>
                      <a:pt x="39" y="8"/>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1" name="Oval 479">
                <a:extLst>
                  <a:ext uri="{FF2B5EF4-FFF2-40B4-BE49-F238E27FC236}">
                    <a16:creationId xmlns:a16="http://schemas.microsoft.com/office/drawing/2014/main" id="{307CB764-3D68-45E8-AF13-D5B30A1CB486}"/>
                  </a:ext>
                </a:extLst>
              </p:cNvPr>
              <p:cNvSpPr>
                <a:spLocks noChangeArrowheads="1"/>
              </p:cNvSpPr>
              <p:nvPr userDrawn="1"/>
            </p:nvSpPr>
            <p:spPr bwMode="auto">
              <a:xfrm>
                <a:off x="5544" y="3330"/>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2" name="Freeform 480">
                <a:extLst>
                  <a:ext uri="{FF2B5EF4-FFF2-40B4-BE49-F238E27FC236}">
                    <a16:creationId xmlns:a16="http://schemas.microsoft.com/office/drawing/2014/main" id="{7B177C35-2B82-4781-86D6-A8010FC9C452}"/>
                  </a:ext>
                </a:extLst>
              </p:cNvPr>
              <p:cNvSpPr>
                <a:spLocks noEditPoints="1"/>
              </p:cNvSpPr>
              <p:nvPr userDrawn="1"/>
            </p:nvSpPr>
            <p:spPr bwMode="auto">
              <a:xfrm>
                <a:off x="5541" y="3327"/>
                <a:ext cx="29" cy="29"/>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20"/>
                    </a:cubicBezTo>
                    <a:cubicBezTo>
                      <a:pt x="31" y="26"/>
                      <a:pt x="26" y="31"/>
                      <a:pt x="20" y="31"/>
                    </a:cubicBezTo>
                    <a:cubicBezTo>
                      <a:pt x="14" y="31"/>
                      <a:pt x="8" y="26"/>
                      <a:pt x="8" y="20"/>
                    </a:cubicBezTo>
                    <a:cubicBezTo>
                      <a:pt x="8" y="13"/>
                      <a:pt x="14" y="8"/>
                      <a:pt x="20" y="8"/>
                    </a:cubicBezTo>
                    <a:moveTo>
                      <a:pt x="20" y="0"/>
                    </a:moveTo>
                    <a:cubicBezTo>
                      <a:pt x="9" y="0"/>
                      <a:pt x="0" y="9"/>
                      <a:pt x="0" y="20"/>
                    </a:cubicBezTo>
                    <a:cubicBezTo>
                      <a:pt x="0" y="31"/>
                      <a:pt x="9" y="39"/>
                      <a:pt x="20" y="39"/>
                    </a:cubicBezTo>
                    <a:cubicBezTo>
                      <a:pt x="31" y="39"/>
                      <a:pt x="39" y="31"/>
                      <a:pt x="39" y="20"/>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3" name="Oval 481">
                <a:extLst>
                  <a:ext uri="{FF2B5EF4-FFF2-40B4-BE49-F238E27FC236}">
                    <a16:creationId xmlns:a16="http://schemas.microsoft.com/office/drawing/2014/main" id="{87E680A5-9795-4C1E-ADCC-C566134F41D2}"/>
                  </a:ext>
                </a:extLst>
              </p:cNvPr>
              <p:cNvSpPr>
                <a:spLocks noChangeArrowheads="1"/>
              </p:cNvSpPr>
              <p:nvPr userDrawn="1"/>
            </p:nvSpPr>
            <p:spPr bwMode="auto">
              <a:xfrm>
                <a:off x="5768" y="4269"/>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4" name="Freeform 482">
                <a:extLst>
                  <a:ext uri="{FF2B5EF4-FFF2-40B4-BE49-F238E27FC236}">
                    <a16:creationId xmlns:a16="http://schemas.microsoft.com/office/drawing/2014/main" id="{9A1B29E1-F3A9-4017-A8F7-B71DCF5BEC00}"/>
                  </a:ext>
                </a:extLst>
              </p:cNvPr>
              <p:cNvSpPr>
                <a:spLocks noEditPoints="1"/>
              </p:cNvSpPr>
              <p:nvPr userDrawn="1"/>
            </p:nvSpPr>
            <p:spPr bwMode="auto">
              <a:xfrm>
                <a:off x="5765" y="4266"/>
                <a:ext cx="29" cy="29"/>
              </a:xfrm>
              <a:custGeom>
                <a:avLst/>
                <a:gdLst>
                  <a:gd name="T0" fmla="*/ 19 w 39"/>
                  <a:gd name="T1" fmla="*/ 8 h 39"/>
                  <a:gd name="T2" fmla="*/ 31 w 39"/>
                  <a:gd name="T3" fmla="*/ 20 h 39"/>
                  <a:gd name="T4" fmla="*/ 19 w 39"/>
                  <a:gd name="T5" fmla="*/ 31 h 39"/>
                  <a:gd name="T6" fmla="*/ 8 w 39"/>
                  <a:gd name="T7" fmla="*/ 20 h 39"/>
                  <a:gd name="T8" fmla="*/ 19 w 39"/>
                  <a:gd name="T9" fmla="*/ 8 h 39"/>
                  <a:gd name="T10" fmla="*/ 19 w 39"/>
                  <a:gd name="T11" fmla="*/ 0 h 39"/>
                  <a:gd name="T12" fmla="*/ 0 w 39"/>
                  <a:gd name="T13" fmla="*/ 20 h 39"/>
                  <a:gd name="T14" fmla="*/ 19 w 39"/>
                  <a:gd name="T15" fmla="*/ 39 h 39"/>
                  <a:gd name="T16" fmla="*/ 39 w 39"/>
                  <a:gd name="T17" fmla="*/ 20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5" y="8"/>
                      <a:pt x="31" y="13"/>
                      <a:pt x="31" y="20"/>
                    </a:cubicBezTo>
                    <a:cubicBezTo>
                      <a:pt x="31" y="26"/>
                      <a:pt x="25" y="31"/>
                      <a:pt x="19" y="31"/>
                    </a:cubicBezTo>
                    <a:cubicBezTo>
                      <a:pt x="13" y="31"/>
                      <a:pt x="8" y="26"/>
                      <a:pt x="8" y="20"/>
                    </a:cubicBezTo>
                    <a:cubicBezTo>
                      <a:pt x="8" y="13"/>
                      <a:pt x="13" y="8"/>
                      <a:pt x="19" y="8"/>
                    </a:cubicBezTo>
                    <a:moveTo>
                      <a:pt x="19" y="0"/>
                    </a:moveTo>
                    <a:cubicBezTo>
                      <a:pt x="8" y="0"/>
                      <a:pt x="0" y="9"/>
                      <a:pt x="0" y="20"/>
                    </a:cubicBezTo>
                    <a:cubicBezTo>
                      <a:pt x="0" y="30"/>
                      <a:pt x="8" y="39"/>
                      <a:pt x="19" y="39"/>
                    </a:cubicBezTo>
                    <a:cubicBezTo>
                      <a:pt x="30" y="39"/>
                      <a:pt x="39" y="30"/>
                      <a:pt x="39" y="20"/>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5" name="Oval 483">
                <a:extLst>
                  <a:ext uri="{FF2B5EF4-FFF2-40B4-BE49-F238E27FC236}">
                    <a16:creationId xmlns:a16="http://schemas.microsoft.com/office/drawing/2014/main" id="{1E19016D-75CE-49C6-B753-41AE67FC665E}"/>
                  </a:ext>
                </a:extLst>
              </p:cNvPr>
              <p:cNvSpPr>
                <a:spLocks noChangeArrowheads="1"/>
              </p:cNvSpPr>
              <p:nvPr userDrawn="1"/>
            </p:nvSpPr>
            <p:spPr bwMode="auto">
              <a:xfrm>
                <a:off x="4190" y="3640"/>
                <a:ext cx="23"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6" name="Freeform 484">
                <a:extLst>
                  <a:ext uri="{FF2B5EF4-FFF2-40B4-BE49-F238E27FC236}">
                    <a16:creationId xmlns:a16="http://schemas.microsoft.com/office/drawing/2014/main" id="{C4366AB6-3036-4C2A-8BFD-7D992EED0EE7}"/>
                  </a:ext>
                </a:extLst>
              </p:cNvPr>
              <p:cNvSpPr>
                <a:spLocks noEditPoints="1"/>
              </p:cNvSpPr>
              <p:nvPr userDrawn="1"/>
            </p:nvSpPr>
            <p:spPr bwMode="auto">
              <a:xfrm>
                <a:off x="4187" y="3637"/>
                <a:ext cx="29" cy="30"/>
              </a:xfrm>
              <a:custGeom>
                <a:avLst/>
                <a:gdLst>
                  <a:gd name="T0" fmla="*/ 19 w 39"/>
                  <a:gd name="T1" fmla="*/ 8 h 39"/>
                  <a:gd name="T2" fmla="*/ 31 w 39"/>
                  <a:gd name="T3" fmla="*/ 19 h 39"/>
                  <a:gd name="T4" fmla="*/ 19 w 39"/>
                  <a:gd name="T5" fmla="*/ 31 h 39"/>
                  <a:gd name="T6" fmla="*/ 8 w 39"/>
                  <a:gd name="T7" fmla="*/ 19 h 39"/>
                  <a:gd name="T8" fmla="*/ 19 w 39"/>
                  <a:gd name="T9" fmla="*/ 8 h 39"/>
                  <a:gd name="T10" fmla="*/ 19 w 39"/>
                  <a:gd name="T11" fmla="*/ 0 h 39"/>
                  <a:gd name="T12" fmla="*/ 0 w 39"/>
                  <a:gd name="T13" fmla="*/ 19 h 39"/>
                  <a:gd name="T14" fmla="*/ 19 w 39"/>
                  <a:gd name="T15" fmla="*/ 39 h 39"/>
                  <a:gd name="T16" fmla="*/ 39 w 39"/>
                  <a:gd name="T17" fmla="*/ 19 h 39"/>
                  <a:gd name="T18" fmla="*/ 19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19" y="8"/>
                    </a:moveTo>
                    <a:cubicBezTo>
                      <a:pt x="26" y="8"/>
                      <a:pt x="31" y="13"/>
                      <a:pt x="31" y="19"/>
                    </a:cubicBezTo>
                    <a:cubicBezTo>
                      <a:pt x="31" y="26"/>
                      <a:pt x="26" y="31"/>
                      <a:pt x="19" y="31"/>
                    </a:cubicBezTo>
                    <a:cubicBezTo>
                      <a:pt x="13" y="31"/>
                      <a:pt x="8" y="26"/>
                      <a:pt x="8" y="19"/>
                    </a:cubicBezTo>
                    <a:cubicBezTo>
                      <a:pt x="8" y="13"/>
                      <a:pt x="13" y="8"/>
                      <a:pt x="19" y="8"/>
                    </a:cubicBezTo>
                    <a:moveTo>
                      <a:pt x="19" y="0"/>
                    </a:moveTo>
                    <a:cubicBezTo>
                      <a:pt x="9" y="0"/>
                      <a:pt x="0" y="9"/>
                      <a:pt x="0" y="19"/>
                    </a:cubicBezTo>
                    <a:cubicBezTo>
                      <a:pt x="0" y="30"/>
                      <a:pt x="9" y="39"/>
                      <a:pt x="19" y="39"/>
                    </a:cubicBezTo>
                    <a:cubicBezTo>
                      <a:pt x="30" y="39"/>
                      <a:pt x="39" y="30"/>
                      <a:pt x="39" y="19"/>
                    </a:cubicBezTo>
                    <a:cubicBezTo>
                      <a:pt x="39" y="9"/>
                      <a:pt x="30" y="0"/>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7" name="Oval 485">
                <a:extLst>
                  <a:ext uri="{FF2B5EF4-FFF2-40B4-BE49-F238E27FC236}">
                    <a16:creationId xmlns:a16="http://schemas.microsoft.com/office/drawing/2014/main" id="{35C3DB9D-A15E-4776-B5A5-A8FD71E13DD0}"/>
                  </a:ext>
                </a:extLst>
              </p:cNvPr>
              <p:cNvSpPr>
                <a:spLocks noChangeArrowheads="1"/>
              </p:cNvSpPr>
              <p:nvPr userDrawn="1"/>
            </p:nvSpPr>
            <p:spPr bwMode="auto">
              <a:xfrm>
                <a:off x="3748" y="558"/>
                <a:ext cx="24"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8" name="Freeform 486">
                <a:extLst>
                  <a:ext uri="{FF2B5EF4-FFF2-40B4-BE49-F238E27FC236}">
                    <a16:creationId xmlns:a16="http://schemas.microsoft.com/office/drawing/2014/main" id="{FC2CFDD6-035D-4DBF-BB1D-20DC4E391B60}"/>
                  </a:ext>
                </a:extLst>
              </p:cNvPr>
              <p:cNvSpPr>
                <a:spLocks noEditPoints="1"/>
              </p:cNvSpPr>
              <p:nvPr userDrawn="1"/>
            </p:nvSpPr>
            <p:spPr bwMode="auto">
              <a:xfrm>
                <a:off x="3745" y="555"/>
                <a:ext cx="30" cy="29"/>
              </a:xfrm>
              <a:custGeom>
                <a:avLst/>
                <a:gdLst>
                  <a:gd name="T0" fmla="*/ 20 w 39"/>
                  <a:gd name="T1" fmla="*/ 8 h 39"/>
                  <a:gd name="T2" fmla="*/ 31 w 39"/>
                  <a:gd name="T3" fmla="*/ 19 h 39"/>
                  <a:gd name="T4" fmla="*/ 20 w 39"/>
                  <a:gd name="T5" fmla="*/ 31 h 39"/>
                  <a:gd name="T6" fmla="*/ 8 w 39"/>
                  <a:gd name="T7" fmla="*/ 19 h 39"/>
                  <a:gd name="T8" fmla="*/ 20 w 39"/>
                  <a:gd name="T9" fmla="*/ 8 h 39"/>
                  <a:gd name="T10" fmla="*/ 20 w 39"/>
                  <a:gd name="T11" fmla="*/ 0 h 39"/>
                  <a:gd name="T12" fmla="*/ 0 w 39"/>
                  <a:gd name="T13" fmla="*/ 19 h 39"/>
                  <a:gd name="T14" fmla="*/ 20 w 39"/>
                  <a:gd name="T15" fmla="*/ 39 h 39"/>
                  <a:gd name="T16" fmla="*/ 39 w 39"/>
                  <a:gd name="T17" fmla="*/ 19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19"/>
                    </a:cubicBezTo>
                    <a:cubicBezTo>
                      <a:pt x="31" y="26"/>
                      <a:pt x="26" y="31"/>
                      <a:pt x="20" y="31"/>
                    </a:cubicBezTo>
                    <a:cubicBezTo>
                      <a:pt x="13" y="31"/>
                      <a:pt x="8" y="26"/>
                      <a:pt x="8" y="19"/>
                    </a:cubicBezTo>
                    <a:cubicBezTo>
                      <a:pt x="8" y="13"/>
                      <a:pt x="13" y="8"/>
                      <a:pt x="20" y="8"/>
                    </a:cubicBezTo>
                    <a:moveTo>
                      <a:pt x="20" y="0"/>
                    </a:moveTo>
                    <a:cubicBezTo>
                      <a:pt x="9" y="0"/>
                      <a:pt x="0" y="9"/>
                      <a:pt x="0" y="19"/>
                    </a:cubicBezTo>
                    <a:cubicBezTo>
                      <a:pt x="0" y="30"/>
                      <a:pt x="9" y="39"/>
                      <a:pt x="20" y="39"/>
                    </a:cubicBezTo>
                    <a:cubicBezTo>
                      <a:pt x="30" y="39"/>
                      <a:pt x="39" y="30"/>
                      <a:pt x="39" y="19"/>
                    </a:cubicBezTo>
                    <a:cubicBezTo>
                      <a:pt x="39" y="9"/>
                      <a:pt x="3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9" name="Oval 487">
                <a:extLst>
                  <a:ext uri="{FF2B5EF4-FFF2-40B4-BE49-F238E27FC236}">
                    <a16:creationId xmlns:a16="http://schemas.microsoft.com/office/drawing/2014/main" id="{5CE88367-BDF2-41EB-B13B-CB697C92512F}"/>
                  </a:ext>
                </a:extLst>
              </p:cNvPr>
              <p:cNvSpPr>
                <a:spLocks noChangeArrowheads="1"/>
              </p:cNvSpPr>
              <p:nvPr userDrawn="1"/>
            </p:nvSpPr>
            <p:spPr bwMode="auto">
              <a:xfrm>
                <a:off x="3615" y="3735"/>
                <a:ext cx="23" cy="23"/>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0" name="Freeform 488">
                <a:extLst>
                  <a:ext uri="{FF2B5EF4-FFF2-40B4-BE49-F238E27FC236}">
                    <a16:creationId xmlns:a16="http://schemas.microsoft.com/office/drawing/2014/main" id="{C1E6F3C6-9239-4192-87E2-546A5415BA99}"/>
                  </a:ext>
                </a:extLst>
              </p:cNvPr>
              <p:cNvSpPr>
                <a:spLocks noEditPoints="1"/>
              </p:cNvSpPr>
              <p:nvPr userDrawn="1"/>
            </p:nvSpPr>
            <p:spPr bwMode="auto">
              <a:xfrm>
                <a:off x="3612" y="3732"/>
                <a:ext cx="29" cy="29"/>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4"/>
                      <a:pt x="31" y="20"/>
                    </a:cubicBezTo>
                    <a:cubicBezTo>
                      <a:pt x="31" y="26"/>
                      <a:pt x="26" y="31"/>
                      <a:pt x="20" y="31"/>
                    </a:cubicBezTo>
                    <a:cubicBezTo>
                      <a:pt x="13" y="31"/>
                      <a:pt x="8" y="26"/>
                      <a:pt x="8" y="20"/>
                    </a:cubicBezTo>
                    <a:cubicBezTo>
                      <a:pt x="8" y="14"/>
                      <a:pt x="13" y="8"/>
                      <a:pt x="20" y="8"/>
                    </a:cubicBezTo>
                    <a:moveTo>
                      <a:pt x="20" y="0"/>
                    </a:moveTo>
                    <a:cubicBezTo>
                      <a:pt x="9" y="0"/>
                      <a:pt x="0" y="9"/>
                      <a:pt x="0" y="20"/>
                    </a:cubicBezTo>
                    <a:cubicBezTo>
                      <a:pt x="0" y="31"/>
                      <a:pt x="9" y="39"/>
                      <a:pt x="20" y="39"/>
                    </a:cubicBezTo>
                    <a:cubicBezTo>
                      <a:pt x="30" y="39"/>
                      <a:pt x="39" y="31"/>
                      <a:pt x="39" y="20"/>
                    </a:cubicBezTo>
                    <a:cubicBezTo>
                      <a:pt x="39" y="9"/>
                      <a:pt x="30"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1" name="Oval 489">
                <a:extLst>
                  <a:ext uri="{FF2B5EF4-FFF2-40B4-BE49-F238E27FC236}">
                    <a16:creationId xmlns:a16="http://schemas.microsoft.com/office/drawing/2014/main" id="{8EAEA12C-07DD-43A1-A529-43452BEB0005}"/>
                  </a:ext>
                </a:extLst>
              </p:cNvPr>
              <p:cNvSpPr>
                <a:spLocks noChangeArrowheads="1"/>
              </p:cNvSpPr>
              <p:nvPr userDrawn="1"/>
            </p:nvSpPr>
            <p:spPr bwMode="auto">
              <a:xfrm>
                <a:off x="4198" y="2051"/>
                <a:ext cx="24" cy="24"/>
              </a:xfrm>
              <a:prstGeom prst="ellipse">
                <a:avLst/>
              </a:pr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2" name="Freeform 490">
                <a:extLst>
                  <a:ext uri="{FF2B5EF4-FFF2-40B4-BE49-F238E27FC236}">
                    <a16:creationId xmlns:a16="http://schemas.microsoft.com/office/drawing/2014/main" id="{3E4D5C34-2446-4ADE-A42C-6A1ECF3EF737}"/>
                  </a:ext>
                </a:extLst>
              </p:cNvPr>
              <p:cNvSpPr>
                <a:spLocks noEditPoints="1"/>
              </p:cNvSpPr>
              <p:nvPr userDrawn="1"/>
            </p:nvSpPr>
            <p:spPr bwMode="auto">
              <a:xfrm>
                <a:off x="4195" y="2048"/>
                <a:ext cx="30" cy="30"/>
              </a:xfrm>
              <a:custGeom>
                <a:avLst/>
                <a:gdLst>
                  <a:gd name="T0" fmla="*/ 20 w 39"/>
                  <a:gd name="T1" fmla="*/ 8 h 39"/>
                  <a:gd name="T2" fmla="*/ 31 w 39"/>
                  <a:gd name="T3" fmla="*/ 20 h 39"/>
                  <a:gd name="T4" fmla="*/ 20 w 39"/>
                  <a:gd name="T5" fmla="*/ 31 h 39"/>
                  <a:gd name="T6" fmla="*/ 8 w 39"/>
                  <a:gd name="T7" fmla="*/ 20 h 39"/>
                  <a:gd name="T8" fmla="*/ 20 w 39"/>
                  <a:gd name="T9" fmla="*/ 8 h 39"/>
                  <a:gd name="T10" fmla="*/ 20 w 39"/>
                  <a:gd name="T11" fmla="*/ 0 h 39"/>
                  <a:gd name="T12" fmla="*/ 0 w 39"/>
                  <a:gd name="T13" fmla="*/ 20 h 39"/>
                  <a:gd name="T14" fmla="*/ 20 w 39"/>
                  <a:gd name="T15" fmla="*/ 39 h 39"/>
                  <a:gd name="T16" fmla="*/ 39 w 39"/>
                  <a:gd name="T17" fmla="*/ 20 h 39"/>
                  <a:gd name="T18" fmla="*/ 20 w 39"/>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8"/>
                    </a:moveTo>
                    <a:cubicBezTo>
                      <a:pt x="26" y="8"/>
                      <a:pt x="31" y="13"/>
                      <a:pt x="31" y="20"/>
                    </a:cubicBezTo>
                    <a:cubicBezTo>
                      <a:pt x="31" y="26"/>
                      <a:pt x="26" y="31"/>
                      <a:pt x="20" y="31"/>
                    </a:cubicBezTo>
                    <a:cubicBezTo>
                      <a:pt x="14" y="31"/>
                      <a:pt x="8" y="26"/>
                      <a:pt x="8" y="20"/>
                    </a:cubicBezTo>
                    <a:cubicBezTo>
                      <a:pt x="8" y="13"/>
                      <a:pt x="14" y="8"/>
                      <a:pt x="20" y="8"/>
                    </a:cubicBezTo>
                    <a:moveTo>
                      <a:pt x="20" y="0"/>
                    </a:moveTo>
                    <a:cubicBezTo>
                      <a:pt x="9" y="0"/>
                      <a:pt x="0" y="9"/>
                      <a:pt x="0" y="20"/>
                    </a:cubicBezTo>
                    <a:cubicBezTo>
                      <a:pt x="0" y="30"/>
                      <a:pt x="9" y="39"/>
                      <a:pt x="20" y="39"/>
                    </a:cubicBezTo>
                    <a:cubicBezTo>
                      <a:pt x="31" y="39"/>
                      <a:pt x="39" y="30"/>
                      <a:pt x="39" y="20"/>
                    </a:cubicBezTo>
                    <a:cubicBezTo>
                      <a:pt x="39" y="9"/>
                      <a:pt x="31" y="0"/>
                      <a:pt x="2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3" name="Freeform 491">
                <a:extLst>
                  <a:ext uri="{FF2B5EF4-FFF2-40B4-BE49-F238E27FC236}">
                    <a16:creationId xmlns:a16="http://schemas.microsoft.com/office/drawing/2014/main" id="{F35A865E-C55D-4903-B309-11E31857DBAC}"/>
                  </a:ext>
                </a:extLst>
              </p:cNvPr>
              <p:cNvSpPr>
                <a:spLocks/>
              </p:cNvSpPr>
              <p:nvPr userDrawn="1"/>
            </p:nvSpPr>
            <p:spPr bwMode="auto">
              <a:xfrm>
                <a:off x="6121" y="985"/>
                <a:ext cx="18" cy="34"/>
              </a:xfrm>
              <a:custGeom>
                <a:avLst/>
                <a:gdLst>
                  <a:gd name="T0" fmla="*/ 23 w 23"/>
                  <a:gd name="T1" fmla="*/ 3 h 46"/>
                  <a:gd name="T2" fmla="*/ 23 w 23"/>
                  <a:gd name="T3" fmla="*/ 4 h 46"/>
                  <a:gd name="T4" fmla="*/ 23 w 23"/>
                  <a:gd name="T5" fmla="*/ 5 h 46"/>
                  <a:gd name="T6" fmla="*/ 23 w 23"/>
                  <a:gd name="T7" fmla="*/ 5 h 46"/>
                  <a:gd name="T8" fmla="*/ 22 w 23"/>
                  <a:gd name="T9" fmla="*/ 5 h 46"/>
                  <a:gd name="T10" fmla="*/ 6 w 23"/>
                  <a:gd name="T11" fmla="*/ 5 h 46"/>
                  <a:gd name="T12" fmla="*/ 6 w 23"/>
                  <a:gd name="T13" fmla="*/ 21 h 46"/>
                  <a:gd name="T14" fmla="*/ 21 w 23"/>
                  <a:gd name="T15" fmla="*/ 21 h 46"/>
                  <a:gd name="T16" fmla="*/ 22 w 23"/>
                  <a:gd name="T17" fmla="*/ 21 h 46"/>
                  <a:gd name="T18" fmla="*/ 22 w 23"/>
                  <a:gd name="T19" fmla="*/ 21 h 46"/>
                  <a:gd name="T20" fmla="*/ 22 w 23"/>
                  <a:gd name="T21" fmla="*/ 22 h 46"/>
                  <a:gd name="T22" fmla="*/ 23 w 23"/>
                  <a:gd name="T23" fmla="*/ 23 h 46"/>
                  <a:gd name="T24" fmla="*/ 22 w 23"/>
                  <a:gd name="T25" fmla="*/ 25 h 46"/>
                  <a:gd name="T26" fmla="*/ 22 w 23"/>
                  <a:gd name="T27" fmla="*/ 25 h 46"/>
                  <a:gd name="T28" fmla="*/ 22 w 23"/>
                  <a:gd name="T29" fmla="*/ 26 h 46"/>
                  <a:gd name="T30" fmla="*/ 21 w 23"/>
                  <a:gd name="T31" fmla="*/ 26 h 46"/>
                  <a:gd name="T32" fmla="*/ 6 w 23"/>
                  <a:gd name="T33" fmla="*/ 26 h 46"/>
                  <a:gd name="T34" fmla="*/ 6 w 23"/>
                  <a:gd name="T35" fmla="*/ 45 h 46"/>
                  <a:gd name="T36" fmla="*/ 5 w 23"/>
                  <a:gd name="T37" fmla="*/ 45 h 46"/>
                  <a:gd name="T38" fmla="*/ 5 w 23"/>
                  <a:gd name="T39" fmla="*/ 46 h 46"/>
                  <a:gd name="T40" fmla="*/ 4 w 23"/>
                  <a:gd name="T41" fmla="*/ 46 h 46"/>
                  <a:gd name="T42" fmla="*/ 3 w 23"/>
                  <a:gd name="T43" fmla="*/ 46 h 46"/>
                  <a:gd name="T44" fmla="*/ 1 w 23"/>
                  <a:gd name="T45" fmla="*/ 46 h 46"/>
                  <a:gd name="T46" fmla="*/ 0 w 23"/>
                  <a:gd name="T47" fmla="*/ 46 h 46"/>
                  <a:gd name="T48" fmla="*/ 0 w 23"/>
                  <a:gd name="T49" fmla="*/ 45 h 46"/>
                  <a:gd name="T50" fmla="*/ 0 w 23"/>
                  <a:gd name="T51" fmla="*/ 45 h 46"/>
                  <a:gd name="T52" fmla="*/ 0 w 23"/>
                  <a:gd name="T53" fmla="*/ 3 h 46"/>
                  <a:gd name="T54" fmla="*/ 0 w 23"/>
                  <a:gd name="T55" fmla="*/ 1 h 46"/>
                  <a:gd name="T56" fmla="*/ 2 w 23"/>
                  <a:gd name="T57" fmla="*/ 0 h 46"/>
                  <a:gd name="T58" fmla="*/ 22 w 23"/>
                  <a:gd name="T59" fmla="*/ 0 h 46"/>
                  <a:gd name="T60" fmla="*/ 23 w 23"/>
                  <a:gd name="T61" fmla="*/ 0 h 46"/>
                  <a:gd name="T62" fmla="*/ 23 w 23"/>
                  <a:gd name="T63" fmla="*/ 1 h 46"/>
                  <a:gd name="T64" fmla="*/ 23 w 23"/>
                  <a:gd name="T65" fmla="*/ 2 h 46"/>
                  <a:gd name="T66" fmla="*/ 23 w 23"/>
                  <a:gd name="T67"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46">
                    <a:moveTo>
                      <a:pt x="23" y="3"/>
                    </a:moveTo>
                    <a:cubicBezTo>
                      <a:pt x="23" y="3"/>
                      <a:pt x="23" y="4"/>
                      <a:pt x="23" y="4"/>
                    </a:cubicBezTo>
                    <a:cubicBezTo>
                      <a:pt x="23" y="4"/>
                      <a:pt x="23" y="5"/>
                      <a:pt x="23" y="5"/>
                    </a:cubicBezTo>
                    <a:cubicBezTo>
                      <a:pt x="23" y="5"/>
                      <a:pt x="23" y="5"/>
                      <a:pt x="23" y="5"/>
                    </a:cubicBezTo>
                    <a:cubicBezTo>
                      <a:pt x="23" y="5"/>
                      <a:pt x="22" y="5"/>
                      <a:pt x="22" y="5"/>
                    </a:cubicBezTo>
                    <a:cubicBezTo>
                      <a:pt x="6" y="5"/>
                      <a:pt x="6" y="5"/>
                      <a:pt x="6" y="5"/>
                    </a:cubicBezTo>
                    <a:cubicBezTo>
                      <a:pt x="6" y="21"/>
                      <a:pt x="6" y="21"/>
                      <a:pt x="6" y="21"/>
                    </a:cubicBezTo>
                    <a:cubicBezTo>
                      <a:pt x="21" y="21"/>
                      <a:pt x="21" y="21"/>
                      <a:pt x="21" y="21"/>
                    </a:cubicBezTo>
                    <a:cubicBezTo>
                      <a:pt x="21" y="21"/>
                      <a:pt x="22" y="21"/>
                      <a:pt x="22" y="21"/>
                    </a:cubicBezTo>
                    <a:cubicBezTo>
                      <a:pt x="22" y="21"/>
                      <a:pt x="22" y="21"/>
                      <a:pt x="22" y="21"/>
                    </a:cubicBezTo>
                    <a:cubicBezTo>
                      <a:pt x="22" y="22"/>
                      <a:pt x="22" y="22"/>
                      <a:pt x="22" y="22"/>
                    </a:cubicBezTo>
                    <a:cubicBezTo>
                      <a:pt x="22" y="23"/>
                      <a:pt x="23" y="23"/>
                      <a:pt x="23" y="23"/>
                    </a:cubicBezTo>
                    <a:cubicBezTo>
                      <a:pt x="23" y="24"/>
                      <a:pt x="22" y="24"/>
                      <a:pt x="22" y="25"/>
                    </a:cubicBezTo>
                    <a:cubicBezTo>
                      <a:pt x="22" y="25"/>
                      <a:pt x="22" y="25"/>
                      <a:pt x="22" y="25"/>
                    </a:cubicBezTo>
                    <a:cubicBezTo>
                      <a:pt x="22" y="26"/>
                      <a:pt x="22" y="26"/>
                      <a:pt x="22" y="26"/>
                    </a:cubicBezTo>
                    <a:cubicBezTo>
                      <a:pt x="22" y="26"/>
                      <a:pt x="21" y="26"/>
                      <a:pt x="21" y="26"/>
                    </a:cubicBezTo>
                    <a:cubicBezTo>
                      <a:pt x="6" y="26"/>
                      <a:pt x="6" y="26"/>
                      <a:pt x="6" y="26"/>
                    </a:cubicBezTo>
                    <a:cubicBezTo>
                      <a:pt x="6" y="45"/>
                      <a:pt x="6" y="45"/>
                      <a:pt x="6" y="45"/>
                    </a:cubicBezTo>
                    <a:cubicBezTo>
                      <a:pt x="6" y="45"/>
                      <a:pt x="6" y="45"/>
                      <a:pt x="5" y="45"/>
                    </a:cubicBezTo>
                    <a:cubicBezTo>
                      <a:pt x="5" y="46"/>
                      <a:pt x="5" y="46"/>
                      <a:pt x="5" y="46"/>
                    </a:cubicBezTo>
                    <a:cubicBezTo>
                      <a:pt x="5" y="46"/>
                      <a:pt x="4" y="46"/>
                      <a:pt x="4" y="46"/>
                    </a:cubicBezTo>
                    <a:cubicBezTo>
                      <a:pt x="4" y="46"/>
                      <a:pt x="3" y="46"/>
                      <a:pt x="3" y="46"/>
                    </a:cubicBezTo>
                    <a:cubicBezTo>
                      <a:pt x="2" y="46"/>
                      <a:pt x="2" y="46"/>
                      <a:pt x="1" y="46"/>
                    </a:cubicBezTo>
                    <a:cubicBezTo>
                      <a:pt x="1" y="46"/>
                      <a:pt x="0" y="46"/>
                      <a:pt x="0" y="46"/>
                    </a:cubicBezTo>
                    <a:cubicBezTo>
                      <a:pt x="0" y="46"/>
                      <a:pt x="0" y="46"/>
                      <a:pt x="0" y="45"/>
                    </a:cubicBezTo>
                    <a:cubicBezTo>
                      <a:pt x="0" y="45"/>
                      <a:pt x="0" y="45"/>
                      <a:pt x="0" y="45"/>
                    </a:cubicBezTo>
                    <a:cubicBezTo>
                      <a:pt x="0" y="3"/>
                      <a:pt x="0" y="3"/>
                      <a:pt x="0" y="3"/>
                    </a:cubicBezTo>
                    <a:cubicBezTo>
                      <a:pt x="0" y="2"/>
                      <a:pt x="0" y="1"/>
                      <a:pt x="0" y="1"/>
                    </a:cubicBezTo>
                    <a:cubicBezTo>
                      <a:pt x="1" y="1"/>
                      <a:pt x="1" y="0"/>
                      <a:pt x="2" y="0"/>
                    </a:cubicBezTo>
                    <a:cubicBezTo>
                      <a:pt x="22" y="0"/>
                      <a:pt x="22" y="0"/>
                      <a:pt x="22" y="0"/>
                    </a:cubicBezTo>
                    <a:cubicBezTo>
                      <a:pt x="22" y="0"/>
                      <a:pt x="23" y="0"/>
                      <a:pt x="23" y="0"/>
                    </a:cubicBezTo>
                    <a:cubicBezTo>
                      <a:pt x="23" y="1"/>
                      <a:pt x="23" y="1"/>
                      <a:pt x="23" y="1"/>
                    </a:cubicBezTo>
                    <a:cubicBezTo>
                      <a:pt x="23" y="1"/>
                      <a:pt x="23" y="1"/>
                      <a:pt x="23" y="2"/>
                    </a:cubicBezTo>
                    <a:cubicBezTo>
                      <a:pt x="23" y="2"/>
                      <a:pt x="23" y="2"/>
                      <a:pt x="23"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4" name="Freeform 492">
                <a:extLst>
                  <a:ext uri="{FF2B5EF4-FFF2-40B4-BE49-F238E27FC236}">
                    <a16:creationId xmlns:a16="http://schemas.microsoft.com/office/drawing/2014/main" id="{C9A56B2A-B705-4E59-A5A3-A31B04670E51}"/>
                  </a:ext>
                </a:extLst>
              </p:cNvPr>
              <p:cNvSpPr>
                <a:spLocks/>
              </p:cNvSpPr>
              <p:nvPr userDrawn="1"/>
            </p:nvSpPr>
            <p:spPr bwMode="auto">
              <a:xfrm>
                <a:off x="6146" y="985"/>
                <a:ext cx="5" cy="34"/>
              </a:xfrm>
              <a:custGeom>
                <a:avLst/>
                <a:gdLst>
                  <a:gd name="T0" fmla="*/ 6 w 6"/>
                  <a:gd name="T1" fmla="*/ 45 h 46"/>
                  <a:gd name="T2" fmla="*/ 6 w 6"/>
                  <a:gd name="T3" fmla="*/ 45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5 h 46"/>
                  <a:gd name="T16" fmla="*/ 0 w 6"/>
                  <a:gd name="T17" fmla="*/ 45 h 46"/>
                  <a:gd name="T18" fmla="*/ 0 w 6"/>
                  <a:gd name="T19" fmla="*/ 1 h 46"/>
                  <a:gd name="T20" fmla="*/ 0 w 6"/>
                  <a:gd name="T21" fmla="*/ 1 h 46"/>
                  <a:gd name="T22" fmla="*/ 0 w 6"/>
                  <a:gd name="T23" fmla="*/ 0 h 46"/>
                  <a:gd name="T24" fmla="*/ 1 w 6"/>
                  <a:gd name="T25" fmla="*/ 0 h 46"/>
                  <a:gd name="T26" fmla="*/ 3 w 6"/>
                  <a:gd name="T27" fmla="*/ 0 h 46"/>
                  <a:gd name="T28" fmla="*/ 4 w 6"/>
                  <a:gd name="T29" fmla="*/ 0 h 46"/>
                  <a:gd name="T30" fmla="*/ 5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5" y="46"/>
                      <a:pt x="5" y="46"/>
                      <a:pt x="5" y="46"/>
                    </a:cubicBezTo>
                    <a:cubicBezTo>
                      <a:pt x="5" y="46"/>
                      <a:pt x="4" y="46"/>
                      <a:pt x="4" y="46"/>
                    </a:cubicBezTo>
                    <a:cubicBezTo>
                      <a:pt x="4" y="46"/>
                      <a:pt x="3" y="46"/>
                      <a:pt x="3" y="46"/>
                    </a:cubicBezTo>
                    <a:cubicBezTo>
                      <a:pt x="2" y="46"/>
                      <a:pt x="2" y="46"/>
                      <a:pt x="1" y="46"/>
                    </a:cubicBezTo>
                    <a:cubicBezTo>
                      <a:pt x="1" y="46"/>
                      <a:pt x="0" y="46"/>
                      <a:pt x="0" y="46"/>
                    </a:cubicBezTo>
                    <a:cubicBezTo>
                      <a:pt x="0" y="46"/>
                      <a:pt x="0" y="46"/>
                      <a:pt x="0" y="45"/>
                    </a:cubicBezTo>
                    <a:cubicBezTo>
                      <a:pt x="0" y="45"/>
                      <a:pt x="0" y="45"/>
                      <a:pt x="0" y="45"/>
                    </a:cubicBezTo>
                    <a:cubicBezTo>
                      <a:pt x="0" y="1"/>
                      <a:pt x="0" y="1"/>
                      <a:pt x="0" y="1"/>
                    </a:cubicBezTo>
                    <a:cubicBezTo>
                      <a:pt x="0" y="1"/>
                      <a:pt x="0" y="1"/>
                      <a:pt x="0" y="1"/>
                    </a:cubicBezTo>
                    <a:cubicBezTo>
                      <a:pt x="0" y="1"/>
                      <a:pt x="0" y="1"/>
                      <a:pt x="0" y="0"/>
                    </a:cubicBezTo>
                    <a:cubicBezTo>
                      <a:pt x="1" y="0"/>
                      <a:pt x="1" y="0"/>
                      <a:pt x="1" y="0"/>
                    </a:cubicBezTo>
                    <a:cubicBezTo>
                      <a:pt x="2" y="0"/>
                      <a:pt x="2" y="0"/>
                      <a:pt x="3" y="0"/>
                    </a:cubicBezTo>
                    <a:cubicBezTo>
                      <a:pt x="3" y="0"/>
                      <a:pt x="4" y="0"/>
                      <a:pt x="4" y="0"/>
                    </a:cubicBezTo>
                    <a:cubicBezTo>
                      <a:pt x="4" y="0"/>
                      <a:pt x="5" y="0"/>
                      <a:pt x="5" y="0"/>
                    </a:cubicBezTo>
                    <a:cubicBezTo>
                      <a:pt x="5" y="1"/>
                      <a:pt x="5" y="1"/>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5" name="Freeform 493">
                <a:extLst>
                  <a:ext uri="{FF2B5EF4-FFF2-40B4-BE49-F238E27FC236}">
                    <a16:creationId xmlns:a16="http://schemas.microsoft.com/office/drawing/2014/main" id="{939B729D-D7F1-4E03-A108-E1DF6B88A993}"/>
                  </a:ext>
                </a:extLst>
              </p:cNvPr>
              <p:cNvSpPr>
                <a:spLocks/>
              </p:cNvSpPr>
              <p:nvPr userDrawn="1"/>
            </p:nvSpPr>
            <p:spPr bwMode="auto">
              <a:xfrm>
                <a:off x="6160" y="985"/>
                <a:ext cx="25" cy="34"/>
              </a:xfrm>
              <a:custGeom>
                <a:avLst/>
                <a:gdLst>
                  <a:gd name="T0" fmla="*/ 34 w 34"/>
                  <a:gd name="T1" fmla="*/ 43 h 46"/>
                  <a:gd name="T2" fmla="*/ 34 w 34"/>
                  <a:gd name="T3" fmla="*/ 45 h 46"/>
                  <a:gd name="T4" fmla="*/ 33 w 34"/>
                  <a:gd name="T5" fmla="*/ 45 h 46"/>
                  <a:gd name="T6" fmla="*/ 32 w 34"/>
                  <a:gd name="T7" fmla="*/ 46 h 46"/>
                  <a:gd name="T8" fmla="*/ 31 w 34"/>
                  <a:gd name="T9" fmla="*/ 46 h 46"/>
                  <a:gd name="T10" fmla="*/ 29 w 34"/>
                  <a:gd name="T11" fmla="*/ 46 h 46"/>
                  <a:gd name="T12" fmla="*/ 28 w 34"/>
                  <a:gd name="T13" fmla="*/ 46 h 46"/>
                  <a:gd name="T14" fmla="*/ 26 w 34"/>
                  <a:gd name="T15" fmla="*/ 45 h 46"/>
                  <a:gd name="T16" fmla="*/ 25 w 34"/>
                  <a:gd name="T17" fmla="*/ 44 h 46"/>
                  <a:gd name="T18" fmla="*/ 24 w 34"/>
                  <a:gd name="T19" fmla="*/ 41 h 46"/>
                  <a:gd name="T20" fmla="*/ 10 w 34"/>
                  <a:gd name="T21" fmla="*/ 16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6 h 46"/>
                  <a:gd name="T38" fmla="*/ 4 w 34"/>
                  <a:gd name="T39" fmla="*/ 46 h 46"/>
                  <a:gd name="T40" fmla="*/ 3 w 34"/>
                  <a:gd name="T41" fmla="*/ 46 h 46"/>
                  <a:gd name="T42" fmla="*/ 1 w 34"/>
                  <a:gd name="T43" fmla="*/ 46 h 46"/>
                  <a:gd name="T44" fmla="*/ 0 w 34"/>
                  <a:gd name="T45" fmla="*/ 46 h 46"/>
                  <a:gd name="T46" fmla="*/ 0 w 34"/>
                  <a:gd name="T47" fmla="*/ 45 h 46"/>
                  <a:gd name="T48" fmla="*/ 0 w 34"/>
                  <a:gd name="T49" fmla="*/ 45 h 46"/>
                  <a:gd name="T50" fmla="*/ 0 w 34"/>
                  <a:gd name="T51" fmla="*/ 3 h 46"/>
                  <a:gd name="T52" fmla="*/ 1 w 34"/>
                  <a:gd name="T53" fmla="*/ 1 h 46"/>
                  <a:gd name="T54" fmla="*/ 2 w 34"/>
                  <a:gd name="T55" fmla="*/ 0 h 46"/>
                  <a:gd name="T56" fmla="*/ 5 w 34"/>
                  <a:gd name="T57" fmla="*/ 0 h 46"/>
                  <a:gd name="T58" fmla="*/ 7 w 34"/>
                  <a:gd name="T59" fmla="*/ 1 h 46"/>
                  <a:gd name="T60" fmla="*/ 8 w 34"/>
                  <a:gd name="T61" fmla="*/ 1 h 46"/>
                  <a:gd name="T62" fmla="*/ 9 w 34"/>
                  <a:gd name="T63" fmla="*/ 2 h 46"/>
                  <a:gd name="T64" fmla="*/ 10 w 34"/>
                  <a:gd name="T65" fmla="*/ 4 h 46"/>
                  <a:gd name="T66" fmla="*/ 21 w 34"/>
                  <a:gd name="T67" fmla="*/ 24 h 46"/>
                  <a:gd name="T68" fmla="*/ 23 w 34"/>
                  <a:gd name="T69" fmla="*/ 28 h 46"/>
                  <a:gd name="T70" fmla="*/ 25 w 34"/>
                  <a:gd name="T71" fmla="*/ 31 h 46"/>
                  <a:gd name="T72" fmla="*/ 27 w 34"/>
                  <a:gd name="T73" fmla="*/ 34 h 46"/>
                  <a:gd name="T74" fmla="*/ 28 w 34"/>
                  <a:gd name="T75" fmla="*/ 38 h 46"/>
                  <a:gd name="T76" fmla="*/ 28 w 34"/>
                  <a:gd name="T77" fmla="*/ 38 h 46"/>
                  <a:gd name="T78" fmla="*/ 28 w 34"/>
                  <a:gd name="T79" fmla="*/ 32 h 46"/>
                  <a:gd name="T80" fmla="*/ 28 w 34"/>
                  <a:gd name="T81" fmla="*/ 26 h 46"/>
                  <a:gd name="T82" fmla="*/ 28 w 34"/>
                  <a:gd name="T83" fmla="*/ 1 h 46"/>
                  <a:gd name="T84" fmla="*/ 28 w 34"/>
                  <a:gd name="T85" fmla="*/ 1 h 46"/>
                  <a:gd name="T86" fmla="*/ 29 w 34"/>
                  <a:gd name="T87" fmla="*/ 1 h 46"/>
                  <a:gd name="T88" fmla="*/ 30 w 34"/>
                  <a:gd name="T89" fmla="*/ 0 h 46"/>
                  <a:gd name="T90" fmla="*/ 31 w 34"/>
                  <a:gd name="T91" fmla="*/ 0 h 46"/>
                  <a:gd name="T92" fmla="*/ 33 w 34"/>
                  <a:gd name="T93" fmla="*/ 0 h 46"/>
                  <a:gd name="T94" fmla="*/ 34 w 34"/>
                  <a:gd name="T95" fmla="*/ 1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5"/>
                    </a:cubicBezTo>
                    <a:cubicBezTo>
                      <a:pt x="34" y="45"/>
                      <a:pt x="34" y="45"/>
                      <a:pt x="33" y="45"/>
                    </a:cubicBezTo>
                    <a:cubicBezTo>
                      <a:pt x="33" y="46"/>
                      <a:pt x="33" y="46"/>
                      <a:pt x="32" y="46"/>
                    </a:cubicBezTo>
                    <a:cubicBezTo>
                      <a:pt x="32" y="46"/>
                      <a:pt x="32" y="46"/>
                      <a:pt x="31" y="46"/>
                    </a:cubicBezTo>
                    <a:cubicBezTo>
                      <a:pt x="29" y="46"/>
                      <a:pt x="29" y="46"/>
                      <a:pt x="29" y="46"/>
                    </a:cubicBezTo>
                    <a:cubicBezTo>
                      <a:pt x="29" y="46"/>
                      <a:pt x="28" y="46"/>
                      <a:pt x="28" y="46"/>
                    </a:cubicBezTo>
                    <a:cubicBezTo>
                      <a:pt x="27" y="46"/>
                      <a:pt x="27" y="45"/>
                      <a:pt x="26" y="45"/>
                    </a:cubicBezTo>
                    <a:cubicBezTo>
                      <a:pt x="26" y="45"/>
                      <a:pt x="26" y="44"/>
                      <a:pt x="25" y="44"/>
                    </a:cubicBezTo>
                    <a:cubicBezTo>
                      <a:pt x="25" y="43"/>
                      <a:pt x="24" y="42"/>
                      <a:pt x="24" y="41"/>
                    </a:cubicBezTo>
                    <a:cubicBezTo>
                      <a:pt x="10" y="16"/>
                      <a:pt x="10" y="16"/>
                      <a:pt x="10" y="16"/>
                    </a:cubicBezTo>
                    <a:cubicBezTo>
                      <a:pt x="9" y="14"/>
                      <a:pt x="9" y="13"/>
                      <a:pt x="8" y="11"/>
                    </a:cubicBezTo>
                    <a:cubicBezTo>
                      <a:pt x="7" y="10"/>
                      <a:pt x="6"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6"/>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6"/>
                      <a:pt x="0" y="45"/>
                    </a:cubicBezTo>
                    <a:cubicBezTo>
                      <a:pt x="0" y="45"/>
                      <a:pt x="0" y="45"/>
                      <a:pt x="0" y="45"/>
                    </a:cubicBezTo>
                    <a:cubicBezTo>
                      <a:pt x="0" y="3"/>
                      <a:pt x="0" y="3"/>
                      <a:pt x="0" y="3"/>
                    </a:cubicBezTo>
                    <a:cubicBezTo>
                      <a:pt x="0" y="2"/>
                      <a:pt x="0" y="1"/>
                      <a:pt x="1" y="1"/>
                    </a:cubicBezTo>
                    <a:cubicBezTo>
                      <a:pt x="1" y="1"/>
                      <a:pt x="2" y="0"/>
                      <a:pt x="2" y="0"/>
                    </a:cubicBezTo>
                    <a:cubicBezTo>
                      <a:pt x="5" y="0"/>
                      <a:pt x="5" y="0"/>
                      <a:pt x="5" y="0"/>
                    </a:cubicBezTo>
                    <a:cubicBezTo>
                      <a:pt x="6" y="0"/>
                      <a:pt x="7" y="0"/>
                      <a:pt x="7" y="1"/>
                    </a:cubicBezTo>
                    <a:cubicBezTo>
                      <a:pt x="7" y="1"/>
                      <a:pt x="8" y="1"/>
                      <a:pt x="8" y="1"/>
                    </a:cubicBezTo>
                    <a:cubicBezTo>
                      <a:pt x="9" y="1"/>
                      <a:pt x="9" y="2"/>
                      <a:pt x="9" y="2"/>
                    </a:cubicBezTo>
                    <a:cubicBezTo>
                      <a:pt x="10" y="3"/>
                      <a:pt x="10" y="3"/>
                      <a:pt x="10" y="4"/>
                    </a:cubicBezTo>
                    <a:cubicBezTo>
                      <a:pt x="21" y="24"/>
                      <a:pt x="21" y="24"/>
                      <a:pt x="21" y="24"/>
                    </a:cubicBezTo>
                    <a:cubicBezTo>
                      <a:pt x="22" y="25"/>
                      <a:pt x="22" y="26"/>
                      <a:pt x="23" y="28"/>
                    </a:cubicBezTo>
                    <a:cubicBezTo>
                      <a:pt x="24" y="29"/>
                      <a:pt x="24" y="30"/>
                      <a:pt x="25" y="31"/>
                    </a:cubicBezTo>
                    <a:cubicBezTo>
                      <a:pt x="25" y="32"/>
                      <a:pt x="26" y="33"/>
                      <a:pt x="27" y="34"/>
                    </a:cubicBezTo>
                    <a:cubicBezTo>
                      <a:pt x="27" y="35"/>
                      <a:pt x="28" y="37"/>
                      <a:pt x="28" y="38"/>
                    </a:cubicBezTo>
                    <a:cubicBezTo>
                      <a:pt x="28" y="38"/>
                      <a:pt x="28" y="38"/>
                      <a:pt x="28" y="38"/>
                    </a:cubicBezTo>
                    <a:cubicBezTo>
                      <a:pt x="28" y="36"/>
                      <a:pt x="28" y="34"/>
                      <a:pt x="28" y="32"/>
                    </a:cubicBezTo>
                    <a:cubicBezTo>
                      <a:pt x="28" y="30"/>
                      <a:pt x="28" y="28"/>
                      <a:pt x="28" y="26"/>
                    </a:cubicBezTo>
                    <a:cubicBezTo>
                      <a:pt x="28" y="1"/>
                      <a:pt x="28" y="1"/>
                      <a:pt x="28" y="1"/>
                    </a:cubicBezTo>
                    <a:cubicBezTo>
                      <a:pt x="28" y="1"/>
                      <a:pt x="28" y="1"/>
                      <a:pt x="28" y="1"/>
                    </a:cubicBezTo>
                    <a:cubicBezTo>
                      <a:pt x="28" y="1"/>
                      <a:pt x="29" y="1"/>
                      <a:pt x="29" y="1"/>
                    </a:cubicBezTo>
                    <a:cubicBezTo>
                      <a:pt x="29" y="0"/>
                      <a:pt x="29" y="0"/>
                      <a:pt x="30" y="0"/>
                    </a:cubicBezTo>
                    <a:cubicBezTo>
                      <a:pt x="30" y="0"/>
                      <a:pt x="31" y="0"/>
                      <a:pt x="31" y="0"/>
                    </a:cubicBezTo>
                    <a:cubicBezTo>
                      <a:pt x="32" y="0"/>
                      <a:pt x="32" y="0"/>
                      <a:pt x="33" y="0"/>
                    </a:cubicBezTo>
                    <a:cubicBezTo>
                      <a:pt x="33" y="0"/>
                      <a:pt x="33" y="0"/>
                      <a:pt x="34" y="1"/>
                    </a:cubicBezTo>
                    <a:cubicBezTo>
                      <a:pt x="34" y="1"/>
                      <a:pt x="34" y="1"/>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6" name="Freeform 494">
                <a:extLst>
                  <a:ext uri="{FF2B5EF4-FFF2-40B4-BE49-F238E27FC236}">
                    <a16:creationId xmlns:a16="http://schemas.microsoft.com/office/drawing/2014/main" id="{2F4BF599-6363-4236-9768-C2263F5FF220}"/>
                  </a:ext>
                </a:extLst>
              </p:cNvPr>
              <p:cNvSpPr>
                <a:spLocks/>
              </p:cNvSpPr>
              <p:nvPr userDrawn="1"/>
            </p:nvSpPr>
            <p:spPr bwMode="auto">
              <a:xfrm>
                <a:off x="6194" y="985"/>
                <a:ext cx="18" cy="34"/>
              </a:xfrm>
              <a:custGeom>
                <a:avLst/>
                <a:gdLst>
                  <a:gd name="T0" fmla="*/ 24 w 24"/>
                  <a:gd name="T1" fmla="*/ 43 h 46"/>
                  <a:gd name="T2" fmla="*/ 24 w 24"/>
                  <a:gd name="T3" fmla="*/ 44 h 46"/>
                  <a:gd name="T4" fmla="*/ 24 w 24"/>
                  <a:gd name="T5" fmla="*/ 45 h 46"/>
                  <a:gd name="T6" fmla="*/ 23 w 24"/>
                  <a:gd name="T7" fmla="*/ 46 h 46"/>
                  <a:gd name="T8" fmla="*/ 23 w 24"/>
                  <a:gd name="T9" fmla="*/ 46 h 46"/>
                  <a:gd name="T10" fmla="*/ 2 w 24"/>
                  <a:gd name="T11" fmla="*/ 46 h 46"/>
                  <a:gd name="T12" fmla="*/ 1 w 24"/>
                  <a:gd name="T13" fmla="*/ 45 h 46"/>
                  <a:gd name="T14" fmla="*/ 0 w 24"/>
                  <a:gd name="T15" fmla="*/ 43 h 46"/>
                  <a:gd name="T16" fmla="*/ 0 w 24"/>
                  <a:gd name="T17" fmla="*/ 1 h 46"/>
                  <a:gd name="T18" fmla="*/ 0 w 24"/>
                  <a:gd name="T19" fmla="*/ 1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1 h 46"/>
                  <a:gd name="T32" fmla="*/ 6 w 24"/>
                  <a:gd name="T33" fmla="*/ 1 h 46"/>
                  <a:gd name="T34" fmla="*/ 6 w 24"/>
                  <a:gd name="T35" fmla="*/ 41 h 46"/>
                  <a:gd name="T36" fmla="*/ 23 w 24"/>
                  <a:gd name="T37" fmla="*/ 41 h 46"/>
                  <a:gd name="T38" fmla="*/ 23 w 24"/>
                  <a:gd name="T39" fmla="*/ 41 h 46"/>
                  <a:gd name="T40" fmla="*/ 24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4"/>
                      <a:pt x="24" y="44"/>
                      <a:pt x="24" y="44"/>
                    </a:cubicBezTo>
                    <a:cubicBezTo>
                      <a:pt x="24" y="45"/>
                      <a:pt x="24" y="45"/>
                      <a:pt x="24" y="45"/>
                    </a:cubicBezTo>
                    <a:cubicBezTo>
                      <a:pt x="23" y="45"/>
                      <a:pt x="23" y="46"/>
                      <a:pt x="23" y="46"/>
                    </a:cubicBezTo>
                    <a:cubicBezTo>
                      <a:pt x="23" y="46"/>
                      <a:pt x="23" y="46"/>
                      <a:pt x="23" y="46"/>
                    </a:cubicBezTo>
                    <a:cubicBezTo>
                      <a:pt x="2" y="46"/>
                      <a:pt x="2" y="46"/>
                      <a:pt x="2" y="46"/>
                    </a:cubicBezTo>
                    <a:cubicBezTo>
                      <a:pt x="2" y="46"/>
                      <a:pt x="1" y="46"/>
                      <a:pt x="1" y="45"/>
                    </a:cubicBezTo>
                    <a:cubicBezTo>
                      <a:pt x="0" y="45"/>
                      <a:pt x="0" y="44"/>
                      <a:pt x="0" y="43"/>
                    </a:cubicBezTo>
                    <a:cubicBezTo>
                      <a:pt x="0" y="1"/>
                      <a:pt x="0" y="1"/>
                      <a:pt x="0" y="1"/>
                    </a:cubicBezTo>
                    <a:cubicBezTo>
                      <a:pt x="0" y="1"/>
                      <a:pt x="0" y="1"/>
                      <a:pt x="0" y="1"/>
                    </a:cubicBezTo>
                    <a:cubicBezTo>
                      <a:pt x="0" y="1"/>
                      <a:pt x="1" y="1"/>
                      <a:pt x="1" y="0"/>
                    </a:cubicBezTo>
                    <a:cubicBezTo>
                      <a:pt x="1" y="0"/>
                      <a:pt x="1" y="0"/>
                      <a:pt x="2" y="0"/>
                    </a:cubicBezTo>
                    <a:cubicBezTo>
                      <a:pt x="2" y="0"/>
                      <a:pt x="3" y="0"/>
                      <a:pt x="3" y="0"/>
                    </a:cubicBezTo>
                    <a:cubicBezTo>
                      <a:pt x="4" y="0"/>
                      <a:pt x="4" y="0"/>
                      <a:pt x="5" y="0"/>
                    </a:cubicBezTo>
                    <a:cubicBezTo>
                      <a:pt x="5" y="0"/>
                      <a:pt x="5" y="0"/>
                      <a:pt x="6" y="0"/>
                    </a:cubicBezTo>
                    <a:cubicBezTo>
                      <a:pt x="6" y="1"/>
                      <a:pt x="6" y="1"/>
                      <a:pt x="6" y="1"/>
                    </a:cubicBezTo>
                    <a:cubicBezTo>
                      <a:pt x="6" y="1"/>
                      <a:pt x="6" y="1"/>
                      <a:pt x="6" y="1"/>
                    </a:cubicBezTo>
                    <a:cubicBezTo>
                      <a:pt x="6" y="41"/>
                      <a:pt x="6" y="41"/>
                      <a:pt x="6" y="41"/>
                    </a:cubicBezTo>
                    <a:cubicBezTo>
                      <a:pt x="23" y="41"/>
                      <a:pt x="23" y="41"/>
                      <a:pt x="23" y="41"/>
                    </a:cubicBezTo>
                    <a:cubicBezTo>
                      <a:pt x="23" y="41"/>
                      <a:pt x="23" y="41"/>
                      <a:pt x="23" y="41"/>
                    </a:cubicBezTo>
                    <a:cubicBezTo>
                      <a:pt x="23" y="41"/>
                      <a:pt x="23" y="41"/>
                      <a:pt x="24" y="41"/>
                    </a:cubicBezTo>
                    <a:cubicBezTo>
                      <a:pt x="24" y="41"/>
                      <a:pt x="24" y="42"/>
                      <a:pt x="24" y="42"/>
                    </a:cubicBezTo>
                    <a:cubicBezTo>
                      <a:pt x="24" y="42"/>
                      <a:pt x="24" y="43"/>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7" name="Freeform 495">
                <a:extLst>
                  <a:ext uri="{FF2B5EF4-FFF2-40B4-BE49-F238E27FC236}">
                    <a16:creationId xmlns:a16="http://schemas.microsoft.com/office/drawing/2014/main" id="{E14DA6C4-7F26-4DCF-BE31-001AB7618040}"/>
                  </a:ext>
                </a:extLst>
              </p:cNvPr>
              <p:cNvSpPr>
                <a:spLocks noEditPoints="1"/>
              </p:cNvSpPr>
              <p:nvPr userDrawn="1"/>
            </p:nvSpPr>
            <p:spPr bwMode="auto">
              <a:xfrm>
                <a:off x="6214" y="985"/>
                <a:ext cx="29" cy="34"/>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5 h 46"/>
                  <a:gd name="T16" fmla="*/ 32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4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6 w 39"/>
                  <a:gd name="T43" fmla="*/ 1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9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5"/>
                      <a:pt x="39" y="45"/>
                    </a:cubicBezTo>
                    <a:cubicBezTo>
                      <a:pt x="39" y="45"/>
                      <a:pt x="39" y="45"/>
                      <a:pt x="39" y="46"/>
                    </a:cubicBezTo>
                    <a:cubicBezTo>
                      <a:pt x="38" y="46"/>
                      <a:pt x="38" y="46"/>
                      <a:pt x="38" y="46"/>
                    </a:cubicBezTo>
                    <a:cubicBezTo>
                      <a:pt x="37" y="46"/>
                      <a:pt x="37" y="46"/>
                      <a:pt x="36" y="46"/>
                    </a:cubicBezTo>
                    <a:cubicBezTo>
                      <a:pt x="35" y="46"/>
                      <a:pt x="35" y="46"/>
                      <a:pt x="34" y="46"/>
                    </a:cubicBezTo>
                    <a:cubicBezTo>
                      <a:pt x="34" y="46"/>
                      <a:pt x="33" y="46"/>
                      <a:pt x="33" y="46"/>
                    </a:cubicBezTo>
                    <a:cubicBezTo>
                      <a:pt x="33" y="46"/>
                      <a:pt x="33" y="46"/>
                      <a:pt x="33" y="45"/>
                    </a:cubicBezTo>
                    <a:cubicBezTo>
                      <a:pt x="33" y="45"/>
                      <a:pt x="33" y="45"/>
                      <a:pt x="32" y="45"/>
                    </a:cubicBezTo>
                    <a:cubicBezTo>
                      <a:pt x="29" y="34"/>
                      <a:pt x="29" y="34"/>
                      <a:pt x="29" y="34"/>
                    </a:cubicBezTo>
                    <a:cubicBezTo>
                      <a:pt x="10" y="34"/>
                      <a:pt x="10" y="34"/>
                      <a:pt x="10" y="34"/>
                    </a:cubicBezTo>
                    <a:cubicBezTo>
                      <a:pt x="6" y="45"/>
                      <a:pt x="6" y="45"/>
                      <a:pt x="6" y="45"/>
                    </a:cubicBezTo>
                    <a:cubicBezTo>
                      <a:pt x="6" y="45"/>
                      <a:pt x="6" y="45"/>
                      <a:pt x="6" y="45"/>
                    </a:cubicBezTo>
                    <a:cubicBezTo>
                      <a:pt x="5" y="46"/>
                      <a:pt x="5" y="46"/>
                      <a:pt x="5" y="46"/>
                    </a:cubicBezTo>
                    <a:cubicBezTo>
                      <a:pt x="5" y="46"/>
                      <a:pt x="5" y="46"/>
                      <a:pt x="4" y="46"/>
                    </a:cubicBezTo>
                    <a:cubicBezTo>
                      <a:pt x="4" y="46"/>
                      <a:pt x="3" y="46"/>
                      <a:pt x="3" y="46"/>
                    </a:cubicBezTo>
                    <a:cubicBezTo>
                      <a:pt x="2" y="46"/>
                      <a:pt x="1" y="46"/>
                      <a:pt x="1" y="46"/>
                    </a:cubicBezTo>
                    <a:cubicBezTo>
                      <a:pt x="0" y="46"/>
                      <a:pt x="0" y="46"/>
                      <a:pt x="0" y="46"/>
                    </a:cubicBezTo>
                    <a:cubicBezTo>
                      <a:pt x="0" y="45"/>
                      <a:pt x="0" y="45"/>
                      <a:pt x="0" y="45"/>
                    </a:cubicBezTo>
                    <a:cubicBezTo>
                      <a:pt x="0" y="45"/>
                      <a:pt x="0" y="44"/>
                      <a:pt x="0" y="44"/>
                    </a:cubicBezTo>
                    <a:cubicBezTo>
                      <a:pt x="15" y="1"/>
                      <a:pt x="15" y="1"/>
                      <a:pt x="15" y="1"/>
                    </a:cubicBezTo>
                    <a:cubicBezTo>
                      <a:pt x="15" y="1"/>
                      <a:pt x="15" y="1"/>
                      <a:pt x="16" y="1"/>
                    </a:cubicBezTo>
                    <a:cubicBezTo>
                      <a:pt x="16" y="1"/>
                      <a:pt x="16" y="0"/>
                      <a:pt x="16" y="0"/>
                    </a:cubicBezTo>
                    <a:cubicBezTo>
                      <a:pt x="17" y="0"/>
                      <a:pt x="17" y="0"/>
                      <a:pt x="17" y="0"/>
                    </a:cubicBezTo>
                    <a:cubicBezTo>
                      <a:pt x="18" y="0"/>
                      <a:pt x="18" y="0"/>
                      <a:pt x="19" y="0"/>
                    </a:cubicBezTo>
                    <a:cubicBezTo>
                      <a:pt x="20" y="0"/>
                      <a:pt x="21" y="0"/>
                      <a:pt x="21" y="0"/>
                    </a:cubicBezTo>
                    <a:cubicBezTo>
                      <a:pt x="22" y="0"/>
                      <a:pt x="22" y="0"/>
                      <a:pt x="22" y="0"/>
                    </a:cubicBezTo>
                    <a:cubicBezTo>
                      <a:pt x="23" y="0"/>
                      <a:pt x="23" y="1"/>
                      <a:pt x="23" y="1"/>
                    </a:cubicBezTo>
                    <a:cubicBezTo>
                      <a:pt x="23" y="1"/>
                      <a:pt x="23" y="1"/>
                      <a:pt x="23" y="1"/>
                    </a:cubicBezTo>
                    <a:lnTo>
                      <a:pt x="39"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8" name="Freeform 496">
                <a:extLst>
                  <a:ext uri="{FF2B5EF4-FFF2-40B4-BE49-F238E27FC236}">
                    <a16:creationId xmlns:a16="http://schemas.microsoft.com/office/drawing/2014/main" id="{C66CFA40-9571-42B0-A79F-C906382D3986}"/>
                  </a:ext>
                </a:extLst>
              </p:cNvPr>
              <p:cNvSpPr>
                <a:spLocks/>
              </p:cNvSpPr>
              <p:nvPr userDrawn="1"/>
            </p:nvSpPr>
            <p:spPr bwMode="auto">
              <a:xfrm>
                <a:off x="6249" y="985"/>
                <a:ext cx="26" cy="34"/>
              </a:xfrm>
              <a:custGeom>
                <a:avLst/>
                <a:gdLst>
                  <a:gd name="T0" fmla="*/ 35 w 35"/>
                  <a:gd name="T1" fmla="*/ 43 h 46"/>
                  <a:gd name="T2" fmla="*/ 34 w 35"/>
                  <a:gd name="T3" fmla="*/ 45 h 46"/>
                  <a:gd name="T4" fmla="*/ 34 w 35"/>
                  <a:gd name="T5" fmla="*/ 45 h 46"/>
                  <a:gd name="T6" fmla="*/ 33 w 35"/>
                  <a:gd name="T7" fmla="*/ 46 h 46"/>
                  <a:gd name="T8" fmla="*/ 32 w 35"/>
                  <a:gd name="T9" fmla="*/ 46 h 46"/>
                  <a:gd name="T10" fmla="*/ 30 w 35"/>
                  <a:gd name="T11" fmla="*/ 46 h 46"/>
                  <a:gd name="T12" fmla="*/ 28 w 35"/>
                  <a:gd name="T13" fmla="*/ 46 h 46"/>
                  <a:gd name="T14" fmla="*/ 27 w 35"/>
                  <a:gd name="T15" fmla="*/ 45 h 46"/>
                  <a:gd name="T16" fmla="*/ 26 w 35"/>
                  <a:gd name="T17" fmla="*/ 44 h 46"/>
                  <a:gd name="T18" fmla="*/ 24 w 35"/>
                  <a:gd name="T19" fmla="*/ 41 h 46"/>
                  <a:gd name="T20" fmla="*/ 10 w 35"/>
                  <a:gd name="T21" fmla="*/ 16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6 h 46"/>
                  <a:gd name="T38" fmla="*/ 5 w 35"/>
                  <a:gd name="T39" fmla="*/ 46 h 46"/>
                  <a:gd name="T40" fmla="*/ 3 w 35"/>
                  <a:gd name="T41" fmla="*/ 46 h 46"/>
                  <a:gd name="T42" fmla="*/ 2 w 35"/>
                  <a:gd name="T43" fmla="*/ 46 h 46"/>
                  <a:gd name="T44" fmla="*/ 1 w 35"/>
                  <a:gd name="T45" fmla="*/ 46 h 46"/>
                  <a:gd name="T46" fmla="*/ 0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7 w 35"/>
                  <a:gd name="T59" fmla="*/ 1 h 46"/>
                  <a:gd name="T60" fmla="*/ 9 w 35"/>
                  <a:gd name="T61" fmla="*/ 1 h 46"/>
                  <a:gd name="T62" fmla="*/ 10 w 35"/>
                  <a:gd name="T63" fmla="*/ 2 h 46"/>
                  <a:gd name="T64" fmla="*/ 11 w 35"/>
                  <a:gd name="T65" fmla="*/ 4 h 46"/>
                  <a:gd name="T66" fmla="*/ 22 w 35"/>
                  <a:gd name="T67" fmla="*/ 24 h 46"/>
                  <a:gd name="T68" fmla="*/ 23 w 35"/>
                  <a:gd name="T69" fmla="*/ 28 h 46"/>
                  <a:gd name="T70" fmla="*/ 25 w 35"/>
                  <a:gd name="T71" fmla="*/ 31 h 46"/>
                  <a:gd name="T72" fmla="*/ 27 w 35"/>
                  <a:gd name="T73" fmla="*/ 34 h 46"/>
                  <a:gd name="T74" fmla="*/ 29 w 35"/>
                  <a:gd name="T75" fmla="*/ 38 h 46"/>
                  <a:gd name="T76" fmla="*/ 29 w 35"/>
                  <a:gd name="T77" fmla="*/ 38 h 46"/>
                  <a:gd name="T78" fmla="*/ 29 w 35"/>
                  <a:gd name="T79" fmla="*/ 32 h 46"/>
                  <a:gd name="T80" fmla="*/ 28 w 35"/>
                  <a:gd name="T81" fmla="*/ 26 h 46"/>
                  <a:gd name="T82" fmla="*/ 28 w 35"/>
                  <a:gd name="T83" fmla="*/ 1 h 46"/>
                  <a:gd name="T84" fmla="*/ 29 w 35"/>
                  <a:gd name="T85" fmla="*/ 1 h 46"/>
                  <a:gd name="T86" fmla="*/ 29 w 35"/>
                  <a:gd name="T87" fmla="*/ 1 h 46"/>
                  <a:gd name="T88" fmla="*/ 30 w 35"/>
                  <a:gd name="T89" fmla="*/ 0 h 46"/>
                  <a:gd name="T90" fmla="*/ 32 w 35"/>
                  <a:gd name="T91" fmla="*/ 0 h 46"/>
                  <a:gd name="T92" fmla="*/ 33 w 35"/>
                  <a:gd name="T93" fmla="*/ 0 h 46"/>
                  <a:gd name="T94" fmla="*/ 34 w 35"/>
                  <a:gd name="T95" fmla="*/ 1 h 46"/>
                  <a:gd name="T96" fmla="*/ 34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4" y="44"/>
                      <a:pt x="34" y="45"/>
                    </a:cubicBezTo>
                    <a:cubicBezTo>
                      <a:pt x="34" y="45"/>
                      <a:pt x="34" y="45"/>
                      <a:pt x="34" y="45"/>
                    </a:cubicBezTo>
                    <a:cubicBezTo>
                      <a:pt x="33" y="46"/>
                      <a:pt x="33" y="46"/>
                      <a:pt x="33" y="46"/>
                    </a:cubicBezTo>
                    <a:cubicBezTo>
                      <a:pt x="33" y="46"/>
                      <a:pt x="32" y="46"/>
                      <a:pt x="32" y="46"/>
                    </a:cubicBezTo>
                    <a:cubicBezTo>
                      <a:pt x="30" y="46"/>
                      <a:pt x="30" y="46"/>
                      <a:pt x="30" y="46"/>
                    </a:cubicBezTo>
                    <a:cubicBezTo>
                      <a:pt x="29" y="46"/>
                      <a:pt x="29" y="46"/>
                      <a:pt x="28" y="46"/>
                    </a:cubicBezTo>
                    <a:cubicBezTo>
                      <a:pt x="28" y="46"/>
                      <a:pt x="27" y="45"/>
                      <a:pt x="27" y="45"/>
                    </a:cubicBezTo>
                    <a:cubicBezTo>
                      <a:pt x="26" y="45"/>
                      <a:pt x="26" y="44"/>
                      <a:pt x="26" y="44"/>
                    </a:cubicBezTo>
                    <a:cubicBezTo>
                      <a:pt x="25" y="43"/>
                      <a:pt x="25" y="42"/>
                      <a:pt x="24" y="41"/>
                    </a:cubicBezTo>
                    <a:cubicBezTo>
                      <a:pt x="10" y="16"/>
                      <a:pt x="10" y="16"/>
                      <a:pt x="10" y="16"/>
                    </a:cubicBezTo>
                    <a:cubicBezTo>
                      <a:pt x="10" y="14"/>
                      <a:pt x="9" y="13"/>
                      <a:pt x="8" y="11"/>
                    </a:cubicBezTo>
                    <a:cubicBezTo>
                      <a:pt x="7"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6"/>
                      <a:pt x="0" y="45"/>
                    </a:cubicBezTo>
                    <a:cubicBezTo>
                      <a:pt x="0" y="45"/>
                      <a:pt x="0" y="45"/>
                      <a:pt x="0" y="45"/>
                    </a:cubicBezTo>
                    <a:cubicBezTo>
                      <a:pt x="0" y="3"/>
                      <a:pt x="0" y="3"/>
                      <a:pt x="0" y="3"/>
                    </a:cubicBezTo>
                    <a:cubicBezTo>
                      <a:pt x="0" y="2"/>
                      <a:pt x="0" y="1"/>
                      <a:pt x="1" y="1"/>
                    </a:cubicBezTo>
                    <a:cubicBezTo>
                      <a:pt x="1" y="1"/>
                      <a:pt x="2" y="0"/>
                      <a:pt x="3" y="0"/>
                    </a:cubicBezTo>
                    <a:cubicBezTo>
                      <a:pt x="6" y="0"/>
                      <a:pt x="6" y="0"/>
                      <a:pt x="6" y="0"/>
                    </a:cubicBezTo>
                    <a:cubicBezTo>
                      <a:pt x="6" y="0"/>
                      <a:pt x="7" y="0"/>
                      <a:pt x="7" y="1"/>
                    </a:cubicBezTo>
                    <a:cubicBezTo>
                      <a:pt x="8" y="1"/>
                      <a:pt x="8" y="1"/>
                      <a:pt x="9" y="1"/>
                    </a:cubicBezTo>
                    <a:cubicBezTo>
                      <a:pt x="9" y="1"/>
                      <a:pt x="9" y="2"/>
                      <a:pt x="10" y="2"/>
                    </a:cubicBezTo>
                    <a:cubicBezTo>
                      <a:pt x="10" y="3"/>
                      <a:pt x="11" y="3"/>
                      <a:pt x="11" y="4"/>
                    </a:cubicBezTo>
                    <a:cubicBezTo>
                      <a:pt x="22" y="24"/>
                      <a:pt x="22" y="24"/>
                      <a:pt x="22" y="24"/>
                    </a:cubicBezTo>
                    <a:cubicBezTo>
                      <a:pt x="22" y="25"/>
                      <a:pt x="23" y="26"/>
                      <a:pt x="23" y="28"/>
                    </a:cubicBezTo>
                    <a:cubicBezTo>
                      <a:pt x="24" y="29"/>
                      <a:pt x="25" y="30"/>
                      <a:pt x="25" y="31"/>
                    </a:cubicBezTo>
                    <a:cubicBezTo>
                      <a:pt x="26" y="32"/>
                      <a:pt x="26" y="33"/>
                      <a:pt x="27" y="34"/>
                    </a:cubicBezTo>
                    <a:cubicBezTo>
                      <a:pt x="27" y="35"/>
                      <a:pt x="28" y="37"/>
                      <a:pt x="29" y="38"/>
                    </a:cubicBezTo>
                    <a:cubicBezTo>
                      <a:pt x="29" y="38"/>
                      <a:pt x="29" y="38"/>
                      <a:pt x="29" y="38"/>
                    </a:cubicBezTo>
                    <a:cubicBezTo>
                      <a:pt x="29" y="36"/>
                      <a:pt x="29" y="34"/>
                      <a:pt x="29" y="32"/>
                    </a:cubicBezTo>
                    <a:cubicBezTo>
                      <a:pt x="28" y="30"/>
                      <a:pt x="28" y="28"/>
                      <a:pt x="28" y="26"/>
                    </a:cubicBezTo>
                    <a:cubicBezTo>
                      <a:pt x="28" y="1"/>
                      <a:pt x="28" y="1"/>
                      <a:pt x="28" y="1"/>
                    </a:cubicBezTo>
                    <a:cubicBezTo>
                      <a:pt x="28" y="1"/>
                      <a:pt x="29" y="1"/>
                      <a:pt x="29" y="1"/>
                    </a:cubicBezTo>
                    <a:cubicBezTo>
                      <a:pt x="29" y="1"/>
                      <a:pt x="29" y="1"/>
                      <a:pt x="29" y="1"/>
                    </a:cubicBezTo>
                    <a:cubicBezTo>
                      <a:pt x="29" y="0"/>
                      <a:pt x="30" y="0"/>
                      <a:pt x="30" y="0"/>
                    </a:cubicBezTo>
                    <a:cubicBezTo>
                      <a:pt x="30" y="0"/>
                      <a:pt x="31" y="0"/>
                      <a:pt x="32" y="0"/>
                    </a:cubicBezTo>
                    <a:cubicBezTo>
                      <a:pt x="32" y="0"/>
                      <a:pt x="33" y="0"/>
                      <a:pt x="33" y="0"/>
                    </a:cubicBezTo>
                    <a:cubicBezTo>
                      <a:pt x="33" y="0"/>
                      <a:pt x="34" y="0"/>
                      <a:pt x="34" y="1"/>
                    </a:cubicBezTo>
                    <a:cubicBezTo>
                      <a:pt x="34" y="1"/>
                      <a:pt x="34" y="1"/>
                      <a:pt x="34" y="1"/>
                    </a:cubicBezTo>
                    <a:cubicBezTo>
                      <a:pt x="34"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9" name="Freeform 497">
                <a:extLst>
                  <a:ext uri="{FF2B5EF4-FFF2-40B4-BE49-F238E27FC236}">
                    <a16:creationId xmlns:a16="http://schemas.microsoft.com/office/drawing/2014/main" id="{02A37E26-D6DA-4B8E-BA63-519AB669BD44}"/>
                  </a:ext>
                </a:extLst>
              </p:cNvPr>
              <p:cNvSpPr>
                <a:spLocks noEditPoints="1"/>
              </p:cNvSpPr>
              <p:nvPr userDrawn="1"/>
            </p:nvSpPr>
            <p:spPr bwMode="auto">
              <a:xfrm>
                <a:off x="6284" y="985"/>
                <a:ext cx="26" cy="34"/>
              </a:xfrm>
              <a:custGeom>
                <a:avLst/>
                <a:gdLst>
                  <a:gd name="T0" fmla="*/ 35 w 35"/>
                  <a:gd name="T1" fmla="*/ 22 h 46"/>
                  <a:gd name="T2" fmla="*/ 33 w 35"/>
                  <a:gd name="T3" fmla="*/ 33 h 46"/>
                  <a:gd name="T4" fmla="*/ 29 w 35"/>
                  <a:gd name="T5" fmla="*/ 40 h 46"/>
                  <a:gd name="T6" fmla="*/ 22 w 35"/>
                  <a:gd name="T7" fmla="*/ 44 h 46"/>
                  <a:gd name="T8" fmla="*/ 12 w 35"/>
                  <a:gd name="T9" fmla="*/ 46 h 46"/>
                  <a:gd name="T10" fmla="*/ 2 w 35"/>
                  <a:gd name="T11" fmla="*/ 46 h 46"/>
                  <a:gd name="T12" fmla="*/ 0 w 35"/>
                  <a:gd name="T13" fmla="*/ 45 h 46"/>
                  <a:gd name="T14" fmla="*/ 0 w 35"/>
                  <a:gd name="T15" fmla="*/ 43 h 46"/>
                  <a:gd name="T16" fmla="*/ 0 w 35"/>
                  <a:gd name="T17" fmla="*/ 3 h 46"/>
                  <a:gd name="T18" fmla="*/ 0 w 35"/>
                  <a:gd name="T19" fmla="*/ 1 h 46"/>
                  <a:gd name="T20" fmla="*/ 2 w 35"/>
                  <a:gd name="T21" fmla="*/ 0 h 46"/>
                  <a:gd name="T22" fmla="*/ 12 w 35"/>
                  <a:gd name="T23" fmla="*/ 0 h 46"/>
                  <a:gd name="T24" fmla="*/ 22 w 35"/>
                  <a:gd name="T25" fmla="*/ 2 h 46"/>
                  <a:gd name="T26" fmla="*/ 29 w 35"/>
                  <a:gd name="T27" fmla="*/ 6 h 46"/>
                  <a:gd name="T28" fmla="*/ 33 w 35"/>
                  <a:gd name="T29" fmla="*/ 13 h 46"/>
                  <a:gd name="T30" fmla="*/ 35 w 35"/>
                  <a:gd name="T31" fmla="*/ 22 h 46"/>
                  <a:gd name="T32" fmla="*/ 28 w 35"/>
                  <a:gd name="T33" fmla="*/ 23 h 46"/>
                  <a:gd name="T34" fmla="*/ 27 w 35"/>
                  <a:gd name="T35" fmla="*/ 16 h 46"/>
                  <a:gd name="T36" fmla="*/ 24 w 35"/>
                  <a:gd name="T37" fmla="*/ 10 h 46"/>
                  <a:gd name="T38" fmla="*/ 20 w 35"/>
                  <a:gd name="T39" fmla="*/ 7 h 46"/>
                  <a:gd name="T40" fmla="*/ 12 w 35"/>
                  <a:gd name="T41" fmla="*/ 5 h 46"/>
                  <a:gd name="T42" fmla="*/ 6 w 35"/>
                  <a:gd name="T43" fmla="*/ 5 h 46"/>
                  <a:gd name="T44" fmla="*/ 6 w 35"/>
                  <a:gd name="T45" fmla="*/ 41 h 46"/>
                  <a:gd name="T46" fmla="*/ 12 w 35"/>
                  <a:gd name="T47" fmla="*/ 41 h 46"/>
                  <a:gd name="T48" fmla="*/ 19 w 35"/>
                  <a:gd name="T49" fmla="*/ 40 h 46"/>
                  <a:gd name="T50" fmla="*/ 24 w 35"/>
                  <a:gd name="T51" fmla="*/ 36 h 46"/>
                  <a:gd name="T52" fmla="*/ 27 w 35"/>
                  <a:gd name="T53" fmla="*/ 31 h 46"/>
                  <a:gd name="T54" fmla="*/ 28 w 35"/>
                  <a:gd name="T5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4" y="30"/>
                      <a:pt x="33" y="33"/>
                    </a:cubicBezTo>
                    <a:cubicBezTo>
                      <a:pt x="32" y="36"/>
                      <a:pt x="31" y="38"/>
                      <a:pt x="29" y="40"/>
                    </a:cubicBezTo>
                    <a:cubicBezTo>
                      <a:pt x="27" y="42"/>
                      <a:pt x="24" y="43"/>
                      <a:pt x="22" y="44"/>
                    </a:cubicBezTo>
                    <a:cubicBezTo>
                      <a:pt x="19" y="45"/>
                      <a:pt x="15" y="46"/>
                      <a:pt x="12" y="46"/>
                    </a:cubicBezTo>
                    <a:cubicBezTo>
                      <a:pt x="2" y="46"/>
                      <a:pt x="2" y="46"/>
                      <a:pt x="2" y="46"/>
                    </a:cubicBezTo>
                    <a:cubicBezTo>
                      <a:pt x="1" y="46"/>
                      <a:pt x="1" y="46"/>
                      <a:pt x="0" y="45"/>
                    </a:cubicBezTo>
                    <a:cubicBezTo>
                      <a:pt x="0" y="45"/>
                      <a:pt x="0" y="44"/>
                      <a:pt x="0" y="43"/>
                    </a:cubicBezTo>
                    <a:cubicBezTo>
                      <a:pt x="0" y="3"/>
                      <a:pt x="0" y="3"/>
                      <a:pt x="0" y="3"/>
                    </a:cubicBezTo>
                    <a:cubicBezTo>
                      <a:pt x="0" y="2"/>
                      <a:pt x="0" y="1"/>
                      <a:pt x="0" y="1"/>
                    </a:cubicBezTo>
                    <a:cubicBezTo>
                      <a:pt x="1" y="1"/>
                      <a:pt x="1" y="0"/>
                      <a:pt x="2" y="0"/>
                    </a:cubicBezTo>
                    <a:cubicBezTo>
                      <a:pt x="12" y="0"/>
                      <a:pt x="12" y="0"/>
                      <a:pt x="12" y="0"/>
                    </a:cubicBezTo>
                    <a:cubicBezTo>
                      <a:pt x="16" y="0"/>
                      <a:pt x="19" y="1"/>
                      <a:pt x="22" y="2"/>
                    </a:cubicBezTo>
                    <a:cubicBezTo>
                      <a:pt x="25" y="3"/>
                      <a:pt x="27" y="4"/>
                      <a:pt x="29" y="6"/>
                    </a:cubicBezTo>
                    <a:cubicBezTo>
                      <a:pt x="31" y="8"/>
                      <a:pt x="32" y="10"/>
                      <a:pt x="33" y="13"/>
                    </a:cubicBezTo>
                    <a:cubicBezTo>
                      <a:pt x="34" y="16"/>
                      <a:pt x="35" y="19"/>
                      <a:pt x="35" y="22"/>
                    </a:cubicBezTo>
                    <a:close/>
                    <a:moveTo>
                      <a:pt x="28" y="23"/>
                    </a:moveTo>
                    <a:cubicBezTo>
                      <a:pt x="28" y="20"/>
                      <a:pt x="28" y="18"/>
                      <a:pt x="27" y="16"/>
                    </a:cubicBezTo>
                    <a:cubicBezTo>
                      <a:pt x="27" y="14"/>
                      <a:pt x="26" y="12"/>
                      <a:pt x="24" y="10"/>
                    </a:cubicBezTo>
                    <a:cubicBezTo>
                      <a:pt x="23" y="9"/>
                      <a:pt x="22" y="8"/>
                      <a:pt x="20" y="7"/>
                    </a:cubicBezTo>
                    <a:cubicBezTo>
                      <a:pt x="18" y="6"/>
                      <a:pt x="15" y="5"/>
                      <a:pt x="12" y="5"/>
                    </a:cubicBezTo>
                    <a:cubicBezTo>
                      <a:pt x="6" y="5"/>
                      <a:pt x="6" y="5"/>
                      <a:pt x="6" y="5"/>
                    </a:cubicBezTo>
                    <a:cubicBezTo>
                      <a:pt x="6" y="41"/>
                      <a:pt x="6" y="41"/>
                      <a:pt x="6" y="41"/>
                    </a:cubicBezTo>
                    <a:cubicBezTo>
                      <a:pt x="12" y="41"/>
                      <a:pt x="12" y="41"/>
                      <a:pt x="12" y="41"/>
                    </a:cubicBezTo>
                    <a:cubicBezTo>
                      <a:pt x="15" y="41"/>
                      <a:pt x="17" y="40"/>
                      <a:pt x="19" y="40"/>
                    </a:cubicBezTo>
                    <a:cubicBezTo>
                      <a:pt x="21" y="39"/>
                      <a:pt x="23" y="38"/>
                      <a:pt x="24" y="36"/>
                    </a:cubicBezTo>
                    <a:cubicBezTo>
                      <a:pt x="26" y="35"/>
                      <a:pt x="27" y="33"/>
                      <a:pt x="27" y="31"/>
                    </a:cubicBezTo>
                    <a:cubicBezTo>
                      <a:pt x="28" y="28"/>
                      <a:pt x="28" y="26"/>
                      <a:pt x="28"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0" name="Freeform 498">
                <a:extLst>
                  <a:ext uri="{FF2B5EF4-FFF2-40B4-BE49-F238E27FC236}">
                    <a16:creationId xmlns:a16="http://schemas.microsoft.com/office/drawing/2014/main" id="{A3E3E0A5-68F4-43C7-ADBB-20259E8A1949}"/>
                  </a:ext>
                </a:extLst>
              </p:cNvPr>
              <p:cNvSpPr>
                <a:spLocks/>
              </p:cNvSpPr>
              <p:nvPr userDrawn="1"/>
            </p:nvSpPr>
            <p:spPr bwMode="auto">
              <a:xfrm>
                <a:off x="5502" y="1113"/>
                <a:ext cx="21" cy="35"/>
              </a:xfrm>
              <a:custGeom>
                <a:avLst/>
                <a:gdLst>
                  <a:gd name="T0" fmla="*/ 28 w 28"/>
                  <a:gd name="T1" fmla="*/ 33 h 47"/>
                  <a:gd name="T2" fmla="*/ 27 w 28"/>
                  <a:gd name="T3" fmla="*/ 39 h 47"/>
                  <a:gd name="T4" fmla="*/ 24 w 28"/>
                  <a:gd name="T5" fmla="*/ 43 h 47"/>
                  <a:gd name="T6" fmla="*/ 19 w 28"/>
                  <a:gd name="T7" fmla="*/ 46 h 47"/>
                  <a:gd name="T8" fmla="*/ 13 w 28"/>
                  <a:gd name="T9" fmla="*/ 47 h 47"/>
                  <a:gd name="T10" fmla="*/ 8 w 28"/>
                  <a:gd name="T11" fmla="*/ 46 h 47"/>
                  <a:gd name="T12" fmla="*/ 5 w 28"/>
                  <a:gd name="T13" fmla="*/ 45 h 47"/>
                  <a:gd name="T14" fmla="*/ 2 w 28"/>
                  <a:gd name="T15" fmla="*/ 44 h 47"/>
                  <a:gd name="T16" fmla="*/ 1 w 28"/>
                  <a:gd name="T17" fmla="*/ 43 h 47"/>
                  <a:gd name="T18" fmla="*/ 0 w 28"/>
                  <a:gd name="T19" fmla="*/ 42 h 47"/>
                  <a:gd name="T20" fmla="*/ 0 w 28"/>
                  <a:gd name="T21" fmla="*/ 40 h 47"/>
                  <a:gd name="T22" fmla="*/ 0 w 28"/>
                  <a:gd name="T23" fmla="*/ 39 h 47"/>
                  <a:gd name="T24" fmla="*/ 0 w 28"/>
                  <a:gd name="T25" fmla="*/ 38 h 47"/>
                  <a:gd name="T26" fmla="*/ 1 w 28"/>
                  <a:gd name="T27" fmla="*/ 38 h 47"/>
                  <a:gd name="T28" fmla="*/ 1 w 28"/>
                  <a:gd name="T29" fmla="*/ 38 h 47"/>
                  <a:gd name="T30" fmla="*/ 3 w 28"/>
                  <a:gd name="T31" fmla="*/ 38 h 47"/>
                  <a:gd name="T32" fmla="*/ 5 w 28"/>
                  <a:gd name="T33" fmla="*/ 40 h 47"/>
                  <a:gd name="T34" fmla="*/ 8 w 28"/>
                  <a:gd name="T35" fmla="*/ 41 h 47"/>
                  <a:gd name="T36" fmla="*/ 13 w 28"/>
                  <a:gd name="T37" fmla="*/ 42 h 47"/>
                  <a:gd name="T38" fmla="*/ 17 w 28"/>
                  <a:gd name="T39" fmla="*/ 41 h 47"/>
                  <a:gd name="T40" fmla="*/ 19 w 28"/>
                  <a:gd name="T41" fmla="*/ 40 h 47"/>
                  <a:gd name="T42" fmla="*/ 21 w 28"/>
                  <a:gd name="T43" fmla="*/ 37 h 47"/>
                  <a:gd name="T44" fmla="*/ 22 w 28"/>
                  <a:gd name="T45" fmla="*/ 34 h 47"/>
                  <a:gd name="T46" fmla="*/ 21 w 28"/>
                  <a:gd name="T47" fmla="*/ 31 h 47"/>
                  <a:gd name="T48" fmla="*/ 19 w 28"/>
                  <a:gd name="T49" fmla="*/ 28 h 47"/>
                  <a:gd name="T50" fmla="*/ 15 w 28"/>
                  <a:gd name="T51" fmla="*/ 26 h 47"/>
                  <a:gd name="T52" fmla="*/ 12 w 28"/>
                  <a:gd name="T53" fmla="*/ 25 h 47"/>
                  <a:gd name="T54" fmla="*/ 8 w 28"/>
                  <a:gd name="T55" fmla="*/ 23 h 47"/>
                  <a:gd name="T56" fmla="*/ 4 w 28"/>
                  <a:gd name="T57" fmla="*/ 20 h 47"/>
                  <a:gd name="T58" fmla="*/ 2 w 28"/>
                  <a:gd name="T59" fmla="*/ 17 h 47"/>
                  <a:gd name="T60" fmla="*/ 1 w 28"/>
                  <a:gd name="T61" fmla="*/ 12 h 47"/>
                  <a:gd name="T62" fmla="*/ 2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3 w 28"/>
                  <a:gd name="T75" fmla="*/ 2 h 47"/>
                  <a:gd name="T76" fmla="*/ 25 w 28"/>
                  <a:gd name="T77" fmla="*/ 3 h 47"/>
                  <a:gd name="T78" fmla="*/ 25 w 28"/>
                  <a:gd name="T79" fmla="*/ 3 h 47"/>
                  <a:gd name="T80" fmla="*/ 25 w 28"/>
                  <a:gd name="T81" fmla="*/ 4 h 47"/>
                  <a:gd name="T82" fmla="*/ 26 w 28"/>
                  <a:gd name="T83" fmla="*/ 5 h 47"/>
                  <a:gd name="T84" fmla="*/ 26 w 28"/>
                  <a:gd name="T85" fmla="*/ 6 h 47"/>
                  <a:gd name="T86" fmla="*/ 25 w 28"/>
                  <a:gd name="T87" fmla="*/ 7 h 47"/>
                  <a:gd name="T88" fmla="*/ 25 w 28"/>
                  <a:gd name="T89" fmla="*/ 8 h 47"/>
                  <a:gd name="T90" fmla="*/ 25 w 28"/>
                  <a:gd name="T91" fmla="*/ 8 h 47"/>
                  <a:gd name="T92" fmla="*/ 25 w 28"/>
                  <a:gd name="T93" fmla="*/ 8 h 47"/>
                  <a:gd name="T94" fmla="*/ 23 w 28"/>
                  <a:gd name="T95" fmla="*/ 8 h 47"/>
                  <a:gd name="T96" fmla="*/ 21 w 28"/>
                  <a:gd name="T97" fmla="*/ 7 h 47"/>
                  <a:gd name="T98" fmla="*/ 19 w 28"/>
                  <a:gd name="T99" fmla="*/ 6 h 47"/>
                  <a:gd name="T100" fmla="*/ 15 w 28"/>
                  <a:gd name="T101" fmla="*/ 5 h 47"/>
                  <a:gd name="T102" fmla="*/ 12 w 28"/>
                  <a:gd name="T103" fmla="*/ 6 h 47"/>
                  <a:gd name="T104" fmla="*/ 9 w 28"/>
                  <a:gd name="T105" fmla="*/ 7 h 47"/>
                  <a:gd name="T106" fmla="*/ 8 w 28"/>
                  <a:gd name="T107" fmla="*/ 9 h 47"/>
                  <a:gd name="T108" fmla="*/ 7 w 28"/>
                  <a:gd name="T109" fmla="*/ 11 h 47"/>
                  <a:gd name="T110" fmla="*/ 8 w 28"/>
                  <a:gd name="T111" fmla="*/ 15 h 47"/>
                  <a:gd name="T112" fmla="*/ 11 w 28"/>
                  <a:gd name="T113" fmla="*/ 17 h 47"/>
                  <a:gd name="T114" fmla="*/ 14 w 28"/>
                  <a:gd name="T115" fmla="*/ 19 h 47"/>
                  <a:gd name="T116" fmla="*/ 18 w 28"/>
                  <a:gd name="T117" fmla="*/ 21 h 47"/>
                  <a:gd name="T118" fmla="*/ 22 w 28"/>
                  <a:gd name="T119" fmla="*/ 23 h 47"/>
                  <a:gd name="T120" fmla="*/ 25 w 28"/>
                  <a:gd name="T121" fmla="*/ 25 h 47"/>
                  <a:gd name="T122" fmla="*/ 27 w 28"/>
                  <a:gd name="T123" fmla="*/ 29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6"/>
                      <a:pt x="28" y="37"/>
                      <a:pt x="27" y="39"/>
                    </a:cubicBezTo>
                    <a:cubicBezTo>
                      <a:pt x="26" y="41"/>
                      <a:pt x="25" y="42"/>
                      <a:pt x="24" y="43"/>
                    </a:cubicBezTo>
                    <a:cubicBezTo>
                      <a:pt x="22" y="44"/>
                      <a:pt x="21" y="45"/>
                      <a:pt x="19" y="46"/>
                    </a:cubicBezTo>
                    <a:cubicBezTo>
                      <a:pt x="17" y="47"/>
                      <a:pt x="15" y="47"/>
                      <a:pt x="13" y="47"/>
                    </a:cubicBezTo>
                    <a:cubicBezTo>
                      <a:pt x="11" y="47"/>
                      <a:pt x="10" y="47"/>
                      <a:pt x="8" y="46"/>
                    </a:cubicBezTo>
                    <a:cubicBezTo>
                      <a:pt x="7" y="46"/>
                      <a:pt x="6" y="46"/>
                      <a:pt x="5" y="45"/>
                    </a:cubicBezTo>
                    <a:cubicBezTo>
                      <a:pt x="4" y="45"/>
                      <a:pt x="3" y="45"/>
                      <a:pt x="2" y="44"/>
                    </a:cubicBezTo>
                    <a:cubicBezTo>
                      <a:pt x="2" y="44"/>
                      <a:pt x="1" y="44"/>
                      <a:pt x="1" y="43"/>
                    </a:cubicBezTo>
                    <a:cubicBezTo>
                      <a:pt x="1" y="43"/>
                      <a:pt x="0" y="43"/>
                      <a:pt x="0" y="42"/>
                    </a:cubicBezTo>
                    <a:cubicBezTo>
                      <a:pt x="0" y="42"/>
                      <a:pt x="0" y="41"/>
                      <a:pt x="0" y="40"/>
                    </a:cubicBezTo>
                    <a:cubicBezTo>
                      <a:pt x="0" y="40"/>
                      <a:pt x="0" y="40"/>
                      <a:pt x="0" y="39"/>
                    </a:cubicBezTo>
                    <a:cubicBezTo>
                      <a:pt x="0" y="39"/>
                      <a:pt x="0" y="39"/>
                      <a:pt x="0" y="38"/>
                    </a:cubicBezTo>
                    <a:cubicBezTo>
                      <a:pt x="1" y="38"/>
                      <a:pt x="1" y="38"/>
                      <a:pt x="1" y="38"/>
                    </a:cubicBezTo>
                    <a:cubicBezTo>
                      <a:pt x="1" y="38"/>
                      <a:pt x="1" y="38"/>
                      <a:pt x="1" y="38"/>
                    </a:cubicBezTo>
                    <a:cubicBezTo>
                      <a:pt x="2" y="38"/>
                      <a:pt x="2" y="38"/>
                      <a:pt x="3" y="38"/>
                    </a:cubicBezTo>
                    <a:cubicBezTo>
                      <a:pt x="3" y="39"/>
                      <a:pt x="4" y="39"/>
                      <a:pt x="5" y="40"/>
                    </a:cubicBezTo>
                    <a:cubicBezTo>
                      <a:pt x="6" y="40"/>
                      <a:pt x="7" y="41"/>
                      <a:pt x="8" y="41"/>
                    </a:cubicBezTo>
                    <a:cubicBezTo>
                      <a:pt x="10" y="41"/>
                      <a:pt x="11" y="42"/>
                      <a:pt x="13" y="42"/>
                    </a:cubicBezTo>
                    <a:cubicBezTo>
                      <a:pt x="14" y="42"/>
                      <a:pt x="15" y="41"/>
                      <a:pt x="17" y="41"/>
                    </a:cubicBezTo>
                    <a:cubicBezTo>
                      <a:pt x="18" y="41"/>
                      <a:pt x="19" y="40"/>
                      <a:pt x="19" y="40"/>
                    </a:cubicBezTo>
                    <a:cubicBezTo>
                      <a:pt x="20" y="39"/>
                      <a:pt x="21" y="38"/>
                      <a:pt x="21" y="37"/>
                    </a:cubicBezTo>
                    <a:cubicBezTo>
                      <a:pt x="22" y="36"/>
                      <a:pt x="22" y="35"/>
                      <a:pt x="22" y="34"/>
                    </a:cubicBezTo>
                    <a:cubicBezTo>
                      <a:pt x="22" y="33"/>
                      <a:pt x="21" y="32"/>
                      <a:pt x="21" y="31"/>
                    </a:cubicBezTo>
                    <a:cubicBezTo>
                      <a:pt x="20" y="30"/>
                      <a:pt x="20" y="29"/>
                      <a:pt x="19" y="28"/>
                    </a:cubicBezTo>
                    <a:cubicBezTo>
                      <a:pt x="18" y="28"/>
                      <a:pt x="17" y="27"/>
                      <a:pt x="15" y="26"/>
                    </a:cubicBezTo>
                    <a:cubicBezTo>
                      <a:pt x="14" y="26"/>
                      <a:pt x="13" y="25"/>
                      <a:pt x="12" y="25"/>
                    </a:cubicBezTo>
                    <a:cubicBezTo>
                      <a:pt x="10" y="24"/>
                      <a:pt x="9" y="23"/>
                      <a:pt x="8" y="23"/>
                    </a:cubicBezTo>
                    <a:cubicBezTo>
                      <a:pt x="7" y="22"/>
                      <a:pt x="5" y="21"/>
                      <a:pt x="4" y="20"/>
                    </a:cubicBezTo>
                    <a:cubicBezTo>
                      <a:pt x="4" y="19"/>
                      <a:pt x="3" y="18"/>
                      <a:pt x="2" y="17"/>
                    </a:cubicBezTo>
                    <a:cubicBezTo>
                      <a:pt x="2" y="15"/>
                      <a:pt x="1" y="14"/>
                      <a:pt x="1" y="12"/>
                    </a:cubicBezTo>
                    <a:cubicBezTo>
                      <a:pt x="1" y="10"/>
                      <a:pt x="2" y="8"/>
                      <a:pt x="2" y="7"/>
                    </a:cubicBezTo>
                    <a:cubicBezTo>
                      <a:pt x="3" y="5"/>
                      <a:pt x="4" y="4"/>
                      <a:pt x="5" y="3"/>
                    </a:cubicBezTo>
                    <a:cubicBezTo>
                      <a:pt x="6" y="2"/>
                      <a:pt x="8" y="1"/>
                      <a:pt x="10" y="1"/>
                    </a:cubicBezTo>
                    <a:cubicBezTo>
                      <a:pt x="11" y="0"/>
                      <a:pt x="13" y="0"/>
                      <a:pt x="15" y="0"/>
                    </a:cubicBezTo>
                    <a:cubicBezTo>
                      <a:pt x="16" y="0"/>
                      <a:pt x="17" y="0"/>
                      <a:pt x="18" y="0"/>
                    </a:cubicBezTo>
                    <a:cubicBezTo>
                      <a:pt x="19" y="0"/>
                      <a:pt x="20" y="1"/>
                      <a:pt x="21" y="1"/>
                    </a:cubicBezTo>
                    <a:cubicBezTo>
                      <a:pt x="22" y="1"/>
                      <a:pt x="23" y="2"/>
                      <a:pt x="23" y="2"/>
                    </a:cubicBezTo>
                    <a:cubicBezTo>
                      <a:pt x="24" y="2"/>
                      <a:pt x="25" y="3"/>
                      <a:pt x="25" y="3"/>
                    </a:cubicBezTo>
                    <a:cubicBezTo>
                      <a:pt x="25" y="3"/>
                      <a:pt x="25" y="3"/>
                      <a:pt x="25" y="3"/>
                    </a:cubicBezTo>
                    <a:cubicBezTo>
                      <a:pt x="25" y="3"/>
                      <a:pt x="25" y="4"/>
                      <a:pt x="25" y="4"/>
                    </a:cubicBezTo>
                    <a:cubicBezTo>
                      <a:pt x="25" y="4"/>
                      <a:pt x="25" y="4"/>
                      <a:pt x="26" y="5"/>
                    </a:cubicBezTo>
                    <a:cubicBezTo>
                      <a:pt x="26" y="5"/>
                      <a:pt x="26" y="5"/>
                      <a:pt x="26" y="6"/>
                    </a:cubicBezTo>
                    <a:cubicBezTo>
                      <a:pt x="26" y="6"/>
                      <a:pt x="26" y="6"/>
                      <a:pt x="25" y="7"/>
                    </a:cubicBezTo>
                    <a:cubicBezTo>
                      <a:pt x="25" y="7"/>
                      <a:pt x="25" y="7"/>
                      <a:pt x="25" y="8"/>
                    </a:cubicBezTo>
                    <a:cubicBezTo>
                      <a:pt x="25" y="8"/>
                      <a:pt x="25" y="8"/>
                      <a:pt x="25" y="8"/>
                    </a:cubicBezTo>
                    <a:cubicBezTo>
                      <a:pt x="25" y="8"/>
                      <a:pt x="25" y="8"/>
                      <a:pt x="25" y="8"/>
                    </a:cubicBezTo>
                    <a:cubicBezTo>
                      <a:pt x="24" y="8"/>
                      <a:pt x="24" y="8"/>
                      <a:pt x="23" y="8"/>
                    </a:cubicBezTo>
                    <a:cubicBezTo>
                      <a:pt x="23" y="7"/>
                      <a:pt x="22" y="7"/>
                      <a:pt x="21" y="7"/>
                    </a:cubicBezTo>
                    <a:cubicBezTo>
                      <a:pt x="21" y="6"/>
                      <a:pt x="20" y="6"/>
                      <a:pt x="19" y="6"/>
                    </a:cubicBezTo>
                    <a:cubicBezTo>
                      <a:pt x="17" y="5"/>
                      <a:pt x="16" y="5"/>
                      <a:pt x="15" y="5"/>
                    </a:cubicBezTo>
                    <a:cubicBezTo>
                      <a:pt x="14" y="5"/>
                      <a:pt x="12" y="5"/>
                      <a:pt x="12" y="6"/>
                    </a:cubicBezTo>
                    <a:cubicBezTo>
                      <a:pt x="11" y="6"/>
                      <a:pt x="10" y="6"/>
                      <a:pt x="9" y="7"/>
                    </a:cubicBezTo>
                    <a:cubicBezTo>
                      <a:pt x="9" y="7"/>
                      <a:pt x="8" y="8"/>
                      <a:pt x="8" y="9"/>
                    </a:cubicBezTo>
                    <a:cubicBezTo>
                      <a:pt x="8" y="10"/>
                      <a:pt x="7" y="10"/>
                      <a:pt x="7" y="11"/>
                    </a:cubicBezTo>
                    <a:cubicBezTo>
                      <a:pt x="7" y="13"/>
                      <a:pt x="8" y="14"/>
                      <a:pt x="8" y="15"/>
                    </a:cubicBezTo>
                    <a:cubicBezTo>
                      <a:pt x="9" y="16"/>
                      <a:pt x="10" y="16"/>
                      <a:pt x="11" y="17"/>
                    </a:cubicBezTo>
                    <a:cubicBezTo>
                      <a:pt x="12" y="18"/>
                      <a:pt x="13" y="18"/>
                      <a:pt x="14" y="19"/>
                    </a:cubicBezTo>
                    <a:cubicBezTo>
                      <a:pt x="15" y="20"/>
                      <a:pt x="16" y="20"/>
                      <a:pt x="18" y="21"/>
                    </a:cubicBezTo>
                    <a:cubicBezTo>
                      <a:pt x="19" y="21"/>
                      <a:pt x="20" y="22"/>
                      <a:pt x="22" y="23"/>
                    </a:cubicBezTo>
                    <a:cubicBezTo>
                      <a:pt x="23" y="23"/>
                      <a:pt x="24" y="24"/>
                      <a:pt x="25" y="25"/>
                    </a:cubicBezTo>
                    <a:cubicBezTo>
                      <a:pt x="26" y="26"/>
                      <a:pt x="27" y="27"/>
                      <a:pt x="27" y="29"/>
                    </a:cubicBezTo>
                    <a:cubicBezTo>
                      <a:pt x="28" y="30"/>
                      <a:pt x="28" y="32"/>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1" name="Freeform 499">
                <a:extLst>
                  <a:ext uri="{FF2B5EF4-FFF2-40B4-BE49-F238E27FC236}">
                    <a16:creationId xmlns:a16="http://schemas.microsoft.com/office/drawing/2014/main" id="{3EA95ED7-068E-4BD4-8D63-D208F53B5B49}"/>
                  </a:ext>
                </a:extLst>
              </p:cNvPr>
              <p:cNvSpPr>
                <a:spLocks/>
              </p:cNvSpPr>
              <p:nvPr userDrawn="1"/>
            </p:nvSpPr>
            <p:spPr bwMode="auto">
              <a:xfrm>
                <a:off x="5526" y="1113"/>
                <a:ext cx="46" cy="34"/>
              </a:xfrm>
              <a:custGeom>
                <a:avLst/>
                <a:gdLst>
                  <a:gd name="T0" fmla="*/ 48 w 60"/>
                  <a:gd name="T1" fmla="*/ 45 h 46"/>
                  <a:gd name="T2" fmla="*/ 47 w 60"/>
                  <a:gd name="T3" fmla="*/ 46 h 46"/>
                  <a:gd name="T4" fmla="*/ 47 w 60"/>
                  <a:gd name="T5" fmla="*/ 46 h 46"/>
                  <a:gd name="T6" fmla="*/ 45 w 60"/>
                  <a:gd name="T7" fmla="*/ 46 h 46"/>
                  <a:gd name="T8" fmla="*/ 44 w 60"/>
                  <a:gd name="T9" fmla="*/ 46 h 46"/>
                  <a:gd name="T10" fmla="*/ 42 w 60"/>
                  <a:gd name="T11" fmla="*/ 46 h 46"/>
                  <a:gd name="T12" fmla="*/ 41 w 60"/>
                  <a:gd name="T13" fmla="*/ 46 h 46"/>
                  <a:gd name="T14" fmla="*/ 40 w 60"/>
                  <a:gd name="T15" fmla="*/ 46 h 46"/>
                  <a:gd name="T16" fmla="*/ 39 w 60"/>
                  <a:gd name="T17" fmla="*/ 45 h 46"/>
                  <a:gd name="T18" fmla="*/ 30 w 60"/>
                  <a:gd name="T19" fmla="*/ 10 h 46"/>
                  <a:gd name="T20" fmla="*/ 30 w 60"/>
                  <a:gd name="T21" fmla="*/ 10 h 46"/>
                  <a:gd name="T22" fmla="*/ 21 w 60"/>
                  <a:gd name="T23" fmla="*/ 45 h 46"/>
                  <a:gd name="T24" fmla="*/ 21 w 60"/>
                  <a:gd name="T25" fmla="*/ 46 h 46"/>
                  <a:gd name="T26" fmla="*/ 20 w 60"/>
                  <a:gd name="T27" fmla="*/ 46 h 46"/>
                  <a:gd name="T28" fmla="*/ 19 w 60"/>
                  <a:gd name="T29" fmla="*/ 46 h 46"/>
                  <a:gd name="T30" fmla="*/ 17 w 60"/>
                  <a:gd name="T31" fmla="*/ 46 h 46"/>
                  <a:gd name="T32" fmla="*/ 15 w 60"/>
                  <a:gd name="T33" fmla="*/ 46 h 46"/>
                  <a:gd name="T34" fmla="*/ 14 w 60"/>
                  <a:gd name="T35" fmla="*/ 46 h 46"/>
                  <a:gd name="T36" fmla="*/ 13 w 60"/>
                  <a:gd name="T37" fmla="*/ 46 h 46"/>
                  <a:gd name="T38" fmla="*/ 13 w 60"/>
                  <a:gd name="T39" fmla="*/ 45 h 46"/>
                  <a:gd name="T40" fmla="*/ 1 w 60"/>
                  <a:gd name="T41" fmla="*/ 3 h 46"/>
                  <a:gd name="T42" fmla="*/ 0 w 60"/>
                  <a:gd name="T43" fmla="*/ 2 h 46"/>
                  <a:gd name="T44" fmla="*/ 1 w 60"/>
                  <a:gd name="T45" fmla="*/ 1 h 46"/>
                  <a:gd name="T46" fmla="*/ 2 w 60"/>
                  <a:gd name="T47" fmla="*/ 0 h 46"/>
                  <a:gd name="T48" fmla="*/ 3 w 60"/>
                  <a:gd name="T49" fmla="*/ 0 h 46"/>
                  <a:gd name="T50" fmla="*/ 5 w 60"/>
                  <a:gd name="T51" fmla="*/ 0 h 46"/>
                  <a:gd name="T52" fmla="*/ 6 w 60"/>
                  <a:gd name="T53" fmla="*/ 1 h 46"/>
                  <a:gd name="T54" fmla="*/ 7 w 60"/>
                  <a:gd name="T55" fmla="*/ 1 h 46"/>
                  <a:gd name="T56" fmla="*/ 7 w 60"/>
                  <a:gd name="T57" fmla="*/ 2 h 46"/>
                  <a:gd name="T58" fmla="*/ 17 w 60"/>
                  <a:gd name="T59" fmla="*/ 40 h 46"/>
                  <a:gd name="T60" fmla="*/ 17 w 60"/>
                  <a:gd name="T61" fmla="*/ 40 h 46"/>
                  <a:gd name="T62" fmla="*/ 27 w 60"/>
                  <a:gd name="T63" fmla="*/ 2 h 46"/>
                  <a:gd name="T64" fmla="*/ 27 w 60"/>
                  <a:gd name="T65" fmla="*/ 1 h 46"/>
                  <a:gd name="T66" fmla="*/ 27 w 60"/>
                  <a:gd name="T67" fmla="*/ 1 h 46"/>
                  <a:gd name="T68" fmla="*/ 28 w 60"/>
                  <a:gd name="T69" fmla="*/ 0 h 46"/>
                  <a:gd name="T70" fmla="*/ 30 w 60"/>
                  <a:gd name="T71" fmla="*/ 0 h 46"/>
                  <a:gd name="T72" fmla="*/ 32 w 60"/>
                  <a:gd name="T73" fmla="*/ 0 h 46"/>
                  <a:gd name="T74" fmla="*/ 33 w 60"/>
                  <a:gd name="T75" fmla="*/ 1 h 46"/>
                  <a:gd name="T76" fmla="*/ 33 w 60"/>
                  <a:gd name="T77" fmla="*/ 1 h 46"/>
                  <a:gd name="T78" fmla="*/ 33 w 60"/>
                  <a:gd name="T79" fmla="*/ 2 h 46"/>
                  <a:gd name="T80" fmla="*/ 44 w 60"/>
                  <a:gd name="T81" fmla="*/ 40 h 46"/>
                  <a:gd name="T82" fmla="*/ 44 w 60"/>
                  <a:gd name="T83" fmla="*/ 40 h 46"/>
                  <a:gd name="T84" fmla="*/ 54 w 60"/>
                  <a:gd name="T85" fmla="*/ 2 h 46"/>
                  <a:gd name="T86" fmla="*/ 54 w 60"/>
                  <a:gd name="T87" fmla="*/ 1 h 46"/>
                  <a:gd name="T88" fmla="*/ 55 w 60"/>
                  <a:gd name="T89" fmla="*/ 1 h 46"/>
                  <a:gd name="T90" fmla="*/ 56 w 60"/>
                  <a:gd name="T91" fmla="*/ 0 h 46"/>
                  <a:gd name="T92" fmla="*/ 57 w 60"/>
                  <a:gd name="T93" fmla="*/ 0 h 46"/>
                  <a:gd name="T94" fmla="*/ 59 w 60"/>
                  <a:gd name="T95" fmla="*/ 1 h 46"/>
                  <a:gd name="T96" fmla="*/ 60 w 60"/>
                  <a:gd name="T97" fmla="*/ 1 h 46"/>
                  <a:gd name="T98" fmla="*/ 60 w 60"/>
                  <a:gd name="T99" fmla="*/ 2 h 46"/>
                  <a:gd name="T100" fmla="*/ 60 w 60"/>
                  <a:gd name="T101" fmla="*/ 3 h 46"/>
                  <a:gd name="T102" fmla="*/ 48 w 60"/>
                  <a:gd name="T10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6">
                    <a:moveTo>
                      <a:pt x="48" y="45"/>
                    </a:moveTo>
                    <a:cubicBezTo>
                      <a:pt x="48" y="45"/>
                      <a:pt x="48" y="45"/>
                      <a:pt x="47" y="46"/>
                    </a:cubicBezTo>
                    <a:cubicBezTo>
                      <a:pt x="47" y="46"/>
                      <a:pt x="47" y="46"/>
                      <a:pt x="47" y="46"/>
                    </a:cubicBezTo>
                    <a:cubicBezTo>
                      <a:pt x="46" y="46"/>
                      <a:pt x="46" y="46"/>
                      <a:pt x="45" y="46"/>
                    </a:cubicBezTo>
                    <a:cubicBezTo>
                      <a:pt x="45" y="46"/>
                      <a:pt x="44" y="46"/>
                      <a:pt x="44" y="46"/>
                    </a:cubicBezTo>
                    <a:cubicBezTo>
                      <a:pt x="43" y="46"/>
                      <a:pt x="42" y="46"/>
                      <a:pt x="42" y="46"/>
                    </a:cubicBezTo>
                    <a:cubicBezTo>
                      <a:pt x="41" y="46"/>
                      <a:pt x="41" y="46"/>
                      <a:pt x="41" y="46"/>
                    </a:cubicBezTo>
                    <a:cubicBezTo>
                      <a:pt x="40" y="46"/>
                      <a:pt x="40" y="46"/>
                      <a:pt x="40" y="46"/>
                    </a:cubicBezTo>
                    <a:cubicBezTo>
                      <a:pt x="40" y="45"/>
                      <a:pt x="39" y="45"/>
                      <a:pt x="39" y="45"/>
                    </a:cubicBezTo>
                    <a:cubicBezTo>
                      <a:pt x="30" y="10"/>
                      <a:pt x="30" y="10"/>
                      <a:pt x="30" y="10"/>
                    </a:cubicBezTo>
                    <a:cubicBezTo>
                      <a:pt x="30" y="10"/>
                      <a:pt x="30" y="10"/>
                      <a:pt x="30" y="10"/>
                    </a:cubicBezTo>
                    <a:cubicBezTo>
                      <a:pt x="21" y="45"/>
                      <a:pt x="21" y="45"/>
                      <a:pt x="21" y="45"/>
                    </a:cubicBezTo>
                    <a:cubicBezTo>
                      <a:pt x="21" y="45"/>
                      <a:pt x="21" y="45"/>
                      <a:pt x="21" y="46"/>
                    </a:cubicBezTo>
                    <a:cubicBezTo>
                      <a:pt x="20" y="46"/>
                      <a:pt x="20" y="46"/>
                      <a:pt x="20" y="46"/>
                    </a:cubicBezTo>
                    <a:cubicBezTo>
                      <a:pt x="20" y="46"/>
                      <a:pt x="19" y="46"/>
                      <a:pt x="19" y="46"/>
                    </a:cubicBezTo>
                    <a:cubicBezTo>
                      <a:pt x="18" y="46"/>
                      <a:pt x="18" y="46"/>
                      <a:pt x="17" y="46"/>
                    </a:cubicBezTo>
                    <a:cubicBezTo>
                      <a:pt x="16" y="46"/>
                      <a:pt x="16" y="46"/>
                      <a:pt x="15" y="46"/>
                    </a:cubicBezTo>
                    <a:cubicBezTo>
                      <a:pt x="14" y="46"/>
                      <a:pt x="14" y="46"/>
                      <a:pt x="14" y="46"/>
                    </a:cubicBezTo>
                    <a:cubicBezTo>
                      <a:pt x="13" y="46"/>
                      <a:pt x="13" y="46"/>
                      <a:pt x="13" y="46"/>
                    </a:cubicBezTo>
                    <a:cubicBezTo>
                      <a:pt x="13" y="45"/>
                      <a:pt x="13" y="45"/>
                      <a:pt x="13" y="45"/>
                    </a:cubicBezTo>
                    <a:cubicBezTo>
                      <a:pt x="1" y="3"/>
                      <a:pt x="1" y="3"/>
                      <a:pt x="1" y="3"/>
                    </a:cubicBezTo>
                    <a:cubicBezTo>
                      <a:pt x="0" y="2"/>
                      <a:pt x="0" y="2"/>
                      <a:pt x="0" y="2"/>
                    </a:cubicBezTo>
                    <a:cubicBezTo>
                      <a:pt x="0" y="1"/>
                      <a:pt x="0" y="1"/>
                      <a:pt x="1" y="1"/>
                    </a:cubicBezTo>
                    <a:cubicBezTo>
                      <a:pt x="1" y="1"/>
                      <a:pt x="1" y="1"/>
                      <a:pt x="2" y="0"/>
                    </a:cubicBezTo>
                    <a:cubicBezTo>
                      <a:pt x="2" y="0"/>
                      <a:pt x="3" y="0"/>
                      <a:pt x="3" y="0"/>
                    </a:cubicBezTo>
                    <a:cubicBezTo>
                      <a:pt x="4" y="0"/>
                      <a:pt x="5" y="0"/>
                      <a:pt x="5" y="0"/>
                    </a:cubicBezTo>
                    <a:cubicBezTo>
                      <a:pt x="6" y="1"/>
                      <a:pt x="6" y="1"/>
                      <a:pt x="6" y="1"/>
                    </a:cubicBezTo>
                    <a:cubicBezTo>
                      <a:pt x="6" y="1"/>
                      <a:pt x="6" y="1"/>
                      <a:pt x="7" y="1"/>
                    </a:cubicBezTo>
                    <a:cubicBezTo>
                      <a:pt x="7" y="1"/>
                      <a:pt x="7" y="1"/>
                      <a:pt x="7" y="2"/>
                    </a:cubicBezTo>
                    <a:cubicBezTo>
                      <a:pt x="17" y="40"/>
                      <a:pt x="17" y="40"/>
                      <a:pt x="17" y="40"/>
                    </a:cubicBezTo>
                    <a:cubicBezTo>
                      <a:pt x="17" y="40"/>
                      <a:pt x="17" y="40"/>
                      <a:pt x="17" y="40"/>
                    </a:cubicBezTo>
                    <a:cubicBezTo>
                      <a:pt x="27" y="2"/>
                      <a:pt x="27" y="2"/>
                      <a:pt x="27" y="2"/>
                    </a:cubicBezTo>
                    <a:cubicBezTo>
                      <a:pt x="27" y="2"/>
                      <a:pt x="27" y="1"/>
                      <a:pt x="27" y="1"/>
                    </a:cubicBezTo>
                    <a:cubicBezTo>
                      <a:pt x="27" y="1"/>
                      <a:pt x="27" y="1"/>
                      <a:pt x="27" y="1"/>
                    </a:cubicBezTo>
                    <a:cubicBezTo>
                      <a:pt x="28" y="1"/>
                      <a:pt x="28" y="1"/>
                      <a:pt x="28" y="0"/>
                    </a:cubicBezTo>
                    <a:cubicBezTo>
                      <a:pt x="29" y="0"/>
                      <a:pt x="29" y="0"/>
                      <a:pt x="30" y="0"/>
                    </a:cubicBezTo>
                    <a:cubicBezTo>
                      <a:pt x="31" y="0"/>
                      <a:pt x="31" y="0"/>
                      <a:pt x="32" y="0"/>
                    </a:cubicBezTo>
                    <a:cubicBezTo>
                      <a:pt x="32" y="1"/>
                      <a:pt x="32" y="1"/>
                      <a:pt x="33" y="1"/>
                    </a:cubicBezTo>
                    <a:cubicBezTo>
                      <a:pt x="33" y="1"/>
                      <a:pt x="33" y="1"/>
                      <a:pt x="33" y="1"/>
                    </a:cubicBezTo>
                    <a:cubicBezTo>
                      <a:pt x="33" y="1"/>
                      <a:pt x="33" y="2"/>
                      <a:pt x="33" y="2"/>
                    </a:cubicBezTo>
                    <a:cubicBezTo>
                      <a:pt x="44" y="40"/>
                      <a:pt x="44" y="40"/>
                      <a:pt x="44" y="40"/>
                    </a:cubicBezTo>
                    <a:cubicBezTo>
                      <a:pt x="44" y="40"/>
                      <a:pt x="44" y="40"/>
                      <a:pt x="44" y="40"/>
                    </a:cubicBezTo>
                    <a:cubicBezTo>
                      <a:pt x="54" y="2"/>
                      <a:pt x="54" y="2"/>
                      <a:pt x="54" y="2"/>
                    </a:cubicBezTo>
                    <a:cubicBezTo>
                      <a:pt x="54" y="1"/>
                      <a:pt x="54" y="1"/>
                      <a:pt x="54" y="1"/>
                    </a:cubicBezTo>
                    <a:cubicBezTo>
                      <a:pt x="54" y="1"/>
                      <a:pt x="54" y="1"/>
                      <a:pt x="55" y="1"/>
                    </a:cubicBezTo>
                    <a:cubicBezTo>
                      <a:pt x="55" y="1"/>
                      <a:pt x="55" y="1"/>
                      <a:pt x="56" y="0"/>
                    </a:cubicBezTo>
                    <a:cubicBezTo>
                      <a:pt x="56" y="0"/>
                      <a:pt x="57" y="0"/>
                      <a:pt x="57" y="0"/>
                    </a:cubicBezTo>
                    <a:cubicBezTo>
                      <a:pt x="58" y="0"/>
                      <a:pt x="58" y="0"/>
                      <a:pt x="59" y="1"/>
                    </a:cubicBezTo>
                    <a:cubicBezTo>
                      <a:pt x="59" y="1"/>
                      <a:pt x="60" y="1"/>
                      <a:pt x="60" y="1"/>
                    </a:cubicBezTo>
                    <a:cubicBezTo>
                      <a:pt x="60" y="1"/>
                      <a:pt x="60" y="1"/>
                      <a:pt x="60" y="2"/>
                    </a:cubicBezTo>
                    <a:cubicBezTo>
                      <a:pt x="60" y="2"/>
                      <a:pt x="60" y="2"/>
                      <a:pt x="60" y="3"/>
                    </a:cubicBezTo>
                    <a:lnTo>
                      <a:pt x="48"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2" name="Freeform 500">
                <a:extLst>
                  <a:ext uri="{FF2B5EF4-FFF2-40B4-BE49-F238E27FC236}">
                    <a16:creationId xmlns:a16="http://schemas.microsoft.com/office/drawing/2014/main" id="{ED9FED74-7813-4D69-B910-20B7BA2968A3}"/>
                  </a:ext>
                </a:extLst>
              </p:cNvPr>
              <p:cNvSpPr>
                <a:spLocks/>
              </p:cNvSpPr>
              <p:nvPr userDrawn="1"/>
            </p:nvSpPr>
            <p:spPr bwMode="auto">
              <a:xfrm>
                <a:off x="5578" y="1113"/>
                <a:ext cx="19" cy="34"/>
              </a:xfrm>
              <a:custGeom>
                <a:avLst/>
                <a:gdLst>
                  <a:gd name="T0" fmla="*/ 26 w 26"/>
                  <a:gd name="T1" fmla="*/ 43 h 45"/>
                  <a:gd name="T2" fmla="*/ 26 w 26"/>
                  <a:gd name="T3" fmla="*/ 44 h 45"/>
                  <a:gd name="T4" fmla="*/ 25 w 26"/>
                  <a:gd name="T5" fmla="*/ 45 h 45"/>
                  <a:gd name="T6" fmla="*/ 25 w 26"/>
                  <a:gd name="T7" fmla="*/ 45 h 45"/>
                  <a:gd name="T8" fmla="*/ 24 w 26"/>
                  <a:gd name="T9" fmla="*/ 45 h 45"/>
                  <a:gd name="T10" fmla="*/ 3 w 26"/>
                  <a:gd name="T11" fmla="*/ 45 h 45"/>
                  <a:gd name="T12" fmla="*/ 1 w 26"/>
                  <a:gd name="T13" fmla="*/ 45 h 45"/>
                  <a:gd name="T14" fmla="*/ 0 w 26"/>
                  <a:gd name="T15" fmla="*/ 43 h 45"/>
                  <a:gd name="T16" fmla="*/ 0 w 26"/>
                  <a:gd name="T17" fmla="*/ 2 h 45"/>
                  <a:gd name="T18" fmla="*/ 1 w 26"/>
                  <a:gd name="T19" fmla="*/ 0 h 45"/>
                  <a:gd name="T20" fmla="*/ 3 w 26"/>
                  <a:gd name="T21" fmla="*/ 0 h 45"/>
                  <a:gd name="T22" fmla="*/ 24 w 26"/>
                  <a:gd name="T23" fmla="*/ 0 h 45"/>
                  <a:gd name="T24" fmla="*/ 25 w 26"/>
                  <a:gd name="T25" fmla="*/ 0 h 45"/>
                  <a:gd name="T26" fmla="*/ 25 w 26"/>
                  <a:gd name="T27" fmla="*/ 0 h 45"/>
                  <a:gd name="T28" fmla="*/ 25 w 26"/>
                  <a:gd name="T29" fmla="*/ 1 h 45"/>
                  <a:gd name="T30" fmla="*/ 25 w 26"/>
                  <a:gd name="T31" fmla="*/ 2 h 45"/>
                  <a:gd name="T32" fmla="*/ 25 w 26"/>
                  <a:gd name="T33" fmla="*/ 3 h 45"/>
                  <a:gd name="T34" fmla="*/ 25 w 26"/>
                  <a:gd name="T35" fmla="*/ 4 h 45"/>
                  <a:gd name="T36" fmla="*/ 25 w 26"/>
                  <a:gd name="T37" fmla="*/ 5 h 45"/>
                  <a:gd name="T38" fmla="*/ 24 w 26"/>
                  <a:gd name="T39" fmla="*/ 5 h 45"/>
                  <a:gd name="T40" fmla="*/ 6 w 26"/>
                  <a:gd name="T41" fmla="*/ 5 h 45"/>
                  <a:gd name="T42" fmla="*/ 6 w 26"/>
                  <a:gd name="T43" fmla="*/ 19 h 45"/>
                  <a:gd name="T44" fmla="*/ 22 w 26"/>
                  <a:gd name="T45" fmla="*/ 19 h 45"/>
                  <a:gd name="T46" fmla="*/ 22 w 26"/>
                  <a:gd name="T47" fmla="*/ 19 h 45"/>
                  <a:gd name="T48" fmla="*/ 22 w 26"/>
                  <a:gd name="T49" fmla="*/ 20 h 45"/>
                  <a:gd name="T50" fmla="*/ 23 w 26"/>
                  <a:gd name="T51" fmla="*/ 20 h 45"/>
                  <a:gd name="T52" fmla="*/ 23 w 26"/>
                  <a:gd name="T53" fmla="*/ 21 h 45"/>
                  <a:gd name="T54" fmla="*/ 23 w 26"/>
                  <a:gd name="T55" fmla="*/ 23 h 45"/>
                  <a:gd name="T56" fmla="*/ 22 w 26"/>
                  <a:gd name="T57" fmla="*/ 23 h 45"/>
                  <a:gd name="T58" fmla="*/ 22 w 26"/>
                  <a:gd name="T59" fmla="*/ 24 h 45"/>
                  <a:gd name="T60" fmla="*/ 22 w 26"/>
                  <a:gd name="T61" fmla="*/ 24 h 45"/>
                  <a:gd name="T62" fmla="*/ 6 w 26"/>
                  <a:gd name="T63" fmla="*/ 24 h 45"/>
                  <a:gd name="T64" fmla="*/ 6 w 26"/>
                  <a:gd name="T65" fmla="*/ 40 h 45"/>
                  <a:gd name="T66" fmla="*/ 24 w 26"/>
                  <a:gd name="T67" fmla="*/ 40 h 45"/>
                  <a:gd name="T68" fmla="*/ 25 w 26"/>
                  <a:gd name="T69" fmla="*/ 40 h 45"/>
                  <a:gd name="T70" fmla="*/ 25 w 26"/>
                  <a:gd name="T71" fmla="*/ 41 h 45"/>
                  <a:gd name="T72" fmla="*/ 26 w 26"/>
                  <a:gd name="T73" fmla="*/ 41 h 45"/>
                  <a:gd name="T74" fmla="*/ 26 w 26"/>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45">
                    <a:moveTo>
                      <a:pt x="26" y="43"/>
                    </a:moveTo>
                    <a:cubicBezTo>
                      <a:pt x="26" y="43"/>
                      <a:pt x="26" y="43"/>
                      <a:pt x="26" y="44"/>
                    </a:cubicBezTo>
                    <a:cubicBezTo>
                      <a:pt x="25" y="44"/>
                      <a:pt x="25" y="44"/>
                      <a:pt x="25" y="45"/>
                    </a:cubicBezTo>
                    <a:cubicBezTo>
                      <a:pt x="25" y="45"/>
                      <a:pt x="25" y="45"/>
                      <a:pt x="25" y="45"/>
                    </a:cubicBezTo>
                    <a:cubicBezTo>
                      <a:pt x="25" y="45"/>
                      <a:pt x="25" y="45"/>
                      <a:pt x="24" y="45"/>
                    </a:cubicBezTo>
                    <a:cubicBezTo>
                      <a:pt x="3" y="45"/>
                      <a:pt x="3" y="45"/>
                      <a:pt x="3" y="45"/>
                    </a:cubicBezTo>
                    <a:cubicBezTo>
                      <a:pt x="2" y="45"/>
                      <a:pt x="1" y="45"/>
                      <a:pt x="1" y="45"/>
                    </a:cubicBezTo>
                    <a:cubicBezTo>
                      <a:pt x="1" y="44"/>
                      <a:pt x="0" y="44"/>
                      <a:pt x="0" y="43"/>
                    </a:cubicBezTo>
                    <a:cubicBezTo>
                      <a:pt x="0" y="2"/>
                      <a:pt x="0" y="2"/>
                      <a:pt x="0" y="2"/>
                    </a:cubicBezTo>
                    <a:cubicBezTo>
                      <a:pt x="0" y="1"/>
                      <a:pt x="1" y="1"/>
                      <a:pt x="1" y="0"/>
                    </a:cubicBezTo>
                    <a:cubicBezTo>
                      <a:pt x="1" y="0"/>
                      <a:pt x="2" y="0"/>
                      <a:pt x="3" y="0"/>
                    </a:cubicBezTo>
                    <a:cubicBezTo>
                      <a:pt x="24" y="0"/>
                      <a:pt x="24" y="0"/>
                      <a:pt x="24" y="0"/>
                    </a:cubicBezTo>
                    <a:cubicBezTo>
                      <a:pt x="24" y="0"/>
                      <a:pt x="24" y="0"/>
                      <a:pt x="25" y="0"/>
                    </a:cubicBezTo>
                    <a:cubicBezTo>
                      <a:pt x="25" y="0"/>
                      <a:pt x="25" y="0"/>
                      <a:pt x="25" y="0"/>
                    </a:cubicBezTo>
                    <a:cubicBezTo>
                      <a:pt x="25" y="0"/>
                      <a:pt x="25" y="1"/>
                      <a:pt x="25" y="1"/>
                    </a:cubicBezTo>
                    <a:cubicBezTo>
                      <a:pt x="25" y="1"/>
                      <a:pt x="25" y="2"/>
                      <a:pt x="25" y="2"/>
                    </a:cubicBezTo>
                    <a:cubicBezTo>
                      <a:pt x="25" y="3"/>
                      <a:pt x="25" y="3"/>
                      <a:pt x="25" y="3"/>
                    </a:cubicBezTo>
                    <a:cubicBezTo>
                      <a:pt x="25" y="4"/>
                      <a:pt x="25" y="4"/>
                      <a:pt x="25" y="4"/>
                    </a:cubicBezTo>
                    <a:cubicBezTo>
                      <a:pt x="25" y="4"/>
                      <a:pt x="25" y="4"/>
                      <a:pt x="25" y="5"/>
                    </a:cubicBezTo>
                    <a:cubicBezTo>
                      <a:pt x="24" y="5"/>
                      <a:pt x="24" y="5"/>
                      <a:pt x="24" y="5"/>
                    </a:cubicBezTo>
                    <a:cubicBezTo>
                      <a:pt x="6" y="5"/>
                      <a:pt x="6" y="5"/>
                      <a:pt x="6" y="5"/>
                    </a:cubicBezTo>
                    <a:cubicBezTo>
                      <a:pt x="6" y="19"/>
                      <a:pt x="6" y="19"/>
                      <a:pt x="6" y="19"/>
                    </a:cubicBezTo>
                    <a:cubicBezTo>
                      <a:pt x="22" y="19"/>
                      <a:pt x="22" y="19"/>
                      <a:pt x="22" y="19"/>
                    </a:cubicBezTo>
                    <a:cubicBezTo>
                      <a:pt x="22" y="19"/>
                      <a:pt x="22" y="19"/>
                      <a:pt x="22" y="19"/>
                    </a:cubicBezTo>
                    <a:cubicBezTo>
                      <a:pt x="22" y="19"/>
                      <a:pt x="22" y="19"/>
                      <a:pt x="22" y="20"/>
                    </a:cubicBezTo>
                    <a:cubicBezTo>
                      <a:pt x="23" y="20"/>
                      <a:pt x="23" y="20"/>
                      <a:pt x="23" y="20"/>
                    </a:cubicBezTo>
                    <a:cubicBezTo>
                      <a:pt x="23" y="21"/>
                      <a:pt x="23" y="21"/>
                      <a:pt x="23" y="21"/>
                    </a:cubicBezTo>
                    <a:cubicBezTo>
                      <a:pt x="23" y="22"/>
                      <a:pt x="23" y="22"/>
                      <a:pt x="23" y="23"/>
                    </a:cubicBezTo>
                    <a:cubicBezTo>
                      <a:pt x="23" y="23"/>
                      <a:pt x="23" y="23"/>
                      <a:pt x="22" y="23"/>
                    </a:cubicBezTo>
                    <a:cubicBezTo>
                      <a:pt x="22" y="23"/>
                      <a:pt x="22" y="24"/>
                      <a:pt x="22" y="24"/>
                    </a:cubicBezTo>
                    <a:cubicBezTo>
                      <a:pt x="22" y="24"/>
                      <a:pt x="22" y="24"/>
                      <a:pt x="22" y="24"/>
                    </a:cubicBezTo>
                    <a:cubicBezTo>
                      <a:pt x="6" y="24"/>
                      <a:pt x="6" y="24"/>
                      <a:pt x="6" y="24"/>
                    </a:cubicBezTo>
                    <a:cubicBezTo>
                      <a:pt x="6" y="40"/>
                      <a:pt x="6" y="40"/>
                      <a:pt x="6" y="40"/>
                    </a:cubicBezTo>
                    <a:cubicBezTo>
                      <a:pt x="24" y="40"/>
                      <a:pt x="24" y="40"/>
                      <a:pt x="24" y="40"/>
                    </a:cubicBezTo>
                    <a:cubicBezTo>
                      <a:pt x="25" y="40"/>
                      <a:pt x="25" y="40"/>
                      <a:pt x="25" y="40"/>
                    </a:cubicBezTo>
                    <a:cubicBezTo>
                      <a:pt x="25" y="40"/>
                      <a:pt x="25" y="40"/>
                      <a:pt x="25" y="41"/>
                    </a:cubicBezTo>
                    <a:cubicBezTo>
                      <a:pt x="25" y="41"/>
                      <a:pt x="25" y="41"/>
                      <a:pt x="26" y="41"/>
                    </a:cubicBezTo>
                    <a:cubicBezTo>
                      <a:pt x="26" y="42"/>
                      <a:pt x="26" y="42"/>
                      <a:pt x="26"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3" name="Freeform 501">
                <a:extLst>
                  <a:ext uri="{FF2B5EF4-FFF2-40B4-BE49-F238E27FC236}">
                    <a16:creationId xmlns:a16="http://schemas.microsoft.com/office/drawing/2014/main" id="{B52CB2BF-2BA9-4B04-B7EE-8A3D781C6863}"/>
                  </a:ext>
                </a:extLst>
              </p:cNvPr>
              <p:cNvSpPr>
                <a:spLocks noEditPoints="1"/>
              </p:cNvSpPr>
              <p:nvPr userDrawn="1"/>
            </p:nvSpPr>
            <p:spPr bwMode="auto">
              <a:xfrm>
                <a:off x="5604" y="1113"/>
                <a:ext cx="26" cy="34"/>
              </a:xfrm>
              <a:custGeom>
                <a:avLst/>
                <a:gdLst>
                  <a:gd name="T0" fmla="*/ 35 w 35"/>
                  <a:gd name="T1" fmla="*/ 22 h 45"/>
                  <a:gd name="T2" fmla="*/ 34 w 35"/>
                  <a:gd name="T3" fmla="*/ 32 h 45"/>
                  <a:gd name="T4" fmla="*/ 29 w 35"/>
                  <a:gd name="T5" fmla="*/ 39 h 45"/>
                  <a:gd name="T6" fmla="*/ 22 w 35"/>
                  <a:gd name="T7" fmla="*/ 44 h 45"/>
                  <a:gd name="T8" fmla="*/ 12 w 35"/>
                  <a:gd name="T9" fmla="*/ 45 h 45"/>
                  <a:gd name="T10" fmla="*/ 3 w 35"/>
                  <a:gd name="T11" fmla="*/ 45 h 45"/>
                  <a:gd name="T12" fmla="*/ 1 w 35"/>
                  <a:gd name="T13" fmla="*/ 45 h 45"/>
                  <a:gd name="T14" fmla="*/ 0 w 35"/>
                  <a:gd name="T15" fmla="*/ 43 h 45"/>
                  <a:gd name="T16" fmla="*/ 0 w 35"/>
                  <a:gd name="T17" fmla="*/ 2 h 45"/>
                  <a:gd name="T18" fmla="*/ 1 w 35"/>
                  <a:gd name="T19" fmla="*/ 0 h 45"/>
                  <a:gd name="T20" fmla="*/ 3 w 35"/>
                  <a:gd name="T21" fmla="*/ 0 h 45"/>
                  <a:gd name="T22" fmla="*/ 13 w 35"/>
                  <a:gd name="T23" fmla="*/ 0 h 45"/>
                  <a:gd name="T24" fmla="*/ 23 w 35"/>
                  <a:gd name="T25" fmla="*/ 1 h 45"/>
                  <a:gd name="T26" fmla="*/ 30 w 35"/>
                  <a:gd name="T27" fmla="*/ 6 h 45"/>
                  <a:gd name="T28" fmla="*/ 34 w 35"/>
                  <a:gd name="T29" fmla="*/ 13 h 45"/>
                  <a:gd name="T30" fmla="*/ 35 w 35"/>
                  <a:gd name="T31" fmla="*/ 22 h 45"/>
                  <a:gd name="T32" fmla="*/ 29 w 35"/>
                  <a:gd name="T33" fmla="*/ 22 h 45"/>
                  <a:gd name="T34" fmla="*/ 28 w 35"/>
                  <a:gd name="T35" fmla="*/ 15 h 45"/>
                  <a:gd name="T36" fmla="*/ 25 w 35"/>
                  <a:gd name="T37" fmla="*/ 10 h 45"/>
                  <a:gd name="T38" fmla="*/ 20 w 35"/>
                  <a:gd name="T39" fmla="*/ 6 h 45"/>
                  <a:gd name="T40" fmla="*/ 13 w 35"/>
                  <a:gd name="T41" fmla="*/ 5 h 45"/>
                  <a:gd name="T42" fmla="*/ 6 w 35"/>
                  <a:gd name="T43" fmla="*/ 5 h 45"/>
                  <a:gd name="T44" fmla="*/ 6 w 35"/>
                  <a:gd name="T45" fmla="*/ 40 h 45"/>
                  <a:gd name="T46" fmla="*/ 13 w 35"/>
                  <a:gd name="T47" fmla="*/ 40 h 45"/>
                  <a:gd name="T48" fmla="*/ 20 w 35"/>
                  <a:gd name="T49" fmla="*/ 39 h 45"/>
                  <a:gd name="T50" fmla="*/ 25 w 35"/>
                  <a:gd name="T51" fmla="*/ 36 h 45"/>
                  <a:gd name="T52" fmla="*/ 28 w 35"/>
                  <a:gd name="T53" fmla="*/ 30 h 45"/>
                  <a:gd name="T54" fmla="*/ 29 w 35"/>
                  <a:gd name="T5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5">
                    <a:moveTo>
                      <a:pt x="35" y="22"/>
                    </a:moveTo>
                    <a:cubicBezTo>
                      <a:pt x="35" y="26"/>
                      <a:pt x="35" y="29"/>
                      <a:pt x="34" y="32"/>
                    </a:cubicBezTo>
                    <a:cubicBezTo>
                      <a:pt x="33" y="35"/>
                      <a:pt x="31" y="37"/>
                      <a:pt x="29" y="39"/>
                    </a:cubicBezTo>
                    <a:cubicBezTo>
                      <a:pt x="28" y="41"/>
                      <a:pt x="25" y="43"/>
                      <a:pt x="22" y="44"/>
                    </a:cubicBezTo>
                    <a:cubicBezTo>
                      <a:pt x="20" y="45"/>
                      <a:pt x="16" y="45"/>
                      <a:pt x="12" y="45"/>
                    </a:cubicBezTo>
                    <a:cubicBezTo>
                      <a:pt x="3" y="45"/>
                      <a:pt x="3" y="45"/>
                      <a:pt x="3" y="45"/>
                    </a:cubicBezTo>
                    <a:cubicBezTo>
                      <a:pt x="2" y="45"/>
                      <a:pt x="2" y="45"/>
                      <a:pt x="1" y="45"/>
                    </a:cubicBezTo>
                    <a:cubicBezTo>
                      <a:pt x="1" y="44"/>
                      <a:pt x="0" y="44"/>
                      <a:pt x="0" y="43"/>
                    </a:cubicBezTo>
                    <a:cubicBezTo>
                      <a:pt x="0" y="2"/>
                      <a:pt x="0" y="2"/>
                      <a:pt x="0" y="2"/>
                    </a:cubicBezTo>
                    <a:cubicBezTo>
                      <a:pt x="0" y="1"/>
                      <a:pt x="1" y="1"/>
                      <a:pt x="1" y="0"/>
                    </a:cubicBezTo>
                    <a:cubicBezTo>
                      <a:pt x="2" y="0"/>
                      <a:pt x="2" y="0"/>
                      <a:pt x="3" y="0"/>
                    </a:cubicBezTo>
                    <a:cubicBezTo>
                      <a:pt x="13" y="0"/>
                      <a:pt x="13" y="0"/>
                      <a:pt x="13" y="0"/>
                    </a:cubicBezTo>
                    <a:cubicBezTo>
                      <a:pt x="17" y="0"/>
                      <a:pt x="20" y="0"/>
                      <a:pt x="23" y="1"/>
                    </a:cubicBezTo>
                    <a:cubicBezTo>
                      <a:pt x="26" y="2"/>
                      <a:pt x="28" y="4"/>
                      <a:pt x="30" y="6"/>
                    </a:cubicBezTo>
                    <a:cubicBezTo>
                      <a:pt x="32" y="7"/>
                      <a:pt x="33" y="10"/>
                      <a:pt x="34" y="13"/>
                    </a:cubicBezTo>
                    <a:cubicBezTo>
                      <a:pt x="35" y="15"/>
                      <a:pt x="35" y="18"/>
                      <a:pt x="35" y="22"/>
                    </a:cubicBezTo>
                    <a:close/>
                    <a:moveTo>
                      <a:pt x="29" y="22"/>
                    </a:moveTo>
                    <a:cubicBezTo>
                      <a:pt x="29" y="20"/>
                      <a:pt x="29" y="17"/>
                      <a:pt x="28" y="15"/>
                    </a:cubicBezTo>
                    <a:cubicBezTo>
                      <a:pt x="28" y="13"/>
                      <a:pt x="27" y="11"/>
                      <a:pt x="25" y="10"/>
                    </a:cubicBezTo>
                    <a:cubicBezTo>
                      <a:pt x="24" y="8"/>
                      <a:pt x="22" y="7"/>
                      <a:pt x="20" y="6"/>
                    </a:cubicBezTo>
                    <a:cubicBezTo>
                      <a:pt x="18" y="5"/>
                      <a:pt x="16" y="5"/>
                      <a:pt x="13" y="5"/>
                    </a:cubicBezTo>
                    <a:cubicBezTo>
                      <a:pt x="6" y="5"/>
                      <a:pt x="6" y="5"/>
                      <a:pt x="6" y="5"/>
                    </a:cubicBezTo>
                    <a:cubicBezTo>
                      <a:pt x="6" y="40"/>
                      <a:pt x="6" y="40"/>
                      <a:pt x="6" y="40"/>
                    </a:cubicBezTo>
                    <a:cubicBezTo>
                      <a:pt x="13" y="40"/>
                      <a:pt x="13" y="40"/>
                      <a:pt x="13" y="40"/>
                    </a:cubicBezTo>
                    <a:cubicBezTo>
                      <a:pt x="16" y="40"/>
                      <a:pt x="18" y="40"/>
                      <a:pt x="20" y="39"/>
                    </a:cubicBezTo>
                    <a:cubicBezTo>
                      <a:pt x="22" y="38"/>
                      <a:pt x="24" y="37"/>
                      <a:pt x="25" y="36"/>
                    </a:cubicBezTo>
                    <a:cubicBezTo>
                      <a:pt x="26" y="34"/>
                      <a:pt x="27" y="32"/>
                      <a:pt x="28" y="30"/>
                    </a:cubicBezTo>
                    <a:cubicBezTo>
                      <a:pt x="29" y="28"/>
                      <a:pt x="29" y="25"/>
                      <a:pt x="29"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4" name="Freeform 502">
                <a:extLst>
                  <a:ext uri="{FF2B5EF4-FFF2-40B4-BE49-F238E27FC236}">
                    <a16:creationId xmlns:a16="http://schemas.microsoft.com/office/drawing/2014/main" id="{87B9C968-72A2-4BA2-AFED-CC27EF556DB2}"/>
                  </a:ext>
                </a:extLst>
              </p:cNvPr>
              <p:cNvSpPr>
                <a:spLocks/>
              </p:cNvSpPr>
              <p:nvPr userDrawn="1"/>
            </p:nvSpPr>
            <p:spPr bwMode="auto">
              <a:xfrm>
                <a:off x="5638" y="1113"/>
                <a:ext cx="19" cy="34"/>
              </a:xfrm>
              <a:custGeom>
                <a:avLst/>
                <a:gdLst>
                  <a:gd name="T0" fmla="*/ 25 w 25"/>
                  <a:gd name="T1" fmla="*/ 43 h 45"/>
                  <a:gd name="T2" fmla="*/ 25 w 25"/>
                  <a:gd name="T3" fmla="*/ 44 h 45"/>
                  <a:gd name="T4" fmla="*/ 25 w 25"/>
                  <a:gd name="T5" fmla="*/ 45 h 45"/>
                  <a:gd name="T6" fmla="*/ 24 w 25"/>
                  <a:gd name="T7" fmla="*/ 45 h 45"/>
                  <a:gd name="T8" fmla="*/ 24 w 25"/>
                  <a:gd name="T9" fmla="*/ 45 h 45"/>
                  <a:gd name="T10" fmla="*/ 2 w 25"/>
                  <a:gd name="T11" fmla="*/ 45 h 45"/>
                  <a:gd name="T12" fmla="*/ 0 w 25"/>
                  <a:gd name="T13" fmla="*/ 45 h 45"/>
                  <a:gd name="T14" fmla="*/ 0 w 25"/>
                  <a:gd name="T15" fmla="*/ 43 h 45"/>
                  <a:gd name="T16" fmla="*/ 0 w 25"/>
                  <a:gd name="T17" fmla="*/ 2 h 45"/>
                  <a:gd name="T18" fmla="*/ 0 w 25"/>
                  <a:gd name="T19" fmla="*/ 0 h 45"/>
                  <a:gd name="T20" fmla="*/ 2 w 25"/>
                  <a:gd name="T21" fmla="*/ 0 h 45"/>
                  <a:gd name="T22" fmla="*/ 24 w 25"/>
                  <a:gd name="T23" fmla="*/ 0 h 45"/>
                  <a:gd name="T24" fmla="*/ 24 w 25"/>
                  <a:gd name="T25" fmla="*/ 0 h 45"/>
                  <a:gd name="T26" fmla="*/ 24 w 25"/>
                  <a:gd name="T27" fmla="*/ 0 h 45"/>
                  <a:gd name="T28" fmla="*/ 25 w 25"/>
                  <a:gd name="T29" fmla="*/ 1 h 45"/>
                  <a:gd name="T30" fmla="*/ 25 w 25"/>
                  <a:gd name="T31" fmla="*/ 2 h 45"/>
                  <a:gd name="T32" fmla="*/ 25 w 25"/>
                  <a:gd name="T33" fmla="*/ 3 h 45"/>
                  <a:gd name="T34" fmla="*/ 24 w 25"/>
                  <a:gd name="T35" fmla="*/ 4 h 45"/>
                  <a:gd name="T36" fmla="*/ 24 w 25"/>
                  <a:gd name="T37" fmla="*/ 5 h 45"/>
                  <a:gd name="T38" fmla="*/ 24 w 25"/>
                  <a:gd name="T39" fmla="*/ 5 h 45"/>
                  <a:gd name="T40" fmla="*/ 6 w 25"/>
                  <a:gd name="T41" fmla="*/ 5 h 45"/>
                  <a:gd name="T42" fmla="*/ 6 w 25"/>
                  <a:gd name="T43" fmla="*/ 19 h 45"/>
                  <a:gd name="T44" fmla="*/ 21 w 25"/>
                  <a:gd name="T45" fmla="*/ 19 h 45"/>
                  <a:gd name="T46" fmla="*/ 22 w 25"/>
                  <a:gd name="T47" fmla="*/ 19 h 45"/>
                  <a:gd name="T48" fmla="*/ 22 w 25"/>
                  <a:gd name="T49" fmla="*/ 20 h 45"/>
                  <a:gd name="T50" fmla="*/ 22 w 25"/>
                  <a:gd name="T51" fmla="*/ 20 h 45"/>
                  <a:gd name="T52" fmla="*/ 22 w 25"/>
                  <a:gd name="T53" fmla="*/ 21 h 45"/>
                  <a:gd name="T54" fmla="*/ 22 w 25"/>
                  <a:gd name="T55" fmla="*/ 23 h 45"/>
                  <a:gd name="T56" fmla="*/ 22 w 25"/>
                  <a:gd name="T57" fmla="*/ 23 h 45"/>
                  <a:gd name="T58" fmla="*/ 22 w 25"/>
                  <a:gd name="T59" fmla="*/ 24 h 45"/>
                  <a:gd name="T60" fmla="*/ 21 w 25"/>
                  <a:gd name="T61" fmla="*/ 24 h 45"/>
                  <a:gd name="T62" fmla="*/ 6 w 25"/>
                  <a:gd name="T63" fmla="*/ 24 h 45"/>
                  <a:gd name="T64" fmla="*/ 6 w 25"/>
                  <a:gd name="T65" fmla="*/ 40 h 45"/>
                  <a:gd name="T66" fmla="*/ 24 w 25"/>
                  <a:gd name="T67" fmla="*/ 40 h 45"/>
                  <a:gd name="T68" fmla="*/ 24 w 25"/>
                  <a:gd name="T69" fmla="*/ 40 h 45"/>
                  <a:gd name="T70" fmla="*/ 25 w 25"/>
                  <a:gd name="T71" fmla="*/ 41 h 45"/>
                  <a:gd name="T72" fmla="*/ 25 w 25"/>
                  <a:gd name="T73" fmla="*/ 41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3"/>
                      <a:pt x="25" y="44"/>
                    </a:cubicBezTo>
                    <a:cubicBezTo>
                      <a:pt x="25" y="44"/>
                      <a:pt x="25" y="44"/>
                      <a:pt x="25" y="45"/>
                    </a:cubicBezTo>
                    <a:cubicBezTo>
                      <a:pt x="25" y="45"/>
                      <a:pt x="24" y="45"/>
                      <a:pt x="24" y="45"/>
                    </a:cubicBezTo>
                    <a:cubicBezTo>
                      <a:pt x="24" y="45"/>
                      <a:pt x="24" y="45"/>
                      <a:pt x="24" y="45"/>
                    </a:cubicBezTo>
                    <a:cubicBezTo>
                      <a:pt x="2" y="45"/>
                      <a:pt x="2" y="45"/>
                      <a:pt x="2" y="45"/>
                    </a:cubicBezTo>
                    <a:cubicBezTo>
                      <a:pt x="1" y="45"/>
                      <a:pt x="1" y="45"/>
                      <a:pt x="0" y="45"/>
                    </a:cubicBezTo>
                    <a:cubicBezTo>
                      <a:pt x="0" y="44"/>
                      <a:pt x="0" y="44"/>
                      <a:pt x="0" y="43"/>
                    </a:cubicBezTo>
                    <a:cubicBezTo>
                      <a:pt x="0" y="2"/>
                      <a:pt x="0" y="2"/>
                      <a:pt x="0" y="2"/>
                    </a:cubicBezTo>
                    <a:cubicBezTo>
                      <a:pt x="0" y="1"/>
                      <a:pt x="0" y="1"/>
                      <a:pt x="0" y="0"/>
                    </a:cubicBezTo>
                    <a:cubicBezTo>
                      <a:pt x="1" y="0"/>
                      <a:pt x="1" y="0"/>
                      <a:pt x="2" y="0"/>
                    </a:cubicBezTo>
                    <a:cubicBezTo>
                      <a:pt x="24" y="0"/>
                      <a:pt x="24" y="0"/>
                      <a:pt x="24" y="0"/>
                    </a:cubicBezTo>
                    <a:cubicBezTo>
                      <a:pt x="24" y="0"/>
                      <a:pt x="24" y="0"/>
                      <a:pt x="24" y="0"/>
                    </a:cubicBezTo>
                    <a:cubicBezTo>
                      <a:pt x="24" y="0"/>
                      <a:pt x="24" y="0"/>
                      <a:pt x="24" y="0"/>
                    </a:cubicBezTo>
                    <a:cubicBezTo>
                      <a:pt x="25" y="0"/>
                      <a:pt x="25" y="1"/>
                      <a:pt x="25" y="1"/>
                    </a:cubicBezTo>
                    <a:cubicBezTo>
                      <a:pt x="25" y="1"/>
                      <a:pt x="25" y="2"/>
                      <a:pt x="25" y="2"/>
                    </a:cubicBezTo>
                    <a:cubicBezTo>
                      <a:pt x="25" y="3"/>
                      <a:pt x="25" y="3"/>
                      <a:pt x="25" y="3"/>
                    </a:cubicBezTo>
                    <a:cubicBezTo>
                      <a:pt x="25" y="4"/>
                      <a:pt x="25" y="4"/>
                      <a:pt x="24" y="4"/>
                    </a:cubicBezTo>
                    <a:cubicBezTo>
                      <a:pt x="24" y="4"/>
                      <a:pt x="24" y="4"/>
                      <a:pt x="24" y="5"/>
                    </a:cubicBezTo>
                    <a:cubicBezTo>
                      <a:pt x="24" y="5"/>
                      <a:pt x="24" y="5"/>
                      <a:pt x="24" y="5"/>
                    </a:cubicBezTo>
                    <a:cubicBezTo>
                      <a:pt x="6" y="5"/>
                      <a:pt x="6" y="5"/>
                      <a:pt x="6" y="5"/>
                    </a:cubicBezTo>
                    <a:cubicBezTo>
                      <a:pt x="6" y="19"/>
                      <a:pt x="6" y="19"/>
                      <a:pt x="6" y="19"/>
                    </a:cubicBezTo>
                    <a:cubicBezTo>
                      <a:pt x="21" y="19"/>
                      <a:pt x="21" y="19"/>
                      <a:pt x="21" y="19"/>
                    </a:cubicBezTo>
                    <a:cubicBezTo>
                      <a:pt x="21" y="19"/>
                      <a:pt x="21" y="19"/>
                      <a:pt x="22" y="19"/>
                    </a:cubicBezTo>
                    <a:cubicBezTo>
                      <a:pt x="22" y="19"/>
                      <a:pt x="22" y="19"/>
                      <a:pt x="22" y="20"/>
                    </a:cubicBezTo>
                    <a:cubicBezTo>
                      <a:pt x="22" y="20"/>
                      <a:pt x="22" y="20"/>
                      <a:pt x="22" y="20"/>
                    </a:cubicBezTo>
                    <a:cubicBezTo>
                      <a:pt x="22" y="21"/>
                      <a:pt x="22" y="21"/>
                      <a:pt x="22" y="21"/>
                    </a:cubicBezTo>
                    <a:cubicBezTo>
                      <a:pt x="22" y="22"/>
                      <a:pt x="22" y="22"/>
                      <a:pt x="22" y="23"/>
                    </a:cubicBezTo>
                    <a:cubicBezTo>
                      <a:pt x="22" y="23"/>
                      <a:pt x="22" y="23"/>
                      <a:pt x="22" y="23"/>
                    </a:cubicBezTo>
                    <a:cubicBezTo>
                      <a:pt x="22" y="23"/>
                      <a:pt x="22" y="24"/>
                      <a:pt x="22" y="24"/>
                    </a:cubicBezTo>
                    <a:cubicBezTo>
                      <a:pt x="21" y="24"/>
                      <a:pt x="21" y="24"/>
                      <a:pt x="21" y="24"/>
                    </a:cubicBezTo>
                    <a:cubicBezTo>
                      <a:pt x="6" y="24"/>
                      <a:pt x="6" y="24"/>
                      <a:pt x="6" y="24"/>
                    </a:cubicBezTo>
                    <a:cubicBezTo>
                      <a:pt x="6" y="40"/>
                      <a:pt x="6" y="40"/>
                      <a:pt x="6" y="40"/>
                    </a:cubicBezTo>
                    <a:cubicBezTo>
                      <a:pt x="24" y="40"/>
                      <a:pt x="24" y="40"/>
                      <a:pt x="24" y="40"/>
                    </a:cubicBezTo>
                    <a:cubicBezTo>
                      <a:pt x="24" y="40"/>
                      <a:pt x="24" y="40"/>
                      <a:pt x="24" y="40"/>
                    </a:cubicBezTo>
                    <a:cubicBezTo>
                      <a:pt x="24" y="40"/>
                      <a:pt x="25" y="40"/>
                      <a:pt x="25" y="41"/>
                    </a:cubicBezTo>
                    <a:cubicBezTo>
                      <a:pt x="25" y="41"/>
                      <a:pt x="25" y="41"/>
                      <a:pt x="25" y="41"/>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5" name="Freeform 503">
                <a:extLst>
                  <a:ext uri="{FF2B5EF4-FFF2-40B4-BE49-F238E27FC236}">
                    <a16:creationId xmlns:a16="http://schemas.microsoft.com/office/drawing/2014/main" id="{AF4EFD93-3C7A-42A9-8180-49FB4473E36E}"/>
                  </a:ext>
                </a:extLst>
              </p:cNvPr>
              <p:cNvSpPr>
                <a:spLocks/>
              </p:cNvSpPr>
              <p:nvPr userDrawn="1"/>
            </p:nvSpPr>
            <p:spPr bwMode="auto">
              <a:xfrm>
                <a:off x="5664" y="1113"/>
                <a:ext cx="26" cy="34"/>
              </a:xfrm>
              <a:custGeom>
                <a:avLst/>
                <a:gdLst>
                  <a:gd name="T0" fmla="*/ 34 w 34"/>
                  <a:gd name="T1" fmla="*/ 43 h 45"/>
                  <a:gd name="T2" fmla="*/ 34 w 34"/>
                  <a:gd name="T3" fmla="*/ 44 h 45"/>
                  <a:gd name="T4" fmla="*/ 33 w 34"/>
                  <a:gd name="T5" fmla="*/ 45 h 45"/>
                  <a:gd name="T6" fmla="*/ 33 w 34"/>
                  <a:gd name="T7" fmla="*/ 45 h 45"/>
                  <a:gd name="T8" fmla="*/ 32 w 34"/>
                  <a:gd name="T9" fmla="*/ 45 h 45"/>
                  <a:gd name="T10" fmla="*/ 30 w 34"/>
                  <a:gd name="T11" fmla="*/ 45 h 45"/>
                  <a:gd name="T12" fmla="*/ 28 w 34"/>
                  <a:gd name="T13" fmla="*/ 45 h 45"/>
                  <a:gd name="T14" fmla="*/ 27 w 34"/>
                  <a:gd name="T15" fmla="*/ 44 h 45"/>
                  <a:gd name="T16" fmla="*/ 25 w 34"/>
                  <a:gd name="T17" fmla="*/ 43 h 45"/>
                  <a:gd name="T18" fmla="*/ 24 w 34"/>
                  <a:gd name="T19" fmla="*/ 41 h 45"/>
                  <a:gd name="T20" fmla="*/ 10 w 34"/>
                  <a:gd name="T21" fmla="*/ 15 h 45"/>
                  <a:gd name="T22" fmla="*/ 8 w 34"/>
                  <a:gd name="T23" fmla="*/ 11 h 45"/>
                  <a:gd name="T24" fmla="*/ 6 w 34"/>
                  <a:gd name="T25" fmla="*/ 6 h 45"/>
                  <a:gd name="T26" fmla="*/ 6 w 34"/>
                  <a:gd name="T27" fmla="*/ 6 h 45"/>
                  <a:gd name="T28" fmla="*/ 6 w 34"/>
                  <a:gd name="T29" fmla="*/ 12 h 45"/>
                  <a:gd name="T30" fmla="*/ 6 w 34"/>
                  <a:gd name="T31" fmla="*/ 17 h 45"/>
                  <a:gd name="T32" fmla="*/ 6 w 34"/>
                  <a:gd name="T33" fmla="*/ 44 h 45"/>
                  <a:gd name="T34" fmla="*/ 6 w 34"/>
                  <a:gd name="T35" fmla="*/ 45 h 45"/>
                  <a:gd name="T36" fmla="*/ 5 w 34"/>
                  <a:gd name="T37" fmla="*/ 45 h 45"/>
                  <a:gd name="T38" fmla="*/ 4 w 34"/>
                  <a:gd name="T39" fmla="*/ 45 h 45"/>
                  <a:gd name="T40" fmla="*/ 3 w 34"/>
                  <a:gd name="T41" fmla="*/ 45 h 45"/>
                  <a:gd name="T42" fmla="*/ 1 w 34"/>
                  <a:gd name="T43" fmla="*/ 45 h 45"/>
                  <a:gd name="T44" fmla="*/ 1 w 34"/>
                  <a:gd name="T45" fmla="*/ 45 h 45"/>
                  <a:gd name="T46" fmla="*/ 0 w 34"/>
                  <a:gd name="T47" fmla="*/ 45 h 45"/>
                  <a:gd name="T48" fmla="*/ 0 w 34"/>
                  <a:gd name="T49" fmla="*/ 44 h 45"/>
                  <a:gd name="T50" fmla="*/ 0 w 34"/>
                  <a:gd name="T51" fmla="*/ 2 h 45"/>
                  <a:gd name="T52" fmla="*/ 1 w 34"/>
                  <a:gd name="T53" fmla="*/ 0 h 45"/>
                  <a:gd name="T54" fmla="*/ 2 w 34"/>
                  <a:gd name="T55" fmla="*/ 0 h 45"/>
                  <a:gd name="T56" fmla="*/ 5 w 34"/>
                  <a:gd name="T57" fmla="*/ 0 h 45"/>
                  <a:gd name="T58" fmla="*/ 7 w 34"/>
                  <a:gd name="T59" fmla="*/ 0 h 45"/>
                  <a:gd name="T60" fmla="*/ 8 w 34"/>
                  <a:gd name="T61" fmla="*/ 0 h 45"/>
                  <a:gd name="T62" fmla="*/ 10 w 34"/>
                  <a:gd name="T63" fmla="*/ 2 h 45"/>
                  <a:gd name="T64" fmla="*/ 11 w 34"/>
                  <a:gd name="T65" fmla="*/ 3 h 45"/>
                  <a:gd name="T66" fmla="*/ 21 w 34"/>
                  <a:gd name="T67" fmla="*/ 23 h 45"/>
                  <a:gd name="T68" fmla="*/ 23 w 34"/>
                  <a:gd name="T69" fmla="*/ 27 h 45"/>
                  <a:gd name="T70" fmla="*/ 25 w 34"/>
                  <a:gd name="T71" fmla="*/ 30 h 45"/>
                  <a:gd name="T72" fmla="*/ 27 w 34"/>
                  <a:gd name="T73" fmla="*/ 34 h 45"/>
                  <a:gd name="T74" fmla="*/ 28 w 34"/>
                  <a:gd name="T75" fmla="*/ 37 h 45"/>
                  <a:gd name="T76" fmla="*/ 28 w 34"/>
                  <a:gd name="T77" fmla="*/ 37 h 45"/>
                  <a:gd name="T78" fmla="*/ 28 w 34"/>
                  <a:gd name="T79" fmla="*/ 31 h 45"/>
                  <a:gd name="T80" fmla="*/ 28 w 34"/>
                  <a:gd name="T81" fmla="*/ 25 h 45"/>
                  <a:gd name="T82" fmla="*/ 28 w 34"/>
                  <a:gd name="T83" fmla="*/ 1 h 45"/>
                  <a:gd name="T84" fmla="*/ 28 w 34"/>
                  <a:gd name="T85" fmla="*/ 0 h 45"/>
                  <a:gd name="T86" fmla="*/ 29 w 34"/>
                  <a:gd name="T87" fmla="*/ 0 h 45"/>
                  <a:gd name="T88" fmla="*/ 30 w 34"/>
                  <a:gd name="T89" fmla="*/ 0 h 45"/>
                  <a:gd name="T90" fmla="*/ 31 w 34"/>
                  <a:gd name="T91" fmla="*/ 0 h 45"/>
                  <a:gd name="T92" fmla="*/ 33 w 34"/>
                  <a:gd name="T93" fmla="*/ 0 h 45"/>
                  <a:gd name="T94" fmla="*/ 34 w 34"/>
                  <a:gd name="T95" fmla="*/ 0 h 45"/>
                  <a:gd name="T96" fmla="*/ 34 w 34"/>
                  <a:gd name="T97" fmla="*/ 0 h 45"/>
                  <a:gd name="T98" fmla="*/ 34 w 34"/>
                  <a:gd name="T99" fmla="*/ 1 h 45"/>
                  <a:gd name="T100" fmla="*/ 34 w 34"/>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5">
                    <a:moveTo>
                      <a:pt x="34" y="43"/>
                    </a:moveTo>
                    <a:cubicBezTo>
                      <a:pt x="34" y="43"/>
                      <a:pt x="34" y="44"/>
                      <a:pt x="34" y="44"/>
                    </a:cubicBezTo>
                    <a:cubicBezTo>
                      <a:pt x="34" y="44"/>
                      <a:pt x="34" y="44"/>
                      <a:pt x="33" y="45"/>
                    </a:cubicBezTo>
                    <a:cubicBezTo>
                      <a:pt x="33" y="45"/>
                      <a:pt x="33" y="45"/>
                      <a:pt x="33" y="45"/>
                    </a:cubicBezTo>
                    <a:cubicBezTo>
                      <a:pt x="32" y="45"/>
                      <a:pt x="32" y="45"/>
                      <a:pt x="32" y="45"/>
                    </a:cubicBezTo>
                    <a:cubicBezTo>
                      <a:pt x="30" y="45"/>
                      <a:pt x="30" y="45"/>
                      <a:pt x="30" y="45"/>
                    </a:cubicBezTo>
                    <a:cubicBezTo>
                      <a:pt x="29" y="45"/>
                      <a:pt x="28" y="45"/>
                      <a:pt x="28" y="45"/>
                    </a:cubicBezTo>
                    <a:cubicBezTo>
                      <a:pt x="27" y="45"/>
                      <a:pt x="27" y="45"/>
                      <a:pt x="27" y="44"/>
                    </a:cubicBezTo>
                    <a:cubicBezTo>
                      <a:pt x="26" y="44"/>
                      <a:pt x="26" y="44"/>
                      <a:pt x="25" y="43"/>
                    </a:cubicBezTo>
                    <a:cubicBezTo>
                      <a:pt x="25" y="42"/>
                      <a:pt x="24" y="42"/>
                      <a:pt x="24" y="41"/>
                    </a:cubicBezTo>
                    <a:cubicBezTo>
                      <a:pt x="10" y="15"/>
                      <a:pt x="10" y="15"/>
                      <a:pt x="10" y="15"/>
                    </a:cubicBezTo>
                    <a:cubicBezTo>
                      <a:pt x="9" y="13"/>
                      <a:pt x="9" y="12"/>
                      <a:pt x="8" y="11"/>
                    </a:cubicBezTo>
                    <a:cubicBezTo>
                      <a:pt x="7" y="9"/>
                      <a:pt x="7" y="8"/>
                      <a:pt x="6" y="6"/>
                    </a:cubicBezTo>
                    <a:cubicBezTo>
                      <a:pt x="6" y="6"/>
                      <a:pt x="6" y="6"/>
                      <a:pt x="6" y="6"/>
                    </a:cubicBezTo>
                    <a:cubicBezTo>
                      <a:pt x="6" y="8"/>
                      <a:pt x="6" y="10"/>
                      <a:pt x="6" y="12"/>
                    </a:cubicBezTo>
                    <a:cubicBezTo>
                      <a:pt x="6" y="13"/>
                      <a:pt x="6" y="15"/>
                      <a:pt x="6" y="17"/>
                    </a:cubicBezTo>
                    <a:cubicBezTo>
                      <a:pt x="6" y="44"/>
                      <a:pt x="6" y="44"/>
                      <a:pt x="6" y="44"/>
                    </a:cubicBezTo>
                    <a:cubicBezTo>
                      <a:pt x="6" y="44"/>
                      <a:pt x="6" y="45"/>
                      <a:pt x="6" y="45"/>
                    </a:cubicBezTo>
                    <a:cubicBezTo>
                      <a:pt x="6" y="45"/>
                      <a:pt x="6" y="45"/>
                      <a:pt x="5" y="45"/>
                    </a:cubicBezTo>
                    <a:cubicBezTo>
                      <a:pt x="5" y="45"/>
                      <a:pt x="5" y="45"/>
                      <a:pt x="4" y="45"/>
                    </a:cubicBezTo>
                    <a:cubicBezTo>
                      <a:pt x="4" y="45"/>
                      <a:pt x="3" y="45"/>
                      <a:pt x="3" y="45"/>
                    </a:cubicBezTo>
                    <a:cubicBezTo>
                      <a:pt x="2" y="45"/>
                      <a:pt x="2" y="45"/>
                      <a:pt x="1" y="45"/>
                    </a:cubicBezTo>
                    <a:cubicBezTo>
                      <a:pt x="1" y="45"/>
                      <a:pt x="1" y="45"/>
                      <a:pt x="1" y="45"/>
                    </a:cubicBezTo>
                    <a:cubicBezTo>
                      <a:pt x="0" y="45"/>
                      <a:pt x="0" y="45"/>
                      <a:pt x="0" y="45"/>
                    </a:cubicBezTo>
                    <a:cubicBezTo>
                      <a:pt x="0" y="45"/>
                      <a:pt x="0" y="44"/>
                      <a:pt x="0" y="44"/>
                    </a:cubicBezTo>
                    <a:cubicBezTo>
                      <a:pt x="0" y="2"/>
                      <a:pt x="0" y="2"/>
                      <a:pt x="0" y="2"/>
                    </a:cubicBezTo>
                    <a:cubicBezTo>
                      <a:pt x="0" y="1"/>
                      <a:pt x="0" y="1"/>
                      <a:pt x="1" y="0"/>
                    </a:cubicBezTo>
                    <a:cubicBezTo>
                      <a:pt x="1" y="0"/>
                      <a:pt x="2" y="0"/>
                      <a:pt x="2" y="0"/>
                    </a:cubicBezTo>
                    <a:cubicBezTo>
                      <a:pt x="5" y="0"/>
                      <a:pt x="5" y="0"/>
                      <a:pt x="5" y="0"/>
                    </a:cubicBezTo>
                    <a:cubicBezTo>
                      <a:pt x="6" y="0"/>
                      <a:pt x="7" y="0"/>
                      <a:pt x="7" y="0"/>
                    </a:cubicBezTo>
                    <a:cubicBezTo>
                      <a:pt x="8" y="0"/>
                      <a:pt x="8" y="0"/>
                      <a:pt x="8" y="0"/>
                    </a:cubicBezTo>
                    <a:cubicBezTo>
                      <a:pt x="9" y="1"/>
                      <a:pt x="9" y="1"/>
                      <a:pt x="10" y="2"/>
                    </a:cubicBezTo>
                    <a:cubicBezTo>
                      <a:pt x="10" y="2"/>
                      <a:pt x="10" y="3"/>
                      <a:pt x="11" y="3"/>
                    </a:cubicBezTo>
                    <a:cubicBezTo>
                      <a:pt x="21" y="23"/>
                      <a:pt x="21" y="23"/>
                      <a:pt x="21" y="23"/>
                    </a:cubicBezTo>
                    <a:cubicBezTo>
                      <a:pt x="22" y="25"/>
                      <a:pt x="23" y="26"/>
                      <a:pt x="23" y="27"/>
                    </a:cubicBezTo>
                    <a:cubicBezTo>
                      <a:pt x="24" y="28"/>
                      <a:pt x="24" y="29"/>
                      <a:pt x="25" y="30"/>
                    </a:cubicBezTo>
                    <a:cubicBezTo>
                      <a:pt x="26" y="31"/>
                      <a:pt x="26" y="33"/>
                      <a:pt x="27" y="34"/>
                    </a:cubicBezTo>
                    <a:cubicBezTo>
                      <a:pt x="27" y="35"/>
                      <a:pt x="28" y="36"/>
                      <a:pt x="28" y="37"/>
                    </a:cubicBezTo>
                    <a:cubicBezTo>
                      <a:pt x="28" y="37"/>
                      <a:pt x="28" y="37"/>
                      <a:pt x="28" y="37"/>
                    </a:cubicBezTo>
                    <a:cubicBezTo>
                      <a:pt x="28" y="35"/>
                      <a:pt x="28" y="33"/>
                      <a:pt x="28" y="31"/>
                    </a:cubicBezTo>
                    <a:cubicBezTo>
                      <a:pt x="28" y="29"/>
                      <a:pt x="28" y="27"/>
                      <a:pt x="28" y="25"/>
                    </a:cubicBezTo>
                    <a:cubicBezTo>
                      <a:pt x="28" y="1"/>
                      <a:pt x="28" y="1"/>
                      <a:pt x="28" y="1"/>
                    </a:cubicBezTo>
                    <a:cubicBezTo>
                      <a:pt x="28" y="0"/>
                      <a:pt x="28" y="0"/>
                      <a:pt x="28" y="0"/>
                    </a:cubicBezTo>
                    <a:cubicBezTo>
                      <a:pt x="28" y="0"/>
                      <a:pt x="29" y="0"/>
                      <a:pt x="29" y="0"/>
                    </a:cubicBezTo>
                    <a:cubicBezTo>
                      <a:pt x="29" y="0"/>
                      <a:pt x="29" y="0"/>
                      <a:pt x="30" y="0"/>
                    </a:cubicBezTo>
                    <a:cubicBezTo>
                      <a:pt x="30" y="0"/>
                      <a:pt x="31" y="0"/>
                      <a:pt x="31" y="0"/>
                    </a:cubicBezTo>
                    <a:cubicBezTo>
                      <a:pt x="32" y="0"/>
                      <a:pt x="32" y="0"/>
                      <a:pt x="33" y="0"/>
                    </a:cubicBezTo>
                    <a:cubicBezTo>
                      <a:pt x="33" y="0"/>
                      <a:pt x="33" y="0"/>
                      <a:pt x="34" y="0"/>
                    </a:cubicBezTo>
                    <a:cubicBezTo>
                      <a:pt x="34" y="0"/>
                      <a:pt x="34" y="0"/>
                      <a:pt x="34" y="0"/>
                    </a:cubicBezTo>
                    <a:cubicBezTo>
                      <a:pt x="34" y="0"/>
                      <a:pt x="34" y="0"/>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6" name="Freeform 504">
                <a:extLst>
                  <a:ext uri="{FF2B5EF4-FFF2-40B4-BE49-F238E27FC236}">
                    <a16:creationId xmlns:a16="http://schemas.microsoft.com/office/drawing/2014/main" id="{3DF9A505-A362-45F2-B1C4-61032C9D7B80}"/>
                  </a:ext>
                </a:extLst>
              </p:cNvPr>
              <p:cNvSpPr>
                <a:spLocks/>
              </p:cNvSpPr>
              <p:nvPr userDrawn="1"/>
            </p:nvSpPr>
            <p:spPr bwMode="auto">
              <a:xfrm>
                <a:off x="5201" y="1256"/>
                <a:ext cx="25" cy="35"/>
              </a:xfrm>
              <a:custGeom>
                <a:avLst/>
                <a:gdLst>
                  <a:gd name="T0" fmla="*/ 34 w 34"/>
                  <a:gd name="T1" fmla="*/ 43 h 46"/>
                  <a:gd name="T2" fmla="*/ 34 w 34"/>
                  <a:gd name="T3" fmla="*/ 44 h 46"/>
                  <a:gd name="T4" fmla="*/ 33 w 34"/>
                  <a:gd name="T5" fmla="*/ 45 h 46"/>
                  <a:gd name="T6" fmla="*/ 32 w 34"/>
                  <a:gd name="T7" fmla="*/ 46 h 46"/>
                  <a:gd name="T8" fmla="*/ 31 w 34"/>
                  <a:gd name="T9" fmla="*/ 46 h 46"/>
                  <a:gd name="T10" fmla="*/ 29 w 34"/>
                  <a:gd name="T11" fmla="*/ 46 h 46"/>
                  <a:gd name="T12" fmla="*/ 28 w 34"/>
                  <a:gd name="T13" fmla="*/ 46 h 46"/>
                  <a:gd name="T14" fmla="*/ 26 w 34"/>
                  <a:gd name="T15" fmla="*/ 45 h 46"/>
                  <a:gd name="T16" fmla="*/ 25 w 34"/>
                  <a:gd name="T17" fmla="*/ 44 h 46"/>
                  <a:gd name="T18" fmla="*/ 24 w 34"/>
                  <a:gd name="T19" fmla="*/ 41 h 46"/>
                  <a:gd name="T20" fmla="*/ 10 w 34"/>
                  <a:gd name="T21" fmla="*/ 15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6 h 46"/>
                  <a:gd name="T38" fmla="*/ 4 w 34"/>
                  <a:gd name="T39" fmla="*/ 46 h 46"/>
                  <a:gd name="T40" fmla="*/ 3 w 34"/>
                  <a:gd name="T41" fmla="*/ 46 h 46"/>
                  <a:gd name="T42" fmla="*/ 1 w 34"/>
                  <a:gd name="T43" fmla="*/ 46 h 46"/>
                  <a:gd name="T44" fmla="*/ 0 w 34"/>
                  <a:gd name="T45" fmla="*/ 46 h 46"/>
                  <a:gd name="T46" fmla="*/ 0 w 34"/>
                  <a:gd name="T47" fmla="*/ 45 h 46"/>
                  <a:gd name="T48" fmla="*/ 0 w 34"/>
                  <a:gd name="T49" fmla="*/ 45 h 46"/>
                  <a:gd name="T50" fmla="*/ 0 w 34"/>
                  <a:gd name="T51" fmla="*/ 3 h 46"/>
                  <a:gd name="T52" fmla="*/ 1 w 34"/>
                  <a:gd name="T53" fmla="*/ 1 h 46"/>
                  <a:gd name="T54" fmla="*/ 2 w 34"/>
                  <a:gd name="T55" fmla="*/ 0 h 46"/>
                  <a:gd name="T56" fmla="*/ 5 w 34"/>
                  <a:gd name="T57" fmla="*/ 0 h 46"/>
                  <a:gd name="T58" fmla="*/ 7 w 34"/>
                  <a:gd name="T59" fmla="*/ 0 h 46"/>
                  <a:gd name="T60" fmla="*/ 8 w 34"/>
                  <a:gd name="T61" fmla="*/ 1 h 46"/>
                  <a:gd name="T62" fmla="*/ 9 w 34"/>
                  <a:gd name="T63" fmla="*/ 2 h 46"/>
                  <a:gd name="T64" fmla="*/ 10 w 34"/>
                  <a:gd name="T65" fmla="*/ 4 h 46"/>
                  <a:gd name="T66" fmla="*/ 21 w 34"/>
                  <a:gd name="T67" fmla="*/ 24 h 46"/>
                  <a:gd name="T68" fmla="*/ 23 w 34"/>
                  <a:gd name="T69" fmla="*/ 28 h 46"/>
                  <a:gd name="T70" fmla="*/ 25 w 34"/>
                  <a:gd name="T71" fmla="*/ 31 h 46"/>
                  <a:gd name="T72" fmla="*/ 27 w 34"/>
                  <a:gd name="T73" fmla="*/ 34 h 46"/>
                  <a:gd name="T74" fmla="*/ 28 w 34"/>
                  <a:gd name="T75" fmla="*/ 38 h 46"/>
                  <a:gd name="T76" fmla="*/ 28 w 34"/>
                  <a:gd name="T77" fmla="*/ 38 h 46"/>
                  <a:gd name="T78" fmla="*/ 28 w 34"/>
                  <a:gd name="T79" fmla="*/ 32 h 46"/>
                  <a:gd name="T80" fmla="*/ 28 w 34"/>
                  <a:gd name="T81" fmla="*/ 26 h 46"/>
                  <a:gd name="T82" fmla="*/ 28 w 34"/>
                  <a:gd name="T83" fmla="*/ 1 h 46"/>
                  <a:gd name="T84" fmla="*/ 28 w 34"/>
                  <a:gd name="T85" fmla="*/ 1 h 46"/>
                  <a:gd name="T86" fmla="*/ 29 w 34"/>
                  <a:gd name="T87" fmla="*/ 0 h 46"/>
                  <a:gd name="T88" fmla="*/ 30 w 34"/>
                  <a:gd name="T89" fmla="*/ 0 h 46"/>
                  <a:gd name="T90" fmla="*/ 31 w 34"/>
                  <a:gd name="T91" fmla="*/ 0 h 46"/>
                  <a:gd name="T92" fmla="*/ 33 w 34"/>
                  <a:gd name="T93" fmla="*/ 0 h 46"/>
                  <a:gd name="T94" fmla="*/ 34 w 34"/>
                  <a:gd name="T95" fmla="*/ 0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4"/>
                    </a:cubicBezTo>
                    <a:cubicBezTo>
                      <a:pt x="34" y="45"/>
                      <a:pt x="34" y="45"/>
                      <a:pt x="33" y="45"/>
                    </a:cubicBezTo>
                    <a:cubicBezTo>
                      <a:pt x="33" y="46"/>
                      <a:pt x="33" y="46"/>
                      <a:pt x="32" y="46"/>
                    </a:cubicBezTo>
                    <a:cubicBezTo>
                      <a:pt x="32" y="46"/>
                      <a:pt x="32" y="46"/>
                      <a:pt x="31" y="46"/>
                    </a:cubicBezTo>
                    <a:cubicBezTo>
                      <a:pt x="29" y="46"/>
                      <a:pt x="29" y="46"/>
                      <a:pt x="29" y="46"/>
                    </a:cubicBezTo>
                    <a:cubicBezTo>
                      <a:pt x="29" y="46"/>
                      <a:pt x="28" y="46"/>
                      <a:pt x="28" y="46"/>
                    </a:cubicBezTo>
                    <a:cubicBezTo>
                      <a:pt x="27" y="46"/>
                      <a:pt x="27" y="45"/>
                      <a:pt x="26" y="45"/>
                    </a:cubicBezTo>
                    <a:cubicBezTo>
                      <a:pt x="26" y="45"/>
                      <a:pt x="26" y="44"/>
                      <a:pt x="25" y="44"/>
                    </a:cubicBezTo>
                    <a:cubicBezTo>
                      <a:pt x="25" y="43"/>
                      <a:pt x="24" y="42"/>
                      <a:pt x="24" y="41"/>
                    </a:cubicBezTo>
                    <a:cubicBezTo>
                      <a:pt x="10" y="15"/>
                      <a:pt x="10" y="15"/>
                      <a:pt x="10" y="15"/>
                    </a:cubicBezTo>
                    <a:cubicBezTo>
                      <a:pt x="9" y="14"/>
                      <a:pt x="9" y="13"/>
                      <a:pt x="8" y="11"/>
                    </a:cubicBezTo>
                    <a:cubicBezTo>
                      <a:pt x="7" y="10"/>
                      <a:pt x="6"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6"/>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6"/>
                      <a:pt x="0" y="45"/>
                    </a:cubicBezTo>
                    <a:cubicBezTo>
                      <a:pt x="0" y="45"/>
                      <a:pt x="0" y="45"/>
                      <a:pt x="0" y="45"/>
                    </a:cubicBezTo>
                    <a:cubicBezTo>
                      <a:pt x="0" y="3"/>
                      <a:pt x="0" y="3"/>
                      <a:pt x="0" y="3"/>
                    </a:cubicBezTo>
                    <a:cubicBezTo>
                      <a:pt x="0" y="2"/>
                      <a:pt x="0" y="1"/>
                      <a:pt x="1" y="1"/>
                    </a:cubicBezTo>
                    <a:cubicBezTo>
                      <a:pt x="1" y="1"/>
                      <a:pt x="2" y="0"/>
                      <a:pt x="2" y="0"/>
                    </a:cubicBezTo>
                    <a:cubicBezTo>
                      <a:pt x="5" y="0"/>
                      <a:pt x="5" y="0"/>
                      <a:pt x="5" y="0"/>
                    </a:cubicBezTo>
                    <a:cubicBezTo>
                      <a:pt x="6" y="0"/>
                      <a:pt x="7" y="0"/>
                      <a:pt x="7" y="0"/>
                    </a:cubicBezTo>
                    <a:cubicBezTo>
                      <a:pt x="8" y="1"/>
                      <a:pt x="8" y="1"/>
                      <a:pt x="8" y="1"/>
                    </a:cubicBezTo>
                    <a:cubicBezTo>
                      <a:pt x="9" y="1"/>
                      <a:pt x="9" y="2"/>
                      <a:pt x="9" y="2"/>
                    </a:cubicBezTo>
                    <a:cubicBezTo>
                      <a:pt x="10" y="3"/>
                      <a:pt x="10" y="3"/>
                      <a:pt x="10" y="4"/>
                    </a:cubicBezTo>
                    <a:cubicBezTo>
                      <a:pt x="21" y="24"/>
                      <a:pt x="21" y="24"/>
                      <a:pt x="21" y="24"/>
                    </a:cubicBezTo>
                    <a:cubicBezTo>
                      <a:pt x="22" y="25"/>
                      <a:pt x="22" y="26"/>
                      <a:pt x="23" y="28"/>
                    </a:cubicBezTo>
                    <a:cubicBezTo>
                      <a:pt x="24" y="29"/>
                      <a:pt x="24" y="30"/>
                      <a:pt x="25" y="31"/>
                    </a:cubicBezTo>
                    <a:cubicBezTo>
                      <a:pt x="25" y="32"/>
                      <a:pt x="26" y="33"/>
                      <a:pt x="27" y="34"/>
                    </a:cubicBezTo>
                    <a:cubicBezTo>
                      <a:pt x="27" y="35"/>
                      <a:pt x="28" y="36"/>
                      <a:pt x="28" y="38"/>
                    </a:cubicBezTo>
                    <a:cubicBezTo>
                      <a:pt x="28" y="38"/>
                      <a:pt x="28" y="38"/>
                      <a:pt x="28" y="38"/>
                    </a:cubicBezTo>
                    <a:cubicBezTo>
                      <a:pt x="28" y="36"/>
                      <a:pt x="28" y="34"/>
                      <a:pt x="28" y="32"/>
                    </a:cubicBezTo>
                    <a:cubicBezTo>
                      <a:pt x="28" y="30"/>
                      <a:pt x="28" y="28"/>
                      <a:pt x="28" y="26"/>
                    </a:cubicBezTo>
                    <a:cubicBezTo>
                      <a:pt x="28" y="1"/>
                      <a:pt x="28" y="1"/>
                      <a:pt x="28" y="1"/>
                    </a:cubicBezTo>
                    <a:cubicBezTo>
                      <a:pt x="28" y="1"/>
                      <a:pt x="28" y="1"/>
                      <a:pt x="28" y="1"/>
                    </a:cubicBezTo>
                    <a:cubicBezTo>
                      <a:pt x="28" y="1"/>
                      <a:pt x="29" y="1"/>
                      <a:pt x="29" y="0"/>
                    </a:cubicBezTo>
                    <a:cubicBezTo>
                      <a:pt x="29" y="0"/>
                      <a:pt x="29" y="0"/>
                      <a:pt x="30" y="0"/>
                    </a:cubicBezTo>
                    <a:cubicBezTo>
                      <a:pt x="30" y="0"/>
                      <a:pt x="31" y="0"/>
                      <a:pt x="31" y="0"/>
                    </a:cubicBezTo>
                    <a:cubicBezTo>
                      <a:pt x="32" y="0"/>
                      <a:pt x="32" y="0"/>
                      <a:pt x="33" y="0"/>
                    </a:cubicBezTo>
                    <a:cubicBezTo>
                      <a:pt x="33" y="0"/>
                      <a:pt x="33" y="0"/>
                      <a:pt x="34" y="0"/>
                    </a:cubicBezTo>
                    <a:cubicBezTo>
                      <a:pt x="34" y="1"/>
                      <a:pt x="34" y="1"/>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7" name="Freeform 505">
                <a:extLst>
                  <a:ext uri="{FF2B5EF4-FFF2-40B4-BE49-F238E27FC236}">
                    <a16:creationId xmlns:a16="http://schemas.microsoft.com/office/drawing/2014/main" id="{348147E1-4736-4ACF-9FC8-4D790B759971}"/>
                  </a:ext>
                </a:extLst>
              </p:cNvPr>
              <p:cNvSpPr>
                <a:spLocks noEditPoints="1"/>
              </p:cNvSpPr>
              <p:nvPr userDrawn="1"/>
            </p:nvSpPr>
            <p:spPr bwMode="auto">
              <a:xfrm>
                <a:off x="5234" y="1256"/>
                <a:ext cx="30" cy="35"/>
              </a:xfrm>
              <a:custGeom>
                <a:avLst/>
                <a:gdLst>
                  <a:gd name="T0" fmla="*/ 40 w 40"/>
                  <a:gd name="T1" fmla="*/ 23 h 46"/>
                  <a:gd name="T2" fmla="*/ 39 w 40"/>
                  <a:gd name="T3" fmla="*/ 32 h 46"/>
                  <a:gd name="T4" fmla="*/ 35 w 40"/>
                  <a:gd name="T5" fmla="*/ 40 h 46"/>
                  <a:gd name="T6" fmla="*/ 29 w 40"/>
                  <a:gd name="T7" fmla="*/ 45 h 46"/>
                  <a:gd name="T8" fmla="*/ 20 w 40"/>
                  <a:gd name="T9" fmla="*/ 46 h 46"/>
                  <a:gd name="T10" fmla="*/ 11 w 40"/>
                  <a:gd name="T11" fmla="*/ 45 h 46"/>
                  <a:gd name="T12" fmla="*/ 4 w 40"/>
                  <a:gd name="T13" fmla="*/ 40 h 46"/>
                  <a:gd name="T14" fmla="*/ 1 w 40"/>
                  <a:gd name="T15" fmla="*/ 33 h 46"/>
                  <a:gd name="T16" fmla="*/ 0 w 40"/>
                  <a:gd name="T17" fmla="*/ 23 h 46"/>
                  <a:gd name="T18" fmla="*/ 1 w 40"/>
                  <a:gd name="T19" fmla="*/ 14 h 46"/>
                  <a:gd name="T20" fmla="*/ 5 w 40"/>
                  <a:gd name="T21" fmla="*/ 6 h 46"/>
                  <a:gd name="T22" fmla="*/ 11 w 40"/>
                  <a:gd name="T23" fmla="*/ 1 h 46"/>
                  <a:gd name="T24" fmla="*/ 20 w 40"/>
                  <a:gd name="T25" fmla="*/ 0 h 46"/>
                  <a:gd name="T26" fmla="*/ 29 w 40"/>
                  <a:gd name="T27" fmla="*/ 1 h 46"/>
                  <a:gd name="T28" fmla="*/ 35 w 40"/>
                  <a:gd name="T29" fmla="*/ 6 h 46"/>
                  <a:gd name="T30" fmla="*/ 39 w 40"/>
                  <a:gd name="T31" fmla="*/ 13 h 46"/>
                  <a:gd name="T32" fmla="*/ 40 w 40"/>
                  <a:gd name="T33" fmla="*/ 23 h 46"/>
                  <a:gd name="T34" fmla="*/ 34 w 40"/>
                  <a:gd name="T35" fmla="*/ 23 h 46"/>
                  <a:gd name="T36" fmla="*/ 33 w 40"/>
                  <a:gd name="T37" fmla="*/ 16 h 46"/>
                  <a:gd name="T38" fmla="*/ 31 w 40"/>
                  <a:gd name="T39" fmla="*/ 10 h 46"/>
                  <a:gd name="T40" fmla="*/ 27 w 40"/>
                  <a:gd name="T41" fmla="*/ 6 h 46"/>
                  <a:gd name="T42" fmla="*/ 20 w 40"/>
                  <a:gd name="T43" fmla="*/ 5 h 46"/>
                  <a:gd name="T44" fmla="*/ 14 w 40"/>
                  <a:gd name="T45" fmla="*/ 6 h 46"/>
                  <a:gd name="T46" fmla="*/ 9 w 40"/>
                  <a:gd name="T47" fmla="*/ 10 h 46"/>
                  <a:gd name="T48" fmla="*/ 7 w 40"/>
                  <a:gd name="T49" fmla="*/ 16 h 46"/>
                  <a:gd name="T50" fmla="*/ 6 w 40"/>
                  <a:gd name="T51" fmla="*/ 23 h 46"/>
                  <a:gd name="T52" fmla="*/ 7 w 40"/>
                  <a:gd name="T53" fmla="*/ 30 h 46"/>
                  <a:gd name="T54" fmla="*/ 9 w 40"/>
                  <a:gd name="T55" fmla="*/ 36 h 46"/>
                  <a:gd name="T56" fmla="*/ 13 w 40"/>
                  <a:gd name="T57" fmla="*/ 40 h 46"/>
                  <a:gd name="T58" fmla="*/ 20 w 40"/>
                  <a:gd name="T59" fmla="*/ 41 h 46"/>
                  <a:gd name="T60" fmla="*/ 27 w 40"/>
                  <a:gd name="T61" fmla="*/ 40 h 46"/>
                  <a:gd name="T62" fmla="*/ 31 w 40"/>
                  <a:gd name="T63" fmla="*/ 36 h 46"/>
                  <a:gd name="T64" fmla="*/ 33 w 40"/>
                  <a:gd name="T65" fmla="*/ 30 h 46"/>
                  <a:gd name="T66" fmla="*/ 34 w 40"/>
                  <a:gd name="T6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6">
                    <a:moveTo>
                      <a:pt x="40" y="23"/>
                    </a:moveTo>
                    <a:cubicBezTo>
                      <a:pt x="40" y="26"/>
                      <a:pt x="40" y="30"/>
                      <a:pt x="39" y="32"/>
                    </a:cubicBezTo>
                    <a:cubicBezTo>
                      <a:pt x="38" y="35"/>
                      <a:pt x="37" y="38"/>
                      <a:pt x="35" y="40"/>
                    </a:cubicBezTo>
                    <a:cubicBezTo>
                      <a:pt x="33" y="42"/>
                      <a:pt x="31" y="44"/>
                      <a:pt x="29" y="45"/>
                    </a:cubicBezTo>
                    <a:cubicBezTo>
                      <a:pt x="26" y="46"/>
                      <a:pt x="23" y="46"/>
                      <a:pt x="20" y="46"/>
                    </a:cubicBezTo>
                    <a:cubicBezTo>
                      <a:pt x="16" y="46"/>
                      <a:pt x="13" y="46"/>
                      <a:pt x="11" y="45"/>
                    </a:cubicBezTo>
                    <a:cubicBezTo>
                      <a:pt x="8" y="44"/>
                      <a:pt x="6" y="42"/>
                      <a:pt x="4" y="40"/>
                    </a:cubicBezTo>
                    <a:cubicBezTo>
                      <a:pt x="3" y="39"/>
                      <a:pt x="2" y="36"/>
                      <a:pt x="1" y="33"/>
                    </a:cubicBezTo>
                    <a:cubicBezTo>
                      <a:pt x="0" y="30"/>
                      <a:pt x="0" y="27"/>
                      <a:pt x="0" y="23"/>
                    </a:cubicBezTo>
                    <a:cubicBezTo>
                      <a:pt x="0" y="20"/>
                      <a:pt x="0" y="16"/>
                      <a:pt x="1" y="14"/>
                    </a:cubicBezTo>
                    <a:cubicBezTo>
                      <a:pt x="2" y="11"/>
                      <a:pt x="3" y="8"/>
                      <a:pt x="5" y="6"/>
                    </a:cubicBezTo>
                    <a:cubicBezTo>
                      <a:pt x="7" y="4"/>
                      <a:pt x="9" y="2"/>
                      <a:pt x="11" y="1"/>
                    </a:cubicBezTo>
                    <a:cubicBezTo>
                      <a:pt x="14" y="0"/>
                      <a:pt x="17" y="0"/>
                      <a:pt x="20" y="0"/>
                    </a:cubicBezTo>
                    <a:cubicBezTo>
                      <a:pt x="24" y="0"/>
                      <a:pt x="27" y="0"/>
                      <a:pt x="29" y="1"/>
                    </a:cubicBezTo>
                    <a:cubicBezTo>
                      <a:pt x="32" y="2"/>
                      <a:pt x="34" y="4"/>
                      <a:pt x="35" y="6"/>
                    </a:cubicBezTo>
                    <a:cubicBezTo>
                      <a:pt x="37" y="7"/>
                      <a:pt x="38" y="10"/>
                      <a:pt x="39" y="13"/>
                    </a:cubicBezTo>
                    <a:cubicBezTo>
                      <a:pt x="40" y="16"/>
                      <a:pt x="40" y="19"/>
                      <a:pt x="40" y="23"/>
                    </a:cubicBezTo>
                    <a:close/>
                    <a:moveTo>
                      <a:pt x="34" y="23"/>
                    </a:moveTo>
                    <a:cubicBezTo>
                      <a:pt x="34" y="20"/>
                      <a:pt x="34" y="18"/>
                      <a:pt x="33" y="16"/>
                    </a:cubicBezTo>
                    <a:cubicBezTo>
                      <a:pt x="33" y="14"/>
                      <a:pt x="32" y="12"/>
                      <a:pt x="31" y="10"/>
                    </a:cubicBezTo>
                    <a:cubicBezTo>
                      <a:pt x="30" y="8"/>
                      <a:pt x="28" y="7"/>
                      <a:pt x="27" y="6"/>
                    </a:cubicBezTo>
                    <a:cubicBezTo>
                      <a:pt x="25" y="5"/>
                      <a:pt x="23" y="5"/>
                      <a:pt x="20" y="5"/>
                    </a:cubicBezTo>
                    <a:cubicBezTo>
                      <a:pt x="17" y="5"/>
                      <a:pt x="15" y="5"/>
                      <a:pt x="14" y="6"/>
                    </a:cubicBezTo>
                    <a:cubicBezTo>
                      <a:pt x="12" y="7"/>
                      <a:pt x="10" y="9"/>
                      <a:pt x="9" y="10"/>
                    </a:cubicBezTo>
                    <a:cubicBezTo>
                      <a:pt x="8" y="12"/>
                      <a:pt x="7" y="14"/>
                      <a:pt x="7" y="16"/>
                    </a:cubicBezTo>
                    <a:cubicBezTo>
                      <a:pt x="6" y="18"/>
                      <a:pt x="6" y="20"/>
                      <a:pt x="6" y="23"/>
                    </a:cubicBezTo>
                    <a:cubicBezTo>
                      <a:pt x="6" y="26"/>
                      <a:pt x="6" y="28"/>
                      <a:pt x="7" y="30"/>
                    </a:cubicBezTo>
                    <a:cubicBezTo>
                      <a:pt x="7" y="33"/>
                      <a:pt x="8" y="34"/>
                      <a:pt x="9" y="36"/>
                    </a:cubicBezTo>
                    <a:cubicBezTo>
                      <a:pt x="10" y="38"/>
                      <a:pt x="11" y="39"/>
                      <a:pt x="13" y="40"/>
                    </a:cubicBezTo>
                    <a:cubicBezTo>
                      <a:pt x="15" y="41"/>
                      <a:pt x="17" y="41"/>
                      <a:pt x="20" y="41"/>
                    </a:cubicBezTo>
                    <a:cubicBezTo>
                      <a:pt x="23" y="41"/>
                      <a:pt x="25" y="41"/>
                      <a:pt x="27" y="40"/>
                    </a:cubicBezTo>
                    <a:cubicBezTo>
                      <a:pt x="28" y="39"/>
                      <a:pt x="30" y="37"/>
                      <a:pt x="31" y="36"/>
                    </a:cubicBezTo>
                    <a:cubicBezTo>
                      <a:pt x="32" y="34"/>
                      <a:pt x="33" y="32"/>
                      <a:pt x="33" y="30"/>
                    </a:cubicBezTo>
                    <a:cubicBezTo>
                      <a:pt x="34" y="28"/>
                      <a:pt x="34" y="25"/>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8" name="Freeform 506">
                <a:extLst>
                  <a:ext uri="{FF2B5EF4-FFF2-40B4-BE49-F238E27FC236}">
                    <a16:creationId xmlns:a16="http://schemas.microsoft.com/office/drawing/2014/main" id="{63D800E9-CB4E-4D42-9B3B-0D95B2299BBD}"/>
                  </a:ext>
                </a:extLst>
              </p:cNvPr>
              <p:cNvSpPr>
                <a:spLocks noEditPoints="1"/>
              </p:cNvSpPr>
              <p:nvPr userDrawn="1"/>
            </p:nvSpPr>
            <p:spPr bwMode="auto">
              <a:xfrm>
                <a:off x="5272" y="1256"/>
                <a:ext cx="22" cy="35"/>
              </a:xfrm>
              <a:custGeom>
                <a:avLst/>
                <a:gdLst>
                  <a:gd name="T0" fmla="*/ 30 w 30"/>
                  <a:gd name="T1" fmla="*/ 45 h 46"/>
                  <a:gd name="T2" fmla="*/ 30 w 30"/>
                  <a:gd name="T3" fmla="*/ 45 h 46"/>
                  <a:gd name="T4" fmla="*/ 30 w 30"/>
                  <a:gd name="T5" fmla="*/ 46 h 46"/>
                  <a:gd name="T6" fmla="*/ 29 w 30"/>
                  <a:gd name="T7" fmla="*/ 46 h 46"/>
                  <a:gd name="T8" fmla="*/ 27 w 30"/>
                  <a:gd name="T9" fmla="*/ 46 h 46"/>
                  <a:gd name="T10" fmla="*/ 26 w 30"/>
                  <a:gd name="T11" fmla="*/ 46 h 46"/>
                  <a:gd name="T12" fmla="*/ 25 w 30"/>
                  <a:gd name="T13" fmla="*/ 46 h 46"/>
                  <a:gd name="T14" fmla="*/ 24 w 30"/>
                  <a:gd name="T15" fmla="*/ 45 h 46"/>
                  <a:gd name="T16" fmla="*/ 24 w 30"/>
                  <a:gd name="T17" fmla="*/ 45 h 46"/>
                  <a:gd name="T18" fmla="*/ 20 w 30"/>
                  <a:gd name="T19" fmla="*/ 34 h 46"/>
                  <a:gd name="T20" fmla="*/ 18 w 30"/>
                  <a:gd name="T21" fmla="*/ 30 h 46"/>
                  <a:gd name="T22" fmla="*/ 16 w 30"/>
                  <a:gd name="T23" fmla="*/ 28 h 46"/>
                  <a:gd name="T24" fmla="*/ 14 w 30"/>
                  <a:gd name="T25" fmla="*/ 26 h 46"/>
                  <a:gd name="T26" fmla="*/ 10 w 30"/>
                  <a:gd name="T27" fmla="*/ 26 h 46"/>
                  <a:gd name="T28" fmla="*/ 6 w 30"/>
                  <a:gd name="T29" fmla="*/ 26 h 46"/>
                  <a:gd name="T30" fmla="*/ 6 w 30"/>
                  <a:gd name="T31" fmla="*/ 45 h 46"/>
                  <a:gd name="T32" fmla="*/ 6 w 30"/>
                  <a:gd name="T33" fmla="*/ 45 h 46"/>
                  <a:gd name="T34" fmla="*/ 5 w 30"/>
                  <a:gd name="T35" fmla="*/ 46 h 46"/>
                  <a:gd name="T36" fmla="*/ 4 w 30"/>
                  <a:gd name="T37" fmla="*/ 46 h 46"/>
                  <a:gd name="T38" fmla="*/ 3 w 30"/>
                  <a:gd name="T39" fmla="*/ 46 h 46"/>
                  <a:gd name="T40" fmla="*/ 1 w 30"/>
                  <a:gd name="T41" fmla="*/ 46 h 46"/>
                  <a:gd name="T42" fmla="*/ 1 w 30"/>
                  <a:gd name="T43" fmla="*/ 46 h 46"/>
                  <a:gd name="T44" fmla="*/ 0 w 30"/>
                  <a:gd name="T45" fmla="*/ 45 h 46"/>
                  <a:gd name="T46" fmla="*/ 0 w 30"/>
                  <a:gd name="T47" fmla="*/ 45 h 46"/>
                  <a:gd name="T48" fmla="*/ 0 w 30"/>
                  <a:gd name="T49" fmla="*/ 3 h 46"/>
                  <a:gd name="T50" fmla="*/ 1 w 30"/>
                  <a:gd name="T51" fmla="*/ 1 h 46"/>
                  <a:gd name="T52" fmla="*/ 2 w 30"/>
                  <a:gd name="T53" fmla="*/ 0 h 46"/>
                  <a:gd name="T54" fmla="*/ 12 w 30"/>
                  <a:gd name="T55" fmla="*/ 0 h 46"/>
                  <a:gd name="T56" fmla="*/ 15 w 30"/>
                  <a:gd name="T57" fmla="*/ 0 h 46"/>
                  <a:gd name="T58" fmla="*/ 17 w 30"/>
                  <a:gd name="T59" fmla="*/ 1 h 46"/>
                  <a:gd name="T60" fmla="*/ 21 w 30"/>
                  <a:gd name="T61" fmla="*/ 2 h 46"/>
                  <a:gd name="T62" fmla="*/ 25 w 30"/>
                  <a:gd name="T63" fmla="*/ 5 h 46"/>
                  <a:gd name="T64" fmla="*/ 27 w 30"/>
                  <a:gd name="T65" fmla="*/ 8 h 46"/>
                  <a:gd name="T66" fmla="*/ 28 w 30"/>
                  <a:gd name="T67" fmla="*/ 12 h 46"/>
                  <a:gd name="T68" fmla="*/ 27 w 30"/>
                  <a:gd name="T69" fmla="*/ 16 h 46"/>
                  <a:gd name="T70" fmla="*/ 25 w 30"/>
                  <a:gd name="T71" fmla="*/ 20 h 46"/>
                  <a:gd name="T72" fmla="*/ 22 w 30"/>
                  <a:gd name="T73" fmla="*/ 22 h 46"/>
                  <a:gd name="T74" fmla="*/ 19 w 30"/>
                  <a:gd name="T75" fmla="*/ 24 h 46"/>
                  <a:gd name="T76" fmla="*/ 21 w 30"/>
                  <a:gd name="T77" fmla="*/ 25 h 46"/>
                  <a:gd name="T78" fmla="*/ 22 w 30"/>
                  <a:gd name="T79" fmla="*/ 27 h 46"/>
                  <a:gd name="T80" fmla="*/ 24 w 30"/>
                  <a:gd name="T81" fmla="*/ 29 h 46"/>
                  <a:gd name="T82" fmla="*/ 25 w 30"/>
                  <a:gd name="T83" fmla="*/ 32 h 46"/>
                  <a:gd name="T84" fmla="*/ 29 w 30"/>
                  <a:gd name="T85" fmla="*/ 42 h 46"/>
                  <a:gd name="T86" fmla="*/ 30 w 30"/>
                  <a:gd name="T87" fmla="*/ 44 h 46"/>
                  <a:gd name="T88" fmla="*/ 30 w 30"/>
                  <a:gd name="T89" fmla="*/ 45 h 46"/>
                  <a:gd name="T90" fmla="*/ 21 w 30"/>
                  <a:gd name="T91" fmla="*/ 13 h 46"/>
                  <a:gd name="T92" fmla="*/ 20 w 30"/>
                  <a:gd name="T93" fmla="*/ 8 h 46"/>
                  <a:gd name="T94" fmla="*/ 16 w 30"/>
                  <a:gd name="T95" fmla="*/ 6 h 46"/>
                  <a:gd name="T96" fmla="*/ 14 w 30"/>
                  <a:gd name="T97" fmla="*/ 5 h 46"/>
                  <a:gd name="T98" fmla="*/ 11 w 30"/>
                  <a:gd name="T99" fmla="*/ 5 h 46"/>
                  <a:gd name="T100" fmla="*/ 6 w 30"/>
                  <a:gd name="T101" fmla="*/ 5 h 46"/>
                  <a:gd name="T102" fmla="*/ 6 w 30"/>
                  <a:gd name="T103" fmla="*/ 21 h 46"/>
                  <a:gd name="T104" fmla="*/ 12 w 30"/>
                  <a:gd name="T105" fmla="*/ 21 h 46"/>
                  <a:gd name="T106" fmla="*/ 16 w 30"/>
                  <a:gd name="T107" fmla="*/ 20 h 46"/>
                  <a:gd name="T108" fmla="*/ 19 w 30"/>
                  <a:gd name="T109" fmla="*/ 18 h 46"/>
                  <a:gd name="T110" fmla="*/ 21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6"/>
                      <a:pt x="30" y="46"/>
                      <a:pt x="30" y="46"/>
                    </a:cubicBezTo>
                    <a:cubicBezTo>
                      <a:pt x="29" y="46"/>
                      <a:pt x="29" y="46"/>
                      <a:pt x="29" y="46"/>
                    </a:cubicBezTo>
                    <a:cubicBezTo>
                      <a:pt x="28" y="46"/>
                      <a:pt x="28" y="46"/>
                      <a:pt x="27" y="46"/>
                    </a:cubicBezTo>
                    <a:cubicBezTo>
                      <a:pt x="26" y="46"/>
                      <a:pt x="26" y="46"/>
                      <a:pt x="26" y="46"/>
                    </a:cubicBezTo>
                    <a:cubicBezTo>
                      <a:pt x="25" y="46"/>
                      <a:pt x="25" y="46"/>
                      <a:pt x="25" y="46"/>
                    </a:cubicBezTo>
                    <a:cubicBezTo>
                      <a:pt x="24" y="46"/>
                      <a:pt x="24" y="45"/>
                      <a:pt x="24" y="45"/>
                    </a:cubicBezTo>
                    <a:cubicBezTo>
                      <a:pt x="24" y="45"/>
                      <a:pt x="24" y="45"/>
                      <a:pt x="24" y="45"/>
                    </a:cubicBezTo>
                    <a:cubicBezTo>
                      <a:pt x="20" y="34"/>
                      <a:pt x="20" y="34"/>
                      <a:pt x="20" y="34"/>
                    </a:cubicBezTo>
                    <a:cubicBezTo>
                      <a:pt x="19" y="33"/>
                      <a:pt x="19" y="32"/>
                      <a:pt x="18" y="30"/>
                    </a:cubicBezTo>
                    <a:cubicBezTo>
                      <a:pt x="17" y="29"/>
                      <a:pt x="17" y="29"/>
                      <a:pt x="16" y="28"/>
                    </a:cubicBezTo>
                    <a:cubicBezTo>
                      <a:pt x="15" y="27"/>
                      <a:pt x="15" y="27"/>
                      <a:pt x="14" y="26"/>
                    </a:cubicBezTo>
                    <a:cubicBezTo>
                      <a:pt x="13" y="26"/>
                      <a:pt x="11" y="26"/>
                      <a:pt x="10" y="26"/>
                    </a:cubicBezTo>
                    <a:cubicBezTo>
                      <a:pt x="6" y="26"/>
                      <a:pt x="6" y="26"/>
                      <a:pt x="6" y="26"/>
                    </a:cubicBezTo>
                    <a:cubicBezTo>
                      <a:pt x="6" y="45"/>
                      <a:pt x="6" y="45"/>
                      <a:pt x="6" y="45"/>
                    </a:cubicBezTo>
                    <a:cubicBezTo>
                      <a:pt x="6" y="45"/>
                      <a:pt x="6" y="45"/>
                      <a:pt x="6" y="45"/>
                    </a:cubicBezTo>
                    <a:cubicBezTo>
                      <a:pt x="6" y="46"/>
                      <a:pt x="6" y="46"/>
                      <a:pt x="5" y="46"/>
                    </a:cubicBezTo>
                    <a:cubicBezTo>
                      <a:pt x="5" y="46"/>
                      <a:pt x="5" y="46"/>
                      <a:pt x="4" y="46"/>
                    </a:cubicBezTo>
                    <a:cubicBezTo>
                      <a:pt x="4" y="46"/>
                      <a:pt x="4" y="46"/>
                      <a:pt x="3" y="46"/>
                    </a:cubicBezTo>
                    <a:cubicBezTo>
                      <a:pt x="2" y="46"/>
                      <a:pt x="2" y="46"/>
                      <a:pt x="1" y="46"/>
                    </a:cubicBezTo>
                    <a:cubicBezTo>
                      <a:pt x="1" y="46"/>
                      <a:pt x="1" y="46"/>
                      <a:pt x="1" y="46"/>
                    </a:cubicBezTo>
                    <a:cubicBezTo>
                      <a:pt x="0" y="46"/>
                      <a:pt x="0" y="46"/>
                      <a:pt x="0" y="45"/>
                    </a:cubicBezTo>
                    <a:cubicBezTo>
                      <a:pt x="0" y="45"/>
                      <a:pt x="0" y="45"/>
                      <a:pt x="0" y="45"/>
                    </a:cubicBezTo>
                    <a:cubicBezTo>
                      <a:pt x="0" y="3"/>
                      <a:pt x="0" y="3"/>
                      <a:pt x="0" y="3"/>
                    </a:cubicBezTo>
                    <a:cubicBezTo>
                      <a:pt x="0" y="2"/>
                      <a:pt x="0" y="1"/>
                      <a:pt x="1" y="1"/>
                    </a:cubicBezTo>
                    <a:cubicBezTo>
                      <a:pt x="1" y="0"/>
                      <a:pt x="2" y="0"/>
                      <a:pt x="2" y="0"/>
                    </a:cubicBezTo>
                    <a:cubicBezTo>
                      <a:pt x="12" y="0"/>
                      <a:pt x="12" y="0"/>
                      <a:pt x="12" y="0"/>
                    </a:cubicBezTo>
                    <a:cubicBezTo>
                      <a:pt x="13" y="0"/>
                      <a:pt x="14" y="0"/>
                      <a:pt x="15" y="0"/>
                    </a:cubicBezTo>
                    <a:cubicBezTo>
                      <a:pt x="15" y="0"/>
                      <a:pt x="16" y="1"/>
                      <a:pt x="17" y="1"/>
                    </a:cubicBezTo>
                    <a:cubicBezTo>
                      <a:pt x="19" y="1"/>
                      <a:pt x="20" y="1"/>
                      <a:pt x="21" y="2"/>
                    </a:cubicBezTo>
                    <a:cubicBezTo>
                      <a:pt x="23" y="3"/>
                      <a:pt x="24" y="4"/>
                      <a:pt x="25" y="5"/>
                    </a:cubicBezTo>
                    <a:cubicBezTo>
                      <a:pt x="26" y="6"/>
                      <a:pt x="26" y="7"/>
                      <a:pt x="27" y="8"/>
                    </a:cubicBezTo>
                    <a:cubicBezTo>
                      <a:pt x="27" y="9"/>
                      <a:pt x="28" y="11"/>
                      <a:pt x="28" y="12"/>
                    </a:cubicBezTo>
                    <a:cubicBezTo>
                      <a:pt x="28" y="14"/>
                      <a:pt x="27" y="15"/>
                      <a:pt x="27" y="16"/>
                    </a:cubicBezTo>
                    <a:cubicBezTo>
                      <a:pt x="27" y="18"/>
                      <a:pt x="26" y="19"/>
                      <a:pt x="25" y="20"/>
                    </a:cubicBezTo>
                    <a:cubicBezTo>
                      <a:pt x="24" y="21"/>
                      <a:pt x="23" y="21"/>
                      <a:pt x="22" y="22"/>
                    </a:cubicBezTo>
                    <a:cubicBezTo>
                      <a:pt x="21" y="23"/>
                      <a:pt x="20" y="23"/>
                      <a:pt x="19" y="24"/>
                    </a:cubicBezTo>
                    <a:cubicBezTo>
                      <a:pt x="19" y="24"/>
                      <a:pt x="20" y="24"/>
                      <a:pt x="21" y="25"/>
                    </a:cubicBezTo>
                    <a:cubicBezTo>
                      <a:pt x="21" y="25"/>
                      <a:pt x="22" y="26"/>
                      <a:pt x="22" y="27"/>
                    </a:cubicBezTo>
                    <a:cubicBezTo>
                      <a:pt x="23" y="27"/>
                      <a:pt x="24" y="28"/>
                      <a:pt x="24" y="29"/>
                    </a:cubicBezTo>
                    <a:cubicBezTo>
                      <a:pt x="24" y="30"/>
                      <a:pt x="25" y="31"/>
                      <a:pt x="25" y="32"/>
                    </a:cubicBezTo>
                    <a:cubicBezTo>
                      <a:pt x="29" y="42"/>
                      <a:pt x="29" y="42"/>
                      <a:pt x="29" y="42"/>
                    </a:cubicBezTo>
                    <a:cubicBezTo>
                      <a:pt x="30" y="43"/>
                      <a:pt x="30" y="44"/>
                      <a:pt x="30" y="44"/>
                    </a:cubicBezTo>
                    <a:cubicBezTo>
                      <a:pt x="30" y="44"/>
                      <a:pt x="30" y="45"/>
                      <a:pt x="30" y="45"/>
                    </a:cubicBezTo>
                    <a:close/>
                    <a:moveTo>
                      <a:pt x="21" y="13"/>
                    </a:moveTo>
                    <a:cubicBezTo>
                      <a:pt x="21" y="11"/>
                      <a:pt x="21" y="10"/>
                      <a:pt x="20" y="8"/>
                    </a:cubicBezTo>
                    <a:cubicBezTo>
                      <a:pt x="19" y="7"/>
                      <a:pt x="18" y="6"/>
                      <a:pt x="16" y="6"/>
                    </a:cubicBezTo>
                    <a:cubicBezTo>
                      <a:pt x="15" y="6"/>
                      <a:pt x="15" y="5"/>
                      <a:pt x="14" y="5"/>
                    </a:cubicBezTo>
                    <a:cubicBezTo>
                      <a:pt x="13" y="5"/>
                      <a:pt x="12" y="5"/>
                      <a:pt x="11" y="5"/>
                    </a:cubicBezTo>
                    <a:cubicBezTo>
                      <a:pt x="6" y="5"/>
                      <a:pt x="6" y="5"/>
                      <a:pt x="6" y="5"/>
                    </a:cubicBezTo>
                    <a:cubicBezTo>
                      <a:pt x="6" y="21"/>
                      <a:pt x="6" y="21"/>
                      <a:pt x="6" y="21"/>
                    </a:cubicBezTo>
                    <a:cubicBezTo>
                      <a:pt x="12" y="21"/>
                      <a:pt x="12" y="21"/>
                      <a:pt x="12" y="21"/>
                    </a:cubicBezTo>
                    <a:cubicBezTo>
                      <a:pt x="13" y="21"/>
                      <a:pt x="15" y="20"/>
                      <a:pt x="16" y="20"/>
                    </a:cubicBezTo>
                    <a:cubicBezTo>
                      <a:pt x="17" y="20"/>
                      <a:pt x="18" y="19"/>
                      <a:pt x="19" y="18"/>
                    </a:cubicBezTo>
                    <a:cubicBezTo>
                      <a:pt x="20" y="18"/>
                      <a:pt x="20" y="17"/>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9" name="Freeform 507">
                <a:extLst>
                  <a:ext uri="{FF2B5EF4-FFF2-40B4-BE49-F238E27FC236}">
                    <a16:creationId xmlns:a16="http://schemas.microsoft.com/office/drawing/2014/main" id="{5063E4F2-AF3B-4AFC-9EB8-16B12928EF12}"/>
                  </a:ext>
                </a:extLst>
              </p:cNvPr>
              <p:cNvSpPr>
                <a:spLocks/>
              </p:cNvSpPr>
              <p:nvPr userDrawn="1"/>
            </p:nvSpPr>
            <p:spPr bwMode="auto">
              <a:xfrm>
                <a:off x="5297" y="1256"/>
                <a:ext cx="45" cy="35"/>
              </a:xfrm>
              <a:custGeom>
                <a:avLst/>
                <a:gdLst>
                  <a:gd name="T0" fmla="*/ 48 w 60"/>
                  <a:gd name="T1" fmla="*/ 44 h 46"/>
                  <a:gd name="T2" fmla="*/ 48 w 60"/>
                  <a:gd name="T3" fmla="*/ 45 h 46"/>
                  <a:gd name="T4" fmla="*/ 47 w 60"/>
                  <a:gd name="T5" fmla="*/ 46 h 46"/>
                  <a:gd name="T6" fmla="*/ 46 w 60"/>
                  <a:gd name="T7" fmla="*/ 46 h 46"/>
                  <a:gd name="T8" fmla="*/ 44 w 60"/>
                  <a:gd name="T9" fmla="*/ 46 h 46"/>
                  <a:gd name="T10" fmla="*/ 42 w 60"/>
                  <a:gd name="T11" fmla="*/ 46 h 46"/>
                  <a:gd name="T12" fmla="*/ 41 w 60"/>
                  <a:gd name="T13" fmla="*/ 46 h 46"/>
                  <a:gd name="T14" fmla="*/ 40 w 60"/>
                  <a:gd name="T15" fmla="*/ 45 h 46"/>
                  <a:gd name="T16" fmla="*/ 40 w 60"/>
                  <a:gd name="T17" fmla="*/ 44 h 46"/>
                  <a:gd name="T18" fmla="*/ 30 w 60"/>
                  <a:gd name="T19" fmla="*/ 10 h 46"/>
                  <a:gd name="T20" fmla="*/ 30 w 60"/>
                  <a:gd name="T21" fmla="*/ 10 h 46"/>
                  <a:gd name="T22" fmla="*/ 21 w 60"/>
                  <a:gd name="T23" fmla="*/ 44 h 46"/>
                  <a:gd name="T24" fmla="*/ 21 w 60"/>
                  <a:gd name="T25" fmla="*/ 45 h 46"/>
                  <a:gd name="T26" fmla="*/ 20 w 60"/>
                  <a:gd name="T27" fmla="*/ 46 h 46"/>
                  <a:gd name="T28" fmla="*/ 19 w 60"/>
                  <a:gd name="T29" fmla="*/ 46 h 46"/>
                  <a:gd name="T30" fmla="*/ 17 w 60"/>
                  <a:gd name="T31" fmla="*/ 46 h 46"/>
                  <a:gd name="T32" fmla="*/ 15 w 60"/>
                  <a:gd name="T33" fmla="*/ 46 h 46"/>
                  <a:gd name="T34" fmla="*/ 14 w 60"/>
                  <a:gd name="T35" fmla="*/ 46 h 46"/>
                  <a:gd name="T36" fmla="*/ 13 w 60"/>
                  <a:gd name="T37" fmla="*/ 45 h 46"/>
                  <a:gd name="T38" fmla="*/ 13 w 60"/>
                  <a:gd name="T39" fmla="*/ 44 h 46"/>
                  <a:gd name="T40" fmla="*/ 1 w 60"/>
                  <a:gd name="T41" fmla="*/ 2 h 46"/>
                  <a:gd name="T42" fmla="*/ 0 w 60"/>
                  <a:gd name="T43" fmla="*/ 1 h 46"/>
                  <a:gd name="T44" fmla="*/ 1 w 60"/>
                  <a:gd name="T45" fmla="*/ 0 h 46"/>
                  <a:gd name="T46" fmla="*/ 2 w 60"/>
                  <a:gd name="T47" fmla="*/ 0 h 46"/>
                  <a:gd name="T48" fmla="*/ 4 w 60"/>
                  <a:gd name="T49" fmla="*/ 0 h 46"/>
                  <a:gd name="T50" fmla="*/ 5 w 60"/>
                  <a:gd name="T51" fmla="*/ 0 h 46"/>
                  <a:gd name="T52" fmla="*/ 6 w 60"/>
                  <a:gd name="T53" fmla="*/ 0 h 46"/>
                  <a:gd name="T54" fmla="*/ 7 w 60"/>
                  <a:gd name="T55" fmla="*/ 1 h 46"/>
                  <a:gd name="T56" fmla="*/ 7 w 60"/>
                  <a:gd name="T57" fmla="*/ 1 h 46"/>
                  <a:gd name="T58" fmla="*/ 17 w 60"/>
                  <a:gd name="T59" fmla="*/ 39 h 46"/>
                  <a:gd name="T60" fmla="*/ 17 w 60"/>
                  <a:gd name="T61" fmla="*/ 39 h 46"/>
                  <a:gd name="T62" fmla="*/ 27 w 60"/>
                  <a:gd name="T63" fmla="*/ 1 h 46"/>
                  <a:gd name="T64" fmla="*/ 27 w 60"/>
                  <a:gd name="T65" fmla="*/ 1 h 46"/>
                  <a:gd name="T66" fmla="*/ 28 w 60"/>
                  <a:gd name="T67" fmla="*/ 0 h 46"/>
                  <a:gd name="T68" fmla="*/ 29 w 60"/>
                  <a:gd name="T69" fmla="*/ 0 h 46"/>
                  <a:gd name="T70" fmla="*/ 30 w 60"/>
                  <a:gd name="T71" fmla="*/ 0 h 46"/>
                  <a:gd name="T72" fmla="*/ 32 w 60"/>
                  <a:gd name="T73" fmla="*/ 0 h 46"/>
                  <a:gd name="T74" fmla="*/ 33 w 60"/>
                  <a:gd name="T75" fmla="*/ 0 h 46"/>
                  <a:gd name="T76" fmla="*/ 33 w 60"/>
                  <a:gd name="T77" fmla="*/ 1 h 46"/>
                  <a:gd name="T78" fmla="*/ 34 w 60"/>
                  <a:gd name="T79" fmla="*/ 1 h 46"/>
                  <a:gd name="T80" fmla="*/ 44 w 60"/>
                  <a:gd name="T81" fmla="*/ 39 h 46"/>
                  <a:gd name="T82" fmla="*/ 44 w 60"/>
                  <a:gd name="T83" fmla="*/ 39 h 46"/>
                  <a:gd name="T84" fmla="*/ 54 w 60"/>
                  <a:gd name="T85" fmla="*/ 1 h 46"/>
                  <a:gd name="T86" fmla="*/ 54 w 60"/>
                  <a:gd name="T87" fmla="*/ 1 h 46"/>
                  <a:gd name="T88" fmla="*/ 55 w 60"/>
                  <a:gd name="T89" fmla="*/ 0 h 46"/>
                  <a:gd name="T90" fmla="*/ 56 w 60"/>
                  <a:gd name="T91" fmla="*/ 0 h 46"/>
                  <a:gd name="T92" fmla="*/ 57 w 60"/>
                  <a:gd name="T93" fmla="*/ 0 h 46"/>
                  <a:gd name="T94" fmla="*/ 59 w 60"/>
                  <a:gd name="T95" fmla="*/ 0 h 46"/>
                  <a:gd name="T96" fmla="*/ 60 w 60"/>
                  <a:gd name="T97" fmla="*/ 1 h 46"/>
                  <a:gd name="T98" fmla="*/ 60 w 60"/>
                  <a:gd name="T99" fmla="*/ 1 h 46"/>
                  <a:gd name="T100" fmla="*/ 60 w 60"/>
                  <a:gd name="T101" fmla="*/ 2 h 46"/>
                  <a:gd name="T102" fmla="*/ 48 w 60"/>
                  <a:gd name="T10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6">
                    <a:moveTo>
                      <a:pt x="48" y="44"/>
                    </a:moveTo>
                    <a:cubicBezTo>
                      <a:pt x="48" y="45"/>
                      <a:pt x="48" y="45"/>
                      <a:pt x="48" y="45"/>
                    </a:cubicBezTo>
                    <a:cubicBezTo>
                      <a:pt x="47" y="45"/>
                      <a:pt x="47" y="46"/>
                      <a:pt x="47" y="46"/>
                    </a:cubicBezTo>
                    <a:cubicBezTo>
                      <a:pt x="46" y="46"/>
                      <a:pt x="46" y="46"/>
                      <a:pt x="46" y="46"/>
                    </a:cubicBezTo>
                    <a:cubicBezTo>
                      <a:pt x="45" y="46"/>
                      <a:pt x="44" y="46"/>
                      <a:pt x="44" y="46"/>
                    </a:cubicBezTo>
                    <a:cubicBezTo>
                      <a:pt x="43" y="46"/>
                      <a:pt x="42" y="46"/>
                      <a:pt x="42" y="46"/>
                    </a:cubicBezTo>
                    <a:cubicBezTo>
                      <a:pt x="41" y="46"/>
                      <a:pt x="41" y="46"/>
                      <a:pt x="41" y="46"/>
                    </a:cubicBezTo>
                    <a:cubicBezTo>
                      <a:pt x="40" y="46"/>
                      <a:pt x="40" y="45"/>
                      <a:pt x="40" y="45"/>
                    </a:cubicBezTo>
                    <a:cubicBezTo>
                      <a:pt x="40" y="45"/>
                      <a:pt x="40" y="45"/>
                      <a:pt x="40" y="44"/>
                    </a:cubicBezTo>
                    <a:cubicBezTo>
                      <a:pt x="30" y="10"/>
                      <a:pt x="30" y="10"/>
                      <a:pt x="30" y="10"/>
                    </a:cubicBezTo>
                    <a:cubicBezTo>
                      <a:pt x="30" y="10"/>
                      <a:pt x="30" y="10"/>
                      <a:pt x="30" y="10"/>
                    </a:cubicBezTo>
                    <a:cubicBezTo>
                      <a:pt x="21" y="44"/>
                      <a:pt x="21" y="44"/>
                      <a:pt x="21" y="44"/>
                    </a:cubicBezTo>
                    <a:cubicBezTo>
                      <a:pt x="21" y="45"/>
                      <a:pt x="21" y="45"/>
                      <a:pt x="21" y="45"/>
                    </a:cubicBezTo>
                    <a:cubicBezTo>
                      <a:pt x="21" y="45"/>
                      <a:pt x="20" y="46"/>
                      <a:pt x="20" y="46"/>
                    </a:cubicBezTo>
                    <a:cubicBezTo>
                      <a:pt x="20" y="46"/>
                      <a:pt x="19" y="46"/>
                      <a:pt x="19" y="46"/>
                    </a:cubicBezTo>
                    <a:cubicBezTo>
                      <a:pt x="18" y="46"/>
                      <a:pt x="18" y="46"/>
                      <a:pt x="17" y="46"/>
                    </a:cubicBezTo>
                    <a:cubicBezTo>
                      <a:pt x="16" y="46"/>
                      <a:pt x="16" y="46"/>
                      <a:pt x="15" y="46"/>
                    </a:cubicBezTo>
                    <a:cubicBezTo>
                      <a:pt x="15" y="46"/>
                      <a:pt x="14" y="46"/>
                      <a:pt x="14" y="46"/>
                    </a:cubicBezTo>
                    <a:cubicBezTo>
                      <a:pt x="14" y="46"/>
                      <a:pt x="13" y="45"/>
                      <a:pt x="13" y="45"/>
                    </a:cubicBezTo>
                    <a:cubicBezTo>
                      <a:pt x="13" y="45"/>
                      <a:pt x="13" y="45"/>
                      <a:pt x="13" y="44"/>
                    </a:cubicBezTo>
                    <a:cubicBezTo>
                      <a:pt x="1" y="2"/>
                      <a:pt x="1" y="2"/>
                      <a:pt x="1" y="2"/>
                    </a:cubicBezTo>
                    <a:cubicBezTo>
                      <a:pt x="1" y="2"/>
                      <a:pt x="0" y="1"/>
                      <a:pt x="0" y="1"/>
                    </a:cubicBezTo>
                    <a:cubicBezTo>
                      <a:pt x="0" y="1"/>
                      <a:pt x="1" y="1"/>
                      <a:pt x="1" y="0"/>
                    </a:cubicBezTo>
                    <a:cubicBezTo>
                      <a:pt x="1" y="0"/>
                      <a:pt x="1" y="0"/>
                      <a:pt x="2" y="0"/>
                    </a:cubicBezTo>
                    <a:cubicBezTo>
                      <a:pt x="2" y="0"/>
                      <a:pt x="3" y="0"/>
                      <a:pt x="4" y="0"/>
                    </a:cubicBezTo>
                    <a:cubicBezTo>
                      <a:pt x="4" y="0"/>
                      <a:pt x="5" y="0"/>
                      <a:pt x="5" y="0"/>
                    </a:cubicBezTo>
                    <a:cubicBezTo>
                      <a:pt x="6" y="0"/>
                      <a:pt x="6" y="0"/>
                      <a:pt x="6" y="0"/>
                    </a:cubicBezTo>
                    <a:cubicBezTo>
                      <a:pt x="6" y="0"/>
                      <a:pt x="7" y="1"/>
                      <a:pt x="7" y="1"/>
                    </a:cubicBezTo>
                    <a:cubicBezTo>
                      <a:pt x="7" y="1"/>
                      <a:pt x="7" y="1"/>
                      <a:pt x="7" y="1"/>
                    </a:cubicBezTo>
                    <a:cubicBezTo>
                      <a:pt x="17" y="39"/>
                      <a:pt x="17" y="39"/>
                      <a:pt x="17" y="39"/>
                    </a:cubicBezTo>
                    <a:cubicBezTo>
                      <a:pt x="17" y="39"/>
                      <a:pt x="17" y="39"/>
                      <a:pt x="17" y="39"/>
                    </a:cubicBezTo>
                    <a:cubicBezTo>
                      <a:pt x="27" y="1"/>
                      <a:pt x="27" y="1"/>
                      <a:pt x="27" y="1"/>
                    </a:cubicBezTo>
                    <a:cubicBezTo>
                      <a:pt x="27" y="1"/>
                      <a:pt x="27" y="1"/>
                      <a:pt x="27" y="1"/>
                    </a:cubicBezTo>
                    <a:cubicBezTo>
                      <a:pt x="27" y="1"/>
                      <a:pt x="27" y="0"/>
                      <a:pt x="28" y="0"/>
                    </a:cubicBezTo>
                    <a:cubicBezTo>
                      <a:pt x="28" y="0"/>
                      <a:pt x="28" y="0"/>
                      <a:pt x="29" y="0"/>
                    </a:cubicBezTo>
                    <a:cubicBezTo>
                      <a:pt x="29" y="0"/>
                      <a:pt x="30" y="0"/>
                      <a:pt x="30" y="0"/>
                    </a:cubicBezTo>
                    <a:cubicBezTo>
                      <a:pt x="31" y="0"/>
                      <a:pt x="31" y="0"/>
                      <a:pt x="32" y="0"/>
                    </a:cubicBezTo>
                    <a:cubicBezTo>
                      <a:pt x="32" y="0"/>
                      <a:pt x="33" y="0"/>
                      <a:pt x="33" y="0"/>
                    </a:cubicBezTo>
                    <a:cubicBezTo>
                      <a:pt x="33" y="0"/>
                      <a:pt x="33" y="1"/>
                      <a:pt x="33" y="1"/>
                    </a:cubicBezTo>
                    <a:cubicBezTo>
                      <a:pt x="33" y="1"/>
                      <a:pt x="34" y="1"/>
                      <a:pt x="34" y="1"/>
                    </a:cubicBezTo>
                    <a:cubicBezTo>
                      <a:pt x="44" y="39"/>
                      <a:pt x="44" y="39"/>
                      <a:pt x="44" y="39"/>
                    </a:cubicBezTo>
                    <a:cubicBezTo>
                      <a:pt x="44" y="39"/>
                      <a:pt x="44" y="39"/>
                      <a:pt x="44" y="39"/>
                    </a:cubicBezTo>
                    <a:cubicBezTo>
                      <a:pt x="54" y="1"/>
                      <a:pt x="54" y="1"/>
                      <a:pt x="54" y="1"/>
                    </a:cubicBezTo>
                    <a:cubicBezTo>
                      <a:pt x="54" y="1"/>
                      <a:pt x="54" y="1"/>
                      <a:pt x="54" y="1"/>
                    </a:cubicBezTo>
                    <a:cubicBezTo>
                      <a:pt x="54" y="1"/>
                      <a:pt x="55" y="0"/>
                      <a:pt x="55" y="0"/>
                    </a:cubicBezTo>
                    <a:cubicBezTo>
                      <a:pt x="55" y="0"/>
                      <a:pt x="55" y="0"/>
                      <a:pt x="56" y="0"/>
                    </a:cubicBezTo>
                    <a:cubicBezTo>
                      <a:pt x="56" y="0"/>
                      <a:pt x="57" y="0"/>
                      <a:pt x="57" y="0"/>
                    </a:cubicBezTo>
                    <a:cubicBezTo>
                      <a:pt x="58" y="0"/>
                      <a:pt x="59" y="0"/>
                      <a:pt x="59" y="0"/>
                    </a:cubicBezTo>
                    <a:cubicBezTo>
                      <a:pt x="59" y="0"/>
                      <a:pt x="60" y="0"/>
                      <a:pt x="60" y="1"/>
                    </a:cubicBezTo>
                    <a:cubicBezTo>
                      <a:pt x="60" y="1"/>
                      <a:pt x="60" y="1"/>
                      <a:pt x="60" y="1"/>
                    </a:cubicBezTo>
                    <a:cubicBezTo>
                      <a:pt x="60" y="2"/>
                      <a:pt x="60" y="2"/>
                      <a:pt x="60" y="2"/>
                    </a:cubicBezTo>
                    <a:lnTo>
                      <a:pt x="48"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0" name="Freeform 508">
                <a:extLst>
                  <a:ext uri="{FF2B5EF4-FFF2-40B4-BE49-F238E27FC236}">
                    <a16:creationId xmlns:a16="http://schemas.microsoft.com/office/drawing/2014/main" id="{D413736B-6611-49B2-908A-734884F3ED91}"/>
                  </a:ext>
                </a:extLst>
              </p:cNvPr>
              <p:cNvSpPr>
                <a:spLocks noEditPoints="1"/>
              </p:cNvSpPr>
              <p:nvPr userDrawn="1"/>
            </p:nvSpPr>
            <p:spPr bwMode="auto">
              <a:xfrm>
                <a:off x="5342" y="1256"/>
                <a:ext cx="30" cy="35"/>
              </a:xfrm>
              <a:custGeom>
                <a:avLst/>
                <a:gdLst>
                  <a:gd name="T0" fmla="*/ 39 w 40"/>
                  <a:gd name="T1" fmla="*/ 44 h 46"/>
                  <a:gd name="T2" fmla="*/ 40 w 40"/>
                  <a:gd name="T3" fmla="*/ 45 h 46"/>
                  <a:gd name="T4" fmla="*/ 39 w 40"/>
                  <a:gd name="T5" fmla="*/ 46 h 46"/>
                  <a:gd name="T6" fmla="*/ 38 w 40"/>
                  <a:gd name="T7" fmla="*/ 46 h 46"/>
                  <a:gd name="T8" fmla="*/ 37 w 40"/>
                  <a:gd name="T9" fmla="*/ 46 h 46"/>
                  <a:gd name="T10" fmla="*/ 35 w 40"/>
                  <a:gd name="T11" fmla="*/ 46 h 46"/>
                  <a:gd name="T12" fmla="*/ 34 w 40"/>
                  <a:gd name="T13" fmla="*/ 46 h 46"/>
                  <a:gd name="T14" fmla="*/ 33 w 40"/>
                  <a:gd name="T15" fmla="*/ 45 h 46"/>
                  <a:gd name="T16" fmla="*/ 33 w 40"/>
                  <a:gd name="T17" fmla="*/ 45 h 46"/>
                  <a:gd name="T18" fmla="*/ 29 w 40"/>
                  <a:gd name="T19" fmla="*/ 34 h 46"/>
                  <a:gd name="T20" fmla="*/ 10 w 40"/>
                  <a:gd name="T21" fmla="*/ 34 h 46"/>
                  <a:gd name="T22" fmla="*/ 7 w 40"/>
                  <a:gd name="T23" fmla="*/ 45 h 46"/>
                  <a:gd name="T24" fmla="*/ 6 w 40"/>
                  <a:gd name="T25" fmla="*/ 45 h 46"/>
                  <a:gd name="T26" fmla="*/ 6 w 40"/>
                  <a:gd name="T27" fmla="*/ 46 h 46"/>
                  <a:gd name="T28" fmla="*/ 5 w 40"/>
                  <a:gd name="T29" fmla="*/ 46 h 46"/>
                  <a:gd name="T30" fmla="*/ 3 w 40"/>
                  <a:gd name="T31" fmla="*/ 46 h 46"/>
                  <a:gd name="T32" fmla="*/ 2 w 40"/>
                  <a:gd name="T33" fmla="*/ 46 h 46"/>
                  <a:gd name="T34" fmla="*/ 1 w 40"/>
                  <a:gd name="T35" fmla="*/ 46 h 46"/>
                  <a:gd name="T36" fmla="*/ 0 w 40"/>
                  <a:gd name="T37" fmla="*/ 45 h 46"/>
                  <a:gd name="T38" fmla="*/ 1 w 40"/>
                  <a:gd name="T39" fmla="*/ 44 h 46"/>
                  <a:gd name="T40" fmla="*/ 16 w 40"/>
                  <a:gd name="T41" fmla="*/ 1 h 46"/>
                  <a:gd name="T42" fmla="*/ 16 w 40"/>
                  <a:gd name="T43" fmla="*/ 1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1 h 46"/>
                  <a:gd name="T56" fmla="*/ 24 w 40"/>
                  <a:gd name="T57" fmla="*/ 1 h 46"/>
                  <a:gd name="T58" fmla="*/ 39 w 40"/>
                  <a:gd name="T59" fmla="*/ 44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4"/>
                    </a:moveTo>
                    <a:cubicBezTo>
                      <a:pt x="39" y="44"/>
                      <a:pt x="40" y="45"/>
                      <a:pt x="40" y="45"/>
                    </a:cubicBezTo>
                    <a:cubicBezTo>
                      <a:pt x="40" y="45"/>
                      <a:pt x="39" y="45"/>
                      <a:pt x="39" y="46"/>
                    </a:cubicBezTo>
                    <a:cubicBezTo>
                      <a:pt x="39" y="46"/>
                      <a:pt x="39" y="46"/>
                      <a:pt x="38" y="46"/>
                    </a:cubicBezTo>
                    <a:cubicBezTo>
                      <a:pt x="38" y="46"/>
                      <a:pt x="37" y="46"/>
                      <a:pt x="37" y="46"/>
                    </a:cubicBezTo>
                    <a:cubicBezTo>
                      <a:pt x="36" y="46"/>
                      <a:pt x="35" y="46"/>
                      <a:pt x="35" y="46"/>
                    </a:cubicBezTo>
                    <a:cubicBezTo>
                      <a:pt x="34" y="46"/>
                      <a:pt x="34" y="46"/>
                      <a:pt x="34" y="46"/>
                    </a:cubicBezTo>
                    <a:cubicBezTo>
                      <a:pt x="34" y="46"/>
                      <a:pt x="33" y="46"/>
                      <a:pt x="33" y="45"/>
                    </a:cubicBezTo>
                    <a:cubicBezTo>
                      <a:pt x="33" y="45"/>
                      <a:pt x="33" y="45"/>
                      <a:pt x="33" y="45"/>
                    </a:cubicBezTo>
                    <a:cubicBezTo>
                      <a:pt x="29" y="34"/>
                      <a:pt x="29" y="34"/>
                      <a:pt x="29" y="34"/>
                    </a:cubicBezTo>
                    <a:cubicBezTo>
                      <a:pt x="10" y="34"/>
                      <a:pt x="10" y="34"/>
                      <a:pt x="10" y="34"/>
                    </a:cubicBezTo>
                    <a:cubicBezTo>
                      <a:pt x="7" y="45"/>
                      <a:pt x="7" y="45"/>
                      <a:pt x="7" y="45"/>
                    </a:cubicBezTo>
                    <a:cubicBezTo>
                      <a:pt x="6" y="45"/>
                      <a:pt x="6" y="45"/>
                      <a:pt x="6" y="45"/>
                    </a:cubicBezTo>
                    <a:cubicBezTo>
                      <a:pt x="6" y="45"/>
                      <a:pt x="6" y="46"/>
                      <a:pt x="6" y="46"/>
                    </a:cubicBezTo>
                    <a:cubicBezTo>
                      <a:pt x="6" y="46"/>
                      <a:pt x="5" y="46"/>
                      <a:pt x="5" y="46"/>
                    </a:cubicBezTo>
                    <a:cubicBezTo>
                      <a:pt x="4" y="46"/>
                      <a:pt x="4" y="46"/>
                      <a:pt x="3" y="46"/>
                    </a:cubicBezTo>
                    <a:cubicBezTo>
                      <a:pt x="3" y="46"/>
                      <a:pt x="2" y="46"/>
                      <a:pt x="2" y="46"/>
                    </a:cubicBezTo>
                    <a:cubicBezTo>
                      <a:pt x="1" y="46"/>
                      <a:pt x="1" y="46"/>
                      <a:pt x="1" y="46"/>
                    </a:cubicBezTo>
                    <a:cubicBezTo>
                      <a:pt x="0" y="45"/>
                      <a:pt x="0" y="45"/>
                      <a:pt x="0" y="45"/>
                    </a:cubicBezTo>
                    <a:cubicBezTo>
                      <a:pt x="0" y="45"/>
                      <a:pt x="0" y="44"/>
                      <a:pt x="1" y="44"/>
                    </a:cubicBezTo>
                    <a:cubicBezTo>
                      <a:pt x="16" y="1"/>
                      <a:pt x="16" y="1"/>
                      <a:pt x="16" y="1"/>
                    </a:cubicBezTo>
                    <a:cubicBezTo>
                      <a:pt x="16" y="1"/>
                      <a:pt x="16" y="1"/>
                      <a:pt x="16" y="1"/>
                    </a:cubicBezTo>
                    <a:cubicBezTo>
                      <a:pt x="16" y="1"/>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3" y="1"/>
                      <a:pt x="24" y="1"/>
                    </a:cubicBezTo>
                    <a:cubicBezTo>
                      <a:pt x="24" y="1"/>
                      <a:pt x="24" y="1"/>
                      <a:pt x="24" y="1"/>
                    </a:cubicBezTo>
                    <a:lnTo>
                      <a:pt x="39" y="44"/>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1" name="Freeform 509">
                <a:extLst>
                  <a:ext uri="{FF2B5EF4-FFF2-40B4-BE49-F238E27FC236}">
                    <a16:creationId xmlns:a16="http://schemas.microsoft.com/office/drawing/2014/main" id="{A05A9C03-A21C-4361-B4D2-0E604F7B744E}"/>
                  </a:ext>
                </a:extLst>
              </p:cNvPr>
              <p:cNvSpPr>
                <a:spLocks/>
              </p:cNvSpPr>
              <p:nvPr userDrawn="1"/>
            </p:nvSpPr>
            <p:spPr bwMode="auto">
              <a:xfrm>
                <a:off x="5370" y="1256"/>
                <a:ext cx="24" cy="35"/>
              </a:xfrm>
              <a:custGeom>
                <a:avLst/>
                <a:gdLst>
                  <a:gd name="T0" fmla="*/ 19 w 32"/>
                  <a:gd name="T1" fmla="*/ 28 h 46"/>
                  <a:gd name="T2" fmla="*/ 19 w 32"/>
                  <a:gd name="T3" fmla="*/ 45 h 46"/>
                  <a:gd name="T4" fmla="*/ 19 w 32"/>
                  <a:gd name="T5" fmla="*/ 45 h 46"/>
                  <a:gd name="T6" fmla="*/ 18 w 32"/>
                  <a:gd name="T7" fmla="*/ 46 h 46"/>
                  <a:gd name="T8" fmla="*/ 17 w 32"/>
                  <a:gd name="T9" fmla="*/ 46 h 46"/>
                  <a:gd name="T10" fmla="*/ 16 w 32"/>
                  <a:gd name="T11" fmla="*/ 46 h 46"/>
                  <a:gd name="T12" fmla="*/ 15 w 32"/>
                  <a:gd name="T13" fmla="*/ 46 h 46"/>
                  <a:gd name="T14" fmla="*/ 14 w 32"/>
                  <a:gd name="T15" fmla="*/ 46 h 46"/>
                  <a:gd name="T16" fmla="*/ 13 w 32"/>
                  <a:gd name="T17" fmla="*/ 45 h 46"/>
                  <a:gd name="T18" fmla="*/ 13 w 32"/>
                  <a:gd name="T19" fmla="*/ 45 h 46"/>
                  <a:gd name="T20" fmla="*/ 13 w 32"/>
                  <a:gd name="T21" fmla="*/ 28 h 46"/>
                  <a:gd name="T22" fmla="*/ 0 w 32"/>
                  <a:gd name="T23" fmla="*/ 2 h 46"/>
                  <a:gd name="T24" fmla="*/ 0 w 32"/>
                  <a:gd name="T25" fmla="*/ 1 h 46"/>
                  <a:gd name="T26" fmla="*/ 0 w 32"/>
                  <a:gd name="T27" fmla="*/ 0 h 46"/>
                  <a:gd name="T28" fmla="*/ 1 w 32"/>
                  <a:gd name="T29" fmla="*/ 0 h 46"/>
                  <a:gd name="T30" fmla="*/ 3 w 32"/>
                  <a:gd name="T31" fmla="*/ 0 h 46"/>
                  <a:gd name="T32" fmla="*/ 4 w 32"/>
                  <a:gd name="T33" fmla="*/ 0 h 46"/>
                  <a:gd name="T34" fmla="*/ 5 w 32"/>
                  <a:gd name="T35" fmla="*/ 0 h 46"/>
                  <a:gd name="T36" fmla="*/ 6 w 32"/>
                  <a:gd name="T37" fmla="*/ 1 h 46"/>
                  <a:gd name="T38" fmla="*/ 6 w 32"/>
                  <a:gd name="T39" fmla="*/ 1 h 46"/>
                  <a:gd name="T40" fmla="*/ 13 w 32"/>
                  <a:gd name="T41" fmla="*/ 14 h 46"/>
                  <a:gd name="T42" fmla="*/ 14 w 32"/>
                  <a:gd name="T43" fmla="*/ 18 h 46"/>
                  <a:gd name="T44" fmla="*/ 16 w 32"/>
                  <a:gd name="T45" fmla="*/ 22 h 46"/>
                  <a:gd name="T46" fmla="*/ 16 w 32"/>
                  <a:gd name="T47" fmla="*/ 22 h 46"/>
                  <a:gd name="T48" fmla="*/ 18 w 32"/>
                  <a:gd name="T49" fmla="*/ 18 h 46"/>
                  <a:gd name="T50" fmla="*/ 20 w 32"/>
                  <a:gd name="T51" fmla="*/ 14 h 46"/>
                  <a:gd name="T52" fmla="*/ 26 w 32"/>
                  <a:gd name="T53" fmla="*/ 1 h 46"/>
                  <a:gd name="T54" fmla="*/ 26 w 32"/>
                  <a:gd name="T55" fmla="*/ 1 h 46"/>
                  <a:gd name="T56" fmla="*/ 27 w 32"/>
                  <a:gd name="T57" fmla="*/ 0 h 46"/>
                  <a:gd name="T58" fmla="*/ 28 w 32"/>
                  <a:gd name="T59" fmla="*/ 0 h 46"/>
                  <a:gd name="T60" fmla="*/ 29 w 32"/>
                  <a:gd name="T61" fmla="*/ 0 h 46"/>
                  <a:gd name="T62" fmla="*/ 31 w 32"/>
                  <a:gd name="T63" fmla="*/ 0 h 46"/>
                  <a:gd name="T64" fmla="*/ 32 w 32"/>
                  <a:gd name="T65" fmla="*/ 1 h 46"/>
                  <a:gd name="T66" fmla="*/ 32 w 32"/>
                  <a:gd name="T67" fmla="*/ 1 h 46"/>
                  <a:gd name="T68" fmla="*/ 32 w 32"/>
                  <a:gd name="T69" fmla="*/ 2 h 46"/>
                  <a:gd name="T70" fmla="*/ 19 w 32"/>
                  <a:gd name="T7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46">
                    <a:moveTo>
                      <a:pt x="19" y="28"/>
                    </a:moveTo>
                    <a:cubicBezTo>
                      <a:pt x="19" y="45"/>
                      <a:pt x="19" y="45"/>
                      <a:pt x="19" y="45"/>
                    </a:cubicBezTo>
                    <a:cubicBezTo>
                      <a:pt x="19" y="45"/>
                      <a:pt x="19" y="45"/>
                      <a:pt x="19" y="45"/>
                    </a:cubicBezTo>
                    <a:cubicBezTo>
                      <a:pt x="19" y="46"/>
                      <a:pt x="19" y="46"/>
                      <a:pt x="18" y="46"/>
                    </a:cubicBezTo>
                    <a:cubicBezTo>
                      <a:pt x="18" y="46"/>
                      <a:pt x="18" y="46"/>
                      <a:pt x="17" y="46"/>
                    </a:cubicBezTo>
                    <a:cubicBezTo>
                      <a:pt x="17" y="46"/>
                      <a:pt x="17" y="46"/>
                      <a:pt x="16" y="46"/>
                    </a:cubicBezTo>
                    <a:cubicBezTo>
                      <a:pt x="15" y="46"/>
                      <a:pt x="15" y="46"/>
                      <a:pt x="15" y="46"/>
                    </a:cubicBezTo>
                    <a:cubicBezTo>
                      <a:pt x="14" y="46"/>
                      <a:pt x="14" y="46"/>
                      <a:pt x="14" y="46"/>
                    </a:cubicBezTo>
                    <a:cubicBezTo>
                      <a:pt x="13" y="46"/>
                      <a:pt x="13" y="46"/>
                      <a:pt x="13" y="45"/>
                    </a:cubicBezTo>
                    <a:cubicBezTo>
                      <a:pt x="13" y="45"/>
                      <a:pt x="13" y="45"/>
                      <a:pt x="13" y="45"/>
                    </a:cubicBezTo>
                    <a:cubicBezTo>
                      <a:pt x="13" y="28"/>
                      <a:pt x="13" y="28"/>
                      <a:pt x="13" y="28"/>
                    </a:cubicBezTo>
                    <a:cubicBezTo>
                      <a:pt x="0" y="2"/>
                      <a:pt x="0" y="2"/>
                      <a:pt x="0" y="2"/>
                    </a:cubicBezTo>
                    <a:cubicBezTo>
                      <a:pt x="0" y="2"/>
                      <a:pt x="0" y="1"/>
                      <a:pt x="0" y="1"/>
                    </a:cubicBezTo>
                    <a:cubicBezTo>
                      <a:pt x="0" y="1"/>
                      <a:pt x="0" y="1"/>
                      <a:pt x="0" y="0"/>
                    </a:cubicBezTo>
                    <a:cubicBezTo>
                      <a:pt x="0" y="0"/>
                      <a:pt x="0" y="0"/>
                      <a:pt x="1" y="0"/>
                    </a:cubicBezTo>
                    <a:cubicBezTo>
                      <a:pt x="1" y="0"/>
                      <a:pt x="2" y="0"/>
                      <a:pt x="3" y="0"/>
                    </a:cubicBezTo>
                    <a:cubicBezTo>
                      <a:pt x="3" y="0"/>
                      <a:pt x="4" y="0"/>
                      <a:pt x="4" y="0"/>
                    </a:cubicBezTo>
                    <a:cubicBezTo>
                      <a:pt x="5" y="0"/>
                      <a:pt x="5" y="0"/>
                      <a:pt x="5" y="0"/>
                    </a:cubicBezTo>
                    <a:cubicBezTo>
                      <a:pt x="6" y="0"/>
                      <a:pt x="6" y="1"/>
                      <a:pt x="6" y="1"/>
                    </a:cubicBezTo>
                    <a:cubicBezTo>
                      <a:pt x="6" y="1"/>
                      <a:pt x="6" y="1"/>
                      <a:pt x="6" y="1"/>
                    </a:cubicBezTo>
                    <a:cubicBezTo>
                      <a:pt x="13" y="14"/>
                      <a:pt x="13" y="14"/>
                      <a:pt x="13" y="14"/>
                    </a:cubicBezTo>
                    <a:cubicBezTo>
                      <a:pt x="13" y="16"/>
                      <a:pt x="14" y="17"/>
                      <a:pt x="14" y="18"/>
                    </a:cubicBezTo>
                    <a:cubicBezTo>
                      <a:pt x="15" y="20"/>
                      <a:pt x="16" y="21"/>
                      <a:pt x="16" y="22"/>
                    </a:cubicBezTo>
                    <a:cubicBezTo>
                      <a:pt x="16" y="22"/>
                      <a:pt x="16" y="22"/>
                      <a:pt x="16" y="22"/>
                    </a:cubicBezTo>
                    <a:cubicBezTo>
                      <a:pt x="17" y="21"/>
                      <a:pt x="17" y="20"/>
                      <a:pt x="18" y="18"/>
                    </a:cubicBezTo>
                    <a:cubicBezTo>
                      <a:pt x="18" y="17"/>
                      <a:pt x="19" y="16"/>
                      <a:pt x="20" y="14"/>
                    </a:cubicBezTo>
                    <a:cubicBezTo>
                      <a:pt x="26" y="1"/>
                      <a:pt x="26" y="1"/>
                      <a:pt x="26" y="1"/>
                    </a:cubicBezTo>
                    <a:cubicBezTo>
                      <a:pt x="26" y="1"/>
                      <a:pt x="26" y="1"/>
                      <a:pt x="26" y="1"/>
                    </a:cubicBezTo>
                    <a:cubicBezTo>
                      <a:pt x="26" y="1"/>
                      <a:pt x="27" y="0"/>
                      <a:pt x="27" y="0"/>
                    </a:cubicBezTo>
                    <a:cubicBezTo>
                      <a:pt x="27" y="0"/>
                      <a:pt x="27" y="0"/>
                      <a:pt x="28" y="0"/>
                    </a:cubicBezTo>
                    <a:cubicBezTo>
                      <a:pt x="28" y="0"/>
                      <a:pt x="29" y="0"/>
                      <a:pt x="29" y="0"/>
                    </a:cubicBezTo>
                    <a:cubicBezTo>
                      <a:pt x="30" y="0"/>
                      <a:pt x="31" y="0"/>
                      <a:pt x="31" y="0"/>
                    </a:cubicBezTo>
                    <a:cubicBezTo>
                      <a:pt x="32" y="0"/>
                      <a:pt x="32" y="0"/>
                      <a:pt x="32" y="1"/>
                    </a:cubicBezTo>
                    <a:cubicBezTo>
                      <a:pt x="32" y="1"/>
                      <a:pt x="32" y="1"/>
                      <a:pt x="32" y="1"/>
                    </a:cubicBezTo>
                    <a:cubicBezTo>
                      <a:pt x="32" y="2"/>
                      <a:pt x="32" y="2"/>
                      <a:pt x="32" y="2"/>
                    </a:cubicBezTo>
                    <a:lnTo>
                      <a:pt x="19" y="28"/>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2" name="Freeform 510">
                <a:extLst>
                  <a:ext uri="{FF2B5EF4-FFF2-40B4-BE49-F238E27FC236}">
                    <a16:creationId xmlns:a16="http://schemas.microsoft.com/office/drawing/2014/main" id="{CB01423D-C788-44FA-9709-74A08DD29998}"/>
                  </a:ext>
                </a:extLst>
              </p:cNvPr>
              <p:cNvSpPr>
                <a:spLocks/>
              </p:cNvSpPr>
              <p:nvPr userDrawn="1"/>
            </p:nvSpPr>
            <p:spPr bwMode="auto">
              <a:xfrm>
                <a:off x="3844" y="584"/>
                <a:ext cx="4" cy="35"/>
              </a:xfrm>
              <a:custGeom>
                <a:avLst/>
                <a:gdLst>
                  <a:gd name="T0" fmla="*/ 6 w 6"/>
                  <a:gd name="T1" fmla="*/ 45 h 46"/>
                  <a:gd name="T2" fmla="*/ 6 w 6"/>
                  <a:gd name="T3" fmla="*/ 46 h 46"/>
                  <a:gd name="T4" fmla="*/ 6 w 6"/>
                  <a:gd name="T5" fmla="*/ 46 h 46"/>
                  <a:gd name="T6" fmla="*/ 5 w 6"/>
                  <a:gd name="T7" fmla="*/ 46 h 46"/>
                  <a:gd name="T8" fmla="*/ 3 w 6"/>
                  <a:gd name="T9" fmla="*/ 46 h 46"/>
                  <a:gd name="T10" fmla="*/ 2 w 6"/>
                  <a:gd name="T11" fmla="*/ 46 h 46"/>
                  <a:gd name="T12" fmla="*/ 1 w 6"/>
                  <a:gd name="T13" fmla="*/ 46 h 46"/>
                  <a:gd name="T14" fmla="*/ 1 w 6"/>
                  <a:gd name="T15" fmla="*/ 46 h 46"/>
                  <a:gd name="T16" fmla="*/ 0 w 6"/>
                  <a:gd name="T17" fmla="*/ 45 h 46"/>
                  <a:gd name="T18" fmla="*/ 0 w 6"/>
                  <a:gd name="T19" fmla="*/ 2 h 46"/>
                  <a:gd name="T20" fmla="*/ 1 w 6"/>
                  <a:gd name="T21" fmla="*/ 1 h 46"/>
                  <a:gd name="T22" fmla="*/ 1 w 6"/>
                  <a:gd name="T23" fmla="*/ 1 h 46"/>
                  <a:gd name="T24" fmla="*/ 2 w 6"/>
                  <a:gd name="T25" fmla="*/ 1 h 46"/>
                  <a:gd name="T26" fmla="*/ 3 w 6"/>
                  <a:gd name="T27" fmla="*/ 0 h 46"/>
                  <a:gd name="T28" fmla="*/ 5 w 6"/>
                  <a:gd name="T29" fmla="*/ 1 h 46"/>
                  <a:gd name="T30" fmla="*/ 6 w 6"/>
                  <a:gd name="T31" fmla="*/ 1 h 46"/>
                  <a:gd name="T32" fmla="*/ 6 w 6"/>
                  <a:gd name="T33" fmla="*/ 1 h 46"/>
                  <a:gd name="T34" fmla="*/ 6 w 6"/>
                  <a:gd name="T35" fmla="*/ 2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6"/>
                      <a:pt x="6" y="46"/>
                    </a:cubicBezTo>
                    <a:cubicBezTo>
                      <a:pt x="6" y="46"/>
                      <a:pt x="6" y="46"/>
                      <a:pt x="6" y="46"/>
                    </a:cubicBezTo>
                    <a:cubicBezTo>
                      <a:pt x="6" y="46"/>
                      <a:pt x="5" y="46"/>
                      <a:pt x="5" y="46"/>
                    </a:cubicBezTo>
                    <a:cubicBezTo>
                      <a:pt x="5" y="46"/>
                      <a:pt x="4" y="46"/>
                      <a:pt x="3" y="46"/>
                    </a:cubicBezTo>
                    <a:cubicBezTo>
                      <a:pt x="3" y="46"/>
                      <a:pt x="2" y="46"/>
                      <a:pt x="2" y="46"/>
                    </a:cubicBezTo>
                    <a:cubicBezTo>
                      <a:pt x="2" y="46"/>
                      <a:pt x="1" y="46"/>
                      <a:pt x="1" y="46"/>
                    </a:cubicBezTo>
                    <a:cubicBezTo>
                      <a:pt x="1" y="46"/>
                      <a:pt x="1" y="46"/>
                      <a:pt x="1" y="46"/>
                    </a:cubicBezTo>
                    <a:cubicBezTo>
                      <a:pt x="0" y="46"/>
                      <a:pt x="0" y="45"/>
                      <a:pt x="0" y="45"/>
                    </a:cubicBezTo>
                    <a:cubicBezTo>
                      <a:pt x="0" y="2"/>
                      <a:pt x="0" y="2"/>
                      <a:pt x="0" y="2"/>
                    </a:cubicBezTo>
                    <a:cubicBezTo>
                      <a:pt x="0" y="1"/>
                      <a:pt x="0" y="1"/>
                      <a:pt x="1" y="1"/>
                    </a:cubicBezTo>
                    <a:cubicBezTo>
                      <a:pt x="1" y="1"/>
                      <a:pt x="1" y="1"/>
                      <a:pt x="1" y="1"/>
                    </a:cubicBezTo>
                    <a:cubicBezTo>
                      <a:pt x="1" y="1"/>
                      <a:pt x="2" y="1"/>
                      <a:pt x="2" y="1"/>
                    </a:cubicBezTo>
                    <a:cubicBezTo>
                      <a:pt x="2" y="0"/>
                      <a:pt x="3" y="0"/>
                      <a:pt x="3" y="0"/>
                    </a:cubicBezTo>
                    <a:cubicBezTo>
                      <a:pt x="4" y="0"/>
                      <a:pt x="5" y="0"/>
                      <a:pt x="5" y="1"/>
                    </a:cubicBezTo>
                    <a:cubicBezTo>
                      <a:pt x="5" y="1"/>
                      <a:pt x="6" y="1"/>
                      <a:pt x="6" y="1"/>
                    </a:cubicBezTo>
                    <a:cubicBezTo>
                      <a:pt x="6" y="1"/>
                      <a:pt x="6" y="1"/>
                      <a:pt x="6" y="1"/>
                    </a:cubicBezTo>
                    <a:cubicBezTo>
                      <a:pt x="6" y="1"/>
                      <a:pt x="6" y="1"/>
                      <a:pt x="6" y="2"/>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3" name="Freeform 511">
                <a:extLst>
                  <a:ext uri="{FF2B5EF4-FFF2-40B4-BE49-F238E27FC236}">
                    <a16:creationId xmlns:a16="http://schemas.microsoft.com/office/drawing/2014/main" id="{51AF5845-539E-4212-8238-63317F25078B}"/>
                  </a:ext>
                </a:extLst>
              </p:cNvPr>
              <p:cNvSpPr>
                <a:spLocks/>
              </p:cNvSpPr>
              <p:nvPr userDrawn="1"/>
            </p:nvSpPr>
            <p:spPr bwMode="auto">
              <a:xfrm>
                <a:off x="3856" y="584"/>
                <a:ext cx="25" cy="36"/>
              </a:xfrm>
              <a:custGeom>
                <a:avLst/>
                <a:gdLst>
                  <a:gd name="T0" fmla="*/ 33 w 33"/>
                  <a:gd name="T1" fmla="*/ 40 h 47"/>
                  <a:gd name="T2" fmla="*/ 33 w 33"/>
                  <a:gd name="T3" fmla="*/ 41 h 47"/>
                  <a:gd name="T4" fmla="*/ 33 w 33"/>
                  <a:gd name="T5" fmla="*/ 41 h 47"/>
                  <a:gd name="T6" fmla="*/ 33 w 33"/>
                  <a:gd name="T7" fmla="*/ 42 h 47"/>
                  <a:gd name="T8" fmla="*/ 32 w 33"/>
                  <a:gd name="T9" fmla="*/ 43 h 47"/>
                  <a:gd name="T10" fmla="*/ 31 w 33"/>
                  <a:gd name="T11" fmla="*/ 44 h 47"/>
                  <a:gd name="T12" fmla="*/ 28 w 33"/>
                  <a:gd name="T13" fmla="*/ 45 h 47"/>
                  <a:gd name="T14" fmla="*/ 24 w 33"/>
                  <a:gd name="T15" fmla="*/ 46 h 47"/>
                  <a:gd name="T16" fmla="*/ 19 w 33"/>
                  <a:gd name="T17" fmla="*/ 47 h 47"/>
                  <a:gd name="T18" fmla="*/ 11 w 33"/>
                  <a:gd name="T19" fmla="*/ 45 h 47"/>
                  <a:gd name="T20" fmla="*/ 5 w 33"/>
                  <a:gd name="T21" fmla="*/ 41 h 47"/>
                  <a:gd name="T22" fmla="*/ 1 w 33"/>
                  <a:gd name="T23" fmla="*/ 34 h 47"/>
                  <a:gd name="T24" fmla="*/ 0 w 33"/>
                  <a:gd name="T25" fmla="*/ 24 h 47"/>
                  <a:gd name="T26" fmla="*/ 1 w 33"/>
                  <a:gd name="T27" fmla="*/ 14 h 47"/>
                  <a:gd name="T28" fmla="*/ 5 w 33"/>
                  <a:gd name="T29" fmla="*/ 6 h 47"/>
                  <a:gd name="T30" fmla="*/ 12 w 33"/>
                  <a:gd name="T31" fmla="*/ 2 h 47"/>
                  <a:gd name="T32" fmla="*/ 20 w 33"/>
                  <a:gd name="T33" fmla="*/ 0 h 47"/>
                  <a:gd name="T34" fmla="*/ 24 w 33"/>
                  <a:gd name="T35" fmla="*/ 0 h 47"/>
                  <a:gd name="T36" fmla="*/ 27 w 33"/>
                  <a:gd name="T37" fmla="*/ 1 h 47"/>
                  <a:gd name="T38" fmla="*/ 30 w 33"/>
                  <a:gd name="T39" fmla="*/ 3 h 47"/>
                  <a:gd name="T40" fmla="*/ 32 w 33"/>
                  <a:gd name="T41" fmla="*/ 4 h 47"/>
                  <a:gd name="T42" fmla="*/ 32 w 33"/>
                  <a:gd name="T43" fmla="*/ 5 h 47"/>
                  <a:gd name="T44" fmla="*/ 33 w 33"/>
                  <a:gd name="T45" fmla="*/ 5 h 47"/>
                  <a:gd name="T46" fmla="*/ 33 w 33"/>
                  <a:gd name="T47" fmla="*/ 6 h 47"/>
                  <a:gd name="T48" fmla="*/ 33 w 33"/>
                  <a:gd name="T49" fmla="*/ 7 h 47"/>
                  <a:gd name="T50" fmla="*/ 33 w 33"/>
                  <a:gd name="T51" fmla="*/ 8 h 47"/>
                  <a:gd name="T52" fmla="*/ 32 w 33"/>
                  <a:gd name="T53" fmla="*/ 9 h 47"/>
                  <a:gd name="T54" fmla="*/ 32 w 33"/>
                  <a:gd name="T55" fmla="*/ 10 h 47"/>
                  <a:gd name="T56" fmla="*/ 32 w 33"/>
                  <a:gd name="T57" fmla="*/ 10 h 47"/>
                  <a:gd name="T58" fmla="*/ 30 w 33"/>
                  <a:gd name="T59" fmla="*/ 9 h 47"/>
                  <a:gd name="T60" fmla="*/ 28 w 33"/>
                  <a:gd name="T61" fmla="*/ 8 h 47"/>
                  <a:gd name="T62" fmla="*/ 25 w 33"/>
                  <a:gd name="T63" fmla="*/ 6 h 47"/>
                  <a:gd name="T64" fmla="*/ 20 w 33"/>
                  <a:gd name="T65" fmla="*/ 5 h 47"/>
                  <a:gd name="T66" fmla="*/ 14 w 33"/>
                  <a:gd name="T67" fmla="*/ 7 h 47"/>
                  <a:gd name="T68" fmla="*/ 10 w 33"/>
                  <a:gd name="T69" fmla="*/ 10 h 47"/>
                  <a:gd name="T70" fmla="*/ 7 w 33"/>
                  <a:gd name="T71" fmla="*/ 16 h 47"/>
                  <a:gd name="T72" fmla="*/ 6 w 33"/>
                  <a:gd name="T73" fmla="*/ 24 h 47"/>
                  <a:gd name="T74" fmla="*/ 7 w 33"/>
                  <a:gd name="T75" fmla="*/ 31 h 47"/>
                  <a:gd name="T76" fmla="*/ 10 w 33"/>
                  <a:gd name="T77" fmla="*/ 37 h 47"/>
                  <a:gd name="T78" fmla="*/ 14 w 33"/>
                  <a:gd name="T79" fmla="*/ 40 h 47"/>
                  <a:gd name="T80" fmla="*/ 20 w 33"/>
                  <a:gd name="T81" fmla="*/ 41 h 47"/>
                  <a:gd name="T82" fmla="*/ 25 w 33"/>
                  <a:gd name="T83" fmla="*/ 41 h 47"/>
                  <a:gd name="T84" fmla="*/ 28 w 33"/>
                  <a:gd name="T85" fmla="*/ 39 h 47"/>
                  <a:gd name="T86" fmla="*/ 31 w 33"/>
                  <a:gd name="T87" fmla="*/ 38 h 47"/>
                  <a:gd name="T88" fmla="*/ 32 w 33"/>
                  <a:gd name="T89" fmla="*/ 37 h 47"/>
                  <a:gd name="T90" fmla="*/ 32 w 33"/>
                  <a:gd name="T91" fmla="*/ 37 h 47"/>
                  <a:gd name="T92" fmla="*/ 33 w 33"/>
                  <a:gd name="T93" fmla="*/ 38 h 47"/>
                  <a:gd name="T94" fmla="*/ 33 w 33"/>
                  <a:gd name="T95" fmla="*/ 38 h 47"/>
                  <a:gd name="T96" fmla="*/ 33 w 33"/>
                  <a:gd name="T9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7">
                    <a:moveTo>
                      <a:pt x="33" y="40"/>
                    </a:moveTo>
                    <a:cubicBezTo>
                      <a:pt x="33" y="40"/>
                      <a:pt x="33" y="40"/>
                      <a:pt x="33" y="41"/>
                    </a:cubicBezTo>
                    <a:cubicBezTo>
                      <a:pt x="33" y="41"/>
                      <a:pt x="33" y="41"/>
                      <a:pt x="33" y="41"/>
                    </a:cubicBezTo>
                    <a:cubicBezTo>
                      <a:pt x="33" y="42"/>
                      <a:pt x="33" y="42"/>
                      <a:pt x="33" y="42"/>
                    </a:cubicBezTo>
                    <a:cubicBezTo>
                      <a:pt x="32" y="42"/>
                      <a:pt x="32" y="42"/>
                      <a:pt x="32" y="43"/>
                    </a:cubicBezTo>
                    <a:cubicBezTo>
                      <a:pt x="32" y="43"/>
                      <a:pt x="31" y="43"/>
                      <a:pt x="31" y="44"/>
                    </a:cubicBezTo>
                    <a:cubicBezTo>
                      <a:pt x="30" y="44"/>
                      <a:pt x="29" y="45"/>
                      <a:pt x="28" y="45"/>
                    </a:cubicBezTo>
                    <a:cubicBezTo>
                      <a:pt x="27" y="46"/>
                      <a:pt x="25" y="46"/>
                      <a:pt x="24" y="46"/>
                    </a:cubicBezTo>
                    <a:cubicBezTo>
                      <a:pt x="23" y="47"/>
                      <a:pt x="21" y="47"/>
                      <a:pt x="19" y="47"/>
                    </a:cubicBezTo>
                    <a:cubicBezTo>
                      <a:pt x="16" y="47"/>
                      <a:pt x="14" y="46"/>
                      <a:pt x="11" y="45"/>
                    </a:cubicBezTo>
                    <a:cubicBezTo>
                      <a:pt x="9" y="44"/>
                      <a:pt x="7" y="43"/>
                      <a:pt x="5" y="41"/>
                    </a:cubicBezTo>
                    <a:cubicBezTo>
                      <a:pt x="3" y="39"/>
                      <a:pt x="2" y="37"/>
                      <a:pt x="1" y="34"/>
                    </a:cubicBezTo>
                    <a:cubicBezTo>
                      <a:pt x="0" y="31"/>
                      <a:pt x="0" y="28"/>
                      <a:pt x="0" y="24"/>
                    </a:cubicBezTo>
                    <a:cubicBezTo>
                      <a:pt x="0" y="20"/>
                      <a:pt x="0" y="17"/>
                      <a:pt x="1" y="14"/>
                    </a:cubicBezTo>
                    <a:cubicBezTo>
                      <a:pt x="2" y="11"/>
                      <a:pt x="4" y="8"/>
                      <a:pt x="5" y="6"/>
                    </a:cubicBezTo>
                    <a:cubicBezTo>
                      <a:pt x="7" y="4"/>
                      <a:pt x="9" y="3"/>
                      <a:pt x="12" y="2"/>
                    </a:cubicBezTo>
                    <a:cubicBezTo>
                      <a:pt x="14" y="1"/>
                      <a:pt x="17" y="0"/>
                      <a:pt x="20" y="0"/>
                    </a:cubicBezTo>
                    <a:cubicBezTo>
                      <a:pt x="21" y="0"/>
                      <a:pt x="23" y="0"/>
                      <a:pt x="24" y="0"/>
                    </a:cubicBezTo>
                    <a:cubicBezTo>
                      <a:pt x="25" y="1"/>
                      <a:pt x="26" y="1"/>
                      <a:pt x="27" y="1"/>
                    </a:cubicBezTo>
                    <a:cubicBezTo>
                      <a:pt x="28" y="2"/>
                      <a:pt x="29" y="2"/>
                      <a:pt x="30" y="3"/>
                    </a:cubicBezTo>
                    <a:cubicBezTo>
                      <a:pt x="31" y="3"/>
                      <a:pt x="31" y="4"/>
                      <a:pt x="32" y="4"/>
                    </a:cubicBezTo>
                    <a:cubicBezTo>
                      <a:pt x="32" y="4"/>
                      <a:pt x="32" y="4"/>
                      <a:pt x="32" y="5"/>
                    </a:cubicBezTo>
                    <a:cubicBezTo>
                      <a:pt x="32" y="5"/>
                      <a:pt x="33" y="5"/>
                      <a:pt x="33" y="5"/>
                    </a:cubicBezTo>
                    <a:cubicBezTo>
                      <a:pt x="33" y="5"/>
                      <a:pt x="33" y="6"/>
                      <a:pt x="33" y="6"/>
                    </a:cubicBezTo>
                    <a:cubicBezTo>
                      <a:pt x="33" y="6"/>
                      <a:pt x="33" y="7"/>
                      <a:pt x="33" y="7"/>
                    </a:cubicBezTo>
                    <a:cubicBezTo>
                      <a:pt x="33" y="8"/>
                      <a:pt x="33" y="8"/>
                      <a:pt x="33" y="8"/>
                    </a:cubicBezTo>
                    <a:cubicBezTo>
                      <a:pt x="33" y="9"/>
                      <a:pt x="33" y="9"/>
                      <a:pt x="32" y="9"/>
                    </a:cubicBezTo>
                    <a:cubicBezTo>
                      <a:pt x="32" y="9"/>
                      <a:pt x="32" y="9"/>
                      <a:pt x="32" y="10"/>
                    </a:cubicBezTo>
                    <a:cubicBezTo>
                      <a:pt x="32" y="10"/>
                      <a:pt x="32" y="10"/>
                      <a:pt x="32" y="10"/>
                    </a:cubicBezTo>
                    <a:cubicBezTo>
                      <a:pt x="31" y="10"/>
                      <a:pt x="31" y="10"/>
                      <a:pt x="30" y="9"/>
                    </a:cubicBezTo>
                    <a:cubicBezTo>
                      <a:pt x="30" y="9"/>
                      <a:pt x="29" y="8"/>
                      <a:pt x="28" y="8"/>
                    </a:cubicBezTo>
                    <a:cubicBezTo>
                      <a:pt x="27" y="7"/>
                      <a:pt x="26" y="6"/>
                      <a:pt x="25" y="6"/>
                    </a:cubicBezTo>
                    <a:cubicBezTo>
                      <a:pt x="23" y="6"/>
                      <a:pt x="22" y="5"/>
                      <a:pt x="20" y="5"/>
                    </a:cubicBezTo>
                    <a:cubicBezTo>
                      <a:pt x="18" y="5"/>
                      <a:pt x="16" y="6"/>
                      <a:pt x="14" y="7"/>
                    </a:cubicBezTo>
                    <a:cubicBezTo>
                      <a:pt x="13" y="7"/>
                      <a:pt x="11" y="9"/>
                      <a:pt x="10" y="10"/>
                    </a:cubicBezTo>
                    <a:cubicBezTo>
                      <a:pt x="9" y="12"/>
                      <a:pt x="8" y="14"/>
                      <a:pt x="7" y="16"/>
                    </a:cubicBezTo>
                    <a:cubicBezTo>
                      <a:pt x="7" y="18"/>
                      <a:pt x="6" y="21"/>
                      <a:pt x="6" y="24"/>
                    </a:cubicBezTo>
                    <a:cubicBezTo>
                      <a:pt x="6" y="27"/>
                      <a:pt x="7" y="29"/>
                      <a:pt x="7" y="31"/>
                    </a:cubicBezTo>
                    <a:cubicBezTo>
                      <a:pt x="8" y="33"/>
                      <a:pt x="9" y="35"/>
                      <a:pt x="10" y="37"/>
                    </a:cubicBezTo>
                    <a:cubicBezTo>
                      <a:pt x="11" y="38"/>
                      <a:pt x="13" y="39"/>
                      <a:pt x="14" y="40"/>
                    </a:cubicBezTo>
                    <a:cubicBezTo>
                      <a:pt x="16" y="41"/>
                      <a:pt x="18" y="41"/>
                      <a:pt x="20" y="41"/>
                    </a:cubicBezTo>
                    <a:cubicBezTo>
                      <a:pt x="22" y="41"/>
                      <a:pt x="23" y="41"/>
                      <a:pt x="25" y="41"/>
                    </a:cubicBezTo>
                    <a:cubicBezTo>
                      <a:pt x="26" y="40"/>
                      <a:pt x="27" y="40"/>
                      <a:pt x="28" y="39"/>
                    </a:cubicBezTo>
                    <a:cubicBezTo>
                      <a:pt x="29" y="39"/>
                      <a:pt x="30" y="38"/>
                      <a:pt x="31" y="38"/>
                    </a:cubicBezTo>
                    <a:cubicBezTo>
                      <a:pt x="31" y="37"/>
                      <a:pt x="32" y="37"/>
                      <a:pt x="32" y="37"/>
                    </a:cubicBezTo>
                    <a:cubicBezTo>
                      <a:pt x="32" y="37"/>
                      <a:pt x="32" y="37"/>
                      <a:pt x="32" y="37"/>
                    </a:cubicBezTo>
                    <a:cubicBezTo>
                      <a:pt x="33" y="37"/>
                      <a:pt x="33" y="37"/>
                      <a:pt x="33" y="38"/>
                    </a:cubicBezTo>
                    <a:cubicBezTo>
                      <a:pt x="33" y="38"/>
                      <a:pt x="33" y="38"/>
                      <a:pt x="33" y="38"/>
                    </a:cubicBezTo>
                    <a:cubicBezTo>
                      <a:pt x="33" y="39"/>
                      <a:pt x="33" y="39"/>
                      <a:pt x="33" y="40"/>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4" name="Freeform 512">
                <a:extLst>
                  <a:ext uri="{FF2B5EF4-FFF2-40B4-BE49-F238E27FC236}">
                    <a16:creationId xmlns:a16="http://schemas.microsoft.com/office/drawing/2014/main" id="{28D9B711-81CA-421F-970D-A0DC05BF9218}"/>
                  </a:ext>
                </a:extLst>
              </p:cNvPr>
              <p:cNvSpPr>
                <a:spLocks/>
              </p:cNvSpPr>
              <p:nvPr userDrawn="1"/>
            </p:nvSpPr>
            <p:spPr bwMode="auto">
              <a:xfrm>
                <a:off x="3887" y="585"/>
                <a:ext cx="19" cy="34"/>
              </a:xfrm>
              <a:custGeom>
                <a:avLst/>
                <a:gdLst>
                  <a:gd name="T0" fmla="*/ 25 w 25"/>
                  <a:gd name="T1" fmla="*/ 43 h 45"/>
                  <a:gd name="T2" fmla="*/ 25 w 25"/>
                  <a:gd name="T3" fmla="*/ 44 h 45"/>
                  <a:gd name="T4" fmla="*/ 25 w 25"/>
                  <a:gd name="T5" fmla="*/ 45 h 45"/>
                  <a:gd name="T6" fmla="*/ 25 w 25"/>
                  <a:gd name="T7" fmla="*/ 45 h 45"/>
                  <a:gd name="T8" fmla="*/ 24 w 25"/>
                  <a:gd name="T9" fmla="*/ 45 h 45"/>
                  <a:gd name="T10" fmla="*/ 2 w 25"/>
                  <a:gd name="T11" fmla="*/ 45 h 45"/>
                  <a:gd name="T12" fmla="*/ 1 w 25"/>
                  <a:gd name="T13" fmla="*/ 45 h 45"/>
                  <a:gd name="T14" fmla="*/ 0 w 25"/>
                  <a:gd name="T15" fmla="*/ 43 h 45"/>
                  <a:gd name="T16" fmla="*/ 0 w 25"/>
                  <a:gd name="T17" fmla="*/ 2 h 45"/>
                  <a:gd name="T18" fmla="*/ 1 w 25"/>
                  <a:gd name="T19" fmla="*/ 0 h 45"/>
                  <a:gd name="T20" fmla="*/ 2 w 25"/>
                  <a:gd name="T21" fmla="*/ 0 h 45"/>
                  <a:gd name="T22" fmla="*/ 24 w 25"/>
                  <a:gd name="T23" fmla="*/ 0 h 45"/>
                  <a:gd name="T24" fmla="*/ 24 w 25"/>
                  <a:gd name="T25" fmla="*/ 0 h 45"/>
                  <a:gd name="T26" fmla="*/ 25 w 25"/>
                  <a:gd name="T27" fmla="*/ 0 h 45"/>
                  <a:gd name="T28" fmla="*/ 25 w 25"/>
                  <a:gd name="T29" fmla="*/ 1 h 45"/>
                  <a:gd name="T30" fmla="*/ 25 w 25"/>
                  <a:gd name="T31" fmla="*/ 2 h 45"/>
                  <a:gd name="T32" fmla="*/ 25 w 25"/>
                  <a:gd name="T33" fmla="*/ 3 h 45"/>
                  <a:gd name="T34" fmla="*/ 25 w 25"/>
                  <a:gd name="T35" fmla="*/ 4 h 45"/>
                  <a:gd name="T36" fmla="*/ 24 w 25"/>
                  <a:gd name="T37" fmla="*/ 5 h 45"/>
                  <a:gd name="T38" fmla="*/ 24 w 25"/>
                  <a:gd name="T39" fmla="*/ 5 h 45"/>
                  <a:gd name="T40" fmla="*/ 6 w 25"/>
                  <a:gd name="T41" fmla="*/ 5 h 45"/>
                  <a:gd name="T42" fmla="*/ 6 w 25"/>
                  <a:gd name="T43" fmla="*/ 19 h 45"/>
                  <a:gd name="T44" fmla="*/ 21 w 25"/>
                  <a:gd name="T45" fmla="*/ 19 h 45"/>
                  <a:gd name="T46" fmla="*/ 22 w 25"/>
                  <a:gd name="T47" fmla="*/ 19 h 45"/>
                  <a:gd name="T48" fmla="*/ 22 w 25"/>
                  <a:gd name="T49" fmla="*/ 20 h 45"/>
                  <a:gd name="T50" fmla="*/ 22 w 25"/>
                  <a:gd name="T51" fmla="*/ 20 h 45"/>
                  <a:gd name="T52" fmla="*/ 22 w 25"/>
                  <a:gd name="T53" fmla="*/ 21 h 45"/>
                  <a:gd name="T54" fmla="*/ 22 w 25"/>
                  <a:gd name="T55" fmla="*/ 23 h 45"/>
                  <a:gd name="T56" fmla="*/ 22 w 25"/>
                  <a:gd name="T57" fmla="*/ 23 h 45"/>
                  <a:gd name="T58" fmla="*/ 22 w 25"/>
                  <a:gd name="T59" fmla="*/ 24 h 45"/>
                  <a:gd name="T60" fmla="*/ 21 w 25"/>
                  <a:gd name="T61" fmla="*/ 24 h 45"/>
                  <a:gd name="T62" fmla="*/ 6 w 25"/>
                  <a:gd name="T63" fmla="*/ 24 h 45"/>
                  <a:gd name="T64" fmla="*/ 6 w 25"/>
                  <a:gd name="T65" fmla="*/ 40 h 45"/>
                  <a:gd name="T66" fmla="*/ 24 w 25"/>
                  <a:gd name="T67" fmla="*/ 40 h 45"/>
                  <a:gd name="T68" fmla="*/ 25 w 25"/>
                  <a:gd name="T69" fmla="*/ 40 h 45"/>
                  <a:gd name="T70" fmla="*/ 25 w 25"/>
                  <a:gd name="T71" fmla="*/ 41 h 45"/>
                  <a:gd name="T72" fmla="*/ 25 w 25"/>
                  <a:gd name="T73" fmla="*/ 41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3"/>
                      <a:pt x="25" y="44"/>
                    </a:cubicBezTo>
                    <a:cubicBezTo>
                      <a:pt x="25" y="44"/>
                      <a:pt x="25" y="44"/>
                      <a:pt x="25" y="45"/>
                    </a:cubicBezTo>
                    <a:cubicBezTo>
                      <a:pt x="25" y="45"/>
                      <a:pt x="25" y="45"/>
                      <a:pt x="25" y="45"/>
                    </a:cubicBezTo>
                    <a:cubicBezTo>
                      <a:pt x="24" y="45"/>
                      <a:pt x="24" y="45"/>
                      <a:pt x="24" y="45"/>
                    </a:cubicBezTo>
                    <a:cubicBezTo>
                      <a:pt x="2" y="45"/>
                      <a:pt x="2" y="45"/>
                      <a:pt x="2" y="45"/>
                    </a:cubicBezTo>
                    <a:cubicBezTo>
                      <a:pt x="2" y="45"/>
                      <a:pt x="1" y="45"/>
                      <a:pt x="1" y="45"/>
                    </a:cubicBezTo>
                    <a:cubicBezTo>
                      <a:pt x="0" y="44"/>
                      <a:pt x="0" y="44"/>
                      <a:pt x="0" y="43"/>
                    </a:cubicBezTo>
                    <a:cubicBezTo>
                      <a:pt x="0" y="2"/>
                      <a:pt x="0" y="2"/>
                      <a:pt x="0" y="2"/>
                    </a:cubicBezTo>
                    <a:cubicBezTo>
                      <a:pt x="0" y="1"/>
                      <a:pt x="0" y="1"/>
                      <a:pt x="1" y="0"/>
                    </a:cubicBezTo>
                    <a:cubicBezTo>
                      <a:pt x="1" y="0"/>
                      <a:pt x="2" y="0"/>
                      <a:pt x="2" y="0"/>
                    </a:cubicBezTo>
                    <a:cubicBezTo>
                      <a:pt x="24" y="0"/>
                      <a:pt x="24" y="0"/>
                      <a:pt x="24" y="0"/>
                    </a:cubicBezTo>
                    <a:cubicBezTo>
                      <a:pt x="24" y="0"/>
                      <a:pt x="24" y="0"/>
                      <a:pt x="24" y="0"/>
                    </a:cubicBezTo>
                    <a:cubicBezTo>
                      <a:pt x="24" y="0"/>
                      <a:pt x="25" y="0"/>
                      <a:pt x="25" y="0"/>
                    </a:cubicBezTo>
                    <a:cubicBezTo>
                      <a:pt x="25" y="0"/>
                      <a:pt x="25" y="1"/>
                      <a:pt x="25" y="1"/>
                    </a:cubicBezTo>
                    <a:cubicBezTo>
                      <a:pt x="25" y="1"/>
                      <a:pt x="25" y="2"/>
                      <a:pt x="25" y="2"/>
                    </a:cubicBezTo>
                    <a:cubicBezTo>
                      <a:pt x="25" y="3"/>
                      <a:pt x="25" y="3"/>
                      <a:pt x="25" y="3"/>
                    </a:cubicBezTo>
                    <a:cubicBezTo>
                      <a:pt x="25" y="4"/>
                      <a:pt x="25" y="4"/>
                      <a:pt x="25" y="4"/>
                    </a:cubicBezTo>
                    <a:cubicBezTo>
                      <a:pt x="25" y="4"/>
                      <a:pt x="24" y="4"/>
                      <a:pt x="24" y="5"/>
                    </a:cubicBezTo>
                    <a:cubicBezTo>
                      <a:pt x="24" y="5"/>
                      <a:pt x="24" y="5"/>
                      <a:pt x="24" y="5"/>
                    </a:cubicBezTo>
                    <a:cubicBezTo>
                      <a:pt x="6" y="5"/>
                      <a:pt x="6" y="5"/>
                      <a:pt x="6" y="5"/>
                    </a:cubicBezTo>
                    <a:cubicBezTo>
                      <a:pt x="6" y="19"/>
                      <a:pt x="6" y="19"/>
                      <a:pt x="6" y="19"/>
                    </a:cubicBezTo>
                    <a:cubicBezTo>
                      <a:pt x="21" y="19"/>
                      <a:pt x="21" y="19"/>
                      <a:pt x="21" y="19"/>
                    </a:cubicBezTo>
                    <a:cubicBezTo>
                      <a:pt x="21" y="19"/>
                      <a:pt x="22" y="19"/>
                      <a:pt x="22" y="19"/>
                    </a:cubicBezTo>
                    <a:cubicBezTo>
                      <a:pt x="22" y="19"/>
                      <a:pt x="22" y="19"/>
                      <a:pt x="22" y="20"/>
                    </a:cubicBezTo>
                    <a:cubicBezTo>
                      <a:pt x="22" y="20"/>
                      <a:pt x="22" y="20"/>
                      <a:pt x="22" y="20"/>
                    </a:cubicBezTo>
                    <a:cubicBezTo>
                      <a:pt x="22" y="21"/>
                      <a:pt x="22" y="21"/>
                      <a:pt x="22" y="21"/>
                    </a:cubicBezTo>
                    <a:cubicBezTo>
                      <a:pt x="22" y="22"/>
                      <a:pt x="22" y="22"/>
                      <a:pt x="22" y="23"/>
                    </a:cubicBezTo>
                    <a:cubicBezTo>
                      <a:pt x="22" y="23"/>
                      <a:pt x="22" y="23"/>
                      <a:pt x="22" y="23"/>
                    </a:cubicBezTo>
                    <a:cubicBezTo>
                      <a:pt x="22" y="23"/>
                      <a:pt x="22" y="24"/>
                      <a:pt x="22" y="24"/>
                    </a:cubicBezTo>
                    <a:cubicBezTo>
                      <a:pt x="22" y="24"/>
                      <a:pt x="21" y="24"/>
                      <a:pt x="21" y="24"/>
                    </a:cubicBezTo>
                    <a:cubicBezTo>
                      <a:pt x="6" y="24"/>
                      <a:pt x="6" y="24"/>
                      <a:pt x="6" y="24"/>
                    </a:cubicBezTo>
                    <a:cubicBezTo>
                      <a:pt x="6" y="40"/>
                      <a:pt x="6" y="40"/>
                      <a:pt x="6" y="40"/>
                    </a:cubicBezTo>
                    <a:cubicBezTo>
                      <a:pt x="24" y="40"/>
                      <a:pt x="24" y="40"/>
                      <a:pt x="24" y="40"/>
                    </a:cubicBezTo>
                    <a:cubicBezTo>
                      <a:pt x="24" y="40"/>
                      <a:pt x="24" y="40"/>
                      <a:pt x="25" y="40"/>
                    </a:cubicBezTo>
                    <a:cubicBezTo>
                      <a:pt x="25" y="40"/>
                      <a:pt x="25" y="40"/>
                      <a:pt x="25" y="41"/>
                    </a:cubicBezTo>
                    <a:cubicBezTo>
                      <a:pt x="25" y="41"/>
                      <a:pt x="25" y="41"/>
                      <a:pt x="25" y="41"/>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5" name="Freeform 513">
                <a:extLst>
                  <a:ext uri="{FF2B5EF4-FFF2-40B4-BE49-F238E27FC236}">
                    <a16:creationId xmlns:a16="http://schemas.microsoft.com/office/drawing/2014/main" id="{6D25A3B9-F0B2-40D6-A10C-B4F8A3A5C82C}"/>
                  </a:ext>
                </a:extLst>
              </p:cNvPr>
              <p:cNvSpPr>
                <a:spLocks/>
              </p:cNvSpPr>
              <p:nvPr userDrawn="1"/>
            </p:nvSpPr>
            <p:spPr bwMode="auto">
              <a:xfrm>
                <a:off x="3913" y="584"/>
                <a:ext cx="18" cy="35"/>
              </a:xfrm>
              <a:custGeom>
                <a:avLst/>
                <a:gdLst>
                  <a:gd name="T0" fmla="*/ 24 w 24"/>
                  <a:gd name="T1" fmla="*/ 43 h 46"/>
                  <a:gd name="T2" fmla="*/ 24 w 24"/>
                  <a:gd name="T3" fmla="*/ 45 h 46"/>
                  <a:gd name="T4" fmla="*/ 23 w 24"/>
                  <a:gd name="T5" fmla="*/ 45 h 46"/>
                  <a:gd name="T6" fmla="*/ 23 w 24"/>
                  <a:gd name="T7" fmla="*/ 46 h 46"/>
                  <a:gd name="T8" fmla="*/ 22 w 24"/>
                  <a:gd name="T9" fmla="*/ 46 h 46"/>
                  <a:gd name="T10" fmla="*/ 2 w 24"/>
                  <a:gd name="T11" fmla="*/ 46 h 46"/>
                  <a:gd name="T12" fmla="*/ 1 w 24"/>
                  <a:gd name="T13" fmla="*/ 46 h 46"/>
                  <a:gd name="T14" fmla="*/ 0 w 24"/>
                  <a:gd name="T15" fmla="*/ 44 h 46"/>
                  <a:gd name="T16" fmla="*/ 0 w 24"/>
                  <a:gd name="T17" fmla="*/ 2 h 46"/>
                  <a:gd name="T18" fmla="*/ 0 w 24"/>
                  <a:gd name="T19" fmla="*/ 1 h 46"/>
                  <a:gd name="T20" fmla="*/ 1 w 24"/>
                  <a:gd name="T21" fmla="*/ 1 h 46"/>
                  <a:gd name="T22" fmla="*/ 2 w 24"/>
                  <a:gd name="T23" fmla="*/ 1 h 46"/>
                  <a:gd name="T24" fmla="*/ 3 w 24"/>
                  <a:gd name="T25" fmla="*/ 0 h 46"/>
                  <a:gd name="T26" fmla="*/ 5 w 24"/>
                  <a:gd name="T27" fmla="*/ 1 h 46"/>
                  <a:gd name="T28" fmla="*/ 6 w 24"/>
                  <a:gd name="T29" fmla="*/ 1 h 46"/>
                  <a:gd name="T30" fmla="*/ 6 w 24"/>
                  <a:gd name="T31" fmla="*/ 1 h 46"/>
                  <a:gd name="T32" fmla="*/ 6 w 24"/>
                  <a:gd name="T33" fmla="*/ 2 h 46"/>
                  <a:gd name="T34" fmla="*/ 6 w 24"/>
                  <a:gd name="T35" fmla="*/ 41 h 46"/>
                  <a:gd name="T36" fmla="*/ 22 w 24"/>
                  <a:gd name="T37" fmla="*/ 41 h 46"/>
                  <a:gd name="T38" fmla="*/ 23 w 24"/>
                  <a:gd name="T39" fmla="*/ 41 h 46"/>
                  <a:gd name="T40" fmla="*/ 23 w 24"/>
                  <a:gd name="T41" fmla="*/ 42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4"/>
                      <a:pt x="24" y="44"/>
                      <a:pt x="24" y="45"/>
                    </a:cubicBezTo>
                    <a:cubicBezTo>
                      <a:pt x="24" y="45"/>
                      <a:pt x="24" y="45"/>
                      <a:pt x="23" y="45"/>
                    </a:cubicBezTo>
                    <a:cubicBezTo>
                      <a:pt x="23" y="46"/>
                      <a:pt x="23" y="46"/>
                      <a:pt x="23" y="46"/>
                    </a:cubicBezTo>
                    <a:cubicBezTo>
                      <a:pt x="23" y="46"/>
                      <a:pt x="23" y="46"/>
                      <a:pt x="22" y="46"/>
                    </a:cubicBezTo>
                    <a:cubicBezTo>
                      <a:pt x="2" y="46"/>
                      <a:pt x="2" y="46"/>
                      <a:pt x="2" y="46"/>
                    </a:cubicBezTo>
                    <a:cubicBezTo>
                      <a:pt x="2" y="46"/>
                      <a:pt x="1" y="46"/>
                      <a:pt x="1" y="46"/>
                    </a:cubicBezTo>
                    <a:cubicBezTo>
                      <a:pt x="0" y="45"/>
                      <a:pt x="0" y="45"/>
                      <a:pt x="0" y="44"/>
                    </a:cubicBezTo>
                    <a:cubicBezTo>
                      <a:pt x="0" y="2"/>
                      <a:pt x="0" y="2"/>
                      <a:pt x="0" y="2"/>
                    </a:cubicBezTo>
                    <a:cubicBezTo>
                      <a:pt x="0" y="1"/>
                      <a:pt x="0" y="1"/>
                      <a:pt x="0" y="1"/>
                    </a:cubicBezTo>
                    <a:cubicBezTo>
                      <a:pt x="0" y="1"/>
                      <a:pt x="1" y="1"/>
                      <a:pt x="1" y="1"/>
                    </a:cubicBezTo>
                    <a:cubicBezTo>
                      <a:pt x="1" y="1"/>
                      <a:pt x="1" y="1"/>
                      <a:pt x="2" y="1"/>
                    </a:cubicBezTo>
                    <a:cubicBezTo>
                      <a:pt x="2" y="0"/>
                      <a:pt x="3" y="0"/>
                      <a:pt x="3" y="0"/>
                    </a:cubicBezTo>
                    <a:cubicBezTo>
                      <a:pt x="4" y="0"/>
                      <a:pt x="4" y="0"/>
                      <a:pt x="5" y="1"/>
                    </a:cubicBezTo>
                    <a:cubicBezTo>
                      <a:pt x="5" y="1"/>
                      <a:pt x="5" y="1"/>
                      <a:pt x="6" y="1"/>
                    </a:cubicBezTo>
                    <a:cubicBezTo>
                      <a:pt x="6" y="1"/>
                      <a:pt x="6" y="1"/>
                      <a:pt x="6" y="1"/>
                    </a:cubicBezTo>
                    <a:cubicBezTo>
                      <a:pt x="6" y="1"/>
                      <a:pt x="6" y="1"/>
                      <a:pt x="6" y="2"/>
                    </a:cubicBezTo>
                    <a:cubicBezTo>
                      <a:pt x="6" y="41"/>
                      <a:pt x="6" y="41"/>
                      <a:pt x="6" y="41"/>
                    </a:cubicBezTo>
                    <a:cubicBezTo>
                      <a:pt x="22" y="41"/>
                      <a:pt x="22" y="41"/>
                      <a:pt x="22" y="41"/>
                    </a:cubicBezTo>
                    <a:cubicBezTo>
                      <a:pt x="23" y="41"/>
                      <a:pt x="23" y="41"/>
                      <a:pt x="23" y="41"/>
                    </a:cubicBezTo>
                    <a:cubicBezTo>
                      <a:pt x="23" y="41"/>
                      <a:pt x="23" y="41"/>
                      <a:pt x="23" y="42"/>
                    </a:cubicBezTo>
                    <a:cubicBezTo>
                      <a:pt x="24" y="42"/>
                      <a:pt x="24" y="42"/>
                      <a:pt x="24" y="42"/>
                    </a:cubicBezTo>
                    <a:cubicBezTo>
                      <a:pt x="24" y="43"/>
                      <a:pt x="24" y="43"/>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6" name="Freeform 514">
                <a:extLst>
                  <a:ext uri="{FF2B5EF4-FFF2-40B4-BE49-F238E27FC236}">
                    <a16:creationId xmlns:a16="http://schemas.microsoft.com/office/drawing/2014/main" id="{EB2F277E-4E29-4BB0-AB9A-845B8C8B657F}"/>
                  </a:ext>
                </a:extLst>
              </p:cNvPr>
              <p:cNvSpPr>
                <a:spLocks noEditPoints="1"/>
              </p:cNvSpPr>
              <p:nvPr userDrawn="1"/>
            </p:nvSpPr>
            <p:spPr bwMode="auto">
              <a:xfrm>
                <a:off x="3933" y="584"/>
                <a:ext cx="29" cy="35"/>
              </a:xfrm>
              <a:custGeom>
                <a:avLst/>
                <a:gdLst>
                  <a:gd name="T0" fmla="*/ 38 w 39"/>
                  <a:gd name="T1" fmla="*/ 44 h 46"/>
                  <a:gd name="T2" fmla="*/ 39 w 39"/>
                  <a:gd name="T3" fmla="*/ 45 h 46"/>
                  <a:gd name="T4" fmla="*/ 38 w 39"/>
                  <a:gd name="T5" fmla="*/ 46 h 46"/>
                  <a:gd name="T6" fmla="*/ 38 w 39"/>
                  <a:gd name="T7" fmla="*/ 46 h 46"/>
                  <a:gd name="T8" fmla="*/ 36 w 39"/>
                  <a:gd name="T9" fmla="*/ 46 h 46"/>
                  <a:gd name="T10" fmla="*/ 34 w 39"/>
                  <a:gd name="T11" fmla="*/ 46 h 46"/>
                  <a:gd name="T12" fmla="*/ 33 w 39"/>
                  <a:gd name="T13" fmla="*/ 46 h 46"/>
                  <a:gd name="T14" fmla="*/ 33 w 39"/>
                  <a:gd name="T15" fmla="*/ 46 h 46"/>
                  <a:gd name="T16" fmla="*/ 32 w 39"/>
                  <a:gd name="T17" fmla="*/ 45 h 46"/>
                  <a:gd name="T18" fmla="*/ 28 w 39"/>
                  <a:gd name="T19" fmla="*/ 34 h 46"/>
                  <a:gd name="T20" fmla="*/ 9 w 39"/>
                  <a:gd name="T21" fmla="*/ 34 h 46"/>
                  <a:gd name="T22" fmla="*/ 6 w 39"/>
                  <a:gd name="T23" fmla="*/ 45 h 46"/>
                  <a:gd name="T24" fmla="*/ 5 w 39"/>
                  <a:gd name="T25" fmla="*/ 46 h 46"/>
                  <a:gd name="T26" fmla="*/ 5 w 39"/>
                  <a:gd name="T27" fmla="*/ 46 h 46"/>
                  <a:gd name="T28" fmla="*/ 4 w 39"/>
                  <a:gd name="T29" fmla="*/ 46 h 46"/>
                  <a:gd name="T30" fmla="*/ 2 w 39"/>
                  <a:gd name="T31" fmla="*/ 46 h 46"/>
                  <a:gd name="T32" fmla="*/ 1 w 39"/>
                  <a:gd name="T33" fmla="*/ 46 h 46"/>
                  <a:gd name="T34" fmla="*/ 0 w 39"/>
                  <a:gd name="T35" fmla="*/ 46 h 46"/>
                  <a:gd name="T36" fmla="*/ 0 w 39"/>
                  <a:gd name="T37" fmla="*/ 45 h 46"/>
                  <a:gd name="T38" fmla="*/ 0 w 39"/>
                  <a:gd name="T39" fmla="*/ 44 h 46"/>
                  <a:gd name="T40" fmla="*/ 15 w 39"/>
                  <a:gd name="T41" fmla="*/ 2 h 46"/>
                  <a:gd name="T42" fmla="*/ 16 w 39"/>
                  <a:gd name="T43" fmla="*/ 1 h 46"/>
                  <a:gd name="T44" fmla="*/ 16 w 39"/>
                  <a:gd name="T45" fmla="*/ 1 h 46"/>
                  <a:gd name="T46" fmla="*/ 17 w 39"/>
                  <a:gd name="T47" fmla="*/ 0 h 46"/>
                  <a:gd name="T48" fmla="*/ 19 w 39"/>
                  <a:gd name="T49" fmla="*/ 0 h 46"/>
                  <a:gd name="T50" fmla="*/ 21 w 39"/>
                  <a:gd name="T51" fmla="*/ 0 h 46"/>
                  <a:gd name="T52" fmla="*/ 22 w 39"/>
                  <a:gd name="T53" fmla="*/ 1 h 46"/>
                  <a:gd name="T54" fmla="*/ 23 w 39"/>
                  <a:gd name="T55" fmla="*/ 1 h 46"/>
                  <a:gd name="T56" fmla="*/ 23 w 39"/>
                  <a:gd name="T57" fmla="*/ 2 h 46"/>
                  <a:gd name="T58" fmla="*/ 38 w 39"/>
                  <a:gd name="T59" fmla="*/ 44 h 46"/>
                  <a:gd name="T60" fmla="*/ 19 w 39"/>
                  <a:gd name="T61" fmla="*/ 7 h 46"/>
                  <a:gd name="T62" fmla="*/ 19 w 39"/>
                  <a:gd name="T63" fmla="*/ 7 h 46"/>
                  <a:gd name="T64" fmla="*/ 11 w 39"/>
                  <a:gd name="T65" fmla="*/ 29 h 46"/>
                  <a:gd name="T66" fmla="*/ 27 w 39"/>
                  <a:gd name="T67" fmla="*/ 29 h 46"/>
                  <a:gd name="T68" fmla="*/ 19 w 39"/>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8" y="44"/>
                    </a:moveTo>
                    <a:cubicBezTo>
                      <a:pt x="39" y="45"/>
                      <a:pt x="39" y="45"/>
                      <a:pt x="39" y="45"/>
                    </a:cubicBezTo>
                    <a:cubicBezTo>
                      <a:pt x="39" y="46"/>
                      <a:pt x="39" y="46"/>
                      <a:pt x="38" y="46"/>
                    </a:cubicBezTo>
                    <a:cubicBezTo>
                      <a:pt x="38" y="46"/>
                      <a:pt x="38" y="46"/>
                      <a:pt x="38" y="46"/>
                    </a:cubicBezTo>
                    <a:cubicBezTo>
                      <a:pt x="37" y="46"/>
                      <a:pt x="37" y="46"/>
                      <a:pt x="36" y="46"/>
                    </a:cubicBezTo>
                    <a:cubicBezTo>
                      <a:pt x="35" y="46"/>
                      <a:pt x="35" y="46"/>
                      <a:pt x="34" y="46"/>
                    </a:cubicBezTo>
                    <a:cubicBezTo>
                      <a:pt x="34" y="46"/>
                      <a:pt x="33" y="46"/>
                      <a:pt x="33" y="46"/>
                    </a:cubicBezTo>
                    <a:cubicBezTo>
                      <a:pt x="33" y="46"/>
                      <a:pt x="33" y="46"/>
                      <a:pt x="33" y="46"/>
                    </a:cubicBezTo>
                    <a:cubicBezTo>
                      <a:pt x="32" y="46"/>
                      <a:pt x="32" y="45"/>
                      <a:pt x="32" y="45"/>
                    </a:cubicBezTo>
                    <a:cubicBezTo>
                      <a:pt x="28" y="34"/>
                      <a:pt x="28" y="34"/>
                      <a:pt x="28" y="34"/>
                    </a:cubicBezTo>
                    <a:cubicBezTo>
                      <a:pt x="9" y="34"/>
                      <a:pt x="9" y="34"/>
                      <a:pt x="9" y="34"/>
                    </a:cubicBezTo>
                    <a:cubicBezTo>
                      <a:pt x="6" y="45"/>
                      <a:pt x="6" y="45"/>
                      <a:pt x="6" y="45"/>
                    </a:cubicBezTo>
                    <a:cubicBezTo>
                      <a:pt x="6" y="45"/>
                      <a:pt x="6" y="46"/>
                      <a:pt x="5" y="46"/>
                    </a:cubicBezTo>
                    <a:cubicBezTo>
                      <a:pt x="5" y="46"/>
                      <a:pt x="5" y="46"/>
                      <a:pt x="5" y="46"/>
                    </a:cubicBezTo>
                    <a:cubicBezTo>
                      <a:pt x="5" y="46"/>
                      <a:pt x="4" y="46"/>
                      <a:pt x="4" y="46"/>
                    </a:cubicBezTo>
                    <a:cubicBezTo>
                      <a:pt x="4" y="46"/>
                      <a:pt x="3" y="46"/>
                      <a:pt x="2" y="46"/>
                    </a:cubicBezTo>
                    <a:cubicBezTo>
                      <a:pt x="2" y="46"/>
                      <a:pt x="1" y="46"/>
                      <a:pt x="1" y="46"/>
                    </a:cubicBezTo>
                    <a:cubicBezTo>
                      <a:pt x="0" y="46"/>
                      <a:pt x="0" y="46"/>
                      <a:pt x="0" y="46"/>
                    </a:cubicBezTo>
                    <a:cubicBezTo>
                      <a:pt x="0" y="46"/>
                      <a:pt x="0" y="46"/>
                      <a:pt x="0" y="45"/>
                    </a:cubicBezTo>
                    <a:cubicBezTo>
                      <a:pt x="0" y="45"/>
                      <a:pt x="0" y="44"/>
                      <a:pt x="0" y="44"/>
                    </a:cubicBezTo>
                    <a:cubicBezTo>
                      <a:pt x="15" y="2"/>
                      <a:pt x="15" y="2"/>
                      <a:pt x="15" y="2"/>
                    </a:cubicBezTo>
                    <a:cubicBezTo>
                      <a:pt x="15" y="1"/>
                      <a:pt x="15" y="1"/>
                      <a:pt x="16" y="1"/>
                    </a:cubicBezTo>
                    <a:cubicBezTo>
                      <a:pt x="16" y="1"/>
                      <a:pt x="16" y="1"/>
                      <a:pt x="16" y="1"/>
                    </a:cubicBezTo>
                    <a:cubicBezTo>
                      <a:pt x="16" y="1"/>
                      <a:pt x="17" y="1"/>
                      <a:pt x="17" y="0"/>
                    </a:cubicBezTo>
                    <a:cubicBezTo>
                      <a:pt x="18" y="0"/>
                      <a:pt x="18" y="0"/>
                      <a:pt x="19" y="0"/>
                    </a:cubicBezTo>
                    <a:cubicBezTo>
                      <a:pt x="20" y="0"/>
                      <a:pt x="20" y="0"/>
                      <a:pt x="21" y="0"/>
                    </a:cubicBezTo>
                    <a:cubicBezTo>
                      <a:pt x="21" y="1"/>
                      <a:pt x="22" y="1"/>
                      <a:pt x="22" y="1"/>
                    </a:cubicBezTo>
                    <a:cubicBezTo>
                      <a:pt x="22" y="1"/>
                      <a:pt x="23" y="1"/>
                      <a:pt x="23" y="1"/>
                    </a:cubicBezTo>
                    <a:cubicBezTo>
                      <a:pt x="23" y="1"/>
                      <a:pt x="23" y="1"/>
                      <a:pt x="23" y="2"/>
                    </a:cubicBezTo>
                    <a:lnTo>
                      <a:pt x="38" y="44"/>
                    </a:lnTo>
                    <a:close/>
                    <a:moveTo>
                      <a:pt x="19" y="7"/>
                    </a:moveTo>
                    <a:cubicBezTo>
                      <a:pt x="19" y="7"/>
                      <a:pt x="19" y="7"/>
                      <a:pt x="19" y="7"/>
                    </a:cubicBezTo>
                    <a:cubicBezTo>
                      <a:pt x="11" y="29"/>
                      <a:pt x="11" y="29"/>
                      <a:pt x="11" y="29"/>
                    </a:cubicBezTo>
                    <a:cubicBezTo>
                      <a:pt x="27" y="29"/>
                      <a:pt x="27" y="29"/>
                      <a:pt x="27" y="29"/>
                    </a:cubicBezTo>
                    <a:lnTo>
                      <a:pt x="19"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7" name="Freeform 515">
                <a:extLst>
                  <a:ext uri="{FF2B5EF4-FFF2-40B4-BE49-F238E27FC236}">
                    <a16:creationId xmlns:a16="http://schemas.microsoft.com/office/drawing/2014/main" id="{4F19ABDE-A060-4418-BC42-CFDC3D72A611}"/>
                  </a:ext>
                </a:extLst>
              </p:cNvPr>
              <p:cNvSpPr>
                <a:spLocks/>
              </p:cNvSpPr>
              <p:nvPr userDrawn="1"/>
            </p:nvSpPr>
            <p:spPr bwMode="auto">
              <a:xfrm>
                <a:off x="3967" y="585"/>
                <a:ext cx="26" cy="34"/>
              </a:xfrm>
              <a:custGeom>
                <a:avLst/>
                <a:gdLst>
                  <a:gd name="T0" fmla="*/ 34 w 34"/>
                  <a:gd name="T1" fmla="*/ 43 h 45"/>
                  <a:gd name="T2" fmla="*/ 34 w 34"/>
                  <a:gd name="T3" fmla="*/ 44 h 45"/>
                  <a:gd name="T4" fmla="*/ 34 w 34"/>
                  <a:gd name="T5" fmla="*/ 45 h 45"/>
                  <a:gd name="T6" fmla="*/ 33 w 34"/>
                  <a:gd name="T7" fmla="*/ 45 h 45"/>
                  <a:gd name="T8" fmla="*/ 32 w 34"/>
                  <a:gd name="T9" fmla="*/ 45 h 45"/>
                  <a:gd name="T10" fmla="*/ 30 w 34"/>
                  <a:gd name="T11" fmla="*/ 45 h 45"/>
                  <a:gd name="T12" fmla="*/ 28 w 34"/>
                  <a:gd name="T13" fmla="*/ 45 h 45"/>
                  <a:gd name="T14" fmla="*/ 27 w 34"/>
                  <a:gd name="T15" fmla="*/ 44 h 45"/>
                  <a:gd name="T16" fmla="*/ 25 w 34"/>
                  <a:gd name="T17" fmla="*/ 43 h 45"/>
                  <a:gd name="T18" fmla="*/ 24 w 34"/>
                  <a:gd name="T19" fmla="*/ 41 h 45"/>
                  <a:gd name="T20" fmla="*/ 10 w 34"/>
                  <a:gd name="T21" fmla="*/ 15 h 45"/>
                  <a:gd name="T22" fmla="*/ 8 w 34"/>
                  <a:gd name="T23" fmla="*/ 11 h 45"/>
                  <a:gd name="T24" fmla="*/ 6 w 34"/>
                  <a:gd name="T25" fmla="*/ 6 h 45"/>
                  <a:gd name="T26" fmla="*/ 6 w 34"/>
                  <a:gd name="T27" fmla="*/ 6 h 45"/>
                  <a:gd name="T28" fmla="*/ 6 w 34"/>
                  <a:gd name="T29" fmla="*/ 12 h 45"/>
                  <a:gd name="T30" fmla="*/ 6 w 34"/>
                  <a:gd name="T31" fmla="*/ 17 h 45"/>
                  <a:gd name="T32" fmla="*/ 6 w 34"/>
                  <a:gd name="T33" fmla="*/ 44 h 45"/>
                  <a:gd name="T34" fmla="*/ 6 w 34"/>
                  <a:gd name="T35" fmla="*/ 45 h 45"/>
                  <a:gd name="T36" fmla="*/ 5 w 34"/>
                  <a:gd name="T37" fmla="*/ 45 h 45"/>
                  <a:gd name="T38" fmla="*/ 5 w 34"/>
                  <a:gd name="T39" fmla="*/ 45 h 45"/>
                  <a:gd name="T40" fmla="*/ 3 w 34"/>
                  <a:gd name="T41" fmla="*/ 45 h 45"/>
                  <a:gd name="T42" fmla="*/ 2 w 34"/>
                  <a:gd name="T43" fmla="*/ 45 h 45"/>
                  <a:gd name="T44" fmla="*/ 1 w 34"/>
                  <a:gd name="T45" fmla="*/ 45 h 45"/>
                  <a:gd name="T46" fmla="*/ 0 w 34"/>
                  <a:gd name="T47" fmla="*/ 45 h 45"/>
                  <a:gd name="T48" fmla="*/ 0 w 34"/>
                  <a:gd name="T49" fmla="*/ 44 h 45"/>
                  <a:gd name="T50" fmla="*/ 0 w 34"/>
                  <a:gd name="T51" fmla="*/ 2 h 45"/>
                  <a:gd name="T52" fmla="*/ 1 w 34"/>
                  <a:gd name="T53" fmla="*/ 0 h 45"/>
                  <a:gd name="T54" fmla="*/ 3 w 34"/>
                  <a:gd name="T55" fmla="*/ 0 h 45"/>
                  <a:gd name="T56" fmla="*/ 6 w 34"/>
                  <a:gd name="T57" fmla="*/ 0 h 45"/>
                  <a:gd name="T58" fmla="*/ 7 w 34"/>
                  <a:gd name="T59" fmla="*/ 0 h 45"/>
                  <a:gd name="T60" fmla="*/ 9 w 34"/>
                  <a:gd name="T61" fmla="*/ 0 h 45"/>
                  <a:gd name="T62" fmla="*/ 10 w 34"/>
                  <a:gd name="T63" fmla="*/ 2 h 45"/>
                  <a:gd name="T64" fmla="*/ 11 w 34"/>
                  <a:gd name="T65" fmla="*/ 3 h 45"/>
                  <a:gd name="T66" fmla="*/ 21 w 34"/>
                  <a:gd name="T67" fmla="*/ 23 h 45"/>
                  <a:gd name="T68" fmla="*/ 23 w 34"/>
                  <a:gd name="T69" fmla="*/ 27 h 45"/>
                  <a:gd name="T70" fmla="*/ 25 w 34"/>
                  <a:gd name="T71" fmla="*/ 30 h 45"/>
                  <a:gd name="T72" fmla="*/ 27 w 34"/>
                  <a:gd name="T73" fmla="*/ 34 h 45"/>
                  <a:gd name="T74" fmla="*/ 28 w 34"/>
                  <a:gd name="T75" fmla="*/ 37 h 45"/>
                  <a:gd name="T76" fmla="*/ 28 w 34"/>
                  <a:gd name="T77" fmla="*/ 37 h 45"/>
                  <a:gd name="T78" fmla="*/ 28 w 34"/>
                  <a:gd name="T79" fmla="*/ 31 h 45"/>
                  <a:gd name="T80" fmla="*/ 28 w 34"/>
                  <a:gd name="T81" fmla="*/ 25 h 45"/>
                  <a:gd name="T82" fmla="*/ 28 w 34"/>
                  <a:gd name="T83" fmla="*/ 1 h 45"/>
                  <a:gd name="T84" fmla="*/ 29 w 34"/>
                  <a:gd name="T85" fmla="*/ 0 h 45"/>
                  <a:gd name="T86" fmla="*/ 29 w 34"/>
                  <a:gd name="T87" fmla="*/ 0 h 45"/>
                  <a:gd name="T88" fmla="*/ 30 w 34"/>
                  <a:gd name="T89" fmla="*/ 0 h 45"/>
                  <a:gd name="T90" fmla="*/ 31 w 34"/>
                  <a:gd name="T91" fmla="*/ 0 h 45"/>
                  <a:gd name="T92" fmla="*/ 33 w 34"/>
                  <a:gd name="T93" fmla="*/ 0 h 45"/>
                  <a:gd name="T94" fmla="*/ 34 w 34"/>
                  <a:gd name="T95" fmla="*/ 0 h 45"/>
                  <a:gd name="T96" fmla="*/ 34 w 34"/>
                  <a:gd name="T97" fmla="*/ 0 h 45"/>
                  <a:gd name="T98" fmla="*/ 34 w 34"/>
                  <a:gd name="T99" fmla="*/ 1 h 45"/>
                  <a:gd name="T100" fmla="*/ 34 w 34"/>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5">
                    <a:moveTo>
                      <a:pt x="34" y="43"/>
                    </a:moveTo>
                    <a:cubicBezTo>
                      <a:pt x="34" y="43"/>
                      <a:pt x="34" y="44"/>
                      <a:pt x="34" y="44"/>
                    </a:cubicBezTo>
                    <a:cubicBezTo>
                      <a:pt x="34" y="44"/>
                      <a:pt x="34" y="44"/>
                      <a:pt x="34" y="45"/>
                    </a:cubicBezTo>
                    <a:cubicBezTo>
                      <a:pt x="33" y="45"/>
                      <a:pt x="33" y="45"/>
                      <a:pt x="33" y="45"/>
                    </a:cubicBezTo>
                    <a:cubicBezTo>
                      <a:pt x="32" y="45"/>
                      <a:pt x="32" y="45"/>
                      <a:pt x="32" y="45"/>
                    </a:cubicBezTo>
                    <a:cubicBezTo>
                      <a:pt x="30" y="45"/>
                      <a:pt x="30" y="45"/>
                      <a:pt x="30" y="45"/>
                    </a:cubicBezTo>
                    <a:cubicBezTo>
                      <a:pt x="29" y="45"/>
                      <a:pt x="29" y="45"/>
                      <a:pt x="28" y="45"/>
                    </a:cubicBezTo>
                    <a:cubicBezTo>
                      <a:pt x="28" y="45"/>
                      <a:pt x="27" y="45"/>
                      <a:pt x="27" y="44"/>
                    </a:cubicBezTo>
                    <a:cubicBezTo>
                      <a:pt x="26" y="44"/>
                      <a:pt x="26" y="44"/>
                      <a:pt x="25" y="43"/>
                    </a:cubicBezTo>
                    <a:cubicBezTo>
                      <a:pt x="25" y="42"/>
                      <a:pt x="25" y="42"/>
                      <a:pt x="24" y="41"/>
                    </a:cubicBezTo>
                    <a:cubicBezTo>
                      <a:pt x="10" y="15"/>
                      <a:pt x="10" y="15"/>
                      <a:pt x="10" y="15"/>
                    </a:cubicBezTo>
                    <a:cubicBezTo>
                      <a:pt x="10" y="13"/>
                      <a:pt x="9" y="12"/>
                      <a:pt x="8" y="11"/>
                    </a:cubicBezTo>
                    <a:cubicBezTo>
                      <a:pt x="7" y="9"/>
                      <a:pt x="7" y="8"/>
                      <a:pt x="6" y="6"/>
                    </a:cubicBezTo>
                    <a:cubicBezTo>
                      <a:pt x="6" y="6"/>
                      <a:pt x="6" y="6"/>
                      <a:pt x="6" y="6"/>
                    </a:cubicBezTo>
                    <a:cubicBezTo>
                      <a:pt x="6" y="8"/>
                      <a:pt x="6" y="10"/>
                      <a:pt x="6" y="12"/>
                    </a:cubicBezTo>
                    <a:cubicBezTo>
                      <a:pt x="6" y="13"/>
                      <a:pt x="6" y="15"/>
                      <a:pt x="6" y="17"/>
                    </a:cubicBezTo>
                    <a:cubicBezTo>
                      <a:pt x="6" y="44"/>
                      <a:pt x="6" y="44"/>
                      <a:pt x="6" y="44"/>
                    </a:cubicBezTo>
                    <a:cubicBezTo>
                      <a:pt x="6" y="44"/>
                      <a:pt x="6" y="45"/>
                      <a:pt x="6" y="45"/>
                    </a:cubicBezTo>
                    <a:cubicBezTo>
                      <a:pt x="6" y="45"/>
                      <a:pt x="6" y="45"/>
                      <a:pt x="5" y="45"/>
                    </a:cubicBezTo>
                    <a:cubicBezTo>
                      <a:pt x="5" y="45"/>
                      <a:pt x="5" y="45"/>
                      <a:pt x="5" y="45"/>
                    </a:cubicBezTo>
                    <a:cubicBezTo>
                      <a:pt x="4" y="45"/>
                      <a:pt x="4" y="45"/>
                      <a:pt x="3" y="45"/>
                    </a:cubicBezTo>
                    <a:cubicBezTo>
                      <a:pt x="2" y="45"/>
                      <a:pt x="2" y="45"/>
                      <a:pt x="2" y="45"/>
                    </a:cubicBezTo>
                    <a:cubicBezTo>
                      <a:pt x="1" y="45"/>
                      <a:pt x="1" y="45"/>
                      <a:pt x="1" y="45"/>
                    </a:cubicBezTo>
                    <a:cubicBezTo>
                      <a:pt x="0" y="45"/>
                      <a:pt x="0" y="45"/>
                      <a:pt x="0" y="45"/>
                    </a:cubicBezTo>
                    <a:cubicBezTo>
                      <a:pt x="0" y="45"/>
                      <a:pt x="0" y="44"/>
                      <a:pt x="0" y="44"/>
                    </a:cubicBezTo>
                    <a:cubicBezTo>
                      <a:pt x="0" y="2"/>
                      <a:pt x="0" y="2"/>
                      <a:pt x="0" y="2"/>
                    </a:cubicBezTo>
                    <a:cubicBezTo>
                      <a:pt x="0" y="1"/>
                      <a:pt x="0" y="1"/>
                      <a:pt x="1" y="0"/>
                    </a:cubicBezTo>
                    <a:cubicBezTo>
                      <a:pt x="1" y="0"/>
                      <a:pt x="2" y="0"/>
                      <a:pt x="3" y="0"/>
                    </a:cubicBezTo>
                    <a:cubicBezTo>
                      <a:pt x="6" y="0"/>
                      <a:pt x="6" y="0"/>
                      <a:pt x="6" y="0"/>
                    </a:cubicBezTo>
                    <a:cubicBezTo>
                      <a:pt x="6" y="0"/>
                      <a:pt x="7" y="0"/>
                      <a:pt x="7" y="0"/>
                    </a:cubicBezTo>
                    <a:cubicBezTo>
                      <a:pt x="8" y="0"/>
                      <a:pt x="8" y="0"/>
                      <a:pt x="9" y="0"/>
                    </a:cubicBezTo>
                    <a:cubicBezTo>
                      <a:pt x="9" y="1"/>
                      <a:pt x="9" y="1"/>
                      <a:pt x="10" y="2"/>
                    </a:cubicBezTo>
                    <a:cubicBezTo>
                      <a:pt x="10" y="2"/>
                      <a:pt x="10" y="3"/>
                      <a:pt x="11" y="3"/>
                    </a:cubicBezTo>
                    <a:cubicBezTo>
                      <a:pt x="21" y="23"/>
                      <a:pt x="21" y="23"/>
                      <a:pt x="21" y="23"/>
                    </a:cubicBezTo>
                    <a:cubicBezTo>
                      <a:pt x="22" y="25"/>
                      <a:pt x="23" y="26"/>
                      <a:pt x="23" y="27"/>
                    </a:cubicBezTo>
                    <a:cubicBezTo>
                      <a:pt x="24" y="28"/>
                      <a:pt x="25" y="29"/>
                      <a:pt x="25" y="30"/>
                    </a:cubicBezTo>
                    <a:cubicBezTo>
                      <a:pt x="26" y="31"/>
                      <a:pt x="26" y="33"/>
                      <a:pt x="27" y="34"/>
                    </a:cubicBezTo>
                    <a:cubicBezTo>
                      <a:pt x="27" y="35"/>
                      <a:pt x="28" y="36"/>
                      <a:pt x="28" y="37"/>
                    </a:cubicBezTo>
                    <a:cubicBezTo>
                      <a:pt x="28" y="37"/>
                      <a:pt x="28" y="37"/>
                      <a:pt x="28" y="37"/>
                    </a:cubicBezTo>
                    <a:cubicBezTo>
                      <a:pt x="28" y="35"/>
                      <a:pt x="28" y="33"/>
                      <a:pt x="28" y="31"/>
                    </a:cubicBezTo>
                    <a:cubicBezTo>
                      <a:pt x="28" y="29"/>
                      <a:pt x="28" y="27"/>
                      <a:pt x="28" y="25"/>
                    </a:cubicBezTo>
                    <a:cubicBezTo>
                      <a:pt x="28" y="1"/>
                      <a:pt x="28" y="1"/>
                      <a:pt x="28" y="1"/>
                    </a:cubicBezTo>
                    <a:cubicBezTo>
                      <a:pt x="28" y="0"/>
                      <a:pt x="28" y="0"/>
                      <a:pt x="29" y="0"/>
                    </a:cubicBezTo>
                    <a:cubicBezTo>
                      <a:pt x="29" y="0"/>
                      <a:pt x="29" y="0"/>
                      <a:pt x="29" y="0"/>
                    </a:cubicBezTo>
                    <a:cubicBezTo>
                      <a:pt x="29" y="0"/>
                      <a:pt x="30" y="0"/>
                      <a:pt x="30" y="0"/>
                    </a:cubicBezTo>
                    <a:cubicBezTo>
                      <a:pt x="30" y="0"/>
                      <a:pt x="31" y="0"/>
                      <a:pt x="31" y="0"/>
                    </a:cubicBezTo>
                    <a:cubicBezTo>
                      <a:pt x="32" y="0"/>
                      <a:pt x="32" y="0"/>
                      <a:pt x="33" y="0"/>
                    </a:cubicBezTo>
                    <a:cubicBezTo>
                      <a:pt x="33" y="0"/>
                      <a:pt x="34" y="0"/>
                      <a:pt x="34" y="0"/>
                    </a:cubicBezTo>
                    <a:cubicBezTo>
                      <a:pt x="34" y="0"/>
                      <a:pt x="34" y="0"/>
                      <a:pt x="34" y="0"/>
                    </a:cubicBezTo>
                    <a:cubicBezTo>
                      <a:pt x="34" y="0"/>
                      <a:pt x="34" y="0"/>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8" name="Freeform 516">
                <a:extLst>
                  <a:ext uri="{FF2B5EF4-FFF2-40B4-BE49-F238E27FC236}">
                    <a16:creationId xmlns:a16="http://schemas.microsoft.com/office/drawing/2014/main" id="{1B506E45-97B6-4141-9916-92125D03D576}"/>
                  </a:ext>
                </a:extLst>
              </p:cNvPr>
              <p:cNvSpPr>
                <a:spLocks noEditPoints="1"/>
              </p:cNvSpPr>
              <p:nvPr userDrawn="1"/>
            </p:nvSpPr>
            <p:spPr bwMode="auto">
              <a:xfrm>
                <a:off x="4003" y="585"/>
                <a:ext cx="25" cy="34"/>
              </a:xfrm>
              <a:custGeom>
                <a:avLst/>
                <a:gdLst>
                  <a:gd name="T0" fmla="*/ 34 w 34"/>
                  <a:gd name="T1" fmla="*/ 22 h 45"/>
                  <a:gd name="T2" fmla="*/ 33 w 34"/>
                  <a:gd name="T3" fmla="*/ 32 h 45"/>
                  <a:gd name="T4" fmla="*/ 29 w 34"/>
                  <a:gd name="T5" fmla="*/ 39 h 45"/>
                  <a:gd name="T6" fmla="*/ 21 w 34"/>
                  <a:gd name="T7" fmla="*/ 44 h 45"/>
                  <a:gd name="T8" fmla="*/ 11 w 34"/>
                  <a:gd name="T9" fmla="*/ 45 h 45"/>
                  <a:gd name="T10" fmla="*/ 2 w 34"/>
                  <a:gd name="T11" fmla="*/ 45 h 45"/>
                  <a:gd name="T12" fmla="*/ 0 w 34"/>
                  <a:gd name="T13" fmla="*/ 45 h 45"/>
                  <a:gd name="T14" fmla="*/ 0 w 34"/>
                  <a:gd name="T15" fmla="*/ 43 h 45"/>
                  <a:gd name="T16" fmla="*/ 0 w 34"/>
                  <a:gd name="T17" fmla="*/ 2 h 45"/>
                  <a:gd name="T18" fmla="*/ 0 w 34"/>
                  <a:gd name="T19" fmla="*/ 0 h 45"/>
                  <a:gd name="T20" fmla="*/ 2 w 34"/>
                  <a:gd name="T21" fmla="*/ 0 h 45"/>
                  <a:gd name="T22" fmla="*/ 12 w 34"/>
                  <a:gd name="T23" fmla="*/ 0 h 45"/>
                  <a:gd name="T24" fmla="*/ 22 w 34"/>
                  <a:gd name="T25" fmla="*/ 1 h 45"/>
                  <a:gd name="T26" fmla="*/ 29 w 34"/>
                  <a:gd name="T27" fmla="*/ 6 h 45"/>
                  <a:gd name="T28" fmla="*/ 33 w 34"/>
                  <a:gd name="T29" fmla="*/ 13 h 45"/>
                  <a:gd name="T30" fmla="*/ 34 w 34"/>
                  <a:gd name="T31" fmla="*/ 22 h 45"/>
                  <a:gd name="T32" fmla="*/ 28 w 34"/>
                  <a:gd name="T33" fmla="*/ 22 h 45"/>
                  <a:gd name="T34" fmla="*/ 27 w 34"/>
                  <a:gd name="T35" fmla="*/ 15 h 45"/>
                  <a:gd name="T36" fmla="*/ 24 w 34"/>
                  <a:gd name="T37" fmla="*/ 10 h 45"/>
                  <a:gd name="T38" fmla="*/ 19 w 34"/>
                  <a:gd name="T39" fmla="*/ 6 h 45"/>
                  <a:gd name="T40" fmla="*/ 12 w 34"/>
                  <a:gd name="T41" fmla="*/ 5 h 45"/>
                  <a:gd name="T42" fmla="*/ 6 w 34"/>
                  <a:gd name="T43" fmla="*/ 5 h 45"/>
                  <a:gd name="T44" fmla="*/ 6 w 34"/>
                  <a:gd name="T45" fmla="*/ 40 h 45"/>
                  <a:gd name="T46" fmla="*/ 12 w 34"/>
                  <a:gd name="T47" fmla="*/ 40 h 45"/>
                  <a:gd name="T48" fmla="*/ 19 w 34"/>
                  <a:gd name="T49" fmla="*/ 39 h 45"/>
                  <a:gd name="T50" fmla="*/ 24 w 34"/>
                  <a:gd name="T51" fmla="*/ 36 h 45"/>
                  <a:gd name="T52" fmla="*/ 27 w 34"/>
                  <a:gd name="T53" fmla="*/ 30 h 45"/>
                  <a:gd name="T54" fmla="*/ 28 w 34"/>
                  <a:gd name="T5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45">
                    <a:moveTo>
                      <a:pt x="34" y="22"/>
                    </a:moveTo>
                    <a:cubicBezTo>
                      <a:pt x="34" y="26"/>
                      <a:pt x="34" y="29"/>
                      <a:pt x="33" y="32"/>
                    </a:cubicBezTo>
                    <a:cubicBezTo>
                      <a:pt x="32" y="35"/>
                      <a:pt x="31" y="37"/>
                      <a:pt x="29" y="39"/>
                    </a:cubicBezTo>
                    <a:cubicBezTo>
                      <a:pt x="27" y="41"/>
                      <a:pt x="24" y="43"/>
                      <a:pt x="21" y="44"/>
                    </a:cubicBezTo>
                    <a:cubicBezTo>
                      <a:pt x="19" y="45"/>
                      <a:pt x="15" y="45"/>
                      <a:pt x="11" y="45"/>
                    </a:cubicBezTo>
                    <a:cubicBezTo>
                      <a:pt x="2" y="45"/>
                      <a:pt x="2" y="45"/>
                      <a:pt x="2" y="45"/>
                    </a:cubicBezTo>
                    <a:cubicBezTo>
                      <a:pt x="1" y="45"/>
                      <a:pt x="1" y="45"/>
                      <a:pt x="0" y="45"/>
                    </a:cubicBezTo>
                    <a:cubicBezTo>
                      <a:pt x="0" y="44"/>
                      <a:pt x="0" y="44"/>
                      <a:pt x="0" y="43"/>
                    </a:cubicBezTo>
                    <a:cubicBezTo>
                      <a:pt x="0" y="2"/>
                      <a:pt x="0" y="2"/>
                      <a:pt x="0" y="2"/>
                    </a:cubicBezTo>
                    <a:cubicBezTo>
                      <a:pt x="0" y="1"/>
                      <a:pt x="0" y="1"/>
                      <a:pt x="0" y="0"/>
                    </a:cubicBezTo>
                    <a:cubicBezTo>
                      <a:pt x="1" y="0"/>
                      <a:pt x="1" y="0"/>
                      <a:pt x="2" y="0"/>
                    </a:cubicBezTo>
                    <a:cubicBezTo>
                      <a:pt x="12" y="0"/>
                      <a:pt x="12" y="0"/>
                      <a:pt x="12" y="0"/>
                    </a:cubicBezTo>
                    <a:cubicBezTo>
                      <a:pt x="16" y="0"/>
                      <a:pt x="19" y="0"/>
                      <a:pt x="22" y="1"/>
                    </a:cubicBezTo>
                    <a:cubicBezTo>
                      <a:pt x="25" y="2"/>
                      <a:pt x="27" y="4"/>
                      <a:pt x="29" y="6"/>
                    </a:cubicBezTo>
                    <a:cubicBezTo>
                      <a:pt x="31" y="7"/>
                      <a:pt x="32" y="10"/>
                      <a:pt x="33" y="13"/>
                    </a:cubicBezTo>
                    <a:cubicBezTo>
                      <a:pt x="34" y="15"/>
                      <a:pt x="34" y="18"/>
                      <a:pt x="34" y="22"/>
                    </a:cubicBezTo>
                    <a:close/>
                    <a:moveTo>
                      <a:pt x="28" y="22"/>
                    </a:moveTo>
                    <a:cubicBezTo>
                      <a:pt x="28" y="20"/>
                      <a:pt x="28" y="17"/>
                      <a:pt x="27" y="15"/>
                    </a:cubicBezTo>
                    <a:cubicBezTo>
                      <a:pt x="27" y="13"/>
                      <a:pt x="26" y="11"/>
                      <a:pt x="24" y="10"/>
                    </a:cubicBezTo>
                    <a:cubicBezTo>
                      <a:pt x="23" y="8"/>
                      <a:pt x="21" y="7"/>
                      <a:pt x="19" y="6"/>
                    </a:cubicBezTo>
                    <a:cubicBezTo>
                      <a:pt x="17" y="5"/>
                      <a:pt x="15" y="5"/>
                      <a:pt x="12" y="5"/>
                    </a:cubicBezTo>
                    <a:cubicBezTo>
                      <a:pt x="6" y="5"/>
                      <a:pt x="6" y="5"/>
                      <a:pt x="6" y="5"/>
                    </a:cubicBezTo>
                    <a:cubicBezTo>
                      <a:pt x="6" y="40"/>
                      <a:pt x="6" y="40"/>
                      <a:pt x="6" y="40"/>
                    </a:cubicBezTo>
                    <a:cubicBezTo>
                      <a:pt x="12" y="40"/>
                      <a:pt x="12" y="40"/>
                      <a:pt x="12" y="40"/>
                    </a:cubicBezTo>
                    <a:cubicBezTo>
                      <a:pt x="15" y="40"/>
                      <a:pt x="17" y="40"/>
                      <a:pt x="19" y="39"/>
                    </a:cubicBezTo>
                    <a:cubicBezTo>
                      <a:pt x="21" y="38"/>
                      <a:pt x="23" y="37"/>
                      <a:pt x="24" y="36"/>
                    </a:cubicBezTo>
                    <a:cubicBezTo>
                      <a:pt x="25" y="34"/>
                      <a:pt x="26" y="32"/>
                      <a:pt x="27" y="30"/>
                    </a:cubicBezTo>
                    <a:cubicBezTo>
                      <a:pt x="28" y="28"/>
                      <a:pt x="28" y="25"/>
                      <a:pt x="28"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9" name="Freeform 517">
                <a:extLst>
                  <a:ext uri="{FF2B5EF4-FFF2-40B4-BE49-F238E27FC236}">
                    <a16:creationId xmlns:a16="http://schemas.microsoft.com/office/drawing/2014/main" id="{2BA65594-4966-472C-ACBD-FF4F33065B09}"/>
                  </a:ext>
                </a:extLst>
              </p:cNvPr>
              <p:cNvSpPr>
                <a:spLocks noEditPoints="1"/>
              </p:cNvSpPr>
              <p:nvPr userDrawn="1"/>
            </p:nvSpPr>
            <p:spPr bwMode="auto">
              <a:xfrm>
                <a:off x="5217" y="1891"/>
                <a:ext cx="26" cy="34"/>
              </a:xfrm>
              <a:custGeom>
                <a:avLst/>
                <a:gdLst>
                  <a:gd name="T0" fmla="*/ 35 w 35"/>
                  <a:gd name="T1" fmla="*/ 22 h 45"/>
                  <a:gd name="T2" fmla="*/ 34 w 35"/>
                  <a:gd name="T3" fmla="*/ 32 h 45"/>
                  <a:gd name="T4" fmla="*/ 29 w 35"/>
                  <a:gd name="T5" fmla="*/ 40 h 45"/>
                  <a:gd name="T6" fmla="*/ 22 w 35"/>
                  <a:gd name="T7" fmla="*/ 44 h 45"/>
                  <a:gd name="T8" fmla="*/ 12 w 35"/>
                  <a:gd name="T9" fmla="*/ 45 h 45"/>
                  <a:gd name="T10" fmla="*/ 2 w 35"/>
                  <a:gd name="T11" fmla="*/ 45 h 45"/>
                  <a:gd name="T12" fmla="*/ 1 w 35"/>
                  <a:gd name="T13" fmla="*/ 45 h 45"/>
                  <a:gd name="T14" fmla="*/ 0 w 35"/>
                  <a:gd name="T15" fmla="*/ 43 h 45"/>
                  <a:gd name="T16" fmla="*/ 0 w 35"/>
                  <a:gd name="T17" fmla="*/ 2 h 45"/>
                  <a:gd name="T18" fmla="*/ 1 w 35"/>
                  <a:gd name="T19" fmla="*/ 0 h 45"/>
                  <a:gd name="T20" fmla="*/ 2 w 35"/>
                  <a:gd name="T21" fmla="*/ 0 h 45"/>
                  <a:gd name="T22" fmla="*/ 13 w 35"/>
                  <a:gd name="T23" fmla="*/ 0 h 45"/>
                  <a:gd name="T24" fmla="*/ 23 w 35"/>
                  <a:gd name="T25" fmla="*/ 1 h 45"/>
                  <a:gd name="T26" fmla="*/ 29 w 35"/>
                  <a:gd name="T27" fmla="*/ 6 h 45"/>
                  <a:gd name="T28" fmla="*/ 34 w 35"/>
                  <a:gd name="T29" fmla="*/ 13 h 45"/>
                  <a:gd name="T30" fmla="*/ 35 w 35"/>
                  <a:gd name="T31" fmla="*/ 22 h 45"/>
                  <a:gd name="T32" fmla="*/ 29 w 35"/>
                  <a:gd name="T33" fmla="*/ 22 h 45"/>
                  <a:gd name="T34" fmla="*/ 28 w 35"/>
                  <a:gd name="T35" fmla="*/ 15 h 45"/>
                  <a:gd name="T36" fmla="*/ 25 w 35"/>
                  <a:gd name="T37" fmla="*/ 10 h 45"/>
                  <a:gd name="T38" fmla="*/ 20 w 35"/>
                  <a:gd name="T39" fmla="*/ 6 h 45"/>
                  <a:gd name="T40" fmla="*/ 12 w 35"/>
                  <a:gd name="T41" fmla="*/ 5 h 45"/>
                  <a:gd name="T42" fmla="*/ 6 w 35"/>
                  <a:gd name="T43" fmla="*/ 5 h 45"/>
                  <a:gd name="T44" fmla="*/ 6 w 35"/>
                  <a:gd name="T45" fmla="*/ 40 h 45"/>
                  <a:gd name="T46" fmla="*/ 12 w 35"/>
                  <a:gd name="T47" fmla="*/ 40 h 45"/>
                  <a:gd name="T48" fmla="*/ 20 w 35"/>
                  <a:gd name="T49" fmla="*/ 39 h 45"/>
                  <a:gd name="T50" fmla="*/ 25 w 35"/>
                  <a:gd name="T51" fmla="*/ 36 h 45"/>
                  <a:gd name="T52" fmla="*/ 28 w 35"/>
                  <a:gd name="T53" fmla="*/ 30 h 45"/>
                  <a:gd name="T54" fmla="*/ 29 w 35"/>
                  <a:gd name="T5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5">
                    <a:moveTo>
                      <a:pt x="35" y="22"/>
                    </a:moveTo>
                    <a:cubicBezTo>
                      <a:pt x="35" y="26"/>
                      <a:pt x="35" y="29"/>
                      <a:pt x="34" y="32"/>
                    </a:cubicBezTo>
                    <a:cubicBezTo>
                      <a:pt x="33" y="35"/>
                      <a:pt x="31" y="38"/>
                      <a:pt x="29" y="40"/>
                    </a:cubicBezTo>
                    <a:cubicBezTo>
                      <a:pt x="27" y="41"/>
                      <a:pt x="25" y="43"/>
                      <a:pt x="22" y="44"/>
                    </a:cubicBezTo>
                    <a:cubicBezTo>
                      <a:pt x="19" y="45"/>
                      <a:pt x="16" y="45"/>
                      <a:pt x="12" y="45"/>
                    </a:cubicBezTo>
                    <a:cubicBezTo>
                      <a:pt x="2" y="45"/>
                      <a:pt x="2" y="45"/>
                      <a:pt x="2" y="45"/>
                    </a:cubicBezTo>
                    <a:cubicBezTo>
                      <a:pt x="2" y="45"/>
                      <a:pt x="1" y="45"/>
                      <a:pt x="1" y="45"/>
                    </a:cubicBezTo>
                    <a:cubicBezTo>
                      <a:pt x="0" y="44"/>
                      <a:pt x="0" y="44"/>
                      <a:pt x="0" y="43"/>
                    </a:cubicBezTo>
                    <a:cubicBezTo>
                      <a:pt x="0" y="2"/>
                      <a:pt x="0" y="2"/>
                      <a:pt x="0" y="2"/>
                    </a:cubicBezTo>
                    <a:cubicBezTo>
                      <a:pt x="0" y="1"/>
                      <a:pt x="0" y="1"/>
                      <a:pt x="1" y="0"/>
                    </a:cubicBezTo>
                    <a:cubicBezTo>
                      <a:pt x="1" y="0"/>
                      <a:pt x="2" y="0"/>
                      <a:pt x="2" y="0"/>
                    </a:cubicBezTo>
                    <a:cubicBezTo>
                      <a:pt x="13" y="0"/>
                      <a:pt x="13" y="0"/>
                      <a:pt x="13" y="0"/>
                    </a:cubicBezTo>
                    <a:cubicBezTo>
                      <a:pt x="17" y="0"/>
                      <a:pt x="20" y="0"/>
                      <a:pt x="23" y="1"/>
                    </a:cubicBezTo>
                    <a:cubicBezTo>
                      <a:pt x="25" y="2"/>
                      <a:pt x="28" y="4"/>
                      <a:pt x="29" y="6"/>
                    </a:cubicBezTo>
                    <a:cubicBezTo>
                      <a:pt x="31" y="8"/>
                      <a:pt x="33" y="10"/>
                      <a:pt x="34" y="13"/>
                    </a:cubicBezTo>
                    <a:cubicBezTo>
                      <a:pt x="35" y="15"/>
                      <a:pt x="35" y="18"/>
                      <a:pt x="35" y="22"/>
                    </a:cubicBezTo>
                    <a:close/>
                    <a:moveTo>
                      <a:pt x="29" y="22"/>
                    </a:moveTo>
                    <a:cubicBezTo>
                      <a:pt x="29" y="20"/>
                      <a:pt x="28" y="17"/>
                      <a:pt x="28" y="15"/>
                    </a:cubicBezTo>
                    <a:cubicBezTo>
                      <a:pt x="27" y="13"/>
                      <a:pt x="26" y="11"/>
                      <a:pt x="25" y="10"/>
                    </a:cubicBezTo>
                    <a:cubicBezTo>
                      <a:pt x="24" y="8"/>
                      <a:pt x="22" y="7"/>
                      <a:pt x="20" y="6"/>
                    </a:cubicBezTo>
                    <a:cubicBezTo>
                      <a:pt x="18" y="5"/>
                      <a:pt x="15" y="5"/>
                      <a:pt x="12" y="5"/>
                    </a:cubicBezTo>
                    <a:cubicBezTo>
                      <a:pt x="6" y="5"/>
                      <a:pt x="6" y="5"/>
                      <a:pt x="6" y="5"/>
                    </a:cubicBezTo>
                    <a:cubicBezTo>
                      <a:pt x="6" y="40"/>
                      <a:pt x="6" y="40"/>
                      <a:pt x="6" y="40"/>
                    </a:cubicBezTo>
                    <a:cubicBezTo>
                      <a:pt x="12" y="40"/>
                      <a:pt x="12" y="40"/>
                      <a:pt x="12" y="40"/>
                    </a:cubicBezTo>
                    <a:cubicBezTo>
                      <a:pt x="15" y="40"/>
                      <a:pt x="18" y="40"/>
                      <a:pt x="20" y="39"/>
                    </a:cubicBezTo>
                    <a:cubicBezTo>
                      <a:pt x="22" y="38"/>
                      <a:pt x="23" y="37"/>
                      <a:pt x="25" y="36"/>
                    </a:cubicBezTo>
                    <a:cubicBezTo>
                      <a:pt x="26" y="34"/>
                      <a:pt x="27" y="32"/>
                      <a:pt x="28" y="30"/>
                    </a:cubicBezTo>
                    <a:cubicBezTo>
                      <a:pt x="28" y="28"/>
                      <a:pt x="29" y="25"/>
                      <a:pt x="29"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0" name="Freeform 518">
                <a:extLst>
                  <a:ext uri="{FF2B5EF4-FFF2-40B4-BE49-F238E27FC236}">
                    <a16:creationId xmlns:a16="http://schemas.microsoft.com/office/drawing/2014/main" id="{64057DE3-9DFC-41F6-A033-CC9C9EBD706D}"/>
                  </a:ext>
                </a:extLst>
              </p:cNvPr>
              <p:cNvSpPr>
                <a:spLocks/>
              </p:cNvSpPr>
              <p:nvPr userDrawn="1"/>
            </p:nvSpPr>
            <p:spPr bwMode="auto">
              <a:xfrm>
                <a:off x="5250" y="1891"/>
                <a:ext cx="19" cy="34"/>
              </a:xfrm>
              <a:custGeom>
                <a:avLst/>
                <a:gdLst>
                  <a:gd name="T0" fmla="*/ 26 w 26"/>
                  <a:gd name="T1" fmla="*/ 43 h 45"/>
                  <a:gd name="T2" fmla="*/ 26 w 26"/>
                  <a:gd name="T3" fmla="*/ 44 h 45"/>
                  <a:gd name="T4" fmla="*/ 25 w 26"/>
                  <a:gd name="T5" fmla="*/ 45 h 45"/>
                  <a:gd name="T6" fmla="*/ 25 w 26"/>
                  <a:gd name="T7" fmla="*/ 45 h 45"/>
                  <a:gd name="T8" fmla="*/ 24 w 26"/>
                  <a:gd name="T9" fmla="*/ 45 h 45"/>
                  <a:gd name="T10" fmla="*/ 3 w 26"/>
                  <a:gd name="T11" fmla="*/ 45 h 45"/>
                  <a:gd name="T12" fmla="*/ 1 w 26"/>
                  <a:gd name="T13" fmla="*/ 45 h 45"/>
                  <a:gd name="T14" fmla="*/ 0 w 26"/>
                  <a:gd name="T15" fmla="*/ 43 h 45"/>
                  <a:gd name="T16" fmla="*/ 0 w 26"/>
                  <a:gd name="T17" fmla="*/ 2 h 45"/>
                  <a:gd name="T18" fmla="*/ 1 w 26"/>
                  <a:gd name="T19" fmla="*/ 0 h 45"/>
                  <a:gd name="T20" fmla="*/ 3 w 26"/>
                  <a:gd name="T21" fmla="*/ 0 h 45"/>
                  <a:gd name="T22" fmla="*/ 24 w 26"/>
                  <a:gd name="T23" fmla="*/ 0 h 45"/>
                  <a:gd name="T24" fmla="*/ 25 w 26"/>
                  <a:gd name="T25" fmla="*/ 0 h 45"/>
                  <a:gd name="T26" fmla="*/ 25 w 26"/>
                  <a:gd name="T27" fmla="*/ 0 h 45"/>
                  <a:gd name="T28" fmla="*/ 25 w 26"/>
                  <a:gd name="T29" fmla="*/ 1 h 45"/>
                  <a:gd name="T30" fmla="*/ 25 w 26"/>
                  <a:gd name="T31" fmla="*/ 2 h 45"/>
                  <a:gd name="T32" fmla="*/ 25 w 26"/>
                  <a:gd name="T33" fmla="*/ 4 h 45"/>
                  <a:gd name="T34" fmla="*/ 25 w 26"/>
                  <a:gd name="T35" fmla="*/ 4 h 45"/>
                  <a:gd name="T36" fmla="*/ 25 w 26"/>
                  <a:gd name="T37" fmla="*/ 5 h 45"/>
                  <a:gd name="T38" fmla="*/ 24 w 26"/>
                  <a:gd name="T39" fmla="*/ 5 h 45"/>
                  <a:gd name="T40" fmla="*/ 6 w 26"/>
                  <a:gd name="T41" fmla="*/ 5 h 45"/>
                  <a:gd name="T42" fmla="*/ 6 w 26"/>
                  <a:gd name="T43" fmla="*/ 19 h 45"/>
                  <a:gd name="T44" fmla="*/ 22 w 26"/>
                  <a:gd name="T45" fmla="*/ 19 h 45"/>
                  <a:gd name="T46" fmla="*/ 22 w 26"/>
                  <a:gd name="T47" fmla="*/ 19 h 45"/>
                  <a:gd name="T48" fmla="*/ 23 w 26"/>
                  <a:gd name="T49" fmla="*/ 20 h 45"/>
                  <a:gd name="T50" fmla="*/ 23 w 26"/>
                  <a:gd name="T51" fmla="*/ 21 h 45"/>
                  <a:gd name="T52" fmla="*/ 23 w 26"/>
                  <a:gd name="T53" fmla="*/ 22 h 45"/>
                  <a:gd name="T54" fmla="*/ 23 w 26"/>
                  <a:gd name="T55" fmla="*/ 23 h 45"/>
                  <a:gd name="T56" fmla="*/ 23 w 26"/>
                  <a:gd name="T57" fmla="*/ 24 h 45"/>
                  <a:gd name="T58" fmla="*/ 22 w 26"/>
                  <a:gd name="T59" fmla="*/ 24 h 45"/>
                  <a:gd name="T60" fmla="*/ 22 w 26"/>
                  <a:gd name="T61" fmla="*/ 24 h 45"/>
                  <a:gd name="T62" fmla="*/ 6 w 26"/>
                  <a:gd name="T63" fmla="*/ 24 h 45"/>
                  <a:gd name="T64" fmla="*/ 6 w 26"/>
                  <a:gd name="T65" fmla="*/ 40 h 45"/>
                  <a:gd name="T66" fmla="*/ 24 w 26"/>
                  <a:gd name="T67" fmla="*/ 40 h 45"/>
                  <a:gd name="T68" fmla="*/ 25 w 26"/>
                  <a:gd name="T69" fmla="*/ 40 h 45"/>
                  <a:gd name="T70" fmla="*/ 25 w 26"/>
                  <a:gd name="T71" fmla="*/ 41 h 45"/>
                  <a:gd name="T72" fmla="*/ 26 w 26"/>
                  <a:gd name="T73" fmla="*/ 42 h 45"/>
                  <a:gd name="T74" fmla="*/ 26 w 26"/>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45">
                    <a:moveTo>
                      <a:pt x="26" y="43"/>
                    </a:moveTo>
                    <a:cubicBezTo>
                      <a:pt x="26" y="43"/>
                      <a:pt x="26" y="44"/>
                      <a:pt x="26" y="44"/>
                    </a:cubicBezTo>
                    <a:cubicBezTo>
                      <a:pt x="26" y="44"/>
                      <a:pt x="25" y="45"/>
                      <a:pt x="25" y="45"/>
                    </a:cubicBezTo>
                    <a:cubicBezTo>
                      <a:pt x="25" y="45"/>
                      <a:pt x="25" y="45"/>
                      <a:pt x="25" y="45"/>
                    </a:cubicBezTo>
                    <a:cubicBezTo>
                      <a:pt x="25" y="45"/>
                      <a:pt x="25" y="45"/>
                      <a:pt x="24" y="45"/>
                    </a:cubicBezTo>
                    <a:cubicBezTo>
                      <a:pt x="3" y="45"/>
                      <a:pt x="3" y="45"/>
                      <a:pt x="3" y="45"/>
                    </a:cubicBezTo>
                    <a:cubicBezTo>
                      <a:pt x="2" y="45"/>
                      <a:pt x="2" y="45"/>
                      <a:pt x="1" y="45"/>
                    </a:cubicBezTo>
                    <a:cubicBezTo>
                      <a:pt x="1" y="44"/>
                      <a:pt x="0" y="44"/>
                      <a:pt x="0" y="43"/>
                    </a:cubicBezTo>
                    <a:cubicBezTo>
                      <a:pt x="0" y="2"/>
                      <a:pt x="0" y="2"/>
                      <a:pt x="0" y="2"/>
                    </a:cubicBezTo>
                    <a:cubicBezTo>
                      <a:pt x="0" y="1"/>
                      <a:pt x="1" y="1"/>
                      <a:pt x="1" y="0"/>
                    </a:cubicBezTo>
                    <a:cubicBezTo>
                      <a:pt x="2" y="0"/>
                      <a:pt x="2" y="0"/>
                      <a:pt x="3" y="0"/>
                    </a:cubicBezTo>
                    <a:cubicBezTo>
                      <a:pt x="24" y="0"/>
                      <a:pt x="24" y="0"/>
                      <a:pt x="24" y="0"/>
                    </a:cubicBezTo>
                    <a:cubicBezTo>
                      <a:pt x="24" y="0"/>
                      <a:pt x="25" y="0"/>
                      <a:pt x="25" y="0"/>
                    </a:cubicBezTo>
                    <a:cubicBezTo>
                      <a:pt x="25" y="0"/>
                      <a:pt x="25" y="0"/>
                      <a:pt x="25" y="0"/>
                    </a:cubicBezTo>
                    <a:cubicBezTo>
                      <a:pt x="25" y="1"/>
                      <a:pt x="25" y="1"/>
                      <a:pt x="25" y="1"/>
                    </a:cubicBezTo>
                    <a:cubicBezTo>
                      <a:pt x="25" y="2"/>
                      <a:pt x="25" y="2"/>
                      <a:pt x="25" y="2"/>
                    </a:cubicBezTo>
                    <a:cubicBezTo>
                      <a:pt x="25" y="3"/>
                      <a:pt x="25" y="3"/>
                      <a:pt x="25" y="4"/>
                    </a:cubicBezTo>
                    <a:cubicBezTo>
                      <a:pt x="25" y="4"/>
                      <a:pt x="25" y="4"/>
                      <a:pt x="25" y="4"/>
                    </a:cubicBezTo>
                    <a:cubicBezTo>
                      <a:pt x="25" y="4"/>
                      <a:pt x="25" y="5"/>
                      <a:pt x="25" y="5"/>
                    </a:cubicBezTo>
                    <a:cubicBezTo>
                      <a:pt x="25" y="5"/>
                      <a:pt x="24" y="5"/>
                      <a:pt x="24" y="5"/>
                    </a:cubicBezTo>
                    <a:cubicBezTo>
                      <a:pt x="6" y="5"/>
                      <a:pt x="6" y="5"/>
                      <a:pt x="6" y="5"/>
                    </a:cubicBezTo>
                    <a:cubicBezTo>
                      <a:pt x="6" y="19"/>
                      <a:pt x="6" y="19"/>
                      <a:pt x="6" y="19"/>
                    </a:cubicBezTo>
                    <a:cubicBezTo>
                      <a:pt x="22" y="19"/>
                      <a:pt x="22" y="19"/>
                      <a:pt x="22" y="19"/>
                    </a:cubicBezTo>
                    <a:cubicBezTo>
                      <a:pt x="22" y="19"/>
                      <a:pt x="22" y="19"/>
                      <a:pt x="22" y="19"/>
                    </a:cubicBezTo>
                    <a:cubicBezTo>
                      <a:pt x="22" y="19"/>
                      <a:pt x="22" y="20"/>
                      <a:pt x="23" y="20"/>
                    </a:cubicBezTo>
                    <a:cubicBezTo>
                      <a:pt x="23" y="20"/>
                      <a:pt x="23" y="20"/>
                      <a:pt x="23" y="21"/>
                    </a:cubicBezTo>
                    <a:cubicBezTo>
                      <a:pt x="23" y="21"/>
                      <a:pt x="23" y="21"/>
                      <a:pt x="23" y="22"/>
                    </a:cubicBezTo>
                    <a:cubicBezTo>
                      <a:pt x="23" y="22"/>
                      <a:pt x="23" y="22"/>
                      <a:pt x="23" y="23"/>
                    </a:cubicBezTo>
                    <a:cubicBezTo>
                      <a:pt x="23" y="23"/>
                      <a:pt x="23" y="23"/>
                      <a:pt x="23" y="24"/>
                    </a:cubicBezTo>
                    <a:cubicBezTo>
                      <a:pt x="22" y="24"/>
                      <a:pt x="22" y="24"/>
                      <a:pt x="22" y="24"/>
                    </a:cubicBezTo>
                    <a:cubicBezTo>
                      <a:pt x="22" y="24"/>
                      <a:pt x="22" y="24"/>
                      <a:pt x="22" y="24"/>
                    </a:cubicBezTo>
                    <a:cubicBezTo>
                      <a:pt x="6" y="24"/>
                      <a:pt x="6" y="24"/>
                      <a:pt x="6" y="24"/>
                    </a:cubicBezTo>
                    <a:cubicBezTo>
                      <a:pt x="6" y="40"/>
                      <a:pt x="6" y="40"/>
                      <a:pt x="6" y="40"/>
                    </a:cubicBezTo>
                    <a:cubicBezTo>
                      <a:pt x="24" y="40"/>
                      <a:pt x="24" y="40"/>
                      <a:pt x="24" y="40"/>
                    </a:cubicBezTo>
                    <a:cubicBezTo>
                      <a:pt x="25" y="40"/>
                      <a:pt x="25" y="40"/>
                      <a:pt x="25" y="40"/>
                    </a:cubicBezTo>
                    <a:cubicBezTo>
                      <a:pt x="25" y="41"/>
                      <a:pt x="25" y="41"/>
                      <a:pt x="25" y="41"/>
                    </a:cubicBezTo>
                    <a:cubicBezTo>
                      <a:pt x="25" y="41"/>
                      <a:pt x="26" y="41"/>
                      <a:pt x="26" y="42"/>
                    </a:cubicBezTo>
                    <a:cubicBezTo>
                      <a:pt x="26" y="42"/>
                      <a:pt x="26" y="42"/>
                      <a:pt x="26"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1" name="Freeform 519">
                <a:extLst>
                  <a:ext uri="{FF2B5EF4-FFF2-40B4-BE49-F238E27FC236}">
                    <a16:creationId xmlns:a16="http://schemas.microsoft.com/office/drawing/2014/main" id="{BCC87A46-D6F1-47EC-8343-D0F85BF13495}"/>
                  </a:ext>
                </a:extLst>
              </p:cNvPr>
              <p:cNvSpPr>
                <a:spLocks/>
              </p:cNvSpPr>
              <p:nvPr userDrawn="1"/>
            </p:nvSpPr>
            <p:spPr bwMode="auto">
              <a:xfrm>
                <a:off x="5277" y="1891"/>
                <a:ext cx="25" cy="35"/>
              </a:xfrm>
              <a:custGeom>
                <a:avLst/>
                <a:gdLst>
                  <a:gd name="T0" fmla="*/ 34 w 34"/>
                  <a:gd name="T1" fmla="*/ 43 h 46"/>
                  <a:gd name="T2" fmla="*/ 34 w 34"/>
                  <a:gd name="T3" fmla="*/ 44 h 46"/>
                  <a:gd name="T4" fmla="*/ 33 w 34"/>
                  <a:gd name="T5" fmla="*/ 45 h 46"/>
                  <a:gd name="T6" fmla="*/ 32 w 34"/>
                  <a:gd name="T7" fmla="*/ 45 h 46"/>
                  <a:gd name="T8" fmla="*/ 31 w 34"/>
                  <a:gd name="T9" fmla="*/ 45 h 46"/>
                  <a:gd name="T10" fmla="*/ 29 w 34"/>
                  <a:gd name="T11" fmla="*/ 45 h 46"/>
                  <a:gd name="T12" fmla="*/ 28 w 34"/>
                  <a:gd name="T13" fmla="*/ 45 h 46"/>
                  <a:gd name="T14" fmla="*/ 26 w 34"/>
                  <a:gd name="T15" fmla="*/ 45 h 46"/>
                  <a:gd name="T16" fmla="*/ 25 w 34"/>
                  <a:gd name="T17" fmla="*/ 43 h 46"/>
                  <a:gd name="T18" fmla="*/ 24 w 34"/>
                  <a:gd name="T19" fmla="*/ 41 h 46"/>
                  <a:gd name="T20" fmla="*/ 10 w 34"/>
                  <a:gd name="T21" fmla="*/ 15 h 46"/>
                  <a:gd name="T22" fmla="*/ 8 w 34"/>
                  <a:gd name="T23" fmla="*/ 11 h 46"/>
                  <a:gd name="T24" fmla="*/ 6 w 34"/>
                  <a:gd name="T25" fmla="*/ 7 h 46"/>
                  <a:gd name="T26" fmla="*/ 5 w 34"/>
                  <a:gd name="T27" fmla="*/ 7 h 46"/>
                  <a:gd name="T28" fmla="*/ 6 w 34"/>
                  <a:gd name="T29" fmla="*/ 12 h 46"/>
                  <a:gd name="T30" fmla="*/ 6 w 34"/>
                  <a:gd name="T31" fmla="*/ 17 h 46"/>
                  <a:gd name="T32" fmla="*/ 6 w 34"/>
                  <a:gd name="T33" fmla="*/ 44 h 46"/>
                  <a:gd name="T34" fmla="*/ 5 w 34"/>
                  <a:gd name="T35" fmla="*/ 45 h 46"/>
                  <a:gd name="T36" fmla="*/ 5 w 34"/>
                  <a:gd name="T37" fmla="*/ 45 h 46"/>
                  <a:gd name="T38" fmla="*/ 4 w 34"/>
                  <a:gd name="T39" fmla="*/ 45 h 46"/>
                  <a:gd name="T40" fmla="*/ 3 w 34"/>
                  <a:gd name="T41" fmla="*/ 46 h 46"/>
                  <a:gd name="T42" fmla="*/ 1 w 34"/>
                  <a:gd name="T43" fmla="*/ 45 h 46"/>
                  <a:gd name="T44" fmla="*/ 0 w 34"/>
                  <a:gd name="T45" fmla="*/ 45 h 46"/>
                  <a:gd name="T46" fmla="*/ 0 w 34"/>
                  <a:gd name="T47" fmla="*/ 45 h 46"/>
                  <a:gd name="T48" fmla="*/ 0 w 34"/>
                  <a:gd name="T49" fmla="*/ 44 h 46"/>
                  <a:gd name="T50" fmla="*/ 0 w 34"/>
                  <a:gd name="T51" fmla="*/ 2 h 46"/>
                  <a:gd name="T52" fmla="*/ 0 w 34"/>
                  <a:gd name="T53" fmla="*/ 0 h 46"/>
                  <a:gd name="T54" fmla="*/ 2 w 34"/>
                  <a:gd name="T55" fmla="*/ 0 h 46"/>
                  <a:gd name="T56" fmla="*/ 5 w 34"/>
                  <a:gd name="T57" fmla="*/ 0 h 46"/>
                  <a:gd name="T58" fmla="*/ 7 w 34"/>
                  <a:gd name="T59" fmla="*/ 0 h 46"/>
                  <a:gd name="T60" fmla="*/ 8 w 34"/>
                  <a:gd name="T61" fmla="*/ 1 h 46"/>
                  <a:gd name="T62" fmla="*/ 9 w 34"/>
                  <a:gd name="T63" fmla="*/ 2 h 46"/>
                  <a:gd name="T64" fmla="*/ 10 w 34"/>
                  <a:gd name="T65" fmla="*/ 4 h 46"/>
                  <a:gd name="T66" fmla="*/ 21 w 34"/>
                  <a:gd name="T67" fmla="*/ 24 h 46"/>
                  <a:gd name="T68" fmla="*/ 23 w 34"/>
                  <a:gd name="T69" fmla="*/ 27 h 46"/>
                  <a:gd name="T70" fmla="*/ 25 w 34"/>
                  <a:gd name="T71" fmla="*/ 30 h 46"/>
                  <a:gd name="T72" fmla="*/ 26 w 34"/>
                  <a:gd name="T73" fmla="*/ 34 h 46"/>
                  <a:gd name="T74" fmla="*/ 28 w 34"/>
                  <a:gd name="T75" fmla="*/ 37 h 46"/>
                  <a:gd name="T76" fmla="*/ 28 w 34"/>
                  <a:gd name="T77" fmla="*/ 37 h 46"/>
                  <a:gd name="T78" fmla="*/ 28 w 34"/>
                  <a:gd name="T79" fmla="*/ 31 h 46"/>
                  <a:gd name="T80" fmla="*/ 28 w 34"/>
                  <a:gd name="T81" fmla="*/ 26 h 46"/>
                  <a:gd name="T82" fmla="*/ 28 w 34"/>
                  <a:gd name="T83" fmla="*/ 1 h 46"/>
                  <a:gd name="T84" fmla="*/ 28 w 34"/>
                  <a:gd name="T85" fmla="*/ 0 h 46"/>
                  <a:gd name="T86" fmla="*/ 29 w 34"/>
                  <a:gd name="T87" fmla="*/ 0 h 46"/>
                  <a:gd name="T88" fmla="*/ 29 w 34"/>
                  <a:gd name="T89" fmla="*/ 0 h 46"/>
                  <a:gd name="T90" fmla="*/ 31 w 34"/>
                  <a:gd name="T91" fmla="*/ 0 h 46"/>
                  <a:gd name="T92" fmla="*/ 32 w 34"/>
                  <a:gd name="T93" fmla="*/ 0 h 46"/>
                  <a:gd name="T94" fmla="*/ 33 w 34"/>
                  <a:gd name="T95" fmla="*/ 0 h 46"/>
                  <a:gd name="T96" fmla="*/ 34 w 34"/>
                  <a:gd name="T97" fmla="*/ 0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3"/>
                      <a:pt x="34" y="44"/>
                      <a:pt x="34" y="44"/>
                    </a:cubicBezTo>
                    <a:cubicBezTo>
                      <a:pt x="34" y="44"/>
                      <a:pt x="33" y="45"/>
                      <a:pt x="33" y="45"/>
                    </a:cubicBezTo>
                    <a:cubicBezTo>
                      <a:pt x="33" y="45"/>
                      <a:pt x="33" y="45"/>
                      <a:pt x="32" y="45"/>
                    </a:cubicBezTo>
                    <a:cubicBezTo>
                      <a:pt x="32" y="45"/>
                      <a:pt x="32" y="45"/>
                      <a:pt x="31" y="45"/>
                    </a:cubicBezTo>
                    <a:cubicBezTo>
                      <a:pt x="29" y="45"/>
                      <a:pt x="29" y="45"/>
                      <a:pt x="29" y="45"/>
                    </a:cubicBezTo>
                    <a:cubicBezTo>
                      <a:pt x="29" y="45"/>
                      <a:pt x="28" y="45"/>
                      <a:pt x="28" y="45"/>
                    </a:cubicBezTo>
                    <a:cubicBezTo>
                      <a:pt x="27" y="45"/>
                      <a:pt x="27" y="45"/>
                      <a:pt x="26" y="45"/>
                    </a:cubicBezTo>
                    <a:cubicBezTo>
                      <a:pt x="26" y="44"/>
                      <a:pt x="25" y="44"/>
                      <a:pt x="25" y="43"/>
                    </a:cubicBezTo>
                    <a:cubicBezTo>
                      <a:pt x="25" y="43"/>
                      <a:pt x="24" y="42"/>
                      <a:pt x="24" y="41"/>
                    </a:cubicBezTo>
                    <a:cubicBezTo>
                      <a:pt x="10" y="15"/>
                      <a:pt x="10" y="15"/>
                      <a:pt x="10" y="15"/>
                    </a:cubicBezTo>
                    <a:cubicBezTo>
                      <a:pt x="9" y="14"/>
                      <a:pt x="8" y="12"/>
                      <a:pt x="8" y="11"/>
                    </a:cubicBezTo>
                    <a:cubicBezTo>
                      <a:pt x="7" y="9"/>
                      <a:pt x="6" y="8"/>
                      <a:pt x="6" y="7"/>
                    </a:cubicBezTo>
                    <a:cubicBezTo>
                      <a:pt x="5" y="7"/>
                      <a:pt x="5" y="7"/>
                      <a:pt x="5" y="7"/>
                    </a:cubicBezTo>
                    <a:cubicBezTo>
                      <a:pt x="5" y="8"/>
                      <a:pt x="6" y="10"/>
                      <a:pt x="6" y="12"/>
                    </a:cubicBezTo>
                    <a:cubicBezTo>
                      <a:pt x="6" y="13"/>
                      <a:pt x="6" y="15"/>
                      <a:pt x="6" y="17"/>
                    </a:cubicBezTo>
                    <a:cubicBezTo>
                      <a:pt x="6" y="44"/>
                      <a:pt x="6" y="44"/>
                      <a:pt x="6" y="44"/>
                    </a:cubicBezTo>
                    <a:cubicBezTo>
                      <a:pt x="6" y="45"/>
                      <a:pt x="6" y="45"/>
                      <a:pt x="5" y="45"/>
                    </a:cubicBezTo>
                    <a:cubicBezTo>
                      <a:pt x="5" y="45"/>
                      <a:pt x="5" y="45"/>
                      <a:pt x="5" y="45"/>
                    </a:cubicBezTo>
                    <a:cubicBezTo>
                      <a:pt x="5" y="45"/>
                      <a:pt x="4" y="45"/>
                      <a:pt x="4" y="45"/>
                    </a:cubicBezTo>
                    <a:cubicBezTo>
                      <a:pt x="4" y="46"/>
                      <a:pt x="3" y="46"/>
                      <a:pt x="3" y="46"/>
                    </a:cubicBezTo>
                    <a:cubicBezTo>
                      <a:pt x="2" y="46"/>
                      <a:pt x="1" y="46"/>
                      <a:pt x="1" y="45"/>
                    </a:cubicBezTo>
                    <a:cubicBezTo>
                      <a:pt x="1" y="45"/>
                      <a:pt x="0" y="45"/>
                      <a:pt x="0" y="45"/>
                    </a:cubicBezTo>
                    <a:cubicBezTo>
                      <a:pt x="0" y="45"/>
                      <a:pt x="0" y="45"/>
                      <a:pt x="0" y="45"/>
                    </a:cubicBezTo>
                    <a:cubicBezTo>
                      <a:pt x="0" y="45"/>
                      <a:pt x="0" y="45"/>
                      <a:pt x="0" y="44"/>
                    </a:cubicBezTo>
                    <a:cubicBezTo>
                      <a:pt x="0" y="2"/>
                      <a:pt x="0" y="2"/>
                      <a:pt x="0" y="2"/>
                    </a:cubicBezTo>
                    <a:cubicBezTo>
                      <a:pt x="0" y="2"/>
                      <a:pt x="0" y="1"/>
                      <a:pt x="0" y="0"/>
                    </a:cubicBezTo>
                    <a:cubicBezTo>
                      <a:pt x="1" y="0"/>
                      <a:pt x="1" y="0"/>
                      <a:pt x="2" y="0"/>
                    </a:cubicBezTo>
                    <a:cubicBezTo>
                      <a:pt x="5" y="0"/>
                      <a:pt x="5" y="0"/>
                      <a:pt x="5" y="0"/>
                    </a:cubicBezTo>
                    <a:cubicBezTo>
                      <a:pt x="6" y="0"/>
                      <a:pt x="6" y="0"/>
                      <a:pt x="7" y="0"/>
                    </a:cubicBezTo>
                    <a:cubicBezTo>
                      <a:pt x="7" y="0"/>
                      <a:pt x="8" y="0"/>
                      <a:pt x="8" y="1"/>
                    </a:cubicBezTo>
                    <a:cubicBezTo>
                      <a:pt x="8" y="1"/>
                      <a:pt x="9" y="1"/>
                      <a:pt x="9" y="2"/>
                    </a:cubicBezTo>
                    <a:cubicBezTo>
                      <a:pt x="10" y="2"/>
                      <a:pt x="10" y="3"/>
                      <a:pt x="10" y="4"/>
                    </a:cubicBezTo>
                    <a:cubicBezTo>
                      <a:pt x="21" y="24"/>
                      <a:pt x="21" y="24"/>
                      <a:pt x="21" y="24"/>
                    </a:cubicBezTo>
                    <a:cubicBezTo>
                      <a:pt x="22" y="25"/>
                      <a:pt x="22" y="26"/>
                      <a:pt x="23" y="27"/>
                    </a:cubicBezTo>
                    <a:cubicBezTo>
                      <a:pt x="23" y="28"/>
                      <a:pt x="24" y="29"/>
                      <a:pt x="25" y="30"/>
                    </a:cubicBezTo>
                    <a:cubicBezTo>
                      <a:pt x="25" y="32"/>
                      <a:pt x="26" y="33"/>
                      <a:pt x="26" y="34"/>
                    </a:cubicBezTo>
                    <a:cubicBezTo>
                      <a:pt x="27" y="35"/>
                      <a:pt x="27" y="36"/>
                      <a:pt x="28" y="37"/>
                    </a:cubicBezTo>
                    <a:cubicBezTo>
                      <a:pt x="28" y="37"/>
                      <a:pt x="28" y="37"/>
                      <a:pt x="28" y="37"/>
                    </a:cubicBezTo>
                    <a:cubicBezTo>
                      <a:pt x="28" y="35"/>
                      <a:pt x="28" y="33"/>
                      <a:pt x="28" y="31"/>
                    </a:cubicBezTo>
                    <a:cubicBezTo>
                      <a:pt x="28" y="29"/>
                      <a:pt x="28" y="27"/>
                      <a:pt x="28" y="26"/>
                    </a:cubicBezTo>
                    <a:cubicBezTo>
                      <a:pt x="28" y="1"/>
                      <a:pt x="28" y="1"/>
                      <a:pt x="28" y="1"/>
                    </a:cubicBezTo>
                    <a:cubicBezTo>
                      <a:pt x="28" y="1"/>
                      <a:pt x="28" y="1"/>
                      <a:pt x="28" y="0"/>
                    </a:cubicBezTo>
                    <a:cubicBezTo>
                      <a:pt x="28" y="0"/>
                      <a:pt x="28" y="0"/>
                      <a:pt x="29" y="0"/>
                    </a:cubicBezTo>
                    <a:cubicBezTo>
                      <a:pt x="29" y="0"/>
                      <a:pt x="29" y="0"/>
                      <a:pt x="29" y="0"/>
                    </a:cubicBezTo>
                    <a:cubicBezTo>
                      <a:pt x="30" y="0"/>
                      <a:pt x="30" y="0"/>
                      <a:pt x="31" y="0"/>
                    </a:cubicBezTo>
                    <a:cubicBezTo>
                      <a:pt x="31" y="0"/>
                      <a:pt x="32" y="0"/>
                      <a:pt x="32" y="0"/>
                    </a:cubicBezTo>
                    <a:cubicBezTo>
                      <a:pt x="33" y="0"/>
                      <a:pt x="33" y="0"/>
                      <a:pt x="33" y="0"/>
                    </a:cubicBezTo>
                    <a:cubicBezTo>
                      <a:pt x="34" y="0"/>
                      <a:pt x="34" y="0"/>
                      <a:pt x="34" y="0"/>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2" name="Freeform 520">
                <a:extLst>
                  <a:ext uri="{FF2B5EF4-FFF2-40B4-BE49-F238E27FC236}">
                    <a16:creationId xmlns:a16="http://schemas.microsoft.com/office/drawing/2014/main" id="{128C492F-04C5-4601-A95F-326760F63C3F}"/>
                  </a:ext>
                </a:extLst>
              </p:cNvPr>
              <p:cNvSpPr>
                <a:spLocks/>
              </p:cNvSpPr>
              <p:nvPr userDrawn="1"/>
            </p:nvSpPr>
            <p:spPr bwMode="auto">
              <a:xfrm>
                <a:off x="5311" y="1891"/>
                <a:ext cx="37" cy="35"/>
              </a:xfrm>
              <a:custGeom>
                <a:avLst/>
                <a:gdLst>
                  <a:gd name="T0" fmla="*/ 49 w 49"/>
                  <a:gd name="T1" fmla="*/ 44 h 46"/>
                  <a:gd name="T2" fmla="*/ 49 w 49"/>
                  <a:gd name="T3" fmla="*/ 45 h 46"/>
                  <a:gd name="T4" fmla="*/ 49 w 49"/>
                  <a:gd name="T5" fmla="*/ 45 h 46"/>
                  <a:gd name="T6" fmla="*/ 48 w 49"/>
                  <a:gd name="T7" fmla="*/ 45 h 46"/>
                  <a:gd name="T8" fmla="*/ 46 w 49"/>
                  <a:gd name="T9" fmla="*/ 46 h 46"/>
                  <a:gd name="T10" fmla="*/ 45 w 49"/>
                  <a:gd name="T11" fmla="*/ 45 h 46"/>
                  <a:gd name="T12" fmla="*/ 44 w 49"/>
                  <a:gd name="T13" fmla="*/ 45 h 46"/>
                  <a:gd name="T14" fmla="*/ 44 w 49"/>
                  <a:gd name="T15" fmla="*/ 45 h 46"/>
                  <a:gd name="T16" fmla="*/ 43 w 49"/>
                  <a:gd name="T17" fmla="*/ 44 h 46"/>
                  <a:gd name="T18" fmla="*/ 43 w 49"/>
                  <a:gd name="T19" fmla="*/ 5 h 46"/>
                  <a:gd name="T20" fmla="*/ 43 w 49"/>
                  <a:gd name="T21" fmla="*/ 5 h 46"/>
                  <a:gd name="T22" fmla="*/ 27 w 49"/>
                  <a:gd name="T23" fmla="*/ 45 h 46"/>
                  <a:gd name="T24" fmla="*/ 27 w 49"/>
                  <a:gd name="T25" fmla="*/ 45 h 46"/>
                  <a:gd name="T26" fmla="*/ 26 w 49"/>
                  <a:gd name="T27" fmla="*/ 45 h 46"/>
                  <a:gd name="T28" fmla="*/ 26 w 49"/>
                  <a:gd name="T29" fmla="*/ 45 h 46"/>
                  <a:gd name="T30" fmla="*/ 24 w 49"/>
                  <a:gd name="T31" fmla="*/ 46 h 46"/>
                  <a:gd name="T32" fmla="*/ 23 w 49"/>
                  <a:gd name="T33" fmla="*/ 45 h 46"/>
                  <a:gd name="T34" fmla="*/ 22 w 49"/>
                  <a:gd name="T35" fmla="*/ 45 h 46"/>
                  <a:gd name="T36" fmla="*/ 22 w 49"/>
                  <a:gd name="T37" fmla="*/ 45 h 46"/>
                  <a:gd name="T38" fmla="*/ 21 w 49"/>
                  <a:gd name="T39" fmla="*/ 45 h 46"/>
                  <a:gd name="T40" fmla="*/ 6 w 49"/>
                  <a:gd name="T41" fmla="*/ 5 h 46"/>
                  <a:gd name="T42" fmla="*/ 6 w 49"/>
                  <a:gd name="T43" fmla="*/ 5 h 46"/>
                  <a:gd name="T44" fmla="*/ 6 w 49"/>
                  <a:gd name="T45" fmla="*/ 44 h 46"/>
                  <a:gd name="T46" fmla="*/ 6 w 49"/>
                  <a:gd name="T47" fmla="*/ 45 h 46"/>
                  <a:gd name="T48" fmla="*/ 5 w 49"/>
                  <a:gd name="T49" fmla="*/ 45 h 46"/>
                  <a:gd name="T50" fmla="*/ 4 w 49"/>
                  <a:gd name="T51" fmla="*/ 45 h 46"/>
                  <a:gd name="T52" fmla="*/ 3 w 49"/>
                  <a:gd name="T53" fmla="*/ 46 h 46"/>
                  <a:gd name="T54" fmla="*/ 2 w 49"/>
                  <a:gd name="T55" fmla="*/ 45 h 46"/>
                  <a:gd name="T56" fmla="*/ 1 w 49"/>
                  <a:gd name="T57" fmla="*/ 45 h 46"/>
                  <a:gd name="T58" fmla="*/ 0 w 49"/>
                  <a:gd name="T59" fmla="*/ 45 h 46"/>
                  <a:gd name="T60" fmla="*/ 0 w 49"/>
                  <a:gd name="T61" fmla="*/ 44 h 46"/>
                  <a:gd name="T62" fmla="*/ 0 w 49"/>
                  <a:gd name="T63" fmla="*/ 3 h 46"/>
                  <a:gd name="T64" fmla="*/ 1 w 49"/>
                  <a:gd name="T65" fmla="*/ 0 h 46"/>
                  <a:gd name="T66" fmla="*/ 3 w 49"/>
                  <a:gd name="T67" fmla="*/ 0 h 46"/>
                  <a:gd name="T68" fmla="*/ 6 w 49"/>
                  <a:gd name="T69" fmla="*/ 0 h 46"/>
                  <a:gd name="T70" fmla="*/ 8 w 49"/>
                  <a:gd name="T71" fmla="*/ 0 h 46"/>
                  <a:gd name="T72" fmla="*/ 10 w 49"/>
                  <a:gd name="T73" fmla="*/ 1 h 46"/>
                  <a:gd name="T74" fmla="*/ 11 w 49"/>
                  <a:gd name="T75" fmla="*/ 2 h 46"/>
                  <a:gd name="T76" fmla="*/ 12 w 49"/>
                  <a:gd name="T77" fmla="*/ 4 h 46"/>
                  <a:gd name="T78" fmla="*/ 25 w 49"/>
                  <a:gd name="T79" fmla="*/ 36 h 46"/>
                  <a:gd name="T80" fmla="*/ 25 w 49"/>
                  <a:gd name="T81" fmla="*/ 36 h 46"/>
                  <a:gd name="T82" fmla="*/ 38 w 49"/>
                  <a:gd name="T83" fmla="*/ 4 h 46"/>
                  <a:gd name="T84" fmla="*/ 39 w 49"/>
                  <a:gd name="T85" fmla="*/ 2 h 46"/>
                  <a:gd name="T86" fmla="*/ 40 w 49"/>
                  <a:gd name="T87" fmla="*/ 1 h 46"/>
                  <a:gd name="T88" fmla="*/ 41 w 49"/>
                  <a:gd name="T89" fmla="*/ 0 h 46"/>
                  <a:gd name="T90" fmla="*/ 43 w 49"/>
                  <a:gd name="T91" fmla="*/ 0 h 46"/>
                  <a:gd name="T92" fmla="*/ 47 w 49"/>
                  <a:gd name="T93" fmla="*/ 0 h 46"/>
                  <a:gd name="T94" fmla="*/ 48 w 49"/>
                  <a:gd name="T95" fmla="*/ 0 h 46"/>
                  <a:gd name="T96" fmla="*/ 49 w 49"/>
                  <a:gd name="T97" fmla="*/ 0 h 46"/>
                  <a:gd name="T98" fmla="*/ 49 w 49"/>
                  <a:gd name="T99" fmla="*/ 1 h 46"/>
                  <a:gd name="T100" fmla="*/ 49 w 49"/>
                  <a:gd name="T101" fmla="*/ 3 h 46"/>
                  <a:gd name="T102" fmla="*/ 49 w 49"/>
                  <a:gd name="T10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6">
                    <a:moveTo>
                      <a:pt x="49" y="44"/>
                    </a:moveTo>
                    <a:cubicBezTo>
                      <a:pt x="49" y="45"/>
                      <a:pt x="49" y="45"/>
                      <a:pt x="49" y="45"/>
                    </a:cubicBezTo>
                    <a:cubicBezTo>
                      <a:pt x="49" y="45"/>
                      <a:pt x="49" y="45"/>
                      <a:pt x="49" y="45"/>
                    </a:cubicBezTo>
                    <a:cubicBezTo>
                      <a:pt x="49" y="45"/>
                      <a:pt x="48" y="45"/>
                      <a:pt x="48" y="45"/>
                    </a:cubicBezTo>
                    <a:cubicBezTo>
                      <a:pt x="48" y="46"/>
                      <a:pt x="47" y="46"/>
                      <a:pt x="46" y="46"/>
                    </a:cubicBezTo>
                    <a:cubicBezTo>
                      <a:pt x="46" y="46"/>
                      <a:pt x="45" y="46"/>
                      <a:pt x="45" y="45"/>
                    </a:cubicBezTo>
                    <a:cubicBezTo>
                      <a:pt x="45" y="45"/>
                      <a:pt x="44" y="45"/>
                      <a:pt x="44" y="45"/>
                    </a:cubicBezTo>
                    <a:cubicBezTo>
                      <a:pt x="44" y="45"/>
                      <a:pt x="44" y="45"/>
                      <a:pt x="44" y="45"/>
                    </a:cubicBezTo>
                    <a:cubicBezTo>
                      <a:pt x="43" y="45"/>
                      <a:pt x="43" y="45"/>
                      <a:pt x="43" y="44"/>
                    </a:cubicBezTo>
                    <a:cubicBezTo>
                      <a:pt x="43" y="5"/>
                      <a:pt x="43" y="5"/>
                      <a:pt x="43" y="5"/>
                    </a:cubicBezTo>
                    <a:cubicBezTo>
                      <a:pt x="43" y="5"/>
                      <a:pt x="43" y="5"/>
                      <a:pt x="43" y="5"/>
                    </a:cubicBezTo>
                    <a:cubicBezTo>
                      <a:pt x="27" y="45"/>
                      <a:pt x="27" y="45"/>
                      <a:pt x="27" y="45"/>
                    </a:cubicBezTo>
                    <a:cubicBezTo>
                      <a:pt x="27" y="45"/>
                      <a:pt x="27" y="45"/>
                      <a:pt x="27" y="45"/>
                    </a:cubicBezTo>
                    <a:cubicBezTo>
                      <a:pt x="27" y="45"/>
                      <a:pt x="27" y="45"/>
                      <a:pt x="26" y="45"/>
                    </a:cubicBezTo>
                    <a:cubicBezTo>
                      <a:pt x="26" y="45"/>
                      <a:pt x="26" y="45"/>
                      <a:pt x="26" y="45"/>
                    </a:cubicBezTo>
                    <a:cubicBezTo>
                      <a:pt x="25" y="46"/>
                      <a:pt x="25" y="46"/>
                      <a:pt x="24" y="46"/>
                    </a:cubicBezTo>
                    <a:cubicBezTo>
                      <a:pt x="24" y="46"/>
                      <a:pt x="23" y="46"/>
                      <a:pt x="23" y="45"/>
                    </a:cubicBezTo>
                    <a:cubicBezTo>
                      <a:pt x="23" y="45"/>
                      <a:pt x="22" y="45"/>
                      <a:pt x="22" y="45"/>
                    </a:cubicBezTo>
                    <a:cubicBezTo>
                      <a:pt x="22" y="45"/>
                      <a:pt x="22" y="45"/>
                      <a:pt x="22" y="45"/>
                    </a:cubicBezTo>
                    <a:cubicBezTo>
                      <a:pt x="22" y="45"/>
                      <a:pt x="21" y="45"/>
                      <a:pt x="21" y="45"/>
                    </a:cubicBezTo>
                    <a:cubicBezTo>
                      <a:pt x="6" y="5"/>
                      <a:pt x="6" y="5"/>
                      <a:pt x="6" y="5"/>
                    </a:cubicBezTo>
                    <a:cubicBezTo>
                      <a:pt x="6" y="5"/>
                      <a:pt x="6" y="5"/>
                      <a:pt x="6" y="5"/>
                    </a:cubicBezTo>
                    <a:cubicBezTo>
                      <a:pt x="6" y="44"/>
                      <a:pt x="6" y="44"/>
                      <a:pt x="6" y="44"/>
                    </a:cubicBezTo>
                    <a:cubicBezTo>
                      <a:pt x="6" y="45"/>
                      <a:pt x="6" y="45"/>
                      <a:pt x="6" y="45"/>
                    </a:cubicBezTo>
                    <a:cubicBezTo>
                      <a:pt x="6" y="45"/>
                      <a:pt x="6" y="45"/>
                      <a:pt x="5" y="45"/>
                    </a:cubicBezTo>
                    <a:cubicBezTo>
                      <a:pt x="5" y="45"/>
                      <a:pt x="5" y="45"/>
                      <a:pt x="4" y="45"/>
                    </a:cubicBezTo>
                    <a:cubicBezTo>
                      <a:pt x="4" y="46"/>
                      <a:pt x="4" y="46"/>
                      <a:pt x="3" y="46"/>
                    </a:cubicBezTo>
                    <a:cubicBezTo>
                      <a:pt x="2" y="46"/>
                      <a:pt x="2" y="46"/>
                      <a:pt x="2" y="45"/>
                    </a:cubicBezTo>
                    <a:cubicBezTo>
                      <a:pt x="1" y="45"/>
                      <a:pt x="1" y="45"/>
                      <a:pt x="1" y="45"/>
                    </a:cubicBezTo>
                    <a:cubicBezTo>
                      <a:pt x="0" y="45"/>
                      <a:pt x="0" y="45"/>
                      <a:pt x="0" y="45"/>
                    </a:cubicBezTo>
                    <a:cubicBezTo>
                      <a:pt x="0" y="45"/>
                      <a:pt x="0" y="45"/>
                      <a:pt x="0" y="44"/>
                    </a:cubicBezTo>
                    <a:cubicBezTo>
                      <a:pt x="0" y="3"/>
                      <a:pt x="0" y="3"/>
                      <a:pt x="0" y="3"/>
                    </a:cubicBezTo>
                    <a:cubicBezTo>
                      <a:pt x="0" y="2"/>
                      <a:pt x="0" y="1"/>
                      <a:pt x="1" y="0"/>
                    </a:cubicBezTo>
                    <a:cubicBezTo>
                      <a:pt x="1" y="0"/>
                      <a:pt x="2" y="0"/>
                      <a:pt x="3" y="0"/>
                    </a:cubicBezTo>
                    <a:cubicBezTo>
                      <a:pt x="6" y="0"/>
                      <a:pt x="6" y="0"/>
                      <a:pt x="6" y="0"/>
                    </a:cubicBezTo>
                    <a:cubicBezTo>
                      <a:pt x="7" y="0"/>
                      <a:pt x="8" y="0"/>
                      <a:pt x="8" y="0"/>
                    </a:cubicBezTo>
                    <a:cubicBezTo>
                      <a:pt x="9" y="0"/>
                      <a:pt x="9" y="0"/>
                      <a:pt x="10" y="1"/>
                    </a:cubicBezTo>
                    <a:cubicBezTo>
                      <a:pt x="10" y="1"/>
                      <a:pt x="11" y="1"/>
                      <a:pt x="11" y="2"/>
                    </a:cubicBezTo>
                    <a:cubicBezTo>
                      <a:pt x="11" y="2"/>
                      <a:pt x="11" y="3"/>
                      <a:pt x="12" y="4"/>
                    </a:cubicBezTo>
                    <a:cubicBezTo>
                      <a:pt x="25" y="36"/>
                      <a:pt x="25" y="36"/>
                      <a:pt x="25" y="36"/>
                    </a:cubicBezTo>
                    <a:cubicBezTo>
                      <a:pt x="25" y="36"/>
                      <a:pt x="25" y="36"/>
                      <a:pt x="25" y="36"/>
                    </a:cubicBezTo>
                    <a:cubicBezTo>
                      <a:pt x="38" y="4"/>
                      <a:pt x="38" y="4"/>
                      <a:pt x="38" y="4"/>
                    </a:cubicBezTo>
                    <a:cubicBezTo>
                      <a:pt x="39" y="3"/>
                      <a:pt x="39" y="2"/>
                      <a:pt x="39" y="2"/>
                    </a:cubicBezTo>
                    <a:cubicBezTo>
                      <a:pt x="39" y="1"/>
                      <a:pt x="40" y="1"/>
                      <a:pt x="40" y="1"/>
                    </a:cubicBezTo>
                    <a:cubicBezTo>
                      <a:pt x="41" y="0"/>
                      <a:pt x="41" y="0"/>
                      <a:pt x="41" y="0"/>
                    </a:cubicBezTo>
                    <a:cubicBezTo>
                      <a:pt x="42" y="0"/>
                      <a:pt x="42" y="0"/>
                      <a:pt x="43" y="0"/>
                    </a:cubicBezTo>
                    <a:cubicBezTo>
                      <a:pt x="47" y="0"/>
                      <a:pt x="47" y="0"/>
                      <a:pt x="47" y="0"/>
                    </a:cubicBezTo>
                    <a:cubicBezTo>
                      <a:pt x="47" y="0"/>
                      <a:pt x="48" y="0"/>
                      <a:pt x="48" y="0"/>
                    </a:cubicBezTo>
                    <a:cubicBezTo>
                      <a:pt x="48" y="0"/>
                      <a:pt x="48" y="0"/>
                      <a:pt x="49" y="0"/>
                    </a:cubicBezTo>
                    <a:cubicBezTo>
                      <a:pt x="49" y="1"/>
                      <a:pt x="49" y="1"/>
                      <a:pt x="49" y="1"/>
                    </a:cubicBezTo>
                    <a:cubicBezTo>
                      <a:pt x="49" y="2"/>
                      <a:pt x="49" y="2"/>
                      <a:pt x="49" y="3"/>
                    </a:cubicBezTo>
                    <a:lnTo>
                      <a:pt x="49"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3" name="Freeform 521">
                <a:extLst>
                  <a:ext uri="{FF2B5EF4-FFF2-40B4-BE49-F238E27FC236}">
                    <a16:creationId xmlns:a16="http://schemas.microsoft.com/office/drawing/2014/main" id="{0A732A4B-F095-407D-9566-A40890023342}"/>
                  </a:ext>
                </a:extLst>
              </p:cNvPr>
              <p:cNvSpPr>
                <a:spLocks noEditPoints="1"/>
              </p:cNvSpPr>
              <p:nvPr userDrawn="1"/>
            </p:nvSpPr>
            <p:spPr bwMode="auto">
              <a:xfrm>
                <a:off x="5354" y="1891"/>
                <a:ext cx="30" cy="35"/>
              </a:xfrm>
              <a:custGeom>
                <a:avLst/>
                <a:gdLst>
                  <a:gd name="T0" fmla="*/ 39 w 39"/>
                  <a:gd name="T1" fmla="*/ 43 h 46"/>
                  <a:gd name="T2" fmla="*/ 39 w 39"/>
                  <a:gd name="T3" fmla="*/ 44 h 46"/>
                  <a:gd name="T4" fmla="*/ 39 w 39"/>
                  <a:gd name="T5" fmla="*/ 45 h 46"/>
                  <a:gd name="T6" fmla="*/ 38 w 39"/>
                  <a:gd name="T7" fmla="*/ 45 h 46"/>
                  <a:gd name="T8" fmla="*/ 36 w 39"/>
                  <a:gd name="T9" fmla="*/ 46 h 46"/>
                  <a:gd name="T10" fmla="*/ 34 w 39"/>
                  <a:gd name="T11" fmla="*/ 45 h 46"/>
                  <a:gd name="T12" fmla="*/ 33 w 39"/>
                  <a:gd name="T13" fmla="*/ 45 h 46"/>
                  <a:gd name="T14" fmla="*/ 33 w 39"/>
                  <a:gd name="T15" fmla="*/ 45 h 46"/>
                  <a:gd name="T16" fmla="*/ 32 w 39"/>
                  <a:gd name="T17" fmla="*/ 44 h 46"/>
                  <a:gd name="T18" fmla="*/ 29 w 39"/>
                  <a:gd name="T19" fmla="*/ 33 h 46"/>
                  <a:gd name="T20" fmla="*/ 10 w 39"/>
                  <a:gd name="T21" fmla="*/ 33 h 46"/>
                  <a:gd name="T22" fmla="*/ 6 w 39"/>
                  <a:gd name="T23" fmla="*/ 44 h 46"/>
                  <a:gd name="T24" fmla="*/ 6 w 39"/>
                  <a:gd name="T25" fmla="*/ 45 h 46"/>
                  <a:gd name="T26" fmla="*/ 5 w 39"/>
                  <a:gd name="T27" fmla="*/ 45 h 46"/>
                  <a:gd name="T28" fmla="*/ 4 w 39"/>
                  <a:gd name="T29" fmla="*/ 45 h 46"/>
                  <a:gd name="T30" fmla="*/ 3 w 39"/>
                  <a:gd name="T31" fmla="*/ 46 h 46"/>
                  <a:gd name="T32" fmla="*/ 1 w 39"/>
                  <a:gd name="T33" fmla="*/ 45 h 46"/>
                  <a:gd name="T34" fmla="*/ 0 w 39"/>
                  <a:gd name="T35" fmla="*/ 45 h 46"/>
                  <a:gd name="T36" fmla="*/ 0 w 39"/>
                  <a:gd name="T37" fmla="*/ 44 h 46"/>
                  <a:gd name="T38" fmla="*/ 0 w 39"/>
                  <a:gd name="T39" fmla="*/ 43 h 46"/>
                  <a:gd name="T40" fmla="*/ 15 w 39"/>
                  <a:gd name="T41" fmla="*/ 1 h 46"/>
                  <a:gd name="T42" fmla="*/ 16 w 39"/>
                  <a:gd name="T43" fmla="*/ 0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0 h 46"/>
                  <a:gd name="T56" fmla="*/ 23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4"/>
                    </a:cubicBezTo>
                    <a:cubicBezTo>
                      <a:pt x="39" y="45"/>
                      <a:pt x="39" y="45"/>
                      <a:pt x="39" y="45"/>
                    </a:cubicBezTo>
                    <a:cubicBezTo>
                      <a:pt x="38" y="45"/>
                      <a:pt x="38" y="45"/>
                      <a:pt x="38" y="45"/>
                    </a:cubicBezTo>
                    <a:cubicBezTo>
                      <a:pt x="37" y="46"/>
                      <a:pt x="37" y="46"/>
                      <a:pt x="36" y="46"/>
                    </a:cubicBezTo>
                    <a:cubicBezTo>
                      <a:pt x="35" y="46"/>
                      <a:pt x="35" y="46"/>
                      <a:pt x="34" y="45"/>
                    </a:cubicBezTo>
                    <a:cubicBezTo>
                      <a:pt x="34" y="45"/>
                      <a:pt x="33" y="45"/>
                      <a:pt x="33" y="45"/>
                    </a:cubicBezTo>
                    <a:cubicBezTo>
                      <a:pt x="33" y="45"/>
                      <a:pt x="33" y="45"/>
                      <a:pt x="33" y="45"/>
                    </a:cubicBezTo>
                    <a:cubicBezTo>
                      <a:pt x="33" y="45"/>
                      <a:pt x="33" y="45"/>
                      <a:pt x="32" y="44"/>
                    </a:cubicBezTo>
                    <a:cubicBezTo>
                      <a:pt x="29" y="33"/>
                      <a:pt x="29" y="33"/>
                      <a:pt x="29" y="33"/>
                    </a:cubicBezTo>
                    <a:cubicBezTo>
                      <a:pt x="10" y="33"/>
                      <a:pt x="10" y="33"/>
                      <a:pt x="10" y="33"/>
                    </a:cubicBezTo>
                    <a:cubicBezTo>
                      <a:pt x="6" y="44"/>
                      <a:pt x="6" y="44"/>
                      <a:pt x="6" y="44"/>
                    </a:cubicBezTo>
                    <a:cubicBezTo>
                      <a:pt x="6" y="45"/>
                      <a:pt x="6" y="45"/>
                      <a:pt x="6" y="45"/>
                    </a:cubicBezTo>
                    <a:cubicBezTo>
                      <a:pt x="6" y="45"/>
                      <a:pt x="5" y="45"/>
                      <a:pt x="5" y="45"/>
                    </a:cubicBezTo>
                    <a:cubicBezTo>
                      <a:pt x="5" y="45"/>
                      <a:pt x="5" y="45"/>
                      <a:pt x="4" y="45"/>
                    </a:cubicBezTo>
                    <a:cubicBezTo>
                      <a:pt x="4" y="46"/>
                      <a:pt x="3" y="46"/>
                      <a:pt x="3" y="46"/>
                    </a:cubicBezTo>
                    <a:cubicBezTo>
                      <a:pt x="2" y="46"/>
                      <a:pt x="1" y="46"/>
                      <a:pt x="1" y="45"/>
                    </a:cubicBezTo>
                    <a:cubicBezTo>
                      <a:pt x="0" y="45"/>
                      <a:pt x="0" y="45"/>
                      <a:pt x="0" y="45"/>
                    </a:cubicBezTo>
                    <a:cubicBezTo>
                      <a:pt x="0" y="45"/>
                      <a:pt x="0" y="45"/>
                      <a:pt x="0" y="44"/>
                    </a:cubicBezTo>
                    <a:cubicBezTo>
                      <a:pt x="0" y="44"/>
                      <a:pt x="0" y="44"/>
                      <a:pt x="0" y="43"/>
                    </a:cubicBezTo>
                    <a:cubicBezTo>
                      <a:pt x="15" y="1"/>
                      <a:pt x="15" y="1"/>
                      <a:pt x="15" y="1"/>
                    </a:cubicBezTo>
                    <a:cubicBezTo>
                      <a:pt x="15" y="1"/>
                      <a:pt x="16" y="0"/>
                      <a:pt x="16" y="0"/>
                    </a:cubicBezTo>
                    <a:cubicBezTo>
                      <a:pt x="16" y="0"/>
                      <a:pt x="16" y="0"/>
                      <a:pt x="16" y="0"/>
                    </a:cubicBezTo>
                    <a:cubicBezTo>
                      <a:pt x="17" y="0"/>
                      <a:pt x="17" y="0"/>
                      <a:pt x="17" y="0"/>
                    </a:cubicBezTo>
                    <a:cubicBezTo>
                      <a:pt x="18" y="0"/>
                      <a:pt x="19" y="0"/>
                      <a:pt x="19" y="0"/>
                    </a:cubicBezTo>
                    <a:cubicBezTo>
                      <a:pt x="20" y="0"/>
                      <a:pt x="21" y="0"/>
                      <a:pt x="21" y="0"/>
                    </a:cubicBezTo>
                    <a:cubicBezTo>
                      <a:pt x="22" y="0"/>
                      <a:pt x="22" y="0"/>
                      <a:pt x="22" y="0"/>
                    </a:cubicBezTo>
                    <a:cubicBezTo>
                      <a:pt x="23" y="0"/>
                      <a:pt x="23" y="0"/>
                      <a:pt x="23" y="0"/>
                    </a:cubicBezTo>
                    <a:cubicBezTo>
                      <a:pt x="23" y="0"/>
                      <a:pt x="23" y="1"/>
                      <a:pt x="23"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4" name="Freeform 522">
                <a:extLst>
                  <a:ext uri="{FF2B5EF4-FFF2-40B4-BE49-F238E27FC236}">
                    <a16:creationId xmlns:a16="http://schemas.microsoft.com/office/drawing/2014/main" id="{5926B838-9C67-48E7-B9DF-4C7EE8EA0114}"/>
                  </a:ext>
                </a:extLst>
              </p:cNvPr>
              <p:cNvSpPr>
                <a:spLocks noEditPoints="1"/>
              </p:cNvSpPr>
              <p:nvPr userDrawn="1"/>
            </p:nvSpPr>
            <p:spPr bwMode="auto">
              <a:xfrm>
                <a:off x="5389" y="1891"/>
                <a:ext cx="23" cy="35"/>
              </a:xfrm>
              <a:custGeom>
                <a:avLst/>
                <a:gdLst>
                  <a:gd name="T0" fmla="*/ 31 w 31"/>
                  <a:gd name="T1" fmla="*/ 44 h 46"/>
                  <a:gd name="T2" fmla="*/ 30 w 31"/>
                  <a:gd name="T3" fmla="*/ 45 h 46"/>
                  <a:gd name="T4" fmla="*/ 30 w 31"/>
                  <a:gd name="T5" fmla="*/ 45 h 46"/>
                  <a:gd name="T6" fmla="*/ 29 w 31"/>
                  <a:gd name="T7" fmla="*/ 45 h 46"/>
                  <a:gd name="T8" fmla="*/ 27 w 31"/>
                  <a:gd name="T9" fmla="*/ 46 h 46"/>
                  <a:gd name="T10" fmla="*/ 26 w 31"/>
                  <a:gd name="T11" fmla="*/ 45 h 46"/>
                  <a:gd name="T12" fmla="*/ 25 w 31"/>
                  <a:gd name="T13" fmla="*/ 45 h 46"/>
                  <a:gd name="T14" fmla="*/ 24 w 31"/>
                  <a:gd name="T15" fmla="*/ 45 h 46"/>
                  <a:gd name="T16" fmla="*/ 24 w 31"/>
                  <a:gd name="T17" fmla="*/ 44 h 46"/>
                  <a:gd name="T18" fmla="*/ 20 w 31"/>
                  <a:gd name="T19" fmla="*/ 33 h 46"/>
                  <a:gd name="T20" fmla="*/ 18 w 31"/>
                  <a:gd name="T21" fmla="*/ 30 h 46"/>
                  <a:gd name="T22" fmla="*/ 16 w 31"/>
                  <a:gd name="T23" fmla="*/ 27 h 46"/>
                  <a:gd name="T24" fmla="*/ 14 w 31"/>
                  <a:gd name="T25" fmla="*/ 26 h 46"/>
                  <a:gd name="T26" fmla="*/ 10 w 31"/>
                  <a:gd name="T27" fmla="*/ 25 h 46"/>
                  <a:gd name="T28" fmla="*/ 6 w 31"/>
                  <a:gd name="T29" fmla="*/ 25 h 46"/>
                  <a:gd name="T30" fmla="*/ 6 w 31"/>
                  <a:gd name="T31" fmla="*/ 44 h 46"/>
                  <a:gd name="T32" fmla="*/ 6 w 31"/>
                  <a:gd name="T33" fmla="*/ 45 h 46"/>
                  <a:gd name="T34" fmla="*/ 6 w 31"/>
                  <a:gd name="T35" fmla="*/ 45 h 46"/>
                  <a:gd name="T36" fmla="*/ 5 w 31"/>
                  <a:gd name="T37" fmla="*/ 45 h 46"/>
                  <a:gd name="T38" fmla="*/ 3 w 31"/>
                  <a:gd name="T39" fmla="*/ 46 h 46"/>
                  <a:gd name="T40" fmla="*/ 2 w 31"/>
                  <a:gd name="T41" fmla="*/ 45 h 46"/>
                  <a:gd name="T42" fmla="*/ 1 w 31"/>
                  <a:gd name="T43" fmla="*/ 45 h 46"/>
                  <a:gd name="T44" fmla="*/ 0 w 31"/>
                  <a:gd name="T45" fmla="*/ 45 h 46"/>
                  <a:gd name="T46" fmla="*/ 0 w 31"/>
                  <a:gd name="T47" fmla="*/ 44 h 46"/>
                  <a:gd name="T48" fmla="*/ 0 w 31"/>
                  <a:gd name="T49" fmla="*/ 2 h 46"/>
                  <a:gd name="T50" fmla="*/ 1 w 31"/>
                  <a:gd name="T51" fmla="*/ 0 h 46"/>
                  <a:gd name="T52" fmla="*/ 2 w 31"/>
                  <a:gd name="T53" fmla="*/ 0 h 46"/>
                  <a:gd name="T54" fmla="*/ 12 w 31"/>
                  <a:gd name="T55" fmla="*/ 0 h 46"/>
                  <a:gd name="T56" fmla="*/ 15 w 31"/>
                  <a:gd name="T57" fmla="*/ 0 h 46"/>
                  <a:gd name="T58" fmla="*/ 17 w 31"/>
                  <a:gd name="T59" fmla="*/ 0 h 46"/>
                  <a:gd name="T60" fmla="*/ 22 w 31"/>
                  <a:gd name="T61" fmla="*/ 2 h 46"/>
                  <a:gd name="T62" fmla="*/ 25 w 31"/>
                  <a:gd name="T63" fmla="*/ 4 h 46"/>
                  <a:gd name="T64" fmla="*/ 27 w 31"/>
                  <a:gd name="T65" fmla="*/ 8 h 46"/>
                  <a:gd name="T66" fmla="*/ 28 w 31"/>
                  <a:gd name="T67" fmla="*/ 12 h 46"/>
                  <a:gd name="T68" fmla="*/ 27 w 31"/>
                  <a:gd name="T69" fmla="*/ 16 h 46"/>
                  <a:gd name="T70" fmla="*/ 25 w 31"/>
                  <a:gd name="T71" fmla="*/ 19 h 46"/>
                  <a:gd name="T72" fmla="*/ 23 w 31"/>
                  <a:gd name="T73" fmla="*/ 22 h 46"/>
                  <a:gd name="T74" fmla="*/ 19 w 31"/>
                  <a:gd name="T75" fmla="*/ 23 h 46"/>
                  <a:gd name="T76" fmla="*/ 21 w 31"/>
                  <a:gd name="T77" fmla="*/ 25 h 46"/>
                  <a:gd name="T78" fmla="*/ 23 w 31"/>
                  <a:gd name="T79" fmla="*/ 26 h 46"/>
                  <a:gd name="T80" fmla="*/ 24 w 31"/>
                  <a:gd name="T81" fmla="*/ 29 h 46"/>
                  <a:gd name="T82" fmla="*/ 26 w 31"/>
                  <a:gd name="T83" fmla="*/ 32 h 46"/>
                  <a:gd name="T84" fmla="*/ 30 w 31"/>
                  <a:gd name="T85" fmla="*/ 42 h 46"/>
                  <a:gd name="T86" fmla="*/ 30 w 31"/>
                  <a:gd name="T87" fmla="*/ 44 h 46"/>
                  <a:gd name="T88" fmla="*/ 31 w 31"/>
                  <a:gd name="T89" fmla="*/ 44 h 46"/>
                  <a:gd name="T90" fmla="*/ 21 w 31"/>
                  <a:gd name="T91" fmla="*/ 12 h 46"/>
                  <a:gd name="T92" fmla="*/ 20 w 31"/>
                  <a:gd name="T93" fmla="*/ 8 h 46"/>
                  <a:gd name="T94" fmla="*/ 16 w 31"/>
                  <a:gd name="T95" fmla="*/ 5 h 46"/>
                  <a:gd name="T96" fmla="*/ 14 w 31"/>
                  <a:gd name="T97" fmla="*/ 5 h 46"/>
                  <a:gd name="T98" fmla="*/ 11 w 31"/>
                  <a:gd name="T99" fmla="*/ 5 h 46"/>
                  <a:gd name="T100" fmla="*/ 6 w 31"/>
                  <a:gd name="T101" fmla="*/ 5 h 46"/>
                  <a:gd name="T102" fmla="*/ 6 w 31"/>
                  <a:gd name="T103" fmla="*/ 20 h 46"/>
                  <a:gd name="T104" fmla="*/ 12 w 31"/>
                  <a:gd name="T105" fmla="*/ 20 h 46"/>
                  <a:gd name="T106" fmla="*/ 16 w 31"/>
                  <a:gd name="T107" fmla="*/ 20 h 46"/>
                  <a:gd name="T108" fmla="*/ 19 w 31"/>
                  <a:gd name="T109" fmla="*/ 18 h 46"/>
                  <a:gd name="T110" fmla="*/ 21 w 31"/>
                  <a:gd name="T111" fmla="*/ 16 h 46"/>
                  <a:gd name="T112" fmla="*/ 21 w 31"/>
                  <a:gd name="T113"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46">
                    <a:moveTo>
                      <a:pt x="31" y="44"/>
                    </a:moveTo>
                    <a:cubicBezTo>
                      <a:pt x="31" y="45"/>
                      <a:pt x="31" y="45"/>
                      <a:pt x="30" y="45"/>
                    </a:cubicBezTo>
                    <a:cubicBezTo>
                      <a:pt x="30" y="45"/>
                      <a:pt x="30" y="45"/>
                      <a:pt x="30" y="45"/>
                    </a:cubicBezTo>
                    <a:cubicBezTo>
                      <a:pt x="30" y="45"/>
                      <a:pt x="29" y="45"/>
                      <a:pt x="29" y="45"/>
                    </a:cubicBezTo>
                    <a:cubicBezTo>
                      <a:pt x="29" y="46"/>
                      <a:pt x="28" y="46"/>
                      <a:pt x="27" y="46"/>
                    </a:cubicBezTo>
                    <a:cubicBezTo>
                      <a:pt x="27" y="46"/>
                      <a:pt x="26" y="46"/>
                      <a:pt x="26" y="45"/>
                    </a:cubicBezTo>
                    <a:cubicBezTo>
                      <a:pt x="25" y="45"/>
                      <a:pt x="25" y="45"/>
                      <a:pt x="25" y="45"/>
                    </a:cubicBezTo>
                    <a:cubicBezTo>
                      <a:pt x="25" y="45"/>
                      <a:pt x="24" y="45"/>
                      <a:pt x="24" y="45"/>
                    </a:cubicBezTo>
                    <a:cubicBezTo>
                      <a:pt x="24" y="45"/>
                      <a:pt x="24" y="44"/>
                      <a:pt x="24" y="44"/>
                    </a:cubicBezTo>
                    <a:cubicBezTo>
                      <a:pt x="20" y="33"/>
                      <a:pt x="20" y="33"/>
                      <a:pt x="20" y="33"/>
                    </a:cubicBezTo>
                    <a:cubicBezTo>
                      <a:pt x="19" y="32"/>
                      <a:pt x="19" y="31"/>
                      <a:pt x="18" y="30"/>
                    </a:cubicBezTo>
                    <a:cubicBezTo>
                      <a:pt x="18" y="29"/>
                      <a:pt x="17" y="28"/>
                      <a:pt x="16" y="27"/>
                    </a:cubicBezTo>
                    <a:cubicBezTo>
                      <a:pt x="16" y="27"/>
                      <a:pt x="15" y="26"/>
                      <a:pt x="14" y="26"/>
                    </a:cubicBezTo>
                    <a:cubicBezTo>
                      <a:pt x="13" y="25"/>
                      <a:pt x="12" y="25"/>
                      <a:pt x="10" y="25"/>
                    </a:cubicBezTo>
                    <a:cubicBezTo>
                      <a:pt x="6" y="25"/>
                      <a:pt x="6" y="25"/>
                      <a:pt x="6" y="25"/>
                    </a:cubicBezTo>
                    <a:cubicBezTo>
                      <a:pt x="6" y="44"/>
                      <a:pt x="6" y="44"/>
                      <a:pt x="6" y="44"/>
                    </a:cubicBezTo>
                    <a:cubicBezTo>
                      <a:pt x="6" y="45"/>
                      <a:pt x="6" y="45"/>
                      <a:pt x="6" y="45"/>
                    </a:cubicBezTo>
                    <a:cubicBezTo>
                      <a:pt x="6" y="45"/>
                      <a:pt x="6" y="45"/>
                      <a:pt x="6" y="45"/>
                    </a:cubicBezTo>
                    <a:cubicBezTo>
                      <a:pt x="5" y="45"/>
                      <a:pt x="5" y="45"/>
                      <a:pt x="5" y="45"/>
                    </a:cubicBezTo>
                    <a:cubicBezTo>
                      <a:pt x="4" y="46"/>
                      <a:pt x="4" y="46"/>
                      <a:pt x="3" y="46"/>
                    </a:cubicBezTo>
                    <a:cubicBezTo>
                      <a:pt x="3" y="46"/>
                      <a:pt x="2" y="46"/>
                      <a:pt x="2" y="45"/>
                    </a:cubicBezTo>
                    <a:cubicBezTo>
                      <a:pt x="1" y="45"/>
                      <a:pt x="1" y="45"/>
                      <a:pt x="1" y="45"/>
                    </a:cubicBezTo>
                    <a:cubicBezTo>
                      <a:pt x="1" y="45"/>
                      <a:pt x="0" y="45"/>
                      <a:pt x="0" y="45"/>
                    </a:cubicBezTo>
                    <a:cubicBezTo>
                      <a:pt x="0" y="45"/>
                      <a:pt x="0" y="45"/>
                      <a:pt x="0" y="44"/>
                    </a:cubicBezTo>
                    <a:cubicBezTo>
                      <a:pt x="0" y="2"/>
                      <a:pt x="0" y="2"/>
                      <a:pt x="0" y="2"/>
                    </a:cubicBezTo>
                    <a:cubicBezTo>
                      <a:pt x="0" y="1"/>
                      <a:pt x="0" y="1"/>
                      <a:pt x="1" y="0"/>
                    </a:cubicBezTo>
                    <a:cubicBezTo>
                      <a:pt x="1" y="0"/>
                      <a:pt x="2" y="0"/>
                      <a:pt x="2" y="0"/>
                    </a:cubicBezTo>
                    <a:cubicBezTo>
                      <a:pt x="12" y="0"/>
                      <a:pt x="12" y="0"/>
                      <a:pt x="12" y="0"/>
                    </a:cubicBezTo>
                    <a:cubicBezTo>
                      <a:pt x="13" y="0"/>
                      <a:pt x="14" y="0"/>
                      <a:pt x="15" y="0"/>
                    </a:cubicBezTo>
                    <a:cubicBezTo>
                      <a:pt x="16" y="0"/>
                      <a:pt x="16" y="0"/>
                      <a:pt x="17" y="0"/>
                    </a:cubicBezTo>
                    <a:cubicBezTo>
                      <a:pt x="19" y="0"/>
                      <a:pt x="20" y="1"/>
                      <a:pt x="22" y="2"/>
                    </a:cubicBezTo>
                    <a:cubicBezTo>
                      <a:pt x="23" y="2"/>
                      <a:pt x="24" y="3"/>
                      <a:pt x="25" y="4"/>
                    </a:cubicBezTo>
                    <a:cubicBezTo>
                      <a:pt x="26" y="5"/>
                      <a:pt x="27" y="6"/>
                      <a:pt x="27" y="8"/>
                    </a:cubicBezTo>
                    <a:cubicBezTo>
                      <a:pt x="28" y="9"/>
                      <a:pt x="28" y="10"/>
                      <a:pt x="28" y="12"/>
                    </a:cubicBezTo>
                    <a:cubicBezTo>
                      <a:pt x="28" y="13"/>
                      <a:pt x="28" y="15"/>
                      <a:pt x="27" y="16"/>
                    </a:cubicBezTo>
                    <a:cubicBezTo>
                      <a:pt x="27" y="17"/>
                      <a:pt x="26" y="18"/>
                      <a:pt x="25" y="19"/>
                    </a:cubicBezTo>
                    <a:cubicBezTo>
                      <a:pt x="25" y="20"/>
                      <a:pt x="24" y="21"/>
                      <a:pt x="23" y="22"/>
                    </a:cubicBezTo>
                    <a:cubicBezTo>
                      <a:pt x="22" y="22"/>
                      <a:pt x="20" y="23"/>
                      <a:pt x="19" y="23"/>
                    </a:cubicBezTo>
                    <a:cubicBezTo>
                      <a:pt x="20" y="24"/>
                      <a:pt x="21" y="24"/>
                      <a:pt x="21" y="25"/>
                    </a:cubicBezTo>
                    <a:cubicBezTo>
                      <a:pt x="22" y="25"/>
                      <a:pt x="22" y="26"/>
                      <a:pt x="23" y="26"/>
                    </a:cubicBezTo>
                    <a:cubicBezTo>
                      <a:pt x="23" y="27"/>
                      <a:pt x="24" y="28"/>
                      <a:pt x="24" y="29"/>
                    </a:cubicBezTo>
                    <a:cubicBezTo>
                      <a:pt x="25" y="30"/>
                      <a:pt x="25" y="31"/>
                      <a:pt x="26" y="32"/>
                    </a:cubicBezTo>
                    <a:cubicBezTo>
                      <a:pt x="30" y="42"/>
                      <a:pt x="30" y="42"/>
                      <a:pt x="30" y="42"/>
                    </a:cubicBezTo>
                    <a:cubicBezTo>
                      <a:pt x="30" y="43"/>
                      <a:pt x="30" y="43"/>
                      <a:pt x="30" y="44"/>
                    </a:cubicBezTo>
                    <a:cubicBezTo>
                      <a:pt x="31" y="44"/>
                      <a:pt x="31" y="44"/>
                      <a:pt x="31" y="44"/>
                    </a:cubicBezTo>
                    <a:close/>
                    <a:moveTo>
                      <a:pt x="21" y="12"/>
                    </a:moveTo>
                    <a:cubicBezTo>
                      <a:pt x="21" y="11"/>
                      <a:pt x="21" y="9"/>
                      <a:pt x="20" y="8"/>
                    </a:cubicBezTo>
                    <a:cubicBezTo>
                      <a:pt x="19" y="7"/>
                      <a:pt x="18" y="6"/>
                      <a:pt x="16" y="5"/>
                    </a:cubicBezTo>
                    <a:cubicBezTo>
                      <a:pt x="16" y="5"/>
                      <a:pt x="15" y="5"/>
                      <a:pt x="14" y="5"/>
                    </a:cubicBezTo>
                    <a:cubicBezTo>
                      <a:pt x="14" y="5"/>
                      <a:pt x="13" y="5"/>
                      <a:pt x="11" y="5"/>
                    </a:cubicBezTo>
                    <a:cubicBezTo>
                      <a:pt x="6" y="5"/>
                      <a:pt x="6" y="5"/>
                      <a:pt x="6" y="5"/>
                    </a:cubicBezTo>
                    <a:cubicBezTo>
                      <a:pt x="6" y="20"/>
                      <a:pt x="6" y="20"/>
                      <a:pt x="6" y="20"/>
                    </a:cubicBezTo>
                    <a:cubicBezTo>
                      <a:pt x="12" y="20"/>
                      <a:pt x="12" y="20"/>
                      <a:pt x="12" y="20"/>
                    </a:cubicBezTo>
                    <a:cubicBezTo>
                      <a:pt x="14" y="20"/>
                      <a:pt x="15" y="20"/>
                      <a:pt x="16" y="20"/>
                    </a:cubicBezTo>
                    <a:cubicBezTo>
                      <a:pt x="17" y="19"/>
                      <a:pt x="18" y="19"/>
                      <a:pt x="19" y="18"/>
                    </a:cubicBezTo>
                    <a:cubicBezTo>
                      <a:pt x="20" y="17"/>
                      <a:pt x="21" y="16"/>
                      <a:pt x="21" y="16"/>
                    </a:cubicBezTo>
                    <a:cubicBezTo>
                      <a:pt x="21" y="15"/>
                      <a:pt x="21" y="14"/>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5" name="Freeform 523">
                <a:extLst>
                  <a:ext uri="{FF2B5EF4-FFF2-40B4-BE49-F238E27FC236}">
                    <a16:creationId xmlns:a16="http://schemas.microsoft.com/office/drawing/2014/main" id="{9EC34839-F9E0-4C3F-95EF-353671693581}"/>
                  </a:ext>
                </a:extLst>
              </p:cNvPr>
              <p:cNvSpPr>
                <a:spLocks/>
              </p:cNvSpPr>
              <p:nvPr userDrawn="1"/>
            </p:nvSpPr>
            <p:spPr bwMode="auto">
              <a:xfrm>
                <a:off x="5418" y="1891"/>
                <a:ext cx="23" cy="35"/>
              </a:xfrm>
              <a:custGeom>
                <a:avLst/>
                <a:gdLst>
                  <a:gd name="T0" fmla="*/ 30 w 30"/>
                  <a:gd name="T1" fmla="*/ 44 h 46"/>
                  <a:gd name="T2" fmla="*/ 30 w 30"/>
                  <a:gd name="T3" fmla="*/ 45 h 46"/>
                  <a:gd name="T4" fmla="*/ 29 w 30"/>
                  <a:gd name="T5" fmla="*/ 45 h 46"/>
                  <a:gd name="T6" fmla="*/ 28 w 30"/>
                  <a:gd name="T7" fmla="*/ 45 h 46"/>
                  <a:gd name="T8" fmla="*/ 27 w 30"/>
                  <a:gd name="T9" fmla="*/ 46 h 46"/>
                  <a:gd name="T10" fmla="*/ 25 w 30"/>
                  <a:gd name="T11" fmla="*/ 45 h 46"/>
                  <a:gd name="T12" fmla="*/ 24 w 30"/>
                  <a:gd name="T13" fmla="*/ 45 h 46"/>
                  <a:gd name="T14" fmla="*/ 23 w 30"/>
                  <a:gd name="T15" fmla="*/ 44 h 46"/>
                  <a:gd name="T16" fmla="*/ 6 w 30"/>
                  <a:gd name="T17" fmla="*/ 22 h 46"/>
                  <a:gd name="T18" fmla="*/ 6 w 30"/>
                  <a:gd name="T19" fmla="*/ 44 h 46"/>
                  <a:gd name="T20" fmla="*/ 6 w 30"/>
                  <a:gd name="T21" fmla="*/ 45 h 46"/>
                  <a:gd name="T22" fmla="*/ 6 w 30"/>
                  <a:gd name="T23" fmla="*/ 45 h 46"/>
                  <a:gd name="T24" fmla="*/ 5 w 30"/>
                  <a:gd name="T25" fmla="*/ 45 h 46"/>
                  <a:gd name="T26" fmla="*/ 3 w 30"/>
                  <a:gd name="T27" fmla="*/ 46 h 46"/>
                  <a:gd name="T28" fmla="*/ 2 w 30"/>
                  <a:gd name="T29" fmla="*/ 45 h 46"/>
                  <a:gd name="T30" fmla="*/ 1 w 30"/>
                  <a:gd name="T31" fmla="*/ 45 h 46"/>
                  <a:gd name="T32" fmla="*/ 0 w 30"/>
                  <a:gd name="T33" fmla="*/ 45 h 46"/>
                  <a:gd name="T34" fmla="*/ 0 w 30"/>
                  <a:gd name="T35" fmla="*/ 44 h 46"/>
                  <a:gd name="T36" fmla="*/ 0 w 30"/>
                  <a:gd name="T37" fmla="*/ 1 h 46"/>
                  <a:gd name="T38" fmla="*/ 0 w 30"/>
                  <a:gd name="T39" fmla="*/ 0 h 46"/>
                  <a:gd name="T40" fmla="*/ 1 w 30"/>
                  <a:gd name="T41" fmla="*/ 0 h 46"/>
                  <a:gd name="T42" fmla="*/ 2 w 30"/>
                  <a:gd name="T43" fmla="*/ 0 h 46"/>
                  <a:gd name="T44" fmla="*/ 3 w 30"/>
                  <a:gd name="T45" fmla="*/ 0 h 46"/>
                  <a:gd name="T46" fmla="*/ 5 w 30"/>
                  <a:gd name="T47" fmla="*/ 0 h 46"/>
                  <a:gd name="T48" fmla="*/ 6 w 30"/>
                  <a:gd name="T49" fmla="*/ 0 h 46"/>
                  <a:gd name="T50" fmla="*/ 6 w 30"/>
                  <a:gd name="T51" fmla="*/ 0 h 46"/>
                  <a:gd name="T52" fmla="*/ 6 w 30"/>
                  <a:gd name="T53" fmla="*/ 1 h 46"/>
                  <a:gd name="T54" fmla="*/ 6 w 30"/>
                  <a:gd name="T55" fmla="*/ 21 h 46"/>
                  <a:gd name="T56" fmla="*/ 22 w 30"/>
                  <a:gd name="T57" fmla="*/ 1 h 46"/>
                  <a:gd name="T58" fmla="*/ 23 w 30"/>
                  <a:gd name="T59" fmla="*/ 0 h 46"/>
                  <a:gd name="T60" fmla="*/ 24 w 30"/>
                  <a:gd name="T61" fmla="*/ 0 h 46"/>
                  <a:gd name="T62" fmla="*/ 25 w 30"/>
                  <a:gd name="T63" fmla="*/ 0 h 46"/>
                  <a:gd name="T64" fmla="*/ 26 w 30"/>
                  <a:gd name="T65" fmla="*/ 0 h 46"/>
                  <a:gd name="T66" fmla="*/ 28 w 30"/>
                  <a:gd name="T67" fmla="*/ 0 h 46"/>
                  <a:gd name="T68" fmla="*/ 29 w 30"/>
                  <a:gd name="T69" fmla="*/ 0 h 46"/>
                  <a:gd name="T70" fmla="*/ 29 w 30"/>
                  <a:gd name="T71" fmla="*/ 0 h 46"/>
                  <a:gd name="T72" fmla="*/ 29 w 30"/>
                  <a:gd name="T73" fmla="*/ 1 h 46"/>
                  <a:gd name="T74" fmla="*/ 29 w 30"/>
                  <a:gd name="T75" fmla="*/ 2 h 46"/>
                  <a:gd name="T76" fmla="*/ 28 w 30"/>
                  <a:gd name="T77" fmla="*/ 3 h 46"/>
                  <a:gd name="T78" fmla="*/ 13 w 30"/>
                  <a:gd name="T79" fmla="*/ 21 h 46"/>
                  <a:gd name="T80" fmla="*/ 29 w 30"/>
                  <a:gd name="T81" fmla="*/ 43 h 46"/>
                  <a:gd name="T82" fmla="*/ 30 w 30"/>
                  <a:gd name="T83" fmla="*/ 44 h 46"/>
                  <a:gd name="T84" fmla="*/ 30 w 30"/>
                  <a:gd name="T85"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46">
                    <a:moveTo>
                      <a:pt x="30" y="44"/>
                    </a:moveTo>
                    <a:cubicBezTo>
                      <a:pt x="30" y="45"/>
                      <a:pt x="30" y="45"/>
                      <a:pt x="30" y="45"/>
                    </a:cubicBezTo>
                    <a:cubicBezTo>
                      <a:pt x="30" y="45"/>
                      <a:pt x="30" y="45"/>
                      <a:pt x="29" y="45"/>
                    </a:cubicBezTo>
                    <a:cubicBezTo>
                      <a:pt x="29" y="45"/>
                      <a:pt x="29" y="45"/>
                      <a:pt x="28" y="45"/>
                    </a:cubicBezTo>
                    <a:cubicBezTo>
                      <a:pt x="28" y="46"/>
                      <a:pt x="28" y="46"/>
                      <a:pt x="27" y="46"/>
                    </a:cubicBezTo>
                    <a:cubicBezTo>
                      <a:pt x="26" y="46"/>
                      <a:pt x="25" y="46"/>
                      <a:pt x="25" y="45"/>
                    </a:cubicBezTo>
                    <a:cubicBezTo>
                      <a:pt x="24" y="45"/>
                      <a:pt x="24" y="45"/>
                      <a:pt x="24" y="45"/>
                    </a:cubicBezTo>
                    <a:cubicBezTo>
                      <a:pt x="23" y="45"/>
                      <a:pt x="23" y="45"/>
                      <a:pt x="23" y="44"/>
                    </a:cubicBezTo>
                    <a:cubicBezTo>
                      <a:pt x="6" y="22"/>
                      <a:pt x="6" y="22"/>
                      <a:pt x="6" y="22"/>
                    </a:cubicBezTo>
                    <a:cubicBezTo>
                      <a:pt x="6" y="44"/>
                      <a:pt x="6" y="44"/>
                      <a:pt x="6" y="44"/>
                    </a:cubicBezTo>
                    <a:cubicBezTo>
                      <a:pt x="6" y="45"/>
                      <a:pt x="6" y="45"/>
                      <a:pt x="6" y="45"/>
                    </a:cubicBezTo>
                    <a:cubicBezTo>
                      <a:pt x="6" y="45"/>
                      <a:pt x="6" y="45"/>
                      <a:pt x="6" y="45"/>
                    </a:cubicBezTo>
                    <a:cubicBezTo>
                      <a:pt x="6" y="45"/>
                      <a:pt x="5" y="45"/>
                      <a:pt x="5" y="45"/>
                    </a:cubicBezTo>
                    <a:cubicBezTo>
                      <a:pt x="4" y="46"/>
                      <a:pt x="4" y="46"/>
                      <a:pt x="3" y="46"/>
                    </a:cubicBezTo>
                    <a:cubicBezTo>
                      <a:pt x="3" y="46"/>
                      <a:pt x="2" y="46"/>
                      <a:pt x="2" y="45"/>
                    </a:cubicBezTo>
                    <a:cubicBezTo>
                      <a:pt x="2" y="45"/>
                      <a:pt x="1" y="45"/>
                      <a:pt x="1" y="45"/>
                    </a:cubicBezTo>
                    <a:cubicBezTo>
                      <a:pt x="1" y="45"/>
                      <a:pt x="1" y="45"/>
                      <a:pt x="0" y="45"/>
                    </a:cubicBezTo>
                    <a:cubicBezTo>
                      <a:pt x="0" y="45"/>
                      <a:pt x="0" y="45"/>
                      <a:pt x="0" y="44"/>
                    </a:cubicBezTo>
                    <a:cubicBezTo>
                      <a:pt x="0" y="1"/>
                      <a:pt x="0" y="1"/>
                      <a:pt x="0" y="1"/>
                    </a:cubicBezTo>
                    <a:cubicBezTo>
                      <a:pt x="0" y="1"/>
                      <a:pt x="0" y="0"/>
                      <a:pt x="0" y="0"/>
                    </a:cubicBezTo>
                    <a:cubicBezTo>
                      <a:pt x="1" y="0"/>
                      <a:pt x="1" y="0"/>
                      <a:pt x="1" y="0"/>
                    </a:cubicBezTo>
                    <a:cubicBezTo>
                      <a:pt x="1" y="0"/>
                      <a:pt x="2" y="0"/>
                      <a:pt x="2" y="0"/>
                    </a:cubicBezTo>
                    <a:cubicBezTo>
                      <a:pt x="2" y="0"/>
                      <a:pt x="3" y="0"/>
                      <a:pt x="3" y="0"/>
                    </a:cubicBezTo>
                    <a:cubicBezTo>
                      <a:pt x="4" y="0"/>
                      <a:pt x="4" y="0"/>
                      <a:pt x="5" y="0"/>
                    </a:cubicBezTo>
                    <a:cubicBezTo>
                      <a:pt x="5" y="0"/>
                      <a:pt x="6" y="0"/>
                      <a:pt x="6" y="0"/>
                    </a:cubicBezTo>
                    <a:cubicBezTo>
                      <a:pt x="6" y="0"/>
                      <a:pt x="6" y="0"/>
                      <a:pt x="6" y="0"/>
                    </a:cubicBezTo>
                    <a:cubicBezTo>
                      <a:pt x="6" y="0"/>
                      <a:pt x="6" y="1"/>
                      <a:pt x="6" y="1"/>
                    </a:cubicBezTo>
                    <a:cubicBezTo>
                      <a:pt x="6" y="21"/>
                      <a:pt x="6" y="21"/>
                      <a:pt x="6" y="21"/>
                    </a:cubicBezTo>
                    <a:cubicBezTo>
                      <a:pt x="22" y="1"/>
                      <a:pt x="22" y="1"/>
                      <a:pt x="22" y="1"/>
                    </a:cubicBezTo>
                    <a:cubicBezTo>
                      <a:pt x="23" y="1"/>
                      <a:pt x="23" y="0"/>
                      <a:pt x="23" y="0"/>
                    </a:cubicBezTo>
                    <a:cubicBezTo>
                      <a:pt x="23" y="0"/>
                      <a:pt x="23" y="0"/>
                      <a:pt x="24" y="0"/>
                    </a:cubicBezTo>
                    <a:cubicBezTo>
                      <a:pt x="24" y="0"/>
                      <a:pt x="24" y="0"/>
                      <a:pt x="25" y="0"/>
                    </a:cubicBezTo>
                    <a:cubicBezTo>
                      <a:pt x="25" y="0"/>
                      <a:pt x="26" y="0"/>
                      <a:pt x="26" y="0"/>
                    </a:cubicBezTo>
                    <a:cubicBezTo>
                      <a:pt x="27" y="0"/>
                      <a:pt x="27" y="0"/>
                      <a:pt x="28" y="0"/>
                    </a:cubicBezTo>
                    <a:cubicBezTo>
                      <a:pt x="28" y="0"/>
                      <a:pt x="28" y="0"/>
                      <a:pt x="29" y="0"/>
                    </a:cubicBezTo>
                    <a:cubicBezTo>
                      <a:pt x="29" y="0"/>
                      <a:pt x="29" y="0"/>
                      <a:pt x="29" y="0"/>
                    </a:cubicBezTo>
                    <a:cubicBezTo>
                      <a:pt x="29" y="0"/>
                      <a:pt x="29" y="1"/>
                      <a:pt x="29" y="1"/>
                    </a:cubicBezTo>
                    <a:cubicBezTo>
                      <a:pt x="29" y="1"/>
                      <a:pt x="29" y="1"/>
                      <a:pt x="29" y="2"/>
                    </a:cubicBezTo>
                    <a:cubicBezTo>
                      <a:pt x="29" y="2"/>
                      <a:pt x="28" y="2"/>
                      <a:pt x="28" y="3"/>
                    </a:cubicBezTo>
                    <a:cubicBezTo>
                      <a:pt x="13" y="21"/>
                      <a:pt x="13" y="21"/>
                      <a:pt x="13" y="21"/>
                    </a:cubicBezTo>
                    <a:cubicBezTo>
                      <a:pt x="29" y="43"/>
                      <a:pt x="29" y="43"/>
                      <a:pt x="29" y="43"/>
                    </a:cubicBezTo>
                    <a:cubicBezTo>
                      <a:pt x="30" y="43"/>
                      <a:pt x="30" y="44"/>
                      <a:pt x="30" y="44"/>
                    </a:cubicBezTo>
                    <a:cubicBezTo>
                      <a:pt x="30" y="44"/>
                      <a:pt x="30" y="44"/>
                      <a:pt x="30" y="4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6" name="Freeform 524">
                <a:extLst>
                  <a:ext uri="{FF2B5EF4-FFF2-40B4-BE49-F238E27FC236}">
                    <a16:creationId xmlns:a16="http://schemas.microsoft.com/office/drawing/2014/main" id="{A8D82BCA-EBE7-4F09-AA5B-B23FDE0A78AA}"/>
                  </a:ext>
                </a:extLst>
              </p:cNvPr>
              <p:cNvSpPr>
                <a:spLocks/>
              </p:cNvSpPr>
              <p:nvPr userDrawn="1"/>
            </p:nvSpPr>
            <p:spPr bwMode="auto">
              <a:xfrm>
                <a:off x="5241" y="2473"/>
                <a:ext cx="28" cy="34"/>
              </a:xfrm>
              <a:custGeom>
                <a:avLst/>
                <a:gdLst>
                  <a:gd name="T0" fmla="*/ 37 w 37"/>
                  <a:gd name="T1" fmla="*/ 6 h 46"/>
                  <a:gd name="T2" fmla="*/ 37 w 37"/>
                  <a:gd name="T3" fmla="*/ 8 h 46"/>
                  <a:gd name="T4" fmla="*/ 37 w 37"/>
                  <a:gd name="T5" fmla="*/ 8 h 46"/>
                  <a:gd name="T6" fmla="*/ 37 w 37"/>
                  <a:gd name="T7" fmla="*/ 9 h 46"/>
                  <a:gd name="T8" fmla="*/ 36 w 37"/>
                  <a:gd name="T9" fmla="*/ 9 h 46"/>
                  <a:gd name="T10" fmla="*/ 35 w 37"/>
                  <a:gd name="T11" fmla="*/ 8 h 46"/>
                  <a:gd name="T12" fmla="*/ 32 w 37"/>
                  <a:gd name="T13" fmla="*/ 7 h 46"/>
                  <a:gd name="T14" fmla="*/ 28 w 37"/>
                  <a:gd name="T15" fmla="*/ 5 h 46"/>
                  <a:gd name="T16" fmla="*/ 23 w 37"/>
                  <a:gd name="T17" fmla="*/ 5 h 46"/>
                  <a:gd name="T18" fmla="*/ 16 w 37"/>
                  <a:gd name="T19" fmla="*/ 6 h 46"/>
                  <a:gd name="T20" fmla="*/ 11 w 37"/>
                  <a:gd name="T21" fmla="*/ 10 h 46"/>
                  <a:gd name="T22" fmla="*/ 8 w 37"/>
                  <a:gd name="T23" fmla="*/ 16 h 46"/>
                  <a:gd name="T24" fmla="*/ 7 w 37"/>
                  <a:gd name="T25" fmla="*/ 23 h 46"/>
                  <a:gd name="T26" fmla="*/ 8 w 37"/>
                  <a:gd name="T27" fmla="*/ 31 h 46"/>
                  <a:gd name="T28" fmla="*/ 11 w 37"/>
                  <a:gd name="T29" fmla="*/ 36 h 46"/>
                  <a:gd name="T30" fmla="*/ 16 w 37"/>
                  <a:gd name="T31" fmla="*/ 40 h 46"/>
                  <a:gd name="T32" fmla="*/ 23 w 37"/>
                  <a:gd name="T33" fmla="*/ 41 h 46"/>
                  <a:gd name="T34" fmla="*/ 27 w 37"/>
                  <a:gd name="T35" fmla="*/ 41 h 46"/>
                  <a:gd name="T36" fmla="*/ 31 w 37"/>
                  <a:gd name="T37" fmla="*/ 39 h 46"/>
                  <a:gd name="T38" fmla="*/ 31 w 37"/>
                  <a:gd name="T39" fmla="*/ 26 h 46"/>
                  <a:gd name="T40" fmla="*/ 21 w 37"/>
                  <a:gd name="T41" fmla="*/ 26 h 46"/>
                  <a:gd name="T42" fmla="*/ 20 w 37"/>
                  <a:gd name="T43" fmla="*/ 25 h 46"/>
                  <a:gd name="T44" fmla="*/ 19 w 37"/>
                  <a:gd name="T45" fmla="*/ 23 h 46"/>
                  <a:gd name="T46" fmla="*/ 19 w 37"/>
                  <a:gd name="T47" fmla="*/ 22 h 46"/>
                  <a:gd name="T48" fmla="*/ 20 w 37"/>
                  <a:gd name="T49" fmla="*/ 21 h 46"/>
                  <a:gd name="T50" fmla="*/ 20 w 37"/>
                  <a:gd name="T51" fmla="*/ 21 h 46"/>
                  <a:gd name="T52" fmla="*/ 21 w 37"/>
                  <a:gd name="T53" fmla="*/ 21 h 46"/>
                  <a:gd name="T54" fmla="*/ 35 w 37"/>
                  <a:gd name="T55" fmla="*/ 21 h 46"/>
                  <a:gd name="T56" fmla="*/ 36 w 37"/>
                  <a:gd name="T57" fmla="*/ 21 h 46"/>
                  <a:gd name="T58" fmla="*/ 36 w 37"/>
                  <a:gd name="T59" fmla="*/ 21 h 46"/>
                  <a:gd name="T60" fmla="*/ 37 w 37"/>
                  <a:gd name="T61" fmla="*/ 22 h 46"/>
                  <a:gd name="T62" fmla="*/ 37 w 37"/>
                  <a:gd name="T63" fmla="*/ 23 h 46"/>
                  <a:gd name="T64" fmla="*/ 37 w 37"/>
                  <a:gd name="T65" fmla="*/ 41 h 46"/>
                  <a:gd name="T66" fmla="*/ 37 w 37"/>
                  <a:gd name="T67" fmla="*/ 42 h 46"/>
                  <a:gd name="T68" fmla="*/ 35 w 37"/>
                  <a:gd name="T69" fmla="*/ 43 h 46"/>
                  <a:gd name="T70" fmla="*/ 33 w 37"/>
                  <a:gd name="T71" fmla="*/ 45 h 46"/>
                  <a:gd name="T72" fmla="*/ 30 w 37"/>
                  <a:gd name="T73" fmla="*/ 46 h 46"/>
                  <a:gd name="T74" fmla="*/ 26 w 37"/>
                  <a:gd name="T75" fmla="*/ 46 h 46"/>
                  <a:gd name="T76" fmla="*/ 23 w 37"/>
                  <a:gd name="T77" fmla="*/ 46 h 46"/>
                  <a:gd name="T78" fmla="*/ 13 w 37"/>
                  <a:gd name="T79" fmla="*/ 45 h 46"/>
                  <a:gd name="T80" fmla="*/ 6 w 37"/>
                  <a:gd name="T81" fmla="*/ 40 h 46"/>
                  <a:gd name="T82" fmla="*/ 2 w 37"/>
                  <a:gd name="T83" fmla="*/ 33 h 46"/>
                  <a:gd name="T84" fmla="*/ 0 w 37"/>
                  <a:gd name="T85" fmla="*/ 23 h 46"/>
                  <a:gd name="T86" fmla="*/ 2 w 37"/>
                  <a:gd name="T87" fmla="*/ 14 h 46"/>
                  <a:gd name="T88" fmla="*/ 6 w 37"/>
                  <a:gd name="T89" fmla="*/ 6 h 46"/>
                  <a:gd name="T90" fmla="*/ 14 w 37"/>
                  <a:gd name="T91" fmla="*/ 1 h 46"/>
                  <a:gd name="T92" fmla="*/ 23 w 37"/>
                  <a:gd name="T93" fmla="*/ 0 h 46"/>
                  <a:gd name="T94" fmla="*/ 28 w 37"/>
                  <a:gd name="T95" fmla="*/ 0 h 46"/>
                  <a:gd name="T96" fmla="*/ 32 w 37"/>
                  <a:gd name="T97" fmla="*/ 1 h 46"/>
                  <a:gd name="T98" fmla="*/ 35 w 37"/>
                  <a:gd name="T99" fmla="*/ 2 h 46"/>
                  <a:gd name="T100" fmla="*/ 36 w 37"/>
                  <a:gd name="T101" fmla="*/ 4 h 46"/>
                  <a:gd name="T102" fmla="*/ 37 w 37"/>
                  <a:gd name="T103" fmla="*/ 5 h 46"/>
                  <a:gd name="T104" fmla="*/ 37 w 37"/>
                  <a:gd name="T105"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6">
                    <a:moveTo>
                      <a:pt x="37" y="6"/>
                    </a:moveTo>
                    <a:cubicBezTo>
                      <a:pt x="37" y="7"/>
                      <a:pt x="37" y="7"/>
                      <a:pt x="37" y="8"/>
                    </a:cubicBezTo>
                    <a:cubicBezTo>
                      <a:pt x="37" y="8"/>
                      <a:pt x="37" y="8"/>
                      <a:pt x="37" y="8"/>
                    </a:cubicBezTo>
                    <a:cubicBezTo>
                      <a:pt x="37" y="9"/>
                      <a:pt x="37" y="9"/>
                      <a:pt x="37" y="9"/>
                    </a:cubicBezTo>
                    <a:cubicBezTo>
                      <a:pt x="36" y="9"/>
                      <a:pt x="36" y="9"/>
                      <a:pt x="36" y="9"/>
                    </a:cubicBezTo>
                    <a:cubicBezTo>
                      <a:pt x="36" y="9"/>
                      <a:pt x="35" y="9"/>
                      <a:pt x="35" y="8"/>
                    </a:cubicBezTo>
                    <a:cubicBezTo>
                      <a:pt x="34" y="8"/>
                      <a:pt x="33" y="7"/>
                      <a:pt x="32" y="7"/>
                    </a:cubicBezTo>
                    <a:cubicBezTo>
                      <a:pt x="31" y="6"/>
                      <a:pt x="30" y="6"/>
                      <a:pt x="28" y="5"/>
                    </a:cubicBezTo>
                    <a:cubicBezTo>
                      <a:pt x="27" y="5"/>
                      <a:pt x="25" y="5"/>
                      <a:pt x="23" y="5"/>
                    </a:cubicBezTo>
                    <a:cubicBezTo>
                      <a:pt x="20" y="5"/>
                      <a:pt x="18" y="5"/>
                      <a:pt x="16" y="6"/>
                    </a:cubicBezTo>
                    <a:cubicBezTo>
                      <a:pt x="14" y="7"/>
                      <a:pt x="12" y="8"/>
                      <a:pt x="11" y="10"/>
                    </a:cubicBezTo>
                    <a:cubicBezTo>
                      <a:pt x="10" y="12"/>
                      <a:pt x="8" y="13"/>
                      <a:pt x="8" y="16"/>
                    </a:cubicBezTo>
                    <a:cubicBezTo>
                      <a:pt x="7" y="18"/>
                      <a:pt x="7" y="20"/>
                      <a:pt x="7" y="23"/>
                    </a:cubicBezTo>
                    <a:cubicBezTo>
                      <a:pt x="7" y="26"/>
                      <a:pt x="7" y="28"/>
                      <a:pt x="8" y="31"/>
                    </a:cubicBezTo>
                    <a:cubicBezTo>
                      <a:pt x="9" y="33"/>
                      <a:pt x="10" y="35"/>
                      <a:pt x="11" y="36"/>
                    </a:cubicBezTo>
                    <a:cubicBezTo>
                      <a:pt x="13" y="38"/>
                      <a:pt x="14" y="39"/>
                      <a:pt x="16" y="40"/>
                    </a:cubicBezTo>
                    <a:cubicBezTo>
                      <a:pt x="18" y="41"/>
                      <a:pt x="20" y="41"/>
                      <a:pt x="23" y="41"/>
                    </a:cubicBezTo>
                    <a:cubicBezTo>
                      <a:pt x="24" y="41"/>
                      <a:pt x="26" y="41"/>
                      <a:pt x="27" y="41"/>
                    </a:cubicBezTo>
                    <a:cubicBezTo>
                      <a:pt x="29" y="40"/>
                      <a:pt x="30" y="40"/>
                      <a:pt x="31" y="39"/>
                    </a:cubicBezTo>
                    <a:cubicBezTo>
                      <a:pt x="31" y="26"/>
                      <a:pt x="31" y="26"/>
                      <a:pt x="31" y="26"/>
                    </a:cubicBezTo>
                    <a:cubicBezTo>
                      <a:pt x="21" y="26"/>
                      <a:pt x="21" y="26"/>
                      <a:pt x="21" y="26"/>
                    </a:cubicBezTo>
                    <a:cubicBezTo>
                      <a:pt x="20" y="26"/>
                      <a:pt x="20" y="26"/>
                      <a:pt x="20" y="25"/>
                    </a:cubicBezTo>
                    <a:cubicBezTo>
                      <a:pt x="19" y="25"/>
                      <a:pt x="19" y="24"/>
                      <a:pt x="19" y="23"/>
                    </a:cubicBezTo>
                    <a:cubicBezTo>
                      <a:pt x="19" y="23"/>
                      <a:pt x="19" y="23"/>
                      <a:pt x="19" y="22"/>
                    </a:cubicBezTo>
                    <a:cubicBezTo>
                      <a:pt x="19" y="22"/>
                      <a:pt x="20" y="22"/>
                      <a:pt x="20" y="21"/>
                    </a:cubicBezTo>
                    <a:cubicBezTo>
                      <a:pt x="20" y="21"/>
                      <a:pt x="20" y="21"/>
                      <a:pt x="20" y="21"/>
                    </a:cubicBezTo>
                    <a:cubicBezTo>
                      <a:pt x="20" y="21"/>
                      <a:pt x="20" y="21"/>
                      <a:pt x="21" y="21"/>
                    </a:cubicBezTo>
                    <a:cubicBezTo>
                      <a:pt x="35" y="21"/>
                      <a:pt x="35" y="21"/>
                      <a:pt x="35" y="21"/>
                    </a:cubicBezTo>
                    <a:cubicBezTo>
                      <a:pt x="35" y="21"/>
                      <a:pt x="36" y="21"/>
                      <a:pt x="36" y="21"/>
                    </a:cubicBezTo>
                    <a:cubicBezTo>
                      <a:pt x="36" y="21"/>
                      <a:pt x="36" y="21"/>
                      <a:pt x="36" y="21"/>
                    </a:cubicBezTo>
                    <a:cubicBezTo>
                      <a:pt x="37" y="22"/>
                      <a:pt x="37" y="22"/>
                      <a:pt x="37" y="22"/>
                    </a:cubicBezTo>
                    <a:cubicBezTo>
                      <a:pt x="37" y="23"/>
                      <a:pt x="37" y="23"/>
                      <a:pt x="37" y="23"/>
                    </a:cubicBezTo>
                    <a:cubicBezTo>
                      <a:pt x="37" y="41"/>
                      <a:pt x="37" y="41"/>
                      <a:pt x="37" y="41"/>
                    </a:cubicBezTo>
                    <a:cubicBezTo>
                      <a:pt x="37" y="41"/>
                      <a:pt x="37" y="42"/>
                      <a:pt x="37" y="42"/>
                    </a:cubicBezTo>
                    <a:cubicBezTo>
                      <a:pt x="37" y="43"/>
                      <a:pt x="36" y="43"/>
                      <a:pt x="35" y="43"/>
                    </a:cubicBezTo>
                    <a:cubicBezTo>
                      <a:pt x="35" y="44"/>
                      <a:pt x="34" y="44"/>
                      <a:pt x="33" y="45"/>
                    </a:cubicBezTo>
                    <a:cubicBezTo>
                      <a:pt x="32" y="45"/>
                      <a:pt x="31" y="45"/>
                      <a:pt x="30" y="46"/>
                    </a:cubicBezTo>
                    <a:cubicBezTo>
                      <a:pt x="28" y="46"/>
                      <a:pt x="27" y="46"/>
                      <a:pt x="26" y="46"/>
                    </a:cubicBezTo>
                    <a:cubicBezTo>
                      <a:pt x="25" y="46"/>
                      <a:pt x="24" y="46"/>
                      <a:pt x="23" y="46"/>
                    </a:cubicBezTo>
                    <a:cubicBezTo>
                      <a:pt x="19" y="46"/>
                      <a:pt x="16" y="46"/>
                      <a:pt x="13" y="45"/>
                    </a:cubicBezTo>
                    <a:cubicBezTo>
                      <a:pt x="10" y="44"/>
                      <a:pt x="8" y="42"/>
                      <a:pt x="6" y="40"/>
                    </a:cubicBezTo>
                    <a:cubicBezTo>
                      <a:pt x="4" y="38"/>
                      <a:pt x="3" y="36"/>
                      <a:pt x="2" y="33"/>
                    </a:cubicBezTo>
                    <a:cubicBezTo>
                      <a:pt x="1" y="30"/>
                      <a:pt x="0" y="27"/>
                      <a:pt x="0" y="23"/>
                    </a:cubicBezTo>
                    <a:cubicBezTo>
                      <a:pt x="0" y="20"/>
                      <a:pt x="1" y="17"/>
                      <a:pt x="2" y="14"/>
                    </a:cubicBezTo>
                    <a:cubicBezTo>
                      <a:pt x="3" y="11"/>
                      <a:pt x="4" y="8"/>
                      <a:pt x="6" y="6"/>
                    </a:cubicBezTo>
                    <a:cubicBezTo>
                      <a:pt x="8" y="4"/>
                      <a:pt x="11" y="2"/>
                      <a:pt x="14" y="1"/>
                    </a:cubicBezTo>
                    <a:cubicBezTo>
                      <a:pt x="16" y="0"/>
                      <a:pt x="19" y="0"/>
                      <a:pt x="23" y="0"/>
                    </a:cubicBezTo>
                    <a:cubicBezTo>
                      <a:pt x="25" y="0"/>
                      <a:pt x="26" y="0"/>
                      <a:pt x="28" y="0"/>
                    </a:cubicBezTo>
                    <a:cubicBezTo>
                      <a:pt x="29" y="0"/>
                      <a:pt x="31" y="1"/>
                      <a:pt x="32" y="1"/>
                    </a:cubicBezTo>
                    <a:cubicBezTo>
                      <a:pt x="33" y="2"/>
                      <a:pt x="34" y="2"/>
                      <a:pt x="35" y="2"/>
                    </a:cubicBezTo>
                    <a:cubicBezTo>
                      <a:pt x="36" y="3"/>
                      <a:pt x="36" y="3"/>
                      <a:pt x="36" y="4"/>
                    </a:cubicBezTo>
                    <a:cubicBezTo>
                      <a:pt x="37" y="4"/>
                      <a:pt x="37" y="4"/>
                      <a:pt x="37" y="5"/>
                    </a:cubicBezTo>
                    <a:cubicBezTo>
                      <a:pt x="37" y="5"/>
                      <a:pt x="37" y="6"/>
                      <a:pt x="37" y="6"/>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7" name="Freeform 525">
                <a:extLst>
                  <a:ext uri="{FF2B5EF4-FFF2-40B4-BE49-F238E27FC236}">
                    <a16:creationId xmlns:a16="http://schemas.microsoft.com/office/drawing/2014/main" id="{3259DFFE-18EE-470D-B7F6-1FBE7E438464}"/>
                  </a:ext>
                </a:extLst>
              </p:cNvPr>
              <p:cNvSpPr>
                <a:spLocks/>
              </p:cNvSpPr>
              <p:nvPr userDrawn="1"/>
            </p:nvSpPr>
            <p:spPr bwMode="auto">
              <a:xfrm>
                <a:off x="5278" y="2473"/>
                <a:ext cx="19" cy="34"/>
              </a:xfrm>
              <a:custGeom>
                <a:avLst/>
                <a:gdLst>
                  <a:gd name="T0" fmla="*/ 25 w 25"/>
                  <a:gd name="T1" fmla="*/ 43 h 46"/>
                  <a:gd name="T2" fmla="*/ 25 w 25"/>
                  <a:gd name="T3" fmla="*/ 44 h 46"/>
                  <a:gd name="T4" fmla="*/ 25 w 25"/>
                  <a:gd name="T5" fmla="*/ 45 h 46"/>
                  <a:gd name="T6" fmla="*/ 24 w 25"/>
                  <a:gd name="T7" fmla="*/ 46 h 46"/>
                  <a:gd name="T8" fmla="*/ 24 w 25"/>
                  <a:gd name="T9" fmla="*/ 46 h 46"/>
                  <a:gd name="T10" fmla="*/ 2 w 25"/>
                  <a:gd name="T11" fmla="*/ 46 h 46"/>
                  <a:gd name="T12" fmla="*/ 0 w 25"/>
                  <a:gd name="T13" fmla="*/ 45 h 46"/>
                  <a:gd name="T14" fmla="*/ 0 w 25"/>
                  <a:gd name="T15" fmla="*/ 43 h 46"/>
                  <a:gd name="T16" fmla="*/ 0 w 25"/>
                  <a:gd name="T17" fmla="*/ 3 h 46"/>
                  <a:gd name="T18" fmla="*/ 0 w 25"/>
                  <a:gd name="T19" fmla="*/ 1 h 46"/>
                  <a:gd name="T20" fmla="*/ 2 w 25"/>
                  <a:gd name="T21" fmla="*/ 0 h 46"/>
                  <a:gd name="T22" fmla="*/ 23 w 25"/>
                  <a:gd name="T23" fmla="*/ 0 h 46"/>
                  <a:gd name="T24" fmla="*/ 24 w 25"/>
                  <a:gd name="T25" fmla="*/ 0 h 46"/>
                  <a:gd name="T26" fmla="*/ 24 w 25"/>
                  <a:gd name="T27" fmla="*/ 1 h 46"/>
                  <a:gd name="T28" fmla="*/ 24 w 25"/>
                  <a:gd name="T29" fmla="*/ 2 h 46"/>
                  <a:gd name="T30" fmla="*/ 25 w 25"/>
                  <a:gd name="T31" fmla="*/ 3 h 46"/>
                  <a:gd name="T32" fmla="*/ 24 w 25"/>
                  <a:gd name="T33" fmla="*/ 4 h 46"/>
                  <a:gd name="T34" fmla="*/ 24 w 25"/>
                  <a:gd name="T35" fmla="*/ 5 h 46"/>
                  <a:gd name="T36" fmla="*/ 24 w 25"/>
                  <a:gd name="T37" fmla="*/ 5 h 46"/>
                  <a:gd name="T38" fmla="*/ 23 w 25"/>
                  <a:gd name="T39" fmla="*/ 5 h 46"/>
                  <a:gd name="T40" fmla="*/ 6 w 25"/>
                  <a:gd name="T41" fmla="*/ 5 h 46"/>
                  <a:gd name="T42" fmla="*/ 6 w 25"/>
                  <a:gd name="T43" fmla="*/ 20 h 46"/>
                  <a:gd name="T44" fmla="*/ 21 w 25"/>
                  <a:gd name="T45" fmla="*/ 20 h 46"/>
                  <a:gd name="T46" fmla="*/ 21 w 25"/>
                  <a:gd name="T47" fmla="*/ 20 h 46"/>
                  <a:gd name="T48" fmla="*/ 22 w 25"/>
                  <a:gd name="T49" fmla="*/ 20 h 46"/>
                  <a:gd name="T50" fmla="*/ 22 w 25"/>
                  <a:gd name="T51" fmla="*/ 21 h 46"/>
                  <a:gd name="T52" fmla="*/ 22 w 25"/>
                  <a:gd name="T53" fmla="*/ 22 h 46"/>
                  <a:gd name="T54" fmla="*/ 22 w 25"/>
                  <a:gd name="T55" fmla="*/ 23 h 46"/>
                  <a:gd name="T56" fmla="*/ 22 w 25"/>
                  <a:gd name="T57" fmla="*/ 24 h 46"/>
                  <a:gd name="T58" fmla="*/ 21 w 25"/>
                  <a:gd name="T59" fmla="*/ 24 h 46"/>
                  <a:gd name="T60" fmla="*/ 21 w 25"/>
                  <a:gd name="T61" fmla="*/ 24 h 46"/>
                  <a:gd name="T62" fmla="*/ 6 w 25"/>
                  <a:gd name="T63" fmla="*/ 24 h 46"/>
                  <a:gd name="T64" fmla="*/ 6 w 25"/>
                  <a:gd name="T65" fmla="*/ 41 h 46"/>
                  <a:gd name="T66" fmla="*/ 24 w 25"/>
                  <a:gd name="T67" fmla="*/ 41 h 46"/>
                  <a:gd name="T68" fmla="*/ 24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4"/>
                      <a:pt x="25" y="44"/>
                      <a:pt x="25" y="44"/>
                    </a:cubicBezTo>
                    <a:cubicBezTo>
                      <a:pt x="25" y="45"/>
                      <a:pt x="25" y="45"/>
                      <a:pt x="25" y="45"/>
                    </a:cubicBezTo>
                    <a:cubicBezTo>
                      <a:pt x="24" y="45"/>
                      <a:pt x="24" y="46"/>
                      <a:pt x="24" y="46"/>
                    </a:cubicBezTo>
                    <a:cubicBezTo>
                      <a:pt x="24" y="46"/>
                      <a:pt x="24" y="46"/>
                      <a:pt x="24" y="46"/>
                    </a:cubicBezTo>
                    <a:cubicBezTo>
                      <a:pt x="2" y="46"/>
                      <a:pt x="2" y="46"/>
                      <a:pt x="2" y="46"/>
                    </a:cubicBezTo>
                    <a:cubicBezTo>
                      <a:pt x="1" y="46"/>
                      <a:pt x="1" y="46"/>
                      <a:pt x="0" y="45"/>
                    </a:cubicBezTo>
                    <a:cubicBezTo>
                      <a:pt x="0" y="45"/>
                      <a:pt x="0" y="44"/>
                      <a:pt x="0" y="43"/>
                    </a:cubicBezTo>
                    <a:cubicBezTo>
                      <a:pt x="0" y="3"/>
                      <a:pt x="0" y="3"/>
                      <a:pt x="0" y="3"/>
                    </a:cubicBezTo>
                    <a:cubicBezTo>
                      <a:pt x="0" y="2"/>
                      <a:pt x="0" y="1"/>
                      <a:pt x="0" y="1"/>
                    </a:cubicBezTo>
                    <a:cubicBezTo>
                      <a:pt x="1" y="0"/>
                      <a:pt x="1" y="0"/>
                      <a:pt x="2" y="0"/>
                    </a:cubicBezTo>
                    <a:cubicBezTo>
                      <a:pt x="23" y="0"/>
                      <a:pt x="23" y="0"/>
                      <a:pt x="23" y="0"/>
                    </a:cubicBezTo>
                    <a:cubicBezTo>
                      <a:pt x="24" y="0"/>
                      <a:pt x="24" y="0"/>
                      <a:pt x="24" y="0"/>
                    </a:cubicBezTo>
                    <a:cubicBezTo>
                      <a:pt x="24" y="0"/>
                      <a:pt x="24" y="1"/>
                      <a:pt x="24" y="1"/>
                    </a:cubicBezTo>
                    <a:cubicBezTo>
                      <a:pt x="24" y="1"/>
                      <a:pt x="24" y="1"/>
                      <a:pt x="24" y="2"/>
                    </a:cubicBezTo>
                    <a:cubicBezTo>
                      <a:pt x="25" y="2"/>
                      <a:pt x="25" y="2"/>
                      <a:pt x="25" y="3"/>
                    </a:cubicBezTo>
                    <a:cubicBezTo>
                      <a:pt x="25" y="3"/>
                      <a:pt x="25" y="4"/>
                      <a:pt x="24" y="4"/>
                    </a:cubicBezTo>
                    <a:cubicBezTo>
                      <a:pt x="24" y="4"/>
                      <a:pt x="24" y="5"/>
                      <a:pt x="24" y="5"/>
                    </a:cubicBezTo>
                    <a:cubicBezTo>
                      <a:pt x="24" y="5"/>
                      <a:pt x="24" y="5"/>
                      <a:pt x="24" y="5"/>
                    </a:cubicBezTo>
                    <a:cubicBezTo>
                      <a:pt x="24" y="5"/>
                      <a:pt x="24" y="5"/>
                      <a:pt x="23" y="5"/>
                    </a:cubicBezTo>
                    <a:cubicBezTo>
                      <a:pt x="6" y="5"/>
                      <a:pt x="6" y="5"/>
                      <a:pt x="6" y="5"/>
                    </a:cubicBezTo>
                    <a:cubicBezTo>
                      <a:pt x="6" y="20"/>
                      <a:pt x="6" y="20"/>
                      <a:pt x="6" y="20"/>
                    </a:cubicBezTo>
                    <a:cubicBezTo>
                      <a:pt x="21" y="20"/>
                      <a:pt x="21" y="20"/>
                      <a:pt x="21" y="20"/>
                    </a:cubicBezTo>
                    <a:cubicBezTo>
                      <a:pt x="21" y="20"/>
                      <a:pt x="21" y="20"/>
                      <a:pt x="21" y="20"/>
                    </a:cubicBezTo>
                    <a:cubicBezTo>
                      <a:pt x="21" y="20"/>
                      <a:pt x="22" y="20"/>
                      <a:pt x="22" y="20"/>
                    </a:cubicBezTo>
                    <a:cubicBezTo>
                      <a:pt x="22" y="20"/>
                      <a:pt x="22" y="21"/>
                      <a:pt x="22" y="21"/>
                    </a:cubicBezTo>
                    <a:cubicBezTo>
                      <a:pt x="22" y="21"/>
                      <a:pt x="22" y="22"/>
                      <a:pt x="22" y="22"/>
                    </a:cubicBezTo>
                    <a:cubicBezTo>
                      <a:pt x="22" y="23"/>
                      <a:pt x="22" y="23"/>
                      <a:pt x="22" y="23"/>
                    </a:cubicBezTo>
                    <a:cubicBezTo>
                      <a:pt x="22" y="23"/>
                      <a:pt x="22" y="24"/>
                      <a:pt x="22" y="24"/>
                    </a:cubicBezTo>
                    <a:cubicBezTo>
                      <a:pt x="22" y="24"/>
                      <a:pt x="21" y="24"/>
                      <a:pt x="21" y="24"/>
                    </a:cubicBezTo>
                    <a:cubicBezTo>
                      <a:pt x="21" y="24"/>
                      <a:pt x="21" y="24"/>
                      <a:pt x="21" y="24"/>
                    </a:cubicBezTo>
                    <a:cubicBezTo>
                      <a:pt x="6" y="24"/>
                      <a:pt x="6" y="24"/>
                      <a:pt x="6" y="24"/>
                    </a:cubicBezTo>
                    <a:cubicBezTo>
                      <a:pt x="6" y="41"/>
                      <a:pt x="6" y="41"/>
                      <a:pt x="6" y="41"/>
                    </a:cubicBezTo>
                    <a:cubicBezTo>
                      <a:pt x="24" y="41"/>
                      <a:pt x="24" y="41"/>
                      <a:pt x="24" y="41"/>
                    </a:cubicBezTo>
                    <a:cubicBezTo>
                      <a:pt x="24" y="41"/>
                      <a:pt x="24" y="41"/>
                      <a:pt x="24" y="41"/>
                    </a:cubicBezTo>
                    <a:cubicBezTo>
                      <a:pt x="24" y="41"/>
                      <a:pt x="24" y="41"/>
                      <a:pt x="25" y="41"/>
                    </a:cubicBezTo>
                    <a:cubicBezTo>
                      <a:pt x="25" y="41"/>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8" name="Freeform 526">
                <a:extLst>
                  <a:ext uri="{FF2B5EF4-FFF2-40B4-BE49-F238E27FC236}">
                    <a16:creationId xmlns:a16="http://schemas.microsoft.com/office/drawing/2014/main" id="{866100EA-850E-499D-B04B-4AB1627F4280}"/>
                  </a:ext>
                </a:extLst>
              </p:cNvPr>
              <p:cNvSpPr>
                <a:spLocks noEditPoints="1"/>
              </p:cNvSpPr>
              <p:nvPr userDrawn="1"/>
            </p:nvSpPr>
            <p:spPr bwMode="auto">
              <a:xfrm>
                <a:off x="5305" y="2473"/>
                <a:ext cx="22" cy="34"/>
              </a:xfrm>
              <a:custGeom>
                <a:avLst/>
                <a:gdLst>
                  <a:gd name="T0" fmla="*/ 30 w 30"/>
                  <a:gd name="T1" fmla="*/ 45 h 46"/>
                  <a:gd name="T2" fmla="*/ 30 w 30"/>
                  <a:gd name="T3" fmla="*/ 45 h 46"/>
                  <a:gd name="T4" fmla="*/ 29 w 30"/>
                  <a:gd name="T5" fmla="*/ 46 h 46"/>
                  <a:gd name="T6" fmla="*/ 28 w 30"/>
                  <a:gd name="T7" fmla="*/ 46 h 46"/>
                  <a:gd name="T8" fmla="*/ 27 w 30"/>
                  <a:gd name="T9" fmla="*/ 46 h 46"/>
                  <a:gd name="T10" fmla="*/ 25 w 30"/>
                  <a:gd name="T11" fmla="*/ 46 h 46"/>
                  <a:gd name="T12" fmla="*/ 24 w 30"/>
                  <a:gd name="T13" fmla="*/ 46 h 46"/>
                  <a:gd name="T14" fmla="*/ 24 w 30"/>
                  <a:gd name="T15" fmla="*/ 45 h 46"/>
                  <a:gd name="T16" fmla="*/ 23 w 30"/>
                  <a:gd name="T17" fmla="*/ 45 h 46"/>
                  <a:gd name="T18" fmla="*/ 19 w 30"/>
                  <a:gd name="T19" fmla="*/ 34 h 46"/>
                  <a:gd name="T20" fmla="*/ 18 w 30"/>
                  <a:gd name="T21" fmla="*/ 30 h 46"/>
                  <a:gd name="T22" fmla="*/ 16 w 30"/>
                  <a:gd name="T23" fmla="*/ 28 h 46"/>
                  <a:gd name="T24" fmla="*/ 13 w 30"/>
                  <a:gd name="T25" fmla="*/ 26 h 46"/>
                  <a:gd name="T26" fmla="*/ 10 w 30"/>
                  <a:gd name="T27" fmla="*/ 25 h 46"/>
                  <a:gd name="T28" fmla="*/ 6 w 30"/>
                  <a:gd name="T29" fmla="*/ 25 h 46"/>
                  <a:gd name="T30" fmla="*/ 6 w 30"/>
                  <a:gd name="T31" fmla="*/ 45 h 46"/>
                  <a:gd name="T32" fmla="*/ 6 w 30"/>
                  <a:gd name="T33" fmla="*/ 45 h 46"/>
                  <a:gd name="T34" fmla="*/ 5 w 30"/>
                  <a:gd name="T35" fmla="*/ 46 h 46"/>
                  <a:gd name="T36" fmla="*/ 4 w 30"/>
                  <a:gd name="T37" fmla="*/ 46 h 46"/>
                  <a:gd name="T38" fmla="*/ 3 w 30"/>
                  <a:gd name="T39" fmla="*/ 46 h 46"/>
                  <a:gd name="T40" fmla="*/ 1 w 30"/>
                  <a:gd name="T41" fmla="*/ 46 h 46"/>
                  <a:gd name="T42" fmla="*/ 0 w 30"/>
                  <a:gd name="T43" fmla="*/ 46 h 46"/>
                  <a:gd name="T44" fmla="*/ 0 w 30"/>
                  <a:gd name="T45" fmla="*/ 45 h 46"/>
                  <a:gd name="T46" fmla="*/ 0 w 30"/>
                  <a:gd name="T47" fmla="*/ 45 h 46"/>
                  <a:gd name="T48" fmla="*/ 0 w 30"/>
                  <a:gd name="T49" fmla="*/ 3 h 46"/>
                  <a:gd name="T50" fmla="*/ 0 w 30"/>
                  <a:gd name="T51" fmla="*/ 1 h 46"/>
                  <a:gd name="T52" fmla="*/ 2 w 30"/>
                  <a:gd name="T53" fmla="*/ 0 h 46"/>
                  <a:gd name="T54" fmla="*/ 12 w 30"/>
                  <a:gd name="T55" fmla="*/ 0 h 46"/>
                  <a:gd name="T56" fmla="*/ 14 w 30"/>
                  <a:gd name="T57" fmla="*/ 0 h 46"/>
                  <a:gd name="T58" fmla="*/ 17 w 30"/>
                  <a:gd name="T59" fmla="*/ 1 h 46"/>
                  <a:gd name="T60" fmla="*/ 21 w 30"/>
                  <a:gd name="T61" fmla="*/ 2 h 46"/>
                  <a:gd name="T62" fmla="*/ 25 w 30"/>
                  <a:gd name="T63" fmla="*/ 4 h 46"/>
                  <a:gd name="T64" fmla="*/ 27 w 30"/>
                  <a:gd name="T65" fmla="*/ 8 h 46"/>
                  <a:gd name="T66" fmla="*/ 27 w 30"/>
                  <a:gd name="T67" fmla="*/ 12 h 46"/>
                  <a:gd name="T68" fmla="*/ 27 w 30"/>
                  <a:gd name="T69" fmla="*/ 16 h 46"/>
                  <a:gd name="T70" fmla="*/ 25 w 30"/>
                  <a:gd name="T71" fmla="*/ 20 h 46"/>
                  <a:gd name="T72" fmla="*/ 22 w 30"/>
                  <a:gd name="T73" fmla="*/ 22 h 46"/>
                  <a:gd name="T74" fmla="*/ 19 w 30"/>
                  <a:gd name="T75" fmla="*/ 24 h 46"/>
                  <a:gd name="T76" fmla="*/ 21 w 30"/>
                  <a:gd name="T77" fmla="*/ 25 h 46"/>
                  <a:gd name="T78" fmla="*/ 22 w 30"/>
                  <a:gd name="T79" fmla="*/ 27 h 46"/>
                  <a:gd name="T80" fmla="*/ 24 w 30"/>
                  <a:gd name="T81" fmla="*/ 29 h 46"/>
                  <a:gd name="T82" fmla="*/ 25 w 30"/>
                  <a:gd name="T83" fmla="*/ 32 h 46"/>
                  <a:gd name="T84" fmla="*/ 29 w 30"/>
                  <a:gd name="T85" fmla="*/ 42 h 46"/>
                  <a:gd name="T86" fmla="*/ 30 w 30"/>
                  <a:gd name="T87" fmla="*/ 44 h 46"/>
                  <a:gd name="T88" fmla="*/ 30 w 30"/>
                  <a:gd name="T89" fmla="*/ 45 h 46"/>
                  <a:gd name="T90" fmla="*/ 21 w 30"/>
                  <a:gd name="T91" fmla="*/ 13 h 46"/>
                  <a:gd name="T92" fmla="*/ 20 w 30"/>
                  <a:gd name="T93" fmla="*/ 8 h 46"/>
                  <a:gd name="T94" fmla="*/ 16 w 30"/>
                  <a:gd name="T95" fmla="*/ 6 h 46"/>
                  <a:gd name="T96" fmla="*/ 14 w 30"/>
                  <a:gd name="T97" fmla="*/ 5 h 46"/>
                  <a:gd name="T98" fmla="*/ 11 w 30"/>
                  <a:gd name="T99" fmla="*/ 5 h 46"/>
                  <a:gd name="T100" fmla="*/ 6 w 30"/>
                  <a:gd name="T101" fmla="*/ 5 h 46"/>
                  <a:gd name="T102" fmla="*/ 6 w 30"/>
                  <a:gd name="T103" fmla="*/ 21 h 46"/>
                  <a:gd name="T104" fmla="*/ 12 w 30"/>
                  <a:gd name="T105" fmla="*/ 21 h 46"/>
                  <a:gd name="T106" fmla="*/ 16 w 30"/>
                  <a:gd name="T107" fmla="*/ 20 h 46"/>
                  <a:gd name="T108" fmla="*/ 19 w 30"/>
                  <a:gd name="T109" fmla="*/ 18 h 46"/>
                  <a:gd name="T110" fmla="*/ 20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5"/>
                      <a:pt x="30" y="46"/>
                      <a:pt x="29" y="46"/>
                    </a:cubicBezTo>
                    <a:cubicBezTo>
                      <a:pt x="29" y="46"/>
                      <a:pt x="29" y="46"/>
                      <a:pt x="28" y="46"/>
                    </a:cubicBezTo>
                    <a:cubicBezTo>
                      <a:pt x="28" y="46"/>
                      <a:pt x="27" y="46"/>
                      <a:pt x="27" y="46"/>
                    </a:cubicBezTo>
                    <a:cubicBezTo>
                      <a:pt x="26" y="46"/>
                      <a:pt x="26" y="46"/>
                      <a:pt x="25" y="46"/>
                    </a:cubicBezTo>
                    <a:cubicBezTo>
                      <a:pt x="25" y="46"/>
                      <a:pt x="25" y="46"/>
                      <a:pt x="24" y="46"/>
                    </a:cubicBezTo>
                    <a:cubicBezTo>
                      <a:pt x="24" y="46"/>
                      <a:pt x="24" y="45"/>
                      <a:pt x="24" y="45"/>
                    </a:cubicBezTo>
                    <a:cubicBezTo>
                      <a:pt x="24" y="45"/>
                      <a:pt x="24" y="45"/>
                      <a:pt x="23" y="45"/>
                    </a:cubicBezTo>
                    <a:cubicBezTo>
                      <a:pt x="19" y="34"/>
                      <a:pt x="19" y="34"/>
                      <a:pt x="19" y="34"/>
                    </a:cubicBezTo>
                    <a:cubicBezTo>
                      <a:pt x="19" y="33"/>
                      <a:pt x="18" y="31"/>
                      <a:pt x="18" y="30"/>
                    </a:cubicBezTo>
                    <a:cubicBezTo>
                      <a:pt x="17" y="29"/>
                      <a:pt x="17" y="29"/>
                      <a:pt x="16" y="28"/>
                    </a:cubicBezTo>
                    <a:cubicBezTo>
                      <a:pt x="15" y="27"/>
                      <a:pt x="14" y="26"/>
                      <a:pt x="13" y="26"/>
                    </a:cubicBezTo>
                    <a:cubicBezTo>
                      <a:pt x="12" y="26"/>
                      <a:pt x="11" y="25"/>
                      <a:pt x="10" y="25"/>
                    </a:cubicBezTo>
                    <a:cubicBezTo>
                      <a:pt x="6" y="25"/>
                      <a:pt x="6" y="25"/>
                      <a:pt x="6" y="25"/>
                    </a:cubicBezTo>
                    <a:cubicBezTo>
                      <a:pt x="6" y="45"/>
                      <a:pt x="6" y="45"/>
                      <a:pt x="6" y="45"/>
                    </a:cubicBezTo>
                    <a:cubicBezTo>
                      <a:pt x="6" y="45"/>
                      <a:pt x="6" y="45"/>
                      <a:pt x="6" y="45"/>
                    </a:cubicBezTo>
                    <a:cubicBezTo>
                      <a:pt x="5" y="45"/>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5"/>
                      <a:pt x="0" y="45"/>
                    </a:cubicBezTo>
                    <a:cubicBezTo>
                      <a:pt x="0" y="45"/>
                      <a:pt x="0" y="45"/>
                      <a:pt x="0" y="45"/>
                    </a:cubicBezTo>
                    <a:cubicBezTo>
                      <a:pt x="0" y="3"/>
                      <a:pt x="0" y="3"/>
                      <a:pt x="0" y="3"/>
                    </a:cubicBezTo>
                    <a:cubicBezTo>
                      <a:pt x="0" y="2"/>
                      <a:pt x="0" y="1"/>
                      <a:pt x="0" y="1"/>
                    </a:cubicBezTo>
                    <a:cubicBezTo>
                      <a:pt x="1" y="0"/>
                      <a:pt x="1" y="0"/>
                      <a:pt x="2" y="0"/>
                    </a:cubicBezTo>
                    <a:cubicBezTo>
                      <a:pt x="12" y="0"/>
                      <a:pt x="12" y="0"/>
                      <a:pt x="12" y="0"/>
                    </a:cubicBezTo>
                    <a:cubicBezTo>
                      <a:pt x="13" y="0"/>
                      <a:pt x="14" y="0"/>
                      <a:pt x="14" y="0"/>
                    </a:cubicBezTo>
                    <a:cubicBezTo>
                      <a:pt x="15" y="0"/>
                      <a:pt x="16" y="0"/>
                      <a:pt x="17" y="1"/>
                    </a:cubicBezTo>
                    <a:cubicBezTo>
                      <a:pt x="18" y="1"/>
                      <a:pt x="20" y="1"/>
                      <a:pt x="21" y="2"/>
                    </a:cubicBezTo>
                    <a:cubicBezTo>
                      <a:pt x="23" y="3"/>
                      <a:pt x="24" y="3"/>
                      <a:pt x="25" y="4"/>
                    </a:cubicBezTo>
                    <a:cubicBezTo>
                      <a:pt x="25" y="5"/>
                      <a:pt x="26" y="7"/>
                      <a:pt x="27" y="8"/>
                    </a:cubicBezTo>
                    <a:cubicBezTo>
                      <a:pt x="27" y="9"/>
                      <a:pt x="27" y="11"/>
                      <a:pt x="27" y="12"/>
                    </a:cubicBezTo>
                    <a:cubicBezTo>
                      <a:pt x="27" y="14"/>
                      <a:pt x="27" y="15"/>
                      <a:pt x="27" y="16"/>
                    </a:cubicBezTo>
                    <a:cubicBezTo>
                      <a:pt x="26" y="18"/>
                      <a:pt x="26" y="19"/>
                      <a:pt x="25" y="20"/>
                    </a:cubicBezTo>
                    <a:cubicBezTo>
                      <a:pt x="24" y="20"/>
                      <a:pt x="23" y="21"/>
                      <a:pt x="22" y="22"/>
                    </a:cubicBezTo>
                    <a:cubicBezTo>
                      <a:pt x="21" y="23"/>
                      <a:pt x="20" y="23"/>
                      <a:pt x="19" y="24"/>
                    </a:cubicBezTo>
                    <a:cubicBezTo>
                      <a:pt x="19" y="24"/>
                      <a:pt x="20" y="24"/>
                      <a:pt x="21" y="25"/>
                    </a:cubicBezTo>
                    <a:cubicBezTo>
                      <a:pt x="21" y="25"/>
                      <a:pt x="22" y="26"/>
                      <a:pt x="22" y="27"/>
                    </a:cubicBezTo>
                    <a:cubicBezTo>
                      <a:pt x="23" y="27"/>
                      <a:pt x="23" y="28"/>
                      <a:pt x="24" y="29"/>
                    </a:cubicBezTo>
                    <a:cubicBezTo>
                      <a:pt x="24" y="30"/>
                      <a:pt x="25" y="31"/>
                      <a:pt x="25" y="32"/>
                    </a:cubicBezTo>
                    <a:cubicBezTo>
                      <a:pt x="29" y="42"/>
                      <a:pt x="29" y="42"/>
                      <a:pt x="29" y="42"/>
                    </a:cubicBezTo>
                    <a:cubicBezTo>
                      <a:pt x="30" y="43"/>
                      <a:pt x="30" y="44"/>
                      <a:pt x="30" y="44"/>
                    </a:cubicBezTo>
                    <a:cubicBezTo>
                      <a:pt x="30" y="44"/>
                      <a:pt x="30" y="45"/>
                      <a:pt x="30" y="45"/>
                    </a:cubicBezTo>
                    <a:close/>
                    <a:moveTo>
                      <a:pt x="21" y="13"/>
                    </a:moveTo>
                    <a:cubicBezTo>
                      <a:pt x="21" y="11"/>
                      <a:pt x="20" y="10"/>
                      <a:pt x="20" y="8"/>
                    </a:cubicBezTo>
                    <a:cubicBezTo>
                      <a:pt x="19" y="7"/>
                      <a:pt x="18" y="6"/>
                      <a:pt x="16" y="6"/>
                    </a:cubicBezTo>
                    <a:cubicBezTo>
                      <a:pt x="15" y="6"/>
                      <a:pt x="14" y="5"/>
                      <a:pt x="14" y="5"/>
                    </a:cubicBezTo>
                    <a:cubicBezTo>
                      <a:pt x="13" y="5"/>
                      <a:pt x="12" y="5"/>
                      <a:pt x="11" y="5"/>
                    </a:cubicBezTo>
                    <a:cubicBezTo>
                      <a:pt x="6" y="5"/>
                      <a:pt x="6" y="5"/>
                      <a:pt x="6" y="5"/>
                    </a:cubicBezTo>
                    <a:cubicBezTo>
                      <a:pt x="6" y="21"/>
                      <a:pt x="6" y="21"/>
                      <a:pt x="6" y="21"/>
                    </a:cubicBezTo>
                    <a:cubicBezTo>
                      <a:pt x="12" y="21"/>
                      <a:pt x="12" y="21"/>
                      <a:pt x="12" y="21"/>
                    </a:cubicBezTo>
                    <a:cubicBezTo>
                      <a:pt x="13" y="21"/>
                      <a:pt x="15" y="20"/>
                      <a:pt x="16" y="20"/>
                    </a:cubicBezTo>
                    <a:cubicBezTo>
                      <a:pt x="17" y="20"/>
                      <a:pt x="18" y="19"/>
                      <a:pt x="19" y="18"/>
                    </a:cubicBezTo>
                    <a:cubicBezTo>
                      <a:pt x="19" y="18"/>
                      <a:pt x="20" y="17"/>
                      <a:pt x="20"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9" name="Freeform 527">
                <a:extLst>
                  <a:ext uri="{FF2B5EF4-FFF2-40B4-BE49-F238E27FC236}">
                    <a16:creationId xmlns:a16="http://schemas.microsoft.com/office/drawing/2014/main" id="{E80ADAB3-0633-4BC5-A039-F4789C9CA865}"/>
                  </a:ext>
                </a:extLst>
              </p:cNvPr>
              <p:cNvSpPr>
                <a:spLocks/>
              </p:cNvSpPr>
              <p:nvPr userDrawn="1"/>
            </p:nvSpPr>
            <p:spPr bwMode="auto">
              <a:xfrm>
                <a:off x="5334" y="2473"/>
                <a:ext cx="37" cy="34"/>
              </a:xfrm>
              <a:custGeom>
                <a:avLst/>
                <a:gdLst>
                  <a:gd name="T0" fmla="*/ 49 w 49"/>
                  <a:gd name="T1" fmla="*/ 45 h 46"/>
                  <a:gd name="T2" fmla="*/ 49 w 49"/>
                  <a:gd name="T3" fmla="*/ 45 h 46"/>
                  <a:gd name="T4" fmla="*/ 49 w 49"/>
                  <a:gd name="T5" fmla="*/ 46 h 46"/>
                  <a:gd name="T6" fmla="*/ 48 w 49"/>
                  <a:gd name="T7" fmla="*/ 46 h 46"/>
                  <a:gd name="T8" fmla="*/ 46 w 49"/>
                  <a:gd name="T9" fmla="*/ 46 h 46"/>
                  <a:gd name="T10" fmla="*/ 45 w 49"/>
                  <a:gd name="T11" fmla="*/ 46 h 46"/>
                  <a:gd name="T12" fmla="*/ 44 w 49"/>
                  <a:gd name="T13" fmla="*/ 46 h 46"/>
                  <a:gd name="T14" fmla="*/ 43 w 49"/>
                  <a:gd name="T15" fmla="*/ 45 h 46"/>
                  <a:gd name="T16" fmla="*/ 43 w 49"/>
                  <a:gd name="T17" fmla="*/ 45 h 46"/>
                  <a:gd name="T18" fmla="*/ 43 w 49"/>
                  <a:gd name="T19" fmla="*/ 5 h 46"/>
                  <a:gd name="T20" fmla="*/ 43 w 49"/>
                  <a:gd name="T21" fmla="*/ 5 h 46"/>
                  <a:gd name="T22" fmla="*/ 27 w 49"/>
                  <a:gd name="T23" fmla="*/ 45 h 46"/>
                  <a:gd name="T24" fmla="*/ 27 w 49"/>
                  <a:gd name="T25" fmla="*/ 45 h 46"/>
                  <a:gd name="T26" fmla="*/ 26 w 49"/>
                  <a:gd name="T27" fmla="*/ 46 h 46"/>
                  <a:gd name="T28" fmla="*/ 25 w 49"/>
                  <a:gd name="T29" fmla="*/ 46 h 46"/>
                  <a:gd name="T30" fmla="*/ 24 w 49"/>
                  <a:gd name="T31" fmla="*/ 46 h 46"/>
                  <a:gd name="T32" fmla="*/ 23 w 49"/>
                  <a:gd name="T33" fmla="*/ 46 h 46"/>
                  <a:gd name="T34" fmla="*/ 22 w 49"/>
                  <a:gd name="T35" fmla="*/ 46 h 46"/>
                  <a:gd name="T36" fmla="*/ 21 w 49"/>
                  <a:gd name="T37" fmla="*/ 45 h 46"/>
                  <a:gd name="T38" fmla="*/ 21 w 49"/>
                  <a:gd name="T39" fmla="*/ 45 h 46"/>
                  <a:gd name="T40" fmla="*/ 6 w 49"/>
                  <a:gd name="T41" fmla="*/ 5 h 46"/>
                  <a:gd name="T42" fmla="*/ 6 w 49"/>
                  <a:gd name="T43" fmla="*/ 5 h 46"/>
                  <a:gd name="T44" fmla="*/ 6 w 49"/>
                  <a:gd name="T45" fmla="*/ 45 h 46"/>
                  <a:gd name="T46" fmla="*/ 6 w 49"/>
                  <a:gd name="T47" fmla="*/ 45 h 46"/>
                  <a:gd name="T48" fmla="*/ 5 w 49"/>
                  <a:gd name="T49" fmla="*/ 46 h 46"/>
                  <a:gd name="T50" fmla="*/ 4 w 49"/>
                  <a:gd name="T51" fmla="*/ 46 h 46"/>
                  <a:gd name="T52" fmla="*/ 3 w 49"/>
                  <a:gd name="T53" fmla="*/ 46 h 46"/>
                  <a:gd name="T54" fmla="*/ 1 w 49"/>
                  <a:gd name="T55" fmla="*/ 46 h 46"/>
                  <a:gd name="T56" fmla="*/ 0 w 49"/>
                  <a:gd name="T57" fmla="*/ 46 h 46"/>
                  <a:gd name="T58" fmla="*/ 0 w 49"/>
                  <a:gd name="T59" fmla="*/ 45 h 46"/>
                  <a:gd name="T60" fmla="*/ 0 w 49"/>
                  <a:gd name="T61" fmla="*/ 45 h 46"/>
                  <a:gd name="T62" fmla="*/ 0 w 49"/>
                  <a:gd name="T63" fmla="*/ 3 h 46"/>
                  <a:gd name="T64" fmla="*/ 1 w 49"/>
                  <a:gd name="T65" fmla="*/ 1 h 46"/>
                  <a:gd name="T66" fmla="*/ 2 w 49"/>
                  <a:gd name="T67" fmla="*/ 0 h 46"/>
                  <a:gd name="T68" fmla="*/ 6 w 49"/>
                  <a:gd name="T69" fmla="*/ 0 h 46"/>
                  <a:gd name="T70" fmla="*/ 8 w 49"/>
                  <a:gd name="T71" fmla="*/ 0 h 46"/>
                  <a:gd name="T72" fmla="*/ 10 w 49"/>
                  <a:gd name="T73" fmla="*/ 1 h 46"/>
                  <a:gd name="T74" fmla="*/ 11 w 49"/>
                  <a:gd name="T75" fmla="*/ 2 h 46"/>
                  <a:gd name="T76" fmla="*/ 11 w 49"/>
                  <a:gd name="T77" fmla="*/ 4 h 46"/>
                  <a:gd name="T78" fmla="*/ 24 w 49"/>
                  <a:gd name="T79" fmla="*/ 37 h 46"/>
                  <a:gd name="T80" fmla="*/ 25 w 49"/>
                  <a:gd name="T81" fmla="*/ 37 h 46"/>
                  <a:gd name="T82" fmla="*/ 38 w 49"/>
                  <a:gd name="T83" fmla="*/ 4 h 46"/>
                  <a:gd name="T84" fmla="*/ 39 w 49"/>
                  <a:gd name="T85" fmla="*/ 2 h 46"/>
                  <a:gd name="T86" fmla="*/ 40 w 49"/>
                  <a:gd name="T87" fmla="*/ 1 h 46"/>
                  <a:gd name="T88" fmla="*/ 41 w 49"/>
                  <a:gd name="T89" fmla="*/ 0 h 46"/>
                  <a:gd name="T90" fmla="*/ 43 w 49"/>
                  <a:gd name="T91" fmla="*/ 0 h 46"/>
                  <a:gd name="T92" fmla="*/ 47 w 49"/>
                  <a:gd name="T93" fmla="*/ 0 h 46"/>
                  <a:gd name="T94" fmla="*/ 48 w 49"/>
                  <a:gd name="T95" fmla="*/ 0 h 46"/>
                  <a:gd name="T96" fmla="*/ 48 w 49"/>
                  <a:gd name="T97" fmla="*/ 1 h 46"/>
                  <a:gd name="T98" fmla="*/ 49 w 49"/>
                  <a:gd name="T99" fmla="*/ 2 h 46"/>
                  <a:gd name="T100" fmla="*/ 49 w 49"/>
                  <a:gd name="T101" fmla="*/ 3 h 46"/>
                  <a:gd name="T102" fmla="*/ 49 w 49"/>
                  <a:gd name="T10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6">
                    <a:moveTo>
                      <a:pt x="49" y="45"/>
                    </a:moveTo>
                    <a:cubicBezTo>
                      <a:pt x="49" y="45"/>
                      <a:pt x="49" y="45"/>
                      <a:pt x="49" y="45"/>
                    </a:cubicBezTo>
                    <a:cubicBezTo>
                      <a:pt x="49" y="45"/>
                      <a:pt x="49" y="46"/>
                      <a:pt x="49" y="46"/>
                    </a:cubicBezTo>
                    <a:cubicBezTo>
                      <a:pt x="48" y="46"/>
                      <a:pt x="48" y="46"/>
                      <a:pt x="48" y="46"/>
                    </a:cubicBezTo>
                    <a:cubicBezTo>
                      <a:pt x="47" y="46"/>
                      <a:pt x="47" y="46"/>
                      <a:pt x="46" y="46"/>
                    </a:cubicBezTo>
                    <a:cubicBezTo>
                      <a:pt x="46" y="46"/>
                      <a:pt x="45" y="46"/>
                      <a:pt x="45" y="46"/>
                    </a:cubicBezTo>
                    <a:cubicBezTo>
                      <a:pt x="44" y="46"/>
                      <a:pt x="44" y="46"/>
                      <a:pt x="44" y="46"/>
                    </a:cubicBezTo>
                    <a:cubicBezTo>
                      <a:pt x="44" y="46"/>
                      <a:pt x="43" y="45"/>
                      <a:pt x="43" y="45"/>
                    </a:cubicBezTo>
                    <a:cubicBezTo>
                      <a:pt x="43" y="45"/>
                      <a:pt x="43" y="45"/>
                      <a:pt x="43" y="45"/>
                    </a:cubicBezTo>
                    <a:cubicBezTo>
                      <a:pt x="43" y="5"/>
                      <a:pt x="43" y="5"/>
                      <a:pt x="43" y="5"/>
                    </a:cubicBezTo>
                    <a:cubicBezTo>
                      <a:pt x="43" y="5"/>
                      <a:pt x="43" y="5"/>
                      <a:pt x="43" y="5"/>
                    </a:cubicBezTo>
                    <a:cubicBezTo>
                      <a:pt x="27" y="45"/>
                      <a:pt x="27" y="45"/>
                      <a:pt x="27" y="45"/>
                    </a:cubicBezTo>
                    <a:cubicBezTo>
                      <a:pt x="27" y="45"/>
                      <a:pt x="27" y="45"/>
                      <a:pt x="27" y="45"/>
                    </a:cubicBezTo>
                    <a:cubicBezTo>
                      <a:pt x="27" y="46"/>
                      <a:pt x="26" y="46"/>
                      <a:pt x="26" y="46"/>
                    </a:cubicBezTo>
                    <a:cubicBezTo>
                      <a:pt x="26" y="46"/>
                      <a:pt x="26" y="46"/>
                      <a:pt x="25" y="46"/>
                    </a:cubicBezTo>
                    <a:cubicBezTo>
                      <a:pt x="25" y="46"/>
                      <a:pt x="25" y="46"/>
                      <a:pt x="24" y="46"/>
                    </a:cubicBezTo>
                    <a:cubicBezTo>
                      <a:pt x="24" y="46"/>
                      <a:pt x="23" y="46"/>
                      <a:pt x="23" y="46"/>
                    </a:cubicBezTo>
                    <a:cubicBezTo>
                      <a:pt x="23" y="46"/>
                      <a:pt x="22" y="46"/>
                      <a:pt x="22" y="46"/>
                    </a:cubicBezTo>
                    <a:cubicBezTo>
                      <a:pt x="22" y="46"/>
                      <a:pt x="22" y="46"/>
                      <a:pt x="21" y="45"/>
                    </a:cubicBezTo>
                    <a:cubicBezTo>
                      <a:pt x="21" y="45"/>
                      <a:pt x="21" y="45"/>
                      <a:pt x="21" y="45"/>
                    </a:cubicBezTo>
                    <a:cubicBezTo>
                      <a:pt x="6" y="5"/>
                      <a:pt x="6" y="5"/>
                      <a:pt x="6" y="5"/>
                    </a:cubicBezTo>
                    <a:cubicBezTo>
                      <a:pt x="6" y="5"/>
                      <a:pt x="6" y="5"/>
                      <a:pt x="6" y="5"/>
                    </a:cubicBezTo>
                    <a:cubicBezTo>
                      <a:pt x="6" y="45"/>
                      <a:pt x="6" y="45"/>
                      <a:pt x="6" y="45"/>
                    </a:cubicBezTo>
                    <a:cubicBezTo>
                      <a:pt x="6" y="45"/>
                      <a:pt x="6" y="45"/>
                      <a:pt x="6" y="45"/>
                    </a:cubicBezTo>
                    <a:cubicBezTo>
                      <a:pt x="6" y="45"/>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5"/>
                      <a:pt x="0" y="45"/>
                    </a:cubicBezTo>
                    <a:cubicBezTo>
                      <a:pt x="0" y="45"/>
                      <a:pt x="0" y="45"/>
                      <a:pt x="0" y="45"/>
                    </a:cubicBezTo>
                    <a:cubicBezTo>
                      <a:pt x="0" y="3"/>
                      <a:pt x="0" y="3"/>
                      <a:pt x="0" y="3"/>
                    </a:cubicBezTo>
                    <a:cubicBezTo>
                      <a:pt x="0" y="2"/>
                      <a:pt x="0" y="1"/>
                      <a:pt x="1" y="1"/>
                    </a:cubicBezTo>
                    <a:cubicBezTo>
                      <a:pt x="1" y="0"/>
                      <a:pt x="2" y="0"/>
                      <a:pt x="2" y="0"/>
                    </a:cubicBezTo>
                    <a:cubicBezTo>
                      <a:pt x="6" y="0"/>
                      <a:pt x="6" y="0"/>
                      <a:pt x="6" y="0"/>
                    </a:cubicBezTo>
                    <a:cubicBezTo>
                      <a:pt x="7" y="0"/>
                      <a:pt x="7" y="0"/>
                      <a:pt x="8" y="0"/>
                    </a:cubicBezTo>
                    <a:cubicBezTo>
                      <a:pt x="9" y="1"/>
                      <a:pt x="9" y="1"/>
                      <a:pt x="10" y="1"/>
                    </a:cubicBezTo>
                    <a:cubicBezTo>
                      <a:pt x="10" y="1"/>
                      <a:pt x="10" y="2"/>
                      <a:pt x="11" y="2"/>
                    </a:cubicBezTo>
                    <a:cubicBezTo>
                      <a:pt x="11" y="3"/>
                      <a:pt x="11" y="3"/>
                      <a:pt x="11" y="4"/>
                    </a:cubicBezTo>
                    <a:cubicBezTo>
                      <a:pt x="24" y="37"/>
                      <a:pt x="24" y="37"/>
                      <a:pt x="24" y="37"/>
                    </a:cubicBezTo>
                    <a:cubicBezTo>
                      <a:pt x="25" y="37"/>
                      <a:pt x="25" y="37"/>
                      <a:pt x="25" y="37"/>
                    </a:cubicBezTo>
                    <a:cubicBezTo>
                      <a:pt x="38" y="4"/>
                      <a:pt x="38" y="4"/>
                      <a:pt x="38" y="4"/>
                    </a:cubicBezTo>
                    <a:cubicBezTo>
                      <a:pt x="38" y="3"/>
                      <a:pt x="39" y="3"/>
                      <a:pt x="39" y="2"/>
                    </a:cubicBezTo>
                    <a:cubicBezTo>
                      <a:pt x="39" y="2"/>
                      <a:pt x="40" y="1"/>
                      <a:pt x="40" y="1"/>
                    </a:cubicBezTo>
                    <a:cubicBezTo>
                      <a:pt x="40" y="1"/>
                      <a:pt x="41" y="1"/>
                      <a:pt x="41" y="0"/>
                    </a:cubicBezTo>
                    <a:cubicBezTo>
                      <a:pt x="42" y="0"/>
                      <a:pt x="42" y="0"/>
                      <a:pt x="43" y="0"/>
                    </a:cubicBezTo>
                    <a:cubicBezTo>
                      <a:pt x="47" y="0"/>
                      <a:pt x="47" y="0"/>
                      <a:pt x="47" y="0"/>
                    </a:cubicBezTo>
                    <a:cubicBezTo>
                      <a:pt x="47" y="0"/>
                      <a:pt x="47" y="0"/>
                      <a:pt x="48" y="0"/>
                    </a:cubicBezTo>
                    <a:cubicBezTo>
                      <a:pt x="48" y="1"/>
                      <a:pt x="48" y="1"/>
                      <a:pt x="48" y="1"/>
                    </a:cubicBezTo>
                    <a:cubicBezTo>
                      <a:pt x="49" y="1"/>
                      <a:pt x="49" y="1"/>
                      <a:pt x="49" y="2"/>
                    </a:cubicBezTo>
                    <a:cubicBezTo>
                      <a:pt x="49" y="2"/>
                      <a:pt x="49" y="3"/>
                      <a:pt x="49" y="3"/>
                    </a:cubicBezTo>
                    <a:lnTo>
                      <a:pt x="49"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0" name="Freeform 528">
                <a:extLst>
                  <a:ext uri="{FF2B5EF4-FFF2-40B4-BE49-F238E27FC236}">
                    <a16:creationId xmlns:a16="http://schemas.microsoft.com/office/drawing/2014/main" id="{50D3205A-FFA5-4170-B873-98A305B42914}"/>
                  </a:ext>
                </a:extLst>
              </p:cNvPr>
              <p:cNvSpPr>
                <a:spLocks noEditPoints="1"/>
              </p:cNvSpPr>
              <p:nvPr userDrawn="1"/>
            </p:nvSpPr>
            <p:spPr bwMode="auto">
              <a:xfrm>
                <a:off x="5377" y="2473"/>
                <a:ext cx="29" cy="34"/>
              </a:xfrm>
              <a:custGeom>
                <a:avLst/>
                <a:gdLst>
                  <a:gd name="T0" fmla="*/ 38 w 39"/>
                  <a:gd name="T1" fmla="*/ 44 h 46"/>
                  <a:gd name="T2" fmla="*/ 39 w 39"/>
                  <a:gd name="T3" fmla="*/ 45 h 46"/>
                  <a:gd name="T4" fmla="*/ 38 w 39"/>
                  <a:gd name="T5" fmla="*/ 46 h 46"/>
                  <a:gd name="T6" fmla="*/ 37 w 39"/>
                  <a:gd name="T7" fmla="*/ 46 h 46"/>
                  <a:gd name="T8" fmla="*/ 36 w 39"/>
                  <a:gd name="T9" fmla="*/ 46 h 46"/>
                  <a:gd name="T10" fmla="*/ 34 w 39"/>
                  <a:gd name="T11" fmla="*/ 46 h 46"/>
                  <a:gd name="T12" fmla="*/ 33 w 39"/>
                  <a:gd name="T13" fmla="*/ 46 h 46"/>
                  <a:gd name="T14" fmla="*/ 33 w 39"/>
                  <a:gd name="T15" fmla="*/ 45 h 46"/>
                  <a:gd name="T16" fmla="*/ 32 w 39"/>
                  <a:gd name="T17" fmla="*/ 45 h 46"/>
                  <a:gd name="T18" fmla="*/ 28 w 39"/>
                  <a:gd name="T19" fmla="*/ 34 h 46"/>
                  <a:gd name="T20" fmla="*/ 9 w 39"/>
                  <a:gd name="T21" fmla="*/ 34 h 46"/>
                  <a:gd name="T22" fmla="*/ 6 w 39"/>
                  <a:gd name="T23" fmla="*/ 45 h 46"/>
                  <a:gd name="T24" fmla="*/ 5 w 39"/>
                  <a:gd name="T25" fmla="*/ 45 h 46"/>
                  <a:gd name="T26" fmla="*/ 5 w 39"/>
                  <a:gd name="T27" fmla="*/ 46 h 46"/>
                  <a:gd name="T28" fmla="*/ 4 w 39"/>
                  <a:gd name="T29" fmla="*/ 46 h 46"/>
                  <a:gd name="T30" fmla="*/ 2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5 w 39"/>
                  <a:gd name="T43" fmla="*/ 1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8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8" y="44"/>
                    </a:moveTo>
                    <a:cubicBezTo>
                      <a:pt x="39" y="44"/>
                      <a:pt x="39" y="45"/>
                      <a:pt x="39" y="45"/>
                    </a:cubicBezTo>
                    <a:cubicBezTo>
                      <a:pt x="39" y="45"/>
                      <a:pt x="39" y="45"/>
                      <a:pt x="38" y="46"/>
                    </a:cubicBezTo>
                    <a:cubicBezTo>
                      <a:pt x="38" y="46"/>
                      <a:pt x="38" y="46"/>
                      <a:pt x="37" y="46"/>
                    </a:cubicBezTo>
                    <a:cubicBezTo>
                      <a:pt x="37" y="46"/>
                      <a:pt x="36" y="46"/>
                      <a:pt x="36" y="46"/>
                    </a:cubicBezTo>
                    <a:cubicBezTo>
                      <a:pt x="35" y="46"/>
                      <a:pt x="34" y="46"/>
                      <a:pt x="34" y="46"/>
                    </a:cubicBezTo>
                    <a:cubicBezTo>
                      <a:pt x="34" y="46"/>
                      <a:pt x="33" y="46"/>
                      <a:pt x="33" y="46"/>
                    </a:cubicBezTo>
                    <a:cubicBezTo>
                      <a:pt x="33" y="46"/>
                      <a:pt x="33" y="46"/>
                      <a:pt x="33" y="45"/>
                    </a:cubicBezTo>
                    <a:cubicBezTo>
                      <a:pt x="32" y="45"/>
                      <a:pt x="32" y="45"/>
                      <a:pt x="32" y="45"/>
                    </a:cubicBezTo>
                    <a:cubicBezTo>
                      <a:pt x="28" y="34"/>
                      <a:pt x="28" y="34"/>
                      <a:pt x="28" y="34"/>
                    </a:cubicBezTo>
                    <a:cubicBezTo>
                      <a:pt x="9" y="34"/>
                      <a:pt x="9" y="34"/>
                      <a:pt x="9" y="34"/>
                    </a:cubicBezTo>
                    <a:cubicBezTo>
                      <a:pt x="6" y="45"/>
                      <a:pt x="6" y="45"/>
                      <a:pt x="6" y="45"/>
                    </a:cubicBezTo>
                    <a:cubicBezTo>
                      <a:pt x="6" y="45"/>
                      <a:pt x="6" y="45"/>
                      <a:pt x="5" y="45"/>
                    </a:cubicBezTo>
                    <a:cubicBezTo>
                      <a:pt x="5" y="45"/>
                      <a:pt x="5" y="46"/>
                      <a:pt x="5" y="46"/>
                    </a:cubicBezTo>
                    <a:cubicBezTo>
                      <a:pt x="5" y="46"/>
                      <a:pt x="4" y="46"/>
                      <a:pt x="4" y="46"/>
                    </a:cubicBezTo>
                    <a:cubicBezTo>
                      <a:pt x="4" y="46"/>
                      <a:pt x="3" y="46"/>
                      <a:pt x="2" y="46"/>
                    </a:cubicBezTo>
                    <a:cubicBezTo>
                      <a:pt x="2" y="46"/>
                      <a:pt x="1" y="46"/>
                      <a:pt x="1" y="46"/>
                    </a:cubicBezTo>
                    <a:cubicBezTo>
                      <a:pt x="0" y="46"/>
                      <a:pt x="0" y="46"/>
                      <a:pt x="0" y="46"/>
                    </a:cubicBezTo>
                    <a:cubicBezTo>
                      <a:pt x="0" y="45"/>
                      <a:pt x="0" y="45"/>
                      <a:pt x="0" y="45"/>
                    </a:cubicBezTo>
                    <a:cubicBezTo>
                      <a:pt x="0" y="44"/>
                      <a:pt x="0" y="44"/>
                      <a:pt x="0" y="44"/>
                    </a:cubicBezTo>
                    <a:cubicBezTo>
                      <a:pt x="15" y="1"/>
                      <a:pt x="15" y="1"/>
                      <a:pt x="15" y="1"/>
                    </a:cubicBezTo>
                    <a:cubicBezTo>
                      <a:pt x="15" y="1"/>
                      <a:pt x="15" y="1"/>
                      <a:pt x="15" y="1"/>
                    </a:cubicBezTo>
                    <a:cubicBezTo>
                      <a:pt x="16" y="1"/>
                      <a:pt x="16" y="0"/>
                      <a:pt x="16" y="0"/>
                    </a:cubicBezTo>
                    <a:cubicBezTo>
                      <a:pt x="16" y="0"/>
                      <a:pt x="17" y="0"/>
                      <a:pt x="17" y="0"/>
                    </a:cubicBezTo>
                    <a:cubicBezTo>
                      <a:pt x="18" y="0"/>
                      <a:pt x="18" y="0"/>
                      <a:pt x="19" y="0"/>
                    </a:cubicBezTo>
                    <a:cubicBezTo>
                      <a:pt x="20" y="0"/>
                      <a:pt x="20" y="0"/>
                      <a:pt x="21" y="0"/>
                    </a:cubicBezTo>
                    <a:cubicBezTo>
                      <a:pt x="21" y="0"/>
                      <a:pt x="22" y="0"/>
                      <a:pt x="22" y="0"/>
                    </a:cubicBezTo>
                    <a:cubicBezTo>
                      <a:pt x="22" y="0"/>
                      <a:pt x="23" y="1"/>
                      <a:pt x="23" y="1"/>
                    </a:cubicBezTo>
                    <a:cubicBezTo>
                      <a:pt x="23" y="1"/>
                      <a:pt x="23" y="1"/>
                      <a:pt x="23" y="1"/>
                    </a:cubicBezTo>
                    <a:lnTo>
                      <a:pt x="38"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1" name="Freeform 529">
                <a:extLst>
                  <a:ext uri="{FF2B5EF4-FFF2-40B4-BE49-F238E27FC236}">
                    <a16:creationId xmlns:a16="http://schemas.microsoft.com/office/drawing/2014/main" id="{2262593C-8440-4098-91C2-D5B09CC9FDFB}"/>
                  </a:ext>
                </a:extLst>
              </p:cNvPr>
              <p:cNvSpPr>
                <a:spLocks/>
              </p:cNvSpPr>
              <p:nvPr userDrawn="1"/>
            </p:nvSpPr>
            <p:spPr bwMode="auto">
              <a:xfrm>
                <a:off x="5411" y="2473"/>
                <a:ext cx="26" cy="34"/>
              </a:xfrm>
              <a:custGeom>
                <a:avLst/>
                <a:gdLst>
                  <a:gd name="T0" fmla="*/ 34 w 34"/>
                  <a:gd name="T1" fmla="*/ 43 h 46"/>
                  <a:gd name="T2" fmla="*/ 34 w 34"/>
                  <a:gd name="T3" fmla="*/ 44 h 46"/>
                  <a:gd name="T4" fmla="*/ 34 w 34"/>
                  <a:gd name="T5" fmla="*/ 45 h 46"/>
                  <a:gd name="T6" fmla="*/ 33 w 34"/>
                  <a:gd name="T7" fmla="*/ 46 h 46"/>
                  <a:gd name="T8" fmla="*/ 32 w 34"/>
                  <a:gd name="T9" fmla="*/ 46 h 46"/>
                  <a:gd name="T10" fmla="*/ 30 w 34"/>
                  <a:gd name="T11" fmla="*/ 46 h 46"/>
                  <a:gd name="T12" fmla="*/ 28 w 34"/>
                  <a:gd name="T13" fmla="*/ 46 h 46"/>
                  <a:gd name="T14" fmla="*/ 27 w 34"/>
                  <a:gd name="T15" fmla="*/ 45 h 46"/>
                  <a:gd name="T16" fmla="*/ 25 w 34"/>
                  <a:gd name="T17" fmla="*/ 44 h 46"/>
                  <a:gd name="T18" fmla="*/ 24 w 34"/>
                  <a:gd name="T19" fmla="*/ 41 h 46"/>
                  <a:gd name="T20" fmla="*/ 10 w 34"/>
                  <a:gd name="T21" fmla="*/ 15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6 h 46"/>
                  <a:gd name="T38" fmla="*/ 4 w 34"/>
                  <a:gd name="T39" fmla="*/ 46 h 46"/>
                  <a:gd name="T40" fmla="*/ 3 w 34"/>
                  <a:gd name="T41" fmla="*/ 46 h 46"/>
                  <a:gd name="T42" fmla="*/ 2 w 34"/>
                  <a:gd name="T43" fmla="*/ 46 h 46"/>
                  <a:gd name="T44" fmla="*/ 1 w 34"/>
                  <a:gd name="T45" fmla="*/ 46 h 46"/>
                  <a:gd name="T46" fmla="*/ 0 w 34"/>
                  <a:gd name="T47" fmla="*/ 45 h 46"/>
                  <a:gd name="T48" fmla="*/ 0 w 34"/>
                  <a:gd name="T49" fmla="*/ 45 h 46"/>
                  <a:gd name="T50" fmla="*/ 0 w 34"/>
                  <a:gd name="T51" fmla="*/ 3 h 46"/>
                  <a:gd name="T52" fmla="*/ 1 w 34"/>
                  <a:gd name="T53" fmla="*/ 1 h 46"/>
                  <a:gd name="T54" fmla="*/ 3 w 34"/>
                  <a:gd name="T55" fmla="*/ 0 h 46"/>
                  <a:gd name="T56" fmla="*/ 5 w 34"/>
                  <a:gd name="T57" fmla="*/ 0 h 46"/>
                  <a:gd name="T58" fmla="*/ 7 w 34"/>
                  <a:gd name="T59" fmla="*/ 0 h 46"/>
                  <a:gd name="T60" fmla="*/ 9 w 34"/>
                  <a:gd name="T61" fmla="*/ 1 h 46"/>
                  <a:gd name="T62" fmla="*/ 10 w 34"/>
                  <a:gd name="T63" fmla="*/ 2 h 46"/>
                  <a:gd name="T64" fmla="*/ 11 w 34"/>
                  <a:gd name="T65" fmla="*/ 4 h 46"/>
                  <a:gd name="T66" fmla="*/ 21 w 34"/>
                  <a:gd name="T67" fmla="*/ 24 h 46"/>
                  <a:gd name="T68" fmla="*/ 23 w 34"/>
                  <a:gd name="T69" fmla="*/ 27 h 46"/>
                  <a:gd name="T70" fmla="*/ 25 w 34"/>
                  <a:gd name="T71" fmla="*/ 31 h 46"/>
                  <a:gd name="T72" fmla="*/ 27 w 34"/>
                  <a:gd name="T73" fmla="*/ 34 h 46"/>
                  <a:gd name="T74" fmla="*/ 28 w 34"/>
                  <a:gd name="T75" fmla="*/ 38 h 46"/>
                  <a:gd name="T76" fmla="*/ 28 w 34"/>
                  <a:gd name="T77" fmla="*/ 38 h 46"/>
                  <a:gd name="T78" fmla="*/ 28 w 34"/>
                  <a:gd name="T79" fmla="*/ 32 h 46"/>
                  <a:gd name="T80" fmla="*/ 28 w 34"/>
                  <a:gd name="T81" fmla="*/ 26 h 46"/>
                  <a:gd name="T82" fmla="*/ 28 w 34"/>
                  <a:gd name="T83" fmla="*/ 1 h 46"/>
                  <a:gd name="T84" fmla="*/ 28 w 34"/>
                  <a:gd name="T85" fmla="*/ 1 h 46"/>
                  <a:gd name="T86" fmla="*/ 29 w 34"/>
                  <a:gd name="T87" fmla="*/ 0 h 46"/>
                  <a:gd name="T88" fmla="*/ 30 w 34"/>
                  <a:gd name="T89" fmla="*/ 0 h 46"/>
                  <a:gd name="T90" fmla="*/ 31 w 34"/>
                  <a:gd name="T91" fmla="*/ 0 h 46"/>
                  <a:gd name="T92" fmla="*/ 33 w 34"/>
                  <a:gd name="T93" fmla="*/ 0 h 46"/>
                  <a:gd name="T94" fmla="*/ 34 w 34"/>
                  <a:gd name="T95" fmla="*/ 0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4"/>
                    </a:cubicBezTo>
                    <a:cubicBezTo>
                      <a:pt x="34" y="45"/>
                      <a:pt x="34" y="45"/>
                      <a:pt x="34" y="45"/>
                    </a:cubicBezTo>
                    <a:cubicBezTo>
                      <a:pt x="33" y="45"/>
                      <a:pt x="33" y="46"/>
                      <a:pt x="33" y="46"/>
                    </a:cubicBezTo>
                    <a:cubicBezTo>
                      <a:pt x="32" y="46"/>
                      <a:pt x="32" y="46"/>
                      <a:pt x="32" y="46"/>
                    </a:cubicBezTo>
                    <a:cubicBezTo>
                      <a:pt x="30" y="46"/>
                      <a:pt x="30" y="46"/>
                      <a:pt x="30" y="46"/>
                    </a:cubicBezTo>
                    <a:cubicBezTo>
                      <a:pt x="29" y="46"/>
                      <a:pt x="29" y="46"/>
                      <a:pt x="28" y="46"/>
                    </a:cubicBezTo>
                    <a:cubicBezTo>
                      <a:pt x="28" y="46"/>
                      <a:pt x="27" y="45"/>
                      <a:pt x="27" y="45"/>
                    </a:cubicBezTo>
                    <a:cubicBezTo>
                      <a:pt x="26" y="45"/>
                      <a:pt x="26" y="44"/>
                      <a:pt x="25" y="44"/>
                    </a:cubicBezTo>
                    <a:cubicBezTo>
                      <a:pt x="25" y="43"/>
                      <a:pt x="25" y="42"/>
                      <a:pt x="24" y="41"/>
                    </a:cubicBezTo>
                    <a:cubicBezTo>
                      <a:pt x="10" y="15"/>
                      <a:pt x="10" y="15"/>
                      <a:pt x="10" y="15"/>
                    </a:cubicBezTo>
                    <a:cubicBezTo>
                      <a:pt x="9" y="14"/>
                      <a:pt x="9" y="13"/>
                      <a:pt x="8" y="11"/>
                    </a:cubicBezTo>
                    <a:cubicBezTo>
                      <a:pt x="7"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5"/>
                      <a:pt x="6" y="46"/>
                      <a:pt x="5" y="46"/>
                    </a:cubicBezTo>
                    <a:cubicBezTo>
                      <a:pt x="5" y="46"/>
                      <a:pt x="5" y="46"/>
                      <a:pt x="4" y="46"/>
                    </a:cubicBezTo>
                    <a:cubicBezTo>
                      <a:pt x="4" y="46"/>
                      <a:pt x="4" y="46"/>
                      <a:pt x="3" y="46"/>
                    </a:cubicBezTo>
                    <a:cubicBezTo>
                      <a:pt x="2" y="46"/>
                      <a:pt x="2" y="46"/>
                      <a:pt x="2" y="46"/>
                    </a:cubicBezTo>
                    <a:cubicBezTo>
                      <a:pt x="1" y="46"/>
                      <a:pt x="1" y="46"/>
                      <a:pt x="1" y="46"/>
                    </a:cubicBezTo>
                    <a:cubicBezTo>
                      <a:pt x="0" y="46"/>
                      <a:pt x="0" y="45"/>
                      <a:pt x="0" y="45"/>
                    </a:cubicBezTo>
                    <a:cubicBezTo>
                      <a:pt x="0" y="45"/>
                      <a:pt x="0" y="45"/>
                      <a:pt x="0" y="45"/>
                    </a:cubicBezTo>
                    <a:cubicBezTo>
                      <a:pt x="0" y="3"/>
                      <a:pt x="0" y="3"/>
                      <a:pt x="0" y="3"/>
                    </a:cubicBezTo>
                    <a:cubicBezTo>
                      <a:pt x="0" y="2"/>
                      <a:pt x="0" y="1"/>
                      <a:pt x="1" y="1"/>
                    </a:cubicBezTo>
                    <a:cubicBezTo>
                      <a:pt x="1" y="0"/>
                      <a:pt x="2" y="0"/>
                      <a:pt x="3" y="0"/>
                    </a:cubicBezTo>
                    <a:cubicBezTo>
                      <a:pt x="5" y="0"/>
                      <a:pt x="5" y="0"/>
                      <a:pt x="5" y="0"/>
                    </a:cubicBezTo>
                    <a:cubicBezTo>
                      <a:pt x="6" y="0"/>
                      <a:pt x="7" y="0"/>
                      <a:pt x="7" y="0"/>
                    </a:cubicBezTo>
                    <a:cubicBezTo>
                      <a:pt x="8" y="1"/>
                      <a:pt x="8" y="1"/>
                      <a:pt x="9" y="1"/>
                    </a:cubicBezTo>
                    <a:cubicBezTo>
                      <a:pt x="9" y="1"/>
                      <a:pt x="9" y="2"/>
                      <a:pt x="10" y="2"/>
                    </a:cubicBezTo>
                    <a:cubicBezTo>
                      <a:pt x="10" y="3"/>
                      <a:pt x="10" y="3"/>
                      <a:pt x="11" y="4"/>
                    </a:cubicBezTo>
                    <a:cubicBezTo>
                      <a:pt x="21" y="24"/>
                      <a:pt x="21" y="24"/>
                      <a:pt x="21" y="24"/>
                    </a:cubicBezTo>
                    <a:cubicBezTo>
                      <a:pt x="22" y="25"/>
                      <a:pt x="23" y="26"/>
                      <a:pt x="23" y="27"/>
                    </a:cubicBezTo>
                    <a:cubicBezTo>
                      <a:pt x="24" y="29"/>
                      <a:pt x="24" y="30"/>
                      <a:pt x="25" y="31"/>
                    </a:cubicBezTo>
                    <a:cubicBezTo>
                      <a:pt x="26" y="32"/>
                      <a:pt x="26" y="33"/>
                      <a:pt x="27" y="34"/>
                    </a:cubicBezTo>
                    <a:cubicBezTo>
                      <a:pt x="27" y="35"/>
                      <a:pt x="28" y="36"/>
                      <a:pt x="28" y="38"/>
                    </a:cubicBezTo>
                    <a:cubicBezTo>
                      <a:pt x="28" y="38"/>
                      <a:pt x="28" y="38"/>
                      <a:pt x="28" y="38"/>
                    </a:cubicBezTo>
                    <a:cubicBezTo>
                      <a:pt x="28" y="36"/>
                      <a:pt x="28" y="34"/>
                      <a:pt x="28" y="32"/>
                    </a:cubicBezTo>
                    <a:cubicBezTo>
                      <a:pt x="28" y="30"/>
                      <a:pt x="28" y="28"/>
                      <a:pt x="28" y="26"/>
                    </a:cubicBezTo>
                    <a:cubicBezTo>
                      <a:pt x="28" y="1"/>
                      <a:pt x="28" y="1"/>
                      <a:pt x="28" y="1"/>
                    </a:cubicBezTo>
                    <a:cubicBezTo>
                      <a:pt x="28" y="1"/>
                      <a:pt x="28" y="1"/>
                      <a:pt x="28" y="1"/>
                    </a:cubicBezTo>
                    <a:cubicBezTo>
                      <a:pt x="29" y="1"/>
                      <a:pt x="29" y="1"/>
                      <a:pt x="29" y="0"/>
                    </a:cubicBezTo>
                    <a:cubicBezTo>
                      <a:pt x="29" y="0"/>
                      <a:pt x="30" y="0"/>
                      <a:pt x="30" y="0"/>
                    </a:cubicBezTo>
                    <a:cubicBezTo>
                      <a:pt x="30" y="0"/>
                      <a:pt x="31" y="0"/>
                      <a:pt x="31" y="0"/>
                    </a:cubicBezTo>
                    <a:cubicBezTo>
                      <a:pt x="32" y="0"/>
                      <a:pt x="32" y="0"/>
                      <a:pt x="33" y="0"/>
                    </a:cubicBezTo>
                    <a:cubicBezTo>
                      <a:pt x="33" y="0"/>
                      <a:pt x="34" y="0"/>
                      <a:pt x="34" y="0"/>
                    </a:cubicBezTo>
                    <a:cubicBezTo>
                      <a:pt x="34" y="1"/>
                      <a:pt x="34" y="1"/>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2" name="Freeform 530">
                <a:extLst>
                  <a:ext uri="{FF2B5EF4-FFF2-40B4-BE49-F238E27FC236}">
                    <a16:creationId xmlns:a16="http://schemas.microsoft.com/office/drawing/2014/main" id="{9802894E-598A-400D-8165-9BEA07A2EC0C}"/>
                  </a:ext>
                </a:extLst>
              </p:cNvPr>
              <p:cNvSpPr>
                <a:spLocks/>
              </p:cNvSpPr>
              <p:nvPr userDrawn="1"/>
            </p:nvSpPr>
            <p:spPr bwMode="auto">
              <a:xfrm>
                <a:off x="5442" y="2473"/>
                <a:ext cx="25" cy="34"/>
              </a:xfrm>
              <a:custGeom>
                <a:avLst/>
                <a:gdLst>
                  <a:gd name="T0" fmla="*/ 20 w 33"/>
                  <a:gd name="T1" fmla="*/ 28 h 46"/>
                  <a:gd name="T2" fmla="*/ 20 w 33"/>
                  <a:gd name="T3" fmla="*/ 45 h 46"/>
                  <a:gd name="T4" fmla="*/ 20 w 33"/>
                  <a:gd name="T5" fmla="*/ 45 h 46"/>
                  <a:gd name="T6" fmla="*/ 19 w 33"/>
                  <a:gd name="T7" fmla="*/ 46 h 46"/>
                  <a:gd name="T8" fmla="*/ 18 w 33"/>
                  <a:gd name="T9" fmla="*/ 46 h 46"/>
                  <a:gd name="T10" fmla="*/ 17 w 33"/>
                  <a:gd name="T11" fmla="*/ 46 h 46"/>
                  <a:gd name="T12" fmla="*/ 15 w 33"/>
                  <a:gd name="T13" fmla="*/ 46 h 46"/>
                  <a:gd name="T14" fmla="*/ 15 w 33"/>
                  <a:gd name="T15" fmla="*/ 46 h 46"/>
                  <a:gd name="T16" fmla="*/ 14 w 33"/>
                  <a:gd name="T17" fmla="*/ 45 h 46"/>
                  <a:gd name="T18" fmla="*/ 14 w 33"/>
                  <a:gd name="T19" fmla="*/ 45 h 46"/>
                  <a:gd name="T20" fmla="*/ 14 w 33"/>
                  <a:gd name="T21" fmla="*/ 28 h 46"/>
                  <a:gd name="T22" fmla="*/ 1 w 33"/>
                  <a:gd name="T23" fmla="*/ 2 h 46"/>
                  <a:gd name="T24" fmla="*/ 1 w 33"/>
                  <a:gd name="T25" fmla="*/ 1 h 46"/>
                  <a:gd name="T26" fmla="*/ 1 w 33"/>
                  <a:gd name="T27" fmla="*/ 0 h 46"/>
                  <a:gd name="T28" fmla="*/ 2 w 33"/>
                  <a:gd name="T29" fmla="*/ 0 h 46"/>
                  <a:gd name="T30" fmla="*/ 4 w 33"/>
                  <a:gd name="T31" fmla="*/ 0 h 46"/>
                  <a:gd name="T32" fmla="*/ 5 w 33"/>
                  <a:gd name="T33" fmla="*/ 0 h 46"/>
                  <a:gd name="T34" fmla="*/ 6 w 33"/>
                  <a:gd name="T35" fmla="*/ 0 h 46"/>
                  <a:gd name="T36" fmla="*/ 7 w 33"/>
                  <a:gd name="T37" fmla="*/ 1 h 46"/>
                  <a:gd name="T38" fmla="*/ 7 w 33"/>
                  <a:gd name="T39" fmla="*/ 1 h 46"/>
                  <a:gd name="T40" fmla="*/ 14 w 33"/>
                  <a:gd name="T41" fmla="*/ 14 h 46"/>
                  <a:gd name="T42" fmla="*/ 15 w 33"/>
                  <a:gd name="T43" fmla="*/ 18 h 46"/>
                  <a:gd name="T44" fmla="*/ 17 w 33"/>
                  <a:gd name="T45" fmla="*/ 22 h 46"/>
                  <a:gd name="T46" fmla="*/ 17 w 33"/>
                  <a:gd name="T47" fmla="*/ 22 h 46"/>
                  <a:gd name="T48" fmla="*/ 19 w 33"/>
                  <a:gd name="T49" fmla="*/ 18 h 46"/>
                  <a:gd name="T50" fmla="*/ 21 w 33"/>
                  <a:gd name="T51" fmla="*/ 14 h 46"/>
                  <a:gd name="T52" fmla="*/ 27 w 33"/>
                  <a:gd name="T53" fmla="*/ 1 h 46"/>
                  <a:gd name="T54" fmla="*/ 27 w 33"/>
                  <a:gd name="T55" fmla="*/ 1 h 46"/>
                  <a:gd name="T56" fmla="*/ 28 w 33"/>
                  <a:gd name="T57" fmla="*/ 0 h 46"/>
                  <a:gd name="T58" fmla="*/ 29 w 33"/>
                  <a:gd name="T59" fmla="*/ 0 h 46"/>
                  <a:gd name="T60" fmla="*/ 30 w 33"/>
                  <a:gd name="T61" fmla="*/ 0 h 46"/>
                  <a:gd name="T62" fmla="*/ 32 w 33"/>
                  <a:gd name="T63" fmla="*/ 0 h 46"/>
                  <a:gd name="T64" fmla="*/ 33 w 33"/>
                  <a:gd name="T65" fmla="*/ 0 h 46"/>
                  <a:gd name="T66" fmla="*/ 33 w 33"/>
                  <a:gd name="T67" fmla="*/ 1 h 46"/>
                  <a:gd name="T68" fmla="*/ 33 w 33"/>
                  <a:gd name="T69" fmla="*/ 2 h 46"/>
                  <a:gd name="T70" fmla="*/ 20 w 33"/>
                  <a:gd name="T7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46">
                    <a:moveTo>
                      <a:pt x="20" y="28"/>
                    </a:moveTo>
                    <a:cubicBezTo>
                      <a:pt x="20" y="45"/>
                      <a:pt x="20" y="45"/>
                      <a:pt x="20" y="45"/>
                    </a:cubicBezTo>
                    <a:cubicBezTo>
                      <a:pt x="20" y="45"/>
                      <a:pt x="20" y="45"/>
                      <a:pt x="20" y="45"/>
                    </a:cubicBezTo>
                    <a:cubicBezTo>
                      <a:pt x="20" y="45"/>
                      <a:pt x="20" y="46"/>
                      <a:pt x="19" y="46"/>
                    </a:cubicBezTo>
                    <a:cubicBezTo>
                      <a:pt x="19" y="46"/>
                      <a:pt x="19" y="46"/>
                      <a:pt x="18" y="46"/>
                    </a:cubicBezTo>
                    <a:cubicBezTo>
                      <a:pt x="18" y="46"/>
                      <a:pt x="17" y="46"/>
                      <a:pt x="17" y="46"/>
                    </a:cubicBezTo>
                    <a:cubicBezTo>
                      <a:pt x="16" y="46"/>
                      <a:pt x="16" y="46"/>
                      <a:pt x="15" y="46"/>
                    </a:cubicBezTo>
                    <a:cubicBezTo>
                      <a:pt x="15" y="46"/>
                      <a:pt x="15" y="46"/>
                      <a:pt x="15" y="46"/>
                    </a:cubicBezTo>
                    <a:cubicBezTo>
                      <a:pt x="14" y="46"/>
                      <a:pt x="14" y="45"/>
                      <a:pt x="14" y="45"/>
                    </a:cubicBezTo>
                    <a:cubicBezTo>
                      <a:pt x="14" y="45"/>
                      <a:pt x="14" y="45"/>
                      <a:pt x="14" y="45"/>
                    </a:cubicBezTo>
                    <a:cubicBezTo>
                      <a:pt x="14" y="28"/>
                      <a:pt x="14" y="28"/>
                      <a:pt x="14" y="28"/>
                    </a:cubicBezTo>
                    <a:cubicBezTo>
                      <a:pt x="1" y="2"/>
                      <a:pt x="1" y="2"/>
                      <a:pt x="1" y="2"/>
                    </a:cubicBezTo>
                    <a:cubicBezTo>
                      <a:pt x="1" y="2"/>
                      <a:pt x="1" y="1"/>
                      <a:pt x="1" y="1"/>
                    </a:cubicBezTo>
                    <a:cubicBezTo>
                      <a:pt x="0" y="1"/>
                      <a:pt x="1" y="1"/>
                      <a:pt x="1" y="0"/>
                    </a:cubicBezTo>
                    <a:cubicBezTo>
                      <a:pt x="1" y="0"/>
                      <a:pt x="1" y="0"/>
                      <a:pt x="2" y="0"/>
                    </a:cubicBezTo>
                    <a:cubicBezTo>
                      <a:pt x="2" y="0"/>
                      <a:pt x="3" y="0"/>
                      <a:pt x="4" y="0"/>
                    </a:cubicBezTo>
                    <a:cubicBezTo>
                      <a:pt x="4" y="0"/>
                      <a:pt x="5" y="0"/>
                      <a:pt x="5" y="0"/>
                    </a:cubicBezTo>
                    <a:cubicBezTo>
                      <a:pt x="6" y="0"/>
                      <a:pt x="6" y="0"/>
                      <a:pt x="6" y="0"/>
                    </a:cubicBezTo>
                    <a:cubicBezTo>
                      <a:pt x="7" y="0"/>
                      <a:pt x="7" y="1"/>
                      <a:pt x="7" y="1"/>
                    </a:cubicBezTo>
                    <a:cubicBezTo>
                      <a:pt x="7" y="1"/>
                      <a:pt x="7" y="1"/>
                      <a:pt x="7" y="1"/>
                    </a:cubicBezTo>
                    <a:cubicBezTo>
                      <a:pt x="14" y="14"/>
                      <a:pt x="14" y="14"/>
                      <a:pt x="14" y="14"/>
                    </a:cubicBezTo>
                    <a:cubicBezTo>
                      <a:pt x="14" y="16"/>
                      <a:pt x="15" y="17"/>
                      <a:pt x="15" y="18"/>
                    </a:cubicBezTo>
                    <a:cubicBezTo>
                      <a:pt x="16" y="20"/>
                      <a:pt x="16" y="21"/>
                      <a:pt x="17" y="22"/>
                    </a:cubicBezTo>
                    <a:cubicBezTo>
                      <a:pt x="17" y="22"/>
                      <a:pt x="17" y="22"/>
                      <a:pt x="17" y="22"/>
                    </a:cubicBezTo>
                    <a:cubicBezTo>
                      <a:pt x="18" y="21"/>
                      <a:pt x="18" y="20"/>
                      <a:pt x="19" y="18"/>
                    </a:cubicBezTo>
                    <a:cubicBezTo>
                      <a:pt x="19" y="17"/>
                      <a:pt x="20" y="16"/>
                      <a:pt x="21" y="14"/>
                    </a:cubicBezTo>
                    <a:cubicBezTo>
                      <a:pt x="27" y="1"/>
                      <a:pt x="27" y="1"/>
                      <a:pt x="27" y="1"/>
                    </a:cubicBezTo>
                    <a:cubicBezTo>
                      <a:pt x="27" y="1"/>
                      <a:pt x="27" y="1"/>
                      <a:pt x="27" y="1"/>
                    </a:cubicBezTo>
                    <a:cubicBezTo>
                      <a:pt x="27" y="1"/>
                      <a:pt x="27" y="0"/>
                      <a:pt x="28" y="0"/>
                    </a:cubicBezTo>
                    <a:cubicBezTo>
                      <a:pt x="28" y="0"/>
                      <a:pt x="28" y="0"/>
                      <a:pt x="29" y="0"/>
                    </a:cubicBezTo>
                    <a:cubicBezTo>
                      <a:pt x="29" y="0"/>
                      <a:pt x="29" y="0"/>
                      <a:pt x="30" y="0"/>
                    </a:cubicBezTo>
                    <a:cubicBezTo>
                      <a:pt x="31" y="0"/>
                      <a:pt x="32" y="0"/>
                      <a:pt x="32" y="0"/>
                    </a:cubicBezTo>
                    <a:cubicBezTo>
                      <a:pt x="33" y="0"/>
                      <a:pt x="33" y="0"/>
                      <a:pt x="33" y="0"/>
                    </a:cubicBezTo>
                    <a:cubicBezTo>
                      <a:pt x="33" y="1"/>
                      <a:pt x="33" y="1"/>
                      <a:pt x="33" y="1"/>
                    </a:cubicBezTo>
                    <a:cubicBezTo>
                      <a:pt x="33" y="1"/>
                      <a:pt x="33" y="2"/>
                      <a:pt x="33" y="2"/>
                    </a:cubicBezTo>
                    <a:lnTo>
                      <a:pt x="20" y="28"/>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3" name="Freeform 531">
                <a:extLst>
                  <a:ext uri="{FF2B5EF4-FFF2-40B4-BE49-F238E27FC236}">
                    <a16:creationId xmlns:a16="http://schemas.microsoft.com/office/drawing/2014/main" id="{42CE4EF8-6BFB-42FD-9AC7-49C372CEEC1E}"/>
                  </a:ext>
                </a:extLst>
              </p:cNvPr>
              <p:cNvSpPr>
                <a:spLocks/>
              </p:cNvSpPr>
              <p:nvPr userDrawn="1"/>
            </p:nvSpPr>
            <p:spPr bwMode="auto">
              <a:xfrm>
                <a:off x="4778" y="2276"/>
                <a:ext cx="26" cy="35"/>
              </a:xfrm>
              <a:custGeom>
                <a:avLst/>
                <a:gdLst>
                  <a:gd name="T0" fmla="*/ 35 w 35"/>
                  <a:gd name="T1" fmla="*/ 43 h 46"/>
                  <a:gd name="T2" fmla="*/ 35 w 35"/>
                  <a:gd name="T3" fmla="*/ 44 h 46"/>
                  <a:gd name="T4" fmla="*/ 34 w 35"/>
                  <a:gd name="T5" fmla="*/ 45 h 46"/>
                  <a:gd name="T6" fmla="*/ 33 w 35"/>
                  <a:gd name="T7" fmla="*/ 46 h 46"/>
                  <a:gd name="T8" fmla="*/ 32 w 35"/>
                  <a:gd name="T9" fmla="*/ 46 h 46"/>
                  <a:gd name="T10" fmla="*/ 30 w 35"/>
                  <a:gd name="T11" fmla="*/ 46 h 46"/>
                  <a:gd name="T12" fmla="*/ 28 w 35"/>
                  <a:gd name="T13" fmla="*/ 46 h 46"/>
                  <a:gd name="T14" fmla="*/ 27 w 35"/>
                  <a:gd name="T15" fmla="*/ 45 h 46"/>
                  <a:gd name="T16" fmla="*/ 26 w 35"/>
                  <a:gd name="T17" fmla="*/ 43 h 46"/>
                  <a:gd name="T18" fmla="*/ 24 w 35"/>
                  <a:gd name="T19" fmla="*/ 41 h 46"/>
                  <a:gd name="T20" fmla="*/ 11 w 35"/>
                  <a:gd name="T21" fmla="*/ 15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6 h 46"/>
                  <a:gd name="T38" fmla="*/ 5 w 35"/>
                  <a:gd name="T39" fmla="*/ 46 h 46"/>
                  <a:gd name="T40" fmla="*/ 3 w 35"/>
                  <a:gd name="T41" fmla="*/ 46 h 46"/>
                  <a:gd name="T42" fmla="*/ 2 w 35"/>
                  <a:gd name="T43" fmla="*/ 46 h 46"/>
                  <a:gd name="T44" fmla="*/ 1 w 35"/>
                  <a:gd name="T45" fmla="*/ 46 h 46"/>
                  <a:gd name="T46" fmla="*/ 1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8 w 35"/>
                  <a:gd name="T59" fmla="*/ 0 h 46"/>
                  <a:gd name="T60" fmla="*/ 9 w 35"/>
                  <a:gd name="T61" fmla="*/ 1 h 46"/>
                  <a:gd name="T62" fmla="*/ 10 w 35"/>
                  <a:gd name="T63" fmla="*/ 2 h 46"/>
                  <a:gd name="T64" fmla="*/ 11 w 35"/>
                  <a:gd name="T65" fmla="*/ 4 h 46"/>
                  <a:gd name="T66" fmla="*/ 22 w 35"/>
                  <a:gd name="T67" fmla="*/ 24 h 46"/>
                  <a:gd name="T68" fmla="*/ 24 w 35"/>
                  <a:gd name="T69" fmla="*/ 27 h 46"/>
                  <a:gd name="T70" fmla="*/ 25 w 35"/>
                  <a:gd name="T71" fmla="*/ 31 h 46"/>
                  <a:gd name="T72" fmla="*/ 27 w 35"/>
                  <a:gd name="T73" fmla="*/ 34 h 46"/>
                  <a:gd name="T74" fmla="*/ 29 w 35"/>
                  <a:gd name="T75" fmla="*/ 37 h 46"/>
                  <a:gd name="T76" fmla="*/ 29 w 35"/>
                  <a:gd name="T77" fmla="*/ 37 h 46"/>
                  <a:gd name="T78" fmla="*/ 29 w 35"/>
                  <a:gd name="T79" fmla="*/ 32 h 46"/>
                  <a:gd name="T80" fmla="*/ 29 w 35"/>
                  <a:gd name="T81" fmla="*/ 26 h 46"/>
                  <a:gd name="T82" fmla="*/ 29 w 35"/>
                  <a:gd name="T83" fmla="*/ 1 h 46"/>
                  <a:gd name="T84" fmla="*/ 29 w 35"/>
                  <a:gd name="T85" fmla="*/ 1 h 46"/>
                  <a:gd name="T86" fmla="*/ 29 w 35"/>
                  <a:gd name="T87" fmla="*/ 0 h 46"/>
                  <a:gd name="T88" fmla="*/ 30 w 35"/>
                  <a:gd name="T89" fmla="*/ 0 h 46"/>
                  <a:gd name="T90" fmla="*/ 32 w 35"/>
                  <a:gd name="T91" fmla="*/ 0 h 46"/>
                  <a:gd name="T92" fmla="*/ 33 w 35"/>
                  <a:gd name="T93" fmla="*/ 0 h 46"/>
                  <a:gd name="T94" fmla="*/ 34 w 35"/>
                  <a:gd name="T95" fmla="*/ 0 h 46"/>
                  <a:gd name="T96" fmla="*/ 35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5" y="44"/>
                      <a:pt x="35" y="44"/>
                    </a:cubicBezTo>
                    <a:cubicBezTo>
                      <a:pt x="34" y="45"/>
                      <a:pt x="34" y="45"/>
                      <a:pt x="34" y="45"/>
                    </a:cubicBezTo>
                    <a:cubicBezTo>
                      <a:pt x="34" y="45"/>
                      <a:pt x="33" y="46"/>
                      <a:pt x="33" y="46"/>
                    </a:cubicBezTo>
                    <a:cubicBezTo>
                      <a:pt x="33" y="46"/>
                      <a:pt x="32" y="46"/>
                      <a:pt x="32" y="46"/>
                    </a:cubicBezTo>
                    <a:cubicBezTo>
                      <a:pt x="30" y="46"/>
                      <a:pt x="30" y="46"/>
                      <a:pt x="30" y="46"/>
                    </a:cubicBezTo>
                    <a:cubicBezTo>
                      <a:pt x="29" y="46"/>
                      <a:pt x="29" y="46"/>
                      <a:pt x="28" y="46"/>
                    </a:cubicBezTo>
                    <a:cubicBezTo>
                      <a:pt x="28" y="45"/>
                      <a:pt x="28" y="45"/>
                      <a:pt x="27" y="45"/>
                    </a:cubicBezTo>
                    <a:cubicBezTo>
                      <a:pt x="27" y="45"/>
                      <a:pt x="26" y="44"/>
                      <a:pt x="26" y="43"/>
                    </a:cubicBezTo>
                    <a:cubicBezTo>
                      <a:pt x="25" y="43"/>
                      <a:pt x="25" y="42"/>
                      <a:pt x="24" y="41"/>
                    </a:cubicBezTo>
                    <a:cubicBezTo>
                      <a:pt x="11" y="15"/>
                      <a:pt x="11" y="15"/>
                      <a:pt x="11" y="15"/>
                    </a:cubicBezTo>
                    <a:cubicBezTo>
                      <a:pt x="10" y="14"/>
                      <a:pt x="9" y="13"/>
                      <a:pt x="8" y="11"/>
                    </a:cubicBezTo>
                    <a:cubicBezTo>
                      <a:pt x="8"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5"/>
                      <a:pt x="6" y="45"/>
                      <a:pt x="6" y="46"/>
                    </a:cubicBezTo>
                    <a:cubicBezTo>
                      <a:pt x="6" y="46"/>
                      <a:pt x="5" y="46"/>
                      <a:pt x="5" y="46"/>
                    </a:cubicBezTo>
                    <a:cubicBezTo>
                      <a:pt x="4" y="46"/>
                      <a:pt x="4" y="46"/>
                      <a:pt x="3" y="46"/>
                    </a:cubicBezTo>
                    <a:cubicBezTo>
                      <a:pt x="3" y="46"/>
                      <a:pt x="2" y="46"/>
                      <a:pt x="2" y="46"/>
                    </a:cubicBezTo>
                    <a:cubicBezTo>
                      <a:pt x="2" y="46"/>
                      <a:pt x="1" y="46"/>
                      <a:pt x="1" y="46"/>
                    </a:cubicBezTo>
                    <a:cubicBezTo>
                      <a:pt x="1" y="45"/>
                      <a:pt x="1" y="45"/>
                      <a:pt x="1" y="45"/>
                    </a:cubicBezTo>
                    <a:cubicBezTo>
                      <a:pt x="0" y="45"/>
                      <a:pt x="0" y="45"/>
                      <a:pt x="0" y="45"/>
                    </a:cubicBezTo>
                    <a:cubicBezTo>
                      <a:pt x="0" y="3"/>
                      <a:pt x="0" y="3"/>
                      <a:pt x="0" y="3"/>
                    </a:cubicBezTo>
                    <a:cubicBezTo>
                      <a:pt x="0" y="2"/>
                      <a:pt x="1" y="1"/>
                      <a:pt x="1" y="1"/>
                    </a:cubicBezTo>
                    <a:cubicBezTo>
                      <a:pt x="2" y="0"/>
                      <a:pt x="2" y="0"/>
                      <a:pt x="3" y="0"/>
                    </a:cubicBezTo>
                    <a:cubicBezTo>
                      <a:pt x="6" y="0"/>
                      <a:pt x="6" y="0"/>
                      <a:pt x="6" y="0"/>
                    </a:cubicBezTo>
                    <a:cubicBezTo>
                      <a:pt x="7" y="0"/>
                      <a:pt x="7" y="0"/>
                      <a:pt x="8" y="0"/>
                    </a:cubicBezTo>
                    <a:cubicBezTo>
                      <a:pt x="8" y="0"/>
                      <a:pt x="9" y="1"/>
                      <a:pt x="9" y="1"/>
                    </a:cubicBezTo>
                    <a:cubicBezTo>
                      <a:pt x="9" y="1"/>
                      <a:pt x="10" y="2"/>
                      <a:pt x="10" y="2"/>
                    </a:cubicBezTo>
                    <a:cubicBezTo>
                      <a:pt x="10" y="3"/>
                      <a:pt x="11" y="3"/>
                      <a:pt x="11" y="4"/>
                    </a:cubicBezTo>
                    <a:cubicBezTo>
                      <a:pt x="22" y="24"/>
                      <a:pt x="22" y="24"/>
                      <a:pt x="22" y="24"/>
                    </a:cubicBezTo>
                    <a:cubicBezTo>
                      <a:pt x="22" y="25"/>
                      <a:pt x="23" y="26"/>
                      <a:pt x="24" y="27"/>
                    </a:cubicBezTo>
                    <a:cubicBezTo>
                      <a:pt x="24" y="29"/>
                      <a:pt x="25" y="30"/>
                      <a:pt x="25" y="31"/>
                    </a:cubicBezTo>
                    <a:cubicBezTo>
                      <a:pt x="26" y="32"/>
                      <a:pt x="27" y="33"/>
                      <a:pt x="27" y="34"/>
                    </a:cubicBezTo>
                    <a:cubicBezTo>
                      <a:pt x="28" y="35"/>
                      <a:pt x="28" y="36"/>
                      <a:pt x="29" y="37"/>
                    </a:cubicBezTo>
                    <a:cubicBezTo>
                      <a:pt x="29" y="37"/>
                      <a:pt x="29" y="37"/>
                      <a:pt x="29" y="37"/>
                    </a:cubicBezTo>
                    <a:cubicBezTo>
                      <a:pt x="29" y="36"/>
                      <a:pt x="29" y="34"/>
                      <a:pt x="29" y="32"/>
                    </a:cubicBezTo>
                    <a:cubicBezTo>
                      <a:pt x="29" y="30"/>
                      <a:pt x="29" y="28"/>
                      <a:pt x="29" y="26"/>
                    </a:cubicBezTo>
                    <a:cubicBezTo>
                      <a:pt x="29" y="1"/>
                      <a:pt x="29" y="1"/>
                      <a:pt x="29" y="1"/>
                    </a:cubicBezTo>
                    <a:cubicBezTo>
                      <a:pt x="29" y="1"/>
                      <a:pt x="29" y="1"/>
                      <a:pt x="29" y="1"/>
                    </a:cubicBezTo>
                    <a:cubicBezTo>
                      <a:pt x="29" y="1"/>
                      <a:pt x="29" y="0"/>
                      <a:pt x="29" y="0"/>
                    </a:cubicBezTo>
                    <a:cubicBezTo>
                      <a:pt x="30" y="0"/>
                      <a:pt x="30" y="0"/>
                      <a:pt x="30" y="0"/>
                    </a:cubicBezTo>
                    <a:cubicBezTo>
                      <a:pt x="31" y="0"/>
                      <a:pt x="31" y="0"/>
                      <a:pt x="32" y="0"/>
                    </a:cubicBezTo>
                    <a:cubicBezTo>
                      <a:pt x="32" y="0"/>
                      <a:pt x="33" y="0"/>
                      <a:pt x="33" y="0"/>
                    </a:cubicBezTo>
                    <a:cubicBezTo>
                      <a:pt x="34" y="0"/>
                      <a:pt x="34" y="0"/>
                      <a:pt x="34" y="0"/>
                    </a:cubicBezTo>
                    <a:cubicBezTo>
                      <a:pt x="34" y="0"/>
                      <a:pt x="34" y="1"/>
                      <a:pt x="35"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4" name="Freeform 532">
                <a:extLst>
                  <a:ext uri="{FF2B5EF4-FFF2-40B4-BE49-F238E27FC236}">
                    <a16:creationId xmlns:a16="http://schemas.microsoft.com/office/drawing/2014/main" id="{4E4B96F4-609A-4DC1-9199-1B0F14AAC1BF}"/>
                  </a:ext>
                </a:extLst>
              </p:cNvPr>
              <p:cNvSpPr>
                <a:spLocks/>
              </p:cNvSpPr>
              <p:nvPr userDrawn="1"/>
            </p:nvSpPr>
            <p:spPr bwMode="auto">
              <a:xfrm>
                <a:off x="4813" y="2276"/>
                <a:ext cx="19" cy="35"/>
              </a:xfrm>
              <a:custGeom>
                <a:avLst/>
                <a:gdLst>
                  <a:gd name="T0" fmla="*/ 25 w 25"/>
                  <a:gd name="T1" fmla="*/ 43 h 46"/>
                  <a:gd name="T2" fmla="*/ 25 w 25"/>
                  <a:gd name="T3" fmla="*/ 44 h 46"/>
                  <a:gd name="T4" fmla="*/ 25 w 25"/>
                  <a:gd name="T5" fmla="*/ 45 h 46"/>
                  <a:gd name="T6" fmla="*/ 24 w 25"/>
                  <a:gd name="T7" fmla="*/ 46 h 46"/>
                  <a:gd name="T8" fmla="*/ 24 w 25"/>
                  <a:gd name="T9" fmla="*/ 46 h 46"/>
                  <a:gd name="T10" fmla="*/ 2 w 25"/>
                  <a:gd name="T11" fmla="*/ 46 h 46"/>
                  <a:gd name="T12" fmla="*/ 1 w 25"/>
                  <a:gd name="T13" fmla="*/ 45 h 46"/>
                  <a:gd name="T14" fmla="*/ 0 w 25"/>
                  <a:gd name="T15" fmla="*/ 43 h 46"/>
                  <a:gd name="T16" fmla="*/ 0 w 25"/>
                  <a:gd name="T17" fmla="*/ 3 h 46"/>
                  <a:gd name="T18" fmla="*/ 1 w 25"/>
                  <a:gd name="T19" fmla="*/ 1 h 46"/>
                  <a:gd name="T20" fmla="*/ 2 w 25"/>
                  <a:gd name="T21" fmla="*/ 0 h 46"/>
                  <a:gd name="T22" fmla="*/ 24 w 25"/>
                  <a:gd name="T23" fmla="*/ 0 h 46"/>
                  <a:gd name="T24" fmla="*/ 24 w 25"/>
                  <a:gd name="T25" fmla="*/ 0 h 46"/>
                  <a:gd name="T26" fmla="*/ 25 w 25"/>
                  <a:gd name="T27" fmla="*/ 1 h 46"/>
                  <a:gd name="T28" fmla="*/ 25 w 25"/>
                  <a:gd name="T29" fmla="*/ 2 h 46"/>
                  <a:gd name="T30" fmla="*/ 25 w 25"/>
                  <a:gd name="T31" fmla="*/ 3 h 46"/>
                  <a:gd name="T32" fmla="*/ 25 w 25"/>
                  <a:gd name="T33" fmla="*/ 4 h 46"/>
                  <a:gd name="T34" fmla="*/ 25 w 25"/>
                  <a:gd name="T35" fmla="*/ 5 h 46"/>
                  <a:gd name="T36" fmla="*/ 24 w 25"/>
                  <a:gd name="T37" fmla="*/ 5 h 46"/>
                  <a:gd name="T38" fmla="*/ 24 w 25"/>
                  <a:gd name="T39" fmla="*/ 5 h 46"/>
                  <a:gd name="T40" fmla="*/ 6 w 25"/>
                  <a:gd name="T41" fmla="*/ 5 h 46"/>
                  <a:gd name="T42" fmla="*/ 6 w 25"/>
                  <a:gd name="T43" fmla="*/ 19 h 46"/>
                  <a:gd name="T44" fmla="*/ 21 w 25"/>
                  <a:gd name="T45" fmla="*/ 19 h 46"/>
                  <a:gd name="T46" fmla="*/ 22 w 25"/>
                  <a:gd name="T47" fmla="*/ 20 h 46"/>
                  <a:gd name="T48" fmla="*/ 22 w 25"/>
                  <a:gd name="T49" fmla="*/ 20 h 46"/>
                  <a:gd name="T50" fmla="*/ 22 w 25"/>
                  <a:gd name="T51" fmla="*/ 21 h 46"/>
                  <a:gd name="T52" fmla="*/ 22 w 25"/>
                  <a:gd name="T53" fmla="*/ 22 h 46"/>
                  <a:gd name="T54" fmla="*/ 22 w 25"/>
                  <a:gd name="T55" fmla="*/ 23 h 46"/>
                  <a:gd name="T56" fmla="*/ 22 w 25"/>
                  <a:gd name="T57" fmla="*/ 24 h 46"/>
                  <a:gd name="T58" fmla="*/ 22 w 25"/>
                  <a:gd name="T59" fmla="*/ 24 h 46"/>
                  <a:gd name="T60" fmla="*/ 21 w 25"/>
                  <a:gd name="T61" fmla="*/ 24 h 46"/>
                  <a:gd name="T62" fmla="*/ 6 w 25"/>
                  <a:gd name="T63" fmla="*/ 24 h 46"/>
                  <a:gd name="T64" fmla="*/ 6 w 25"/>
                  <a:gd name="T65" fmla="*/ 41 h 46"/>
                  <a:gd name="T66" fmla="*/ 24 w 25"/>
                  <a:gd name="T67" fmla="*/ 41 h 46"/>
                  <a:gd name="T68" fmla="*/ 24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4"/>
                      <a:pt x="25" y="44"/>
                      <a:pt x="25" y="44"/>
                    </a:cubicBezTo>
                    <a:cubicBezTo>
                      <a:pt x="25" y="45"/>
                      <a:pt x="25" y="45"/>
                      <a:pt x="25" y="45"/>
                    </a:cubicBezTo>
                    <a:cubicBezTo>
                      <a:pt x="25" y="45"/>
                      <a:pt x="25" y="45"/>
                      <a:pt x="24" y="46"/>
                    </a:cubicBezTo>
                    <a:cubicBezTo>
                      <a:pt x="24" y="46"/>
                      <a:pt x="24" y="46"/>
                      <a:pt x="24" y="46"/>
                    </a:cubicBezTo>
                    <a:cubicBezTo>
                      <a:pt x="2" y="46"/>
                      <a:pt x="2" y="46"/>
                      <a:pt x="2" y="46"/>
                    </a:cubicBezTo>
                    <a:cubicBezTo>
                      <a:pt x="2" y="46"/>
                      <a:pt x="1" y="45"/>
                      <a:pt x="1" y="45"/>
                    </a:cubicBezTo>
                    <a:cubicBezTo>
                      <a:pt x="0" y="45"/>
                      <a:pt x="0" y="44"/>
                      <a:pt x="0" y="43"/>
                    </a:cubicBezTo>
                    <a:cubicBezTo>
                      <a:pt x="0" y="3"/>
                      <a:pt x="0" y="3"/>
                      <a:pt x="0" y="3"/>
                    </a:cubicBezTo>
                    <a:cubicBezTo>
                      <a:pt x="0" y="2"/>
                      <a:pt x="0" y="1"/>
                      <a:pt x="1" y="1"/>
                    </a:cubicBezTo>
                    <a:cubicBezTo>
                      <a:pt x="1" y="0"/>
                      <a:pt x="2" y="0"/>
                      <a:pt x="2" y="0"/>
                    </a:cubicBezTo>
                    <a:cubicBezTo>
                      <a:pt x="24" y="0"/>
                      <a:pt x="24" y="0"/>
                      <a:pt x="24" y="0"/>
                    </a:cubicBezTo>
                    <a:cubicBezTo>
                      <a:pt x="24" y="0"/>
                      <a:pt x="24" y="0"/>
                      <a:pt x="24" y="0"/>
                    </a:cubicBezTo>
                    <a:cubicBezTo>
                      <a:pt x="24" y="0"/>
                      <a:pt x="24" y="1"/>
                      <a:pt x="25" y="1"/>
                    </a:cubicBezTo>
                    <a:cubicBezTo>
                      <a:pt x="25" y="1"/>
                      <a:pt x="25" y="1"/>
                      <a:pt x="25" y="2"/>
                    </a:cubicBezTo>
                    <a:cubicBezTo>
                      <a:pt x="25" y="2"/>
                      <a:pt x="25" y="2"/>
                      <a:pt x="25" y="3"/>
                    </a:cubicBezTo>
                    <a:cubicBezTo>
                      <a:pt x="25" y="3"/>
                      <a:pt x="25" y="4"/>
                      <a:pt x="25" y="4"/>
                    </a:cubicBezTo>
                    <a:cubicBezTo>
                      <a:pt x="25" y="4"/>
                      <a:pt x="25" y="4"/>
                      <a:pt x="25" y="5"/>
                    </a:cubicBezTo>
                    <a:cubicBezTo>
                      <a:pt x="24" y="5"/>
                      <a:pt x="24" y="5"/>
                      <a:pt x="24" y="5"/>
                    </a:cubicBezTo>
                    <a:cubicBezTo>
                      <a:pt x="24" y="5"/>
                      <a:pt x="24" y="5"/>
                      <a:pt x="24" y="5"/>
                    </a:cubicBezTo>
                    <a:cubicBezTo>
                      <a:pt x="6" y="5"/>
                      <a:pt x="6" y="5"/>
                      <a:pt x="6" y="5"/>
                    </a:cubicBezTo>
                    <a:cubicBezTo>
                      <a:pt x="6" y="19"/>
                      <a:pt x="6" y="19"/>
                      <a:pt x="6" y="19"/>
                    </a:cubicBezTo>
                    <a:cubicBezTo>
                      <a:pt x="21" y="19"/>
                      <a:pt x="21" y="19"/>
                      <a:pt x="21" y="19"/>
                    </a:cubicBezTo>
                    <a:cubicBezTo>
                      <a:pt x="21" y="19"/>
                      <a:pt x="21" y="20"/>
                      <a:pt x="22" y="20"/>
                    </a:cubicBezTo>
                    <a:cubicBezTo>
                      <a:pt x="22" y="20"/>
                      <a:pt x="22" y="20"/>
                      <a:pt x="22" y="20"/>
                    </a:cubicBezTo>
                    <a:cubicBezTo>
                      <a:pt x="22" y="20"/>
                      <a:pt x="22" y="21"/>
                      <a:pt x="22" y="21"/>
                    </a:cubicBezTo>
                    <a:cubicBezTo>
                      <a:pt x="22" y="21"/>
                      <a:pt x="22" y="22"/>
                      <a:pt x="22" y="22"/>
                    </a:cubicBezTo>
                    <a:cubicBezTo>
                      <a:pt x="22" y="22"/>
                      <a:pt x="22" y="23"/>
                      <a:pt x="22" y="23"/>
                    </a:cubicBezTo>
                    <a:cubicBezTo>
                      <a:pt x="22" y="23"/>
                      <a:pt x="22" y="24"/>
                      <a:pt x="22" y="24"/>
                    </a:cubicBezTo>
                    <a:cubicBezTo>
                      <a:pt x="22" y="24"/>
                      <a:pt x="22" y="24"/>
                      <a:pt x="22" y="24"/>
                    </a:cubicBezTo>
                    <a:cubicBezTo>
                      <a:pt x="21" y="24"/>
                      <a:pt x="21" y="24"/>
                      <a:pt x="21" y="24"/>
                    </a:cubicBezTo>
                    <a:cubicBezTo>
                      <a:pt x="6" y="24"/>
                      <a:pt x="6" y="24"/>
                      <a:pt x="6" y="24"/>
                    </a:cubicBezTo>
                    <a:cubicBezTo>
                      <a:pt x="6" y="41"/>
                      <a:pt x="6" y="41"/>
                      <a:pt x="6" y="41"/>
                    </a:cubicBezTo>
                    <a:cubicBezTo>
                      <a:pt x="24" y="41"/>
                      <a:pt x="24" y="41"/>
                      <a:pt x="24" y="41"/>
                    </a:cubicBezTo>
                    <a:cubicBezTo>
                      <a:pt x="24" y="41"/>
                      <a:pt x="24" y="41"/>
                      <a:pt x="24" y="41"/>
                    </a:cubicBezTo>
                    <a:cubicBezTo>
                      <a:pt x="25" y="41"/>
                      <a:pt x="25" y="41"/>
                      <a:pt x="25" y="41"/>
                    </a:cubicBezTo>
                    <a:cubicBezTo>
                      <a:pt x="25" y="41"/>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5" name="Freeform 533">
                <a:extLst>
                  <a:ext uri="{FF2B5EF4-FFF2-40B4-BE49-F238E27FC236}">
                    <a16:creationId xmlns:a16="http://schemas.microsoft.com/office/drawing/2014/main" id="{24F75C52-C312-47BA-8FD6-EF711095E0AA}"/>
                  </a:ext>
                </a:extLst>
              </p:cNvPr>
              <p:cNvSpPr>
                <a:spLocks/>
              </p:cNvSpPr>
              <p:nvPr userDrawn="1"/>
            </p:nvSpPr>
            <p:spPr bwMode="auto">
              <a:xfrm>
                <a:off x="4835" y="2276"/>
                <a:ext cx="26" cy="35"/>
              </a:xfrm>
              <a:custGeom>
                <a:avLst/>
                <a:gdLst>
                  <a:gd name="T0" fmla="*/ 34 w 34"/>
                  <a:gd name="T1" fmla="*/ 3 h 46"/>
                  <a:gd name="T2" fmla="*/ 34 w 34"/>
                  <a:gd name="T3" fmla="*/ 4 h 46"/>
                  <a:gd name="T4" fmla="*/ 34 w 34"/>
                  <a:gd name="T5" fmla="*/ 5 h 46"/>
                  <a:gd name="T6" fmla="*/ 34 w 34"/>
                  <a:gd name="T7" fmla="*/ 5 h 46"/>
                  <a:gd name="T8" fmla="*/ 33 w 34"/>
                  <a:gd name="T9" fmla="*/ 5 h 46"/>
                  <a:gd name="T10" fmla="*/ 21 w 34"/>
                  <a:gd name="T11" fmla="*/ 5 h 46"/>
                  <a:gd name="T12" fmla="*/ 21 w 34"/>
                  <a:gd name="T13" fmla="*/ 45 h 46"/>
                  <a:gd name="T14" fmla="*/ 20 w 34"/>
                  <a:gd name="T15" fmla="*/ 45 h 46"/>
                  <a:gd name="T16" fmla="*/ 20 w 34"/>
                  <a:gd name="T17" fmla="*/ 46 h 46"/>
                  <a:gd name="T18" fmla="*/ 19 w 34"/>
                  <a:gd name="T19" fmla="*/ 46 h 46"/>
                  <a:gd name="T20" fmla="*/ 17 w 34"/>
                  <a:gd name="T21" fmla="*/ 46 h 46"/>
                  <a:gd name="T22" fmla="*/ 16 w 34"/>
                  <a:gd name="T23" fmla="*/ 46 h 46"/>
                  <a:gd name="T24" fmla="*/ 15 w 34"/>
                  <a:gd name="T25" fmla="*/ 46 h 46"/>
                  <a:gd name="T26" fmla="*/ 15 w 34"/>
                  <a:gd name="T27" fmla="*/ 45 h 46"/>
                  <a:gd name="T28" fmla="*/ 14 w 34"/>
                  <a:gd name="T29" fmla="*/ 45 h 46"/>
                  <a:gd name="T30" fmla="*/ 14 w 34"/>
                  <a:gd name="T31" fmla="*/ 5 h 46"/>
                  <a:gd name="T32" fmla="*/ 2 w 34"/>
                  <a:gd name="T33" fmla="*/ 5 h 46"/>
                  <a:gd name="T34" fmla="*/ 1 w 34"/>
                  <a:gd name="T35" fmla="*/ 5 h 46"/>
                  <a:gd name="T36" fmla="*/ 1 w 34"/>
                  <a:gd name="T37" fmla="*/ 5 h 46"/>
                  <a:gd name="T38" fmla="*/ 1 w 34"/>
                  <a:gd name="T39" fmla="*/ 4 h 46"/>
                  <a:gd name="T40" fmla="*/ 0 w 34"/>
                  <a:gd name="T41" fmla="*/ 3 h 46"/>
                  <a:gd name="T42" fmla="*/ 1 w 34"/>
                  <a:gd name="T43" fmla="*/ 2 h 46"/>
                  <a:gd name="T44" fmla="*/ 1 w 34"/>
                  <a:gd name="T45" fmla="*/ 1 h 46"/>
                  <a:gd name="T46" fmla="*/ 1 w 34"/>
                  <a:gd name="T47" fmla="*/ 0 h 46"/>
                  <a:gd name="T48" fmla="*/ 2 w 34"/>
                  <a:gd name="T49" fmla="*/ 0 h 46"/>
                  <a:gd name="T50" fmla="*/ 33 w 34"/>
                  <a:gd name="T51" fmla="*/ 0 h 46"/>
                  <a:gd name="T52" fmla="*/ 34 w 34"/>
                  <a:gd name="T53" fmla="*/ 0 h 46"/>
                  <a:gd name="T54" fmla="*/ 34 w 34"/>
                  <a:gd name="T55" fmla="*/ 1 h 46"/>
                  <a:gd name="T56" fmla="*/ 34 w 34"/>
                  <a:gd name="T57" fmla="*/ 2 h 46"/>
                  <a:gd name="T58" fmla="*/ 34 w 34"/>
                  <a:gd name="T59"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6">
                    <a:moveTo>
                      <a:pt x="34" y="3"/>
                    </a:moveTo>
                    <a:cubicBezTo>
                      <a:pt x="34" y="3"/>
                      <a:pt x="34" y="4"/>
                      <a:pt x="34" y="4"/>
                    </a:cubicBezTo>
                    <a:cubicBezTo>
                      <a:pt x="34" y="4"/>
                      <a:pt x="34" y="5"/>
                      <a:pt x="34" y="5"/>
                    </a:cubicBezTo>
                    <a:cubicBezTo>
                      <a:pt x="34" y="5"/>
                      <a:pt x="34" y="5"/>
                      <a:pt x="34" y="5"/>
                    </a:cubicBezTo>
                    <a:cubicBezTo>
                      <a:pt x="34" y="5"/>
                      <a:pt x="33" y="5"/>
                      <a:pt x="33" y="5"/>
                    </a:cubicBezTo>
                    <a:cubicBezTo>
                      <a:pt x="21" y="5"/>
                      <a:pt x="21" y="5"/>
                      <a:pt x="21" y="5"/>
                    </a:cubicBezTo>
                    <a:cubicBezTo>
                      <a:pt x="21" y="45"/>
                      <a:pt x="21" y="45"/>
                      <a:pt x="21" y="45"/>
                    </a:cubicBezTo>
                    <a:cubicBezTo>
                      <a:pt x="21" y="45"/>
                      <a:pt x="20" y="45"/>
                      <a:pt x="20" y="45"/>
                    </a:cubicBezTo>
                    <a:cubicBezTo>
                      <a:pt x="20" y="45"/>
                      <a:pt x="20" y="45"/>
                      <a:pt x="20" y="46"/>
                    </a:cubicBezTo>
                    <a:cubicBezTo>
                      <a:pt x="20" y="46"/>
                      <a:pt x="19" y="46"/>
                      <a:pt x="19" y="46"/>
                    </a:cubicBezTo>
                    <a:cubicBezTo>
                      <a:pt x="19" y="46"/>
                      <a:pt x="18" y="46"/>
                      <a:pt x="17" y="46"/>
                    </a:cubicBezTo>
                    <a:cubicBezTo>
                      <a:pt x="17" y="46"/>
                      <a:pt x="16" y="46"/>
                      <a:pt x="16" y="46"/>
                    </a:cubicBezTo>
                    <a:cubicBezTo>
                      <a:pt x="16" y="46"/>
                      <a:pt x="15" y="46"/>
                      <a:pt x="15" y="46"/>
                    </a:cubicBezTo>
                    <a:cubicBezTo>
                      <a:pt x="15" y="45"/>
                      <a:pt x="15" y="45"/>
                      <a:pt x="15" y="45"/>
                    </a:cubicBezTo>
                    <a:cubicBezTo>
                      <a:pt x="15" y="45"/>
                      <a:pt x="14" y="45"/>
                      <a:pt x="14" y="45"/>
                    </a:cubicBezTo>
                    <a:cubicBezTo>
                      <a:pt x="14" y="5"/>
                      <a:pt x="14" y="5"/>
                      <a:pt x="14" y="5"/>
                    </a:cubicBezTo>
                    <a:cubicBezTo>
                      <a:pt x="2" y="5"/>
                      <a:pt x="2" y="5"/>
                      <a:pt x="2" y="5"/>
                    </a:cubicBezTo>
                    <a:cubicBezTo>
                      <a:pt x="1" y="5"/>
                      <a:pt x="1" y="5"/>
                      <a:pt x="1" y="5"/>
                    </a:cubicBezTo>
                    <a:cubicBezTo>
                      <a:pt x="1" y="5"/>
                      <a:pt x="1" y="5"/>
                      <a:pt x="1" y="5"/>
                    </a:cubicBezTo>
                    <a:cubicBezTo>
                      <a:pt x="1" y="5"/>
                      <a:pt x="1" y="4"/>
                      <a:pt x="1" y="4"/>
                    </a:cubicBezTo>
                    <a:cubicBezTo>
                      <a:pt x="0" y="4"/>
                      <a:pt x="0" y="3"/>
                      <a:pt x="0" y="3"/>
                    </a:cubicBezTo>
                    <a:cubicBezTo>
                      <a:pt x="0" y="2"/>
                      <a:pt x="0" y="2"/>
                      <a:pt x="1" y="2"/>
                    </a:cubicBezTo>
                    <a:cubicBezTo>
                      <a:pt x="1" y="1"/>
                      <a:pt x="1" y="1"/>
                      <a:pt x="1" y="1"/>
                    </a:cubicBezTo>
                    <a:cubicBezTo>
                      <a:pt x="1" y="1"/>
                      <a:pt x="1" y="0"/>
                      <a:pt x="1" y="0"/>
                    </a:cubicBezTo>
                    <a:cubicBezTo>
                      <a:pt x="1" y="0"/>
                      <a:pt x="1" y="0"/>
                      <a:pt x="2" y="0"/>
                    </a:cubicBezTo>
                    <a:cubicBezTo>
                      <a:pt x="33" y="0"/>
                      <a:pt x="33" y="0"/>
                      <a:pt x="33" y="0"/>
                    </a:cubicBezTo>
                    <a:cubicBezTo>
                      <a:pt x="33" y="0"/>
                      <a:pt x="34" y="0"/>
                      <a:pt x="34" y="0"/>
                    </a:cubicBezTo>
                    <a:cubicBezTo>
                      <a:pt x="34" y="0"/>
                      <a:pt x="34" y="1"/>
                      <a:pt x="34" y="1"/>
                    </a:cubicBezTo>
                    <a:cubicBezTo>
                      <a:pt x="34" y="1"/>
                      <a:pt x="34" y="1"/>
                      <a:pt x="34" y="2"/>
                    </a:cubicBezTo>
                    <a:cubicBezTo>
                      <a:pt x="34" y="2"/>
                      <a:pt x="34" y="2"/>
                      <a:pt x="34"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6" name="Freeform 534">
                <a:extLst>
                  <a:ext uri="{FF2B5EF4-FFF2-40B4-BE49-F238E27FC236}">
                    <a16:creationId xmlns:a16="http://schemas.microsoft.com/office/drawing/2014/main" id="{605F74E4-37ED-40D5-BB9E-9B1DD7017878}"/>
                  </a:ext>
                </a:extLst>
              </p:cNvPr>
              <p:cNvSpPr>
                <a:spLocks/>
              </p:cNvSpPr>
              <p:nvPr userDrawn="1"/>
            </p:nvSpPr>
            <p:spPr bwMode="auto">
              <a:xfrm>
                <a:off x="4866" y="2276"/>
                <a:ext cx="25" cy="35"/>
              </a:xfrm>
              <a:custGeom>
                <a:avLst/>
                <a:gdLst>
                  <a:gd name="T0" fmla="*/ 33 w 33"/>
                  <a:gd name="T1" fmla="*/ 45 h 46"/>
                  <a:gd name="T2" fmla="*/ 33 w 33"/>
                  <a:gd name="T3" fmla="*/ 45 h 46"/>
                  <a:gd name="T4" fmla="*/ 32 w 33"/>
                  <a:gd name="T5" fmla="*/ 46 h 46"/>
                  <a:gd name="T6" fmla="*/ 31 w 33"/>
                  <a:gd name="T7" fmla="*/ 46 h 46"/>
                  <a:gd name="T8" fmla="*/ 30 w 33"/>
                  <a:gd name="T9" fmla="*/ 46 h 46"/>
                  <a:gd name="T10" fmla="*/ 28 w 33"/>
                  <a:gd name="T11" fmla="*/ 46 h 46"/>
                  <a:gd name="T12" fmla="*/ 27 w 33"/>
                  <a:gd name="T13" fmla="*/ 46 h 46"/>
                  <a:gd name="T14" fmla="*/ 27 w 33"/>
                  <a:gd name="T15" fmla="*/ 45 h 46"/>
                  <a:gd name="T16" fmla="*/ 27 w 33"/>
                  <a:gd name="T17" fmla="*/ 45 h 46"/>
                  <a:gd name="T18" fmla="*/ 27 w 33"/>
                  <a:gd name="T19" fmla="*/ 25 h 46"/>
                  <a:gd name="T20" fmla="*/ 6 w 33"/>
                  <a:gd name="T21" fmla="*/ 25 h 46"/>
                  <a:gd name="T22" fmla="*/ 6 w 33"/>
                  <a:gd name="T23" fmla="*/ 45 h 46"/>
                  <a:gd name="T24" fmla="*/ 6 w 33"/>
                  <a:gd name="T25" fmla="*/ 45 h 46"/>
                  <a:gd name="T26" fmla="*/ 5 w 33"/>
                  <a:gd name="T27" fmla="*/ 46 h 46"/>
                  <a:gd name="T28" fmla="*/ 5 w 33"/>
                  <a:gd name="T29" fmla="*/ 46 h 46"/>
                  <a:gd name="T30" fmla="*/ 3 w 33"/>
                  <a:gd name="T31" fmla="*/ 46 h 46"/>
                  <a:gd name="T32" fmla="*/ 2 w 33"/>
                  <a:gd name="T33" fmla="*/ 46 h 46"/>
                  <a:gd name="T34" fmla="*/ 1 w 33"/>
                  <a:gd name="T35" fmla="*/ 46 h 46"/>
                  <a:gd name="T36" fmla="*/ 0 w 33"/>
                  <a:gd name="T37" fmla="*/ 45 h 46"/>
                  <a:gd name="T38" fmla="*/ 0 w 33"/>
                  <a:gd name="T39" fmla="*/ 45 h 46"/>
                  <a:gd name="T40" fmla="*/ 0 w 33"/>
                  <a:gd name="T41" fmla="*/ 1 h 46"/>
                  <a:gd name="T42" fmla="*/ 0 w 33"/>
                  <a:gd name="T43" fmla="*/ 1 h 46"/>
                  <a:gd name="T44" fmla="*/ 1 w 33"/>
                  <a:gd name="T45" fmla="*/ 0 h 46"/>
                  <a:gd name="T46" fmla="*/ 2 w 33"/>
                  <a:gd name="T47" fmla="*/ 0 h 46"/>
                  <a:gd name="T48" fmla="*/ 3 w 33"/>
                  <a:gd name="T49" fmla="*/ 0 h 46"/>
                  <a:gd name="T50" fmla="*/ 5 w 33"/>
                  <a:gd name="T51" fmla="*/ 0 h 46"/>
                  <a:gd name="T52" fmla="*/ 5 w 33"/>
                  <a:gd name="T53" fmla="*/ 0 h 46"/>
                  <a:gd name="T54" fmla="*/ 6 w 33"/>
                  <a:gd name="T55" fmla="*/ 1 h 46"/>
                  <a:gd name="T56" fmla="*/ 6 w 33"/>
                  <a:gd name="T57" fmla="*/ 1 h 46"/>
                  <a:gd name="T58" fmla="*/ 6 w 33"/>
                  <a:gd name="T59" fmla="*/ 19 h 46"/>
                  <a:gd name="T60" fmla="*/ 27 w 33"/>
                  <a:gd name="T61" fmla="*/ 19 h 46"/>
                  <a:gd name="T62" fmla="*/ 27 w 33"/>
                  <a:gd name="T63" fmla="*/ 1 h 46"/>
                  <a:gd name="T64" fmla="*/ 27 w 33"/>
                  <a:gd name="T65" fmla="*/ 1 h 46"/>
                  <a:gd name="T66" fmla="*/ 27 w 33"/>
                  <a:gd name="T67" fmla="*/ 0 h 46"/>
                  <a:gd name="T68" fmla="*/ 28 w 33"/>
                  <a:gd name="T69" fmla="*/ 0 h 46"/>
                  <a:gd name="T70" fmla="*/ 30 w 33"/>
                  <a:gd name="T71" fmla="*/ 0 h 46"/>
                  <a:gd name="T72" fmla="*/ 31 w 33"/>
                  <a:gd name="T73" fmla="*/ 0 h 46"/>
                  <a:gd name="T74" fmla="*/ 32 w 33"/>
                  <a:gd name="T75" fmla="*/ 0 h 46"/>
                  <a:gd name="T76" fmla="*/ 33 w 33"/>
                  <a:gd name="T77" fmla="*/ 1 h 46"/>
                  <a:gd name="T78" fmla="*/ 33 w 33"/>
                  <a:gd name="T79" fmla="*/ 1 h 46"/>
                  <a:gd name="T80" fmla="*/ 33 w 33"/>
                  <a:gd name="T81"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6">
                    <a:moveTo>
                      <a:pt x="33" y="45"/>
                    </a:moveTo>
                    <a:cubicBezTo>
                      <a:pt x="33" y="45"/>
                      <a:pt x="33" y="45"/>
                      <a:pt x="33" y="45"/>
                    </a:cubicBezTo>
                    <a:cubicBezTo>
                      <a:pt x="33" y="45"/>
                      <a:pt x="32" y="45"/>
                      <a:pt x="32" y="46"/>
                    </a:cubicBezTo>
                    <a:cubicBezTo>
                      <a:pt x="32" y="46"/>
                      <a:pt x="32" y="46"/>
                      <a:pt x="31" y="46"/>
                    </a:cubicBezTo>
                    <a:cubicBezTo>
                      <a:pt x="31" y="46"/>
                      <a:pt x="30" y="46"/>
                      <a:pt x="30" y="46"/>
                    </a:cubicBezTo>
                    <a:cubicBezTo>
                      <a:pt x="29" y="46"/>
                      <a:pt x="29" y="46"/>
                      <a:pt x="28" y="46"/>
                    </a:cubicBezTo>
                    <a:cubicBezTo>
                      <a:pt x="28" y="46"/>
                      <a:pt x="28" y="46"/>
                      <a:pt x="27" y="46"/>
                    </a:cubicBezTo>
                    <a:cubicBezTo>
                      <a:pt x="27" y="45"/>
                      <a:pt x="27" y="45"/>
                      <a:pt x="27" y="45"/>
                    </a:cubicBezTo>
                    <a:cubicBezTo>
                      <a:pt x="27" y="45"/>
                      <a:pt x="27" y="45"/>
                      <a:pt x="27" y="45"/>
                    </a:cubicBezTo>
                    <a:cubicBezTo>
                      <a:pt x="27" y="25"/>
                      <a:pt x="27" y="25"/>
                      <a:pt x="27" y="25"/>
                    </a:cubicBezTo>
                    <a:cubicBezTo>
                      <a:pt x="6" y="25"/>
                      <a:pt x="6" y="25"/>
                      <a:pt x="6" y="25"/>
                    </a:cubicBezTo>
                    <a:cubicBezTo>
                      <a:pt x="6" y="45"/>
                      <a:pt x="6" y="45"/>
                      <a:pt x="6" y="45"/>
                    </a:cubicBezTo>
                    <a:cubicBezTo>
                      <a:pt x="6" y="45"/>
                      <a:pt x="6" y="45"/>
                      <a:pt x="6" y="45"/>
                    </a:cubicBezTo>
                    <a:cubicBezTo>
                      <a:pt x="6" y="45"/>
                      <a:pt x="6" y="45"/>
                      <a:pt x="5" y="46"/>
                    </a:cubicBezTo>
                    <a:cubicBezTo>
                      <a:pt x="5" y="46"/>
                      <a:pt x="5" y="46"/>
                      <a:pt x="5" y="46"/>
                    </a:cubicBezTo>
                    <a:cubicBezTo>
                      <a:pt x="4" y="46"/>
                      <a:pt x="4" y="46"/>
                      <a:pt x="3" y="46"/>
                    </a:cubicBezTo>
                    <a:cubicBezTo>
                      <a:pt x="3" y="46"/>
                      <a:pt x="2" y="46"/>
                      <a:pt x="2" y="46"/>
                    </a:cubicBezTo>
                    <a:cubicBezTo>
                      <a:pt x="1" y="46"/>
                      <a:pt x="1" y="46"/>
                      <a:pt x="1" y="46"/>
                    </a:cubicBezTo>
                    <a:cubicBezTo>
                      <a:pt x="0" y="45"/>
                      <a:pt x="0" y="45"/>
                      <a:pt x="0" y="45"/>
                    </a:cubicBezTo>
                    <a:cubicBezTo>
                      <a:pt x="0" y="45"/>
                      <a:pt x="0" y="45"/>
                      <a:pt x="0" y="45"/>
                    </a:cubicBezTo>
                    <a:cubicBezTo>
                      <a:pt x="0" y="1"/>
                      <a:pt x="0" y="1"/>
                      <a:pt x="0" y="1"/>
                    </a:cubicBezTo>
                    <a:cubicBezTo>
                      <a:pt x="0" y="1"/>
                      <a:pt x="0" y="1"/>
                      <a:pt x="0" y="1"/>
                    </a:cubicBezTo>
                    <a:cubicBezTo>
                      <a:pt x="0" y="0"/>
                      <a:pt x="0" y="0"/>
                      <a:pt x="1" y="0"/>
                    </a:cubicBezTo>
                    <a:cubicBezTo>
                      <a:pt x="1" y="0"/>
                      <a:pt x="1" y="0"/>
                      <a:pt x="2" y="0"/>
                    </a:cubicBezTo>
                    <a:cubicBezTo>
                      <a:pt x="2" y="0"/>
                      <a:pt x="3" y="0"/>
                      <a:pt x="3" y="0"/>
                    </a:cubicBezTo>
                    <a:cubicBezTo>
                      <a:pt x="4" y="0"/>
                      <a:pt x="4" y="0"/>
                      <a:pt x="5" y="0"/>
                    </a:cubicBezTo>
                    <a:cubicBezTo>
                      <a:pt x="5" y="0"/>
                      <a:pt x="5" y="0"/>
                      <a:pt x="5" y="0"/>
                    </a:cubicBezTo>
                    <a:cubicBezTo>
                      <a:pt x="6" y="0"/>
                      <a:pt x="6" y="0"/>
                      <a:pt x="6" y="1"/>
                    </a:cubicBezTo>
                    <a:cubicBezTo>
                      <a:pt x="6" y="1"/>
                      <a:pt x="6" y="1"/>
                      <a:pt x="6" y="1"/>
                    </a:cubicBezTo>
                    <a:cubicBezTo>
                      <a:pt x="6" y="19"/>
                      <a:pt x="6" y="19"/>
                      <a:pt x="6" y="19"/>
                    </a:cubicBezTo>
                    <a:cubicBezTo>
                      <a:pt x="27" y="19"/>
                      <a:pt x="27" y="19"/>
                      <a:pt x="27" y="19"/>
                    </a:cubicBezTo>
                    <a:cubicBezTo>
                      <a:pt x="27" y="1"/>
                      <a:pt x="27" y="1"/>
                      <a:pt x="27" y="1"/>
                    </a:cubicBezTo>
                    <a:cubicBezTo>
                      <a:pt x="27" y="1"/>
                      <a:pt x="27" y="1"/>
                      <a:pt x="27" y="1"/>
                    </a:cubicBezTo>
                    <a:cubicBezTo>
                      <a:pt x="27" y="0"/>
                      <a:pt x="27" y="0"/>
                      <a:pt x="27" y="0"/>
                    </a:cubicBezTo>
                    <a:cubicBezTo>
                      <a:pt x="28" y="0"/>
                      <a:pt x="28" y="0"/>
                      <a:pt x="28" y="0"/>
                    </a:cubicBezTo>
                    <a:cubicBezTo>
                      <a:pt x="29" y="0"/>
                      <a:pt x="29" y="0"/>
                      <a:pt x="30" y="0"/>
                    </a:cubicBezTo>
                    <a:cubicBezTo>
                      <a:pt x="30" y="0"/>
                      <a:pt x="31" y="0"/>
                      <a:pt x="31" y="0"/>
                    </a:cubicBezTo>
                    <a:cubicBezTo>
                      <a:pt x="32" y="0"/>
                      <a:pt x="32" y="0"/>
                      <a:pt x="32" y="0"/>
                    </a:cubicBezTo>
                    <a:cubicBezTo>
                      <a:pt x="32" y="0"/>
                      <a:pt x="33" y="0"/>
                      <a:pt x="33" y="1"/>
                    </a:cubicBezTo>
                    <a:cubicBezTo>
                      <a:pt x="33" y="1"/>
                      <a:pt x="33" y="1"/>
                      <a:pt x="33" y="1"/>
                    </a:cubicBezTo>
                    <a:lnTo>
                      <a:pt x="33"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7" name="Freeform 535">
                <a:extLst>
                  <a:ext uri="{FF2B5EF4-FFF2-40B4-BE49-F238E27FC236}">
                    <a16:creationId xmlns:a16="http://schemas.microsoft.com/office/drawing/2014/main" id="{FB4917E0-F74E-4803-BA91-953A308AACB8}"/>
                  </a:ext>
                </a:extLst>
              </p:cNvPr>
              <p:cNvSpPr>
                <a:spLocks/>
              </p:cNvSpPr>
              <p:nvPr userDrawn="1"/>
            </p:nvSpPr>
            <p:spPr bwMode="auto">
              <a:xfrm>
                <a:off x="4900" y="2276"/>
                <a:ext cx="19" cy="35"/>
              </a:xfrm>
              <a:custGeom>
                <a:avLst/>
                <a:gdLst>
                  <a:gd name="T0" fmla="*/ 25 w 25"/>
                  <a:gd name="T1" fmla="*/ 43 h 46"/>
                  <a:gd name="T2" fmla="*/ 25 w 25"/>
                  <a:gd name="T3" fmla="*/ 44 h 46"/>
                  <a:gd name="T4" fmla="*/ 25 w 25"/>
                  <a:gd name="T5" fmla="*/ 45 h 46"/>
                  <a:gd name="T6" fmla="*/ 25 w 25"/>
                  <a:gd name="T7" fmla="*/ 46 h 46"/>
                  <a:gd name="T8" fmla="*/ 24 w 25"/>
                  <a:gd name="T9" fmla="*/ 46 h 46"/>
                  <a:gd name="T10" fmla="*/ 2 w 25"/>
                  <a:gd name="T11" fmla="*/ 46 h 46"/>
                  <a:gd name="T12" fmla="*/ 1 w 25"/>
                  <a:gd name="T13" fmla="*/ 45 h 46"/>
                  <a:gd name="T14" fmla="*/ 0 w 25"/>
                  <a:gd name="T15" fmla="*/ 43 h 46"/>
                  <a:gd name="T16" fmla="*/ 0 w 25"/>
                  <a:gd name="T17" fmla="*/ 3 h 46"/>
                  <a:gd name="T18" fmla="*/ 1 w 25"/>
                  <a:gd name="T19" fmla="*/ 1 h 46"/>
                  <a:gd name="T20" fmla="*/ 2 w 25"/>
                  <a:gd name="T21" fmla="*/ 0 h 46"/>
                  <a:gd name="T22" fmla="*/ 24 w 25"/>
                  <a:gd name="T23" fmla="*/ 0 h 46"/>
                  <a:gd name="T24" fmla="*/ 24 w 25"/>
                  <a:gd name="T25" fmla="*/ 0 h 46"/>
                  <a:gd name="T26" fmla="*/ 25 w 25"/>
                  <a:gd name="T27" fmla="*/ 1 h 46"/>
                  <a:gd name="T28" fmla="*/ 25 w 25"/>
                  <a:gd name="T29" fmla="*/ 2 h 46"/>
                  <a:gd name="T30" fmla="*/ 25 w 25"/>
                  <a:gd name="T31" fmla="*/ 3 h 46"/>
                  <a:gd name="T32" fmla="*/ 25 w 25"/>
                  <a:gd name="T33" fmla="*/ 4 h 46"/>
                  <a:gd name="T34" fmla="*/ 25 w 25"/>
                  <a:gd name="T35" fmla="*/ 5 h 46"/>
                  <a:gd name="T36" fmla="*/ 24 w 25"/>
                  <a:gd name="T37" fmla="*/ 5 h 46"/>
                  <a:gd name="T38" fmla="*/ 24 w 25"/>
                  <a:gd name="T39" fmla="*/ 5 h 46"/>
                  <a:gd name="T40" fmla="*/ 6 w 25"/>
                  <a:gd name="T41" fmla="*/ 5 h 46"/>
                  <a:gd name="T42" fmla="*/ 6 w 25"/>
                  <a:gd name="T43" fmla="*/ 19 h 46"/>
                  <a:gd name="T44" fmla="*/ 21 w 25"/>
                  <a:gd name="T45" fmla="*/ 19 h 46"/>
                  <a:gd name="T46" fmla="*/ 22 w 25"/>
                  <a:gd name="T47" fmla="*/ 20 h 46"/>
                  <a:gd name="T48" fmla="*/ 22 w 25"/>
                  <a:gd name="T49" fmla="*/ 20 h 46"/>
                  <a:gd name="T50" fmla="*/ 22 w 25"/>
                  <a:gd name="T51" fmla="*/ 21 h 46"/>
                  <a:gd name="T52" fmla="*/ 22 w 25"/>
                  <a:gd name="T53" fmla="*/ 22 h 46"/>
                  <a:gd name="T54" fmla="*/ 22 w 25"/>
                  <a:gd name="T55" fmla="*/ 23 h 46"/>
                  <a:gd name="T56" fmla="*/ 22 w 25"/>
                  <a:gd name="T57" fmla="*/ 24 h 46"/>
                  <a:gd name="T58" fmla="*/ 22 w 25"/>
                  <a:gd name="T59" fmla="*/ 24 h 46"/>
                  <a:gd name="T60" fmla="*/ 21 w 25"/>
                  <a:gd name="T61" fmla="*/ 24 h 46"/>
                  <a:gd name="T62" fmla="*/ 6 w 25"/>
                  <a:gd name="T63" fmla="*/ 24 h 46"/>
                  <a:gd name="T64" fmla="*/ 6 w 25"/>
                  <a:gd name="T65" fmla="*/ 41 h 46"/>
                  <a:gd name="T66" fmla="*/ 24 w 25"/>
                  <a:gd name="T67" fmla="*/ 41 h 46"/>
                  <a:gd name="T68" fmla="*/ 25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4"/>
                      <a:pt x="25" y="44"/>
                      <a:pt x="25" y="44"/>
                    </a:cubicBezTo>
                    <a:cubicBezTo>
                      <a:pt x="25" y="45"/>
                      <a:pt x="25" y="45"/>
                      <a:pt x="25" y="45"/>
                    </a:cubicBezTo>
                    <a:cubicBezTo>
                      <a:pt x="25" y="45"/>
                      <a:pt x="25" y="45"/>
                      <a:pt x="25" y="46"/>
                    </a:cubicBezTo>
                    <a:cubicBezTo>
                      <a:pt x="24" y="46"/>
                      <a:pt x="24" y="46"/>
                      <a:pt x="24" y="46"/>
                    </a:cubicBezTo>
                    <a:cubicBezTo>
                      <a:pt x="2" y="46"/>
                      <a:pt x="2" y="46"/>
                      <a:pt x="2" y="46"/>
                    </a:cubicBezTo>
                    <a:cubicBezTo>
                      <a:pt x="2" y="46"/>
                      <a:pt x="1" y="45"/>
                      <a:pt x="1" y="45"/>
                    </a:cubicBezTo>
                    <a:cubicBezTo>
                      <a:pt x="0" y="45"/>
                      <a:pt x="0" y="44"/>
                      <a:pt x="0" y="43"/>
                    </a:cubicBezTo>
                    <a:cubicBezTo>
                      <a:pt x="0" y="3"/>
                      <a:pt x="0" y="3"/>
                      <a:pt x="0" y="3"/>
                    </a:cubicBezTo>
                    <a:cubicBezTo>
                      <a:pt x="0" y="2"/>
                      <a:pt x="0" y="1"/>
                      <a:pt x="1" y="1"/>
                    </a:cubicBezTo>
                    <a:cubicBezTo>
                      <a:pt x="1" y="0"/>
                      <a:pt x="2" y="0"/>
                      <a:pt x="2" y="0"/>
                    </a:cubicBezTo>
                    <a:cubicBezTo>
                      <a:pt x="24" y="0"/>
                      <a:pt x="24" y="0"/>
                      <a:pt x="24" y="0"/>
                    </a:cubicBezTo>
                    <a:cubicBezTo>
                      <a:pt x="24" y="0"/>
                      <a:pt x="24" y="0"/>
                      <a:pt x="24" y="0"/>
                    </a:cubicBezTo>
                    <a:cubicBezTo>
                      <a:pt x="24" y="0"/>
                      <a:pt x="25" y="1"/>
                      <a:pt x="25" y="1"/>
                    </a:cubicBezTo>
                    <a:cubicBezTo>
                      <a:pt x="25" y="1"/>
                      <a:pt x="25" y="1"/>
                      <a:pt x="25" y="2"/>
                    </a:cubicBezTo>
                    <a:cubicBezTo>
                      <a:pt x="25" y="2"/>
                      <a:pt x="25" y="2"/>
                      <a:pt x="25" y="3"/>
                    </a:cubicBezTo>
                    <a:cubicBezTo>
                      <a:pt x="25" y="3"/>
                      <a:pt x="25" y="4"/>
                      <a:pt x="25" y="4"/>
                    </a:cubicBezTo>
                    <a:cubicBezTo>
                      <a:pt x="25" y="4"/>
                      <a:pt x="25" y="4"/>
                      <a:pt x="25" y="5"/>
                    </a:cubicBezTo>
                    <a:cubicBezTo>
                      <a:pt x="25" y="5"/>
                      <a:pt x="24" y="5"/>
                      <a:pt x="24" y="5"/>
                    </a:cubicBezTo>
                    <a:cubicBezTo>
                      <a:pt x="24" y="5"/>
                      <a:pt x="24" y="5"/>
                      <a:pt x="24" y="5"/>
                    </a:cubicBezTo>
                    <a:cubicBezTo>
                      <a:pt x="6" y="5"/>
                      <a:pt x="6" y="5"/>
                      <a:pt x="6" y="5"/>
                    </a:cubicBezTo>
                    <a:cubicBezTo>
                      <a:pt x="6" y="19"/>
                      <a:pt x="6" y="19"/>
                      <a:pt x="6" y="19"/>
                    </a:cubicBezTo>
                    <a:cubicBezTo>
                      <a:pt x="21" y="19"/>
                      <a:pt x="21" y="19"/>
                      <a:pt x="21" y="19"/>
                    </a:cubicBezTo>
                    <a:cubicBezTo>
                      <a:pt x="21" y="19"/>
                      <a:pt x="22" y="20"/>
                      <a:pt x="22" y="20"/>
                    </a:cubicBezTo>
                    <a:cubicBezTo>
                      <a:pt x="22" y="20"/>
                      <a:pt x="22" y="20"/>
                      <a:pt x="22" y="20"/>
                    </a:cubicBezTo>
                    <a:cubicBezTo>
                      <a:pt x="22" y="20"/>
                      <a:pt x="22" y="21"/>
                      <a:pt x="22" y="21"/>
                    </a:cubicBezTo>
                    <a:cubicBezTo>
                      <a:pt x="22" y="21"/>
                      <a:pt x="22" y="22"/>
                      <a:pt x="22" y="22"/>
                    </a:cubicBezTo>
                    <a:cubicBezTo>
                      <a:pt x="22" y="22"/>
                      <a:pt x="22" y="23"/>
                      <a:pt x="22" y="23"/>
                    </a:cubicBezTo>
                    <a:cubicBezTo>
                      <a:pt x="22" y="23"/>
                      <a:pt x="22" y="24"/>
                      <a:pt x="22" y="24"/>
                    </a:cubicBezTo>
                    <a:cubicBezTo>
                      <a:pt x="22" y="24"/>
                      <a:pt x="22" y="24"/>
                      <a:pt x="22" y="24"/>
                    </a:cubicBezTo>
                    <a:cubicBezTo>
                      <a:pt x="22" y="24"/>
                      <a:pt x="21" y="24"/>
                      <a:pt x="21" y="24"/>
                    </a:cubicBezTo>
                    <a:cubicBezTo>
                      <a:pt x="6" y="24"/>
                      <a:pt x="6" y="24"/>
                      <a:pt x="6" y="24"/>
                    </a:cubicBezTo>
                    <a:cubicBezTo>
                      <a:pt x="6" y="41"/>
                      <a:pt x="6" y="41"/>
                      <a:pt x="6" y="41"/>
                    </a:cubicBezTo>
                    <a:cubicBezTo>
                      <a:pt x="24" y="41"/>
                      <a:pt x="24" y="41"/>
                      <a:pt x="24" y="41"/>
                    </a:cubicBezTo>
                    <a:cubicBezTo>
                      <a:pt x="24" y="41"/>
                      <a:pt x="24" y="41"/>
                      <a:pt x="25" y="41"/>
                    </a:cubicBezTo>
                    <a:cubicBezTo>
                      <a:pt x="25" y="41"/>
                      <a:pt x="25" y="41"/>
                      <a:pt x="25" y="41"/>
                    </a:cubicBezTo>
                    <a:cubicBezTo>
                      <a:pt x="25" y="41"/>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8" name="Freeform 536">
                <a:extLst>
                  <a:ext uri="{FF2B5EF4-FFF2-40B4-BE49-F238E27FC236}">
                    <a16:creationId xmlns:a16="http://schemas.microsoft.com/office/drawing/2014/main" id="{546A45A8-A364-4B2D-B632-5C10476C581C}"/>
                  </a:ext>
                </a:extLst>
              </p:cNvPr>
              <p:cNvSpPr>
                <a:spLocks noEditPoints="1"/>
              </p:cNvSpPr>
              <p:nvPr userDrawn="1"/>
            </p:nvSpPr>
            <p:spPr bwMode="auto">
              <a:xfrm>
                <a:off x="4926" y="2276"/>
                <a:ext cx="23" cy="35"/>
              </a:xfrm>
              <a:custGeom>
                <a:avLst/>
                <a:gdLst>
                  <a:gd name="T0" fmla="*/ 30 w 30"/>
                  <a:gd name="T1" fmla="*/ 45 h 46"/>
                  <a:gd name="T2" fmla="*/ 30 w 30"/>
                  <a:gd name="T3" fmla="*/ 45 h 46"/>
                  <a:gd name="T4" fmla="*/ 30 w 30"/>
                  <a:gd name="T5" fmla="*/ 46 h 46"/>
                  <a:gd name="T6" fmla="*/ 29 w 30"/>
                  <a:gd name="T7" fmla="*/ 46 h 46"/>
                  <a:gd name="T8" fmla="*/ 27 w 30"/>
                  <a:gd name="T9" fmla="*/ 46 h 46"/>
                  <a:gd name="T10" fmla="*/ 26 w 30"/>
                  <a:gd name="T11" fmla="*/ 46 h 46"/>
                  <a:gd name="T12" fmla="*/ 25 w 30"/>
                  <a:gd name="T13" fmla="*/ 46 h 46"/>
                  <a:gd name="T14" fmla="*/ 24 w 30"/>
                  <a:gd name="T15" fmla="*/ 45 h 46"/>
                  <a:gd name="T16" fmla="*/ 24 w 30"/>
                  <a:gd name="T17" fmla="*/ 44 h 46"/>
                  <a:gd name="T18" fmla="*/ 20 w 30"/>
                  <a:gd name="T19" fmla="*/ 34 h 46"/>
                  <a:gd name="T20" fmla="*/ 18 w 30"/>
                  <a:gd name="T21" fmla="*/ 30 h 46"/>
                  <a:gd name="T22" fmla="*/ 16 w 30"/>
                  <a:gd name="T23" fmla="*/ 28 h 46"/>
                  <a:gd name="T24" fmla="*/ 14 w 30"/>
                  <a:gd name="T25" fmla="*/ 26 h 46"/>
                  <a:gd name="T26" fmla="*/ 10 w 30"/>
                  <a:gd name="T27" fmla="*/ 25 h 46"/>
                  <a:gd name="T28" fmla="*/ 6 w 30"/>
                  <a:gd name="T29" fmla="*/ 25 h 46"/>
                  <a:gd name="T30" fmla="*/ 6 w 30"/>
                  <a:gd name="T31" fmla="*/ 45 h 46"/>
                  <a:gd name="T32" fmla="*/ 6 w 30"/>
                  <a:gd name="T33" fmla="*/ 45 h 46"/>
                  <a:gd name="T34" fmla="*/ 5 w 30"/>
                  <a:gd name="T35" fmla="*/ 46 h 46"/>
                  <a:gd name="T36" fmla="*/ 5 w 30"/>
                  <a:gd name="T37" fmla="*/ 46 h 46"/>
                  <a:gd name="T38" fmla="*/ 3 w 30"/>
                  <a:gd name="T39" fmla="*/ 46 h 46"/>
                  <a:gd name="T40" fmla="*/ 2 w 30"/>
                  <a:gd name="T41" fmla="*/ 46 h 46"/>
                  <a:gd name="T42" fmla="*/ 1 w 30"/>
                  <a:gd name="T43" fmla="*/ 46 h 46"/>
                  <a:gd name="T44" fmla="*/ 0 w 30"/>
                  <a:gd name="T45" fmla="*/ 45 h 46"/>
                  <a:gd name="T46" fmla="*/ 0 w 30"/>
                  <a:gd name="T47" fmla="*/ 45 h 46"/>
                  <a:gd name="T48" fmla="*/ 0 w 30"/>
                  <a:gd name="T49" fmla="*/ 3 h 46"/>
                  <a:gd name="T50" fmla="*/ 1 w 30"/>
                  <a:gd name="T51" fmla="*/ 1 h 46"/>
                  <a:gd name="T52" fmla="*/ 2 w 30"/>
                  <a:gd name="T53" fmla="*/ 0 h 46"/>
                  <a:gd name="T54" fmla="*/ 12 w 30"/>
                  <a:gd name="T55" fmla="*/ 0 h 46"/>
                  <a:gd name="T56" fmla="*/ 15 w 30"/>
                  <a:gd name="T57" fmla="*/ 0 h 46"/>
                  <a:gd name="T58" fmla="*/ 17 w 30"/>
                  <a:gd name="T59" fmla="*/ 0 h 46"/>
                  <a:gd name="T60" fmla="*/ 22 w 30"/>
                  <a:gd name="T61" fmla="*/ 2 h 46"/>
                  <a:gd name="T62" fmla="*/ 25 w 30"/>
                  <a:gd name="T63" fmla="*/ 4 h 46"/>
                  <a:gd name="T64" fmla="*/ 27 w 30"/>
                  <a:gd name="T65" fmla="*/ 8 h 46"/>
                  <a:gd name="T66" fmla="*/ 28 w 30"/>
                  <a:gd name="T67" fmla="*/ 12 h 46"/>
                  <a:gd name="T68" fmla="*/ 27 w 30"/>
                  <a:gd name="T69" fmla="*/ 16 h 46"/>
                  <a:gd name="T70" fmla="*/ 25 w 30"/>
                  <a:gd name="T71" fmla="*/ 19 h 46"/>
                  <a:gd name="T72" fmla="*/ 23 w 30"/>
                  <a:gd name="T73" fmla="*/ 22 h 46"/>
                  <a:gd name="T74" fmla="*/ 19 w 30"/>
                  <a:gd name="T75" fmla="*/ 24 h 46"/>
                  <a:gd name="T76" fmla="*/ 21 w 30"/>
                  <a:gd name="T77" fmla="*/ 25 h 46"/>
                  <a:gd name="T78" fmla="*/ 23 w 30"/>
                  <a:gd name="T79" fmla="*/ 27 h 46"/>
                  <a:gd name="T80" fmla="*/ 24 w 30"/>
                  <a:gd name="T81" fmla="*/ 29 h 46"/>
                  <a:gd name="T82" fmla="*/ 26 w 30"/>
                  <a:gd name="T83" fmla="*/ 32 h 46"/>
                  <a:gd name="T84" fmla="*/ 30 w 30"/>
                  <a:gd name="T85" fmla="*/ 42 h 46"/>
                  <a:gd name="T86" fmla="*/ 30 w 30"/>
                  <a:gd name="T87" fmla="*/ 44 h 46"/>
                  <a:gd name="T88" fmla="*/ 30 w 30"/>
                  <a:gd name="T89" fmla="*/ 45 h 46"/>
                  <a:gd name="T90" fmla="*/ 21 w 30"/>
                  <a:gd name="T91" fmla="*/ 13 h 46"/>
                  <a:gd name="T92" fmla="*/ 20 w 30"/>
                  <a:gd name="T93" fmla="*/ 8 h 46"/>
                  <a:gd name="T94" fmla="*/ 16 w 30"/>
                  <a:gd name="T95" fmla="*/ 6 h 46"/>
                  <a:gd name="T96" fmla="*/ 14 w 30"/>
                  <a:gd name="T97" fmla="*/ 5 h 46"/>
                  <a:gd name="T98" fmla="*/ 11 w 30"/>
                  <a:gd name="T99" fmla="*/ 5 h 46"/>
                  <a:gd name="T100" fmla="*/ 6 w 30"/>
                  <a:gd name="T101" fmla="*/ 5 h 46"/>
                  <a:gd name="T102" fmla="*/ 6 w 30"/>
                  <a:gd name="T103" fmla="*/ 20 h 46"/>
                  <a:gd name="T104" fmla="*/ 12 w 30"/>
                  <a:gd name="T105" fmla="*/ 20 h 46"/>
                  <a:gd name="T106" fmla="*/ 16 w 30"/>
                  <a:gd name="T107" fmla="*/ 20 h 46"/>
                  <a:gd name="T108" fmla="*/ 19 w 30"/>
                  <a:gd name="T109" fmla="*/ 18 h 46"/>
                  <a:gd name="T110" fmla="*/ 21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5"/>
                      <a:pt x="30" y="45"/>
                      <a:pt x="30" y="46"/>
                    </a:cubicBezTo>
                    <a:cubicBezTo>
                      <a:pt x="30" y="46"/>
                      <a:pt x="29" y="46"/>
                      <a:pt x="29" y="46"/>
                    </a:cubicBezTo>
                    <a:cubicBezTo>
                      <a:pt x="28" y="46"/>
                      <a:pt x="28" y="46"/>
                      <a:pt x="27" y="46"/>
                    </a:cubicBezTo>
                    <a:cubicBezTo>
                      <a:pt x="27" y="46"/>
                      <a:pt x="26" y="46"/>
                      <a:pt x="26" y="46"/>
                    </a:cubicBezTo>
                    <a:cubicBezTo>
                      <a:pt x="25" y="46"/>
                      <a:pt x="25" y="46"/>
                      <a:pt x="25" y="46"/>
                    </a:cubicBezTo>
                    <a:cubicBezTo>
                      <a:pt x="25" y="45"/>
                      <a:pt x="24" y="45"/>
                      <a:pt x="24" y="45"/>
                    </a:cubicBezTo>
                    <a:cubicBezTo>
                      <a:pt x="24" y="45"/>
                      <a:pt x="24" y="45"/>
                      <a:pt x="24" y="44"/>
                    </a:cubicBezTo>
                    <a:cubicBezTo>
                      <a:pt x="20" y="34"/>
                      <a:pt x="20" y="34"/>
                      <a:pt x="20" y="34"/>
                    </a:cubicBezTo>
                    <a:cubicBezTo>
                      <a:pt x="19" y="32"/>
                      <a:pt x="19" y="31"/>
                      <a:pt x="18" y="30"/>
                    </a:cubicBezTo>
                    <a:cubicBezTo>
                      <a:pt x="18" y="29"/>
                      <a:pt x="17" y="28"/>
                      <a:pt x="16" y="28"/>
                    </a:cubicBezTo>
                    <a:cubicBezTo>
                      <a:pt x="16" y="27"/>
                      <a:pt x="15" y="26"/>
                      <a:pt x="14" y="26"/>
                    </a:cubicBezTo>
                    <a:cubicBezTo>
                      <a:pt x="13" y="26"/>
                      <a:pt x="12" y="25"/>
                      <a:pt x="10" y="25"/>
                    </a:cubicBezTo>
                    <a:cubicBezTo>
                      <a:pt x="6" y="25"/>
                      <a:pt x="6" y="25"/>
                      <a:pt x="6" y="25"/>
                    </a:cubicBezTo>
                    <a:cubicBezTo>
                      <a:pt x="6" y="45"/>
                      <a:pt x="6" y="45"/>
                      <a:pt x="6" y="45"/>
                    </a:cubicBezTo>
                    <a:cubicBezTo>
                      <a:pt x="6" y="45"/>
                      <a:pt x="6" y="45"/>
                      <a:pt x="6" y="45"/>
                    </a:cubicBezTo>
                    <a:cubicBezTo>
                      <a:pt x="6" y="45"/>
                      <a:pt x="6" y="45"/>
                      <a:pt x="5" y="46"/>
                    </a:cubicBezTo>
                    <a:cubicBezTo>
                      <a:pt x="5" y="46"/>
                      <a:pt x="5" y="46"/>
                      <a:pt x="5" y="46"/>
                    </a:cubicBezTo>
                    <a:cubicBezTo>
                      <a:pt x="4" y="46"/>
                      <a:pt x="4" y="46"/>
                      <a:pt x="3" y="46"/>
                    </a:cubicBezTo>
                    <a:cubicBezTo>
                      <a:pt x="3" y="46"/>
                      <a:pt x="2" y="46"/>
                      <a:pt x="2" y="46"/>
                    </a:cubicBezTo>
                    <a:cubicBezTo>
                      <a:pt x="1" y="46"/>
                      <a:pt x="1" y="46"/>
                      <a:pt x="1" y="46"/>
                    </a:cubicBezTo>
                    <a:cubicBezTo>
                      <a:pt x="0" y="45"/>
                      <a:pt x="0" y="45"/>
                      <a:pt x="0" y="45"/>
                    </a:cubicBezTo>
                    <a:cubicBezTo>
                      <a:pt x="0" y="45"/>
                      <a:pt x="0" y="45"/>
                      <a:pt x="0" y="45"/>
                    </a:cubicBezTo>
                    <a:cubicBezTo>
                      <a:pt x="0" y="3"/>
                      <a:pt x="0" y="3"/>
                      <a:pt x="0" y="3"/>
                    </a:cubicBezTo>
                    <a:cubicBezTo>
                      <a:pt x="0" y="2"/>
                      <a:pt x="0" y="1"/>
                      <a:pt x="1" y="1"/>
                    </a:cubicBezTo>
                    <a:cubicBezTo>
                      <a:pt x="1" y="0"/>
                      <a:pt x="2" y="0"/>
                      <a:pt x="2" y="0"/>
                    </a:cubicBezTo>
                    <a:cubicBezTo>
                      <a:pt x="12" y="0"/>
                      <a:pt x="12" y="0"/>
                      <a:pt x="12" y="0"/>
                    </a:cubicBezTo>
                    <a:cubicBezTo>
                      <a:pt x="13" y="0"/>
                      <a:pt x="14" y="0"/>
                      <a:pt x="15" y="0"/>
                    </a:cubicBezTo>
                    <a:cubicBezTo>
                      <a:pt x="16" y="0"/>
                      <a:pt x="16" y="0"/>
                      <a:pt x="17" y="0"/>
                    </a:cubicBezTo>
                    <a:cubicBezTo>
                      <a:pt x="19" y="1"/>
                      <a:pt x="20" y="1"/>
                      <a:pt x="22" y="2"/>
                    </a:cubicBezTo>
                    <a:cubicBezTo>
                      <a:pt x="23" y="3"/>
                      <a:pt x="24" y="3"/>
                      <a:pt x="25" y="4"/>
                    </a:cubicBezTo>
                    <a:cubicBezTo>
                      <a:pt x="26" y="5"/>
                      <a:pt x="27" y="7"/>
                      <a:pt x="27" y="8"/>
                    </a:cubicBezTo>
                    <a:cubicBezTo>
                      <a:pt x="27" y="9"/>
                      <a:pt x="28" y="11"/>
                      <a:pt x="28" y="12"/>
                    </a:cubicBezTo>
                    <a:cubicBezTo>
                      <a:pt x="28" y="14"/>
                      <a:pt x="28" y="15"/>
                      <a:pt x="27" y="16"/>
                    </a:cubicBezTo>
                    <a:cubicBezTo>
                      <a:pt x="27" y="17"/>
                      <a:pt x="26" y="19"/>
                      <a:pt x="25" y="19"/>
                    </a:cubicBezTo>
                    <a:cubicBezTo>
                      <a:pt x="25" y="20"/>
                      <a:pt x="24" y="21"/>
                      <a:pt x="23" y="22"/>
                    </a:cubicBezTo>
                    <a:cubicBezTo>
                      <a:pt x="21" y="23"/>
                      <a:pt x="20" y="23"/>
                      <a:pt x="19" y="24"/>
                    </a:cubicBezTo>
                    <a:cubicBezTo>
                      <a:pt x="20" y="24"/>
                      <a:pt x="20" y="24"/>
                      <a:pt x="21" y="25"/>
                    </a:cubicBezTo>
                    <a:cubicBezTo>
                      <a:pt x="22" y="25"/>
                      <a:pt x="22" y="26"/>
                      <a:pt x="23" y="27"/>
                    </a:cubicBezTo>
                    <a:cubicBezTo>
                      <a:pt x="23" y="27"/>
                      <a:pt x="24" y="28"/>
                      <a:pt x="24" y="29"/>
                    </a:cubicBezTo>
                    <a:cubicBezTo>
                      <a:pt x="25" y="30"/>
                      <a:pt x="25" y="31"/>
                      <a:pt x="26" y="32"/>
                    </a:cubicBezTo>
                    <a:cubicBezTo>
                      <a:pt x="30" y="42"/>
                      <a:pt x="30" y="42"/>
                      <a:pt x="30" y="42"/>
                    </a:cubicBezTo>
                    <a:cubicBezTo>
                      <a:pt x="30" y="43"/>
                      <a:pt x="30" y="44"/>
                      <a:pt x="30" y="44"/>
                    </a:cubicBezTo>
                    <a:cubicBezTo>
                      <a:pt x="30" y="44"/>
                      <a:pt x="30" y="45"/>
                      <a:pt x="30" y="45"/>
                    </a:cubicBezTo>
                    <a:close/>
                    <a:moveTo>
                      <a:pt x="21" y="13"/>
                    </a:moveTo>
                    <a:cubicBezTo>
                      <a:pt x="21" y="11"/>
                      <a:pt x="21" y="9"/>
                      <a:pt x="20" y="8"/>
                    </a:cubicBezTo>
                    <a:cubicBezTo>
                      <a:pt x="19" y="7"/>
                      <a:pt x="18" y="6"/>
                      <a:pt x="16" y="6"/>
                    </a:cubicBezTo>
                    <a:cubicBezTo>
                      <a:pt x="16"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4" y="20"/>
                      <a:pt x="15" y="20"/>
                      <a:pt x="16" y="20"/>
                    </a:cubicBezTo>
                    <a:cubicBezTo>
                      <a:pt x="17" y="20"/>
                      <a:pt x="18" y="19"/>
                      <a:pt x="19" y="18"/>
                    </a:cubicBezTo>
                    <a:cubicBezTo>
                      <a:pt x="20" y="18"/>
                      <a:pt x="20" y="17"/>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9" name="Freeform 537">
                <a:extLst>
                  <a:ext uri="{FF2B5EF4-FFF2-40B4-BE49-F238E27FC236}">
                    <a16:creationId xmlns:a16="http://schemas.microsoft.com/office/drawing/2014/main" id="{FC382A29-A566-43B5-92EB-77DDF177295F}"/>
                  </a:ext>
                </a:extLst>
              </p:cNvPr>
              <p:cNvSpPr>
                <a:spLocks/>
              </p:cNvSpPr>
              <p:nvPr userDrawn="1"/>
            </p:nvSpPr>
            <p:spPr bwMode="auto">
              <a:xfrm>
                <a:off x="4956" y="2276"/>
                <a:ext cx="18" cy="35"/>
              </a:xfrm>
              <a:custGeom>
                <a:avLst/>
                <a:gdLst>
                  <a:gd name="T0" fmla="*/ 24 w 24"/>
                  <a:gd name="T1" fmla="*/ 43 h 46"/>
                  <a:gd name="T2" fmla="*/ 24 w 24"/>
                  <a:gd name="T3" fmla="*/ 44 h 46"/>
                  <a:gd name="T4" fmla="*/ 23 w 24"/>
                  <a:gd name="T5" fmla="*/ 45 h 46"/>
                  <a:gd name="T6" fmla="*/ 23 w 24"/>
                  <a:gd name="T7" fmla="*/ 45 h 46"/>
                  <a:gd name="T8" fmla="*/ 23 w 24"/>
                  <a:gd name="T9" fmla="*/ 46 h 46"/>
                  <a:gd name="T10" fmla="*/ 2 w 24"/>
                  <a:gd name="T11" fmla="*/ 46 h 46"/>
                  <a:gd name="T12" fmla="*/ 1 w 24"/>
                  <a:gd name="T13" fmla="*/ 45 h 46"/>
                  <a:gd name="T14" fmla="*/ 0 w 24"/>
                  <a:gd name="T15" fmla="*/ 43 h 46"/>
                  <a:gd name="T16" fmla="*/ 0 w 24"/>
                  <a:gd name="T17" fmla="*/ 1 h 46"/>
                  <a:gd name="T18" fmla="*/ 0 w 24"/>
                  <a:gd name="T19" fmla="*/ 1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1 h 46"/>
                  <a:gd name="T32" fmla="*/ 6 w 24"/>
                  <a:gd name="T33" fmla="*/ 1 h 46"/>
                  <a:gd name="T34" fmla="*/ 6 w 24"/>
                  <a:gd name="T35" fmla="*/ 40 h 46"/>
                  <a:gd name="T36" fmla="*/ 23 w 24"/>
                  <a:gd name="T37" fmla="*/ 40 h 46"/>
                  <a:gd name="T38" fmla="*/ 23 w 24"/>
                  <a:gd name="T39" fmla="*/ 41 h 46"/>
                  <a:gd name="T40" fmla="*/ 23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3"/>
                      <a:pt x="24" y="44"/>
                      <a:pt x="24" y="44"/>
                    </a:cubicBezTo>
                    <a:cubicBezTo>
                      <a:pt x="24" y="45"/>
                      <a:pt x="24" y="45"/>
                      <a:pt x="23" y="45"/>
                    </a:cubicBezTo>
                    <a:cubicBezTo>
                      <a:pt x="23" y="45"/>
                      <a:pt x="23" y="45"/>
                      <a:pt x="23" y="45"/>
                    </a:cubicBezTo>
                    <a:cubicBezTo>
                      <a:pt x="23" y="46"/>
                      <a:pt x="23" y="46"/>
                      <a:pt x="23" y="46"/>
                    </a:cubicBezTo>
                    <a:cubicBezTo>
                      <a:pt x="2" y="46"/>
                      <a:pt x="2" y="46"/>
                      <a:pt x="2" y="46"/>
                    </a:cubicBezTo>
                    <a:cubicBezTo>
                      <a:pt x="2" y="46"/>
                      <a:pt x="1" y="45"/>
                      <a:pt x="1" y="45"/>
                    </a:cubicBezTo>
                    <a:cubicBezTo>
                      <a:pt x="0" y="45"/>
                      <a:pt x="0" y="44"/>
                      <a:pt x="0" y="43"/>
                    </a:cubicBezTo>
                    <a:cubicBezTo>
                      <a:pt x="0" y="1"/>
                      <a:pt x="0" y="1"/>
                      <a:pt x="0" y="1"/>
                    </a:cubicBezTo>
                    <a:cubicBezTo>
                      <a:pt x="0" y="1"/>
                      <a:pt x="0" y="1"/>
                      <a:pt x="0" y="1"/>
                    </a:cubicBezTo>
                    <a:cubicBezTo>
                      <a:pt x="0" y="0"/>
                      <a:pt x="1" y="0"/>
                      <a:pt x="1" y="0"/>
                    </a:cubicBezTo>
                    <a:cubicBezTo>
                      <a:pt x="1" y="0"/>
                      <a:pt x="1" y="0"/>
                      <a:pt x="2" y="0"/>
                    </a:cubicBezTo>
                    <a:cubicBezTo>
                      <a:pt x="2" y="0"/>
                      <a:pt x="3" y="0"/>
                      <a:pt x="3" y="0"/>
                    </a:cubicBezTo>
                    <a:cubicBezTo>
                      <a:pt x="4" y="0"/>
                      <a:pt x="4" y="0"/>
                      <a:pt x="5" y="0"/>
                    </a:cubicBezTo>
                    <a:cubicBezTo>
                      <a:pt x="5" y="0"/>
                      <a:pt x="5" y="0"/>
                      <a:pt x="6" y="0"/>
                    </a:cubicBezTo>
                    <a:cubicBezTo>
                      <a:pt x="6" y="0"/>
                      <a:pt x="6" y="0"/>
                      <a:pt x="6" y="1"/>
                    </a:cubicBezTo>
                    <a:cubicBezTo>
                      <a:pt x="6" y="1"/>
                      <a:pt x="6" y="1"/>
                      <a:pt x="6" y="1"/>
                    </a:cubicBezTo>
                    <a:cubicBezTo>
                      <a:pt x="6" y="40"/>
                      <a:pt x="6" y="40"/>
                      <a:pt x="6" y="40"/>
                    </a:cubicBezTo>
                    <a:cubicBezTo>
                      <a:pt x="23" y="40"/>
                      <a:pt x="23" y="40"/>
                      <a:pt x="23" y="40"/>
                    </a:cubicBezTo>
                    <a:cubicBezTo>
                      <a:pt x="23" y="40"/>
                      <a:pt x="23" y="40"/>
                      <a:pt x="23" y="41"/>
                    </a:cubicBezTo>
                    <a:cubicBezTo>
                      <a:pt x="23" y="41"/>
                      <a:pt x="23" y="41"/>
                      <a:pt x="23" y="41"/>
                    </a:cubicBezTo>
                    <a:cubicBezTo>
                      <a:pt x="24" y="41"/>
                      <a:pt x="24" y="41"/>
                      <a:pt x="24" y="42"/>
                    </a:cubicBezTo>
                    <a:cubicBezTo>
                      <a:pt x="24" y="42"/>
                      <a:pt x="24" y="43"/>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0" name="Freeform 538">
                <a:extLst>
                  <a:ext uri="{FF2B5EF4-FFF2-40B4-BE49-F238E27FC236}">
                    <a16:creationId xmlns:a16="http://schemas.microsoft.com/office/drawing/2014/main" id="{6791152E-F11B-42B6-BBE9-C69473B5A5DD}"/>
                  </a:ext>
                </a:extLst>
              </p:cNvPr>
              <p:cNvSpPr>
                <a:spLocks noEditPoints="1"/>
              </p:cNvSpPr>
              <p:nvPr userDrawn="1"/>
            </p:nvSpPr>
            <p:spPr bwMode="auto">
              <a:xfrm>
                <a:off x="4975" y="2276"/>
                <a:ext cx="30" cy="35"/>
              </a:xfrm>
              <a:custGeom>
                <a:avLst/>
                <a:gdLst>
                  <a:gd name="T0" fmla="*/ 39 w 39"/>
                  <a:gd name="T1" fmla="*/ 44 h 46"/>
                  <a:gd name="T2" fmla="*/ 39 w 39"/>
                  <a:gd name="T3" fmla="*/ 45 h 46"/>
                  <a:gd name="T4" fmla="*/ 39 w 39"/>
                  <a:gd name="T5" fmla="*/ 45 h 46"/>
                  <a:gd name="T6" fmla="*/ 38 w 39"/>
                  <a:gd name="T7" fmla="*/ 46 h 46"/>
                  <a:gd name="T8" fmla="*/ 36 w 39"/>
                  <a:gd name="T9" fmla="*/ 46 h 46"/>
                  <a:gd name="T10" fmla="*/ 34 w 39"/>
                  <a:gd name="T11" fmla="*/ 46 h 46"/>
                  <a:gd name="T12" fmla="*/ 33 w 39"/>
                  <a:gd name="T13" fmla="*/ 46 h 46"/>
                  <a:gd name="T14" fmla="*/ 33 w 39"/>
                  <a:gd name="T15" fmla="*/ 45 h 46"/>
                  <a:gd name="T16" fmla="*/ 32 w 39"/>
                  <a:gd name="T17" fmla="*/ 45 h 46"/>
                  <a:gd name="T18" fmla="*/ 28 w 39"/>
                  <a:gd name="T19" fmla="*/ 34 h 46"/>
                  <a:gd name="T20" fmla="*/ 10 w 39"/>
                  <a:gd name="T21" fmla="*/ 34 h 46"/>
                  <a:gd name="T22" fmla="*/ 6 w 39"/>
                  <a:gd name="T23" fmla="*/ 45 h 46"/>
                  <a:gd name="T24" fmla="*/ 6 w 39"/>
                  <a:gd name="T25" fmla="*/ 45 h 46"/>
                  <a:gd name="T26" fmla="*/ 5 w 39"/>
                  <a:gd name="T27" fmla="*/ 46 h 46"/>
                  <a:gd name="T28" fmla="*/ 4 w 39"/>
                  <a:gd name="T29" fmla="*/ 46 h 46"/>
                  <a:gd name="T30" fmla="*/ 2 w 39"/>
                  <a:gd name="T31" fmla="*/ 46 h 46"/>
                  <a:gd name="T32" fmla="*/ 1 w 39"/>
                  <a:gd name="T33" fmla="*/ 46 h 46"/>
                  <a:gd name="T34" fmla="*/ 0 w 39"/>
                  <a:gd name="T35" fmla="*/ 45 h 46"/>
                  <a:gd name="T36" fmla="*/ 0 w 39"/>
                  <a:gd name="T37" fmla="*/ 45 h 46"/>
                  <a:gd name="T38" fmla="*/ 0 w 39"/>
                  <a:gd name="T39" fmla="*/ 43 h 46"/>
                  <a:gd name="T40" fmla="*/ 15 w 39"/>
                  <a:gd name="T41" fmla="*/ 1 h 46"/>
                  <a:gd name="T42" fmla="*/ 16 w 39"/>
                  <a:gd name="T43" fmla="*/ 1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9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4"/>
                      <a:pt x="39" y="45"/>
                    </a:cubicBezTo>
                    <a:cubicBezTo>
                      <a:pt x="39" y="45"/>
                      <a:pt x="39" y="45"/>
                      <a:pt x="39" y="45"/>
                    </a:cubicBezTo>
                    <a:cubicBezTo>
                      <a:pt x="38" y="46"/>
                      <a:pt x="38" y="46"/>
                      <a:pt x="38" y="46"/>
                    </a:cubicBezTo>
                    <a:cubicBezTo>
                      <a:pt x="37" y="46"/>
                      <a:pt x="37" y="46"/>
                      <a:pt x="36" y="46"/>
                    </a:cubicBezTo>
                    <a:cubicBezTo>
                      <a:pt x="35" y="46"/>
                      <a:pt x="35" y="46"/>
                      <a:pt x="34" y="46"/>
                    </a:cubicBezTo>
                    <a:cubicBezTo>
                      <a:pt x="34" y="46"/>
                      <a:pt x="33" y="46"/>
                      <a:pt x="33" y="46"/>
                    </a:cubicBezTo>
                    <a:cubicBezTo>
                      <a:pt x="33" y="46"/>
                      <a:pt x="33" y="45"/>
                      <a:pt x="33" y="45"/>
                    </a:cubicBezTo>
                    <a:cubicBezTo>
                      <a:pt x="33" y="45"/>
                      <a:pt x="32" y="45"/>
                      <a:pt x="32" y="45"/>
                    </a:cubicBezTo>
                    <a:cubicBezTo>
                      <a:pt x="28" y="34"/>
                      <a:pt x="28" y="34"/>
                      <a:pt x="28" y="34"/>
                    </a:cubicBezTo>
                    <a:cubicBezTo>
                      <a:pt x="10" y="34"/>
                      <a:pt x="10" y="34"/>
                      <a:pt x="10" y="34"/>
                    </a:cubicBezTo>
                    <a:cubicBezTo>
                      <a:pt x="6" y="45"/>
                      <a:pt x="6" y="45"/>
                      <a:pt x="6" y="45"/>
                    </a:cubicBezTo>
                    <a:cubicBezTo>
                      <a:pt x="6" y="45"/>
                      <a:pt x="6" y="45"/>
                      <a:pt x="6" y="45"/>
                    </a:cubicBezTo>
                    <a:cubicBezTo>
                      <a:pt x="5" y="45"/>
                      <a:pt x="5" y="45"/>
                      <a:pt x="5" y="46"/>
                    </a:cubicBezTo>
                    <a:cubicBezTo>
                      <a:pt x="5" y="46"/>
                      <a:pt x="4" y="46"/>
                      <a:pt x="4" y="46"/>
                    </a:cubicBezTo>
                    <a:cubicBezTo>
                      <a:pt x="4" y="46"/>
                      <a:pt x="3" y="46"/>
                      <a:pt x="2" y="46"/>
                    </a:cubicBezTo>
                    <a:cubicBezTo>
                      <a:pt x="2" y="46"/>
                      <a:pt x="1" y="46"/>
                      <a:pt x="1" y="46"/>
                    </a:cubicBezTo>
                    <a:cubicBezTo>
                      <a:pt x="0" y="46"/>
                      <a:pt x="0" y="46"/>
                      <a:pt x="0" y="45"/>
                    </a:cubicBezTo>
                    <a:cubicBezTo>
                      <a:pt x="0" y="45"/>
                      <a:pt x="0" y="45"/>
                      <a:pt x="0" y="45"/>
                    </a:cubicBezTo>
                    <a:cubicBezTo>
                      <a:pt x="0" y="44"/>
                      <a:pt x="0" y="44"/>
                      <a:pt x="0" y="43"/>
                    </a:cubicBezTo>
                    <a:cubicBezTo>
                      <a:pt x="15" y="1"/>
                      <a:pt x="15" y="1"/>
                      <a:pt x="15" y="1"/>
                    </a:cubicBezTo>
                    <a:cubicBezTo>
                      <a:pt x="15" y="1"/>
                      <a:pt x="15" y="1"/>
                      <a:pt x="16" y="1"/>
                    </a:cubicBezTo>
                    <a:cubicBezTo>
                      <a:pt x="16" y="0"/>
                      <a:pt x="16" y="0"/>
                      <a:pt x="16" y="0"/>
                    </a:cubicBezTo>
                    <a:cubicBezTo>
                      <a:pt x="17" y="0"/>
                      <a:pt x="17" y="0"/>
                      <a:pt x="17" y="0"/>
                    </a:cubicBezTo>
                    <a:cubicBezTo>
                      <a:pt x="18" y="0"/>
                      <a:pt x="18" y="0"/>
                      <a:pt x="19" y="0"/>
                    </a:cubicBezTo>
                    <a:cubicBezTo>
                      <a:pt x="20" y="0"/>
                      <a:pt x="20" y="0"/>
                      <a:pt x="21" y="0"/>
                    </a:cubicBezTo>
                    <a:cubicBezTo>
                      <a:pt x="21" y="0"/>
                      <a:pt x="22" y="0"/>
                      <a:pt x="22" y="0"/>
                    </a:cubicBezTo>
                    <a:cubicBezTo>
                      <a:pt x="22" y="0"/>
                      <a:pt x="23" y="0"/>
                      <a:pt x="23" y="1"/>
                    </a:cubicBezTo>
                    <a:cubicBezTo>
                      <a:pt x="23" y="1"/>
                      <a:pt x="23" y="1"/>
                      <a:pt x="23" y="1"/>
                    </a:cubicBezTo>
                    <a:lnTo>
                      <a:pt x="39"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1" name="Freeform 539">
                <a:extLst>
                  <a:ext uri="{FF2B5EF4-FFF2-40B4-BE49-F238E27FC236}">
                    <a16:creationId xmlns:a16="http://schemas.microsoft.com/office/drawing/2014/main" id="{25F8C569-9380-4A2D-B8A2-7DADEBA690E1}"/>
                  </a:ext>
                </a:extLst>
              </p:cNvPr>
              <p:cNvSpPr>
                <a:spLocks/>
              </p:cNvSpPr>
              <p:nvPr userDrawn="1"/>
            </p:nvSpPr>
            <p:spPr bwMode="auto">
              <a:xfrm>
                <a:off x="5010" y="2276"/>
                <a:ext cx="25" cy="35"/>
              </a:xfrm>
              <a:custGeom>
                <a:avLst/>
                <a:gdLst>
                  <a:gd name="T0" fmla="*/ 34 w 34"/>
                  <a:gd name="T1" fmla="*/ 43 h 46"/>
                  <a:gd name="T2" fmla="*/ 34 w 34"/>
                  <a:gd name="T3" fmla="*/ 44 h 46"/>
                  <a:gd name="T4" fmla="*/ 34 w 34"/>
                  <a:gd name="T5" fmla="*/ 45 h 46"/>
                  <a:gd name="T6" fmla="*/ 33 w 34"/>
                  <a:gd name="T7" fmla="*/ 46 h 46"/>
                  <a:gd name="T8" fmla="*/ 32 w 34"/>
                  <a:gd name="T9" fmla="*/ 46 h 46"/>
                  <a:gd name="T10" fmla="*/ 30 w 34"/>
                  <a:gd name="T11" fmla="*/ 46 h 46"/>
                  <a:gd name="T12" fmla="*/ 28 w 34"/>
                  <a:gd name="T13" fmla="*/ 46 h 46"/>
                  <a:gd name="T14" fmla="*/ 27 w 34"/>
                  <a:gd name="T15" fmla="*/ 45 h 46"/>
                  <a:gd name="T16" fmla="*/ 26 w 34"/>
                  <a:gd name="T17" fmla="*/ 43 h 46"/>
                  <a:gd name="T18" fmla="*/ 24 w 34"/>
                  <a:gd name="T19" fmla="*/ 41 h 46"/>
                  <a:gd name="T20" fmla="*/ 10 w 34"/>
                  <a:gd name="T21" fmla="*/ 15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6 w 34"/>
                  <a:gd name="T37" fmla="*/ 46 h 46"/>
                  <a:gd name="T38" fmla="*/ 5 w 34"/>
                  <a:gd name="T39" fmla="*/ 46 h 46"/>
                  <a:gd name="T40" fmla="*/ 3 w 34"/>
                  <a:gd name="T41" fmla="*/ 46 h 46"/>
                  <a:gd name="T42" fmla="*/ 2 w 34"/>
                  <a:gd name="T43" fmla="*/ 46 h 46"/>
                  <a:gd name="T44" fmla="*/ 1 w 34"/>
                  <a:gd name="T45" fmla="*/ 46 h 46"/>
                  <a:gd name="T46" fmla="*/ 0 w 34"/>
                  <a:gd name="T47" fmla="*/ 45 h 46"/>
                  <a:gd name="T48" fmla="*/ 0 w 34"/>
                  <a:gd name="T49" fmla="*/ 45 h 46"/>
                  <a:gd name="T50" fmla="*/ 0 w 34"/>
                  <a:gd name="T51" fmla="*/ 3 h 46"/>
                  <a:gd name="T52" fmla="*/ 1 w 34"/>
                  <a:gd name="T53" fmla="*/ 1 h 46"/>
                  <a:gd name="T54" fmla="*/ 3 w 34"/>
                  <a:gd name="T55" fmla="*/ 0 h 46"/>
                  <a:gd name="T56" fmla="*/ 6 w 34"/>
                  <a:gd name="T57" fmla="*/ 0 h 46"/>
                  <a:gd name="T58" fmla="*/ 7 w 34"/>
                  <a:gd name="T59" fmla="*/ 0 h 46"/>
                  <a:gd name="T60" fmla="*/ 9 w 34"/>
                  <a:gd name="T61" fmla="*/ 1 h 46"/>
                  <a:gd name="T62" fmla="*/ 10 w 34"/>
                  <a:gd name="T63" fmla="*/ 2 h 46"/>
                  <a:gd name="T64" fmla="*/ 11 w 34"/>
                  <a:gd name="T65" fmla="*/ 4 h 46"/>
                  <a:gd name="T66" fmla="*/ 22 w 34"/>
                  <a:gd name="T67" fmla="*/ 24 h 46"/>
                  <a:gd name="T68" fmla="*/ 23 w 34"/>
                  <a:gd name="T69" fmla="*/ 27 h 46"/>
                  <a:gd name="T70" fmla="*/ 25 w 34"/>
                  <a:gd name="T71" fmla="*/ 31 h 46"/>
                  <a:gd name="T72" fmla="*/ 27 w 34"/>
                  <a:gd name="T73" fmla="*/ 34 h 46"/>
                  <a:gd name="T74" fmla="*/ 29 w 34"/>
                  <a:gd name="T75" fmla="*/ 37 h 46"/>
                  <a:gd name="T76" fmla="*/ 29 w 34"/>
                  <a:gd name="T77" fmla="*/ 37 h 46"/>
                  <a:gd name="T78" fmla="*/ 28 w 34"/>
                  <a:gd name="T79" fmla="*/ 32 h 46"/>
                  <a:gd name="T80" fmla="*/ 28 w 34"/>
                  <a:gd name="T81" fmla="*/ 26 h 46"/>
                  <a:gd name="T82" fmla="*/ 28 w 34"/>
                  <a:gd name="T83" fmla="*/ 1 h 46"/>
                  <a:gd name="T84" fmla="*/ 29 w 34"/>
                  <a:gd name="T85" fmla="*/ 1 h 46"/>
                  <a:gd name="T86" fmla="*/ 29 w 34"/>
                  <a:gd name="T87" fmla="*/ 0 h 46"/>
                  <a:gd name="T88" fmla="*/ 30 w 34"/>
                  <a:gd name="T89" fmla="*/ 0 h 46"/>
                  <a:gd name="T90" fmla="*/ 32 w 34"/>
                  <a:gd name="T91" fmla="*/ 0 h 46"/>
                  <a:gd name="T92" fmla="*/ 33 w 34"/>
                  <a:gd name="T93" fmla="*/ 0 h 46"/>
                  <a:gd name="T94" fmla="*/ 34 w 34"/>
                  <a:gd name="T95" fmla="*/ 0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4"/>
                    </a:cubicBezTo>
                    <a:cubicBezTo>
                      <a:pt x="34" y="45"/>
                      <a:pt x="34" y="45"/>
                      <a:pt x="34" y="45"/>
                    </a:cubicBezTo>
                    <a:cubicBezTo>
                      <a:pt x="33" y="45"/>
                      <a:pt x="33" y="46"/>
                      <a:pt x="33" y="46"/>
                    </a:cubicBezTo>
                    <a:cubicBezTo>
                      <a:pt x="32" y="46"/>
                      <a:pt x="32" y="46"/>
                      <a:pt x="32" y="46"/>
                    </a:cubicBezTo>
                    <a:cubicBezTo>
                      <a:pt x="30" y="46"/>
                      <a:pt x="30" y="46"/>
                      <a:pt x="30" y="46"/>
                    </a:cubicBezTo>
                    <a:cubicBezTo>
                      <a:pt x="29" y="46"/>
                      <a:pt x="29" y="46"/>
                      <a:pt x="28" y="46"/>
                    </a:cubicBezTo>
                    <a:cubicBezTo>
                      <a:pt x="28" y="45"/>
                      <a:pt x="27" y="45"/>
                      <a:pt x="27" y="45"/>
                    </a:cubicBezTo>
                    <a:cubicBezTo>
                      <a:pt x="26" y="45"/>
                      <a:pt x="26" y="44"/>
                      <a:pt x="26" y="43"/>
                    </a:cubicBezTo>
                    <a:cubicBezTo>
                      <a:pt x="25" y="43"/>
                      <a:pt x="25" y="42"/>
                      <a:pt x="24" y="41"/>
                    </a:cubicBezTo>
                    <a:cubicBezTo>
                      <a:pt x="10" y="15"/>
                      <a:pt x="10" y="15"/>
                      <a:pt x="10" y="15"/>
                    </a:cubicBezTo>
                    <a:cubicBezTo>
                      <a:pt x="10" y="14"/>
                      <a:pt x="9" y="13"/>
                      <a:pt x="8" y="11"/>
                    </a:cubicBezTo>
                    <a:cubicBezTo>
                      <a:pt x="7"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5"/>
                      <a:pt x="6" y="45"/>
                      <a:pt x="6" y="46"/>
                    </a:cubicBezTo>
                    <a:cubicBezTo>
                      <a:pt x="5" y="46"/>
                      <a:pt x="5" y="46"/>
                      <a:pt x="5" y="46"/>
                    </a:cubicBezTo>
                    <a:cubicBezTo>
                      <a:pt x="4" y="46"/>
                      <a:pt x="4" y="46"/>
                      <a:pt x="3" y="46"/>
                    </a:cubicBezTo>
                    <a:cubicBezTo>
                      <a:pt x="3" y="46"/>
                      <a:pt x="2" y="46"/>
                      <a:pt x="2" y="46"/>
                    </a:cubicBezTo>
                    <a:cubicBezTo>
                      <a:pt x="1" y="46"/>
                      <a:pt x="1" y="46"/>
                      <a:pt x="1" y="46"/>
                    </a:cubicBezTo>
                    <a:cubicBezTo>
                      <a:pt x="1" y="45"/>
                      <a:pt x="0" y="45"/>
                      <a:pt x="0" y="45"/>
                    </a:cubicBezTo>
                    <a:cubicBezTo>
                      <a:pt x="0" y="45"/>
                      <a:pt x="0" y="45"/>
                      <a:pt x="0" y="45"/>
                    </a:cubicBezTo>
                    <a:cubicBezTo>
                      <a:pt x="0" y="3"/>
                      <a:pt x="0" y="3"/>
                      <a:pt x="0" y="3"/>
                    </a:cubicBezTo>
                    <a:cubicBezTo>
                      <a:pt x="0" y="2"/>
                      <a:pt x="0" y="1"/>
                      <a:pt x="1" y="1"/>
                    </a:cubicBezTo>
                    <a:cubicBezTo>
                      <a:pt x="1" y="0"/>
                      <a:pt x="2" y="0"/>
                      <a:pt x="3" y="0"/>
                    </a:cubicBezTo>
                    <a:cubicBezTo>
                      <a:pt x="6" y="0"/>
                      <a:pt x="6" y="0"/>
                      <a:pt x="6" y="0"/>
                    </a:cubicBezTo>
                    <a:cubicBezTo>
                      <a:pt x="6" y="0"/>
                      <a:pt x="7" y="0"/>
                      <a:pt x="7" y="0"/>
                    </a:cubicBezTo>
                    <a:cubicBezTo>
                      <a:pt x="8" y="0"/>
                      <a:pt x="8" y="1"/>
                      <a:pt x="9" y="1"/>
                    </a:cubicBezTo>
                    <a:cubicBezTo>
                      <a:pt x="9" y="1"/>
                      <a:pt x="9" y="2"/>
                      <a:pt x="10" y="2"/>
                    </a:cubicBezTo>
                    <a:cubicBezTo>
                      <a:pt x="10" y="3"/>
                      <a:pt x="10" y="3"/>
                      <a:pt x="11" y="4"/>
                    </a:cubicBezTo>
                    <a:cubicBezTo>
                      <a:pt x="22" y="24"/>
                      <a:pt x="22" y="24"/>
                      <a:pt x="22" y="24"/>
                    </a:cubicBezTo>
                    <a:cubicBezTo>
                      <a:pt x="22" y="25"/>
                      <a:pt x="23" y="26"/>
                      <a:pt x="23" y="27"/>
                    </a:cubicBezTo>
                    <a:cubicBezTo>
                      <a:pt x="24" y="29"/>
                      <a:pt x="25" y="30"/>
                      <a:pt x="25" y="31"/>
                    </a:cubicBezTo>
                    <a:cubicBezTo>
                      <a:pt x="26" y="32"/>
                      <a:pt x="26" y="33"/>
                      <a:pt x="27" y="34"/>
                    </a:cubicBezTo>
                    <a:cubicBezTo>
                      <a:pt x="27" y="35"/>
                      <a:pt x="28" y="36"/>
                      <a:pt x="29" y="37"/>
                    </a:cubicBezTo>
                    <a:cubicBezTo>
                      <a:pt x="29" y="37"/>
                      <a:pt x="29" y="37"/>
                      <a:pt x="29" y="37"/>
                    </a:cubicBezTo>
                    <a:cubicBezTo>
                      <a:pt x="29" y="36"/>
                      <a:pt x="28" y="34"/>
                      <a:pt x="28" y="32"/>
                    </a:cubicBezTo>
                    <a:cubicBezTo>
                      <a:pt x="28" y="30"/>
                      <a:pt x="28" y="28"/>
                      <a:pt x="28" y="26"/>
                    </a:cubicBezTo>
                    <a:cubicBezTo>
                      <a:pt x="28" y="1"/>
                      <a:pt x="28" y="1"/>
                      <a:pt x="28" y="1"/>
                    </a:cubicBezTo>
                    <a:cubicBezTo>
                      <a:pt x="28" y="1"/>
                      <a:pt x="28" y="1"/>
                      <a:pt x="29" y="1"/>
                    </a:cubicBezTo>
                    <a:cubicBezTo>
                      <a:pt x="29" y="1"/>
                      <a:pt x="29" y="0"/>
                      <a:pt x="29" y="0"/>
                    </a:cubicBezTo>
                    <a:cubicBezTo>
                      <a:pt x="29" y="0"/>
                      <a:pt x="30" y="0"/>
                      <a:pt x="30" y="0"/>
                    </a:cubicBezTo>
                    <a:cubicBezTo>
                      <a:pt x="30" y="0"/>
                      <a:pt x="31" y="0"/>
                      <a:pt x="32" y="0"/>
                    </a:cubicBezTo>
                    <a:cubicBezTo>
                      <a:pt x="32" y="0"/>
                      <a:pt x="33" y="0"/>
                      <a:pt x="33" y="0"/>
                    </a:cubicBezTo>
                    <a:cubicBezTo>
                      <a:pt x="33" y="0"/>
                      <a:pt x="34" y="0"/>
                      <a:pt x="34" y="0"/>
                    </a:cubicBezTo>
                    <a:cubicBezTo>
                      <a:pt x="34" y="0"/>
                      <a:pt x="34" y="1"/>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2" name="Freeform 540">
                <a:extLst>
                  <a:ext uri="{FF2B5EF4-FFF2-40B4-BE49-F238E27FC236}">
                    <a16:creationId xmlns:a16="http://schemas.microsoft.com/office/drawing/2014/main" id="{64F8E9BA-3907-48D4-AC27-AD060186F180}"/>
                  </a:ext>
                </a:extLst>
              </p:cNvPr>
              <p:cNvSpPr>
                <a:spLocks noEditPoints="1"/>
              </p:cNvSpPr>
              <p:nvPr userDrawn="1"/>
            </p:nvSpPr>
            <p:spPr bwMode="auto">
              <a:xfrm>
                <a:off x="5045" y="2276"/>
                <a:ext cx="26" cy="35"/>
              </a:xfrm>
              <a:custGeom>
                <a:avLst/>
                <a:gdLst>
                  <a:gd name="T0" fmla="*/ 35 w 35"/>
                  <a:gd name="T1" fmla="*/ 22 h 46"/>
                  <a:gd name="T2" fmla="*/ 33 w 35"/>
                  <a:gd name="T3" fmla="*/ 33 h 46"/>
                  <a:gd name="T4" fmla="*/ 29 w 35"/>
                  <a:gd name="T5" fmla="*/ 40 h 46"/>
                  <a:gd name="T6" fmla="*/ 22 w 35"/>
                  <a:gd name="T7" fmla="*/ 44 h 46"/>
                  <a:gd name="T8" fmla="*/ 11 w 35"/>
                  <a:gd name="T9" fmla="*/ 46 h 46"/>
                  <a:gd name="T10" fmla="*/ 2 w 35"/>
                  <a:gd name="T11" fmla="*/ 46 h 46"/>
                  <a:gd name="T12" fmla="*/ 0 w 35"/>
                  <a:gd name="T13" fmla="*/ 45 h 46"/>
                  <a:gd name="T14" fmla="*/ 0 w 35"/>
                  <a:gd name="T15" fmla="*/ 43 h 46"/>
                  <a:gd name="T16" fmla="*/ 0 w 35"/>
                  <a:gd name="T17" fmla="*/ 3 h 46"/>
                  <a:gd name="T18" fmla="*/ 0 w 35"/>
                  <a:gd name="T19" fmla="*/ 1 h 46"/>
                  <a:gd name="T20" fmla="*/ 2 w 35"/>
                  <a:gd name="T21" fmla="*/ 0 h 46"/>
                  <a:gd name="T22" fmla="*/ 12 w 35"/>
                  <a:gd name="T23" fmla="*/ 0 h 46"/>
                  <a:gd name="T24" fmla="*/ 22 w 35"/>
                  <a:gd name="T25" fmla="*/ 2 h 46"/>
                  <a:gd name="T26" fmla="*/ 29 w 35"/>
                  <a:gd name="T27" fmla="*/ 6 h 46"/>
                  <a:gd name="T28" fmla="*/ 33 w 35"/>
                  <a:gd name="T29" fmla="*/ 13 h 46"/>
                  <a:gd name="T30" fmla="*/ 35 w 35"/>
                  <a:gd name="T31" fmla="*/ 22 h 46"/>
                  <a:gd name="T32" fmla="*/ 28 w 35"/>
                  <a:gd name="T33" fmla="*/ 22 h 46"/>
                  <a:gd name="T34" fmla="*/ 27 w 35"/>
                  <a:gd name="T35" fmla="*/ 16 h 46"/>
                  <a:gd name="T36" fmla="*/ 24 w 35"/>
                  <a:gd name="T37" fmla="*/ 10 h 46"/>
                  <a:gd name="T38" fmla="*/ 19 w 35"/>
                  <a:gd name="T39" fmla="*/ 6 h 46"/>
                  <a:gd name="T40" fmla="*/ 12 w 35"/>
                  <a:gd name="T41" fmla="*/ 5 h 46"/>
                  <a:gd name="T42" fmla="*/ 6 w 35"/>
                  <a:gd name="T43" fmla="*/ 5 h 46"/>
                  <a:gd name="T44" fmla="*/ 6 w 35"/>
                  <a:gd name="T45" fmla="*/ 41 h 46"/>
                  <a:gd name="T46" fmla="*/ 12 w 35"/>
                  <a:gd name="T47" fmla="*/ 41 h 46"/>
                  <a:gd name="T48" fmla="*/ 19 w 35"/>
                  <a:gd name="T49" fmla="*/ 39 h 46"/>
                  <a:gd name="T50" fmla="*/ 24 w 35"/>
                  <a:gd name="T51" fmla="*/ 36 h 46"/>
                  <a:gd name="T52" fmla="*/ 27 w 35"/>
                  <a:gd name="T53" fmla="*/ 31 h 46"/>
                  <a:gd name="T54" fmla="*/ 28 w 35"/>
                  <a:gd name="T5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4" y="30"/>
                      <a:pt x="33" y="33"/>
                    </a:cubicBezTo>
                    <a:cubicBezTo>
                      <a:pt x="32" y="35"/>
                      <a:pt x="31" y="38"/>
                      <a:pt x="29" y="40"/>
                    </a:cubicBezTo>
                    <a:cubicBezTo>
                      <a:pt x="27" y="42"/>
                      <a:pt x="24" y="43"/>
                      <a:pt x="22" y="44"/>
                    </a:cubicBezTo>
                    <a:cubicBezTo>
                      <a:pt x="19" y="45"/>
                      <a:pt x="15" y="46"/>
                      <a:pt x="11" y="46"/>
                    </a:cubicBezTo>
                    <a:cubicBezTo>
                      <a:pt x="2" y="46"/>
                      <a:pt x="2" y="46"/>
                      <a:pt x="2" y="46"/>
                    </a:cubicBezTo>
                    <a:cubicBezTo>
                      <a:pt x="1" y="46"/>
                      <a:pt x="1" y="45"/>
                      <a:pt x="0" y="45"/>
                    </a:cubicBezTo>
                    <a:cubicBezTo>
                      <a:pt x="0" y="45"/>
                      <a:pt x="0" y="44"/>
                      <a:pt x="0" y="43"/>
                    </a:cubicBezTo>
                    <a:cubicBezTo>
                      <a:pt x="0" y="3"/>
                      <a:pt x="0" y="3"/>
                      <a:pt x="0" y="3"/>
                    </a:cubicBezTo>
                    <a:cubicBezTo>
                      <a:pt x="0" y="2"/>
                      <a:pt x="0" y="1"/>
                      <a:pt x="0" y="1"/>
                    </a:cubicBezTo>
                    <a:cubicBezTo>
                      <a:pt x="1" y="0"/>
                      <a:pt x="1" y="0"/>
                      <a:pt x="2" y="0"/>
                    </a:cubicBezTo>
                    <a:cubicBezTo>
                      <a:pt x="12" y="0"/>
                      <a:pt x="12" y="0"/>
                      <a:pt x="12" y="0"/>
                    </a:cubicBezTo>
                    <a:cubicBezTo>
                      <a:pt x="16" y="0"/>
                      <a:pt x="19" y="1"/>
                      <a:pt x="22" y="2"/>
                    </a:cubicBezTo>
                    <a:cubicBezTo>
                      <a:pt x="25" y="3"/>
                      <a:pt x="27" y="4"/>
                      <a:pt x="29" y="6"/>
                    </a:cubicBezTo>
                    <a:cubicBezTo>
                      <a:pt x="31" y="8"/>
                      <a:pt x="32" y="10"/>
                      <a:pt x="33" y="13"/>
                    </a:cubicBezTo>
                    <a:cubicBezTo>
                      <a:pt x="34" y="16"/>
                      <a:pt x="35" y="19"/>
                      <a:pt x="35" y="22"/>
                    </a:cubicBezTo>
                    <a:close/>
                    <a:moveTo>
                      <a:pt x="28" y="22"/>
                    </a:moveTo>
                    <a:cubicBezTo>
                      <a:pt x="28" y="20"/>
                      <a:pt x="28" y="18"/>
                      <a:pt x="27" y="16"/>
                    </a:cubicBezTo>
                    <a:cubicBezTo>
                      <a:pt x="27" y="13"/>
                      <a:pt x="26" y="12"/>
                      <a:pt x="24" y="10"/>
                    </a:cubicBezTo>
                    <a:cubicBezTo>
                      <a:pt x="23" y="9"/>
                      <a:pt x="21" y="7"/>
                      <a:pt x="19" y="6"/>
                    </a:cubicBezTo>
                    <a:cubicBezTo>
                      <a:pt x="17" y="6"/>
                      <a:pt x="15" y="5"/>
                      <a:pt x="12" y="5"/>
                    </a:cubicBezTo>
                    <a:cubicBezTo>
                      <a:pt x="6" y="5"/>
                      <a:pt x="6" y="5"/>
                      <a:pt x="6" y="5"/>
                    </a:cubicBezTo>
                    <a:cubicBezTo>
                      <a:pt x="6" y="41"/>
                      <a:pt x="6" y="41"/>
                      <a:pt x="6" y="41"/>
                    </a:cubicBezTo>
                    <a:cubicBezTo>
                      <a:pt x="12" y="41"/>
                      <a:pt x="12" y="41"/>
                      <a:pt x="12" y="41"/>
                    </a:cubicBezTo>
                    <a:cubicBezTo>
                      <a:pt x="15" y="41"/>
                      <a:pt x="17" y="40"/>
                      <a:pt x="19" y="39"/>
                    </a:cubicBezTo>
                    <a:cubicBezTo>
                      <a:pt x="21" y="39"/>
                      <a:pt x="23" y="38"/>
                      <a:pt x="24" y="36"/>
                    </a:cubicBezTo>
                    <a:cubicBezTo>
                      <a:pt x="26" y="35"/>
                      <a:pt x="27" y="33"/>
                      <a:pt x="27" y="31"/>
                    </a:cubicBezTo>
                    <a:cubicBezTo>
                      <a:pt x="28" y="28"/>
                      <a:pt x="28" y="26"/>
                      <a:pt x="28"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3" name="Freeform 541">
                <a:extLst>
                  <a:ext uri="{FF2B5EF4-FFF2-40B4-BE49-F238E27FC236}">
                    <a16:creationId xmlns:a16="http://schemas.microsoft.com/office/drawing/2014/main" id="{8A31A939-51BE-4D63-A9F9-DE32D22360E0}"/>
                  </a:ext>
                </a:extLst>
              </p:cNvPr>
              <p:cNvSpPr>
                <a:spLocks/>
              </p:cNvSpPr>
              <p:nvPr userDrawn="1"/>
            </p:nvSpPr>
            <p:spPr bwMode="auto">
              <a:xfrm>
                <a:off x="5075" y="2276"/>
                <a:ext cx="21" cy="35"/>
              </a:xfrm>
              <a:custGeom>
                <a:avLst/>
                <a:gdLst>
                  <a:gd name="T0" fmla="*/ 28 w 28"/>
                  <a:gd name="T1" fmla="*/ 34 h 47"/>
                  <a:gd name="T2" fmla="*/ 27 w 28"/>
                  <a:gd name="T3" fmla="*/ 40 h 47"/>
                  <a:gd name="T4" fmla="*/ 24 w 28"/>
                  <a:gd name="T5" fmla="*/ 44 h 47"/>
                  <a:gd name="T6" fmla="*/ 19 w 28"/>
                  <a:gd name="T7" fmla="*/ 46 h 47"/>
                  <a:gd name="T8" fmla="*/ 13 w 28"/>
                  <a:gd name="T9" fmla="*/ 47 h 47"/>
                  <a:gd name="T10" fmla="*/ 9 w 28"/>
                  <a:gd name="T11" fmla="*/ 47 h 47"/>
                  <a:gd name="T12" fmla="*/ 5 w 28"/>
                  <a:gd name="T13" fmla="*/ 46 h 47"/>
                  <a:gd name="T14" fmla="*/ 3 w 28"/>
                  <a:gd name="T15" fmla="*/ 45 h 47"/>
                  <a:gd name="T16" fmla="*/ 1 w 28"/>
                  <a:gd name="T17" fmla="*/ 44 h 47"/>
                  <a:gd name="T18" fmla="*/ 1 w 28"/>
                  <a:gd name="T19" fmla="*/ 43 h 47"/>
                  <a:gd name="T20" fmla="*/ 0 w 28"/>
                  <a:gd name="T21" fmla="*/ 41 h 47"/>
                  <a:gd name="T22" fmla="*/ 0 w 28"/>
                  <a:gd name="T23" fmla="*/ 40 h 47"/>
                  <a:gd name="T24" fmla="*/ 1 w 28"/>
                  <a:gd name="T25" fmla="*/ 39 h 47"/>
                  <a:gd name="T26" fmla="*/ 1 w 28"/>
                  <a:gd name="T27" fmla="*/ 38 h 47"/>
                  <a:gd name="T28" fmla="*/ 1 w 28"/>
                  <a:gd name="T29" fmla="*/ 38 h 47"/>
                  <a:gd name="T30" fmla="*/ 3 w 28"/>
                  <a:gd name="T31" fmla="*/ 39 h 47"/>
                  <a:gd name="T32" fmla="*/ 5 w 28"/>
                  <a:gd name="T33" fmla="*/ 40 h 47"/>
                  <a:gd name="T34" fmla="*/ 9 w 28"/>
                  <a:gd name="T35" fmla="*/ 42 h 47"/>
                  <a:gd name="T36" fmla="*/ 13 w 28"/>
                  <a:gd name="T37" fmla="*/ 42 h 47"/>
                  <a:gd name="T38" fmla="*/ 17 w 28"/>
                  <a:gd name="T39" fmla="*/ 42 h 47"/>
                  <a:gd name="T40" fmla="*/ 20 w 28"/>
                  <a:gd name="T41" fmla="*/ 40 h 47"/>
                  <a:gd name="T42" fmla="*/ 21 w 28"/>
                  <a:gd name="T43" fmla="*/ 38 h 47"/>
                  <a:gd name="T44" fmla="*/ 22 w 28"/>
                  <a:gd name="T45" fmla="*/ 35 h 47"/>
                  <a:gd name="T46" fmla="*/ 21 w 28"/>
                  <a:gd name="T47" fmla="*/ 31 h 47"/>
                  <a:gd name="T48" fmla="*/ 19 w 28"/>
                  <a:gd name="T49" fmla="*/ 29 h 47"/>
                  <a:gd name="T50" fmla="*/ 16 w 28"/>
                  <a:gd name="T51" fmla="*/ 27 h 47"/>
                  <a:gd name="T52" fmla="*/ 12 w 28"/>
                  <a:gd name="T53" fmla="*/ 25 h 47"/>
                  <a:gd name="T54" fmla="*/ 8 w 28"/>
                  <a:gd name="T55" fmla="*/ 23 h 47"/>
                  <a:gd name="T56" fmla="*/ 5 w 28"/>
                  <a:gd name="T57" fmla="*/ 21 h 47"/>
                  <a:gd name="T58" fmla="*/ 2 w 28"/>
                  <a:gd name="T59" fmla="*/ 17 h 47"/>
                  <a:gd name="T60" fmla="*/ 1 w 28"/>
                  <a:gd name="T61" fmla="*/ 12 h 47"/>
                  <a:gd name="T62" fmla="*/ 2 w 28"/>
                  <a:gd name="T63" fmla="*/ 7 h 47"/>
                  <a:gd name="T64" fmla="*/ 5 w 28"/>
                  <a:gd name="T65" fmla="*/ 4 h 47"/>
                  <a:gd name="T66" fmla="*/ 10 w 28"/>
                  <a:gd name="T67" fmla="*/ 1 h 47"/>
                  <a:gd name="T68" fmla="*/ 15 w 28"/>
                  <a:gd name="T69" fmla="*/ 0 h 47"/>
                  <a:gd name="T70" fmla="*/ 18 w 28"/>
                  <a:gd name="T71" fmla="*/ 1 h 47"/>
                  <a:gd name="T72" fmla="*/ 21 w 28"/>
                  <a:gd name="T73" fmla="*/ 1 h 47"/>
                  <a:gd name="T74" fmla="*/ 24 w 28"/>
                  <a:gd name="T75" fmla="*/ 2 h 47"/>
                  <a:gd name="T76" fmla="*/ 25 w 28"/>
                  <a:gd name="T77" fmla="*/ 3 h 47"/>
                  <a:gd name="T78" fmla="*/ 25 w 28"/>
                  <a:gd name="T79" fmla="*/ 4 h 47"/>
                  <a:gd name="T80" fmla="*/ 26 w 28"/>
                  <a:gd name="T81" fmla="*/ 4 h 47"/>
                  <a:gd name="T82" fmla="*/ 26 w 28"/>
                  <a:gd name="T83" fmla="*/ 5 h 47"/>
                  <a:gd name="T84" fmla="*/ 26 w 28"/>
                  <a:gd name="T85" fmla="*/ 6 h 47"/>
                  <a:gd name="T86" fmla="*/ 26 w 28"/>
                  <a:gd name="T87" fmla="*/ 7 h 47"/>
                  <a:gd name="T88" fmla="*/ 26 w 28"/>
                  <a:gd name="T89" fmla="*/ 8 h 47"/>
                  <a:gd name="T90" fmla="*/ 25 w 28"/>
                  <a:gd name="T91" fmla="*/ 9 h 47"/>
                  <a:gd name="T92" fmla="*/ 25 w 28"/>
                  <a:gd name="T93" fmla="*/ 9 h 47"/>
                  <a:gd name="T94" fmla="*/ 24 w 28"/>
                  <a:gd name="T95" fmla="*/ 8 h 47"/>
                  <a:gd name="T96" fmla="*/ 22 w 28"/>
                  <a:gd name="T97" fmla="*/ 7 h 47"/>
                  <a:gd name="T98" fmla="*/ 19 w 28"/>
                  <a:gd name="T99" fmla="*/ 6 h 47"/>
                  <a:gd name="T100" fmla="*/ 15 w 28"/>
                  <a:gd name="T101" fmla="*/ 6 h 47"/>
                  <a:gd name="T102" fmla="*/ 12 w 28"/>
                  <a:gd name="T103" fmla="*/ 6 h 47"/>
                  <a:gd name="T104" fmla="*/ 9 w 28"/>
                  <a:gd name="T105" fmla="*/ 7 h 47"/>
                  <a:gd name="T106" fmla="*/ 8 w 28"/>
                  <a:gd name="T107" fmla="*/ 9 h 47"/>
                  <a:gd name="T108" fmla="*/ 8 w 28"/>
                  <a:gd name="T109" fmla="*/ 12 h 47"/>
                  <a:gd name="T110" fmla="*/ 8 w 28"/>
                  <a:gd name="T111" fmla="*/ 15 h 47"/>
                  <a:gd name="T112" fmla="*/ 11 w 28"/>
                  <a:gd name="T113" fmla="*/ 18 h 47"/>
                  <a:gd name="T114" fmla="*/ 14 w 28"/>
                  <a:gd name="T115" fmla="*/ 19 h 47"/>
                  <a:gd name="T116" fmla="*/ 18 w 28"/>
                  <a:gd name="T117" fmla="*/ 21 h 47"/>
                  <a:gd name="T118" fmla="*/ 22 w 28"/>
                  <a:gd name="T119" fmla="*/ 23 h 47"/>
                  <a:gd name="T120" fmla="*/ 25 w 28"/>
                  <a:gd name="T121" fmla="*/ 26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8" y="38"/>
                      <a:pt x="27" y="40"/>
                    </a:cubicBezTo>
                    <a:cubicBezTo>
                      <a:pt x="26" y="41"/>
                      <a:pt x="25" y="43"/>
                      <a:pt x="24" y="44"/>
                    </a:cubicBezTo>
                    <a:cubicBezTo>
                      <a:pt x="22" y="45"/>
                      <a:pt x="21" y="46"/>
                      <a:pt x="19" y="46"/>
                    </a:cubicBezTo>
                    <a:cubicBezTo>
                      <a:pt x="17" y="47"/>
                      <a:pt x="15" y="47"/>
                      <a:pt x="13" y="47"/>
                    </a:cubicBezTo>
                    <a:cubicBezTo>
                      <a:pt x="11" y="47"/>
                      <a:pt x="10" y="47"/>
                      <a:pt x="9" y="47"/>
                    </a:cubicBezTo>
                    <a:cubicBezTo>
                      <a:pt x="7" y="47"/>
                      <a:pt x="6" y="46"/>
                      <a:pt x="5" y="46"/>
                    </a:cubicBezTo>
                    <a:cubicBezTo>
                      <a:pt x="4" y="46"/>
                      <a:pt x="3" y="45"/>
                      <a:pt x="3" y="45"/>
                    </a:cubicBezTo>
                    <a:cubicBezTo>
                      <a:pt x="2" y="44"/>
                      <a:pt x="1" y="44"/>
                      <a:pt x="1" y="44"/>
                    </a:cubicBezTo>
                    <a:cubicBezTo>
                      <a:pt x="1" y="44"/>
                      <a:pt x="1" y="43"/>
                      <a:pt x="1" y="43"/>
                    </a:cubicBezTo>
                    <a:cubicBezTo>
                      <a:pt x="0" y="42"/>
                      <a:pt x="0" y="42"/>
                      <a:pt x="0" y="41"/>
                    </a:cubicBezTo>
                    <a:cubicBezTo>
                      <a:pt x="0" y="40"/>
                      <a:pt x="0" y="40"/>
                      <a:pt x="0" y="40"/>
                    </a:cubicBezTo>
                    <a:cubicBezTo>
                      <a:pt x="0" y="39"/>
                      <a:pt x="1" y="39"/>
                      <a:pt x="1" y="39"/>
                    </a:cubicBezTo>
                    <a:cubicBezTo>
                      <a:pt x="1" y="39"/>
                      <a:pt x="1" y="39"/>
                      <a:pt x="1" y="38"/>
                    </a:cubicBezTo>
                    <a:cubicBezTo>
                      <a:pt x="1" y="38"/>
                      <a:pt x="1" y="38"/>
                      <a:pt x="1" y="38"/>
                    </a:cubicBezTo>
                    <a:cubicBezTo>
                      <a:pt x="2" y="38"/>
                      <a:pt x="2" y="39"/>
                      <a:pt x="3" y="39"/>
                    </a:cubicBezTo>
                    <a:cubicBezTo>
                      <a:pt x="3" y="39"/>
                      <a:pt x="4" y="40"/>
                      <a:pt x="5" y="40"/>
                    </a:cubicBezTo>
                    <a:cubicBezTo>
                      <a:pt x="6" y="41"/>
                      <a:pt x="7" y="41"/>
                      <a:pt x="9" y="42"/>
                    </a:cubicBezTo>
                    <a:cubicBezTo>
                      <a:pt x="10" y="42"/>
                      <a:pt x="11" y="42"/>
                      <a:pt x="13" y="42"/>
                    </a:cubicBezTo>
                    <a:cubicBezTo>
                      <a:pt x="14" y="42"/>
                      <a:pt x="16" y="42"/>
                      <a:pt x="17" y="42"/>
                    </a:cubicBezTo>
                    <a:cubicBezTo>
                      <a:pt x="18" y="41"/>
                      <a:pt x="19" y="41"/>
                      <a:pt x="20" y="40"/>
                    </a:cubicBezTo>
                    <a:cubicBezTo>
                      <a:pt x="20" y="39"/>
                      <a:pt x="21" y="39"/>
                      <a:pt x="21" y="38"/>
                    </a:cubicBezTo>
                    <a:cubicBezTo>
                      <a:pt x="22" y="37"/>
                      <a:pt x="22" y="36"/>
                      <a:pt x="22" y="35"/>
                    </a:cubicBezTo>
                    <a:cubicBezTo>
                      <a:pt x="22" y="33"/>
                      <a:pt x="22" y="32"/>
                      <a:pt x="21" y="31"/>
                    </a:cubicBezTo>
                    <a:cubicBezTo>
                      <a:pt x="21" y="30"/>
                      <a:pt x="20" y="30"/>
                      <a:pt x="19" y="29"/>
                    </a:cubicBezTo>
                    <a:cubicBezTo>
                      <a:pt x="18" y="28"/>
                      <a:pt x="17" y="28"/>
                      <a:pt x="16" y="27"/>
                    </a:cubicBezTo>
                    <a:cubicBezTo>
                      <a:pt x="14" y="26"/>
                      <a:pt x="13" y="26"/>
                      <a:pt x="12" y="25"/>
                    </a:cubicBezTo>
                    <a:cubicBezTo>
                      <a:pt x="10" y="25"/>
                      <a:pt x="9" y="24"/>
                      <a:pt x="8" y="23"/>
                    </a:cubicBezTo>
                    <a:cubicBezTo>
                      <a:pt x="7" y="22"/>
                      <a:pt x="6" y="22"/>
                      <a:pt x="5" y="21"/>
                    </a:cubicBezTo>
                    <a:cubicBezTo>
                      <a:pt x="4" y="20"/>
                      <a:pt x="3" y="18"/>
                      <a:pt x="2" y="17"/>
                    </a:cubicBezTo>
                    <a:cubicBezTo>
                      <a:pt x="2" y="16"/>
                      <a:pt x="1" y="14"/>
                      <a:pt x="1" y="12"/>
                    </a:cubicBezTo>
                    <a:cubicBezTo>
                      <a:pt x="1" y="11"/>
                      <a:pt x="2" y="9"/>
                      <a:pt x="2" y="7"/>
                    </a:cubicBezTo>
                    <a:cubicBezTo>
                      <a:pt x="3" y="6"/>
                      <a:pt x="4" y="5"/>
                      <a:pt x="5" y="4"/>
                    </a:cubicBezTo>
                    <a:cubicBezTo>
                      <a:pt x="7" y="3"/>
                      <a:pt x="8" y="2"/>
                      <a:pt x="10" y="1"/>
                    </a:cubicBezTo>
                    <a:cubicBezTo>
                      <a:pt x="11" y="1"/>
                      <a:pt x="13" y="0"/>
                      <a:pt x="15" y="0"/>
                    </a:cubicBezTo>
                    <a:cubicBezTo>
                      <a:pt x="16" y="0"/>
                      <a:pt x="17" y="1"/>
                      <a:pt x="18" y="1"/>
                    </a:cubicBezTo>
                    <a:cubicBezTo>
                      <a:pt x="19" y="1"/>
                      <a:pt x="20" y="1"/>
                      <a:pt x="21" y="1"/>
                    </a:cubicBezTo>
                    <a:cubicBezTo>
                      <a:pt x="22" y="2"/>
                      <a:pt x="23" y="2"/>
                      <a:pt x="24" y="2"/>
                    </a:cubicBezTo>
                    <a:cubicBezTo>
                      <a:pt x="24" y="3"/>
                      <a:pt x="25" y="3"/>
                      <a:pt x="25" y="3"/>
                    </a:cubicBezTo>
                    <a:cubicBezTo>
                      <a:pt x="25" y="4"/>
                      <a:pt x="25" y="4"/>
                      <a:pt x="25" y="4"/>
                    </a:cubicBezTo>
                    <a:cubicBezTo>
                      <a:pt x="26" y="4"/>
                      <a:pt x="26" y="4"/>
                      <a:pt x="26" y="4"/>
                    </a:cubicBezTo>
                    <a:cubicBezTo>
                      <a:pt x="26" y="5"/>
                      <a:pt x="26" y="5"/>
                      <a:pt x="26" y="5"/>
                    </a:cubicBezTo>
                    <a:cubicBezTo>
                      <a:pt x="26" y="5"/>
                      <a:pt x="26" y="6"/>
                      <a:pt x="26" y="6"/>
                    </a:cubicBezTo>
                    <a:cubicBezTo>
                      <a:pt x="26" y="7"/>
                      <a:pt x="26" y="7"/>
                      <a:pt x="26" y="7"/>
                    </a:cubicBezTo>
                    <a:cubicBezTo>
                      <a:pt x="26" y="8"/>
                      <a:pt x="26" y="8"/>
                      <a:pt x="26" y="8"/>
                    </a:cubicBezTo>
                    <a:cubicBezTo>
                      <a:pt x="25" y="8"/>
                      <a:pt x="25" y="8"/>
                      <a:pt x="25" y="9"/>
                    </a:cubicBezTo>
                    <a:cubicBezTo>
                      <a:pt x="25" y="9"/>
                      <a:pt x="25" y="9"/>
                      <a:pt x="25" y="9"/>
                    </a:cubicBezTo>
                    <a:cubicBezTo>
                      <a:pt x="25" y="9"/>
                      <a:pt x="24" y="9"/>
                      <a:pt x="24" y="8"/>
                    </a:cubicBezTo>
                    <a:cubicBezTo>
                      <a:pt x="23" y="8"/>
                      <a:pt x="22" y="8"/>
                      <a:pt x="22" y="7"/>
                    </a:cubicBezTo>
                    <a:cubicBezTo>
                      <a:pt x="21" y="7"/>
                      <a:pt x="20" y="6"/>
                      <a:pt x="19" y="6"/>
                    </a:cubicBezTo>
                    <a:cubicBezTo>
                      <a:pt x="18" y="6"/>
                      <a:pt x="16" y="6"/>
                      <a:pt x="15" y="6"/>
                    </a:cubicBezTo>
                    <a:cubicBezTo>
                      <a:pt x="14" y="6"/>
                      <a:pt x="13" y="6"/>
                      <a:pt x="12" y="6"/>
                    </a:cubicBezTo>
                    <a:cubicBezTo>
                      <a:pt x="11" y="6"/>
                      <a:pt x="10" y="7"/>
                      <a:pt x="9" y="7"/>
                    </a:cubicBezTo>
                    <a:cubicBezTo>
                      <a:pt x="9" y="8"/>
                      <a:pt x="8" y="9"/>
                      <a:pt x="8" y="9"/>
                    </a:cubicBezTo>
                    <a:cubicBezTo>
                      <a:pt x="8" y="10"/>
                      <a:pt x="8" y="11"/>
                      <a:pt x="8" y="12"/>
                    </a:cubicBezTo>
                    <a:cubicBezTo>
                      <a:pt x="8" y="13"/>
                      <a:pt x="8" y="14"/>
                      <a:pt x="8" y="15"/>
                    </a:cubicBezTo>
                    <a:cubicBezTo>
                      <a:pt x="9" y="16"/>
                      <a:pt x="10" y="17"/>
                      <a:pt x="11" y="18"/>
                    </a:cubicBezTo>
                    <a:cubicBezTo>
                      <a:pt x="12" y="18"/>
                      <a:pt x="13" y="19"/>
                      <a:pt x="14" y="19"/>
                    </a:cubicBezTo>
                    <a:cubicBezTo>
                      <a:pt x="15" y="20"/>
                      <a:pt x="17" y="21"/>
                      <a:pt x="18" y="21"/>
                    </a:cubicBezTo>
                    <a:cubicBezTo>
                      <a:pt x="19" y="22"/>
                      <a:pt x="21" y="23"/>
                      <a:pt x="22" y="23"/>
                    </a:cubicBezTo>
                    <a:cubicBezTo>
                      <a:pt x="23" y="24"/>
                      <a:pt x="24" y="25"/>
                      <a:pt x="25" y="26"/>
                    </a:cubicBezTo>
                    <a:cubicBezTo>
                      <a:pt x="26" y="27"/>
                      <a:pt x="27" y="28"/>
                      <a:pt x="27" y="29"/>
                    </a:cubicBezTo>
                    <a:cubicBezTo>
                      <a:pt x="28" y="31"/>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4" name="Freeform 542">
                <a:extLst>
                  <a:ext uri="{FF2B5EF4-FFF2-40B4-BE49-F238E27FC236}">
                    <a16:creationId xmlns:a16="http://schemas.microsoft.com/office/drawing/2014/main" id="{3FBA4591-74B9-4706-BBA5-DE3F639EF45E}"/>
                  </a:ext>
                </a:extLst>
              </p:cNvPr>
              <p:cNvSpPr>
                <a:spLocks noEditPoints="1"/>
              </p:cNvSpPr>
              <p:nvPr userDrawn="1"/>
            </p:nvSpPr>
            <p:spPr bwMode="auto">
              <a:xfrm>
                <a:off x="4889" y="2540"/>
                <a:ext cx="23" cy="35"/>
              </a:xfrm>
              <a:custGeom>
                <a:avLst/>
                <a:gdLst>
                  <a:gd name="T0" fmla="*/ 30 w 30"/>
                  <a:gd name="T1" fmla="*/ 33 h 46"/>
                  <a:gd name="T2" fmla="*/ 30 w 30"/>
                  <a:gd name="T3" fmla="*/ 37 h 46"/>
                  <a:gd name="T4" fmla="*/ 28 w 30"/>
                  <a:gd name="T5" fmla="*/ 40 h 46"/>
                  <a:gd name="T6" fmla="*/ 26 w 30"/>
                  <a:gd name="T7" fmla="*/ 42 h 46"/>
                  <a:gd name="T8" fmla="*/ 23 w 30"/>
                  <a:gd name="T9" fmla="*/ 44 h 46"/>
                  <a:gd name="T10" fmla="*/ 19 w 30"/>
                  <a:gd name="T11" fmla="*/ 45 h 46"/>
                  <a:gd name="T12" fmla="*/ 14 w 30"/>
                  <a:gd name="T13" fmla="*/ 46 h 46"/>
                  <a:gd name="T14" fmla="*/ 3 w 30"/>
                  <a:gd name="T15" fmla="*/ 46 h 46"/>
                  <a:gd name="T16" fmla="*/ 1 w 30"/>
                  <a:gd name="T17" fmla="*/ 45 h 46"/>
                  <a:gd name="T18" fmla="*/ 0 w 30"/>
                  <a:gd name="T19" fmla="*/ 43 h 46"/>
                  <a:gd name="T20" fmla="*/ 0 w 30"/>
                  <a:gd name="T21" fmla="*/ 3 h 46"/>
                  <a:gd name="T22" fmla="*/ 1 w 30"/>
                  <a:gd name="T23" fmla="*/ 1 h 46"/>
                  <a:gd name="T24" fmla="*/ 3 w 30"/>
                  <a:gd name="T25" fmla="*/ 0 h 46"/>
                  <a:gd name="T26" fmla="*/ 13 w 30"/>
                  <a:gd name="T27" fmla="*/ 0 h 46"/>
                  <a:gd name="T28" fmla="*/ 20 w 30"/>
                  <a:gd name="T29" fmla="*/ 1 h 46"/>
                  <a:gd name="T30" fmla="*/ 24 w 30"/>
                  <a:gd name="T31" fmla="*/ 3 h 46"/>
                  <a:gd name="T32" fmla="*/ 27 w 30"/>
                  <a:gd name="T33" fmla="*/ 7 h 46"/>
                  <a:gd name="T34" fmla="*/ 27 w 30"/>
                  <a:gd name="T35" fmla="*/ 12 h 46"/>
                  <a:gd name="T36" fmla="*/ 27 w 30"/>
                  <a:gd name="T37" fmla="*/ 15 h 46"/>
                  <a:gd name="T38" fmla="*/ 26 w 30"/>
                  <a:gd name="T39" fmla="*/ 17 h 46"/>
                  <a:gd name="T40" fmla="*/ 24 w 30"/>
                  <a:gd name="T41" fmla="*/ 20 h 46"/>
                  <a:gd name="T42" fmla="*/ 21 w 30"/>
                  <a:gd name="T43" fmla="*/ 21 h 46"/>
                  <a:gd name="T44" fmla="*/ 25 w 30"/>
                  <a:gd name="T45" fmla="*/ 23 h 46"/>
                  <a:gd name="T46" fmla="*/ 28 w 30"/>
                  <a:gd name="T47" fmla="*/ 25 h 46"/>
                  <a:gd name="T48" fmla="*/ 30 w 30"/>
                  <a:gd name="T49" fmla="*/ 28 h 46"/>
                  <a:gd name="T50" fmla="*/ 30 w 30"/>
                  <a:gd name="T51" fmla="*/ 33 h 46"/>
                  <a:gd name="T52" fmla="*/ 21 w 30"/>
                  <a:gd name="T53" fmla="*/ 12 h 46"/>
                  <a:gd name="T54" fmla="*/ 21 w 30"/>
                  <a:gd name="T55" fmla="*/ 9 h 46"/>
                  <a:gd name="T56" fmla="*/ 19 w 30"/>
                  <a:gd name="T57" fmla="*/ 7 h 46"/>
                  <a:gd name="T58" fmla="*/ 17 w 30"/>
                  <a:gd name="T59" fmla="*/ 6 h 46"/>
                  <a:gd name="T60" fmla="*/ 13 w 30"/>
                  <a:gd name="T61" fmla="*/ 5 h 46"/>
                  <a:gd name="T62" fmla="*/ 6 w 30"/>
                  <a:gd name="T63" fmla="*/ 5 h 46"/>
                  <a:gd name="T64" fmla="*/ 6 w 30"/>
                  <a:gd name="T65" fmla="*/ 20 h 46"/>
                  <a:gd name="T66" fmla="*/ 13 w 30"/>
                  <a:gd name="T67" fmla="*/ 20 h 46"/>
                  <a:gd name="T68" fmla="*/ 17 w 30"/>
                  <a:gd name="T69" fmla="*/ 19 h 46"/>
                  <a:gd name="T70" fmla="*/ 19 w 30"/>
                  <a:gd name="T71" fmla="*/ 18 h 46"/>
                  <a:gd name="T72" fmla="*/ 21 w 30"/>
                  <a:gd name="T73" fmla="*/ 15 h 46"/>
                  <a:gd name="T74" fmla="*/ 21 w 30"/>
                  <a:gd name="T75" fmla="*/ 12 h 46"/>
                  <a:gd name="T76" fmla="*/ 24 w 30"/>
                  <a:gd name="T77" fmla="*/ 33 h 46"/>
                  <a:gd name="T78" fmla="*/ 23 w 30"/>
                  <a:gd name="T79" fmla="*/ 29 h 46"/>
                  <a:gd name="T80" fmla="*/ 21 w 30"/>
                  <a:gd name="T81" fmla="*/ 27 h 46"/>
                  <a:gd name="T82" fmla="*/ 18 w 30"/>
                  <a:gd name="T83" fmla="*/ 25 h 46"/>
                  <a:gd name="T84" fmla="*/ 14 w 30"/>
                  <a:gd name="T85" fmla="*/ 25 h 46"/>
                  <a:gd name="T86" fmla="*/ 6 w 30"/>
                  <a:gd name="T87" fmla="*/ 25 h 46"/>
                  <a:gd name="T88" fmla="*/ 6 w 30"/>
                  <a:gd name="T89" fmla="*/ 41 h 46"/>
                  <a:gd name="T90" fmla="*/ 15 w 30"/>
                  <a:gd name="T91" fmla="*/ 41 h 46"/>
                  <a:gd name="T92" fmla="*/ 19 w 30"/>
                  <a:gd name="T93" fmla="*/ 40 h 46"/>
                  <a:gd name="T94" fmla="*/ 21 w 30"/>
                  <a:gd name="T95" fmla="*/ 39 h 46"/>
                  <a:gd name="T96" fmla="*/ 23 w 30"/>
                  <a:gd name="T97" fmla="*/ 36 h 46"/>
                  <a:gd name="T98" fmla="*/ 24 w 30"/>
                  <a:gd name="T9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46">
                    <a:moveTo>
                      <a:pt x="30" y="33"/>
                    </a:moveTo>
                    <a:cubicBezTo>
                      <a:pt x="30" y="34"/>
                      <a:pt x="30" y="35"/>
                      <a:pt x="30" y="37"/>
                    </a:cubicBezTo>
                    <a:cubicBezTo>
                      <a:pt x="29" y="38"/>
                      <a:pt x="29" y="39"/>
                      <a:pt x="28" y="40"/>
                    </a:cubicBezTo>
                    <a:cubicBezTo>
                      <a:pt x="28" y="41"/>
                      <a:pt x="27" y="42"/>
                      <a:pt x="26" y="42"/>
                    </a:cubicBezTo>
                    <a:cubicBezTo>
                      <a:pt x="25" y="43"/>
                      <a:pt x="24" y="44"/>
                      <a:pt x="23" y="44"/>
                    </a:cubicBezTo>
                    <a:cubicBezTo>
                      <a:pt x="22" y="45"/>
                      <a:pt x="20" y="45"/>
                      <a:pt x="19" y="45"/>
                    </a:cubicBezTo>
                    <a:cubicBezTo>
                      <a:pt x="18" y="46"/>
                      <a:pt x="16" y="46"/>
                      <a:pt x="14" y="46"/>
                    </a:cubicBezTo>
                    <a:cubicBezTo>
                      <a:pt x="3" y="46"/>
                      <a:pt x="3" y="46"/>
                      <a:pt x="3" y="46"/>
                    </a:cubicBezTo>
                    <a:cubicBezTo>
                      <a:pt x="2" y="46"/>
                      <a:pt x="2" y="45"/>
                      <a:pt x="1" y="45"/>
                    </a:cubicBezTo>
                    <a:cubicBezTo>
                      <a:pt x="1" y="45"/>
                      <a:pt x="0" y="44"/>
                      <a:pt x="0" y="43"/>
                    </a:cubicBezTo>
                    <a:cubicBezTo>
                      <a:pt x="0" y="3"/>
                      <a:pt x="0" y="3"/>
                      <a:pt x="0" y="3"/>
                    </a:cubicBezTo>
                    <a:cubicBezTo>
                      <a:pt x="0" y="2"/>
                      <a:pt x="1" y="1"/>
                      <a:pt x="1" y="1"/>
                    </a:cubicBezTo>
                    <a:cubicBezTo>
                      <a:pt x="2" y="0"/>
                      <a:pt x="2" y="0"/>
                      <a:pt x="3" y="0"/>
                    </a:cubicBezTo>
                    <a:cubicBezTo>
                      <a:pt x="13" y="0"/>
                      <a:pt x="13" y="0"/>
                      <a:pt x="13" y="0"/>
                    </a:cubicBezTo>
                    <a:cubicBezTo>
                      <a:pt x="16" y="0"/>
                      <a:pt x="18" y="0"/>
                      <a:pt x="20" y="1"/>
                    </a:cubicBezTo>
                    <a:cubicBezTo>
                      <a:pt x="21" y="1"/>
                      <a:pt x="23" y="2"/>
                      <a:pt x="24" y="3"/>
                    </a:cubicBezTo>
                    <a:cubicBezTo>
                      <a:pt x="25" y="4"/>
                      <a:pt x="26" y="5"/>
                      <a:pt x="27" y="7"/>
                    </a:cubicBezTo>
                    <a:cubicBezTo>
                      <a:pt x="27" y="8"/>
                      <a:pt x="27" y="10"/>
                      <a:pt x="27" y="12"/>
                    </a:cubicBezTo>
                    <a:cubicBezTo>
                      <a:pt x="27" y="13"/>
                      <a:pt x="27" y="14"/>
                      <a:pt x="27" y="15"/>
                    </a:cubicBezTo>
                    <a:cubicBezTo>
                      <a:pt x="27" y="16"/>
                      <a:pt x="26" y="17"/>
                      <a:pt x="26" y="17"/>
                    </a:cubicBezTo>
                    <a:cubicBezTo>
                      <a:pt x="25" y="18"/>
                      <a:pt x="25" y="19"/>
                      <a:pt x="24" y="20"/>
                    </a:cubicBezTo>
                    <a:cubicBezTo>
                      <a:pt x="23" y="20"/>
                      <a:pt x="22" y="21"/>
                      <a:pt x="21" y="21"/>
                    </a:cubicBezTo>
                    <a:cubicBezTo>
                      <a:pt x="23" y="22"/>
                      <a:pt x="24" y="22"/>
                      <a:pt x="25" y="23"/>
                    </a:cubicBezTo>
                    <a:cubicBezTo>
                      <a:pt x="26" y="23"/>
                      <a:pt x="27" y="24"/>
                      <a:pt x="28" y="25"/>
                    </a:cubicBezTo>
                    <a:cubicBezTo>
                      <a:pt x="29" y="26"/>
                      <a:pt x="29" y="27"/>
                      <a:pt x="30" y="28"/>
                    </a:cubicBezTo>
                    <a:cubicBezTo>
                      <a:pt x="30" y="30"/>
                      <a:pt x="30" y="31"/>
                      <a:pt x="30" y="33"/>
                    </a:cubicBezTo>
                    <a:close/>
                    <a:moveTo>
                      <a:pt x="21" y="12"/>
                    </a:moveTo>
                    <a:cubicBezTo>
                      <a:pt x="21" y="11"/>
                      <a:pt x="21" y="10"/>
                      <a:pt x="21" y="9"/>
                    </a:cubicBezTo>
                    <a:cubicBezTo>
                      <a:pt x="20" y="8"/>
                      <a:pt x="20" y="8"/>
                      <a:pt x="19" y="7"/>
                    </a:cubicBezTo>
                    <a:cubicBezTo>
                      <a:pt x="19" y="6"/>
                      <a:pt x="18" y="6"/>
                      <a:pt x="17" y="6"/>
                    </a:cubicBezTo>
                    <a:cubicBezTo>
                      <a:pt x="16" y="5"/>
                      <a:pt x="14" y="5"/>
                      <a:pt x="13" y="5"/>
                    </a:cubicBezTo>
                    <a:cubicBezTo>
                      <a:pt x="6" y="5"/>
                      <a:pt x="6" y="5"/>
                      <a:pt x="6" y="5"/>
                    </a:cubicBezTo>
                    <a:cubicBezTo>
                      <a:pt x="6" y="20"/>
                      <a:pt x="6" y="20"/>
                      <a:pt x="6" y="20"/>
                    </a:cubicBezTo>
                    <a:cubicBezTo>
                      <a:pt x="13" y="20"/>
                      <a:pt x="13" y="20"/>
                      <a:pt x="13" y="20"/>
                    </a:cubicBezTo>
                    <a:cubicBezTo>
                      <a:pt x="15" y="20"/>
                      <a:pt x="16" y="20"/>
                      <a:pt x="17" y="19"/>
                    </a:cubicBezTo>
                    <a:cubicBezTo>
                      <a:pt x="18" y="19"/>
                      <a:pt x="19" y="18"/>
                      <a:pt x="19" y="18"/>
                    </a:cubicBezTo>
                    <a:cubicBezTo>
                      <a:pt x="20" y="17"/>
                      <a:pt x="20" y="16"/>
                      <a:pt x="21" y="15"/>
                    </a:cubicBezTo>
                    <a:cubicBezTo>
                      <a:pt x="21" y="14"/>
                      <a:pt x="21" y="13"/>
                      <a:pt x="21" y="12"/>
                    </a:cubicBezTo>
                    <a:close/>
                    <a:moveTo>
                      <a:pt x="24" y="33"/>
                    </a:moveTo>
                    <a:cubicBezTo>
                      <a:pt x="24" y="32"/>
                      <a:pt x="24" y="30"/>
                      <a:pt x="23" y="29"/>
                    </a:cubicBezTo>
                    <a:cubicBezTo>
                      <a:pt x="23" y="28"/>
                      <a:pt x="22" y="27"/>
                      <a:pt x="21" y="27"/>
                    </a:cubicBezTo>
                    <a:cubicBezTo>
                      <a:pt x="21" y="26"/>
                      <a:pt x="20" y="26"/>
                      <a:pt x="18" y="25"/>
                    </a:cubicBezTo>
                    <a:cubicBezTo>
                      <a:pt x="17" y="25"/>
                      <a:pt x="15" y="25"/>
                      <a:pt x="14" y="25"/>
                    </a:cubicBezTo>
                    <a:cubicBezTo>
                      <a:pt x="6" y="25"/>
                      <a:pt x="6" y="25"/>
                      <a:pt x="6" y="25"/>
                    </a:cubicBezTo>
                    <a:cubicBezTo>
                      <a:pt x="6" y="41"/>
                      <a:pt x="6" y="41"/>
                      <a:pt x="6" y="41"/>
                    </a:cubicBezTo>
                    <a:cubicBezTo>
                      <a:pt x="15" y="41"/>
                      <a:pt x="15" y="41"/>
                      <a:pt x="15" y="41"/>
                    </a:cubicBezTo>
                    <a:cubicBezTo>
                      <a:pt x="16" y="41"/>
                      <a:pt x="18" y="40"/>
                      <a:pt x="19" y="40"/>
                    </a:cubicBezTo>
                    <a:cubicBezTo>
                      <a:pt x="20" y="40"/>
                      <a:pt x="21" y="39"/>
                      <a:pt x="21" y="39"/>
                    </a:cubicBezTo>
                    <a:cubicBezTo>
                      <a:pt x="22" y="38"/>
                      <a:pt x="23" y="37"/>
                      <a:pt x="23" y="36"/>
                    </a:cubicBezTo>
                    <a:cubicBezTo>
                      <a:pt x="24" y="35"/>
                      <a:pt x="24" y="34"/>
                      <a:pt x="24"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5" name="Freeform 543">
                <a:extLst>
                  <a:ext uri="{FF2B5EF4-FFF2-40B4-BE49-F238E27FC236}">
                    <a16:creationId xmlns:a16="http://schemas.microsoft.com/office/drawing/2014/main" id="{6F385302-5BB7-4B2E-AF4C-A846073AB364}"/>
                  </a:ext>
                </a:extLst>
              </p:cNvPr>
              <p:cNvSpPr>
                <a:spLocks/>
              </p:cNvSpPr>
              <p:nvPr userDrawn="1"/>
            </p:nvSpPr>
            <p:spPr bwMode="auto">
              <a:xfrm>
                <a:off x="4919" y="2540"/>
                <a:ext cx="19" cy="35"/>
              </a:xfrm>
              <a:custGeom>
                <a:avLst/>
                <a:gdLst>
                  <a:gd name="T0" fmla="*/ 26 w 26"/>
                  <a:gd name="T1" fmla="*/ 43 h 46"/>
                  <a:gd name="T2" fmla="*/ 26 w 26"/>
                  <a:gd name="T3" fmla="*/ 44 h 46"/>
                  <a:gd name="T4" fmla="*/ 25 w 26"/>
                  <a:gd name="T5" fmla="*/ 45 h 46"/>
                  <a:gd name="T6" fmla="*/ 25 w 26"/>
                  <a:gd name="T7" fmla="*/ 46 h 46"/>
                  <a:gd name="T8" fmla="*/ 25 w 26"/>
                  <a:gd name="T9" fmla="*/ 46 h 46"/>
                  <a:gd name="T10" fmla="*/ 3 w 26"/>
                  <a:gd name="T11" fmla="*/ 46 h 46"/>
                  <a:gd name="T12" fmla="*/ 1 w 26"/>
                  <a:gd name="T13" fmla="*/ 45 h 46"/>
                  <a:gd name="T14" fmla="*/ 0 w 26"/>
                  <a:gd name="T15" fmla="*/ 43 h 46"/>
                  <a:gd name="T16" fmla="*/ 0 w 26"/>
                  <a:gd name="T17" fmla="*/ 3 h 46"/>
                  <a:gd name="T18" fmla="*/ 1 w 26"/>
                  <a:gd name="T19" fmla="*/ 1 h 46"/>
                  <a:gd name="T20" fmla="*/ 3 w 26"/>
                  <a:gd name="T21" fmla="*/ 0 h 46"/>
                  <a:gd name="T22" fmla="*/ 24 w 26"/>
                  <a:gd name="T23" fmla="*/ 0 h 46"/>
                  <a:gd name="T24" fmla="*/ 25 w 26"/>
                  <a:gd name="T25" fmla="*/ 0 h 46"/>
                  <a:gd name="T26" fmla="*/ 25 w 26"/>
                  <a:gd name="T27" fmla="*/ 1 h 46"/>
                  <a:gd name="T28" fmla="*/ 25 w 26"/>
                  <a:gd name="T29" fmla="*/ 2 h 46"/>
                  <a:gd name="T30" fmla="*/ 26 w 26"/>
                  <a:gd name="T31" fmla="*/ 3 h 46"/>
                  <a:gd name="T32" fmla="*/ 25 w 26"/>
                  <a:gd name="T33" fmla="*/ 4 h 46"/>
                  <a:gd name="T34" fmla="*/ 25 w 26"/>
                  <a:gd name="T35" fmla="*/ 5 h 46"/>
                  <a:gd name="T36" fmla="*/ 25 w 26"/>
                  <a:gd name="T37" fmla="*/ 5 h 46"/>
                  <a:gd name="T38" fmla="*/ 24 w 26"/>
                  <a:gd name="T39" fmla="*/ 5 h 46"/>
                  <a:gd name="T40" fmla="*/ 7 w 26"/>
                  <a:gd name="T41" fmla="*/ 5 h 46"/>
                  <a:gd name="T42" fmla="*/ 7 w 26"/>
                  <a:gd name="T43" fmla="*/ 19 h 46"/>
                  <a:gd name="T44" fmla="*/ 22 w 26"/>
                  <a:gd name="T45" fmla="*/ 19 h 46"/>
                  <a:gd name="T46" fmla="*/ 22 w 26"/>
                  <a:gd name="T47" fmla="*/ 20 h 46"/>
                  <a:gd name="T48" fmla="*/ 23 w 26"/>
                  <a:gd name="T49" fmla="*/ 20 h 46"/>
                  <a:gd name="T50" fmla="*/ 23 w 26"/>
                  <a:gd name="T51" fmla="*/ 21 h 46"/>
                  <a:gd name="T52" fmla="*/ 23 w 26"/>
                  <a:gd name="T53" fmla="*/ 22 h 46"/>
                  <a:gd name="T54" fmla="*/ 23 w 26"/>
                  <a:gd name="T55" fmla="*/ 23 h 46"/>
                  <a:gd name="T56" fmla="*/ 23 w 26"/>
                  <a:gd name="T57" fmla="*/ 24 h 46"/>
                  <a:gd name="T58" fmla="*/ 22 w 26"/>
                  <a:gd name="T59" fmla="*/ 24 h 46"/>
                  <a:gd name="T60" fmla="*/ 22 w 26"/>
                  <a:gd name="T61" fmla="*/ 24 h 46"/>
                  <a:gd name="T62" fmla="*/ 7 w 26"/>
                  <a:gd name="T63" fmla="*/ 24 h 46"/>
                  <a:gd name="T64" fmla="*/ 7 w 26"/>
                  <a:gd name="T65" fmla="*/ 41 h 46"/>
                  <a:gd name="T66" fmla="*/ 25 w 26"/>
                  <a:gd name="T67" fmla="*/ 41 h 46"/>
                  <a:gd name="T68" fmla="*/ 25 w 26"/>
                  <a:gd name="T69" fmla="*/ 41 h 46"/>
                  <a:gd name="T70" fmla="*/ 25 w 26"/>
                  <a:gd name="T71" fmla="*/ 41 h 46"/>
                  <a:gd name="T72" fmla="*/ 26 w 26"/>
                  <a:gd name="T73" fmla="*/ 42 h 46"/>
                  <a:gd name="T74" fmla="*/ 26 w 26"/>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46">
                    <a:moveTo>
                      <a:pt x="26" y="43"/>
                    </a:moveTo>
                    <a:cubicBezTo>
                      <a:pt x="26" y="44"/>
                      <a:pt x="26" y="44"/>
                      <a:pt x="26" y="44"/>
                    </a:cubicBezTo>
                    <a:cubicBezTo>
                      <a:pt x="26" y="45"/>
                      <a:pt x="26" y="45"/>
                      <a:pt x="25" y="45"/>
                    </a:cubicBezTo>
                    <a:cubicBezTo>
                      <a:pt x="25" y="45"/>
                      <a:pt x="25" y="45"/>
                      <a:pt x="25" y="46"/>
                    </a:cubicBezTo>
                    <a:cubicBezTo>
                      <a:pt x="25" y="46"/>
                      <a:pt x="25" y="46"/>
                      <a:pt x="25" y="46"/>
                    </a:cubicBezTo>
                    <a:cubicBezTo>
                      <a:pt x="3" y="46"/>
                      <a:pt x="3" y="46"/>
                      <a:pt x="3" y="46"/>
                    </a:cubicBezTo>
                    <a:cubicBezTo>
                      <a:pt x="2" y="46"/>
                      <a:pt x="2" y="45"/>
                      <a:pt x="1" y="45"/>
                    </a:cubicBezTo>
                    <a:cubicBezTo>
                      <a:pt x="1" y="45"/>
                      <a:pt x="0" y="44"/>
                      <a:pt x="0" y="43"/>
                    </a:cubicBezTo>
                    <a:cubicBezTo>
                      <a:pt x="0" y="3"/>
                      <a:pt x="0" y="3"/>
                      <a:pt x="0" y="3"/>
                    </a:cubicBezTo>
                    <a:cubicBezTo>
                      <a:pt x="0" y="2"/>
                      <a:pt x="1" y="1"/>
                      <a:pt x="1" y="1"/>
                    </a:cubicBezTo>
                    <a:cubicBezTo>
                      <a:pt x="2" y="0"/>
                      <a:pt x="2" y="0"/>
                      <a:pt x="3" y="0"/>
                    </a:cubicBezTo>
                    <a:cubicBezTo>
                      <a:pt x="24" y="0"/>
                      <a:pt x="24" y="0"/>
                      <a:pt x="24" y="0"/>
                    </a:cubicBezTo>
                    <a:cubicBezTo>
                      <a:pt x="25" y="0"/>
                      <a:pt x="25" y="0"/>
                      <a:pt x="25" y="0"/>
                    </a:cubicBezTo>
                    <a:cubicBezTo>
                      <a:pt x="25" y="0"/>
                      <a:pt x="25" y="1"/>
                      <a:pt x="25" y="1"/>
                    </a:cubicBezTo>
                    <a:cubicBezTo>
                      <a:pt x="25" y="1"/>
                      <a:pt x="25" y="1"/>
                      <a:pt x="25" y="2"/>
                    </a:cubicBezTo>
                    <a:cubicBezTo>
                      <a:pt x="25" y="2"/>
                      <a:pt x="26" y="2"/>
                      <a:pt x="26" y="3"/>
                    </a:cubicBezTo>
                    <a:cubicBezTo>
                      <a:pt x="26" y="3"/>
                      <a:pt x="25" y="4"/>
                      <a:pt x="25" y="4"/>
                    </a:cubicBezTo>
                    <a:cubicBezTo>
                      <a:pt x="25" y="4"/>
                      <a:pt x="25" y="4"/>
                      <a:pt x="25" y="5"/>
                    </a:cubicBezTo>
                    <a:cubicBezTo>
                      <a:pt x="25" y="5"/>
                      <a:pt x="25" y="5"/>
                      <a:pt x="25" y="5"/>
                    </a:cubicBezTo>
                    <a:cubicBezTo>
                      <a:pt x="25" y="5"/>
                      <a:pt x="25" y="5"/>
                      <a:pt x="24" y="5"/>
                    </a:cubicBezTo>
                    <a:cubicBezTo>
                      <a:pt x="7" y="5"/>
                      <a:pt x="7" y="5"/>
                      <a:pt x="7" y="5"/>
                    </a:cubicBezTo>
                    <a:cubicBezTo>
                      <a:pt x="7" y="19"/>
                      <a:pt x="7" y="19"/>
                      <a:pt x="7" y="19"/>
                    </a:cubicBezTo>
                    <a:cubicBezTo>
                      <a:pt x="22" y="19"/>
                      <a:pt x="22" y="19"/>
                      <a:pt x="22" y="19"/>
                    </a:cubicBezTo>
                    <a:cubicBezTo>
                      <a:pt x="22" y="19"/>
                      <a:pt x="22" y="20"/>
                      <a:pt x="22" y="20"/>
                    </a:cubicBezTo>
                    <a:cubicBezTo>
                      <a:pt x="22" y="20"/>
                      <a:pt x="23" y="20"/>
                      <a:pt x="23" y="20"/>
                    </a:cubicBezTo>
                    <a:cubicBezTo>
                      <a:pt x="23" y="20"/>
                      <a:pt x="23" y="21"/>
                      <a:pt x="23" y="21"/>
                    </a:cubicBezTo>
                    <a:cubicBezTo>
                      <a:pt x="23" y="21"/>
                      <a:pt x="23" y="22"/>
                      <a:pt x="23" y="22"/>
                    </a:cubicBezTo>
                    <a:cubicBezTo>
                      <a:pt x="23" y="22"/>
                      <a:pt x="23" y="23"/>
                      <a:pt x="23" y="23"/>
                    </a:cubicBezTo>
                    <a:cubicBezTo>
                      <a:pt x="23" y="23"/>
                      <a:pt x="23" y="24"/>
                      <a:pt x="23" y="24"/>
                    </a:cubicBezTo>
                    <a:cubicBezTo>
                      <a:pt x="23" y="24"/>
                      <a:pt x="22" y="24"/>
                      <a:pt x="22" y="24"/>
                    </a:cubicBezTo>
                    <a:cubicBezTo>
                      <a:pt x="22" y="24"/>
                      <a:pt x="22" y="24"/>
                      <a:pt x="22" y="24"/>
                    </a:cubicBezTo>
                    <a:cubicBezTo>
                      <a:pt x="7" y="24"/>
                      <a:pt x="7" y="24"/>
                      <a:pt x="7" y="24"/>
                    </a:cubicBezTo>
                    <a:cubicBezTo>
                      <a:pt x="7" y="41"/>
                      <a:pt x="7" y="41"/>
                      <a:pt x="7" y="41"/>
                    </a:cubicBezTo>
                    <a:cubicBezTo>
                      <a:pt x="25" y="41"/>
                      <a:pt x="25" y="41"/>
                      <a:pt x="25" y="41"/>
                    </a:cubicBezTo>
                    <a:cubicBezTo>
                      <a:pt x="25" y="41"/>
                      <a:pt x="25" y="41"/>
                      <a:pt x="25" y="41"/>
                    </a:cubicBezTo>
                    <a:cubicBezTo>
                      <a:pt x="25" y="41"/>
                      <a:pt x="25" y="41"/>
                      <a:pt x="25" y="41"/>
                    </a:cubicBezTo>
                    <a:cubicBezTo>
                      <a:pt x="26" y="41"/>
                      <a:pt x="26" y="42"/>
                      <a:pt x="26" y="42"/>
                    </a:cubicBezTo>
                    <a:cubicBezTo>
                      <a:pt x="26" y="42"/>
                      <a:pt x="26" y="43"/>
                      <a:pt x="26"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6" name="Freeform 544">
                <a:extLst>
                  <a:ext uri="{FF2B5EF4-FFF2-40B4-BE49-F238E27FC236}">
                    <a16:creationId xmlns:a16="http://schemas.microsoft.com/office/drawing/2014/main" id="{0B20C3B7-93F6-4E97-889E-E54FAC63D59B}"/>
                  </a:ext>
                </a:extLst>
              </p:cNvPr>
              <p:cNvSpPr>
                <a:spLocks/>
              </p:cNvSpPr>
              <p:nvPr userDrawn="1"/>
            </p:nvSpPr>
            <p:spPr bwMode="auto">
              <a:xfrm>
                <a:off x="4946" y="2540"/>
                <a:ext cx="17" cy="35"/>
              </a:xfrm>
              <a:custGeom>
                <a:avLst/>
                <a:gdLst>
                  <a:gd name="T0" fmla="*/ 23 w 23"/>
                  <a:gd name="T1" fmla="*/ 43 h 46"/>
                  <a:gd name="T2" fmla="*/ 23 w 23"/>
                  <a:gd name="T3" fmla="*/ 44 h 46"/>
                  <a:gd name="T4" fmla="*/ 23 w 23"/>
                  <a:gd name="T5" fmla="*/ 45 h 46"/>
                  <a:gd name="T6" fmla="*/ 23 w 23"/>
                  <a:gd name="T7" fmla="*/ 45 h 46"/>
                  <a:gd name="T8" fmla="*/ 22 w 23"/>
                  <a:gd name="T9" fmla="*/ 46 h 46"/>
                  <a:gd name="T10" fmla="*/ 2 w 23"/>
                  <a:gd name="T11" fmla="*/ 46 h 46"/>
                  <a:gd name="T12" fmla="*/ 0 w 23"/>
                  <a:gd name="T13" fmla="*/ 45 h 46"/>
                  <a:gd name="T14" fmla="*/ 0 w 23"/>
                  <a:gd name="T15" fmla="*/ 43 h 46"/>
                  <a:gd name="T16" fmla="*/ 0 w 23"/>
                  <a:gd name="T17" fmla="*/ 1 h 46"/>
                  <a:gd name="T18" fmla="*/ 0 w 23"/>
                  <a:gd name="T19" fmla="*/ 1 h 46"/>
                  <a:gd name="T20" fmla="*/ 0 w 23"/>
                  <a:gd name="T21" fmla="*/ 0 h 46"/>
                  <a:gd name="T22" fmla="*/ 1 w 23"/>
                  <a:gd name="T23" fmla="*/ 0 h 46"/>
                  <a:gd name="T24" fmla="*/ 3 w 23"/>
                  <a:gd name="T25" fmla="*/ 0 h 46"/>
                  <a:gd name="T26" fmla="*/ 4 w 23"/>
                  <a:gd name="T27" fmla="*/ 0 h 46"/>
                  <a:gd name="T28" fmla="*/ 5 w 23"/>
                  <a:gd name="T29" fmla="*/ 0 h 46"/>
                  <a:gd name="T30" fmla="*/ 6 w 23"/>
                  <a:gd name="T31" fmla="*/ 1 h 46"/>
                  <a:gd name="T32" fmla="*/ 6 w 23"/>
                  <a:gd name="T33" fmla="*/ 1 h 46"/>
                  <a:gd name="T34" fmla="*/ 6 w 23"/>
                  <a:gd name="T35" fmla="*/ 40 h 46"/>
                  <a:gd name="T36" fmla="*/ 22 w 23"/>
                  <a:gd name="T37" fmla="*/ 40 h 46"/>
                  <a:gd name="T38" fmla="*/ 23 w 23"/>
                  <a:gd name="T39" fmla="*/ 41 h 46"/>
                  <a:gd name="T40" fmla="*/ 23 w 23"/>
                  <a:gd name="T41" fmla="*/ 41 h 46"/>
                  <a:gd name="T42" fmla="*/ 23 w 23"/>
                  <a:gd name="T43" fmla="*/ 42 h 46"/>
                  <a:gd name="T44" fmla="*/ 23 w 23"/>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46">
                    <a:moveTo>
                      <a:pt x="23" y="43"/>
                    </a:moveTo>
                    <a:cubicBezTo>
                      <a:pt x="23" y="43"/>
                      <a:pt x="23" y="44"/>
                      <a:pt x="23" y="44"/>
                    </a:cubicBezTo>
                    <a:cubicBezTo>
                      <a:pt x="23" y="45"/>
                      <a:pt x="23" y="45"/>
                      <a:pt x="23" y="45"/>
                    </a:cubicBezTo>
                    <a:cubicBezTo>
                      <a:pt x="23" y="45"/>
                      <a:pt x="23" y="45"/>
                      <a:pt x="23" y="45"/>
                    </a:cubicBezTo>
                    <a:cubicBezTo>
                      <a:pt x="22" y="46"/>
                      <a:pt x="22" y="46"/>
                      <a:pt x="22" y="46"/>
                    </a:cubicBezTo>
                    <a:cubicBezTo>
                      <a:pt x="2" y="46"/>
                      <a:pt x="2" y="46"/>
                      <a:pt x="2" y="46"/>
                    </a:cubicBezTo>
                    <a:cubicBezTo>
                      <a:pt x="1" y="46"/>
                      <a:pt x="1" y="45"/>
                      <a:pt x="0" y="45"/>
                    </a:cubicBezTo>
                    <a:cubicBezTo>
                      <a:pt x="0" y="45"/>
                      <a:pt x="0" y="44"/>
                      <a:pt x="0" y="43"/>
                    </a:cubicBezTo>
                    <a:cubicBezTo>
                      <a:pt x="0" y="1"/>
                      <a:pt x="0" y="1"/>
                      <a:pt x="0" y="1"/>
                    </a:cubicBezTo>
                    <a:cubicBezTo>
                      <a:pt x="0" y="1"/>
                      <a:pt x="0" y="1"/>
                      <a:pt x="0" y="1"/>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5" y="0"/>
                      <a:pt x="6" y="1"/>
                    </a:cubicBezTo>
                    <a:cubicBezTo>
                      <a:pt x="6" y="1"/>
                      <a:pt x="6" y="1"/>
                      <a:pt x="6" y="1"/>
                    </a:cubicBezTo>
                    <a:cubicBezTo>
                      <a:pt x="6" y="40"/>
                      <a:pt x="6" y="40"/>
                      <a:pt x="6" y="40"/>
                    </a:cubicBezTo>
                    <a:cubicBezTo>
                      <a:pt x="22" y="40"/>
                      <a:pt x="22" y="40"/>
                      <a:pt x="22" y="40"/>
                    </a:cubicBezTo>
                    <a:cubicBezTo>
                      <a:pt x="22" y="40"/>
                      <a:pt x="22" y="40"/>
                      <a:pt x="23" y="41"/>
                    </a:cubicBezTo>
                    <a:cubicBezTo>
                      <a:pt x="23" y="41"/>
                      <a:pt x="23" y="41"/>
                      <a:pt x="23" y="41"/>
                    </a:cubicBezTo>
                    <a:cubicBezTo>
                      <a:pt x="23" y="41"/>
                      <a:pt x="23" y="41"/>
                      <a:pt x="23" y="42"/>
                    </a:cubicBezTo>
                    <a:cubicBezTo>
                      <a:pt x="23" y="42"/>
                      <a:pt x="23" y="43"/>
                      <a:pt x="23"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7" name="Freeform 545">
                <a:extLst>
                  <a:ext uri="{FF2B5EF4-FFF2-40B4-BE49-F238E27FC236}">
                    <a16:creationId xmlns:a16="http://schemas.microsoft.com/office/drawing/2014/main" id="{E405EB97-E1FF-4436-A0A0-674483B09632}"/>
                  </a:ext>
                </a:extLst>
              </p:cNvPr>
              <p:cNvSpPr>
                <a:spLocks/>
              </p:cNvSpPr>
              <p:nvPr userDrawn="1"/>
            </p:nvSpPr>
            <p:spPr bwMode="auto">
              <a:xfrm>
                <a:off x="4965" y="2540"/>
                <a:ext cx="28" cy="35"/>
              </a:xfrm>
              <a:custGeom>
                <a:avLst/>
                <a:gdLst>
                  <a:gd name="T0" fmla="*/ 37 w 37"/>
                  <a:gd name="T1" fmla="*/ 6 h 46"/>
                  <a:gd name="T2" fmla="*/ 37 w 37"/>
                  <a:gd name="T3" fmla="*/ 8 h 46"/>
                  <a:gd name="T4" fmla="*/ 37 w 37"/>
                  <a:gd name="T5" fmla="*/ 8 h 46"/>
                  <a:gd name="T6" fmla="*/ 37 w 37"/>
                  <a:gd name="T7" fmla="*/ 9 h 46"/>
                  <a:gd name="T8" fmla="*/ 36 w 37"/>
                  <a:gd name="T9" fmla="*/ 9 h 46"/>
                  <a:gd name="T10" fmla="*/ 35 w 37"/>
                  <a:gd name="T11" fmla="*/ 8 h 46"/>
                  <a:gd name="T12" fmla="*/ 32 w 37"/>
                  <a:gd name="T13" fmla="*/ 7 h 46"/>
                  <a:gd name="T14" fmla="*/ 28 w 37"/>
                  <a:gd name="T15" fmla="*/ 5 h 46"/>
                  <a:gd name="T16" fmla="*/ 23 w 37"/>
                  <a:gd name="T17" fmla="*/ 5 h 46"/>
                  <a:gd name="T18" fmla="*/ 16 w 37"/>
                  <a:gd name="T19" fmla="*/ 6 h 46"/>
                  <a:gd name="T20" fmla="*/ 11 w 37"/>
                  <a:gd name="T21" fmla="*/ 10 h 46"/>
                  <a:gd name="T22" fmla="*/ 8 w 37"/>
                  <a:gd name="T23" fmla="*/ 16 h 46"/>
                  <a:gd name="T24" fmla="*/ 7 w 37"/>
                  <a:gd name="T25" fmla="*/ 23 h 46"/>
                  <a:gd name="T26" fmla="*/ 8 w 37"/>
                  <a:gd name="T27" fmla="*/ 31 h 46"/>
                  <a:gd name="T28" fmla="*/ 11 w 37"/>
                  <a:gd name="T29" fmla="*/ 36 h 46"/>
                  <a:gd name="T30" fmla="*/ 16 w 37"/>
                  <a:gd name="T31" fmla="*/ 40 h 46"/>
                  <a:gd name="T32" fmla="*/ 23 w 37"/>
                  <a:gd name="T33" fmla="*/ 41 h 46"/>
                  <a:gd name="T34" fmla="*/ 27 w 37"/>
                  <a:gd name="T35" fmla="*/ 41 h 46"/>
                  <a:gd name="T36" fmla="*/ 31 w 37"/>
                  <a:gd name="T37" fmla="*/ 39 h 46"/>
                  <a:gd name="T38" fmla="*/ 31 w 37"/>
                  <a:gd name="T39" fmla="*/ 26 h 46"/>
                  <a:gd name="T40" fmla="*/ 21 w 37"/>
                  <a:gd name="T41" fmla="*/ 26 h 46"/>
                  <a:gd name="T42" fmla="*/ 20 w 37"/>
                  <a:gd name="T43" fmla="*/ 25 h 46"/>
                  <a:gd name="T44" fmla="*/ 20 w 37"/>
                  <a:gd name="T45" fmla="*/ 23 h 46"/>
                  <a:gd name="T46" fmla="*/ 20 w 37"/>
                  <a:gd name="T47" fmla="*/ 22 h 46"/>
                  <a:gd name="T48" fmla="*/ 20 w 37"/>
                  <a:gd name="T49" fmla="*/ 21 h 46"/>
                  <a:gd name="T50" fmla="*/ 20 w 37"/>
                  <a:gd name="T51" fmla="*/ 21 h 46"/>
                  <a:gd name="T52" fmla="*/ 21 w 37"/>
                  <a:gd name="T53" fmla="*/ 21 h 46"/>
                  <a:gd name="T54" fmla="*/ 35 w 37"/>
                  <a:gd name="T55" fmla="*/ 21 h 46"/>
                  <a:gd name="T56" fmla="*/ 36 w 37"/>
                  <a:gd name="T57" fmla="*/ 21 h 46"/>
                  <a:gd name="T58" fmla="*/ 37 w 37"/>
                  <a:gd name="T59" fmla="*/ 21 h 46"/>
                  <a:gd name="T60" fmla="*/ 37 w 37"/>
                  <a:gd name="T61" fmla="*/ 22 h 46"/>
                  <a:gd name="T62" fmla="*/ 37 w 37"/>
                  <a:gd name="T63" fmla="*/ 23 h 46"/>
                  <a:gd name="T64" fmla="*/ 37 w 37"/>
                  <a:gd name="T65" fmla="*/ 41 h 46"/>
                  <a:gd name="T66" fmla="*/ 37 w 37"/>
                  <a:gd name="T67" fmla="*/ 42 h 46"/>
                  <a:gd name="T68" fmla="*/ 36 w 37"/>
                  <a:gd name="T69" fmla="*/ 43 h 46"/>
                  <a:gd name="T70" fmla="*/ 33 w 37"/>
                  <a:gd name="T71" fmla="*/ 44 h 46"/>
                  <a:gd name="T72" fmla="*/ 30 w 37"/>
                  <a:gd name="T73" fmla="*/ 45 h 46"/>
                  <a:gd name="T74" fmla="*/ 26 w 37"/>
                  <a:gd name="T75" fmla="*/ 46 h 46"/>
                  <a:gd name="T76" fmla="*/ 23 w 37"/>
                  <a:gd name="T77" fmla="*/ 46 h 46"/>
                  <a:gd name="T78" fmla="*/ 13 w 37"/>
                  <a:gd name="T79" fmla="*/ 45 h 46"/>
                  <a:gd name="T80" fmla="*/ 6 w 37"/>
                  <a:gd name="T81" fmla="*/ 40 h 46"/>
                  <a:gd name="T82" fmla="*/ 2 w 37"/>
                  <a:gd name="T83" fmla="*/ 33 h 46"/>
                  <a:gd name="T84" fmla="*/ 0 w 37"/>
                  <a:gd name="T85" fmla="*/ 23 h 46"/>
                  <a:gd name="T86" fmla="*/ 2 w 37"/>
                  <a:gd name="T87" fmla="*/ 14 h 46"/>
                  <a:gd name="T88" fmla="*/ 7 w 37"/>
                  <a:gd name="T89" fmla="*/ 6 h 46"/>
                  <a:gd name="T90" fmla="*/ 14 w 37"/>
                  <a:gd name="T91" fmla="*/ 1 h 46"/>
                  <a:gd name="T92" fmla="*/ 23 w 37"/>
                  <a:gd name="T93" fmla="*/ 0 h 46"/>
                  <a:gd name="T94" fmla="*/ 28 w 37"/>
                  <a:gd name="T95" fmla="*/ 0 h 46"/>
                  <a:gd name="T96" fmla="*/ 32 w 37"/>
                  <a:gd name="T97" fmla="*/ 1 h 46"/>
                  <a:gd name="T98" fmla="*/ 35 w 37"/>
                  <a:gd name="T99" fmla="*/ 2 h 46"/>
                  <a:gd name="T100" fmla="*/ 37 w 37"/>
                  <a:gd name="T101" fmla="*/ 4 h 46"/>
                  <a:gd name="T102" fmla="*/ 37 w 37"/>
                  <a:gd name="T103" fmla="*/ 5 h 46"/>
                  <a:gd name="T104" fmla="*/ 37 w 37"/>
                  <a:gd name="T105"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6">
                    <a:moveTo>
                      <a:pt x="37" y="6"/>
                    </a:moveTo>
                    <a:cubicBezTo>
                      <a:pt x="37" y="7"/>
                      <a:pt x="37" y="7"/>
                      <a:pt x="37" y="8"/>
                    </a:cubicBezTo>
                    <a:cubicBezTo>
                      <a:pt x="37" y="8"/>
                      <a:pt x="37" y="8"/>
                      <a:pt x="37" y="8"/>
                    </a:cubicBezTo>
                    <a:cubicBezTo>
                      <a:pt x="37" y="9"/>
                      <a:pt x="37" y="9"/>
                      <a:pt x="37" y="9"/>
                    </a:cubicBezTo>
                    <a:cubicBezTo>
                      <a:pt x="37" y="9"/>
                      <a:pt x="37" y="9"/>
                      <a:pt x="36" y="9"/>
                    </a:cubicBezTo>
                    <a:cubicBezTo>
                      <a:pt x="36" y="9"/>
                      <a:pt x="36" y="9"/>
                      <a:pt x="35" y="8"/>
                    </a:cubicBezTo>
                    <a:cubicBezTo>
                      <a:pt x="34" y="8"/>
                      <a:pt x="33" y="7"/>
                      <a:pt x="32" y="7"/>
                    </a:cubicBezTo>
                    <a:cubicBezTo>
                      <a:pt x="31" y="6"/>
                      <a:pt x="30" y="6"/>
                      <a:pt x="28" y="5"/>
                    </a:cubicBezTo>
                    <a:cubicBezTo>
                      <a:pt x="27" y="5"/>
                      <a:pt x="25" y="5"/>
                      <a:pt x="23" y="5"/>
                    </a:cubicBezTo>
                    <a:cubicBezTo>
                      <a:pt x="20" y="5"/>
                      <a:pt x="18" y="5"/>
                      <a:pt x="16" y="6"/>
                    </a:cubicBezTo>
                    <a:cubicBezTo>
                      <a:pt x="14" y="7"/>
                      <a:pt x="12" y="8"/>
                      <a:pt x="11" y="10"/>
                    </a:cubicBezTo>
                    <a:cubicBezTo>
                      <a:pt x="10" y="11"/>
                      <a:pt x="9" y="13"/>
                      <a:pt x="8" y="16"/>
                    </a:cubicBezTo>
                    <a:cubicBezTo>
                      <a:pt x="7" y="18"/>
                      <a:pt x="7" y="20"/>
                      <a:pt x="7" y="23"/>
                    </a:cubicBezTo>
                    <a:cubicBezTo>
                      <a:pt x="7" y="26"/>
                      <a:pt x="7" y="28"/>
                      <a:pt x="8" y="31"/>
                    </a:cubicBezTo>
                    <a:cubicBezTo>
                      <a:pt x="9" y="33"/>
                      <a:pt x="10" y="35"/>
                      <a:pt x="11" y="36"/>
                    </a:cubicBezTo>
                    <a:cubicBezTo>
                      <a:pt x="13" y="38"/>
                      <a:pt x="14" y="39"/>
                      <a:pt x="16" y="40"/>
                    </a:cubicBezTo>
                    <a:cubicBezTo>
                      <a:pt x="18" y="41"/>
                      <a:pt x="21" y="41"/>
                      <a:pt x="23" y="41"/>
                    </a:cubicBezTo>
                    <a:cubicBezTo>
                      <a:pt x="24" y="41"/>
                      <a:pt x="26" y="41"/>
                      <a:pt x="27" y="41"/>
                    </a:cubicBezTo>
                    <a:cubicBezTo>
                      <a:pt x="29" y="40"/>
                      <a:pt x="30" y="40"/>
                      <a:pt x="31" y="39"/>
                    </a:cubicBezTo>
                    <a:cubicBezTo>
                      <a:pt x="31" y="26"/>
                      <a:pt x="31" y="26"/>
                      <a:pt x="31" y="26"/>
                    </a:cubicBezTo>
                    <a:cubicBezTo>
                      <a:pt x="21" y="26"/>
                      <a:pt x="21" y="26"/>
                      <a:pt x="21" y="26"/>
                    </a:cubicBezTo>
                    <a:cubicBezTo>
                      <a:pt x="20" y="26"/>
                      <a:pt x="20" y="26"/>
                      <a:pt x="20" y="25"/>
                    </a:cubicBezTo>
                    <a:cubicBezTo>
                      <a:pt x="20" y="25"/>
                      <a:pt x="20" y="24"/>
                      <a:pt x="20" y="23"/>
                    </a:cubicBezTo>
                    <a:cubicBezTo>
                      <a:pt x="20" y="23"/>
                      <a:pt x="20" y="22"/>
                      <a:pt x="20" y="22"/>
                    </a:cubicBezTo>
                    <a:cubicBezTo>
                      <a:pt x="20" y="22"/>
                      <a:pt x="20" y="22"/>
                      <a:pt x="20" y="21"/>
                    </a:cubicBezTo>
                    <a:cubicBezTo>
                      <a:pt x="20" y="21"/>
                      <a:pt x="20" y="21"/>
                      <a:pt x="20" y="21"/>
                    </a:cubicBezTo>
                    <a:cubicBezTo>
                      <a:pt x="20" y="21"/>
                      <a:pt x="21" y="21"/>
                      <a:pt x="21" y="21"/>
                    </a:cubicBezTo>
                    <a:cubicBezTo>
                      <a:pt x="35" y="21"/>
                      <a:pt x="35" y="21"/>
                      <a:pt x="35" y="21"/>
                    </a:cubicBezTo>
                    <a:cubicBezTo>
                      <a:pt x="35" y="21"/>
                      <a:pt x="36" y="21"/>
                      <a:pt x="36" y="21"/>
                    </a:cubicBezTo>
                    <a:cubicBezTo>
                      <a:pt x="36" y="21"/>
                      <a:pt x="36" y="21"/>
                      <a:pt x="37" y="21"/>
                    </a:cubicBezTo>
                    <a:cubicBezTo>
                      <a:pt x="37" y="22"/>
                      <a:pt x="37" y="22"/>
                      <a:pt x="37" y="22"/>
                    </a:cubicBezTo>
                    <a:cubicBezTo>
                      <a:pt x="37" y="22"/>
                      <a:pt x="37" y="23"/>
                      <a:pt x="37" y="23"/>
                    </a:cubicBezTo>
                    <a:cubicBezTo>
                      <a:pt x="37" y="41"/>
                      <a:pt x="37" y="41"/>
                      <a:pt x="37" y="41"/>
                    </a:cubicBezTo>
                    <a:cubicBezTo>
                      <a:pt x="37" y="41"/>
                      <a:pt x="37" y="42"/>
                      <a:pt x="37" y="42"/>
                    </a:cubicBezTo>
                    <a:cubicBezTo>
                      <a:pt x="37" y="43"/>
                      <a:pt x="36" y="43"/>
                      <a:pt x="36" y="43"/>
                    </a:cubicBezTo>
                    <a:cubicBezTo>
                      <a:pt x="35" y="44"/>
                      <a:pt x="34" y="44"/>
                      <a:pt x="33" y="44"/>
                    </a:cubicBezTo>
                    <a:cubicBezTo>
                      <a:pt x="32" y="45"/>
                      <a:pt x="31" y="45"/>
                      <a:pt x="30" y="45"/>
                    </a:cubicBezTo>
                    <a:cubicBezTo>
                      <a:pt x="29" y="46"/>
                      <a:pt x="27" y="46"/>
                      <a:pt x="26" y="46"/>
                    </a:cubicBezTo>
                    <a:cubicBezTo>
                      <a:pt x="25" y="46"/>
                      <a:pt x="24" y="46"/>
                      <a:pt x="23" y="46"/>
                    </a:cubicBezTo>
                    <a:cubicBezTo>
                      <a:pt x="19" y="46"/>
                      <a:pt x="16" y="46"/>
                      <a:pt x="13" y="45"/>
                    </a:cubicBezTo>
                    <a:cubicBezTo>
                      <a:pt x="11" y="44"/>
                      <a:pt x="8" y="42"/>
                      <a:pt x="6" y="40"/>
                    </a:cubicBezTo>
                    <a:cubicBezTo>
                      <a:pt x="4" y="38"/>
                      <a:pt x="3" y="36"/>
                      <a:pt x="2" y="33"/>
                    </a:cubicBezTo>
                    <a:cubicBezTo>
                      <a:pt x="1" y="30"/>
                      <a:pt x="0" y="27"/>
                      <a:pt x="0" y="23"/>
                    </a:cubicBezTo>
                    <a:cubicBezTo>
                      <a:pt x="0" y="20"/>
                      <a:pt x="1" y="16"/>
                      <a:pt x="2" y="14"/>
                    </a:cubicBezTo>
                    <a:cubicBezTo>
                      <a:pt x="3" y="11"/>
                      <a:pt x="5" y="8"/>
                      <a:pt x="7" y="6"/>
                    </a:cubicBezTo>
                    <a:cubicBezTo>
                      <a:pt x="9" y="4"/>
                      <a:pt x="11" y="2"/>
                      <a:pt x="14" y="1"/>
                    </a:cubicBezTo>
                    <a:cubicBezTo>
                      <a:pt x="17" y="0"/>
                      <a:pt x="20" y="0"/>
                      <a:pt x="23" y="0"/>
                    </a:cubicBezTo>
                    <a:cubicBezTo>
                      <a:pt x="25" y="0"/>
                      <a:pt x="26" y="0"/>
                      <a:pt x="28" y="0"/>
                    </a:cubicBezTo>
                    <a:cubicBezTo>
                      <a:pt x="29" y="0"/>
                      <a:pt x="31" y="1"/>
                      <a:pt x="32" y="1"/>
                    </a:cubicBezTo>
                    <a:cubicBezTo>
                      <a:pt x="33" y="1"/>
                      <a:pt x="34" y="2"/>
                      <a:pt x="35" y="2"/>
                    </a:cubicBezTo>
                    <a:cubicBezTo>
                      <a:pt x="36" y="3"/>
                      <a:pt x="36" y="3"/>
                      <a:pt x="37" y="4"/>
                    </a:cubicBezTo>
                    <a:cubicBezTo>
                      <a:pt x="37" y="4"/>
                      <a:pt x="37" y="4"/>
                      <a:pt x="37" y="5"/>
                    </a:cubicBezTo>
                    <a:cubicBezTo>
                      <a:pt x="37" y="5"/>
                      <a:pt x="37" y="6"/>
                      <a:pt x="37" y="6"/>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8" name="Freeform 546">
                <a:extLst>
                  <a:ext uri="{FF2B5EF4-FFF2-40B4-BE49-F238E27FC236}">
                    <a16:creationId xmlns:a16="http://schemas.microsoft.com/office/drawing/2014/main" id="{23F46CDD-50A4-4214-810F-0156399B09B5}"/>
                  </a:ext>
                </a:extLst>
              </p:cNvPr>
              <p:cNvSpPr>
                <a:spLocks/>
              </p:cNvSpPr>
              <p:nvPr userDrawn="1"/>
            </p:nvSpPr>
            <p:spPr bwMode="auto">
              <a:xfrm>
                <a:off x="5002" y="2540"/>
                <a:ext cx="4" cy="35"/>
              </a:xfrm>
              <a:custGeom>
                <a:avLst/>
                <a:gdLst>
                  <a:gd name="T0" fmla="*/ 6 w 6"/>
                  <a:gd name="T1" fmla="*/ 45 h 46"/>
                  <a:gd name="T2" fmla="*/ 6 w 6"/>
                  <a:gd name="T3" fmla="*/ 45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5 h 46"/>
                  <a:gd name="T16" fmla="*/ 0 w 6"/>
                  <a:gd name="T17" fmla="*/ 45 h 46"/>
                  <a:gd name="T18" fmla="*/ 0 w 6"/>
                  <a:gd name="T19" fmla="*/ 1 h 46"/>
                  <a:gd name="T20" fmla="*/ 0 w 6"/>
                  <a:gd name="T21" fmla="*/ 1 h 46"/>
                  <a:gd name="T22" fmla="*/ 0 w 6"/>
                  <a:gd name="T23" fmla="*/ 0 h 46"/>
                  <a:gd name="T24" fmla="*/ 1 w 6"/>
                  <a:gd name="T25" fmla="*/ 0 h 46"/>
                  <a:gd name="T26" fmla="*/ 3 w 6"/>
                  <a:gd name="T27" fmla="*/ 0 h 46"/>
                  <a:gd name="T28" fmla="*/ 4 w 6"/>
                  <a:gd name="T29" fmla="*/ 0 h 46"/>
                  <a:gd name="T30" fmla="*/ 5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5" y="45"/>
                      <a:pt x="5" y="45"/>
                      <a:pt x="5" y="46"/>
                    </a:cubicBezTo>
                    <a:cubicBezTo>
                      <a:pt x="5" y="46"/>
                      <a:pt x="5" y="46"/>
                      <a:pt x="4" y="46"/>
                    </a:cubicBezTo>
                    <a:cubicBezTo>
                      <a:pt x="4" y="46"/>
                      <a:pt x="3" y="46"/>
                      <a:pt x="3" y="46"/>
                    </a:cubicBezTo>
                    <a:cubicBezTo>
                      <a:pt x="2" y="46"/>
                      <a:pt x="2" y="46"/>
                      <a:pt x="1" y="46"/>
                    </a:cubicBezTo>
                    <a:cubicBezTo>
                      <a:pt x="1" y="46"/>
                      <a:pt x="1" y="46"/>
                      <a:pt x="0" y="46"/>
                    </a:cubicBezTo>
                    <a:cubicBezTo>
                      <a:pt x="0" y="45"/>
                      <a:pt x="0" y="45"/>
                      <a:pt x="0" y="45"/>
                    </a:cubicBezTo>
                    <a:cubicBezTo>
                      <a:pt x="0" y="45"/>
                      <a:pt x="0" y="45"/>
                      <a:pt x="0" y="45"/>
                    </a:cubicBezTo>
                    <a:cubicBezTo>
                      <a:pt x="0" y="1"/>
                      <a:pt x="0" y="1"/>
                      <a:pt x="0" y="1"/>
                    </a:cubicBezTo>
                    <a:cubicBezTo>
                      <a:pt x="0" y="1"/>
                      <a:pt x="0" y="1"/>
                      <a:pt x="0" y="1"/>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5" y="0"/>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9" name="Freeform 547">
                <a:extLst>
                  <a:ext uri="{FF2B5EF4-FFF2-40B4-BE49-F238E27FC236}">
                    <a16:creationId xmlns:a16="http://schemas.microsoft.com/office/drawing/2014/main" id="{3DCDB6EF-9BE1-4EEF-BCB9-0F57EC11847B}"/>
                  </a:ext>
                </a:extLst>
              </p:cNvPr>
              <p:cNvSpPr>
                <a:spLocks/>
              </p:cNvSpPr>
              <p:nvPr userDrawn="1"/>
            </p:nvSpPr>
            <p:spPr bwMode="auto">
              <a:xfrm>
                <a:off x="5015" y="2540"/>
                <a:ext cx="26" cy="35"/>
              </a:xfrm>
              <a:custGeom>
                <a:avLst/>
                <a:gdLst>
                  <a:gd name="T0" fmla="*/ 34 w 34"/>
                  <a:gd name="T1" fmla="*/ 29 h 46"/>
                  <a:gd name="T2" fmla="*/ 33 w 34"/>
                  <a:gd name="T3" fmla="*/ 36 h 46"/>
                  <a:gd name="T4" fmla="*/ 29 w 34"/>
                  <a:gd name="T5" fmla="*/ 42 h 46"/>
                  <a:gd name="T6" fmla="*/ 24 w 34"/>
                  <a:gd name="T7" fmla="*/ 45 h 46"/>
                  <a:gd name="T8" fmla="*/ 17 w 34"/>
                  <a:gd name="T9" fmla="*/ 46 h 46"/>
                  <a:gd name="T10" fmla="*/ 10 w 34"/>
                  <a:gd name="T11" fmla="*/ 45 h 46"/>
                  <a:gd name="T12" fmla="*/ 4 w 34"/>
                  <a:gd name="T13" fmla="*/ 42 h 46"/>
                  <a:gd name="T14" fmla="*/ 1 w 34"/>
                  <a:gd name="T15" fmla="*/ 37 h 46"/>
                  <a:gd name="T16" fmla="*/ 0 w 34"/>
                  <a:gd name="T17" fmla="*/ 29 h 46"/>
                  <a:gd name="T18" fmla="*/ 0 w 34"/>
                  <a:gd name="T19" fmla="*/ 1 h 46"/>
                  <a:gd name="T20" fmla="*/ 0 w 34"/>
                  <a:gd name="T21" fmla="*/ 1 h 46"/>
                  <a:gd name="T22" fmla="*/ 0 w 34"/>
                  <a:gd name="T23" fmla="*/ 0 h 46"/>
                  <a:gd name="T24" fmla="*/ 1 w 34"/>
                  <a:gd name="T25" fmla="*/ 0 h 46"/>
                  <a:gd name="T26" fmla="*/ 3 w 34"/>
                  <a:gd name="T27" fmla="*/ 0 h 46"/>
                  <a:gd name="T28" fmla="*/ 4 w 34"/>
                  <a:gd name="T29" fmla="*/ 0 h 46"/>
                  <a:gd name="T30" fmla="*/ 5 w 34"/>
                  <a:gd name="T31" fmla="*/ 0 h 46"/>
                  <a:gd name="T32" fmla="*/ 6 w 34"/>
                  <a:gd name="T33" fmla="*/ 1 h 46"/>
                  <a:gd name="T34" fmla="*/ 6 w 34"/>
                  <a:gd name="T35" fmla="*/ 1 h 46"/>
                  <a:gd name="T36" fmla="*/ 6 w 34"/>
                  <a:gd name="T37" fmla="*/ 29 h 46"/>
                  <a:gd name="T38" fmla="*/ 7 w 34"/>
                  <a:gd name="T39" fmla="*/ 34 h 46"/>
                  <a:gd name="T40" fmla="*/ 9 w 34"/>
                  <a:gd name="T41" fmla="*/ 38 h 46"/>
                  <a:gd name="T42" fmla="*/ 12 w 34"/>
                  <a:gd name="T43" fmla="*/ 40 h 46"/>
                  <a:gd name="T44" fmla="*/ 17 w 34"/>
                  <a:gd name="T45" fmla="*/ 41 h 46"/>
                  <a:gd name="T46" fmla="*/ 22 w 34"/>
                  <a:gd name="T47" fmla="*/ 40 h 46"/>
                  <a:gd name="T48" fmla="*/ 25 w 34"/>
                  <a:gd name="T49" fmla="*/ 38 h 46"/>
                  <a:gd name="T50" fmla="*/ 27 w 34"/>
                  <a:gd name="T51" fmla="*/ 34 h 46"/>
                  <a:gd name="T52" fmla="*/ 28 w 34"/>
                  <a:gd name="T53" fmla="*/ 29 h 46"/>
                  <a:gd name="T54" fmla="*/ 28 w 34"/>
                  <a:gd name="T55" fmla="*/ 1 h 46"/>
                  <a:gd name="T56" fmla="*/ 28 w 34"/>
                  <a:gd name="T57" fmla="*/ 1 h 46"/>
                  <a:gd name="T58" fmla="*/ 29 w 34"/>
                  <a:gd name="T59" fmla="*/ 0 h 46"/>
                  <a:gd name="T60" fmla="*/ 30 w 34"/>
                  <a:gd name="T61" fmla="*/ 0 h 46"/>
                  <a:gd name="T62" fmla="*/ 31 w 34"/>
                  <a:gd name="T63" fmla="*/ 0 h 46"/>
                  <a:gd name="T64" fmla="*/ 32 w 34"/>
                  <a:gd name="T65" fmla="*/ 0 h 46"/>
                  <a:gd name="T66" fmla="*/ 33 w 34"/>
                  <a:gd name="T67" fmla="*/ 0 h 46"/>
                  <a:gd name="T68" fmla="*/ 34 w 34"/>
                  <a:gd name="T69" fmla="*/ 1 h 46"/>
                  <a:gd name="T70" fmla="*/ 34 w 34"/>
                  <a:gd name="T71" fmla="*/ 1 h 46"/>
                  <a:gd name="T72" fmla="*/ 34 w 34"/>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6">
                    <a:moveTo>
                      <a:pt x="34" y="29"/>
                    </a:moveTo>
                    <a:cubicBezTo>
                      <a:pt x="34" y="32"/>
                      <a:pt x="34" y="34"/>
                      <a:pt x="33" y="36"/>
                    </a:cubicBezTo>
                    <a:cubicBezTo>
                      <a:pt x="32" y="38"/>
                      <a:pt x="31" y="40"/>
                      <a:pt x="29" y="42"/>
                    </a:cubicBezTo>
                    <a:cubicBezTo>
                      <a:pt x="28" y="43"/>
                      <a:pt x="26" y="44"/>
                      <a:pt x="24" y="45"/>
                    </a:cubicBezTo>
                    <a:cubicBezTo>
                      <a:pt x="22" y="46"/>
                      <a:pt x="19" y="46"/>
                      <a:pt x="17" y="46"/>
                    </a:cubicBezTo>
                    <a:cubicBezTo>
                      <a:pt x="14" y="46"/>
                      <a:pt x="12" y="46"/>
                      <a:pt x="10" y="45"/>
                    </a:cubicBezTo>
                    <a:cubicBezTo>
                      <a:pt x="8" y="45"/>
                      <a:pt x="6" y="43"/>
                      <a:pt x="4" y="42"/>
                    </a:cubicBezTo>
                    <a:cubicBezTo>
                      <a:pt x="3" y="41"/>
                      <a:pt x="2" y="39"/>
                      <a:pt x="1" y="37"/>
                    </a:cubicBezTo>
                    <a:cubicBezTo>
                      <a:pt x="0" y="35"/>
                      <a:pt x="0" y="32"/>
                      <a:pt x="0" y="29"/>
                    </a:cubicBezTo>
                    <a:cubicBezTo>
                      <a:pt x="0" y="1"/>
                      <a:pt x="0" y="1"/>
                      <a:pt x="0" y="1"/>
                    </a:cubicBezTo>
                    <a:cubicBezTo>
                      <a:pt x="0" y="1"/>
                      <a:pt x="0" y="1"/>
                      <a:pt x="0" y="1"/>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6" y="0"/>
                      <a:pt x="6" y="1"/>
                    </a:cubicBezTo>
                    <a:cubicBezTo>
                      <a:pt x="6" y="1"/>
                      <a:pt x="6" y="1"/>
                      <a:pt x="6" y="1"/>
                    </a:cubicBezTo>
                    <a:cubicBezTo>
                      <a:pt x="6" y="29"/>
                      <a:pt x="6" y="29"/>
                      <a:pt x="6" y="29"/>
                    </a:cubicBezTo>
                    <a:cubicBezTo>
                      <a:pt x="6" y="31"/>
                      <a:pt x="6" y="33"/>
                      <a:pt x="7" y="34"/>
                    </a:cubicBezTo>
                    <a:cubicBezTo>
                      <a:pt x="7" y="36"/>
                      <a:pt x="8" y="37"/>
                      <a:pt x="9" y="38"/>
                    </a:cubicBezTo>
                    <a:cubicBezTo>
                      <a:pt x="10" y="39"/>
                      <a:pt x="11" y="40"/>
                      <a:pt x="12" y="40"/>
                    </a:cubicBezTo>
                    <a:cubicBezTo>
                      <a:pt x="14" y="41"/>
                      <a:pt x="15" y="41"/>
                      <a:pt x="17" y="41"/>
                    </a:cubicBezTo>
                    <a:cubicBezTo>
                      <a:pt x="19" y="41"/>
                      <a:pt x="20" y="41"/>
                      <a:pt x="22" y="40"/>
                    </a:cubicBezTo>
                    <a:cubicBezTo>
                      <a:pt x="23" y="40"/>
                      <a:pt x="24" y="39"/>
                      <a:pt x="25" y="38"/>
                    </a:cubicBezTo>
                    <a:cubicBezTo>
                      <a:pt x="26" y="37"/>
                      <a:pt x="27" y="36"/>
                      <a:pt x="27" y="34"/>
                    </a:cubicBezTo>
                    <a:cubicBezTo>
                      <a:pt x="28" y="33"/>
                      <a:pt x="28" y="31"/>
                      <a:pt x="28" y="29"/>
                    </a:cubicBezTo>
                    <a:cubicBezTo>
                      <a:pt x="28" y="1"/>
                      <a:pt x="28" y="1"/>
                      <a:pt x="28" y="1"/>
                    </a:cubicBezTo>
                    <a:cubicBezTo>
                      <a:pt x="28" y="1"/>
                      <a:pt x="28" y="1"/>
                      <a:pt x="28" y="1"/>
                    </a:cubicBezTo>
                    <a:cubicBezTo>
                      <a:pt x="28" y="0"/>
                      <a:pt x="28" y="0"/>
                      <a:pt x="29" y="0"/>
                    </a:cubicBezTo>
                    <a:cubicBezTo>
                      <a:pt x="29" y="0"/>
                      <a:pt x="29" y="0"/>
                      <a:pt x="30" y="0"/>
                    </a:cubicBezTo>
                    <a:cubicBezTo>
                      <a:pt x="30" y="0"/>
                      <a:pt x="30" y="0"/>
                      <a:pt x="31" y="0"/>
                    </a:cubicBezTo>
                    <a:cubicBezTo>
                      <a:pt x="32" y="0"/>
                      <a:pt x="32" y="0"/>
                      <a:pt x="32" y="0"/>
                    </a:cubicBezTo>
                    <a:cubicBezTo>
                      <a:pt x="33" y="0"/>
                      <a:pt x="33" y="0"/>
                      <a:pt x="33" y="0"/>
                    </a:cubicBezTo>
                    <a:cubicBezTo>
                      <a:pt x="34" y="0"/>
                      <a:pt x="34" y="0"/>
                      <a:pt x="34" y="1"/>
                    </a:cubicBezTo>
                    <a:cubicBezTo>
                      <a:pt x="34" y="1"/>
                      <a:pt x="34" y="1"/>
                      <a:pt x="34" y="1"/>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0" name="Freeform 548">
                <a:extLst>
                  <a:ext uri="{FF2B5EF4-FFF2-40B4-BE49-F238E27FC236}">
                    <a16:creationId xmlns:a16="http://schemas.microsoft.com/office/drawing/2014/main" id="{12AF038F-C1F6-4EAB-8287-28A6BC6F7FDD}"/>
                  </a:ext>
                </a:extLst>
              </p:cNvPr>
              <p:cNvSpPr>
                <a:spLocks/>
              </p:cNvSpPr>
              <p:nvPr userDrawn="1"/>
            </p:nvSpPr>
            <p:spPr bwMode="auto">
              <a:xfrm>
                <a:off x="5050" y="2540"/>
                <a:ext cx="37" cy="35"/>
              </a:xfrm>
              <a:custGeom>
                <a:avLst/>
                <a:gdLst>
                  <a:gd name="T0" fmla="*/ 49 w 49"/>
                  <a:gd name="T1" fmla="*/ 45 h 46"/>
                  <a:gd name="T2" fmla="*/ 49 w 49"/>
                  <a:gd name="T3" fmla="*/ 45 h 46"/>
                  <a:gd name="T4" fmla="*/ 49 w 49"/>
                  <a:gd name="T5" fmla="*/ 46 h 46"/>
                  <a:gd name="T6" fmla="*/ 48 w 49"/>
                  <a:gd name="T7" fmla="*/ 46 h 46"/>
                  <a:gd name="T8" fmla="*/ 46 w 49"/>
                  <a:gd name="T9" fmla="*/ 46 h 46"/>
                  <a:gd name="T10" fmla="*/ 45 w 49"/>
                  <a:gd name="T11" fmla="*/ 46 h 46"/>
                  <a:gd name="T12" fmla="*/ 44 w 49"/>
                  <a:gd name="T13" fmla="*/ 46 h 46"/>
                  <a:gd name="T14" fmla="*/ 44 w 49"/>
                  <a:gd name="T15" fmla="*/ 45 h 46"/>
                  <a:gd name="T16" fmla="*/ 43 w 49"/>
                  <a:gd name="T17" fmla="*/ 45 h 46"/>
                  <a:gd name="T18" fmla="*/ 43 w 49"/>
                  <a:gd name="T19" fmla="*/ 5 h 46"/>
                  <a:gd name="T20" fmla="*/ 43 w 49"/>
                  <a:gd name="T21" fmla="*/ 5 h 46"/>
                  <a:gd name="T22" fmla="*/ 27 w 49"/>
                  <a:gd name="T23" fmla="*/ 45 h 46"/>
                  <a:gd name="T24" fmla="*/ 27 w 49"/>
                  <a:gd name="T25" fmla="*/ 45 h 46"/>
                  <a:gd name="T26" fmla="*/ 26 w 49"/>
                  <a:gd name="T27" fmla="*/ 46 h 46"/>
                  <a:gd name="T28" fmla="*/ 26 w 49"/>
                  <a:gd name="T29" fmla="*/ 46 h 46"/>
                  <a:gd name="T30" fmla="*/ 24 w 49"/>
                  <a:gd name="T31" fmla="*/ 46 h 46"/>
                  <a:gd name="T32" fmla="*/ 23 w 49"/>
                  <a:gd name="T33" fmla="*/ 46 h 46"/>
                  <a:gd name="T34" fmla="*/ 22 w 49"/>
                  <a:gd name="T35" fmla="*/ 46 h 46"/>
                  <a:gd name="T36" fmla="*/ 22 w 49"/>
                  <a:gd name="T37" fmla="*/ 45 h 46"/>
                  <a:gd name="T38" fmla="*/ 21 w 49"/>
                  <a:gd name="T39" fmla="*/ 45 h 46"/>
                  <a:gd name="T40" fmla="*/ 6 w 49"/>
                  <a:gd name="T41" fmla="*/ 5 h 46"/>
                  <a:gd name="T42" fmla="*/ 6 w 49"/>
                  <a:gd name="T43" fmla="*/ 5 h 46"/>
                  <a:gd name="T44" fmla="*/ 6 w 49"/>
                  <a:gd name="T45" fmla="*/ 45 h 46"/>
                  <a:gd name="T46" fmla="*/ 6 w 49"/>
                  <a:gd name="T47" fmla="*/ 45 h 46"/>
                  <a:gd name="T48" fmla="*/ 5 w 49"/>
                  <a:gd name="T49" fmla="*/ 46 h 46"/>
                  <a:gd name="T50" fmla="*/ 4 w 49"/>
                  <a:gd name="T51" fmla="*/ 46 h 46"/>
                  <a:gd name="T52" fmla="*/ 3 w 49"/>
                  <a:gd name="T53" fmla="*/ 46 h 46"/>
                  <a:gd name="T54" fmla="*/ 2 w 49"/>
                  <a:gd name="T55" fmla="*/ 46 h 46"/>
                  <a:gd name="T56" fmla="*/ 1 w 49"/>
                  <a:gd name="T57" fmla="*/ 46 h 46"/>
                  <a:gd name="T58" fmla="*/ 0 w 49"/>
                  <a:gd name="T59" fmla="*/ 45 h 46"/>
                  <a:gd name="T60" fmla="*/ 0 w 49"/>
                  <a:gd name="T61" fmla="*/ 45 h 46"/>
                  <a:gd name="T62" fmla="*/ 0 w 49"/>
                  <a:gd name="T63" fmla="*/ 3 h 46"/>
                  <a:gd name="T64" fmla="*/ 1 w 49"/>
                  <a:gd name="T65" fmla="*/ 1 h 46"/>
                  <a:gd name="T66" fmla="*/ 3 w 49"/>
                  <a:gd name="T67" fmla="*/ 0 h 46"/>
                  <a:gd name="T68" fmla="*/ 6 w 49"/>
                  <a:gd name="T69" fmla="*/ 0 h 46"/>
                  <a:gd name="T70" fmla="*/ 8 w 49"/>
                  <a:gd name="T71" fmla="*/ 0 h 46"/>
                  <a:gd name="T72" fmla="*/ 10 w 49"/>
                  <a:gd name="T73" fmla="*/ 1 h 46"/>
                  <a:gd name="T74" fmla="*/ 11 w 49"/>
                  <a:gd name="T75" fmla="*/ 2 h 46"/>
                  <a:gd name="T76" fmla="*/ 12 w 49"/>
                  <a:gd name="T77" fmla="*/ 4 h 46"/>
                  <a:gd name="T78" fmla="*/ 25 w 49"/>
                  <a:gd name="T79" fmla="*/ 37 h 46"/>
                  <a:gd name="T80" fmla="*/ 25 w 49"/>
                  <a:gd name="T81" fmla="*/ 37 h 46"/>
                  <a:gd name="T82" fmla="*/ 38 w 49"/>
                  <a:gd name="T83" fmla="*/ 4 h 46"/>
                  <a:gd name="T84" fmla="*/ 39 w 49"/>
                  <a:gd name="T85" fmla="*/ 2 h 46"/>
                  <a:gd name="T86" fmla="*/ 40 w 49"/>
                  <a:gd name="T87" fmla="*/ 1 h 46"/>
                  <a:gd name="T88" fmla="*/ 41 w 49"/>
                  <a:gd name="T89" fmla="*/ 0 h 46"/>
                  <a:gd name="T90" fmla="*/ 43 w 49"/>
                  <a:gd name="T91" fmla="*/ 0 h 46"/>
                  <a:gd name="T92" fmla="*/ 47 w 49"/>
                  <a:gd name="T93" fmla="*/ 0 h 46"/>
                  <a:gd name="T94" fmla="*/ 48 w 49"/>
                  <a:gd name="T95" fmla="*/ 0 h 46"/>
                  <a:gd name="T96" fmla="*/ 49 w 49"/>
                  <a:gd name="T97" fmla="*/ 1 h 46"/>
                  <a:gd name="T98" fmla="*/ 49 w 49"/>
                  <a:gd name="T99" fmla="*/ 2 h 46"/>
                  <a:gd name="T100" fmla="*/ 49 w 49"/>
                  <a:gd name="T101" fmla="*/ 3 h 46"/>
                  <a:gd name="T102" fmla="*/ 49 w 49"/>
                  <a:gd name="T10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6">
                    <a:moveTo>
                      <a:pt x="49" y="45"/>
                    </a:moveTo>
                    <a:cubicBezTo>
                      <a:pt x="49" y="45"/>
                      <a:pt x="49" y="45"/>
                      <a:pt x="49" y="45"/>
                    </a:cubicBezTo>
                    <a:cubicBezTo>
                      <a:pt x="49" y="45"/>
                      <a:pt x="49" y="45"/>
                      <a:pt x="49" y="46"/>
                    </a:cubicBezTo>
                    <a:cubicBezTo>
                      <a:pt x="49" y="46"/>
                      <a:pt x="48" y="46"/>
                      <a:pt x="48" y="46"/>
                    </a:cubicBezTo>
                    <a:cubicBezTo>
                      <a:pt x="48" y="46"/>
                      <a:pt x="47" y="46"/>
                      <a:pt x="46" y="46"/>
                    </a:cubicBezTo>
                    <a:cubicBezTo>
                      <a:pt x="46" y="46"/>
                      <a:pt x="45" y="46"/>
                      <a:pt x="45" y="46"/>
                    </a:cubicBezTo>
                    <a:cubicBezTo>
                      <a:pt x="45" y="46"/>
                      <a:pt x="44" y="46"/>
                      <a:pt x="44" y="46"/>
                    </a:cubicBezTo>
                    <a:cubicBezTo>
                      <a:pt x="44" y="45"/>
                      <a:pt x="44" y="45"/>
                      <a:pt x="44" y="45"/>
                    </a:cubicBezTo>
                    <a:cubicBezTo>
                      <a:pt x="43" y="45"/>
                      <a:pt x="43" y="45"/>
                      <a:pt x="43" y="45"/>
                    </a:cubicBezTo>
                    <a:cubicBezTo>
                      <a:pt x="43" y="5"/>
                      <a:pt x="43" y="5"/>
                      <a:pt x="43" y="5"/>
                    </a:cubicBezTo>
                    <a:cubicBezTo>
                      <a:pt x="43" y="5"/>
                      <a:pt x="43" y="5"/>
                      <a:pt x="43" y="5"/>
                    </a:cubicBezTo>
                    <a:cubicBezTo>
                      <a:pt x="27" y="45"/>
                      <a:pt x="27" y="45"/>
                      <a:pt x="27" y="45"/>
                    </a:cubicBezTo>
                    <a:cubicBezTo>
                      <a:pt x="27" y="45"/>
                      <a:pt x="27" y="45"/>
                      <a:pt x="27" y="45"/>
                    </a:cubicBezTo>
                    <a:cubicBezTo>
                      <a:pt x="27" y="45"/>
                      <a:pt x="27" y="46"/>
                      <a:pt x="26" y="46"/>
                    </a:cubicBezTo>
                    <a:cubicBezTo>
                      <a:pt x="26" y="46"/>
                      <a:pt x="26" y="46"/>
                      <a:pt x="26" y="46"/>
                    </a:cubicBezTo>
                    <a:cubicBezTo>
                      <a:pt x="25" y="46"/>
                      <a:pt x="25" y="46"/>
                      <a:pt x="24" y="46"/>
                    </a:cubicBezTo>
                    <a:cubicBezTo>
                      <a:pt x="24" y="46"/>
                      <a:pt x="23" y="46"/>
                      <a:pt x="23" y="46"/>
                    </a:cubicBezTo>
                    <a:cubicBezTo>
                      <a:pt x="23" y="46"/>
                      <a:pt x="22" y="46"/>
                      <a:pt x="22" y="46"/>
                    </a:cubicBezTo>
                    <a:cubicBezTo>
                      <a:pt x="22" y="46"/>
                      <a:pt x="22" y="45"/>
                      <a:pt x="22" y="45"/>
                    </a:cubicBezTo>
                    <a:cubicBezTo>
                      <a:pt x="22" y="45"/>
                      <a:pt x="21" y="45"/>
                      <a:pt x="21" y="45"/>
                    </a:cubicBezTo>
                    <a:cubicBezTo>
                      <a:pt x="6" y="5"/>
                      <a:pt x="6" y="5"/>
                      <a:pt x="6" y="5"/>
                    </a:cubicBezTo>
                    <a:cubicBezTo>
                      <a:pt x="6" y="5"/>
                      <a:pt x="6" y="5"/>
                      <a:pt x="6" y="5"/>
                    </a:cubicBezTo>
                    <a:cubicBezTo>
                      <a:pt x="6" y="45"/>
                      <a:pt x="6" y="45"/>
                      <a:pt x="6" y="45"/>
                    </a:cubicBezTo>
                    <a:cubicBezTo>
                      <a:pt x="6" y="45"/>
                      <a:pt x="6" y="45"/>
                      <a:pt x="6" y="45"/>
                    </a:cubicBezTo>
                    <a:cubicBezTo>
                      <a:pt x="6" y="45"/>
                      <a:pt x="6" y="45"/>
                      <a:pt x="5" y="46"/>
                    </a:cubicBezTo>
                    <a:cubicBezTo>
                      <a:pt x="5" y="46"/>
                      <a:pt x="5" y="46"/>
                      <a:pt x="4" y="46"/>
                    </a:cubicBezTo>
                    <a:cubicBezTo>
                      <a:pt x="4" y="46"/>
                      <a:pt x="4" y="46"/>
                      <a:pt x="3" y="46"/>
                    </a:cubicBezTo>
                    <a:cubicBezTo>
                      <a:pt x="2" y="46"/>
                      <a:pt x="2" y="46"/>
                      <a:pt x="2" y="46"/>
                    </a:cubicBezTo>
                    <a:cubicBezTo>
                      <a:pt x="1" y="46"/>
                      <a:pt x="1" y="46"/>
                      <a:pt x="1" y="46"/>
                    </a:cubicBezTo>
                    <a:cubicBezTo>
                      <a:pt x="0" y="45"/>
                      <a:pt x="0" y="45"/>
                      <a:pt x="0" y="45"/>
                    </a:cubicBezTo>
                    <a:cubicBezTo>
                      <a:pt x="0" y="45"/>
                      <a:pt x="0" y="45"/>
                      <a:pt x="0" y="45"/>
                    </a:cubicBezTo>
                    <a:cubicBezTo>
                      <a:pt x="0" y="3"/>
                      <a:pt x="0" y="3"/>
                      <a:pt x="0" y="3"/>
                    </a:cubicBezTo>
                    <a:cubicBezTo>
                      <a:pt x="0" y="2"/>
                      <a:pt x="0" y="1"/>
                      <a:pt x="1" y="1"/>
                    </a:cubicBezTo>
                    <a:cubicBezTo>
                      <a:pt x="1" y="0"/>
                      <a:pt x="2" y="0"/>
                      <a:pt x="3" y="0"/>
                    </a:cubicBezTo>
                    <a:cubicBezTo>
                      <a:pt x="6" y="0"/>
                      <a:pt x="6" y="0"/>
                      <a:pt x="6" y="0"/>
                    </a:cubicBezTo>
                    <a:cubicBezTo>
                      <a:pt x="7" y="0"/>
                      <a:pt x="8" y="0"/>
                      <a:pt x="8" y="0"/>
                    </a:cubicBezTo>
                    <a:cubicBezTo>
                      <a:pt x="9" y="1"/>
                      <a:pt x="9" y="1"/>
                      <a:pt x="10" y="1"/>
                    </a:cubicBezTo>
                    <a:cubicBezTo>
                      <a:pt x="10" y="1"/>
                      <a:pt x="11" y="2"/>
                      <a:pt x="11" y="2"/>
                    </a:cubicBezTo>
                    <a:cubicBezTo>
                      <a:pt x="11" y="3"/>
                      <a:pt x="11" y="3"/>
                      <a:pt x="12" y="4"/>
                    </a:cubicBezTo>
                    <a:cubicBezTo>
                      <a:pt x="25" y="37"/>
                      <a:pt x="25" y="37"/>
                      <a:pt x="25" y="37"/>
                    </a:cubicBezTo>
                    <a:cubicBezTo>
                      <a:pt x="25" y="37"/>
                      <a:pt x="25" y="37"/>
                      <a:pt x="25" y="37"/>
                    </a:cubicBezTo>
                    <a:cubicBezTo>
                      <a:pt x="38" y="4"/>
                      <a:pt x="38" y="4"/>
                      <a:pt x="38" y="4"/>
                    </a:cubicBezTo>
                    <a:cubicBezTo>
                      <a:pt x="39" y="3"/>
                      <a:pt x="39" y="3"/>
                      <a:pt x="39" y="2"/>
                    </a:cubicBezTo>
                    <a:cubicBezTo>
                      <a:pt x="39" y="2"/>
                      <a:pt x="40" y="1"/>
                      <a:pt x="40" y="1"/>
                    </a:cubicBezTo>
                    <a:cubicBezTo>
                      <a:pt x="41" y="1"/>
                      <a:pt x="41" y="0"/>
                      <a:pt x="41" y="0"/>
                    </a:cubicBezTo>
                    <a:cubicBezTo>
                      <a:pt x="42" y="0"/>
                      <a:pt x="42" y="0"/>
                      <a:pt x="43" y="0"/>
                    </a:cubicBezTo>
                    <a:cubicBezTo>
                      <a:pt x="47" y="0"/>
                      <a:pt x="47" y="0"/>
                      <a:pt x="47" y="0"/>
                    </a:cubicBezTo>
                    <a:cubicBezTo>
                      <a:pt x="47" y="0"/>
                      <a:pt x="48" y="0"/>
                      <a:pt x="48" y="0"/>
                    </a:cubicBezTo>
                    <a:cubicBezTo>
                      <a:pt x="48" y="0"/>
                      <a:pt x="48" y="1"/>
                      <a:pt x="49" y="1"/>
                    </a:cubicBezTo>
                    <a:cubicBezTo>
                      <a:pt x="49" y="1"/>
                      <a:pt x="49" y="1"/>
                      <a:pt x="49" y="2"/>
                    </a:cubicBezTo>
                    <a:cubicBezTo>
                      <a:pt x="49" y="2"/>
                      <a:pt x="49" y="2"/>
                      <a:pt x="49" y="3"/>
                    </a:cubicBezTo>
                    <a:lnTo>
                      <a:pt x="49"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1" name="Freeform 549">
                <a:extLst>
                  <a:ext uri="{FF2B5EF4-FFF2-40B4-BE49-F238E27FC236}">
                    <a16:creationId xmlns:a16="http://schemas.microsoft.com/office/drawing/2014/main" id="{7F0639C5-8C1D-45DA-BB28-7F92EE7B3F09}"/>
                  </a:ext>
                </a:extLst>
              </p:cNvPr>
              <p:cNvSpPr>
                <a:spLocks/>
              </p:cNvSpPr>
              <p:nvPr userDrawn="1"/>
            </p:nvSpPr>
            <p:spPr bwMode="auto">
              <a:xfrm>
                <a:off x="4889" y="2665"/>
                <a:ext cx="18" cy="34"/>
              </a:xfrm>
              <a:custGeom>
                <a:avLst/>
                <a:gdLst>
                  <a:gd name="T0" fmla="*/ 23 w 23"/>
                  <a:gd name="T1" fmla="*/ 43 h 45"/>
                  <a:gd name="T2" fmla="*/ 23 w 23"/>
                  <a:gd name="T3" fmla="*/ 44 h 45"/>
                  <a:gd name="T4" fmla="*/ 23 w 23"/>
                  <a:gd name="T5" fmla="*/ 45 h 45"/>
                  <a:gd name="T6" fmla="*/ 23 w 23"/>
                  <a:gd name="T7" fmla="*/ 45 h 45"/>
                  <a:gd name="T8" fmla="*/ 22 w 23"/>
                  <a:gd name="T9" fmla="*/ 45 h 45"/>
                  <a:gd name="T10" fmla="*/ 2 w 23"/>
                  <a:gd name="T11" fmla="*/ 45 h 45"/>
                  <a:gd name="T12" fmla="*/ 1 w 23"/>
                  <a:gd name="T13" fmla="*/ 45 h 45"/>
                  <a:gd name="T14" fmla="*/ 0 w 23"/>
                  <a:gd name="T15" fmla="*/ 43 h 45"/>
                  <a:gd name="T16" fmla="*/ 0 w 23"/>
                  <a:gd name="T17" fmla="*/ 1 h 45"/>
                  <a:gd name="T18" fmla="*/ 0 w 23"/>
                  <a:gd name="T19" fmla="*/ 0 h 45"/>
                  <a:gd name="T20" fmla="*/ 0 w 23"/>
                  <a:gd name="T21" fmla="*/ 0 h 45"/>
                  <a:gd name="T22" fmla="*/ 1 w 23"/>
                  <a:gd name="T23" fmla="*/ 0 h 45"/>
                  <a:gd name="T24" fmla="*/ 3 w 23"/>
                  <a:gd name="T25" fmla="*/ 0 h 45"/>
                  <a:gd name="T26" fmla="*/ 4 w 23"/>
                  <a:gd name="T27" fmla="*/ 0 h 45"/>
                  <a:gd name="T28" fmla="*/ 5 w 23"/>
                  <a:gd name="T29" fmla="*/ 0 h 45"/>
                  <a:gd name="T30" fmla="*/ 6 w 23"/>
                  <a:gd name="T31" fmla="*/ 0 h 45"/>
                  <a:gd name="T32" fmla="*/ 6 w 23"/>
                  <a:gd name="T33" fmla="*/ 1 h 45"/>
                  <a:gd name="T34" fmla="*/ 6 w 23"/>
                  <a:gd name="T35" fmla="*/ 40 h 45"/>
                  <a:gd name="T36" fmla="*/ 22 w 23"/>
                  <a:gd name="T37" fmla="*/ 40 h 45"/>
                  <a:gd name="T38" fmla="*/ 23 w 23"/>
                  <a:gd name="T39" fmla="*/ 40 h 45"/>
                  <a:gd name="T40" fmla="*/ 23 w 23"/>
                  <a:gd name="T41" fmla="*/ 41 h 45"/>
                  <a:gd name="T42" fmla="*/ 23 w 23"/>
                  <a:gd name="T43" fmla="*/ 42 h 45"/>
                  <a:gd name="T44" fmla="*/ 23 w 23"/>
                  <a:gd name="T4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45">
                    <a:moveTo>
                      <a:pt x="23" y="43"/>
                    </a:moveTo>
                    <a:cubicBezTo>
                      <a:pt x="23" y="43"/>
                      <a:pt x="23" y="44"/>
                      <a:pt x="23" y="44"/>
                    </a:cubicBezTo>
                    <a:cubicBezTo>
                      <a:pt x="23" y="44"/>
                      <a:pt x="23" y="45"/>
                      <a:pt x="23" y="45"/>
                    </a:cubicBezTo>
                    <a:cubicBezTo>
                      <a:pt x="23" y="45"/>
                      <a:pt x="23" y="45"/>
                      <a:pt x="23" y="45"/>
                    </a:cubicBezTo>
                    <a:cubicBezTo>
                      <a:pt x="23" y="45"/>
                      <a:pt x="22" y="45"/>
                      <a:pt x="22" y="45"/>
                    </a:cubicBezTo>
                    <a:cubicBezTo>
                      <a:pt x="2" y="45"/>
                      <a:pt x="2" y="45"/>
                      <a:pt x="2" y="45"/>
                    </a:cubicBezTo>
                    <a:cubicBezTo>
                      <a:pt x="2" y="45"/>
                      <a:pt x="1" y="45"/>
                      <a:pt x="1" y="45"/>
                    </a:cubicBezTo>
                    <a:cubicBezTo>
                      <a:pt x="0" y="44"/>
                      <a:pt x="0" y="44"/>
                      <a:pt x="0" y="43"/>
                    </a:cubicBezTo>
                    <a:cubicBezTo>
                      <a:pt x="0" y="1"/>
                      <a:pt x="0" y="1"/>
                      <a:pt x="0" y="1"/>
                    </a:cubicBezTo>
                    <a:cubicBezTo>
                      <a:pt x="0" y="1"/>
                      <a:pt x="0" y="0"/>
                      <a:pt x="0" y="0"/>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6" y="0"/>
                      <a:pt x="6" y="0"/>
                      <a:pt x="6" y="0"/>
                    </a:cubicBezTo>
                    <a:cubicBezTo>
                      <a:pt x="6" y="0"/>
                      <a:pt x="6" y="1"/>
                      <a:pt x="6" y="1"/>
                    </a:cubicBezTo>
                    <a:cubicBezTo>
                      <a:pt x="6" y="40"/>
                      <a:pt x="6" y="40"/>
                      <a:pt x="6" y="40"/>
                    </a:cubicBezTo>
                    <a:cubicBezTo>
                      <a:pt x="22" y="40"/>
                      <a:pt x="22" y="40"/>
                      <a:pt x="22" y="40"/>
                    </a:cubicBezTo>
                    <a:cubicBezTo>
                      <a:pt x="22" y="40"/>
                      <a:pt x="23" y="40"/>
                      <a:pt x="23" y="40"/>
                    </a:cubicBezTo>
                    <a:cubicBezTo>
                      <a:pt x="23" y="40"/>
                      <a:pt x="23" y="41"/>
                      <a:pt x="23" y="41"/>
                    </a:cubicBezTo>
                    <a:cubicBezTo>
                      <a:pt x="23" y="41"/>
                      <a:pt x="23" y="41"/>
                      <a:pt x="23" y="42"/>
                    </a:cubicBezTo>
                    <a:cubicBezTo>
                      <a:pt x="23" y="42"/>
                      <a:pt x="23" y="42"/>
                      <a:pt x="23"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2" name="Freeform 550">
                <a:extLst>
                  <a:ext uri="{FF2B5EF4-FFF2-40B4-BE49-F238E27FC236}">
                    <a16:creationId xmlns:a16="http://schemas.microsoft.com/office/drawing/2014/main" id="{8D0564C8-AE06-45C9-A1C2-F484428F4EB4}"/>
                  </a:ext>
                </a:extLst>
              </p:cNvPr>
              <p:cNvSpPr>
                <a:spLocks/>
              </p:cNvSpPr>
              <p:nvPr userDrawn="1"/>
            </p:nvSpPr>
            <p:spPr bwMode="auto">
              <a:xfrm>
                <a:off x="4911" y="2665"/>
                <a:ext cx="26" cy="34"/>
              </a:xfrm>
              <a:custGeom>
                <a:avLst/>
                <a:gdLst>
                  <a:gd name="T0" fmla="*/ 34 w 34"/>
                  <a:gd name="T1" fmla="*/ 29 h 46"/>
                  <a:gd name="T2" fmla="*/ 33 w 34"/>
                  <a:gd name="T3" fmla="*/ 36 h 46"/>
                  <a:gd name="T4" fmla="*/ 29 w 34"/>
                  <a:gd name="T5" fmla="*/ 41 h 46"/>
                  <a:gd name="T6" fmla="*/ 24 w 34"/>
                  <a:gd name="T7" fmla="*/ 45 h 46"/>
                  <a:gd name="T8" fmla="*/ 16 w 34"/>
                  <a:gd name="T9" fmla="*/ 46 h 46"/>
                  <a:gd name="T10" fmla="*/ 9 w 34"/>
                  <a:gd name="T11" fmla="*/ 45 h 46"/>
                  <a:gd name="T12" fmla="*/ 4 w 34"/>
                  <a:gd name="T13" fmla="*/ 42 h 46"/>
                  <a:gd name="T14" fmla="*/ 1 w 34"/>
                  <a:gd name="T15" fmla="*/ 36 h 46"/>
                  <a:gd name="T16" fmla="*/ 0 w 34"/>
                  <a:gd name="T17" fmla="*/ 29 h 46"/>
                  <a:gd name="T18" fmla="*/ 0 w 34"/>
                  <a:gd name="T19" fmla="*/ 1 h 46"/>
                  <a:gd name="T20" fmla="*/ 0 w 34"/>
                  <a:gd name="T21" fmla="*/ 0 h 46"/>
                  <a:gd name="T22" fmla="*/ 0 w 34"/>
                  <a:gd name="T23" fmla="*/ 0 h 46"/>
                  <a:gd name="T24" fmla="*/ 1 w 34"/>
                  <a:gd name="T25" fmla="*/ 0 h 46"/>
                  <a:gd name="T26" fmla="*/ 3 w 34"/>
                  <a:gd name="T27" fmla="*/ 0 h 46"/>
                  <a:gd name="T28" fmla="*/ 4 w 34"/>
                  <a:gd name="T29" fmla="*/ 0 h 46"/>
                  <a:gd name="T30" fmla="*/ 5 w 34"/>
                  <a:gd name="T31" fmla="*/ 0 h 46"/>
                  <a:gd name="T32" fmla="*/ 5 w 34"/>
                  <a:gd name="T33" fmla="*/ 0 h 46"/>
                  <a:gd name="T34" fmla="*/ 6 w 34"/>
                  <a:gd name="T35" fmla="*/ 1 h 46"/>
                  <a:gd name="T36" fmla="*/ 6 w 34"/>
                  <a:gd name="T37" fmla="*/ 28 h 46"/>
                  <a:gd name="T38" fmla="*/ 6 w 34"/>
                  <a:gd name="T39" fmla="*/ 34 h 46"/>
                  <a:gd name="T40" fmla="*/ 9 w 34"/>
                  <a:gd name="T41" fmla="*/ 38 h 46"/>
                  <a:gd name="T42" fmla="*/ 12 w 34"/>
                  <a:gd name="T43" fmla="*/ 40 h 46"/>
                  <a:gd name="T44" fmla="*/ 17 w 34"/>
                  <a:gd name="T45" fmla="*/ 41 h 46"/>
                  <a:gd name="T46" fmla="*/ 21 w 34"/>
                  <a:gd name="T47" fmla="*/ 40 h 46"/>
                  <a:gd name="T48" fmla="*/ 25 w 34"/>
                  <a:gd name="T49" fmla="*/ 38 h 46"/>
                  <a:gd name="T50" fmla="*/ 27 w 34"/>
                  <a:gd name="T51" fmla="*/ 34 h 46"/>
                  <a:gd name="T52" fmla="*/ 28 w 34"/>
                  <a:gd name="T53" fmla="*/ 29 h 46"/>
                  <a:gd name="T54" fmla="*/ 28 w 34"/>
                  <a:gd name="T55" fmla="*/ 1 h 46"/>
                  <a:gd name="T56" fmla="*/ 28 w 34"/>
                  <a:gd name="T57" fmla="*/ 0 h 46"/>
                  <a:gd name="T58" fmla="*/ 28 w 34"/>
                  <a:gd name="T59" fmla="*/ 0 h 46"/>
                  <a:gd name="T60" fmla="*/ 29 w 34"/>
                  <a:gd name="T61" fmla="*/ 0 h 46"/>
                  <a:gd name="T62" fmla="*/ 31 w 34"/>
                  <a:gd name="T63" fmla="*/ 0 h 46"/>
                  <a:gd name="T64" fmla="*/ 32 w 34"/>
                  <a:gd name="T65" fmla="*/ 0 h 46"/>
                  <a:gd name="T66" fmla="*/ 33 w 34"/>
                  <a:gd name="T67" fmla="*/ 0 h 46"/>
                  <a:gd name="T68" fmla="*/ 34 w 34"/>
                  <a:gd name="T69" fmla="*/ 0 h 46"/>
                  <a:gd name="T70" fmla="*/ 34 w 34"/>
                  <a:gd name="T71" fmla="*/ 1 h 46"/>
                  <a:gd name="T72" fmla="*/ 34 w 34"/>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6">
                    <a:moveTo>
                      <a:pt x="34" y="29"/>
                    </a:moveTo>
                    <a:cubicBezTo>
                      <a:pt x="34" y="31"/>
                      <a:pt x="33" y="34"/>
                      <a:pt x="33" y="36"/>
                    </a:cubicBezTo>
                    <a:cubicBezTo>
                      <a:pt x="32" y="38"/>
                      <a:pt x="31" y="40"/>
                      <a:pt x="29" y="41"/>
                    </a:cubicBezTo>
                    <a:cubicBezTo>
                      <a:pt x="28" y="43"/>
                      <a:pt x="26" y="44"/>
                      <a:pt x="24" y="45"/>
                    </a:cubicBezTo>
                    <a:cubicBezTo>
                      <a:pt x="21" y="46"/>
                      <a:pt x="19" y="46"/>
                      <a:pt x="16" y="46"/>
                    </a:cubicBezTo>
                    <a:cubicBezTo>
                      <a:pt x="14" y="46"/>
                      <a:pt x="11" y="46"/>
                      <a:pt x="9" y="45"/>
                    </a:cubicBezTo>
                    <a:cubicBezTo>
                      <a:pt x="7" y="44"/>
                      <a:pt x="6" y="43"/>
                      <a:pt x="4" y="42"/>
                    </a:cubicBezTo>
                    <a:cubicBezTo>
                      <a:pt x="3" y="40"/>
                      <a:pt x="2" y="39"/>
                      <a:pt x="1" y="36"/>
                    </a:cubicBezTo>
                    <a:cubicBezTo>
                      <a:pt x="0" y="34"/>
                      <a:pt x="0" y="32"/>
                      <a:pt x="0" y="29"/>
                    </a:cubicBezTo>
                    <a:cubicBezTo>
                      <a:pt x="0" y="1"/>
                      <a:pt x="0" y="1"/>
                      <a:pt x="0" y="1"/>
                    </a:cubicBezTo>
                    <a:cubicBezTo>
                      <a:pt x="0" y="1"/>
                      <a:pt x="0" y="0"/>
                      <a:pt x="0" y="0"/>
                    </a:cubicBezTo>
                    <a:cubicBezTo>
                      <a:pt x="0" y="0"/>
                      <a:pt x="0" y="0"/>
                      <a:pt x="0" y="0"/>
                    </a:cubicBezTo>
                    <a:cubicBezTo>
                      <a:pt x="0" y="0"/>
                      <a:pt x="1" y="0"/>
                      <a:pt x="1" y="0"/>
                    </a:cubicBezTo>
                    <a:cubicBezTo>
                      <a:pt x="1" y="0"/>
                      <a:pt x="2" y="0"/>
                      <a:pt x="3" y="0"/>
                    </a:cubicBezTo>
                    <a:cubicBezTo>
                      <a:pt x="3" y="0"/>
                      <a:pt x="4" y="0"/>
                      <a:pt x="4" y="0"/>
                    </a:cubicBezTo>
                    <a:cubicBezTo>
                      <a:pt x="4" y="0"/>
                      <a:pt x="5" y="0"/>
                      <a:pt x="5" y="0"/>
                    </a:cubicBezTo>
                    <a:cubicBezTo>
                      <a:pt x="5" y="0"/>
                      <a:pt x="5" y="0"/>
                      <a:pt x="5" y="0"/>
                    </a:cubicBezTo>
                    <a:cubicBezTo>
                      <a:pt x="5" y="0"/>
                      <a:pt x="6" y="1"/>
                      <a:pt x="6" y="1"/>
                    </a:cubicBezTo>
                    <a:cubicBezTo>
                      <a:pt x="6" y="28"/>
                      <a:pt x="6" y="28"/>
                      <a:pt x="6" y="28"/>
                    </a:cubicBezTo>
                    <a:cubicBezTo>
                      <a:pt x="6" y="30"/>
                      <a:pt x="6" y="32"/>
                      <a:pt x="6" y="34"/>
                    </a:cubicBezTo>
                    <a:cubicBezTo>
                      <a:pt x="7" y="35"/>
                      <a:pt x="8" y="37"/>
                      <a:pt x="9" y="38"/>
                    </a:cubicBezTo>
                    <a:cubicBezTo>
                      <a:pt x="10" y="39"/>
                      <a:pt x="11" y="40"/>
                      <a:pt x="12" y="40"/>
                    </a:cubicBezTo>
                    <a:cubicBezTo>
                      <a:pt x="13" y="41"/>
                      <a:pt x="15" y="41"/>
                      <a:pt x="17" y="41"/>
                    </a:cubicBezTo>
                    <a:cubicBezTo>
                      <a:pt x="18" y="41"/>
                      <a:pt x="20" y="41"/>
                      <a:pt x="21" y="40"/>
                    </a:cubicBezTo>
                    <a:cubicBezTo>
                      <a:pt x="23" y="40"/>
                      <a:pt x="24" y="39"/>
                      <a:pt x="25" y="38"/>
                    </a:cubicBezTo>
                    <a:cubicBezTo>
                      <a:pt x="26" y="37"/>
                      <a:pt x="27" y="35"/>
                      <a:pt x="27" y="34"/>
                    </a:cubicBezTo>
                    <a:cubicBezTo>
                      <a:pt x="28" y="32"/>
                      <a:pt x="28" y="31"/>
                      <a:pt x="28" y="29"/>
                    </a:cubicBezTo>
                    <a:cubicBezTo>
                      <a:pt x="28" y="1"/>
                      <a:pt x="28" y="1"/>
                      <a:pt x="28" y="1"/>
                    </a:cubicBezTo>
                    <a:cubicBezTo>
                      <a:pt x="28" y="1"/>
                      <a:pt x="28" y="0"/>
                      <a:pt x="28" y="0"/>
                    </a:cubicBezTo>
                    <a:cubicBezTo>
                      <a:pt x="28" y="0"/>
                      <a:pt x="28" y="0"/>
                      <a:pt x="28" y="0"/>
                    </a:cubicBezTo>
                    <a:cubicBezTo>
                      <a:pt x="29" y="0"/>
                      <a:pt x="29" y="0"/>
                      <a:pt x="29" y="0"/>
                    </a:cubicBezTo>
                    <a:cubicBezTo>
                      <a:pt x="30" y="0"/>
                      <a:pt x="30" y="0"/>
                      <a:pt x="31" y="0"/>
                    </a:cubicBezTo>
                    <a:cubicBezTo>
                      <a:pt x="31" y="0"/>
                      <a:pt x="32" y="0"/>
                      <a:pt x="32" y="0"/>
                    </a:cubicBezTo>
                    <a:cubicBezTo>
                      <a:pt x="33" y="0"/>
                      <a:pt x="33" y="0"/>
                      <a:pt x="33" y="0"/>
                    </a:cubicBezTo>
                    <a:cubicBezTo>
                      <a:pt x="33" y="0"/>
                      <a:pt x="34" y="0"/>
                      <a:pt x="34" y="0"/>
                    </a:cubicBezTo>
                    <a:cubicBezTo>
                      <a:pt x="34" y="0"/>
                      <a:pt x="34" y="1"/>
                      <a:pt x="34" y="1"/>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3" name="Freeform 551">
                <a:extLst>
                  <a:ext uri="{FF2B5EF4-FFF2-40B4-BE49-F238E27FC236}">
                    <a16:creationId xmlns:a16="http://schemas.microsoft.com/office/drawing/2014/main" id="{5E7E5F3C-8CD4-4E1F-9A55-89241C6EAA79}"/>
                  </a:ext>
                </a:extLst>
              </p:cNvPr>
              <p:cNvSpPr>
                <a:spLocks/>
              </p:cNvSpPr>
              <p:nvPr userDrawn="1"/>
            </p:nvSpPr>
            <p:spPr bwMode="auto">
              <a:xfrm>
                <a:off x="4942" y="2665"/>
                <a:ext cx="26" cy="34"/>
              </a:xfrm>
              <a:custGeom>
                <a:avLst/>
                <a:gdLst>
                  <a:gd name="T0" fmla="*/ 34 w 34"/>
                  <a:gd name="T1" fmla="*/ 43 h 46"/>
                  <a:gd name="T2" fmla="*/ 34 w 34"/>
                  <a:gd name="T3" fmla="*/ 44 h 46"/>
                  <a:gd name="T4" fmla="*/ 34 w 34"/>
                  <a:gd name="T5" fmla="*/ 45 h 46"/>
                  <a:gd name="T6" fmla="*/ 33 w 34"/>
                  <a:gd name="T7" fmla="*/ 46 h 46"/>
                  <a:gd name="T8" fmla="*/ 31 w 34"/>
                  <a:gd name="T9" fmla="*/ 46 h 46"/>
                  <a:gd name="T10" fmla="*/ 29 w 34"/>
                  <a:gd name="T11" fmla="*/ 46 h 46"/>
                  <a:gd name="T12" fmla="*/ 28 w 34"/>
                  <a:gd name="T13" fmla="*/ 45 h 46"/>
                  <a:gd name="T14" fmla="*/ 28 w 34"/>
                  <a:gd name="T15" fmla="*/ 45 h 46"/>
                  <a:gd name="T16" fmla="*/ 27 w 34"/>
                  <a:gd name="T17" fmla="*/ 45 h 46"/>
                  <a:gd name="T18" fmla="*/ 17 w 34"/>
                  <a:gd name="T19" fmla="*/ 26 h 46"/>
                  <a:gd name="T20" fmla="*/ 7 w 34"/>
                  <a:gd name="T21" fmla="*/ 45 h 46"/>
                  <a:gd name="T22" fmla="*/ 7 w 34"/>
                  <a:gd name="T23" fmla="*/ 45 h 46"/>
                  <a:gd name="T24" fmla="*/ 6 w 34"/>
                  <a:gd name="T25" fmla="*/ 45 h 46"/>
                  <a:gd name="T26" fmla="*/ 5 w 34"/>
                  <a:gd name="T27" fmla="*/ 46 h 46"/>
                  <a:gd name="T28" fmla="*/ 3 w 34"/>
                  <a:gd name="T29" fmla="*/ 46 h 46"/>
                  <a:gd name="T30" fmla="*/ 2 w 34"/>
                  <a:gd name="T31" fmla="*/ 46 h 46"/>
                  <a:gd name="T32" fmla="*/ 1 w 34"/>
                  <a:gd name="T33" fmla="*/ 45 h 46"/>
                  <a:gd name="T34" fmla="*/ 1 w 34"/>
                  <a:gd name="T35" fmla="*/ 44 h 46"/>
                  <a:gd name="T36" fmla="*/ 1 w 34"/>
                  <a:gd name="T37" fmla="*/ 43 h 46"/>
                  <a:gd name="T38" fmla="*/ 13 w 34"/>
                  <a:gd name="T39" fmla="*/ 22 h 46"/>
                  <a:gd name="T40" fmla="*/ 2 w 34"/>
                  <a:gd name="T41" fmla="*/ 2 h 46"/>
                  <a:gd name="T42" fmla="*/ 1 w 34"/>
                  <a:gd name="T43" fmla="*/ 1 h 46"/>
                  <a:gd name="T44" fmla="*/ 1 w 34"/>
                  <a:gd name="T45" fmla="*/ 0 h 46"/>
                  <a:gd name="T46" fmla="*/ 2 w 34"/>
                  <a:gd name="T47" fmla="*/ 0 h 46"/>
                  <a:gd name="T48" fmla="*/ 4 w 34"/>
                  <a:gd name="T49" fmla="*/ 0 h 46"/>
                  <a:gd name="T50" fmla="*/ 6 w 34"/>
                  <a:gd name="T51" fmla="*/ 0 h 46"/>
                  <a:gd name="T52" fmla="*/ 7 w 34"/>
                  <a:gd name="T53" fmla="*/ 0 h 46"/>
                  <a:gd name="T54" fmla="*/ 7 w 34"/>
                  <a:gd name="T55" fmla="*/ 0 h 46"/>
                  <a:gd name="T56" fmla="*/ 8 w 34"/>
                  <a:gd name="T57" fmla="*/ 1 h 46"/>
                  <a:gd name="T58" fmla="*/ 18 w 34"/>
                  <a:gd name="T59" fmla="*/ 18 h 46"/>
                  <a:gd name="T60" fmla="*/ 27 w 34"/>
                  <a:gd name="T61" fmla="*/ 1 h 46"/>
                  <a:gd name="T62" fmla="*/ 28 w 34"/>
                  <a:gd name="T63" fmla="*/ 0 h 46"/>
                  <a:gd name="T64" fmla="*/ 28 w 34"/>
                  <a:gd name="T65" fmla="*/ 0 h 46"/>
                  <a:gd name="T66" fmla="*/ 29 w 34"/>
                  <a:gd name="T67" fmla="*/ 0 h 46"/>
                  <a:gd name="T68" fmla="*/ 31 w 34"/>
                  <a:gd name="T69" fmla="*/ 0 h 46"/>
                  <a:gd name="T70" fmla="*/ 33 w 34"/>
                  <a:gd name="T71" fmla="*/ 0 h 46"/>
                  <a:gd name="T72" fmla="*/ 34 w 34"/>
                  <a:gd name="T73" fmla="*/ 0 h 46"/>
                  <a:gd name="T74" fmla="*/ 34 w 34"/>
                  <a:gd name="T75" fmla="*/ 1 h 46"/>
                  <a:gd name="T76" fmla="*/ 33 w 34"/>
                  <a:gd name="T77" fmla="*/ 2 h 46"/>
                  <a:gd name="T78" fmla="*/ 21 w 34"/>
                  <a:gd name="T79" fmla="*/ 22 h 46"/>
                  <a:gd name="T80" fmla="*/ 34 w 34"/>
                  <a:gd name="T8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 h="46">
                    <a:moveTo>
                      <a:pt x="34" y="43"/>
                    </a:moveTo>
                    <a:cubicBezTo>
                      <a:pt x="34" y="44"/>
                      <a:pt x="34" y="44"/>
                      <a:pt x="34" y="44"/>
                    </a:cubicBezTo>
                    <a:cubicBezTo>
                      <a:pt x="34" y="45"/>
                      <a:pt x="34" y="45"/>
                      <a:pt x="34" y="45"/>
                    </a:cubicBezTo>
                    <a:cubicBezTo>
                      <a:pt x="34" y="45"/>
                      <a:pt x="34" y="45"/>
                      <a:pt x="33" y="46"/>
                    </a:cubicBezTo>
                    <a:cubicBezTo>
                      <a:pt x="33" y="46"/>
                      <a:pt x="32" y="46"/>
                      <a:pt x="31" y="46"/>
                    </a:cubicBezTo>
                    <a:cubicBezTo>
                      <a:pt x="30" y="46"/>
                      <a:pt x="30" y="46"/>
                      <a:pt x="29" y="46"/>
                    </a:cubicBezTo>
                    <a:cubicBezTo>
                      <a:pt x="29" y="46"/>
                      <a:pt x="29" y="45"/>
                      <a:pt x="28" y="45"/>
                    </a:cubicBezTo>
                    <a:cubicBezTo>
                      <a:pt x="28" y="45"/>
                      <a:pt x="28" y="45"/>
                      <a:pt x="28" y="45"/>
                    </a:cubicBezTo>
                    <a:cubicBezTo>
                      <a:pt x="28" y="45"/>
                      <a:pt x="28" y="45"/>
                      <a:pt x="27" y="45"/>
                    </a:cubicBezTo>
                    <a:cubicBezTo>
                      <a:pt x="17" y="26"/>
                      <a:pt x="17" y="26"/>
                      <a:pt x="17" y="26"/>
                    </a:cubicBezTo>
                    <a:cubicBezTo>
                      <a:pt x="7" y="45"/>
                      <a:pt x="7" y="45"/>
                      <a:pt x="7" y="45"/>
                    </a:cubicBezTo>
                    <a:cubicBezTo>
                      <a:pt x="7" y="45"/>
                      <a:pt x="7" y="45"/>
                      <a:pt x="7" y="45"/>
                    </a:cubicBezTo>
                    <a:cubicBezTo>
                      <a:pt x="7" y="45"/>
                      <a:pt x="6" y="45"/>
                      <a:pt x="6" y="45"/>
                    </a:cubicBezTo>
                    <a:cubicBezTo>
                      <a:pt x="6" y="45"/>
                      <a:pt x="6" y="46"/>
                      <a:pt x="5" y="46"/>
                    </a:cubicBezTo>
                    <a:cubicBezTo>
                      <a:pt x="5" y="46"/>
                      <a:pt x="4" y="46"/>
                      <a:pt x="3" y="46"/>
                    </a:cubicBezTo>
                    <a:cubicBezTo>
                      <a:pt x="3" y="46"/>
                      <a:pt x="2" y="46"/>
                      <a:pt x="2" y="46"/>
                    </a:cubicBezTo>
                    <a:cubicBezTo>
                      <a:pt x="1" y="45"/>
                      <a:pt x="1" y="45"/>
                      <a:pt x="1" y="45"/>
                    </a:cubicBezTo>
                    <a:cubicBezTo>
                      <a:pt x="1" y="45"/>
                      <a:pt x="0" y="45"/>
                      <a:pt x="1" y="44"/>
                    </a:cubicBezTo>
                    <a:cubicBezTo>
                      <a:pt x="1" y="44"/>
                      <a:pt x="1" y="44"/>
                      <a:pt x="1" y="43"/>
                    </a:cubicBezTo>
                    <a:cubicBezTo>
                      <a:pt x="13" y="22"/>
                      <a:pt x="13" y="22"/>
                      <a:pt x="13" y="22"/>
                    </a:cubicBezTo>
                    <a:cubicBezTo>
                      <a:pt x="2" y="2"/>
                      <a:pt x="2" y="2"/>
                      <a:pt x="2" y="2"/>
                    </a:cubicBezTo>
                    <a:cubicBezTo>
                      <a:pt x="1" y="2"/>
                      <a:pt x="1" y="1"/>
                      <a:pt x="1" y="1"/>
                    </a:cubicBezTo>
                    <a:cubicBezTo>
                      <a:pt x="1" y="1"/>
                      <a:pt x="1" y="0"/>
                      <a:pt x="1" y="0"/>
                    </a:cubicBezTo>
                    <a:cubicBezTo>
                      <a:pt x="1" y="0"/>
                      <a:pt x="2" y="0"/>
                      <a:pt x="2" y="0"/>
                    </a:cubicBezTo>
                    <a:cubicBezTo>
                      <a:pt x="3" y="0"/>
                      <a:pt x="3" y="0"/>
                      <a:pt x="4" y="0"/>
                    </a:cubicBezTo>
                    <a:cubicBezTo>
                      <a:pt x="5" y="0"/>
                      <a:pt x="5" y="0"/>
                      <a:pt x="6" y="0"/>
                    </a:cubicBezTo>
                    <a:cubicBezTo>
                      <a:pt x="6" y="0"/>
                      <a:pt x="7" y="0"/>
                      <a:pt x="7" y="0"/>
                    </a:cubicBezTo>
                    <a:cubicBezTo>
                      <a:pt x="7" y="0"/>
                      <a:pt x="7" y="0"/>
                      <a:pt x="7" y="0"/>
                    </a:cubicBezTo>
                    <a:cubicBezTo>
                      <a:pt x="8" y="0"/>
                      <a:pt x="8" y="1"/>
                      <a:pt x="8" y="1"/>
                    </a:cubicBezTo>
                    <a:cubicBezTo>
                      <a:pt x="18" y="18"/>
                      <a:pt x="18" y="18"/>
                      <a:pt x="18" y="18"/>
                    </a:cubicBezTo>
                    <a:cubicBezTo>
                      <a:pt x="27" y="1"/>
                      <a:pt x="27" y="1"/>
                      <a:pt x="27" y="1"/>
                    </a:cubicBezTo>
                    <a:cubicBezTo>
                      <a:pt x="27" y="1"/>
                      <a:pt x="28" y="0"/>
                      <a:pt x="28" y="0"/>
                    </a:cubicBezTo>
                    <a:cubicBezTo>
                      <a:pt x="28" y="0"/>
                      <a:pt x="28" y="0"/>
                      <a:pt x="28" y="0"/>
                    </a:cubicBezTo>
                    <a:cubicBezTo>
                      <a:pt x="28" y="0"/>
                      <a:pt x="29" y="0"/>
                      <a:pt x="29" y="0"/>
                    </a:cubicBezTo>
                    <a:cubicBezTo>
                      <a:pt x="30" y="0"/>
                      <a:pt x="30" y="0"/>
                      <a:pt x="31" y="0"/>
                    </a:cubicBezTo>
                    <a:cubicBezTo>
                      <a:pt x="31" y="0"/>
                      <a:pt x="32" y="0"/>
                      <a:pt x="33" y="0"/>
                    </a:cubicBezTo>
                    <a:cubicBezTo>
                      <a:pt x="33" y="0"/>
                      <a:pt x="33" y="0"/>
                      <a:pt x="34" y="0"/>
                    </a:cubicBezTo>
                    <a:cubicBezTo>
                      <a:pt x="34" y="0"/>
                      <a:pt x="34" y="1"/>
                      <a:pt x="34" y="1"/>
                    </a:cubicBezTo>
                    <a:cubicBezTo>
                      <a:pt x="34" y="1"/>
                      <a:pt x="34" y="2"/>
                      <a:pt x="33" y="2"/>
                    </a:cubicBezTo>
                    <a:cubicBezTo>
                      <a:pt x="21" y="22"/>
                      <a:pt x="21" y="22"/>
                      <a:pt x="21" y="22"/>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4" name="Freeform 552">
                <a:extLst>
                  <a:ext uri="{FF2B5EF4-FFF2-40B4-BE49-F238E27FC236}">
                    <a16:creationId xmlns:a16="http://schemas.microsoft.com/office/drawing/2014/main" id="{91FCB67F-B155-4BBB-9819-95506E1E6321}"/>
                  </a:ext>
                </a:extLst>
              </p:cNvPr>
              <p:cNvSpPr>
                <a:spLocks/>
              </p:cNvSpPr>
              <p:nvPr userDrawn="1"/>
            </p:nvSpPr>
            <p:spPr bwMode="auto">
              <a:xfrm>
                <a:off x="4974" y="2665"/>
                <a:ext cx="19" cy="34"/>
              </a:xfrm>
              <a:custGeom>
                <a:avLst/>
                <a:gdLst>
                  <a:gd name="T0" fmla="*/ 25 w 25"/>
                  <a:gd name="T1" fmla="*/ 43 h 45"/>
                  <a:gd name="T2" fmla="*/ 25 w 25"/>
                  <a:gd name="T3" fmla="*/ 44 h 45"/>
                  <a:gd name="T4" fmla="*/ 25 w 25"/>
                  <a:gd name="T5" fmla="*/ 45 h 45"/>
                  <a:gd name="T6" fmla="*/ 25 w 25"/>
                  <a:gd name="T7" fmla="*/ 45 h 45"/>
                  <a:gd name="T8" fmla="*/ 24 w 25"/>
                  <a:gd name="T9" fmla="*/ 45 h 45"/>
                  <a:gd name="T10" fmla="*/ 2 w 25"/>
                  <a:gd name="T11" fmla="*/ 45 h 45"/>
                  <a:gd name="T12" fmla="*/ 1 w 25"/>
                  <a:gd name="T13" fmla="*/ 45 h 45"/>
                  <a:gd name="T14" fmla="*/ 0 w 25"/>
                  <a:gd name="T15" fmla="*/ 43 h 45"/>
                  <a:gd name="T16" fmla="*/ 0 w 25"/>
                  <a:gd name="T17" fmla="*/ 2 h 45"/>
                  <a:gd name="T18" fmla="*/ 1 w 25"/>
                  <a:gd name="T19" fmla="*/ 0 h 45"/>
                  <a:gd name="T20" fmla="*/ 2 w 25"/>
                  <a:gd name="T21" fmla="*/ 0 h 45"/>
                  <a:gd name="T22" fmla="*/ 24 w 25"/>
                  <a:gd name="T23" fmla="*/ 0 h 45"/>
                  <a:gd name="T24" fmla="*/ 24 w 25"/>
                  <a:gd name="T25" fmla="*/ 0 h 45"/>
                  <a:gd name="T26" fmla="*/ 25 w 25"/>
                  <a:gd name="T27" fmla="*/ 0 h 45"/>
                  <a:gd name="T28" fmla="*/ 25 w 25"/>
                  <a:gd name="T29" fmla="*/ 1 h 45"/>
                  <a:gd name="T30" fmla="*/ 25 w 25"/>
                  <a:gd name="T31" fmla="*/ 2 h 45"/>
                  <a:gd name="T32" fmla="*/ 25 w 25"/>
                  <a:gd name="T33" fmla="*/ 4 h 45"/>
                  <a:gd name="T34" fmla="*/ 25 w 25"/>
                  <a:gd name="T35" fmla="*/ 4 h 45"/>
                  <a:gd name="T36" fmla="*/ 24 w 25"/>
                  <a:gd name="T37" fmla="*/ 5 h 45"/>
                  <a:gd name="T38" fmla="*/ 24 w 25"/>
                  <a:gd name="T39" fmla="*/ 5 h 45"/>
                  <a:gd name="T40" fmla="*/ 6 w 25"/>
                  <a:gd name="T41" fmla="*/ 5 h 45"/>
                  <a:gd name="T42" fmla="*/ 6 w 25"/>
                  <a:gd name="T43" fmla="*/ 19 h 45"/>
                  <a:gd name="T44" fmla="*/ 21 w 25"/>
                  <a:gd name="T45" fmla="*/ 19 h 45"/>
                  <a:gd name="T46" fmla="*/ 22 w 25"/>
                  <a:gd name="T47" fmla="*/ 19 h 45"/>
                  <a:gd name="T48" fmla="*/ 22 w 25"/>
                  <a:gd name="T49" fmla="*/ 20 h 45"/>
                  <a:gd name="T50" fmla="*/ 23 w 25"/>
                  <a:gd name="T51" fmla="*/ 21 h 45"/>
                  <a:gd name="T52" fmla="*/ 23 w 25"/>
                  <a:gd name="T53" fmla="*/ 22 h 45"/>
                  <a:gd name="T54" fmla="*/ 23 w 25"/>
                  <a:gd name="T55" fmla="*/ 23 h 45"/>
                  <a:gd name="T56" fmla="*/ 22 w 25"/>
                  <a:gd name="T57" fmla="*/ 24 h 45"/>
                  <a:gd name="T58" fmla="*/ 22 w 25"/>
                  <a:gd name="T59" fmla="*/ 24 h 45"/>
                  <a:gd name="T60" fmla="*/ 21 w 25"/>
                  <a:gd name="T61" fmla="*/ 24 h 45"/>
                  <a:gd name="T62" fmla="*/ 6 w 25"/>
                  <a:gd name="T63" fmla="*/ 24 h 45"/>
                  <a:gd name="T64" fmla="*/ 6 w 25"/>
                  <a:gd name="T65" fmla="*/ 40 h 45"/>
                  <a:gd name="T66" fmla="*/ 24 w 25"/>
                  <a:gd name="T67" fmla="*/ 40 h 45"/>
                  <a:gd name="T68" fmla="*/ 25 w 25"/>
                  <a:gd name="T69" fmla="*/ 40 h 45"/>
                  <a:gd name="T70" fmla="*/ 25 w 25"/>
                  <a:gd name="T71" fmla="*/ 41 h 45"/>
                  <a:gd name="T72" fmla="*/ 25 w 25"/>
                  <a:gd name="T73" fmla="*/ 42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4"/>
                      <a:pt x="25" y="44"/>
                    </a:cubicBezTo>
                    <a:cubicBezTo>
                      <a:pt x="25" y="44"/>
                      <a:pt x="25" y="45"/>
                      <a:pt x="25" y="45"/>
                    </a:cubicBezTo>
                    <a:cubicBezTo>
                      <a:pt x="25" y="45"/>
                      <a:pt x="25" y="45"/>
                      <a:pt x="25" y="45"/>
                    </a:cubicBezTo>
                    <a:cubicBezTo>
                      <a:pt x="25" y="45"/>
                      <a:pt x="24" y="45"/>
                      <a:pt x="24" y="45"/>
                    </a:cubicBezTo>
                    <a:cubicBezTo>
                      <a:pt x="2" y="45"/>
                      <a:pt x="2" y="45"/>
                      <a:pt x="2" y="45"/>
                    </a:cubicBezTo>
                    <a:cubicBezTo>
                      <a:pt x="2" y="45"/>
                      <a:pt x="1" y="45"/>
                      <a:pt x="1" y="45"/>
                    </a:cubicBezTo>
                    <a:cubicBezTo>
                      <a:pt x="0" y="44"/>
                      <a:pt x="0" y="44"/>
                      <a:pt x="0" y="43"/>
                    </a:cubicBezTo>
                    <a:cubicBezTo>
                      <a:pt x="0" y="2"/>
                      <a:pt x="0" y="2"/>
                      <a:pt x="0" y="2"/>
                    </a:cubicBezTo>
                    <a:cubicBezTo>
                      <a:pt x="0" y="1"/>
                      <a:pt x="0" y="1"/>
                      <a:pt x="1" y="0"/>
                    </a:cubicBezTo>
                    <a:cubicBezTo>
                      <a:pt x="1" y="0"/>
                      <a:pt x="2" y="0"/>
                      <a:pt x="2" y="0"/>
                    </a:cubicBezTo>
                    <a:cubicBezTo>
                      <a:pt x="24" y="0"/>
                      <a:pt x="24" y="0"/>
                      <a:pt x="24" y="0"/>
                    </a:cubicBezTo>
                    <a:cubicBezTo>
                      <a:pt x="24" y="0"/>
                      <a:pt x="24" y="0"/>
                      <a:pt x="24" y="0"/>
                    </a:cubicBezTo>
                    <a:cubicBezTo>
                      <a:pt x="25" y="0"/>
                      <a:pt x="25" y="0"/>
                      <a:pt x="25" y="0"/>
                    </a:cubicBezTo>
                    <a:cubicBezTo>
                      <a:pt x="25" y="1"/>
                      <a:pt x="25" y="1"/>
                      <a:pt x="25" y="1"/>
                    </a:cubicBezTo>
                    <a:cubicBezTo>
                      <a:pt x="25" y="2"/>
                      <a:pt x="25" y="2"/>
                      <a:pt x="25" y="2"/>
                    </a:cubicBezTo>
                    <a:cubicBezTo>
                      <a:pt x="25" y="3"/>
                      <a:pt x="25" y="3"/>
                      <a:pt x="25" y="4"/>
                    </a:cubicBezTo>
                    <a:cubicBezTo>
                      <a:pt x="25" y="4"/>
                      <a:pt x="25" y="4"/>
                      <a:pt x="25" y="4"/>
                    </a:cubicBezTo>
                    <a:cubicBezTo>
                      <a:pt x="25" y="5"/>
                      <a:pt x="25" y="5"/>
                      <a:pt x="24" y="5"/>
                    </a:cubicBezTo>
                    <a:cubicBezTo>
                      <a:pt x="24" y="5"/>
                      <a:pt x="24" y="5"/>
                      <a:pt x="24" y="5"/>
                    </a:cubicBezTo>
                    <a:cubicBezTo>
                      <a:pt x="6" y="5"/>
                      <a:pt x="6" y="5"/>
                      <a:pt x="6" y="5"/>
                    </a:cubicBezTo>
                    <a:cubicBezTo>
                      <a:pt x="6" y="19"/>
                      <a:pt x="6" y="19"/>
                      <a:pt x="6" y="19"/>
                    </a:cubicBezTo>
                    <a:cubicBezTo>
                      <a:pt x="21" y="19"/>
                      <a:pt x="21" y="19"/>
                      <a:pt x="21" y="19"/>
                    </a:cubicBezTo>
                    <a:cubicBezTo>
                      <a:pt x="22" y="19"/>
                      <a:pt x="22" y="19"/>
                      <a:pt x="22" y="19"/>
                    </a:cubicBezTo>
                    <a:cubicBezTo>
                      <a:pt x="22" y="19"/>
                      <a:pt x="22" y="20"/>
                      <a:pt x="22" y="20"/>
                    </a:cubicBezTo>
                    <a:cubicBezTo>
                      <a:pt x="22" y="20"/>
                      <a:pt x="23" y="20"/>
                      <a:pt x="23" y="21"/>
                    </a:cubicBezTo>
                    <a:cubicBezTo>
                      <a:pt x="23" y="21"/>
                      <a:pt x="23" y="21"/>
                      <a:pt x="23" y="22"/>
                    </a:cubicBezTo>
                    <a:cubicBezTo>
                      <a:pt x="23" y="22"/>
                      <a:pt x="23" y="23"/>
                      <a:pt x="23" y="23"/>
                    </a:cubicBezTo>
                    <a:cubicBezTo>
                      <a:pt x="23" y="23"/>
                      <a:pt x="22" y="23"/>
                      <a:pt x="22" y="24"/>
                    </a:cubicBezTo>
                    <a:cubicBezTo>
                      <a:pt x="22" y="24"/>
                      <a:pt x="22" y="24"/>
                      <a:pt x="22" y="24"/>
                    </a:cubicBezTo>
                    <a:cubicBezTo>
                      <a:pt x="22" y="24"/>
                      <a:pt x="22" y="24"/>
                      <a:pt x="21" y="24"/>
                    </a:cubicBezTo>
                    <a:cubicBezTo>
                      <a:pt x="6" y="24"/>
                      <a:pt x="6" y="24"/>
                      <a:pt x="6" y="24"/>
                    </a:cubicBezTo>
                    <a:cubicBezTo>
                      <a:pt x="6" y="40"/>
                      <a:pt x="6" y="40"/>
                      <a:pt x="6" y="40"/>
                    </a:cubicBezTo>
                    <a:cubicBezTo>
                      <a:pt x="24" y="40"/>
                      <a:pt x="24" y="40"/>
                      <a:pt x="24" y="40"/>
                    </a:cubicBezTo>
                    <a:cubicBezTo>
                      <a:pt x="24" y="40"/>
                      <a:pt x="25" y="40"/>
                      <a:pt x="25" y="40"/>
                    </a:cubicBezTo>
                    <a:cubicBezTo>
                      <a:pt x="25" y="41"/>
                      <a:pt x="25" y="41"/>
                      <a:pt x="25" y="41"/>
                    </a:cubicBezTo>
                    <a:cubicBezTo>
                      <a:pt x="25" y="41"/>
                      <a:pt x="25" y="41"/>
                      <a:pt x="25" y="42"/>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5" name="Freeform 553">
                <a:extLst>
                  <a:ext uri="{FF2B5EF4-FFF2-40B4-BE49-F238E27FC236}">
                    <a16:creationId xmlns:a16="http://schemas.microsoft.com/office/drawing/2014/main" id="{98C37AC0-16B1-48A1-BE0C-B3795CD47E48}"/>
                  </a:ext>
                </a:extLst>
              </p:cNvPr>
              <p:cNvSpPr>
                <a:spLocks/>
              </p:cNvSpPr>
              <p:nvPr userDrawn="1"/>
            </p:nvSpPr>
            <p:spPr bwMode="auto">
              <a:xfrm>
                <a:off x="5000" y="2665"/>
                <a:ext cx="38" cy="34"/>
              </a:xfrm>
              <a:custGeom>
                <a:avLst/>
                <a:gdLst>
                  <a:gd name="T0" fmla="*/ 50 w 50"/>
                  <a:gd name="T1" fmla="*/ 44 h 46"/>
                  <a:gd name="T2" fmla="*/ 50 w 50"/>
                  <a:gd name="T3" fmla="*/ 45 h 46"/>
                  <a:gd name="T4" fmla="*/ 49 w 50"/>
                  <a:gd name="T5" fmla="*/ 45 h 46"/>
                  <a:gd name="T6" fmla="*/ 48 w 50"/>
                  <a:gd name="T7" fmla="*/ 46 h 46"/>
                  <a:gd name="T8" fmla="*/ 47 w 50"/>
                  <a:gd name="T9" fmla="*/ 46 h 46"/>
                  <a:gd name="T10" fmla="*/ 45 w 50"/>
                  <a:gd name="T11" fmla="*/ 46 h 46"/>
                  <a:gd name="T12" fmla="*/ 44 w 50"/>
                  <a:gd name="T13" fmla="*/ 45 h 46"/>
                  <a:gd name="T14" fmla="*/ 44 w 50"/>
                  <a:gd name="T15" fmla="*/ 45 h 46"/>
                  <a:gd name="T16" fmla="*/ 44 w 50"/>
                  <a:gd name="T17" fmla="*/ 44 h 46"/>
                  <a:gd name="T18" fmla="*/ 44 w 50"/>
                  <a:gd name="T19" fmla="*/ 5 h 46"/>
                  <a:gd name="T20" fmla="*/ 44 w 50"/>
                  <a:gd name="T21" fmla="*/ 5 h 46"/>
                  <a:gd name="T22" fmla="*/ 28 w 50"/>
                  <a:gd name="T23" fmla="*/ 45 h 46"/>
                  <a:gd name="T24" fmla="*/ 27 w 50"/>
                  <a:gd name="T25" fmla="*/ 45 h 46"/>
                  <a:gd name="T26" fmla="*/ 27 w 50"/>
                  <a:gd name="T27" fmla="*/ 45 h 46"/>
                  <a:gd name="T28" fmla="*/ 26 w 50"/>
                  <a:gd name="T29" fmla="*/ 46 h 46"/>
                  <a:gd name="T30" fmla="*/ 25 w 50"/>
                  <a:gd name="T31" fmla="*/ 46 h 46"/>
                  <a:gd name="T32" fmla="*/ 23 w 50"/>
                  <a:gd name="T33" fmla="*/ 46 h 46"/>
                  <a:gd name="T34" fmla="*/ 23 w 50"/>
                  <a:gd name="T35" fmla="*/ 45 h 46"/>
                  <a:gd name="T36" fmla="*/ 22 w 50"/>
                  <a:gd name="T37" fmla="*/ 45 h 46"/>
                  <a:gd name="T38" fmla="*/ 22 w 50"/>
                  <a:gd name="T39" fmla="*/ 45 h 46"/>
                  <a:gd name="T40" fmla="*/ 6 w 50"/>
                  <a:gd name="T41" fmla="*/ 5 h 46"/>
                  <a:gd name="T42" fmla="*/ 6 w 50"/>
                  <a:gd name="T43" fmla="*/ 5 h 46"/>
                  <a:gd name="T44" fmla="*/ 6 w 50"/>
                  <a:gd name="T45" fmla="*/ 44 h 46"/>
                  <a:gd name="T46" fmla="*/ 6 w 50"/>
                  <a:gd name="T47" fmla="*/ 45 h 46"/>
                  <a:gd name="T48" fmla="*/ 6 w 50"/>
                  <a:gd name="T49" fmla="*/ 45 h 46"/>
                  <a:gd name="T50" fmla="*/ 5 w 50"/>
                  <a:gd name="T51" fmla="*/ 46 h 46"/>
                  <a:gd name="T52" fmla="*/ 3 w 50"/>
                  <a:gd name="T53" fmla="*/ 46 h 46"/>
                  <a:gd name="T54" fmla="*/ 2 w 50"/>
                  <a:gd name="T55" fmla="*/ 46 h 46"/>
                  <a:gd name="T56" fmla="*/ 1 w 50"/>
                  <a:gd name="T57" fmla="*/ 45 h 46"/>
                  <a:gd name="T58" fmla="*/ 0 w 50"/>
                  <a:gd name="T59" fmla="*/ 45 h 46"/>
                  <a:gd name="T60" fmla="*/ 0 w 50"/>
                  <a:gd name="T61" fmla="*/ 44 h 46"/>
                  <a:gd name="T62" fmla="*/ 0 w 50"/>
                  <a:gd name="T63" fmla="*/ 3 h 46"/>
                  <a:gd name="T64" fmla="*/ 1 w 50"/>
                  <a:gd name="T65" fmla="*/ 1 h 46"/>
                  <a:gd name="T66" fmla="*/ 3 w 50"/>
                  <a:gd name="T67" fmla="*/ 0 h 46"/>
                  <a:gd name="T68" fmla="*/ 7 w 50"/>
                  <a:gd name="T69" fmla="*/ 0 h 46"/>
                  <a:gd name="T70" fmla="*/ 9 w 50"/>
                  <a:gd name="T71" fmla="*/ 0 h 46"/>
                  <a:gd name="T72" fmla="*/ 10 w 50"/>
                  <a:gd name="T73" fmla="*/ 1 h 46"/>
                  <a:gd name="T74" fmla="*/ 11 w 50"/>
                  <a:gd name="T75" fmla="*/ 2 h 46"/>
                  <a:gd name="T76" fmla="*/ 12 w 50"/>
                  <a:gd name="T77" fmla="*/ 4 h 46"/>
                  <a:gd name="T78" fmla="*/ 25 w 50"/>
                  <a:gd name="T79" fmla="*/ 37 h 46"/>
                  <a:gd name="T80" fmla="*/ 25 w 50"/>
                  <a:gd name="T81" fmla="*/ 37 h 46"/>
                  <a:gd name="T82" fmla="*/ 39 w 50"/>
                  <a:gd name="T83" fmla="*/ 4 h 46"/>
                  <a:gd name="T84" fmla="*/ 39 w 50"/>
                  <a:gd name="T85" fmla="*/ 2 h 46"/>
                  <a:gd name="T86" fmla="*/ 40 w 50"/>
                  <a:gd name="T87" fmla="*/ 1 h 46"/>
                  <a:gd name="T88" fmla="*/ 42 w 50"/>
                  <a:gd name="T89" fmla="*/ 0 h 46"/>
                  <a:gd name="T90" fmla="*/ 43 w 50"/>
                  <a:gd name="T91" fmla="*/ 0 h 46"/>
                  <a:gd name="T92" fmla="*/ 47 w 50"/>
                  <a:gd name="T93" fmla="*/ 0 h 46"/>
                  <a:gd name="T94" fmla="*/ 48 w 50"/>
                  <a:gd name="T95" fmla="*/ 0 h 46"/>
                  <a:gd name="T96" fmla="*/ 49 w 50"/>
                  <a:gd name="T97" fmla="*/ 1 h 46"/>
                  <a:gd name="T98" fmla="*/ 50 w 50"/>
                  <a:gd name="T99" fmla="*/ 1 h 46"/>
                  <a:gd name="T100" fmla="*/ 50 w 50"/>
                  <a:gd name="T101" fmla="*/ 3 h 46"/>
                  <a:gd name="T102" fmla="*/ 50 w 50"/>
                  <a:gd name="T10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 h="46">
                    <a:moveTo>
                      <a:pt x="50" y="44"/>
                    </a:moveTo>
                    <a:cubicBezTo>
                      <a:pt x="50" y="45"/>
                      <a:pt x="50" y="45"/>
                      <a:pt x="50" y="45"/>
                    </a:cubicBezTo>
                    <a:cubicBezTo>
                      <a:pt x="50" y="45"/>
                      <a:pt x="49" y="45"/>
                      <a:pt x="49" y="45"/>
                    </a:cubicBezTo>
                    <a:cubicBezTo>
                      <a:pt x="49" y="45"/>
                      <a:pt x="49" y="45"/>
                      <a:pt x="48" y="46"/>
                    </a:cubicBezTo>
                    <a:cubicBezTo>
                      <a:pt x="48" y="46"/>
                      <a:pt x="47" y="46"/>
                      <a:pt x="47" y="46"/>
                    </a:cubicBezTo>
                    <a:cubicBezTo>
                      <a:pt x="46" y="46"/>
                      <a:pt x="46" y="46"/>
                      <a:pt x="45" y="46"/>
                    </a:cubicBezTo>
                    <a:cubicBezTo>
                      <a:pt x="45" y="45"/>
                      <a:pt x="45" y="45"/>
                      <a:pt x="44" y="45"/>
                    </a:cubicBezTo>
                    <a:cubicBezTo>
                      <a:pt x="44" y="45"/>
                      <a:pt x="44" y="45"/>
                      <a:pt x="44" y="45"/>
                    </a:cubicBezTo>
                    <a:cubicBezTo>
                      <a:pt x="44" y="45"/>
                      <a:pt x="44" y="45"/>
                      <a:pt x="44" y="44"/>
                    </a:cubicBezTo>
                    <a:cubicBezTo>
                      <a:pt x="44" y="5"/>
                      <a:pt x="44" y="5"/>
                      <a:pt x="44" y="5"/>
                    </a:cubicBezTo>
                    <a:cubicBezTo>
                      <a:pt x="44" y="5"/>
                      <a:pt x="44" y="5"/>
                      <a:pt x="44" y="5"/>
                    </a:cubicBezTo>
                    <a:cubicBezTo>
                      <a:pt x="28" y="45"/>
                      <a:pt x="28" y="45"/>
                      <a:pt x="28" y="45"/>
                    </a:cubicBezTo>
                    <a:cubicBezTo>
                      <a:pt x="28" y="45"/>
                      <a:pt x="27" y="45"/>
                      <a:pt x="27" y="45"/>
                    </a:cubicBezTo>
                    <a:cubicBezTo>
                      <a:pt x="27" y="45"/>
                      <a:pt x="27" y="45"/>
                      <a:pt x="27" y="45"/>
                    </a:cubicBezTo>
                    <a:cubicBezTo>
                      <a:pt x="27" y="45"/>
                      <a:pt x="26" y="46"/>
                      <a:pt x="26" y="46"/>
                    </a:cubicBezTo>
                    <a:cubicBezTo>
                      <a:pt x="26" y="46"/>
                      <a:pt x="25" y="46"/>
                      <a:pt x="25" y="46"/>
                    </a:cubicBezTo>
                    <a:cubicBezTo>
                      <a:pt x="24" y="46"/>
                      <a:pt x="24" y="46"/>
                      <a:pt x="23" y="46"/>
                    </a:cubicBezTo>
                    <a:cubicBezTo>
                      <a:pt x="23" y="45"/>
                      <a:pt x="23" y="45"/>
                      <a:pt x="23" y="45"/>
                    </a:cubicBezTo>
                    <a:cubicBezTo>
                      <a:pt x="22" y="45"/>
                      <a:pt x="22" y="45"/>
                      <a:pt x="22" y="45"/>
                    </a:cubicBezTo>
                    <a:cubicBezTo>
                      <a:pt x="22" y="45"/>
                      <a:pt x="22" y="45"/>
                      <a:pt x="22" y="45"/>
                    </a:cubicBezTo>
                    <a:cubicBezTo>
                      <a:pt x="6" y="5"/>
                      <a:pt x="6" y="5"/>
                      <a:pt x="6" y="5"/>
                    </a:cubicBezTo>
                    <a:cubicBezTo>
                      <a:pt x="6" y="5"/>
                      <a:pt x="6" y="5"/>
                      <a:pt x="6" y="5"/>
                    </a:cubicBezTo>
                    <a:cubicBezTo>
                      <a:pt x="6" y="44"/>
                      <a:pt x="6" y="44"/>
                      <a:pt x="6" y="44"/>
                    </a:cubicBezTo>
                    <a:cubicBezTo>
                      <a:pt x="6" y="45"/>
                      <a:pt x="6" y="45"/>
                      <a:pt x="6" y="45"/>
                    </a:cubicBezTo>
                    <a:cubicBezTo>
                      <a:pt x="6" y="45"/>
                      <a:pt x="6" y="45"/>
                      <a:pt x="6" y="45"/>
                    </a:cubicBezTo>
                    <a:cubicBezTo>
                      <a:pt x="5" y="45"/>
                      <a:pt x="5" y="45"/>
                      <a:pt x="5" y="46"/>
                    </a:cubicBezTo>
                    <a:cubicBezTo>
                      <a:pt x="4" y="46"/>
                      <a:pt x="4" y="46"/>
                      <a:pt x="3" y="46"/>
                    </a:cubicBezTo>
                    <a:cubicBezTo>
                      <a:pt x="3" y="46"/>
                      <a:pt x="2" y="46"/>
                      <a:pt x="2" y="46"/>
                    </a:cubicBezTo>
                    <a:cubicBezTo>
                      <a:pt x="1" y="45"/>
                      <a:pt x="1" y="45"/>
                      <a:pt x="1" y="45"/>
                    </a:cubicBezTo>
                    <a:cubicBezTo>
                      <a:pt x="1" y="45"/>
                      <a:pt x="1" y="45"/>
                      <a:pt x="0" y="45"/>
                    </a:cubicBezTo>
                    <a:cubicBezTo>
                      <a:pt x="0" y="45"/>
                      <a:pt x="0" y="45"/>
                      <a:pt x="0" y="44"/>
                    </a:cubicBezTo>
                    <a:cubicBezTo>
                      <a:pt x="0" y="3"/>
                      <a:pt x="0" y="3"/>
                      <a:pt x="0" y="3"/>
                    </a:cubicBezTo>
                    <a:cubicBezTo>
                      <a:pt x="0" y="2"/>
                      <a:pt x="1" y="1"/>
                      <a:pt x="1" y="1"/>
                    </a:cubicBezTo>
                    <a:cubicBezTo>
                      <a:pt x="2" y="0"/>
                      <a:pt x="2" y="0"/>
                      <a:pt x="3" y="0"/>
                    </a:cubicBezTo>
                    <a:cubicBezTo>
                      <a:pt x="7" y="0"/>
                      <a:pt x="7" y="0"/>
                      <a:pt x="7" y="0"/>
                    </a:cubicBezTo>
                    <a:cubicBezTo>
                      <a:pt x="7" y="0"/>
                      <a:pt x="8" y="0"/>
                      <a:pt x="9" y="0"/>
                    </a:cubicBezTo>
                    <a:cubicBezTo>
                      <a:pt x="9" y="0"/>
                      <a:pt x="10" y="0"/>
                      <a:pt x="10" y="1"/>
                    </a:cubicBezTo>
                    <a:cubicBezTo>
                      <a:pt x="10" y="1"/>
                      <a:pt x="11" y="1"/>
                      <a:pt x="11" y="2"/>
                    </a:cubicBezTo>
                    <a:cubicBezTo>
                      <a:pt x="11" y="2"/>
                      <a:pt x="12" y="3"/>
                      <a:pt x="12" y="4"/>
                    </a:cubicBezTo>
                    <a:cubicBezTo>
                      <a:pt x="25" y="37"/>
                      <a:pt x="25" y="37"/>
                      <a:pt x="25" y="37"/>
                    </a:cubicBezTo>
                    <a:cubicBezTo>
                      <a:pt x="25" y="37"/>
                      <a:pt x="25" y="37"/>
                      <a:pt x="25" y="37"/>
                    </a:cubicBezTo>
                    <a:cubicBezTo>
                      <a:pt x="39" y="4"/>
                      <a:pt x="39" y="4"/>
                      <a:pt x="39" y="4"/>
                    </a:cubicBezTo>
                    <a:cubicBezTo>
                      <a:pt x="39" y="3"/>
                      <a:pt x="39" y="2"/>
                      <a:pt x="39" y="2"/>
                    </a:cubicBezTo>
                    <a:cubicBezTo>
                      <a:pt x="40" y="1"/>
                      <a:pt x="40" y="1"/>
                      <a:pt x="40" y="1"/>
                    </a:cubicBezTo>
                    <a:cubicBezTo>
                      <a:pt x="41" y="0"/>
                      <a:pt x="41" y="0"/>
                      <a:pt x="42" y="0"/>
                    </a:cubicBezTo>
                    <a:cubicBezTo>
                      <a:pt x="42" y="0"/>
                      <a:pt x="43" y="0"/>
                      <a:pt x="43" y="0"/>
                    </a:cubicBezTo>
                    <a:cubicBezTo>
                      <a:pt x="47" y="0"/>
                      <a:pt x="47" y="0"/>
                      <a:pt x="47" y="0"/>
                    </a:cubicBezTo>
                    <a:cubicBezTo>
                      <a:pt x="48" y="0"/>
                      <a:pt x="48" y="0"/>
                      <a:pt x="48" y="0"/>
                    </a:cubicBezTo>
                    <a:cubicBezTo>
                      <a:pt x="49" y="0"/>
                      <a:pt x="49" y="0"/>
                      <a:pt x="49" y="1"/>
                    </a:cubicBezTo>
                    <a:cubicBezTo>
                      <a:pt x="49" y="1"/>
                      <a:pt x="49" y="1"/>
                      <a:pt x="50" y="1"/>
                    </a:cubicBezTo>
                    <a:cubicBezTo>
                      <a:pt x="50" y="2"/>
                      <a:pt x="50" y="2"/>
                      <a:pt x="50" y="3"/>
                    </a:cubicBezTo>
                    <a:lnTo>
                      <a:pt x="50"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6" name="Freeform 554">
                <a:extLst>
                  <a:ext uri="{FF2B5EF4-FFF2-40B4-BE49-F238E27FC236}">
                    <a16:creationId xmlns:a16="http://schemas.microsoft.com/office/drawing/2014/main" id="{E14701AA-82BF-4546-A8C3-6789999C78F8}"/>
                  </a:ext>
                </a:extLst>
              </p:cNvPr>
              <p:cNvSpPr>
                <a:spLocks noEditPoints="1"/>
              </p:cNvSpPr>
              <p:nvPr userDrawn="1"/>
            </p:nvSpPr>
            <p:spPr bwMode="auto">
              <a:xfrm>
                <a:off x="5047" y="2665"/>
                <a:ext cx="22" cy="34"/>
              </a:xfrm>
              <a:custGeom>
                <a:avLst/>
                <a:gdLst>
                  <a:gd name="T0" fmla="*/ 30 w 30"/>
                  <a:gd name="T1" fmla="*/ 32 h 45"/>
                  <a:gd name="T2" fmla="*/ 29 w 30"/>
                  <a:gd name="T3" fmla="*/ 36 h 45"/>
                  <a:gd name="T4" fmla="*/ 28 w 30"/>
                  <a:gd name="T5" fmla="*/ 40 h 45"/>
                  <a:gd name="T6" fmla="*/ 25 w 30"/>
                  <a:gd name="T7" fmla="*/ 42 h 45"/>
                  <a:gd name="T8" fmla="*/ 22 w 30"/>
                  <a:gd name="T9" fmla="*/ 44 h 45"/>
                  <a:gd name="T10" fmla="*/ 19 w 30"/>
                  <a:gd name="T11" fmla="*/ 45 h 45"/>
                  <a:gd name="T12" fmla="*/ 14 w 30"/>
                  <a:gd name="T13" fmla="*/ 45 h 45"/>
                  <a:gd name="T14" fmla="*/ 2 w 30"/>
                  <a:gd name="T15" fmla="*/ 45 h 45"/>
                  <a:gd name="T16" fmla="*/ 1 w 30"/>
                  <a:gd name="T17" fmla="*/ 45 h 45"/>
                  <a:gd name="T18" fmla="*/ 0 w 30"/>
                  <a:gd name="T19" fmla="*/ 43 h 45"/>
                  <a:gd name="T20" fmla="*/ 0 w 30"/>
                  <a:gd name="T21" fmla="*/ 2 h 45"/>
                  <a:gd name="T22" fmla="*/ 1 w 30"/>
                  <a:gd name="T23" fmla="*/ 0 h 45"/>
                  <a:gd name="T24" fmla="*/ 2 w 30"/>
                  <a:gd name="T25" fmla="*/ 0 h 45"/>
                  <a:gd name="T26" fmla="*/ 12 w 30"/>
                  <a:gd name="T27" fmla="*/ 0 h 45"/>
                  <a:gd name="T28" fmla="*/ 19 w 30"/>
                  <a:gd name="T29" fmla="*/ 1 h 45"/>
                  <a:gd name="T30" fmla="*/ 23 w 30"/>
                  <a:gd name="T31" fmla="*/ 3 h 45"/>
                  <a:gd name="T32" fmla="*/ 26 w 30"/>
                  <a:gd name="T33" fmla="*/ 7 h 45"/>
                  <a:gd name="T34" fmla="*/ 27 w 30"/>
                  <a:gd name="T35" fmla="*/ 11 h 45"/>
                  <a:gd name="T36" fmla="*/ 27 w 30"/>
                  <a:gd name="T37" fmla="*/ 14 h 45"/>
                  <a:gd name="T38" fmla="*/ 25 w 30"/>
                  <a:gd name="T39" fmla="*/ 17 h 45"/>
                  <a:gd name="T40" fmla="*/ 24 w 30"/>
                  <a:gd name="T41" fmla="*/ 19 h 45"/>
                  <a:gd name="T42" fmla="*/ 21 w 30"/>
                  <a:gd name="T43" fmla="*/ 21 h 45"/>
                  <a:gd name="T44" fmla="*/ 24 w 30"/>
                  <a:gd name="T45" fmla="*/ 22 h 45"/>
                  <a:gd name="T46" fmla="*/ 27 w 30"/>
                  <a:gd name="T47" fmla="*/ 25 h 45"/>
                  <a:gd name="T48" fmla="*/ 29 w 30"/>
                  <a:gd name="T49" fmla="*/ 28 h 45"/>
                  <a:gd name="T50" fmla="*/ 30 w 30"/>
                  <a:gd name="T51" fmla="*/ 32 h 45"/>
                  <a:gd name="T52" fmla="*/ 21 w 30"/>
                  <a:gd name="T53" fmla="*/ 12 h 45"/>
                  <a:gd name="T54" fmla="*/ 20 w 30"/>
                  <a:gd name="T55" fmla="*/ 9 h 45"/>
                  <a:gd name="T56" fmla="*/ 19 w 30"/>
                  <a:gd name="T57" fmla="*/ 7 h 45"/>
                  <a:gd name="T58" fmla="*/ 16 w 30"/>
                  <a:gd name="T59" fmla="*/ 5 h 45"/>
                  <a:gd name="T60" fmla="*/ 12 w 30"/>
                  <a:gd name="T61" fmla="*/ 5 h 45"/>
                  <a:gd name="T62" fmla="*/ 6 w 30"/>
                  <a:gd name="T63" fmla="*/ 5 h 45"/>
                  <a:gd name="T64" fmla="*/ 6 w 30"/>
                  <a:gd name="T65" fmla="*/ 20 h 45"/>
                  <a:gd name="T66" fmla="*/ 13 w 30"/>
                  <a:gd name="T67" fmla="*/ 20 h 45"/>
                  <a:gd name="T68" fmla="*/ 17 w 30"/>
                  <a:gd name="T69" fmla="*/ 19 h 45"/>
                  <a:gd name="T70" fmla="*/ 19 w 30"/>
                  <a:gd name="T71" fmla="*/ 17 h 45"/>
                  <a:gd name="T72" fmla="*/ 20 w 30"/>
                  <a:gd name="T73" fmla="*/ 15 h 45"/>
                  <a:gd name="T74" fmla="*/ 21 w 30"/>
                  <a:gd name="T75" fmla="*/ 12 h 45"/>
                  <a:gd name="T76" fmla="*/ 23 w 30"/>
                  <a:gd name="T77" fmla="*/ 33 h 45"/>
                  <a:gd name="T78" fmla="*/ 23 w 30"/>
                  <a:gd name="T79" fmla="*/ 29 h 45"/>
                  <a:gd name="T80" fmla="*/ 21 w 30"/>
                  <a:gd name="T81" fmla="*/ 27 h 45"/>
                  <a:gd name="T82" fmla="*/ 18 w 30"/>
                  <a:gd name="T83" fmla="*/ 25 h 45"/>
                  <a:gd name="T84" fmla="*/ 13 w 30"/>
                  <a:gd name="T85" fmla="*/ 24 h 45"/>
                  <a:gd name="T86" fmla="*/ 6 w 30"/>
                  <a:gd name="T87" fmla="*/ 24 h 45"/>
                  <a:gd name="T88" fmla="*/ 6 w 30"/>
                  <a:gd name="T89" fmla="*/ 40 h 45"/>
                  <a:gd name="T90" fmla="*/ 15 w 30"/>
                  <a:gd name="T91" fmla="*/ 40 h 45"/>
                  <a:gd name="T92" fmla="*/ 18 w 30"/>
                  <a:gd name="T93" fmla="*/ 40 h 45"/>
                  <a:gd name="T94" fmla="*/ 21 w 30"/>
                  <a:gd name="T95" fmla="*/ 38 h 45"/>
                  <a:gd name="T96" fmla="*/ 23 w 30"/>
                  <a:gd name="T97" fmla="*/ 36 h 45"/>
                  <a:gd name="T98" fmla="*/ 23 w 30"/>
                  <a:gd name="T99"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45">
                    <a:moveTo>
                      <a:pt x="30" y="32"/>
                    </a:moveTo>
                    <a:cubicBezTo>
                      <a:pt x="30" y="34"/>
                      <a:pt x="30" y="35"/>
                      <a:pt x="29" y="36"/>
                    </a:cubicBezTo>
                    <a:cubicBezTo>
                      <a:pt x="29" y="37"/>
                      <a:pt x="28" y="39"/>
                      <a:pt x="28" y="40"/>
                    </a:cubicBezTo>
                    <a:cubicBezTo>
                      <a:pt x="27" y="41"/>
                      <a:pt x="26" y="41"/>
                      <a:pt x="25" y="42"/>
                    </a:cubicBezTo>
                    <a:cubicBezTo>
                      <a:pt x="24" y="43"/>
                      <a:pt x="23" y="43"/>
                      <a:pt x="22" y="44"/>
                    </a:cubicBezTo>
                    <a:cubicBezTo>
                      <a:pt x="21" y="44"/>
                      <a:pt x="20" y="45"/>
                      <a:pt x="19" y="45"/>
                    </a:cubicBezTo>
                    <a:cubicBezTo>
                      <a:pt x="17" y="45"/>
                      <a:pt x="16" y="45"/>
                      <a:pt x="14" y="45"/>
                    </a:cubicBezTo>
                    <a:cubicBezTo>
                      <a:pt x="2" y="45"/>
                      <a:pt x="2" y="45"/>
                      <a:pt x="2" y="45"/>
                    </a:cubicBezTo>
                    <a:cubicBezTo>
                      <a:pt x="2" y="45"/>
                      <a:pt x="1" y="45"/>
                      <a:pt x="1" y="45"/>
                    </a:cubicBezTo>
                    <a:cubicBezTo>
                      <a:pt x="0" y="44"/>
                      <a:pt x="0" y="44"/>
                      <a:pt x="0" y="43"/>
                    </a:cubicBezTo>
                    <a:cubicBezTo>
                      <a:pt x="0" y="2"/>
                      <a:pt x="0" y="2"/>
                      <a:pt x="0" y="2"/>
                    </a:cubicBezTo>
                    <a:cubicBezTo>
                      <a:pt x="0" y="1"/>
                      <a:pt x="0" y="1"/>
                      <a:pt x="1" y="0"/>
                    </a:cubicBezTo>
                    <a:cubicBezTo>
                      <a:pt x="1" y="0"/>
                      <a:pt x="2" y="0"/>
                      <a:pt x="2" y="0"/>
                    </a:cubicBezTo>
                    <a:cubicBezTo>
                      <a:pt x="12" y="0"/>
                      <a:pt x="12" y="0"/>
                      <a:pt x="12" y="0"/>
                    </a:cubicBezTo>
                    <a:cubicBezTo>
                      <a:pt x="15" y="0"/>
                      <a:pt x="17" y="0"/>
                      <a:pt x="19" y="1"/>
                    </a:cubicBezTo>
                    <a:cubicBezTo>
                      <a:pt x="21" y="1"/>
                      <a:pt x="22" y="2"/>
                      <a:pt x="23" y="3"/>
                    </a:cubicBezTo>
                    <a:cubicBezTo>
                      <a:pt x="25" y="4"/>
                      <a:pt x="26" y="5"/>
                      <a:pt x="26" y="7"/>
                    </a:cubicBezTo>
                    <a:cubicBezTo>
                      <a:pt x="27" y="8"/>
                      <a:pt x="27" y="10"/>
                      <a:pt x="27" y="11"/>
                    </a:cubicBezTo>
                    <a:cubicBezTo>
                      <a:pt x="27" y="12"/>
                      <a:pt x="27" y="13"/>
                      <a:pt x="27" y="14"/>
                    </a:cubicBezTo>
                    <a:cubicBezTo>
                      <a:pt x="26" y="15"/>
                      <a:pt x="26" y="16"/>
                      <a:pt x="25" y="17"/>
                    </a:cubicBezTo>
                    <a:cubicBezTo>
                      <a:pt x="25" y="18"/>
                      <a:pt x="24" y="19"/>
                      <a:pt x="24" y="19"/>
                    </a:cubicBezTo>
                    <a:cubicBezTo>
                      <a:pt x="23" y="20"/>
                      <a:pt x="22" y="21"/>
                      <a:pt x="21" y="21"/>
                    </a:cubicBezTo>
                    <a:cubicBezTo>
                      <a:pt x="22" y="21"/>
                      <a:pt x="23" y="22"/>
                      <a:pt x="24" y="22"/>
                    </a:cubicBezTo>
                    <a:cubicBezTo>
                      <a:pt x="25" y="23"/>
                      <a:pt x="26" y="24"/>
                      <a:pt x="27" y="25"/>
                    </a:cubicBezTo>
                    <a:cubicBezTo>
                      <a:pt x="28" y="26"/>
                      <a:pt x="29" y="27"/>
                      <a:pt x="29" y="28"/>
                    </a:cubicBezTo>
                    <a:cubicBezTo>
                      <a:pt x="30" y="29"/>
                      <a:pt x="30" y="31"/>
                      <a:pt x="30" y="32"/>
                    </a:cubicBezTo>
                    <a:close/>
                    <a:moveTo>
                      <a:pt x="21" y="12"/>
                    </a:moveTo>
                    <a:cubicBezTo>
                      <a:pt x="21" y="11"/>
                      <a:pt x="21" y="10"/>
                      <a:pt x="20" y="9"/>
                    </a:cubicBezTo>
                    <a:cubicBezTo>
                      <a:pt x="20" y="8"/>
                      <a:pt x="20" y="7"/>
                      <a:pt x="19" y="7"/>
                    </a:cubicBezTo>
                    <a:cubicBezTo>
                      <a:pt x="18" y="6"/>
                      <a:pt x="17" y="6"/>
                      <a:pt x="16" y="5"/>
                    </a:cubicBezTo>
                    <a:cubicBezTo>
                      <a:pt x="15" y="5"/>
                      <a:pt x="14" y="5"/>
                      <a:pt x="12" y="5"/>
                    </a:cubicBezTo>
                    <a:cubicBezTo>
                      <a:pt x="6" y="5"/>
                      <a:pt x="6" y="5"/>
                      <a:pt x="6" y="5"/>
                    </a:cubicBezTo>
                    <a:cubicBezTo>
                      <a:pt x="6" y="20"/>
                      <a:pt x="6" y="20"/>
                      <a:pt x="6" y="20"/>
                    </a:cubicBezTo>
                    <a:cubicBezTo>
                      <a:pt x="13" y="20"/>
                      <a:pt x="13" y="20"/>
                      <a:pt x="13" y="20"/>
                    </a:cubicBezTo>
                    <a:cubicBezTo>
                      <a:pt x="14" y="20"/>
                      <a:pt x="16" y="19"/>
                      <a:pt x="17" y="19"/>
                    </a:cubicBezTo>
                    <a:cubicBezTo>
                      <a:pt x="17" y="19"/>
                      <a:pt x="18" y="18"/>
                      <a:pt x="19" y="17"/>
                    </a:cubicBezTo>
                    <a:cubicBezTo>
                      <a:pt x="20" y="17"/>
                      <a:pt x="20" y="16"/>
                      <a:pt x="20" y="15"/>
                    </a:cubicBezTo>
                    <a:cubicBezTo>
                      <a:pt x="21" y="14"/>
                      <a:pt x="21" y="13"/>
                      <a:pt x="21" y="12"/>
                    </a:cubicBezTo>
                    <a:close/>
                    <a:moveTo>
                      <a:pt x="23" y="33"/>
                    </a:moveTo>
                    <a:cubicBezTo>
                      <a:pt x="23" y="31"/>
                      <a:pt x="23" y="30"/>
                      <a:pt x="23" y="29"/>
                    </a:cubicBezTo>
                    <a:cubicBezTo>
                      <a:pt x="22" y="28"/>
                      <a:pt x="22" y="27"/>
                      <a:pt x="21" y="27"/>
                    </a:cubicBezTo>
                    <a:cubicBezTo>
                      <a:pt x="20" y="26"/>
                      <a:pt x="19" y="25"/>
                      <a:pt x="18" y="25"/>
                    </a:cubicBezTo>
                    <a:cubicBezTo>
                      <a:pt x="17" y="25"/>
                      <a:pt x="15" y="24"/>
                      <a:pt x="13" y="24"/>
                    </a:cubicBezTo>
                    <a:cubicBezTo>
                      <a:pt x="6" y="24"/>
                      <a:pt x="6" y="24"/>
                      <a:pt x="6" y="24"/>
                    </a:cubicBezTo>
                    <a:cubicBezTo>
                      <a:pt x="6" y="40"/>
                      <a:pt x="6" y="40"/>
                      <a:pt x="6" y="40"/>
                    </a:cubicBezTo>
                    <a:cubicBezTo>
                      <a:pt x="15" y="40"/>
                      <a:pt x="15" y="40"/>
                      <a:pt x="15" y="40"/>
                    </a:cubicBezTo>
                    <a:cubicBezTo>
                      <a:pt x="16" y="40"/>
                      <a:pt x="17" y="40"/>
                      <a:pt x="18" y="40"/>
                    </a:cubicBezTo>
                    <a:cubicBezTo>
                      <a:pt x="19" y="40"/>
                      <a:pt x="20" y="39"/>
                      <a:pt x="21" y="38"/>
                    </a:cubicBezTo>
                    <a:cubicBezTo>
                      <a:pt x="22" y="38"/>
                      <a:pt x="22" y="37"/>
                      <a:pt x="23" y="36"/>
                    </a:cubicBezTo>
                    <a:cubicBezTo>
                      <a:pt x="23" y="35"/>
                      <a:pt x="23" y="34"/>
                      <a:pt x="23"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7" name="Freeform 555">
                <a:extLst>
                  <a:ext uri="{FF2B5EF4-FFF2-40B4-BE49-F238E27FC236}">
                    <a16:creationId xmlns:a16="http://schemas.microsoft.com/office/drawing/2014/main" id="{3443218D-4621-41C9-9201-E53E66125024}"/>
                  </a:ext>
                </a:extLst>
              </p:cNvPr>
              <p:cNvSpPr>
                <a:spLocks noEditPoints="1"/>
              </p:cNvSpPr>
              <p:nvPr userDrawn="1"/>
            </p:nvSpPr>
            <p:spPr bwMode="auto">
              <a:xfrm>
                <a:off x="5074" y="2664"/>
                <a:ext cx="31" cy="35"/>
              </a:xfrm>
              <a:custGeom>
                <a:avLst/>
                <a:gdLst>
                  <a:gd name="T0" fmla="*/ 41 w 41"/>
                  <a:gd name="T1" fmla="*/ 23 h 47"/>
                  <a:gd name="T2" fmla="*/ 40 w 41"/>
                  <a:gd name="T3" fmla="*/ 33 h 47"/>
                  <a:gd name="T4" fmla="*/ 36 w 41"/>
                  <a:gd name="T5" fmla="*/ 41 h 47"/>
                  <a:gd name="T6" fmla="*/ 29 w 41"/>
                  <a:gd name="T7" fmla="*/ 45 h 47"/>
                  <a:gd name="T8" fmla="*/ 20 w 41"/>
                  <a:gd name="T9" fmla="*/ 47 h 47"/>
                  <a:gd name="T10" fmla="*/ 11 w 41"/>
                  <a:gd name="T11" fmla="*/ 46 h 47"/>
                  <a:gd name="T12" fmla="*/ 5 w 41"/>
                  <a:gd name="T13" fmla="*/ 41 h 47"/>
                  <a:gd name="T14" fmla="*/ 2 w 41"/>
                  <a:gd name="T15" fmla="*/ 34 h 47"/>
                  <a:gd name="T16" fmla="*/ 0 w 41"/>
                  <a:gd name="T17" fmla="*/ 24 h 47"/>
                  <a:gd name="T18" fmla="*/ 2 w 41"/>
                  <a:gd name="T19" fmla="*/ 14 h 47"/>
                  <a:gd name="T20" fmla="*/ 6 w 41"/>
                  <a:gd name="T21" fmla="*/ 7 h 47"/>
                  <a:gd name="T22" fmla="*/ 12 w 41"/>
                  <a:gd name="T23" fmla="*/ 2 h 47"/>
                  <a:gd name="T24" fmla="*/ 21 w 41"/>
                  <a:gd name="T25" fmla="*/ 0 h 47"/>
                  <a:gd name="T26" fmla="*/ 30 w 41"/>
                  <a:gd name="T27" fmla="*/ 2 h 47"/>
                  <a:gd name="T28" fmla="*/ 36 w 41"/>
                  <a:gd name="T29" fmla="*/ 6 h 47"/>
                  <a:gd name="T30" fmla="*/ 40 w 41"/>
                  <a:gd name="T31" fmla="*/ 13 h 47"/>
                  <a:gd name="T32" fmla="*/ 41 w 41"/>
                  <a:gd name="T33" fmla="*/ 23 h 47"/>
                  <a:gd name="T34" fmla="*/ 35 w 41"/>
                  <a:gd name="T35" fmla="*/ 24 h 47"/>
                  <a:gd name="T36" fmla="*/ 34 w 41"/>
                  <a:gd name="T37" fmla="*/ 16 h 47"/>
                  <a:gd name="T38" fmla="*/ 32 w 41"/>
                  <a:gd name="T39" fmla="*/ 11 h 47"/>
                  <a:gd name="T40" fmla="*/ 28 w 41"/>
                  <a:gd name="T41" fmla="*/ 7 h 47"/>
                  <a:gd name="T42" fmla="*/ 21 w 41"/>
                  <a:gd name="T43" fmla="*/ 5 h 47"/>
                  <a:gd name="T44" fmla="*/ 14 w 41"/>
                  <a:gd name="T45" fmla="*/ 7 h 47"/>
                  <a:gd name="T46" fmla="*/ 10 w 41"/>
                  <a:gd name="T47" fmla="*/ 11 h 47"/>
                  <a:gd name="T48" fmla="*/ 8 w 41"/>
                  <a:gd name="T49" fmla="*/ 17 h 47"/>
                  <a:gd name="T50" fmla="*/ 7 w 41"/>
                  <a:gd name="T51" fmla="*/ 23 h 47"/>
                  <a:gd name="T52" fmla="*/ 8 w 41"/>
                  <a:gd name="T53" fmla="*/ 31 h 47"/>
                  <a:gd name="T54" fmla="*/ 10 w 41"/>
                  <a:gd name="T55" fmla="*/ 37 h 47"/>
                  <a:gd name="T56" fmla="*/ 14 w 41"/>
                  <a:gd name="T57" fmla="*/ 40 h 47"/>
                  <a:gd name="T58" fmla="*/ 21 w 41"/>
                  <a:gd name="T59" fmla="*/ 42 h 47"/>
                  <a:gd name="T60" fmla="*/ 27 w 41"/>
                  <a:gd name="T61" fmla="*/ 40 h 47"/>
                  <a:gd name="T62" fmla="*/ 32 w 41"/>
                  <a:gd name="T63" fmla="*/ 36 h 47"/>
                  <a:gd name="T64" fmla="*/ 34 w 41"/>
                  <a:gd name="T65" fmla="*/ 31 h 47"/>
                  <a:gd name="T66" fmla="*/ 35 w 41"/>
                  <a:gd name="T6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1" y="30"/>
                      <a:pt x="40" y="33"/>
                    </a:cubicBezTo>
                    <a:cubicBezTo>
                      <a:pt x="39" y="36"/>
                      <a:pt x="38" y="39"/>
                      <a:pt x="36" y="41"/>
                    </a:cubicBezTo>
                    <a:cubicBezTo>
                      <a:pt x="34" y="43"/>
                      <a:pt x="32" y="44"/>
                      <a:pt x="29" y="45"/>
                    </a:cubicBezTo>
                    <a:cubicBezTo>
                      <a:pt x="27" y="46"/>
                      <a:pt x="24" y="47"/>
                      <a:pt x="20" y="47"/>
                    </a:cubicBezTo>
                    <a:cubicBezTo>
                      <a:pt x="17" y="47"/>
                      <a:pt x="14" y="47"/>
                      <a:pt x="11" y="46"/>
                    </a:cubicBezTo>
                    <a:cubicBezTo>
                      <a:pt x="9" y="44"/>
                      <a:pt x="7" y="43"/>
                      <a:pt x="5" y="41"/>
                    </a:cubicBezTo>
                    <a:cubicBezTo>
                      <a:pt x="4" y="39"/>
                      <a:pt x="2" y="37"/>
                      <a:pt x="2" y="34"/>
                    </a:cubicBezTo>
                    <a:cubicBezTo>
                      <a:pt x="1" y="31"/>
                      <a:pt x="0" y="28"/>
                      <a:pt x="0" y="24"/>
                    </a:cubicBezTo>
                    <a:cubicBezTo>
                      <a:pt x="0" y="20"/>
                      <a:pt x="1" y="17"/>
                      <a:pt x="2" y="14"/>
                    </a:cubicBezTo>
                    <a:cubicBezTo>
                      <a:pt x="3" y="11"/>
                      <a:pt x="4" y="9"/>
                      <a:pt x="6" y="7"/>
                    </a:cubicBezTo>
                    <a:cubicBezTo>
                      <a:pt x="7" y="5"/>
                      <a:pt x="10" y="3"/>
                      <a:pt x="12" y="2"/>
                    </a:cubicBezTo>
                    <a:cubicBezTo>
                      <a:pt x="15" y="1"/>
                      <a:pt x="18" y="0"/>
                      <a:pt x="21" y="0"/>
                    </a:cubicBezTo>
                    <a:cubicBezTo>
                      <a:pt x="25" y="0"/>
                      <a:pt x="28" y="1"/>
                      <a:pt x="30" y="2"/>
                    </a:cubicBezTo>
                    <a:cubicBezTo>
                      <a:pt x="33" y="3"/>
                      <a:pt x="35" y="4"/>
                      <a:pt x="36" y="6"/>
                    </a:cubicBezTo>
                    <a:cubicBezTo>
                      <a:pt x="38" y="8"/>
                      <a:pt x="39" y="10"/>
                      <a:pt x="40" y="13"/>
                    </a:cubicBezTo>
                    <a:cubicBezTo>
                      <a:pt x="41" y="16"/>
                      <a:pt x="41" y="19"/>
                      <a:pt x="41" y="23"/>
                    </a:cubicBezTo>
                    <a:close/>
                    <a:moveTo>
                      <a:pt x="35" y="24"/>
                    </a:moveTo>
                    <a:cubicBezTo>
                      <a:pt x="35" y="21"/>
                      <a:pt x="35" y="19"/>
                      <a:pt x="34" y="16"/>
                    </a:cubicBezTo>
                    <a:cubicBezTo>
                      <a:pt x="34" y="14"/>
                      <a:pt x="33" y="12"/>
                      <a:pt x="32" y="11"/>
                    </a:cubicBezTo>
                    <a:cubicBezTo>
                      <a:pt x="31" y="9"/>
                      <a:pt x="29" y="8"/>
                      <a:pt x="28" y="7"/>
                    </a:cubicBezTo>
                    <a:cubicBezTo>
                      <a:pt x="26" y="6"/>
                      <a:pt x="24" y="5"/>
                      <a:pt x="21" y="5"/>
                    </a:cubicBezTo>
                    <a:cubicBezTo>
                      <a:pt x="18" y="5"/>
                      <a:pt x="16" y="6"/>
                      <a:pt x="14" y="7"/>
                    </a:cubicBezTo>
                    <a:cubicBezTo>
                      <a:pt x="13" y="8"/>
                      <a:pt x="11" y="9"/>
                      <a:pt x="10" y="11"/>
                    </a:cubicBezTo>
                    <a:cubicBezTo>
                      <a:pt x="9" y="12"/>
                      <a:pt x="8" y="14"/>
                      <a:pt x="8" y="17"/>
                    </a:cubicBezTo>
                    <a:cubicBezTo>
                      <a:pt x="7" y="19"/>
                      <a:pt x="7" y="21"/>
                      <a:pt x="7" y="23"/>
                    </a:cubicBezTo>
                    <a:cubicBezTo>
                      <a:pt x="7" y="26"/>
                      <a:pt x="7" y="29"/>
                      <a:pt x="8" y="31"/>
                    </a:cubicBezTo>
                    <a:cubicBezTo>
                      <a:pt x="8" y="33"/>
                      <a:pt x="9" y="35"/>
                      <a:pt x="10" y="37"/>
                    </a:cubicBezTo>
                    <a:cubicBezTo>
                      <a:pt x="11" y="38"/>
                      <a:pt x="12" y="40"/>
                      <a:pt x="14" y="40"/>
                    </a:cubicBezTo>
                    <a:cubicBezTo>
                      <a:pt x="16" y="41"/>
                      <a:pt x="18" y="42"/>
                      <a:pt x="21" y="42"/>
                    </a:cubicBezTo>
                    <a:cubicBezTo>
                      <a:pt x="23" y="42"/>
                      <a:pt x="26" y="41"/>
                      <a:pt x="27" y="40"/>
                    </a:cubicBezTo>
                    <a:cubicBezTo>
                      <a:pt x="29" y="39"/>
                      <a:pt x="31" y="38"/>
                      <a:pt x="32" y="36"/>
                    </a:cubicBezTo>
                    <a:cubicBezTo>
                      <a:pt x="33" y="35"/>
                      <a:pt x="34" y="33"/>
                      <a:pt x="34" y="31"/>
                    </a:cubicBezTo>
                    <a:cubicBezTo>
                      <a:pt x="35" y="28"/>
                      <a:pt x="35" y="26"/>
                      <a:pt x="35" y="2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8" name="Freeform 556">
                <a:extLst>
                  <a:ext uri="{FF2B5EF4-FFF2-40B4-BE49-F238E27FC236}">
                    <a16:creationId xmlns:a16="http://schemas.microsoft.com/office/drawing/2014/main" id="{5CB0749F-3ADA-42A7-A6D2-C5DC6D3FE539}"/>
                  </a:ext>
                </a:extLst>
              </p:cNvPr>
              <p:cNvSpPr>
                <a:spLocks/>
              </p:cNvSpPr>
              <p:nvPr userDrawn="1"/>
            </p:nvSpPr>
            <p:spPr bwMode="auto">
              <a:xfrm>
                <a:off x="5112" y="2665"/>
                <a:ext cx="26" cy="34"/>
              </a:xfrm>
              <a:custGeom>
                <a:avLst/>
                <a:gdLst>
                  <a:gd name="T0" fmla="*/ 34 w 34"/>
                  <a:gd name="T1" fmla="*/ 29 h 46"/>
                  <a:gd name="T2" fmla="*/ 33 w 34"/>
                  <a:gd name="T3" fmla="*/ 36 h 46"/>
                  <a:gd name="T4" fmla="*/ 29 w 34"/>
                  <a:gd name="T5" fmla="*/ 41 h 46"/>
                  <a:gd name="T6" fmla="*/ 24 w 34"/>
                  <a:gd name="T7" fmla="*/ 45 h 46"/>
                  <a:gd name="T8" fmla="*/ 16 w 34"/>
                  <a:gd name="T9" fmla="*/ 46 h 46"/>
                  <a:gd name="T10" fmla="*/ 10 w 34"/>
                  <a:gd name="T11" fmla="*/ 45 h 46"/>
                  <a:gd name="T12" fmla="*/ 4 w 34"/>
                  <a:gd name="T13" fmla="*/ 42 h 46"/>
                  <a:gd name="T14" fmla="*/ 1 w 34"/>
                  <a:gd name="T15" fmla="*/ 36 h 46"/>
                  <a:gd name="T16" fmla="*/ 0 w 34"/>
                  <a:gd name="T17" fmla="*/ 29 h 46"/>
                  <a:gd name="T18" fmla="*/ 0 w 34"/>
                  <a:gd name="T19" fmla="*/ 1 h 46"/>
                  <a:gd name="T20" fmla="*/ 0 w 34"/>
                  <a:gd name="T21" fmla="*/ 0 h 46"/>
                  <a:gd name="T22" fmla="*/ 0 w 34"/>
                  <a:gd name="T23" fmla="*/ 0 h 46"/>
                  <a:gd name="T24" fmla="*/ 1 w 34"/>
                  <a:gd name="T25" fmla="*/ 0 h 46"/>
                  <a:gd name="T26" fmla="*/ 3 w 34"/>
                  <a:gd name="T27" fmla="*/ 0 h 46"/>
                  <a:gd name="T28" fmla="*/ 4 w 34"/>
                  <a:gd name="T29" fmla="*/ 0 h 46"/>
                  <a:gd name="T30" fmla="*/ 5 w 34"/>
                  <a:gd name="T31" fmla="*/ 0 h 46"/>
                  <a:gd name="T32" fmla="*/ 6 w 34"/>
                  <a:gd name="T33" fmla="*/ 0 h 46"/>
                  <a:gd name="T34" fmla="*/ 6 w 34"/>
                  <a:gd name="T35" fmla="*/ 1 h 46"/>
                  <a:gd name="T36" fmla="*/ 6 w 34"/>
                  <a:gd name="T37" fmla="*/ 28 h 46"/>
                  <a:gd name="T38" fmla="*/ 6 w 34"/>
                  <a:gd name="T39" fmla="*/ 34 h 46"/>
                  <a:gd name="T40" fmla="*/ 9 w 34"/>
                  <a:gd name="T41" fmla="*/ 38 h 46"/>
                  <a:gd name="T42" fmla="*/ 12 w 34"/>
                  <a:gd name="T43" fmla="*/ 40 h 46"/>
                  <a:gd name="T44" fmla="*/ 17 w 34"/>
                  <a:gd name="T45" fmla="*/ 41 h 46"/>
                  <a:gd name="T46" fmla="*/ 21 w 34"/>
                  <a:gd name="T47" fmla="*/ 40 h 46"/>
                  <a:gd name="T48" fmla="*/ 25 w 34"/>
                  <a:gd name="T49" fmla="*/ 38 h 46"/>
                  <a:gd name="T50" fmla="*/ 27 w 34"/>
                  <a:gd name="T51" fmla="*/ 34 h 46"/>
                  <a:gd name="T52" fmla="*/ 28 w 34"/>
                  <a:gd name="T53" fmla="*/ 29 h 46"/>
                  <a:gd name="T54" fmla="*/ 28 w 34"/>
                  <a:gd name="T55" fmla="*/ 1 h 46"/>
                  <a:gd name="T56" fmla="*/ 28 w 34"/>
                  <a:gd name="T57" fmla="*/ 0 h 46"/>
                  <a:gd name="T58" fmla="*/ 29 w 34"/>
                  <a:gd name="T59" fmla="*/ 0 h 46"/>
                  <a:gd name="T60" fmla="*/ 29 w 34"/>
                  <a:gd name="T61" fmla="*/ 0 h 46"/>
                  <a:gd name="T62" fmla="*/ 31 w 34"/>
                  <a:gd name="T63" fmla="*/ 0 h 46"/>
                  <a:gd name="T64" fmla="*/ 32 w 34"/>
                  <a:gd name="T65" fmla="*/ 0 h 46"/>
                  <a:gd name="T66" fmla="*/ 33 w 34"/>
                  <a:gd name="T67" fmla="*/ 0 h 46"/>
                  <a:gd name="T68" fmla="*/ 34 w 34"/>
                  <a:gd name="T69" fmla="*/ 0 h 46"/>
                  <a:gd name="T70" fmla="*/ 34 w 34"/>
                  <a:gd name="T71" fmla="*/ 1 h 46"/>
                  <a:gd name="T72" fmla="*/ 34 w 34"/>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6">
                    <a:moveTo>
                      <a:pt x="34" y="29"/>
                    </a:moveTo>
                    <a:cubicBezTo>
                      <a:pt x="34" y="31"/>
                      <a:pt x="34" y="34"/>
                      <a:pt x="33" y="36"/>
                    </a:cubicBezTo>
                    <a:cubicBezTo>
                      <a:pt x="32" y="38"/>
                      <a:pt x="31" y="40"/>
                      <a:pt x="29" y="41"/>
                    </a:cubicBezTo>
                    <a:cubicBezTo>
                      <a:pt x="28" y="43"/>
                      <a:pt x="26" y="44"/>
                      <a:pt x="24" y="45"/>
                    </a:cubicBezTo>
                    <a:cubicBezTo>
                      <a:pt x="22" y="46"/>
                      <a:pt x="19" y="46"/>
                      <a:pt x="16" y="46"/>
                    </a:cubicBezTo>
                    <a:cubicBezTo>
                      <a:pt x="14" y="46"/>
                      <a:pt x="12" y="46"/>
                      <a:pt x="10" y="45"/>
                    </a:cubicBezTo>
                    <a:cubicBezTo>
                      <a:pt x="7" y="44"/>
                      <a:pt x="6" y="43"/>
                      <a:pt x="4" y="42"/>
                    </a:cubicBezTo>
                    <a:cubicBezTo>
                      <a:pt x="3" y="40"/>
                      <a:pt x="2" y="39"/>
                      <a:pt x="1" y="36"/>
                    </a:cubicBezTo>
                    <a:cubicBezTo>
                      <a:pt x="0" y="34"/>
                      <a:pt x="0" y="32"/>
                      <a:pt x="0" y="29"/>
                    </a:cubicBezTo>
                    <a:cubicBezTo>
                      <a:pt x="0" y="1"/>
                      <a:pt x="0" y="1"/>
                      <a:pt x="0" y="1"/>
                    </a:cubicBezTo>
                    <a:cubicBezTo>
                      <a:pt x="0" y="1"/>
                      <a:pt x="0" y="0"/>
                      <a:pt x="0" y="0"/>
                    </a:cubicBezTo>
                    <a:cubicBezTo>
                      <a:pt x="0" y="0"/>
                      <a:pt x="0" y="0"/>
                      <a:pt x="0" y="0"/>
                    </a:cubicBezTo>
                    <a:cubicBezTo>
                      <a:pt x="0" y="0"/>
                      <a:pt x="1" y="0"/>
                      <a:pt x="1" y="0"/>
                    </a:cubicBezTo>
                    <a:cubicBezTo>
                      <a:pt x="2" y="0"/>
                      <a:pt x="2" y="0"/>
                      <a:pt x="3" y="0"/>
                    </a:cubicBezTo>
                    <a:cubicBezTo>
                      <a:pt x="3" y="0"/>
                      <a:pt x="4" y="0"/>
                      <a:pt x="4" y="0"/>
                    </a:cubicBezTo>
                    <a:cubicBezTo>
                      <a:pt x="4" y="0"/>
                      <a:pt x="5" y="0"/>
                      <a:pt x="5" y="0"/>
                    </a:cubicBezTo>
                    <a:cubicBezTo>
                      <a:pt x="5" y="0"/>
                      <a:pt x="5" y="0"/>
                      <a:pt x="6" y="0"/>
                    </a:cubicBezTo>
                    <a:cubicBezTo>
                      <a:pt x="6" y="0"/>
                      <a:pt x="6" y="1"/>
                      <a:pt x="6" y="1"/>
                    </a:cubicBezTo>
                    <a:cubicBezTo>
                      <a:pt x="6" y="28"/>
                      <a:pt x="6" y="28"/>
                      <a:pt x="6" y="28"/>
                    </a:cubicBezTo>
                    <a:cubicBezTo>
                      <a:pt x="6" y="30"/>
                      <a:pt x="6" y="32"/>
                      <a:pt x="6" y="34"/>
                    </a:cubicBezTo>
                    <a:cubicBezTo>
                      <a:pt x="7" y="35"/>
                      <a:pt x="8" y="37"/>
                      <a:pt x="9" y="38"/>
                    </a:cubicBezTo>
                    <a:cubicBezTo>
                      <a:pt x="10" y="39"/>
                      <a:pt x="11" y="40"/>
                      <a:pt x="12" y="40"/>
                    </a:cubicBezTo>
                    <a:cubicBezTo>
                      <a:pt x="14" y="41"/>
                      <a:pt x="15" y="41"/>
                      <a:pt x="17" y="41"/>
                    </a:cubicBezTo>
                    <a:cubicBezTo>
                      <a:pt x="19" y="41"/>
                      <a:pt x="20" y="41"/>
                      <a:pt x="21" y="40"/>
                    </a:cubicBezTo>
                    <a:cubicBezTo>
                      <a:pt x="23" y="40"/>
                      <a:pt x="24" y="39"/>
                      <a:pt x="25" y="38"/>
                    </a:cubicBezTo>
                    <a:cubicBezTo>
                      <a:pt x="26" y="37"/>
                      <a:pt x="27" y="35"/>
                      <a:pt x="27" y="34"/>
                    </a:cubicBezTo>
                    <a:cubicBezTo>
                      <a:pt x="28" y="32"/>
                      <a:pt x="28" y="31"/>
                      <a:pt x="28" y="29"/>
                    </a:cubicBezTo>
                    <a:cubicBezTo>
                      <a:pt x="28" y="1"/>
                      <a:pt x="28" y="1"/>
                      <a:pt x="28" y="1"/>
                    </a:cubicBezTo>
                    <a:cubicBezTo>
                      <a:pt x="28" y="1"/>
                      <a:pt x="28" y="0"/>
                      <a:pt x="28" y="0"/>
                    </a:cubicBezTo>
                    <a:cubicBezTo>
                      <a:pt x="28" y="0"/>
                      <a:pt x="28" y="0"/>
                      <a:pt x="29" y="0"/>
                    </a:cubicBezTo>
                    <a:cubicBezTo>
                      <a:pt x="29" y="0"/>
                      <a:pt x="29" y="0"/>
                      <a:pt x="29" y="0"/>
                    </a:cubicBezTo>
                    <a:cubicBezTo>
                      <a:pt x="30" y="0"/>
                      <a:pt x="30" y="0"/>
                      <a:pt x="31" y="0"/>
                    </a:cubicBezTo>
                    <a:cubicBezTo>
                      <a:pt x="31" y="0"/>
                      <a:pt x="32" y="0"/>
                      <a:pt x="32" y="0"/>
                    </a:cubicBezTo>
                    <a:cubicBezTo>
                      <a:pt x="33" y="0"/>
                      <a:pt x="33" y="0"/>
                      <a:pt x="33" y="0"/>
                    </a:cubicBezTo>
                    <a:cubicBezTo>
                      <a:pt x="33" y="0"/>
                      <a:pt x="34" y="0"/>
                      <a:pt x="34" y="0"/>
                    </a:cubicBezTo>
                    <a:cubicBezTo>
                      <a:pt x="34" y="0"/>
                      <a:pt x="34" y="1"/>
                      <a:pt x="34" y="1"/>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9" name="Freeform 557">
                <a:extLst>
                  <a:ext uri="{FF2B5EF4-FFF2-40B4-BE49-F238E27FC236}">
                    <a16:creationId xmlns:a16="http://schemas.microsoft.com/office/drawing/2014/main" id="{9258947E-DA12-4F71-8B43-2FDD48A1117C}"/>
                  </a:ext>
                </a:extLst>
              </p:cNvPr>
              <p:cNvSpPr>
                <a:spLocks noEditPoints="1"/>
              </p:cNvSpPr>
              <p:nvPr userDrawn="1"/>
            </p:nvSpPr>
            <p:spPr bwMode="auto">
              <a:xfrm>
                <a:off x="5147" y="2665"/>
                <a:ext cx="22" cy="34"/>
              </a:xfrm>
              <a:custGeom>
                <a:avLst/>
                <a:gdLst>
                  <a:gd name="T0" fmla="*/ 30 w 30"/>
                  <a:gd name="T1" fmla="*/ 44 h 46"/>
                  <a:gd name="T2" fmla="*/ 30 w 30"/>
                  <a:gd name="T3" fmla="*/ 45 h 46"/>
                  <a:gd name="T4" fmla="*/ 30 w 30"/>
                  <a:gd name="T5" fmla="*/ 45 h 46"/>
                  <a:gd name="T6" fmla="*/ 29 w 30"/>
                  <a:gd name="T7" fmla="*/ 46 h 46"/>
                  <a:gd name="T8" fmla="*/ 27 w 30"/>
                  <a:gd name="T9" fmla="*/ 46 h 46"/>
                  <a:gd name="T10" fmla="*/ 26 w 30"/>
                  <a:gd name="T11" fmla="*/ 46 h 46"/>
                  <a:gd name="T12" fmla="*/ 25 w 30"/>
                  <a:gd name="T13" fmla="*/ 45 h 46"/>
                  <a:gd name="T14" fmla="*/ 24 w 30"/>
                  <a:gd name="T15" fmla="*/ 45 h 46"/>
                  <a:gd name="T16" fmla="*/ 24 w 30"/>
                  <a:gd name="T17" fmla="*/ 44 h 46"/>
                  <a:gd name="T18" fmla="*/ 20 w 30"/>
                  <a:gd name="T19" fmla="*/ 33 h 46"/>
                  <a:gd name="T20" fmla="*/ 18 w 30"/>
                  <a:gd name="T21" fmla="*/ 30 h 46"/>
                  <a:gd name="T22" fmla="*/ 16 w 30"/>
                  <a:gd name="T23" fmla="*/ 27 h 46"/>
                  <a:gd name="T24" fmla="*/ 14 w 30"/>
                  <a:gd name="T25" fmla="*/ 26 h 46"/>
                  <a:gd name="T26" fmla="*/ 10 w 30"/>
                  <a:gd name="T27" fmla="*/ 25 h 46"/>
                  <a:gd name="T28" fmla="*/ 6 w 30"/>
                  <a:gd name="T29" fmla="*/ 25 h 46"/>
                  <a:gd name="T30" fmla="*/ 6 w 30"/>
                  <a:gd name="T31" fmla="*/ 44 h 46"/>
                  <a:gd name="T32" fmla="*/ 6 w 30"/>
                  <a:gd name="T33" fmla="*/ 45 h 46"/>
                  <a:gd name="T34" fmla="*/ 5 w 30"/>
                  <a:gd name="T35" fmla="*/ 45 h 46"/>
                  <a:gd name="T36" fmla="*/ 4 w 30"/>
                  <a:gd name="T37" fmla="*/ 46 h 46"/>
                  <a:gd name="T38" fmla="*/ 3 w 30"/>
                  <a:gd name="T39" fmla="*/ 46 h 46"/>
                  <a:gd name="T40" fmla="*/ 1 w 30"/>
                  <a:gd name="T41" fmla="*/ 46 h 46"/>
                  <a:gd name="T42" fmla="*/ 1 w 30"/>
                  <a:gd name="T43" fmla="*/ 45 h 46"/>
                  <a:gd name="T44" fmla="*/ 0 w 30"/>
                  <a:gd name="T45" fmla="*/ 45 h 46"/>
                  <a:gd name="T46" fmla="*/ 0 w 30"/>
                  <a:gd name="T47" fmla="*/ 44 h 46"/>
                  <a:gd name="T48" fmla="*/ 0 w 30"/>
                  <a:gd name="T49" fmla="*/ 2 h 46"/>
                  <a:gd name="T50" fmla="*/ 1 w 30"/>
                  <a:gd name="T51" fmla="*/ 0 h 46"/>
                  <a:gd name="T52" fmla="*/ 2 w 30"/>
                  <a:gd name="T53" fmla="*/ 0 h 46"/>
                  <a:gd name="T54" fmla="*/ 12 w 30"/>
                  <a:gd name="T55" fmla="*/ 0 h 46"/>
                  <a:gd name="T56" fmla="*/ 15 w 30"/>
                  <a:gd name="T57" fmla="*/ 0 h 46"/>
                  <a:gd name="T58" fmla="*/ 17 w 30"/>
                  <a:gd name="T59" fmla="*/ 0 h 46"/>
                  <a:gd name="T60" fmla="*/ 21 w 30"/>
                  <a:gd name="T61" fmla="*/ 2 h 46"/>
                  <a:gd name="T62" fmla="*/ 25 w 30"/>
                  <a:gd name="T63" fmla="*/ 4 h 46"/>
                  <a:gd name="T64" fmla="*/ 27 w 30"/>
                  <a:gd name="T65" fmla="*/ 8 h 46"/>
                  <a:gd name="T66" fmla="*/ 28 w 30"/>
                  <a:gd name="T67" fmla="*/ 12 h 46"/>
                  <a:gd name="T68" fmla="*/ 27 w 30"/>
                  <a:gd name="T69" fmla="*/ 16 h 46"/>
                  <a:gd name="T70" fmla="*/ 25 w 30"/>
                  <a:gd name="T71" fmla="*/ 19 h 46"/>
                  <a:gd name="T72" fmla="*/ 22 w 30"/>
                  <a:gd name="T73" fmla="*/ 22 h 46"/>
                  <a:gd name="T74" fmla="*/ 19 w 30"/>
                  <a:gd name="T75" fmla="*/ 23 h 46"/>
                  <a:gd name="T76" fmla="*/ 21 w 30"/>
                  <a:gd name="T77" fmla="*/ 25 h 46"/>
                  <a:gd name="T78" fmla="*/ 22 w 30"/>
                  <a:gd name="T79" fmla="*/ 26 h 46"/>
                  <a:gd name="T80" fmla="*/ 24 w 30"/>
                  <a:gd name="T81" fmla="*/ 29 h 46"/>
                  <a:gd name="T82" fmla="*/ 25 w 30"/>
                  <a:gd name="T83" fmla="*/ 32 h 46"/>
                  <a:gd name="T84" fmla="*/ 29 w 30"/>
                  <a:gd name="T85" fmla="*/ 42 h 46"/>
                  <a:gd name="T86" fmla="*/ 30 w 30"/>
                  <a:gd name="T87" fmla="*/ 44 h 46"/>
                  <a:gd name="T88" fmla="*/ 30 w 30"/>
                  <a:gd name="T89" fmla="*/ 44 h 46"/>
                  <a:gd name="T90" fmla="*/ 21 w 30"/>
                  <a:gd name="T91" fmla="*/ 13 h 46"/>
                  <a:gd name="T92" fmla="*/ 20 w 30"/>
                  <a:gd name="T93" fmla="*/ 8 h 46"/>
                  <a:gd name="T94" fmla="*/ 16 w 30"/>
                  <a:gd name="T95" fmla="*/ 5 h 46"/>
                  <a:gd name="T96" fmla="*/ 14 w 30"/>
                  <a:gd name="T97" fmla="*/ 5 h 46"/>
                  <a:gd name="T98" fmla="*/ 11 w 30"/>
                  <a:gd name="T99" fmla="*/ 5 h 46"/>
                  <a:gd name="T100" fmla="*/ 6 w 30"/>
                  <a:gd name="T101" fmla="*/ 5 h 46"/>
                  <a:gd name="T102" fmla="*/ 6 w 30"/>
                  <a:gd name="T103" fmla="*/ 20 h 46"/>
                  <a:gd name="T104" fmla="*/ 12 w 30"/>
                  <a:gd name="T105" fmla="*/ 20 h 46"/>
                  <a:gd name="T106" fmla="*/ 16 w 30"/>
                  <a:gd name="T107" fmla="*/ 20 h 46"/>
                  <a:gd name="T108" fmla="*/ 19 w 30"/>
                  <a:gd name="T109" fmla="*/ 18 h 46"/>
                  <a:gd name="T110" fmla="*/ 21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4"/>
                    </a:moveTo>
                    <a:cubicBezTo>
                      <a:pt x="30" y="45"/>
                      <a:pt x="30" y="45"/>
                      <a:pt x="30" y="45"/>
                    </a:cubicBezTo>
                    <a:cubicBezTo>
                      <a:pt x="30" y="45"/>
                      <a:pt x="30" y="45"/>
                      <a:pt x="30" y="45"/>
                    </a:cubicBezTo>
                    <a:cubicBezTo>
                      <a:pt x="29" y="45"/>
                      <a:pt x="29" y="45"/>
                      <a:pt x="29" y="46"/>
                    </a:cubicBezTo>
                    <a:cubicBezTo>
                      <a:pt x="28" y="46"/>
                      <a:pt x="28" y="46"/>
                      <a:pt x="27" y="46"/>
                    </a:cubicBezTo>
                    <a:cubicBezTo>
                      <a:pt x="26" y="46"/>
                      <a:pt x="26" y="46"/>
                      <a:pt x="26" y="46"/>
                    </a:cubicBezTo>
                    <a:cubicBezTo>
                      <a:pt x="25" y="45"/>
                      <a:pt x="25" y="45"/>
                      <a:pt x="25" y="45"/>
                    </a:cubicBezTo>
                    <a:cubicBezTo>
                      <a:pt x="24" y="45"/>
                      <a:pt x="24" y="45"/>
                      <a:pt x="24" y="45"/>
                    </a:cubicBezTo>
                    <a:cubicBezTo>
                      <a:pt x="24" y="45"/>
                      <a:pt x="24" y="44"/>
                      <a:pt x="24" y="44"/>
                    </a:cubicBezTo>
                    <a:cubicBezTo>
                      <a:pt x="20" y="33"/>
                      <a:pt x="20" y="33"/>
                      <a:pt x="20" y="33"/>
                    </a:cubicBezTo>
                    <a:cubicBezTo>
                      <a:pt x="19" y="32"/>
                      <a:pt x="19" y="31"/>
                      <a:pt x="18" y="30"/>
                    </a:cubicBezTo>
                    <a:cubicBezTo>
                      <a:pt x="17" y="29"/>
                      <a:pt x="17" y="28"/>
                      <a:pt x="16" y="27"/>
                    </a:cubicBezTo>
                    <a:cubicBezTo>
                      <a:pt x="15" y="27"/>
                      <a:pt x="15" y="26"/>
                      <a:pt x="14" y="26"/>
                    </a:cubicBezTo>
                    <a:cubicBezTo>
                      <a:pt x="13" y="25"/>
                      <a:pt x="11" y="25"/>
                      <a:pt x="10" y="25"/>
                    </a:cubicBezTo>
                    <a:cubicBezTo>
                      <a:pt x="6" y="25"/>
                      <a:pt x="6" y="25"/>
                      <a:pt x="6" y="25"/>
                    </a:cubicBezTo>
                    <a:cubicBezTo>
                      <a:pt x="6" y="44"/>
                      <a:pt x="6" y="44"/>
                      <a:pt x="6" y="44"/>
                    </a:cubicBezTo>
                    <a:cubicBezTo>
                      <a:pt x="6" y="45"/>
                      <a:pt x="6" y="45"/>
                      <a:pt x="6" y="45"/>
                    </a:cubicBezTo>
                    <a:cubicBezTo>
                      <a:pt x="6" y="45"/>
                      <a:pt x="6" y="45"/>
                      <a:pt x="5" y="45"/>
                    </a:cubicBezTo>
                    <a:cubicBezTo>
                      <a:pt x="5" y="45"/>
                      <a:pt x="5" y="45"/>
                      <a:pt x="4" y="46"/>
                    </a:cubicBezTo>
                    <a:cubicBezTo>
                      <a:pt x="4" y="46"/>
                      <a:pt x="4" y="46"/>
                      <a:pt x="3" y="46"/>
                    </a:cubicBezTo>
                    <a:cubicBezTo>
                      <a:pt x="2" y="46"/>
                      <a:pt x="2" y="46"/>
                      <a:pt x="1" y="46"/>
                    </a:cubicBezTo>
                    <a:cubicBezTo>
                      <a:pt x="1" y="45"/>
                      <a:pt x="1" y="45"/>
                      <a:pt x="1" y="45"/>
                    </a:cubicBezTo>
                    <a:cubicBezTo>
                      <a:pt x="0" y="45"/>
                      <a:pt x="0" y="45"/>
                      <a:pt x="0" y="45"/>
                    </a:cubicBezTo>
                    <a:cubicBezTo>
                      <a:pt x="0" y="45"/>
                      <a:pt x="0" y="45"/>
                      <a:pt x="0" y="44"/>
                    </a:cubicBezTo>
                    <a:cubicBezTo>
                      <a:pt x="0" y="2"/>
                      <a:pt x="0" y="2"/>
                      <a:pt x="0" y="2"/>
                    </a:cubicBezTo>
                    <a:cubicBezTo>
                      <a:pt x="0" y="1"/>
                      <a:pt x="0" y="1"/>
                      <a:pt x="1" y="0"/>
                    </a:cubicBezTo>
                    <a:cubicBezTo>
                      <a:pt x="1" y="0"/>
                      <a:pt x="2" y="0"/>
                      <a:pt x="2" y="0"/>
                    </a:cubicBezTo>
                    <a:cubicBezTo>
                      <a:pt x="12" y="0"/>
                      <a:pt x="12" y="0"/>
                      <a:pt x="12" y="0"/>
                    </a:cubicBezTo>
                    <a:cubicBezTo>
                      <a:pt x="13" y="0"/>
                      <a:pt x="14" y="0"/>
                      <a:pt x="15" y="0"/>
                    </a:cubicBezTo>
                    <a:cubicBezTo>
                      <a:pt x="15" y="0"/>
                      <a:pt x="16" y="0"/>
                      <a:pt x="17" y="0"/>
                    </a:cubicBezTo>
                    <a:cubicBezTo>
                      <a:pt x="18" y="0"/>
                      <a:pt x="20" y="1"/>
                      <a:pt x="21" y="2"/>
                    </a:cubicBezTo>
                    <a:cubicBezTo>
                      <a:pt x="23" y="2"/>
                      <a:pt x="24" y="3"/>
                      <a:pt x="25" y="4"/>
                    </a:cubicBezTo>
                    <a:cubicBezTo>
                      <a:pt x="26" y="5"/>
                      <a:pt x="26" y="6"/>
                      <a:pt x="27" y="8"/>
                    </a:cubicBezTo>
                    <a:cubicBezTo>
                      <a:pt x="27" y="9"/>
                      <a:pt x="28" y="10"/>
                      <a:pt x="28" y="12"/>
                    </a:cubicBezTo>
                    <a:cubicBezTo>
                      <a:pt x="28" y="13"/>
                      <a:pt x="27" y="15"/>
                      <a:pt x="27" y="16"/>
                    </a:cubicBezTo>
                    <a:cubicBezTo>
                      <a:pt x="27" y="17"/>
                      <a:pt x="26" y="18"/>
                      <a:pt x="25" y="19"/>
                    </a:cubicBezTo>
                    <a:cubicBezTo>
                      <a:pt x="24" y="20"/>
                      <a:pt x="23" y="21"/>
                      <a:pt x="22" y="22"/>
                    </a:cubicBezTo>
                    <a:cubicBezTo>
                      <a:pt x="21" y="22"/>
                      <a:pt x="20" y="23"/>
                      <a:pt x="19" y="23"/>
                    </a:cubicBezTo>
                    <a:cubicBezTo>
                      <a:pt x="19" y="24"/>
                      <a:pt x="20" y="24"/>
                      <a:pt x="21" y="25"/>
                    </a:cubicBezTo>
                    <a:cubicBezTo>
                      <a:pt x="21" y="25"/>
                      <a:pt x="22" y="26"/>
                      <a:pt x="22" y="26"/>
                    </a:cubicBezTo>
                    <a:cubicBezTo>
                      <a:pt x="23" y="27"/>
                      <a:pt x="24" y="28"/>
                      <a:pt x="24" y="29"/>
                    </a:cubicBezTo>
                    <a:cubicBezTo>
                      <a:pt x="24" y="30"/>
                      <a:pt x="25" y="31"/>
                      <a:pt x="25" y="32"/>
                    </a:cubicBezTo>
                    <a:cubicBezTo>
                      <a:pt x="29" y="42"/>
                      <a:pt x="29" y="42"/>
                      <a:pt x="29" y="42"/>
                    </a:cubicBezTo>
                    <a:cubicBezTo>
                      <a:pt x="30" y="43"/>
                      <a:pt x="30" y="43"/>
                      <a:pt x="30" y="44"/>
                    </a:cubicBezTo>
                    <a:cubicBezTo>
                      <a:pt x="30" y="44"/>
                      <a:pt x="30" y="44"/>
                      <a:pt x="30" y="44"/>
                    </a:cubicBezTo>
                    <a:close/>
                    <a:moveTo>
                      <a:pt x="21" y="13"/>
                    </a:moveTo>
                    <a:cubicBezTo>
                      <a:pt x="21" y="11"/>
                      <a:pt x="21" y="9"/>
                      <a:pt x="20" y="8"/>
                    </a:cubicBezTo>
                    <a:cubicBezTo>
                      <a:pt x="19" y="7"/>
                      <a:pt x="18" y="6"/>
                      <a:pt x="16" y="5"/>
                    </a:cubicBezTo>
                    <a:cubicBezTo>
                      <a:pt x="15"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3" y="20"/>
                      <a:pt x="15" y="20"/>
                      <a:pt x="16" y="20"/>
                    </a:cubicBezTo>
                    <a:cubicBezTo>
                      <a:pt x="17" y="19"/>
                      <a:pt x="18" y="19"/>
                      <a:pt x="19" y="18"/>
                    </a:cubicBezTo>
                    <a:cubicBezTo>
                      <a:pt x="20" y="17"/>
                      <a:pt x="20" y="17"/>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0" name="Freeform 558">
                <a:extLst>
                  <a:ext uri="{FF2B5EF4-FFF2-40B4-BE49-F238E27FC236}">
                    <a16:creationId xmlns:a16="http://schemas.microsoft.com/office/drawing/2014/main" id="{F192E4B2-DF4B-4666-B240-044F162324A5}"/>
                  </a:ext>
                </a:extLst>
              </p:cNvPr>
              <p:cNvSpPr>
                <a:spLocks/>
              </p:cNvSpPr>
              <p:nvPr userDrawn="1"/>
            </p:nvSpPr>
            <p:spPr bwMode="auto">
              <a:xfrm>
                <a:off x="5173" y="2664"/>
                <a:ext cx="28" cy="35"/>
              </a:xfrm>
              <a:custGeom>
                <a:avLst/>
                <a:gdLst>
                  <a:gd name="T0" fmla="*/ 37 w 37"/>
                  <a:gd name="T1" fmla="*/ 7 h 47"/>
                  <a:gd name="T2" fmla="*/ 37 w 37"/>
                  <a:gd name="T3" fmla="*/ 8 h 47"/>
                  <a:gd name="T4" fmla="*/ 37 w 37"/>
                  <a:gd name="T5" fmla="*/ 9 h 47"/>
                  <a:gd name="T6" fmla="*/ 37 w 37"/>
                  <a:gd name="T7" fmla="*/ 10 h 47"/>
                  <a:gd name="T8" fmla="*/ 36 w 37"/>
                  <a:gd name="T9" fmla="*/ 10 h 47"/>
                  <a:gd name="T10" fmla="*/ 35 w 37"/>
                  <a:gd name="T11" fmla="*/ 9 h 47"/>
                  <a:gd name="T12" fmla="*/ 32 w 37"/>
                  <a:gd name="T13" fmla="*/ 8 h 47"/>
                  <a:gd name="T14" fmla="*/ 28 w 37"/>
                  <a:gd name="T15" fmla="*/ 6 h 47"/>
                  <a:gd name="T16" fmla="*/ 23 w 37"/>
                  <a:gd name="T17" fmla="*/ 5 h 47"/>
                  <a:gd name="T18" fmla="*/ 16 w 37"/>
                  <a:gd name="T19" fmla="*/ 7 h 47"/>
                  <a:gd name="T20" fmla="*/ 11 w 37"/>
                  <a:gd name="T21" fmla="*/ 11 h 47"/>
                  <a:gd name="T22" fmla="*/ 8 w 37"/>
                  <a:gd name="T23" fmla="*/ 16 h 47"/>
                  <a:gd name="T24" fmla="*/ 7 w 37"/>
                  <a:gd name="T25" fmla="*/ 24 h 47"/>
                  <a:gd name="T26" fmla="*/ 8 w 37"/>
                  <a:gd name="T27" fmla="*/ 31 h 47"/>
                  <a:gd name="T28" fmla="*/ 11 w 37"/>
                  <a:gd name="T29" fmla="*/ 37 h 47"/>
                  <a:gd name="T30" fmla="*/ 17 w 37"/>
                  <a:gd name="T31" fmla="*/ 41 h 47"/>
                  <a:gd name="T32" fmla="*/ 23 w 37"/>
                  <a:gd name="T33" fmla="*/ 42 h 47"/>
                  <a:gd name="T34" fmla="*/ 27 w 37"/>
                  <a:gd name="T35" fmla="*/ 41 h 47"/>
                  <a:gd name="T36" fmla="*/ 31 w 37"/>
                  <a:gd name="T37" fmla="*/ 40 h 47"/>
                  <a:gd name="T38" fmla="*/ 31 w 37"/>
                  <a:gd name="T39" fmla="*/ 26 h 47"/>
                  <a:gd name="T40" fmla="*/ 21 w 37"/>
                  <a:gd name="T41" fmla="*/ 26 h 47"/>
                  <a:gd name="T42" fmla="*/ 20 w 37"/>
                  <a:gd name="T43" fmla="*/ 26 h 47"/>
                  <a:gd name="T44" fmla="*/ 20 w 37"/>
                  <a:gd name="T45" fmla="*/ 24 h 47"/>
                  <a:gd name="T46" fmla="*/ 20 w 37"/>
                  <a:gd name="T47" fmla="*/ 23 h 47"/>
                  <a:gd name="T48" fmla="*/ 20 w 37"/>
                  <a:gd name="T49" fmla="*/ 22 h 47"/>
                  <a:gd name="T50" fmla="*/ 20 w 37"/>
                  <a:gd name="T51" fmla="*/ 22 h 47"/>
                  <a:gd name="T52" fmla="*/ 21 w 37"/>
                  <a:gd name="T53" fmla="*/ 21 h 47"/>
                  <a:gd name="T54" fmla="*/ 35 w 37"/>
                  <a:gd name="T55" fmla="*/ 21 h 47"/>
                  <a:gd name="T56" fmla="*/ 36 w 37"/>
                  <a:gd name="T57" fmla="*/ 22 h 47"/>
                  <a:gd name="T58" fmla="*/ 37 w 37"/>
                  <a:gd name="T59" fmla="*/ 22 h 47"/>
                  <a:gd name="T60" fmla="*/ 37 w 37"/>
                  <a:gd name="T61" fmla="*/ 23 h 47"/>
                  <a:gd name="T62" fmla="*/ 37 w 37"/>
                  <a:gd name="T63" fmla="*/ 24 h 47"/>
                  <a:gd name="T64" fmla="*/ 37 w 37"/>
                  <a:gd name="T65" fmla="*/ 41 h 47"/>
                  <a:gd name="T66" fmla="*/ 37 w 37"/>
                  <a:gd name="T67" fmla="*/ 43 h 47"/>
                  <a:gd name="T68" fmla="*/ 36 w 37"/>
                  <a:gd name="T69" fmla="*/ 44 h 47"/>
                  <a:gd name="T70" fmla="*/ 33 w 37"/>
                  <a:gd name="T71" fmla="*/ 45 h 47"/>
                  <a:gd name="T72" fmla="*/ 30 w 37"/>
                  <a:gd name="T73" fmla="*/ 46 h 47"/>
                  <a:gd name="T74" fmla="*/ 26 w 37"/>
                  <a:gd name="T75" fmla="*/ 47 h 47"/>
                  <a:gd name="T76" fmla="*/ 23 w 37"/>
                  <a:gd name="T77" fmla="*/ 47 h 47"/>
                  <a:gd name="T78" fmla="*/ 13 w 37"/>
                  <a:gd name="T79" fmla="*/ 45 h 47"/>
                  <a:gd name="T80" fmla="*/ 6 w 37"/>
                  <a:gd name="T81" fmla="*/ 41 h 47"/>
                  <a:gd name="T82" fmla="*/ 2 w 37"/>
                  <a:gd name="T83" fmla="*/ 33 h 47"/>
                  <a:gd name="T84" fmla="*/ 0 w 37"/>
                  <a:gd name="T85" fmla="*/ 24 h 47"/>
                  <a:gd name="T86" fmla="*/ 2 w 37"/>
                  <a:gd name="T87" fmla="*/ 14 h 47"/>
                  <a:gd name="T88" fmla="*/ 7 w 37"/>
                  <a:gd name="T89" fmla="*/ 7 h 47"/>
                  <a:gd name="T90" fmla="*/ 14 w 37"/>
                  <a:gd name="T91" fmla="*/ 2 h 47"/>
                  <a:gd name="T92" fmla="*/ 23 w 37"/>
                  <a:gd name="T93" fmla="*/ 0 h 47"/>
                  <a:gd name="T94" fmla="*/ 28 w 37"/>
                  <a:gd name="T95" fmla="*/ 1 h 47"/>
                  <a:gd name="T96" fmla="*/ 32 w 37"/>
                  <a:gd name="T97" fmla="*/ 2 h 47"/>
                  <a:gd name="T98" fmla="*/ 35 w 37"/>
                  <a:gd name="T99" fmla="*/ 3 h 47"/>
                  <a:gd name="T100" fmla="*/ 37 w 37"/>
                  <a:gd name="T101" fmla="*/ 4 h 47"/>
                  <a:gd name="T102" fmla="*/ 37 w 37"/>
                  <a:gd name="T103" fmla="*/ 5 h 47"/>
                  <a:gd name="T104" fmla="*/ 37 w 37"/>
                  <a:gd name="T105"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7">
                    <a:moveTo>
                      <a:pt x="37" y="7"/>
                    </a:moveTo>
                    <a:cubicBezTo>
                      <a:pt x="37" y="8"/>
                      <a:pt x="37" y="8"/>
                      <a:pt x="37" y="8"/>
                    </a:cubicBezTo>
                    <a:cubicBezTo>
                      <a:pt x="37" y="9"/>
                      <a:pt x="37" y="9"/>
                      <a:pt x="37" y="9"/>
                    </a:cubicBezTo>
                    <a:cubicBezTo>
                      <a:pt x="37" y="9"/>
                      <a:pt x="37" y="9"/>
                      <a:pt x="37" y="10"/>
                    </a:cubicBezTo>
                    <a:cubicBezTo>
                      <a:pt x="37" y="10"/>
                      <a:pt x="37" y="10"/>
                      <a:pt x="36" y="10"/>
                    </a:cubicBezTo>
                    <a:cubicBezTo>
                      <a:pt x="36" y="10"/>
                      <a:pt x="36" y="9"/>
                      <a:pt x="35" y="9"/>
                    </a:cubicBezTo>
                    <a:cubicBezTo>
                      <a:pt x="34" y="9"/>
                      <a:pt x="33" y="8"/>
                      <a:pt x="32" y="8"/>
                    </a:cubicBezTo>
                    <a:cubicBezTo>
                      <a:pt x="31" y="7"/>
                      <a:pt x="30" y="7"/>
                      <a:pt x="28" y="6"/>
                    </a:cubicBezTo>
                    <a:cubicBezTo>
                      <a:pt x="27" y="6"/>
                      <a:pt x="25" y="5"/>
                      <a:pt x="23" y="5"/>
                    </a:cubicBezTo>
                    <a:cubicBezTo>
                      <a:pt x="20" y="5"/>
                      <a:pt x="18" y="6"/>
                      <a:pt x="16" y="7"/>
                    </a:cubicBezTo>
                    <a:cubicBezTo>
                      <a:pt x="14" y="8"/>
                      <a:pt x="13" y="9"/>
                      <a:pt x="11" y="11"/>
                    </a:cubicBezTo>
                    <a:cubicBezTo>
                      <a:pt x="10" y="12"/>
                      <a:pt x="9" y="14"/>
                      <a:pt x="8" y="16"/>
                    </a:cubicBezTo>
                    <a:cubicBezTo>
                      <a:pt x="7" y="19"/>
                      <a:pt x="7" y="21"/>
                      <a:pt x="7" y="24"/>
                    </a:cubicBezTo>
                    <a:cubicBezTo>
                      <a:pt x="7" y="27"/>
                      <a:pt x="7" y="29"/>
                      <a:pt x="8" y="31"/>
                    </a:cubicBezTo>
                    <a:cubicBezTo>
                      <a:pt x="9" y="34"/>
                      <a:pt x="10" y="35"/>
                      <a:pt x="11" y="37"/>
                    </a:cubicBezTo>
                    <a:cubicBezTo>
                      <a:pt x="13" y="39"/>
                      <a:pt x="15" y="40"/>
                      <a:pt x="17" y="41"/>
                    </a:cubicBezTo>
                    <a:cubicBezTo>
                      <a:pt x="19" y="41"/>
                      <a:pt x="21" y="42"/>
                      <a:pt x="23" y="42"/>
                    </a:cubicBezTo>
                    <a:cubicBezTo>
                      <a:pt x="24" y="42"/>
                      <a:pt x="26" y="42"/>
                      <a:pt x="27" y="41"/>
                    </a:cubicBezTo>
                    <a:cubicBezTo>
                      <a:pt x="29" y="41"/>
                      <a:pt x="30" y="40"/>
                      <a:pt x="31" y="40"/>
                    </a:cubicBezTo>
                    <a:cubicBezTo>
                      <a:pt x="31" y="26"/>
                      <a:pt x="31" y="26"/>
                      <a:pt x="31" y="26"/>
                    </a:cubicBezTo>
                    <a:cubicBezTo>
                      <a:pt x="21" y="26"/>
                      <a:pt x="21" y="26"/>
                      <a:pt x="21" y="26"/>
                    </a:cubicBezTo>
                    <a:cubicBezTo>
                      <a:pt x="20" y="26"/>
                      <a:pt x="20" y="26"/>
                      <a:pt x="20" y="26"/>
                    </a:cubicBezTo>
                    <a:cubicBezTo>
                      <a:pt x="20" y="25"/>
                      <a:pt x="20" y="25"/>
                      <a:pt x="20" y="24"/>
                    </a:cubicBezTo>
                    <a:cubicBezTo>
                      <a:pt x="20" y="24"/>
                      <a:pt x="20" y="23"/>
                      <a:pt x="20" y="23"/>
                    </a:cubicBezTo>
                    <a:cubicBezTo>
                      <a:pt x="20" y="23"/>
                      <a:pt x="20" y="22"/>
                      <a:pt x="20" y="22"/>
                    </a:cubicBezTo>
                    <a:cubicBezTo>
                      <a:pt x="20" y="22"/>
                      <a:pt x="20" y="22"/>
                      <a:pt x="20" y="22"/>
                    </a:cubicBezTo>
                    <a:cubicBezTo>
                      <a:pt x="20" y="22"/>
                      <a:pt x="21" y="21"/>
                      <a:pt x="21" y="21"/>
                    </a:cubicBezTo>
                    <a:cubicBezTo>
                      <a:pt x="35" y="21"/>
                      <a:pt x="35" y="21"/>
                      <a:pt x="35" y="21"/>
                    </a:cubicBezTo>
                    <a:cubicBezTo>
                      <a:pt x="36" y="21"/>
                      <a:pt x="36" y="22"/>
                      <a:pt x="36" y="22"/>
                    </a:cubicBezTo>
                    <a:cubicBezTo>
                      <a:pt x="36" y="22"/>
                      <a:pt x="37" y="22"/>
                      <a:pt x="37" y="22"/>
                    </a:cubicBezTo>
                    <a:cubicBezTo>
                      <a:pt x="37" y="22"/>
                      <a:pt x="37" y="22"/>
                      <a:pt x="37" y="23"/>
                    </a:cubicBezTo>
                    <a:cubicBezTo>
                      <a:pt x="37" y="23"/>
                      <a:pt x="37" y="24"/>
                      <a:pt x="37" y="24"/>
                    </a:cubicBezTo>
                    <a:cubicBezTo>
                      <a:pt x="37" y="41"/>
                      <a:pt x="37" y="41"/>
                      <a:pt x="37" y="41"/>
                    </a:cubicBezTo>
                    <a:cubicBezTo>
                      <a:pt x="37" y="42"/>
                      <a:pt x="37" y="42"/>
                      <a:pt x="37" y="43"/>
                    </a:cubicBezTo>
                    <a:cubicBezTo>
                      <a:pt x="37" y="43"/>
                      <a:pt x="36" y="44"/>
                      <a:pt x="36" y="44"/>
                    </a:cubicBezTo>
                    <a:cubicBezTo>
                      <a:pt x="35" y="44"/>
                      <a:pt x="34" y="45"/>
                      <a:pt x="33" y="45"/>
                    </a:cubicBezTo>
                    <a:cubicBezTo>
                      <a:pt x="32" y="46"/>
                      <a:pt x="31" y="46"/>
                      <a:pt x="30" y="46"/>
                    </a:cubicBezTo>
                    <a:cubicBezTo>
                      <a:pt x="29" y="46"/>
                      <a:pt x="27" y="47"/>
                      <a:pt x="26" y="47"/>
                    </a:cubicBezTo>
                    <a:cubicBezTo>
                      <a:pt x="25" y="47"/>
                      <a:pt x="24" y="47"/>
                      <a:pt x="23" y="47"/>
                    </a:cubicBezTo>
                    <a:cubicBezTo>
                      <a:pt x="19" y="47"/>
                      <a:pt x="16" y="46"/>
                      <a:pt x="13" y="45"/>
                    </a:cubicBezTo>
                    <a:cubicBezTo>
                      <a:pt x="11" y="44"/>
                      <a:pt x="8" y="43"/>
                      <a:pt x="6" y="41"/>
                    </a:cubicBezTo>
                    <a:cubicBezTo>
                      <a:pt x="4" y="39"/>
                      <a:pt x="3" y="36"/>
                      <a:pt x="2" y="33"/>
                    </a:cubicBezTo>
                    <a:cubicBezTo>
                      <a:pt x="1" y="31"/>
                      <a:pt x="0" y="28"/>
                      <a:pt x="0" y="24"/>
                    </a:cubicBezTo>
                    <a:cubicBezTo>
                      <a:pt x="0" y="20"/>
                      <a:pt x="1" y="17"/>
                      <a:pt x="2" y="14"/>
                    </a:cubicBezTo>
                    <a:cubicBezTo>
                      <a:pt x="3" y="11"/>
                      <a:pt x="5" y="9"/>
                      <a:pt x="7" y="7"/>
                    </a:cubicBezTo>
                    <a:cubicBezTo>
                      <a:pt x="9" y="5"/>
                      <a:pt x="11" y="3"/>
                      <a:pt x="14" y="2"/>
                    </a:cubicBezTo>
                    <a:cubicBezTo>
                      <a:pt x="17" y="1"/>
                      <a:pt x="20" y="0"/>
                      <a:pt x="23" y="0"/>
                    </a:cubicBezTo>
                    <a:cubicBezTo>
                      <a:pt x="25" y="0"/>
                      <a:pt x="26" y="0"/>
                      <a:pt x="28" y="1"/>
                    </a:cubicBezTo>
                    <a:cubicBezTo>
                      <a:pt x="29" y="1"/>
                      <a:pt x="31" y="1"/>
                      <a:pt x="32" y="2"/>
                    </a:cubicBezTo>
                    <a:cubicBezTo>
                      <a:pt x="33" y="2"/>
                      <a:pt x="34" y="3"/>
                      <a:pt x="35" y="3"/>
                    </a:cubicBezTo>
                    <a:cubicBezTo>
                      <a:pt x="36" y="4"/>
                      <a:pt x="36" y="4"/>
                      <a:pt x="37" y="4"/>
                    </a:cubicBezTo>
                    <a:cubicBezTo>
                      <a:pt x="37" y="5"/>
                      <a:pt x="37" y="5"/>
                      <a:pt x="37" y="5"/>
                    </a:cubicBezTo>
                    <a:cubicBezTo>
                      <a:pt x="37" y="6"/>
                      <a:pt x="37" y="6"/>
                      <a:pt x="37" y="7"/>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1" name="Freeform 559">
                <a:extLst>
                  <a:ext uri="{FF2B5EF4-FFF2-40B4-BE49-F238E27FC236}">
                    <a16:creationId xmlns:a16="http://schemas.microsoft.com/office/drawing/2014/main" id="{C4173D5F-09F5-41B8-9954-2B1A9BF6B98D}"/>
                  </a:ext>
                </a:extLst>
              </p:cNvPr>
              <p:cNvSpPr>
                <a:spLocks/>
              </p:cNvSpPr>
              <p:nvPr userDrawn="1"/>
            </p:nvSpPr>
            <p:spPr bwMode="auto">
              <a:xfrm>
                <a:off x="4632" y="3000"/>
                <a:ext cx="18" cy="34"/>
              </a:xfrm>
              <a:custGeom>
                <a:avLst/>
                <a:gdLst>
                  <a:gd name="T0" fmla="*/ 24 w 24"/>
                  <a:gd name="T1" fmla="*/ 2 h 45"/>
                  <a:gd name="T2" fmla="*/ 24 w 24"/>
                  <a:gd name="T3" fmla="*/ 3 h 45"/>
                  <a:gd name="T4" fmla="*/ 23 w 24"/>
                  <a:gd name="T5" fmla="*/ 4 h 45"/>
                  <a:gd name="T6" fmla="*/ 23 w 24"/>
                  <a:gd name="T7" fmla="*/ 5 h 45"/>
                  <a:gd name="T8" fmla="*/ 22 w 24"/>
                  <a:gd name="T9" fmla="*/ 5 h 45"/>
                  <a:gd name="T10" fmla="*/ 6 w 24"/>
                  <a:gd name="T11" fmla="*/ 5 h 45"/>
                  <a:gd name="T12" fmla="*/ 6 w 24"/>
                  <a:gd name="T13" fmla="*/ 20 h 45"/>
                  <a:gd name="T14" fmla="*/ 22 w 24"/>
                  <a:gd name="T15" fmla="*/ 20 h 45"/>
                  <a:gd name="T16" fmla="*/ 22 w 24"/>
                  <a:gd name="T17" fmla="*/ 20 h 45"/>
                  <a:gd name="T18" fmla="*/ 22 w 24"/>
                  <a:gd name="T19" fmla="*/ 21 h 45"/>
                  <a:gd name="T20" fmla="*/ 23 w 24"/>
                  <a:gd name="T21" fmla="*/ 22 h 45"/>
                  <a:gd name="T22" fmla="*/ 23 w 24"/>
                  <a:gd name="T23" fmla="*/ 23 h 45"/>
                  <a:gd name="T24" fmla="*/ 23 w 24"/>
                  <a:gd name="T25" fmla="*/ 24 h 45"/>
                  <a:gd name="T26" fmla="*/ 22 w 24"/>
                  <a:gd name="T27" fmla="*/ 25 h 45"/>
                  <a:gd name="T28" fmla="*/ 22 w 24"/>
                  <a:gd name="T29" fmla="*/ 25 h 45"/>
                  <a:gd name="T30" fmla="*/ 22 w 24"/>
                  <a:gd name="T31" fmla="*/ 25 h 45"/>
                  <a:gd name="T32" fmla="*/ 6 w 24"/>
                  <a:gd name="T33" fmla="*/ 25 h 45"/>
                  <a:gd name="T34" fmla="*/ 6 w 24"/>
                  <a:gd name="T35" fmla="*/ 44 h 45"/>
                  <a:gd name="T36" fmla="*/ 6 w 24"/>
                  <a:gd name="T37" fmla="*/ 45 h 45"/>
                  <a:gd name="T38" fmla="*/ 5 w 24"/>
                  <a:gd name="T39" fmla="*/ 45 h 45"/>
                  <a:gd name="T40" fmla="*/ 4 w 24"/>
                  <a:gd name="T41" fmla="*/ 45 h 45"/>
                  <a:gd name="T42" fmla="*/ 3 w 24"/>
                  <a:gd name="T43" fmla="*/ 45 h 45"/>
                  <a:gd name="T44" fmla="*/ 1 w 24"/>
                  <a:gd name="T45" fmla="*/ 45 h 45"/>
                  <a:gd name="T46" fmla="*/ 0 w 24"/>
                  <a:gd name="T47" fmla="*/ 45 h 45"/>
                  <a:gd name="T48" fmla="*/ 0 w 24"/>
                  <a:gd name="T49" fmla="*/ 45 h 45"/>
                  <a:gd name="T50" fmla="*/ 0 w 24"/>
                  <a:gd name="T51" fmla="*/ 44 h 45"/>
                  <a:gd name="T52" fmla="*/ 0 w 24"/>
                  <a:gd name="T53" fmla="*/ 2 h 45"/>
                  <a:gd name="T54" fmla="*/ 0 w 24"/>
                  <a:gd name="T55" fmla="*/ 0 h 45"/>
                  <a:gd name="T56" fmla="*/ 2 w 24"/>
                  <a:gd name="T57" fmla="*/ 0 h 45"/>
                  <a:gd name="T58" fmla="*/ 22 w 24"/>
                  <a:gd name="T59" fmla="*/ 0 h 45"/>
                  <a:gd name="T60" fmla="*/ 23 w 24"/>
                  <a:gd name="T61" fmla="*/ 0 h 45"/>
                  <a:gd name="T62" fmla="*/ 23 w 24"/>
                  <a:gd name="T63" fmla="*/ 0 h 45"/>
                  <a:gd name="T64" fmla="*/ 24 w 24"/>
                  <a:gd name="T65" fmla="*/ 1 h 45"/>
                  <a:gd name="T66" fmla="*/ 24 w 24"/>
                  <a:gd name="T67"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 h="45">
                    <a:moveTo>
                      <a:pt x="24" y="2"/>
                    </a:moveTo>
                    <a:cubicBezTo>
                      <a:pt x="24" y="3"/>
                      <a:pt x="24" y="3"/>
                      <a:pt x="24" y="3"/>
                    </a:cubicBezTo>
                    <a:cubicBezTo>
                      <a:pt x="23" y="4"/>
                      <a:pt x="23" y="4"/>
                      <a:pt x="23" y="4"/>
                    </a:cubicBezTo>
                    <a:cubicBezTo>
                      <a:pt x="23" y="4"/>
                      <a:pt x="23" y="5"/>
                      <a:pt x="23" y="5"/>
                    </a:cubicBezTo>
                    <a:cubicBezTo>
                      <a:pt x="23" y="5"/>
                      <a:pt x="23" y="5"/>
                      <a:pt x="22" y="5"/>
                    </a:cubicBezTo>
                    <a:cubicBezTo>
                      <a:pt x="6" y="5"/>
                      <a:pt x="6" y="5"/>
                      <a:pt x="6" y="5"/>
                    </a:cubicBezTo>
                    <a:cubicBezTo>
                      <a:pt x="6" y="20"/>
                      <a:pt x="6" y="20"/>
                      <a:pt x="6" y="20"/>
                    </a:cubicBezTo>
                    <a:cubicBezTo>
                      <a:pt x="22" y="20"/>
                      <a:pt x="22" y="20"/>
                      <a:pt x="22" y="20"/>
                    </a:cubicBezTo>
                    <a:cubicBezTo>
                      <a:pt x="22" y="20"/>
                      <a:pt x="22" y="20"/>
                      <a:pt x="22" y="20"/>
                    </a:cubicBezTo>
                    <a:cubicBezTo>
                      <a:pt x="22" y="20"/>
                      <a:pt x="22" y="21"/>
                      <a:pt x="22" y="21"/>
                    </a:cubicBezTo>
                    <a:cubicBezTo>
                      <a:pt x="23" y="21"/>
                      <a:pt x="23" y="21"/>
                      <a:pt x="23" y="22"/>
                    </a:cubicBezTo>
                    <a:cubicBezTo>
                      <a:pt x="23" y="22"/>
                      <a:pt x="23" y="22"/>
                      <a:pt x="23" y="23"/>
                    </a:cubicBezTo>
                    <a:cubicBezTo>
                      <a:pt x="23" y="23"/>
                      <a:pt x="23" y="24"/>
                      <a:pt x="23" y="24"/>
                    </a:cubicBezTo>
                    <a:cubicBezTo>
                      <a:pt x="23" y="24"/>
                      <a:pt x="23" y="24"/>
                      <a:pt x="22" y="25"/>
                    </a:cubicBezTo>
                    <a:cubicBezTo>
                      <a:pt x="22" y="25"/>
                      <a:pt x="22" y="25"/>
                      <a:pt x="22" y="25"/>
                    </a:cubicBezTo>
                    <a:cubicBezTo>
                      <a:pt x="22" y="25"/>
                      <a:pt x="22" y="25"/>
                      <a:pt x="22" y="25"/>
                    </a:cubicBezTo>
                    <a:cubicBezTo>
                      <a:pt x="6" y="25"/>
                      <a:pt x="6" y="25"/>
                      <a:pt x="6" y="25"/>
                    </a:cubicBezTo>
                    <a:cubicBezTo>
                      <a:pt x="6" y="44"/>
                      <a:pt x="6" y="44"/>
                      <a:pt x="6" y="44"/>
                    </a:cubicBezTo>
                    <a:cubicBezTo>
                      <a:pt x="6" y="44"/>
                      <a:pt x="6" y="45"/>
                      <a:pt x="6" y="45"/>
                    </a:cubicBezTo>
                    <a:cubicBezTo>
                      <a:pt x="6" y="45"/>
                      <a:pt x="5" y="45"/>
                      <a:pt x="5" y="45"/>
                    </a:cubicBezTo>
                    <a:cubicBezTo>
                      <a:pt x="5" y="45"/>
                      <a:pt x="5" y="45"/>
                      <a:pt x="4" y="45"/>
                    </a:cubicBezTo>
                    <a:cubicBezTo>
                      <a:pt x="4" y="45"/>
                      <a:pt x="3" y="45"/>
                      <a:pt x="3" y="45"/>
                    </a:cubicBezTo>
                    <a:cubicBezTo>
                      <a:pt x="2" y="45"/>
                      <a:pt x="2" y="45"/>
                      <a:pt x="1" y="45"/>
                    </a:cubicBezTo>
                    <a:cubicBezTo>
                      <a:pt x="1" y="45"/>
                      <a:pt x="1" y="45"/>
                      <a:pt x="0" y="45"/>
                    </a:cubicBezTo>
                    <a:cubicBezTo>
                      <a:pt x="0" y="45"/>
                      <a:pt x="0" y="45"/>
                      <a:pt x="0" y="45"/>
                    </a:cubicBezTo>
                    <a:cubicBezTo>
                      <a:pt x="0" y="45"/>
                      <a:pt x="0" y="44"/>
                      <a:pt x="0" y="44"/>
                    </a:cubicBezTo>
                    <a:cubicBezTo>
                      <a:pt x="0" y="2"/>
                      <a:pt x="0" y="2"/>
                      <a:pt x="0" y="2"/>
                    </a:cubicBezTo>
                    <a:cubicBezTo>
                      <a:pt x="0" y="1"/>
                      <a:pt x="0" y="1"/>
                      <a:pt x="0" y="0"/>
                    </a:cubicBezTo>
                    <a:cubicBezTo>
                      <a:pt x="1" y="0"/>
                      <a:pt x="1" y="0"/>
                      <a:pt x="2" y="0"/>
                    </a:cubicBezTo>
                    <a:cubicBezTo>
                      <a:pt x="22" y="0"/>
                      <a:pt x="22" y="0"/>
                      <a:pt x="22" y="0"/>
                    </a:cubicBezTo>
                    <a:cubicBezTo>
                      <a:pt x="23" y="0"/>
                      <a:pt x="23" y="0"/>
                      <a:pt x="23" y="0"/>
                    </a:cubicBezTo>
                    <a:cubicBezTo>
                      <a:pt x="23" y="0"/>
                      <a:pt x="23" y="0"/>
                      <a:pt x="23" y="0"/>
                    </a:cubicBezTo>
                    <a:cubicBezTo>
                      <a:pt x="23" y="0"/>
                      <a:pt x="23" y="1"/>
                      <a:pt x="24" y="1"/>
                    </a:cubicBezTo>
                    <a:cubicBezTo>
                      <a:pt x="24" y="1"/>
                      <a:pt x="24" y="2"/>
                      <a:pt x="24" y="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2" name="Freeform 560">
                <a:extLst>
                  <a:ext uri="{FF2B5EF4-FFF2-40B4-BE49-F238E27FC236}">
                    <a16:creationId xmlns:a16="http://schemas.microsoft.com/office/drawing/2014/main" id="{F546C537-11A0-4F85-8250-20A2AD69AE49}"/>
                  </a:ext>
                </a:extLst>
              </p:cNvPr>
              <p:cNvSpPr>
                <a:spLocks noEditPoints="1"/>
              </p:cNvSpPr>
              <p:nvPr userDrawn="1"/>
            </p:nvSpPr>
            <p:spPr bwMode="auto">
              <a:xfrm>
                <a:off x="4657" y="3000"/>
                <a:ext cx="23" cy="34"/>
              </a:xfrm>
              <a:custGeom>
                <a:avLst/>
                <a:gdLst>
                  <a:gd name="T0" fmla="*/ 30 w 30"/>
                  <a:gd name="T1" fmla="*/ 44 h 45"/>
                  <a:gd name="T2" fmla="*/ 30 w 30"/>
                  <a:gd name="T3" fmla="*/ 45 h 45"/>
                  <a:gd name="T4" fmla="*/ 30 w 30"/>
                  <a:gd name="T5" fmla="*/ 45 h 45"/>
                  <a:gd name="T6" fmla="*/ 29 w 30"/>
                  <a:gd name="T7" fmla="*/ 45 h 45"/>
                  <a:gd name="T8" fmla="*/ 27 w 30"/>
                  <a:gd name="T9" fmla="*/ 45 h 45"/>
                  <a:gd name="T10" fmla="*/ 25 w 30"/>
                  <a:gd name="T11" fmla="*/ 45 h 45"/>
                  <a:gd name="T12" fmla="*/ 24 w 30"/>
                  <a:gd name="T13" fmla="*/ 45 h 45"/>
                  <a:gd name="T14" fmla="*/ 24 w 30"/>
                  <a:gd name="T15" fmla="*/ 45 h 45"/>
                  <a:gd name="T16" fmla="*/ 24 w 30"/>
                  <a:gd name="T17" fmla="*/ 44 h 45"/>
                  <a:gd name="T18" fmla="*/ 19 w 30"/>
                  <a:gd name="T19" fmla="*/ 33 h 45"/>
                  <a:gd name="T20" fmla="*/ 18 w 30"/>
                  <a:gd name="T21" fmla="*/ 30 h 45"/>
                  <a:gd name="T22" fmla="*/ 16 w 30"/>
                  <a:gd name="T23" fmla="*/ 27 h 45"/>
                  <a:gd name="T24" fmla="*/ 13 w 30"/>
                  <a:gd name="T25" fmla="*/ 25 h 45"/>
                  <a:gd name="T26" fmla="*/ 10 w 30"/>
                  <a:gd name="T27" fmla="*/ 25 h 45"/>
                  <a:gd name="T28" fmla="*/ 6 w 30"/>
                  <a:gd name="T29" fmla="*/ 25 h 45"/>
                  <a:gd name="T30" fmla="*/ 6 w 30"/>
                  <a:gd name="T31" fmla="*/ 44 h 45"/>
                  <a:gd name="T32" fmla="*/ 6 w 30"/>
                  <a:gd name="T33" fmla="*/ 45 h 45"/>
                  <a:gd name="T34" fmla="*/ 5 w 30"/>
                  <a:gd name="T35" fmla="*/ 45 h 45"/>
                  <a:gd name="T36" fmla="*/ 4 w 30"/>
                  <a:gd name="T37" fmla="*/ 45 h 45"/>
                  <a:gd name="T38" fmla="*/ 3 w 30"/>
                  <a:gd name="T39" fmla="*/ 45 h 45"/>
                  <a:gd name="T40" fmla="*/ 1 w 30"/>
                  <a:gd name="T41" fmla="*/ 45 h 45"/>
                  <a:gd name="T42" fmla="*/ 0 w 30"/>
                  <a:gd name="T43" fmla="*/ 45 h 45"/>
                  <a:gd name="T44" fmla="*/ 0 w 30"/>
                  <a:gd name="T45" fmla="*/ 45 h 45"/>
                  <a:gd name="T46" fmla="*/ 0 w 30"/>
                  <a:gd name="T47" fmla="*/ 44 h 45"/>
                  <a:gd name="T48" fmla="*/ 0 w 30"/>
                  <a:gd name="T49" fmla="*/ 2 h 45"/>
                  <a:gd name="T50" fmla="*/ 1 w 30"/>
                  <a:gd name="T51" fmla="*/ 0 h 45"/>
                  <a:gd name="T52" fmla="*/ 2 w 30"/>
                  <a:gd name="T53" fmla="*/ 0 h 45"/>
                  <a:gd name="T54" fmla="*/ 12 w 30"/>
                  <a:gd name="T55" fmla="*/ 0 h 45"/>
                  <a:gd name="T56" fmla="*/ 15 w 30"/>
                  <a:gd name="T57" fmla="*/ 0 h 45"/>
                  <a:gd name="T58" fmla="*/ 17 w 30"/>
                  <a:gd name="T59" fmla="*/ 0 h 45"/>
                  <a:gd name="T60" fmla="*/ 21 w 30"/>
                  <a:gd name="T61" fmla="*/ 1 h 45"/>
                  <a:gd name="T62" fmla="*/ 25 w 30"/>
                  <a:gd name="T63" fmla="*/ 4 h 45"/>
                  <a:gd name="T64" fmla="*/ 27 w 30"/>
                  <a:gd name="T65" fmla="*/ 7 h 45"/>
                  <a:gd name="T66" fmla="*/ 27 w 30"/>
                  <a:gd name="T67" fmla="*/ 12 h 45"/>
                  <a:gd name="T68" fmla="*/ 27 w 30"/>
                  <a:gd name="T69" fmla="*/ 16 h 45"/>
                  <a:gd name="T70" fmla="*/ 25 w 30"/>
                  <a:gd name="T71" fmla="*/ 19 h 45"/>
                  <a:gd name="T72" fmla="*/ 22 w 30"/>
                  <a:gd name="T73" fmla="*/ 21 h 45"/>
                  <a:gd name="T74" fmla="*/ 19 w 30"/>
                  <a:gd name="T75" fmla="*/ 23 h 45"/>
                  <a:gd name="T76" fmla="*/ 21 w 30"/>
                  <a:gd name="T77" fmla="*/ 24 h 45"/>
                  <a:gd name="T78" fmla="*/ 22 w 30"/>
                  <a:gd name="T79" fmla="*/ 26 h 45"/>
                  <a:gd name="T80" fmla="*/ 24 w 30"/>
                  <a:gd name="T81" fmla="*/ 29 h 45"/>
                  <a:gd name="T82" fmla="*/ 25 w 30"/>
                  <a:gd name="T83" fmla="*/ 32 h 45"/>
                  <a:gd name="T84" fmla="*/ 29 w 30"/>
                  <a:gd name="T85" fmla="*/ 42 h 45"/>
                  <a:gd name="T86" fmla="*/ 30 w 30"/>
                  <a:gd name="T87" fmla="*/ 43 h 45"/>
                  <a:gd name="T88" fmla="*/ 30 w 30"/>
                  <a:gd name="T89" fmla="*/ 44 h 45"/>
                  <a:gd name="T90" fmla="*/ 21 w 30"/>
                  <a:gd name="T91" fmla="*/ 12 h 45"/>
                  <a:gd name="T92" fmla="*/ 20 w 30"/>
                  <a:gd name="T93" fmla="*/ 8 h 45"/>
                  <a:gd name="T94" fmla="*/ 16 w 30"/>
                  <a:gd name="T95" fmla="*/ 5 h 45"/>
                  <a:gd name="T96" fmla="*/ 14 w 30"/>
                  <a:gd name="T97" fmla="*/ 5 h 45"/>
                  <a:gd name="T98" fmla="*/ 11 w 30"/>
                  <a:gd name="T99" fmla="*/ 5 h 45"/>
                  <a:gd name="T100" fmla="*/ 6 w 30"/>
                  <a:gd name="T101" fmla="*/ 5 h 45"/>
                  <a:gd name="T102" fmla="*/ 6 w 30"/>
                  <a:gd name="T103" fmla="*/ 20 h 45"/>
                  <a:gd name="T104" fmla="*/ 12 w 30"/>
                  <a:gd name="T105" fmla="*/ 20 h 45"/>
                  <a:gd name="T106" fmla="*/ 16 w 30"/>
                  <a:gd name="T107" fmla="*/ 19 h 45"/>
                  <a:gd name="T108" fmla="*/ 19 w 30"/>
                  <a:gd name="T109" fmla="*/ 18 h 45"/>
                  <a:gd name="T110" fmla="*/ 20 w 30"/>
                  <a:gd name="T111" fmla="*/ 15 h 45"/>
                  <a:gd name="T112" fmla="*/ 21 w 30"/>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5">
                    <a:moveTo>
                      <a:pt x="30" y="44"/>
                    </a:moveTo>
                    <a:cubicBezTo>
                      <a:pt x="30" y="44"/>
                      <a:pt x="30" y="45"/>
                      <a:pt x="30" y="45"/>
                    </a:cubicBezTo>
                    <a:cubicBezTo>
                      <a:pt x="30" y="45"/>
                      <a:pt x="30" y="45"/>
                      <a:pt x="30" y="45"/>
                    </a:cubicBezTo>
                    <a:cubicBezTo>
                      <a:pt x="29" y="45"/>
                      <a:pt x="29" y="45"/>
                      <a:pt x="29" y="45"/>
                    </a:cubicBezTo>
                    <a:cubicBezTo>
                      <a:pt x="28" y="45"/>
                      <a:pt x="28" y="45"/>
                      <a:pt x="27" y="45"/>
                    </a:cubicBezTo>
                    <a:cubicBezTo>
                      <a:pt x="26" y="45"/>
                      <a:pt x="26" y="45"/>
                      <a:pt x="25" y="45"/>
                    </a:cubicBezTo>
                    <a:cubicBezTo>
                      <a:pt x="25" y="45"/>
                      <a:pt x="25" y="45"/>
                      <a:pt x="24" y="45"/>
                    </a:cubicBezTo>
                    <a:cubicBezTo>
                      <a:pt x="24" y="45"/>
                      <a:pt x="24" y="45"/>
                      <a:pt x="24" y="45"/>
                    </a:cubicBezTo>
                    <a:cubicBezTo>
                      <a:pt x="24" y="44"/>
                      <a:pt x="24" y="44"/>
                      <a:pt x="24" y="44"/>
                    </a:cubicBezTo>
                    <a:cubicBezTo>
                      <a:pt x="19" y="33"/>
                      <a:pt x="19" y="33"/>
                      <a:pt x="19" y="33"/>
                    </a:cubicBezTo>
                    <a:cubicBezTo>
                      <a:pt x="19" y="32"/>
                      <a:pt x="18" y="31"/>
                      <a:pt x="18" y="30"/>
                    </a:cubicBezTo>
                    <a:cubicBezTo>
                      <a:pt x="17" y="29"/>
                      <a:pt x="17" y="28"/>
                      <a:pt x="16" y="27"/>
                    </a:cubicBezTo>
                    <a:cubicBezTo>
                      <a:pt x="15" y="26"/>
                      <a:pt x="14" y="26"/>
                      <a:pt x="13" y="25"/>
                    </a:cubicBezTo>
                    <a:cubicBezTo>
                      <a:pt x="12" y="25"/>
                      <a:pt x="11" y="25"/>
                      <a:pt x="10" y="25"/>
                    </a:cubicBezTo>
                    <a:cubicBezTo>
                      <a:pt x="6" y="25"/>
                      <a:pt x="6" y="25"/>
                      <a:pt x="6" y="25"/>
                    </a:cubicBezTo>
                    <a:cubicBezTo>
                      <a:pt x="6" y="44"/>
                      <a:pt x="6" y="44"/>
                      <a:pt x="6" y="44"/>
                    </a:cubicBezTo>
                    <a:cubicBezTo>
                      <a:pt x="6" y="44"/>
                      <a:pt x="6" y="45"/>
                      <a:pt x="6" y="45"/>
                    </a:cubicBezTo>
                    <a:cubicBezTo>
                      <a:pt x="6" y="45"/>
                      <a:pt x="5" y="45"/>
                      <a:pt x="5" y="45"/>
                    </a:cubicBezTo>
                    <a:cubicBezTo>
                      <a:pt x="5" y="45"/>
                      <a:pt x="5" y="45"/>
                      <a:pt x="4" y="45"/>
                    </a:cubicBezTo>
                    <a:cubicBezTo>
                      <a:pt x="4" y="45"/>
                      <a:pt x="3" y="45"/>
                      <a:pt x="3" y="45"/>
                    </a:cubicBezTo>
                    <a:cubicBezTo>
                      <a:pt x="2" y="45"/>
                      <a:pt x="2" y="45"/>
                      <a:pt x="1" y="45"/>
                    </a:cubicBezTo>
                    <a:cubicBezTo>
                      <a:pt x="1" y="45"/>
                      <a:pt x="1" y="45"/>
                      <a:pt x="0" y="45"/>
                    </a:cubicBezTo>
                    <a:cubicBezTo>
                      <a:pt x="0" y="45"/>
                      <a:pt x="0" y="45"/>
                      <a:pt x="0" y="45"/>
                    </a:cubicBezTo>
                    <a:cubicBezTo>
                      <a:pt x="0" y="45"/>
                      <a:pt x="0" y="44"/>
                      <a:pt x="0" y="44"/>
                    </a:cubicBezTo>
                    <a:cubicBezTo>
                      <a:pt x="0" y="2"/>
                      <a:pt x="0" y="2"/>
                      <a:pt x="0" y="2"/>
                    </a:cubicBezTo>
                    <a:cubicBezTo>
                      <a:pt x="0" y="1"/>
                      <a:pt x="0" y="1"/>
                      <a:pt x="1" y="0"/>
                    </a:cubicBezTo>
                    <a:cubicBezTo>
                      <a:pt x="1" y="0"/>
                      <a:pt x="2" y="0"/>
                      <a:pt x="2" y="0"/>
                    </a:cubicBezTo>
                    <a:cubicBezTo>
                      <a:pt x="12" y="0"/>
                      <a:pt x="12" y="0"/>
                      <a:pt x="12" y="0"/>
                    </a:cubicBezTo>
                    <a:cubicBezTo>
                      <a:pt x="13" y="0"/>
                      <a:pt x="14" y="0"/>
                      <a:pt x="15" y="0"/>
                    </a:cubicBezTo>
                    <a:cubicBezTo>
                      <a:pt x="15" y="0"/>
                      <a:pt x="16" y="0"/>
                      <a:pt x="17" y="0"/>
                    </a:cubicBezTo>
                    <a:cubicBezTo>
                      <a:pt x="18" y="0"/>
                      <a:pt x="20" y="1"/>
                      <a:pt x="21" y="1"/>
                    </a:cubicBezTo>
                    <a:cubicBezTo>
                      <a:pt x="23" y="2"/>
                      <a:pt x="24" y="3"/>
                      <a:pt x="25" y="4"/>
                    </a:cubicBezTo>
                    <a:cubicBezTo>
                      <a:pt x="26" y="5"/>
                      <a:pt x="26" y="6"/>
                      <a:pt x="27" y="7"/>
                    </a:cubicBezTo>
                    <a:cubicBezTo>
                      <a:pt x="27" y="9"/>
                      <a:pt x="27" y="10"/>
                      <a:pt x="27" y="12"/>
                    </a:cubicBezTo>
                    <a:cubicBezTo>
                      <a:pt x="27" y="13"/>
                      <a:pt x="27" y="15"/>
                      <a:pt x="27" y="16"/>
                    </a:cubicBezTo>
                    <a:cubicBezTo>
                      <a:pt x="26" y="17"/>
                      <a:pt x="26" y="18"/>
                      <a:pt x="25" y="19"/>
                    </a:cubicBezTo>
                    <a:cubicBezTo>
                      <a:pt x="24" y="20"/>
                      <a:pt x="23" y="21"/>
                      <a:pt x="22" y="21"/>
                    </a:cubicBezTo>
                    <a:cubicBezTo>
                      <a:pt x="21" y="22"/>
                      <a:pt x="20" y="23"/>
                      <a:pt x="19" y="23"/>
                    </a:cubicBezTo>
                    <a:cubicBezTo>
                      <a:pt x="19" y="23"/>
                      <a:pt x="20" y="24"/>
                      <a:pt x="21" y="24"/>
                    </a:cubicBezTo>
                    <a:cubicBezTo>
                      <a:pt x="21" y="25"/>
                      <a:pt x="22" y="25"/>
                      <a:pt x="22" y="26"/>
                    </a:cubicBezTo>
                    <a:cubicBezTo>
                      <a:pt x="23" y="27"/>
                      <a:pt x="23" y="28"/>
                      <a:pt x="24" y="29"/>
                    </a:cubicBezTo>
                    <a:cubicBezTo>
                      <a:pt x="24" y="29"/>
                      <a:pt x="25" y="30"/>
                      <a:pt x="25" y="32"/>
                    </a:cubicBezTo>
                    <a:cubicBezTo>
                      <a:pt x="29" y="42"/>
                      <a:pt x="29" y="42"/>
                      <a:pt x="29" y="42"/>
                    </a:cubicBezTo>
                    <a:cubicBezTo>
                      <a:pt x="30" y="43"/>
                      <a:pt x="30" y="43"/>
                      <a:pt x="30" y="43"/>
                    </a:cubicBezTo>
                    <a:cubicBezTo>
                      <a:pt x="30" y="44"/>
                      <a:pt x="30" y="44"/>
                      <a:pt x="30" y="44"/>
                    </a:cubicBezTo>
                    <a:close/>
                    <a:moveTo>
                      <a:pt x="21" y="12"/>
                    </a:moveTo>
                    <a:cubicBezTo>
                      <a:pt x="21" y="10"/>
                      <a:pt x="21" y="9"/>
                      <a:pt x="20" y="8"/>
                    </a:cubicBezTo>
                    <a:cubicBezTo>
                      <a:pt x="19" y="7"/>
                      <a:pt x="18" y="6"/>
                      <a:pt x="16" y="5"/>
                    </a:cubicBezTo>
                    <a:cubicBezTo>
                      <a:pt x="15"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3" y="20"/>
                      <a:pt x="15" y="20"/>
                      <a:pt x="16" y="19"/>
                    </a:cubicBezTo>
                    <a:cubicBezTo>
                      <a:pt x="17" y="19"/>
                      <a:pt x="18" y="18"/>
                      <a:pt x="19" y="18"/>
                    </a:cubicBezTo>
                    <a:cubicBezTo>
                      <a:pt x="20" y="17"/>
                      <a:pt x="20" y="16"/>
                      <a:pt x="20" y="15"/>
                    </a:cubicBezTo>
                    <a:cubicBezTo>
                      <a:pt x="21" y="14"/>
                      <a:pt x="21" y="13"/>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3" name="Freeform 561">
                <a:extLst>
                  <a:ext uri="{FF2B5EF4-FFF2-40B4-BE49-F238E27FC236}">
                    <a16:creationId xmlns:a16="http://schemas.microsoft.com/office/drawing/2014/main" id="{C5A8C953-1302-4493-8251-8C48D1CED441}"/>
                  </a:ext>
                </a:extLst>
              </p:cNvPr>
              <p:cNvSpPr>
                <a:spLocks noEditPoints="1"/>
              </p:cNvSpPr>
              <p:nvPr userDrawn="1"/>
            </p:nvSpPr>
            <p:spPr bwMode="auto">
              <a:xfrm>
                <a:off x="4683" y="2999"/>
                <a:ext cx="29" cy="35"/>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5 w 39"/>
                  <a:gd name="T11" fmla="*/ 46 h 46"/>
                  <a:gd name="T12" fmla="*/ 34 w 39"/>
                  <a:gd name="T13" fmla="*/ 46 h 46"/>
                  <a:gd name="T14" fmla="*/ 33 w 39"/>
                  <a:gd name="T15" fmla="*/ 46 h 46"/>
                  <a:gd name="T16" fmla="*/ 33 w 39"/>
                  <a:gd name="T17" fmla="*/ 45 h 46"/>
                  <a:gd name="T18" fmla="*/ 29 w 39"/>
                  <a:gd name="T19" fmla="*/ 34 h 46"/>
                  <a:gd name="T20" fmla="*/ 10 w 39"/>
                  <a:gd name="T21" fmla="*/ 34 h 46"/>
                  <a:gd name="T22" fmla="*/ 6 w 39"/>
                  <a:gd name="T23" fmla="*/ 45 h 46"/>
                  <a:gd name="T24" fmla="*/ 6 w 39"/>
                  <a:gd name="T25" fmla="*/ 46 h 46"/>
                  <a:gd name="T26" fmla="*/ 5 w 39"/>
                  <a:gd name="T27" fmla="*/ 46 h 46"/>
                  <a:gd name="T28" fmla="*/ 5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6 w 39"/>
                  <a:gd name="T41" fmla="*/ 2 h 46"/>
                  <a:gd name="T42" fmla="*/ 16 w 39"/>
                  <a:gd name="T43" fmla="*/ 1 h 46"/>
                  <a:gd name="T44" fmla="*/ 17 w 39"/>
                  <a:gd name="T45" fmla="*/ 1 h 46"/>
                  <a:gd name="T46" fmla="*/ 18 w 39"/>
                  <a:gd name="T47" fmla="*/ 0 h 46"/>
                  <a:gd name="T48" fmla="*/ 20 w 39"/>
                  <a:gd name="T49" fmla="*/ 0 h 46"/>
                  <a:gd name="T50" fmla="*/ 21 w 39"/>
                  <a:gd name="T51" fmla="*/ 0 h 46"/>
                  <a:gd name="T52" fmla="*/ 23 w 39"/>
                  <a:gd name="T53" fmla="*/ 1 h 46"/>
                  <a:gd name="T54" fmla="*/ 23 w 39"/>
                  <a:gd name="T55" fmla="*/ 1 h 46"/>
                  <a:gd name="T56" fmla="*/ 24 w 39"/>
                  <a:gd name="T57" fmla="*/ 2 h 46"/>
                  <a:gd name="T58" fmla="*/ 39 w 39"/>
                  <a:gd name="T59" fmla="*/ 44 h 46"/>
                  <a:gd name="T60" fmla="*/ 19 w 39"/>
                  <a:gd name="T61" fmla="*/ 7 h 46"/>
                  <a:gd name="T62" fmla="*/ 19 w 39"/>
                  <a:gd name="T63" fmla="*/ 7 h 46"/>
                  <a:gd name="T64" fmla="*/ 11 w 39"/>
                  <a:gd name="T65" fmla="*/ 29 h 46"/>
                  <a:gd name="T66" fmla="*/ 27 w 39"/>
                  <a:gd name="T67" fmla="*/ 29 h 46"/>
                  <a:gd name="T68" fmla="*/ 19 w 39"/>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5"/>
                      <a:pt x="39" y="45"/>
                      <a:pt x="39" y="45"/>
                    </a:cubicBezTo>
                    <a:cubicBezTo>
                      <a:pt x="39" y="46"/>
                      <a:pt x="39" y="46"/>
                      <a:pt x="39" y="46"/>
                    </a:cubicBezTo>
                    <a:cubicBezTo>
                      <a:pt x="39" y="46"/>
                      <a:pt x="38" y="46"/>
                      <a:pt x="38" y="46"/>
                    </a:cubicBezTo>
                    <a:cubicBezTo>
                      <a:pt x="38" y="46"/>
                      <a:pt x="37" y="46"/>
                      <a:pt x="36" y="46"/>
                    </a:cubicBezTo>
                    <a:cubicBezTo>
                      <a:pt x="36" y="46"/>
                      <a:pt x="35" y="46"/>
                      <a:pt x="35" y="46"/>
                    </a:cubicBezTo>
                    <a:cubicBezTo>
                      <a:pt x="34" y="46"/>
                      <a:pt x="34" y="46"/>
                      <a:pt x="34" y="46"/>
                    </a:cubicBezTo>
                    <a:cubicBezTo>
                      <a:pt x="33" y="46"/>
                      <a:pt x="33" y="46"/>
                      <a:pt x="33" y="46"/>
                    </a:cubicBezTo>
                    <a:cubicBezTo>
                      <a:pt x="33" y="46"/>
                      <a:pt x="33" y="45"/>
                      <a:pt x="33" y="45"/>
                    </a:cubicBezTo>
                    <a:cubicBezTo>
                      <a:pt x="29" y="34"/>
                      <a:pt x="29" y="34"/>
                      <a:pt x="29" y="34"/>
                    </a:cubicBezTo>
                    <a:cubicBezTo>
                      <a:pt x="10" y="34"/>
                      <a:pt x="10" y="34"/>
                      <a:pt x="10" y="34"/>
                    </a:cubicBezTo>
                    <a:cubicBezTo>
                      <a:pt x="6" y="45"/>
                      <a:pt x="6" y="45"/>
                      <a:pt x="6" y="45"/>
                    </a:cubicBezTo>
                    <a:cubicBezTo>
                      <a:pt x="6" y="45"/>
                      <a:pt x="6" y="46"/>
                      <a:pt x="6" y="46"/>
                    </a:cubicBezTo>
                    <a:cubicBezTo>
                      <a:pt x="6" y="46"/>
                      <a:pt x="6" y="46"/>
                      <a:pt x="5" y="46"/>
                    </a:cubicBezTo>
                    <a:cubicBezTo>
                      <a:pt x="5" y="46"/>
                      <a:pt x="5" y="46"/>
                      <a:pt x="5" y="46"/>
                    </a:cubicBezTo>
                    <a:cubicBezTo>
                      <a:pt x="4" y="46"/>
                      <a:pt x="4" y="46"/>
                      <a:pt x="3" y="46"/>
                    </a:cubicBezTo>
                    <a:cubicBezTo>
                      <a:pt x="2" y="46"/>
                      <a:pt x="2" y="46"/>
                      <a:pt x="1" y="46"/>
                    </a:cubicBezTo>
                    <a:cubicBezTo>
                      <a:pt x="1" y="46"/>
                      <a:pt x="1" y="46"/>
                      <a:pt x="0" y="46"/>
                    </a:cubicBezTo>
                    <a:cubicBezTo>
                      <a:pt x="0" y="46"/>
                      <a:pt x="0" y="46"/>
                      <a:pt x="0" y="45"/>
                    </a:cubicBezTo>
                    <a:cubicBezTo>
                      <a:pt x="0" y="45"/>
                      <a:pt x="0" y="44"/>
                      <a:pt x="0" y="44"/>
                    </a:cubicBezTo>
                    <a:cubicBezTo>
                      <a:pt x="16" y="2"/>
                      <a:pt x="16" y="2"/>
                      <a:pt x="16" y="2"/>
                    </a:cubicBezTo>
                    <a:cubicBezTo>
                      <a:pt x="16" y="1"/>
                      <a:pt x="16" y="1"/>
                      <a:pt x="16" y="1"/>
                    </a:cubicBezTo>
                    <a:cubicBezTo>
                      <a:pt x="16" y="1"/>
                      <a:pt x="16" y="1"/>
                      <a:pt x="17" y="1"/>
                    </a:cubicBezTo>
                    <a:cubicBezTo>
                      <a:pt x="17" y="1"/>
                      <a:pt x="17" y="1"/>
                      <a:pt x="18" y="0"/>
                    </a:cubicBezTo>
                    <a:cubicBezTo>
                      <a:pt x="18" y="0"/>
                      <a:pt x="19" y="0"/>
                      <a:pt x="20" y="0"/>
                    </a:cubicBezTo>
                    <a:cubicBezTo>
                      <a:pt x="20" y="0"/>
                      <a:pt x="21" y="0"/>
                      <a:pt x="21" y="0"/>
                    </a:cubicBezTo>
                    <a:cubicBezTo>
                      <a:pt x="22" y="1"/>
                      <a:pt x="22" y="1"/>
                      <a:pt x="23" y="1"/>
                    </a:cubicBezTo>
                    <a:cubicBezTo>
                      <a:pt x="23" y="1"/>
                      <a:pt x="23" y="1"/>
                      <a:pt x="23" y="1"/>
                    </a:cubicBezTo>
                    <a:cubicBezTo>
                      <a:pt x="23" y="1"/>
                      <a:pt x="24" y="1"/>
                      <a:pt x="24" y="2"/>
                    </a:cubicBezTo>
                    <a:lnTo>
                      <a:pt x="39" y="44"/>
                    </a:lnTo>
                    <a:close/>
                    <a:moveTo>
                      <a:pt x="19" y="7"/>
                    </a:moveTo>
                    <a:cubicBezTo>
                      <a:pt x="19" y="7"/>
                      <a:pt x="19" y="7"/>
                      <a:pt x="19" y="7"/>
                    </a:cubicBezTo>
                    <a:cubicBezTo>
                      <a:pt x="11" y="29"/>
                      <a:pt x="11" y="29"/>
                      <a:pt x="11" y="29"/>
                    </a:cubicBezTo>
                    <a:cubicBezTo>
                      <a:pt x="27" y="29"/>
                      <a:pt x="27" y="29"/>
                      <a:pt x="27" y="29"/>
                    </a:cubicBezTo>
                    <a:lnTo>
                      <a:pt x="19"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4" name="Freeform 562">
                <a:extLst>
                  <a:ext uri="{FF2B5EF4-FFF2-40B4-BE49-F238E27FC236}">
                    <a16:creationId xmlns:a16="http://schemas.microsoft.com/office/drawing/2014/main" id="{57486D2F-A188-4A06-A081-821F4FFB63AB}"/>
                  </a:ext>
                </a:extLst>
              </p:cNvPr>
              <p:cNvSpPr>
                <a:spLocks/>
              </p:cNvSpPr>
              <p:nvPr userDrawn="1"/>
            </p:nvSpPr>
            <p:spPr bwMode="auto">
              <a:xfrm>
                <a:off x="4718" y="3000"/>
                <a:ext cx="26" cy="34"/>
              </a:xfrm>
              <a:custGeom>
                <a:avLst/>
                <a:gdLst>
                  <a:gd name="T0" fmla="*/ 34 w 34"/>
                  <a:gd name="T1" fmla="*/ 43 h 45"/>
                  <a:gd name="T2" fmla="*/ 34 w 34"/>
                  <a:gd name="T3" fmla="*/ 44 h 45"/>
                  <a:gd name="T4" fmla="*/ 33 w 34"/>
                  <a:gd name="T5" fmla="*/ 45 h 45"/>
                  <a:gd name="T6" fmla="*/ 32 w 34"/>
                  <a:gd name="T7" fmla="*/ 45 h 45"/>
                  <a:gd name="T8" fmla="*/ 31 w 34"/>
                  <a:gd name="T9" fmla="*/ 45 h 45"/>
                  <a:gd name="T10" fmla="*/ 29 w 34"/>
                  <a:gd name="T11" fmla="*/ 45 h 45"/>
                  <a:gd name="T12" fmla="*/ 28 w 34"/>
                  <a:gd name="T13" fmla="*/ 45 h 45"/>
                  <a:gd name="T14" fmla="*/ 26 w 34"/>
                  <a:gd name="T15" fmla="*/ 44 h 45"/>
                  <a:gd name="T16" fmla="*/ 25 w 34"/>
                  <a:gd name="T17" fmla="*/ 43 h 45"/>
                  <a:gd name="T18" fmla="*/ 24 w 34"/>
                  <a:gd name="T19" fmla="*/ 41 h 45"/>
                  <a:gd name="T20" fmla="*/ 10 w 34"/>
                  <a:gd name="T21" fmla="*/ 15 h 45"/>
                  <a:gd name="T22" fmla="*/ 8 w 34"/>
                  <a:gd name="T23" fmla="*/ 11 h 45"/>
                  <a:gd name="T24" fmla="*/ 6 w 34"/>
                  <a:gd name="T25" fmla="*/ 6 h 45"/>
                  <a:gd name="T26" fmla="*/ 5 w 34"/>
                  <a:gd name="T27" fmla="*/ 6 h 45"/>
                  <a:gd name="T28" fmla="*/ 6 w 34"/>
                  <a:gd name="T29" fmla="*/ 12 h 45"/>
                  <a:gd name="T30" fmla="*/ 6 w 34"/>
                  <a:gd name="T31" fmla="*/ 17 h 45"/>
                  <a:gd name="T32" fmla="*/ 6 w 34"/>
                  <a:gd name="T33" fmla="*/ 44 h 45"/>
                  <a:gd name="T34" fmla="*/ 5 w 34"/>
                  <a:gd name="T35" fmla="*/ 45 h 45"/>
                  <a:gd name="T36" fmla="*/ 5 w 34"/>
                  <a:gd name="T37" fmla="*/ 45 h 45"/>
                  <a:gd name="T38" fmla="*/ 4 w 34"/>
                  <a:gd name="T39" fmla="*/ 45 h 45"/>
                  <a:gd name="T40" fmla="*/ 3 w 34"/>
                  <a:gd name="T41" fmla="*/ 45 h 45"/>
                  <a:gd name="T42" fmla="*/ 1 w 34"/>
                  <a:gd name="T43" fmla="*/ 45 h 45"/>
                  <a:gd name="T44" fmla="*/ 0 w 34"/>
                  <a:gd name="T45" fmla="*/ 45 h 45"/>
                  <a:gd name="T46" fmla="*/ 0 w 34"/>
                  <a:gd name="T47" fmla="*/ 45 h 45"/>
                  <a:gd name="T48" fmla="*/ 0 w 34"/>
                  <a:gd name="T49" fmla="*/ 44 h 45"/>
                  <a:gd name="T50" fmla="*/ 0 w 34"/>
                  <a:gd name="T51" fmla="*/ 2 h 45"/>
                  <a:gd name="T52" fmla="*/ 0 w 34"/>
                  <a:gd name="T53" fmla="*/ 0 h 45"/>
                  <a:gd name="T54" fmla="*/ 2 w 34"/>
                  <a:gd name="T55" fmla="*/ 0 h 45"/>
                  <a:gd name="T56" fmla="*/ 5 w 34"/>
                  <a:gd name="T57" fmla="*/ 0 h 45"/>
                  <a:gd name="T58" fmla="*/ 7 w 34"/>
                  <a:gd name="T59" fmla="*/ 0 h 45"/>
                  <a:gd name="T60" fmla="*/ 8 w 34"/>
                  <a:gd name="T61" fmla="*/ 0 h 45"/>
                  <a:gd name="T62" fmla="*/ 9 w 34"/>
                  <a:gd name="T63" fmla="*/ 2 h 45"/>
                  <a:gd name="T64" fmla="*/ 10 w 34"/>
                  <a:gd name="T65" fmla="*/ 3 h 45"/>
                  <a:gd name="T66" fmla="*/ 21 w 34"/>
                  <a:gd name="T67" fmla="*/ 23 h 45"/>
                  <a:gd name="T68" fmla="*/ 23 w 34"/>
                  <a:gd name="T69" fmla="*/ 27 h 45"/>
                  <a:gd name="T70" fmla="*/ 25 w 34"/>
                  <a:gd name="T71" fmla="*/ 30 h 45"/>
                  <a:gd name="T72" fmla="*/ 26 w 34"/>
                  <a:gd name="T73" fmla="*/ 34 h 45"/>
                  <a:gd name="T74" fmla="*/ 28 w 34"/>
                  <a:gd name="T75" fmla="*/ 37 h 45"/>
                  <a:gd name="T76" fmla="*/ 28 w 34"/>
                  <a:gd name="T77" fmla="*/ 37 h 45"/>
                  <a:gd name="T78" fmla="*/ 28 w 34"/>
                  <a:gd name="T79" fmla="*/ 31 h 45"/>
                  <a:gd name="T80" fmla="*/ 28 w 34"/>
                  <a:gd name="T81" fmla="*/ 25 h 45"/>
                  <a:gd name="T82" fmla="*/ 28 w 34"/>
                  <a:gd name="T83" fmla="*/ 1 h 45"/>
                  <a:gd name="T84" fmla="*/ 28 w 34"/>
                  <a:gd name="T85" fmla="*/ 0 h 45"/>
                  <a:gd name="T86" fmla="*/ 29 w 34"/>
                  <a:gd name="T87" fmla="*/ 0 h 45"/>
                  <a:gd name="T88" fmla="*/ 29 w 34"/>
                  <a:gd name="T89" fmla="*/ 0 h 45"/>
                  <a:gd name="T90" fmla="*/ 31 w 34"/>
                  <a:gd name="T91" fmla="*/ 0 h 45"/>
                  <a:gd name="T92" fmla="*/ 32 w 34"/>
                  <a:gd name="T93" fmla="*/ 0 h 45"/>
                  <a:gd name="T94" fmla="*/ 33 w 34"/>
                  <a:gd name="T95" fmla="*/ 0 h 45"/>
                  <a:gd name="T96" fmla="*/ 34 w 34"/>
                  <a:gd name="T97" fmla="*/ 0 h 45"/>
                  <a:gd name="T98" fmla="*/ 34 w 34"/>
                  <a:gd name="T99" fmla="*/ 1 h 45"/>
                  <a:gd name="T100" fmla="*/ 34 w 34"/>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5">
                    <a:moveTo>
                      <a:pt x="34" y="43"/>
                    </a:moveTo>
                    <a:cubicBezTo>
                      <a:pt x="34" y="43"/>
                      <a:pt x="34" y="44"/>
                      <a:pt x="34" y="44"/>
                    </a:cubicBezTo>
                    <a:cubicBezTo>
                      <a:pt x="34" y="44"/>
                      <a:pt x="33" y="44"/>
                      <a:pt x="33" y="45"/>
                    </a:cubicBezTo>
                    <a:cubicBezTo>
                      <a:pt x="33" y="45"/>
                      <a:pt x="33" y="45"/>
                      <a:pt x="32" y="45"/>
                    </a:cubicBezTo>
                    <a:cubicBezTo>
                      <a:pt x="32" y="45"/>
                      <a:pt x="32" y="45"/>
                      <a:pt x="31" y="45"/>
                    </a:cubicBezTo>
                    <a:cubicBezTo>
                      <a:pt x="29" y="45"/>
                      <a:pt x="29" y="45"/>
                      <a:pt x="29" y="45"/>
                    </a:cubicBezTo>
                    <a:cubicBezTo>
                      <a:pt x="29" y="45"/>
                      <a:pt x="28" y="45"/>
                      <a:pt x="28" y="45"/>
                    </a:cubicBezTo>
                    <a:cubicBezTo>
                      <a:pt x="27" y="45"/>
                      <a:pt x="27" y="45"/>
                      <a:pt x="26" y="44"/>
                    </a:cubicBezTo>
                    <a:cubicBezTo>
                      <a:pt x="26" y="44"/>
                      <a:pt x="25" y="44"/>
                      <a:pt x="25" y="43"/>
                    </a:cubicBezTo>
                    <a:cubicBezTo>
                      <a:pt x="25" y="42"/>
                      <a:pt x="24" y="42"/>
                      <a:pt x="24" y="41"/>
                    </a:cubicBezTo>
                    <a:cubicBezTo>
                      <a:pt x="10" y="15"/>
                      <a:pt x="10" y="15"/>
                      <a:pt x="10" y="15"/>
                    </a:cubicBezTo>
                    <a:cubicBezTo>
                      <a:pt x="9" y="14"/>
                      <a:pt x="8" y="12"/>
                      <a:pt x="8" y="11"/>
                    </a:cubicBezTo>
                    <a:cubicBezTo>
                      <a:pt x="7" y="9"/>
                      <a:pt x="6" y="8"/>
                      <a:pt x="6" y="6"/>
                    </a:cubicBezTo>
                    <a:cubicBezTo>
                      <a:pt x="5" y="6"/>
                      <a:pt x="5" y="6"/>
                      <a:pt x="5" y="6"/>
                    </a:cubicBezTo>
                    <a:cubicBezTo>
                      <a:pt x="5" y="8"/>
                      <a:pt x="6" y="10"/>
                      <a:pt x="6" y="12"/>
                    </a:cubicBezTo>
                    <a:cubicBezTo>
                      <a:pt x="6" y="13"/>
                      <a:pt x="6" y="15"/>
                      <a:pt x="6" y="17"/>
                    </a:cubicBezTo>
                    <a:cubicBezTo>
                      <a:pt x="6" y="44"/>
                      <a:pt x="6" y="44"/>
                      <a:pt x="6" y="44"/>
                    </a:cubicBezTo>
                    <a:cubicBezTo>
                      <a:pt x="6" y="44"/>
                      <a:pt x="6" y="45"/>
                      <a:pt x="5" y="45"/>
                    </a:cubicBezTo>
                    <a:cubicBezTo>
                      <a:pt x="5" y="45"/>
                      <a:pt x="5" y="45"/>
                      <a:pt x="5" y="45"/>
                    </a:cubicBezTo>
                    <a:cubicBezTo>
                      <a:pt x="5" y="45"/>
                      <a:pt x="4" y="45"/>
                      <a:pt x="4" y="45"/>
                    </a:cubicBezTo>
                    <a:cubicBezTo>
                      <a:pt x="4" y="45"/>
                      <a:pt x="3" y="45"/>
                      <a:pt x="3" y="45"/>
                    </a:cubicBezTo>
                    <a:cubicBezTo>
                      <a:pt x="2" y="45"/>
                      <a:pt x="1" y="45"/>
                      <a:pt x="1" y="45"/>
                    </a:cubicBezTo>
                    <a:cubicBezTo>
                      <a:pt x="1" y="45"/>
                      <a:pt x="0" y="45"/>
                      <a:pt x="0" y="45"/>
                    </a:cubicBezTo>
                    <a:cubicBezTo>
                      <a:pt x="0" y="45"/>
                      <a:pt x="0" y="45"/>
                      <a:pt x="0" y="45"/>
                    </a:cubicBezTo>
                    <a:cubicBezTo>
                      <a:pt x="0" y="45"/>
                      <a:pt x="0" y="44"/>
                      <a:pt x="0" y="44"/>
                    </a:cubicBezTo>
                    <a:cubicBezTo>
                      <a:pt x="0" y="2"/>
                      <a:pt x="0" y="2"/>
                      <a:pt x="0" y="2"/>
                    </a:cubicBezTo>
                    <a:cubicBezTo>
                      <a:pt x="0" y="1"/>
                      <a:pt x="0" y="1"/>
                      <a:pt x="0" y="0"/>
                    </a:cubicBezTo>
                    <a:cubicBezTo>
                      <a:pt x="1" y="0"/>
                      <a:pt x="1" y="0"/>
                      <a:pt x="2" y="0"/>
                    </a:cubicBezTo>
                    <a:cubicBezTo>
                      <a:pt x="5" y="0"/>
                      <a:pt x="5" y="0"/>
                      <a:pt x="5" y="0"/>
                    </a:cubicBezTo>
                    <a:cubicBezTo>
                      <a:pt x="6" y="0"/>
                      <a:pt x="6" y="0"/>
                      <a:pt x="7" y="0"/>
                    </a:cubicBezTo>
                    <a:cubicBezTo>
                      <a:pt x="7" y="0"/>
                      <a:pt x="8" y="0"/>
                      <a:pt x="8" y="0"/>
                    </a:cubicBezTo>
                    <a:cubicBezTo>
                      <a:pt x="8" y="1"/>
                      <a:pt x="9" y="1"/>
                      <a:pt x="9" y="2"/>
                    </a:cubicBezTo>
                    <a:cubicBezTo>
                      <a:pt x="10" y="2"/>
                      <a:pt x="10" y="3"/>
                      <a:pt x="10" y="3"/>
                    </a:cubicBezTo>
                    <a:cubicBezTo>
                      <a:pt x="21" y="23"/>
                      <a:pt x="21" y="23"/>
                      <a:pt x="21" y="23"/>
                    </a:cubicBezTo>
                    <a:cubicBezTo>
                      <a:pt x="22" y="25"/>
                      <a:pt x="22" y="26"/>
                      <a:pt x="23" y="27"/>
                    </a:cubicBezTo>
                    <a:cubicBezTo>
                      <a:pt x="23" y="28"/>
                      <a:pt x="24" y="29"/>
                      <a:pt x="25" y="30"/>
                    </a:cubicBezTo>
                    <a:cubicBezTo>
                      <a:pt x="25" y="31"/>
                      <a:pt x="26" y="33"/>
                      <a:pt x="26" y="34"/>
                    </a:cubicBezTo>
                    <a:cubicBezTo>
                      <a:pt x="27" y="35"/>
                      <a:pt x="27" y="36"/>
                      <a:pt x="28" y="37"/>
                    </a:cubicBezTo>
                    <a:cubicBezTo>
                      <a:pt x="28" y="37"/>
                      <a:pt x="28" y="37"/>
                      <a:pt x="28" y="37"/>
                    </a:cubicBezTo>
                    <a:cubicBezTo>
                      <a:pt x="28" y="35"/>
                      <a:pt x="28" y="33"/>
                      <a:pt x="28" y="31"/>
                    </a:cubicBezTo>
                    <a:cubicBezTo>
                      <a:pt x="28" y="29"/>
                      <a:pt x="28" y="27"/>
                      <a:pt x="28" y="25"/>
                    </a:cubicBezTo>
                    <a:cubicBezTo>
                      <a:pt x="28" y="1"/>
                      <a:pt x="28" y="1"/>
                      <a:pt x="28" y="1"/>
                    </a:cubicBezTo>
                    <a:cubicBezTo>
                      <a:pt x="28" y="1"/>
                      <a:pt x="28" y="0"/>
                      <a:pt x="28" y="0"/>
                    </a:cubicBezTo>
                    <a:cubicBezTo>
                      <a:pt x="28" y="0"/>
                      <a:pt x="28" y="0"/>
                      <a:pt x="29" y="0"/>
                    </a:cubicBezTo>
                    <a:cubicBezTo>
                      <a:pt x="29" y="0"/>
                      <a:pt x="29" y="0"/>
                      <a:pt x="29" y="0"/>
                    </a:cubicBezTo>
                    <a:cubicBezTo>
                      <a:pt x="30" y="0"/>
                      <a:pt x="30" y="0"/>
                      <a:pt x="31" y="0"/>
                    </a:cubicBezTo>
                    <a:cubicBezTo>
                      <a:pt x="32" y="0"/>
                      <a:pt x="32" y="0"/>
                      <a:pt x="32" y="0"/>
                    </a:cubicBezTo>
                    <a:cubicBezTo>
                      <a:pt x="33" y="0"/>
                      <a:pt x="33" y="0"/>
                      <a:pt x="33" y="0"/>
                    </a:cubicBezTo>
                    <a:cubicBezTo>
                      <a:pt x="34" y="0"/>
                      <a:pt x="34" y="0"/>
                      <a:pt x="34" y="0"/>
                    </a:cubicBezTo>
                    <a:cubicBezTo>
                      <a:pt x="34" y="0"/>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5" name="Freeform 563">
                <a:extLst>
                  <a:ext uri="{FF2B5EF4-FFF2-40B4-BE49-F238E27FC236}">
                    <a16:creationId xmlns:a16="http://schemas.microsoft.com/office/drawing/2014/main" id="{55E28A52-7C58-47EE-9EB6-066EB170C93E}"/>
                  </a:ext>
                </a:extLst>
              </p:cNvPr>
              <p:cNvSpPr>
                <a:spLocks/>
              </p:cNvSpPr>
              <p:nvPr userDrawn="1"/>
            </p:nvSpPr>
            <p:spPr bwMode="auto">
              <a:xfrm>
                <a:off x="4750" y="2999"/>
                <a:ext cx="25" cy="35"/>
              </a:xfrm>
              <a:custGeom>
                <a:avLst/>
                <a:gdLst>
                  <a:gd name="T0" fmla="*/ 33 w 33"/>
                  <a:gd name="T1" fmla="*/ 40 h 47"/>
                  <a:gd name="T2" fmla="*/ 33 w 33"/>
                  <a:gd name="T3" fmla="*/ 41 h 47"/>
                  <a:gd name="T4" fmla="*/ 33 w 33"/>
                  <a:gd name="T5" fmla="*/ 41 h 47"/>
                  <a:gd name="T6" fmla="*/ 33 w 33"/>
                  <a:gd name="T7" fmla="*/ 42 h 47"/>
                  <a:gd name="T8" fmla="*/ 33 w 33"/>
                  <a:gd name="T9" fmla="*/ 43 h 47"/>
                  <a:gd name="T10" fmla="*/ 31 w 33"/>
                  <a:gd name="T11" fmla="*/ 44 h 47"/>
                  <a:gd name="T12" fmla="*/ 28 w 33"/>
                  <a:gd name="T13" fmla="*/ 45 h 47"/>
                  <a:gd name="T14" fmla="*/ 24 w 33"/>
                  <a:gd name="T15" fmla="*/ 46 h 47"/>
                  <a:gd name="T16" fmla="*/ 20 w 33"/>
                  <a:gd name="T17" fmla="*/ 47 h 47"/>
                  <a:gd name="T18" fmla="*/ 12 w 33"/>
                  <a:gd name="T19" fmla="*/ 45 h 47"/>
                  <a:gd name="T20" fmla="*/ 6 w 33"/>
                  <a:gd name="T21" fmla="*/ 41 h 47"/>
                  <a:gd name="T22" fmla="*/ 2 w 33"/>
                  <a:gd name="T23" fmla="*/ 34 h 47"/>
                  <a:gd name="T24" fmla="*/ 0 w 33"/>
                  <a:gd name="T25" fmla="*/ 24 h 47"/>
                  <a:gd name="T26" fmla="*/ 2 w 33"/>
                  <a:gd name="T27" fmla="*/ 14 h 47"/>
                  <a:gd name="T28" fmla="*/ 6 w 33"/>
                  <a:gd name="T29" fmla="*/ 6 h 47"/>
                  <a:gd name="T30" fmla="*/ 12 w 33"/>
                  <a:gd name="T31" fmla="*/ 2 h 47"/>
                  <a:gd name="T32" fmla="*/ 20 w 33"/>
                  <a:gd name="T33" fmla="*/ 0 h 47"/>
                  <a:gd name="T34" fmla="*/ 24 w 33"/>
                  <a:gd name="T35" fmla="*/ 0 h 47"/>
                  <a:gd name="T36" fmla="*/ 28 w 33"/>
                  <a:gd name="T37" fmla="*/ 1 h 47"/>
                  <a:gd name="T38" fmla="*/ 30 w 33"/>
                  <a:gd name="T39" fmla="*/ 3 h 47"/>
                  <a:gd name="T40" fmla="*/ 32 w 33"/>
                  <a:gd name="T41" fmla="*/ 4 h 47"/>
                  <a:gd name="T42" fmla="*/ 33 w 33"/>
                  <a:gd name="T43" fmla="*/ 5 h 47"/>
                  <a:gd name="T44" fmla="*/ 33 w 33"/>
                  <a:gd name="T45" fmla="*/ 5 h 47"/>
                  <a:gd name="T46" fmla="*/ 33 w 33"/>
                  <a:gd name="T47" fmla="*/ 6 h 47"/>
                  <a:gd name="T48" fmla="*/ 33 w 33"/>
                  <a:gd name="T49" fmla="*/ 7 h 47"/>
                  <a:gd name="T50" fmla="*/ 33 w 33"/>
                  <a:gd name="T51" fmla="*/ 8 h 47"/>
                  <a:gd name="T52" fmla="*/ 33 w 33"/>
                  <a:gd name="T53" fmla="*/ 9 h 47"/>
                  <a:gd name="T54" fmla="*/ 33 w 33"/>
                  <a:gd name="T55" fmla="*/ 10 h 47"/>
                  <a:gd name="T56" fmla="*/ 32 w 33"/>
                  <a:gd name="T57" fmla="*/ 10 h 47"/>
                  <a:gd name="T58" fmla="*/ 31 w 33"/>
                  <a:gd name="T59" fmla="*/ 9 h 47"/>
                  <a:gd name="T60" fmla="*/ 28 w 33"/>
                  <a:gd name="T61" fmla="*/ 8 h 47"/>
                  <a:gd name="T62" fmla="*/ 25 w 33"/>
                  <a:gd name="T63" fmla="*/ 6 h 47"/>
                  <a:gd name="T64" fmla="*/ 20 w 33"/>
                  <a:gd name="T65" fmla="*/ 5 h 47"/>
                  <a:gd name="T66" fmla="*/ 15 w 33"/>
                  <a:gd name="T67" fmla="*/ 7 h 47"/>
                  <a:gd name="T68" fmla="*/ 10 w 33"/>
                  <a:gd name="T69" fmla="*/ 10 h 47"/>
                  <a:gd name="T70" fmla="*/ 8 w 33"/>
                  <a:gd name="T71" fmla="*/ 16 h 47"/>
                  <a:gd name="T72" fmla="*/ 7 w 33"/>
                  <a:gd name="T73" fmla="*/ 24 h 47"/>
                  <a:gd name="T74" fmla="*/ 8 w 33"/>
                  <a:gd name="T75" fmla="*/ 31 h 47"/>
                  <a:gd name="T76" fmla="*/ 10 w 33"/>
                  <a:gd name="T77" fmla="*/ 37 h 47"/>
                  <a:gd name="T78" fmla="*/ 15 w 33"/>
                  <a:gd name="T79" fmla="*/ 40 h 47"/>
                  <a:gd name="T80" fmla="*/ 20 w 33"/>
                  <a:gd name="T81" fmla="*/ 41 h 47"/>
                  <a:gd name="T82" fmla="*/ 25 w 33"/>
                  <a:gd name="T83" fmla="*/ 41 h 47"/>
                  <a:gd name="T84" fmla="*/ 29 w 33"/>
                  <a:gd name="T85" fmla="*/ 39 h 47"/>
                  <a:gd name="T86" fmla="*/ 31 w 33"/>
                  <a:gd name="T87" fmla="*/ 38 h 47"/>
                  <a:gd name="T88" fmla="*/ 32 w 33"/>
                  <a:gd name="T89" fmla="*/ 37 h 47"/>
                  <a:gd name="T90" fmla="*/ 33 w 33"/>
                  <a:gd name="T91" fmla="*/ 37 h 47"/>
                  <a:gd name="T92" fmla="*/ 33 w 33"/>
                  <a:gd name="T93" fmla="*/ 38 h 47"/>
                  <a:gd name="T94" fmla="*/ 33 w 33"/>
                  <a:gd name="T95" fmla="*/ 38 h 47"/>
                  <a:gd name="T96" fmla="*/ 33 w 33"/>
                  <a:gd name="T9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7">
                    <a:moveTo>
                      <a:pt x="33" y="40"/>
                    </a:moveTo>
                    <a:cubicBezTo>
                      <a:pt x="33" y="40"/>
                      <a:pt x="33" y="40"/>
                      <a:pt x="33" y="41"/>
                    </a:cubicBezTo>
                    <a:cubicBezTo>
                      <a:pt x="33" y="41"/>
                      <a:pt x="33" y="41"/>
                      <a:pt x="33" y="41"/>
                    </a:cubicBezTo>
                    <a:cubicBezTo>
                      <a:pt x="33" y="42"/>
                      <a:pt x="33" y="42"/>
                      <a:pt x="33" y="42"/>
                    </a:cubicBezTo>
                    <a:cubicBezTo>
                      <a:pt x="33" y="42"/>
                      <a:pt x="33" y="42"/>
                      <a:pt x="33" y="43"/>
                    </a:cubicBezTo>
                    <a:cubicBezTo>
                      <a:pt x="32" y="43"/>
                      <a:pt x="32" y="43"/>
                      <a:pt x="31" y="44"/>
                    </a:cubicBezTo>
                    <a:cubicBezTo>
                      <a:pt x="30" y="44"/>
                      <a:pt x="29" y="45"/>
                      <a:pt x="28" y="45"/>
                    </a:cubicBezTo>
                    <a:cubicBezTo>
                      <a:pt x="27" y="46"/>
                      <a:pt x="26" y="46"/>
                      <a:pt x="24" y="46"/>
                    </a:cubicBezTo>
                    <a:cubicBezTo>
                      <a:pt x="23" y="47"/>
                      <a:pt x="21" y="47"/>
                      <a:pt x="20" y="47"/>
                    </a:cubicBezTo>
                    <a:cubicBezTo>
                      <a:pt x="17" y="47"/>
                      <a:pt x="14" y="46"/>
                      <a:pt x="12" y="45"/>
                    </a:cubicBezTo>
                    <a:cubicBezTo>
                      <a:pt x="9" y="44"/>
                      <a:pt x="7" y="43"/>
                      <a:pt x="6" y="41"/>
                    </a:cubicBezTo>
                    <a:cubicBezTo>
                      <a:pt x="4" y="39"/>
                      <a:pt x="3" y="37"/>
                      <a:pt x="2" y="34"/>
                    </a:cubicBezTo>
                    <a:cubicBezTo>
                      <a:pt x="1" y="31"/>
                      <a:pt x="0" y="28"/>
                      <a:pt x="0" y="24"/>
                    </a:cubicBezTo>
                    <a:cubicBezTo>
                      <a:pt x="0" y="20"/>
                      <a:pt x="1" y="17"/>
                      <a:pt x="2" y="14"/>
                    </a:cubicBezTo>
                    <a:cubicBezTo>
                      <a:pt x="3" y="11"/>
                      <a:pt x="4" y="8"/>
                      <a:pt x="6" y="6"/>
                    </a:cubicBezTo>
                    <a:cubicBezTo>
                      <a:pt x="8" y="4"/>
                      <a:pt x="10" y="3"/>
                      <a:pt x="12" y="2"/>
                    </a:cubicBezTo>
                    <a:cubicBezTo>
                      <a:pt x="15" y="1"/>
                      <a:pt x="17" y="0"/>
                      <a:pt x="20" y="0"/>
                    </a:cubicBezTo>
                    <a:cubicBezTo>
                      <a:pt x="22" y="0"/>
                      <a:pt x="23" y="0"/>
                      <a:pt x="24" y="0"/>
                    </a:cubicBezTo>
                    <a:cubicBezTo>
                      <a:pt x="25" y="1"/>
                      <a:pt x="27" y="1"/>
                      <a:pt x="28" y="1"/>
                    </a:cubicBezTo>
                    <a:cubicBezTo>
                      <a:pt x="29" y="2"/>
                      <a:pt x="30" y="2"/>
                      <a:pt x="30" y="3"/>
                    </a:cubicBezTo>
                    <a:cubicBezTo>
                      <a:pt x="31" y="3"/>
                      <a:pt x="32" y="4"/>
                      <a:pt x="32" y="4"/>
                    </a:cubicBezTo>
                    <a:cubicBezTo>
                      <a:pt x="32" y="4"/>
                      <a:pt x="33" y="4"/>
                      <a:pt x="33" y="5"/>
                    </a:cubicBezTo>
                    <a:cubicBezTo>
                      <a:pt x="33" y="5"/>
                      <a:pt x="33" y="5"/>
                      <a:pt x="33" y="5"/>
                    </a:cubicBezTo>
                    <a:cubicBezTo>
                      <a:pt x="33" y="5"/>
                      <a:pt x="33" y="6"/>
                      <a:pt x="33" y="6"/>
                    </a:cubicBezTo>
                    <a:cubicBezTo>
                      <a:pt x="33" y="6"/>
                      <a:pt x="33" y="7"/>
                      <a:pt x="33" y="7"/>
                    </a:cubicBezTo>
                    <a:cubicBezTo>
                      <a:pt x="33" y="8"/>
                      <a:pt x="33" y="8"/>
                      <a:pt x="33" y="8"/>
                    </a:cubicBezTo>
                    <a:cubicBezTo>
                      <a:pt x="33" y="9"/>
                      <a:pt x="33" y="9"/>
                      <a:pt x="33" y="9"/>
                    </a:cubicBezTo>
                    <a:cubicBezTo>
                      <a:pt x="33" y="9"/>
                      <a:pt x="33" y="9"/>
                      <a:pt x="33" y="10"/>
                    </a:cubicBezTo>
                    <a:cubicBezTo>
                      <a:pt x="32" y="10"/>
                      <a:pt x="32" y="10"/>
                      <a:pt x="32" y="10"/>
                    </a:cubicBezTo>
                    <a:cubicBezTo>
                      <a:pt x="32" y="10"/>
                      <a:pt x="31" y="10"/>
                      <a:pt x="31" y="9"/>
                    </a:cubicBezTo>
                    <a:cubicBezTo>
                      <a:pt x="30" y="9"/>
                      <a:pt x="29" y="8"/>
                      <a:pt x="28" y="8"/>
                    </a:cubicBezTo>
                    <a:cubicBezTo>
                      <a:pt x="28" y="7"/>
                      <a:pt x="26" y="7"/>
                      <a:pt x="25" y="6"/>
                    </a:cubicBezTo>
                    <a:cubicBezTo>
                      <a:pt x="24" y="6"/>
                      <a:pt x="22" y="5"/>
                      <a:pt x="20" y="5"/>
                    </a:cubicBezTo>
                    <a:cubicBezTo>
                      <a:pt x="18" y="5"/>
                      <a:pt x="16" y="6"/>
                      <a:pt x="15" y="7"/>
                    </a:cubicBezTo>
                    <a:cubicBezTo>
                      <a:pt x="13" y="7"/>
                      <a:pt x="12" y="9"/>
                      <a:pt x="10" y="10"/>
                    </a:cubicBezTo>
                    <a:cubicBezTo>
                      <a:pt x="9" y="12"/>
                      <a:pt x="8" y="14"/>
                      <a:pt x="8" y="16"/>
                    </a:cubicBezTo>
                    <a:cubicBezTo>
                      <a:pt x="7" y="18"/>
                      <a:pt x="7" y="21"/>
                      <a:pt x="7" y="24"/>
                    </a:cubicBezTo>
                    <a:cubicBezTo>
                      <a:pt x="7" y="27"/>
                      <a:pt x="7" y="29"/>
                      <a:pt x="8" y="31"/>
                    </a:cubicBezTo>
                    <a:cubicBezTo>
                      <a:pt x="8" y="34"/>
                      <a:pt x="9" y="35"/>
                      <a:pt x="10" y="37"/>
                    </a:cubicBezTo>
                    <a:cubicBezTo>
                      <a:pt x="12" y="38"/>
                      <a:pt x="13" y="39"/>
                      <a:pt x="15" y="40"/>
                    </a:cubicBezTo>
                    <a:cubicBezTo>
                      <a:pt x="16" y="41"/>
                      <a:pt x="18" y="41"/>
                      <a:pt x="20" y="41"/>
                    </a:cubicBezTo>
                    <a:cubicBezTo>
                      <a:pt x="22" y="41"/>
                      <a:pt x="24" y="41"/>
                      <a:pt x="25" y="41"/>
                    </a:cubicBezTo>
                    <a:cubicBezTo>
                      <a:pt x="27" y="40"/>
                      <a:pt x="28" y="40"/>
                      <a:pt x="29" y="39"/>
                    </a:cubicBezTo>
                    <a:cubicBezTo>
                      <a:pt x="30" y="39"/>
                      <a:pt x="30" y="38"/>
                      <a:pt x="31" y="38"/>
                    </a:cubicBezTo>
                    <a:cubicBezTo>
                      <a:pt x="32" y="37"/>
                      <a:pt x="32" y="37"/>
                      <a:pt x="32" y="37"/>
                    </a:cubicBezTo>
                    <a:cubicBezTo>
                      <a:pt x="33" y="37"/>
                      <a:pt x="33" y="37"/>
                      <a:pt x="33" y="37"/>
                    </a:cubicBezTo>
                    <a:cubicBezTo>
                      <a:pt x="33" y="37"/>
                      <a:pt x="33" y="37"/>
                      <a:pt x="33" y="38"/>
                    </a:cubicBezTo>
                    <a:cubicBezTo>
                      <a:pt x="33" y="38"/>
                      <a:pt x="33" y="38"/>
                      <a:pt x="33" y="38"/>
                    </a:cubicBezTo>
                    <a:cubicBezTo>
                      <a:pt x="33" y="39"/>
                      <a:pt x="33" y="39"/>
                      <a:pt x="33" y="40"/>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6" name="Freeform 564">
                <a:extLst>
                  <a:ext uri="{FF2B5EF4-FFF2-40B4-BE49-F238E27FC236}">
                    <a16:creationId xmlns:a16="http://schemas.microsoft.com/office/drawing/2014/main" id="{AF93BF42-F202-4FEB-A477-DA6591C567DC}"/>
                  </a:ext>
                </a:extLst>
              </p:cNvPr>
              <p:cNvSpPr>
                <a:spLocks/>
              </p:cNvSpPr>
              <p:nvPr userDrawn="1"/>
            </p:nvSpPr>
            <p:spPr bwMode="auto">
              <a:xfrm>
                <a:off x="4781" y="3000"/>
                <a:ext cx="20" cy="34"/>
              </a:xfrm>
              <a:custGeom>
                <a:avLst/>
                <a:gdLst>
                  <a:gd name="T0" fmla="*/ 26 w 26"/>
                  <a:gd name="T1" fmla="*/ 43 h 45"/>
                  <a:gd name="T2" fmla="*/ 26 w 26"/>
                  <a:gd name="T3" fmla="*/ 44 h 45"/>
                  <a:gd name="T4" fmla="*/ 25 w 26"/>
                  <a:gd name="T5" fmla="*/ 45 h 45"/>
                  <a:gd name="T6" fmla="*/ 25 w 26"/>
                  <a:gd name="T7" fmla="*/ 45 h 45"/>
                  <a:gd name="T8" fmla="*/ 24 w 26"/>
                  <a:gd name="T9" fmla="*/ 45 h 45"/>
                  <a:gd name="T10" fmla="*/ 3 w 26"/>
                  <a:gd name="T11" fmla="*/ 45 h 45"/>
                  <a:gd name="T12" fmla="*/ 1 w 26"/>
                  <a:gd name="T13" fmla="*/ 45 h 45"/>
                  <a:gd name="T14" fmla="*/ 0 w 26"/>
                  <a:gd name="T15" fmla="*/ 43 h 45"/>
                  <a:gd name="T16" fmla="*/ 0 w 26"/>
                  <a:gd name="T17" fmla="*/ 2 h 45"/>
                  <a:gd name="T18" fmla="*/ 1 w 26"/>
                  <a:gd name="T19" fmla="*/ 0 h 45"/>
                  <a:gd name="T20" fmla="*/ 3 w 26"/>
                  <a:gd name="T21" fmla="*/ 0 h 45"/>
                  <a:gd name="T22" fmla="*/ 24 w 26"/>
                  <a:gd name="T23" fmla="*/ 0 h 45"/>
                  <a:gd name="T24" fmla="*/ 25 w 26"/>
                  <a:gd name="T25" fmla="*/ 0 h 45"/>
                  <a:gd name="T26" fmla="*/ 25 w 26"/>
                  <a:gd name="T27" fmla="*/ 0 h 45"/>
                  <a:gd name="T28" fmla="*/ 25 w 26"/>
                  <a:gd name="T29" fmla="*/ 1 h 45"/>
                  <a:gd name="T30" fmla="*/ 25 w 26"/>
                  <a:gd name="T31" fmla="*/ 2 h 45"/>
                  <a:gd name="T32" fmla="*/ 25 w 26"/>
                  <a:gd name="T33" fmla="*/ 3 h 45"/>
                  <a:gd name="T34" fmla="*/ 25 w 26"/>
                  <a:gd name="T35" fmla="*/ 4 h 45"/>
                  <a:gd name="T36" fmla="*/ 25 w 26"/>
                  <a:gd name="T37" fmla="*/ 5 h 45"/>
                  <a:gd name="T38" fmla="*/ 24 w 26"/>
                  <a:gd name="T39" fmla="*/ 5 h 45"/>
                  <a:gd name="T40" fmla="*/ 6 w 26"/>
                  <a:gd name="T41" fmla="*/ 5 h 45"/>
                  <a:gd name="T42" fmla="*/ 6 w 26"/>
                  <a:gd name="T43" fmla="*/ 19 h 45"/>
                  <a:gd name="T44" fmla="*/ 22 w 26"/>
                  <a:gd name="T45" fmla="*/ 19 h 45"/>
                  <a:gd name="T46" fmla="*/ 22 w 26"/>
                  <a:gd name="T47" fmla="*/ 19 h 45"/>
                  <a:gd name="T48" fmla="*/ 23 w 26"/>
                  <a:gd name="T49" fmla="*/ 20 h 45"/>
                  <a:gd name="T50" fmla="*/ 23 w 26"/>
                  <a:gd name="T51" fmla="*/ 20 h 45"/>
                  <a:gd name="T52" fmla="*/ 23 w 26"/>
                  <a:gd name="T53" fmla="*/ 21 h 45"/>
                  <a:gd name="T54" fmla="*/ 23 w 26"/>
                  <a:gd name="T55" fmla="*/ 23 h 45"/>
                  <a:gd name="T56" fmla="*/ 23 w 26"/>
                  <a:gd name="T57" fmla="*/ 23 h 45"/>
                  <a:gd name="T58" fmla="*/ 22 w 26"/>
                  <a:gd name="T59" fmla="*/ 24 h 45"/>
                  <a:gd name="T60" fmla="*/ 22 w 26"/>
                  <a:gd name="T61" fmla="*/ 24 h 45"/>
                  <a:gd name="T62" fmla="*/ 6 w 26"/>
                  <a:gd name="T63" fmla="*/ 24 h 45"/>
                  <a:gd name="T64" fmla="*/ 6 w 26"/>
                  <a:gd name="T65" fmla="*/ 40 h 45"/>
                  <a:gd name="T66" fmla="*/ 24 w 26"/>
                  <a:gd name="T67" fmla="*/ 40 h 45"/>
                  <a:gd name="T68" fmla="*/ 25 w 26"/>
                  <a:gd name="T69" fmla="*/ 40 h 45"/>
                  <a:gd name="T70" fmla="*/ 25 w 26"/>
                  <a:gd name="T71" fmla="*/ 41 h 45"/>
                  <a:gd name="T72" fmla="*/ 26 w 26"/>
                  <a:gd name="T73" fmla="*/ 41 h 45"/>
                  <a:gd name="T74" fmla="*/ 26 w 26"/>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45">
                    <a:moveTo>
                      <a:pt x="26" y="43"/>
                    </a:moveTo>
                    <a:cubicBezTo>
                      <a:pt x="26" y="43"/>
                      <a:pt x="26" y="43"/>
                      <a:pt x="26" y="44"/>
                    </a:cubicBezTo>
                    <a:cubicBezTo>
                      <a:pt x="26" y="44"/>
                      <a:pt x="26" y="44"/>
                      <a:pt x="25" y="45"/>
                    </a:cubicBezTo>
                    <a:cubicBezTo>
                      <a:pt x="25" y="45"/>
                      <a:pt x="25" y="45"/>
                      <a:pt x="25" y="45"/>
                    </a:cubicBezTo>
                    <a:cubicBezTo>
                      <a:pt x="25" y="45"/>
                      <a:pt x="25" y="45"/>
                      <a:pt x="24" y="45"/>
                    </a:cubicBezTo>
                    <a:cubicBezTo>
                      <a:pt x="3" y="45"/>
                      <a:pt x="3" y="45"/>
                      <a:pt x="3" y="45"/>
                    </a:cubicBezTo>
                    <a:cubicBezTo>
                      <a:pt x="2" y="45"/>
                      <a:pt x="2" y="45"/>
                      <a:pt x="1" y="45"/>
                    </a:cubicBezTo>
                    <a:cubicBezTo>
                      <a:pt x="1" y="44"/>
                      <a:pt x="0" y="44"/>
                      <a:pt x="0" y="43"/>
                    </a:cubicBezTo>
                    <a:cubicBezTo>
                      <a:pt x="0" y="2"/>
                      <a:pt x="0" y="2"/>
                      <a:pt x="0" y="2"/>
                    </a:cubicBezTo>
                    <a:cubicBezTo>
                      <a:pt x="0" y="1"/>
                      <a:pt x="1" y="1"/>
                      <a:pt x="1" y="0"/>
                    </a:cubicBezTo>
                    <a:cubicBezTo>
                      <a:pt x="2" y="0"/>
                      <a:pt x="2" y="0"/>
                      <a:pt x="3" y="0"/>
                    </a:cubicBezTo>
                    <a:cubicBezTo>
                      <a:pt x="24" y="0"/>
                      <a:pt x="24" y="0"/>
                      <a:pt x="24" y="0"/>
                    </a:cubicBezTo>
                    <a:cubicBezTo>
                      <a:pt x="24" y="0"/>
                      <a:pt x="25" y="0"/>
                      <a:pt x="25" y="0"/>
                    </a:cubicBezTo>
                    <a:cubicBezTo>
                      <a:pt x="25" y="0"/>
                      <a:pt x="25" y="0"/>
                      <a:pt x="25" y="0"/>
                    </a:cubicBezTo>
                    <a:cubicBezTo>
                      <a:pt x="25" y="0"/>
                      <a:pt x="25" y="1"/>
                      <a:pt x="25" y="1"/>
                    </a:cubicBezTo>
                    <a:cubicBezTo>
                      <a:pt x="25" y="1"/>
                      <a:pt x="25" y="2"/>
                      <a:pt x="25" y="2"/>
                    </a:cubicBezTo>
                    <a:cubicBezTo>
                      <a:pt x="25" y="3"/>
                      <a:pt x="25" y="3"/>
                      <a:pt x="25" y="3"/>
                    </a:cubicBezTo>
                    <a:cubicBezTo>
                      <a:pt x="25" y="4"/>
                      <a:pt x="25" y="4"/>
                      <a:pt x="25" y="4"/>
                    </a:cubicBezTo>
                    <a:cubicBezTo>
                      <a:pt x="25" y="4"/>
                      <a:pt x="25" y="4"/>
                      <a:pt x="25" y="5"/>
                    </a:cubicBezTo>
                    <a:cubicBezTo>
                      <a:pt x="25" y="5"/>
                      <a:pt x="24" y="5"/>
                      <a:pt x="24" y="5"/>
                    </a:cubicBezTo>
                    <a:cubicBezTo>
                      <a:pt x="6" y="5"/>
                      <a:pt x="6" y="5"/>
                      <a:pt x="6" y="5"/>
                    </a:cubicBezTo>
                    <a:cubicBezTo>
                      <a:pt x="6" y="19"/>
                      <a:pt x="6" y="19"/>
                      <a:pt x="6" y="19"/>
                    </a:cubicBezTo>
                    <a:cubicBezTo>
                      <a:pt x="22" y="19"/>
                      <a:pt x="22" y="19"/>
                      <a:pt x="22" y="19"/>
                    </a:cubicBezTo>
                    <a:cubicBezTo>
                      <a:pt x="22" y="19"/>
                      <a:pt x="22" y="19"/>
                      <a:pt x="22" y="19"/>
                    </a:cubicBezTo>
                    <a:cubicBezTo>
                      <a:pt x="22" y="19"/>
                      <a:pt x="23" y="19"/>
                      <a:pt x="23" y="20"/>
                    </a:cubicBezTo>
                    <a:cubicBezTo>
                      <a:pt x="23" y="20"/>
                      <a:pt x="23" y="20"/>
                      <a:pt x="23" y="20"/>
                    </a:cubicBezTo>
                    <a:cubicBezTo>
                      <a:pt x="23" y="21"/>
                      <a:pt x="23" y="21"/>
                      <a:pt x="23" y="21"/>
                    </a:cubicBezTo>
                    <a:cubicBezTo>
                      <a:pt x="23" y="22"/>
                      <a:pt x="23" y="22"/>
                      <a:pt x="23" y="23"/>
                    </a:cubicBezTo>
                    <a:cubicBezTo>
                      <a:pt x="23" y="23"/>
                      <a:pt x="23" y="23"/>
                      <a:pt x="23" y="23"/>
                    </a:cubicBezTo>
                    <a:cubicBezTo>
                      <a:pt x="23" y="23"/>
                      <a:pt x="22" y="24"/>
                      <a:pt x="22" y="24"/>
                    </a:cubicBezTo>
                    <a:cubicBezTo>
                      <a:pt x="22" y="24"/>
                      <a:pt x="22" y="24"/>
                      <a:pt x="22" y="24"/>
                    </a:cubicBezTo>
                    <a:cubicBezTo>
                      <a:pt x="6" y="24"/>
                      <a:pt x="6" y="24"/>
                      <a:pt x="6" y="24"/>
                    </a:cubicBezTo>
                    <a:cubicBezTo>
                      <a:pt x="6" y="40"/>
                      <a:pt x="6" y="40"/>
                      <a:pt x="6" y="40"/>
                    </a:cubicBezTo>
                    <a:cubicBezTo>
                      <a:pt x="24" y="40"/>
                      <a:pt x="24" y="40"/>
                      <a:pt x="24" y="40"/>
                    </a:cubicBezTo>
                    <a:cubicBezTo>
                      <a:pt x="25" y="40"/>
                      <a:pt x="25" y="40"/>
                      <a:pt x="25" y="40"/>
                    </a:cubicBezTo>
                    <a:cubicBezTo>
                      <a:pt x="25" y="40"/>
                      <a:pt x="25" y="40"/>
                      <a:pt x="25" y="41"/>
                    </a:cubicBezTo>
                    <a:cubicBezTo>
                      <a:pt x="26" y="41"/>
                      <a:pt x="26" y="41"/>
                      <a:pt x="26" y="41"/>
                    </a:cubicBezTo>
                    <a:cubicBezTo>
                      <a:pt x="26" y="42"/>
                      <a:pt x="26" y="42"/>
                      <a:pt x="26"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7" name="Freeform 565">
                <a:extLst>
                  <a:ext uri="{FF2B5EF4-FFF2-40B4-BE49-F238E27FC236}">
                    <a16:creationId xmlns:a16="http://schemas.microsoft.com/office/drawing/2014/main" id="{2528CFDE-387B-41FE-8740-675AB3C1A492}"/>
                  </a:ext>
                </a:extLst>
              </p:cNvPr>
              <p:cNvSpPr>
                <a:spLocks/>
              </p:cNvSpPr>
              <p:nvPr userDrawn="1"/>
            </p:nvSpPr>
            <p:spPr bwMode="auto">
              <a:xfrm>
                <a:off x="3990" y="3776"/>
                <a:ext cx="21" cy="36"/>
              </a:xfrm>
              <a:custGeom>
                <a:avLst/>
                <a:gdLst>
                  <a:gd name="T0" fmla="*/ 28 w 28"/>
                  <a:gd name="T1" fmla="*/ 33 h 47"/>
                  <a:gd name="T2" fmla="*/ 27 w 28"/>
                  <a:gd name="T3" fmla="*/ 39 h 47"/>
                  <a:gd name="T4" fmla="*/ 23 w 28"/>
                  <a:gd name="T5" fmla="*/ 43 h 47"/>
                  <a:gd name="T6" fmla="*/ 18 w 28"/>
                  <a:gd name="T7" fmla="*/ 46 h 47"/>
                  <a:gd name="T8" fmla="*/ 12 w 28"/>
                  <a:gd name="T9" fmla="*/ 47 h 47"/>
                  <a:gd name="T10" fmla="*/ 8 w 28"/>
                  <a:gd name="T11" fmla="*/ 46 h 47"/>
                  <a:gd name="T12" fmla="*/ 5 w 28"/>
                  <a:gd name="T13" fmla="*/ 45 h 47"/>
                  <a:gd name="T14" fmla="*/ 2 w 28"/>
                  <a:gd name="T15" fmla="*/ 44 h 47"/>
                  <a:gd name="T16" fmla="*/ 1 w 28"/>
                  <a:gd name="T17" fmla="*/ 43 h 47"/>
                  <a:gd name="T18" fmla="*/ 0 w 28"/>
                  <a:gd name="T19" fmla="*/ 42 h 47"/>
                  <a:gd name="T20" fmla="*/ 0 w 28"/>
                  <a:gd name="T21" fmla="*/ 40 h 47"/>
                  <a:gd name="T22" fmla="*/ 0 w 28"/>
                  <a:gd name="T23" fmla="*/ 39 h 47"/>
                  <a:gd name="T24" fmla="*/ 0 w 28"/>
                  <a:gd name="T25" fmla="*/ 38 h 47"/>
                  <a:gd name="T26" fmla="*/ 0 w 28"/>
                  <a:gd name="T27" fmla="*/ 38 h 47"/>
                  <a:gd name="T28" fmla="*/ 1 w 28"/>
                  <a:gd name="T29" fmla="*/ 38 h 47"/>
                  <a:gd name="T30" fmla="*/ 2 w 28"/>
                  <a:gd name="T31" fmla="*/ 38 h 47"/>
                  <a:gd name="T32" fmla="*/ 5 w 28"/>
                  <a:gd name="T33" fmla="*/ 39 h 47"/>
                  <a:gd name="T34" fmla="*/ 8 w 28"/>
                  <a:gd name="T35" fmla="*/ 41 h 47"/>
                  <a:gd name="T36" fmla="*/ 13 w 28"/>
                  <a:gd name="T37" fmla="*/ 41 h 47"/>
                  <a:gd name="T38" fmla="*/ 16 w 28"/>
                  <a:gd name="T39" fmla="*/ 41 h 47"/>
                  <a:gd name="T40" fmla="*/ 19 w 28"/>
                  <a:gd name="T41" fmla="*/ 39 h 47"/>
                  <a:gd name="T42" fmla="*/ 21 w 28"/>
                  <a:gd name="T43" fmla="*/ 37 h 47"/>
                  <a:gd name="T44" fmla="*/ 22 w 28"/>
                  <a:gd name="T45" fmla="*/ 34 h 47"/>
                  <a:gd name="T46" fmla="*/ 21 w 28"/>
                  <a:gd name="T47" fmla="*/ 30 h 47"/>
                  <a:gd name="T48" fmla="*/ 18 w 28"/>
                  <a:gd name="T49" fmla="*/ 28 h 47"/>
                  <a:gd name="T50" fmla="*/ 15 w 28"/>
                  <a:gd name="T51" fmla="*/ 26 h 47"/>
                  <a:gd name="T52" fmla="*/ 11 w 28"/>
                  <a:gd name="T53" fmla="*/ 24 h 47"/>
                  <a:gd name="T54" fmla="*/ 7 w 28"/>
                  <a:gd name="T55" fmla="*/ 22 h 47"/>
                  <a:gd name="T56" fmla="*/ 4 w 28"/>
                  <a:gd name="T57" fmla="*/ 20 h 47"/>
                  <a:gd name="T58" fmla="*/ 2 w 28"/>
                  <a:gd name="T59" fmla="*/ 16 h 47"/>
                  <a:gd name="T60" fmla="*/ 1 w 28"/>
                  <a:gd name="T61" fmla="*/ 12 h 47"/>
                  <a:gd name="T62" fmla="*/ 2 w 28"/>
                  <a:gd name="T63" fmla="*/ 7 h 47"/>
                  <a:gd name="T64" fmla="*/ 5 w 28"/>
                  <a:gd name="T65" fmla="*/ 3 h 47"/>
                  <a:gd name="T66" fmla="*/ 9 w 28"/>
                  <a:gd name="T67" fmla="*/ 1 h 47"/>
                  <a:gd name="T68" fmla="*/ 15 w 28"/>
                  <a:gd name="T69" fmla="*/ 0 h 47"/>
                  <a:gd name="T70" fmla="*/ 18 w 28"/>
                  <a:gd name="T71" fmla="*/ 0 h 47"/>
                  <a:gd name="T72" fmla="*/ 21 w 28"/>
                  <a:gd name="T73" fmla="*/ 1 h 47"/>
                  <a:gd name="T74" fmla="*/ 23 w 28"/>
                  <a:gd name="T75" fmla="*/ 2 h 47"/>
                  <a:gd name="T76" fmla="*/ 25 w 28"/>
                  <a:gd name="T77" fmla="*/ 3 h 47"/>
                  <a:gd name="T78" fmla="*/ 25 w 28"/>
                  <a:gd name="T79" fmla="*/ 3 h 47"/>
                  <a:gd name="T80" fmla="*/ 25 w 28"/>
                  <a:gd name="T81" fmla="*/ 4 h 47"/>
                  <a:gd name="T82" fmla="*/ 25 w 28"/>
                  <a:gd name="T83" fmla="*/ 4 h 47"/>
                  <a:gd name="T84" fmla="*/ 25 w 28"/>
                  <a:gd name="T85" fmla="*/ 5 h 47"/>
                  <a:gd name="T86" fmla="*/ 25 w 28"/>
                  <a:gd name="T87" fmla="*/ 7 h 47"/>
                  <a:gd name="T88" fmla="*/ 25 w 28"/>
                  <a:gd name="T89" fmla="*/ 7 h 47"/>
                  <a:gd name="T90" fmla="*/ 25 w 28"/>
                  <a:gd name="T91" fmla="*/ 8 h 47"/>
                  <a:gd name="T92" fmla="*/ 24 w 28"/>
                  <a:gd name="T93" fmla="*/ 8 h 47"/>
                  <a:gd name="T94" fmla="*/ 23 w 28"/>
                  <a:gd name="T95" fmla="*/ 7 h 47"/>
                  <a:gd name="T96" fmla="*/ 21 w 28"/>
                  <a:gd name="T97" fmla="*/ 6 h 47"/>
                  <a:gd name="T98" fmla="*/ 18 w 28"/>
                  <a:gd name="T99" fmla="*/ 5 h 47"/>
                  <a:gd name="T100" fmla="*/ 15 w 28"/>
                  <a:gd name="T101" fmla="*/ 5 h 47"/>
                  <a:gd name="T102" fmla="*/ 11 w 28"/>
                  <a:gd name="T103" fmla="*/ 5 h 47"/>
                  <a:gd name="T104" fmla="*/ 9 w 28"/>
                  <a:gd name="T105" fmla="*/ 7 h 47"/>
                  <a:gd name="T106" fmla="*/ 8 w 28"/>
                  <a:gd name="T107" fmla="*/ 9 h 47"/>
                  <a:gd name="T108" fmla="*/ 7 w 28"/>
                  <a:gd name="T109" fmla="*/ 11 h 47"/>
                  <a:gd name="T110" fmla="*/ 8 w 28"/>
                  <a:gd name="T111" fmla="*/ 14 h 47"/>
                  <a:gd name="T112" fmla="*/ 10 w 28"/>
                  <a:gd name="T113" fmla="*/ 17 h 47"/>
                  <a:gd name="T114" fmla="*/ 14 w 28"/>
                  <a:gd name="T115" fmla="*/ 19 h 47"/>
                  <a:gd name="T116" fmla="*/ 17 w 28"/>
                  <a:gd name="T117" fmla="*/ 20 h 47"/>
                  <a:gd name="T118" fmla="*/ 21 w 28"/>
                  <a:gd name="T119" fmla="*/ 22 h 47"/>
                  <a:gd name="T120" fmla="*/ 25 w 28"/>
                  <a:gd name="T121" fmla="*/ 25 h 47"/>
                  <a:gd name="T122" fmla="*/ 27 w 28"/>
                  <a:gd name="T123" fmla="*/ 28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5"/>
                      <a:pt x="27" y="37"/>
                      <a:pt x="27" y="39"/>
                    </a:cubicBezTo>
                    <a:cubicBezTo>
                      <a:pt x="26" y="40"/>
                      <a:pt x="25" y="42"/>
                      <a:pt x="23" y="43"/>
                    </a:cubicBezTo>
                    <a:cubicBezTo>
                      <a:pt x="22" y="44"/>
                      <a:pt x="20" y="45"/>
                      <a:pt x="18" y="46"/>
                    </a:cubicBezTo>
                    <a:cubicBezTo>
                      <a:pt x="17" y="46"/>
                      <a:pt x="15" y="47"/>
                      <a:pt x="12" y="47"/>
                    </a:cubicBezTo>
                    <a:cubicBezTo>
                      <a:pt x="11" y="47"/>
                      <a:pt x="9" y="46"/>
                      <a:pt x="8" y="46"/>
                    </a:cubicBezTo>
                    <a:cubicBezTo>
                      <a:pt x="7" y="46"/>
                      <a:pt x="6" y="46"/>
                      <a:pt x="5" y="45"/>
                    </a:cubicBezTo>
                    <a:cubicBezTo>
                      <a:pt x="4" y="45"/>
                      <a:pt x="3" y="44"/>
                      <a:pt x="2" y="44"/>
                    </a:cubicBezTo>
                    <a:cubicBezTo>
                      <a:pt x="1" y="44"/>
                      <a:pt x="1" y="43"/>
                      <a:pt x="1" y="43"/>
                    </a:cubicBezTo>
                    <a:cubicBezTo>
                      <a:pt x="0" y="43"/>
                      <a:pt x="0" y="42"/>
                      <a:pt x="0" y="42"/>
                    </a:cubicBezTo>
                    <a:cubicBezTo>
                      <a:pt x="0" y="42"/>
                      <a:pt x="0" y="41"/>
                      <a:pt x="0" y="40"/>
                    </a:cubicBezTo>
                    <a:cubicBezTo>
                      <a:pt x="0" y="40"/>
                      <a:pt x="0" y="39"/>
                      <a:pt x="0" y="39"/>
                    </a:cubicBezTo>
                    <a:cubicBezTo>
                      <a:pt x="0" y="39"/>
                      <a:pt x="0" y="38"/>
                      <a:pt x="0" y="38"/>
                    </a:cubicBezTo>
                    <a:cubicBezTo>
                      <a:pt x="0" y="38"/>
                      <a:pt x="0" y="38"/>
                      <a:pt x="0" y="38"/>
                    </a:cubicBezTo>
                    <a:cubicBezTo>
                      <a:pt x="1" y="38"/>
                      <a:pt x="1" y="38"/>
                      <a:pt x="1" y="38"/>
                    </a:cubicBezTo>
                    <a:cubicBezTo>
                      <a:pt x="1" y="38"/>
                      <a:pt x="2" y="38"/>
                      <a:pt x="2" y="38"/>
                    </a:cubicBezTo>
                    <a:cubicBezTo>
                      <a:pt x="3" y="39"/>
                      <a:pt x="4" y="39"/>
                      <a:pt x="5" y="39"/>
                    </a:cubicBezTo>
                    <a:cubicBezTo>
                      <a:pt x="6" y="40"/>
                      <a:pt x="7" y="40"/>
                      <a:pt x="8" y="41"/>
                    </a:cubicBezTo>
                    <a:cubicBezTo>
                      <a:pt x="9" y="41"/>
                      <a:pt x="11" y="41"/>
                      <a:pt x="13" y="41"/>
                    </a:cubicBezTo>
                    <a:cubicBezTo>
                      <a:pt x="14" y="41"/>
                      <a:pt x="15" y="41"/>
                      <a:pt x="16" y="41"/>
                    </a:cubicBezTo>
                    <a:cubicBezTo>
                      <a:pt x="17" y="41"/>
                      <a:pt x="18" y="40"/>
                      <a:pt x="19" y="39"/>
                    </a:cubicBezTo>
                    <a:cubicBezTo>
                      <a:pt x="20" y="39"/>
                      <a:pt x="20" y="38"/>
                      <a:pt x="21" y="37"/>
                    </a:cubicBezTo>
                    <a:cubicBezTo>
                      <a:pt x="21" y="36"/>
                      <a:pt x="22" y="35"/>
                      <a:pt x="22" y="34"/>
                    </a:cubicBezTo>
                    <a:cubicBezTo>
                      <a:pt x="22" y="32"/>
                      <a:pt x="21" y="31"/>
                      <a:pt x="21" y="30"/>
                    </a:cubicBezTo>
                    <a:cubicBezTo>
                      <a:pt x="20" y="30"/>
                      <a:pt x="19" y="29"/>
                      <a:pt x="18" y="28"/>
                    </a:cubicBezTo>
                    <a:cubicBezTo>
                      <a:pt x="17" y="27"/>
                      <a:pt x="16" y="27"/>
                      <a:pt x="15" y="26"/>
                    </a:cubicBezTo>
                    <a:cubicBezTo>
                      <a:pt x="14" y="26"/>
                      <a:pt x="13" y="25"/>
                      <a:pt x="11" y="24"/>
                    </a:cubicBezTo>
                    <a:cubicBezTo>
                      <a:pt x="10" y="24"/>
                      <a:pt x="9" y="23"/>
                      <a:pt x="7" y="22"/>
                    </a:cubicBezTo>
                    <a:cubicBezTo>
                      <a:pt x="6" y="22"/>
                      <a:pt x="5" y="21"/>
                      <a:pt x="4" y="20"/>
                    </a:cubicBezTo>
                    <a:cubicBezTo>
                      <a:pt x="3" y="19"/>
                      <a:pt x="2" y="18"/>
                      <a:pt x="2" y="16"/>
                    </a:cubicBezTo>
                    <a:cubicBezTo>
                      <a:pt x="1" y="15"/>
                      <a:pt x="1" y="13"/>
                      <a:pt x="1" y="12"/>
                    </a:cubicBezTo>
                    <a:cubicBezTo>
                      <a:pt x="1" y="10"/>
                      <a:pt x="1" y="8"/>
                      <a:pt x="2" y="7"/>
                    </a:cubicBezTo>
                    <a:cubicBezTo>
                      <a:pt x="3" y="5"/>
                      <a:pt x="4" y="4"/>
                      <a:pt x="5" y="3"/>
                    </a:cubicBezTo>
                    <a:cubicBezTo>
                      <a:pt x="6" y="2"/>
                      <a:pt x="8" y="1"/>
                      <a:pt x="9" y="1"/>
                    </a:cubicBezTo>
                    <a:cubicBezTo>
                      <a:pt x="11" y="0"/>
                      <a:pt x="13" y="0"/>
                      <a:pt x="15" y="0"/>
                    </a:cubicBezTo>
                    <a:cubicBezTo>
                      <a:pt x="16" y="0"/>
                      <a:pt x="17" y="0"/>
                      <a:pt x="18" y="0"/>
                    </a:cubicBezTo>
                    <a:cubicBezTo>
                      <a:pt x="19" y="0"/>
                      <a:pt x="20" y="0"/>
                      <a:pt x="21" y="1"/>
                    </a:cubicBezTo>
                    <a:cubicBezTo>
                      <a:pt x="22" y="1"/>
                      <a:pt x="22" y="1"/>
                      <a:pt x="23" y="2"/>
                    </a:cubicBezTo>
                    <a:cubicBezTo>
                      <a:pt x="24" y="2"/>
                      <a:pt x="24" y="2"/>
                      <a:pt x="25" y="3"/>
                    </a:cubicBezTo>
                    <a:cubicBezTo>
                      <a:pt x="25" y="3"/>
                      <a:pt x="25" y="3"/>
                      <a:pt x="25" y="3"/>
                    </a:cubicBezTo>
                    <a:cubicBezTo>
                      <a:pt x="25" y="3"/>
                      <a:pt x="25" y="3"/>
                      <a:pt x="25" y="4"/>
                    </a:cubicBezTo>
                    <a:cubicBezTo>
                      <a:pt x="25" y="4"/>
                      <a:pt x="25" y="4"/>
                      <a:pt x="25" y="4"/>
                    </a:cubicBezTo>
                    <a:cubicBezTo>
                      <a:pt x="25" y="5"/>
                      <a:pt x="25" y="5"/>
                      <a:pt x="25" y="5"/>
                    </a:cubicBezTo>
                    <a:cubicBezTo>
                      <a:pt x="25" y="6"/>
                      <a:pt x="25" y="6"/>
                      <a:pt x="25" y="7"/>
                    </a:cubicBezTo>
                    <a:cubicBezTo>
                      <a:pt x="25" y="7"/>
                      <a:pt x="25" y="7"/>
                      <a:pt x="25" y="7"/>
                    </a:cubicBezTo>
                    <a:cubicBezTo>
                      <a:pt x="25" y="8"/>
                      <a:pt x="25" y="8"/>
                      <a:pt x="25" y="8"/>
                    </a:cubicBezTo>
                    <a:cubicBezTo>
                      <a:pt x="25" y="8"/>
                      <a:pt x="24" y="8"/>
                      <a:pt x="24" y="8"/>
                    </a:cubicBezTo>
                    <a:cubicBezTo>
                      <a:pt x="24" y="8"/>
                      <a:pt x="24" y="8"/>
                      <a:pt x="23" y="7"/>
                    </a:cubicBezTo>
                    <a:cubicBezTo>
                      <a:pt x="23" y="7"/>
                      <a:pt x="22" y="7"/>
                      <a:pt x="21" y="6"/>
                    </a:cubicBezTo>
                    <a:cubicBezTo>
                      <a:pt x="20" y="6"/>
                      <a:pt x="19" y="6"/>
                      <a:pt x="18" y="5"/>
                    </a:cubicBezTo>
                    <a:cubicBezTo>
                      <a:pt x="17" y="5"/>
                      <a:pt x="16" y="5"/>
                      <a:pt x="15" y="5"/>
                    </a:cubicBezTo>
                    <a:cubicBezTo>
                      <a:pt x="13" y="5"/>
                      <a:pt x="12" y="5"/>
                      <a:pt x="11" y="5"/>
                    </a:cubicBezTo>
                    <a:cubicBezTo>
                      <a:pt x="10" y="6"/>
                      <a:pt x="10" y="6"/>
                      <a:pt x="9" y="7"/>
                    </a:cubicBezTo>
                    <a:cubicBezTo>
                      <a:pt x="8" y="7"/>
                      <a:pt x="8" y="8"/>
                      <a:pt x="8" y="9"/>
                    </a:cubicBezTo>
                    <a:cubicBezTo>
                      <a:pt x="7" y="9"/>
                      <a:pt x="7" y="10"/>
                      <a:pt x="7" y="11"/>
                    </a:cubicBezTo>
                    <a:cubicBezTo>
                      <a:pt x="7" y="12"/>
                      <a:pt x="7" y="13"/>
                      <a:pt x="8" y="14"/>
                    </a:cubicBezTo>
                    <a:cubicBezTo>
                      <a:pt x="9" y="15"/>
                      <a:pt x="9" y="16"/>
                      <a:pt x="10" y="17"/>
                    </a:cubicBezTo>
                    <a:cubicBezTo>
                      <a:pt x="11" y="17"/>
                      <a:pt x="12" y="18"/>
                      <a:pt x="14" y="19"/>
                    </a:cubicBezTo>
                    <a:cubicBezTo>
                      <a:pt x="15" y="19"/>
                      <a:pt x="16" y="20"/>
                      <a:pt x="17" y="20"/>
                    </a:cubicBezTo>
                    <a:cubicBezTo>
                      <a:pt x="19" y="21"/>
                      <a:pt x="20" y="22"/>
                      <a:pt x="21" y="22"/>
                    </a:cubicBezTo>
                    <a:cubicBezTo>
                      <a:pt x="23" y="23"/>
                      <a:pt x="24" y="24"/>
                      <a:pt x="25" y="25"/>
                    </a:cubicBezTo>
                    <a:cubicBezTo>
                      <a:pt x="26" y="26"/>
                      <a:pt x="26" y="27"/>
                      <a:pt x="27" y="28"/>
                    </a:cubicBezTo>
                    <a:cubicBezTo>
                      <a:pt x="28" y="30"/>
                      <a:pt x="28" y="31"/>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8" name="Freeform 566">
                <a:extLst>
                  <a:ext uri="{FF2B5EF4-FFF2-40B4-BE49-F238E27FC236}">
                    <a16:creationId xmlns:a16="http://schemas.microsoft.com/office/drawing/2014/main" id="{691243D9-EE95-4013-B2D8-7E085B949C92}"/>
                  </a:ext>
                </a:extLst>
              </p:cNvPr>
              <p:cNvSpPr>
                <a:spLocks noEditPoints="1"/>
              </p:cNvSpPr>
              <p:nvPr userDrawn="1"/>
            </p:nvSpPr>
            <p:spPr bwMode="auto">
              <a:xfrm>
                <a:off x="4017" y="3776"/>
                <a:ext cx="21" cy="35"/>
              </a:xfrm>
              <a:custGeom>
                <a:avLst/>
                <a:gdLst>
                  <a:gd name="T0" fmla="*/ 28 w 28"/>
                  <a:gd name="T1" fmla="*/ 14 h 46"/>
                  <a:gd name="T2" fmla="*/ 27 w 28"/>
                  <a:gd name="T3" fmla="*/ 20 h 46"/>
                  <a:gd name="T4" fmla="*/ 24 w 28"/>
                  <a:gd name="T5" fmla="*/ 25 h 46"/>
                  <a:gd name="T6" fmla="*/ 19 w 28"/>
                  <a:gd name="T7" fmla="*/ 28 h 46"/>
                  <a:gd name="T8" fmla="*/ 12 w 28"/>
                  <a:gd name="T9" fmla="*/ 29 h 46"/>
                  <a:gd name="T10" fmla="*/ 7 w 28"/>
                  <a:gd name="T11" fmla="*/ 29 h 46"/>
                  <a:gd name="T12" fmla="*/ 7 w 28"/>
                  <a:gd name="T13" fmla="*/ 45 h 46"/>
                  <a:gd name="T14" fmla="*/ 6 w 28"/>
                  <a:gd name="T15" fmla="*/ 45 h 46"/>
                  <a:gd name="T16" fmla="*/ 6 w 28"/>
                  <a:gd name="T17" fmla="*/ 46 h 46"/>
                  <a:gd name="T18" fmla="*/ 5 w 28"/>
                  <a:gd name="T19" fmla="*/ 46 h 46"/>
                  <a:gd name="T20" fmla="*/ 4 w 28"/>
                  <a:gd name="T21" fmla="*/ 46 h 46"/>
                  <a:gd name="T22" fmla="*/ 2 w 28"/>
                  <a:gd name="T23" fmla="*/ 46 h 46"/>
                  <a:gd name="T24" fmla="*/ 1 w 28"/>
                  <a:gd name="T25" fmla="*/ 46 h 46"/>
                  <a:gd name="T26" fmla="*/ 1 w 28"/>
                  <a:gd name="T27" fmla="*/ 45 h 46"/>
                  <a:gd name="T28" fmla="*/ 0 w 28"/>
                  <a:gd name="T29" fmla="*/ 45 h 46"/>
                  <a:gd name="T30" fmla="*/ 0 w 28"/>
                  <a:gd name="T31" fmla="*/ 3 h 46"/>
                  <a:gd name="T32" fmla="*/ 1 w 28"/>
                  <a:gd name="T33" fmla="*/ 1 h 46"/>
                  <a:gd name="T34" fmla="*/ 3 w 28"/>
                  <a:gd name="T35" fmla="*/ 0 h 46"/>
                  <a:gd name="T36" fmla="*/ 13 w 28"/>
                  <a:gd name="T37" fmla="*/ 0 h 46"/>
                  <a:gd name="T38" fmla="*/ 15 w 28"/>
                  <a:gd name="T39" fmla="*/ 1 h 46"/>
                  <a:gd name="T40" fmla="*/ 19 w 28"/>
                  <a:gd name="T41" fmla="*/ 1 h 46"/>
                  <a:gd name="T42" fmla="*/ 22 w 28"/>
                  <a:gd name="T43" fmla="*/ 3 h 46"/>
                  <a:gd name="T44" fmla="*/ 26 w 28"/>
                  <a:gd name="T45" fmla="*/ 5 h 46"/>
                  <a:gd name="T46" fmla="*/ 28 w 28"/>
                  <a:gd name="T47" fmla="*/ 9 h 46"/>
                  <a:gd name="T48" fmla="*/ 28 w 28"/>
                  <a:gd name="T49" fmla="*/ 14 h 46"/>
                  <a:gd name="T50" fmla="*/ 22 w 28"/>
                  <a:gd name="T51" fmla="*/ 14 h 46"/>
                  <a:gd name="T52" fmla="*/ 21 w 28"/>
                  <a:gd name="T53" fmla="*/ 10 h 46"/>
                  <a:gd name="T54" fmla="*/ 18 w 28"/>
                  <a:gd name="T55" fmla="*/ 7 h 46"/>
                  <a:gd name="T56" fmla="*/ 15 w 28"/>
                  <a:gd name="T57" fmla="*/ 6 h 46"/>
                  <a:gd name="T58" fmla="*/ 12 w 28"/>
                  <a:gd name="T59" fmla="*/ 5 h 46"/>
                  <a:gd name="T60" fmla="*/ 7 w 28"/>
                  <a:gd name="T61" fmla="*/ 5 h 46"/>
                  <a:gd name="T62" fmla="*/ 7 w 28"/>
                  <a:gd name="T63" fmla="*/ 24 h 46"/>
                  <a:gd name="T64" fmla="*/ 12 w 28"/>
                  <a:gd name="T65" fmla="*/ 24 h 46"/>
                  <a:gd name="T66" fmla="*/ 17 w 28"/>
                  <a:gd name="T67" fmla="*/ 23 h 46"/>
                  <a:gd name="T68" fmla="*/ 20 w 28"/>
                  <a:gd name="T69" fmla="*/ 21 h 46"/>
                  <a:gd name="T70" fmla="*/ 21 w 28"/>
                  <a:gd name="T71" fmla="*/ 18 h 46"/>
                  <a:gd name="T72" fmla="*/ 22 w 28"/>
                  <a:gd name="T73"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46">
                    <a:moveTo>
                      <a:pt x="28" y="14"/>
                    </a:moveTo>
                    <a:cubicBezTo>
                      <a:pt x="28" y="16"/>
                      <a:pt x="28" y="18"/>
                      <a:pt x="27" y="20"/>
                    </a:cubicBezTo>
                    <a:cubicBezTo>
                      <a:pt x="27" y="22"/>
                      <a:pt x="25" y="23"/>
                      <a:pt x="24" y="25"/>
                    </a:cubicBezTo>
                    <a:cubicBezTo>
                      <a:pt x="23" y="26"/>
                      <a:pt x="21" y="27"/>
                      <a:pt x="19" y="28"/>
                    </a:cubicBezTo>
                    <a:cubicBezTo>
                      <a:pt x="17" y="28"/>
                      <a:pt x="15" y="29"/>
                      <a:pt x="12" y="29"/>
                    </a:cubicBezTo>
                    <a:cubicBezTo>
                      <a:pt x="7" y="29"/>
                      <a:pt x="7" y="29"/>
                      <a:pt x="7" y="29"/>
                    </a:cubicBezTo>
                    <a:cubicBezTo>
                      <a:pt x="7" y="45"/>
                      <a:pt x="7" y="45"/>
                      <a:pt x="7" y="45"/>
                    </a:cubicBezTo>
                    <a:cubicBezTo>
                      <a:pt x="7" y="45"/>
                      <a:pt x="6" y="45"/>
                      <a:pt x="6" y="45"/>
                    </a:cubicBezTo>
                    <a:cubicBezTo>
                      <a:pt x="6" y="46"/>
                      <a:pt x="6" y="46"/>
                      <a:pt x="6" y="46"/>
                    </a:cubicBezTo>
                    <a:cubicBezTo>
                      <a:pt x="6" y="46"/>
                      <a:pt x="5" y="46"/>
                      <a:pt x="5" y="46"/>
                    </a:cubicBezTo>
                    <a:cubicBezTo>
                      <a:pt x="5" y="46"/>
                      <a:pt x="4" y="46"/>
                      <a:pt x="4" y="46"/>
                    </a:cubicBezTo>
                    <a:cubicBezTo>
                      <a:pt x="3" y="46"/>
                      <a:pt x="2" y="46"/>
                      <a:pt x="2" y="46"/>
                    </a:cubicBezTo>
                    <a:cubicBezTo>
                      <a:pt x="2" y="46"/>
                      <a:pt x="1" y="46"/>
                      <a:pt x="1" y="46"/>
                    </a:cubicBezTo>
                    <a:cubicBezTo>
                      <a:pt x="1" y="46"/>
                      <a:pt x="1" y="46"/>
                      <a:pt x="1" y="45"/>
                    </a:cubicBezTo>
                    <a:cubicBezTo>
                      <a:pt x="1" y="45"/>
                      <a:pt x="0" y="45"/>
                      <a:pt x="0" y="45"/>
                    </a:cubicBezTo>
                    <a:cubicBezTo>
                      <a:pt x="0" y="3"/>
                      <a:pt x="0" y="3"/>
                      <a:pt x="0" y="3"/>
                    </a:cubicBezTo>
                    <a:cubicBezTo>
                      <a:pt x="0" y="2"/>
                      <a:pt x="1" y="1"/>
                      <a:pt x="1" y="1"/>
                    </a:cubicBezTo>
                    <a:cubicBezTo>
                      <a:pt x="2" y="1"/>
                      <a:pt x="2" y="0"/>
                      <a:pt x="3" y="0"/>
                    </a:cubicBezTo>
                    <a:cubicBezTo>
                      <a:pt x="13" y="0"/>
                      <a:pt x="13" y="0"/>
                      <a:pt x="13" y="0"/>
                    </a:cubicBezTo>
                    <a:cubicBezTo>
                      <a:pt x="14" y="0"/>
                      <a:pt x="15" y="0"/>
                      <a:pt x="15" y="1"/>
                    </a:cubicBezTo>
                    <a:cubicBezTo>
                      <a:pt x="16" y="1"/>
                      <a:pt x="17" y="1"/>
                      <a:pt x="19" y="1"/>
                    </a:cubicBezTo>
                    <a:cubicBezTo>
                      <a:pt x="20" y="1"/>
                      <a:pt x="21" y="2"/>
                      <a:pt x="22" y="3"/>
                    </a:cubicBezTo>
                    <a:cubicBezTo>
                      <a:pt x="24" y="3"/>
                      <a:pt x="25" y="4"/>
                      <a:pt x="26" y="5"/>
                    </a:cubicBezTo>
                    <a:cubicBezTo>
                      <a:pt x="27" y="6"/>
                      <a:pt x="27" y="8"/>
                      <a:pt x="28" y="9"/>
                    </a:cubicBezTo>
                    <a:cubicBezTo>
                      <a:pt x="28" y="10"/>
                      <a:pt x="28" y="12"/>
                      <a:pt x="28" y="14"/>
                    </a:cubicBezTo>
                    <a:close/>
                    <a:moveTo>
                      <a:pt x="22" y="14"/>
                    </a:moveTo>
                    <a:cubicBezTo>
                      <a:pt x="22" y="12"/>
                      <a:pt x="22" y="11"/>
                      <a:pt x="21" y="10"/>
                    </a:cubicBezTo>
                    <a:cubicBezTo>
                      <a:pt x="20" y="8"/>
                      <a:pt x="19" y="7"/>
                      <a:pt x="18" y="7"/>
                    </a:cubicBezTo>
                    <a:cubicBezTo>
                      <a:pt x="17" y="6"/>
                      <a:pt x="16" y="6"/>
                      <a:pt x="15" y="6"/>
                    </a:cubicBezTo>
                    <a:cubicBezTo>
                      <a:pt x="14" y="5"/>
                      <a:pt x="13" y="5"/>
                      <a:pt x="12" y="5"/>
                    </a:cubicBezTo>
                    <a:cubicBezTo>
                      <a:pt x="7" y="5"/>
                      <a:pt x="7" y="5"/>
                      <a:pt x="7" y="5"/>
                    </a:cubicBezTo>
                    <a:cubicBezTo>
                      <a:pt x="7" y="24"/>
                      <a:pt x="7" y="24"/>
                      <a:pt x="7" y="24"/>
                    </a:cubicBezTo>
                    <a:cubicBezTo>
                      <a:pt x="12" y="24"/>
                      <a:pt x="12" y="24"/>
                      <a:pt x="12" y="24"/>
                    </a:cubicBezTo>
                    <a:cubicBezTo>
                      <a:pt x="14" y="24"/>
                      <a:pt x="15" y="23"/>
                      <a:pt x="17" y="23"/>
                    </a:cubicBezTo>
                    <a:cubicBezTo>
                      <a:pt x="18" y="22"/>
                      <a:pt x="19" y="22"/>
                      <a:pt x="20" y="21"/>
                    </a:cubicBezTo>
                    <a:cubicBezTo>
                      <a:pt x="20" y="20"/>
                      <a:pt x="21" y="19"/>
                      <a:pt x="21" y="18"/>
                    </a:cubicBezTo>
                    <a:cubicBezTo>
                      <a:pt x="22" y="17"/>
                      <a:pt x="22" y="16"/>
                      <a:pt x="22" y="1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9" name="Freeform 567">
                <a:extLst>
                  <a:ext uri="{FF2B5EF4-FFF2-40B4-BE49-F238E27FC236}">
                    <a16:creationId xmlns:a16="http://schemas.microsoft.com/office/drawing/2014/main" id="{3FF4D0FB-9728-4189-987E-BAEC51663F7C}"/>
                  </a:ext>
                </a:extLst>
              </p:cNvPr>
              <p:cNvSpPr>
                <a:spLocks noEditPoints="1"/>
              </p:cNvSpPr>
              <p:nvPr userDrawn="1"/>
            </p:nvSpPr>
            <p:spPr bwMode="auto">
              <a:xfrm>
                <a:off x="4038" y="3776"/>
                <a:ext cx="29" cy="35"/>
              </a:xfrm>
              <a:custGeom>
                <a:avLst/>
                <a:gdLst>
                  <a:gd name="T0" fmla="*/ 38 w 39"/>
                  <a:gd name="T1" fmla="*/ 44 h 46"/>
                  <a:gd name="T2" fmla="*/ 39 w 39"/>
                  <a:gd name="T3" fmla="*/ 45 h 46"/>
                  <a:gd name="T4" fmla="*/ 38 w 39"/>
                  <a:gd name="T5" fmla="*/ 46 h 46"/>
                  <a:gd name="T6" fmla="*/ 38 w 39"/>
                  <a:gd name="T7" fmla="*/ 46 h 46"/>
                  <a:gd name="T8" fmla="*/ 36 w 39"/>
                  <a:gd name="T9" fmla="*/ 46 h 46"/>
                  <a:gd name="T10" fmla="*/ 34 w 39"/>
                  <a:gd name="T11" fmla="*/ 46 h 46"/>
                  <a:gd name="T12" fmla="*/ 33 w 39"/>
                  <a:gd name="T13" fmla="*/ 46 h 46"/>
                  <a:gd name="T14" fmla="*/ 33 w 39"/>
                  <a:gd name="T15" fmla="*/ 46 h 46"/>
                  <a:gd name="T16" fmla="*/ 32 w 39"/>
                  <a:gd name="T17" fmla="*/ 45 h 46"/>
                  <a:gd name="T18" fmla="*/ 28 w 39"/>
                  <a:gd name="T19" fmla="*/ 34 h 46"/>
                  <a:gd name="T20" fmla="*/ 9 w 39"/>
                  <a:gd name="T21" fmla="*/ 34 h 46"/>
                  <a:gd name="T22" fmla="*/ 6 w 39"/>
                  <a:gd name="T23" fmla="*/ 45 h 46"/>
                  <a:gd name="T24" fmla="*/ 5 w 39"/>
                  <a:gd name="T25" fmla="*/ 45 h 46"/>
                  <a:gd name="T26" fmla="*/ 5 w 39"/>
                  <a:gd name="T27" fmla="*/ 46 h 46"/>
                  <a:gd name="T28" fmla="*/ 4 w 39"/>
                  <a:gd name="T29" fmla="*/ 46 h 46"/>
                  <a:gd name="T30" fmla="*/ 2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6 w 39"/>
                  <a:gd name="T43" fmla="*/ 1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8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8" y="44"/>
                    </a:moveTo>
                    <a:cubicBezTo>
                      <a:pt x="39" y="44"/>
                      <a:pt x="39" y="45"/>
                      <a:pt x="39" y="45"/>
                    </a:cubicBezTo>
                    <a:cubicBezTo>
                      <a:pt x="39" y="45"/>
                      <a:pt x="39" y="46"/>
                      <a:pt x="38" y="46"/>
                    </a:cubicBezTo>
                    <a:cubicBezTo>
                      <a:pt x="38" y="46"/>
                      <a:pt x="38" y="46"/>
                      <a:pt x="38" y="46"/>
                    </a:cubicBezTo>
                    <a:cubicBezTo>
                      <a:pt x="37" y="46"/>
                      <a:pt x="37" y="46"/>
                      <a:pt x="36" y="46"/>
                    </a:cubicBezTo>
                    <a:cubicBezTo>
                      <a:pt x="35" y="46"/>
                      <a:pt x="34" y="46"/>
                      <a:pt x="34" y="46"/>
                    </a:cubicBezTo>
                    <a:cubicBezTo>
                      <a:pt x="34" y="46"/>
                      <a:pt x="33" y="46"/>
                      <a:pt x="33" y="46"/>
                    </a:cubicBezTo>
                    <a:cubicBezTo>
                      <a:pt x="33" y="46"/>
                      <a:pt x="33" y="46"/>
                      <a:pt x="33" y="46"/>
                    </a:cubicBezTo>
                    <a:cubicBezTo>
                      <a:pt x="32" y="45"/>
                      <a:pt x="32" y="45"/>
                      <a:pt x="32" y="45"/>
                    </a:cubicBezTo>
                    <a:cubicBezTo>
                      <a:pt x="28" y="34"/>
                      <a:pt x="28" y="34"/>
                      <a:pt x="28" y="34"/>
                    </a:cubicBezTo>
                    <a:cubicBezTo>
                      <a:pt x="9" y="34"/>
                      <a:pt x="9" y="34"/>
                      <a:pt x="9" y="34"/>
                    </a:cubicBezTo>
                    <a:cubicBezTo>
                      <a:pt x="6" y="45"/>
                      <a:pt x="6" y="45"/>
                      <a:pt x="6" y="45"/>
                    </a:cubicBezTo>
                    <a:cubicBezTo>
                      <a:pt x="6" y="45"/>
                      <a:pt x="6" y="45"/>
                      <a:pt x="5" y="45"/>
                    </a:cubicBezTo>
                    <a:cubicBezTo>
                      <a:pt x="5" y="46"/>
                      <a:pt x="5" y="46"/>
                      <a:pt x="5" y="46"/>
                    </a:cubicBezTo>
                    <a:cubicBezTo>
                      <a:pt x="5" y="46"/>
                      <a:pt x="4" y="46"/>
                      <a:pt x="4" y="46"/>
                    </a:cubicBezTo>
                    <a:cubicBezTo>
                      <a:pt x="4" y="46"/>
                      <a:pt x="3" y="46"/>
                      <a:pt x="2" y="46"/>
                    </a:cubicBezTo>
                    <a:cubicBezTo>
                      <a:pt x="2" y="46"/>
                      <a:pt x="1" y="46"/>
                      <a:pt x="1" y="46"/>
                    </a:cubicBezTo>
                    <a:cubicBezTo>
                      <a:pt x="0" y="46"/>
                      <a:pt x="0" y="46"/>
                      <a:pt x="0" y="46"/>
                    </a:cubicBezTo>
                    <a:cubicBezTo>
                      <a:pt x="0" y="46"/>
                      <a:pt x="0" y="45"/>
                      <a:pt x="0" y="45"/>
                    </a:cubicBezTo>
                    <a:cubicBezTo>
                      <a:pt x="0" y="45"/>
                      <a:pt x="0" y="44"/>
                      <a:pt x="0" y="44"/>
                    </a:cubicBezTo>
                    <a:cubicBezTo>
                      <a:pt x="15" y="1"/>
                      <a:pt x="15" y="1"/>
                      <a:pt x="15" y="1"/>
                    </a:cubicBezTo>
                    <a:cubicBezTo>
                      <a:pt x="15" y="1"/>
                      <a:pt x="15" y="1"/>
                      <a:pt x="16" y="1"/>
                    </a:cubicBezTo>
                    <a:cubicBezTo>
                      <a:pt x="16" y="1"/>
                      <a:pt x="16" y="1"/>
                      <a:pt x="16" y="0"/>
                    </a:cubicBezTo>
                    <a:cubicBezTo>
                      <a:pt x="16" y="0"/>
                      <a:pt x="17" y="0"/>
                      <a:pt x="17" y="0"/>
                    </a:cubicBezTo>
                    <a:cubicBezTo>
                      <a:pt x="18" y="0"/>
                      <a:pt x="18" y="0"/>
                      <a:pt x="19" y="0"/>
                    </a:cubicBezTo>
                    <a:cubicBezTo>
                      <a:pt x="20" y="0"/>
                      <a:pt x="20" y="0"/>
                      <a:pt x="21" y="0"/>
                    </a:cubicBezTo>
                    <a:cubicBezTo>
                      <a:pt x="21" y="0"/>
                      <a:pt x="22" y="0"/>
                      <a:pt x="22" y="0"/>
                    </a:cubicBezTo>
                    <a:cubicBezTo>
                      <a:pt x="22" y="1"/>
                      <a:pt x="23" y="1"/>
                      <a:pt x="23" y="1"/>
                    </a:cubicBezTo>
                    <a:cubicBezTo>
                      <a:pt x="23" y="1"/>
                      <a:pt x="23" y="1"/>
                      <a:pt x="23" y="1"/>
                    </a:cubicBezTo>
                    <a:lnTo>
                      <a:pt x="38"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0" name="Freeform 568">
                <a:extLst>
                  <a:ext uri="{FF2B5EF4-FFF2-40B4-BE49-F238E27FC236}">
                    <a16:creationId xmlns:a16="http://schemas.microsoft.com/office/drawing/2014/main" id="{B350A97F-0077-4166-B76B-2605D221C369}"/>
                  </a:ext>
                </a:extLst>
              </p:cNvPr>
              <p:cNvSpPr>
                <a:spLocks/>
              </p:cNvSpPr>
              <p:nvPr userDrawn="1"/>
            </p:nvSpPr>
            <p:spPr bwMode="auto">
              <a:xfrm>
                <a:off x="4073" y="3776"/>
                <a:ext cx="4" cy="35"/>
              </a:xfrm>
              <a:custGeom>
                <a:avLst/>
                <a:gdLst>
                  <a:gd name="T0" fmla="*/ 6 w 6"/>
                  <a:gd name="T1" fmla="*/ 45 h 46"/>
                  <a:gd name="T2" fmla="*/ 6 w 6"/>
                  <a:gd name="T3" fmla="*/ 45 h 46"/>
                  <a:gd name="T4" fmla="*/ 5 w 6"/>
                  <a:gd name="T5" fmla="*/ 46 h 46"/>
                  <a:gd name="T6" fmla="*/ 5 w 6"/>
                  <a:gd name="T7" fmla="*/ 46 h 46"/>
                  <a:gd name="T8" fmla="*/ 3 w 6"/>
                  <a:gd name="T9" fmla="*/ 46 h 46"/>
                  <a:gd name="T10" fmla="*/ 2 w 6"/>
                  <a:gd name="T11" fmla="*/ 46 h 46"/>
                  <a:gd name="T12" fmla="*/ 1 w 6"/>
                  <a:gd name="T13" fmla="*/ 46 h 46"/>
                  <a:gd name="T14" fmla="*/ 0 w 6"/>
                  <a:gd name="T15" fmla="*/ 45 h 46"/>
                  <a:gd name="T16" fmla="*/ 0 w 6"/>
                  <a:gd name="T17" fmla="*/ 45 h 46"/>
                  <a:gd name="T18" fmla="*/ 0 w 6"/>
                  <a:gd name="T19" fmla="*/ 1 h 46"/>
                  <a:gd name="T20" fmla="*/ 0 w 6"/>
                  <a:gd name="T21" fmla="*/ 1 h 46"/>
                  <a:gd name="T22" fmla="*/ 1 w 6"/>
                  <a:gd name="T23" fmla="*/ 0 h 46"/>
                  <a:gd name="T24" fmla="*/ 2 w 6"/>
                  <a:gd name="T25" fmla="*/ 0 h 46"/>
                  <a:gd name="T26" fmla="*/ 3 w 6"/>
                  <a:gd name="T27" fmla="*/ 0 h 46"/>
                  <a:gd name="T28" fmla="*/ 5 w 6"/>
                  <a:gd name="T29" fmla="*/ 0 h 46"/>
                  <a:gd name="T30" fmla="*/ 5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6"/>
                      <a:pt x="6" y="46"/>
                      <a:pt x="5" y="46"/>
                    </a:cubicBezTo>
                    <a:cubicBezTo>
                      <a:pt x="5" y="46"/>
                      <a:pt x="5" y="46"/>
                      <a:pt x="5" y="46"/>
                    </a:cubicBezTo>
                    <a:cubicBezTo>
                      <a:pt x="4" y="46"/>
                      <a:pt x="4" y="46"/>
                      <a:pt x="3" y="46"/>
                    </a:cubicBezTo>
                    <a:cubicBezTo>
                      <a:pt x="2" y="46"/>
                      <a:pt x="2" y="46"/>
                      <a:pt x="2" y="46"/>
                    </a:cubicBezTo>
                    <a:cubicBezTo>
                      <a:pt x="1" y="46"/>
                      <a:pt x="1" y="46"/>
                      <a:pt x="1" y="46"/>
                    </a:cubicBezTo>
                    <a:cubicBezTo>
                      <a:pt x="0" y="46"/>
                      <a:pt x="0" y="46"/>
                      <a:pt x="0" y="45"/>
                    </a:cubicBezTo>
                    <a:cubicBezTo>
                      <a:pt x="0" y="45"/>
                      <a:pt x="0" y="45"/>
                      <a:pt x="0" y="45"/>
                    </a:cubicBezTo>
                    <a:cubicBezTo>
                      <a:pt x="0" y="1"/>
                      <a:pt x="0" y="1"/>
                      <a:pt x="0" y="1"/>
                    </a:cubicBezTo>
                    <a:cubicBezTo>
                      <a:pt x="0" y="1"/>
                      <a:pt x="0" y="1"/>
                      <a:pt x="0" y="1"/>
                    </a:cubicBezTo>
                    <a:cubicBezTo>
                      <a:pt x="0" y="1"/>
                      <a:pt x="0" y="1"/>
                      <a:pt x="1" y="0"/>
                    </a:cubicBezTo>
                    <a:cubicBezTo>
                      <a:pt x="1" y="0"/>
                      <a:pt x="1" y="0"/>
                      <a:pt x="2" y="0"/>
                    </a:cubicBezTo>
                    <a:cubicBezTo>
                      <a:pt x="2" y="0"/>
                      <a:pt x="3" y="0"/>
                      <a:pt x="3" y="0"/>
                    </a:cubicBezTo>
                    <a:cubicBezTo>
                      <a:pt x="4" y="0"/>
                      <a:pt x="4" y="0"/>
                      <a:pt x="5" y="0"/>
                    </a:cubicBezTo>
                    <a:cubicBezTo>
                      <a:pt x="5" y="0"/>
                      <a:pt x="5" y="0"/>
                      <a:pt x="5" y="0"/>
                    </a:cubicBezTo>
                    <a:cubicBezTo>
                      <a:pt x="6" y="1"/>
                      <a:pt x="6" y="1"/>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1" name="Freeform 569">
                <a:extLst>
                  <a:ext uri="{FF2B5EF4-FFF2-40B4-BE49-F238E27FC236}">
                    <a16:creationId xmlns:a16="http://schemas.microsoft.com/office/drawing/2014/main" id="{8199D7E3-CC5E-4CFD-9230-9F79832A729A}"/>
                  </a:ext>
                </a:extLst>
              </p:cNvPr>
              <p:cNvSpPr>
                <a:spLocks/>
              </p:cNvSpPr>
              <p:nvPr userDrawn="1"/>
            </p:nvSpPr>
            <p:spPr bwMode="auto">
              <a:xfrm>
                <a:off x="4086" y="3776"/>
                <a:ext cx="26" cy="35"/>
              </a:xfrm>
              <a:custGeom>
                <a:avLst/>
                <a:gdLst>
                  <a:gd name="T0" fmla="*/ 35 w 35"/>
                  <a:gd name="T1" fmla="*/ 43 h 46"/>
                  <a:gd name="T2" fmla="*/ 34 w 35"/>
                  <a:gd name="T3" fmla="*/ 45 h 46"/>
                  <a:gd name="T4" fmla="*/ 34 w 35"/>
                  <a:gd name="T5" fmla="*/ 45 h 46"/>
                  <a:gd name="T6" fmla="*/ 33 w 35"/>
                  <a:gd name="T7" fmla="*/ 46 h 46"/>
                  <a:gd name="T8" fmla="*/ 32 w 35"/>
                  <a:gd name="T9" fmla="*/ 46 h 46"/>
                  <a:gd name="T10" fmla="*/ 30 w 35"/>
                  <a:gd name="T11" fmla="*/ 46 h 46"/>
                  <a:gd name="T12" fmla="*/ 28 w 35"/>
                  <a:gd name="T13" fmla="*/ 46 h 46"/>
                  <a:gd name="T14" fmla="*/ 27 w 35"/>
                  <a:gd name="T15" fmla="*/ 45 h 46"/>
                  <a:gd name="T16" fmla="*/ 26 w 35"/>
                  <a:gd name="T17" fmla="*/ 44 h 46"/>
                  <a:gd name="T18" fmla="*/ 24 w 35"/>
                  <a:gd name="T19" fmla="*/ 41 h 46"/>
                  <a:gd name="T20" fmla="*/ 10 w 35"/>
                  <a:gd name="T21" fmla="*/ 16 h 46"/>
                  <a:gd name="T22" fmla="*/ 8 w 35"/>
                  <a:gd name="T23" fmla="*/ 11 h 46"/>
                  <a:gd name="T24" fmla="*/ 6 w 35"/>
                  <a:gd name="T25" fmla="*/ 7 h 46"/>
                  <a:gd name="T26" fmla="*/ 6 w 35"/>
                  <a:gd name="T27" fmla="*/ 7 h 46"/>
                  <a:gd name="T28" fmla="*/ 6 w 35"/>
                  <a:gd name="T29" fmla="*/ 12 h 46"/>
                  <a:gd name="T30" fmla="*/ 6 w 35"/>
                  <a:gd name="T31" fmla="*/ 18 h 46"/>
                  <a:gd name="T32" fmla="*/ 6 w 35"/>
                  <a:gd name="T33" fmla="*/ 45 h 46"/>
                  <a:gd name="T34" fmla="*/ 6 w 35"/>
                  <a:gd name="T35" fmla="*/ 45 h 46"/>
                  <a:gd name="T36" fmla="*/ 6 w 35"/>
                  <a:gd name="T37" fmla="*/ 46 h 46"/>
                  <a:gd name="T38" fmla="*/ 5 w 35"/>
                  <a:gd name="T39" fmla="*/ 46 h 46"/>
                  <a:gd name="T40" fmla="*/ 3 w 35"/>
                  <a:gd name="T41" fmla="*/ 46 h 46"/>
                  <a:gd name="T42" fmla="*/ 2 w 35"/>
                  <a:gd name="T43" fmla="*/ 46 h 46"/>
                  <a:gd name="T44" fmla="*/ 1 w 35"/>
                  <a:gd name="T45" fmla="*/ 46 h 46"/>
                  <a:gd name="T46" fmla="*/ 0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7 w 35"/>
                  <a:gd name="T59" fmla="*/ 1 h 46"/>
                  <a:gd name="T60" fmla="*/ 9 w 35"/>
                  <a:gd name="T61" fmla="*/ 1 h 46"/>
                  <a:gd name="T62" fmla="*/ 10 w 35"/>
                  <a:gd name="T63" fmla="*/ 2 h 46"/>
                  <a:gd name="T64" fmla="*/ 11 w 35"/>
                  <a:gd name="T65" fmla="*/ 4 h 46"/>
                  <a:gd name="T66" fmla="*/ 22 w 35"/>
                  <a:gd name="T67" fmla="*/ 24 h 46"/>
                  <a:gd name="T68" fmla="*/ 23 w 35"/>
                  <a:gd name="T69" fmla="*/ 28 h 46"/>
                  <a:gd name="T70" fmla="*/ 25 w 35"/>
                  <a:gd name="T71" fmla="*/ 31 h 46"/>
                  <a:gd name="T72" fmla="*/ 27 w 35"/>
                  <a:gd name="T73" fmla="*/ 34 h 46"/>
                  <a:gd name="T74" fmla="*/ 29 w 35"/>
                  <a:gd name="T75" fmla="*/ 38 h 46"/>
                  <a:gd name="T76" fmla="*/ 29 w 35"/>
                  <a:gd name="T77" fmla="*/ 38 h 46"/>
                  <a:gd name="T78" fmla="*/ 29 w 35"/>
                  <a:gd name="T79" fmla="*/ 32 h 46"/>
                  <a:gd name="T80" fmla="*/ 29 w 35"/>
                  <a:gd name="T81" fmla="*/ 26 h 46"/>
                  <a:gd name="T82" fmla="*/ 29 w 35"/>
                  <a:gd name="T83" fmla="*/ 1 h 46"/>
                  <a:gd name="T84" fmla="*/ 29 w 35"/>
                  <a:gd name="T85" fmla="*/ 1 h 46"/>
                  <a:gd name="T86" fmla="*/ 29 w 35"/>
                  <a:gd name="T87" fmla="*/ 1 h 46"/>
                  <a:gd name="T88" fmla="*/ 30 w 35"/>
                  <a:gd name="T89" fmla="*/ 0 h 46"/>
                  <a:gd name="T90" fmla="*/ 32 w 35"/>
                  <a:gd name="T91" fmla="*/ 0 h 46"/>
                  <a:gd name="T92" fmla="*/ 33 w 35"/>
                  <a:gd name="T93" fmla="*/ 0 h 46"/>
                  <a:gd name="T94" fmla="*/ 34 w 35"/>
                  <a:gd name="T95" fmla="*/ 1 h 46"/>
                  <a:gd name="T96" fmla="*/ 34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4" y="44"/>
                      <a:pt x="34" y="45"/>
                    </a:cubicBezTo>
                    <a:cubicBezTo>
                      <a:pt x="34" y="45"/>
                      <a:pt x="34" y="45"/>
                      <a:pt x="34" y="45"/>
                    </a:cubicBezTo>
                    <a:cubicBezTo>
                      <a:pt x="33" y="46"/>
                      <a:pt x="33" y="46"/>
                      <a:pt x="33" y="46"/>
                    </a:cubicBezTo>
                    <a:cubicBezTo>
                      <a:pt x="33" y="46"/>
                      <a:pt x="32" y="46"/>
                      <a:pt x="32" y="46"/>
                    </a:cubicBezTo>
                    <a:cubicBezTo>
                      <a:pt x="30" y="46"/>
                      <a:pt x="30" y="46"/>
                      <a:pt x="30" y="46"/>
                    </a:cubicBezTo>
                    <a:cubicBezTo>
                      <a:pt x="29" y="46"/>
                      <a:pt x="29" y="46"/>
                      <a:pt x="28" y="46"/>
                    </a:cubicBezTo>
                    <a:cubicBezTo>
                      <a:pt x="28" y="46"/>
                      <a:pt x="27" y="45"/>
                      <a:pt x="27" y="45"/>
                    </a:cubicBezTo>
                    <a:cubicBezTo>
                      <a:pt x="26" y="45"/>
                      <a:pt x="26" y="44"/>
                      <a:pt x="26" y="44"/>
                    </a:cubicBezTo>
                    <a:cubicBezTo>
                      <a:pt x="25" y="43"/>
                      <a:pt x="25" y="42"/>
                      <a:pt x="24" y="41"/>
                    </a:cubicBezTo>
                    <a:cubicBezTo>
                      <a:pt x="10" y="16"/>
                      <a:pt x="10" y="16"/>
                      <a:pt x="10" y="16"/>
                    </a:cubicBezTo>
                    <a:cubicBezTo>
                      <a:pt x="10" y="14"/>
                      <a:pt x="9" y="13"/>
                      <a:pt x="8" y="11"/>
                    </a:cubicBezTo>
                    <a:cubicBezTo>
                      <a:pt x="7" y="10"/>
                      <a:pt x="7" y="8"/>
                      <a:pt x="6" y="7"/>
                    </a:cubicBezTo>
                    <a:cubicBezTo>
                      <a:pt x="6" y="7"/>
                      <a:pt x="6" y="7"/>
                      <a:pt x="6" y="7"/>
                    </a:cubicBezTo>
                    <a:cubicBezTo>
                      <a:pt x="6" y="9"/>
                      <a:pt x="6" y="11"/>
                      <a:pt x="6" y="12"/>
                    </a:cubicBezTo>
                    <a:cubicBezTo>
                      <a:pt x="6" y="14"/>
                      <a:pt x="6" y="16"/>
                      <a:pt x="6" y="18"/>
                    </a:cubicBezTo>
                    <a:cubicBezTo>
                      <a:pt x="6" y="45"/>
                      <a:pt x="6" y="45"/>
                      <a:pt x="6" y="45"/>
                    </a:cubicBezTo>
                    <a:cubicBezTo>
                      <a:pt x="6" y="45"/>
                      <a:pt x="6" y="45"/>
                      <a:pt x="6" y="45"/>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6"/>
                      <a:pt x="0" y="45"/>
                    </a:cubicBezTo>
                    <a:cubicBezTo>
                      <a:pt x="0" y="45"/>
                      <a:pt x="0" y="45"/>
                      <a:pt x="0" y="45"/>
                    </a:cubicBezTo>
                    <a:cubicBezTo>
                      <a:pt x="0" y="3"/>
                      <a:pt x="0" y="3"/>
                      <a:pt x="0" y="3"/>
                    </a:cubicBezTo>
                    <a:cubicBezTo>
                      <a:pt x="0" y="2"/>
                      <a:pt x="0" y="1"/>
                      <a:pt x="1" y="1"/>
                    </a:cubicBezTo>
                    <a:cubicBezTo>
                      <a:pt x="2" y="1"/>
                      <a:pt x="2" y="0"/>
                      <a:pt x="3" y="0"/>
                    </a:cubicBezTo>
                    <a:cubicBezTo>
                      <a:pt x="6" y="0"/>
                      <a:pt x="6" y="0"/>
                      <a:pt x="6" y="0"/>
                    </a:cubicBezTo>
                    <a:cubicBezTo>
                      <a:pt x="6" y="0"/>
                      <a:pt x="7" y="0"/>
                      <a:pt x="7" y="1"/>
                    </a:cubicBezTo>
                    <a:cubicBezTo>
                      <a:pt x="8" y="1"/>
                      <a:pt x="8" y="1"/>
                      <a:pt x="9" y="1"/>
                    </a:cubicBezTo>
                    <a:cubicBezTo>
                      <a:pt x="9" y="1"/>
                      <a:pt x="9" y="2"/>
                      <a:pt x="10" y="2"/>
                    </a:cubicBezTo>
                    <a:cubicBezTo>
                      <a:pt x="10" y="3"/>
                      <a:pt x="11" y="3"/>
                      <a:pt x="11" y="4"/>
                    </a:cubicBezTo>
                    <a:cubicBezTo>
                      <a:pt x="22" y="24"/>
                      <a:pt x="22" y="24"/>
                      <a:pt x="22" y="24"/>
                    </a:cubicBezTo>
                    <a:cubicBezTo>
                      <a:pt x="22" y="25"/>
                      <a:pt x="23" y="26"/>
                      <a:pt x="23" y="28"/>
                    </a:cubicBezTo>
                    <a:cubicBezTo>
                      <a:pt x="24" y="29"/>
                      <a:pt x="25" y="30"/>
                      <a:pt x="25" y="31"/>
                    </a:cubicBezTo>
                    <a:cubicBezTo>
                      <a:pt x="26" y="32"/>
                      <a:pt x="26" y="33"/>
                      <a:pt x="27" y="34"/>
                    </a:cubicBezTo>
                    <a:cubicBezTo>
                      <a:pt x="27" y="35"/>
                      <a:pt x="28" y="37"/>
                      <a:pt x="29" y="38"/>
                    </a:cubicBezTo>
                    <a:cubicBezTo>
                      <a:pt x="29" y="38"/>
                      <a:pt x="29" y="38"/>
                      <a:pt x="29" y="38"/>
                    </a:cubicBezTo>
                    <a:cubicBezTo>
                      <a:pt x="29" y="36"/>
                      <a:pt x="29" y="34"/>
                      <a:pt x="29" y="32"/>
                    </a:cubicBezTo>
                    <a:cubicBezTo>
                      <a:pt x="29" y="30"/>
                      <a:pt x="29" y="28"/>
                      <a:pt x="29" y="26"/>
                    </a:cubicBezTo>
                    <a:cubicBezTo>
                      <a:pt x="29" y="1"/>
                      <a:pt x="29" y="1"/>
                      <a:pt x="29" y="1"/>
                    </a:cubicBezTo>
                    <a:cubicBezTo>
                      <a:pt x="29" y="1"/>
                      <a:pt x="29" y="1"/>
                      <a:pt x="29" y="1"/>
                    </a:cubicBezTo>
                    <a:cubicBezTo>
                      <a:pt x="29" y="1"/>
                      <a:pt x="29" y="1"/>
                      <a:pt x="29" y="1"/>
                    </a:cubicBezTo>
                    <a:cubicBezTo>
                      <a:pt x="29" y="0"/>
                      <a:pt x="30" y="0"/>
                      <a:pt x="30" y="0"/>
                    </a:cubicBezTo>
                    <a:cubicBezTo>
                      <a:pt x="30" y="0"/>
                      <a:pt x="31" y="0"/>
                      <a:pt x="32" y="0"/>
                    </a:cubicBezTo>
                    <a:cubicBezTo>
                      <a:pt x="32" y="0"/>
                      <a:pt x="33" y="0"/>
                      <a:pt x="33" y="0"/>
                    </a:cubicBezTo>
                    <a:cubicBezTo>
                      <a:pt x="33" y="0"/>
                      <a:pt x="34" y="0"/>
                      <a:pt x="34" y="1"/>
                    </a:cubicBezTo>
                    <a:cubicBezTo>
                      <a:pt x="34" y="1"/>
                      <a:pt x="34" y="1"/>
                      <a:pt x="34"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2" name="Freeform 570">
                <a:extLst>
                  <a:ext uri="{FF2B5EF4-FFF2-40B4-BE49-F238E27FC236}">
                    <a16:creationId xmlns:a16="http://schemas.microsoft.com/office/drawing/2014/main" id="{833E80BC-20AD-4C59-8F66-2D07A204BBC1}"/>
                  </a:ext>
                </a:extLst>
              </p:cNvPr>
              <p:cNvSpPr>
                <a:spLocks noEditPoints="1"/>
              </p:cNvSpPr>
              <p:nvPr userDrawn="1"/>
            </p:nvSpPr>
            <p:spPr bwMode="auto">
              <a:xfrm>
                <a:off x="3580" y="3592"/>
                <a:ext cx="20" cy="34"/>
              </a:xfrm>
              <a:custGeom>
                <a:avLst/>
                <a:gdLst>
                  <a:gd name="T0" fmla="*/ 27 w 27"/>
                  <a:gd name="T1" fmla="*/ 13 h 45"/>
                  <a:gd name="T2" fmla="*/ 26 w 27"/>
                  <a:gd name="T3" fmla="*/ 19 h 45"/>
                  <a:gd name="T4" fmla="*/ 23 w 27"/>
                  <a:gd name="T5" fmla="*/ 24 h 45"/>
                  <a:gd name="T6" fmla="*/ 18 w 27"/>
                  <a:gd name="T7" fmla="*/ 27 h 45"/>
                  <a:gd name="T8" fmla="*/ 11 w 27"/>
                  <a:gd name="T9" fmla="*/ 28 h 45"/>
                  <a:gd name="T10" fmla="*/ 6 w 27"/>
                  <a:gd name="T11" fmla="*/ 28 h 45"/>
                  <a:gd name="T12" fmla="*/ 6 w 27"/>
                  <a:gd name="T13" fmla="*/ 44 h 45"/>
                  <a:gd name="T14" fmla="*/ 5 w 27"/>
                  <a:gd name="T15" fmla="*/ 45 h 45"/>
                  <a:gd name="T16" fmla="*/ 5 w 27"/>
                  <a:gd name="T17" fmla="*/ 45 h 45"/>
                  <a:gd name="T18" fmla="*/ 4 w 27"/>
                  <a:gd name="T19" fmla="*/ 45 h 45"/>
                  <a:gd name="T20" fmla="*/ 3 w 27"/>
                  <a:gd name="T21" fmla="*/ 45 h 45"/>
                  <a:gd name="T22" fmla="*/ 1 w 27"/>
                  <a:gd name="T23" fmla="*/ 45 h 45"/>
                  <a:gd name="T24" fmla="*/ 0 w 27"/>
                  <a:gd name="T25" fmla="*/ 45 h 45"/>
                  <a:gd name="T26" fmla="*/ 0 w 27"/>
                  <a:gd name="T27" fmla="*/ 45 h 45"/>
                  <a:gd name="T28" fmla="*/ 0 w 27"/>
                  <a:gd name="T29" fmla="*/ 44 h 45"/>
                  <a:gd name="T30" fmla="*/ 0 w 27"/>
                  <a:gd name="T31" fmla="*/ 2 h 45"/>
                  <a:gd name="T32" fmla="*/ 0 w 27"/>
                  <a:gd name="T33" fmla="*/ 0 h 45"/>
                  <a:gd name="T34" fmla="*/ 2 w 27"/>
                  <a:gd name="T35" fmla="*/ 0 h 45"/>
                  <a:gd name="T36" fmla="*/ 12 w 27"/>
                  <a:gd name="T37" fmla="*/ 0 h 45"/>
                  <a:gd name="T38" fmla="*/ 15 w 27"/>
                  <a:gd name="T39" fmla="*/ 0 h 45"/>
                  <a:gd name="T40" fmla="*/ 18 w 27"/>
                  <a:gd name="T41" fmla="*/ 0 h 45"/>
                  <a:gd name="T42" fmla="*/ 21 w 27"/>
                  <a:gd name="T43" fmla="*/ 2 h 45"/>
                  <a:gd name="T44" fmla="*/ 25 w 27"/>
                  <a:gd name="T45" fmla="*/ 5 h 45"/>
                  <a:gd name="T46" fmla="*/ 27 w 27"/>
                  <a:gd name="T47" fmla="*/ 8 h 45"/>
                  <a:gd name="T48" fmla="*/ 27 w 27"/>
                  <a:gd name="T49" fmla="*/ 13 h 45"/>
                  <a:gd name="T50" fmla="*/ 21 w 27"/>
                  <a:gd name="T51" fmla="*/ 14 h 45"/>
                  <a:gd name="T52" fmla="*/ 20 w 27"/>
                  <a:gd name="T53" fmla="*/ 9 h 45"/>
                  <a:gd name="T54" fmla="*/ 18 w 27"/>
                  <a:gd name="T55" fmla="*/ 6 h 45"/>
                  <a:gd name="T56" fmla="*/ 14 w 27"/>
                  <a:gd name="T57" fmla="*/ 5 h 45"/>
                  <a:gd name="T58" fmla="*/ 11 w 27"/>
                  <a:gd name="T59" fmla="*/ 5 h 45"/>
                  <a:gd name="T60" fmla="*/ 6 w 27"/>
                  <a:gd name="T61" fmla="*/ 5 h 45"/>
                  <a:gd name="T62" fmla="*/ 6 w 27"/>
                  <a:gd name="T63" fmla="*/ 23 h 45"/>
                  <a:gd name="T64" fmla="*/ 11 w 27"/>
                  <a:gd name="T65" fmla="*/ 23 h 45"/>
                  <a:gd name="T66" fmla="*/ 16 w 27"/>
                  <a:gd name="T67" fmla="*/ 22 h 45"/>
                  <a:gd name="T68" fmla="*/ 19 w 27"/>
                  <a:gd name="T69" fmla="*/ 20 h 45"/>
                  <a:gd name="T70" fmla="*/ 20 w 27"/>
                  <a:gd name="T71" fmla="*/ 17 h 45"/>
                  <a:gd name="T72" fmla="*/ 21 w 27"/>
                  <a:gd name="T73" fmla="*/ 1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45">
                    <a:moveTo>
                      <a:pt x="27" y="13"/>
                    </a:moveTo>
                    <a:cubicBezTo>
                      <a:pt x="27" y="15"/>
                      <a:pt x="27" y="17"/>
                      <a:pt x="26" y="19"/>
                    </a:cubicBezTo>
                    <a:cubicBezTo>
                      <a:pt x="26" y="21"/>
                      <a:pt x="25" y="23"/>
                      <a:pt x="23" y="24"/>
                    </a:cubicBezTo>
                    <a:cubicBezTo>
                      <a:pt x="22" y="25"/>
                      <a:pt x="20" y="26"/>
                      <a:pt x="18" y="27"/>
                    </a:cubicBezTo>
                    <a:cubicBezTo>
                      <a:pt x="16" y="28"/>
                      <a:pt x="14" y="28"/>
                      <a:pt x="11" y="28"/>
                    </a:cubicBezTo>
                    <a:cubicBezTo>
                      <a:pt x="6" y="28"/>
                      <a:pt x="6" y="28"/>
                      <a:pt x="6" y="28"/>
                    </a:cubicBezTo>
                    <a:cubicBezTo>
                      <a:pt x="6" y="44"/>
                      <a:pt x="6" y="44"/>
                      <a:pt x="6" y="44"/>
                    </a:cubicBezTo>
                    <a:cubicBezTo>
                      <a:pt x="6" y="44"/>
                      <a:pt x="6" y="45"/>
                      <a:pt x="5" y="45"/>
                    </a:cubicBezTo>
                    <a:cubicBezTo>
                      <a:pt x="5" y="45"/>
                      <a:pt x="5" y="45"/>
                      <a:pt x="5" y="45"/>
                    </a:cubicBezTo>
                    <a:cubicBezTo>
                      <a:pt x="5" y="45"/>
                      <a:pt x="4" y="45"/>
                      <a:pt x="4" y="45"/>
                    </a:cubicBezTo>
                    <a:cubicBezTo>
                      <a:pt x="4" y="45"/>
                      <a:pt x="3" y="45"/>
                      <a:pt x="3" y="45"/>
                    </a:cubicBezTo>
                    <a:cubicBezTo>
                      <a:pt x="2" y="45"/>
                      <a:pt x="1" y="45"/>
                      <a:pt x="1" y="45"/>
                    </a:cubicBezTo>
                    <a:cubicBezTo>
                      <a:pt x="1" y="45"/>
                      <a:pt x="0" y="45"/>
                      <a:pt x="0" y="45"/>
                    </a:cubicBezTo>
                    <a:cubicBezTo>
                      <a:pt x="0" y="45"/>
                      <a:pt x="0" y="45"/>
                      <a:pt x="0" y="45"/>
                    </a:cubicBezTo>
                    <a:cubicBezTo>
                      <a:pt x="0" y="45"/>
                      <a:pt x="0" y="44"/>
                      <a:pt x="0" y="44"/>
                    </a:cubicBezTo>
                    <a:cubicBezTo>
                      <a:pt x="0" y="2"/>
                      <a:pt x="0" y="2"/>
                      <a:pt x="0" y="2"/>
                    </a:cubicBezTo>
                    <a:cubicBezTo>
                      <a:pt x="0" y="1"/>
                      <a:pt x="0" y="1"/>
                      <a:pt x="0" y="0"/>
                    </a:cubicBezTo>
                    <a:cubicBezTo>
                      <a:pt x="1" y="0"/>
                      <a:pt x="1" y="0"/>
                      <a:pt x="2" y="0"/>
                    </a:cubicBezTo>
                    <a:cubicBezTo>
                      <a:pt x="12" y="0"/>
                      <a:pt x="12" y="0"/>
                      <a:pt x="12" y="0"/>
                    </a:cubicBezTo>
                    <a:cubicBezTo>
                      <a:pt x="13" y="0"/>
                      <a:pt x="14" y="0"/>
                      <a:pt x="15" y="0"/>
                    </a:cubicBezTo>
                    <a:cubicBezTo>
                      <a:pt x="15" y="0"/>
                      <a:pt x="16" y="0"/>
                      <a:pt x="18" y="0"/>
                    </a:cubicBezTo>
                    <a:cubicBezTo>
                      <a:pt x="19" y="1"/>
                      <a:pt x="20" y="1"/>
                      <a:pt x="21" y="2"/>
                    </a:cubicBezTo>
                    <a:cubicBezTo>
                      <a:pt x="23" y="3"/>
                      <a:pt x="24" y="4"/>
                      <a:pt x="25" y="5"/>
                    </a:cubicBezTo>
                    <a:cubicBezTo>
                      <a:pt x="26" y="6"/>
                      <a:pt x="26" y="7"/>
                      <a:pt x="27" y="8"/>
                    </a:cubicBezTo>
                    <a:cubicBezTo>
                      <a:pt x="27" y="10"/>
                      <a:pt x="27" y="11"/>
                      <a:pt x="27" y="13"/>
                    </a:cubicBezTo>
                    <a:close/>
                    <a:moveTo>
                      <a:pt x="21" y="14"/>
                    </a:moveTo>
                    <a:cubicBezTo>
                      <a:pt x="21" y="12"/>
                      <a:pt x="21" y="10"/>
                      <a:pt x="20" y="9"/>
                    </a:cubicBezTo>
                    <a:cubicBezTo>
                      <a:pt x="19" y="8"/>
                      <a:pt x="19" y="7"/>
                      <a:pt x="18" y="6"/>
                    </a:cubicBezTo>
                    <a:cubicBezTo>
                      <a:pt x="17" y="5"/>
                      <a:pt x="15" y="5"/>
                      <a:pt x="14" y="5"/>
                    </a:cubicBezTo>
                    <a:cubicBezTo>
                      <a:pt x="13" y="5"/>
                      <a:pt x="12" y="5"/>
                      <a:pt x="11" y="5"/>
                    </a:cubicBezTo>
                    <a:cubicBezTo>
                      <a:pt x="6" y="5"/>
                      <a:pt x="6" y="5"/>
                      <a:pt x="6" y="5"/>
                    </a:cubicBezTo>
                    <a:cubicBezTo>
                      <a:pt x="6" y="23"/>
                      <a:pt x="6" y="23"/>
                      <a:pt x="6" y="23"/>
                    </a:cubicBezTo>
                    <a:cubicBezTo>
                      <a:pt x="11" y="23"/>
                      <a:pt x="11" y="23"/>
                      <a:pt x="11" y="23"/>
                    </a:cubicBezTo>
                    <a:cubicBezTo>
                      <a:pt x="13" y="23"/>
                      <a:pt x="14" y="23"/>
                      <a:pt x="16" y="22"/>
                    </a:cubicBezTo>
                    <a:cubicBezTo>
                      <a:pt x="17" y="22"/>
                      <a:pt x="18" y="21"/>
                      <a:pt x="19" y="20"/>
                    </a:cubicBezTo>
                    <a:cubicBezTo>
                      <a:pt x="19" y="19"/>
                      <a:pt x="20" y="18"/>
                      <a:pt x="20" y="17"/>
                    </a:cubicBezTo>
                    <a:cubicBezTo>
                      <a:pt x="21" y="16"/>
                      <a:pt x="21" y="15"/>
                      <a:pt x="21" y="1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3" name="Freeform 571">
                <a:extLst>
                  <a:ext uri="{FF2B5EF4-FFF2-40B4-BE49-F238E27FC236}">
                    <a16:creationId xmlns:a16="http://schemas.microsoft.com/office/drawing/2014/main" id="{25F1CB0A-E9B3-47A9-9695-4CD42F58CA28}"/>
                  </a:ext>
                </a:extLst>
              </p:cNvPr>
              <p:cNvSpPr>
                <a:spLocks noEditPoints="1"/>
              </p:cNvSpPr>
              <p:nvPr userDrawn="1"/>
            </p:nvSpPr>
            <p:spPr bwMode="auto">
              <a:xfrm>
                <a:off x="3605" y="3591"/>
                <a:ext cx="31" cy="36"/>
              </a:xfrm>
              <a:custGeom>
                <a:avLst/>
                <a:gdLst>
                  <a:gd name="T0" fmla="*/ 41 w 41"/>
                  <a:gd name="T1" fmla="*/ 23 h 47"/>
                  <a:gd name="T2" fmla="*/ 40 w 41"/>
                  <a:gd name="T3" fmla="*/ 33 h 47"/>
                  <a:gd name="T4" fmla="*/ 36 w 41"/>
                  <a:gd name="T5" fmla="*/ 40 h 47"/>
                  <a:gd name="T6" fmla="*/ 29 w 41"/>
                  <a:gd name="T7" fmla="*/ 45 h 47"/>
                  <a:gd name="T8" fmla="*/ 20 w 41"/>
                  <a:gd name="T9" fmla="*/ 47 h 47"/>
                  <a:gd name="T10" fmla="*/ 11 w 41"/>
                  <a:gd name="T11" fmla="*/ 45 h 47"/>
                  <a:gd name="T12" fmla="*/ 5 w 41"/>
                  <a:gd name="T13" fmla="*/ 41 h 47"/>
                  <a:gd name="T14" fmla="*/ 1 w 41"/>
                  <a:gd name="T15" fmla="*/ 34 h 47"/>
                  <a:gd name="T16" fmla="*/ 0 w 41"/>
                  <a:gd name="T17" fmla="*/ 24 h 47"/>
                  <a:gd name="T18" fmla="*/ 1 w 41"/>
                  <a:gd name="T19" fmla="*/ 14 h 47"/>
                  <a:gd name="T20" fmla="*/ 5 w 41"/>
                  <a:gd name="T21" fmla="*/ 6 h 47"/>
                  <a:gd name="T22" fmla="*/ 12 w 41"/>
                  <a:gd name="T23" fmla="*/ 2 h 47"/>
                  <a:gd name="T24" fmla="*/ 21 w 41"/>
                  <a:gd name="T25" fmla="*/ 0 h 47"/>
                  <a:gd name="T26" fmla="*/ 30 w 41"/>
                  <a:gd name="T27" fmla="*/ 2 h 47"/>
                  <a:gd name="T28" fmla="*/ 36 w 41"/>
                  <a:gd name="T29" fmla="*/ 6 h 47"/>
                  <a:gd name="T30" fmla="*/ 40 w 41"/>
                  <a:gd name="T31" fmla="*/ 13 h 47"/>
                  <a:gd name="T32" fmla="*/ 41 w 41"/>
                  <a:gd name="T33" fmla="*/ 23 h 47"/>
                  <a:gd name="T34" fmla="*/ 34 w 41"/>
                  <a:gd name="T35" fmla="*/ 23 h 47"/>
                  <a:gd name="T36" fmla="*/ 34 w 41"/>
                  <a:gd name="T37" fmla="*/ 16 h 47"/>
                  <a:gd name="T38" fmla="*/ 31 w 41"/>
                  <a:gd name="T39" fmla="*/ 10 h 47"/>
                  <a:gd name="T40" fmla="*/ 27 w 41"/>
                  <a:gd name="T41" fmla="*/ 7 h 47"/>
                  <a:gd name="T42" fmla="*/ 21 w 41"/>
                  <a:gd name="T43" fmla="*/ 5 h 47"/>
                  <a:gd name="T44" fmla="*/ 14 w 41"/>
                  <a:gd name="T45" fmla="*/ 7 h 47"/>
                  <a:gd name="T46" fmla="*/ 10 w 41"/>
                  <a:gd name="T47" fmla="*/ 11 h 47"/>
                  <a:gd name="T48" fmla="*/ 7 w 41"/>
                  <a:gd name="T49" fmla="*/ 16 h 47"/>
                  <a:gd name="T50" fmla="*/ 7 w 41"/>
                  <a:gd name="T51" fmla="*/ 23 h 47"/>
                  <a:gd name="T52" fmla="*/ 7 w 41"/>
                  <a:gd name="T53" fmla="*/ 31 h 47"/>
                  <a:gd name="T54" fmla="*/ 9 w 41"/>
                  <a:gd name="T55" fmla="*/ 36 h 47"/>
                  <a:gd name="T56" fmla="*/ 14 w 41"/>
                  <a:gd name="T57" fmla="*/ 40 h 47"/>
                  <a:gd name="T58" fmla="*/ 20 w 41"/>
                  <a:gd name="T59" fmla="*/ 42 h 47"/>
                  <a:gd name="T60" fmla="*/ 27 w 41"/>
                  <a:gd name="T61" fmla="*/ 40 h 47"/>
                  <a:gd name="T62" fmla="*/ 31 w 41"/>
                  <a:gd name="T63" fmla="*/ 36 h 47"/>
                  <a:gd name="T64" fmla="*/ 34 w 41"/>
                  <a:gd name="T65" fmla="*/ 30 h 47"/>
                  <a:gd name="T66" fmla="*/ 34 w 41"/>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0" y="30"/>
                      <a:pt x="40" y="33"/>
                    </a:cubicBezTo>
                    <a:cubicBezTo>
                      <a:pt x="39" y="36"/>
                      <a:pt x="37" y="38"/>
                      <a:pt x="36" y="40"/>
                    </a:cubicBezTo>
                    <a:cubicBezTo>
                      <a:pt x="34" y="42"/>
                      <a:pt x="32" y="44"/>
                      <a:pt x="29" y="45"/>
                    </a:cubicBezTo>
                    <a:cubicBezTo>
                      <a:pt x="27" y="46"/>
                      <a:pt x="24" y="47"/>
                      <a:pt x="20" y="47"/>
                    </a:cubicBezTo>
                    <a:cubicBezTo>
                      <a:pt x="17" y="47"/>
                      <a:pt x="14" y="46"/>
                      <a:pt x="11" y="45"/>
                    </a:cubicBezTo>
                    <a:cubicBezTo>
                      <a:pt x="9" y="44"/>
                      <a:pt x="7" y="43"/>
                      <a:pt x="5" y="41"/>
                    </a:cubicBezTo>
                    <a:cubicBezTo>
                      <a:pt x="3" y="39"/>
                      <a:pt x="2" y="37"/>
                      <a:pt x="1" y="34"/>
                    </a:cubicBezTo>
                    <a:cubicBezTo>
                      <a:pt x="1" y="31"/>
                      <a:pt x="0" y="27"/>
                      <a:pt x="0" y="24"/>
                    </a:cubicBezTo>
                    <a:cubicBezTo>
                      <a:pt x="0" y="20"/>
                      <a:pt x="1" y="17"/>
                      <a:pt x="1" y="14"/>
                    </a:cubicBezTo>
                    <a:cubicBezTo>
                      <a:pt x="2" y="11"/>
                      <a:pt x="4" y="8"/>
                      <a:pt x="5" y="6"/>
                    </a:cubicBezTo>
                    <a:cubicBezTo>
                      <a:pt x="7" y="4"/>
                      <a:pt x="9" y="3"/>
                      <a:pt x="12" y="2"/>
                    </a:cubicBezTo>
                    <a:cubicBezTo>
                      <a:pt x="14" y="1"/>
                      <a:pt x="18" y="0"/>
                      <a:pt x="21" y="0"/>
                    </a:cubicBezTo>
                    <a:cubicBezTo>
                      <a:pt x="24" y="0"/>
                      <a:pt x="27" y="1"/>
                      <a:pt x="30" y="2"/>
                    </a:cubicBezTo>
                    <a:cubicBezTo>
                      <a:pt x="32" y="3"/>
                      <a:pt x="34" y="4"/>
                      <a:pt x="36" y="6"/>
                    </a:cubicBezTo>
                    <a:cubicBezTo>
                      <a:pt x="38" y="8"/>
                      <a:pt x="39" y="10"/>
                      <a:pt x="40" y="13"/>
                    </a:cubicBezTo>
                    <a:cubicBezTo>
                      <a:pt x="40" y="16"/>
                      <a:pt x="41" y="19"/>
                      <a:pt x="41" y="23"/>
                    </a:cubicBezTo>
                    <a:close/>
                    <a:moveTo>
                      <a:pt x="34" y="23"/>
                    </a:moveTo>
                    <a:cubicBezTo>
                      <a:pt x="34" y="21"/>
                      <a:pt x="34" y="18"/>
                      <a:pt x="34" y="16"/>
                    </a:cubicBezTo>
                    <a:cubicBezTo>
                      <a:pt x="33" y="14"/>
                      <a:pt x="33" y="12"/>
                      <a:pt x="31" y="10"/>
                    </a:cubicBezTo>
                    <a:cubicBezTo>
                      <a:pt x="30" y="9"/>
                      <a:pt x="29" y="7"/>
                      <a:pt x="27" y="7"/>
                    </a:cubicBezTo>
                    <a:cubicBezTo>
                      <a:pt x="25" y="6"/>
                      <a:pt x="23" y="5"/>
                      <a:pt x="21" y="5"/>
                    </a:cubicBezTo>
                    <a:cubicBezTo>
                      <a:pt x="18" y="5"/>
                      <a:pt x="16" y="6"/>
                      <a:pt x="14" y="7"/>
                    </a:cubicBezTo>
                    <a:cubicBezTo>
                      <a:pt x="12" y="8"/>
                      <a:pt x="11" y="9"/>
                      <a:pt x="10" y="11"/>
                    </a:cubicBezTo>
                    <a:cubicBezTo>
                      <a:pt x="9" y="12"/>
                      <a:pt x="8" y="14"/>
                      <a:pt x="7" y="16"/>
                    </a:cubicBezTo>
                    <a:cubicBezTo>
                      <a:pt x="7" y="19"/>
                      <a:pt x="7" y="21"/>
                      <a:pt x="7" y="23"/>
                    </a:cubicBezTo>
                    <a:cubicBezTo>
                      <a:pt x="7" y="26"/>
                      <a:pt x="7" y="28"/>
                      <a:pt x="7" y="31"/>
                    </a:cubicBezTo>
                    <a:cubicBezTo>
                      <a:pt x="8" y="33"/>
                      <a:pt x="8" y="35"/>
                      <a:pt x="9" y="36"/>
                    </a:cubicBezTo>
                    <a:cubicBezTo>
                      <a:pt x="11" y="38"/>
                      <a:pt x="12" y="39"/>
                      <a:pt x="14" y="40"/>
                    </a:cubicBezTo>
                    <a:cubicBezTo>
                      <a:pt x="15" y="41"/>
                      <a:pt x="18" y="42"/>
                      <a:pt x="20" y="42"/>
                    </a:cubicBezTo>
                    <a:cubicBezTo>
                      <a:pt x="23" y="42"/>
                      <a:pt x="25" y="41"/>
                      <a:pt x="27" y="40"/>
                    </a:cubicBezTo>
                    <a:cubicBezTo>
                      <a:pt x="29" y="39"/>
                      <a:pt x="30" y="38"/>
                      <a:pt x="31" y="36"/>
                    </a:cubicBezTo>
                    <a:cubicBezTo>
                      <a:pt x="32" y="34"/>
                      <a:pt x="33" y="33"/>
                      <a:pt x="34" y="30"/>
                    </a:cubicBezTo>
                    <a:cubicBezTo>
                      <a:pt x="34" y="28"/>
                      <a:pt x="34" y="26"/>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4" name="Freeform 572">
                <a:extLst>
                  <a:ext uri="{FF2B5EF4-FFF2-40B4-BE49-F238E27FC236}">
                    <a16:creationId xmlns:a16="http://schemas.microsoft.com/office/drawing/2014/main" id="{CBC831BB-FF66-4BDA-9B36-779E43AA9B5D}"/>
                  </a:ext>
                </a:extLst>
              </p:cNvPr>
              <p:cNvSpPr>
                <a:spLocks noEditPoints="1"/>
              </p:cNvSpPr>
              <p:nvPr userDrawn="1"/>
            </p:nvSpPr>
            <p:spPr bwMode="auto">
              <a:xfrm>
                <a:off x="3643" y="3592"/>
                <a:ext cx="23" cy="34"/>
              </a:xfrm>
              <a:custGeom>
                <a:avLst/>
                <a:gdLst>
                  <a:gd name="T0" fmla="*/ 31 w 31"/>
                  <a:gd name="T1" fmla="*/ 44 h 45"/>
                  <a:gd name="T2" fmla="*/ 31 w 31"/>
                  <a:gd name="T3" fmla="*/ 45 h 45"/>
                  <a:gd name="T4" fmla="*/ 30 w 31"/>
                  <a:gd name="T5" fmla="*/ 45 h 45"/>
                  <a:gd name="T6" fmla="*/ 29 w 31"/>
                  <a:gd name="T7" fmla="*/ 45 h 45"/>
                  <a:gd name="T8" fmla="*/ 28 w 31"/>
                  <a:gd name="T9" fmla="*/ 45 h 45"/>
                  <a:gd name="T10" fmla="*/ 26 w 31"/>
                  <a:gd name="T11" fmla="*/ 45 h 45"/>
                  <a:gd name="T12" fmla="*/ 25 w 31"/>
                  <a:gd name="T13" fmla="*/ 45 h 45"/>
                  <a:gd name="T14" fmla="*/ 25 w 31"/>
                  <a:gd name="T15" fmla="*/ 45 h 45"/>
                  <a:gd name="T16" fmla="*/ 24 w 31"/>
                  <a:gd name="T17" fmla="*/ 44 h 45"/>
                  <a:gd name="T18" fmla="*/ 20 w 31"/>
                  <a:gd name="T19" fmla="*/ 33 h 45"/>
                  <a:gd name="T20" fmla="*/ 18 w 31"/>
                  <a:gd name="T21" fmla="*/ 30 h 45"/>
                  <a:gd name="T22" fmla="*/ 17 w 31"/>
                  <a:gd name="T23" fmla="*/ 27 h 45"/>
                  <a:gd name="T24" fmla="*/ 14 w 31"/>
                  <a:gd name="T25" fmla="*/ 26 h 45"/>
                  <a:gd name="T26" fmla="*/ 10 w 31"/>
                  <a:gd name="T27" fmla="*/ 25 h 45"/>
                  <a:gd name="T28" fmla="*/ 6 w 31"/>
                  <a:gd name="T29" fmla="*/ 25 h 45"/>
                  <a:gd name="T30" fmla="*/ 6 w 31"/>
                  <a:gd name="T31" fmla="*/ 44 h 45"/>
                  <a:gd name="T32" fmla="*/ 6 w 31"/>
                  <a:gd name="T33" fmla="*/ 45 h 45"/>
                  <a:gd name="T34" fmla="*/ 6 w 31"/>
                  <a:gd name="T35" fmla="*/ 45 h 45"/>
                  <a:gd name="T36" fmla="*/ 5 w 31"/>
                  <a:gd name="T37" fmla="*/ 45 h 45"/>
                  <a:gd name="T38" fmla="*/ 3 w 31"/>
                  <a:gd name="T39" fmla="*/ 45 h 45"/>
                  <a:gd name="T40" fmla="*/ 2 w 31"/>
                  <a:gd name="T41" fmla="*/ 45 h 45"/>
                  <a:gd name="T42" fmla="*/ 1 w 31"/>
                  <a:gd name="T43" fmla="*/ 45 h 45"/>
                  <a:gd name="T44" fmla="*/ 1 w 31"/>
                  <a:gd name="T45" fmla="*/ 45 h 45"/>
                  <a:gd name="T46" fmla="*/ 0 w 31"/>
                  <a:gd name="T47" fmla="*/ 44 h 45"/>
                  <a:gd name="T48" fmla="*/ 0 w 31"/>
                  <a:gd name="T49" fmla="*/ 2 h 45"/>
                  <a:gd name="T50" fmla="*/ 1 w 31"/>
                  <a:gd name="T51" fmla="*/ 0 h 45"/>
                  <a:gd name="T52" fmla="*/ 3 w 31"/>
                  <a:gd name="T53" fmla="*/ 0 h 45"/>
                  <a:gd name="T54" fmla="*/ 12 w 31"/>
                  <a:gd name="T55" fmla="*/ 0 h 45"/>
                  <a:gd name="T56" fmla="*/ 15 w 31"/>
                  <a:gd name="T57" fmla="*/ 0 h 45"/>
                  <a:gd name="T58" fmla="*/ 17 w 31"/>
                  <a:gd name="T59" fmla="*/ 0 h 45"/>
                  <a:gd name="T60" fmla="*/ 22 w 31"/>
                  <a:gd name="T61" fmla="*/ 1 h 45"/>
                  <a:gd name="T62" fmla="*/ 25 w 31"/>
                  <a:gd name="T63" fmla="*/ 4 h 45"/>
                  <a:gd name="T64" fmla="*/ 27 w 31"/>
                  <a:gd name="T65" fmla="*/ 7 h 45"/>
                  <a:gd name="T66" fmla="*/ 28 w 31"/>
                  <a:gd name="T67" fmla="*/ 12 h 45"/>
                  <a:gd name="T68" fmla="*/ 27 w 31"/>
                  <a:gd name="T69" fmla="*/ 16 h 45"/>
                  <a:gd name="T70" fmla="*/ 26 w 31"/>
                  <a:gd name="T71" fmla="*/ 19 h 45"/>
                  <a:gd name="T72" fmla="*/ 23 w 31"/>
                  <a:gd name="T73" fmla="*/ 21 h 45"/>
                  <a:gd name="T74" fmla="*/ 19 w 31"/>
                  <a:gd name="T75" fmla="*/ 23 h 45"/>
                  <a:gd name="T76" fmla="*/ 21 w 31"/>
                  <a:gd name="T77" fmla="*/ 24 h 45"/>
                  <a:gd name="T78" fmla="*/ 23 w 31"/>
                  <a:gd name="T79" fmla="*/ 26 h 45"/>
                  <a:gd name="T80" fmla="*/ 24 w 31"/>
                  <a:gd name="T81" fmla="*/ 29 h 45"/>
                  <a:gd name="T82" fmla="*/ 26 w 31"/>
                  <a:gd name="T83" fmla="*/ 32 h 45"/>
                  <a:gd name="T84" fmla="*/ 30 w 31"/>
                  <a:gd name="T85" fmla="*/ 42 h 45"/>
                  <a:gd name="T86" fmla="*/ 31 w 31"/>
                  <a:gd name="T87" fmla="*/ 43 h 45"/>
                  <a:gd name="T88" fmla="*/ 31 w 31"/>
                  <a:gd name="T89" fmla="*/ 44 h 45"/>
                  <a:gd name="T90" fmla="*/ 22 w 31"/>
                  <a:gd name="T91" fmla="*/ 12 h 45"/>
                  <a:gd name="T92" fmla="*/ 20 w 31"/>
                  <a:gd name="T93" fmla="*/ 8 h 45"/>
                  <a:gd name="T94" fmla="*/ 16 w 31"/>
                  <a:gd name="T95" fmla="*/ 5 h 45"/>
                  <a:gd name="T96" fmla="*/ 14 w 31"/>
                  <a:gd name="T97" fmla="*/ 5 h 45"/>
                  <a:gd name="T98" fmla="*/ 12 w 31"/>
                  <a:gd name="T99" fmla="*/ 5 h 45"/>
                  <a:gd name="T100" fmla="*/ 6 w 31"/>
                  <a:gd name="T101" fmla="*/ 5 h 45"/>
                  <a:gd name="T102" fmla="*/ 6 w 31"/>
                  <a:gd name="T103" fmla="*/ 20 h 45"/>
                  <a:gd name="T104" fmla="*/ 12 w 31"/>
                  <a:gd name="T105" fmla="*/ 20 h 45"/>
                  <a:gd name="T106" fmla="*/ 16 w 31"/>
                  <a:gd name="T107" fmla="*/ 19 h 45"/>
                  <a:gd name="T108" fmla="*/ 19 w 31"/>
                  <a:gd name="T109" fmla="*/ 18 h 45"/>
                  <a:gd name="T110" fmla="*/ 21 w 31"/>
                  <a:gd name="T111" fmla="*/ 15 h 45"/>
                  <a:gd name="T112" fmla="*/ 22 w 31"/>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45">
                    <a:moveTo>
                      <a:pt x="31" y="44"/>
                    </a:moveTo>
                    <a:cubicBezTo>
                      <a:pt x="31" y="44"/>
                      <a:pt x="31" y="45"/>
                      <a:pt x="31" y="45"/>
                    </a:cubicBezTo>
                    <a:cubicBezTo>
                      <a:pt x="31" y="45"/>
                      <a:pt x="30" y="45"/>
                      <a:pt x="30" y="45"/>
                    </a:cubicBezTo>
                    <a:cubicBezTo>
                      <a:pt x="30" y="45"/>
                      <a:pt x="30" y="45"/>
                      <a:pt x="29" y="45"/>
                    </a:cubicBezTo>
                    <a:cubicBezTo>
                      <a:pt x="29" y="45"/>
                      <a:pt x="28" y="45"/>
                      <a:pt x="28" y="45"/>
                    </a:cubicBezTo>
                    <a:cubicBezTo>
                      <a:pt x="27" y="45"/>
                      <a:pt x="26" y="45"/>
                      <a:pt x="26" y="45"/>
                    </a:cubicBezTo>
                    <a:cubicBezTo>
                      <a:pt x="26" y="45"/>
                      <a:pt x="25" y="45"/>
                      <a:pt x="25" y="45"/>
                    </a:cubicBezTo>
                    <a:cubicBezTo>
                      <a:pt x="25" y="45"/>
                      <a:pt x="25" y="45"/>
                      <a:pt x="25" y="45"/>
                    </a:cubicBezTo>
                    <a:cubicBezTo>
                      <a:pt x="24" y="44"/>
                      <a:pt x="24" y="44"/>
                      <a:pt x="24" y="44"/>
                    </a:cubicBezTo>
                    <a:cubicBezTo>
                      <a:pt x="20" y="33"/>
                      <a:pt x="20" y="33"/>
                      <a:pt x="20" y="33"/>
                    </a:cubicBezTo>
                    <a:cubicBezTo>
                      <a:pt x="20" y="32"/>
                      <a:pt x="19" y="31"/>
                      <a:pt x="18" y="30"/>
                    </a:cubicBezTo>
                    <a:cubicBezTo>
                      <a:pt x="18" y="29"/>
                      <a:pt x="17" y="28"/>
                      <a:pt x="17" y="27"/>
                    </a:cubicBezTo>
                    <a:cubicBezTo>
                      <a:pt x="16" y="27"/>
                      <a:pt x="15" y="26"/>
                      <a:pt x="14" y="26"/>
                    </a:cubicBezTo>
                    <a:cubicBezTo>
                      <a:pt x="13" y="25"/>
                      <a:pt x="12" y="25"/>
                      <a:pt x="10" y="25"/>
                    </a:cubicBezTo>
                    <a:cubicBezTo>
                      <a:pt x="6" y="25"/>
                      <a:pt x="6" y="25"/>
                      <a:pt x="6" y="25"/>
                    </a:cubicBezTo>
                    <a:cubicBezTo>
                      <a:pt x="6" y="44"/>
                      <a:pt x="6" y="44"/>
                      <a:pt x="6" y="44"/>
                    </a:cubicBezTo>
                    <a:cubicBezTo>
                      <a:pt x="6" y="44"/>
                      <a:pt x="6" y="45"/>
                      <a:pt x="6" y="45"/>
                    </a:cubicBezTo>
                    <a:cubicBezTo>
                      <a:pt x="6" y="45"/>
                      <a:pt x="6" y="45"/>
                      <a:pt x="6" y="45"/>
                    </a:cubicBezTo>
                    <a:cubicBezTo>
                      <a:pt x="6" y="45"/>
                      <a:pt x="5" y="45"/>
                      <a:pt x="5" y="45"/>
                    </a:cubicBezTo>
                    <a:cubicBezTo>
                      <a:pt x="5" y="45"/>
                      <a:pt x="4" y="45"/>
                      <a:pt x="3" y="45"/>
                    </a:cubicBezTo>
                    <a:cubicBezTo>
                      <a:pt x="3" y="45"/>
                      <a:pt x="2" y="45"/>
                      <a:pt x="2" y="45"/>
                    </a:cubicBezTo>
                    <a:cubicBezTo>
                      <a:pt x="2" y="45"/>
                      <a:pt x="1" y="45"/>
                      <a:pt x="1" y="45"/>
                    </a:cubicBezTo>
                    <a:cubicBezTo>
                      <a:pt x="1" y="45"/>
                      <a:pt x="1" y="45"/>
                      <a:pt x="1" y="45"/>
                    </a:cubicBezTo>
                    <a:cubicBezTo>
                      <a:pt x="0" y="45"/>
                      <a:pt x="0" y="44"/>
                      <a:pt x="0" y="44"/>
                    </a:cubicBezTo>
                    <a:cubicBezTo>
                      <a:pt x="0" y="2"/>
                      <a:pt x="0" y="2"/>
                      <a:pt x="0" y="2"/>
                    </a:cubicBezTo>
                    <a:cubicBezTo>
                      <a:pt x="0" y="1"/>
                      <a:pt x="1" y="1"/>
                      <a:pt x="1" y="0"/>
                    </a:cubicBezTo>
                    <a:cubicBezTo>
                      <a:pt x="2" y="0"/>
                      <a:pt x="2" y="0"/>
                      <a:pt x="3" y="0"/>
                    </a:cubicBezTo>
                    <a:cubicBezTo>
                      <a:pt x="12" y="0"/>
                      <a:pt x="12" y="0"/>
                      <a:pt x="12" y="0"/>
                    </a:cubicBezTo>
                    <a:cubicBezTo>
                      <a:pt x="13" y="0"/>
                      <a:pt x="14" y="0"/>
                      <a:pt x="15" y="0"/>
                    </a:cubicBezTo>
                    <a:cubicBezTo>
                      <a:pt x="16" y="0"/>
                      <a:pt x="17" y="0"/>
                      <a:pt x="17" y="0"/>
                    </a:cubicBezTo>
                    <a:cubicBezTo>
                      <a:pt x="19" y="0"/>
                      <a:pt x="21" y="1"/>
                      <a:pt x="22" y="1"/>
                    </a:cubicBezTo>
                    <a:cubicBezTo>
                      <a:pt x="23" y="2"/>
                      <a:pt x="24" y="3"/>
                      <a:pt x="25" y="4"/>
                    </a:cubicBezTo>
                    <a:cubicBezTo>
                      <a:pt x="26" y="5"/>
                      <a:pt x="27" y="6"/>
                      <a:pt x="27" y="7"/>
                    </a:cubicBezTo>
                    <a:cubicBezTo>
                      <a:pt x="28" y="9"/>
                      <a:pt x="28" y="10"/>
                      <a:pt x="28" y="12"/>
                    </a:cubicBezTo>
                    <a:cubicBezTo>
                      <a:pt x="28" y="13"/>
                      <a:pt x="28" y="15"/>
                      <a:pt x="27" y="16"/>
                    </a:cubicBezTo>
                    <a:cubicBezTo>
                      <a:pt x="27" y="17"/>
                      <a:pt x="26" y="18"/>
                      <a:pt x="26" y="19"/>
                    </a:cubicBezTo>
                    <a:cubicBezTo>
                      <a:pt x="25" y="20"/>
                      <a:pt x="24" y="21"/>
                      <a:pt x="23" y="21"/>
                    </a:cubicBezTo>
                    <a:cubicBezTo>
                      <a:pt x="22" y="22"/>
                      <a:pt x="21" y="23"/>
                      <a:pt x="19" y="23"/>
                    </a:cubicBezTo>
                    <a:cubicBezTo>
                      <a:pt x="20" y="23"/>
                      <a:pt x="21" y="24"/>
                      <a:pt x="21" y="24"/>
                    </a:cubicBezTo>
                    <a:cubicBezTo>
                      <a:pt x="22" y="25"/>
                      <a:pt x="22" y="25"/>
                      <a:pt x="23" y="26"/>
                    </a:cubicBezTo>
                    <a:cubicBezTo>
                      <a:pt x="24" y="27"/>
                      <a:pt x="24" y="28"/>
                      <a:pt x="24" y="29"/>
                    </a:cubicBezTo>
                    <a:cubicBezTo>
                      <a:pt x="25" y="30"/>
                      <a:pt x="25" y="31"/>
                      <a:pt x="26" y="32"/>
                    </a:cubicBezTo>
                    <a:cubicBezTo>
                      <a:pt x="30" y="42"/>
                      <a:pt x="30" y="42"/>
                      <a:pt x="30" y="42"/>
                    </a:cubicBezTo>
                    <a:cubicBezTo>
                      <a:pt x="30" y="43"/>
                      <a:pt x="31" y="43"/>
                      <a:pt x="31" y="43"/>
                    </a:cubicBezTo>
                    <a:cubicBezTo>
                      <a:pt x="31" y="44"/>
                      <a:pt x="31" y="44"/>
                      <a:pt x="31" y="44"/>
                    </a:cubicBezTo>
                    <a:close/>
                    <a:moveTo>
                      <a:pt x="22" y="12"/>
                    </a:moveTo>
                    <a:cubicBezTo>
                      <a:pt x="22" y="11"/>
                      <a:pt x="21" y="9"/>
                      <a:pt x="20" y="8"/>
                    </a:cubicBezTo>
                    <a:cubicBezTo>
                      <a:pt x="20" y="7"/>
                      <a:pt x="18" y="6"/>
                      <a:pt x="16" y="5"/>
                    </a:cubicBezTo>
                    <a:cubicBezTo>
                      <a:pt x="16" y="5"/>
                      <a:pt x="15" y="5"/>
                      <a:pt x="14" y="5"/>
                    </a:cubicBezTo>
                    <a:cubicBezTo>
                      <a:pt x="14" y="5"/>
                      <a:pt x="13" y="5"/>
                      <a:pt x="12" y="5"/>
                    </a:cubicBezTo>
                    <a:cubicBezTo>
                      <a:pt x="6" y="5"/>
                      <a:pt x="6" y="5"/>
                      <a:pt x="6" y="5"/>
                    </a:cubicBezTo>
                    <a:cubicBezTo>
                      <a:pt x="6" y="20"/>
                      <a:pt x="6" y="20"/>
                      <a:pt x="6" y="20"/>
                    </a:cubicBezTo>
                    <a:cubicBezTo>
                      <a:pt x="12" y="20"/>
                      <a:pt x="12" y="20"/>
                      <a:pt x="12" y="20"/>
                    </a:cubicBezTo>
                    <a:cubicBezTo>
                      <a:pt x="14" y="20"/>
                      <a:pt x="15" y="20"/>
                      <a:pt x="16" y="19"/>
                    </a:cubicBezTo>
                    <a:cubicBezTo>
                      <a:pt x="18" y="19"/>
                      <a:pt x="19" y="19"/>
                      <a:pt x="19" y="18"/>
                    </a:cubicBezTo>
                    <a:cubicBezTo>
                      <a:pt x="20" y="17"/>
                      <a:pt x="21" y="16"/>
                      <a:pt x="21" y="15"/>
                    </a:cubicBezTo>
                    <a:cubicBezTo>
                      <a:pt x="21" y="14"/>
                      <a:pt x="22" y="13"/>
                      <a:pt x="22"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5" name="Freeform 573">
                <a:extLst>
                  <a:ext uri="{FF2B5EF4-FFF2-40B4-BE49-F238E27FC236}">
                    <a16:creationId xmlns:a16="http://schemas.microsoft.com/office/drawing/2014/main" id="{ACFA7C83-42AD-4B4D-B8C4-5EDA74A8E90C}"/>
                  </a:ext>
                </a:extLst>
              </p:cNvPr>
              <p:cNvSpPr>
                <a:spLocks/>
              </p:cNvSpPr>
              <p:nvPr userDrawn="1"/>
            </p:nvSpPr>
            <p:spPr bwMode="auto">
              <a:xfrm>
                <a:off x="3668" y="3592"/>
                <a:ext cx="25" cy="34"/>
              </a:xfrm>
              <a:custGeom>
                <a:avLst/>
                <a:gdLst>
                  <a:gd name="T0" fmla="*/ 34 w 34"/>
                  <a:gd name="T1" fmla="*/ 2 h 45"/>
                  <a:gd name="T2" fmla="*/ 34 w 34"/>
                  <a:gd name="T3" fmla="*/ 3 h 45"/>
                  <a:gd name="T4" fmla="*/ 34 w 34"/>
                  <a:gd name="T5" fmla="*/ 4 h 45"/>
                  <a:gd name="T6" fmla="*/ 34 w 34"/>
                  <a:gd name="T7" fmla="*/ 5 h 45"/>
                  <a:gd name="T8" fmla="*/ 33 w 34"/>
                  <a:gd name="T9" fmla="*/ 5 h 45"/>
                  <a:gd name="T10" fmla="*/ 20 w 34"/>
                  <a:gd name="T11" fmla="*/ 5 h 45"/>
                  <a:gd name="T12" fmla="*/ 20 w 34"/>
                  <a:gd name="T13" fmla="*/ 44 h 45"/>
                  <a:gd name="T14" fmla="*/ 20 w 34"/>
                  <a:gd name="T15" fmla="*/ 45 h 45"/>
                  <a:gd name="T16" fmla="*/ 20 w 34"/>
                  <a:gd name="T17" fmla="*/ 45 h 45"/>
                  <a:gd name="T18" fmla="*/ 19 w 34"/>
                  <a:gd name="T19" fmla="*/ 45 h 45"/>
                  <a:gd name="T20" fmla="*/ 17 w 34"/>
                  <a:gd name="T21" fmla="*/ 45 h 45"/>
                  <a:gd name="T22" fmla="*/ 16 w 34"/>
                  <a:gd name="T23" fmla="*/ 45 h 45"/>
                  <a:gd name="T24" fmla="*/ 15 w 34"/>
                  <a:gd name="T25" fmla="*/ 45 h 45"/>
                  <a:gd name="T26" fmla="*/ 14 w 34"/>
                  <a:gd name="T27" fmla="*/ 45 h 45"/>
                  <a:gd name="T28" fmla="*/ 14 w 34"/>
                  <a:gd name="T29" fmla="*/ 44 h 45"/>
                  <a:gd name="T30" fmla="*/ 14 w 34"/>
                  <a:gd name="T31" fmla="*/ 5 h 45"/>
                  <a:gd name="T32" fmla="*/ 1 w 34"/>
                  <a:gd name="T33" fmla="*/ 5 h 45"/>
                  <a:gd name="T34" fmla="*/ 1 w 34"/>
                  <a:gd name="T35" fmla="*/ 5 h 45"/>
                  <a:gd name="T36" fmla="*/ 1 w 34"/>
                  <a:gd name="T37" fmla="*/ 4 h 45"/>
                  <a:gd name="T38" fmla="*/ 0 w 34"/>
                  <a:gd name="T39" fmla="*/ 3 h 45"/>
                  <a:gd name="T40" fmla="*/ 0 w 34"/>
                  <a:gd name="T41" fmla="*/ 2 h 45"/>
                  <a:gd name="T42" fmla="*/ 0 w 34"/>
                  <a:gd name="T43" fmla="*/ 1 h 45"/>
                  <a:gd name="T44" fmla="*/ 1 w 34"/>
                  <a:gd name="T45" fmla="*/ 0 h 45"/>
                  <a:gd name="T46" fmla="*/ 1 w 34"/>
                  <a:gd name="T47" fmla="*/ 0 h 45"/>
                  <a:gd name="T48" fmla="*/ 1 w 34"/>
                  <a:gd name="T49" fmla="*/ 0 h 45"/>
                  <a:gd name="T50" fmla="*/ 33 w 34"/>
                  <a:gd name="T51" fmla="*/ 0 h 45"/>
                  <a:gd name="T52" fmla="*/ 34 w 34"/>
                  <a:gd name="T53" fmla="*/ 0 h 45"/>
                  <a:gd name="T54" fmla="*/ 34 w 34"/>
                  <a:gd name="T55" fmla="*/ 0 h 45"/>
                  <a:gd name="T56" fmla="*/ 34 w 34"/>
                  <a:gd name="T57" fmla="*/ 1 h 45"/>
                  <a:gd name="T58" fmla="*/ 34 w 34"/>
                  <a:gd name="T5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5">
                    <a:moveTo>
                      <a:pt x="34" y="2"/>
                    </a:moveTo>
                    <a:cubicBezTo>
                      <a:pt x="34" y="3"/>
                      <a:pt x="34" y="3"/>
                      <a:pt x="34" y="3"/>
                    </a:cubicBezTo>
                    <a:cubicBezTo>
                      <a:pt x="34" y="4"/>
                      <a:pt x="34" y="4"/>
                      <a:pt x="34" y="4"/>
                    </a:cubicBezTo>
                    <a:cubicBezTo>
                      <a:pt x="34" y="4"/>
                      <a:pt x="34" y="5"/>
                      <a:pt x="34" y="5"/>
                    </a:cubicBezTo>
                    <a:cubicBezTo>
                      <a:pt x="33" y="5"/>
                      <a:pt x="33" y="5"/>
                      <a:pt x="33" y="5"/>
                    </a:cubicBezTo>
                    <a:cubicBezTo>
                      <a:pt x="20" y="5"/>
                      <a:pt x="20" y="5"/>
                      <a:pt x="20" y="5"/>
                    </a:cubicBezTo>
                    <a:cubicBezTo>
                      <a:pt x="20" y="44"/>
                      <a:pt x="20" y="44"/>
                      <a:pt x="20" y="44"/>
                    </a:cubicBezTo>
                    <a:cubicBezTo>
                      <a:pt x="20" y="44"/>
                      <a:pt x="20" y="45"/>
                      <a:pt x="20" y="45"/>
                    </a:cubicBezTo>
                    <a:cubicBezTo>
                      <a:pt x="20" y="45"/>
                      <a:pt x="20" y="45"/>
                      <a:pt x="20" y="45"/>
                    </a:cubicBezTo>
                    <a:cubicBezTo>
                      <a:pt x="19" y="45"/>
                      <a:pt x="19" y="45"/>
                      <a:pt x="19" y="45"/>
                    </a:cubicBezTo>
                    <a:cubicBezTo>
                      <a:pt x="18" y="45"/>
                      <a:pt x="18" y="45"/>
                      <a:pt x="17" y="45"/>
                    </a:cubicBezTo>
                    <a:cubicBezTo>
                      <a:pt x="17" y="45"/>
                      <a:pt x="16" y="45"/>
                      <a:pt x="16" y="45"/>
                    </a:cubicBezTo>
                    <a:cubicBezTo>
                      <a:pt x="15" y="45"/>
                      <a:pt x="15" y="45"/>
                      <a:pt x="15" y="45"/>
                    </a:cubicBezTo>
                    <a:cubicBezTo>
                      <a:pt x="15" y="45"/>
                      <a:pt x="15" y="45"/>
                      <a:pt x="14" y="45"/>
                    </a:cubicBezTo>
                    <a:cubicBezTo>
                      <a:pt x="14" y="45"/>
                      <a:pt x="14" y="44"/>
                      <a:pt x="14" y="44"/>
                    </a:cubicBezTo>
                    <a:cubicBezTo>
                      <a:pt x="14" y="5"/>
                      <a:pt x="14" y="5"/>
                      <a:pt x="14" y="5"/>
                    </a:cubicBezTo>
                    <a:cubicBezTo>
                      <a:pt x="1" y="5"/>
                      <a:pt x="1" y="5"/>
                      <a:pt x="1" y="5"/>
                    </a:cubicBezTo>
                    <a:cubicBezTo>
                      <a:pt x="1" y="5"/>
                      <a:pt x="1" y="5"/>
                      <a:pt x="1" y="5"/>
                    </a:cubicBezTo>
                    <a:cubicBezTo>
                      <a:pt x="1" y="5"/>
                      <a:pt x="1" y="4"/>
                      <a:pt x="1" y="4"/>
                    </a:cubicBezTo>
                    <a:cubicBezTo>
                      <a:pt x="1" y="4"/>
                      <a:pt x="0" y="4"/>
                      <a:pt x="0" y="3"/>
                    </a:cubicBezTo>
                    <a:cubicBezTo>
                      <a:pt x="0" y="3"/>
                      <a:pt x="0" y="3"/>
                      <a:pt x="0" y="2"/>
                    </a:cubicBezTo>
                    <a:cubicBezTo>
                      <a:pt x="0" y="2"/>
                      <a:pt x="0" y="1"/>
                      <a:pt x="0" y="1"/>
                    </a:cubicBezTo>
                    <a:cubicBezTo>
                      <a:pt x="0" y="1"/>
                      <a:pt x="1" y="1"/>
                      <a:pt x="1" y="0"/>
                    </a:cubicBezTo>
                    <a:cubicBezTo>
                      <a:pt x="1" y="0"/>
                      <a:pt x="1" y="0"/>
                      <a:pt x="1" y="0"/>
                    </a:cubicBezTo>
                    <a:cubicBezTo>
                      <a:pt x="1" y="0"/>
                      <a:pt x="1" y="0"/>
                      <a:pt x="1" y="0"/>
                    </a:cubicBezTo>
                    <a:cubicBezTo>
                      <a:pt x="33" y="0"/>
                      <a:pt x="33" y="0"/>
                      <a:pt x="33" y="0"/>
                    </a:cubicBezTo>
                    <a:cubicBezTo>
                      <a:pt x="33" y="0"/>
                      <a:pt x="33" y="0"/>
                      <a:pt x="34" y="0"/>
                    </a:cubicBezTo>
                    <a:cubicBezTo>
                      <a:pt x="34" y="0"/>
                      <a:pt x="34" y="0"/>
                      <a:pt x="34" y="0"/>
                    </a:cubicBezTo>
                    <a:cubicBezTo>
                      <a:pt x="34" y="1"/>
                      <a:pt x="34" y="1"/>
                      <a:pt x="34" y="1"/>
                    </a:cubicBezTo>
                    <a:cubicBezTo>
                      <a:pt x="34" y="1"/>
                      <a:pt x="34" y="2"/>
                      <a:pt x="34" y="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6" name="Freeform 574">
                <a:extLst>
                  <a:ext uri="{FF2B5EF4-FFF2-40B4-BE49-F238E27FC236}">
                    <a16:creationId xmlns:a16="http://schemas.microsoft.com/office/drawing/2014/main" id="{DD96CC86-9F46-4302-9A37-EDBB00552E48}"/>
                  </a:ext>
                </a:extLst>
              </p:cNvPr>
              <p:cNvSpPr>
                <a:spLocks/>
              </p:cNvSpPr>
              <p:nvPr userDrawn="1"/>
            </p:nvSpPr>
            <p:spPr bwMode="auto">
              <a:xfrm>
                <a:off x="3699" y="3591"/>
                <a:ext cx="25" cy="36"/>
              </a:xfrm>
              <a:custGeom>
                <a:avLst/>
                <a:gdLst>
                  <a:gd name="T0" fmla="*/ 34 w 34"/>
                  <a:gd name="T1" fmla="*/ 29 h 47"/>
                  <a:gd name="T2" fmla="*/ 33 w 34"/>
                  <a:gd name="T3" fmla="*/ 37 h 47"/>
                  <a:gd name="T4" fmla="*/ 29 w 34"/>
                  <a:gd name="T5" fmla="*/ 42 h 47"/>
                  <a:gd name="T6" fmla="*/ 24 w 34"/>
                  <a:gd name="T7" fmla="*/ 46 h 47"/>
                  <a:gd name="T8" fmla="*/ 17 w 34"/>
                  <a:gd name="T9" fmla="*/ 47 h 47"/>
                  <a:gd name="T10" fmla="*/ 10 w 34"/>
                  <a:gd name="T11" fmla="*/ 46 h 47"/>
                  <a:gd name="T12" fmla="*/ 4 w 34"/>
                  <a:gd name="T13" fmla="*/ 43 h 47"/>
                  <a:gd name="T14" fmla="*/ 1 w 34"/>
                  <a:gd name="T15" fmla="*/ 37 h 47"/>
                  <a:gd name="T16" fmla="*/ 0 w 34"/>
                  <a:gd name="T17" fmla="*/ 30 h 47"/>
                  <a:gd name="T18" fmla="*/ 0 w 34"/>
                  <a:gd name="T19" fmla="*/ 2 h 47"/>
                  <a:gd name="T20" fmla="*/ 0 w 34"/>
                  <a:gd name="T21" fmla="*/ 1 h 47"/>
                  <a:gd name="T22" fmla="*/ 0 w 34"/>
                  <a:gd name="T23" fmla="*/ 1 h 47"/>
                  <a:gd name="T24" fmla="*/ 1 w 34"/>
                  <a:gd name="T25" fmla="*/ 1 h 47"/>
                  <a:gd name="T26" fmla="*/ 3 w 34"/>
                  <a:gd name="T27" fmla="*/ 0 h 47"/>
                  <a:gd name="T28" fmla="*/ 4 w 34"/>
                  <a:gd name="T29" fmla="*/ 1 h 47"/>
                  <a:gd name="T30" fmla="*/ 5 w 34"/>
                  <a:gd name="T31" fmla="*/ 1 h 47"/>
                  <a:gd name="T32" fmla="*/ 6 w 34"/>
                  <a:gd name="T33" fmla="*/ 1 h 47"/>
                  <a:gd name="T34" fmla="*/ 6 w 34"/>
                  <a:gd name="T35" fmla="*/ 2 h 47"/>
                  <a:gd name="T36" fmla="*/ 6 w 34"/>
                  <a:gd name="T37" fmla="*/ 29 h 47"/>
                  <a:gd name="T38" fmla="*/ 7 w 34"/>
                  <a:gd name="T39" fmla="*/ 35 h 47"/>
                  <a:gd name="T40" fmla="*/ 9 w 34"/>
                  <a:gd name="T41" fmla="*/ 39 h 47"/>
                  <a:gd name="T42" fmla="*/ 12 w 34"/>
                  <a:gd name="T43" fmla="*/ 41 h 47"/>
                  <a:gd name="T44" fmla="*/ 17 w 34"/>
                  <a:gd name="T45" fmla="*/ 42 h 47"/>
                  <a:gd name="T46" fmla="*/ 22 w 34"/>
                  <a:gd name="T47" fmla="*/ 41 h 47"/>
                  <a:gd name="T48" fmla="*/ 25 w 34"/>
                  <a:gd name="T49" fmla="*/ 39 h 47"/>
                  <a:gd name="T50" fmla="*/ 27 w 34"/>
                  <a:gd name="T51" fmla="*/ 35 h 47"/>
                  <a:gd name="T52" fmla="*/ 28 w 34"/>
                  <a:gd name="T53" fmla="*/ 29 h 47"/>
                  <a:gd name="T54" fmla="*/ 28 w 34"/>
                  <a:gd name="T55" fmla="*/ 2 h 47"/>
                  <a:gd name="T56" fmla="*/ 28 w 34"/>
                  <a:gd name="T57" fmla="*/ 1 h 47"/>
                  <a:gd name="T58" fmla="*/ 29 w 34"/>
                  <a:gd name="T59" fmla="*/ 1 h 47"/>
                  <a:gd name="T60" fmla="*/ 30 w 34"/>
                  <a:gd name="T61" fmla="*/ 1 h 47"/>
                  <a:gd name="T62" fmla="*/ 31 w 34"/>
                  <a:gd name="T63" fmla="*/ 0 h 47"/>
                  <a:gd name="T64" fmla="*/ 33 w 34"/>
                  <a:gd name="T65" fmla="*/ 1 h 47"/>
                  <a:gd name="T66" fmla="*/ 33 w 34"/>
                  <a:gd name="T67" fmla="*/ 1 h 47"/>
                  <a:gd name="T68" fmla="*/ 34 w 34"/>
                  <a:gd name="T69" fmla="*/ 1 h 47"/>
                  <a:gd name="T70" fmla="*/ 34 w 34"/>
                  <a:gd name="T71" fmla="*/ 2 h 47"/>
                  <a:gd name="T72" fmla="*/ 34 w 34"/>
                  <a:gd name="T73"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7">
                    <a:moveTo>
                      <a:pt x="34" y="29"/>
                    </a:moveTo>
                    <a:cubicBezTo>
                      <a:pt x="34" y="32"/>
                      <a:pt x="34" y="35"/>
                      <a:pt x="33" y="37"/>
                    </a:cubicBezTo>
                    <a:cubicBezTo>
                      <a:pt x="32" y="39"/>
                      <a:pt x="31" y="41"/>
                      <a:pt x="29" y="42"/>
                    </a:cubicBezTo>
                    <a:cubicBezTo>
                      <a:pt x="28" y="44"/>
                      <a:pt x="26" y="45"/>
                      <a:pt x="24" y="46"/>
                    </a:cubicBezTo>
                    <a:cubicBezTo>
                      <a:pt x="22" y="46"/>
                      <a:pt x="19" y="47"/>
                      <a:pt x="17" y="47"/>
                    </a:cubicBezTo>
                    <a:cubicBezTo>
                      <a:pt x="14" y="47"/>
                      <a:pt x="12" y="46"/>
                      <a:pt x="10" y="46"/>
                    </a:cubicBezTo>
                    <a:cubicBezTo>
                      <a:pt x="8" y="45"/>
                      <a:pt x="6" y="44"/>
                      <a:pt x="4" y="43"/>
                    </a:cubicBezTo>
                    <a:cubicBezTo>
                      <a:pt x="3" y="41"/>
                      <a:pt x="2" y="39"/>
                      <a:pt x="1" y="37"/>
                    </a:cubicBezTo>
                    <a:cubicBezTo>
                      <a:pt x="0" y="35"/>
                      <a:pt x="0" y="33"/>
                      <a:pt x="0" y="30"/>
                    </a:cubicBezTo>
                    <a:cubicBezTo>
                      <a:pt x="0" y="2"/>
                      <a:pt x="0" y="2"/>
                      <a:pt x="0" y="2"/>
                    </a:cubicBezTo>
                    <a:cubicBezTo>
                      <a:pt x="0" y="1"/>
                      <a:pt x="0" y="1"/>
                      <a:pt x="0" y="1"/>
                    </a:cubicBezTo>
                    <a:cubicBezTo>
                      <a:pt x="0" y="1"/>
                      <a:pt x="0" y="1"/>
                      <a:pt x="0" y="1"/>
                    </a:cubicBezTo>
                    <a:cubicBezTo>
                      <a:pt x="1" y="1"/>
                      <a:pt x="1" y="1"/>
                      <a:pt x="1" y="1"/>
                    </a:cubicBezTo>
                    <a:cubicBezTo>
                      <a:pt x="2" y="1"/>
                      <a:pt x="2" y="0"/>
                      <a:pt x="3" y="0"/>
                    </a:cubicBezTo>
                    <a:cubicBezTo>
                      <a:pt x="3" y="0"/>
                      <a:pt x="4" y="1"/>
                      <a:pt x="4" y="1"/>
                    </a:cubicBezTo>
                    <a:cubicBezTo>
                      <a:pt x="5" y="1"/>
                      <a:pt x="5" y="1"/>
                      <a:pt x="5" y="1"/>
                    </a:cubicBezTo>
                    <a:cubicBezTo>
                      <a:pt x="5" y="1"/>
                      <a:pt x="6" y="1"/>
                      <a:pt x="6" y="1"/>
                    </a:cubicBezTo>
                    <a:cubicBezTo>
                      <a:pt x="6" y="1"/>
                      <a:pt x="6" y="1"/>
                      <a:pt x="6" y="2"/>
                    </a:cubicBezTo>
                    <a:cubicBezTo>
                      <a:pt x="6" y="29"/>
                      <a:pt x="6" y="29"/>
                      <a:pt x="6" y="29"/>
                    </a:cubicBezTo>
                    <a:cubicBezTo>
                      <a:pt x="6" y="31"/>
                      <a:pt x="6" y="33"/>
                      <a:pt x="7" y="35"/>
                    </a:cubicBezTo>
                    <a:cubicBezTo>
                      <a:pt x="7" y="36"/>
                      <a:pt x="8" y="38"/>
                      <a:pt x="9" y="39"/>
                    </a:cubicBezTo>
                    <a:cubicBezTo>
                      <a:pt x="10" y="40"/>
                      <a:pt x="11" y="40"/>
                      <a:pt x="12" y="41"/>
                    </a:cubicBezTo>
                    <a:cubicBezTo>
                      <a:pt x="14" y="41"/>
                      <a:pt x="15" y="42"/>
                      <a:pt x="17" y="42"/>
                    </a:cubicBezTo>
                    <a:cubicBezTo>
                      <a:pt x="19" y="42"/>
                      <a:pt x="20" y="41"/>
                      <a:pt x="22" y="41"/>
                    </a:cubicBezTo>
                    <a:cubicBezTo>
                      <a:pt x="23" y="40"/>
                      <a:pt x="24" y="40"/>
                      <a:pt x="25" y="39"/>
                    </a:cubicBezTo>
                    <a:cubicBezTo>
                      <a:pt x="26" y="38"/>
                      <a:pt x="27" y="36"/>
                      <a:pt x="27" y="35"/>
                    </a:cubicBezTo>
                    <a:cubicBezTo>
                      <a:pt x="28" y="33"/>
                      <a:pt x="28" y="31"/>
                      <a:pt x="28" y="29"/>
                    </a:cubicBezTo>
                    <a:cubicBezTo>
                      <a:pt x="28" y="2"/>
                      <a:pt x="28" y="2"/>
                      <a:pt x="28" y="2"/>
                    </a:cubicBezTo>
                    <a:cubicBezTo>
                      <a:pt x="28" y="1"/>
                      <a:pt x="28" y="1"/>
                      <a:pt x="28" y="1"/>
                    </a:cubicBezTo>
                    <a:cubicBezTo>
                      <a:pt x="28" y="1"/>
                      <a:pt x="28" y="1"/>
                      <a:pt x="29" y="1"/>
                    </a:cubicBezTo>
                    <a:cubicBezTo>
                      <a:pt x="29" y="1"/>
                      <a:pt x="29" y="1"/>
                      <a:pt x="30" y="1"/>
                    </a:cubicBezTo>
                    <a:cubicBezTo>
                      <a:pt x="30" y="1"/>
                      <a:pt x="31" y="0"/>
                      <a:pt x="31" y="0"/>
                    </a:cubicBezTo>
                    <a:cubicBezTo>
                      <a:pt x="32" y="0"/>
                      <a:pt x="32" y="1"/>
                      <a:pt x="33" y="1"/>
                    </a:cubicBezTo>
                    <a:cubicBezTo>
                      <a:pt x="33" y="1"/>
                      <a:pt x="33" y="1"/>
                      <a:pt x="33" y="1"/>
                    </a:cubicBezTo>
                    <a:cubicBezTo>
                      <a:pt x="34" y="1"/>
                      <a:pt x="34" y="1"/>
                      <a:pt x="34" y="1"/>
                    </a:cubicBezTo>
                    <a:cubicBezTo>
                      <a:pt x="34" y="1"/>
                      <a:pt x="34" y="1"/>
                      <a:pt x="34" y="2"/>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7" name="Freeform 575">
                <a:extLst>
                  <a:ext uri="{FF2B5EF4-FFF2-40B4-BE49-F238E27FC236}">
                    <a16:creationId xmlns:a16="http://schemas.microsoft.com/office/drawing/2014/main" id="{1BD359D5-F88B-4F6D-ABF2-0BC41D62E30A}"/>
                  </a:ext>
                </a:extLst>
              </p:cNvPr>
              <p:cNvSpPr>
                <a:spLocks/>
              </p:cNvSpPr>
              <p:nvPr userDrawn="1"/>
            </p:nvSpPr>
            <p:spPr bwMode="auto">
              <a:xfrm>
                <a:off x="3731" y="3591"/>
                <a:ext cx="28" cy="36"/>
              </a:xfrm>
              <a:custGeom>
                <a:avLst/>
                <a:gdLst>
                  <a:gd name="T0" fmla="*/ 37 w 37"/>
                  <a:gd name="T1" fmla="*/ 7 h 47"/>
                  <a:gd name="T2" fmla="*/ 37 w 37"/>
                  <a:gd name="T3" fmla="*/ 8 h 47"/>
                  <a:gd name="T4" fmla="*/ 37 w 37"/>
                  <a:gd name="T5" fmla="*/ 9 h 47"/>
                  <a:gd name="T6" fmla="*/ 37 w 37"/>
                  <a:gd name="T7" fmla="*/ 9 h 47"/>
                  <a:gd name="T8" fmla="*/ 36 w 37"/>
                  <a:gd name="T9" fmla="*/ 10 h 47"/>
                  <a:gd name="T10" fmla="*/ 35 w 37"/>
                  <a:gd name="T11" fmla="*/ 9 h 47"/>
                  <a:gd name="T12" fmla="*/ 32 w 37"/>
                  <a:gd name="T13" fmla="*/ 7 h 47"/>
                  <a:gd name="T14" fmla="*/ 28 w 37"/>
                  <a:gd name="T15" fmla="*/ 6 h 47"/>
                  <a:gd name="T16" fmla="*/ 23 w 37"/>
                  <a:gd name="T17" fmla="*/ 5 h 47"/>
                  <a:gd name="T18" fmla="*/ 16 w 37"/>
                  <a:gd name="T19" fmla="*/ 7 h 47"/>
                  <a:gd name="T20" fmla="*/ 11 w 37"/>
                  <a:gd name="T21" fmla="*/ 10 h 47"/>
                  <a:gd name="T22" fmla="*/ 8 w 37"/>
                  <a:gd name="T23" fmla="*/ 16 h 47"/>
                  <a:gd name="T24" fmla="*/ 7 w 37"/>
                  <a:gd name="T25" fmla="*/ 23 h 47"/>
                  <a:gd name="T26" fmla="*/ 8 w 37"/>
                  <a:gd name="T27" fmla="*/ 31 h 47"/>
                  <a:gd name="T28" fmla="*/ 11 w 37"/>
                  <a:gd name="T29" fmla="*/ 37 h 47"/>
                  <a:gd name="T30" fmla="*/ 16 w 37"/>
                  <a:gd name="T31" fmla="*/ 40 h 47"/>
                  <a:gd name="T32" fmla="*/ 23 w 37"/>
                  <a:gd name="T33" fmla="*/ 42 h 47"/>
                  <a:gd name="T34" fmla="*/ 27 w 37"/>
                  <a:gd name="T35" fmla="*/ 41 h 47"/>
                  <a:gd name="T36" fmla="*/ 31 w 37"/>
                  <a:gd name="T37" fmla="*/ 40 h 47"/>
                  <a:gd name="T38" fmla="*/ 31 w 37"/>
                  <a:gd name="T39" fmla="*/ 26 h 47"/>
                  <a:gd name="T40" fmla="*/ 21 w 37"/>
                  <a:gd name="T41" fmla="*/ 26 h 47"/>
                  <a:gd name="T42" fmla="*/ 20 w 37"/>
                  <a:gd name="T43" fmla="*/ 26 h 47"/>
                  <a:gd name="T44" fmla="*/ 19 w 37"/>
                  <a:gd name="T45" fmla="*/ 24 h 47"/>
                  <a:gd name="T46" fmla="*/ 19 w 37"/>
                  <a:gd name="T47" fmla="*/ 23 h 47"/>
                  <a:gd name="T48" fmla="*/ 20 w 37"/>
                  <a:gd name="T49" fmla="*/ 22 h 47"/>
                  <a:gd name="T50" fmla="*/ 20 w 37"/>
                  <a:gd name="T51" fmla="*/ 21 h 47"/>
                  <a:gd name="T52" fmla="*/ 21 w 37"/>
                  <a:gd name="T53" fmla="*/ 21 h 47"/>
                  <a:gd name="T54" fmla="*/ 35 w 37"/>
                  <a:gd name="T55" fmla="*/ 21 h 47"/>
                  <a:gd name="T56" fmla="*/ 36 w 37"/>
                  <a:gd name="T57" fmla="*/ 21 h 47"/>
                  <a:gd name="T58" fmla="*/ 36 w 37"/>
                  <a:gd name="T59" fmla="*/ 22 h 47"/>
                  <a:gd name="T60" fmla="*/ 37 w 37"/>
                  <a:gd name="T61" fmla="*/ 23 h 47"/>
                  <a:gd name="T62" fmla="*/ 37 w 37"/>
                  <a:gd name="T63" fmla="*/ 24 h 47"/>
                  <a:gd name="T64" fmla="*/ 37 w 37"/>
                  <a:gd name="T65" fmla="*/ 41 h 47"/>
                  <a:gd name="T66" fmla="*/ 37 w 37"/>
                  <a:gd name="T67" fmla="*/ 43 h 47"/>
                  <a:gd name="T68" fmla="*/ 35 w 37"/>
                  <a:gd name="T69" fmla="*/ 44 h 47"/>
                  <a:gd name="T70" fmla="*/ 33 w 37"/>
                  <a:gd name="T71" fmla="*/ 45 h 47"/>
                  <a:gd name="T72" fmla="*/ 30 w 37"/>
                  <a:gd name="T73" fmla="*/ 46 h 47"/>
                  <a:gd name="T74" fmla="*/ 26 w 37"/>
                  <a:gd name="T75" fmla="*/ 47 h 47"/>
                  <a:gd name="T76" fmla="*/ 23 w 37"/>
                  <a:gd name="T77" fmla="*/ 47 h 47"/>
                  <a:gd name="T78" fmla="*/ 13 w 37"/>
                  <a:gd name="T79" fmla="*/ 45 h 47"/>
                  <a:gd name="T80" fmla="*/ 6 w 37"/>
                  <a:gd name="T81" fmla="*/ 41 h 47"/>
                  <a:gd name="T82" fmla="*/ 2 w 37"/>
                  <a:gd name="T83" fmla="*/ 33 h 47"/>
                  <a:gd name="T84" fmla="*/ 0 w 37"/>
                  <a:gd name="T85" fmla="*/ 24 h 47"/>
                  <a:gd name="T86" fmla="*/ 2 w 37"/>
                  <a:gd name="T87" fmla="*/ 14 h 47"/>
                  <a:gd name="T88" fmla="*/ 6 w 37"/>
                  <a:gd name="T89" fmla="*/ 7 h 47"/>
                  <a:gd name="T90" fmla="*/ 14 w 37"/>
                  <a:gd name="T91" fmla="*/ 2 h 47"/>
                  <a:gd name="T92" fmla="*/ 23 w 37"/>
                  <a:gd name="T93" fmla="*/ 0 h 47"/>
                  <a:gd name="T94" fmla="*/ 28 w 37"/>
                  <a:gd name="T95" fmla="*/ 1 h 47"/>
                  <a:gd name="T96" fmla="*/ 32 w 37"/>
                  <a:gd name="T97" fmla="*/ 2 h 47"/>
                  <a:gd name="T98" fmla="*/ 35 w 37"/>
                  <a:gd name="T99" fmla="*/ 3 h 47"/>
                  <a:gd name="T100" fmla="*/ 36 w 37"/>
                  <a:gd name="T101" fmla="*/ 4 h 47"/>
                  <a:gd name="T102" fmla="*/ 37 w 37"/>
                  <a:gd name="T103" fmla="*/ 5 h 47"/>
                  <a:gd name="T104" fmla="*/ 37 w 37"/>
                  <a:gd name="T105"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7">
                    <a:moveTo>
                      <a:pt x="37" y="7"/>
                    </a:moveTo>
                    <a:cubicBezTo>
                      <a:pt x="37" y="7"/>
                      <a:pt x="37" y="8"/>
                      <a:pt x="37" y="8"/>
                    </a:cubicBezTo>
                    <a:cubicBezTo>
                      <a:pt x="37" y="8"/>
                      <a:pt x="37" y="9"/>
                      <a:pt x="37" y="9"/>
                    </a:cubicBezTo>
                    <a:cubicBezTo>
                      <a:pt x="37" y="9"/>
                      <a:pt x="37" y="9"/>
                      <a:pt x="37" y="9"/>
                    </a:cubicBezTo>
                    <a:cubicBezTo>
                      <a:pt x="36" y="9"/>
                      <a:pt x="36" y="10"/>
                      <a:pt x="36" y="10"/>
                    </a:cubicBezTo>
                    <a:cubicBezTo>
                      <a:pt x="36" y="10"/>
                      <a:pt x="35" y="9"/>
                      <a:pt x="35" y="9"/>
                    </a:cubicBezTo>
                    <a:cubicBezTo>
                      <a:pt x="34" y="8"/>
                      <a:pt x="33" y="8"/>
                      <a:pt x="32" y="7"/>
                    </a:cubicBezTo>
                    <a:cubicBezTo>
                      <a:pt x="31" y="7"/>
                      <a:pt x="30" y="6"/>
                      <a:pt x="28" y="6"/>
                    </a:cubicBezTo>
                    <a:cubicBezTo>
                      <a:pt x="27" y="5"/>
                      <a:pt x="25" y="5"/>
                      <a:pt x="23" y="5"/>
                    </a:cubicBezTo>
                    <a:cubicBezTo>
                      <a:pt x="20" y="5"/>
                      <a:pt x="18" y="6"/>
                      <a:pt x="16" y="7"/>
                    </a:cubicBezTo>
                    <a:cubicBezTo>
                      <a:pt x="14" y="8"/>
                      <a:pt x="12" y="9"/>
                      <a:pt x="11" y="10"/>
                    </a:cubicBezTo>
                    <a:cubicBezTo>
                      <a:pt x="10" y="12"/>
                      <a:pt x="8" y="14"/>
                      <a:pt x="8" y="16"/>
                    </a:cubicBezTo>
                    <a:cubicBezTo>
                      <a:pt x="7" y="18"/>
                      <a:pt x="7" y="21"/>
                      <a:pt x="7" y="23"/>
                    </a:cubicBezTo>
                    <a:cubicBezTo>
                      <a:pt x="7" y="26"/>
                      <a:pt x="7" y="29"/>
                      <a:pt x="8" y="31"/>
                    </a:cubicBezTo>
                    <a:cubicBezTo>
                      <a:pt x="9" y="33"/>
                      <a:pt x="10" y="35"/>
                      <a:pt x="11" y="37"/>
                    </a:cubicBezTo>
                    <a:cubicBezTo>
                      <a:pt x="13" y="38"/>
                      <a:pt x="14" y="40"/>
                      <a:pt x="16" y="40"/>
                    </a:cubicBezTo>
                    <a:cubicBezTo>
                      <a:pt x="18" y="41"/>
                      <a:pt x="20" y="42"/>
                      <a:pt x="23" y="42"/>
                    </a:cubicBezTo>
                    <a:cubicBezTo>
                      <a:pt x="24" y="42"/>
                      <a:pt x="26" y="41"/>
                      <a:pt x="27" y="41"/>
                    </a:cubicBezTo>
                    <a:cubicBezTo>
                      <a:pt x="29" y="41"/>
                      <a:pt x="30" y="40"/>
                      <a:pt x="31" y="40"/>
                    </a:cubicBezTo>
                    <a:cubicBezTo>
                      <a:pt x="31" y="26"/>
                      <a:pt x="31" y="26"/>
                      <a:pt x="31" y="26"/>
                    </a:cubicBezTo>
                    <a:cubicBezTo>
                      <a:pt x="21" y="26"/>
                      <a:pt x="21" y="26"/>
                      <a:pt x="21" y="26"/>
                    </a:cubicBezTo>
                    <a:cubicBezTo>
                      <a:pt x="20" y="26"/>
                      <a:pt x="20" y="26"/>
                      <a:pt x="20" y="26"/>
                    </a:cubicBezTo>
                    <a:cubicBezTo>
                      <a:pt x="19" y="25"/>
                      <a:pt x="19" y="25"/>
                      <a:pt x="19" y="24"/>
                    </a:cubicBezTo>
                    <a:cubicBezTo>
                      <a:pt x="19" y="23"/>
                      <a:pt x="19" y="23"/>
                      <a:pt x="19" y="23"/>
                    </a:cubicBezTo>
                    <a:cubicBezTo>
                      <a:pt x="19" y="22"/>
                      <a:pt x="20" y="22"/>
                      <a:pt x="20" y="22"/>
                    </a:cubicBezTo>
                    <a:cubicBezTo>
                      <a:pt x="20" y="22"/>
                      <a:pt x="20" y="22"/>
                      <a:pt x="20" y="21"/>
                    </a:cubicBezTo>
                    <a:cubicBezTo>
                      <a:pt x="20" y="21"/>
                      <a:pt x="20" y="21"/>
                      <a:pt x="21" y="21"/>
                    </a:cubicBezTo>
                    <a:cubicBezTo>
                      <a:pt x="35" y="21"/>
                      <a:pt x="35" y="21"/>
                      <a:pt x="35" y="21"/>
                    </a:cubicBezTo>
                    <a:cubicBezTo>
                      <a:pt x="35" y="21"/>
                      <a:pt x="36" y="21"/>
                      <a:pt x="36" y="21"/>
                    </a:cubicBezTo>
                    <a:cubicBezTo>
                      <a:pt x="36" y="22"/>
                      <a:pt x="36" y="22"/>
                      <a:pt x="36" y="22"/>
                    </a:cubicBezTo>
                    <a:cubicBezTo>
                      <a:pt x="37" y="22"/>
                      <a:pt x="37" y="22"/>
                      <a:pt x="37" y="23"/>
                    </a:cubicBezTo>
                    <a:cubicBezTo>
                      <a:pt x="37" y="23"/>
                      <a:pt x="37" y="23"/>
                      <a:pt x="37" y="24"/>
                    </a:cubicBezTo>
                    <a:cubicBezTo>
                      <a:pt x="37" y="41"/>
                      <a:pt x="37" y="41"/>
                      <a:pt x="37" y="41"/>
                    </a:cubicBezTo>
                    <a:cubicBezTo>
                      <a:pt x="37" y="42"/>
                      <a:pt x="37" y="42"/>
                      <a:pt x="37" y="43"/>
                    </a:cubicBezTo>
                    <a:cubicBezTo>
                      <a:pt x="37" y="43"/>
                      <a:pt x="36" y="44"/>
                      <a:pt x="35" y="44"/>
                    </a:cubicBezTo>
                    <a:cubicBezTo>
                      <a:pt x="35" y="44"/>
                      <a:pt x="34" y="45"/>
                      <a:pt x="33" y="45"/>
                    </a:cubicBezTo>
                    <a:cubicBezTo>
                      <a:pt x="32" y="45"/>
                      <a:pt x="31" y="46"/>
                      <a:pt x="30" y="46"/>
                    </a:cubicBezTo>
                    <a:cubicBezTo>
                      <a:pt x="28" y="46"/>
                      <a:pt x="27" y="46"/>
                      <a:pt x="26" y="47"/>
                    </a:cubicBezTo>
                    <a:cubicBezTo>
                      <a:pt x="25" y="47"/>
                      <a:pt x="24" y="47"/>
                      <a:pt x="23" y="47"/>
                    </a:cubicBezTo>
                    <a:cubicBezTo>
                      <a:pt x="19" y="47"/>
                      <a:pt x="16" y="46"/>
                      <a:pt x="13" y="45"/>
                    </a:cubicBezTo>
                    <a:cubicBezTo>
                      <a:pt x="10" y="44"/>
                      <a:pt x="8" y="43"/>
                      <a:pt x="6" y="41"/>
                    </a:cubicBezTo>
                    <a:cubicBezTo>
                      <a:pt x="4" y="39"/>
                      <a:pt x="3" y="36"/>
                      <a:pt x="2" y="33"/>
                    </a:cubicBezTo>
                    <a:cubicBezTo>
                      <a:pt x="1" y="30"/>
                      <a:pt x="0" y="27"/>
                      <a:pt x="0" y="24"/>
                    </a:cubicBezTo>
                    <a:cubicBezTo>
                      <a:pt x="0" y="20"/>
                      <a:pt x="1" y="17"/>
                      <a:pt x="2" y="14"/>
                    </a:cubicBezTo>
                    <a:cubicBezTo>
                      <a:pt x="3" y="11"/>
                      <a:pt x="4" y="9"/>
                      <a:pt x="6" y="7"/>
                    </a:cubicBezTo>
                    <a:cubicBezTo>
                      <a:pt x="8" y="5"/>
                      <a:pt x="11" y="3"/>
                      <a:pt x="14" y="2"/>
                    </a:cubicBezTo>
                    <a:cubicBezTo>
                      <a:pt x="16" y="1"/>
                      <a:pt x="19" y="0"/>
                      <a:pt x="23" y="0"/>
                    </a:cubicBezTo>
                    <a:cubicBezTo>
                      <a:pt x="25" y="0"/>
                      <a:pt x="26" y="0"/>
                      <a:pt x="28" y="1"/>
                    </a:cubicBezTo>
                    <a:cubicBezTo>
                      <a:pt x="29" y="1"/>
                      <a:pt x="31" y="1"/>
                      <a:pt x="32" y="2"/>
                    </a:cubicBezTo>
                    <a:cubicBezTo>
                      <a:pt x="33" y="2"/>
                      <a:pt x="34" y="2"/>
                      <a:pt x="35" y="3"/>
                    </a:cubicBezTo>
                    <a:cubicBezTo>
                      <a:pt x="36" y="3"/>
                      <a:pt x="36" y="4"/>
                      <a:pt x="36" y="4"/>
                    </a:cubicBezTo>
                    <a:cubicBezTo>
                      <a:pt x="37" y="4"/>
                      <a:pt x="37" y="5"/>
                      <a:pt x="37" y="5"/>
                    </a:cubicBezTo>
                    <a:cubicBezTo>
                      <a:pt x="37" y="6"/>
                      <a:pt x="37" y="6"/>
                      <a:pt x="37" y="7"/>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8" name="Freeform 576">
                <a:extLst>
                  <a:ext uri="{FF2B5EF4-FFF2-40B4-BE49-F238E27FC236}">
                    <a16:creationId xmlns:a16="http://schemas.microsoft.com/office/drawing/2014/main" id="{1D9303B5-0AB8-4986-81E1-E867216E41E4}"/>
                  </a:ext>
                </a:extLst>
              </p:cNvPr>
              <p:cNvSpPr>
                <a:spLocks noEditPoints="1"/>
              </p:cNvSpPr>
              <p:nvPr userDrawn="1"/>
            </p:nvSpPr>
            <p:spPr bwMode="auto">
              <a:xfrm>
                <a:off x="3764" y="3591"/>
                <a:ext cx="30" cy="35"/>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6 h 46"/>
                  <a:gd name="T16" fmla="*/ 32 w 39"/>
                  <a:gd name="T17" fmla="*/ 45 h 46"/>
                  <a:gd name="T18" fmla="*/ 29 w 39"/>
                  <a:gd name="T19" fmla="*/ 34 h 46"/>
                  <a:gd name="T20" fmla="*/ 10 w 39"/>
                  <a:gd name="T21" fmla="*/ 34 h 46"/>
                  <a:gd name="T22" fmla="*/ 6 w 39"/>
                  <a:gd name="T23" fmla="*/ 45 h 46"/>
                  <a:gd name="T24" fmla="*/ 6 w 39"/>
                  <a:gd name="T25" fmla="*/ 46 h 46"/>
                  <a:gd name="T26" fmla="*/ 5 w 39"/>
                  <a:gd name="T27" fmla="*/ 46 h 46"/>
                  <a:gd name="T28" fmla="*/ 4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5 w 39"/>
                  <a:gd name="T41" fmla="*/ 2 h 46"/>
                  <a:gd name="T42" fmla="*/ 16 w 39"/>
                  <a:gd name="T43" fmla="*/ 1 h 46"/>
                  <a:gd name="T44" fmla="*/ 16 w 39"/>
                  <a:gd name="T45" fmla="*/ 1 h 46"/>
                  <a:gd name="T46" fmla="*/ 17 w 39"/>
                  <a:gd name="T47" fmla="*/ 1 h 46"/>
                  <a:gd name="T48" fmla="*/ 19 w 39"/>
                  <a:gd name="T49" fmla="*/ 0 h 46"/>
                  <a:gd name="T50" fmla="*/ 21 w 39"/>
                  <a:gd name="T51" fmla="*/ 1 h 46"/>
                  <a:gd name="T52" fmla="*/ 22 w 39"/>
                  <a:gd name="T53" fmla="*/ 1 h 46"/>
                  <a:gd name="T54" fmla="*/ 23 w 39"/>
                  <a:gd name="T55" fmla="*/ 1 h 46"/>
                  <a:gd name="T56" fmla="*/ 23 w 39"/>
                  <a:gd name="T57" fmla="*/ 2 h 46"/>
                  <a:gd name="T58" fmla="*/ 39 w 39"/>
                  <a:gd name="T59" fmla="*/ 44 h 46"/>
                  <a:gd name="T60" fmla="*/ 19 w 39"/>
                  <a:gd name="T61" fmla="*/ 7 h 46"/>
                  <a:gd name="T62" fmla="*/ 19 w 39"/>
                  <a:gd name="T63" fmla="*/ 7 h 46"/>
                  <a:gd name="T64" fmla="*/ 11 w 39"/>
                  <a:gd name="T65" fmla="*/ 29 h 46"/>
                  <a:gd name="T66" fmla="*/ 27 w 39"/>
                  <a:gd name="T67" fmla="*/ 29 h 46"/>
                  <a:gd name="T68" fmla="*/ 19 w 39"/>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5"/>
                      <a:pt x="39" y="45"/>
                      <a:pt x="39" y="45"/>
                    </a:cubicBezTo>
                    <a:cubicBezTo>
                      <a:pt x="39" y="46"/>
                      <a:pt x="39" y="46"/>
                      <a:pt x="39" y="46"/>
                    </a:cubicBezTo>
                    <a:cubicBezTo>
                      <a:pt x="38" y="46"/>
                      <a:pt x="38" y="46"/>
                      <a:pt x="38" y="46"/>
                    </a:cubicBezTo>
                    <a:cubicBezTo>
                      <a:pt x="37" y="46"/>
                      <a:pt x="37" y="46"/>
                      <a:pt x="36" y="46"/>
                    </a:cubicBezTo>
                    <a:cubicBezTo>
                      <a:pt x="35" y="46"/>
                      <a:pt x="35" y="46"/>
                      <a:pt x="34" y="46"/>
                    </a:cubicBezTo>
                    <a:cubicBezTo>
                      <a:pt x="34" y="46"/>
                      <a:pt x="33" y="46"/>
                      <a:pt x="33" y="46"/>
                    </a:cubicBezTo>
                    <a:cubicBezTo>
                      <a:pt x="33" y="46"/>
                      <a:pt x="33" y="46"/>
                      <a:pt x="33" y="46"/>
                    </a:cubicBezTo>
                    <a:cubicBezTo>
                      <a:pt x="33" y="46"/>
                      <a:pt x="33" y="46"/>
                      <a:pt x="32" y="45"/>
                    </a:cubicBezTo>
                    <a:cubicBezTo>
                      <a:pt x="29" y="34"/>
                      <a:pt x="29" y="34"/>
                      <a:pt x="29" y="34"/>
                    </a:cubicBezTo>
                    <a:cubicBezTo>
                      <a:pt x="10" y="34"/>
                      <a:pt x="10" y="34"/>
                      <a:pt x="10" y="34"/>
                    </a:cubicBezTo>
                    <a:cubicBezTo>
                      <a:pt x="6" y="45"/>
                      <a:pt x="6" y="45"/>
                      <a:pt x="6" y="45"/>
                    </a:cubicBezTo>
                    <a:cubicBezTo>
                      <a:pt x="6" y="45"/>
                      <a:pt x="6" y="46"/>
                      <a:pt x="6" y="46"/>
                    </a:cubicBezTo>
                    <a:cubicBezTo>
                      <a:pt x="5" y="46"/>
                      <a:pt x="5" y="46"/>
                      <a:pt x="5" y="46"/>
                    </a:cubicBezTo>
                    <a:cubicBezTo>
                      <a:pt x="5" y="46"/>
                      <a:pt x="5" y="46"/>
                      <a:pt x="4" y="46"/>
                    </a:cubicBezTo>
                    <a:cubicBezTo>
                      <a:pt x="4" y="46"/>
                      <a:pt x="3" y="46"/>
                      <a:pt x="3" y="46"/>
                    </a:cubicBezTo>
                    <a:cubicBezTo>
                      <a:pt x="2" y="46"/>
                      <a:pt x="1" y="46"/>
                      <a:pt x="1" y="46"/>
                    </a:cubicBezTo>
                    <a:cubicBezTo>
                      <a:pt x="0" y="46"/>
                      <a:pt x="0" y="46"/>
                      <a:pt x="0" y="46"/>
                    </a:cubicBezTo>
                    <a:cubicBezTo>
                      <a:pt x="0" y="46"/>
                      <a:pt x="0" y="46"/>
                      <a:pt x="0" y="45"/>
                    </a:cubicBezTo>
                    <a:cubicBezTo>
                      <a:pt x="0" y="45"/>
                      <a:pt x="0" y="45"/>
                      <a:pt x="0" y="44"/>
                    </a:cubicBezTo>
                    <a:cubicBezTo>
                      <a:pt x="15" y="2"/>
                      <a:pt x="15" y="2"/>
                      <a:pt x="15" y="2"/>
                    </a:cubicBezTo>
                    <a:cubicBezTo>
                      <a:pt x="15" y="1"/>
                      <a:pt x="15" y="1"/>
                      <a:pt x="16" y="1"/>
                    </a:cubicBezTo>
                    <a:cubicBezTo>
                      <a:pt x="16" y="1"/>
                      <a:pt x="16" y="1"/>
                      <a:pt x="16" y="1"/>
                    </a:cubicBezTo>
                    <a:cubicBezTo>
                      <a:pt x="17" y="1"/>
                      <a:pt x="17" y="1"/>
                      <a:pt x="17" y="1"/>
                    </a:cubicBezTo>
                    <a:cubicBezTo>
                      <a:pt x="18" y="1"/>
                      <a:pt x="18" y="0"/>
                      <a:pt x="19" y="0"/>
                    </a:cubicBezTo>
                    <a:cubicBezTo>
                      <a:pt x="20" y="0"/>
                      <a:pt x="21" y="1"/>
                      <a:pt x="21" y="1"/>
                    </a:cubicBezTo>
                    <a:cubicBezTo>
                      <a:pt x="22" y="1"/>
                      <a:pt x="22" y="1"/>
                      <a:pt x="22" y="1"/>
                    </a:cubicBezTo>
                    <a:cubicBezTo>
                      <a:pt x="23" y="1"/>
                      <a:pt x="23" y="1"/>
                      <a:pt x="23" y="1"/>
                    </a:cubicBezTo>
                    <a:cubicBezTo>
                      <a:pt x="23" y="1"/>
                      <a:pt x="23" y="2"/>
                      <a:pt x="23" y="2"/>
                    </a:cubicBezTo>
                    <a:lnTo>
                      <a:pt x="39" y="44"/>
                    </a:lnTo>
                    <a:close/>
                    <a:moveTo>
                      <a:pt x="19" y="7"/>
                    </a:moveTo>
                    <a:cubicBezTo>
                      <a:pt x="19" y="7"/>
                      <a:pt x="19" y="7"/>
                      <a:pt x="19" y="7"/>
                    </a:cubicBezTo>
                    <a:cubicBezTo>
                      <a:pt x="11" y="29"/>
                      <a:pt x="11" y="29"/>
                      <a:pt x="11" y="29"/>
                    </a:cubicBezTo>
                    <a:cubicBezTo>
                      <a:pt x="27" y="29"/>
                      <a:pt x="27" y="29"/>
                      <a:pt x="27" y="29"/>
                    </a:cubicBezTo>
                    <a:lnTo>
                      <a:pt x="19"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9" name="Freeform 577">
                <a:extLst>
                  <a:ext uri="{FF2B5EF4-FFF2-40B4-BE49-F238E27FC236}">
                    <a16:creationId xmlns:a16="http://schemas.microsoft.com/office/drawing/2014/main" id="{5135A6A2-794A-4B25-946C-D0E4F62E42A1}"/>
                  </a:ext>
                </a:extLst>
              </p:cNvPr>
              <p:cNvSpPr>
                <a:spLocks/>
              </p:cNvSpPr>
              <p:nvPr userDrawn="1"/>
            </p:nvSpPr>
            <p:spPr bwMode="auto">
              <a:xfrm>
                <a:off x="3799" y="3591"/>
                <a:ext cx="18" cy="35"/>
              </a:xfrm>
              <a:custGeom>
                <a:avLst/>
                <a:gdLst>
                  <a:gd name="T0" fmla="*/ 24 w 24"/>
                  <a:gd name="T1" fmla="*/ 44 h 46"/>
                  <a:gd name="T2" fmla="*/ 24 w 24"/>
                  <a:gd name="T3" fmla="*/ 45 h 46"/>
                  <a:gd name="T4" fmla="*/ 23 w 24"/>
                  <a:gd name="T5" fmla="*/ 46 h 46"/>
                  <a:gd name="T6" fmla="*/ 23 w 24"/>
                  <a:gd name="T7" fmla="*/ 46 h 46"/>
                  <a:gd name="T8" fmla="*/ 23 w 24"/>
                  <a:gd name="T9" fmla="*/ 46 h 46"/>
                  <a:gd name="T10" fmla="*/ 2 w 24"/>
                  <a:gd name="T11" fmla="*/ 46 h 46"/>
                  <a:gd name="T12" fmla="*/ 1 w 24"/>
                  <a:gd name="T13" fmla="*/ 46 h 46"/>
                  <a:gd name="T14" fmla="*/ 0 w 24"/>
                  <a:gd name="T15" fmla="*/ 44 h 46"/>
                  <a:gd name="T16" fmla="*/ 0 w 24"/>
                  <a:gd name="T17" fmla="*/ 2 h 46"/>
                  <a:gd name="T18" fmla="*/ 0 w 24"/>
                  <a:gd name="T19" fmla="*/ 1 h 46"/>
                  <a:gd name="T20" fmla="*/ 1 w 24"/>
                  <a:gd name="T21" fmla="*/ 1 h 46"/>
                  <a:gd name="T22" fmla="*/ 2 w 24"/>
                  <a:gd name="T23" fmla="*/ 1 h 46"/>
                  <a:gd name="T24" fmla="*/ 3 w 24"/>
                  <a:gd name="T25" fmla="*/ 0 h 46"/>
                  <a:gd name="T26" fmla="*/ 5 w 24"/>
                  <a:gd name="T27" fmla="*/ 1 h 46"/>
                  <a:gd name="T28" fmla="*/ 6 w 24"/>
                  <a:gd name="T29" fmla="*/ 1 h 46"/>
                  <a:gd name="T30" fmla="*/ 6 w 24"/>
                  <a:gd name="T31" fmla="*/ 1 h 46"/>
                  <a:gd name="T32" fmla="*/ 6 w 24"/>
                  <a:gd name="T33" fmla="*/ 2 h 46"/>
                  <a:gd name="T34" fmla="*/ 6 w 24"/>
                  <a:gd name="T35" fmla="*/ 41 h 46"/>
                  <a:gd name="T36" fmla="*/ 23 w 24"/>
                  <a:gd name="T37" fmla="*/ 41 h 46"/>
                  <a:gd name="T38" fmla="*/ 23 w 24"/>
                  <a:gd name="T39" fmla="*/ 41 h 46"/>
                  <a:gd name="T40" fmla="*/ 23 w 24"/>
                  <a:gd name="T41" fmla="*/ 42 h 46"/>
                  <a:gd name="T42" fmla="*/ 24 w 24"/>
                  <a:gd name="T43" fmla="*/ 42 h 46"/>
                  <a:gd name="T44" fmla="*/ 24 w 24"/>
                  <a:gd name="T45"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4"/>
                    </a:moveTo>
                    <a:cubicBezTo>
                      <a:pt x="24" y="44"/>
                      <a:pt x="24" y="44"/>
                      <a:pt x="24" y="45"/>
                    </a:cubicBezTo>
                    <a:cubicBezTo>
                      <a:pt x="24" y="45"/>
                      <a:pt x="24" y="45"/>
                      <a:pt x="23" y="46"/>
                    </a:cubicBezTo>
                    <a:cubicBezTo>
                      <a:pt x="23" y="46"/>
                      <a:pt x="23" y="46"/>
                      <a:pt x="23" y="46"/>
                    </a:cubicBezTo>
                    <a:cubicBezTo>
                      <a:pt x="23" y="46"/>
                      <a:pt x="23" y="46"/>
                      <a:pt x="23" y="46"/>
                    </a:cubicBezTo>
                    <a:cubicBezTo>
                      <a:pt x="2" y="46"/>
                      <a:pt x="2" y="46"/>
                      <a:pt x="2" y="46"/>
                    </a:cubicBezTo>
                    <a:cubicBezTo>
                      <a:pt x="2" y="46"/>
                      <a:pt x="1" y="46"/>
                      <a:pt x="1" y="46"/>
                    </a:cubicBezTo>
                    <a:cubicBezTo>
                      <a:pt x="0" y="45"/>
                      <a:pt x="0" y="45"/>
                      <a:pt x="0" y="44"/>
                    </a:cubicBezTo>
                    <a:cubicBezTo>
                      <a:pt x="0" y="2"/>
                      <a:pt x="0" y="2"/>
                      <a:pt x="0" y="2"/>
                    </a:cubicBezTo>
                    <a:cubicBezTo>
                      <a:pt x="0" y="1"/>
                      <a:pt x="0" y="1"/>
                      <a:pt x="0" y="1"/>
                    </a:cubicBezTo>
                    <a:cubicBezTo>
                      <a:pt x="0" y="1"/>
                      <a:pt x="1" y="1"/>
                      <a:pt x="1" y="1"/>
                    </a:cubicBezTo>
                    <a:cubicBezTo>
                      <a:pt x="1" y="1"/>
                      <a:pt x="1" y="1"/>
                      <a:pt x="2" y="1"/>
                    </a:cubicBezTo>
                    <a:cubicBezTo>
                      <a:pt x="2" y="1"/>
                      <a:pt x="3" y="0"/>
                      <a:pt x="3" y="0"/>
                    </a:cubicBezTo>
                    <a:cubicBezTo>
                      <a:pt x="4" y="0"/>
                      <a:pt x="4" y="1"/>
                      <a:pt x="5" y="1"/>
                    </a:cubicBezTo>
                    <a:cubicBezTo>
                      <a:pt x="5" y="1"/>
                      <a:pt x="5" y="1"/>
                      <a:pt x="6" y="1"/>
                    </a:cubicBezTo>
                    <a:cubicBezTo>
                      <a:pt x="6" y="1"/>
                      <a:pt x="6" y="1"/>
                      <a:pt x="6" y="1"/>
                    </a:cubicBezTo>
                    <a:cubicBezTo>
                      <a:pt x="6" y="1"/>
                      <a:pt x="6" y="1"/>
                      <a:pt x="6" y="2"/>
                    </a:cubicBezTo>
                    <a:cubicBezTo>
                      <a:pt x="6" y="41"/>
                      <a:pt x="6" y="41"/>
                      <a:pt x="6" y="41"/>
                    </a:cubicBezTo>
                    <a:cubicBezTo>
                      <a:pt x="23" y="41"/>
                      <a:pt x="23" y="41"/>
                      <a:pt x="23" y="41"/>
                    </a:cubicBezTo>
                    <a:cubicBezTo>
                      <a:pt x="23" y="41"/>
                      <a:pt x="23" y="41"/>
                      <a:pt x="23" y="41"/>
                    </a:cubicBezTo>
                    <a:cubicBezTo>
                      <a:pt x="23" y="41"/>
                      <a:pt x="23" y="41"/>
                      <a:pt x="23" y="42"/>
                    </a:cubicBezTo>
                    <a:cubicBezTo>
                      <a:pt x="24" y="42"/>
                      <a:pt x="24" y="42"/>
                      <a:pt x="24" y="42"/>
                    </a:cubicBezTo>
                    <a:cubicBezTo>
                      <a:pt x="24" y="43"/>
                      <a:pt x="24" y="43"/>
                      <a:pt x="24" y="4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0" name="Freeform 578">
                <a:extLst>
                  <a:ext uri="{FF2B5EF4-FFF2-40B4-BE49-F238E27FC236}">
                    <a16:creationId xmlns:a16="http://schemas.microsoft.com/office/drawing/2014/main" id="{554C97C2-F940-4F6C-8AD4-753B5BE36F93}"/>
                  </a:ext>
                </a:extLst>
              </p:cNvPr>
              <p:cNvSpPr>
                <a:spLocks/>
              </p:cNvSpPr>
              <p:nvPr userDrawn="1"/>
            </p:nvSpPr>
            <p:spPr bwMode="auto">
              <a:xfrm>
                <a:off x="5040" y="2995"/>
                <a:ext cx="21" cy="35"/>
              </a:xfrm>
              <a:custGeom>
                <a:avLst/>
                <a:gdLst>
                  <a:gd name="T0" fmla="*/ 28 w 28"/>
                  <a:gd name="T1" fmla="*/ 33 h 46"/>
                  <a:gd name="T2" fmla="*/ 27 w 28"/>
                  <a:gd name="T3" fmla="*/ 39 h 46"/>
                  <a:gd name="T4" fmla="*/ 24 w 28"/>
                  <a:gd name="T5" fmla="*/ 43 h 46"/>
                  <a:gd name="T6" fmla="*/ 19 w 28"/>
                  <a:gd name="T7" fmla="*/ 46 h 46"/>
                  <a:gd name="T8" fmla="*/ 13 w 28"/>
                  <a:gd name="T9" fmla="*/ 46 h 46"/>
                  <a:gd name="T10" fmla="*/ 8 w 28"/>
                  <a:gd name="T11" fmla="*/ 46 h 46"/>
                  <a:gd name="T12" fmla="*/ 5 w 28"/>
                  <a:gd name="T13" fmla="*/ 45 h 46"/>
                  <a:gd name="T14" fmla="*/ 2 w 28"/>
                  <a:gd name="T15" fmla="*/ 44 h 46"/>
                  <a:gd name="T16" fmla="*/ 1 w 28"/>
                  <a:gd name="T17" fmla="*/ 43 h 46"/>
                  <a:gd name="T18" fmla="*/ 0 w 28"/>
                  <a:gd name="T19" fmla="*/ 42 h 46"/>
                  <a:gd name="T20" fmla="*/ 0 w 28"/>
                  <a:gd name="T21" fmla="*/ 40 h 46"/>
                  <a:gd name="T22" fmla="*/ 0 w 28"/>
                  <a:gd name="T23" fmla="*/ 39 h 46"/>
                  <a:gd name="T24" fmla="*/ 0 w 28"/>
                  <a:gd name="T25" fmla="*/ 38 h 46"/>
                  <a:gd name="T26" fmla="*/ 1 w 28"/>
                  <a:gd name="T27" fmla="*/ 38 h 46"/>
                  <a:gd name="T28" fmla="*/ 1 w 28"/>
                  <a:gd name="T29" fmla="*/ 37 h 46"/>
                  <a:gd name="T30" fmla="*/ 3 w 28"/>
                  <a:gd name="T31" fmla="*/ 38 h 46"/>
                  <a:gd name="T32" fmla="*/ 5 w 28"/>
                  <a:gd name="T33" fmla="*/ 39 h 46"/>
                  <a:gd name="T34" fmla="*/ 8 w 28"/>
                  <a:gd name="T35" fmla="*/ 41 h 46"/>
                  <a:gd name="T36" fmla="*/ 13 w 28"/>
                  <a:gd name="T37" fmla="*/ 41 h 46"/>
                  <a:gd name="T38" fmla="*/ 16 w 28"/>
                  <a:gd name="T39" fmla="*/ 41 h 46"/>
                  <a:gd name="T40" fmla="*/ 19 w 28"/>
                  <a:gd name="T41" fmla="*/ 39 h 46"/>
                  <a:gd name="T42" fmla="*/ 21 w 28"/>
                  <a:gd name="T43" fmla="*/ 37 h 46"/>
                  <a:gd name="T44" fmla="*/ 22 w 28"/>
                  <a:gd name="T45" fmla="*/ 34 h 46"/>
                  <a:gd name="T46" fmla="*/ 21 w 28"/>
                  <a:gd name="T47" fmla="*/ 30 h 46"/>
                  <a:gd name="T48" fmla="*/ 19 w 28"/>
                  <a:gd name="T49" fmla="*/ 28 h 46"/>
                  <a:gd name="T50" fmla="*/ 15 w 28"/>
                  <a:gd name="T51" fmla="*/ 26 h 46"/>
                  <a:gd name="T52" fmla="*/ 11 w 28"/>
                  <a:gd name="T53" fmla="*/ 24 h 46"/>
                  <a:gd name="T54" fmla="*/ 8 w 28"/>
                  <a:gd name="T55" fmla="*/ 22 h 46"/>
                  <a:gd name="T56" fmla="*/ 4 w 28"/>
                  <a:gd name="T57" fmla="*/ 20 h 46"/>
                  <a:gd name="T58" fmla="*/ 2 w 28"/>
                  <a:gd name="T59" fmla="*/ 16 h 46"/>
                  <a:gd name="T60" fmla="*/ 1 w 28"/>
                  <a:gd name="T61" fmla="*/ 12 h 46"/>
                  <a:gd name="T62" fmla="*/ 2 w 28"/>
                  <a:gd name="T63" fmla="*/ 6 h 46"/>
                  <a:gd name="T64" fmla="*/ 5 w 28"/>
                  <a:gd name="T65" fmla="*/ 3 h 46"/>
                  <a:gd name="T66" fmla="*/ 10 w 28"/>
                  <a:gd name="T67" fmla="*/ 0 h 46"/>
                  <a:gd name="T68" fmla="*/ 15 w 28"/>
                  <a:gd name="T69" fmla="*/ 0 h 46"/>
                  <a:gd name="T70" fmla="*/ 18 w 28"/>
                  <a:gd name="T71" fmla="*/ 0 h 46"/>
                  <a:gd name="T72" fmla="*/ 21 w 28"/>
                  <a:gd name="T73" fmla="*/ 1 h 46"/>
                  <a:gd name="T74" fmla="*/ 23 w 28"/>
                  <a:gd name="T75" fmla="*/ 2 h 46"/>
                  <a:gd name="T76" fmla="*/ 25 w 28"/>
                  <a:gd name="T77" fmla="*/ 2 h 46"/>
                  <a:gd name="T78" fmla="*/ 25 w 28"/>
                  <a:gd name="T79" fmla="*/ 3 h 46"/>
                  <a:gd name="T80" fmla="*/ 25 w 28"/>
                  <a:gd name="T81" fmla="*/ 4 h 46"/>
                  <a:gd name="T82" fmla="*/ 25 w 28"/>
                  <a:gd name="T83" fmla="*/ 4 h 46"/>
                  <a:gd name="T84" fmla="*/ 26 w 28"/>
                  <a:gd name="T85" fmla="*/ 5 h 46"/>
                  <a:gd name="T86" fmla="*/ 25 w 28"/>
                  <a:gd name="T87" fmla="*/ 6 h 46"/>
                  <a:gd name="T88" fmla="*/ 25 w 28"/>
                  <a:gd name="T89" fmla="*/ 7 h 46"/>
                  <a:gd name="T90" fmla="*/ 25 w 28"/>
                  <a:gd name="T91" fmla="*/ 8 h 46"/>
                  <a:gd name="T92" fmla="*/ 25 w 28"/>
                  <a:gd name="T93" fmla="*/ 8 h 46"/>
                  <a:gd name="T94" fmla="*/ 23 w 28"/>
                  <a:gd name="T95" fmla="*/ 7 h 46"/>
                  <a:gd name="T96" fmla="*/ 21 w 28"/>
                  <a:gd name="T97" fmla="*/ 6 h 46"/>
                  <a:gd name="T98" fmla="*/ 18 w 28"/>
                  <a:gd name="T99" fmla="*/ 5 h 46"/>
                  <a:gd name="T100" fmla="*/ 15 w 28"/>
                  <a:gd name="T101" fmla="*/ 5 h 46"/>
                  <a:gd name="T102" fmla="*/ 12 w 28"/>
                  <a:gd name="T103" fmla="*/ 5 h 46"/>
                  <a:gd name="T104" fmla="*/ 9 w 28"/>
                  <a:gd name="T105" fmla="*/ 7 h 46"/>
                  <a:gd name="T106" fmla="*/ 8 w 28"/>
                  <a:gd name="T107" fmla="*/ 9 h 46"/>
                  <a:gd name="T108" fmla="*/ 7 w 28"/>
                  <a:gd name="T109" fmla="*/ 11 h 46"/>
                  <a:gd name="T110" fmla="*/ 8 w 28"/>
                  <a:gd name="T111" fmla="*/ 14 h 46"/>
                  <a:gd name="T112" fmla="*/ 11 w 28"/>
                  <a:gd name="T113" fmla="*/ 17 h 46"/>
                  <a:gd name="T114" fmla="*/ 14 w 28"/>
                  <a:gd name="T115" fmla="*/ 19 h 46"/>
                  <a:gd name="T116" fmla="*/ 18 w 28"/>
                  <a:gd name="T117" fmla="*/ 20 h 46"/>
                  <a:gd name="T118" fmla="*/ 22 w 28"/>
                  <a:gd name="T119" fmla="*/ 22 h 46"/>
                  <a:gd name="T120" fmla="*/ 25 w 28"/>
                  <a:gd name="T121" fmla="*/ 25 h 46"/>
                  <a:gd name="T122" fmla="*/ 27 w 28"/>
                  <a:gd name="T123" fmla="*/ 28 h 46"/>
                  <a:gd name="T124" fmla="*/ 28 w 28"/>
                  <a:gd name="T125"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6">
                    <a:moveTo>
                      <a:pt x="28" y="33"/>
                    </a:moveTo>
                    <a:cubicBezTo>
                      <a:pt x="28" y="35"/>
                      <a:pt x="28" y="37"/>
                      <a:pt x="27" y="39"/>
                    </a:cubicBezTo>
                    <a:cubicBezTo>
                      <a:pt x="26" y="40"/>
                      <a:pt x="25" y="42"/>
                      <a:pt x="24" y="43"/>
                    </a:cubicBezTo>
                    <a:cubicBezTo>
                      <a:pt x="22" y="44"/>
                      <a:pt x="21" y="45"/>
                      <a:pt x="19" y="46"/>
                    </a:cubicBezTo>
                    <a:cubicBezTo>
                      <a:pt x="17" y="46"/>
                      <a:pt x="15" y="46"/>
                      <a:pt x="13" y="46"/>
                    </a:cubicBezTo>
                    <a:cubicBezTo>
                      <a:pt x="11" y="46"/>
                      <a:pt x="10" y="46"/>
                      <a:pt x="8" y="46"/>
                    </a:cubicBezTo>
                    <a:cubicBezTo>
                      <a:pt x="7" y="46"/>
                      <a:pt x="6" y="46"/>
                      <a:pt x="5" y="45"/>
                    </a:cubicBezTo>
                    <a:cubicBezTo>
                      <a:pt x="4" y="45"/>
                      <a:pt x="3" y="44"/>
                      <a:pt x="2" y="44"/>
                    </a:cubicBezTo>
                    <a:cubicBezTo>
                      <a:pt x="2" y="44"/>
                      <a:pt x="1" y="43"/>
                      <a:pt x="1" y="43"/>
                    </a:cubicBezTo>
                    <a:cubicBezTo>
                      <a:pt x="1" y="43"/>
                      <a:pt x="0" y="42"/>
                      <a:pt x="0" y="42"/>
                    </a:cubicBezTo>
                    <a:cubicBezTo>
                      <a:pt x="0" y="41"/>
                      <a:pt x="0" y="41"/>
                      <a:pt x="0" y="40"/>
                    </a:cubicBezTo>
                    <a:cubicBezTo>
                      <a:pt x="0" y="40"/>
                      <a:pt x="0" y="39"/>
                      <a:pt x="0" y="39"/>
                    </a:cubicBezTo>
                    <a:cubicBezTo>
                      <a:pt x="0" y="39"/>
                      <a:pt x="0" y="38"/>
                      <a:pt x="0" y="38"/>
                    </a:cubicBezTo>
                    <a:cubicBezTo>
                      <a:pt x="0" y="38"/>
                      <a:pt x="1" y="38"/>
                      <a:pt x="1" y="38"/>
                    </a:cubicBezTo>
                    <a:cubicBezTo>
                      <a:pt x="1" y="38"/>
                      <a:pt x="1" y="37"/>
                      <a:pt x="1" y="37"/>
                    </a:cubicBezTo>
                    <a:cubicBezTo>
                      <a:pt x="2" y="37"/>
                      <a:pt x="2" y="38"/>
                      <a:pt x="3" y="38"/>
                    </a:cubicBezTo>
                    <a:cubicBezTo>
                      <a:pt x="3" y="38"/>
                      <a:pt x="4" y="39"/>
                      <a:pt x="5" y="39"/>
                    </a:cubicBezTo>
                    <a:cubicBezTo>
                      <a:pt x="6" y="40"/>
                      <a:pt x="7" y="40"/>
                      <a:pt x="8" y="41"/>
                    </a:cubicBezTo>
                    <a:cubicBezTo>
                      <a:pt x="10" y="41"/>
                      <a:pt x="11" y="41"/>
                      <a:pt x="13" y="41"/>
                    </a:cubicBezTo>
                    <a:cubicBezTo>
                      <a:pt x="14" y="41"/>
                      <a:pt x="15" y="41"/>
                      <a:pt x="16" y="41"/>
                    </a:cubicBezTo>
                    <a:cubicBezTo>
                      <a:pt x="18" y="40"/>
                      <a:pt x="19" y="40"/>
                      <a:pt x="19" y="39"/>
                    </a:cubicBezTo>
                    <a:cubicBezTo>
                      <a:pt x="20" y="39"/>
                      <a:pt x="21" y="38"/>
                      <a:pt x="21" y="37"/>
                    </a:cubicBezTo>
                    <a:cubicBezTo>
                      <a:pt x="22" y="36"/>
                      <a:pt x="22" y="35"/>
                      <a:pt x="22" y="34"/>
                    </a:cubicBezTo>
                    <a:cubicBezTo>
                      <a:pt x="22" y="32"/>
                      <a:pt x="21" y="31"/>
                      <a:pt x="21" y="30"/>
                    </a:cubicBezTo>
                    <a:cubicBezTo>
                      <a:pt x="20" y="29"/>
                      <a:pt x="20" y="29"/>
                      <a:pt x="19" y="28"/>
                    </a:cubicBezTo>
                    <a:cubicBezTo>
                      <a:pt x="18" y="27"/>
                      <a:pt x="16" y="27"/>
                      <a:pt x="15" y="26"/>
                    </a:cubicBezTo>
                    <a:cubicBezTo>
                      <a:pt x="14" y="26"/>
                      <a:pt x="13" y="25"/>
                      <a:pt x="11" y="24"/>
                    </a:cubicBezTo>
                    <a:cubicBezTo>
                      <a:pt x="10" y="24"/>
                      <a:pt x="9" y="23"/>
                      <a:pt x="8" y="22"/>
                    </a:cubicBezTo>
                    <a:cubicBezTo>
                      <a:pt x="7" y="22"/>
                      <a:pt x="5" y="21"/>
                      <a:pt x="4" y="20"/>
                    </a:cubicBezTo>
                    <a:cubicBezTo>
                      <a:pt x="3" y="19"/>
                      <a:pt x="3" y="18"/>
                      <a:pt x="2" y="16"/>
                    </a:cubicBezTo>
                    <a:cubicBezTo>
                      <a:pt x="2" y="15"/>
                      <a:pt x="1" y="13"/>
                      <a:pt x="1" y="12"/>
                    </a:cubicBezTo>
                    <a:cubicBezTo>
                      <a:pt x="1" y="10"/>
                      <a:pt x="2" y="8"/>
                      <a:pt x="2" y="6"/>
                    </a:cubicBezTo>
                    <a:cubicBezTo>
                      <a:pt x="3" y="5"/>
                      <a:pt x="4" y="4"/>
                      <a:pt x="5" y="3"/>
                    </a:cubicBezTo>
                    <a:cubicBezTo>
                      <a:pt x="6" y="2"/>
                      <a:pt x="8" y="1"/>
                      <a:pt x="10" y="0"/>
                    </a:cubicBezTo>
                    <a:cubicBezTo>
                      <a:pt x="11" y="0"/>
                      <a:pt x="13" y="0"/>
                      <a:pt x="15" y="0"/>
                    </a:cubicBezTo>
                    <a:cubicBezTo>
                      <a:pt x="16" y="0"/>
                      <a:pt x="17" y="0"/>
                      <a:pt x="18" y="0"/>
                    </a:cubicBezTo>
                    <a:cubicBezTo>
                      <a:pt x="19" y="0"/>
                      <a:pt x="20" y="0"/>
                      <a:pt x="21" y="1"/>
                    </a:cubicBezTo>
                    <a:cubicBezTo>
                      <a:pt x="22" y="1"/>
                      <a:pt x="23" y="1"/>
                      <a:pt x="23" y="2"/>
                    </a:cubicBezTo>
                    <a:cubicBezTo>
                      <a:pt x="24" y="2"/>
                      <a:pt x="25" y="2"/>
                      <a:pt x="25" y="2"/>
                    </a:cubicBezTo>
                    <a:cubicBezTo>
                      <a:pt x="25" y="3"/>
                      <a:pt x="25" y="3"/>
                      <a:pt x="25" y="3"/>
                    </a:cubicBezTo>
                    <a:cubicBezTo>
                      <a:pt x="25" y="3"/>
                      <a:pt x="25" y="3"/>
                      <a:pt x="25" y="4"/>
                    </a:cubicBezTo>
                    <a:cubicBezTo>
                      <a:pt x="25" y="4"/>
                      <a:pt x="25" y="4"/>
                      <a:pt x="25" y="4"/>
                    </a:cubicBezTo>
                    <a:cubicBezTo>
                      <a:pt x="26" y="5"/>
                      <a:pt x="26" y="5"/>
                      <a:pt x="26" y="5"/>
                    </a:cubicBezTo>
                    <a:cubicBezTo>
                      <a:pt x="26" y="6"/>
                      <a:pt x="25" y="6"/>
                      <a:pt x="25" y="6"/>
                    </a:cubicBezTo>
                    <a:cubicBezTo>
                      <a:pt x="25" y="7"/>
                      <a:pt x="25" y="7"/>
                      <a:pt x="25" y="7"/>
                    </a:cubicBezTo>
                    <a:cubicBezTo>
                      <a:pt x="25" y="7"/>
                      <a:pt x="25" y="8"/>
                      <a:pt x="25" y="8"/>
                    </a:cubicBezTo>
                    <a:cubicBezTo>
                      <a:pt x="25" y="8"/>
                      <a:pt x="25" y="8"/>
                      <a:pt x="25" y="8"/>
                    </a:cubicBezTo>
                    <a:cubicBezTo>
                      <a:pt x="24" y="8"/>
                      <a:pt x="24" y="8"/>
                      <a:pt x="23" y="7"/>
                    </a:cubicBezTo>
                    <a:cubicBezTo>
                      <a:pt x="23" y="7"/>
                      <a:pt x="22" y="7"/>
                      <a:pt x="21" y="6"/>
                    </a:cubicBezTo>
                    <a:cubicBezTo>
                      <a:pt x="21" y="6"/>
                      <a:pt x="20" y="6"/>
                      <a:pt x="18" y="5"/>
                    </a:cubicBezTo>
                    <a:cubicBezTo>
                      <a:pt x="17" y="5"/>
                      <a:pt x="16" y="5"/>
                      <a:pt x="15" y="5"/>
                    </a:cubicBezTo>
                    <a:cubicBezTo>
                      <a:pt x="14" y="5"/>
                      <a:pt x="12" y="5"/>
                      <a:pt x="12" y="5"/>
                    </a:cubicBezTo>
                    <a:cubicBezTo>
                      <a:pt x="11" y="6"/>
                      <a:pt x="10" y="6"/>
                      <a:pt x="9" y="7"/>
                    </a:cubicBezTo>
                    <a:cubicBezTo>
                      <a:pt x="9" y="7"/>
                      <a:pt x="8" y="8"/>
                      <a:pt x="8" y="9"/>
                    </a:cubicBezTo>
                    <a:cubicBezTo>
                      <a:pt x="8" y="9"/>
                      <a:pt x="7" y="10"/>
                      <a:pt x="7" y="11"/>
                    </a:cubicBezTo>
                    <a:cubicBezTo>
                      <a:pt x="7" y="12"/>
                      <a:pt x="8" y="13"/>
                      <a:pt x="8" y="14"/>
                    </a:cubicBezTo>
                    <a:cubicBezTo>
                      <a:pt x="9" y="15"/>
                      <a:pt x="10" y="16"/>
                      <a:pt x="11" y="17"/>
                    </a:cubicBezTo>
                    <a:cubicBezTo>
                      <a:pt x="12" y="17"/>
                      <a:pt x="13" y="18"/>
                      <a:pt x="14" y="19"/>
                    </a:cubicBezTo>
                    <a:cubicBezTo>
                      <a:pt x="15" y="19"/>
                      <a:pt x="16" y="20"/>
                      <a:pt x="18" y="20"/>
                    </a:cubicBezTo>
                    <a:cubicBezTo>
                      <a:pt x="19" y="21"/>
                      <a:pt x="20" y="22"/>
                      <a:pt x="22" y="22"/>
                    </a:cubicBezTo>
                    <a:cubicBezTo>
                      <a:pt x="23" y="23"/>
                      <a:pt x="24" y="24"/>
                      <a:pt x="25" y="25"/>
                    </a:cubicBezTo>
                    <a:cubicBezTo>
                      <a:pt x="26" y="26"/>
                      <a:pt x="27" y="27"/>
                      <a:pt x="27" y="28"/>
                    </a:cubicBezTo>
                    <a:cubicBezTo>
                      <a:pt x="28" y="30"/>
                      <a:pt x="28" y="31"/>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1" name="Freeform 579">
                <a:extLst>
                  <a:ext uri="{FF2B5EF4-FFF2-40B4-BE49-F238E27FC236}">
                    <a16:creationId xmlns:a16="http://schemas.microsoft.com/office/drawing/2014/main" id="{CC1BD862-6302-4480-9E10-120C112CBFF2}"/>
                  </a:ext>
                </a:extLst>
              </p:cNvPr>
              <p:cNvSpPr>
                <a:spLocks/>
              </p:cNvSpPr>
              <p:nvPr userDrawn="1"/>
            </p:nvSpPr>
            <p:spPr bwMode="auto">
              <a:xfrm>
                <a:off x="5064" y="2995"/>
                <a:ext cx="45" cy="35"/>
              </a:xfrm>
              <a:custGeom>
                <a:avLst/>
                <a:gdLst>
                  <a:gd name="T0" fmla="*/ 48 w 60"/>
                  <a:gd name="T1" fmla="*/ 44 h 46"/>
                  <a:gd name="T2" fmla="*/ 47 w 60"/>
                  <a:gd name="T3" fmla="*/ 45 h 46"/>
                  <a:gd name="T4" fmla="*/ 47 w 60"/>
                  <a:gd name="T5" fmla="*/ 46 h 46"/>
                  <a:gd name="T6" fmla="*/ 45 w 60"/>
                  <a:gd name="T7" fmla="*/ 46 h 46"/>
                  <a:gd name="T8" fmla="*/ 44 w 60"/>
                  <a:gd name="T9" fmla="*/ 46 h 46"/>
                  <a:gd name="T10" fmla="*/ 42 w 60"/>
                  <a:gd name="T11" fmla="*/ 46 h 46"/>
                  <a:gd name="T12" fmla="*/ 40 w 60"/>
                  <a:gd name="T13" fmla="*/ 46 h 46"/>
                  <a:gd name="T14" fmla="*/ 40 w 60"/>
                  <a:gd name="T15" fmla="*/ 45 h 46"/>
                  <a:gd name="T16" fmla="*/ 39 w 60"/>
                  <a:gd name="T17" fmla="*/ 44 h 46"/>
                  <a:gd name="T18" fmla="*/ 30 w 60"/>
                  <a:gd name="T19" fmla="*/ 10 h 46"/>
                  <a:gd name="T20" fmla="*/ 30 w 60"/>
                  <a:gd name="T21" fmla="*/ 10 h 46"/>
                  <a:gd name="T22" fmla="*/ 21 w 60"/>
                  <a:gd name="T23" fmla="*/ 44 h 46"/>
                  <a:gd name="T24" fmla="*/ 21 w 60"/>
                  <a:gd name="T25" fmla="*/ 45 h 46"/>
                  <a:gd name="T26" fmla="*/ 20 w 60"/>
                  <a:gd name="T27" fmla="*/ 46 h 46"/>
                  <a:gd name="T28" fmla="*/ 19 w 60"/>
                  <a:gd name="T29" fmla="*/ 46 h 46"/>
                  <a:gd name="T30" fmla="*/ 17 w 60"/>
                  <a:gd name="T31" fmla="*/ 46 h 46"/>
                  <a:gd name="T32" fmla="*/ 15 w 60"/>
                  <a:gd name="T33" fmla="*/ 46 h 46"/>
                  <a:gd name="T34" fmla="*/ 14 w 60"/>
                  <a:gd name="T35" fmla="*/ 46 h 46"/>
                  <a:gd name="T36" fmla="*/ 13 w 60"/>
                  <a:gd name="T37" fmla="*/ 45 h 46"/>
                  <a:gd name="T38" fmla="*/ 13 w 60"/>
                  <a:gd name="T39" fmla="*/ 44 h 46"/>
                  <a:gd name="T40" fmla="*/ 1 w 60"/>
                  <a:gd name="T41" fmla="*/ 2 h 46"/>
                  <a:gd name="T42" fmla="*/ 0 w 60"/>
                  <a:gd name="T43" fmla="*/ 1 h 46"/>
                  <a:gd name="T44" fmla="*/ 1 w 60"/>
                  <a:gd name="T45" fmla="*/ 0 h 46"/>
                  <a:gd name="T46" fmla="*/ 2 w 60"/>
                  <a:gd name="T47" fmla="*/ 0 h 46"/>
                  <a:gd name="T48" fmla="*/ 3 w 60"/>
                  <a:gd name="T49" fmla="*/ 0 h 46"/>
                  <a:gd name="T50" fmla="*/ 5 w 60"/>
                  <a:gd name="T51" fmla="*/ 0 h 46"/>
                  <a:gd name="T52" fmla="*/ 6 w 60"/>
                  <a:gd name="T53" fmla="*/ 0 h 46"/>
                  <a:gd name="T54" fmla="*/ 7 w 60"/>
                  <a:gd name="T55" fmla="*/ 1 h 46"/>
                  <a:gd name="T56" fmla="*/ 7 w 60"/>
                  <a:gd name="T57" fmla="*/ 1 h 46"/>
                  <a:gd name="T58" fmla="*/ 17 w 60"/>
                  <a:gd name="T59" fmla="*/ 39 h 46"/>
                  <a:gd name="T60" fmla="*/ 17 w 60"/>
                  <a:gd name="T61" fmla="*/ 39 h 46"/>
                  <a:gd name="T62" fmla="*/ 27 w 60"/>
                  <a:gd name="T63" fmla="*/ 1 h 46"/>
                  <a:gd name="T64" fmla="*/ 27 w 60"/>
                  <a:gd name="T65" fmla="*/ 1 h 46"/>
                  <a:gd name="T66" fmla="*/ 27 w 60"/>
                  <a:gd name="T67" fmla="*/ 0 h 46"/>
                  <a:gd name="T68" fmla="*/ 28 w 60"/>
                  <a:gd name="T69" fmla="*/ 0 h 46"/>
                  <a:gd name="T70" fmla="*/ 30 w 60"/>
                  <a:gd name="T71" fmla="*/ 0 h 46"/>
                  <a:gd name="T72" fmla="*/ 32 w 60"/>
                  <a:gd name="T73" fmla="*/ 0 h 46"/>
                  <a:gd name="T74" fmla="*/ 33 w 60"/>
                  <a:gd name="T75" fmla="*/ 0 h 46"/>
                  <a:gd name="T76" fmla="*/ 33 w 60"/>
                  <a:gd name="T77" fmla="*/ 1 h 46"/>
                  <a:gd name="T78" fmla="*/ 33 w 60"/>
                  <a:gd name="T79" fmla="*/ 1 h 46"/>
                  <a:gd name="T80" fmla="*/ 44 w 60"/>
                  <a:gd name="T81" fmla="*/ 39 h 46"/>
                  <a:gd name="T82" fmla="*/ 44 w 60"/>
                  <a:gd name="T83" fmla="*/ 39 h 46"/>
                  <a:gd name="T84" fmla="*/ 54 w 60"/>
                  <a:gd name="T85" fmla="*/ 1 h 46"/>
                  <a:gd name="T86" fmla="*/ 54 w 60"/>
                  <a:gd name="T87" fmla="*/ 1 h 46"/>
                  <a:gd name="T88" fmla="*/ 55 w 60"/>
                  <a:gd name="T89" fmla="*/ 0 h 46"/>
                  <a:gd name="T90" fmla="*/ 56 w 60"/>
                  <a:gd name="T91" fmla="*/ 0 h 46"/>
                  <a:gd name="T92" fmla="*/ 57 w 60"/>
                  <a:gd name="T93" fmla="*/ 0 h 46"/>
                  <a:gd name="T94" fmla="*/ 59 w 60"/>
                  <a:gd name="T95" fmla="*/ 0 h 46"/>
                  <a:gd name="T96" fmla="*/ 60 w 60"/>
                  <a:gd name="T97" fmla="*/ 1 h 46"/>
                  <a:gd name="T98" fmla="*/ 60 w 60"/>
                  <a:gd name="T99" fmla="*/ 1 h 46"/>
                  <a:gd name="T100" fmla="*/ 60 w 60"/>
                  <a:gd name="T101" fmla="*/ 2 h 46"/>
                  <a:gd name="T102" fmla="*/ 48 w 60"/>
                  <a:gd name="T10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6">
                    <a:moveTo>
                      <a:pt x="48" y="44"/>
                    </a:moveTo>
                    <a:cubicBezTo>
                      <a:pt x="48" y="45"/>
                      <a:pt x="48" y="45"/>
                      <a:pt x="47" y="45"/>
                    </a:cubicBezTo>
                    <a:cubicBezTo>
                      <a:pt x="47" y="45"/>
                      <a:pt x="47" y="46"/>
                      <a:pt x="47" y="46"/>
                    </a:cubicBezTo>
                    <a:cubicBezTo>
                      <a:pt x="46" y="46"/>
                      <a:pt x="46" y="46"/>
                      <a:pt x="45" y="46"/>
                    </a:cubicBezTo>
                    <a:cubicBezTo>
                      <a:pt x="45" y="46"/>
                      <a:pt x="44" y="46"/>
                      <a:pt x="44" y="46"/>
                    </a:cubicBezTo>
                    <a:cubicBezTo>
                      <a:pt x="43" y="46"/>
                      <a:pt x="42" y="46"/>
                      <a:pt x="42" y="46"/>
                    </a:cubicBezTo>
                    <a:cubicBezTo>
                      <a:pt x="41" y="46"/>
                      <a:pt x="41" y="46"/>
                      <a:pt x="40" y="46"/>
                    </a:cubicBezTo>
                    <a:cubicBezTo>
                      <a:pt x="40" y="46"/>
                      <a:pt x="40" y="45"/>
                      <a:pt x="40" y="45"/>
                    </a:cubicBezTo>
                    <a:cubicBezTo>
                      <a:pt x="40" y="45"/>
                      <a:pt x="39" y="45"/>
                      <a:pt x="39" y="44"/>
                    </a:cubicBezTo>
                    <a:cubicBezTo>
                      <a:pt x="30" y="10"/>
                      <a:pt x="30" y="10"/>
                      <a:pt x="30" y="10"/>
                    </a:cubicBezTo>
                    <a:cubicBezTo>
                      <a:pt x="30" y="10"/>
                      <a:pt x="30" y="10"/>
                      <a:pt x="30" y="10"/>
                    </a:cubicBezTo>
                    <a:cubicBezTo>
                      <a:pt x="21" y="44"/>
                      <a:pt x="21" y="44"/>
                      <a:pt x="21" y="44"/>
                    </a:cubicBezTo>
                    <a:cubicBezTo>
                      <a:pt x="21" y="45"/>
                      <a:pt x="21" y="45"/>
                      <a:pt x="21" y="45"/>
                    </a:cubicBezTo>
                    <a:cubicBezTo>
                      <a:pt x="20" y="45"/>
                      <a:pt x="20" y="46"/>
                      <a:pt x="20" y="46"/>
                    </a:cubicBezTo>
                    <a:cubicBezTo>
                      <a:pt x="20" y="46"/>
                      <a:pt x="19" y="46"/>
                      <a:pt x="19" y="46"/>
                    </a:cubicBezTo>
                    <a:cubicBezTo>
                      <a:pt x="18" y="46"/>
                      <a:pt x="18" y="46"/>
                      <a:pt x="17" y="46"/>
                    </a:cubicBezTo>
                    <a:cubicBezTo>
                      <a:pt x="16" y="46"/>
                      <a:pt x="15" y="46"/>
                      <a:pt x="15" y="46"/>
                    </a:cubicBezTo>
                    <a:cubicBezTo>
                      <a:pt x="14" y="46"/>
                      <a:pt x="14" y="46"/>
                      <a:pt x="14" y="46"/>
                    </a:cubicBezTo>
                    <a:cubicBezTo>
                      <a:pt x="13" y="46"/>
                      <a:pt x="13" y="45"/>
                      <a:pt x="13" y="45"/>
                    </a:cubicBezTo>
                    <a:cubicBezTo>
                      <a:pt x="13" y="45"/>
                      <a:pt x="13" y="45"/>
                      <a:pt x="13" y="44"/>
                    </a:cubicBezTo>
                    <a:cubicBezTo>
                      <a:pt x="1" y="2"/>
                      <a:pt x="1" y="2"/>
                      <a:pt x="1" y="2"/>
                    </a:cubicBezTo>
                    <a:cubicBezTo>
                      <a:pt x="0" y="2"/>
                      <a:pt x="0" y="2"/>
                      <a:pt x="0" y="1"/>
                    </a:cubicBezTo>
                    <a:cubicBezTo>
                      <a:pt x="0" y="1"/>
                      <a:pt x="0" y="1"/>
                      <a:pt x="1" y="0"/>
                    </a:cubicBezTo>
                    <a:cubicBezTo>
                      <a:pt x="1" y="0"/>
                      <a:pt x="1" y="0"/>
                      <a:pt x="2" y="0"/>
                    </a:cubicBezTo>
                    <a:cubicBezTo>
                      <a:pt x="2" y="0"/>
                      <a:pt x="3" y="0"/>
                      <a:pt x="3" y="0"/>
                    </a:cubicBezTo>
                    <a:cubicBezTo>
                      <a:pt x="4" y="0"/>
                      <a:pt x="5" y="0"/>
                      <a:pt x="5" y="0"/>
                    </a:cubicBezTo>
                    <a:cubicBezTo>
                      <a:pt x="6" y="0"/>
                      <a:pt x="6" y="0"/>
                      <a:pt x="6" y="0"/>
                    </a:cubicBezTo>
                    <a:cubicBezTo>
                      <a:pt x="6" y="0"/>
                      <a:pt x="6" y="1"/>
                      <a:pt x="7" y="1"/>
                    </a:cubicBezTo>
                    <a:cubicBezTo>
                      <a:pt x="7" y="1"/>
                      <a:pt x="7" y="1"/>
                      <a:pt x="7" y="1"/>
                    </a:cubicBezTo>
                    <a:cubicBezTo>
                      <a:pt x="17" y="39"/>
                      <a:pt x="17" y="39"/>
                      <a:pt x="17" y="39"/>
                    </a:cubicBezTo>
                    <a:cubicBezTo>
                      <a:pt x="17" y="39"/>
                      <a:pt x="17" y="39"/>
                      <a:pt x="17" y="39"/>
                    </a:cubicBezTo>
                    <a:cubicBezTo>
                      <a:pt x="27" y="1"/>
                      <a:pt x="27" y="1"/>
                      <a:pt x="27" y="1"/>
                    </a:cubicBezTo>
                    <a:cubicBezTo>
                      <a:pt x="27" y="1"/>
                      <a:pt x="27" y="1"/>
                      <a:pt x="27" y="1"/>
                    </a:cubicBezTo>
                    <a:cubicBezTo>
                      <a:pt x="27" y="1"/>
                      <a:pt x="27" y="0"/>
                      <a:pt x="27" y="0"/>
                    </a:cubicBezTo>
                    <a:cubicBezTo>
                      <a:pt x="28" y="0"/>
                      <a:pt x="28" y="0"/>
                      <a:pt x="28" y="0"/>
                    </a:cubicBezTo>
                    <a:cubicBezTo>
                      <a:pt x="29" y="0"/>
                      <a:pt x="29" y="0"/>
                      <a:pt x="30" y="0"/>
                    </a:cubicBezTo>
                    <a:cubicBezTo>
                      <a:pt x="31" y="0"/>
                      <a:pt x="31" y="0"/>
                      <a:pt x="32" y="0"/>
                    </a:cubicBezTo>
                    <a:cubicBezTo>
                      <a:pt x="32" y="0"/>
                      <a:pt x="32" y="0"/>
                      <a:pt x="33" y="0"/>
                    </a:cubicBezTo>
                    <a:cubicBezTo>
                      <a:pt x="33" y="0"/>
                      <a:pt x="33" y="1"/>
                      <a:pt x="33" y="1"/>
                    </a:cubicBezTo>
                    <a:cubicBezTo>
                      <a:pt x="33" y="1"/>
                      <a:pt x="33" y="1"/>
                      <a:pt x="33" y="1"/>
                    </a:cubicBezTo>
                    <a:cubicBezTo>
                      <a:pt x="44" y="39"/>
                      <a:pt x="44" y="39"/>
                      <a:pt x="44" y="39"/>
                    </a:cubicBezTo>
                    <a:cubicBezTo>
                      <a:pt x="44" y="39"/>
                      <a:pt x="44" y="39"/>
                      <a:pt x="44" y="39"/>
                    </a:cubicBezTo>
                    <a:cubicBezTo>
                      <a:pt x="54" y="1"/>
                      <a:pt x="54" y="1"/>
                      <a:pt x="54" y="1"/>
                    </a:cubicBezTo>
                    <a:cubicBezTo>
                      <a:pt x="54" y="1"/>
                      <a:pt x="54" y="1"/>
                      <a:pt x="54" y="1"/>
                    </a:cubicBezTo>
                    <a:cubicBezTo>
                      <a:pt x="54" y="1"/>
                      <a:pt x="54" y="0"/>
                      <a:pt x="55" y="0"/>
                    </a:cubicBezTo>
                    <a:cubicBezTo>
                      <a:pt x="55" y="0"/>
                      <a:pt x="55" y="0"/>
                      <a:pt x="56" y="0"/>
                    </a:cubicBezTo>
                    <a:cubicBezTo>
                      <a:pt x="56" y="0"/>
                      <a:pt x="57" y="0"/>
                      <a:pt x="57" y="0"/>
                    </a:cubicBezTo>
                    <a:cubicBezTo>
                      <a:pt x="58" y="0"/>
                      <a:pt x="58" y="0"/>
                      <a:pt x="59" y="0"/>
                    </a:cubicBezTo>
                    <a:cubicBezTo>
                      <a:pt x="59" y="0"/>
                      <a:pt x="60" y="0"/>
                      <a:pt x="60" y="1"/>
                    </a:cubicBezTo>
                    <a:cubicBezTo>
                      <a:pt x="60" y="1"/>
                      <a:pt x="60" y="1"/>
                      <a:pt x="60" y="1"/>
                    </a:cubicBezTo>
                    <a:cubicBezTo>
                      <a:pt x="60" y="2"/>
                      <a:pt x="60" y="2"/>
                      <a:pt x="60" y="2"/>
                    </a:cubicBezTo>
                    <a:lnTo>
                      <a:pt x="48"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2" name="Freeform 580">
                <a:extLst>
                  <a:ext uri="{FF2B5EF4-FFF2-40B4-BE49-F238E27FC236}">
                    <a16:creationId xmlns:a16="http://schemas.microsoft.com/office/drawing/2014/main" id="{8589153D-237A-4032-8AD2-CB4FC647BE71}"/>
                  </a:ext>
                </a:extLst>
              </p:cNvPr>
              <p:cNvSpPr>
                <a:spLocks/>
              </p:cNvSpPr>
              <p:nvPr userDrawn="1"/>
            </p:nvSpPr>
            <p:spPr bwMode="auto">
              <a:xfrm>
                <a:off x="5115" y="2995"/>
                <a:ext cx="5" cy="35"/>
              </a:xfrm>
              <a:custGeom>
                <a:avLst/>
                <a:gdLst>
                  <a:gd name="T0" fmla="*/ 6 w 6"/>
                  <a:gd name="T1" fmla="*/ 45 h 46"/>
                  <a:gd name="T2" fmla="*/ 6 w 6"/>
                  <a:gd name="T3" fmla="*/ 45 h 46"/>
                  <a:gd name="T4" fmla="*/ 6 w 6"/>
                  <a:gd name="T5" fmla="*/ 46 h 46"/>
                  <a:gd name="T6" fmla="*/ 5 w 6"/>
                  <a:gd name="T7" fmla="*/ 46 h 46"/>
                  <a:gd name="T8" fmla="*/ 3 w 6"/>
                  <a:gd name="T9" fmla="*/ 46 h 46"/>
                  <a:gd name="T10" fmla="*/ 2 w 6"/>
                  <a:gd name="T11" fmla="*/ 46 h 46"/>
                  <a:gd name="T12" fmla="*/ 1 w 6"/>
                  <a:gd name="T13" fmla="*/ 46 h 46"/>
                  <a:gd name="T14" fmla="*/ 0 w 6"/>
                  <a:gd name="T15" fmla="*/ 45 h 46"/>
                  <a:gd name="T16" fmla="*/ 0 w 6"/>
                  <a:gd name="T17" fmla="*/ 45 h 46"/>
                  <a:gd name="T18" fmla="*/ 0 w 6"/>
                  <a:gd name="T19" fmla="*/ 1 h 46"/>
                  <a:gd name="T20" fmla="*/ 0 w 6"/>
                  <a:gd name="T21" fmla="*/ 1 h 46"/>
                  <a:gd name="T22" fmla="*/ 1 w 6"/>
                  <a:gd name="T23" fmla="*/ 0 h 46"/>
                  <a:gd name="T24" fmla="*/ 2 w 6"/>
                  <a:gd name="T25" fmla="*/ 0 h 46"/>
                  <a:gd name="T26" fmla="*/ 3 w 6"/>
                  <a:gd name="T27" fmla="*/ 0 h 46"/>
                  <a:gd name="T28" fmla="*/ 5 w 6"/>
                  <a:gd name="T29" fmla="*/ 0 h 46"/>
                  <a:gd name="T30" fmla="*/ 6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6"/>
                      <a:pt x="0" y="45"/>
                    </a:cubicBezTo>
                    <a:cubicBezTo>
                      <a:pt x="0" y="45"/>
                      <a:pt x="0" y="45"/>
                      <a:pt x="0" y="45"/>
                    </a:cubicBezTo>
                    <a:cubicBezTo>
                      <a:pt x="0" y="1"/>
                      <a:pt x="0" y="1"/>
                      <a:pt x="0" y="1"/>
                    </a:cubicBezTo>
                    <a:cubicBezTo>
                      <a:pt x="0" y="1"/>
                      <a:pt x="0" y="1"/>
                      <a:pt x="0" y="1"/>
                    </a:cubicBezTo>
                    <a:cubicBezTo>
                      <a:pt x="1" y="1"/>
                      <a:pt x="1" y="0"/>
                      <a:pt x="1" y="0"/>
                    </a:cubicBezTo>
                    <a:cubicBezTo>
                      <a:pt x="1" y="0"/>
                      <a:pt x="2" y="0"/>
                      <a:pt x="2" y="0"/>
                    </a:cubicBezTo>
                    <a:cubicBezTo>
                      <a:pt x="2" y="0"/>
                      <a:pt x="3" y="0"/>
                      <a:pt x="3" y="0"/>
                    </a:cubicBezTo>
                    <a:cubicBezTo>
                      <a:pt x="4" y="0"/>
                      <a:pt x="4" y="0"/>
                      <a:pt x="5" y="0"/>
                    </a:cubicBezTo>
                    <a:cubicBezTo>
                      <a:pt x="5" y="0"/>
                      <a:pt x="5" y="0"/>
                      <a:pt x="6" y="0"/>
                    </a:cubicBezTo>
                    <a:cubicBezTo>
                      <a:pt x="6" y="0"/>
                      <a:pt x="6" y="1"/>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3" name="Freeform 581">
                <a:extLst>
                  <a:ext uri="{FF2B5EF4-FFF2-40B4-BE49-F238E27FC236}">
                    <a16:creationId xmlns:a16="http://schemas.microsoft.com/office/drawing/2014/main" id="{33D8A232-A437-4A7D-BDC5-AD1A63A366E7}"/>
                  </a:ext>
                </a:extLst>
              </p:cNvPr>
              <p:cNvSpPr>
                <a:spLocks/>
              </p:cNvSpPr>
              <p:nvPr userDrawn="1"/>
            </p:nvSpPr>
            <p:spPr bwMode="auto">
              <a:xfrm>
                <a:off x="5125" y="2995"/>
                <a:ext cx="25" cy="35"/>
              </a:xfrm>
              <a:custGeom>
                <a:avLst/>
                <a:gdLst>
                  <a:gd name="T0" fmla="*/ 34 w 34"/>
                  <a:gd name="T1" fmla="*/ 3 h 46"/>
                  <a:gd name="T2" fmla="*/ 34 w 34"/>
                  <a:gd name="T3" fmla="*/ 4 h 46"/>
                  <a:gd name="T4" fmla="*/ 34 w 34"/>
                  <a:gd name="T5" fmla="*/ 5 h 46"/>
                  <a:gd name="T6" fmla="*/ 33 w 34"/>
                  <a:gd name="T7" fmla="*/ 5 h 46"/>
                  <a:gd name="T8" fmla="*/ 33 w 34"/>
                  <a:gd name="T9" fmla="*/ 5 h 46"/>
                  <a:gd name="T10" fmla="*/ 20 w 34"/>
                  <a:gd name="T11" fmla="*/ 5 h 46"/>
                  <a:gd name="T12" fmla="*/ 20 w 34"/>
                  <a:gd name="T13" fmla="*/ 45 h 46"/>
                  <a:gd name="T14" fmla="*/ 20 w 34"/>
                  <a:gd name="T15" fmla="*/ 45 h 46"/>
                  <a:gd name="T16" fmla="*/ 19 w 34"/>
                  <a:gd name="T17" fmla="*/ 46 h 46"/>
                  <a:gd name="T18" fmla="*/ 18 w 34"/>
                  <a:gd name="T19" fmla="*/ 46 h 46"/>
                  <a:gd name="T20" fmla="*/ 17 w 34"/>
                  <a:gd name="T21" fmla="*/ 46 h 46"/>
                  <a:gd name="T22" fmla="*/ 15 w 34"/>
                  <a:gd name="T23" fmla="*/ 46 h 46"/>
                  <a:gd name="T24" fmla="*/ 15 w 34"/>
                  <a:gd name="T25" fmla="*/ 46 h 46"/>
                  <a:gd name="T26" fmla="*/ 14 w 34"/>
                  <a:gd name="T27" fmla="*/ 45 h 46"/>
                  <a:gd name="T28" fmla="*/ 14 w 34"/>
                  <a:gd name="T29" fmla="*/ 45 h 46"/>
                  <a:gd name="T30" fmla="*/ 14 w 34"/>
                  <a:gd name="T31" fmla="*/ 5 h 46"/>
                  <a:gd name="T32" fmla="*/ 1 w 34"/>
                  <a:gd name="T33" fmla="*/ 5 h 46"/>
                  <a:gd name="T34" fmla="*/ 1 w 34"/>
                  <a:gd name="T35" fmla="*/ 5 h 46"/>
                  <a:gd name="T36" fmla="*/ 0 w 34"/>
                  <a:gd name="T37" fmla="*/ 5 h 46"/>
                  <a:gd name="T38" fmla="*/ 0 w 34"/>
                  <a:gd name="T39" fmla="*/ 4 h 46"/>
                  <a:gd name="T40" fmla="*/ 0 w 34"/>
                  <a:gd name="T41" fmla="*/ 3 h 46"/>
                  <a:gd name="T42" fmla="*/ 0 w 34"/>
                  <a:gd name="T43" fmla="*/ 2 h 46"/>
                  <a:gd name="T44" fmla="*/ 0 w 34"/>
                  <a:gd name="T45" fmla="*/ 1 h 46"/>
                  <a:gd name="T46" fmla="*/ 1 w 34"/>
                  <a:gd name="T47" fmla="*/ 0 h 46"/>
                  <a:gd name="T48" fmla="*/ 1 w 34"/>
                  <a:gd name="T49" fmla="*/ 0 h 46"/>
                  <a:gd name="T50" fmla="*/ 33 w 34"/>
                  <a:gd name="T51" fmla="*/ 0 h 46"/>
                  <a:gd name="T52" fmla="*/ 33 w 34"/>
                  <a:gd name="T53" fmla="*/ 0 h 46"/>
                  <a:gd name="T54" fmla="*/ 34 w 34"/>
                  <a:gd name="T55" fmla="*/ 1 h 46"/>
                  <a:gd name="T56" fmla="*/ 34 w 34"/>
                  <a:gd name="T57" fmla="*/ 2 h 46"/>
                  <a:gd name="T58" fmla="*/ 34 w 34"/>
                  <a:gd name="T59"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6">
                    <a:moveTo>
                      <a:pt x="34" y="3"/>
                    </a:moveTo>
                    <a:cubicBezTo>
                      <a:pt x="34" y="3"/>
                      <a:pt x="34" y="4"/>
                      <a:pt x="34" y="4"/>
                    </a:cubicBezTo>
                    <a:cubicBezTo>
                      <a:pt x="34" y="4"/>
                      <a:pt x="34" y="5"/>
                      <a:pt x="34" y="5"/>
                    </a:cubicBezTo>
                    <a:cubicBezTo>
                      <a:pt x="34" y="5"/>
                      <a:pt x="33" y="5"/>
                      <a:pt x="33" y="5"/>
                    </a:cubicBezTo>
                    <a:cubicBezTo>
                      <a:pt x="33" y="5"/>
                      <a:pt x="33" y="5"/>
                      <a:pt x="33" y="5"/>
                    </a:cubicBezTo>
                    <a:cubicBezTo>
                      <a:pt x="20" y="5"/>
                      <a:pt x="20" y="5"/>
                      <a:pt x="20" y="5"/>
                    </a:cubicBezTo>
                    <a:cubicBezTo>
                      <a:pt x="20" y="45"/>
                      <a:pt x="20" y="45"/>
                      <a:pt x="20" y="45"/>
                    </a:cubicBezTo>
                    <a:cubicBezTo>
                      <a:pt x="20" y="45"/>
                      <a:pt x="20" y="45"/>
                      <a:pt x="20" y="45"/>
                    </a:cubicBezTo>
                    <a:cubicBezTo>
                      <a:pt x="20" y="46"/>
                      <a:pt x="20" y="46"/>
                      <a:pt x="19" y="46"/>
                    </a:cubicBezTo>
                    <a:cubicBezTo>
                      <a:pt x="19" y="46"/>
                      <a:pt x="19" y="46"/>
                      <a:pt x="18" y="46"/>
                    </a:cubicBezTo>
                    <a:cubicBezTo>
                      <a:pt x="18" y="46"/>
                      <a:pt x="17" y="46"/>
                      <a:pt x="17" y="46"/>
                    </a:cubicBezTo>
                    <a:cubicBezTo>
                      <a:pt x="16" y="46"/>
                      <a:pt x="16" y="46"/>
                      <a:pt x="15" y="46"/>
                    </a:cubicBezTo>
                    <a:cubicBezTo>
                      <a:pt x="15" y="46"/>
                      <a:pt x="15" y="46"/>
                      <a:pt x="15" y="46"/>
                    </a:cubicBezTo>
                    <a:cubicBezTo>
                      <a:pt x="14" y="46"/>
                      <a:pt x="14" y="46"/>
                      <a:pt x="14" y="45"/>
                    </a:cubicBezTo>
                    <a:cubicBezTo>
                      <a:pt x="14" y="45"/>
                      <a:pt x="14" y="45"/>
                      <a:pt x="14" y="45"/>
                    </a:cubicBezTo>
                    <a:cubicBezTo>
                      <a:pt x="14" y="5"/>
                      <a:pt x="14" y="5"/>
                      <a:pt x="14" y="5"/>
                    </a:cubicBezTo>
                    <a:cubicBezTo>
                      <a:pt x="1" y="5"/>
                      <a:pt x="1" y="5"/>
                      <a:pt x="1" y="5"/>
                    </a:cubicBezTo>
                    <a:cubicBezTo>
                      <a:pt x="1" y="5"/>
                      <a:pt x="1" y="5"/>
                      <a:pt x="1" y="5"/>
                    </a:cubicBezTo>
                    <a:cubicBezTo>
                      <a:pt x="0" y="5"/>
                      <a:pt x="0" y="5"/>
                      <a:pt x="0" y="5"/>
                    </a:cubicBezTo>
                    <a:cubicBezTo>
                      <a:pt x="0" y="5"/>
                      <a:pt x="0" y="4"/>
                      <a:pt x="0" y="4"/>
                    </a:cubicBezTo>
                    <a:cubicBezTo>
                      <a:pt x="0" y="4"/>
                      <a:pt x="0" y="3"/>
                      <a:pt x="0" y="3"/>
                    </a:cubicBezTo>
                    <a:cubicBezTo>
                      <a:pt x="0" y="2"/>
                      <a:pt x="0" y="2"/>
                      <a:pt x="0" y="2"/>
                    </a:cubicBezTo>
                    <a:cubicBezTo>
                      <a:pt x="0" y="1"/>
                      <a:pt x="0" y="1"/>
                      <a:pt x="0" y="1"/>
                    </a:cubicBezTo>
                    <a:cubicBezTo>
                      <a:pt x="0" y="1"/>
                      <a:pt x="0" y="1"/>
                      <a:pt x="1" y="0"/>
                    </a:cubicBezTo>
                    <a:cubicBezTo>
                      <a:pt x="1" y="0"/>
                      <a:pt x="1" y="0"/>
                      <a:pt x="1" y="0"/>
                    </a:cubicBezTo>
                    <a:cubicBezTo>
                      <a:pt x="33" y="0"/>
                      <a:pt x="33" y="0"/>
                      <a:pt x="33" y="0"/>
                    </a:cubicBezTo>
                    <a:cubicBezTo>
                      <a:pt x="33" y="0"/>
                      <a:pt x="33" y="0"/>
                      <a:pt x="33" y="0"/>
                    </a:cubicBezTo>
                    <a:cubicBezTo>
                      <a:pt x="33" y="1"/>
                      <a:pt x="34" y="1"/>
                      <a:pt x="34" y="1"/>
                    </a:cubicBezTo>
                    <a:cubicBezTo>
                      <a:pt x="34" y="1"/>
                      <a:pt x="34" y="1"/>
                      <a:pt x="34" y="2"/>
                    </a:cubicBezTo>
                    <a:cubicBezTo>
                      <a:pt x="34" y="2"/>
                      <a:pt x="34" y="2"/>
                      <a:pt x="34"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4" name="Freeform 582">
                <a:extLst>
                  <a:ext uri="{FF2B5EF4-FFF2-40B4-BE49-F238E27FC236}">
                    <a16:creationId xmlns:a16="http://schemas.microsoft.com/office/drawing/2014/main" id="{66FE53BD-12B6-4285-99C7-995B4DDE8C04}"/>
                  </a:ext>
                </a:extLst>
              </p:cNvPr>
              <p:cNvSpPr>
                <a:spLocks/>
              </p:cNvSpPr>
              <p:nvPr userDrawn="1"/>
            </p:nvSpPr>
            <p:spPr bwMode="auto">
              <a:xfrm>
                <a:off x="5153" y="2995"/>
                <a:ext cx="22" cy="35"/>
              </a:xfrm>
              <a:custGeom>
                <a:avLst/>
                <a:gdLst>
                  <a:gd name="T0" fmla="*/ 30 w 30"/>
                  <a:gd name="T1" fmla="*/ 43 h 46"/>
                  <a:gd name="T2" fmla="*/ 30 w 30"/>
                  <a:gd name="T3" fmla="*/ 44 h 46"/>
                  <a:gd name="T4" fmla="*/ 29 w 30"/>
                  <a:gd name="T5" fmla="*/ 45 h 46"/>
                  <a:gd name="T6" fmla="*/ 29 w 30"/>
                  <a:gd name="T7" fmla="*/ 46 h 46"/>
                  <a:gd name="T8" fmla="*/ 28 w 30"/>
                  <a:gd name="T9" fmla="*/ 46 h 46"/>
                  <a:gd name="T10" fmla="*/ 2 w 30"/>
                  <a:gd name="T11" fmla="*/ 46 h 46"/>
                  <a:gd name="T12" fmla="*/ 0 w 30"/>
                  <a:gd name="T13" fmla="*/ 45 h 46"/>
                  <a:gd name="T14" fmla="*/ 0 w 30"/>
                  <a:gd name="T15" fmla="*/ 43 h 46"/>
                  <a:gd name="T16" fmla="*/ 0 w 30"/>
                  <a:gd name="T17" fmla="*/ 42 h 46"/>
                  <a:gd name="T18" fmla="*/ 0 w 30"/>
                  <a:gd name="T19" fmla="*/ 41 h 46"/>
                  <a:gd name="T20" fmla="*/ 0 w 30"/>
                  <a:gd name="T21" fmla="*/ 40 h 46"/>
                  <a:gd name="T22" fmla="*/ 0 w 30"/>
                  <a:gd name="T23" fmla="*/ 40 h 46"/>
                  <a:gd name="T24" fmla="*/ 1 w 30"/>
                  <a:gd name="T25" fmla="*/ 38 h 46"/>
                  <a:gd name="T26" fmla="*/ 22 w 30"/>
                  <a:gd name="T27" fmla="*/ 5 h 46"/>
                  <a:gd name="T28" fmla="*/ 1 w 30"/>
                  <a:gd name="T29" fmla="*/ 5 h 46"/>
                  <a:gd name="T30" fmla="*/ 1 w 30"/>
                  <a:gd name="T31" fmla="*/ 5 h 46"/>
                  <a:gd name="T32" fmla="*/ 0 w 30"/>
                  <a:gd name="T33" fmla="*/ 5 h 46"/>
                  <a:gd name="T34" fmla="*/ 0 w 30"/>
                  <a:gd name="T35" fmla="*/ 4 h 46"/>
                  <a:gd name="T36" fmla="*/ 0 w 30"/>
                  <a:gd name="T37" fmla="*/ 3 h 46"/>
                  <a:gd name="T38" fmla="*/ 0 w 30"/>
                  <a:gd name="T39" fmla="*/ 2 h 46"/>
                  <a:gd name="T40" fmla="*/ 0 w 30"/>
                  <a:gd name="T41" fmla="*/ 1 h 46"/>
                  <a:gd name="T42" fmla="*/ 1 w 30"/>
                  <a:gd name="T43" fmla="*/ 0 h 46"/>
                  <a:gd name="T44" fmla="*/ 1 w 30"/>
                  <a:gd name="T45" fmla="*/ 0 h 46"/>
                  <a:gd name="T46" fmla="*/ 27 w 30"/>
                  <a:gd name="T47" fmla="*/ 0 h 46"/>
                  <a:gd name="T48" fmla="*/ 28 w 30"/>
                  <a:gd name="T49" fmla="*/ 1 h 46"/>
                  <a:gd name="T50" fmla="*/ 29 w 30"/>
                  <a:gd name="T51" fmla="*/ 3 h 46"/>
                  <a:gd name="T52" fmla="*/ 29 w 30"/>
                  <a:gd name="T53" fmla="*/ 4 h 46"/>
                  <a:gd name="T54" fmla="*/ 29 w 30"/>
                  <a:gd name="T55" fmla="*/ 5 h 46"/>
                  <a:gd name="T56" fmla="*/ 28 w 30"/>
                  <a:gd name="T57" fmla="*/ 6 h 46"/>
                  <a:gd name="T58" fmla="*/ 28 w 30"/>
                  <a:gd name="T59" fmla="*/ 7 h 46"/>
                  <a:gd name="T60" fmla="*/ 27 w 30"/>
                  <a:gd name="T61" fmla="*/ 8 h 46"/>
                  <a:gd name="T62" fmla="*/ 6 w 30"/>
                  <a:gd name="T63" fmla="*/ 41 h 46"/>
                  <a:gd name="T64" fmla="*/ 28 w 30"/>
                  <a:gd name="T65" fmla="*/ 41 h 46"/>
                  <a:gd name="T66" fmla="*/ 29 w 30"/>
                  <a:gd name="T67" fmla="*/ 41 h 46"/>
                  <a:gd name="T68" fmla="*/ 30 w 30"/>
                  <a:gd name="T69"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46">
                    <a:moveTo>
                      <a:pt x="30" y="43"/>
                    </a:moveTo>
                    <a:cubicBezTo>
                      <a:pt x="30" y="44"/>
                      <a:pt x="30" y="44"/>
                      <a:pt x="30" y="44"/>
                    </a:cubicBezTo>
                    <a:cubicBezTo>
                      <a:pt x="30" y="45"/>
                      <a:pt x="29" y="45"/>
                      <a:pt x="29" y="45"/>
                    </a:cubicBezTo>
                    <a:cubicBezTo>
                      <a:pt x="29" y="45"/>
                      <a:pt x="29" y="46"/>
                      <a:pt x="29" y="46"/>
                    </a:cubicBezTo>
                    <a:cubicBezTo>
                      <a:pt x="29" y="46"/>
                      <a:pt x="29" y="46"/>
                      <a:pt x="28" y="46"/>
                    </a:cubicBezTo>
                    <a:cubicBezTo>
                      <a:pt x="2" y="46"/>
                      <a:pt x="2" y="46"/>
                      <a:pt x="2" y="46"/>
                    </a:cubicBezTo>
                    <a:cubicBezTo>
                      <a:pt x="1" y="46"/>
                      <a:pt x="0" y="46"/>
                      <a:pt x="0" y="45"/>
                    </a:cubicBezTo>
                    <a:cubicBezTo>
                      <a:pt x="0" y="45"/>
                      <a:pt x="0" y="44"/>
                      <a:pt x="0" y="43"/>
                    </a:cubicBezTo>
                    <a:cubicBezTo>
                      <a:pt x="0" y="42"/>
                      <a:pt x="0" y="42"/>
                      <a:pt x="0" y="42"/>
                    </a:cubicBezTo>
                    <a:cubicBezTo>
                      <a:pt x="0" y="42"/>
                      <a:pt x="0" y="42"/>
                      <a:pt x="0" y="41"/>
                    </a:cubicBezTo>
                    <a:cubicBezTo>
                      <a:pt x="0" y="41"/>
                      <a:pt x="0" y="41"/>
                      <a:pt x="0" y="40"/>
                    </a:cubicBezTo>
                    <a:cubicBezTo>
                      <a:pt x="0" y="40"/>
                      <a:pt x="0" y="40"/>
                      <a:pt x="0" y="40"/>
                    </a:cubicBezTo>
                    <a:cubicBezTo>
                      <a:pt x="0" y="39"/>
                      <a:pt x="1" y="39"/>
                      <a:pt x="1" y="38"/>
                    </a:cubicBezTo>
                    <a:cubicBezTo>
                      <a:pt x="22" y="5"/>
                      <a:pt x="22" y="5"/>
                      <a:pt x="22" y="5"/>
                    </a:cubicBezTo>
                    <a:cubicBezTo>
                      <a:pt x="1" y="5"/>
                      <a:pt x="1" y="5"/>
                      <a:pt x="1" y="5"/>
                    </a:cubicBezTo>
                    <a:cubicBezTo>
                      <a:pt x="1" y="5"/>
                      <a:pt x="1" y="5"/>
                      <a:pt x="1" y="5"/>
                    </a:cubicBezTo>
                    <a:cubicBezTo>
                      <a:pt x="1" y="5"/>
                      <a:pt x="0" y="5"/>
                      <a:pt x="0" y="5"/>
                    </a:cubicBezTo>
                    <a:cubicBezTo>
                      <a:pt x="0" y="5"/>
                      <a:pt x="0" y="4"/>
                      <a:pt x="0" y="4"/>
                    </a:cubicBezTo>
                    <a:cubicBezTo>
                      <a:pt x="0" y="4"/>
                      <a:pt x="0" y="3"/>
                      <a:pt x="0" y="3"/>
                    </a:cubicBezTo>
                    <a:cubicBezTo>
                      <a:pt x="0" y="2"/>
                      <a:pt x="0" y="2"/>
                      <a:pt x="0" y="2"/>
                    </a:cubicBezTo>
                    <a:cubicBezTo>
                      <a:pt x="0" y="1"/>
                      <a:pt x="0" y="1"/>
                      <a:pt x="0" y="1"/>
                    </a:cubicBezTo>
                    <a:cubicBezTo>
                      <a:pt x="0" y="1"/>
                      <a:pt x="1" y="1"/>
                      <a:pt x="1" y="0"/>
                    </a:cubicBezTo>
                    <a:cubicBezTo>
                      <a:pt x="1" y="0"/>
                      <a:pt x="1" y="0"/>
                      <a:pt x="1" y="0"/>
                    </a:cubicBezTo>
                    <a:cubicBezTo>
                      <a:pt x="27" y="0"/>
                      <a:pt x="27" y="0"/>
                      <a:pt x="27" y="0"/>
                    </a:cubicBezTo>
                    <a:cubicBezTo>
                      <a:pt x="27" y="0"/>
                      <a:pt x="28" y="1"/>
                      <a:pt x="28" y="1"/>
                    </a:cubicBezTo>
                    <a:cubicBezTo>
                      <a:pt x="28" y="1"/>
                      <a:pt x="29" y="2"/>
                      <a:pt x="29" y="3"/>
                    </a:cubicBezTo>
                    <a:cubicBezTo>
                      <a:pt x="29" y="4"/>
                      <a:pt x="29" y="4"/>
                      <a:pt x="29" y="4"/>
                    </a:cubicBezTo>
                    <a:cubicBezTo>
                      <a:pt x="29" y="4"/>
                      <a:pt x="29" y="5"/>
                      <a:pt x="29" y="5"/>
                    </a:cubicBezTo>
                    <a:cubicBezTo>
                      <a:pt x="29" y="5"/>
                      <a:pt x="28" y="5"/>
                      <a:pt x="28" y="6"/>
                    </a:cubicBezTo>
                    <a:cubicBezTo>
                      <a:pt x="28" y="6"/>
                      <a:pt x="28" y="6"/>
                      <a:pt x="28" y="7"/>
                    </a:cubicBezTo>
                    <a:cubicBezTo>
                      <a:pt x="28" y="7"/>
                      <a:pt x="27" y="8"/>
                      <a:pt x="27" y="8"/>
                    </a:cubicBezTo>
                    <a:cubicBezTo>
                      <a:pt x="6" y="41"/>
                      <a:pt x="6" y="41"/>
                      <a:pt x="6" y="41"/>
                    </a:cubicBezTo>
                    <a:cubicBezTo>
                      <a:pt x="28" y="41"/>
                      <a:pt x="28" y="41"/>
                      <a:pt x="28" y="41"/>
                    </a:cubicBezTo>
                    <a:cubicBezTo>
                      <a:pt x="29" y="41"/>
                      <a:pt x="29" y="41"/>
                      <a:pt x="29" y="41"/>
                    </a:cubicBezTo>
                    <a:cubicBezTo>
                      <a:pt x="30" y="42"/>
                      <a:pt x="30" y="42"/>
                      <a:pt x="30"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5" name="Freeform 583">
                <a:extLst>
                  <a:ext uri="{FF2B5EF4-FFF2-40B4-BE49-F238E27FC236}">
                    <a16:creationId xmlns:a16="http://schemas.microsoft.com/office/drawing/2014/main" id="{0D6CE22A-8373-4993-A913-C5F012329963}"/>
                  </a:ext>
                </a:extLst>
              </p:cNvPr>
              <p:cNvSpPr>
                <a:spLocks/>
              </p:cNvSpPr>
              <p:nvPr userDrawn="1"/>
            </p:nvSpPr>
            <p:spPr bwMode="auto">
              <a:xfrm>
                <a:off x="5181" y="2995"/>
                <a:ext cx="19" cy="35"/>
              </a:xfrm>
              <a:custGeom>
                <a:avLst/>
                <a:gdLst>
                  <a:gd name="T0" fmla="*/ 26 w 26"/>
                  <a:gd name="T1" fmla="*/ 43 h 46"/>
                  <a:gd name="T2" fmla="*/ 25 w 26"/>
                  <a:gd name="T3" fmla="*/ 44 h 46"/>
                  <a:gd name="T4" fmla="*/ 25 w 26"/>
                  <a:gd name="T5" fmla="*/ 45 h 46"/>
                  <a:gd name="T6" fmla="*/ 25 w 26"/>
                  <a:gd name="T7" fmla="*/ 46 h 46"/>
                  <a:gd name="T8" fmla="*/ 24 w 26"/>
                  <a:gd name="T9" fmla="*/ 46 h 46"/>
                  <a:gd name="T10" fmla="*/ 2 w 26"/>
                  <a:gd name="T11" fmla="*/ 46 h 46"/>
                  <a:gd name="T12" fmla="*/ 1 w 26"/>
                  <a:gd name="T13" fmla="*/ 45 h 46"/>
                  <a:gd name="T14" fmla="*/ 0 w 26"/>
                  <a:gd name="T15" fmla="*/ 43 h 46"/>
                  <a:gd name="T16" fmla="*/ 0 w 26"/>
                  <a:gd name="T17" fmla="*/ 3 h 46"/>
                  <a:gd name="T18" fmla="*/ 1 w 26"/>
                  <a:gd name="T19" fmla="*/ 1 h 46"/>
                  <a:gd name="T20" fmla="*/ 2 w 26"/>
                  <a:gd name="T21" fmla="*/ 0 h 46"/>
                  <a:gd name="T22" fmla="*/ 24 w 26"/>
                  <a:gd name="T23" fmla="*/ 0 h 46"/>
                  <a:gd name="T24" fmla="*/ 25 w 26"/>
                  <a:gd name="T25" fmla="*/ 0 h 46"/>
                  <a:gd name="T26" fmla="*/ 25 w 26"/>
                  <a:gd name="T27" fmla="*/ 1 h 46"/>
                  <a:gd name="T28" fmla="*/ 25 w 26"/>
                  <a:gd name="T29" fmla="*/ 2 h 46"/>
                  <a:gd name="T30" fmla="*/ 25 w 26"/>
                  <a:gd name="T31" fmla="*/ 3 h 46"/>
                  <a:gd name="T32" fmla="*/ 25 w 26"/>
                  <a:gd name="T33" fmla="*/ 4 h 46"/>
                  <a:gd name="T34" fmla="*/ 25 w 26"/>
                  <a:gd name="T35" fmla="*/ 5 h 46"/>
                  <a:gd name="T36" fmla="*/ 25 w 26"/>
                  <a:gd name="T37" fmla="*/ 5 h 46"/>
                  <a:gd name="T38" fmla="*/ 24 w 26"/>
                  <a:gd name="T39" fmla="*/ 5 h 46"/>
                  <a:gd name="T40" fmla="*/ 6 w 26"/>
                  <a:gd name="T41" fmla="*/ 5 h 46"/>
                  <a:gd name="T42" fmla="*/ 6 w 26"/>
                  <a:gd name="T43" fmla="*/ 20 h 46"/>
                  <a:gd name="T44" fmla="*/ 22 w 26"/>
                  <a:gd name="T45" fmla="*/ 20 h 46"/>
                  <a:gd name="T46" fmla="*/ 22 w 26"/>
                  <a:gd name="T47" fmla="*/ 20 h 46"/>
                  <a:gd name="T48" fmla="*/ 22 w 26"/>
                  <a:gd name="T49" fmla="*/ 20 h 46"/>
                  <a:gd name="T50" fmla="*/ 23 w 26"/>
                  <a:gd name="T51" fmla="*/ 21 h 46"/>
                  <a:gd name="T52" fmla="*/ 23 w 26"/>
                  <a:gd name="T53" fmla="*/ 22 h 46"/>
                  <a:gd name="T54" fmla="*/ 23 w 26"/>
                  <a:gd name="T55" fmla="*/ 23 h 46"/>
                  <a:gd name="T56" fmla="*/ 22 w 26"/>
                  <a:gd name="T57" fmla="*/ 24 h 46"/>
                  <a:gd name="T58" fmla="*/ 22 w 26"/>
                  <a:gd name="T59" fmla="*/ 24 h 46"/>
                  <a:gd name="T60" fmla="*/ 22 w 26"/>
                  <a:gd name="T61" fmla="*/ 25 h 46"/>
                  <a:gd name="T62" fmla="*/ 6 w 26"/>
                  <a:gd name="T63" fmla="*/ 25 h 46"/>
                  <a:gd name="T64" fmla="*/ 6 w 26"/>
                  <a:gd name="T65" fmla="*/ 41 h 46"/>
                  <a:gd name="T66" fmla="*/ 24 w 26"/>
                  <a:gd name="T67" fmla="*/ 41 h 46"/>
                  <a:gd name="T68" fmla="*/ 25 w 26"/>
                  <a:gd name="T69" fmla="*/ 41 h 46"/>
                  <a:gd name="T70" fmla="*/ 25 w 26"/>
                  <a:gd name="T71" fmla="*/ 41 h 46"/>
                  <a:gd name="T72" fmla="*/ 25 w 26"/>
                  <a:gd name="T73" fmla="*/ 42 h 46"/>
                  <a:gd name="T74" fmla="*/ 26 w 26"/>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46">
                    <a:moveTo>
                      <a:pt x="26" y="43"/>
                    </a:moveTo>
                    <a:cubicBezTo>
                      <a:pt x="26" y="44"/>
                      <a:pt x="25" y="44"/>
                      <a:pt x="25" y="44"/>
                    </a:cubicBezTo>
                    <a:cubicBezTo>
                      <a:pt x="25" y="45"/>
                      <a:pt x="25" y="45"/>
                      <a:pt x="25" y="45"/>
                    </a:cubicBezTo>
                    <a:cubicBezTo>
                      <a:pt x="25" y="45"/>
                      <a:pt x="25" y="46"/>
                      <a:pt x="25" y="46"/>
                    </a:cubicBezTo>
                    <a:cubicBezTo>
                      <a:pt x="25" y="46"/>
                      <a:pt x="24" y="46"/>
                      <a:pt x="24" y="46"/>
                    </a:cubicBezTo>
                    <a:cubicBezTo>
                      <a:pt x="2" y="46"/>
                      <a:pt x="2" y="46"/>
                      <a:pt x="2" y="46"/>
                    </a:cubicBezTo>
                    <a:cubicBezTo>
                      <a:pt x="2" y="46"/>
                      <a:pt x="1" y="46"/>
                      <a:pt x="1" y="45"/>
                    </a:cubicBezTo>
                    <a:cubicBezTo>
                      <a:pt x="0" y="45"/>
                      <a:pt x="0" y="44"/>
                      <a:pt x="0" y="43"/>
                    </a:cubicBezTo>
                    <a:cubicBezTo>
                      <a:pt x="0" y="3"/>
                      <a:pt x="0" y="3"/>
                      <a:pt x="0" y="3"/>
                    </a:cubicBezTo>
                    <a:cubicBezTo>
                      <a:pt x="0" y="2"/>
                      <a:pt x="0" y="1"/>
                      <a:pt x="1" y="1"/>
                    </a:cubicBezTo>
                    <a:cubicBezTo>
                      <a:pt x="1" y="1"/>
                      <a:pt x="2" y="0"/>
                      <a:pt x="2" y="0"/>
                    </a:cubicBezTo>
                    <a:cubicBezTo>
                      <a:pt x="24" y="0"/>
                      <a:pt x="24" y="0"/>
                      <a:pt x="24" y="0"/>
                    </a:cubicBezTo>
                    <a:cubicBezTo>
                      <a:pt x="24" y="0"/>
                      <a:pt x="24" y="0"/>
                      <a:pt x="25" y="0"/>
                    </a:cubicBezTo>
                    <a:cubicBezTo>
                      <a:pt x="25" y="1"/>
                      <a:pt x="25" y="1"/>
                      <a:pt x="25" y="1"/>
                    </a:cubicBezTo>
                    <a:cubicBezTo>
                      <a:pt x="25" y="1"/>
                      <a:pt x="25" y="1"/>
                      <a:pt x="25" y="2"/>
                    </a:cubicBezTo>
                    <a:cubicBezTo>
                      <a:pt x="25" y="2"/>
                      <a:pt x="25" y="2"/>
                      <a:pt x="25" y="3"/>
                    </a:cubicBezTo>
                    <a:cubicBezTo>
                      <a:pt x="25" y="3"/>
                      <a:pt x="25" y="4"/>
                      <a:pt x="25" y="4"/>
                    </a:cubicBezTo>
                    <a:cubicBezTo>
                      <a:pt x="25" y="4"/>
                      <a:pt x="25" y="5"/>
                      <a:pt x="25" y="5"/>
                    </a:cubicBezTo>
                    <a:cubicBezTo>
                      <a:pt x="25" y="5"/>
                      <a:pt x="25" y="5"/>
                      <a:pt x="25" y="5"/>
                    </a:cubicBezTo>
                    <a:cubicBezTo>
                      <a:pt x="24" y="5"/>
                      <a:pt x="24" y="5"/>
                      <a:pt x="24" y="5"/>
                    </a:cubicBezTo>
                    <a:cubicBezTo>
                      <a:pt x="6" y="5"/>
                      <a:pt x="6" y="5"/>
                      <a:pt x="6" y="5"/>
                    </a:cubicBezTo>
                    <a:cubicBezTo>
                      <a:pt x="6" y="20"/>
                      <a:pt x="6" y="20"/>
                      <a:pt x="6" y="20"/>
                    </a:cubicBezTo>
                    <a:cubicBezTo>
                      <a:pt x="22" y="20"/>
                      <a:pt x="22" y="20"/>
                      <a:pt x="22" y="20"/>
                    </a:cubicBezTo>
                    <a:cubicBezTo>
                      <a:pt x="22" y="20"/>
                      <a:pt x="22" y="20"/>
                      <a:pt x="22" y="20"/>
                    </a:cubicBezTo>
                    <a:cubicBezTo>
                      <a:pt x="22" y="20"/>
                      <a:pt x="22" y="20"/>
                      <a:pt x="22" y="20"/>
                    </a:cubicBezTo>
                    <a:cubicBezTo>
                      <a:pt x="23" y="20"/>
                      <a:pt x="23" y="21"/>
                      <a:pt x="23" y="21"/>
                    </a:cubicBezTo>
                    <a:cubicBezTo>
                      <a:pt x="23" y="21"/>
                      <a:pt x="23" y="22"/>
                      <a:pt x="23" y="22"/>
                    </a:cubicBezTo>
                    <a:cubicBezTo>
                      <a:pt x="23" y="23"/>
                      <a:pt x="23" y="23"/>
                      <a:pt x="23" y="23"/>
                    </a:cubicBezTo>
                    <a:cubicBezTo>
                      <a:pt x="23" y="24"/>
                      <a:pt x="23" y="24"/>
                      <a:pt x="22" y="24"/>
                    </a:cubicBezTo>
                    <a:cubicBezTo>
                      <a:pt x="22" y="24"/>
                      <a:pt x="22" y="24"/>
                      <a:pt x="22" y="24"/>
                    </a:cubicBezTo>
                    <a:cubicBezTo>
                      <a:pt x="22" y="24"/>
                      <a:pt x="22" y="25"/>
                      <a:pt x="22" y="25"/>
                    </a:cubicBezTo>
                    <a:cubicBezTo>
                      <a:pt x="6" y="25"/>
                      <a:pt x="6" y="25"/>
                      <a:pt x="6" y="25"/>
                    </a:cubicBezTo>
                    <a:cubicBezTo>
                      <a:pt x="6" y="41"/>
                      <a:pt x="6" y="41"/>
                      <a:pt x="6" y="41"/>
                    </a:cubicBezTo>
                    <a:cubicBezTo>
                      <a:pt x="24" y="41"/>
                      <a:pt x="24" y="41"/>
                      <a:pt x="24" y="41"/>
                    </a:cubicBezTo>
                    <a:cubicBezTo>
                      <a:pt x="24" y="41"/>
                      <a:pt x="25" y="41"/>
                      <a:pt x="25" y="41"/>
                    </a:cubicBezTo>
                    <a:cubicBezTo>
                      <a:pt x="25" y="41"/>
                      <a:pt x="25" y="41"/>
                      <a:pt x="25" y="41"/>
                    </a:cubicBezTo>
                    <a:cubicBezTo>
                      <a:pt x="25" y="42"/>
                      <a:pt x="25" y="42"/>
                      <a:pt x="25" y="42"/>
                    </a:cubicBezTo>
                    <a:cubicBezTo>
                      <a:pt x="25" y="42"/>
                      <a:pt x="26" y="43"/>
                      <a:pt x="26"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6" name="Freeform 584">
                <a:extLst>
                  <a:ext uri="{FF2B5EF4-FFF2-40B4-BE49-F238E27FC236}">
                    <a16:creationId xmlns:a16="http://schemas.microsoft.com/office/drawing/2014/main" id="{6E3D6B23-4578-4E15-9318-8636014F4E17}"/>
                  </a:ext>
                </a:extLst>
              </p:cNvPr>
              <p:cNvSpPr>
                <a:spLocks noEditPoints="1"/>
              </p:cNvSpPr>
              <p:nvPr userDrawn="1"/>
            </p:nvSpPr>
            <p:spPr bwMode="auto">
              <a:xfrm>
                <a:off x="5207" y="2995"/>
                <a:ext cx="23" cy="35"/>
              </a:xfrm>
              <a:custGeom>
                <a:avLst/>
                <a:gdLst>
                  <a:gd name="T0" fmla="*/ 31 w 31"/>
                  <a:gd name="T1" fmla="*/ 45 h 46"/>
                  <a:gd name="T2" fmla="*/ 31 w 31"/>
                  <a:gd name="T3" fmla="*/ 45 h 46"/>
                  <a:gd name="T4" fmla="*/ 30 w 31"/>
                  <a:gd name="T5" fmla="*/ 46 h 46"/>
                  <a:gd name="T6" fmla="*/ 29 w 31"/>
                  <a:gd name="T7" fmla="*/ 46 h 46"/>
                  <a:gd name="T8" fmla="*/ 27 w 31"/>
                  <a:gd name="T9" fmla="*/ 46 h 46"/>
                  <a:gd name="T10" fmla="*/ 26 w 31"/>
                  <a:gd name="T11" fmla="*/ 46 h 46"/>
                  <a:gd name="T12" fmla="*/ 25 w 31"/>
                  <a:gd name="T13" fmla="*/ 46 h 46"/>
                  <a:gd name="T14" fmla="*/ 24 w 31"/>
                  <a:gd name="T15" fmla="*/ 45 h 46"/>
                  <a:gd name="T16" fmla="*/ 24 w 31"/>
                  <a:gd name="T17" fmla="*/ 45 h 46"/>
                  <a:gd name="T18" fmla="*/ 20 w 31"/>
                  <a:gd name="T19" fmla="*/ 34 h 46"/>
                  <a:gd name="T20" fmla="*/ 18 w 31"/>
                  <a:gd name="T21" fmla="*/ 31 h 46"/>
                  <a:gd name="T22" fmla="*/ 17 w 31"/>
                  <a:gd name="T23" fmla="*/ 28 h 46"/>
                  <a:gd name="T24" fmla="*/ 14 w 31"/>
                  <a:gd name="T25" fmla="*/ 26 h 46"/>
                  <a:gd name="T26" fmla="*/ 10 w 31"/>
                  <a:gd name="T27" fmla="*/ 26 h 46"/>
                  <a:gd name="T28" fmla="*/ 6 w 31"/>
                  <a:gd name="T29" fmla="*/ 26 h 46"/>
                  <a:gd name="T30" fmla="*/ 6 w 31"/>
                  <a:gd name="T31" fmla="*/ 45 h 46"/>
                  <a:gd name="T32" fmla="*/ 6 w 31"/>
                  <a:gd name="T33" fmla="*/ 45 h 46"/>
                  <a:gd name="T34" fmla="*/ 6 w 31"/>
                  <a:gd name="T35" fmla="*/ 46 h 46"/>
                  <a:gd name="T36" fmla="*/ 5 w 31"/>
                  <a:gd name="T37" fmla="*/ 46 h 46"/>
                  <a:gd name="T38" fmla="*/ 3 w 31"/>
                  <a:gd name="T39" fmla="*/ 46 h 46"/>
                  <a:gd name="T40" fmla="*/ 2 w 31"/>
                  <a:gd name="T41" fmla="*/ 46 h 46"/>
                  <a:gd name="T42" fmla="*/ 1 w 31"/>
                  <a:gd name="T43" fmla="*/ 46 h 46"/>
                  <a:gd name="T44" fmla="*/ 0 w 31"/>
                  <a:gd name="T45" fmla="*/ 45 h 46"/>
                  <a:gd name="T46" fmla="*/ 0 w 31"/>
                  <a:gd name="T47" fmla="*/ 45 h 46"/>
                  <a:gd name="T48" fmla="*/ 0 w 31"/>
                  <a:gd name="T49" fmla="*/ 3 h 46"/>
                  <a:gd name="T50" fmla="*/ 1 w 31"/>
                  <a:gd name="T51" fmla="*/ 1 h 46"/>
                  <a:gd name="T52" fmla="*/ 3 w 31"/>
                  <a:gd name="T53" fmla="*/ 0 h 46"/>
                  <a:gd name="T54" fmla="*/ 12 w 31"/>
                  <a:gd name="T55" fmla="*/ 0 h 46"/>
                  <a:gd name="T56" fmla="*/ 15 w 31"/>
                  <a:gd name="T57" fmla="*/ 0 h 46"/>
                  <a:gd name="T58" fmla="*/ 17 w 31"/>
                  <a:gd name="T59" fmla="*/ 1 h 46"/>
                  <a:gd name="T60" fmla="*/ 22 w 31"/>
                  <a:gd name="T61" fmla="*/ 2 h 46"/>
                  <a:gd name="T62" fmla="*/ 25 w 31"/>
                  <a:gd name="T63" fmla="*/ 5 h 46"/>
                  <a:gd name="T64" fmla="*/ 27 w 31"/>
                  <a:gd name="T65" fmla="*/ 8 h 46"/>
                  <a:gd name="T66" fmla="*/ 28 w 31"/>
                  <a:gd name="T67" fmla="*/ 12 h 46"/>
                  <a:gd name="T68" fmla="*/ 27 w 31"/>
                  <a:gd name="T69" fmla="*/ 16 h 46"/>
                  <a:gd name="T70" fmla="*/ 26 w 31"/>
                  <a:gd name="T71" fmla="*/ 20 h 46"/>
                  <a:gd name="T72" fmla="*/ 23 w 31"/>
                  <a:gd name="T73" fmla="*/ 22 h 46"/>
                  <a:gd name="T74" fmla="*/ 19 w 31"/>
                  <a:gd name="T75" fmla="*/ 24 h 46"/>
                  <a:gd name="T76" fmla="*/ 21 w 31"/>
                  <a:gd name="T77" fmla="*/ 25 h 46"/>
                  <a:gd name="T78" fmla="*/ 23 w 31"/>
                  <a:gd name="T79" fmla="*/ 27 h 46"/>
                  <a:gd name="T80" fmla="*/ 24 w 31"/>
                  <a:gd name="T81" fmla="*/ 29 h 46"/>
                  <a:gd name="T82" fmla="*/ 26 w 31"/>
                  <a:gd name="T83" fmla="*/ 32 h 46"/>
                  <a:gd name="T84" fmla="*/ 30 w 31"/>
                  <a:gd name="T85" fmla="*/ 42 h 46"/>
                  <a:gd name="T86" fmla="*/ 31 w 31"/>
                  <a:gd name="T87" fmla="*/ 44 h 46"/>
                  <a:gd name="T88" fmla="*/ 31 w 31"/>
                  <a:gd name="T89" fmla="*/ 45 h 46"/>
                  <a:gd name="T90" fmla="*/ 22 w 31"/>
                  <a:gd name="T91" fmla="*/ 13 h 46"/>
                  <a:gd name="T92" fmla="*/ 20 w 31"/>
                  <a:gd name="T93" fmla="*/ 8 h 46"/>
                  <a:gd name="T94" fmla="*/ 16 w 31"/>
                  <a:gd name="T95" fmla="*/ 6 h 46"/>
                  <a:gd name="T96" fmla="*/ 14 w 31"/>
                  <a:gd name="T97" fmla="*/ 5 h 46"/>
                  <a:gd name="T98" fmla="*/ 11 w 31"/>
                  <a:gd name="T99" fmla="*/ 5 h 46"/>
                  <a:gd name="T100" fmla="*/ 6 w 31"/>
                  <a:gd name="T101" fmla="*/ 5 h 46"/>
                  <a:gd name="T102" fmla="*/ 6 w 31"/>
                  <a:gd name="T103" fmla="*/ 21 h 46"/>
                  <a:gd name="T104" fmla="*/ 12 w 31"/>
                  <a:gd name="T105" fmla="*/ 21 h 46"/>
                  <a:gd name="T106" fmla="*/ 16 w 31"/>
                  <a:gd name="T107" fmla="*/ 20 h 46"/>
                  <a:gd name="T108" fmla="*/ 19 w 31"/>
                  <a:gd name="T109" fmla="*/ 18 h 46"/>
                  <a:gd name="T110" fmla="*/ 21 w 31"/>
                  <a:gd name="T111" fmla="*/ 16 h 46"/>
                  <a:gd name="T112" fmla="*/ 22 w 31"/>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46">
                    <a:moveTo>
                      <a:pt x="31" y="45"/>
                    </a:moveTo>
                    <a:cubicBezTo>
                      <a:pt x="31" y="45"/>
                      <a:pt x="31" y="45"/>
                      <a:pt x="31" y="45"/>
                    </a:cubicBezTo>
                    <a:cubicBezTo>
                      <a:pt x="31" y="46"/>
                      <a:pt x="30" y="46"/>
                      <a:pt x="30" y="46"/>
                    </a:cubicBezTo>
                    <a:cubicBezTo>
                      <a:pt x="30" y="46"/>
                      <a:pt x="30" y="46"/>
                      <a:pt x="29" y="46"/>
                    </a:cubicBezTo>
                    <a:cubicBezTo>
                      <a:pt x="29" y="46"/>
                      <a:pt x="28" y="46"/>
                      <a:pt x="27" y="46"/>
                    </a:cubicBezTo>
                    <a:cubicBezTo>
                      <a:pt x="27" y="46"/>
                      <a:pt x="26" y="46"/>
                      <a:pt x="26" y="46"/>
                    </a:cubicBezTo>
                    <a:cubicBezTo>
                      <a:pt x="26" y="46"/>
                      <a:pt x="25" y="46"/>
                      <a:pt x="25" y="46"/>
                    </a:cubicBezTo>
                    <a:cubicBezTo>
                      <a:pt x="25" y="46"/>
                      <a:pt x="25" y="45"/>
                      <a:pt x="24" y="45"/>
                    </a:cubicBezTo>
                    <a:cubicBezTo>
                      <a:pt x="24" y="45"/>
                      <a:pt x="24" y="45"/>
                      <a:pt x="24" y="45"/>
                    </a:cubicBezTo>
                    <a:cubicBezTo>
                      <a:pt x="20" y="34"/>
                      <a:pt x="20" y="34"/>
                      <a:pt x="20" y="34"/>
                    </a:cubicBezTo>
                    <a:cubicBezTo>
                      <a:pt x="19" y="33"/>
                      <a:pt x="19" y="32"/>
                      <a:pt x="18" y="31"/>
                    </a:cubicBezTo>
                    <a:cubicBezTo>
                      <a:pt x="18" y="29"/>
                      <a:pt x="17" y="29"/>
                      <a:pt x="17" y="28"/>
                    </a:cubicBezTo>
                    <a:cubicBezTo>
                      <a:pt x="16" y="27"/>
                      <a:pt x="15" y="27"/>
                      <a:pt x="14" y="26"/>
                    </a:cubicBezTo>
                    <a:cubicBezTo>
                      <a:pt x="13" y="26"/>
                      <a:pt x="12" y="26"/>
                      <a:pt x="10" y="26"/>
                    </a:cubicBezTo>
                    <a:cubicBezTo>
                      <a:pt x="6" y="26"/>
                      <a:pt x="6" y="26"/>
                      <a:pt x="6" y="26"/>
                    </a:cubicBezTo>
                    <a:cubicBezTo>
                      <a:pt x="6" y="45"/>
                      <a:pt x="6" y="45"/>
                      <a:pt x="6" y="45"/>
                    </a:cubicBezTo>
                    <a:cubicBezTo>
                      <a:pt x="6" y="45"/>
                      <a:pt x="6" y="45"/>
                      <a:pt x="6" y="45"/>
                    </a:cubicBezTo>
                    <a:cubicBezTo>
                      <a:pt x="6" y="46"/>
                      <a:pt x="6" y="46"/>
                      <a:pt x="6" y="46"/>
                    </a:cubicBezTo>
                    <a:cubicBezTo>
                      <a:pt x="6" y="46"/>
                      <a:pt x="5" y="46"/>
                      <a:pt x="5" y="46"/>
                    </a:cubicBezTo>
                    <a:cubicBezTo>
                      <a:pt x="4" y="46"/>
                      <a:pt x="4" y="46"/>
                      <a:pt x="3" y="46"/>
                    </a:cubicBezTo>
                    <a:cubicBezTo>
                      <a:pt x="3" y="46"/>
                      <a:pt x="2" y="46"/>
                      <a:pt x="2" y="46"/>
                    </a:cubicBezTo>
                    <a:cubicBezTo>
                      <a:pt x="2" y="46"/>
                      <a:pt x="1" y="46"/>
                      <a:pt x="1" y="46"/>
                    </a:cubicBezTo>
                    <a:cubicBezTo>
                      <a:pt x="1" y="46"/>
                      <a:pt x="1" y="46"/>
                      <a:pt x="0" y="45"/>
                    </a:cubicBezTo>
                    <a:cubicBezTo>
                      <a:pt x="0" y="45"/>
                      <a:pt x="0" y="45"/>
                      <a:pt x="0" y="45"/>
                    </a:cubicBezTo>
                    <a:cubicBezTo>
                      <a:pt x="0" y="3"/>
                      <a:pt x="0" y="3"/>
                      <a:pt x="0" y="3"/>
                    </a:cubicBezTo>
                    <a:cubicBezTo>
                      <a:pt x="0" y="2"/>
                      <a:pt x="1" y="1"/>
                      <a:pt x="1" y="1"/>
                    </a:cubicBezTo>
                    <a:cubicBezTo>
                      <a:pt x="2" y="1"/>
                      <a:pt x="2" y="0"/>
                      <a:pt x="3" y="0"/>
                    </a:cubicBezTo>
                    <a:cubicBezTo>
                      <a:pt x="12" y="0"/>
                      <a:pt x="12" y="0"/>
                      <a:pt x="12" y="0"/>
                    </a:cubicBezTo>
                    <a:cubicBezTo>
                      <a:pt x="13" y="0"/>
                      <a:pt x="14" y="0"/>
                      <a:pt x="15" y="0"/>
                    </a:cubicBezTo>
                    <a:cubicBezTo>
                      <a:pt x="16" y="0"/>
                      <a:pt x="17" y="1"/>
                      <a:pt x="17" y="1"/>
                    </a:cubicBezTo>
                    <a:cubicBezTo>
                      <a:pt x="19" y="1"/>
                      <a:pt x="21" y="1"/>
                      <a:pt x="22" y="2"/>
                    </a:cubicBezTo>
                    <a:cubicBezTo>
                      <a:pt x="23" y="3"/>
                      <a:pt x="24" y="4"/>
                      <a:pt x="25" y="5"/>
                    </a:cubicBezTo>
                    <a:cubicBezTo>
                      <a:pt x="26" y="6"/>
                      <a:pt x="27" y="7"/>
                      <a:pt x="27" y="8"/>
                    </a:cubicBezTo>
                    <a:cubicBezTo>
                      <a:pt x="28" y="9"/>
                      <a:pt x="28" y="11"/>
                      <a:pt x="28" y="12"/>
                    </a:cubicBezTo>
                    <a:cubicBezTo>
                      <a:pt x="28" y="14"/>
                      <a:pt x="28" y="15"/>
                      <a:pt x="27" y="16"/>
                    </a:cubicBezTo>
                    <a:cubicBezTo>
                      <a:pt x="27" y="18"/>
                      <a:pt x="26" y="19"/>
                      <a:pt x="26" y="20"/>
                    </a:cubicBezTo>
                    <a:cubicBezTo>
                      <a:pt x="25" y="21"/>
                      <a:pt x="24" y="21"/>
                      <a:pt x="23" y="22"/>
                    </a:cubicBezTo>
                    <a:cubicBezTo>
                      <a:pt x="22" y="23"/>
                      <a:pt x="21" y="23"/>
                      <a:pt x="19" y="24"/>
                    </a:cubicBezTo>
                    <a:cubicBezTo>
                      <a:pt x="20" y="24"/>
                      <a:pt x="21" y="24"/>
                      <a:pt x="21" y="25"/>
                    </a:cubicBezTo>
                    <a:cubicBezTo>
                      <a:pt x="22" y="25"/>
                      <a:pt x="22" y="26"/>
                      <a:pt x="23" y="27"/>
                    </a:cubicBezTo>
                    <a:cubicBezTo>
                      <a:pt x="23" y="27"/>
                      <a:pt x="24" y="28"/>
                      <a:pt x="24" y="29"/>
                    </a:cubicBezTo>
                    <a:cubicBezTo>
                      <a:pt x="25" y="30"/>
                      <a:pt x="25" y="31"/>
                      <a:pt x="26" y="32"/>
                    </a:cubicBezTo>
                    <a:cubicBezTo>
                      <a:pt x="30" y="42"/>
                      <a:pt x="30" y="42"/>
                      <a:pt x="30" y="42"/>
                    </a:cubicBezTo>
                    <a:cubicBezTo>
                      <a:pt x="30" y="43"/>
                      <a:pt x="30" y="44"/>
                      <a:pt x="31" y="44"/>
                    </a:cubicBezTo>
                    <a:cubicBezTo>
                      <a:pt x="31" y="44"/>
                      <a:pt x="31" y="45"/>
                      <a:pt x="31" y="45"/>
                    </a:cubicBezTo>
                    <a:close/>
                    <a:moveTo>
                      <a:pt x="22" y="13"/>
                    </a:moveTo>
                    <a:cubicBezTo>
                      <a:pt x="22" y="11"/>
                      <a:pt x="21" y="10"/>
                      <a:pt x="20" y="8"/>
                    </a:cubicBezTo>
                    <a:cubicBezTo>
                      <a:pt x="20" y="7"/>
                      <a:pt x="18" y="6"/>
                      <a:pt x="16" y="6"/>
                    </a:cubicBezTo>
                    <a:cubicBezTo>
                      <a:pt x="16" y="6"/>
                      <a:pt x="15" y="5"/>
                      <a:pt x="14" y="5"/>
                    </a:cubicBezTo>
                    <a:cubicBezTo>
                      <a:pt x="14" y="5"/>
                      <a:pt x="13" y="5"/>
                      <a:pt x="11" y="5"/>
                    </a:cubicBezTo>
                    <a:cubicBezTo>
                      <a:pt x="6" y="5"/>
                      <a:pt x="6" y="5"/>
                      <a:pt x="6" y="5"/>
                    </a:cubicBezTo>
                    <a:cubicBezTo>
                      <a:pt x="6" y="21"/>
                      <a:pt x="6" y="21"/>
                      <a:pt x="6" y="21"/>
                    </a:cubicBezTo>
                    <a:cubicBezTo>
                      <a:pt x="12" y="21"/>
                      <a:pt x="12" y="21"/>
                      <a:pt x="12" y="21"/>
                    </a:cubicBezTo>
                    <a:cubicBezTo>
                      <a:pt x="14" y="21"/>
                      <a:pt x="15" y="20"/>
                      <a:pt x="16" y="20"/>
                    </a:cubicBezTo>
                    <a:cubicBezTo>
                      <a:pt x="18" y="20"/>
                      <a:pt x="19" y="19"/>
                      <a:pt x="19" y="18"/>
                    </a:cubicBezTo>
                    <a:cubicBezTo>
                      <a:pt x="20" y="18"/>
                      <a:pt x="21" y="17"/>
                      <a:pt x="21" y="16"/>
                    </a:cubicBezTo>
                    <a:cubicBezTo>
                      <a:pt x="21" y="15"/>
                      <a:pt x="22" y="14"/>
                      <a:pt x="22"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7" name="Freeform 585">
                <a:extLst>
                  <a:ext uri="{FF2B5EF4-FFF2-40B4-BE49-F238E27FC236}">
                    <a16:creationId xmlns:a16="http://schemas.microsoft.com/office/drawing/2014/main" id="{0EB846D5-D190-4FA9-B970-1A436205AD6B}"/>
                  </a:ext>
                </a:extLst>
              </p:cNvPr>
              <p:cNvSpPr>
                <a:spLocks/>
              </p:cNvSpPr>
              <p:nvPr userDrawn="1"/>
            </p:nvSpPr>
            <p:spPr bwMode="auto">
              <a:xfrm>
                <a:off x="5236" y="2995"/>
                <a:ext cx="18" cy="35"/>
              </a:xfrm>
              <a:custGeom>
                <a:avLst/>
                <a:gdLst>
                  <a:gd name="T0" fmla="*/ 24 w 24"/>
                  <a:gd name="T1" fmla="*/ 43 h 46"/>
                  <a:gd name="T2" fmla="*/ 24 w 24"/>
                  <a:gd name="T3" fmla="*/ 44 h 46"/>
                  <a:gd name="T4" fmla="*/ 24 w 24"/>
                  <a:gd name="T5" fmla="*/ 45 h 46"/>
                  <a:gd name="T6" fmla="*/ 23 w 24"/>
                  <a:gd name="T7" fmla="*/ 46 h 46"/>
                  <a:gd name="T8" fmla="*/ 23 w 24"/>
                  <a:gd name="T9" fmla="*/ 46 h 46"/>
                  <a:gd name="T10" fmla="*/ 3 w 24"/>
                  <a:gd name="T11" fmla="*/ 46 h 46"/>
                  <a:gd name="T12" fmla="*/ 1 w 24"/>
                  <a:gd name="T13" fmla="*/ 45 h 46"/>
                  <a:gd name="T14" fmla="*/ 0 w 24"/>
                  <a:gd name="T15" fmla="*/ 43 h 46"/>
                  <a:gd name="T16" fmla="*/ 0 w 24"/>
                  <a:gd name="T17" fmla="*/ 1 h 46"/>
                  <a:gd name="T18" fmla="*/ 1 w 24"/>
                  <a:gd name="T19" fmla="*/ 1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1 h 46"/>
                  <a:gd name="T32" fmla="*/ 6 w 24"/>
                  <a:gd name="T33" fmla="*/ 1 h 46"/>
                  <a:gd name="T34" fmla="*/ 6 w 24"/>
                  <a:gd name="T35" fmla="*/ 41 h 46"/>
                  <a:gd name="T36" fmla="*/ 23 w 24"/>
                  <a:gd name="T37" fmla="*/ 41 h 46"/>
                  <a:gd name="T38" fmla="*/ 23 w 24"/>
                  <a:gd name="T39" fmla="*/ 41 h 46"/>
                  <a:gd name="T40" fmla="*/ 24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4"/>
                      <a:pt x="24" y="44"/>
                      <a:pt x="24" y="44"/>
                    </a:cubicBezTo>
                    <a:cubicBezTo>
                      <a:pt x="24" y="45"/>
                      <a:pt x="24" y="45"/>
                      <a:pt x="24" y="45"/>
                    </a:cubicBezTo>
                    <a:cubicBezTo>
                      <a:pt x="24" y="45"/>
                      <a:pt x="24" y="46"/>
                      <a:pt x="23" y="46"/>
                    </a:cubicBezTo>
                    <a:cubicBezTo>
                      <a:pt x="23" y="46"/>
                      <a:pt x="23" y="46"/>
                      <a:pt x="23" y="46"/>
                    </a:cubicBezTo>
                    <a:cubicBezTo>
                      <a:pt x="3" y="46"/>
                      <a:pt x="3" y="46"/>
                      <a:pt x="3" y="46"/>
                    </a:cubicBezTo>
                    <a:cubicBezTo>
                      <a:pt x="2" y="46"/>
                      <a:pt x="2" y="46"/>
                      <a:pt x="1" y="45"/>
                    </a:cubicBezTo>
                    <a:cubicBezTo>
                      <a:pt x="1" y="45"/>
                      <a:pt x="0" y="44"/>
                      <a:pt x="0" y="43"/>
                    </a:cubicBezTo>
                    <a:cubicBezTo>
                      <a:pt x="0" y="1"/>
                      <a:pt x="0" y="1"/>
                      <a:pt x="0" y="1"/>
                    </a:cubicBezTo>
                    <a:cubicBezTo>
                      <a:pt x="0" y="1"/>
                      <a:pt x="0" y="1"/>
                      <a:pt x="1" y="1"/>
                    </a:cubicBezTo>
                    <a:cubicBezTo>
                      <a:pt x="1" y="1"/>
                      <a:pt x="1" y="0"/>
                      <a:pt x="1" y="0"/>
                    </a:cubicBezTo>
                    <a:cubicBezTo>
                      <a:pt x="1" y="0"/>
                      <a:pt x="2" y="0"/>
                      <a:pt x="2" y="0"/>
                    </a:cubicBezTo>
                    <a:cubicBezTo>
                      <a:pt x="2" y="0"/>
                      <a:pt x="3" y="0"/>
                      <a:pt x="3" y="0"/>
                    </a:cubicBezTo>
                    <a:cubicBezTo>
                      <a:pt x="4" y="0"/>
                      <a:pt x="5" y="0"/>
                      <a:pt x="5" y="0"/>
                    </a:cubicBezTo>
                    <a:cubicBezTo>
                      <a:pt x="5" y="0"/>
                      <a:pt x="6" y="0"/>
                      <a:pt x="6" y="0"/>
                    </a:cubicBezTo>
                    <a:cubicBezTo>
                      <a:pt x="6" y="0"/>
                      <a:pt x="6" y="1"/>
                      <a:pt x="6" y="1"/>
                    </a:cubicBezTo>
                    <a:cubicBezTo>
                      <a:pt x="6" y="1"/>
                      <a:pt x="6" y="1"/>
                      <a:pt x="6" y="1"/>
                    </a:cubicBezTo>
                    <a:cubicBezTo>
                      <a:pt x="6" y="41"/>
                      <a:pt x="6" y="41"/>
                      <a:pt x="6" y="41"/>
                    </a:cubicBezTo>
                    <a:cubicBezTo>
                      <a:pt x="23" y="41"/>
                      <a:pt x="23" y="41"/>
                      <a:pt x="23" y="41"/>
                    </a:cubicBezTo>
                    <a:cubicBezTo>
                      <a:pt x="23" y="41"/>
                      <a:pt x="23" y="41"/>
                      <a:pt x="23" y="41"/>
                    </a:cubicBezTo>
                    <a:cubicBezTo>
                      <a:pt x="24" y="41"/>
                      <a:pt x="24" y="41"/>
                      <a:pt x="24" y="41"/>
                    </a:cubicBezTo>
                    <a:cubicBezTo>
                      <a:pt x="24" y="41"/>
                      <a:pt x="24" y="42"/>
                      <a:pt x="24" y="42"/>
                    </a:cubicBezTo>
                    <a:cubicBezTo>
                      <a:pt x="24" y="42"/>
                      <a:pt x="24" y="43"/>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8" name="Freeform 586">
                <a:extLst>
                  <a:ext uri="{FF2B5EF4-FFF2-40B4-BE49-F238E27FC236}">
                    <a16:creationId xmlns:a16="http://schemas.microsoft.com/office/drawing/2014/main" id="{9388F414-2366-4A29-AB36-0BFF9440DE0F}"/>
                  </a:ext>
                </a:extLst>
              </p:cNvPr>
              <p:cNvSpPr>
                <a:spLocks noEditPoints="1"/>
              </p:cNvSpPr>
              <p:nvPr userDrawn="1"/>
            </p:nvSpPr>
            <p:spPr bwMode="auto">
              <a:xfrm>
                <a:off x="5256" y="2995"/>
                <a:ext cx="29" cy="35"/>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4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6 w 39"/>
                  <a:gd name="T43" fmla="*/ 1 h 46"/>
                  <a:gd name="T44" fmla="*/ 17 w 39"/>
                  <a:gd name="T45" fmla="*/ 0 h 46"/>
                  <a:gd name="T46" fmla="*/ 18 w 39"/>
                  <a:gd name="T47" fmla="*/ 0 h 46"/>
                  <a:gd name="T48" fmla="*/ 19 w 39"/>
                  <a:gd name="T49" fmla="*/ 0 h 46"/>
                  <a:gd name="T50" fmla="*/ 21 w 39"/>
                  <a:gd name="T51" fmla="*/ 0 h 46"/>
                  <a:gd name="T52" fmla="*/ 22 w 39"/>
                  <a:gd name="T53" fmla="*/ 0 h 46"/>
                  <a:gd name="T54" fmla="*/ 23 w 39"/>
                  <a:gd name="T55" fmla="*/ 1 h 46"/>
                  <a:gd name="T56" fmla="*/ 24 w 39"/>
                  <a:gd name="T57" fmla="*/ 1 h 46"/>
                  <a:gd name="T58" fmla="*/ 39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5"/>
                      <a:pt x="39" y="45"/>
                    </a:cubicBezTo>
                    <a:cubicBezTo>
                      <a:pt x="39" y="45"/>
                      <a:pt x="39" y="45"/>
                      <a:pt x="39" y="46"/>
                    </a:cubicBezTo>
                    <a:cubicBezTo>
                      <a:pt x="39" y="46"/>
                      <a:pt x="38" y="46"/>
                      <a:pt x="38" y="46"/>
                    </a:cubicBezTo>
                    <a:cubicBezTo>
                      <a:pt x="37" y="46"/>
                      <a:pt x="37" y="46"/>
                      <a:pt x="36" y="46"/>
                    </a:cubicBezTo>
                    <a:cubicBezTo>
                      <a:pt x="35" y="46"/>
                      <a:pt x="35" y="46"/>
                      <a:pt x="34" y="46"/>
                    </a:cubicBezTo>
                    <a:cubicBezTo>
                      <a:pt x="34" y="46"/>
                      <a:pt x="34" y="46"/>
                      <a:pt x="33" y="46"/>
                    </a:cubicBezTo>
                    <a:cubicBezTo>
                      <a:pt x="33" y="46"/>
                      <a:pt x="33" y="46"/>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6" y="46"/>
                      <a:pt x="5" y="46"/>
                    </a:cubicBezTo>
                    <a:cubicBezTo>
                      <a:pt x="5" y="46"/>
                      <a:pt x="5" y="46"/>
                      <a:pt x="4" y="46"/>
                    </a:cubicBezTo>
                    <a:cubicBezTo>
                      <a:pt x="4" y="46"/>
                      <a:pt x="3" y="46"/>
                      <a:pt x="3" y="46"/>
                    </a:cubicBezTo>
                    <a:cubicBezTo>
                      <a:pt x="2" y="46"/>
                      <a:pt x="2" y="46"/>
                      <a:pt x="1" y="46"/>
                    </a:cubicBezTo>
                    <a:cubicBezTo>
                      <a:pt x="1" y="46"/>
                      <a:pt x="0" y="46"/>
                      <a:pt x="0" y="46"/>
                    </a:cubicBezTo>
                    <a:cubicBezTo>
                      <a:pt x="0" y="45"/>
                      <a:pt x="0" y="45"/>
                      <a:pt x="0" y="45"/>
                    </a:cubicBezTo>
                    <a:cubicBezTo>
                      <a:pt x="0" y="45"/>
                      <a:pt x="0" y="44"/>
                      <a:pt x="0" y="44"/>
                    </a:cubicBezTo>
                    <a:cubicBezTo>
                      <a:pt x="15" y="1"/>
                      <a:pt x="15" y="1"/>
                      <a:pt x="15" y="1"/>
                    </a:cubicBezTo>
                    <a:cubicBezTo>
                      <a:pt x="16" y="1"/>
                      <a:pt x="16" y="1"/>
                      <a:pt x="16" y="1"/>
                    </a:cubicBezTo>
                    <a:cubicBezTo>
                      <a:pt x="16" y="1"/>
                      <a:pt x="16" y="0"/>
                      <a:pt x="17" y="0"/>
                    </a:cubicBezTo>
                    <a:cubicBezTo>
                      <a:pt x="17" y="0"/>
                      <a:pt x="17" y="0"/>
                      <a:pt x="18" y="0"/>
                    </a:cubicBezTo>
                    <a:cubicBezTo>
                      <a:pt x="18" y="0"/>
                      <a:pt x="19" y="0"/>
                      <a:pt x="19" y="0"/>
                    </a:cubicBezTo>
                    <a:cubicBezTo>
                      <a:pt x="20" y="0"/>
                      <a:pt x="21" y="0"/>
                      <a:pt x="21" y="0"/>
                    </a:cubicBezTo>
                    <a:cubicBezTo>
                      <a:pt x="22" y="0"/>
                      <a:pt x="22" y="0"/>
                      <a:pt x="22" y="0"/>
                    </a:cubicBezTo>
                    <a:cubicBezTo>
                      <a:pt x="23" y="0"/>
                      <a:pt x="23" y="1"/>
                      <a:pt x="23" y="1"/>
                    </a:cubicBezTo>
                    <a:cubicBezTo>
                      <a:pt x="23" y="1"/>
                      <a:pt x="23" y="1"/>
                      <a:pt x="24" y="1"/>
                    </a:cubicBezTo>
                    <a:lnTo>
                      <a:pt x="39"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9" name="Freeform 587">
                <a:extLst>
                  <a:ext uri="{FF2B5EF4-FFF2-40B4-BE49-F238E27FC236}">
                    <a16:creationId xmlns:a16="http://schemas.microsoft.com/office/drawing/2014/main" id="{9D79A6B8-7A3C-4FF7-A5A5-95906B8BD3EF}"/>
                  </a:ext>
                </a:extLst>
              </p:cNvPr>
              <p:cNvSpPr>
                <a:spLocks/>
              </p:cNvSpPr>
              <p:nvPr userDrawn="1"/>
            </p:nvSpPr>
            <p:spPr bwMode="auto">
              <a:xfrm>
                <a:off x="5290" y="2995"/>
                <a:ext cx="27" cy="35"/>
              </a:xfrm>
              <a:custGeom>
                <a:avLst/>
                <a:gdLst>
                  <a:gd name="T0" fmla="*/ 35 w 35"/>
                  <a:gd name="T1" fmla="*/ 43 h 46"/>
                  <a:gd name="T2" fmla="*/ 35 w 35"/>
                  <a:gd name="T3" fmla="*/ 45 h 46"/>
                  <a:gd name="T4" fmla="*/ 34 w 35"/>
                  <a:gd name="T5" fmla="*/ 45 h 46"/>
                  <a:gd name="T6" fmla="*/ 33 w 35"/>
                  <a:gd name="T7" fmla="*/ 46 h 46"/>
                  <a:gd name="T8" fmla="*/ 32 w 35"/>
                  <a:gd name="T9" fmla="*/ 46 h 46"/>
                  <a:gd name="T10" fmla="*/ 30 w 35"/>
                  <a:gd name="T11" fmla="*/ 46 h 46"/>
                  <a:gd name="T12" fmla="*/ 28 w 35"/>
                  <a:gd name="T13" fmla="*/ 46 h 46"/>
                  <a:gd name="T14" fmla="*/ 27 w 35"/>
                  <a:gd name="T15" fmla="*/ 45 h 46"/>
                  <a:gd name="T16" fmla="*/ 26 w 35"/>
                  <a:gd name="T17" fmla="*/ 44 h 46"/>
                  <a:gd name="T18" fmla="*/ 24 w 35"/>
                  <a:gd name="T19" fmla="*/ 41 h 46"/>
                  <a:gd name="T20" fmla="*/ 11 w 35"/>
                  <a:gd name="T21" fmla="*/ 16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6 h 46"/>
                  <a:gd name="T38" fmla="*/ 5 w 35"/>
                  <a:gd name="T39" fmla="*/ 46 h 46"/>
                  <a:gd name="T40" fmla="*/ 3 w 35"/>
                  <a:gd name="T41" fmla="*/ 46 h 46"/>
                  <a:gd name="T42" fmla="*/ 2 w 35"/>
                  <a:gd name="T43" fmla="*/ 46 h 46"/>
                  <a:gd name="T44" fmla="*/ 1 w 35"/>
                  <a:gd name="T45" fmla="*/ 46 h 46"/>
                  <a:gd name="T46" fmla="*/ 1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8 w 35"/>
                  <a:gd name="T59" fmla="*/ 0 h 46"/>
                  <a:gd name="T60" fmla="*/ 9 w 35"/>
                  <a:gd name="T61" fmla="*/ 1 h 46"/>
                  <a:gd name="T62" fmla="*/ 10 w 35"/>
                  <a:gd name="T63" fmla="*/ 2 h 46"/>
                  <a:gd name="T64" fmla="*/ 11 w 35"/>
                  <a:gd name="T65" fmla="*/ 4 h 46"/>
                  <a:gd name="T66" fmla="*/ 22 w 35"/>
                  <a:gd name="T67" fmla="*/ 24 h 46"/>
                  <a:gd name="T68" fmla="*/ 24 w 35"/>
                  <a:gd name="T69" fmla="*/ 28 h 46"/>
                  <a:gd name="T70" fmla="*/ 25 w 35"/>
                  <a:gd name="T71" fmla="*/ 31 h 46"/>
                  <a:gd name="T72" fmla="*/ 27 w 35"/>
                  <a:gd name="T73" fmla="*/ 34 h 46"/>
                  <a:gd name="T74" fmla="*/ 29 w 35"/>
                  <a:gd name="T75" fmla="*/ 38 h 46"/>
                  <a:gd name="T76" fmla="*/ 29 w 35"/>
                  <a:gd name="T77" fmla="*/ 38 h 46"/>
                  <a:gd name="T78" fmla="*/ 29 w 35"/>
                  <a:gd name="T79" fmla="*/ 32 h 46"/>
                  <a:gd name="T80" fmla="*/ 29 w 35"/>
                  <a:gd name="T81" fmla="*/ 26 h 46"/>
                  <a:gd name="T82" fmla="*/ 29 w 35"/>
                  <a:gd name="T83" fmla="*/ 1 h 46"/>
                  <a:gd name="T84" fmla="*/ 29 w 35"/>
                  <a:gd name="T85" fmla="*/ 1 h 46"/>
                  <a:gd name="T86" fmla="*/ 29 w 35"/>
                  <a:gd name="T87" fmla="*/ 1 h 46"/>
                  <a:gd name="T88" fmla="*/ 30 w 35"/>
                  <a:gd name="T89" fmla="*/ 0 h 46"/>
                  <a:gd name="T90" fmla="*/ 32 w 35"/>
                  <a:gd name="T91" fmla="*/ 0 h 46"/>
                  <a:gd name="T92" fmla="*/ 33 w 35"/>
                  <a:gd name="T93" fmla="*/ 0 h 46"/>
                  <a:gd name="T94" fmla="*/ 34 w 35"/>
                  <a:gd name="T95" fmla="*/ 1 h 46"/>
                  <a:gd name="T96" fmla="*/ 35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5" y="44"/>
                      <a:pt x="35" y="45"/>
                    </a:cubicBezTo>
                    <a:cubicBezTo>
                      <a:pt x="34" y="45"/>
                      <a:pt x="34" y="45"/>
                      <a:pt x="34" y="45"/>
                    </a:cubicBezTo>
                    <a:cubicBezTo>
                      <a:pt x="34" y="46"/>
                      <a:pt x="33" y="46"/>
                      <a:pt x="33" y="46"/>
                    </a:cubicBezTo>
                    <a:cubicBezTo>
                      <a:pt x="33" y="46"/>
                      <a:pt x="32" y="46"/>
                      <a:pt x="32" y="46"/>
                    </a:cubicBezTo>
                    <a:cubicBezTo>
                      <a:pt x="30" y="46"/>
                      <a:pt x="30" y="46"/>
                      <a:pt x="30" y="46"/>
                    </a:cubicBezTo>
                    <a:cubicBezTo>
                      <a:pt x="29" y="46"/>
                      <a:pt x="29" y="46"/>
                      <a:pt x="28" y="46"/>
                    </a:cubicBezTo>
                    <a:cubicBezTo>
                      <a:pt x="28" y="46"/>
                      <a:pt x="28" y="45"/>
                      <a:pt x="27" y="45"/>
                    </a:cubicBezTo>
                    <a:cubicBezTo>
                      <a:pt x="27" y="45"/>
                      <a:pt x="26" y="44"/>
                      <a:pt x="26" y="44"/>
                    </a:cubicBezTo>
                    <a:cubicBezTo>
                      <a:pt x="25" y="43"/>
                      <a:pt x="25" y="42"/>
                      <a:pt x="24" y="41"/>
                    </a:cubicBezTo>
                    <a:cubicBezTo>
                      <a:pt x="11" y="16"/>
                      <a:pt x="11" y="16"/>
                      <a:pt x="11" y="16"/>
                    </a:cubicBezTo>
                    <a:cubicBezTo>
                      <a:pt x="10" y="14"/>
                      <a:pt x="9" y="13"/>
                      <a:pt x="8" y="11"/>
                    </a:cubicBezTo>
                    <a:cubicBezTo>
                      <a:pt x="8"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6"/>
                      <a:pt x="6" y="46"/>
                      <a:pt x="6" y="46"/>
                    </a:cubicBezTo>
                    <a:cubicBezTo>
                      <a:pt x="6" y="46"/>
                      <a:pt x="5" y="46"/>
                      <a:pt x="5" y="46"/>
                    </a:cubicBezTo>
                    <a:cubicBezTo>
                      <a:pt x="4" y="46"/>
                      <a:pt x="4" y="46"/>
                      <a:pt x="3" y="46"/>
                    </a:cubicBezTo>
                    <a:cubicBezTo>
                      <a:pt x="3" y="46"/>
                      <a:pt x="2" y="46"/>
                      <a:pt x="2" y="46"/>
                    </a:cubicBezTo>
                    <a:cubicBezTo>
                      <a:pt x="2" y="46"/>
                      <a:pt x="1" y="46"/>
                      <a:pt x="1" y="46"/>
                    </a:cubicBezTo>
                    <a:cubicBezTo>
                      <a:pt x="1" y="46"/>
                      <a:pt x="1" y="46"/>
                      <a:pt x="1" y="45"/>
                    </a:cubicBezTo>
                    <a:cubicBezTo>
                      <a:pt x="0" y="45"/>
                      <a:pt x="0" y="45"/>
                      <a:pt x="0" y="45"/>
                    </a:cubicBezTo>
                    <a:cubicBezTo>
                      <a:pt x="0" y="3"/>
                      <a:pt x="0" y="3"/>
                      <a:pt x="0" y="3"/>
                    </a:cubicBezTo>
                    <a:cubicBezTo>
                      <a:pt x="0" y="2"/>
                      <a:pt x="1" y="1"/>
                      <a:pt x="1" y="1"/>
                    </a:cubicBezTo>
                    <a:cubicBezTo>
                      <a:pt x="2" y="1"/>
                      <a:pt x="2" y="0"/>
                      <a:pt x="3" y="0"/>
                    </a:cubicBezTo>
                    <a:cubicBezTo>
                      <a:pt x="6" y="0"/>
                      <a:pt x="6" y="0"/>
                      <a:pt x="6" y="0"/>
                    </a:cubicBezTo>
                    <a:cubicBezTo>
                      <a:pt x="7" y="0"/>
                      <a:pt x="7" y="0"/>
                      <a:pt x="8" y="0"/>
                    </a:cubicBezTo>
                    <a:cubicBezTo>
                      <a:pt x="8" y="1"/>
                      <a:pt x="9" y="1"/>
                      <a:pt x="9" y="1"/>
                    </a:cubicBezTo>
                    <a:cubicBezTo>
                      <a:pt x="9" y="1"/>
                      <a:pt x="10" y="2"/>
                      <a:pt x="10" y="2"/>
                    </a:cubicBezTo>
                    <a:cubicBezTo>
                      <a:pt x="10" y="3"/>
                      <a:pt x="11" y="3"/>
                      <a:pt x="11" y="4"/>
                    </a:cubicBezTo>
                    <a:cubicBezTo>
                      <a:pt x="22" y="24"/>
                      <a:pt x="22" y="24"/>
                      <a:pt x="22" y="24"/>
                    </a:cubicBezTo>
                    <a:cubicBezTo>
                      <a:pt x="22" y="25"/>
                      <a:pt x="23" y="26"/>
                      <a:pt x="24" y="28"/>
                    </a:cubicBezTo>
                    <a:cubicBezTo>
                      <a:pt x="24" y="29"/>
                      <a:pt x="25" y="30"/>
                      <a:pt x="25" y="31"/>
                    </a:cubicBezTo>
                    <a:cubicBezTo>
                      <a:pt x="26" y="32"/>
                      <a:pt x="27" y="33"/>
                      <a:pt x="27" y="34"/>
                    </a:cubicBezTo>
                    <a:cubicBezTo>
                      <a:pt x="28" y="35"/>
                      <a:pt x="28" y="36"/>
                      <a:pt x="29" y="38"/>
                    </a:cubicBezTo>
                    <a:cubicBezTo>
                      <a:pt x="29" y="38"/>
                      <a:pt x="29" y="38"/>
                      <a:pt x="29" y="38"/>
                    </a:cubicBezTo>
                    <a:cubicBezTo>
                      <a:pt x="29" y="36"/>
                      <a:pt x="29" y="34"/>
                      <a:pt x="29" y="32"/>
                    </a:cubicBezTo>
                    <a:cubicBezTo>
                      <a:pt x="29" y="30"/>
                      <a:pt x="29" y="28"/>
                      <a:pt x="29" y="26"/>
                    </a:cubicBezTo>
                    <a:cubicBezTo>
                      <a:pt x="29" y="1"/>
                      <a:pt x="29" y="1"/>
                      <a:pt x="29" y="1"/>
                    </a:cubicBezTo>
                    <a:cubicBezTo>
                      <a:pt x="29" y="1"/>
                      <a:pt x="29" y="1"/>
                      <a:pt x="29" y="1"/>
                    </a:cubicBezTo>
                    <a:cubicBezTo>
                      <a:pt x="29" y="1"/>
                      <a:pt x="29" y="1"/>
                      <a:pt x="29" y="1"/>
                    </a:cubicBezTo>
                    <a:cubicBezTo>
                      <a:pt x="30" y="0"/>
                      <a:pt x="30" y="0"/>
                      <a:pt x="30" y="0"/>
                    </a:cubicBezTo>
                    <a:cubicBezTo>
                      <a:pt x="31" y="0"/>
                      <a:pt x="31" y="0"/>
                      <a:pt x="32" y="0"/>
                    </a:cubicBezTo>
                    <a:cubicBezTo>
                      <a:pt x="32" y="0"/>
                      <a:pt x="33" y="0"/>
                      <a:pt x="33" y="0"/>
                    </a:cubicBezTo>
                    <a:cubicBezTo>
                      <a:pt x="34" y="0"/>
                      <a:pt x="34" y="0"/>
                      <a:pt x="34" y="1"/>
                    </a:cubicBezTo>
                    <a:cubicBezTo>
                      <a:pt x="34" y="1"/>
                      <a:pt x="35" y="1"/>
                      <a:pt x="35"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0" name="Freeform 588">
                <a:extLst>
                  <a:ext uri="{FF2B5EF4-FFF2-40B4-BE49-F238E27FC236}">
                    <a16:creationId xmlns:a16="http://schemas.microsoft.com/office/drawing/2014/main" id="{A346CC6E-765E-4190-8745-87454DA4AA57}"/>
                  </a:ext>
                </a:extLst>
              </p:cNvPr>
              <p:cNvSpPr>
                <a:spLocks noEditPoints="1"/>
              </p:cNvSpPr>
              <p:nvPr userDrawn="1"/>
            </p:nvSpPr>
            <p:spPr bwMode="auto">
              <a:xfrm>
                <a:off x="5326" y="2995"/>
                <a:ext cx="26" cy="35"/>
              </a:xfrm>
              <a:custGeom>
                <a:avLst/>
                <a:gdLst>
                  <a:gd name="T0" fmla="*/ 35 w 35"/>
                  <a:gd name="T1" fmla="*/ 22 h 46"/>
                  <a:gd name="T2" fmla="*/ 33 w 35"/>
                  <a:gd name="T3" fmla="*/ 33 h 46"/>
                  <a:gd name="T4" fmla="*/ 29 w 35"/>
                  <a:gd name="T5" fmla="*/ 40 h 46"/>
                  <a:gd name="T6" fmla="*/ 22 w 35"/>
                  <a:gd name="T7" fmla="*/ 44 h 46"/>
                  <a:gd name="T8" fmla="*/ 12 w 35"/>
                  <a:gd name="T9" fmla="*/ 46 h 46"/>
                  <a:gd name="T10" fmla="*/ 2 w 35"/>
                  <a:gd name="T11" fmla="*/ 46 h 46"/>
                  <a:gd name="T12" fmla="*/ 1 w 35"/>
                  <a:gd name="T13" fmla="*/ 45 h 46"/>
                  <a:gd name="T14" fmla="*/ 0 w 35"/>
                  <a:gd name="T15" fmla="*/ 43 h 46"/>
                  <a:gd name="T16" fmla="*/ 0 w 35"/>
                  <a:gd name="T17" fmla="*/ 3 h 46"/>
                  <a:gd name="T18" fmla="*/ 1 w 35"/>
                  <a:gd name="T19" fmla="*/ 1 h 46"/>
                  <a:gd name="T20" fmla="*/ 2 w 35"/>
                  <a:gd name="T21" fmla="*/ 0 h 46"/>
                  <a:gd name="T22" fmla="*/ 12 w 35"/>
                  <a:gd name="T23" fmla="*/ 0 h 46"/>
                  <a:gd name="T24" fmla="*/ 22 w 35"/>
                  <a:gd name="T25" fmla="*/ 2 h 46"/>
                  <a:gd name="T26" fmla="*/ 29 w 35"/>
                  <a:gd name="T27" fmla="*/ 6 h 46"/>
                  <a:gd name="T28" fmla="*/ 33 w 35"/>
                  <a:gd name="T29" fmla="*/ 13 h 46"/>
                  <a:gd name="T30" fmla="*/ 35 w 35"/>
                  <a:gd name="T31" fmla="*/ 22 h 46"/>
                  <a:gd name="T32" fmla="*/ 28 w 35"/>
                  <a:gd name="T33" fmla="*/ 23 h 46"/>
                  <a:gd name="T34" fmla="*/ 28 w 35"/>
                  <a:gd name="T35" fmla="*/ 16 h 46"/>
                  <a:gd name="T36" fmla="*/ 25 w 35"/>
                  <a:gd name="T37" fmla="*/ 10 h 46"/>
                  <a:gd name="T38" fmla="*/ 20 w 35"/>
                  <a:gd name="T39" fmla="*/ 7 h 46"/>
                  <a:gd name="T40" fmla="*/ 12 w 35"/>
                  <a:gd name="T41" fmla="*/ 5 h 46"/>
                  <a:gd name="T42" fmla="*/ 6 w 35"/>
                  <a:gd name="T43" fmla="*/ 5 h 46"/>
                  <a:gd name="T44" fmla="*/ 6 w 35"/>
                  <a:gd name="T45" fmla="*/ 41 h 46"/>
                  <a:gd name="T46" fmla="*/ 12 w 35"/>
                  <a:gd name="T47" fmla="*/ 41 h 46"/>
                  <a:gd name="T48" fmla="*/ 19 w 35"/>
                  <a:gd name="T49" fmla="*/ 40 h 46"/>
                  <a:gd name="T50" fmla="*/ 24 w 35"/>
                  <a:gd name="T51" fmla="*/ 36 h 46"/>
                  <a:gd name="T52" fmla="*/ 27 w 35"/>
                  <a:gd name="T53" fmla="*/ 31 h 46"/>
                  <a:gd name="T54" fmla="*/ 28 w 35"/>
                  <a:gd name="T5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4" y="30"/>
                      <a:pt x="33" y="33"/>
                    </a:cubicBezTo>
                    <a:cubicBezTo>
                      <a:pt x="32" y="36"/>
                      <a:pt x="31" y="38"/>
                      <a:pt x="29" y="40"/>
                    </a:cubicBezTo>
                    <a:cubicBezTo>
                      <a:pt x="27" y="42"/>
                      <a:pt x="25" y="43"/>
                      <a:pt x="22" y="44"/>
                    </a:cubicBezTo>
                    <a:cubicBezTo>
                      <a:pt x="19" y="45"/>
                      <a:pt x="16" y="46"/>
                      <a:pt x="12" y="46"/>
                    </a:cubicBezTo>
                    <a:cubicBezTo>
                      <a:pt x="2" y="46"/>
                      <a:pt x="2" y="46"/>
                      <a:pt x="2" y="46"/>
                    </a:cubicBezTo>
                    <a:cubicBezTo>
                      <a:pt x="2" y="46"/>
                      <a:pt x="1" y="46"/>
                      <a:pt x="1" y="45"/>
                    </a:cubicBezTo>
                    <a:cubicBezTo>
                      <a:pt x="0" y="45"/>
                      <a:pt x="0" y="44"/>
                      <a:pt x="0" y="43"/>
                    </a:cubicBezTo>
                    <a:cubicBezTo>
                      <a:pt x="0" y="3"/>
                      <a:pt x="0" y="3"/>
                      <a:pt x="0" y="3"/>
                    </a:cubicBezTo>
                    <a:cubicBezTo>
                      <a:pt x="0" y="2"/>
                      <a:pt x="0" y="1"/>
                      <a:pt x="1" y="1"/>
                    </a:cubicBezTo>
                    <a:cubicBezTo>
                      <a:pt x="1" y="1"/>
                      <a:pt x="2" y="0"/>
                      <a:pt x="2" y="0"/>
                    </a:cubicBezTo>
                    <a:cubicBezTo>
                      <a:pt x="12" y="0"/>
                      <a:pt x="12" y="0"/>
                      <a:pt x="12" y="0"/>
                    </a:cubicBezTo>
                    <a:cubicBezTo>
                      <a:pt x="16" y="0"/>
                      <a:pt x="20" y="1"/>
                      <a:pt x="22" y="2"/>
                    </a:cubicBezTo>
                    <a:cubicBezTo>
                      <a:pt x="25" y="3"/>
                      <a:pt x="27" y="4"/>
                      <a:pt x="29" y="6"/>
                    </a:cubicBezTo>
                    <a:cubicBezTo>
                      <a:pt x="31" y="8"/>
                      <a:pt x="32" y="10"/>
                      <a:pt x="33" y="13"/>
                    </a:cubicBezTo>
                    <a:cubicBezTo>
                      <a:pt x="34" y="16"/>
                      <a:pt x="35" y="19"/>
                      <a:pt x="35" y="22"/>
                    </a:cubicBezTo>
                    <a:close/>
                    <a:moveTo>
                      <a:pt x="28" y="23"/>
                    </a:moveTo>
                    <a:cubicBezTo>
                      <a:pt x="28" y="20"/>
                      <a:pt x="28" y="18"/>
                      <a:pt x="28" y="16"/>
                    </a:cubicBezTo>
                    <a:cubicBezTo>
                      <a:pt x="27" y="14"/>
                      <a:pt x="26" y="12"/>
                      <a:pt x="25" y="10"/>
                    </a:cubicBezTo>
                    <a:cubicBezTo>
                      <a:pt x="23" y="9"/>
                      <a:pt x="22" y="8"/>
                      <a:pt x="20" y="7"/>
                    </a:cubicBezTo>
                    <a:cubicBezTo>
                      <a:pt x="18" y="6"/>
                      <a:pt x="15" y="5"/>
                      <a:pt x="12" y="5"/>
                    </a:cubicBezTo>
                    <a:cubicBezTo>
                      <a:pt x="6" y="5"/>
                      <a:pt x="6" y="5"/>
                      <a:pt x="6" y="5"/>
                    </a:cubicBezTo>
                    <a:cubicBezTo>
                      <a:pt x="6" y="41"/>
                      <a:pt x="6" y="41"/>
                      <a:pt x="6" y="41"/>
                    </a:cubicBezTo>
                    <a:cubicBezTo>
                      <a:pt x="12" y="41"/>
                      <a:pt x="12" y="41"/>
                      <a:pt x="12" y="41"/>
                    </a:cubicBezTo>
                    <a:cubicBezTo>
                      <a:pt x="15" y="41"/>
                      <a:pt x="17" y="40"/>
                      <a:pt x="19" y="40"/>
                    </a:cubicBezTo>
                    <a:cubicBezTo>
                      <a:pt x="21" y="39"/>
                      <a:pt x="23" y="38"/>
                      <a:pt x="24" y="36"/>
                    </a:cubicBezTo>
                    <a:cubicBezTo>
                      <a:pt x="26" y="35"/>
                      <a:pt x="27" y="33"/>
                      <a:pt x="27" y="31"/>
                    </a:cubicBezTo>
                    <a:cubicBezTo>
                      <a:pt x="28" y="28"/>
                      <a:pt x="28" y="26"/>
                      <a:pt x="28"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1" name="Freeform 589">
                <a:extLst>
                  <a:ext uri="{FF2B5EF4-FFF2-40B4-BE49-F238E27FC236}">
                    <a16:creationId xmlns:a16="http://schemas.microsoft.com/office/drawing/2014/main" id="{B9AB6005-1440-4D2A-9002-CF81460FB736}"/>
                  </a:ext>
                </a:extLst>
              </p:cNvPr>
              <p:cNvSpPr>
                <a:spLocks/>
              </p:cNvSpPr>
              <p:nvPr userDrawn="1"/>
            </p:nvSpPr>
            <p:spPr bwMode="auto">
              <a:xfrm>
                <a:off x="5047" y="3373"/>
                <a:ext cx="37" cy="34"/>
              </a:xfrm>
              <a:custGeom>
                <a:avLst/>
                <a:gdLst>
                  <a:gd name="T0" fmla="*/ 49 w 49"/>
                  <a:gd name="T1" fmla="*/ 44 h 45"/>
                  <a:gd name="T2" fmla="*/ 49 w 49"/>
                  <a:gd name="T3" fmla="*/ 45 h 45"/>
                  <a:gd name="T4" fmla="*/ 48 w 49"/>
                  <a:gd name="T5" fmla="*/ 45 h 45"/>
                  <a:gd name="T6" fmla="*/ 47 w 49"/>
                  <a:gd name="T7" fmla="*/ 45 h 45"/>
                  <a:gd name="T8" fmla="*/ 46 w 49"/>
                  <a:gd name="T9" fmla="*/ 45 h 45"/>
                  <a:gd name="T10" fmla="*/ 45 w 49"/>
                  <a:gd name="T11" fmla="*/ 45 h 45"/>
                  <a:gd name="T12" fmla="*/ 44 w 49"/>
                  <a:gd name="T13" fmla="*/ 45 h 45"/>
                  <a:gd name="T14" fmla="*/ 43 w 49"/>
                  <a:gd name="T15" fmla="*/ 45 h 45"/>
                  <a:gd name="T16" fmla="*/ 43 w 49"/>
                  <a:gd name="T17" fmla="*/ 44 h 45"/>
                  <a:gd name="T18" fmla="*/ 43 w 49"/>
                  <a:gd name="T19" fmla="*/ 5 h 45"/>
                  <a:gd name="T20" fmla="*/ 43 w 49"/>
                  <a:gd name="T21" fmla="*/ 5 h 45"/>
                  <a:gd name="T22" fmla="*/ 27 w 49"/>
                  <a:gd name="T23" fmla="*/ 44 h 45"/>
                  <a:gd name="T24" fmla="*/ 27 w 49"/>
                  <a:gd name="T25" fmla="*/ 45 h 45"/>
                  <a:gd name="T26" fmla="*/ 26 w 49"/>
                  <a:gd name="T27" fmla="*/ 45 h 45"/>
                  <a:gd name="T28" fmla="*/ 25 w 49"/>
                  <a:gd name="T29" fmla="*/ 45 h 45"/>
                  <a:gd name="T30" fmla="*/ 24 w 49"/>
                  <a:gd name="T31" fmla="*/ 45 h 45"/>
                  <a:gd name="T32" fmla="*/ 23 w 49"/>
                  <a:gd name="T33" fmla="*/ 45 h 45"/>
                  <a:gd name="T34" fmla="*/ 22 w 49"/>
                  <a:gd name="T35" fmla="*/ 45 h 45"/>
                  <a:gd name="T36" fmla="*/ 21 w 49"/>
                  <a:gd name="T37" fmla="*/ 45 h 45"/>
                  <a:gd name="T38" fmla="*/ 21 w 49"/>
                  <a:gd name="T39" fmla="*/ 44 h 45"/>
                  <a:gd name="T40" fmla="*/ 6 w 49"/>
                  <a:gd name="T41" fmla="*/ 5 h 45"/>
                  <a:gd name="T42" fmla="*/ 6 w 49"/>
                  <a:gd name="T43" fmla="*/ 5 h 45"/>
                  <a:gd name="T44" fmla="*/ 6 w 49"/>
                  <a:gd name="T45" fmla="*/ 44 h 45"/>
                  <a:gd name="T46" fmla="*/ 5 w 49"/>
                  <a:gd name="T47" fmla="*/ 45 h 45"/>
                  <a:gd name="T48" fmla="*/ 5 w 49"/>
                  <a:gd name="T49" fmla="*/ 45 h 45"/>
                  <a:gd name="T50" fmla="*/ 4 w 49"/>
                  <a:gd name="T51" fmla="*/ 45 h 45"/>
                  <a:gd name="T52" fmla="*/ 3 w 49"/>
                  <a:gd name="T53" fmla="*/ 45 h 45"/>
                  <a:gd name="T54" fmla="*/ 1 w 49"/>
                  <a:gd name="T55" fmla="*/ 45 h 45"/>
                  <a:gd name="T56" fmla="*/ 0 w 49"/>
                  <a:gd name="T57" fmla="*/ 45 h 45"/>
                  <a:gd name="T58" fmla="*/ 0 w 49"/>
                  <a:gd name="T59" fmla="*/ 45 h 45"/>
                  <a:gd name="T60" fmla="*/ 0 w 49"/>
                  <a:gd name="T61" fmla="*/ 44 h 45"/>
                  <a:gd name="T62" fmla="*/ 0 w 49"/>
                  <a:gd name="T63" fmla="*/ 2 h 45"/>
                  <a:gd name="T64" fmla="*/ 0 w 49"/>
                  <a:gd name="T65" fmla="*/ 0 h 45"/>
                  <a:gd name="T66" fmla="*/ 2 w 49"/>
                  <a:gd name="T67" fmla="*/ 0 h 45"/>
                  <a:gd name="T68" fmla="*/ 6 w 49"/>
                  <a:gd name="T69" fmla="*/ 0 h 45"/>
                  <a:gd name="T70" fmla="*/ 8 w 49"/>
                  <a:gd name="T71" fmla="*/ 0 h 45"/>
                  <a:gd name="T72" fmla="*/ 9 w 49"/>
                  <a:gd name="T73" fmla="*/ 1 h 45"/>
                  <a:gd name="T74" fmla="*/ 10 w 49"/>
                  <a:gd name="T75" fmla="*/ 2 h 45"/>
                  <a:gd name="T76" fmla="*/ 11 w 49"/>
                  <a:gd name="T77" fmla="*/ 3 h 45"/>
                  <a:gd name="T78" fmla="*/ 24 w 49"/>
                  <a:gd name="T79" fmla="*/ 36 h 45"/>
                  <a:gd name="T80" fmla="*/ 24 w 49"/>
                  <a:gd name="T81" fmla="*/ 36 h 45"/>
                  <a:gd name="T82" fmla="*/ 38 w 49"/>
                  <a:gd name="T83" fmla="*/ 3 h 45"/>
                  <a:gd name="T84" fmla="*/ 39 w 49"/>
                  <a:gd name="T85" fmla="*/ 2 h 45"/>
                  <a:gd name="T86" fmla="*/ 40 w 49"/>
                  <a:gd name="T87" fmla="*/ 0 h 45"/>
                  <a:gd name="T88" fmla="*/ 41 w 49"/>
                  <a:gd name="T89" fmla="*/ 0 h 45"/>
                  <a:gd name="T90" fmla="*/ 43 w 49"/>
                  <a:gd name="T91" fmla="*/ 0 h 45"/>
                  <a:gd name="T92" fmla="*/ 46 w 49"/>
                  <a:gd name="T93" fmla="*/ 0 h 45"/>
                  <a:gd name="T94" fmla="*/ 47 w 49"/>
                  <a:gd name="T95" fmla="*/ 0 h 45"/>
                  <a:gd name="T96" fmla="*/ 48 w 49"/>
                  <a:gd name="T97" fmla="*/ 0 h 45"/>
                  <a:gd name="T98" fmla="*/ 49 w 49"/>
                  <a:gd name="T99" fmla="*/ 1 h 45"/>
                  <a:gd name="T100" fmla="*/ 49 w 49"/>
                  <a:gd name="T101" fmla="*/ 2 h 45"/>
                  <a:gd name="T102" fmla="*/ 49 w 49"/>
                  <a:gd name="T103"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5">
                    <a:moveTo>
                      <a:pt x="49" y="44"/>
                    </a:moveTo>
                    <a:cubicBezTo>
                      <a:pt x="49" y="44"/>
                      <a:pt x="49" y="45"/>
                      <a:pt x="49" y="45"/>
                    </a:cubicBezTo>
                    <a:cubicBezTo>
                      <a:pt x="49" y="45"/>
                      <a:pt x="49" y="45"/>
                      <a:pt x="48" y="45"/>
                    </a:cubicBezTo>
                    <a:cubicBezTo>
                      <a:pt x="48" y="45"/>
                      <a:pt x="48" y="45"/>
                      <a:pt x="47" y="45"/>
                    </a:cubicBezTo>
                    <a:cubicBezTo>
                      <a:pt x="47" y="45"/>
                      <a:pt x="47" y="45"/>
                      <a:pt x="46" y="45"/>
                    </a:cubicBezTo>
                    <a:cubicBezTo>
                      <a:pt x="45" y="45"/>
                      <a:pt x="45" y="45"/>
                      <a:pt x="45" y="45"/>
                    </a:cubicBezTo>
                    <a:cubicBezTo>
                      <a:pt x="44" y="45"/>
                      <a:pt x="44" y="45"/>
                      <a:pt x="44" y="45"/>
                    </a:cubicBezTo>
                    <a:cubicBezTo>
                      <a:pt x="43" y="45"/>
                      <a:pt x="43" y="45"/>
                      <a:pt x="43" y="45"/>
                    </a:cubicBezTo>
                    <a:cubicBezTo>
                      <a:pt x="43" y="45"/>
                      <a:pt x="43" y="44"/>
                      <a:pt x="43" y="44"/>
                    </a:cubicBezTo>
                    <a:cubicBezTo>
                      <a:pt x="43" y="5"/>
                      <a:pt x="43" y="5"/>
                      <a:pt x="43" y="5"/>
                    </a:cubicBezTo>
                    <a:cubicBezTo>
                      <a:pt x="43" y="5"/>
                      <a:pt x="43" y="5"/>
                      <a:pt x="43" y="5"/>
                    </a:cubicBezTo>
                    <a:cubicBezTo>
                      <a:pt x="27" y="44"/>
                      <a:pt x="27" y="44"/>
                      <a:pt x="27" y="44"/>
                    </a:cubicBezTo>
                    <a:cubicBezTo>
                      <a:pt x="27" y="45"/>
                      <a:pt x="27" y="45"/>
                      <a:pt x="27" y="45"/>
                    </a:cubicBezTo>
                    <a:cubicBezTo>
                      <a:pt x="26" y="45"/>
                      <a:pt x="26" y="45"/>
                      <a:pt x="26" y="45"/>
                    </a:cubicBezTo>
                    <a:cubicBezTo>
                      <a:pt x="26" y="45"/>
                      <a:pt x="25" y="45"/>
                      <a:pt x="25" y="45"/>
                    </a:cubicBezTo>
                    <a:cubicBezTo>
                      <a:pt x="25" y="45"/>
                      <a:pt x="24" y="45"/>
                      <a:pt x="24" y="45"/>
                    </a:cubicBezTo>
                    <a:cubicBezTo>
                      <a:pt x="23" y="45"/>
                      <a:pt x="23" y="45"/>
                      <a:pt x="23" y="45"/>
                    </a:cubicBezTo>
                    <a:cubicBezTo>
                      <a:pt x="22" y="45"/>
                      <a:pt x="22" y="45"/>
                      <a:pt x="22" y="45"/>
                    </a:cubicBezTo>
                    <a:cubicBezTo>
                      <a:pt x="22" y="45"/>
                      <a:pt x="21" y="45"/>
                      <a:pt x="21" y="45"/>
                    </a:cubicBezTo>
                    <a:cubicBezTo>
                      <a:pt x="21" y="45"/>
                      <a:pt x="21" y="45"/>
                      <a:pt x="21" y="44"/>
                    </a:cubicBezTo>
                    <a:cubicBezTo>
                      <a:pt x="6" y="5"/>
                      <a:pt x="6" y="5"/>
                      <a:pt x="6" y="5"/>
                    </a:cubicBezTo>
                    <a:cubicBezTo>
                      <a:pt x="6" y="5"/>
                      <a:pt x="6" y="5"/>
                      <a:pt x="6" y="5"/>
                    </a:cubicBezTo>
                    <a:cubicBezTo>
                      <a:pt x="6" y="44"/>
                      <a:pt x="6" y="44"/>
                      <a:pt x="6" y="44"/>
                    </a:cubicBezTo>
                    <a:cubicBezTo>
                      <a:pt x="6" y="44"/>
                      <a:pt x="6" y="45"/>
                      <a:pt x="5" y="45"/>
                    </a:cubicBezTo>
                    <a:cubicBezTo>
                      <a:pt x="5" y="45"/>
                      <a:pt x="5" y="45"/>
                      <a:pt x="5" y="45"/>
                    </a:cubicBezTo>
                    <a:cubicBezTo>
                      <a:pt x="5" y="45"/>
                      <a:pt x="4" y="45"/>
                      <a:pt x="4" y="45"/>
                    </a:cubicBezTo>
                    <a:cubicBezTo>
                      <a:pt x="4" y="45"/>
                      <a:pt x="3" y="45"/>
                      <a:pt x="3" y="45"/>
                    </a:cubicBezTo>
                    <a:cubicBezTo>
                      <a:pt x="2" y="45"/>
                      <a:pt x="1" y="45"/>
                      <a:pt x="1" y="45"/>
                    </a:cubicBezTo>
                    <a:cubicBezTo>
                      <a:pt x="1" y="45"/>
                      <a:pt x="0" y="45"/>
                      <a:pt x="0" y="45"/>
                    </a:cubicBezTo>
                    <a:cubicBezTo>
                      <a:pt x="0" y="45"/>
                      <a:pt x="0" y="45"/>
                      <a:pt x="0" y="45"/>
                    </a:cubicBezTo>
                    <a:cubicBezTo>
                      <a:pt x="0" y="45"/>
                      <a:pt x="0" y="44"/>
                      <a:pt x="0" y="44"/>
                    </a:cubicBezTo>
                    <a:cubicBezTo>
                      <a:pt x="0" y="2"/>
                      <a:pt x="0" y="2"/>
                      <a:pt x="0" y="2"/>
                    </a:cubicBezTo>
                    <a:cubicBezTo>
                      <a:pt x="0" y="1"/>
                      <a:pt x="0" y="1"/>
                      <a:pt x="0" y="0"/>
                    </a:cubicBezTo>
                    <a:cubicBezTo>
                      <a:pt x="1" y="0"/>
                      <a:pt x="1" y="0"/>
                      <a:pt x="2" y="0"/>
                    </a:cubicBezTo>
                    <a:cubicBezTo>
                      <a:pt x="6" y="0"/>
                      <a:pt x="6" y="0"/>
                      <a:pt x="6" y="0"/>
                    </a:cubicBezTo>
                    <a:cubicBezTo>
                      <a:pt x="7" y="0"/>
                      <a:pt x="7" y="0"/>
                      <a:pt x="8" y="0"/>
                    </a:cubicBezTo>
                    <a:cubicBezTo>
                      <a:pt x="8" y="0"/>
                      <a:pt x="9" y="0"/>
                      <a:pt x="9" y="1"/>
                    </a:cubicBezTo>
                    <a:cubicBezTo>
                      <a:pt x="10" y="1"/>
                      <a:pt x="10" y="1"/>
                      <a:pt x="10" y="2"/>
                    </a:cubicBezTo>
                    <a:cubicBezTo>
                      <a:pt x="11" y="2"/>
                      <a:pt x="11" y="3"/>
                      <a:pt x="11" y="3"/>
                    </a:cubicBezTo>
                    <a:cubicBezTo>
                      <a:pt x="24" y="36"/>
                      <a:pt x="24" y="36"/>
                      <a:pt x="24" y="36"/>
                    </a:cubicBezTo>
                    <a:cubicBezTo>
                      <a:pt x="24" y="36"/>
                      <a:pt x="24" y="36"/>
                      <a:pt x="24" y="36"/>
                    </a:cubicBezTo>
                    <a:cubicBezTo>
                      <a:pt x="38" y="3"/>
                      <a:pt x="38" y="3"/>
                      <a:pt x="38" y="3"/>
                    </a:cubicBezTo>
                    <a:cubicBezTo>
                      <a:pt x="38" y="3"/>
                      <a:pt x="38" y="2"/>
                      <a:pt x="39" y="2"/>
                    </a:cubicBezTo>
                    <a:cubicBezTo>
                      <a:pt x="39" y="1"/>
                      <a:pt x="39" y="1"/>
                      <a:pt x="40" y="0"/>
                    </a:cubicBezTo>
                    <a:cubicBezTo>
                      <a:pt x="40" y="0"/>
                      <a:pt x="40" y="0"/>
                      <a:pt x="41" y="0"/>
                    </a:cubicBezTo>
                    <a:cubicBezTo>
                      <a:pt x="41" y="0"/>
                      <a:pt x="42" y="0"/>
                      <a:pt x="43" y="0"/>
                    </a:cubicBezTo>
                    <a:cubicBezTo>
                      <a:pt x="46" y="0"/>
                      <a:pt x="46" y="0"/>
                      <a:pt x="46" y="0"/>
                    </a:cubicBezTo>
                    <a:cubicBezTo>
                      <a:pt x="47" y="0"/>
                      <a:pt x="47" y="0"/>
                      <a:pt x="47" y="0"/>
                    </a:cubicBezTo>
                    <a:cubicBezTo>
                      <a:pt x="48" y="0"/>
                      <a:pt x="48" y="0"/>
                      <a:pt x="48" y="0"/>
                    </a:cubicBezTo>
                    <a:cubicBezTo>
                      <a:pt x="48" y="1"/>
                      <a:pt x="49" y="1"/>
                      <a:pt x="49" y="1"/>
                    </a:cubicBezTo>
                    <a:cubicBezTo>
                      <a:pt x="49" y="1"/>
                      <a:pt x="49" y="2"/>
                      <a:pt x="49" y="2"/>
                    </a:cubicBezTo>
                    <a:lnTo>
                      <a:pt x="49"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2" name="Freeform 590">
                <a:extLst>
                  <a:ext uri="{FF2B5EF4-FFF2-40B4-BE49-F238E27FC236}">
                    <a16:creationId xmlns:a16="http://schemas.microsoft.com/office/drawing/2014/main" id="{108E6A4D-F28F-4C9F-A06A-0CE52BBE285C}"/>
                  </a:ext>
                </a:extLst>
              </p:cNvPr>
              <p:cNvSpPr>
                <a:spLocks noEditPoints="1"/>
              </p:cNvSpPr>
              <p:nvPr userDrawn="1"/>
            </p:nvSpPr>
            <p:spPr bwMode="auto">
              <a:xfrm>
                <a:off x="5091" y="3372"/>
                <a:ext cx="30" cy="36"/>
              </a:xfrm>
              <a:custGeom>
                <a:avLst/>
                <a:gdLst>
                  <a:gd name="T0" fmla="*/ 40 w 40"/>
                  <a:gd name="T1" fmla="*/ 23 h 47"/>
                  <a:gd name="T2" fmla="*/ 39 w 40"/>
                  <a:gd name="T3" fmla="*/ 33 h 47"/>
                  <a:gd name="T4" fmla="*/ 35 w 40"/>
                  <a:gd name="T5" fmla="*/ 40 h 47"/>
                  <a:gd name="T6" fmla="*/ 29 w 40"/>
                  <a:gd name="T7" fmla="*/ 45 h 47"/>
                  <a:gd name="T8" fmla="*/ 19 w 40"/>
                  <a:gd name="T9" fmla="*/ 47 h 47"/>
                  <a:gd name="T10" fmla="*/ 11 w 40"/>
                  <a:gd name="T11" fmla="*/ 45 h 47"/>
                  <a:gd name="T12" fmla="*/ 4 w 40"/>
                  <a:gd name="T13" fmla="*/ 41 h 47"/>
                  <a:gd name="T14" fmla="*/ 1 w 40"/>
                  <a:gd name="T15" fmla="*/ 34 h 47"/>
                  <a:gd name="T16" fmla="*/ 0 w 40"/>
                  <a:gd name="T17" fmla="*/ 24 h 47"/>
                  <a:gd name="T18" fmla="*/ 1 w 40"/>
                  <a:gd name="T19" fmla="*/ 14 h 47"/>
                  <a:gd name="T20" fmla="*/ 5 w 40"/>
                  <a:gd name="T21" fmla="*/ 6 h 47"/>
                  <a:gd name="T22" fmla="*/ 11 w 40"/>
                  <a:gd name="T23" fmla="*/ 2 h 47"/>
                  <a:gd name="T24" fmla="*/ 20 w 40"/>
                  <a:gd name="T25" fmla="*/ 0 h 47"/>
                  <a:gd name="T26" fmla="*/ 29 w 40"/>
                  <a:gd name="T27" fmla="*/ 1 h 47"/>
                  <a:gd name="T28" fmla="*/ 35 w 40"/>
                  <a:gd name="T29" fmla="*/ 6 h 47"/>
                  <a:gd name="T30" fmla="*/ 39 w 40"/>
                  <a:gd name="T31" fmla="*/ 13 h 47"/>
                  <a:gd name="T32" fmla="*/ 40 w 40"/>
                  <a:gd name="T33" fmla="*/ 23 h 47"/>
                  <a:gd name="T34" fmla="*/ 34 w 40"/>
                  <a:gd name="T35" fmla="*/ 23 h 47"/>
                  <a:gd name="T36" fmla="*/ 33 w 40"/>
                  <a:gd name="T37" fmla="*/ 16 h 47"/>
                  <a:gd name="T38" fmla="*/ 31 w 40"/>
                  <a:gd name="T39" fmla="*/ 10 h 47"/>
                  <a:gd name="T40" fmla="*/ 27 w 40"/>
                  <a:gd name="T41" fmla="*/ 7 h 47"/>
                  <a:gd name="T42" fmla="*/ 20 w 40"/>
                  <a:gd name="T43" fmla="*/ 5 h 47"/>
                  <a:gd name="T44" fmla="*/ 13 w 40"/>
                  <a:gd name="T45" fmla="*/ 7 h 47"/>
                  <a:gd name="T46" fmla="*/ 9 w 40"/>
                  <a:gd name="T47" fmla="*/ 11 h 47"/>
                  <a:gd name="T48" fmla="*/ 7 w 40"/>
                  <a:gd name="T49" fmla="*/ 16 h 47"/>
                  <a:gd name="T50" fmla="*/ 6 w 40"/>
                  <a:gd name="T51" fmla="*/ 23 h 47"/>
                  <a:gd name="T52" fmla="*/ 7 w 40"/>
                  <a:gd name="T53" fmla="*/ 31 h 47"/>
                  <a:gd name="T54" fmla="*/ 9 w 40"/>
                  <a:gd name="T55" fmla="*/ 36 h 47"/>
                  <a:gd name="T56" fmla="*/ 13 w 40"/>
                  <a:gd name="T57" fmla="*/ 40 h 47"/>
                  <a:gd name="T58" fmla="*/ 20 w 40"/>
                  <a:gd name="T59" fmla="*/ 42 h 47"/>
                  <a:gd name="T60" fmla="*/ 26 w 40"/>
                  <a:gd name="T61" fmla="*/ 40 h 47"/>
                  <a:gd name="T62" fmla="*/ 31 w 40"/>
                  <a:gd name="T63" fmla="*/ 36 h 47"/>
                  <a:gd name="T64" fmla="*/ 33 w 40"/>
                  <a:gd name="T65" fmla="*/ 30 h 47"/>
                  <a:gd name="T66" fmla="*/ 34 w 40"/>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7">
                    <a:moveTo>
                      <a:pt x="40" y="23"/>
                    </a:moveTo>
                    <a:cubicBezTo>
                      <a:pt x="40" y="27"/>
                      <a:pt x="40" y="30"/>
                      <a:pt x="39" y="33"/>
                    </a:cubicBezTo>
                    <a:cubicBezTo>
                      <a:pt x="38" y="36"/>
                      <a:pt x="37" y="38"/>
                      <a:pt x="35" y="40"/>
                    </a:cubicBezTo>
                    <a:cubicBezTo>
                      <a:pt x="33" y="42"/>
                      <a:pt x="31" y="44"/>
                      <a:pt x="29" y="45"/>
                    </a:cubicBezTo>
                    <a:cubicBezTo>
                      <a:pt x="26" y="46"/>
                      <a:pt x="23" y="47"/>
                      <a:pt x="19" y="47"/>
                    </a:cubicBezTo>
                    <a:cubicBezTo>
                      <a:pt x="16" y="47"/>
                      <a:pt x="13" y="46"/>
                      <a:pt x="11" y="45"/>
                    </a:cubicBezTo>
                    <a:cubicBezTo>
                      <a:pt x="8" y="44"/>
                      <a:pt x="6" y="43"/>
                      <a:pt x="4" y="41"/>
                    </a:cubicBezTo>
                    <a:cubicBezTo>
                      <a:pt x="3" y="39"/>
                      <a:pt x="2" y="36"/>
                      <a:pt x="1" y="34"/>
                    </a:cubicBezTo>
                    <a:cubicBezTo>
                      <a:pt x="0" y="31"/>
                      <a:pt x="0" y="27"/>
                      <a:pt x="0" y="24"/>
                    </a:cubicBezTo>
                    <a:cubicBezTo>
                      <a:pt x="0" y="20"/>
                      <a:pt x="0" y="17"/>
                      <a:pt x="1" y="14"/>
                    </a:cubicBezTo>
                    <a:cubicBezTo>
                      <a:pt x="2" y="11"/>
                      <a:pt x="3" y="8"/>
                      <a:pt x="5" y="6"/>
                    </a:cubicBezTo>
                    <a:cubicBezTo>
                      <a:pt x="6" y="4"/>
                      <a:pt x="9" y="3"/>
                      <a:pt x="11" y="2"/>
                    </a:cubicBezTo>
                    <a:cubicBezTo>
                      <a:pt x="14" y="1"/>
                      <a:pt x="17" y="0"/>
                      <a:pt x="20" y="0"/>
                    </a:cubicBezTo>
                    <a:cubicBezTo>
                      <a:pt x="24" y="0"/>
                      <a:pt x="27" y="0"/>
                      <a:pt x="29" y="1"/>
                    </a:cubicBezTo>
                    <a:cubicBezTo>
                      <a:pt x="32" y="3"/>
                      <a:pt x="34" y="4"/>
                      <a:pt x="35" y="6"/>
                    </a:cubicBezTo>
                    <a:cubicBezTo>
                      <a:pt x="37" y="8"/>
                      <a:pt x="38" y="10"/>
                      <a:pt x="39" y="13"/>
                    </a:cubicBezTo>
                    <a:cubicBezTo>
                      <a:pt x="40" y="16"/>
                      <a:pt x="40" y="19"/>
                      <a:pt x="40" y="23"/>
                    </a:cubicBezTo>
                    <a:close/>
                    <a:moveTo>
                      <a:pt x="34" y="23"/>
                    </a:moveTo>
                    <a:cubicBezTo>
                      <a:pt x="34" y="21"/>
                      <a:pt x="34" y="18"/>
                      <a:pt x="33" y="16"/>
                    </a:cubicBezTo>
                    <a:cubicBezTo>
                      <a:pt x="33" y="14"/>
                      <a:pt x="32" y="12"/>
                      <a:pt x="31" y="10"/>
                    </a:cubicBezTo>
                    <a:cubicBezTo>
                      <a:pt x="30" y="9"/>
                      <a:pt x="28" y="7"/>
                      <a:pt x="27" y="7"/>
                    </a:cubicBezTo>
                    <a:cubicBezTo>
                      <a:pt x="25" y="6"/>
                      <a:pt x="23" y="5"/>
                      <a:pt x="20" y="5"/>
                    </a:cubicBezTo>
                    <a:cubicBezTo>
                      <a:pt x="17" y="5"/>
                      <a:pt x="15" y="6"/>
                      <a:pt x="13" y="7"/>
                    </a:cubicBezTo>
                    <a:cubicBezTo>
                      <a:pt x="12" y="8"/>
                      <a:pt x="10" y="9"/>
                      <a:pt x="9" y="11"/>
                    </a:cubicBezTo>
                    <a:cubicBezTo>
                      <a:pt x="8" y="12"/>
                      <a:pt x="7" y="14"/>
                      <a:pt x="7" y="16"/>
                    </a:cubicBezTo>
                    <a:cubicBezTo>
                      <a:pt x="6" y="19"/>
                      <a:pt x="6" y="21"/>
                      <a:pt x="6" y="23"/>
                    </a:cubicBezTo>
                    <a:cubicBezTo>
                      <a:pt x="6" y="26"/>
                      <a:pt x="6" y="28"/>
                      <a:pt x="7" y="31"/>
                    </a:cubicBezTo>
                    <a:cubicBezTo>
                      <a:pt x="7" y="33"/>
                      <a:pt x="8" y="35"/>
                      <a:pt x="9" y="36"/>
                    </a:cubicBezTo>
                    <a:cubicBezTo>
                      <a:pt x="10" y="38"/>
                      <a:pt x="11" y="39"/>
                      <a:pt x="13" y="40"/>
                    </a:cubicBezTo>
                    <a:cubicBezTo>
                      <a:pt x="15" y="41"/>
                      <a:pt x="17" y="42"/>
                      <a:pt x="20" y="42"/>
                    </a:cubicBezTo>
                    <a:cubicBezTo>
                      <a:pt x="22" y="42"/>
                      <a:pt x="25" y="41"/>
                      <a:pt x="26" y="40"/>
                    </a:cubicBezTo>
                    <a:cubicBezTo>
                      <a:pt x="28" y="39"/>
                      <a:pt x="30" y="38"/>
                      <a:pt x="31" y="36"/>
                    </a:cubicBezTo>
                    <a:cubicBezTo>
                      <a:pt x="32" y="34"/>
                      <a:pt x="33" y="32"/>
                      <a:pt x="33" y="30"/>
                    </a:cubicBezTo>
                    <a:cubicBezTo>
                      <a:pt x="34" y="28"/>
                      <a:pt x="34" y="26"/>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3" name="Freeform 591">
                <a:extLst>
                  <a:ext uri="{FF2B5EF4-FFF2-40B4-BE49-F238E27FC236}">
                    <a16:creationId xmlns:a16="http://schemas.microsoft.com/office/drawing/2014/main" id="{AC22DF46-DE70-4CBB-A4EB-06EED6A4C49D}"/>
                  </a:ext>
                </a:extLst>
              </p:cNvPr>
              <p:cNvSpPr>
                <a:spLocks/>
              </p:cNvSpPr>
              <p:nvPr userDrawn="1"/>
            </p:nvSpPr>
            <p:spPr bwMode="auto">
              <a:xfrm>
                <a:off x="5129" y="3373"/>
                <a:ext cx="25" cy="34"/>
              </a:xfrm>
              <a:custGeom>
                <a:avLst/>
                <a:gdLst>
                  <a:gd name="T0" fmla="*/ 34 w 34"/>
                  <a:gd name="T1" fmla="*/ 43 h 45"/>
                  <a:gd name="T2" fmla="*/ 34 w 34"/>
                  <a:gd name="T3" fmla="*/ 44 h 45"/>
                  <a:gd name="T4" fmla="*/ 33 w 34"/>
                  <a:gd name="T5" fmla="*/ 45 h 45"/>
                  <a:gd name="T6" fmla="*/ 32 w 34"/>
                  <a:gd name="T7" fmla="*/ 45 h 45"/>
                  <a:gd name="T8" fmla="*/ 31 w 34"/>
                  <a:gd name="T9" fmla="*/ 45 h 45"/>
                  <a:gd name="T10" fmla="*/ 30 w 34"/>
                  <a:gd name="T11" fmla="*/ 45 h 45"/>
                  <a:gd name="T12" fmla="*/ 28 w 34"/>
                  <a:gd name="T13" fmla="*/ 45 h 45"/>
                  <a:gd name="T14" fmla="*/ 27 w 34"/>
                  <a:gd name="T15" fmla="*/ 44 h 45"/>
                  <a:gd name="T16" fmla="*/ 25 w 34"/>
                  <a:gd name="T17" fmla="*/ 43 h 45"/>
                  <a:gd name="T18" fmla="*/ 24 w 34"/>
                  <a:gd name="T19" fmla="*/ 41 h 45"/>
                  <a:gd name="T20" fmla="*/ 10 w 34"/>
                  <a:gd name="T21" fmla="*/ 15 h 45"/>
                  <a:gd name="T22" fmla="*/ 8 w 34"/>
                  <a:gd name="T23" fmla="*/ 11 h 45"/>
                  <a:gd name="T24" fmla="*/ 6 w 34"/>
                  <a:gd name="T25" fmla="*/ 6 h 45"/>
                  <a:gd name="T26" fmla="*/ 6 w 34"/>
                  <a:gd name="T27" fmla="*/ 6 h 45"/>
                  <a:gd name="T28" fmla="*/ 6 w 34"/>
                  <a:gd name="T29" fmla="*/ 12 h 45"/>
                  <a:gd name="T30" fmla="*/ 6 w 34"/>
                  <a:gd name="T31" fmla="*/ 17 h 45"/>
                  <a:gd name="T32" fmla="*/ 6 w 34"/>
                  <a:gd name="T33" fmla="*/ 44 h 45"/>
                  <a:gd name="T34" fmla="*/ 6 w 34"/>
                  <a:gd name="T35" fmla="*/ 45 h 45"/>
                  <a:gd name="T36" fmla="*/ 5 w 34"/>
                  <a:gd name="T37" fmla="*/ 45 h 45"/>
                  <a:gd name="T38" fmla="*/ 4 w 34"/>
                  <a:gd name="T39" fmla="*/ 45 h 45"/>
                  <a:gd name="T40" fmla="*/ 3 w 34"/>
                  <a:gd name="T41" fmla="*/ 45 h 45"/>
                  <a:gd name="T42" fmla="*/ 1 w 34"/>
                  <a:gd name="T43" fmla="*/ 45 h 45"/>
                  <a:gd name="T44" fmla="*/ 0 w 34"/>
                  <a:gd name="T45" fmla="*/ 45 h 45"/>
                  <a:gd name="T46" fmla="*/ 0 w 34"/>
                  <a:gd name="T47" fmla="*/ 45 h 45"/>
                  <a:gd name="T48" fmla="*/ 0 w 34"/>
                  <a:gd name="T49" fmla="*/ 44 h 45"/>
                  <a:gd name="T50" fmla="*/ 0 w 34"/>
                  <a:gd name="T51" fmla="*/ 2 h 45"/>
                  <a:gd name="T52" fmla="*/ 1 w 34"/>
                  <a:gd name="T53" fmla="*/ 0 h 45"/>
                  <a:gd name="T54" fmla="*/ 2 w 34"/>
                  <a:gd name="T55" fmla="*/ 0 h 45"/>
                  <a:gd name="T56" fmla="*/ 5 w 34"/>
                  <a:gd name="T57" fmla="*/ 0 h 45"/>
                  <a:gd name="T58" fmla="*/ 7 w 34"/>
                  <a:gd name="T59" fmla="*/ 0 h 45"/>
                  <a:gd name="T60" fmla="*/ 8 w 34"/>
                  <a:gd name="T61" fmla="*/ 0 h 45"/>
                  <a:gd name="T62" fmla="*/ 9 w 34"/>
                  <a:gd name="T63" fmla="*/ 2 h 45"/>
                  <a:gd name="T64" fmla="*/ 11 w 34"/>
                  <a:gd name="T65" fmla="*/ 3 h 45"/>
                  <a:gd name="T66" fmla="*/ 21 w 34"/>
                  <a:gd name="T67" fmla="*/ 23 h 45"/>
                  <a:gd name="T68" fmla="*/ 23 w 34"/>
                  <a:gd name="T69" fmla="*/ 27 h 45"/>
                  <a:gd name="T70" fmla="*/ 25 w 34"/>
                  <a:gd name="T71" fmla="*/ 30 h 45"/>
                  <a:gd name="T72" fmla="*/ 27 w 34"/>
                  <a:gd name="T73" fmla="*/ 34 h 45"/>
                  <a:gd name="T74" fmla="*/ 28 w 34"/>
                  <a:gd name="T75" fmla="*/ 37 h 45"/>
                  <a:gd name="T76" fmla="*/ 28 w 34"/>
                  <a:gd name="T77" fmla="*/ 37 h 45"/>
                  <a:gd name="T78" fmla="*/ 28 w 34"/>
                  <a:gd name="T79" fmla="*/ 31 h 45"/>
                  <a:gd name="T80" fmla="*/ 28 w 34"/>
                  <a:gd name="T81" fmla="*/ 25 h 45"/>
                  <a:gd name="T82" fmla="*/ 28 w 34"/>
                  <a:gd name="T83" fmla="*/ 1 h 45"/>
                  <a:gd name="T84" fmla="*/ 28 w 34"/>
                  <a:gd name="T85" fmla="*/ 0 h 45"/>
                  <a:gd name="T86" fmla="*/ 29 w 34"/>
                  <a:gd name="T87" fmla="*/ 0 h 45"/>
                  <a:gd name="T88" fmla="*/ 30 w 34"/>
                  <a:gd name="T89" fmla="*/ 0 h 45"/>
                  <a:gd name="T90" fmla="*/ 31 w 34"/>
                  <a:gd name="T91" fmla="*/ 0 h 45"/>
                  <a:gd name="T92" fmla="*/ 33 w 34"/>
                  <a:gd name="T93" fmla="*/ 0 h 45"/>
                  <a:gd name="T94" fmla="*/ 34 w 34"/>
                  <a:gd name="T95" fmla="*/ 0 h 45"/>
                  <a:gd name="T96" fmla="*/ 34 w 34"/>
                  <a:gd name="T97" fmla="*/ 0 h 45"/>
                  <a:gd name="T98" fmla="*/ 34 w 34"/>
                  <a:gd name="T99" fmla="*/ 1 h 45"/>
                  <a:gd name="T100" fmla="*/ 34 w 34"/>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5">
                    <a:moveTo>
                      <a:pt x="34" y="43"/>
                    </a:moveTo>
                    <a:cubicBezTo>
                      <a:pt x="34" y="43"/>
                      <a:pt x="34" y="44"/>
                      <a:pt x="34" y="44"/>
                    </a:cubicBezTo>
                    <a:cubicBezTo>
                      <a:pt x="34" y="44"/>
                      <a:pt x="34" y="44"/>
                      <a:pt x="33" y="45"/>
                    </a:cubicBezTo>
                    <a:cubicBezTo>
                      <a:pt x="33" y="45"/>
                      <a:pt x="33" y="45"/>
                      <a:pt x="32" y="45"/>
                    </a:cubicBezTo>
                    <a:cubicBezTo>
                      <a:pt x="32" y="45"/>
                      <a:pt x="32" y="45"/>
                      <a:pt x="31" y="45"/>
                    </a:cubicBezTo>
                    <a:cubicBezTo>
                      <a:pt x="30" y="45"/>
                      <a:pt x="30" y="45"/>
                      <a:pt x="30" y="45"/>
                    </a:cubicBezTo>
                    <a:cubicBezTo>
                      <a:pt x="29" y="45"/>
                      <a:pt x="28" y="45"/>
                      <a:pt x="28" y="45"/>
                    </a:cubicBezTo>
                    <a:cubicBezTo>
                      <a:pt x="27" y="45"/>
                      <a:pt x="27" y="45"/>
                      <a:pt x="27" y="44"/>
                    </a:cubicBezTo>
                    <a:cubicBezTo>
                      <a:pt x="26" y="44"/>
                      <a:pt x="26" y="44"/>
                      <a:pt x="25" y="43"/>
                    </a:cubicBezTo>
                    <a:cubicBezTo>
                      <a:pt x="25" y="42"/>
                      <a:pt x="24" y="42"/>
                      <a:pt x="24" y="41"/>
                    </a:cubicBezTo>
                    <a:cubicBezTo>
                      <a:pt x="10" y="15"/>
                      <a:pt x="10" y="15"/>
                      <a:pt x="10" y="15"/>
                    </a:cubicBezTo>
                    <a:cubicBezTo>
                      <a:pt x="9" y="14"/>
                      <a:pt x="9" y="12"/>
                      <a:pt x="8" y="11"/>
                    </a:cubicBezTo>
                    <a:cubicBezTo>
                      <a:pt x="7" y="9"/>
                      <a:pt x="6" y="8"/>
                      <a:pt x="6" y="6"/>
                    </a:cubicBezTo>
                    <a:cubicBezTo>
                      <a:pt x="6" y="6"/>
                      <a:pt x="6" y="6"/>
                      <a:pt x="6" y="6"/>
                    </a:cubicBezTo>
                    <a:cubicBezTo>
                      <a:pt x="6" y="8"/>
                      <a:pt x="6" y="10"/>
                      <a:pt x="6" y="12"/>
                    </a:cubicBezTo>
                    <a:cubicBezTo>
                      <a:pt x="6" y="13"/>
                      <a:pt x="6" y="15"/>
                      <a:pt x="6" y="17"/>
                    </a:cubicBezTo>
                    <a:cubicBezTo>
                      <a:pt x="6" y="44"/>
                      <a:pt x="6" y="44"/>
                      <a:pt x="6" y="44"/>
                    </a:cubicBezTo>
                    <a:cubicBezTo>
                      <a:pt x="6" y="44"/>
                      <a:pt x="6" y="45"/>
                      <a:pt x="6" y="45"/>
                    </a:cubicBezTo>
                    <a:cubicBezTo>
                      <a:pt x="6" y="45"/>
                      <a:pt x="5" y="45"/>
                      <a:pt x="5" y="45"/>
                    </a:cubicBezTo>
                    <a:cubicBezTo>
                      <a:pt x="5" y="45"/>
                      <a:pt x="5" y="45"/>
                      <a:pt x="4" y="45"/>
                    </a:cubicBezTo>
                    <a:cubicBezTo>
                      <a:pt x="4" y="45"/>
                      <a:pt x="3" y="45"/>
                      <a:pt x="3" y="45"/>
                    </a:cubicBezTo>
                    <a:cubicBezTo>
                      <a:pt x="2" y="45"/>
                      <a:pt x="2" y="45"/>
                      <a:pt x="1" y="45"/>
                    </a:cubicBezTo>
                    <a:cubicBezTo>
                      <a:pt x="1" y="45"/>
                      <a:pt x="1" y="45"/>
                      <a:pt x="0" y="45"/>
                    </a:cubicBezTo>
                    <a:cubicBezTo>
                      <a:pt x="0" y="45"/>
                      <a:pt x="0" y="45"/>
                      <a:pt x="0" y="45"/>
                    </a:cubicBezTo>
                    <a:cubicBezTo>
                      <a:pt x="0" y="45"/>
                      <a:pt x="0" y="44"/>
                      <a:pt x="0" y="44"/>
                    </a:cubicBezTo>
                    <a:cubicBezTo>
                      <a:pt x="0" y="2"/>
                      <a:pt x="0" y="2"/>
                      <a:pt x="0" y="2"/>
                    </a:cubicBezTo>
                    <a:cubicBezTo>
                      <a:pt x="0" y="1"/>
                      <a:pt x="0" y="1"/>
                      <a:pt x="1" y="0"/>
                    </a:cubicBezTo>
                    <a:cubicBezTo>
                      <a:pt x="1" y="0"/>
                      <a:pt x="2" y="0"/>
                      <a:pt x="2" y="0"/>
                    </a:cubicBezTo>
                    <a:cubicBezTo>
                      <a:pt x="5" y="0"/>
                      <a:pt x="5" y="0"/>
                      <a:pt x="5" y="0"/>
                    </a:cubicBezTo>
                    <a:cubicBezTo>
                      <a:pt x="6" y="0"/>
                      <a:pt x="7" y="0"/>
                      <a:pt x="7" y="0"/>
                    </a:cubicBezTo>
                    <a:cubicBezTo>
                      <a:pt x="8" y="0"/>
                      <a:pt x="8" y="0"/>
                      <a:pt x="8" y="0"/>
                    </a:cubicBezTo>
                    <a:cubicBezTo>
                      <a:pt x="9" y="1"/>
                      <a:pt x="9" y="1"/>
                      <a:pt x="9" y="2"/>
                    </a:cubicBezTo>
                    <a:cubicBezTo>
                      <a:pt x="10" y="2"/>
                      <a:pt x="10" y="3"/>
                      <a:pt x="11" y="3"/>
                    </a:cubicBezTo>
                    <a:cubicBezTo>
                      <a:pt x="21" y="23"/>
                      <a:pt x="21" y="23"/>
                      <a:pt x="21" y="23"/>
                    </a:cubicBezTo>
                    <a:cubicBezTo>
                      <a:pt x="22" y="25"/>
                      <a:pt x="22" y="26"/>
                      <a:pt x="23" y="27"/>
                    </a:cubicBezTo>
                    <a:cubicBezTo>
                      <a:pt x="24" y="28"/>
                      <a:pt x="24" y="29"/>
                      <a:pt x="25" y="30"/>
                    </a:cubicBezTo>
                    <a:cubicBezTo>
                      <a:pt x="25" y="31"/>
                      <a:pt x="26" y="33"/>
                      <a:pt x="27" y="34"/>
                    </a:cubicBezTo>
                    <a:cubicBezTo>
                      <a:pt x="27" y="35"/>
                      <a:pt x="28" y="36"/>
                      <a:pt x="28" y="37"/>
                    </a:cubicBezTo>
                    <a:cubicBezTo>
                      <a:pt x="28" y="37"/>
                      <a:pt x="28" y="37"/>
                      <a:pt x="28" y="37"/>
                    </a:cubicBezTo>
                    <a:cubicBezTo>
                      <a:pt x="28" y="35"/>
                      <a:pt x="28" y="33"/>
                      <a:pt x="28" y="31"/>
                    </a:cubicBezTo>
                    <a:cubicBezTo>
                      <a:pt x="28" y="29"/>
                      <a:pt x="28" y="27"/>
                      <a:pt x="28" y="25"/>
                    </a:cubicBezTo>
                    <a:cubicBezTo>
                      <a:pt x="28" y="1"/>
                      <a:pt x="28" y="1"/>
                      <a:pt x="28" y="1"/>
                    </a:cubicBezTo>
                    <a:cubicBezTo>
                      <a:pt x="28" y="1"/>
                      <a:pt x="28" y="0"/>
                      <a:pt x="28" y="0"/>
                    </a:cubicBezTo>
                    <a:cubicBezTo>
                      <a:pt x="28" y="0"/>
                      <a:pt x="29" y="0"/>
                      <a:pt x="29" y="0"/>
                    </a:cubicBezTo>
                    <a:cubicBezTo>
                      <a:pt x="29" y="0"/>
                      <a:pt x="29" y="0"/>
                      <a:pt x="30" y="0"/>
                    </a:cubicBezTo>
                    <a:cubicBezTo>
                      <a:pt x="30" y="0"/>
                      <a:pt x="31" y="0"/>
                      <a:pt x="31" y="0"/>
                    </a:cubicBezTo>
                    <a:cubicBezTo>
                      <a:pt x="32" y="0"/>
                      <a:pt x="32" y="0"/>
                      <a:pt x="33" y="0"/>
                    </a:cubicBezTo>
                    <a:cubicBezTo>
                      <a:pt x="33" y="0"/>
                      <a:pt x="33" y="0"/>
                      <a:pt x="34" y="0"/>
                    </a:cubicBezTo>
                    <a:cubicBezTo>
                      <a:pt x="34" y="0"/>
                      <a:pt x="34" y="0"/>
                      <a:pt x="34" y="0"/>
                    </a:cubicBezTo>
                    <a:cubicBezTo>
                      <a:pt x="34" y="0"/>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4" name="Freeform 592">
                <a:extLst>
                  <a:ext uri="{FF2B5EF4-FFF2-40B4-BE49-F238E27FC236}">
                    <a16:creationId xmlns:a16="http://schemas.microsoft.com/office/drawing/2014/main" id="{99DF6720-6740-47D0-801B-84A695654D0A}"/>
                  </a:ext>
                </a:extLst>
              </p:cNvPr>
              <p:cNvSpPr>
                <a:spLocks noEditPoints="1"/>
              </p:cNvSpPr>
              <p:nvPr userDrawn="1"/>
            </p:nvSpPr>
            <p:spPr bwMode="auto">
              <a:xfrm>
                <a:off x="5159" y="3372"/>
                <a:ext cx="31" cy="35"/>
              </a:xfrm>
              <a:custGeom>
                <a:avLst/>
                <a:gdLst>
                  <a:gd name="T0" fmla="*/ 39 w 40"/>
                  <a:gd name="T1" fmla="*/ 44 h 46"/>
                  <a:gd name="T2" fmla="*/ 40 w 40"/>
                  <a:gd name="T3" fmla="*/ 45 h 46"/>
                  <a:gd name="T4" fmla="*/ 39 w 40"/>
                  <a:gd name="T5" fmla="*/ 46 h 46"/>
                  <a:gd name="T6" fmla="*/ 38 w 40"/>
                  <a:gd name="T7" fmla="*/ 46 h 46"/>
                  <a:gd name="T8" fmla="*/ 37 w 40"/>
                  <a:gd name="T9" fmla="*/ 46 h 46"/>
                  <a:gd name="T10" fmla="*/ 35 w 40"/>
                  <a:gd name="T11" fmla="*/ 46 h 46"/>
                  <a:gd name="T12" fmla="*/ 34 w 40"/>
                  <a:gd name="T13" fmla="*/ 46 h 46"/>
                  <a:gd name="T14" fmla="*/ 33 w 40"/>
                  <a:gd name="T15" fmla="*/ 46 h 46"/>
                  <a:gd name="T16" fmla="*/ 33 w 40"/>
                  <a:gd name="T17" fmla="*/ 45 h 46"/>
                  <a:gd name="T18" fmla="*/ 29 w 40"/>
                  <a:gd name="T19" fmla="*/ 34 h 46"/>
                  <a:gd name="T20" fmla="*/ 10 w 40"/>
                  <a:gd name="T21" fmla="*/ 34 h 46"/>
                  <a:gd name="T22" fmla="*/ 7 w 40"/>
                  <a:gd name="T23" fmla="*/ 45 h 46"/>
                  <a:gd name="T24" fmla="*/ 6 w 40"/>
                  <a:gd name="T25" fmla="*/ 46 h 46"/>
                  <a:gd name="T26" fmla="*/ 6 w 40"/>
                  <a:gd name="T27" fmla="*/ 46 h 46"/>
                  <a:gd name="T28" fmla="*/ 5 w 40"/>
                  <a:gd name="T29" fmla="*/ 46 h 46"/>
                  <a:gd name="T30" fmla="*/ 3 w 40"/>
                  <a:gd name="T31" fmla="*/ 46 h 46"/>
                  <a:gd name="T32" fmla="*/ 2 w 40"/>
                  <a:gd name="T33" fmla="*/ 46 h 46"/>
                  <a:gd name="T34" fmla="*/ 1 w 40"/>
                  <a:gd name="T35" fmla="*/ 46 h 46"/>
                  <a:gd name="T36" fmla="*/ 0 w 40"/>
                  <a:gd name="T37" fmla="*/ 45 h 46"/>
                  <a:gd name="T38" fmla="*/ 1 w 40"/>
                  <a:gd name="T39" fmla="*/ 44 h 46"/>
                  <a:gd name="T40" fmla="*/ 16 w 40"/>
                  <a:gd name="T41" fmla="*/ 2 h 46"/>
                  <a:gd name="T42" fmla="*/ 16 w 40"/>
                  <a:gd name="T43" fmla="*/ 1 h 46"/>
                  <a:gd name="T44" fmla="*/ 17 w 40"/>
                  <a:gd name="T45" fmla="*/ 1 h 46"/>
                  <a:gd name="T46" fmla="*/ 18 w 40"/>
                  <a:gd name="T47" fmla="*/ 0 h 46"/>
                  <a:gd name="T48" fmla="*/ 20 w 40"/>
                  <a:gd name="T49" fmla="*/ 0 h 46"/>
                  <a:gd name="T50" fmla="*/ 22 w 40"/>
                  <a:gd name="T51" fmla="*/ 0 h 46"/>
                  <a:gd name="T52" fmla="*/ 23 w 40"/>
                  <a:gd name="T53" fmla="*/ 1 h 46"/>
                  <a:gd name="T54" fmla="*/ 24 w 40"/>
                  <a:gd name="T55" fmla="*/ 1 h 46"/>
                  <a:gd name="T56" fmla="*/ 24 w 40"/>
                  <a:gd name="T57" fmla="*/ 2 h 46"/>
                  <a:gd name="T58" fmla="*/ 39 w 40"/>
                  <a:gd name="T59" fmla="*/ 44 h 46"/>
                  <a:gd name="T60" fmla="*/ 20 w 40"/>
                  <a:gd name="T61" fmla="*/ 7 h 46"/>
                  <a:gd name="T62" fmla="*/ 20 w 40"/>
                  <a:gd name="T63" fmla="*/ 7 h 46"/>
                  <a:gd name="T64" fmla="*/ 12 w 40"/>
                  <a:gd name="T65" fmla="*/ 29 h 46"/>
                  <a:gd name="T66" fmla="*/ 28 w 40"/>
                  <a:gd name="T67" fmla="*/ 29 h 46"/>
                  <a:gd name="T68" fmla="*/ 20 w 40"/>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4"/>
                    </a:moveTo>
                    <a:cubicBezTo>
                      <a:pt x="40" y="45"/>
                      <a:pt x="40" y="45"/>
                      <a:pt x="40" y="45"/>
                    </a:cubicBezTo>
                    <a:cubicBezTo>
                      <a:pt x="40" y="46"/>
                      <a:pt x="40" y="46"/>
                      <a:pt x="39" y="46"/>
                    </a:cubicBezTo>
                    <a:cubicBezTo>
                      <a:pt x="39" y="46"/>
                      <a:pt x="39" y="46"/>
                      <a:pt x="38" y="46"/>
                    </a:cubicBezTo>
                    <a:cubicBezTo>
                      <a:pt x="38" y="46"/>
                      <a:pt x="37" y="46"/>
                      <a:pt x="37" y="46"/>
                    </a:cubicBezTo>
                    <a:cubicBezTo>
                      <a:pt x="36" y="46"/>
                      <a:pt x="35" y="46"/>
                      <a:pt x="35" y="46"/>
                    </a:cubicBezTo>
                    <a:cubicBezTo>
                      <a:pt x="35" y="46"/>
                      <a:pt x="34" y="46"/>
                      <a:pt x="34" y="46"/>
                    </a:cubicBezTo>
                    <a:cubicBezTo>
                      <a:pt x="34" y="46"/>
                      <a:pt x="34" y="46"/>
                      <a:pt x="33" y="46"/>
                    </a:cubicBezTo>
                    <a:cubicBezTo>
                      <a:pt x="33" y="46"/>
                      <a:pt x="33" y="45"/>
                      <a:pt x="33" y="45"/>
                    </a:cubicBezTo>
                    <a:cubicBezTo>
                      <a:pt x="29" y="34"/>
                      <a:pt x="29" y="34"/>
                      <a:pt x="29" y="34"/>
                    </a:cubicBezTo>
                    <a:cubicBezTo>
                      <a:pt x="10" y="34"/>
                      <a:pt x="10" y="34"/>
                      <a:pt x="10" y="34"/>
                    </a:cubicBezTo>
                    <a:cubicBezTo>
                      <a:pt x="7" y="45"/>
                      <a:pt x="7" y="45"/>
                      <a:pt x="7" y="45"/>
                    </a:cubicBezTo>
                    <a:cubicBezTo>
                      <a:pt x="7" y="45"/>
                      <a:pt x="6" y="46"/>
                      <a:pt x="6" y="46"/>
                    </a:cubicBezTo>
                    <a:cubicBezTo>
                      <a:pt x="6" y="46"/>
                      <a:pt x="6" y="46"/>
                      <a:pt x="6" y="46"/>
                    </a:cubicBezTo>
                    <a:cubicBezTo>
                      <a:pt x="6" y="46"/>
                      <a:pt x="5" y="46"/>
                      <a:pt x="5" y="46"/>
                    </a:cubicBezTo>
                    <a:cubicBezTo>
                      <a:pt x="4" y="46"/>
                      <a:pt x="4" y="46"/>
                      <a:pt x="3" y="46"/>
                    </a:cubicBezTo>
                    <a:cubicBezTo>
                      <a:pt x="3" y="46"/>
                      <a:pt x="2" y="46"/>
                      <a:pt x="2" y="46"/>
                    </a:cubicBezTo>
                    <a:cubicBezTo>
                      <a:pt x="1" y="46"/>
                      <a:pt x="1" y="46"/>
                      <a:pt x="1" y="46"/>
                    </a:cubicBezTo>
                    <a:cubicBezTo>
                      <a:pt x="1" y="46"/>
                      <a:pt x="0" y="46"/>
                      <a:pt x="0" y="45"/>
                    </a:cubicBezTo>
                    <a:cubicBezTo>
                      <a:pt x="0" y="45"/>
                      <a:pt x="1" y="44"/>
                      <a:pt x="1" y="44"/>
                    </a:cubicBezTo>
                    <a:cubicBezTo>
                      <a:pt x="16" y="2"/>
                      <a:pt x="16" y="2"/>
                      <a:pt x="16" y="2"/>
                    </a:cubicBezTo>
                    <a:cubicBezTo>
                      <a:pt x="16" y="1"/>
                      <a:pt x="16" y="1"/>
                      <a:pt x="16" y="1"/>
                    </a:cubicBezTo>
                    <a:cubicBezTo>
                      <a:pt x="17" y="1"/>
                      <a:pt x="17" y="1"/>
                      <a:pt x="17" y="1"/>
                    </a:cubicBezTo>
                    <a:cubicBezTo>
                      <a:pt x="17" y="1"/>
                      <a:pt x="18" y="1"/>
                      <a:pt x="18" y="0"/>
                    </a:cubicBezTo>
                    <a:cubicBezTo>
                      <a:pt x="19" y="0"/>
                      <a:pt x="19" y="0"/>
                      <a:pt x="20" y="0"/>
                    </a:cubicBezTo>
                    <a:cubicBezTo>
                      <a:pt x="21" y="0"/>
                      <a:pt x="21" y="0"/>
                      <a:pt x="22" y="0"/>
                    </a:cubicBezTo>
                    <a:cubicBezTo>
                      <a:pt x="22" y="1"/>
                      <a:pt x="23" y="1"/>
                      <a:pt x="23" y="1"/>
                    </a:cubicBezTo>
                    <a:cubicBezTo>
                      <a:pt x="23" y="1"/>
                      <a:pt x="24" y="1"/>
                      <a:pt x="24" y="1"/>
                    </a:cubicBezTo>
                    <a:cubicBezTo>
                      <a:pt x="24" y="1"/>
                      <a:pt x="24" y="1"/>
                      <a:pt x="24" y="2"/>
                    </a:cubicBezTo>
                    <a:lnTo>
                      <a:pt x="39" y="44"/>
                    </a:lnTo>
                    <a:close/>
                    <a:moveTo>
                      <a:pt x="20" y="7"/>
                    </a:moveTo>
                    <a:cubicBezTo>
                      <a:pt x="20" y="7"/>
                      <a:pt x="20" y="7"/>
                      <a:pt x="20" y="7"/>
                    </a:cubicBezTo>
                    <a:cubicBezTo>
                      <a:pt x="12" y="29"/>
                      <a:pt x="12" y="29"/>
                      <a:pt x="12" y="29"/>
                    </a:cubicBezTo>
                    <a:cubicBezTo>
                      <a:pt x="28" y="29"/>
                      <a:pt x="28" y="29"/>
                      <a:pt x="28" y="29"/>
                    </a:cubicBezTo>
                    <a:lnTo>
                      <a:pt x="20"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5" name="Freeform 593">
                <a:extLst>
                  <a:ext uri="{FF2B5EF4-FFF2-40B4-BE49-F238E27FC236}">
                    <a16:creationId xmlns:a16="http://schemas.microsoft.com/office/drawing/2014/main" id="{890208EA-59D0-4C4C-B492-7C5CABEEBFA8}"/>
                  </a:ext>
                </a:extLst>
              </p:cNvPr>
              <p:cNvSpPr>
                <a:spLocks/>
              </p:cNvSpPr>
              <p:nvPr userDrawn="1"/>
            </p:nvSpPr>
            <p:spPr bwMode="auto">
              <a:xfrm>
                <a:off x="5195" y="3372"/>
                <a:ext cx="22" cy="35"/>
              </a:xfrm>
              <a:custGeom>
                <a:avLst/>
                <a:gdLst>
                  <a:gd name="T0" fmla="*/ 30 w 30"/>
                  <a:gd name="T1" fmla="*/ 45 h 46"/>
                  <a:gd name="T2" fmla="*/ 29 w 30"/>
                  <a:gd name="T3" fmla="*/ 46 h 46"/>
                  <a:gd name="T4" fmla="*/ 29 w 30"/>
                  <a:gd name="T5" fmla="*/ 46 h 46"/>
                  <a:gd name="T6" fmla="*/ 28 w 30"/>
                  <a:gd name="T7" fmla="*/ 46 h 46"/>
                  <a:gd name="T8" fmla="*/ 26 w 30"/>
                  <a:gd name="T9" fmla="*/ 46 h 46"/>
                  <a:gd name="T10" fmla="*/ 24 w 30"/>
                  <a:gd name="T11" fmla="*/ 46 h 46"/>
                  <a:gd name="T12" fmla="*/ 23 w 30"/>
                  <a:gd name="T13" fmla="*/ 46 h 46"/>
                  <a:gd name="T14" fmla="*/ 23 w 30"/>
                  <a:gd name="T15" fmla="*/ 45 h 46"/>
                  <a:gd name="T16" fmla="*/ 6 w 30"/>
                  <a:gd name="T17" fmla="*/ 22 h 46"/>
                  <a:gd name="T18" fmla="*/ 6 w 30"/>
                  <a:gd name="T19" fmla="*/ 45 h 46"/>
                  <a:gd name="T20" fmla="*/ 6 w 30"/>
                  <a:gd name="T21" fmla="*/ 46 h 46"/>
                  <a:gd name="T22" fmla="*/ 5 w 30"/>
                  <a:gd name="T23" fmla="*/ 46 h 46"/>
                  <a:gd name="T24" fmla="*/ 4 w 30"/>
                  <a:gd name="T25" fmla="*/ 46 h 46"/>
                  <a:gd name="T26" fmla="*/ 3 w 30"/>
                  <a:gd name="T27" fmla="*/ 46 h 46"/>
                  <a:gd name="T28" fmla="*/ 1 w 30"/>
                  <a:gd name="T29" fmla="*/ 46 h 46"/>
                  <a:gd name="T30" fmla="*/ 1 w 30"/>
                  <a:gd name="T31" fmla="*/ 46 h 46"/>
                  <a:gd name="T32" fmla="*/ 0 w 30"/>
                  <a:gd name="T33" fmla="*/ 46 h 46"/>
                  <a:gd name="T34" fmla="*/ 0 w 30"/>
                  <a:gd name="T35" fmla="*/ 45 h 46"/>
                  <a:gd name="T36" fmla="*/ 0 w 30"/>
                  <a:gd name="T37" fmla="*/ 2 h 46"/>
                  <a:gd name="T38" fmla="*/ 0 w 30"/>
                  <a:gd name="T39" fmla="*/ 1 h 46"/>
                  <a:gd name="T40" fmla="*/ 1 w 30"/>
                  <a:gd name="T41" fmla="*/ 1 h 46"/>
                  <a:gd name="T42" fmla="*/ 1 w 30"/>
                  <a:gd name="T43" fmla="*/ 1 h 46"/>
                  <a:gd name="T44" fmla="*/ 3 w 30"/>
                  <a:gd name="T45" fmla="*/ 0 h 46"/>
                  <a:gd name="T46" fmla="*/ 4 w 30"/>
                  <a:gd name="T47" fmla="*/ 1 h 46"/>
                  <a:gd name="T48" fmla="*/ 5 w 30"/>
                  <a:gd name="T49" fmla="*/ 1 h 46"/>
                  <a:gd name="T50" fmla="*/ 6 w 30"/>
                  <a:gd name="T51" fmla="*/ 1 h 46"/>
                  <a:gd name="T52" fmla="*/ 6 w 30"/>
                  <a:gd name="T53" fmla="*/ 2 h 46"/>
                  <a:gd name="T54" fmla="*/ 6 w 30"/>
                  <a:gd name="T55" fmla="*/ 22 h 46"/>
                  <a:gd name="T56" fmla="*/ 22 w 30"/>
                  <a:gd name="T57" fmla="*/ 2 h 46"/>
                  <a:gd name="T58" fmla="*/ 23 w 30"/>
                  <a:gd name="T59" fmla="*/ 1 h 46"/>
                  <a:gd name="T60" fmla="*/ 23 w 30"/>
                  <a:gd name="T61" fmla="*/ 1 h 46"/>
                  <a:gd name="T62" fmla="*/ 24 w 30"/>
                  <a:gd name="T63" fmla="*/ 1 h 46"/>
                  <a:gd name="T64" fmla="*/ 26 w 30"/>
                  <a:gd name="T65" fmla="*/ 0 h 46"/>
                  <a:gd name="T66" fmla="*/ 27 w 30"/>
                  <a:gd name="T67" fmla="*/ 1 h 46"/>
                  <a:gd name="T68" fmla="*/ 28 w 30"/>
                  <a:gd name="T69" fmla="*/ 1 h 46"/>
                  <a:gd name="T70" fmla="*/ 29 w 30"/>
                  <a:gd name="T71" fmla="*/ 1 h 46"/>
                  <a:gd name="T72" fmla="*/ 29 w 30"/>
                  <a:gd name="T73" fmla="*/ 2 h 46"/>
                  <a:gd name="T74" fmla="*/ 28 w 30"/>
                  <a:gd name="T75" fmla="*/ 2 h 46"/>
                  <a:gd name="T76" fmla="*/ 28 w 30"/>
                  <a:gd name="T77" fmla="*/ 4 h 46"/>
                  <a:gd name="T78" fmla="*/ 12 w 30"/>
                  <a:gd name="T79" fmla="*/ 22 h 46"/>
                  <a:gd name="T80" fmla="*/ 29 w 30"/>
                  <a:gd name="T81" fmla="*/ 43 h 46"/>
                  <a:gd name="T82" fmla="*/ 29 w 30"/>
                  <a:gd name="T83" fmla="*/ 45 h 46"/>
                  <a:gd name="T84" fmla="*/ 30 w 30"/>
                  <a:gd name="T85"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46">
                    <a:moveTo>
                      <a:pt x="30" y="45"/>
                    </a:moveTo>
                    <a:cubicBezTo>
                      <a:pt x="30" y="45"/>
                      <a:pt x="30" y="46"/>
                      <a:pt x="29" y="46"/>
                    </a:cubicBezTo>
                    <a:cubicBezTo>
                      <a:pt x="29" y="46"/>
                      <a:pt x="29" y="46"/>
                      <a:pt x="29" y="46"/>
                    </a:cubicBezTo>
                    <a:cubicBezTo>
                      <a:pt x="29" y="46"/>
                      <a:pt x="28" y="46"/>
                      <a:pt x="28" y="46"/>
                    </a:cubicBezTo>
                    <a:cubicBezTo>
                      <a:pt x="28" y="46"/>
                      <a:pt x="27" y="46"/>
                      <a:pt x="26" y="46"/>
                    </a:cubicBezTo>
                    <a:cubicBezTo>
                      <a:pt x="26" y="46"/>
                      <a:pt x="25" y="46"/>
                      <a:pt x="24" y="46"/>
                    </a:cubicBezTo>
                    <a:cubicBezTo>
                      <a:pt x="24" y="46"/>
                      <a:pt x="24" y="46"/>
                      <a:pt x="23" y="46"/>
                    </a:cubicBezTo>
                    <a:cubicBezTo>
                      <a:pt x="23" y="46"/>
                      <a:pt x="23" y="45"/>
                      <a:pt x="23" y="45"/>
                    </a:cubicBezTo>
                    <a:cubicBezTo>
                      <a:pt x="6" y="22"/>
                      <a:pt x="6" y="22"/>
                      <a:pt x="6" y="22"/>
                    </a:cubicBezTo>
                    <a:cubicBezTo>
                      <a:pt x="6" y="45"/>
                      <a:pt x="6" y="45"/>
                      <a:pt x="6" y="45"/>
                    </a:cubicBezTo>
                    <a:cubicBezTo>
                      <a:pt x="6" y="45"/>
                      <a:pt x="6" y="46"/>
                      <a:pt x="6" y="46"/>
                    </a:cubicBezTo>
                    <a:cubicBezTo>
                      <a:pt x="6" y="46"/>
                      <a:pt x="6" y="46"/>
                      <a:pt x="5" y="46"/>
                    </a:cubicBezTo>
                    <a:cubicBezTo>
                      <a:pt x="5" y="46"/>
                      <a:pt x="5" y="46"/>
                      <a:pt x="4" y="46"/>
                    </a:cubicBezTo>
                    <a:cubicBezTo>
                      <a:pt x="4" y="46"/>
                      <a:pt x="4" y="46"/>
                      <a:pt x="3" y="46"/>
                    </a:cubicBezTo>
                    <a:cubicBezTo>
                      <a:pt x="2" y="46"/>
                      <a:pt x="2" y="46"/>
                      <a:pt x="1" y="46"/>
                    </a:cubicBezTo>
                    <a:cubicBezTo>
                      <a:pt x="1" y="46"/>
                      <a:pt x="1" y="46"/>
                      <a:pt x="1" y="46"/>
                    </a:cubicBezTo>
                    <a:cubicBezTo>
                      <a:pt x="0" y="46"/>
                      <a:pt x="0" y="46"/>
                      <a:pt x="0" y="46"/>
                    </a:cubicBezTo>
                    <a:cubicBezTo>
                      <a:pt x="0" y="46"/>
                      <a:pt x="0" y="45"/>
                      <a:pt x="0" y="45"/>
                    </a:cubicBezTo>
                    <a:cubicBezTo>
                      <a:pt x="0" y="2"/>
                      <a:pt x="0" y="2"/>
                      <a:pt x="0" y="2"/>
                    </a:cubicBezTo>
                    <a:cubicBezTo>
                      <a:pt x="0" y="1"/>
                      <a:pt x="0" y="1"/>
                      <a:pt x="0" y="1"/>
                    </a:cubicBezTo>
                    <a:cubicBezTo>
                      <a:pt x="0" y="1"/>
                      <a:pt x="0" y="1"/>
                      <a:pt x="1" y="1"/>
                    </a:cubicBezTo>
                    <a:cubicBezTo>
                      <a:pt x="1" y="1"/>
                      <a:pt x="1" y="1"/>
                      <a:pt x="1" y="1"/>
                    </a:cubicBezTo>
                    <a:cubicBezTo>
                      <a:pt x="2" y="0"/>
                      <a:pt x="2" y="0"/>
                      <a:pt x="3" y="0"/>
                    </a:cubicBezTo>
                    <a:cubicBezTo>
                      <a:pt x="4" y="0"/>
                      <a:pt x="4" y="0"/>
                      <a:pt x="4" y="1"/>
                    </a:cubicBezTo>
                    <a:cubicBezTo>
                      <a:pt x="5" y="1"/>
                      <a:pt x="5" y="1"/>
                      <a:pt x="5" y="1"/>
                    </a:cubicBezTo>
                    <a:cubicBezTo>
                      <a:pt x="6" y="1"/>
                      <a:pt x="6" y="1"/>
                      <a:pt x="6" y="1"/>
                    </a:cubicBezTo>
                    <a:cubicBezTo>
                      <a:pt x="6" y="1"/>
                      <a:pt x="6" y="1"/>
                      <a:pt x="6" y="2"/>
                    </a:cubicBezTo>
                    <a:cubicBezTo>
                      <a:pt x="6" y="22"/>
                      <a:pt x="6" y="22"/>
                      <a:pt x="6" y="22"/>
                    </a:cubicBezTo>
                    <a:cubicBezTo>
                      <a:pt x="22" y="2"/>
                      <a:pt x="22" y="2"/>
                      <a:pt x="22" y="2"/>
                    </a:cubicBezTo>
                    <a:cubicBezTo>
                      <a:pt x="22" y="1"/>
                      <a:pt x="22" y="1"/>
                      <a:pt x="23" y="1"/>
                    </a:cubicBezTo>
                    <a:cubicBezTo>
                      <a:pt x="23" y="1"/>
                      <a:pt x="23" y="1"/>
                      <a:pt x="23" y="1"/>
                    </a:cubicBezTo>
                    <a:cubicBezTo>
                      <a:pt x="24" y="1"/>
                      <a:pt x="24" y="1"/>
                      <a:pt x="24" y="1"/>
                    </a:cubicBezTo>
                    <a:cubicBezTo>
                      <a:pt x="25" y="0"/>
                      <a:pt x="25" y="0"/>
                      <a:pt x="26" y="0"/>
                    </a:cubicBezTo>
                    <a:cubicBezTo>
                      <a:pt x="26" y="0"/>
                      <a:pt x="27" y="0"/>
                      <a:pt x="27" y="1"/>
                    </a:cubicBezTo>
                    <a:cubicBezTo>
                      <a:pt x="28" y="1"/>
                      <a:pt x="28" y="1"/>
                      <a:pt x="28" y="1"/>
                    </a:cubicBezTo>
                    <a:cubicBezTo>
                      <a:pt x="28" y="1"/>
                      <a:pt x="28" y="1"/>
                      <a:pt x="29" y="1"/>
                    </a:cubicBezTo>
                    <a:cubicBezTo>
                      <a:pt x="29" y="1"/>
                      <a:pt x="29" y="1"/>
                      <a:pt x="29" y="2"/>
                    </a:cubicBezTo>
                    <a:cubicBezTo>
                      <a:pt x="29" y="2"/>
                      <a:pt x="29" y="2"/>
                      <a:pt x="28" y="2"/>
                    </a:cubicBezTo>
                    <a:cubicBezTo>
                      <a:pt x="28" y="3"/>
                      <a:pt x="28" y="3"/>
                      <a:pt x="28" y="4"/>
                    </a:cubicBezTo>
                    <a:cubicBezTo>
                      <a:pt x="12" y="22"/>
                      <a:pt x="12" y="22"/>
                      <a:pt x="12" y="22"/>
                    </a:cubicBezTo>
                    <a:cubicBezTo>
                      <a:pt x="29" y="43"/>
                      <a:pt x="29" y="43"/>
                      <a:pt x="29" y="43"/>
                    </a:cubicBezTo>
                    <a:cubicBezTo>
                      <a:pt x="29" y="44"/>
                      <a:pt x="29" y="44"/>
                      <a:pt x="29" y="45"/>
                    </a:cubicBezTo>
                    <a:cubicBezTo>
                      <a:pt x="30" y="45"/>
                      <a:pt x="30" y="45"/>
                      <a:pt x="30" y="45"/>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6" name="Freeform 594">
                <a:extLst>
                  <a:ext uri="{FF2B5EF4-FFF2-40B4-BE49-F238E27FC236}">
                    <a16:creationId xmlns:a16="http://schemas.microsoft.com/office/drawing/2014/main" id="{32ACA4F3-959C-44CB-ADBA-3B99CC889D28}"/>
                  </a:ext>
                </a:extLst>
              </p:cNvPr>
              <p:cNvSpPr>
                <a:spLocks noEditPoints="1"/>
              </p:cNvSpPr>
              <p:nvPr userDrawn="1"/>
            </p:nvSpPr>
            <p:spPr bwMode="auto">
              <a:xfrm>
                <a:off x="5218" y="3372"/>
                <a:ext cx="31" cy="36"/>
              </a:xfrm>
              <a:custGeom>
                <a:avLst/>
                <a:gdLst>
                  <a:gd name="T0" fmla="*/ 41 w 41"/>
                  <a:gd name="T1" fmla="*/ 23 h 47"/>
                  <a:gd name="T2" fmla="*/ 40 w 41"/>
                  <a:gd name="T3" fmla="*/ 33 h 47"/>
                  <a:gd name="T4" fmla="*/ 36 w 41"/>
                  <a:gd name="T5" fmla="*/ 40 h 47"/>
                  <a:gd name="T6" fmla="*/ 29 w 41"/>
                  <a:gd name="T7" fmla="*/ 45 h 47"/>
                  <a:gd name="T8" fmla="*/ 20 w 41"/>
                  <a:gd name="T9" fmla="*/ 47 h 47"/>
                  <a:gd name="T10" fmla="*/ 11 w 41"/>
                  <a:gd name="T11" fmla="*/ 45 h 47"/>
                  <a:gd name="T12" fmla="*/ 5 w 41"/>
                  <a:gd name="T13" fmla="*/ 41 h 47"/>
                  <a:gd name="T14" fmla="*/ 2 w 41"/>
                  <a:gd name="T15" fmla="*/ 34 h 47"/>
                  <a:gd name="T16" fmla="*/ 0 w 41"/>
                  <a:gd name="T17" fmla="*/ 24 h 47"/>
                  <a:gd name="T18" fmla="*/ 2 w 41"/>
                  <a:gd name="T19" fmla="*/ 14 h 47"/>
                  <a:gd name="T20" fmla="*/ 6 w 41"/>
                  <a:gd name="T21" fmla="*/ 6 h 47"/>
                  <a:gd name="T22" fmla="*/ 12 w 41"/>
                  <a:gd name="T23" fmla="*/ 2 h 47"/>
                  <a:gd name="T24" fmla="*/ 21 w 41"/>
                  <a:gd name="T25" fmla="*/ 0 h 47"/>
                  <a:gd name="T26" fmla="*/ 30 w 41"/>
                  <a:gd name="T27" fmla="*/ 1 h 47"/>
                  <a:gd name="T28" fmla="*/ 36 w 41"/>
                  <a:gd name="T29" fmla="*/ 6 h 47"/>
                  <a:gd name="T30" fmla="*/ 40 w 41"/>
                  <a:gd name="T31" fmla="*/ 13 h 47"/>
                  <a:gd name="T32" fmla="*/ 41 w 41"/>
                  <a:gd name="T33" fmla="*/ 23 h 47"/>
                  <a:gd name="T34" fmla="*/ 35 w 41"/>
                  <a:gd name="T35" fmla="*/ 23 h 47"/>
                  <a:gd name="T36" fmla="*/ 34 w 41"/>
                  <a:gd name="T37" fmla="*/ 16 h 47"/>
                  <a:gd name="T38" fmla="*/ 32 w 41"/>
                  <a:gd name="T39" fmla="*/ 10 h 47"/>
                  <a:gd name="T40" fmla="*/ 27 w 41"/>
                  <a:gd name="T41" fmla="*/ 7 h 47"/>
                  <a:gd name="T42" fmla="*/ 21 w 41"/>
                  <a:gd name="T43" fmla="*/ 5 h 47"/>
                  <a:gd name="T44" fmla="*/ 14 w 41"/>
                  <a:gd name="T45" fmla="*/ 7 h 47"/>
                  <a:gd name="T46" fmla="*/ 10 w 41"/>
                  <a:gd name="T47" fmla="*/ 11 h 47"/>
                  <a:gd name="T48" fmla="*/ 7 w 41"/>
                  <a:gd name="T49" fmla="*/ 16 h 47"/>
                  <a:gd name="T50" fmla="*/ 7 w 41"/>
                  <a:gd name="T51" fmla="*/ 23 h 47"/>
                  <a:gd name="T52" fmla="*/ 7 w 41"/>
                  <a:gd name="T53" fmla="*/ 31 h 47"/>
                  <a:gd name="T54" fmla="*/ 10 w 41"/>
                  <a:gd name="T55" fmla="*/ 36 h 47"/>
                  <a:gd name="T56" fmla="*/ 14 w 41"/>
                  <a:gd name="T57" fmla="*/ 40 h 47"/>
                  <a:gd name="T58" fmla="*/ 21 w 41"/>
                  <a:gd name="T59" fmla="*/ 42 h 47"/>
                  <a:gd name="T60" fmla="*/ 27 w 41"/>
                  <a:gd name="T61" fmla="*/ 40 h 47"/>
                  <a:gd name="T62" fmla="*/ 32 w 41"/>
                  <a:gd name="T63" fmla="*/ 36 h 47"/>
                  <a:gd name="T64" fmla="*/ 34 w 41"/>
                  <a:gd name="T65" fmla="*/ 30 h 47"/>
                  <a:gd name="T66" fmla="*/ 35 w 41"/>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1" y="30"/>
                      <a:pt x="40" y="33"/>
                    </a:cubicBezTo>
                    <a:cubicBezTo>
                      <a:pt x="39" y="36"/>
                      <a:pt x="38" y="38"/>
                      <a:pt x="36" y="40"/>
                    </a:cubicBezTo>
                    <a:cubicBezTo>
                      <a:pt x="34" y="42"/>
                      <a:pt x="32" y="44"/>
                      <a:pt x="29" y="45"/>
                    </a:cubicBezTo>
                    <a:cubicBezTo>
                      <a:pt x="27" y="46"/>
                      <a:pt x="24" y="47"/>
                      <a:pt x="20" y="47"/>
                    </a:cubicBezTo>
                    <a:cubicBezTo>
                      <a:pt x="17" y="47"/>
                      <a:pt x="14" y="46"/>
                      <a:pt x="11" y="45"/>
                    </a:cubicBezTo>
                    <a:cubicBezTo>
                      <a:pt x="9" y="44"/>
                      <a:pt x="7" y="43"/>
                      <a:pt x="5" y="41"/>
                    </a:cubicBezTo>
                    <a:cubicBezTo>
                      <a:pt x="4" y="39"/>
                      <a:pt x="2" y="36"/>
                      <a:pt x="2" y="34"/>
                    </a:cubicBezTo>
                    <a:cubicBezTo>
                      <a:pt x="1" y="31"/>
                      <a:pt x="0" y="27"/>
                      <a:pt x="0" y="24"/>
                    </a:cubicBezTo>
                    <a:cubicBezTo>
                      <a:pt x="0" y="20"/>
                      <a:pt x="1" y="17"/>
                      <a:pt x="2" y="14"/>
                    </a:cubicBezTo>
                    <a:cubicBezTo>
                      <a:pt x="3" y="11"/>
                      <a:pt x="4" y="8"/>
                      <a:pt x="6" y="6"/>
                    </a:cubicBezTo>
                    <a:cubicBezTo>
                      <a:pt x="7" y="4"/>
                      <a:pt x="9" y="3"/>
                      <a:pt x="12" y="2"/>
                    </a:cubicBezTo>
                    <a:cubicBezTo>
                      <a:pt x="15" y="1"/>
                      <a:pt x="18" y="0"/>
                      <a:pt x="21" y="0"/>
                    </a:cubicBezTo>
                    <a:cubicBezTo>
                      <a:pt x="25" y="0"/>
                      <a:pt x="27" y="0"/>
                      <a:pt x="30" y="1"/>
                    </a:cubicBezTo>
                    <a:cubicBezTo>
                      <a:pt x="32" y="3"/>
                      <a:pt x="34" y="4"/>
                      <a:pt x="36" y="6"/>
                    </a:cubicBezTo>
                    <a:cubicBezTo>
                      <a:pt x="38" y="8"/>
                      <a:pt x="39" y="10"/>
                      <a:pt x="40" y="13"/>
                    </a:cubicBezTo>
                    <a:cubicBezTo>
                      <a:pt x="41" y="16"/>
                      <a:pt x="41" y="19"/>
                      <a:pt x="41" y="23"/>
                    </a:cubicBezTo>
                    <a:close/>
                    <a:moveTo>
                      <a:pt x="35" y="23"/>
                    </a:moveTo>
                    <a:cubicBezTo>
                      <a:pt x="35" y="21"/>
                      <a:pt x="34" y="18"/>
                      <a:pt x="34" y="16"/>
                    </a:cubicBezTo>
                    <a:cubicBezTo>
                      <a:pt x="33" y="14"/>
                      <a:pt x="33" y="12"/>
                      <a:pt x="32" y="10"/>
                    </a:cubicBezTo>
                    <a:cubicBezTo>
                      <a:pt x="31" y="9"/>
                      <a:pt x="29" y="7"/>
                      <a:pt x="27" y="7"/>
                    </a:cubicBezTo>
                    <a:cubicBezTo>
                      <a:pt x="26" y="6"/>
                      <a:pt x="23" y="5"/>
                      <a:pt x="21" y="5"/>
                    </a:cubicBezTo>
                    <a:cubicBezTo>
                      <a:pt x="18" y="5"/>
                      <a:pt x="16" y="6"/>
                      <a:pt x="14" y="7"/>
                    </a:cubicBezTo>
                    <a:cubicBezTo>
                      <a:pt x="12" y="8"/>
                      <a:pt x="11" y="9"/>
                      <a:pt x="10" y="11"/>
                    </a:cubicBezTo>
                    <a:cubicBezTo>
                      <a:pt x="9" y="12"/>
                      <a:pt x="8" y="14"/>
                      <a:pt x="7" y="16"/>
                    </a:cubicBezTo>
                    <a:cubicBezTo>
                      <a:pt x="7" y="19"/>
                      <a:pt x="7" y="21"/>
                      <a:pt x="7" y="23"/>
                    </a:cubicBezTo>
                    <a:cubicBezTo>
                      <a:pt x="7" y="26"/>
                      <a:pt x="7" y="28"/>
                      <a:pt x="7" y="31"/>
                    </a:cubicBezTo>
                    <a:cubicBezTo>
                      <a:pt x="8" y="33"/>
                      <a:pt x="9" y="35"/>
                      <a:pt x="10" y="36"/>
                    </a:cubicBezTo>
                    <a:cubicBezTo>
                      <a:pt x="11" y="38"/>
                      <a:pt x="12" y="39"/>
                      <a:pt x="14" y="40"/>
                    </a:cubicBezTo>
                    <a:cubicBezTo>
                      <a:pt x="16" y="41"/>
                      <a:pt x="18" y="42"/>
                      <a:pt x="21" y="42"/>
                    </a:cubicBezTo>
                    <a:cubicBezTo>
                      <a:pt x="23" y="42"/>
                      <a:pt x="25" y="41"/>
                      <a:pt x="27" y="40"/>
                    </a:cubicBezTo>
                    <a:cubicBezTo>
                      <a:pt x="29" y="39"/>
                      <a:pt x="30" y="38"/>
                      <a:pt x="32" y="36"/>
                    </a:cubicBezTo>
                    <a:cubicBezTo>
                      <a:pt x="33" y="34"/>
                      <a:pt x="33" y="32"/>
                      <a:pt x="34" y="30"/>
                    </a:cubicBezTo>
                    <a:cubicBezTo>
                      <a:pt x="34" y="28"/>
                      <a:pt x="35" y="26"/>
                      <a:pt x="35"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7" name="Freeform 595">
                <a:extLst>
                  <a:ext uri="{FF2B5EF4-FFF2-40B4-BE49-F238E27FC236}">
                    <a16:creationId xmlns:a16="http://schemas.microsoft.com/office/drawing/2014/main" id="{6471E70C-FAA3-4B09-97E5-C793FADC48AA}"/>
                  </a:ext>
                </a:extLst>
              </p:cNvPr>
              <p:cNvSpPr>
                <a:spLocks/>
              </p:cNvSpPr>
              <p:nvPr userDrawn="1"/>
            </p:nvSpPr>
            <p:spPr bwMode="auto">
              <a:xfrm>
                <a:off x="5406" y="3286"/>
                <a:ext cx="21" cy="36"/>
              </a:xfrm>
              <a:custGeom>
                <a:avLst/>
                <a:gdLst>
                  <a:gd name="T0" fmla="*/ 28 w 28"/>
                  <a:gd name="T1" fmla="*/ 33 h 47"/>
                  <a:gd name="T2" fmla="*/ 27 w 28"/>
                  <a:gd name="T3" fmla="*/ 39 h 47"/>
                  <a:gd name="T4" fmla="*/ 24 w 28"/>
                  <a:gd name="T5" fmla="*/ 43 h 47"/>
                  <a:gd name="T6" fmla="*/ 19 w 28"/>
                  <a:gd name="T7" fmla="*/ 46 h 47"/>
                  <a:gd name="T8" fmla="*/ 13 w 28"/>
                  <a:gd name="T9" fmla="*/ 47 h 47"/>
                  <a:gd name="T10" fmla="*/ 9 w 28"/>
                  <a:gd name="T11" fmla="*/ 46 h 47"/>
                  <a:gd name="T12" fmla="*/ 5 w 28"/>
                  <a:gd name="T13" fmla="*/ 45 h 47"/>
                  <a:gd name="T14" fmla="*/ 3 w 28"/>
                  <a:gd name="T15" fmla="*/ 44 h 47"/>
                  <a:gd name="T16" fmla="*/ 1 w 28"/>
                  <a:gd name="T17" fmla="*/ 43 h 47"/>
                  <a:gd name="T18" fmla="*/ 1 w 28"/>
                  <a:gd name="T19" fmla="*/ 42 h 47"/>
                  <a:gd name="T20" fmla="*/ 0 w 28"/>
                  <a:gd name="T21" fmla="*/ 40 h 47"/>
                  <a:gd name="T22" fmla="*/ 0 w 28"/>
                  <a:gd name="T23" fmla="*/ 39 h 47"/>
                  <a:gd name="T24" fmla="*/ 1 w 28"/>
                  <a:gd name="T25" fmla="*/ 38 h 47"/>
                  <a:gd name="T26" fmla="*/ 1 w 28"/>
                  <a:gd name="T27" fmla="*/ 38 h 47"/>
                  <a:gd name="T28" fmla="*/ 2 w 28"/>
                  <a:gd name="T29" fmla="*/ 38 h 47"/>
                  <a:gd name="T30" fmla="*/ 3 w 28"/>
                  <a:gd name="T31" fmla="*/ 38 h 47"/>
                  <a:gd name="T32" fmla="*/ 5 w 28"/>
                  <a:gd name="T33" fmla="*/ 39 h 47"/>
                  <a:gd name="T34" fmla="*/ 9 w 28"/>
                  <a:gd name="T35" fmla="*/ 41 h 47"/>
                  <a:gd name="T36" fmla="*/ 13 w 28"/>
                  <a:gd name="T37" fmla="*/ 41 h 47"/>
                  <a:gd name="T38" fmla="*/ 17 w 28"/>
                  <a:gd name="T39" fmla="*/ 41 h 47"/>
                  <a:gd name="T40" fmla="*/ 20 w 28"/>
                  <a:gd name="T41" fmla="*/ 39 h 47"/>
                  <a:gd name="T42" fmla="*/ 21 w 28"/>
                  <a:gd name="T43" fmla="*/ 37 h 47"/>
                  <a:gd name="T44" fmla="*/ 22 w 28"/>
                  <a:gd name="T45" fmla="*/ 34 h 47"/>
                  <a:gd name="T46" fmla="*/ 21 w 28"/>
                  <a:gd name="T47" fmla="*/ 30 h 47"/>
                  <a:gd name="T48" fmla="*/ 19 w 28"/>
                  <a:gd name="T49" fmla="*/ 28 h 47"/>
                  <a:gd name="T50" fmla="*/ 16 w 28"/>
                  <a:gd name="T51" fmla="*/ 26 h 47"/>
                  <a:gd name="T52" fmla="*/ 12 w 28"/>
                  <a:gd name="T53" fmla="*/ 24 h 47"/>
                  <a:gd name="T54" fmla="*/ 8 w 28"/>
                  <a:gd name="T55" fmla="*/ 22 h 47"/>
                  <a:gd name="T56" fmla="*/ 5 w 28"/>
                  <a:gd name="T57" fmla="*/ 20 h 47"/>
                  <a:gd name="T58" fmla="*/ 2 w 28"/>
                  <a:gd name="T59" fmla="*/ 16 h 47"/>
                  <a:gd name="T60" fmla="*/ 2 w 28"/>
                  <a:gd name="T61" fmla="*/ 12 h 47"/>
                  <a:gd name="T62" fmla="*/ 3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4 w 28"/>
                  <a:gd name="T75" fmla="*/ 2 h 47"/>
                  <a:gd name="T76" fmla="*/ 25 w 28"/>
                  <a:gd name="T77" fmla="*/ 3 h 47"/>
                  <a:gd name="T78" fmla="*/ 26 w 28"/>
                  <a:gd name="T79" fmla="*/ 3 h 47"/>
                  <a:gd name="T80" fmla="*/ 26 w 28"/>
                  <a:gd name="T81" fmla="*/ 4 h 47"/>
                  <a:gd name="T82" fmla="*/ 26 w 28"/>
                  <a:gd name="T83" fmla="*/ 4 h 47"/>
                  <a:gd name="T84" fmla="*/ 26 w 28"/>
                  <a:gd name="T85" fmla="*/ 5 h 47"/>
                  <a:gd name="T86" fmla="*/ 26 w 28"/>
                  <a:gd name="T87" fmla="*/ 7 h 47"/>
                  <a:gd name="T88" fmla="*/ 26 w 28"/>
                  <a:gd name="T89" fmla="*/ 7 h 47"/>
                  <a:gd name="T90" fmla="*/ 25 w 28"/>
                  <a:gd name="T91" fmla="*/ 8 h 47"/>
                  <a:gd name="T92" fmla="*/ 25 w 28"/>
                  <a:gd name="T93" fmla="*/ 8 h 47"/>
                  <a:gd name="T94" fmla="*/ 24 w 28"/>
                  <a:gd name="T95" fmla="*/ 8 h 47"/>
                  <a:gd name="T96" fmla="*/ 22 w 28"/>
                  <a:gd name="T97" fmla="*/ 6 h 47"/>
                  <a:gd name="T98" fmla="*/ 19 w 28"/>
                  <a:gd name="T99" fmla="*/ 5 h 47"/>
                  <a:gd name="T100" fmla="*/ 15 w 28"/>
                  <a:gd name="T101" fmla="*/ 5 h 47"/>
                  <a:gd name="T102" fmla="*/ 12 w 28"/>
                  <a:gd name="T103" fmla="*/ 5 h 47"/>
                  <a:gd name="T104" fmla="*/ 10 w 28"/>
                  <a:gd name="T105" fmla="*/ 7 h 47"/>
                  <a:gd name="T106" fmla="*/ 8 w 28"/>
                  <a:gd name="T107" fmla="*/ 9 h 47"/>
                  <a:gd name="T108" fmla="*/ 8 w 28"/>
                  <a:gd name="T109" fmla="*/ 11 h 47"/>
                  <a:gd name="T110" fmla="*/ 9 w 28"/>
                  <a:gd name="T111" fmla="*/ 14 h 47"/>
                  <a:gd name="T112" fmla="*/ 11 w 28"/>
                  <a:gd name="T113" fmla="*/ 17 h 47"/>
                  <a:gd name="T114" fmla="*/ 14 w 28"/>
                  <a:gd name="T115" fmla="*/ 19 h 47"/>
                  <a:gd name="T116" fmla="*/ 18 w 28"/>
                  <a:gd name="T117" fmla="*/ 20 h 47"/>
                  <a:gd name="T118" fmla="*/ 22 w 28"/>
                  <a:gd name="T119" fmla="*/ 22 h 47"/>
                  <a:gd name="T120" fmla="*/ 25 w 28"/>
                  <a:gd name="T121" fmla="*/ 25 h 47"/>
                  <a:gd name="T122" fmla="*/ 27 w 28"/>
                  <a:gd name="T123" fmla="*/ 28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5"/>
                      <a:pt x="28" y="37"/>
                      <a:pt x="27" y="39"/>
                    </a:cubicBezTo>
                    <a:cubicBezTo>
                      <a:pt x="26" y="40"/>
                      <a:pt x="25" y="42"/>
                      <a:pt x="24" y="43"/>
                    </a:cubicBezTo>
                    <a:cubicBezTo>
                      <a:pt x="23" y="44"/>
                      <a:pt x="21" y="45"/>
                      <a:pt x="19" y="46"/>
                    </a:cubicBezTo>
                    <a:cubicBezTo>
                      <a:pt x="17" y="46"/>
                      <a:pt x="15" y="47"/>
                      <a:pt x="13" y="47"/>
                    </a:cubicBezTo>
                    <a:cubicBezTo>
                      <a:pt x="11" y="47"/>
                      <a:pt x="10" y="46"/>
                      <a:pt x="9" y="46"/>
                    </a:cubicBezTo>
                    <a:cubicBezTo>
                      <a:pt x="7" y="46"/>
                      <a:pt x="6" y="46"/>
                      <a:pt x="5" y="45"/>
                    </a:cubicBezTo>
                    <a:cubicBezTo>
                      <a:pt x="4" y="45"/>
                      <a:pt x="3" y="44"/>
                      <a:pt x="3" y="44"/>
                    </a:cubicBezTo>
                    <a:cubicBezTo>
                      <a:pt x="2" y="44"/>
                      <a:pt x="1" y="43"/>
                      <a:pt x="1" y="43"/>
                    </a:cubicBezTo>
                    <a:cubicBezTo>
                      <a:pt x="1" y="43"/>
                      <a:pt x="1" y="42"/>
                      <a:pt x="1" y="42"/>
                    </a:cubicBezTo>
                    <a:cubicBezTo>
                      <a:pt x="0" y="42"/>
                      <a:pt x="0" y="41"/>
                      <a:pt x="0" y="40"/>
                    </a:cubicBezTo>
                    <a:cubicBezTo>
                      <a:pt x="0" y="40"/>
                      <a:pt x="0" y="39"/>
                      <a:pt x="0" y="39"/>
                    </a:cubicBezTo>
                    <a:cubicBezTo>
                      <a:pt x="1" y="39"/>
                      <a:pt x="1" y="38"/>
                      <a:pt x="1" y="38"/>
                    </a:cubicBezTo>
                    <a:cubicBezTo>
                      <a:pt x="1" y="38"/>
                      <a:pt x="1" y="38"/>
                      <a:pt x="1" y="38"/>
                    </a:cubicBezTo>
                    <a:cubicBezTo>
                      <a:pt x="1" y="38"/>
                      <a:pt x="1" y="38"/>
                      <a:pt x="2" y="38"/>
                    </a:cubicBezTo>
                    <a:cubicBezTo>
                      <a:pt x="2" y="38"/>
                      <a:pt x="2" y="38"/>
                      <a:pt x="3" y="38"/>
                    </a:cubicBezTo>
                    <a:cubicBezTo>
                      <a:pt x="4" y="39"/>
                      <a:pt x="4" y="39"/>
                      <a:pt x="5" y="39"/>
                    </a:cubicBezTo>
                    <a:cubicBezTo>
                      <a:pt x="6" y="40"/>
                      <a:pt x="7" y="40"/>
                      <a:pt x="9" y="41"/>
                    </a:cubicBezTo>
                    <a:cubicBezTo>
                      <a:pt x="10" y="41"/>
                      <a:pt x="11" y="41"/>
                      <a:pt x="13" y="41"/>
                    </a:cubicBezTo>
                    <a:cubicBezTo>
                      <a:pt x="15" y="41"/>
                      <a:pt x="16" y="41"/>
                      <a:pt x="17" y="41"/>
                    </a:cubicBezTo>
                    <a:cubicBezTo>
                      <a:pt x="18" y="41"/>
                      <a:pt x="19" y="40"/>
                      <a:pt x="20" y="39"/>
                    </a:cubicBezTo>
                    <a:cubicBezTo>
                      <a:pt x="20" y="39"/>
                      <a:pt x="21" y="38"/>
                      <a:pt x="21" y="37"/>
                    </a:cubicBezTo>
                    <a:cubicBezTo>
                      <a:pt x="22" y="36"/>
                      <a:pt x="22" y="35"/>
                      <a:pt x="22" y="34"/>
                    </a:cubicBezTo>
                    <a:cubicBezTo>
                      <a:pt x="22" y="33"/>
                      <a:pt x="22" y="31"/>
                      <a:pt x="21" y="30"/>
                    </a:cubicBezTo>
                    <a:cubicBezTo>
                      <a:pt x="21" y="30"/>
                      <a:pt x="20" y="29"/>
                      <a:pt x="19" y="28"/>
                    </a:cubicBezTo>
                    <a:cubicBezTo>
                      <a:pt x="18" y="27"/>
                      <a:pt x="17" y="27"/>
                      <a:pt x="16" y="26"/>
                    </a:cubicBezTo>
                    <a:cubicBezTo>
                      <a:pt x="14" y="26"/>
                      <a:pt x="13" y="25"/>
                      <a:pt x="12" y="24"/>
                    </a:cubicBezTo>
                    <a:cubicBezTo>
                      <a:pt x="11" y="24"/>
                      <a:pt x="9" y="23"/>
                      <a:pt x="8" y="22"/>
                    </a:cubicBezTo>
                    <a:cubicBezTo>
                      <a:pt x="7" y="22"/>
                      <a:pt x="6" y="21"/>
                      <a:pt x="5" y="20"/>
                    </a:cubicBezTo>
                    <a:cubicBezTo>
                      <a:pt x="4" y="19"/>
                      <a:pt x="3" y="18"/>
                      <a:pt x="2" y="16"/>
                    </a:cubicBezTo>
                    <a:cubicBezTo>
                      <a:pt x="2" y="15"/>
                      <a:pt x="2" y="14"/>
                      <a:pt x="2" y="12"/>
                    </a:cubicBezTo>
                    <a:cubicBezTo>
                      <a:pt x="2" y="10"/>
                      <a:pt x="2" y="8"/>
                      <a:pt x="3" y="7"/>
                    </a:cubicBezTo>
                    <a:cubicBezTo>
                      <a:pt x="3" y="5"/>
                      <a:pt x="4" y="4"/>
                      <a:pt x="5" y="3"/>
                    </a:cubicBezTo>
                    <a:cubicBezTo>
                      <a:pt x="7" y="2"/>
                      <a:pt x="8" y="1"/>
                      <a:pt x="10" y="1"/>
                    </a:cubicBezTo>
                    <a:cubicBezTo>
                      <a:pt x="12" y="0"/>
                      <a:pt x="13" y="0"/>
                      <a:pt x="15" y="0"/>
                    </a:cubicBezTo>
                    <a:cubicBezTo>
                      <a:pt x="16" y="0"/>
                      <a:pt x="17" y="0"/>
                      <a:pt x="18" y="0"/>
                    </a:cubicBezTo>
                    <a:cubicBezTo>
                      <a:pt x="19" y="0"/>
                      <a:pt x="20" y="0"/>
                      <a:pt x="21" y="1"/>
                    </a:cubicBezTo>
                    <a:cubicBezTo>
                      <a:pt x="22" y="1"/>
                      <a:pt x="23" y="1"/>
                      <a:pt x="24" y="2"/>
                    </a:cubicBezTo>
                    <a:cubicBezTo>
                      <a:pt x="24" y="2"/>
                      <a:pt x="25" y="2"/>
                      <a:pt x="25" y="3"/>
                    </a:cubicBezTo>
                    <a:cubicBezTo>
                      <a:pt x="25" y="3"/>
                      <a:pt x="25" y="3"/>
                      <a:pt x="26" y="3"/>
                    </a:cubicBezTo>
                    <a:cubicBezTo>
                      <a:pt x="26" y="3"/>
                      <a:pt x="26" y="3"/>
                      <a:pt x="26" y="4"/>
                    </a:cubicBezTo>
                    <a:cubicBezTo>
                      <a:pt x="26" y="4"/>
                      <a:pt x="26" y="4"/>
                      <a:pt x="26" y="4"/>
                    </a:cubicBezTo>
                    <a:cubicBezTo>
                      <a:pt x="26" y="5"/>
                      <a:pt x="26" y="5"/>
                      <a:pt x="26" y="5"/>
                    </a:cubicBezTo>
                    <a:cubicBezTo>
                      <a:pt x="26" y="6"/>
                      <a:pt x="26" y="6"/>
                      <a:pt x="26" y="7"/>
                    </a:cubicBezTo>
                    <a:cubicBezTo>
                      <a:pt x="26" y="7"/>
                      <a:pt x="26" y="7"/>
                      <a:pt x="26" y="7"/>
                    </a:cubicBezTo>
                    <a:cubicBezTo>
                      <a:pt x="26" y="8"/>
                      <a:pt x="25" y="8"/>
                      <a:pt x="25" y="8"/>
                    </a:cubicBezTo>
                    <a:cubicBezTo>
                      <a:pt x="25" y="8"/>
                      <a:pt x="25" y="8"/>
                      <a:pt x="25" y="8"/>
                    </a:cubicBezTo>
                    <a:cubicBezTo>
                      <a:pt x="25" y="8"/>
                      <a:pt x="24" y="8"/>
                      <a:pt x="24" y="8"/>
                    </a:cubicBezTo>
                    <a:cubicBezTo>
                      <a:pt x="23" y="7"/>
                      <a:pt x="22" y="7"/>
                      <a:pt x="22" y="6"/>
                    </a:cubicBezTo>
                    <a:cubicBezTo>
                      <a:pt x="21" y="6"/>
                      <a:pt x="20" y="6"/>
                      <a:pt x="19" y="5"/>
                    </a:cubicBezTo>
                    <a:cubicBezTo>
                      <a:pt x="18" y="5"/>
                      <a:pt x="16" y="5"/>
                      <a:pt x="15" y="5"/>
                    </a:cubicBezTo>
                    <a:cubicBezTo>
                      <a:pt x="14" y="5"/>
                      <a:pt x="13" y="5"/>
                      <a:pt x="12" y="5"/>
                    </a:cubicBezTo>
                    <a:cubicBezTo>
                      <a:pt x="11" y="6"/>
                      <a:pt x="10" y="6"/>
                      <a:pt x="10" y="7"/>
                    </a:cubicBezTo>
                    <a:cubicBezTo>
                      <a:pt x="9" y="7"/>
                      <a:pt x="8" y="8"/>
                      <a:pt x="8" y="9"/>
                    </a:cubicBezTo>
                    <a:cubicBezTo>
                      <a:pt x="8" y="9"/>
                      <a:pt x="8" y="10"/>
                      <a:pt x="8" y="11"/>
                    </a:cubicBezTo>
                    <a:cubicBezTo>
                      <a:pt x="8" y="12"/>
                      <a:pt x="8" y="13"/>
                      <a:pt x="9" y="14"/>
                    </a:cubicBezTo>
                    <a:cubicBezTo>
                      <a:pt x="9" y="15"/>
                      <a:pt x="10" y="16"/>
                      <a:pt x="11" y="17"/>
                    </a:cubicBezTo>
                    <a:cubicBezTo>
                      <a:pt x="12" y="17"/>
                      <a:pt x="13" y="18"/>
                      <a:pt x="14" y="19"/>
                    </a:cubicBezTo>
                    <a:cubicBezTo>
                      <a:pt x="15" y="19"/>
                      <a:pt x="17" y="20"/>
                      <a:pt x="18" y="20"/>
                    </a:cubicBezTo>
                    <a:cubicBezTo>
                      <a:pt x="19" y="21"/>
                      <a:pt x="21" y="22"/>
                      <a:pt x="22" y="22"/>
                    </a:cubicBezTo>
                    <a:cubicBezTo>
                      <a:pt x="23" y="23"/>
                      <a:pt x="24" y="24"/>
                      <a:pt x="25" y="25"/>
                    </a:cubicBezTo>
                    <a:cubicBezTo>
                      <a:pt x="26" y="26"/>
                      <a:pt x="27" y="27"/>
                      <a:pt x="27" y="28"/>
                    </a:cubicBezTo>
                    <a:cubicBezTo>
                      <a:pt x="28" y="30"/>
                      <a:pt x="28" y="31"/>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8" name="Freeform 596">
                <a:extLst>
                  <a:ext uri="{FF2B5EF4-FFF2-40B4-BE49-F238E27FC236}">
                    <a16:creationId xmlns:a16="http://schemas.microsoft.com/office/drawing/2014/main" id="{56C0F927-2C2E-4D8A-B4D5-9395E1619324}"/>
                  </a:ext>
                </a:extLst>
              </p:cNvPr>
              <p:cNvSpPr>
                <a:spLocks noEditPoints="1"/>
              </p:cNvSpPr>
              <p:nvPr userDrawn="1"/>
            </p:nvSpPr>
            <p:spPr bwMode="auto">
              <a:xfrm>
                <a:off x="5430" y="3286"/>
                <a:ext cx="30" cy="35"/>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6 h 46"/>
                  <a:gd name="T16" fmla="*/ 32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4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6 w 39"/>
                  <a:gd name="T43" fmla="*/ 1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9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5"/>
                      <a:pt x="39" y="45"/>
                    </a:cubicBezTo>
                    <a:cubicBezTo>
                      <a:pt x="39" y="45"/>
                      <a:pt x="39" y="46"/>
                      <a:pt x="39" y="46"/>
                    </a:cubicBezTo>
                    <a:cubicBezTo>
                      <a:pt x="38" y="46"/>
                      <a:pt x="38" y="46"/>
                      <a:pt x="38" y="46"/>
                    </a:cubicBezTo>
                    <a:cubicBezTo>
                      <a:pt x="37" y="46"/>
                      <a:pt x="37" y="46"/>
                      <a:pt x="36" y="46"/>
                    </a:cubicBezTo>
                    <a:cubicBezTo>
                      <a:pt x="35" y="46"/>
                      <a:pt x="35" y="46"/>
                      <a:pt x="34" y="46"/>
                    </a:cubicBezTo>
                    <a:cubicBezTo>
                      <a:pt x="34" y="46"/>
                      <a:pt x="33" y="46"/>
                      <a:pt x="33" y="46"/>
                    </a:cubicBezTo>
                    <a:cubicBezTo>
                      <a:pt x="33" y="46"/>
                      <a:pt x="33" y="46"/>
                      <a:pt x="33" y="46"/>
                    </a:cubicBezTo>
                    <a:cubicBezTo>
                      <a:pt x="33" y="45"/>
                      <a:pt x="33" y="45"/>
                      <a:pt x="32" y="45"/>
                    </a:cubicBezTo>
                    <a:cubicBezTo>
                      <a:pt x="29" y="34"/>
                      <a:pt x="29" y="34"/>
                      <a:pt x="29" y="34"/>
                    </a:cubicBezTo>
                    <a:cubicBezTo>
                      <a:pt x="10" y="34"/>
                      <a:pt x="10" y="34"/>
                      <a:pt x="10" y="34"/>
                    </a:cubicBezTo>
                    <a:cubicBezTo>
                      <a:pt x="6" y="45"/>
                      <a:pt x="6" y="45"/>
                      <a:pt x="6" y="45"/>
                    </a:cubicBezTo>
                    <a:cubicBezTo>
                      <a:pt x="6" y="45"/>
                      <a:pt x="6" y="45"/>
                      <a:pt x="6" y="45"/>
                    </a:cubicBezTo>
                    <a:cubicBezTo>
                      <a:pt x="5" y="46"/>
                      <a:pt x="5" y="46"/>
                      <a:pt x="5" y="46"/>
                    </a:cubicBezTo>
                    <a:cubicBezTo>
                      <a:pt x="5" y="46"/>
                      <a:pt x="5" y="46"/>
                      <a:pt x="4" y="46"/>
                    </a:cubicBezTo>
                    <a:cubicBezTo>
                      <a:pt x="4" y="46"/>
                      <a:pt x="3" y="46"/>
                      <a:pt x="3" y="46"/>
                    </a:cubicBezTo>
                    <a:cubicBezTo>
                      <a:pt x="2" y="46"/>
                      <a:pt x="1" y="46"/>
                      <a:pt x="1" y="46"/>
                    </a:cubicBezTo>
                    <a:cubicBezTo>
                      <a:pt x="0" y="46"/>
                      <a:pt x="0" y="46"/>
                      <a:pt x="0" y="46"/>
                    </a:cubicBezTo>
                    <a:cubicBezTo>
                      <a:pt x="0" y="46"/>
                      <a:pt x="0" y="45"/>
                      <a:pt x="0" y="45"/>
                    </a:cubicBezTo>
                    <a:cubicBezTo>
                      <a:pt x="0" y="45"/>
                      <a:pt x="0" y="44"/>
                      <a:pt x="0" y="44"/>
                    </a:cubicBezTo>
                    <a:cubicBezTo>
                      <a:pt x="15" y="1"/>
                      <a:pt x="15" y="1"/>
                      <a:pt x="15" y="1"/>
                    </a:cubicBezTo>
                    <a:cubicBezTo>
                      <a:pt x="15" y="1"/>
                      <a:pt x="15" y="1"/>
                      <a:pt x="16" y="1"/>
                    </a:cubicBezTo>
                    <a:cubicBezTo>
                      <a:pt x="16" y="1"/>
                      <a:pt x="16" y="1"/>
                      <a:pt x="16" y="0"/>
                    </a:cubicBezTo>
                    <a:cubicBezTo>
                      <a:pt x="17" y="0"/>
                      <a:pt x="17" y="0"/>
                      <a:pt x="17" y="0"/>
                    </a:cubicBezTo>
                    <a:cubicBezTo>
                      <a:pt x="18" y="0"/>
                      <a:pt x="18" y="0"/>
                      <a:pt x="19" y="0"/>
                    </a:cubicBezTo>
                    <a:cubicBezTo>
                      <a:pt x="20" y="0"/>
                      <a:pt x="21" y="0"/>
                      <a:pt x="21" y="0"/>
                    </a:cubicBezTo>
                    <a:cubicBezTo>
                      <a:pt x="22" y="0"/>
                      <a:pt x="22" y="0"/>
                      <a:pt x="22" y="0"/>
                    </a:cubicBezTo>
                    <a:cubicBezTo>
                      <a:pt x="23" y="1"/>
                      <a:pt x="23" y="1"/>
                      <a:pt x="23" y="1"/>
                    </a:cubicBezTo>
                    <a:cubicBezTo>
                      <a:pt x="23" y="1"/>
                      <a:pt x="23" y="1"/>
                      <a:pt x="23" y="1"/>
                    </a:cubicBezTo>
                    <a:lnTo>
                      <a:pt x="39"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9" name="Freeform 597">
                <a:extLst>
                  <a:ext uri="{FF2B5EF4-FFF2-40B4-BE49-F238E27FC236}">
                    <a16:creationId xmlns:a16="http://schemas.microsoft.com/office/drawing/2014/main" id="{F196D07A-9EE9-4987-B1A4-535657DE1F11}"/>
                  </a:ext>
                </a:extLst>
              </p:cNvPr>
              <p:cNvSpPr>
                <a:spLocks/>
              </p:cNvSpPr>
              <p:nvPr userDrawn="1"/>
            </p:nvSpPr>
            <p:spPr bwMode="auto">
              <a:xfrm>
                <a:off x="5465" y="3286"/>
                <a:ext cx="26" cy="35"/>
              </a:xfrm>
              <a:custGeom>
                <a:avLst/>
                <a:gdLst>
                  <a:gd name="T0" fmla="*/ 35 w 35"/>
                  <a:gd name="T1" fmla="*/ 43 h 46"/>
                  <a:gd name="T2" fmla="*/ 34 w 35"/>
                  <a:gd name="T3" fmla="*/ 45 h 46"/>
                  <a:gd name="T4" fmla="*/ 34 w 35"/>
                  <a:gd name="T5" fmla="*/ 45 h 46"/>
                  <a:gd name="T6" fmla="*/ 33 w 35"/>
                  <a:gd name="T7" fmla="*/ 46 h 46"/>
                  <a:gd name="T8" fmla="*/ 32 w 35"/>
                  <a:gd name="T9" fmla="*/ 46 h 46"/>
                  <a:gd name="T10" fmla="*/ 30 w 35"/>
                  <a:gd name="T11" fmla="*/ 46 h 46"/>
                  <a:gd name="T12" fmla="*/ 28 w 35"/>
                  <a:gd name="T13" fmla="*/ 46 h 46"/>
                  <a:gd name="T14" fmla="*/ 27 w 35"/>
                  <a:gd name="T15" fmla="*/ 45 h 46"/>
                  <a:gd name="T16" fmla="*/ 26 w 35"/>
                  <a:gd name="T17" fmla="*/ 44 h 46"/>
                  <a:gd name="T18" fmla="*/ 24 w 35"/>
                  <a:gd name="T19" fmla="*/ 41 h 46"/>
                  <a:gd name="T20" fmla="*/ 10 w 35"/>
                  <a:gd name="T21" fmla="*/ 16 h 46"/>
                  <a:gd name="T22" fmla="*/ 8 w 35"/>
                  <a:gd name="T23" fmla="*/ 11 h 46"/>
                  <a:gd name="T24" fmla="*/ 6 w 35"/>
                  <a:gd name="T25" fmla="*/ 7 h 46"/>
                  <a:gd name="T26" fmla="*/ 6 w 35"/>
                  <a:gd name="T27" fmla="*/ 7 h 46"/>
                  <a:gd name="T28" fmla="*/ 6 w 35"/>
                  <a:gd name="T29" fmla="*/ 12 h 46"/>
                  <a:gd name="T30" fmla="*/ 6 w 35"/>
                  <a:gd name="T31" fmla="*/ 18 h 46"/>
                  <a:gd name="T32" fmla="*/ 6 w 35"/>
                  <a:gd name="T33" fmla="*/ 45 h 46"/>
                  <a:gd name="T34" fmla="*/ 6 w 35"/>
                  <a:gd name="T35" fmla="*/ 45 h 46"/>
                  <a:gd name="T36" fmla="*/ 6 w 35"/>
                  <a:gd name="T37" fmla="*/ 46 h 46"/>
                  <a:gd name="T38" fmla="*/ 5 w 35"/>
                  <a:gd name="T39" fmla="*/ 46 h 46"/>
                  <a:gd name="T40" fmla="*/ 3 w 35"/>
                  <a:gd name="T41" fmla="*/ 46 h 46"/>
                  <a:gd name="T42" fmla="*/ 2 w 35"/>
                  <a:gd name="T43" fmla="*/ 46 h 46"/>
                  <a:gd name="T44" fmla="*/ 1 w 35"/>
                  <a:gd name="T45" fmla="*/ 46 h 46"/>
                  <a:gd name="T46" fmla="*/ 0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7 w 35"/>
                  <a:gd name="T59" fmla="*/ 1 h 46"/>
                  <a:gd name="T60" fmla="*/ 9 w 35"/>
                  <a:gd name="T61" fmla="*/ 1 h 46"/>
                  <a:gd name="T62" fmla="*/ 10 w 35"/>
                  <a:gd name="T63" fmla="*/ 2 h 46"/>
                  <a:gd name="T64" fmla="*/ 11 w 35"/>
                  <a:gd name="T65" fmla="*/ 4 h 46"/>
                  <a:gd name="T66" fmla="*/ 22 w 35"/>
                  <a:gd name="T67" fmla="*/ 24 h 46"/>
                  <a:gd name="T68" fmla="*/ 23 w 35"/>
                  <a:gd name="T69" fmla="*/ 28 h 46"/>
                  <a:gd name="T70" fmla="*/ 25 w 35"/>
                  <a:gd name="T71" fmla="*/ 31 h 46"/>
                  <a:gd name="T72" fmla="*/ 27 w 35"/>
                  <a:gd name="T73" fmla="*/ 34 h 46"/>
                  <a:gd name="T74" fmla="*/ 29 w 35"/>
                  <a:gd name="T75" fmla="*/ 38 h 46"/>
                  <a:gd name="T76" fmla="*/ 29 w 35"/>
                  <a:gd name="T77" fmla="*/ 38 h 46"/>
                  <a:gd name="T78" fmla="*/ 29 w 35"/>
                  <a:gd name="T79" fmla="*/ 32 h 46"/>
                  <a:gd name="T80" fmla="*/ 29 w 35"/>
                  <a:gd name="T81" fmla="*/ 26 h 46"/>
                  <a:gd name="T82" fmla="*/ 29 w 35"/>
                  <a:gd name="T83" fmla="*/ 1 h 46"/>
                  <a:gd name="T84" fmla="*/ 29 w 35"/>
                  <a:gd name="T85" fmla="*/ 1 h 46"/>
                  <a:gd name="T86" fmla="*/ 29 w 35"/>
                  <a:gd name="T87" fmla="*/ 1 h 46"/>
                  <a:gd name="T88" fmla="*/ 30 w 35"/>
                  <a:gd name="T89" fmla="*/ 0 h 46"/>
                  <a:gd name="T90" fmla="*/ 32 w 35"/>
                  <a:gd name="T91" fmla="*/ 0 h 46"/>
                  <a:gd name="T92" fmla="*/ 33 w 35"/>
                  <a:gd name="T93" fmla="*/ 0 h 46"/>
                  <a:gd name="T94" fmla="*/ 34 w 35"/>
                  <a:gd name="T95" fmla="*/ 1 h 46"/>
                  <a:gd name="T96" fmla="*/ 34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4" y="44"/>
                      <a:pt x="34" y="45"/>
                    </a:cubicBezTo>
                    <a:cubicBezTo>
                      <a:pt x="34" y="45"/>
                      <a:pt x="34" y="45"/>
                      <a:pt x="34" y="45"/>
                    </a:cubicBezTo>
                    <a:cubicBezTo>
                      <a:pt x="33" y="46"/>
                      <a:pt x="33" y="46"/>
                      <a:pt x="33" y="46"/>
                    </a:cubicBezTo>
                    <a:cubicBezTo>
                      <a:pt x="33" y="46"/>
                      <a:pt x="32" y="46"/>
                      <a:pt x="32" y="46"/>
                    </a:cubicBezTo>
                    <a:cubicBezTo>
                      <a:pt x="30" y="46"/>
                      <a:pt x="30" y="46"/>
                      <a:pt x="30" y="46"/>
                    </a:cubicBezTo>
                    <a:cubicBezTo>
                      <a:pt x="29" y="46"/>
                      <a:pt x="29" y="46"/>
                      <a:pt x="28" y="46"/>
                    </a:cubicBezTo>
                    <a:cubicBezTo>
                      <a:pt x="28" y="46"/>
                      <a:pt x="27" y="45"/>
                      <a:pt x="27" y="45"/>
                    </a:cubicBezTo>
                    <a:cubicBezTo>
                      <a:pt x="26" y="45"/>
                      <a:pt x="26" y="44"/>
                      <a:pt x="26" y="44"/>
                    </a:cubicBezTo>
                    <a:cubicBezTo>
                      <a:pt x="25" y="43"/>
                      <a:pt x="25" y="42"/>
                      <a:pt x="24" y="41"/>
                    </a:cubicBezTo>
                    <a:cubicBezTo>
                      <a:pt x="10" y="16"/>
                      <a:pt x="10" y="16"/>
                      <a:pt x="10" y="16"/>
                    </a:cubicBezTo>
                    <a:cubicBezTo>
                      <a:pt x="10" y="14"/>
                      <a:pt x="9" y="13"/>
                      <a:pt x="8" y="11"/>
                    </a:cubicBezTo>
                    <a:cubicBezTo>
                      <a:pt x="7" y="10"/>
                      <a:pt x="7" y="9"/>
                      <a:pt x="6" y="7"/>
                    </a:cubicBezTo>
                    <a:cubicBezTo>
                      <a:pt x="6" y="7"/>
                      <a:pt x="6" y="7"/>
                      <a:pt x="6" y="7"/>
                    </a:cubicBezTo>
                    <a:cubicBezTo>
                      <a:pt x="6" y="9"/>
                      <a:pt x="6" y="11"/>
                      <a:pt x="6" y="12"/>
                    </a:cubicBezTo>
                    <a:cubicBezTo>
                      <a:pt x="6" y="14"/>
                      <a:pt x="6" y="16"/>
                      <a:pt x="6" y="18"/>
                    </a:cubicBezTo>
                    <a:cubicBezTo>
                      <a:pt x="6" y="45"/>
                      <a:pt x="6" y="45"/>
                      <a:pt x="6" y="45"/>
                    </a:cubicBezTo>
                    <a:cubicBezTo>
                      <a:pt x="6" y="45"/>
                      <a:pt x="6" y="45"/>
                      <a:pt x="6" y="45"/>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6"/>
                      <a:pt x="0" y="45"/>
                    </a:cubicBezTo>
                    <a:cubicBezTo>
                      <a:pt x="0" y="45"/>
                      <a:pt x="0" y="45"/>
                      <a:pt x="0" y="45"/>
                    </a:cubicBezTo>
                    <a:cubicBezTo>
                      <a:pt x="0" y="3"/>
                      <a:pt x="0" y="3"/>
                      <a:pt x="0" y="3"/>
                    </a:cubicBezTo>
                    <a:cubicBezTo>
                      <a:pt x="0" y="2"/>
                      <a:pt x="0" y="1"/>
                      <a:pt x="1" y="1"/>
                    </a:cubicBezTo>
                    <a:cubicBezTo>
                      <a:pt x="2" y="1"/>
                      <a:pt x="2" y="0"/>
                      <a:pt x="3" y="0"/>
                    </a:cubicBezTo>
                    <a:cubicBezTo>
                      <a:pt x="6" y="0"/>
                      <a:pt x="6" y="0"/>
                      <a:pt x="6" y="0"/>
                    </a:cubicBezTo>
                    <a:cubicBezTo>
                      <a:pt x="6" y="0"/>
                      <a:pt x="7" y="0"/>
                      <a:pt x="7" y="1"/>
                    </a:cubicBezTo>
                    <a:cubicBezTo>
                      <a:pt x="8" y="1"/>
                      <a:pt x="8" y="1"/>
                      <a:pt x="9" y="1"/>
                    </a:cubicBezTo>
                    <a:cubicBezTo>
                      <a:pt x="9" y="1"/>
                      <a:pt x="9" y="2"/>
                      <a:pt x="10" y="2"/>
                    </a:cubicBezTo>
                    <a:cubicBezTo>
                      <a:pt x="10" y="3"/>
                      <a:pt x="11" y="3"/>
                      <a:pt x="11" y="4"/>
                    </a:cubicBezTo>
                    <a:cubicBezTo>
                      <a:pt x="22" y="24"/>
                      <a:pt x="22" y="24"/>
                      <a:pt x="22" y="24"/>
                    </a:cubicBezTo>
                    <a:cubicBezTo>
                      <a:pt x="22" y="25"/>
                      <a:pt x="23" y="26"/>
                      <a:pt x="23" y="28"/>
                    </a:cubicBezTo>
                    <a:cubicBezTo>
                      <a:pt x="24" y="29"/>
                      <a:pt x="25" y="30"/>
                      <a:pt x="25" y="31"/>
                    </a:cubicBezTo>
                    <a:cubicBezTo>
                      <a:pt x="26" y="32"/>
                      <a:pt x="26" y="33"/>
                      <a:pt x="27" y="34"/>
                    </a:cubicBezTo>
                    <a:cubicBezTo>
                      <a:pt x="27" y="35"/>
                      <a:pt x="28" y="37"/>
                      <a:pt x="29" y="38"/>
                    </a:cubicBezTo>
                    <a:cubicBezTo>
                      <a:pt x="29" y="38"/>
                      <a:pt x="29" y="38"/>
                      <a:pt x="29" y="38"/>
                    </a:cubicBezTo>
                    <a:cubicBezTo>
                      <a:pt x="29" y="36"/>
                      <a:pt x="29" y="34"/>
                      <a:pt x="29" y="32"/>
                    </a:cubicBezTo>
                    <a:cubicBezTo>
                      <a:pt x="29" y="30"/>
                      <a:pt x="29" y="28"/>
                      <a:pt x="29" y="26"/>
                    </a:cubicBezTo>
                    <a:cubicBezTo>
                      <a:pt x="29" y="1"/>
                      <a:pt x="29" y="1"/>
                      <a:pt x="29" y="1"/>
                    </a:cubicBezTo>
                    <a:cubicBezTo>
                      <a:pt x="29" y="1"/>
                      <a:pt x="29" y="1"/>
                      <a:pt x="29" y="1"/>
                    </a:cubicBezTo>
                    <a:cubicBezTo>
                      <a:pt x="29" y="1"/>
                      <a:pt x="29" y="1"/>
                      <a:pt x="29" y="1"/>
                    </a:cubicBezTo>
                    <a:cubicBezTo>
                      <a:pt x="29" y="0"/>
                      <a:pt x="30" y="0"/>
                      <a:pt x="30" y="0"/>
                    </a:cubicBezTo>
                    <a:cubicBezTo>
                      <a:pt x="30" y="0"/>
                      <a:pt x="31" y="0"/>
                      <a:pt x="32" y="0"/>
                    </a:cubicBezTo>
                    <a:cubicBezTo>
                      <a:pt x="32" y="0"/>
                      <a:pt x="33" y="0"/>
                      <a:pt x="33" y="0"/>
                    </a:cubicBezTo>
                    <a:cubicBezTo>
                      <a:pt x="33" y="0"/>
                      <a:pt x="34" y="0"/>
                      <a:pt x="34" y="1"/>
                    </a:cubicBezTo>
                    <a:cubicBezTo>
                      <a:pt x="34" y="1"/>
                      <a:pt x="34" y="1"/>
                      <a:pt x="34"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40" name="Freeform 598">
                <a:extLst>
                  <a:ext uri="{FF2B5EF4-FFF2-40B4-BE49-F238E27FC236}">
                    <a16:creationId xmlns:a16="http://schemas.microsoft.com/office/drawing/2014/main" id="{57B2A0E2-8EB2-45FA-A41B-69800B900440}"/>
                  </a:ext>
                </a:extLst>
              </p:cNvPr>
              <p:cNvSpPr>
                <a:spLocks/>
              </p:cNvSpPr>
              <p:nvPr userDrawn="1"/>
            </p:nvSpPr>
            <p:spPr bwMode="auto">
              <a:xfrm>
                <a:off x="5512" y="3286"/>
                <a:ext cx="37" cy="35"/>
              </a:xfrm>
              <a:custGeom>
                <a:avLst/>
                <a:gdLst>
                  <a:gd name="T0" fmla="*/ 49 w 49"/>
                  <a:gd name="T1" fmla="*/ 45 h 46"/>
                  <a:gd name="T2" fmla="*/ 49 w 49"/>
                  <a:gd name="T3" fmla="*/ 45 h 46"/>
                  <a:gd name="T4" fmla="*/ 49 w 49"/>
                  <a:gd name="T5" fmla="*/ 46 h 46"/>
                  <a:gd name="T6" fmla="*/ 48 w 49"/>
                  <a:gd name="T7" fmla="*/ 46 h 46"/>
                  <a:gd name="T8" fmla="*/ 46 w 49"/>
                  <a:gd name="T9" fmla="*/ 46 h 46"/>
                  <a:gd name="T10" fmla="*/ 45 w 49"/>
                  <a:gd name="T11" fmla="*/ 46 h 46"/>
                  <a:gd name="T12" fmla="*/ 44 w 49"/>
                  <a:gd name="T13" fmla="*/ 46 h 46"/>
                  <a:gd name="T14" fmla="*/ 43 w 49"/>
                  <a:gd name="T15" fmla="*/ 45 h 46"/>
                  <a:gd name="T16" fmla="*/ 43 w 49"/>
                  <a:gd name="T17" fmla="*/ 45 h 46"/>
                  <a:gd name="T18" fmla="*/ 43 w 49"/>
                  <a:gd name="T19" fmla="*/ 5 h 46"/>
                  <a:gd name="T20" fmla="*/ 43 w 49"/>
                  <a:gd name="T21" fmla="*/ 5 h 46"/>
                  <a:gd name="T22" fmla="*/ 27 w 49"/>
                  <a:gd name="T23" fmla="*/ 45 h 46"/>
                  <a:gd name="T24" fmla="*/ 27 w 49"/>
                  <a:gd name="T25" fmla="*/ 46 h 46"/>
                  <a:gd name="T26" fmla="*/ 26 w 49"/>
                  <a:gd name="T27" fmla="*/ 46 h 46"/>
                  <a:gd name="T28" fmla="*/ 26 w 49"/>
                  <a:gd name="T29" fmla="*/ 46 h 46"/>
                  <a:gd name="T30" fmla="*/ 24 w 49"/>
                  <a:gd name="T31" fmla="*/ 46 h 46"/>
                  <a:gd name="T32" fmla="*/ 23 w 49"/>
                  <a:gd name="T33" fmla="*/ 46 h 46"/>
                  <a:gd name="T34" fmla="*/ 22 w 49"/>
                  <a:gd name="T35" fmla="*/ 46 h 46"/>
                  <a:gd name="T36" fmla="*/ 22 w 49"/>
                  <a:gd name="T37" fmla="*/ 46 h 46"/>
                  <a:gd name="T38" fmla="*/ 21 w 49"/>
                  <a:gd name="T39" fmla="*/ 45 h 46"/>
                  <a:gd name="T40" fmla="*/ 6 w 49"/>
                  <a:gd name="T41" fmla="*/ 5 h 46"/>
                  <a:gd name="T42" fmla="*/ 6 w 49"/>
                  <a:gd name="T43" fmla="*/ 5 h 46"/>
                  <a:gd name="T44" fmla="*/ 6 w 49"/>
                  <a:gd name="T45" fmla="*/ 45 h 46"/>
                  <a:gd name="T46" fmla="*/ 6 w 49"/>
                  <a:gd name="T47" fmla="*/ 45 h 46"/>
                  <a:gd name="T48" fmla="*/ 5 w 49"/>
                  <a:gd name="T49" fmla="*/ 46 h 46"/>
                  <a:gd name="T50" fmla="*/ 4 w 49"/>
                  <a:gd name="T51" fmla="*/ 46 h 46"/>
                  <a:gd name="T52" fmla="*/ 3 w 49"/>
                  <a:gd name="T53" fmla="*/ 46 h 46"/>
                  <a:gd name="T54" fmla="*/ 1 w 49"/>
                  <a:gd name="T55" fmla="*/ 46 h 46"/>
                  <a:gd name="T56" fmla="*/ 1 w 49"/>
                  <a:gd name="T57" fmla="*/ 46 h 46"/>
                  <a:gd name="T58" fmla="*/ 0 w 49"/>
                  <a:gd name="T59" fmla="*/ 45 h 46"/>
                  <a:gd name="T60" fmla="*/ 0 w 49"/>
                  <a:gd name="T61" fmla="*/ 45 h 46"/>
                  <a:gd name="T62" fmla="*/ 0 w 49"/>
                  <a:gd name="T63" fmla="*/ 3 h 46"/>
                  <a:gd name="T64" fmla="*/ 1 w 49"/>
                  <a:gd name="T65" fmla="*/ 1 h 46"/>
                  <a:gd name="T66" fmla="*/ 2 w 49"/>
                  <a:gd name="T67" fmla="*/ 0 h 46"/>
                  <a:gd name="T68" fmla="*/ 6 w 49"/>
                  <a:gd name="T69" fmla="*/ 0 h 46"/>
                  <a:gd name="T70" fmla="*/ 8 w 49"/>
                  <a:gd name="T71" fmla="*/ 1 h 46"/>
                  <a:gd name="T72" fmla="*/ 10 w 49"/>
                  <a:gd name="T73" fmla="*/ 1 h 46"/>
                  <a:gd name="T74" fmla="*/ 11 w 49"/>
                  <a:gd name="T75" fmla="*/ 2 h 46"/>
                  <a:gd name="T76" fmla="*/ 11 w 49"/>
                  <a:gd name="T77" fmla="*/ 4 h 46"/>
                  <a:gd name="T78" fmla="*/ 25 w 49"/>
                  <a:gd name="T79" fmla="*/ 37 h 46"/>
                  <a:gd name="T80" fmla="*/ 25 w 49"/>
                  <a:gd name="T81" fmla="*/ 37 h 46"/>
                  <a:gd name="T82" fmla="*/ 38 w 49"/>
                  <a:gd name="T83" fmla="*/ 4 h 46"/>
                  <a:gd name="T84" fmla="*/ 39 w 49"/>
                  <a:gd name="T85" fmla="*/ 2 h 46"/>
                  <a:gd name="T86" fmla="*/ 40 w 49"/>
                  <a:gd name="T87" fmla="*/ 1 h 46"/>
                  <a:gd name="T88" fmla="*/ 41 w 49"/>
                  <a:gd name="T89" fmla="*/ 1 h 46"/>
                  <a:gd name="T90" fmla="*/ 43 w 49"/>
                  <a:gd name="T91" fmla="*/ 0 h 46"/>
                  <a:gd name="T92" fmla="*/ 47 w 49"/>
                  <a:gd name="T93" fmla="*/ 0 h 46"/>
                  <a:gd name="T94" fmla="*/ 48 w 49"/>
                  <a:gd name="T95" fmla="*/ 1 h 46"/>
                  <a:gd name="T96" fmla="*/ 49 w 49"/>
                  <a:gd name="T97" fmla="*/ 1 h 46"/>
                  <a:gd name="T98" fmla="*/ 49 w 49"/>
                  <a:gd name="T99" fmla="*/ 2 h 46"/>
                  <a:gd name="T100" fmla="*/ 49 w 49"/>
                  <a:gd name="T101" fmla="*/ 3 h 46"/>
                  <a:gd name="T102" fmla="*/ 49 w 49"/>
                  <a:gd name="T10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6">
                    <a:moveTo>
                      <a:pt x="49" y="45"/>
                    </a:moveTo>
                    <a:cubicBezTo>
                      <a:pt x="49" y="45"/>
                      <a:pt x="49" y="45"/>
                      <a:pt x="49" y="45"/>
                    </a:cubicBezTo>
                    <a:cubicBezTo>
                      <a:pt x="49" y="46"/>
                      <a:pt x="49" y="46"/>
                      <a:pt x="49" y="46"/>
                    </a:cubicBezTo>
                    <a:cubicBezTo>
                      <a:pt x="49" y="46"/>
                      <a:pt x="48" y="46"/>
                      <a:pt x="48" y="46"/>
                    </a:cubicBezTo>
                    <a:cubicBezTo>
                      <a:pt x="47" y="46"/>
                      <a:pt x="47" y="46"/>
                      <a:pt x="46" y="46"/>
                    </a:cubicBezTo>
                    <a:cubicBezTo>
                      <a:pt x="46" y="46"/>
                      <a:pt x="45" y="46"/>
                      <a:pt x="45" y="46"/>
                    </a:cubicBezTo>
                    <a:cubicBezTo>
                      <a:pt x="45" y="46"/>
                      <a:pt x="44" y="46"/>
                      <a:pt x="44" y="46"/>
                    </a:cubicBezTo>
                    <a:cubicBezTo>
                      <a:pt x="44" y="46"/>
                      <a:pt x="44" y="46"/>
                      <a:pt x="43" y="45"/>
                    </a:cubicBezTo>
                    <a:cubicBezTo>
                      <a:pt x="43" y="45"/>
                      <a:pt x="43" y="45"/>
                      <a:pt x="43" y="45"/>
                    </a:cubicBezTo>
                    <a:cubicBezTo>
                      <a:pt x="43" y="5"/>
                      <a:pt x="43" y="5"/>
                      <a:pt x="43" y="5"/>
                    </a:cubicBezTo>
                    <a:cubicBezTo>
                      <a:pt x="43" y="5"/>
                      <a:pt x="43" y="5"/>
                      <a:pt x="43" y="5"/>
                    </a:cubicBezTo>
                    <a:cubicBezTo>
                      <a:pt x="27" y="45"/>
                      <a:pt x="27" y="45"/>
                      <a:pt x="27" y="45"/>
                    </a:cubicBezTo>
                    <a:cubicBezTo>
                      <a:pt x="27" y="45"/>
                      <a:pt x="27" y="45"/>
                      <a:pt x="27" y="46"/>
                    </a:cubicBezTo>
                    <a:cubicBezTo>
                      <a:pt x="27" y="46"/>
                      <a:pt x="27" y="46"/>
                      <a:pt x="26" y="46"/>
                    </a:cubicBezTo>
                    <a:cubicBezTo>
                      <a:pt x="26" y="46"/>
                      <a:pt x="26" y="46"/>
                      <a:pt x="26" y="46"/>
                    </a:cubicBezTo>
                    <a:cubicBezTo>
                      <a:pt x="25" y="46"/>
                      <a:pt x="25" y="46"/>
                      <a:pt x="24" y="46"/>
                    </a:cubicBezTo>
                    <a:cubicBezTo>
                      <a:pt x="24" y="46"/>
                      <a:pt x="23" y="46"/>
                      <a:pt x="23" y="46"/>
                    </a:cubicBezTo>
                    <a:cubicBezTo>
                      <a:pt x="23" y="46"/>
                      <a:pt x="22" y="46"/>
                      <a:pt x="22" y="46"/>
                    </a:cubicBezTo>
                    <a:cubicBezTo>
                      <a:pt x="22" y="46"/>
                      <a:pt x="22" y="46"/>
                      <a:pt x="22" y="46"/>
                    </a:cubicBezTo>
                    <a:cubicBezTo>
                      <a:pt x="21" y="45"/>
                      <a:pt x="21" y="45"/>
                      <a:pt x="21" y="45"/>
                    </a:cubicBezTo>
                    <a:cubicBezTo>
                      <a:pt x="6" y="5"/>
                      <a:pt x="6" y="5"/>
                      <a:pt x="6" y="5"/>
                    </a:cubicBezTo>
                    <a:cubicBezTo>
                      <a:pt x="6" y="5"/>
                      <a:pt x="6" y="5"/>
                      <a:pt x="6" y="5"/>
                    </a:cubicBezTo>
                    <a:cubicBezTo>
                      <a:pt x="6" y="45"/>
                      <a:pt x="6" y="45"/>
                      <a:pt x="6" y="45"/>
                    </a:cubicBezTo>
                    <a:cubicBezTo>
                      <a:pt x="6" y="45"/>
                      <a:pt x="6" y="45"/>
                      <a:pt x="6" y="45"/>
                    </a:cubicBezTo>
                    <a:cubicBezTo>
                      <a:pt x="6" y="46"/>
                      <a:pt x="6" y="46"/>
                      <a:pt x="5" y="46"/>
                    </a:cubicBezTo>
                    <a:cubicBezTo>
                      <a:pt x="5" y="46"/>
                      <a:pt x="5" y="46"/>
                      <a:pt x="4" y="46"/>
                    </a:cubicBezTo>
                    <a:cubicBezTo>
                      <a:pt x="4" y="46"/>
                      <a:pt x="4" y="46"/>
                      <a:pt x="3" y="46"/>
                    </a:cubicBezTo>
                    <a:cubicBezTo>
                      <a:pt x="2" y="46"/>
                      <a:pt x="2" y="46"/>
                      <a:pt x="1" y="46"/>
                    </a:cubicBezTo>
                    <a:cubicBezTo>
                      <a:pt x="1" y="46"/>
                      <a:pt x="1" y="46"/>
                      <a:pt x="1" y="46"/>
                    </a:cubicBezTo>
                    <a:cubicBezTo>
                      <a:pt x="0" y="46"/>
                      <a:pt x="0" y="46"/>
                      <a:pt x="0" y="45"/>
                    </a:cubicBezTo>
                    <a:cubicBezTo>
                      <a:pt x="0" y="45"/>
                      <a:pt x="0" y="45"/>
                      <a:pt x="0" y="45"/>
                    </a:cubicBezTo>
                    <a:cubicBezTo>
                      <a:pt x="0" y="3"/>
                      <a:pt x="0" y="3"/>
                      <a:pt x="0" y="3"/>
                    </a:cubicBezTo>
                    <a:cubicBezTo>
                      <a:pt x="0" y="2"/>
                      <a:pt x="0" y="1"/>
                      <a:pt x="1" y="1"/>
                    </a:cubicBezTo>
                    <a:cubicBezTo>
                      <a:pt x="1" y="1"/>
                      <a:pt x="2" y="0"/>
                      <a:pt x="2" y="0"/>
                    </a:cubicBezTo>
                    <a:cubicBezTo>
                      <a:pt x="6" y="0"/>
                      <a:pt x="6" y="0"/>
                      <a:pt x="6" y="0"/>
                    </a:cubicBezTo>
                    <a:cubicBezTo>
                      <a:pt x="7" y="0"/>
                      <a:pt x="8" y="0"/>
                      <a:pt x="8" y="1"/>
                    </a:cubicBezTo>
                    <a:cubicBezTo>
                      <a:pt x="9" y="1"/>
                      <a:pt x="9" y="1"/>
                      <a:pt x="10" y="1"/>
                    </a:cubicBezTo>
                    <a:cubicBezTo>
                      <a:pt x="10" y="2"/>
                      <a:pt x="10" y="2"/>
                      <a:pt x="11" y="2"/>
                    </a:cubicBezTo>
                    <a:cubicBezTo>
                      <a:pt x="11" y="3"/>
                      <a:pt x="11" y="3"/>
                      <a:pt x="11" y="4"/>
                    </a:cubicBezTo>
                    <a:cubicBezTo>
                      <a:pt x="25" y="37"/>
                      <a:pt x="25" y="37"/>
                      <a:pt x="25" y="37"/>
                    </a:cubicBezTo>
                    <a:cubicBezTo>
                      <a:pt x="25" y="37"/>
                      <a:pt x="25" y="37"/>
                      <a:pt x="25" y="37"/>
                    </a:cubicBezTo>
                    <a:cubicBezTo>
                      <a:pt x="38" y="4"/>
                      <a:pt x="38" y="4"/>
                      <a:pt x="38" y="4"/>
                    </a:cubicBezTo>
                    <a:cubicBezTo>
                      <a:pt x="38" y="3"/>
                      <a:pt x="39" y="3"/>
                      <a:pt x="39" y="2"/>
                    </a:cubicBezTo>
                    <a:cubicBezTo>
                      <a:pt x="39" y="2"/>
                      <a:pt x="40" y="2"/>
                      <a:pt x="40" y="1"/>
                    </a:cubicBezTo>
                    <a:cubicBezTo>
                      <a:pt x="40" y="1"/>
                      <a:pt x="41" y="1"/>
                      <a:pt x="41" y="1"/>
                    </a:cubicBezTo>
                    <a:cubicBezTo>
                      <a:pt x="42" y="0"/>
                      <a:pt x="42" y="0"/>
                      <a:pt x="43" y="0"/>
                    </a:cubicBezTo>
                    <a:cubicBezTo>
                      <a:pt x="47" y="0"/>
                      <a:pt x="47" y="0"/>
                      <a:pt x="47" y="0"/>
                    </a:cubicBezTo>
                    <a:cubicBezTo>
                      <a:pt x="47" y="0"/>
                      <a:pt x="47" y="0"/>
                      <a:pt x="48" y="1"/>
                    </a:cubicBezTo>
                    <a:cubicBezTo>
                      <a:pt x="48" y="1"/>
                      <a:pt x="48" y="1"/>
                      <a:pt x="49" y="1"/>
                    </a:cubicBezTo>
                    <a:cubicBezTo>
                      <a:pt x="49" y="1"/>
                      <a:pt x="49" y="2"/>
                      <a:pt x="49" y="2"/>
                    </a:cubicBezTo>
                    <a:cubicBezTo>
                      <a:pt x="49" y="2"/>
                      <a:pt x="49" y="3"/>
                      <a:pt x="49" y="3"/>
                    </a:cubicBezTo>
                    <a:lnTo>
                      <a:pt x="49"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41" name="Freeform 599">
                <a:extLst>
                  <a:ext uri="{FF2B5EF4-FFF2-40B4-BE49-F238E27FC236}">
                    <a16:creationId xmlns:a16="http://schemas.microsoft.com/office/drawing/2014/main" id="{D0216685-4C4B-4DAD-AB33-CDDDFA3D6582}"/>
                  </a:ext>
                </a:extLst>
              </p:cNvPr>
              <p:cNvSpPr>
                <a:spLocks noEditPoints="1"/>
              </p:cNvSpPr>
              <p:nvPr userDrawn="1"/>
            </p:nvSpPr>
            <p:spPr bwMode="auto">
              <a:xfrm>
                <a:off x="5555" y="3286"/>
                <a:ext cx="29" cy="35"/>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6 h 46"/>
                  <a:gd name="T16" fmla="*/ 32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4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6 w 39"/>
                  <a:gd name="T43" fmla="*/ 1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9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5"/>
                      <a:pt x="39" y="45"/>
                    </a:cubicBezTo>
                    <a:cubicBezTo>
                      <a:pt x="39" y="45"/>
                      <a:pt x="39" y="46"/>
                      <a:pt x="39" y="46"/>
                    </a:cubicBezTo>
                    <a:cubicBezTo>
                      <a:pt x="38" y="46"/>
                      <a:pt x="38" y="46"/>
                      <a:pt x="38" y="46"/>
                    </a:cubicBezTo>
                    <a:cubicBezTo>
                      <a:pt x="37" y="46"/>
                      <a:pt x="37" y="46"/>
                      <a:pt x="36" y="46"/>
                    </a:cubicBezTo>
                    <a:cubicBezTo>
                      <a:pt x="35" y="46"/>
                      <a:pt x="35" y="46"/>
                      <a:pt x="34" y="46"/>
                    </a:cubicBezTo>
                    <a:cubicBezTo>
                      <a:pt x="34" y="46"/>
                      <a:pt x="33" y="46"/>
                      <a:pt x="33" y="46"/>
                    </a:cubicBezTo>
                    <a:cubicBezTo>
                      <a:pt x="33" y="46"/>
                      <a:pt x="33" y="46"/>
                      <a:pt x="33" y="46"/>
                    </a:cubicBezTo>
                    <a:cubicBezTo>
                      <a:pt x="33" y="45"/>
                      <a:pt x="32" y="45"/>
                      <a:pt x="32" y="45"/>
                    </a:cubicBezTo>
                    <a:cubicBezTo>
                      <a:pt x="29" y="34"/>
                      <a:pt x="29" y="34"/>
                      <a:pt x="29" y="34"/>
                    </a:cubicBezTo>
                    <a:cubicBezTo>
                      <a:pt x="10" y="34"/>
                      <a:pt x="10" y="34"/>
                      <a:pt x="10" y="34"/>
                    </a:cubicBezTo>
                    <a:cubicBezTo>
                      <a:pt x="6" y="45"/>
                      <a:pt x="6" y="45"/>
                      <a:pt x="6" y="45"/>
                    </a:cubicBezTo>
                    <a:cubicBezTo>
                      <a:pt x="6" y="45"/>
                      <a:pt x="6" y="45"/>
                      <a:pt x="6" y="45"/>
                    </a:cubicBezTo>
                    <a:cubicBezTo>
                      <a:pt x="5" y="46"/>
                      <a:pt x="5" y="46"/>
                      <a:pt x="5" y="46"/>
                    </a:cubicBezTo>
                    <a:cubicBezTo>
                      <a:pt x="5" y="46"/>
                      <a:pt x="5" y="46"/>
                      <a:pt x="4" y="46"/>
                    </a:cubicBezTo>
                    <a:cubicBezTo>
                      <a:pt x="4" y="46"/>
                      <a:pt x="3" y="46"/>
                      <a:pt x="3" y="46"/>
                    </a:cubicBezTo>
                    <a:cubicBezTo>
                      <a:pt x="2" y="46"/>
                      <a:pt x="1" y="46"/>
                      <a:pt x="1" y="46"/>
                    </a:cubicBezTo>
                    <a:cubicBezTo>
                      <a:pt x="0" y="46"/>
                      <a:pt x="0" y="46"/>
                      <a:pt x="0" y="46"/>
                    </a:cubicBezTo>
                    <a:cubicBezTo>
                      <a:pt x="0" y="46"/>
                      <a:pt x="0" y="45"/>
                      <a:pt x="0" y="45"/>
                    </a:cubicBezTo>
                    <a:cubicBezTo>
                      <a:pt x="0" y="45"/>
                      <a:pt x="0" y="44"/>
                      <a:pt x="0" y="44"/>
                    </a:cubicBezTo>
                    <a:cubicBezTo>
                      <a:pt x="15" y="1"/>
                      <a:pt x="15" y="1"/>
                      <a:pt x="15" y="1"/>
                    </a:cubicBezTo>
                    <a:cubicBezTo>
                      <a:pt x="15" y="1"/>
                      <a:pt x="15" y="1"/>
                      <a:pt x="16" y="1"/>
                    </a:cubicBezTo>
                    <a:cubicBezTo>
                      <a:pt x="16" y="1"/>
                      <a:pt x="16" y="1"/>
                      <a:pt x="16" y="0"/>
                    </a:cubicBezTo>
                    <a:cubicBezTo>
                      <a:pt x="17" y="0"/>
                      <a:pt x="17" y="0"/>
                      <a:pt x="17" y="0"/>
                    </a:cubicBezTo>
                    <a:cubicBezTo>
                      <a:pt x="18" y="0"/>
                      <a:pt x="18" y="0"/>
                      <a:pt x="19" y="0"/>
                    </a:cubicBezTo>
                    <a:cubicBezTo>
                      <a:pt x="20" y="0"/>
                      <a:pt x="21" y="0"/>
                      <a:pt x="21" y="0"/>
                    </a:cubicBezTo>
                    <a:cubicBezTo>
                      <a:pt x="22" y="0"/>
                      <a:pt x="22" y="0"/>
                      <a:pt x="22" y="0"/>
                    </a:cubicBezTo>
                    <a:cubicBezTo>
                      <a:pt x="23" y="1"/>
                      <a:pt x="23" y="1"/>
                      <a:pt x="23" y="1"/>
                    </a:cubicBezTo>
                    <a:cubicBezTo>
                      <a:pt x="23" y="1"/>
                      <a:pt x="23" y="1"/>
                      <a:pt x="23" y="1"/>
                    </a:cubicBezTo>
                    <a:lnTo>
                      <a:pt x="39"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42" name="Freeform 600">
                <a:extLst>
                  <a:ext uri="{FF2B5EF4-FFF2-40B4-BE49-F238E27FC236}">
                    <a16:creationId xmlns:a16="http://schemas.microsoft.com/office/drawing/2014/main" id="{DED393BB-D98D-4B69-A9BD-0C9878E1DAF0}"/>
                  </a:ext>
                </a:extLst>
              </p:cNvPr>
              <p:cNvSpPr>
                <a:spLocks noEditPoints="1"/>
              </p:cNvSpPr>
              <p:nvPr userDrawn="1"/>
            </p:nvSpPr>
            <p:spPr bwMode="auto">
              <a:xfrm>
                <a:off x="5590" y="3286"/>
                <a:ext cx="22" cy="35"/>
              </a:xfrm>
              <a:custGeom>
                <a:avLst/>
                <a:gdLst>
                  <a:gd name="T0" fmla="*/ 30 w 30"/>
                  <a:gd name="T1" fmla="*/ 45 h 46"/>
                  <a:gd name="T2" fmla="*/ 30 w 30"/>
                  <a:gd name="T3" fmla="*/ 45 h 46"/>
                  <a:gd name="T4" fmla="*/ 30 w 30"/>
                  <a:gd name="T5" fmla="*/ 46 h 46"/>
                  <a:gd name="T6" fmla="*/ 29 w 30"/>
                  <a:gd name="T7" fmla="*/ 46 h 46"/>
                  <a:gd name="T8" fmla="*/ 27 w 30"/>
                  <a:gd name="T9" fmla="*/ 46 h 46"/>
                  <a:gd name="T10" fmla="*/ 26 w 30"/>
                  <a:gd name="T11" fmla="*/ 46 h 46"/>
                  <a:gd name="T12" fmla="*/ 25 w 30"/>
                  <a:gd name="T13" fmla="*/ 46 h 46"/>
                  <a:gd name="T14" fmla="*/ 24 w 30"/>
                  <a:gd name="T15" fmla="*/ 45 h 46"/>
                  <a:gd name="T16" fmla="*/ 24 w 30"/>
                  <a:gd name="T17" fmla="*/ 45 h 46"/>
                  <a:gd name="T18" fmla="*/ 20 w 30"/>
                  <a:gd name="T19" fmla="*/ 34 h 46"/>
                  <a:gd name="T20" fmla="*/ 18 w 30"/>
                  <a:gd name="T21" fmla="*/ 31 h 46"/>
                  <a:gd name="T22" fmla="*/ 16 w 30"/>
                  <a:gd name="T23" fmla="*/ 28 h 46"/>
                  <a:gd name="T24" fmla="*/ 14 w 30"/>
                  <a:gd name="T25" fmla="*/ 26 h 46"/>
                  <a:gd name="T26" fmla="*/ 10 w 30"/>
                  <a:gd name="T27" fmla="*/ 26 h 46"/>
                  <a:gd name="T28" fmla="*/ 6 w 30"/>
                  <a:gd name="T29" fmla="*/ 26 h 46"/>
                  <a:gd name="T30" fmla="*/ 6 w 30"/>
                  <a:gd name="T31" fmla="*/ 45 h 46"/>
                  <a:gd name="T32" fmla="*/ 6 w 30"/>
                  <a:gd name="T33" fmla="*/ 45 h 46"/>
                  <a:gd name="T34" fmla="*/ 6 w 30"/>
                  <a:gd name="T35" fmla="*/ 46 h 46"/>
                  <a:gd name="T36" fmla="*/ 5 w 30"/>
                  <a:gd name="T37" fmla="*/ 46 h 46"/>
                  <a:gd name="T38" fmla="*/ 3 w 30"/>
                  <a:gd name="T39" fmla="*/ 46 h 46"/>
                  <a:gd name="T40" fmla="*/ 2 w 30"/>
                  <a:gd name="T41" fmla="*/ 46 h 46"/>
                  <a:gd name="T42" fmla="*/ 1 w 30"/>
                  <a:gd name="T43" fmla="*/ 46 h 46"/>
                  <a:gd name="T44" fmla="*/ 0 w 30"/>
                  <a:gd name="T45" fmla="*/ 45 h 46"/>
                  <a:gd name="T46" fmla="*/ 0 w 30"/>
                  <a:gd name="T47" fmla="*/ 45 h 46"/>
                  <a:gd name="T48" fmla="*/ 0 w 30"/>
                  <a:gd name="T49" fmla="*/ 3 h 46"/>
                  <a:gd name="T50" fmla="*/ 1 w 30"/>
                  <a:gd name="T51" fmla="*/ 1 h 46"/>
                  <a:gd name="T52" fmla="*/ 2 w 30"/>
                  <a:gd name="T53" fmla="*/ 0 h 46"/>
                  <a:gd name="T54" fmla="*/ 12 w 30"/>
                  <a:gd name="T55" fmla="*/ 0 h 46"/>
                  <a:gd name="T56" fmla="*/ 15 w 30"/>
                  <a:gd name="T57" fmla="*/ 0 h 46"/>
                  <a:gd name="T58" fmla="*/ 17 w 30"/>
                  <a:gd name="T59" fmla="*/ 1 h 46"/>
                  <a:gd name="T60" fmla="*/ 22 w 30"/>
                  <a:gd name="T61" fmla="*/ 2 h 46"/>
                  <a:gd name="T62" fmla="*/ 25 w 30"/>
                  <a:gd name="T63" fmla="*/ 5 h 46"/>
                  <a:gd name="T64" fmla="*/ 27 w 30"/>
                  <a:gd name="T65" fmla="*/ 8 h 46"/>
                  <a:gd name="T66" fmla="*/ 28 w 30"/>
                  <a:gd name="T67" fmla="*/ 12 h 46"/>
                  <a:gd name="T68" fmla="*/ 27 w 30"/>
                  <a:gd name="T69" fmla="*/ 16 h 46"/>
                  <a:gd name="T70" fmla="*/ 25 w 30"/>
                  <a:gd name="T71" fmla="*/ 20 h 46"/>
                  <a:gd name="T72" fmla="*/ 23 w 30"/>
                  <a:gd name="T73" fmla="*/ 22 h 46"/>
                  <a:gd name="T74" fmla="*/ 19 w 30"/>
                  <a:gd name="T75" fmla="*/ 24 h 46"/>
                  <a:gd name="T76" fmla="*/ 21 w 30"/>
                  <a:gd name="T77" fmla="*/ 25 h 46"/>
                  <a:gd name="T78" fmla="*/ 23 w 30"/>
                  <a:gd name="T79" fmla="*/ 27 h 46"/>
                  <a:gd name="T80" fmla="*/ 24 w 30"/>
                  <a:gd name="T81" fmla="*/ 29 h 46"/>
                  <a:gd name="T82" fmla="*/ 26 w 30"/>
                  <a:gd name="T83" fmla="*/ 32 h 46"/>
                  <a:gd name="T84" fmla="*/ 30 w 30"/>
                  <a:gd name="T85" fmla="*/ 42 h 46"/>
                  <a:gd name="T86" fmla="*/ 30 w 30"/>
                  <a:gd name="T87" fmla="*/ 44 h 46"/>
                  <a:gd name="T88" fmla="*/ 30 w 30"/>
                  <a:gd name="T89" fmla="*/ 45 h 46"/>
                  <a:gd name="T90" fmla="*/ 21 w 30"/>
                  <a:gd name="T91" fmla="*/ 13 h 46"/>
                  <a:gd name="T92" fmla="*/ 20 w 30"/>
                  <a:gd name="T93" fmla="*/ 9 h 46"/>
                  <a:gd name="T94" fmla="*/ 16 w 30"/>
                  <a:gd name="T95" fmla="*/ 6 h 46"/>
                  <a:gd name="T96" fmla="*/ 14 w 30"/>
                  <a:gd name="T97" fmla="*/ 6 h 46"/>
                  <a:gd name="T98" fmla="*/ 11 w 30"/>
                  <a:gd name="T99" fmla="*/ 5 h 46"/>
                  <a:gd name="T100" fmla="*/ 6 w 30"/>
                  <a:gd name="T101" fmla="*/ 5 h 46"/>
                  <a:gd name="T102" fmla="*/ 6 w 30"/>
                  <a:gd name="T103" fmla="*/ 21 h 46"/>
                  <a:gd name="T104" fmla="*/ 12 w 30"/>
                  <a:gd name="T105" fmla="*/ 21 h 46"/>
                  <a:gd name="T106" fmla="*/ 16 w 30"/>
                  <a:gd name="T107" fmla="*/ 20 h 46"/>
                  <a:gd name="T108" fmla="*/ 19 w 30"/>
                  <a:gd name="T109" fmla="*/ 19 h 46"/>
                  <a:gd name="T110" fmla="*/ 21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6"/>
                      <a:pt x="30" y="46"/>
                      <a:pt x="30" y="46"/>
                    </a:cubicBezTo>
                    <a:cubicBezTo>
                      <a:pt x="30" y="46"/>
                      <a:pt x="29" y="46"/>
                      <a:pt x="29" y="46"/>
                    </a:cubicBezTo>
                    <a:cubicBezTo>
                      <a:pt x="29" y="46"/>
                      <a:pt x="28" y="46"/>
                      <a:pt x="27" y="46"/>
                    </a:cubicBezTo>
                    <a:cubicBezTo>
                      <a:pt x="27" y="46"/>
                      <a:pt x="26" y="46"/>
                      <a:pt x="26" y="46"/>
                    </a:cubicBezTo>
                    <a:cubicBezTo>
                      <a:pt x="25" y="46"/>
                      <a:pt x="25" y="46"/>
                      <a:pt x="25" y="46"/>
                    </a:cubicBezTo>
                    <a:cubicBezTo>
                      <a:pt x="25" y="46"/>
                      <a:pt x="24" y="46"/>
                      <a:pt x="24" y="45"/>
                    </a:cubicBezTo>
                    <a:cubicBezTo>
                      <a:pt x="24" y="45"/>
                      <a:pt x="24" y="45"/>
                      <a:pt x="24" y="45"/>
                    </a:cubicBezTo>
                    <a:cubicBezTo>
                      <a:pt x="20" y="34"/>
                      <a:pt x="20" y="34"/>
                      <a:pt x="20" y="34"/>
                    </a:cubicBezTo>
                    <a:cubicBezTo>
                      <a:pt x="19" y="33"/>
                      <a:pt x="19" y="32"/>
                      <a:pt x="18" y="31"/>
                    </a:cubicBezTo>
                    <a:cubicBezTo>
                      <a:pt x="18" y="30"/>
                      <a:pt x="17" y="29"/>
                      <a:pt x="16" y="28"/>
                    </a:cubicBezTo>
                    <a:cubicBezTo>
                      <a:pt x="16" y="27"/>
                      <a:pt x="15" y="27"/>
                      <a:pt x="14" y="26"/>
                    </a:cubicBezTo>
                    <a:cubicBezTo>
                      <a:pt x="13" y="26"/>
                      <a:pt x="12" y="26"/>
                      <a:pt x="10" y="26"/>
                    </a:cubicBezTo>
                    <a:cubicBezTo>
                      <a:pt x="6" y="26"/>
                      <a:pt x="6" y="26"/>
                      <a:pt x="6" y="26"/>
                    </a:cubicBezTo>
                    <a:cubicBezTo>
                      <a:pt x="6" y="45"/>
                      <a:pt x="6" y="45"/>
                      <a:pt x="6" y="45"/>
                    </a:cubicBezTo>
                    <a:cubicBezTo>
                      <a:pt x="6" y="45"/>
                      <a:pt x="6" y="45"/>
                      <a:pt x="6" y="45"/>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6"/>
                      <a:pt x="0" y="45"/>
                    </a:cubicBezTo>
                    <a:cubicBezTo>
                      <a:pt x="0" y="45"/>
                      <a:pt x="0" y="45"/>
                      <a:pt x="0" y="45"/>
                    </a:cubicBezTo>
                    <a:cubicBezTo>
                      <a:pt x="0" y="3"/>
                      <a:pt x="0" y="3"/>
                      <a:pt x="0" y="3"/>
                    </a:cubicBezTo>
                    <a:cubicBezTo>
                      <a:pt x="0" y="2"/>
                      <a:pt x="0" y="1"/>
                      <a:pt x="1" y="1"/>
                    </a:cubicBezTo>
                    <a:cubicBezTo>
                      <a:pt x="1" y="1"/>
                      <a:pt x="2" y="0"/>
                      <a:pt x="2" y="0"/>
                    </a:cubicBezTo>
                    <a:cubicBezTo>
                      <a:pt x="12" y="0"/>
                      <a:pt x="12" y="0"/>
                      <a:pt x="12" y="0"/>
                    </a:cubicBezTo>
                    <a:cubicBezTo>
                      <a:pt x="13" y="0"/>
                      <a:pt x="14" y="0"/>
                      <a:pt x="15" y="0"/>
                    </a:cubicBezTo>
                    <a:cubicBezTo>
                      <a:pt x="16" y="1"/>
                      <a:pt x="16" y="1"/>
                      <a:pt x="17" y="1"/>
                    </a:cubicBezTo>
                    <a:cubicBezTo>
                      <a:pt x="19" y="1"/>
                      <a:pt x="20" y="1"/>
                      <a:pt x="22" y="2"/>
                    </a:cubicBezTo>
                    <a:cubicBezTo>
                      <a:pt x="23" y="3"/>
                      <a:pt x="24" y="4"/>
                      <a:pt x="25" y="5"/>
                    </a:cubicBezTo>
                    <a:cubicBezTo>
                      <a:pt x="26" y="6"/>
                      <a:pt x="27" y="7"/>
                      <a:pt x="27" y="8"/>
                    </a:cubicBezTo>
                    <a:cubicBezTo>
                      <a:pt x="28" y="9"/>
                      <a:pt x="28" y="11"/>
                      <a:pt x="28" y="12"/>
                    </a:cubicBezTo>
                    <a:cubicBezTo>
                      <a:pt x="28" y="14"/>
                      <a:pt x="28" y="15"/>
                      <a:pt x="27" y="16"/>
                    </a:cubicBezTo>
                    <a:cubicBezTo>
                      <a:pt x="27" y="18"/>
                      <a:pt x="26" y="19"/>
                      <a:pt x="25" y="20"/>
                    </a:cubicBezTo>
                    <a:cubicBezTo>
                      <a:pt x="25" y="21"/>
                      <a:pt x="24" y="21"/>
                      <a:pt x="23" y="22"/>
                    </a:cubicBezTo>
                    <a:cubicBezTo>
                      <a:pt x="22" y="23"/>
                      <a:pt x="20" y="23"/>
                      <a:pt x="19" y="24"/>
                    </a:cubicBezTo>
                    <a:cubicBezTo>
                      <a:pt x="20" y="24"/>
                      <a:pt x="20" y="25"/>
                      <a:pt x="21" y="25"/>
                    </a:cubicBezTo>
                    <a:cubicBezTo>
                      <a:pt x="22" y="26"/>
                      <a:pt x="22" y="26"/>
                      <a:pt x="23" y="27"/>
                    </a:cubicBezTo>
                    <a:cubicBezTo>
                      <a:pt x="23" y="28"/>
                      <a:pt x="24" y="28"/>
                      <a:pt x="24" y="29"/>
                    </a:cubicBezTo>
                    <a:cubicBezTo>
                      <a:pt x="25" y="30"/>
                      <a:pt x="25" y="31"/>
                      <a:pt x="26" y="32"/>
                    </a:cubicBezTo>
                    <a:cubicBezTo>
                      <a:pt x="30" y="42"/>
                      <a:pt x="30" y="42"/>
                      <a:pt x="30" y="42"/>
                    </a:cubicBezTo>
                    <a:cubicBezTo>
                      <a:pt x="30" y="43"/>
                      <a:pt x="30" y="44"/>
                      <a:pt x="30" y="44"/>
                    </a:cubicBezTo>
                    <a:cubicBezTo>
                      <a:pt x="30" y="45"/>
                      <a:pt x="30" y="45"/>
                      <a:pt x="30" y="45"/>
                    </a:cubicBezTo>
                    <a:close/>
                    <a:moveTo>
                      <a:pt x="21" y="13"/>
                    </a:moveTo>
                    <a:cubicBezTo>
                      <a:pt x="21" y="11"/>
                      <a:pt x="21" y="10"/>
                      <a:pt x="20" y="9"/>
                    </a:cubicBezTo>
                    <a:cubicBezTo>
                      <a:pt x="19" y="7"/>
                      <a:pt x="18" y="6"/>
                      <a:pt x="16" y="6"/>
                    </a:cubicBezTo>
                    <a:cubicBezTo>
                      <a:pt x="16" y="6"/>
                      <a:pt x="15" y="6"/>
                      <a:pt x="14" y="6"/>
                    </a:cubicBezTo>
                    <a:cubicBezTo>
                      <a:pt x="13" y="5"/>
                      <a:pt x="12" y="5"/>
                      <a:pt x="11" y="5"/>
                    </a:cubicBezTo>
                    <a:cubicBezTo>
                      <a:pt x="6" y="5"/>
                      <a:pt x="6" y="5"/>
                      <a:pt x="6" y="5"/>
                    </a:cubicBezTo>
                    <a:cubicBezTo>
                      <a:pt x="6" y="21"/>
                      <a:pt x="6" y="21"/>
                      <a:pt x="6" y="21"/>
                    </a:cubicBezTo>
                    <a:cubicBezTo>
                      <a:pt x="12" y="21"/>
                      <a:pt x="12" y="21"/>
                      <a:pt x="12" y="21"/>
                    </a:cubicBezTo>
                    <a:cubicBezTo>
                      <a:pt x="14" y="21"/>
                      <a:pt x="15" y="21"/>
                      <a:pt x="16" y="20"/>
                    </a:cubicBezTo>
                    <a:cubicBezTo>
                      <a:pt x="17" y="20"/>
                      <a:pt x="18" y="19"/>
                      <a:pt x="19" y="19"/>
                    </a:cubicBezTo>
                    <a:cubicBezTo>
                      <a:pt x="20" y="18"/>
                      <a:pt x="20" y="17"/>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43" name="Freeform 601">
                <a:extLst>
                  <a:ext uri="{FF2B5EF4-FFF2-40B4-BE49-F238E27FC236}">
                    <a16:creationId xmlns:a16="http://schemas.microsoft.com/office/drawing/2014/main" id="{818CB2A6-6735-4F1F-AB5D-CDB11EFD57D3}"/>
                  </a:ext>
                </a:extLst>
              </p:cNvPr>
              <p:cNvSpPr>
                <a:spLocks/>
              </p:cNvSpPr>
              <p:nvPr userDrawn="1"/>
            </p:nvSpPr>
            <p:spPr bwMode="auto">
              <a:xfrm>
                <a:off x="5619" y="3286"/>
                <a:ext cx="5" cy="35"/>
              </a:xfrm>
              <a:custGeom>
                <a:avLst/>
                <a:gdLst>
                  <a:gd name="T0" fmla="*/ 6 w 6"/>
                  <a:gd name="T1" fmla="*/ 45 h 46"/>
                  <a:gd name="T2" fmla="*/ 6 w 6"/>
                  <a:gd name="T3" fmla="*/ 45 h 46"/>
                  <a:gd name="T4" fmla="*/ 6 w 6"/>
                  <a:gd name="T5" fmla="*/ 46 h 46"/>
                  <a:gd name="T6" fmla="*/ 5 w 6"/>
                  <a:gd name="T7" fmla="*/ 46 h 46"/>
                  <a:gd name="T8" fmla="*/ 3 w 6"/>
                  <a:gd name="T9" fmla="*/ 46 h 46"/>
                  <a:gd name="T10" fmla="*/ 2 w 6"/>
                  <a:gd name="T11" fmla="*/ 46 h 46"/>
                  <a:gd name="T12" fmla="*/ 1 w 6"/>
                  <a:gd name="T13" fmla="*/ 46 h 46"/>
                  <a:gd name="T14" fmla="*/ 0 w 6"/>
                  <a:gd name="T15" fmla="*/ 45 h 46"/>
                  <a:gd name="T16" fmla="*/ 0 w 6"/>
                  <a:gd name="T17" fmla="*/ 45 h 46"/>
                  <a:gd name="T18" fmla="*/ 0 w 6"/>
                  <a:gd name="T19" fmla="*/ 1 h 46"/>
                  <a:gd name="T20" fmla="*/ 0 w 6"/>
                  <a:gd name="T21" fmla="*/ 1 h 46"/>
                  <a:gd name="T22" fmla="*/ 1 w 6"/>
                  <a:gd name="T23" fmla="*/ 0 h 46"/>
                  <a:gd name="T24" fmla="*/ 2 w 6"/>
                  <a:gd name="T25" fmla="*/ 0 h 46"/>
                  <a:gd name="T26" fmla="*/ 3 w 6"/>
                  <a:gd name="T27" fmla="*/ 0 h 46"/>
                  <a:gd name="T28" fmla="*/ 5 w 6"/>
                  <a:gd name="T29" fmla="*/ 0 h 46"/>
                  <a:gd name="T30" fmla="*/ 6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6"/>
                      <a:pt x="0" y="45"/>
                    </a:cubicBezTo>
                    <a:cubicBezTo>
                      <a:pt x="0" y="45"/>
                      <a:pt x="0" y="45"/>
                      <a:pt x="0" y="45"/>
                    </a:cubicBezTo>
                    <a:cubicBezTo>
                      <a:pt x="0" y="1"/>
                      <a:pt x="0" y="1"/>
                      <a:pt x="0" y="1"/>
                    </a:cubicBezTo>
                    <a:cubicBezTo>
                      <a:pt x="0" y="1"/>
                      <a:pt x="0" y="1"/>
                      <a:pt x="0" y="1"/>
                    </a:cubicBezTo>
                    <a:cubicBezTo>
                      <a:pt x="1" y="1"/>
                      <a:pt x="1" y="1"/>
                      <a:pt x="1" y="0"/>
                    </a:cubicBezTo>
                    <a:cubicBezTo>
                      <a:pt x="1" y="0"/>
                      <a:pt x="1" y="0"/>
                      <a:pt x="2" y="0"/>
                    </a:cubicBezTo>
                    <a:cubicBezTo>
                      <a:pt x="2" y="0"/>
                      <a:pt x="3" y="0"/>
                      <a:pt x="3" y="0"/>
                    </a:cubicBezTo>
                    <a:cubicBezTo>
                      <a:pt x="4" y="0"/>
                      <a:pt x="4" y="0"/>
                      <a:pt x="5" y="0"/>
                    </a:cubicBezTo>
                    <a:cubicBezTo>
                      <a:pt x="5" y="0"/>
                      <a:pt x="5" y="0"/>
                      <a:pt x="6" y="0"/>
                    </a:cubicBezTo>
                    <a:cubicBezTo>
                      <a:pt x="6" y="1"/>
                      <a:pt x="6" y="1"/>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44" name="Freeform 602">
                <a:extLst>
                  <a:ext uri="{FF2B5EF4-FFF2-40B4-BE49-F238E27FC236}">
                    <a16:creationId xmlns:a16="http://schemas.microsoft.com/office/drawing/2014/main" id="{85D21F7F-DC1C-494F-BCBE-BB299E73E7EC}"/>
                  </a:ext>
                </a:extLst>
              </p:cNvPr>
              <p:cNvSpPr>
                <a:spLocks/>
              </p:cNvSpPr>
              <p:nvPr userDrawn="1"/>
            </p:nvSpPr>
            <p:spPr bwMode="auto">
              <a:xfrm>
                <a:off x="5633" y="3286"/>
                <a:ext cx="26" cy="35"/>
              </a:xfrm>
              <a:custGeom>
                <a:avLst/>
                <a:gdLst>
                  <a:gd name="T0" fmla="*/ 35 w 35"/>
                  <a:gd name="T1" fmla="*/ 43 h 46"/>
                  <a:gd name="T2" fmla="*/ 35 w 35"/>
                  <a:gd name="T3" fmla="*/ 45 h 46"/>
                  <a:gd name="T4" fmla="*/ 34 w 35"/>
                  <a:gd name="T5" fmla="*/ 45 h 46"/>
                  <a:gd name="T6" fmla="*/ 33 w 35"/>
                  <a:gd name="T7" fmla="*/ 46 h 46"/>
                  <a:gd name="T8" fmla="*/ 32 w 35"/>
                  <a:gd name="T9" fmla="*/ 46 h 46"/>
                  <a:gd name="T10" fmla="*/ 30 w 35"/>
                  <a:gd name="T11" fmla="*/ 46 h 46"/>
                  <a:gd name="T12" fmla="*/ 28 w 35"/>
                  <a:gd name="T13" fmla="*/ 46 h 46"/>
                  <a:gd name="T14" fmla="*/ 27 w 35"/>
                  <a:gd name="T15" fmla="*/ 45 h 46"/>
                  <a:gd name="T16" fmla="*/ 26 w 35"/>
                  <a:gd name="T17" fmla="*/ 44 h 46"/>
                  <a:gd name="T18" fmla="*/ 24 w 35"/>
                  <a:gd name="T19" fmla="*/ 41 h 46"/>
                  <a:gd name="T20" fmla="*/ 11 w 35"/>
                  <a:gd name="T21" fmla="*/ 16 h 46"/>
                  <a:gd name="T22" fmla="*/ 8 w 35"/>
                  <a:gd name="T23" fmla="*/ 11 h 46"/>
                  <a:gd name="T24" fmla="*/ 6 w 35"/>
                  <a:gd name="T25" fmla="*/ 7 h 46"/>
                  <a:gd name="T26" fmla="*/ 6 w 35"/>
                  <a:gd name="T27" fmla="*/ 7 h 46"/>
                  <a:gd name="T28" fmla="*/ 6 w 35"/>
                  <a:gd name="T29" fmla="*/ 12 h 46"/>
                  <a:gd name="T30" fmla="*/ 6 w 35"/>
                  <a:gd name="T31" fmla="*/ 18 h 46"/>
                  <a:gd name="T32" fmla="*/ 6 w 35"/>
                  <a:gd name="T33" fmla="*/ 45 h 46"/>
                  <a:gd name="T34" fmla="*/ 6 w 35"/>
                  <a:gd name="T35" fmla="*/ 45 h 46"/>
                  <a:gd name="T36" fmla="*/ 6 w 35"/>
                  <a:gd name="T37" fmla="*/ 46 h 46"/>
                  <a:gd name="T38" fmla="*/ 5 w 35"/>
                  <a:gd name="T39" fmla="*/ 46 h 46"/>
                  <a:gd name="T40" fmla="*/ 3 w 35"/>
                  <a:gd name="T41" fmla="*/ 46 h 46"/>
                  <a:gd name="T42" fmla="*/ 2 w 35"/>
                  <a:gd name="T43" fmla="*/ 46 h 46"/>
                  <a:gd name="T44" fmla="*/ 1 w 35"/>
                  <a:gd name="T45" fmla="*/ 46 h 46"/>
                  <a:gd name="T46" fmla="*/ 1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8 w 35"/>
                  <a:gd name="T59" fmla="*/ 1 h 46"/>
                  <a:gd name="T60" fmla="*/ 9 w 35"/>
                  <a:gd name="T61" fmla="*/ 1 h 46"/>
                  <a:gd name="T62" fmla="*/ 10 w 35"/>
                  <a:gd name="T63" fmla="*/ 2 h 46"/>
                  <a:gd name="T64" fmla="*/ 11 w 35"/>
                  <a:gd name="T65" fmla="*/ 4 h 46"/>
                  <a:gd name="T66" fmla="*/ 22 w 35"/>
                  <a:gd name="T67" fmla="*/ 24 h 46"/>
                  <a:gd name="T68" fmla="*/ 24 w 35"/>
                  <a:gd name="T69" fmla="*/ 28 h 46"/>
                  <a:gd name="T70" fmla="*/ 25 w 35"/>
                  <a:gd name="T71" fmla="*/ 31 h 46"/>
                  <a:gd name="T72" fmla="*/ 27 w 35"/>
                  <a:gd name="T73" fmla="*/ 34 h 46"/>
                  <a:gd name="T74" fmla="*/ 29 w 35"/>
                  <a:gd name="T75" fmla="*/ 38 h 46"/>
                  <a:gd name="T76" fmla="*/ 29 w 35"/>
                  <a:gd name="T77" fmla="*/ 38 h 46"/>
                  <a:gd name="T78" fmla="*/ 29 w 35"/>
                  <a:gd name="T79" fmla="*/ 32 h 46"/>
                  <a:gd name="T80" fmla="*/ 29 w 35"/>
                  <a:gd name="T81" fmla="*/ 26 h 46"/>
                  <a:gd name="T82" fmla="*/ 29 w 35"/>
                  <a:gd name="T83" fmla="*/ 1 h 46"/>
                  <a:gd name="T84" fmla="*/ 29 w 35"/>
                  <a:gd name="T85" fmla="*/ 1 h 46"/>
                  <a:gd name="T86" fmla="*/ 29 w 35"/>
                  <a:gd name="T87" fmla="*/ 1 h 46"/>
                  <a:gd name="T88" fmla="*/ 30 w 35"/>
                  <a:gd name="T89" fmla="*/ 0 h 46"/>
                  <a:gd name="T90" fmla="*/ 32 w 35"/>
                  <a:gd name="T91" fmla="*/ 0 h 46"/>
                  <a:gd name="T92" fmla="*/ 33 w 35"/>
                  <a:gd name="T93" fmla="*/ 0 h 46"/>
                  <a:gd name="T94" fmla="*/ 34 w 35"/>
                  <a:gd name="T95" fmla="*/ 1 h 46"/>
                  <a:gd name="T96" fmla="*/ 35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5" y="44"/>
                      <a:pt x="35" y="45"/>
                    </a:cubicBezTo>
                    <a:cubicBezTo>
                      <a:pt x="34" y="45"/>
                      <a:pt x="34" y="45"/>
                      <a:pt x="34" y="45"/>
                    </a:cubicBezTo>
                    <a:cubicBezTo>
                      <a:pt x="34" y="46"/>
                      <a:pt x="33" y="46"/>
                      <a:pt x="33" y="46"/>
                    </a:cubicBezTo>
                    <a:cubicBezTo>
                      <a:pt x="33" y="46"/>
                      <a:pt x="32" y="46"/>
                      <a:pt x="32" y="46"/>
                    </a:cubicBezTo>
                    <a:cubicBezTo>
                      <a:pt x="30" y="46"/>
                      <a:pt x="30" y="46"/>
                      <a:pt x="30" y="46"/>
                    </a:cubicBezTo>
                    <a:cubicBezTo>
                      <a:pt x="29" y="46"/>
                      <a:pt x="29" y="46"/>
                      <a:pt x="28" y="46"/>
                    </a:cubicBezTo>
                    <a:cubicBezTo>
                      <a:pt x="28" y="46"/>
                      <a:pt x="28" y="45"/>
                      <a:pt x="27" y="45"/>
                    </a:cubicBezTo>
                    <a:cubicBezTo>
                      <a:pt x="27" y="45"/>
                      <a:pt x="26" y="44"/>
                      <a:pt x="26" y="44"/>
                    </a:cubicBezTo>
                    <a:cubicBezTo>
                      <a:pt x="25" y="43"/>
                      <a:pt x="25" y="42"/>
                      <a:pt x="24" y="41"/>
                    </a:cubicBezTo>
                    <a:cubicBezTo>
                      <a:pt x="11" y="16"/>
                      <a:pt x="11" y="16"/>
                      <a:pt x="11" y="16"/>
                    </a:cubicBezTo>
                    <a:cubicBezTo>
                      <a:pt x="10" y="14"/>
                      <a:pt x="9" y="13"/>
                      <a:pt x="8" y="11"/>
                    </a:cubicBezTo>
                    <a:cubicBezTo>
                      <a:pt x="8" y="10"/>
                      <a:pt x="7" y="9"/>
                      <a:pt x="6" y="7"/>
                    </a:cubicBezTo>
                    <a:cubicBezTo>
                      <a:pt x="6" y="7"/>
                      <a:pt x="6" y="7"/>
                      <a:pt x="6" y="7"/>
                    </a:cubicBezTo>
                    <a:cubicBezTo>
                      <a:pt x="6" y="9"/>
                      <a:pt x="6" y="11"/>
                      <a:pt x="6" y="12"/>
                    </a:cubicBezTo>
                    <a:cubicBezTo>
                      <a:pt x="6" y="14"/>
                      <a:pt x="6" y="16"/>
                      <a:pt x="6" y="18"/>
                    </a:cubicBezTo>
                    <a:cubicBezTo>
                      <a:pt x="6" y="45"/>
                      <a:pt x="6" y="45"/>
                      <a:pt x="6" y="45"/>
                    </a:cubicBezTo>
                    <a:cubicBezTo>
                      <a:pt x="6" y="45"/>
                      <a:pt x="6" y="45"/>
                      <a:pt x="6" y="45"/>
                    </a:cubicBezTo>
                    <a:cubicBezTo>
                      <a:pt x="6" y="46"/>
                      <a:pt x="6" y="46"/>
                      <a:pt x="6" y="46"/>
                    </a:cubicBezTo>
                    <a:cubicBezTo>
                      <a:pt x="6" y="46"/>
                      <a:pt x="5" y="46"/>
                      <a:pt x="5" y="46"/>
                    </a:cubicBezTo>
                    <a:cubicBezTo>
                      <a:pt x="4" y="46"/>
                      <a:pt x="4" y="46"/>
                      <a:pt x="3" y="46"/>
                    </a:cubicBezTo>
                    <a:cubicBezTo>
                      <a:pt x="3" y="46"/>
                      <a:pt x="2" y="46"/>
                      <a:pt x="2" y="46"/>
                    </a:cubicBezTo>
                    <a:cubicBezTo>
                      <a:pt x="2" y="46"/>
                      <a:pt x="1" y="46"/>
                      <a:pt x="1" y="46"/>
                    </a:cubicBezTo>
                    <a:cubicBezTo>
                      <a:pt x="1" y="46"/>
                      <a:pt x="1" y="46"/>
                      <a:pt x="1" y="45"/>
                    </a:cubicBezTo>
                    <a:cubicBezTo>
                      <a:pt x="0" y="45"/>
                      <a:pt x="0" y="45"/>
                      <a:pt x="0" y="45"/>
                    </a:cubicBezTo>
                    <a:cubicBezTo>
                      <a:pt x="0" y="3"/>
                      <a:pt x="0" y="3"/>
                      <a:pt x="0" y="3"/>
                    </a:cubicBezTo>
                    <a:cubicBezTo>
                      <a:pt x="0" y="2"/>
                      <a:pt x="1" y="1"/>
                      <a:pt x="1" y="1"/>
                    </a:cubicBezTo>
                    <a:cubicBezTo>
                      <a:pt x="2" y="1"/>
                      <a:pt x="2" y="0"/>
                      <a:pt x="3" y="0"/>
                    </a:cubicBezTo>
                    <a:cubicBezTo>
                      <a:pt x="6" y="0"/>
                      <a:pt x="6" y="0"/>
                      <a:pt x="6" y="0"/>
                    </a:cubicBezTo>
                    <a:cubicBezTo>
                      <a:pt x="7" y="0"/>
                      <a:pt x="7" y="0"/>
                      <a:pt x="8" y="1"/>
                    </a:cubicBezTo>
                    <a:cubicBezTo>
                      <a:pt x="8" y="1"/>
                      <a:pt x="9" y="1"/>
                      <a:pt x="9" y="1"/>
                    </a:cubicBezTo>
                    <a:cubicBezTo>
                      <a:pt x="9" y="1"/>
                      <a:pt x="10" y="2"/>
                      <a:pt x="10" y="2"/>
                    </a:cubicBezTo>
                    <a:cubicBezTo>
                      <a:pt x="10" y="3"/>
                      <a:pt x="11" y="3"/>
                      <a:pt x="11" y="4"/>
                    </a:cubicBezTo>
                    <a:cubicBezTo>
                      <a:pt x="22" y="24"/>
                      <a:pt x="22" y="24"/>
                      <a:pt x="22" y="24"/>
                    </a:cubicBezTo>
                    <a:cubicBezTo>
                      <a:pt x="22" y="25"/>
                      <a:pt x="23" y="26"/>
                      <a:pt x="24" y="28"/>
                    </a:cubicBezTo>
                    <a:cubicBezTo>
                      <a:pt x="24" y="29"/>
                      <a:pt x="25" y="30"/>
                      <a:pt x="25" y="31"/>
                    </a:cubicBezTo>
                    <a:cubicBezTo>
                      <a:pt x="26" y="32"/>
                      <a:pt x="27" y="33"/>
                      <a:pt x="27" y="34"/>
                    </a:cubicBezTo>
                    <a:cubicBezTo>
                      <a:pt x="28" y="35"/>
                      <a:pt x="28" y="37"/>
                      <a:pt x="29" y="38"/>
                    </a:cubicBezTo>
                    <a:cubicBezTo>
                      <a:pt x="29" y="38"/>
                      <a:pt x="29" y="38"/>
                      <a:pt x="29" y="38"/>
                    </a:cubicBezTo>
                    <a:cubicBezTo>
                      <a:pt x="29" y="36"/>
                      <a:pt x="29" y="34"/>
                      <a:pt x="29" y="32"/>
                    </a:cubicBezTo>
                    <a:cubicBezTo>
                      <a:pt x="29" y="30"/>
                      <a:pt x="29" y="28"/>
                      <a:pt x="29" y="26"/>
                    </a:cubicBezTo>
                    <a:cubicBezTo>
                      <a:pt x="29" y="1"/>
                      <a:pt x="29" y="1"/>
                      <a:pt x="29" y="1"/>
                    </a:cubicBezTo>
                    <a:cubicBezTo>
                      <a:pt x="29" y="1"/>
                      <a:pt x="29" y="1"/>
                      <a:pt x="29" y="1"/>
                    </a:cubicBezTo>
                    <a:cubicBezTo>
                      <a:pt x="29" y="1"/>
                      <a:pt x="29" y="1"/>
                      <a:pt x="29" y="1"/>
                    </a:cubicBezTo>
                    <a:cubicBezTo>
                      <a:pt x="30" y="0"/>
                      <a:pt x="30" y="0"/>
                      <a:pt x="30" y="0"/>
                    </a:cubicBezTo>
                    <a:cubicBezTo>
                      <a:pt x="31" y="0"/>
                      <a:pt x="31" y="0"/>
                      <a:pt x="32" y="0"/>
                    </a:cubicBezTo>
                    <a:cubicBezTo>
                      <a:pt x="32" y="0"/>
                      <a:pt x="33" y="0"/>
                      <a:pt x="33" y="0"/>
                    </a:cubicBezTo>
                    <a:cubicBezTo>
                      <a:pt x="34" y="0"/>
                      <a:pt x="34" y="0"/>
                      <a:pt x="34" y="1"/>
                    </a:cubicBezTo>
                    <a:cubicBezTo>
                      <a:pt x="34" y="1"/>
                      <a:pt x="35" y="1"/>
                      <a:pt x="35"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45" name="Freeform 603">
                <a:extLst>
                  <a:ext uri="{FF2B5EF4-FFF2-40B4-BE49-F238E27FC236}">
                    <a16:creationId xmlns:a16="http://schemas.microsoft.com/office/drawing/2014/main" id="{724E9589-909F-46F2-8988-4FC4D33B22A9}"/>
                  </a:ext>
                </a:extLst>
              </p:cNvPr>
              <p:cNvSpPr>
                <a:spLocks noEditPoints="1"/>
              </p:cNvSpPr>
              <p:nvPr userDrawn="1"/>
            </p:nvSpPr>
            <p:spPr bwMode="auto">
              <a:xfrm>
                <a:off x="5666" y="3286"/>
                <a:ext cx="30" cy="36"/>
              </a:xfrm>
              <a:custGeom>
                <a:avLst/>
                <a:gdLst>
                  <a:gd name="T0" fmla="*/ 41 w 41"/>
                  <a:gd name="T1" fmla="*/ 23 h 47"/>
                  <a:gd name="T2" fmla="*/ 40 w 41"/>
                  <a:gd name="T3" fmla="*/ 33 h 47"/>
                  <a:gd name="T4" fmla="*/ 36 w 41"/>
                  <a:gd name="T5" fmla="*/ 40 h 47"/>
                  <a:gd name="T6" fmla="*/ 29 w 41"/>
                  <a:gd name="T7" fmla="*/ 45 h 47"/>
                  <a:gd name="T8" fmla="*/ 20 w 41"/>
                  <a:gd name="T9" fmla="*/ 47 h 47"/>
                  <a:gd name="T10" fmla="*/ 11 w 41"/>
                  <a:gd name="T11" fmla="*/ 45 h 47"/>
                  <a:gd name="T12" fmla="*/ 5 w 41"/>
                  <a:gd name="T13" fmla="*/ 41 h 47"/>
                  <a:gd name="T14" fmla="*/ 1 w 41"/>
                  <a:gd name="T15" fmla="*/ 33 h 47"/>
                  <a:gd name="T16" fmla="*/ 0 w 41"/>
                  <a:gd name="T17" fmla="*/ 23 h 47"/>
                  <a:gd name="T18" fmla="*/ 2 w 41"/>
                  <a:gd name="T19" fmla="*/ 14 h 47"/>
                  <a:gd name="T20" fmla="*/ 5 w 41"/>
                  <a:gd name="T21" fmla="*/ 6 h 47"/>
                  <a:gd name="T22" fmla="*/ 12 w 41"/>
                  <a:gd name="T23" fmla="*/ 1 h 47"/>
                  <a:gd name="T24" fmla="*/ 21 w 41"/>
                  <a:gd name="T25" fmla="*/ 0 h 47"/>
                  <a:gd name="T26" fmla="*/ 30 w 41"/>
                  <a:gd name="T27" fmla="*/ 1 h 47"/>
                  <a:gd name="T28" fmla="*/ 36 w 41"/>
                  <a:gd name="T29" fmla="*/ 6 h 47"/>
                  <a:gd name="T30" fmla="*/ 40 w 41"/>
                  <a:gd name="T31" fmla="*/ 13 h 47"/>
                  <a:gd name="T32" fmla="*/ 41 w 41"/>
                  <a:gd name="T33" fmla="*/ 23 h 47"/>
                  <a:gd name="T34" fmla="*/ 35 w 41"/>
                  <a:gd name="T35" fmla="*/ 23 h 47"/>
                  <a:gd name="T36" fmla="*/ 34 w 41"/>
                  <a:gd name="T37" fmla="*/ 16 h 47"/>
                  <a:gd name="T38" fmla="*/ 32 w 41"/>
                  <a:gd name="T39" fmla="*/ 10 h 47"/>
                  <a:gd name="T40" fmla="*/ 27 w 41"/>
                  <a:gd name="T41" fmla="*/ 6 h 47"/>
                  <a:gd name="T42" fmla="*/ 21 w 41"/>
                  <a:gd name="T43" fmla="*/ 5 h 47"/>
                  <a:gd name="T44" fmla="*/ 14 w 41"/>
                  <a:gd name="T45" fmla="*/ 6 h 47"/>
                  <a:gd name="T46" fmla="*/ 10 w 41"/>
                  <a:gd name="T47" fmla="*/ 10 h 47"/>
                  <a:gd name="T48" fmla="*/ 7 w 41"/>
                  <a:gd name="T49" fmla="*/ 16 h 47"/>
                  <a:gd name="T50" fmla="*/ 7 w 41"/>
                  <a:gd name="T51" fmla="*/ 23 h 47"/>
                  <a:gd name="T52" fmla="*/ 7 w 41"/>
                  <a:gd name="T53" fmla="*/ 30 h 47"/>
                  <a:gd name="T54" fmla="*/ 10 w 41"/>
                  <a:gd name="T55" fmla="*/ 36 h 47"/>
                  <a:gd name="T56" fmla="*/ 14 w 41"/>
                  <a:gd name="T57" fmla="*/ 40 h 47"/>
                  <a:gd name="T58" fmla="*/ 20 w 41"/>
                  <a:gd name="T59" fmla="*/ 41 h 47"/>
                  <a:gd name="T60" fmla="*/ 27 w 41"/>
                  <a:gd name="T61" fmla="*/ 40 h 47"/>
                  <a:gd name="T62" fmla="*/ 32 w 41"/>
                  <a:gd name="T63" fmla="*/ 36 h 47"/>
                  <a:gd name="T64" fmla="*/ 34 w 41"/>
                  <a:gd name="T65" fmla="*/ 30 h 47"/>
                  <a:gd name="T66" fmla="*/ 35 w 41"/>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6"/>
                      <a:pt x="41" y="30"/>
                      <a:pt x="40" y="33"/>
                    </a:cubicBezTo>
                    <a:cubicBezTo>
                      <a:pt x="39" y="36"/>
                      <a:pt x="38" y="38"/>
                      <a:pt x="36" y="40"/>
                    </a:cubicBezTo>
                    <a:cubicBezTo>
                      <a:pt x="34" y="42"/>
                      <a:pt x="32" y="44"/>
                      <a:pt x="29" y="45"/>
                    </a:cubicBezTo>
                    <a:cubicBezTo>
                      <a:pt x="27" y="46"/>
                      <a:pt x="24" y="47"/>
                      <a:pt x="20" y="47"/>
                    </a:cubicBezTo>
                    <a:cubicBezTo>
                      <a:pt x="17" y="47"/>
                      <a:pt x="14" y="46"/>
                      <a:pt x="11" y="45"/>
                    </a:cubicBezTo>
                    <a:cubicBezTo>
                      <a:pt x="9" y="44"/>
                      <a:pt x="7" y="43"/>
                      <a:pt x="5" y="41"/>
                    </a:cubicBezTo>
                    <a:cubicBezTo>
                      <a:pt x="3" y="39"/>
                      <a:pt x="2" y="36"/>
                      <a:pt x="1" y="33"/>
                    </a:cubicBezTo>
                    <a:cubicBezTo>
                      <a:pt x="1" y="30"/>
                      <a:pt x="0" y="27"/>
                      <a:pt x="0" y="23"/>
                    </a:cubicBezTo>
                    <a:cubicBezTo>
                      <a:pt x="0" y="20"/>
                      <a:pt x="1" y="17"/>
                      <a:pt x="2" y="14"/>
                    </a:cubicBezTo>
                    <a:cubicBezTo>
                      <a:pt x="2" y="11"/>
                      <a:pt x="4" y="8"/>
                      <a:pt x="5" y="6"/>
                    </a:cubicBezTo>
                    <a:cubicBezTo>
                      <a:pt x="7" y="4"/>
                      <a:pt x="9" y="3"/>
                      <a:pt x="12" y="1"/>
                    </a:cubicBezTo>
                    <a:cubicBezTo>
                      <a:pt x="15" y="0"/>
                      <a:pt x="18" y="0"/>
                      <a:pt x="21" y="0"/>
                    </a:cubicBezTo>
                    <a:cubicBezTo>
                      <a:pt x="24" y="0"/>
                      <a:pt x="27" y="0"/>
                      <a:pt x="30" y="1"/>
                    </a:cubicBezTo>
                    <a:cubicBezTo>
                      <a:pt x="32" y="2"/>
                      <a:pt x="34" y="4"/>
                      <a:pt x="36" y="6"/>
                    </a:cubicBezTo>
                    <a:cubicBezTo>
                      <a:pt x="38" y="8"/>
                      <a:pt x="39" y="10"/>
                      <a:pt x="40" y="13"/>
                    </a:cubicBezTo>
                    <a:cubicBezTo>
                      <a:pt x="41" y="16"/>
                      <a:pt x="41" y="19"/>
                      <a:pt x="41" y="23"/>
                    </a:cubicBezTo>
                    <a:close/>
                    <a:moveTo>
                      <a:pt x="35" y="23"/>
                    </a:moveTo>
                    <a:cubicBezTo>
                      <a:pt x="35" y="20"/>
                      <a:pt x="34" y="18"/>
                      <a:pt x="34" y="16"/>
                    </a:cubicBezTo>
                    <a:cubicBezTo>
                      <a:pt x="33" y="14"/>
                      <a:pt x="33" y="12"/>
                      <a:pt x="32" y="10"/>
                    </a:cubicBezTo>
                    <a:cubicBezTo>
                      <a:pt x="31" y="8"/>
                      <a:pt x="29" y="7"/>
                      <a:pt x="27" y="6"/>
                    </a:cubicBezTo>
                    <a:cubicBezTo>
                      <a:pt x="26" y="5"/>
                      <a:pt x="23" y="5"/>
                      <a:pt x="21" y="5"/>
                    </a:cubicBezTo>
                    <a:cubicBezTo>
                      <a:pt x="18" y="5"/>
                      <a:pt x="16" y="5"/>
                      <a:pt x="14" y="6"/>
                    </a:cubicBezTo>
                    <a:cubicBezTo>
                      <a:pt x="12" y="7"/>
                      <a:pt x="11" y="9"/>
                      <a:pt x="10" y="10"/>
                    </a:cubicBezTo>
                    <a:cubicBezTo>
                      <a:pt x="9" y="12"/>
                      <a:pt x="8" y="14"/>
                      <a:pt x="7" y="16"/>
                    </a:cubicBezTo>
                    <a:cubicBezTo>
                      <a:pt x="7" y="18"/>
                      <a:pt x="7" y="21"/>
                      <a:pt x="7" y="23"/>
                    </a:cubicBezTo>
                    <a:cubicBezTo>
                      <a:pt x="7" y="26"/>
                      <a:pt x="7" y="28"/>
                      <a:pt x="7" y="30"/>
                    </a:cubicBezTo>
                    <a:cubicBezTo>
                      <a:pt x="8" y="33"/>
                      <a:pt x="9" y="35"/>
                      <a:pt x="10" y="36"/>
                    </a:cubicBezTo>
                    <a:cubicBezTo>
                      <a:pt x="11" y="38"/>
                      <a:pt x="12" y="39"/>
                      <a:pt x="14" y="40"/>
                    </a:cubicBezTo>
                    <a:cubicBezTo>
                      <a:pt x="16" y="41"/>
                      <a:pt x="18" y="41"/>
                      <a:pt x="20" y="41"/>
                    </a:cubicBezTo>
                    <a:cubicBezTo>
                      <a:pt x="23" y="41"/>
                      <a:pt x="25" y="41"/>
                      <a:pt x="27" y="40"/>
                    </a:cubicBezTo>
                    <a:cubicBezTo>
                      <a:pt x="29" y="39"/>
                      <a:pt x="30" y="38"/>
                      <a:pt x="32" y="36"/>
                    </a:cubicBezTo>
                    <a:cubicBezTo>
                      <a:pt x="33" y="34"/>
                      <a:pt x="33" y="32"/>
                      <a:pt x="34" y="30"/>
                    </a:cubicBezTo>
                    <a:cubicBezTo>
                      <a:pt x="34" y="28"/>
                      <a:pt x="35" y="26"/>
                      <a:pt x="35"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46" name="Freeform 604">
                <a:extLst>
                  <a:ext uri="{FF2B5EF4-FFF2-40B4-BE49-F238E27FC236}">
                    <a16:creationId xmlns:a16="http://schemas.microsoft.com/office/drawing/2014/main" id="{715282DB-4686-4CF1-9797-B3C7CC80B807}"/>
                  </a:ext>
                </a:extLst>
              </p:cNvPr>
              <p:cNvSpPr>
                <a:spLocks noEditPoints="1"/>
              </p:cNvSpPr>
              <p:nvPr userDrawn="1"/>
            </p:nvSpPr>
            <p:spPr bwMode="auto">
              <a:xfrm>
                <a:off x="4498" y="3393"/>
                <a:ext cx="30" cy="34"/>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5 w 39"/>
                  <a:gd name="T11" fmla="*/ 46 h 46"/>
                  <a:gd name="T12" fmla="*/ 34 w 39"/>
                  <a:gd name="T13" fmla="*/ 46 h 46"/>
                  <a:gd name="T14" fmla="*/ 33 w 39"/>
                  <a:gd name="T15" fmla="*/ 46 h 46"/>
                  <a:gd name="T16" fmla="*/ 33 w 39"/>
                  <a:gd name="T17" fmla="*/ 45 h 46"/>
                  <a:gd name="T18" fmla="*/ 29 w 39"/>
                  <a:gd name="T19" fmla="*/ 34 h 46"/>
                  <a:gd name="T20" fmla="*/ 10 w 39"/>
                  <a:gd name="T21" fmla="*/ 34 h 46"/>
                  <a:gd name="T22" fmla="*/ 6 w 39"/>
                  <a:gd name="T23" fmla="*/ 45 h 46"/>
                  <a:gd name="T24" fmla="*/ 6 w 39"/>
                  <a:gd name="T25" fmla="*/ 46 h 46"/>
                  <a:gd name="T26" fmla="*/ 5 w 39"/>
                  <a:gd name="T27" fmla="*/ 46 h 46"/>
                  <a:gd name="T28" fmla="*/ 5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6 w 39"/>
                  <a:gd name="T41" fmla="*/ 2 h 46"/>
                  <a:gd name="T42" fmla="*/ 16 w 39"/>
                  <a:gd name="T43" fmla="*/ 1 h 46"/>
                  <a:gd name="T44" fmla="*/ 17 w 39"/>
                  <a:gd name="T45" fmla="*/ 1 h 46"/>
                  <a:gd name="T46" fmla="*/ 18 w 39"/>
                  <a:gd name="T47" fmla="*/ 1 h 46"/>
                  <a:gd name="T48" fmla="*/ 20 w 39"/>
                  <a:gd name="T49" fmla="*/ 0 h 46"/>
                  <a:gd name="T50" fmla="*/ 21 w 39"/>
                  <a:gd name="T51" fmla="*/ 1 h 46"/>
                  <a:gd name="T52" fmla="*/ 23 w 39"/>
                  <a:gd name="T53" fmla="*/ 1 h 46"/>
                  <a:gd name="T54" fmla="*/ 23 w 39"/>
                  <a:gd name="T55" fmla="*/ 1 h 46"/>
                  <a:gd name="T56" fmla="*/ 24 w 39"/>
                  <a:gd name="T57" fmla="*/ 2 h 46"/>
                  <a:gd name="T58" fmla="*/ 39 w 39"/>
                  <a:gd name="T59" fmla="*/ 44 h 46"/>
                  <a:gd name="T60" fmla="*/ 19 w 39"/>
                  <a:gd name="T61" fmla="*/ 7 h 46"/>
                  <a:gd name="T62" fmla="*/ 19 w 39"/>
                  <a:gd name="T63" fmla="*/ 7 h 46"/>
                  <a:gd name="T64" fmla="*/ 11 w 39"/>
                  <a:gd name="T65" fmla="*/ 29 h 46"/>
                  <a:gd name="T66" fmla="*/ 27 w 39"/>
                  <a:gd name="T67" fmla="*/ 29 h 46"/>
                  <a:gd name="T68" fmla="*/ 19 w 39"/>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5"/>
                      <a:pt x="39" y="45"/>
                      <a:pt x="39" y="45"/>
                    </a:cubicBezTo>
                    <a:cubicBezTo>
                      <a:pt x="39" y="46"/>
                      <a:pt x="39" y="46"/>
                      <a:pt x="39" y="46"/>
                    </a:cubicBezTo>
                    <a:cubicBezTo>
                      <a:pt x="39" y="46"/>
                      <a:pt x="38" y="46"/>
                      <a:pt x="38" y="46"/>
                    </a:cubicBezTo>
                    <a:cubicBezTo>
                      <a:pt x="38" y="46"/>
                      <a:pt x="37" y="46"/>
                      <a:pt x="36" y="46"/>
                    </a:cubicBezTo>
                    <a:cubicBezTo>
                      <a:pt x="36" y="46"/>
                      <a:pt x="35" y="46"/>
                      <a:pt x="35" y="46"/>
                    </a:cubicBezTo>
                    <a:cubicBezTo>
                      <a:pt x="34" y="46"/>
                      <a:pt x="34" y="46"/>
                      <a:pt x="34" y="46"/>
                    </a:cubicBezTo>
                    <a:cubicBezTo>
                      <a:pt x="33" y="46"/>
                      <a:pt x="33" y="46"/>
                      <a:pt x="33" y="46"/>
                    </a:cubicBezTo>
                    <a:cubicBezTo>
                      <a:pt x="33" y="46"/>
                      <a:pt x="33" y="46"/>
                      <a:pt x="33" y="45"/>
                    </a:cubicBezTo>
                    <a:cubicBezTo>
                      <a:pt x="29" y="34"/>
                      <a:pt x="29" y="34"/>
                      <a:pt x="29" y="34"/>
                    </a:cubicBezTo>
                    <a:cubicBezTo>
                      <a:pt x="10" y="34"/>
                      <a:pt x="10" y="34"/>
                      <a:pt x="10" y="34"/>
                    </a:cubicBezTo>
                    <a:cubicBezTo>
                      <a:pt x="6" y="45"/>
                      <a:pt x="6" y="45"/>
                      <a:pt x="6" y="45"/>
                    </a:cubicBezTo>
                    <a:cubicBezTo>
                      <a:pt x="6" y="45"/>
                      <a:pt x="6" y="46"/>
                      <a:pt x="6" y="46"/>
                    </a:cubicBezTo>
                    <a:cubicBezTo>
                      <a:pt x="6" y="46"/>
                      <a:pt x="6" y="46"/>
                      <a:pt x="5" y="46"/>
                    </a:cubicBezTo>
                    <a:cubicBezTo>
                      <a:pt x="5" y="46"/>
                      <a:pt x="5" y="46"/>
                      <a:pt x="5" y="46"/>
                    </a:cubicBezTo>
                    <a:cubicBezTo>
                      <a:pt x="4" y="46"/>
                      <a:pt x="4" y="46"/>
                      <a:pt x="3" y="46"/>
                    </a:cubicBezTo>
                    <a:cubicBezTo>
                      <a:pt x="2" y="46"/>
                      <a:pt x="2" y="46"/>
                      <a:pt x="1" y="46"/>
                    </a:cubicBezTo>
                    <a:cubicBezTo>
                      <a:pt x="1" y="46"/>
                      <a:pt x="0" y="46"/>
                      <a:pt x="0" y="46"/>
                    </a:cubicBezTo>
                    <a:cubicBezTo>
                      <a:pt x="0" y="46"/>
                      <a:pt x="0" y="46"/>
                      <a:pt x="0" y="45"/>
                    </a:cubicBezTo>
                    <a:cubicBezTo>
                      <a:pt x="0" y="45"/>
                      <a:pt x="0" y="45"/>
                      <a:pt x="0" y="44"/>
                    </a:cubicBezTo>
                    <a:cubicBezTo>
                      <a:pt x="16" y="2"/>
                      <a:pt x="16" y="2"/>
                      <a:pt x="16" y="2"/>
                    </a:cubicBezTo>
                    <a:cubicBezTo>
                      <a:pt x="16" y="2"/>
                      <a:pt x="16" y="1"/>
                      <a:pt x="16" y="1"/>
                    </a:cubicBezTo>
                    <a:cubicBezTo>
                      <a:pt x="16" y="1"/>
                      <a:pt x="16" y="1"/>
                      <a:pt x="17" y="1"/>
                    </a:cubicBezTo>
                    <a:cubicBezTo>
                      <a:pt x="17" y="1"/>
                      <a:pt x="17" y="1"/>
                      <a:pt x="18" y="1"/>
                    </a:cubicBezTo>
                    <a:cubicBezTo>
                      <a:pt x="18" y="1"/>
                      <a:pt x="19" y="0"/>
                      <a:pt x="20" y="0"/>
                    </a:cubicBezTo>
                    <a:cubicBezTo>
                      <a:pt x="20" y="0"/>
                      <a:pt x="21" y="1"/>
                      <a:pt x="21" y="1"/>
                    </a:cubicBezTo>
                    <a:cubicBezTo>
                      <a:pt x="22" y="1"/>
                      <a:pt x="22" y="1"/>
                      <a:pt x="23" y="1"/>
                    </a:cubicBezTo>
                    <a:cubicBezTo>
                      <a:pt x="23" y="1"/>
                      <a:pt x="23" y="1"/>
                      <a:pt x="23" y="1"/>
                    </a:cubicBezTo>
                    <a:cubicBezTo>
                      <a:pt x="23" y="1"/>
                      <a:pt x="24" y="2"/>
                      <a:pt x="24" y="2"/>
                    </a:cubicBezTo>
                    <a:lnTo>
                      <a:pt x="39" y="44"/>
                    </a:lnTo>
                    <a:close/>
                    <a:moveTo>
                      <a:pt x="19" y="7"/>
                    </a:moveTo>
                    <a:cubicBezTo>
                      <a:pt x="19" y="7"/>
                      <a:pt x="19" y="7"/>
                      <a:pt x="19" y="7"/>
                    </a:cubicBezTo>
                    <a:cubicBezTo>
                      <a:pt x="11" y="29"/>
                      <a:pt x="11" y="29"/>
                      <a:pt x="11" y="29"/>
                    </a:cubicBezTo>
                    <a:cubicBezTo>
                      <a:pt x="27" y="29"/>
                      <a:pt x="27" y="29"/>
                      <a:pt x="27" y="29"/>
                    </a:cubicBezTo>
                    <a:lnTo>
                      <a:pt x="19"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47" name="Freeform 605">
                <a:extLst>
                  <a:ext uri="{FF2B5EF4-FFF2-40B4-BE49-F238E27FC236}">
                    <a16:creationId xmlns:a16="http://schemas.microsoft.com/office/drawing/2014/main" id="{0B43E1F1-01FB-4C0F-AA74-25772AF93092}"/>
                  </a:ext>
                </a:extLst>
              </p:cNvPr>
              <p:cNvSpPr>
                <a:spLocks/>
              </p:cNvSpPr>
              <p:nvPr userDrawn="1"/>
            </p:nvSpPr>
            <p:spPr bwMode="auto">
              <a:xfrm>
                <a:off x="4534" y="3393"/>
                <a:ext cx="25" cy="34"/>
              </a:xfrm>
              <a:custGeom>
                <a:avLst/>
                <a:gdLst>
                  <a:gd name="T0" fmla="*/ 34 w 34"/>
                  <a:gd name="T1" fmla="*/ 43 h 45"/>
                  <a:gd name="T2" fmla="*/ 34 w 34"/>
                  <a:gd name="T3" fmla="*/ 44 h 45"/>
                  <a:gd name="T4" fmla="*/ 33 w 34"/>
                  <a:gd name="T5" fmla="*/ 45 h 45"/>
                  <a:gd name="T6" fmla="*/ 32 w 34"/>
                  <a:gd name="T7" fmla="*/ 45 h 45"/>
                  <a:gd name="T8" fmla="*/ 31 w 34"/>
                  <a:gd name="T9" fmla="*/ 45 h 45"/>
                  <a:gd name="T10" fmla="*/ 29 w 34"/>
                  <a:gd name="T11" fmla="*/ 45 h 45"/>
                  <a:gd name="T12" fmla="*/ 28 w 34"/>
                  <a:gd name="T13" fmla="*/ 45 h 45"/>
                  <a:gd name="T14" fmla="*/ 26 w 34"/>
                  <a:gd name="T15" fmla="*/ 44 h 45"/>
                  <a:gd name="T16" fmla="*/ 25 w 34"/>
                  <a:gd name="T17" fmla="*/ 43 h 45"/>
                  <a:gd name="T18" fmla="*/ 24 w 34"/>
                  <a:gd name="T19" fmla="*/ 41 h 45"/>
                  <a:gd name="T20" fmla="*/ 10 w 34"/>
                  <a:gd name="T21" fmla="*/ 15 h 45"/>
                  <a:gd name="T22" fmla="*/ 8 w 34"/>
                  <a:gd name="T23" fmla="*/ 11 h 45"/>
                  <a:gd name="T24" fmla="*/ 6 w 34"/>
                  <a:gd name="T25" fmla="*/ 6 h 45"/>
                  <a:gd name="T26" fmla="*/ 5 w 34"/>
                  <a:gd name="T27" fmla="*/ 6 h 45"/>
                  <a:gd name="T28" fmla="*/ 6 w 34"/>
                  <a:gd name="T29" fmla="*/ 12 h 45"/>
                  <a:gd name="T30" fmla="*/ 6 w 34"/>
                  <a:gd name="T31" fmla="*/ 17 h 45"/>
                  <a:gd name="T32" fmla="*/ 6 w 34"/>
                  <a:gd name="T33" fmla="*/ 44 h 45"/>
                  <a:gd name="T34" fmla="*/ 5 w 34"/>
                  <a:gd name="T35" fmla="*/ 45 h 45"/>
                  <a:gd name="T36" fmla="*/ 5 w 34"/>
                  <a:gd name="T37" fmla="*/ 45 h 45"/>
                  <a:gd name="T38" fmla="*/ 4 w 34"/>
                  <a:gd name="T39" fmla="*/ 45 h 45"/>
                  <a:gd name="T40" fmla="*/ 3 w 34"/>
                  <a:gd name="T41" fmla="*/ 45 h 45"/>
                  <a:gd name="T42" fmla="*/ 1 w 34"/>
                  <a:gd name="T43" fmla="*/ 45 h 45"/>
                  <a:gd name="T44" fmla="*/ 0 w 34"/>
                  <a:gd name="T45" fmla="*/ 45 h 45"/>
                  <a:gd name="T46" fmla="*/ 0 w 34"/>
                  <a:gd name="T47" fmla="*/ 45 h 45"/>
                  <a:gd name="T48" fmla="*/ 0 w 34"/>
                  <a:gd name="T49" fmla="*/ 44 h 45"/>
                  <a:gd name="T50" fmla="*/ 0 w 34"/>
                  <a:gd name="T51" fmla="*/ 2 h 45"/>
                  <a:gd name="T52" fmla="*/ 0 w 34"/>
                  <a:gd name="T53" fmla="*/ 0 h 45"/>
                  <a:gd name="T54" fmla="*/ 2 w 34"/>
                  <a:gd name="T55" fmla="*/ 0 h 45"/>
                  <a:gd name="T56" fmla="*/ 5 w 34"/>
                  <a:gd name="T57" fmla="*/ 0 h 45"/>
                  <a:gd name="T58" fmla="*/ 7 w 34"/>
                  <a:gd name="T59" fmla="*/ 0 h 45"/>
                  <a:gd name="T60" fmla="*/ 8 w 34"/>
                  <a:gd name="T61" fmla="*/ 0 h 45"/>
                  <a:gd name="T62" fmla="*/ 9 w 34"/>
                  <a:gd name="T63" fmla="*/ 2 h 45"/>
                  <a:gd name="T64" fmla="*/ 10 w 34"/>
                  <a:gd name="T65" fmla="*/ 3 h 45"/>
                  <a:gd name="T66" fmla="*/ 21 w 34"/>
                  <a:gd name="T67" fmla="*/ 23 h 45"/>
                  <a:gd name="T68" fmla="*/ 23 w 34"/>
                  <a:gd name="T69" fmla="*/ 27 h 45"/>
                  <a:gd name="T70" fmla="*/ 25 w 34"/>
                  <a:gd name="T71" fmla="*/ 30 h 45"/>
                  <a:gd name="T72" fmla="*/ 26 w 34"/>
                  <a:gd name="T73" fmla="*/ 34 h 45"/>
                  <a:gd name="T74" fmla="*/ 28 w 34"/>
                  <a:gd name="T75" fmla="*/ 37 h 45"/>
                  <a:gd name="T76" fmla="*/ 28 w 34"/>
                  <a:gd name="T77" fmla="*/ 37 h 45"/>
                  <a:gd name="T78" fmla="*/ 28 w 34"/>
                  <a:gd name="T79" fmla="*/ 31 h 45"/>
                  <a:gd name="T80" fmla="*/ 28 w 34"/>
                  <a:gd name="T81" fmla="*/ 25 h 45"/>
                  <a:gd name="T82" fmla="*/ 28 w 34"/>
                  <a:gd name="T83" fmla="*/ 1 h 45"/>
                  <a:gd name="T84" fmla="*/ 28 w 34"/>
                  <a:gd name="T85" fmla="*/ 0 h 45"/>
                  <a:gd name="T86" fmla="*/ 29 w 34"/>
                  <a:gd name="T87" fmla="*/ 0 h 45"/>
                  <a:gd name="T88" fmla="*/ 29 w 34"/>
                  <a:gd name="T89" fmla="*/ 0 h 45"/>
                  <a:gd name="T90" fmla="*/ 31 w 34"/>
                  <a:gd name="T91" fmla="*/ 0 h 45"/>
                  <a:gd name="T92" fmla="*/ 32 w 34"/>
                  <a:gd name="T93" fmla="*/ 0 h 45"/>
                  <a:gd name="T94" fmla="*/ 33 w 34"/>
                  <a:gd name="T95" fmla="*/ 0 h 45"/>
                  <a:gd name="T96" fmla="*/ 34 w 34"/>
                  <a:gd name="T97" fmla="*/ 0 h 45"/>
                  <a:gd name="T98" fmla="*/ 34 w 34"/>
                  <a:gd name="T99" fmla="*/ 1 h 45"/>
                  <a:gd name="T100" fmla="*/ 34 w 34"/>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5">
                    <a:moveTo>
                      <a:pt x="34" y="43"/>
                    </a:moveTo>
                    <a:cubicBezTo>
                      <a:pt x="34" y="43"/>
                      <a:pt x="34" y="44"/>
                      <a:pt x="34" y="44"/>
                    </a:cubicBezTo>
                    <a:cubicBezTo>
                      <a:pt x="34" y="44"/>
                      <a:pt x="33" y="44"/>
                      <a:pt x="33" y="45"/>
                    </a:cubicBezTo>
                    <a:cubicBezTo>
                      <a:pt x="33" y="45"/>
                      <a:pt x="33" y="45"/>
                      <a:pt x="32" y="45"/>
                    </a:cubicBezTo>
                    <a:cubicBezTo>
                      <a:pt x="32" y="45"/>
                      <a:pt x="32" y="45"/>
                      <a:pt x="31" y="45"/>
                    </a:cubicBezTo>
                    <a:cubicBezTo>
                      <a:pt x="29" y="45"/>
                      <a:pt x="29" y="45"/>
                      <a:pt x="29" y="45"/>
                    </a:cubicBezTo>
                    <a:cubicBezTo>
                      <a:pt x="29" y="45"/>
                      <a:pt x="28" y="45"/>
                      <a:pt x="28" y="45"/>
                    </a:cubicBezTo>
                    <a:cubicBezTo>
                      <a:pt x="27" y="45"/>
                      <a:pt x="27" y="45"/>
                      <a:pt x="26" y="44"/>
                    </a:cubicBezTo>
                    <a:cubicBezTo>
                      <a:pt x="26" y="44"/>
                      <a:pt x="25" y="44"/>
                      <a:pt x="25" y="43"/>
                    </a:cubicBezTo>
                    <a:cubicBezTo>
                      <a:pt x="25" y="42"/>
                      <a:pt x="24" y="42"/>
                      <a:pt x="24" y="41"/>
                    </a:cubicBezTo>
                    <a:cubicBezTo>
                      <a:pt x="10" y="15"/>
                      <a:pt x="10" y="15"/>
                      <a:pt x="10" y="15"/>
                    </a:cubicBezTo>
                    <a:cubicBezTo>
                      <a:pt x="9" y="14"/>
                      <a:pt x="8" y="12"/>
                      <a:pt x="8" y="11"/>
                    </a:cubicBezTo>
                    <a:cubicBezTo>
                      <a:pt x="7" y="9"/>
                      <a:pt x="6" y="8"/>
                      <a:pt x="6" y="6"/>
                    </a:cubicBezTo>
                    <a:cubicBezTo>
                      <a:pt x="5" y="6"/>
                      <a:pt x="5" y="6"/>
                      <a:pt x="5" y="6"/>
                    </a:cubicBezTo>
                    <a:cubicBezTo>
                      <a:pt x="5" y="8"/>
                      <a:pt x="6" y="10"/>
                      <a:pt x="6" y="12"/>
                    </a:cubicBezTo>
                    <a:cubicBezTo>
                      <a:pt x="6" y="13"/>
                      <a:pt x="6" y="15"/>
                      <a:pt x="6" y="17"/>
                    </a:cubicBezTo>
                    <a:cubicBezTo>
                      <a:pt x="6" y="44"/>
                      <a:pt x="6" y="44"/>
                      <a:pt x="6" y="44"/>
                    </a:cubicBezTo>
                    <a:cubicBezTo>
                      <a:pt x="6" y="44"/>
                      <a:pt x="6" y="45"/>
                      <a:pt x="5" y="45"/>
                    </a:cubicBezTo>
                    <a:cubicBezTo>
                      <a:pt x="5" y="45"/>
                      <a:pt x="5" y="45"/>
                      <a:pt x="5" y="45"/>
                    </a:cubicBezTo>
                    <a:cubicBezTo>
                      <a:pt x="5" y="45"/>
                      <a:pt x="4" y="45"/>
                      <a:pt x="4" y="45"/>
                    </a:cubicBezTo>
                    <a:cubicBezTo>
                      <a:pt x="4" y="45"/>
                      <a:pt x="3" y="45"/>
                      <a:pt x="3" y="45"/>
                    </a:cubicBezTo>
                    <a:cubicBezTo>
                      <a:pt x="2" y="45"/>
                      <a:pt x="1" y="45"/>
                      <a:pt x="1" y="45"/>
                    </a:cubicBezTo>
                    <a:cubicBezTo>
                      <a:pt x="1" y="45"/>
                      <a:pt x="0" y="45"/>
                      <a:pt x="0" y="45"/>
                    </a:cubicBezTo>
                    <a:cubicBezTo>
                      <a:pt x="0" y="45"/>
                      <a:pt x="0" y="45"/>
                      <a:pt x="0" y="45"/>
                    </a:cubicBezTo>
                    <a:cubicBezTo>
                      <a:pt x="0" y="45"/>
                      <a:pt x="0" y="44"/>
                      <a:pt x="0" y="44"/>
                    </a:cubicBezTo>
                    <a:cubicBezTo>
                      <a:pt x="0" y="2"/>
                      <a:pt x="0" y="2"/>
                      <a:pt x="0" y="2"/>
                    </a:cubicBezTo>
                    <a:cubicBezTo>
                      <a:pt x="0" y="1"/>
                      <a:pt x="0" y="1"/>
                      <a:pt x="0" y="0"/>
                    </a:cubicBezTo>
                    <a:cubicBezTo>
                      <a:pt x="1" y="0"/>
                      <a:pt x="1" y="0"/>
                      <a:pt x="2" y="0"/>
                    </a:cubicBezTo>
                    <a:cubicBezTo>
                      <a:pt x="5" y="0"/>
                      <a:pt x="5" y="0"/>
                      <a:pt x="5" y="0"/>
                    </a:cubicBezTo>
                    <a:cubicBezTo>
                      <a:pt x="6" y="0"/>
                      <a:pt x="6" y="0"/>
                      <a:pt x="7" y="0"/>
                    </a:cubicBezTo>
                    <a:cubicBezTo>
                      <a:pt x="7" y="0"/>
                      <a:pt x="8" y="0"/>
                      <a:pt x="8" y="0"/>
                    </a:cubicBezTo>
                    <a:cubicBezTo>
                      <a:pt x="8" y="1"/>
                      <a:pt x="9" y="1"/>
                      <a:pt x="9" y="2"/>
                    </a:cubicBezTo>
                    <a:cubicBezTo>
                      <a:pt x="10" y="2"/>
                      <a:pt x="10" y="3"/>
                      <a:pt x="10" y="3"/>
                    </a:cubicBezTo>
                    <a:cubicBezTo>
                      <a:pt x="21" y="23"/>
                      <a:pt x="21" y="23"/>
                      <a:pt x="21" y="23"/>
                    </a:cubicBezTo>
                    <a:cubicBezTo>
                      <a:pt x="22" y="25"/>
                      <a:pt x="22" y="26"/>
                      <a:pt x="23" y="27"/>
                    </a:cubicBezTo>
                    <a:cubicBezTo>
                      <a:pt x="23" y="28"/>
                      <a:pt x="24" y="29"/>
                      <a:pt x="25" y="30"/>
                    </a:cubicBezTo>
                    <a:cubicBezTo>
                      <a:pt x="25" y="31"/>
                      <a:pt x="26" y="33"/>
                      <a:pt x="26" y="34"/>
                    </a:cubicBezTo>
                    <a:cubicBezTo>
                      <a:pt x="27" y="35"/>
                      <a:pt x="27" y="36"/>
                      <a:pt x="28" y="37"/>
                    </a:cubicBezTo>
                    <a:cubicBezTo>
                      <a:pt x="28" y="37"/>
                      <a:pt x="28" y="37"/>
                      <a:pt x="28" y="37"/>
                    </a:cubicBezTo>
                    <a:cubicBezTo>
                      <a:pt x="28" y="35"/>
                      <a:pt x="28" y="33"/>
                      <a:pt x="28" y="31"/>
                    </a:cubicBezTo>
                    <a:cubicBezTo>
                      <a:pt x="28" y="29"/>
                      <a:pt x="28" y="27"/>
                      <a:pt x="28" y="25"/>
                    </a:cubicBezTo>
                    <a:cubicBezTo>
                      <a:pt x="28" y="1"/>
                      <a:pt x="28" y="1"/>
                      <a:pt x="28" y="1"/>
                    </a:cubicBezTo>
                    <a:cubicBezTo>
                      <a:pt x="28" y="1"/>
                      <a:pt x="28" y="0"/>
                      <a:pt x="28" y="0"/>
                    </a:cubicBezTo>
                    <a:cubicBezTo>
                      <a:pt x="28" y="0"/>
                      <a:pt x="28" y="0"/>
                      <a:pt x="29" y="0"/>
                    </a:cubicBezTo>
                    <a:cubicBezTo>
                      <a:pt x="29" y="0"/>
                      <a:pt x="29" y="0"/>
                      <a:pt x="29" y="0"/>
                    </a:cubicBezTo>
                    <a:cubicBezTo>
                      <a:pt x="30" y="0"/>
                      <a:pt x="30" y="0"/>
                      <a:pt x="31" y="0"/>
                    </a:cubicBezTo>
                    <a:cubicBezTo>
                      <a:pt x="31" y="0"/>
                      <a:pt x="32" y="0"/>
                      <a:pt x="32" y="0"/>
                    </a:cubicBezTo>
                    <a:cubicBezTo>
                      <a:pt x="33" y="0"/>
                      <a:pt x="33" y="0"/>
                      <a:pt x="33" y="0"/>
                    </a:cubicBezTo>
                    <a:cubicBezTo>
                      <a:pt x="34" y="0"/>
                      <a:pt x="34" y="0"/>
                      <a:pt x="34" y="0"/>
                    </a:cubicBezTo>
                    <a:cubicBezTo>
                      <a:pt x="34" y="0"/>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48" name="Freeform 606">
                <a:extLst>
                  <a:ext uri="{FF2B5EF4-FFF2-40B4-BE49-F238E27FC236}">
                    <a16:creationId xmlns:a16="http://schemas.microsoft.com/office/drawing/2014/main" id="{21FE883D-9B4B-473E-A340-A0564E9B4E83}"/>
                  </a:ext>
                </a:extLst>
              </p:cNvPr>
              <p:cNvSpPr>
                <a:spLocks noEditPoints="1"/>
              </p:cNvSpPr>
              <p:nvPr userDrawn="1"/>
            </p:nvSpPr>
            <p:spPr bwMode="auto">
              <a:xfrm>
                <a:off x="4568" y="3393"/>
                <a:ext cx="27" cy="34"/>
              </a:xfrm>
              <a:custGeom>
                <a:avLst/>
                <a:gdLst>
                  <a:gd name="T0" fmla="*/ 35 w 35"/>
                  <a:gd name="T1" fmla="*/ 22 h 45"/>
                  <a:gd name="T2" fmla="*/ 33 w 35"/>
                  <a:gd name="T3" fmla="*/ 32 h 45"/>
                  <a:gd name="T4" fmla="*/ 29 w 35"/>
                  <a:gd name="T5" fmla="*/ 39 h 45"/>
                  <a:gd name="T6" fmla="*/ 22 w 35"/>
                  <a:gd name="T7" fmla="*/ 44 h 45"/>
                  <a:gd name="T8" fmla="*/ 12 w 35"/>
                  <a:gd name="T9" fmla="*/ 45 h 45"/>
                  <a:gd name="T10" fmla="*/ 2 w 35"/>
                  <a:gd name="T11" fmla="*/ 45 h 45"/>
                  <a:gd name="T12" fmla="*/ 1 w 35"/>
                  <a:gd name="T13" fmla="*/ 45 h 45"/>
                  <a:gd name="T14" fmla="*/ 0 w 35"/>
                  <a:gd name="T15" fmla="*/ 43 h 45"/>
                  <a:gd name="T16" fmla="*/ 0 w 35"/>
                  <a:gd name="T17" fmla="*/ 2 h 45"/>
                  <a:gd name="T18" fmla="*/ 1 w 35"/>
                  <a:gd name="T19" fmla="*/ 0 h 45"/>
                  <a:gd name="T20" fmla="*/ 2 w 35"/>
                  <a:gd name="T21" fmla="*/ 0 h 45"/>
                  <a:gd name="T22" fmla="*/ 13 w 35"/>
                  <a:gd name="T23" fmla="*/ 0 h 45"/>
                  <a:gd name="T24" fmla="*/ 23 w 35"/>
                  <a:gd name="T25" fmla="*/ 1 h 45"/>
                  <a:gd name="T26" fmla="*/ 29 w 35"/>
                  <a:gd name="T27" fmla="*/ 6 h 45"/>
                  <a:gd name="T28" fmla="*/ 34 w 35"/>
                  <a:gd name="T29" fmla="*/ 13 h 45"/>
                  <a:gd name="T30" fmla="*/ 35 w 35"/>
                  <a:gd name="T31" fmla="*/ 22 h 45"/>
                  <a:gd name="T32" fmla="*/ 29 w 35"/>
                  <a:gd name="T33" fmla="*/ 22 h 45"/>
                  <a:gd name="T34" fmla="*/ 28 w 35"/>
                  <a:gd name="T35" fmla="*/ 15 h 45"/>
                  <a:gd name="T36" fmla="*/ 25 w 35"/>
                  <a:gd name="T37" fmla="*/ 10 h 45"/>
                  <a:gd name="T38" fmla="*/ 20 w 35"/>
                  <a:gd name="T39" fmla="*/ 6 h 45"/>
                  <a:gd name="T40" fmla="*/ 12 w 35"/>
                  <a:gd name="T41" fmla="*/ 5 h 45"/>
                  <a:gd name="T42" fmla="*/ 6 w 35"/>
                  <a:gd name="T43" fmla="*/ 5 h 45"/>
                  <a:gd name="T44" fmla="*/ 6 w 35"/>
                  <a:gd name="T45" fmla="*/ 40 h 45"/>
                  <a:gd name="T46" fmla="*/ 12 w 35"/>
                  <a:gd name="T47" fmla="*/ 40 h 45"/>
                  <a:gd name="T48" fmla="*/ 20 w 35"/>
                  <a:gd name="T49" fmla="*/ 39 h 45"/>
                  <a:gd name="T50" fmla="*/ 25 w 35"/>
                  <a:gd name="T51" fmla="*/ 36 h 45"/>
                  <a:gd name="T52" fmla="*/ 28 w 35"/>
                  <a:gd name="T53" fmla="*/ 30 h 45"/>
                  <a:gd name="T54" fmla="*/ 29 w 35"/>
                  <a:gd name="T5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5">
                    <a:moveTo>
                      <a:pt x="35" y="22"/>
                    </a:moveTo>
                    <a:cubicBezTo>
                      <a:pt x="35" y="26"/>
                      <a:pt x="34" y="29"/>
                      <a:pt x="33" y="32"/>
                    </a:cubicBezTo>
                    <a:cubicBezTo>
                      <a:pt x="32" y="35"/>
                      <a:pt x="31" y="37"/>
                      <a:pt x="29" y="39"/>
                    </a:cubicBezTo>
                    <a:cubicBezTo>
                      <a:pt x="27" y="41"/>
                      <a:pt x="25" y="43"/>
                      <a:pt x="22" y="44"/>
                    </a:cubicBezTo>
                    <a:cubicBezTo>
                      <a:pt x="19" y="45"/>
                      <a:pt x="16" y="45"/>
                      <a:pt x="12" y="45"/>
                    </a:cubicBezTo>
                    <a:cubicBezTo>
                      <a:pt x="2" y="45"/>
                      <a:pt x="2" y="45"/>
                      <a:pt x="2" y="45"/>
                    </a:cubicBezTo>
                    <a:cubicBezTo>
                      <a:pt x="2" y="45"/>
                      <a:pt x="1" y="45"/>
                      <a:pt x="1" y="45"/>
                    </a:cubicBezTo>
                    <a:cubicBezTo>
                      <a:pt x="0" y="44"/>
                      <a:pt x="0" y="44"/>
                      <a:pt x="0" y="43"/>
                    </a:cubicBezTo>
                    <a:cubicBezTo>
                      <a:pt x="0" y="2"/>
                      <a:pt x="0" y="2"/>
                      <a:pt x="0" y="2"/>
                    </a:cubicBezTo>
                    <a:cubicBezTo>
                      <a:pt x="0" y="1"/>
                      <a:pt x="0" y="1"/>
                      <a:pt x="1" y="0"/>
                    </a:cubicBezTo>
                    <a:cubicBezTo>
                      <a:pt x="1" y="0"/>
                      <a:pt x="2" y="0"/>
                      <a:pt x="2" y="0"/>
                    </a:cubicBezTo>
                    <a:cubicBezTo>
                      <a:pt x="13" y="0"/>
                      <a:pt x="13" y="0"/>
                      <a:pt x="13" y="0"/>
                    </a:cubicBezTo>
                    <a:cubicBezTo>
                      <a:pt x="16" y="0"/>
                      <a:pt x="20" y="0"/>
                      <a:pt x="23" y="1"/>
                    </a:cubicBezTo>
                    <a:cubicBezTo>
                      <a:pt x="25" y="2"/>
                      <a:pt x="28" y="4"/>
                      <a:pt x="29" y="6"/>
                    </a:cubicBezTo>
                    <a:cubicBezTo>
                      <a:pt x="31" y="8"/>
                      <a:pt x="33" y="10"/>
                      <a:pt x="34" y="13"/>
                    </a:cubicBezTo>
                    <a:cubicBezTo>
                      <a:pt x="35" y="15"/>
                      <a:pt x="35" y="18"/>
                      <a:pt x="35" y="22"/>
                    </a:cubicBezTo>
                    <a:close/>
                    <a:moveTo>
                      <a:pt x="29" y="22"/>
                    </a:moveTo>
                    <a:cubicBezTo>
                      <a:pt x="29" y="20"/>
                      <a:pt x="28" y="17"/>
                      <a:pt x="28" y="15"/>
                    </a:cubicBezTo>
                    <a:cubicBezTo>
                      <a:pt x="27" y="13"/>
                      <a:pt x="26" y="11"/>
                      <a:pt x="25" y="10"/>
                    </a:cubicBezTo>
                    <a:cubicBezTo>
                      <a:pt x="24" y="8"/>
                      <a:pt x="22" y="7"/>
                      <a:pt x="20" y="6"/>
                    </a:cubicBezTo>
                    <a:cubicBezTo>
                      <a:pt x="18" y="5"/>
                      <a:pt x="15" y="5"/>
                      <a:pt x="12" y="5"/>
                    </a:cubicBezTo>
                    <a:cubicBezTo>
                      <a:pt x="6" y="5"/>
                      <a:pt x="6" y="5"/>
                      <a:pt x="6" y="5"/>
                    </a:cubicBezTo>
                    <a:cubicBezTo>
                      <a:pt x="6" y="40"/>
                      <a:pt x="6" y="40"/>
                      <a:pt x="6" y="40"/>
                    </a:cubicBezTo>
                    <a:cubicBezTo>
                      <a:pt x="12" y="40"/>
                      <a:pt x="12" y="40"/>
                      <a:pt x="12" y="40"/>
                    </a:cubicBezTo>
                    <a:cubicBezTo>
                      <a:pt x="15" y="40"/>
                      <a:pt x="18" y="40"/>
                      <a:pt x="20" y="39"/>
                    </a:cubicBezTo>
                    <a:cubicBezTo>
                      <a:pt x="22" y="38"/>
                      <a:pt x="23" y="37"/>
                      <a:pt x="25" y="36"/>
                    </a:cubicBezTo>
                    <a:cubicBezTo>
                      <a:pt x="26" y="34"/>
                      <a:pt x="27" y="32"/>
                      <a:pt x="28" y="30"/>
                    </a:cubicBezTo>
                    <a:cubicBezTo>
                      <a:pt x="28" y="28"/>
                      <a:pt x="29" y="25"/>
                      <a:pt x="29"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nvGrpSpPr>
            <p:cNvPr id="13" name="Group 808">
              <a:extLst>
                <a:ext uri="{FF2B5EF4-FFF2-40B4-BE49-F238E27FC236}">
                  <a16:creationId xmlns:a16="http://schemas.microsoft.com/office/drawing/2014/main" id="{33B814C3-CE86-442F-8FCB-0AEEB700BD2B}"/>
                </a:ext>
              </a:extLst>
            </p:cNvPr>
            <p:cNvGrpSpPr>
              <a:grpSpLocks/>
            </p:cNvGrpSpPr>
            <p:nvPr userDrawn="1"/>
          </p:nvGrpSpPr>
          <p:grpSpPr bwMode="auto">
            <a:xfrm>
              <a:off x="4012" y="1288"/>
              <a:ext cx="3652" cy="3005"/>
              <a:chOff x="4012" y="1288"/>
              <a:chExt cx="3652" cy="3005"/>
            </a:xfrm>
          </p:grpSpPr>
          <p:sp>
            <p:nvSpPr>
              <p:cNvPr id="169" name="Freeform 608">
                <a:extLst>
                  <a:ext uri="{FF2B5EF4-FFF2-40B4-BE49-F238E27FC236}">
                    <a16:creationId xmlns:a16="http://schemas.microsoft.com/office/drawing/2014/main" id="{DF1F75F3-2DC1-4613-A6FA-9BE46637258C}"/>
                  </a:ext>
                </a:extLst>
              </p:cNvPr>
              <p:cNvSpPr>
                <a:spLocks noEditPoints="1"/>
              </p:cNvSpPr>
              <p:nvPr userDrawn="1"/>
            </p:nvSpPr>
            <p:spPr bwMode="auto">
              <a:xfrm>
                <a:off x="4600" y="3393"/>
                <a:ext cx="30" cy="35"/>
              </a:xfrm>
              <a:custGeom>
                <a:avLst/>
                <a:gdLst>
                  <a:gd name="T0" fmla="*/ 40 w 40"/>
                  <a:gd name="T1" fmla="*/ 23 h 47"/>
                  <a:gd name="T2" fmla="*/ 39 w 40"/>
                  <a:gd name="T3" fmla="*/ 33 h 47"/>
                  <a:gd name="T4" fmla="*/ 35 w 40"/>
                  <a:gd name="T5" fmla="*/ 40 h 47"/>
                  <a:gd name="T6" fmla="*/ 29 w 40"/>
                  <a:gd name="T7" fmla="*/ 45 h 47"/>
                  <a:gd name="T8" fmla="*/ 20 w 40"/>
                  <a:gd name="T9" fmla="*/ 47 h 47"/>
                  <a:gd name="T10" fmla="*/ 11 w 40"/>
                  <a:gd name="T11" fmla="*/ 45 h 47"/>
                  <a:gd name="T12" fmla="*/ 5 w 40"/>
                  <a:gd name="T13" fmla="*/ 41 h 47"/>
                  <a:gd name="T14" fmla="*/ 1 w 40"/>
                  <a:gd name="T15" fmla="*/ 34 h 47"/>
                  <a:gd name="T16" fmla="*/ 0 w 40"/>
                  <a:gd name="T17" fmla="*/ 24 h 47"/>
                  <a:gd name="T18" fmla="*/ 1 w 40"/>
                  <a:gd name="T19" fmla="*/ 14 h 47"/>
                  <a:gd name="T20" fmla="*/ 5 w 40"/>
                  <a:gd name="T21" fmla="*/ 6 h 47"/>
                  <a:gd name="T22" fmla="*/ 11 w 40"/>
                  <a:gd name="T23" fmla="*/ 2 h 47"/>
                  <a:gd name="T24" fmla="*/ 21 w 40"/>
                  <a:gd name="T25" fmla="*/ 0 h 47"/>
                  <a:gd name="T26" fmla="*/ 29 w 40"/>
                  <a:gd name="T27" fmla="*/ 2 h 47"/>
                  <a:gd name="T28" fmla="*/ 36 w 40"/>
                  <a:gd name="T29" fmla="*/ 6 h 47"/>
                  <a:gd name="T30" fmla="*/ 39 w 40"/>
                  <a:gd name="T31" fmla="*/ 13 h 47"/>
                  <a:gd name="T32" fmla="*/ 40 w 40"/>
                  <a:gd name="T33" fmla="*/ 23 h 47"/>
                  <a:gd name="T34" fmla="*/ 34 w 40"/>
                  <a:gd name="T35" fmla="*/ 23 h 47"/>
                  <a:gd name="T36" fmla="*/ 33 w 40"/>
                  <a:gd name="T37" fmla="*/ 16 h 47"/>
                  <a:gd name="T38" fmla="*/ 31 w 40"/>
                  <a:gd name="T39" fmla="*/ 10 h 47"/>
                  <a:gd name="T40" fmla="*/ 27 w 40"/>
                  <a:gd name="T41" fmla="*/ 7 h 47"/>
                  <a:gd name="T42" fmla="*/ 20 w 40"/>
                  <a:gd name="T43" fmla="*/ 5 h 47"/>
                  <a:gd name="T44" fmla="*/ 14 w 40"/>
                  <a:gd name="T45" fmla="*/ 7 h 47"/>
                  <a:gd name="T46" fmla="*/ 9 w 40"/>
                  <a:gd name="T47" fmla="*/ 11 h 47"/>
                  <a:gd name="T48" fmla="*/ 7 w 40"/>
                  <a:gd name="T49" fmla="*/ 16 h 47"/>
                  <a:gd name="T50" fmla="*/ 6 w 40"/>
                  <a:gd name="T51" fmla="*/ 23 h 47"/>
                  <a:gd name="T52" fmla="*/ 7 w 40"/>
                  <a:gd name="T53" fmla="*/ 31 h 47"/>
                  <a:gd name="T54" fmla="*/ 9 w 40"/>
                  <a:gd name="T55" fmla="*/ 36 h 47"/>
                  <a:gd name="T56" fmla="*/ 13 w 40"/>
                  <a:gd name="T57" fmla="*/ 40 h 47"/>
                  <a:gd name="T58" fmla="*/ 20 w 40"/>
                  <a:gd name="T59" fmla="*/ 42 h 47"/>
                  <a:gd name="T60" fmla="*/ 27 w 40"/>
                  <a:gd name="T61" fmla="*/ 40 h 47"/>
                  <a:gd name="T62" fmla="*/ 31 w 40"/>
                  <a:gd name="T63" fmla="*/ 36 h 47"/>
                  <a:gd name="T64" fmla="*/ 33 w 40"/>
                  <a:gd name="T65" fmla="*/ 30 h 47"/>
                  <a:gd name="T66" fmla="*/ 34 w 40"/>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7">
                    <a:moveTo>
                      <a:pt x="40" y="23"/>
                    </a:moveTo>
                    <a:cubicBezTo>
                      <a:pt x="40" y="27"/>
                      <a:pt x="40" y="30"/>
                      <a:pt x="39" y="33"/>
                    </a:cubicBezTo>
                    <a:cubicBezTo>
                      <a:pt x="38" y="36"/>
                      <a:pt x="37" y="38"/>
                      <a:pt x="35" y="40"/>
                    </a:cubicBezTo>
                    <a:cubicBezTo>
                      <a:pt x="34" y="42"/>
                      <a:pt x="31" y="44"/>
                      <a:pt x="29" y="45"/>
                    </a:cubicBezTo>
                    <a:cubicBezTo>
                      <a:pt x="26" y="46"/>
                      <a:pt x="23" y="47"/>
                      <a:pt x="20" y="47"/>
                    </a:cubicBezTo>
                    <a:cubicBezTo>
                      <a:pt x="16" y="47"/>
                      <a:pt x="13" y="46"/>
                      <a:pt x="11" y="45"/>
                    </a:cubicBezTo>
                    <a:cubicBezTo>
                      <a:pt x="8" y="44"/>
                      <a:pt x="6" y="43"/>
                      <a:pt x="5" y="41"/>
                    </a:cubicBezTo>
                    <a:cubicBezTo>
                      <a:pt x="3" y="39"/>
                      <a:pt x="2" y="37"/>
                      <a:pt x="1" y="34"/>
                    </a:cubicBezTo>
                    <a:cubicBezTo>
                      <a:pt x="0" y="31"/>
                      <a:pt x="0" y="27"/>
                      <a:pt x="0" y="24"/>
                    </a:cubicBezTo>
                    <a:cubicBezTo>
                      <a:pt x="0" y="20"/>
                      <a:pt x="0" y="17"/>
                      <a:pt x="1" y="14"/>
                    </a:cubicBezTo>
                    <a:cubicBezTo>
                      <a:pt x="2" y="11"/>
                      <a:pt x="3" y="9"/>
                      <a:pt x="5" y="6"/>
                    </a:cubicBezTo>
                    <a:cubicBezTo>
                      <a:pt x="7" y="4"/>
                      <a:pt x="9" y="3"/>
                      <a:pt x="11" y="2"/>
                    </a:cubicBezTo>
                    <a:cubicBezTo>
                      <a:pt x="14" y="1"/>
                      <a:pt x="17" y="0"/>
                      <a:pt x="21" y="0"/>
                    </a:cubicBezTo>
                    <a:cubicBezTo>
                      <a:pt x="24" y="0"/>
                      <a:pt x="27" y="1"/>
                      <a:pt x="29" y="2"/>
                    </a:cubicBezTo>
                    <a:cubicBezTo>
                      <a:pt x="32" y="3"/>
                      <a:pt x="34" y="4"/>
                      <a:pt x="36" y="6"/>
                    </a:cubicBezTo>
                    <a:cubicBezTo>
                      <a:pt x="37" y="8"/>
                      <a:pt x="38" y="10"/>
                      <a:pt x="39" y="13"/>
                    </a:cubicBezTo>
                    <a:cubicBezTo>
                      <a:pt x="40" y="16"/>
                      <a:pt x="40" y="19"/>
                      <a:pt x="40" y="23"/>
                    </a:cubicBezTo>
                    <a:close/>
                    <a:moveTo>
                      <a:pt x="34" y="23"/>
                    </a:moveTo>
                    <a:cubicBezTo>
                      <a:pt x="34" y="21"/>
                      <a:pt x="34" y="18"/>
                      <a:pt x="33" y="16"/>
                    </a:cubicBezTo>
                    <a:cubicBezTo>
                      <a:pt x="33" y="14"/>
                      <a:pt x="32" y="12"/>
                      <a:pt x="31" y="10"/>
                    </a:cubicBezTo>
                    <a:cubicBezTo>
                      <a:pt x="30" y="9"/>
                      <a:pt x="29" y="7"/>
                      <a:pt x="27" y="7"/>
                    </a:cubicBezTo>
                    <a:cubicBezTo>
                      <a:pt x="25" y="6"/>
                      <a:pt x="23" y="5"/>
                      <a:pt x="20" y="5"/>
                    </a:cubicBezTo>
                    <a:cubicBezTo>
                      <a:pt x="18" y="5"/>
                      <a:pt x="15" y="6"/>
                      <a:pt x="14" y="7"/>
                    </a:cubicBezTo>
                    <a:cubicBezTo>
                      <a:pt x="12" y="8"/>
                      <a:pt x="10" y="9"/>
                      <a:pt x="9" y="11"/>
                    </a:cubicBezTo>
                    <a:cubicBezTo>
                      <a:pt x="8" y="12"/>
                      <a:pt x="7" y="14"/>
                      <a:pt x="7" y="16"/>
                    </a:cubicBezTo>
                    <a:cubicBezTo>
                      <a:pt x="6" y="19"/>
                      <a:pt x="6" y="21"/>
                      <a:pt x="6" y="23"/>
                    </a:cubicBezTo>
                    <a:cubicBezTo>
                      <a:pt x="6" y="26"/>
                      <a:pt x="6" y="28"/>
                      <a:pt x="7" y="31"/>
                    </a:cubicBezTo>
                    <a:cubicBezTo>
                      <a:pt x="7" y="33"/>
                      <a:pt x="8" y="35"/>
                      <a:pt x="9" y="36"/>
                    </a:cubicBezTo>
                    <a:cubicBezTo>
                      <a:pt x="10" y="38"/>
                      <a:pt x="12" y="39"/>
                      <a:pt x="13" y="40"/>
                    </a:cubicBezTo>
                    <a:cubicBezTo>
                      <a:pt x="15" y="41"/>
                      <a:pt x="17" y="42"/>
                      <a:pt x="20" y="42"/>
                    </a:cubicBezTo>
                    <a:cubicBezTo>
                      <a:pt x="23" y="42"/>
                      <a:pt x="25" y="41"/>
                      <a:pt x="27" y="40"/>
                    </a:cubicBezTo>
                    <a:cubicBezTo>
                      <a:pt x="28" y="39"/>
                      <a:pt x="30" y="38"/>
                      <a:pt x="31" y="36"/>
                    </a:cubicBezTo>
                    <a:cubicBezTo>
                      <a:pt x="32" y="34"/>
                      <a:pt x="33" y="33"/>
                      <a:pt x="33" y="30"/>
                    </a:cubicBezTo>
                    <a:cubicBezTo>
                      <a:pt x="34" y="28"/>
                      <a:pt x="34" y="26"/>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 name="Freeform 609">
                <a:extLst>
                  <a:ext uri="{FF2B5EF4-FFF2-40B4-BE49-F238E27FC236}">
                    <a16:creationId xmlns:a16="http://schemas.microsoft.com/office/drawing/2014/main" id="{0505C1BB-A5A2-4F9A-81A2-00B8DC84388D}"/>
                  </a:ext>
                </a:extLst>
              </p:cNvPr>
              <p:cNvSpPr>
                <a:spLocks noEditPoints="1"/>
              </p:cNvSpPr>
              <p:nvPr userDrawn="1"/>
            </p:nvSpPr>
            <p:spPr bwMode="auto">
              <a:xfrm>
                <a:off x="4637" y="3393"/>
                <a:ext cx="23" cy="34"/>
              </a:xfrm>
              <a:custGeom>
                <a:avLst/>
                <a:gdLst>
                  <a:gd name="T0" fmla="*/ 30 w 30"/>
                  <a:gd name="T1" fmla="*/ 44 h 45"/>
                  <a:gd name="T2" fmla="*/ 30 w 30"/>
                  <a:gd name="T3" fmla="*/ 45 h 45"/>
                  <a:gd name="T4" fmla="*/ 30 w 30"/>
                  <a:gd name="T5" fmla="*/ 45 h 45"/>
                  <a:gd name="T6" fmla="*/ 29 w 30"/>
                  <a:gd name="T7" fmla="*/ 45 h 45"/>
                  <a:gd name="T8" fmla="*/ 27 w 30"/>
                  <a:gd name="T9" fmla="*/ 45 h 45"/>
                  <a:gd name="T10" fmla="*/ 26 w 30"/>
                  <a:gd name="T11" fmla="*/ 45 h 45"/>
                  <a:gd name="T12" fmla="*/ 25 w 30"/>
                  <a:gd name="T13" fmla="*/ 45 h 45"/>
                  <a:gd name="T14" fmla="*/ 24 w 30"/>
                  <a:gd name="T15" fmla="*/ 45 h 45"/>
                  <a:gd name="T16" fmla="*/ 24 w 30"/>
                  <a:gd name="T17" fmla="*/ 44 h 45"/>
                  <a:gd name="T18" fmla="*/ 20 w 30"/>
                  <a:gd name="T19" fmla="*/ 33 h 45"/>
                  <a:gd name="T20" fmla="*/ 18 w 30"/>
                  <a:gd name="T21" fmla="*/ 30 h 45"/>
                  <a:gd name="T22" fmla="*/ 16 w 30"/>
                  <a:gd name="T23" fmla="*/ 27 h 45"/>
                  <a:gd name="T24" fmla="*/ 14 w 30"/>
                  <a:gd name="T25" fmla="*/ 26 h 45"/>
                  <a:gd name="T26" fmla="*/ 10 w 30"/>
                  <a:gd name="T27" fmla="*/ 25 h 45"/>
                  <a:gd name="T28" fmla="*/ 6 w 30"/>
                  <a:gd name="T29" fmla="*/ 25 h 45"/>
                  <a:gd name="T30" fmla="*/ 6 w 30"/>
                  <a:gd name="T31" fmla="*/ 44 h 45"/>
                  <a:gd name="T32" fmla="*/ 6 w 30"/>
                  <a:gd name="T33" fmla="*/ 45 h 45"/>
                  <a:gd name="T34" fmla="*/ 5 w 30"/>
                  <a:gd name="T35" fmla="*/ 45 h 45"/>
                  <a:gd name="T36" fmla="*/ 4 w 30"/>
                  <a:gd name="T37" fmla="*/ 45 h 45"/>
                  <a:gd name="T38" fmla="*/ 3 w 30"/>
                  <a:gd name="T39" fmla="*/ 45 h 45"/>
                  <a:gd name="T40" fmla="*/ 2 w 30"/>
                  <a:gd name="T41" fmla="*/ 45 h 45"/>
                  <a:gd name="T42" fmla="*/ 1 w 30"/>
                  <a:gd name="T43" fmla="*/ 45 h 45"/>
                  <a:gd name="T44" fmla="*/ 0 w 30"/>
                  <a:gd name="T45" fmla="*/ 45 h 45"/>
                  <a:gd name="T46" fmla="*/ 0 w 30"/>
                  <a:gd name="T47" fmla="*/ 44 h 45"/>
                  <a:gd name="T48" fmla="*/ 0 w 30"/>
                  <a:gd name="T49" fmla="*/ 2 h 45"/>
                  <a:gd name="T50" fmla="*/ 1 w 30"/>
                  <a:gd name="T51" fmla="*/ 0 h 45"/>
                  <a:gd name="T52" fmla="*/ 2 w 30"/>
                  <a:gd name="T53" fmla="*/ 0 h 45"/>
                  <a:gd name="T54" fmla="*/ 12 w 30"/>
                  <a:gd name="T55" fmla="*/ 0 h 45"/>
                  <a:gd name="T56" fmla="*/ 15 w 30"/>
                  <a:gd name="T57" fmla="*/ 0 h 45"/>
                  <a:gd name="T58" fmla="*/ 17 w 30"/>
                  <a:gd name="T59" fmla="*/ 0 h 45"/>
                  <a:gd name="T60" fmla="*/ 21 w 30"/>
                  <a:gd name="T61" fmla="*/ 1 h 45"/>
                  <a:gd name="T62" fmla="*/ 25 w 30"/>
                  <a:gd name="T63" fmla="*/ 4 h 45"/>
                  <a:gd name="T64" fmla="*/ 27 w 30"/>
                  <a:gd name="T65" fmla="*/ 7 h 45"/>
                  <a:gd name="T66" fmla="*/ 28 w 30"/>
                  <a:gd name="T67" fmla="*/ 12 h 45"/>
                  <a:gd name="T68" fmla="*/ 27 w 30"/>
                  <a:gd name="T69" fmla="*/ 16 h 45"/>
                  <a:gd name="T70" fmla="*/ 25 w 30"/>
                  <a:gd name="T71" fmla="*/ 19 h 45"/>
                  <a:gd name="T72" fmla="*/ 22 w 30"/>
                  <a:gd name="T73" fmla="*/ 21 h 45"/>
                  <a:gd name="T74" fmla="*/ 19 w 30"/>
                  <a:gd name="T75" fmla="*/ 23 h 45"/>
                  <a:gd name="T76" fmla="*/ 21 w 30"/>
                  <a:gd name="T77" fmla="*/ 24 h 45"/>
                  <a:gd name="T78" fmla="*/ 23 w 30"/>
                  <a:gd name="T79" fmla="*/ 26 h 45"/>
                  <a:gd name="T80" fmla="*/ 24 w 30"/>
                  <a:gd name="T81" fmla="*/ 29 h 45"/>
                  <a:gd name="T82" fmla="*/ 25 w 30"/>
                  <a:gd name="T83" fmla="*/ 32 h 45"/>
                  <a:gd name="T84" fmla="*/ 30 w 30"/>
                  <a:gd name="T85" fmla="*/ 42 h 45"/>
                  <a:gd name="T86" fmla="*/ 30 w 30"/>
                  <a:gd name="T87" fmla="*/ 43 h 45"/>
                  <a:gd name="T88" fmla="*/ 30 w 30"/>
                  <a:gd name="T89" fmla="*/ 44 h 45"/>
                  <a:gd name="T90" fmla="*/ 21 w 30"/>
                  <a:gd name="T91" fmla="*/ 12 h 45"/>
                  <a:gd name="T92" fmla="*/ 20 w 30"/>
                  <a:gd name="T93" fmla="*/ 8 h 45"/>
                  <a:gd name="T94" fmla="*/ 16 w 30"/>
                  <a:gd name="T95" fmla="*/ 5 h 45"/>
                  <a:gd name="T96" fmla="*/ 14 w 30"/>
                  <a:gd name="T97" fmla="*/ 5 h 45"/>
                  <a:gd name="T98" fmla="*/ 11 w 30"/>
                  <a:gd name="T99" fmla="*/ 5 h 45"/>
                  <a:gd name="T100" fmla="*/ 6 w 30"/>
                  <a:gd name="T101" fmla="*/ 5 h 45"/>
                  <a:gd name="T102" fmla="*/ 6 w 30"/>
                  <a:gd name="T103" fmla="*/ 20 h 45"/>
                  <a:gd name="T104" fmla="*/ 12 w 30"/>
                  <a:gd name="T105" fmla="*/ 20 h 45"/>
                  <a:gd name="T106" fmla="*/ 16 w 30"/>
                  <a:gd name="T107" fmla="*/ 19 h 45"/>
                  <a:gd name="T108" fmla="*/ 19 w 30"/>
                  <a:gd name="T109" fmla="*/ 18 h 45"/>
                  <a:gd name="T110" fmla="*/ 21 w 30"/>
                  <a:gd name="T111" fmla="*/ 15 h 45"/>
                  <a:gd name="T112" fmla="*/ 21 w 30"/>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5">
                    <a:moveTo>
                      <a:pt x="30" y="44"/>
                    </a:moveTo>
                    <a:cubicBezTo>
                      <a:pt x="30" y="44"/>
                      <a:pt x="30" y="45"/>
                      <a:pt x="30" y="45"/>
                    </a:cubicBezTo>
                    <a:cubicBezTo>
                      <a:pt x="30" y="45"/>
                      <a:pt x="30" y="45"/>
                      <a:pt x="30" y="45"/>
                    </a:cubicBezTo>
                    <a:cubicBezTo>
                      <a:pt x="30" y="45"/>
                      <a:pt x="29" y="45"/>
                      <a:pt x="29" y="45"/>
                    </a:cubicBezTo>
                    <a:cubicBezTo>
                      <a:pt x="28" y="45"/>
                      <a:pt x="28" y="45"/>
                      <a:pt x="27" y="45"/>
                    </a:cubicBezTo>
                    <a:cubicBezTo>
                      <a:pt x="26" y="45"/>
                      <a:pt x="26" y="45"/>
                      <a:pt x="26" y="45"/>
                    </a:cubicBezTo>
                    <a:cubicBezTo>
                      <a:pt x="25" y="45"/>
                      <a:pt x="25" y="45"/>
                      <a:pt x="25" y="45"/>
                    </a:cubicBezTo>
                    <a:cubicBezTo>
                      <a:pt x="24" y="45"/>
                      <a:pt x="24" y="45"/>
                      <a:pt x="24" y="45"/>
                    </a:cubicBezTo>
                    <a:cubicBezTo>
                      <a:pt x="24" y="44"/>
                      <a:pt x="24" y="44"/>
                      <a:pt x="24" y="44"/>
                    </a:cubicBezTo>
                    <a:cubicBezTo>
                      <a:pt x="20" y="33"/>
                      <a:pt x="20" y="33"/>
                      <a:pt x="20" y="33"/>
                    </a:cubicBezTo>
                    <a:cubicBezTo>
                      <a:pt x="19" y="32"/>
                      <a:pt x="19" y="31"/>
                      <a:pt x="18" y="30"/>
                    </a:cubicBezTo>
                    <a:cubicBezTo>
                      <a:pt x="18" y="29"/>
                      <a:pt x="17" y="28"/>
                      <a:pt x="16" y="27"/>
                    </a:cubicBezTo>
                    <a:cubicBezTo>
                      <a:pt x="15" y="27"/>
                      <a:pt x="15" y="26"/>
                      <a:pt x="14" y="26"/>
                    </a:cubicBezTo>
                    <a:cubicBezTo>
                      <a:pt x="13" y="25"/>
                      <a:pt x="11" y="25"/>
                      <a:pt x="10" y="25"/>
                    </a:cubicBezTo>
                    <a:cubicBezTo>
                      <a:pt x="6" y="25"/>
                      <a:pt x="6" y="25"/>
                      <a:pt x="6" y="25"/>
                    </a:cubicBezTo>
                    <a:cubicBezTo>
                      <a:pt x="6" y="44"/>
                      <a:pt x="6" y="44"/>
                      <a:pt x="6" y="44"/>
                    </a:cubicBezTo>
                    <a:cubicBezTo>
                      <a:pt x="6" y="44"/>
                      <a:pt x="6" y="45"/>
                      <a:pt x="6" y="45"/>
                    </a:cubicBezTo>
                    <a:cubicBezTo>
                      <a:pt x="6" y="45"/>
                      <a:pt x="6" y="45"/>
                      <a:pt x="5" y="45"/>
                    </a:cubicBezTo>
                    <a:cubicBezTo>
                      <a:pt x="5" y="45"/>
                      <a:pt x="5" y="45"/>
                      <a:pt x="4" y="45"/>
                    </a:cubicBezTo>
                    <a:cubicBezTo>
                      <a:pt x="4" y="45"/>
                      <a:pt x="4" y="45"/>
                      <a:pt x="3" y="45"/>
                    </a:cubicBezTo>
                    <a:cubicBezTo>
                      <a:pt x="2" y="45"/>
                      <a:pt x="2" y="45"/>
                      <a:pt x="2" y="45"/>
                    </a:cubicBezTo>
                    <a:cubicBezTo>
                      <a:pt x="1" y="45"/>
                      <a:pt x="1" y="45"/>
                      <a:pt x="1" y="45"/>
                    </a:cubicBezTo>
                    <a:cubicBezTo>
                      <a:pt x="0" y="45"/>
                      <a:pt x="0" y="45"/>
                      <a:pt x="0" y="45"/>
                    </a:cubicBezTo>
                    <a:cubicBezTo>
                      <a:pt x="0" y="45"/>
                      <a:pt x="0" y="44"/>
                      <a:pt x="0" y="44"/>
                    </a:cubicBezTo>
                    <a:cubicBezTo>
                      <a:pt x="0" y="2"/>
                      <a:pt x="0" y="2"/>
                      <a:pt x="0" y="2"/>
                    </a:cubicBezTo>
                    <a:cubicBezTo>
                      <a:pt x="0" y="1"/>
                      <a:pt x="0" y="1"/>
                      <a:pt x="1" y="0"/>
                    </a:cubicBezTo>
                    <a:cubicBezTo>
                      <a:pt x="1" y="0"/>
                      <a:pt x="2" y="0"/>
                      <a:pt x="2" y="0"/>
                    </a:cubicBezTo>
                    <a:cubicBezTo>
                      <a:pt x="12" y="0"/>
                      <a:pt x="12" y="0"/>
                      <a:pt x="12" y="0"/>
                    </a:cubicBezTo>
                    <a:cubicBezTo>
                      <a:pt x="13" y="0"/>
                      <a:pt x="14" y="0"/>
                      <a:pt x="15" y="0"/>
                    </a:cubicBezTo>
                    <a:cubicBezTo>
                      <a:pt x="16" y="0"/>
                      <a:pt x="16" y="0"/>
                      <a:pt x="17" y="0"/>
                    </a:cubicBezTo>
                    <a:cubicBezTo>
                      <a:pt x="19" y="0"/>
                      <a:pt x="20" y="1"/>
                      <a:pt x="21" y="1"/>
                    </a:cubicBezTo>
                    <a:cubicBezTo>
                      <a:pt x="23" y="2"/>
                      <a:pt x="24" y="3"/>
                      <a:pt x="25" y="4"/>
                    </a:cubicBezTo>
                    <a:cubicBezTo>
                      <a:pt x="26" y="5"/>
                      <a:pt x="26" y="6"/>
                      <a:pt x="27" y="7"/>
                    </a:cubicBezTo>
                    <a:cubicBezTo>
                      <a:pt x="27" y="9"/>
                      <a:pt x="28" y="10"/>
                      <a:pt x="28" y="12"/>
                    </a:cubicBezTo>
                    <a:cubicBezTo>
                      <a:pt x="28" y="13"/>
                      <a:pt x="27" y="15"/>
                      <a:pt x="27" y="16"/>
                    </a:cubicBezTo>
                    <a:cubicBezTo>
                      <a:pt x="27" y="17"/>
                      <a:pt x="26" y="18"/>
                      <a:pt x="25" y="19"/>
                    </a:cubicBezTo>
                    <a:cubicBezTo>
                      <a:pt x="24" y="20"/>
                      <a:pt x="24" y="21"/>
                      <a:pt x="22" y="21"/>
                    </a:cubicBezTo>
                    <a:cubicBezTo>
                      <a:pt x="21" y="22"/>
                      <a:pt x="20" y="23"/>
                      <a:pt x="19" y="23"/>
                    </a:cubicBezTo>
                    <a:cubicBezTo>
                      <a:pt x="20" y="23"/>
                      <a:pt x="20" y="24"/>
                      <a:pt x="21" y="24"/>
                    </a:cubicBezTo>
                    <a:cubicBezTo>
                      <a:pt x="21" y="25"/>
                      <a:pt x="22" y="25"/>
                      <a:pt x="23" y="26"/>
                    </a:cubicBezTo>
                    <a:cubicBezTo>
                      <a:pt x="23" y="27"/>
                      <a:pt x="24" y="28"/>
                      <a:pt x="24" y="29"/>
                    </a:cubicBezTo>
                    <a:cubicBezTo>
                      <a:pt x="25" y="30"/>
                      <a:pt x="25" y="31"/>
                      <a:pt x="25" y="32"/>
                    </a:cubicBezTo>
                    <a:cubicBezTo>
                      <a:pt x="30" y="42"/>
                      <a:pt x="30" y="42"/>
                      <a:pt x="30" y="42"/>
                    </a:cubicBezTo>
                    <a:cubicBezTo>
                      <a:pt x="30" y="43"/>
                      <a:pt x="30" y="43"/>
                      <a:pt x="30" y="43"/>
                    </a:cubicBezTo>
                    <a:cubicBezTo>
                      <a:pt x="30" y="44"/>
                      <a:pt x="30" y="44"/>
                      <a:pt x="30" y="44"/>
                    </a:cubicBezTo>
                    <a:close/>
                    <a:moveTo>
                      <a:pt x="21" y="12"/>
                    </a:moveTo>
                    <a:cubicBezTo>
                      <a:pt x="21" y="11"/>
                      <a:pt x="21" y="9"/>
                      <a:pt x="20" y="8"/>
                    </a:cubicBezTo>
                    <a:cubicBezTo>
                      <a:pt x="19" y="7"/>
                      <a:pt x="18" y="6"/>
                      <a:pt x="16" y="5"/>
                    </a:cubicBezTo>
                    <a:cubicBezTo>
                      <a:pt x="15"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4" y="20"/>
                      <a:pt x="15" y="20"/>
                      <a:pt x="16" y="19"/>
                    </a:cubicBezTo>
                    <a:cubicBezTo>
                      <a:pt x="17" y="19"/>
                      <a:pt x="18" y="19"/>
                      <a:pt x="19" y="18"/>
                    </a:cubicBezTo>
                    <a:cubicBezTo>
                      <a:pt x="20" y="17"/>
                      <a:pt x="20" y="16"/>
                      <a:pt x="21" y="15"/>
                    </a:cubicBezTo>
                    <a:cubicBezTo>
                      <a:pt x="21" y="14"/>
                      <a:pt x="21" y="13"/>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 name="Freeform 610">
                <a:extLst>
                  <a:ext uri="{FF2B5EF4-FFF2-40B4-BE49-F238E27FC236}">
                    <a16:creationId xmlns:a16="http://schemas.microsoft.com/office/drawing/2014/main" id="{EF70C33C-6E5C-4173-9F7D-C9E63420D221}"/>
                  </a:ext>
                </a:extLst>
              </p:cNvPr>
              <p:cNvSpPr>
                <a:spLocks noEditPoints="1"/>
              </p:cNvSpPr>
              <p:nvPr userDrawn="1"/>
            </p:nvSpPr>
            <p:spPr bwMode="auto">
              <a:xfrm>
                <a:off x="4667" y="3393"/>
                <a:ext cx="22" cy="34"/>
              </a:xfrm>
              <a:custGeom>
                <a:avLst/>
                <a:gdLst>
                  <a:gd name="T0" fmla="*/ 30 w 30"/>
                  <a:gd name="T1" fmla="*/ 44 h 45"/>
                  <a:gd name="T2" fmla="*/ 30 w 30"/>
                  <a:gd name="T3" fmla="*/ 45 h 45"/>
                  <a:gd name="T4" fmla="*/ 30 w 30"/>
                  <a:gd name="T5" fmla="*/ 45 h 45"/>
                  <a:gd name="T6" fmla="*/ 29 w 30"/>
                  <a:gd name="T7" fmla="*/ 45 h 45"/>
                  <a:gd name="T8" fmla="*/ 27 w 30"/>
                  <a:gd name="T9" fmla="*/ 45 h 45"/>
                  <a:gd name="T10" fmla="*/ 26 w 30"/>
                  <a:gd name="T11" fmla="*/ 45 h 45"/>
                  <a:gd name="T12" fmla="*/ 25 w 30"/>
                  <a:gd name="T13" fmla="*/ 45 h 45"/>
                  <a:gd name="T14" fmla="*/ 24 w 30"/>
                  <a:gd name="T15" fmla="*/ 45 h 45"/>
                  <a:gd name="T16" fmla="*/ 24 w 30"/>
                  <a:gd name="T17" fmla="*/ 44 h 45"/>
                  <a:gd name="T18" fmla="*/ 20 w 30"/>
                  <a:gd name="T19" fmla="*/ 33 h 45"/>
                  <a:gd name="T20" fmla="*/ 18 w 30"/>
                  <a:gd name="T21" fmla="*/ 30 h 45"/>
                  <a:gd name="T22" fmla="*/ 16 w 30"/>
                  <a:gd name="T23" fmla="*/ 27 h 45"/>
                  <a:gd name="T24" fmla="*/ 14 w 30"/>
                  <a:gd name="T25" fmla="*/ 26 h 45"/>
                  <a:gd name="T26" fmla="*/ 10 w 30"/>
                  <a:gd name="T27" fmla="*/ 25 h 45"/>
                  <a:gd name="T28" fmla="*/ 6 w 30"/>
                  <a:gd name="T29" fmla="*/ 25 h 45"/>
                  <a:gd name="T30" fmla="*/ 6 w 30"/>
                  <a:gd name="T31" fmla="*/ 44 h 45"/>
                  <a:gd name="T32" fmla="*/ 6 w 30"/>
                  <a:gd name="T33" fmla="*/ 45 h 45"/>
                  <a:gd name="T34" fmla="*/ 5 w 30"/>
                  <a:gd name="T35" fmla="*/ 45 h 45"/>
                  <a:gd name="T36" fmla="*/ 5 w 30"/>
                  <a:gd name="T37" fmla="*/ 45 h 45"/>
                  <a:gd name="T38" fmla="*/ 3 w 30"/>
                  <a:gd name="T39" fmla="*/ 45 h 45"/>
                  <a:gd name="T40" fmla="*/ 2 w 30"/>
                  <a:gd name="T41" fmla="*/ 45 h 45"/>
                  <a:gd name="T42" fmla="*/ 1 w 30"/>
                  <a:gd name="T43" fmla="*/ 45 h 45"/>
                  <a:gd name="T44" fmla="*/ 0 w 30"/>
                  <a:gd name="T45" fmla="*/ 45 h 45"/>
                  <a:gd name="T46" fmla="*/ 0 w 30"/>
                  <a:gd name="T47" fmla="*/ 44 h 45"/>
                  <a:gd name="T48" fmla="*/ 0 w 30"/>
                  <a:gd name="T49" fmla="*/ 2 h 45"/>
                  <a:gd name="T50" fmla="*/ 1 w 30"/>
                  <a:gd name="T51" fmla="*/ 0 h 45"/>
                  <a:gd name="T52" fmla="*/ 2 w 30"/>
                  <a:gd name="T53" fmla="*/ 0 h 45"/>
                  <a:gd name="T54" fmla="*/ 12 w 30"/>
                  <a:gd name="T55" fmla="*/ 0 h 45"/>
                  <a:gd name="T56" fmla="*/ 15 w 30"/>
                  <a:gd name="T57" fmla="*/ 0 h 45"/>
                  <a:gd name="T58" fmla="*/ 17 w 30"/>
                  <a:gd name="T59" fmla="*/ 0 h 45"/>
                  <a:gd name="T60" fmla="*/ 22 w 30"/>
                  <a:gd name="T61" fmla="*/ 1 h 45"/>
                  <a:gd name="T62" fmla="*/ 25 w 30"/>
                  <a:gd name="T63" fmla="*/ 4 h 45"/>
                  <a:gd name="T64" fmla="*/ 27 w 30"/>
                  <a:gd name="T65" fmla="*/ 7 h 45"/>
                  <a:gd name="T66" fmla="*/ 28 w 30"/>
                  <a:gd name="T67" fmla="*/ 12 h 45"/>
                  <a:gd name="T68" fmla="*/ 27 w 30"/>
                  <a:gd name="T69" fmla="*/ 16 h 45"/>
                  <a:gd name="T70" fmla="*/ 25 w 30"/>
                  <a:gd name="T71" fmla="*/ 19 h 45"/>
                  <a:gd name="T72" fmla="*/ 23 w 30"/>
                  <a:gd name="T73" fmla="*/ 21 h 45"/>
                  <a:gd name="T74" fmla="*/ 19 w 30"/>
                  <a:gd name="T75" fmla="*/ 23 h 45"/>
                  <a:gd name="T76" fmla="*/ 21 w 30"/>
                  <a:gd name="T77" fmla="*/ 24 h 45"/>
                  <a:gd name="T78" fmla="*/ 23 w 30"/>
                  <a:gd name="T79" fmla="*/ 26 h 45"/>
                  <a:gd name="T80" fmla="*/ 24 w 30"/>
                  <a:gd name="T81" fmla="*/ 29 h 45"/>
                  <a:gd name="T82" fmla="*/ 26 w 30"/>
                  <a:gd name="T83" fmla="*/ 32 h 45"/>
                  <a:gd name="T84" fmla="*/ 30 w 30"/>
                  <a:gd name="T85" fmla="*/ 42 h 45"/>
                  <a:gd name="T86" fmla="*/ 30 w 30"/>
                  <a:gd name="T87" fmla="*/ 43 h 45"/>
                  <a:gd name="T88" fmla="*/ 30 w 30"/>
                  <a:gd name="T89" fmla="*/ 44 h 45"/>
                  <a:gd name="T90" fmla="*/ 21 w 30"/>
                  <a:gd name="T91" fmla="*/ 12 h 45"/>
                  <a:gd name="T92" fmla="*/ 20 w 30"/>
                  <a:gd name="T93" fmla="*/ 8 h 45"/>
                  <a:gd name="T94" fmla="*/ 16 w 30"/>
                  <a:gd name="T95" fmla="*/ 5 h 45"/>
                  <a:gd name="T96" fmla="*/ 14 w 30"/>
                  <a:gd name="T97" fmla="*/ 5 h 45"/>
                  <a:gd name="T98" fmla="*/ 11 w 30"/>
                  <a:gd name="T99" fmla="*/ 5 h 45"/>
                  <a:gd name="T100" fmla="*/ 6 w 30"/>
                  <a:gd name="T101" fmla="*/ 5 h 45"/>
                  <a:gd name="T102" fmla="*/ 6 w 30"/>
                  <a:gd name="T103" fmla="*/ 20 h 45"/>
                  <a:gd name="T104" fmla="*/ 12 w 30"/>
                  <a:gd name="T105" fmla="*/ 20 h 45"/>
                  <a:gd name="T106" fmla="*/ 16 w 30"/>
                  <a:gd name="T107" fmla="*/ 19 h 45"/>
                  <a:gd name="T108" fmla="*/ 19 w 30"/>
                  <a:gd name="T109" fmla="*/ 18 h 45"/>
                  <a:gd name="T110" fmla="*/ 21 w 30"/>
                  <a:gd name="T111" fmla="*/ 15 h 45"/>
                  <a:gd name="T112" fmla="*/ 21 w 30"/>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5">
                    <a:moveTo>
                      <a:pt x="30" y="44"/>
                    </a:moveTo>
                    <a:cubicBezTo>
                      <a:pt x="30" y="44"/>
                      <a:pt x="30" y="45"/>
                      <a:pt x="30" y="45"/>
                    </a:cubicBezTo>
                    <a:cubicBezTo>
                      <a:pt x="30" y="45"/>
                      <a:pt x="30" y="45"/>
                      <a:pt x="30" y="45"/>
                    </a:cubicBezTo>
                    <a:cubicBezTo>
                      <a:pt x="30" y="45"/>
                      <a:pt x="29" y="45"/>
                      <a:pt x="29" y="45"/>
                    </a:cubicBezTo>
                    <a:cubicBezTo>
                      <a:pt x="28" y="45"/>
                      <a:pt x="28" y="45"/>
                      <a:pt x="27" y="45"/>
                    </a:cubicBezTo>
                    <a:cubicBezTo>
                      <a:pt x="27" y="45"/>
                      <a:pt x="26" y="45"/>
                      <a:pt x="26" y="45"/>
                    </a:cubicBezTo>
                    <a:cubicBezTo>
                      <a:pt x="25" y="45"/>
                      <a:pt x="25" y="45"/>
                      <a:pt x="25" y="45"/>
                    </a:cubicBezTo>
                    <a:cubicBezTo>
                      <a:pt x="25" y="45"/>
                      <a:pt x="24" y="45"/>
                      <a:pt x="24" y="45"/>
                    </a:cubicBezTo>
                    <a:cubicBezTo>
                      <a:pt x="24" y="44"/>
                      <a:pt x="24" y="44"/>
                      <a:pt x="24" y="44"/>
                    </a:cubicBezTo>
                    <a:cubicBezTo>
                      <a:pt x="20" y="33"/>
                      <a:pt x="20" y="33"/>
                      <a:pt x="20" y="33"/>
                    </a:cubicBezTo>
                    <a:cubicBezTo>
                      <a:pt x="19" y="32"/>
                      <a:pt x="19" y="31"/>
                      <a:pt x="18" y="30"/>
                    </a:cubicBezTo>
                    <a:cubicBezTo>
                      <a:pt x="18" y="29"/>
                      <a:pt x="17" y="28"/>
                      <a:pt x="16" y="27"/>
                    </a:cubicBezTo>
                    <a:cubicBezTo>
                      <a:pt x="16" y="27"/>
                      <a:pt x="15" y="26"/>
                      <a:pt x="14" y="26"/>
                    </a:cubicBezTo>
                    <a:cubicBezTo>
                      <a:pt x="13" y="25"/>
                      <a:pt x="12" y="25"/>
                      <a:pt x="10" y="25"/>
                    </a:cubicBezTo>
                    <a:cubicBezTo>
                      <a:pt x="6" y="25"/>
                      <a:pt x="6" y="25"/>
                      <a:pt x="6" y="25"/>
                    </a:cubicBezTo>
                    <a:cubicBezTo>
                      <a:pt x="6" y="44"/>
                      <a:pt x="6" y="44"/>
                      <a:pt x="6" y="44"/>
                    </a:cubicBezTo>
                    <a:cubicBezTo>
                      <a:pt x="6" y="44"/>
                      <a:pt x="6" y="45"/>
                      <a:pt x="6" y="45"/>
                    </a:cubicBezTo>
                    <a:cubicBezTo>
                      <a:pt x="6" y="45"/>
                      <a:pt x="6" y="45"/>
                      <a:pt x="5" y="45"/>
                    </a:cubicBezTo>
                    <a:cubicBezTo>
                      <a:pt x="5" y="45"/>
                      <a:pt x="5" y="45"/>
                      <a:pt x="5" y="45"/>
                    </a:cubicBezTo>
                    <a:cubicBezTo>
                      <a:pt x="4" y="45"/>
                      <a:pt x="4" y="45"/>
                      <a:pt x="3" y="45"/>
                    </a:cubicBezTo>
                    <a:cubicBezTo>
                      <a:pt x="3" y="45"/>
                      <a:pt x="2" y="45"/>
                      <a:pt x="2" y="45"/>
                    </a:cubicBezTo>
                    <a:cubicBezTo>
                      <a:pt x="1" y="45"/>
                      <a:pt x="1" y="45"/>
                      <a:pt x="1" y="45"/>
                    </a:cubicBezTo>
                    <a:cubicBezTo>
                      <a:pt x="0" y="45"/>
                      <a:pt x="0" y="45"/>
                      <a:pt x="0" y="45"/>
                    </a:cubicBezTo>
                    <a:cubicBezTo>
                      <a:pt x="0" y="45"/>
                      <a:pt x="0" y="44"/>
                      <a:pt x="0" y="44"/>
                    </a:cubicBezTo>
                    <a:cubicBezTo>
                      <a:pt x="0" y="2"/>
                      <a:pt x="0" y="2"/>
                      <a:pt x="0" y="2"/>
                    </a:cubicBezTo>
                    <a:cubicBezTo>
                      <a:pt x="0" y="1"/>
                      <a:pt x="0" y="1"/>
                      <a:pt x="1" y="0"/>
                    </a:cubicBezTo>
                    <a:cubicBezTo>
                      <a:pt x="1" y="0"/>
                      <a:pt x="2" y="0"/>
                      <a:pt x="2" y="0"/>
                    </a:cubicBezTo>
                    <a:cubicBezTo>
                      <a:pt x="12" y="0"/>
                      <a:pt x="12" y="0"/>
                      <a:pt x="12" y="0"/>
                    </a:cubicBezTo>
                    <a:cubicBezTo>
                      <a:pt x="13" y="0"/>
                      <a:pt x="14" y="0"/>
                      <a:pt x="15" y="0"/>
                    </a:cubicBezTo>
                    <a:cubicBezTo>
                      <a:pt x="16" y="0"/>
                      <a:pt x="16" y="0"/>
                      <a:pt x="17" y="0"/>
                    </a:cubicBezTo>
                    <a:cubicBezTo>
                      <a:pt x="19" y="0"/>
                      <a:pt x="20" y="1"/>
                      <a:pt x="22" y="1"/>
                    </a:cubicBezTo>
                    <a:cubicBezTo>
                      <a:pt x="23" y="2"/>
                      <a:pt x="24" y="3"/>
                      <a:pt x="25" y="4"/>
                    </a:cubicBezTo>
                    <a:cubicBezTo>
                      <a:pt x="26" y="5"/>
                      <a:pt x="27" y="6"/>
                      <a:pt x="27" y="7"/>
                    </a:cubicBezTo>
                    <a:cubicBezTo>
                      <a:pt x="27" y="9"/>
                      <a:pt x="28" y="10"/>
                      <a:pt x="28" y="12"/>
                    </a:cubicBezTo>
                    <a:cubicBezTo>
                      <a:pt x="28" y="13"/>
                      <a:pt x="27" y="15"/>
                      <a:pt x="27" y="16"/>
                    </a:cubicBezTo>
                    <a:cubicBezTo>
                      <a:pt x="27" y="17"/>
                      <a:pt x="26" y="18"/>
                      <a:pt x="25" y="19"/>
                    </a:cubicBezTo>
                    <a:cubicBezTo>
                      <a:pt x="25" y="20"/>
                      <a:pt x="24" y="21"/>
                      <a:pt x="23" y="21"/>
                    </a:cubicBezTo>
                    <a:cubicBezTo>
                      <a:pt x="21" y="22"/>
                      <a:pt x="20" y="23"/>
                      <a:pt x="19" y="23"/>
                    </a:cubicBezTo>
                    <a:cubicBezTo>
                      <a:pt x="20" y="23"/>
                      <a:pt x="20" y="24"/>
                      <a:pt x="21" y="24"/>
                    </a:cubicBezTo>
                    <a:cubicBezTo>
                      <a:pt x="22" y="25"/>
                      <a:pt x="22" y="25"/>
                      <a:pt x="23" y="26"/>
                    </a:cubicBezTo>
                    <a:cubicBezTo>
                      <a:pt x="23" y="27"/>
                      <a:pt x="24" y="28"/>
                      <a:pt x="24" y="29"/>
                    </a:cubicBezTo>
                    <a:cubicBezTo>
                      <a:pt x="25" y="30"/>
                      <a:pt x="25" y="31"/>
                      <a:pt x="26" y="32"/>
                    </a:cubicBezTo>
                    <a:cubicBezTo>
                      <a:pt x="30" y="42"/>
                      <a:pt x="30" y="42"/>
                      <a:pt x="30" y="42"/>
                    </a:cubicBezTo>
                    <a:cubicBezTo>
                      <a:pt x="30" y="43"/>
                      <a:pt x="30" y="43"/>
                      <a:pt x="30" y="43"/>
                    </a:cubicBezTo>
                    <a:cubicBezTo>
                      <a:pt x="30" y="44"/>
                      <a:pt x="30" y="44"/>
                      <a:pt x="30" y="44"/>
                    </a:cubicBezTo>
                    <a:close/>
                    <a:moveTo>
                      <a:pt x="21" y="12"/>
                    </a:moveTo>
                    <a:cubicBezTo>
                      <a:pt x="21" y="11"/>
                      <a:pt x="21" y="9"/>
                      <a:pt x="20" y="8"/>
                    </a:cubicBezTo>
                    <a:cubicBezTo>
                      <a:pt x="19" y="7"/>
                      <a:pt x="18" y="6"/>
                      <a:pt x="16" y="5"/>
                    </a:cubicBezTo>
                    <a:cubicBezTo>
                      <a:pt x="16"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4" y="20"/>
                      <a:pt x="15" y="20"/>
                      <a:pt x="16" y="19"/>
                    </a:cubicBezTo>
                    <a:cubicBezTo>
                      <a:pt x="17" y="19"/>
                      <a:pt x="18" y="19"/>
                      <a:pt x="19" y="18"/>
                    </a:cubicBezTo>
                    <a:cubicBezTo>
                      <a:pt x="20" y="17"/>
                      <a:pt x="20" y="16"/>
                      <a:pt x="21" y="15"/>
                    </a:cubicBezTo>
                    <a:cubicBezTo>
                      <a:pt x="21" y="14"/>
                      <a:pt x="21" y="13"/>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 name="Freeform 611">
                <a:extLst>
                  <a:ext uri="{FF2B5EF4-FFF2-40B4-BE49-F238E27FC236}">
                    <a16:creationId xmlns:a16="http://schemas.microsoft.com/office/drawing/2014/main" id="{BDF38E54-D41E-4B7E-A6A1-E70D633FC82C}"/>
                  </a:ext>
                </a:extLst>
              </p:cNvPr>
              <p:cNvSpPr>
                <a:spLocks noEditPoints="1"/>
              </p:cNvSpPr>
              <p:nvPr userDrawn="1"/>
            </p:nvSpPr>
            <p:spPr bwMode="auto">
              <a:xfrm>
                <a:off x="4692" y="3393"/>
                <a:ext cx="30" cy="34"/>
              </a:xfrm>
              <a:custGeom>
                <a:avLst/>
                <a:gdLst>
                  <a:gd name="T0" fmla="*/ 39 w 40"/>
                  <a:gd name="T1" fmla="*/ 44 h 46"/>
                  <a:gd name="T2" fmla="*/ 40 w 40"/>
                  <a:gd name="T3" fmla="*/ 45 h 46"/>
                  <a:gd name="T4" fmla="*/ 39 w 40"/>
                  <a:gd name="T5" fmla="*/ 46 h 46"/>
                  <a:gd name="T6" fmla="*/ 38 w 40"/>
                  <a:gd name="T7" fmla="*/ 46 h 46"/>
                  <a:gd name="T8" fmla="*/ 37 w 40"/>
                  <a:gd name="T9" fmla="*/ 46 h 46"/>
                  <a:gd name="T10" fmla="*/ 35 w 40"/>
                  <a:gd name="T11" fmla="*/ 46 h 46"/>
                  <a:gd name="T12" fmla="*/ 34 w 40"/>
                  <a:gd name="T13" fmla="*/ 46 h 46"/>
                  <a:gd name="T14" fmla="*/ 33 w 40"/>
                  <a:gd name="T15" fmla="*/ 46 h 46"/>
                  <a:gd name="T16" fmla="*/ 33 w 40"/>
                  <a:gd name="T17" fmla="*/ 45 h 46"/>
                  <a:gd name="T18" fmla="*/ 29 w 40"/>
                  <a:gd name="T19" fmla="*/ 34 h 46"/>
                  <a:gd name="T20" fmla="*/ 10 w 40"/>
                  <a:gd name="T21" fmla="*/ 34 h 46"/>
                  <a:gd name="T22" fmla="*/ 7 w 40"/>
                  <a:gd name="T23" fmla="*/ 45 h 46"/>
                  <a:gd name="T24" fmla="*/ 6 w 40"/>
                  <a:gd name="T25" fmla="*/ 46 h 46"/>
                  <a:gd name="T26" fmla="*/ 6 w 40"/>
                  <a:gd name="T27" fmla="*/ 46 h 46"/>
                  <a:gd name="T28" fmla="*/ 5 w 40"/>
                  <a:gd name="T29" fmla="*/ 46 h 46"/>
                  <a:gd name="T30" fmla="*/ 3 w 40"/>
                  <a:gd name="T31" fmla="*/ 46 h 46"/>
                  <a:gd name="T32" fmla="*/ 2 w 40"/>
                  <a:gd name="T33" fmla="*/ 46 h 46"/>
                  <a:gd name="T34" fmla="*/ 1 w 40"/>
                  <a:gd name="T35" fmla="*/ 46 h 46"/>
                  <a:gd name="T36" fmla="*/ 0 w 40"/>
                  <a:gd name="T37" fmla="*/ 45 h 46"/>
                  <a:gd name="T38" fmla="*/ 1 w 40"/>
                  <a:gd name="T39" fmla="*/ 44 h 46"/>
                  <a:gd name="T40" fmla="*/ 16 w 40"/>
                  <a:gd name="T41" fmla="*/ 2 h 46"/>
                  <a:gd name="T42" fmla="*/ 16 w 40"/>
                  <a:gd name="T43" fmla="*/ 1 h 46"/>
                  <a:gd name="T44" fmla="*/ 17 w 40"/>
                  <a:gd name="T45" fmla="*/ 1 h 46"/>
                  <a:gd name="T46" fmla="*/ 18 w 40"/>
                  <a:gd name="T47" fmla="*/ 1 h 46"/>
                  <a:gd name="T48" fmla="*/ 20 w 40"/>
                  <a:gd name="T49" fmla="*/ 0 h 46"/>
                  <a:gd name="T50" fmla="*/ 22 w 40"/>
                  <a:gd name="T51" fmla="*/ 1 h 46"/>
                  <a:gd name="T52" fmla="*/ 23 w 40"/>
                  <a:gd name="T53" fmla="*/ 1 h 46"/>
                  <a:gd name="T54" fmla="*/ 24 w 40"/>
                  <a:gd name="T55" fmla="*/ 1 h 46"/>
                  <a:gd name="T56" fmla="*/ 24 w 40"/>
                  <a:gd name="T57" fmla="*/ 2 h 46"/>
                  <a:gd name="T58" fmla="*/ 39 w 40"/>
                  <a:gd name="T59" fmla="*/ 44 h 46"/>
                  <a:gd name="T60" fmla="*/ 20 w 40"/>
                  <a:gd name="T61" fmla="*/ 7 h 46"/>
                  <a:gd name="T62" fmla="*/ 20 w 40"/>
                  <a:gd name="T63" fmla="*/ 7 h 46"/>
                  <a:gd name="T64" fmla="*/ 12 w 40"/>
                  <a:gd name="T65" fmla="*/ 29 h 46"/>
                  <a:gd name="T66" fmla="*/ 28 w 40"/>
                  <a:gd name="T67" fmla="*/ 29 h 46"/>
                  <a:gd name="T68" fmla="*/ 20 w 40"/>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4"/>
                    </a:moveTo>
                    <a:cubicBezTo>
                      <a:pt x="39" y="45"/>
                      <a:pt x="40" y="45"/>
                      <a:pt x="40" y="45"/>
                    </a:cubicBezTo>
                    <a:cubicBezTo>
                      <a:pt x="40" y="46"/>
                      <a:pt x="39" y="46"/>
                      <a:pt x="39" y="46"/>
                    </a:cubicBezTo>
                    <a:cubicBezTo>
                      <a:pt x="39" y="46"/>
                      <a:pt x="39" y="46"/>
                      <a:pt x="38" y="46"/>
                    </a:cubicBezTo>
                    <a:cubicBezTo>
                      <a:pt x="38" y="46"/>
                      <a:pt x="37" y="46"/>
                      <a:pt x="37" y="46"/>
                    </a:cubicBezTo>
                    <a:cubicBezTo>
                      <a:pt x="36" y="46"/>
                      <a:pt x="35" y="46"/>
                      <a:pt x="35" y="46"/>
                    </a:cubicBezTo>
                    <a:cubicBezTo>
                      <a:pt x="34" y="46"/>
                      <a:pt x="34" y="46"/>
                      <a:pt x="34" y="46"/>
                    </a:cubicBezTo>
                    <a:cubicBezTo>
                      <a:pt x="34" y="46"/>
                      <a:pt x="33" y="46"/>
                      <a:pt x="33" y="46"/>
                    </a:cubicBezTo>
                    <a:cubicBezTo>
                      <a:pt x="33" y="46"/>
                      <a:pt x="33" y="46"/>
                      <a:pt x="33" y="45"/>
                    </a:cubicBezTo>
                    <a:cubicBezTo>
                      <a:pt x="29" y="34"/>
                      <a:pt x="29" y="34"/>
                      <a:pt x="29" y="34"/>
                    </a:cubicBezTo>
                    <a:cubicBezTo>
                      <a:pt x="10" y="34"/>
                      <a:pt x="10" y="34"/>
                      <a:pt x="10" y="34"/>
                    </a:cubicBezTo>
                    <a:cubicBezTo>
                      <a:pt x="7" y="45"/>
                      <a:pt x="7" y="45"/>
                      <a:pt x="7" y="45"/>
                    </a:cubicBezTo>
                    <a:cubicBezTo>
                      <a:pt x="6" y="45"/>
                      <a:pt x="6" y="46"/>
                      <a:pt x="6" y="46"/>
                    </a:cubicBezTo>
                    <a:cubicBezTo>
                      <a:pt x="6" y="46"/>
                      <a:pt x="6" y="46"/>
                      <a:pt x="6" y="46"/>
                    </a:cubicBezTo>
                    <a:cubicBezTo>
                      <a:pt x="6" y="46"/>
                      <a:pt x="5" y="46"/>
                      <a:pt x="5" y="46"/>
                    </a:cubicBezTo>
                    <a:cubicBezTo>
                      <a:pt x="4" y="46"/>
                      <a:pt x="4" y="46"/>
                      <a:pt x="3" y="46"/>
                    </a:cubicBezTo>
                    <a:cubicBezTo>
                      <a:pt x="3" y="46"/>
                      <a:pt x="2" y="46"/>
                      <a:pt x="2" y="46"/>
                    </a:cubicBezTo>
                    <a:cubicBezTo>
                      <a:pt x="1" y="46"/>
                      <a:pt x="1" y="46"/>
                      <a:pt x="1" y="46"/>
                    </a:cubicBezTo>
                    <a:cubicBezTo>
                      <a:pt x="0" y="46"/>
                      <a:pt x="0" y="46"/>
                      <a:pt x="0" y="45"/>
                    </a:cubicBezTo>
                    <a:cubicBezTo>
                      <a:pt x="0" y="45"/>
                      <a:pt x="0" y="45"/>
                      <a:pt x="1" y="44"/>
                    </a:cubicBezTo>
                    <a:cubicBezTo>
                      <a:pt x="16" y="2"/>
                      <a:pt x="16" y="2"/>
                      <a:pt x="16" y="2"/>
                    </a:cubicBezTo>
                    <a:cubicBezTo>
                      <a:pt x="16" y="2"/>
                      <a:pt x="16" y="1"/>
                      <a:pt x="16" y="1"/>
                    </a:cubicBezTo>
                    <a:cubicBezTo>
                      <a:pt x="16" y="1"/>
                      <a:pt x="17" y="1"/>
                      <a:pt x="17" y="1"/>
                    </a:cubicBezTo>
                    <a:cubicBezTo>
                      <a:pt x="17" y="1"/>
                      <a:pt x="18" y="1"/>
                      <a:pt x="18" y="1"/>
                    </a:cubicBezTo>
                    <a:cubicBezTo>
                      <a:pt x="19" y="1"/>
                      <a:pt x="19" y="0"/>
                      <a:pt x="20" y="0"/>
                    </a:cubicBezTo>
                    <a:cubicBezTo>
                      <a:pt x="21" y="0"/>
                      <a:pt x="21" y="1"/>
                      <a:pt x="22" y="1"/>
                    </a:cubicBezTo>
                    <a:cubicBezTo>
                      <a:pt x="22" y="1"/>
                      <a:pt x="23" y="1"/>
                      <a:pt x="23" y="1"/>
                    </a:cubicBezTo>
                    <a:cubicBezTo>
                      <a:pt x="23" y="1"/>
                      <a:pt x="23" y="1"/>
                      <a:pt x="24" y="1"/>
                    </a:cubicBezTo>
                    <a:cubicBezTo>
                      <a:pt x="24" y="1"/>
                      <a:pt x="24" y="2"/>
                      <a:pt x="24" y="2"/>
                    </a:cubicBezTo>
                    <a:lnTo>
                      <a:pt x="39" y="44"/>
                    </a:lnTo>
                    <a:close/>
                    <a:moveTo>
                      <a:pt x="20" y="7"/>
                    </a:moveTo>
                    <a:cubicBezTo>
                      <a:pt x="20" y="7"/>
                      <a:pt x="20" y="7"/>
                      <a:pt x="20" y="7"/>
                    </a:cubicBezTo>
                    <a:cubicBezTo>
                      <a:pt x="12" y="29"/>
                      <a:pt x="12" y="29"/>
                      <a:pt x="12" y="29"/>
                    </a:cubicBezTo>
                    <a:cubicBezTo>
                      <a:pt x="28" y="29"/>
                      <a:pt x="28" y="29"/>
                      <a:pt x="28" y="29"/>
                    </a:cubicBezTo>
                    <a:lnTo>
                      <a:pt x="20"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 name="Freeform 612">
                <a:extLst>
                  <a:ext uri="{FF2B5EF4-FFF2-40B4-BE49-F238E27FC236}">
                    <a16:creationId xmlns:a16="http://schemas.microsoft.com/office/drawing/2014/main" id="{12F83297-E4EE-4E82-ACB6-83CCE67B57EB}"/>
                  </a:ext>
                </a:extLst>
              </p:cNvPr>
              <p:cNvSpPr>
                <a:spLocks/>
              </p:cNvSpPr>
              <p:nvPr userDrawn="1"/>
            </p:nvSpPr>
            <p:spPr bwMode="auto">
              <a:xfrm>
                <a:off x="5143" y="2886"/>
                <a:ext cx="18" cy="35"/>
              </a:xfrm>
              <a:custGeom>
                <a:avLst/>
                <a:gdLst>
                  <a:gd name="T0" fmla="*/ 24 w 24"/>
                  <a:gd name="T1" fmla="*/ 44 h 46"/>
                  <a:gd name="T2" fmla="*/ 24 w 24"/>
                  <a:gd name="T3" fmla="*/ 45 h 46"/>
                  <a:gd name="T4" fmla="*/ 24 w 24"/>
                  <a:gd name="T5" fmla="*/ 45 h 46"/>
                  <a:gd name="T6" fmla="*/ 23 w 24"/>
                  <a:gd name="T7" fmla="*/ 46 h 46"/>
                  <a:gd name="T8" fmla="*/ 23 w 24"/>
                  <a:gd name="T9" fmla="*/ 46 h 46"/>
                  <a:gd name="T10" fmla="*/ 3 w 24"/>
                  <a:gd name="T11" fmla="*/ 46 h 46"/>
                  <a:gd name="T12" fmla="*/ 1 w 24"/>
                  <a:gd name="T13" fmla="*/ 46 h 46"/>
                  <a:gd name="T14" fmla="*/ 0 w 24"/>
                  <a:gd name="T15" fmla="*/ 44 h 46"/>
                  <a:gd name="T16" fmla="*/ 0 w 24"/>
                  <a:gd name="T17" fmla="*/ 2 h 46"/>
                  <a:gd name="T18" fmla="*/ 0 w 24"/>
                  <a:gd name="T19" fmla="*/ 1 h 46"/>
                  <a:gd name="T20" fmla="*/ 1 w 24"/>
                  <a:gd name="T21" fmla="*/ 1 h 46"/>
                  <a:gd name="T22" fmla="*/ 2 w 24"/>
                  <a:gd name="T23" fmla="*/ 1 h 46"/>
                  <a:gd name="T24" fmla="*/ 3 w 24"/>
                  <a:gd name="T25" fmla="*/ 0 h 46"/>
                  <a:gd name="T26" fmla="*/ 5 w 24"/>
                  <a:gd name="T27" fmla="*/ 1 h 46"/>
                  <a:gd name="T28" fmla="*/ 6 w 24"/>
                  <a:gd name="T29" fmla="*/ 1 h 46"/>
                  <a:gd name="T30" fmla="*/ 6 w 24"/>
                  <a:gd name="T31" fmla="*/ 1 h 46"/>
                  <a:gd name="T32" fmla="*/ 6 w 24"/>
                  <a:gd name="T33" fmla="*/ 2 h 46"/>
                  <a:gd name="T34" fmla="*/ 6 w 24"/>
                  <a:gd name="T35" fmla="*/ 41 h 46"/>
                  <a:gd name="T36" fmla="*/ 23 w 24"/>
                  <a:gd name="T37" fmla="*/ 41 h 46"/>
                  <a:gd name="T38" fmla="*/ 23 w 24"/>
                  <a:gd name="T39" fmla="*/ 41 h 46"/>
                  <a:gd name="T40" fmla="*/ 24 w 24"/>
                  <a:gd name="T41" fmla="*/ 42 h 46"/>
                  <a:gd name="T42" fmla="*/ 24 w 24"/>
                  <a:gd name="T43" fmla="*/ 42 h 46"/>
                  <a:gd name="T44" fmla="*/ 24 w 24"/>
                  <a:gd name="T45"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4"/>
                    </a:moveTo>
                    <a:cubicBezTo>
                      <a:pt x="24" y="44"/>
                      <a:pt x="24" y="44"/>
                      <a:pt x="24" y="45"/>
                    </a:cubicBezTo>
                    <a:cubicBezTo>
                      <a:pt x="24" y="45"/>
                      <a:pt x="24" y="45"/>
                      <a:pt x="24" y="45"/>
                    </a:cubicBezTo>
                    <a:cubicBezTo>
                      <a:pt x="23" y="46"/>
                      <a:pt x="23" y="46"/>
                      <a:pt x="23" y="46"/>
                    </a:cubicBezTo>
                    <a:cubicBezTo>
                      <a:pt x="23" y="46"/>
                      <a:pt x="23" y="46"/>
                      <a:pt x="23" y="46"/>
                    </a:cubicBezTo>
                    <a:cubicBezTo>
                      <a:pt x="3" y="46"/>
                      <a:pt x="3" y="46"/>
                      <a:pt x="3" y="46"/>
                    </a:cubicBezTo>
                    <a:cubicBezTo>
                      <a:pt x="2" y="46"/>
                      <a:pt x="1" y="46"/>
                      <a:pt x="1" y="46"/>
                    </a:cubicBezTo>
                    <a:cubicBezTo>
                      <a:pt x="0" y="45"/>
                      <a:pt x="0" y="45"/>
                      <a:pt x="0" y="44"/>
                    </a:cubicBezTo>
                    <a:cubicBezTo>
                      <a:pt x="0" y="2"/>
                      <a:pt x="0" y="2"/>
                      <a:pt x="0" y="2"/>
                    </a:cubicBezTo>
                    <a:cubicBezTo>
                      <a:pt x="0" y="1"/>
                      <a:pt x="0" y="1"/>
                      <a:pt x="0" y="1"/>
                    </a:cubicBezTo>
                    <a:cubicBezTo>
                      <a:pt x="0" y="1"/>
                      <a:pt x="1" y="1"/>
                      <a:pt x="1" y="1"/>
                    </a:cubicBezTo>
                    <a:cubicBezTo>
                      <a:pt x="1" y="1"/>
                      <a:pt x="1" y="1"/>
                      <a:pt x="2" y="1"/>
                    </a:cubicBezTo>
                    <a:cubicBezTo>
                      <a:pt x="2" y="0"/>
                      <a:pt x="3" y="0"/>
                      <a:pt x="3" y="0"/>
                    </a:cubicBezTo>
                    <a:cubicBezTo>
                      <a:pt x="4" y="0"/>
                      <a:pt x="4" y="0"/>
                      <a:pt x="5" y="1"/>
                    </a:cubicBezTo>
                    <a:cubicBezTo>
                      <a:pt x="5" y="1"/>
                      <a:pt x="5" y="1"/>
                      <a:pt x="6" y="1"/>
                    </a:cubicBezTo>
                    <a:cubicBezTo>
                      <a:pt x="6" y="1"/>
                      <a:pt x="6" y="1"/>
                      <a:pt x="6" y="1"/>
                    </a:cubicBezTo>
                    <a:cubicBezTo>
                      <a:pt x="6" y="1"/>
                      <a:pt x="6" y="1"/>
                      <a:pt x="6" y="2"/>
                    </a:cubicBezTo>
                    <a:cubicBezTo>
                      <a:pt x="6" y="41"/>
                      <a:pt x="6" y="41"/>
                      <a:pt x="6" y="41"/>
                    </a:cubicBezTo>
                    <a:cubicBezTo>
                      <a:pt x="23" y="41"/>
                      <a:pt x="23" y="41"/>
                      <a:pt x="23" y="41"/>
                    </a:cubicBezTo>
                    <a:cubicBezTo>
                      <a:pt x="23" y="41"/>
                      <a:pt x="23" y="41"/>
                      <a:pt x="23" y="41"/>
                    </a:cubicBezTo>
                    <a:cubicBezTo>
                      <a:pt x="23" y="41"/>
                      <a:pt x="23" y="41"/>
                      <a:pt x="24" y="42"/>
                    </a:cubicBezTo>
                    <a:cubicBezTo>
                      <a:pt x="24" y="42"/>
                      <a:pt x="24" y="42"/>
                      <a:pt x="24" y="42"/>
                    </a:cubicBezTo>
                    <a:cubicBezTo>
                      <a:pt x="24" y="43"/>
                      <a:pt x="24" y="43"/>
                      <a:pt x="24" y="4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 name="Freeform 613">
                <a:extLst>
                  <a:ext uri="{FF2B5EF4-FFF2-40B4-BE49-F238E27FC236}">
                    <a16:creationId xmlns:a16="http://schemas.microsoft.com/office/drawing/2014/main" id="{B93AB864-A506-48E5-8A78-1BF304FC9D42}"/>
                  </a:ext>
                </a:extLst>
              </p:cNvPr>
              <p:cNvSpPr>
                <a:spLocks/>
              </p:cNvSpPr>
              <p:nvPr userDrawn="1"/>
            </p:nvSpPr>
            <p:spPr bwMode="auto">
              <a:xfrm>
                <a:off x="5166" y="2886"/>
                <a:ext cx="5" cy="35"/>
              </a:xfrm>
              <a:custGeom>
                <a:avLst/>
                <a:gdLst>
                  <a:gd name="T0" fmla="*/ 6 w 6"/>
                  <a:gd name="T1" fmla="*/ 45 h 46"/>
                  <a:gd name="T2" fmla="*/ 5 w 6"/>
                  <a:gd name="T3" fmla="*/ 46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6 h 46"/>
                  <a:gd name="T16" fmla="*/ 0 w 6"/>
                  <a:gd name="T17" fmla="*/ 45 h 46"/>
                  <a:gd name="T18" fmla="*/ 0 w 6"/>
                  <a:gd name="T19" fmla="*/ 2 h 46"/>
                  <a:gd name="T20" fmla="*/ 0 w 6"/>
                  <a:gd name="T21" fmla="*/ 1 h 46"/>
                  <a:gd name="T22" fmla="*/ 0 w 6"/>
                  <a:gd name="T23" fmla="*/ 1 h 46"/>
                  <a:gd name="T24" fmla="*/ 1 w 6"/>
                  <a:gd name="T25" fmla="*/ 1 h 46"/>
                  <a:gd name="T26" fmla="*/ 3 w 6"/>
                  <a:gd name="T27" fmla="*/ 0 h 46"/>
                  <a:gd name="T28" fmla="*/ 4 w 6"/>
                  <a:gd name="T29" fmla="*/ 1 h 46"/>
                  <a:gd name="T30" fmla="*/ 5 w 6"/>
                  <a:gd name="T31" fmla="*/ 1 h 46"/>
                  <a:gd name="T32" fmla="*/ 5 w 6"/>
                  <a:gd name="T33" fmla="*/ 1 h 46"/>
                  <a:gd name="T34" fmla="*/ 6 w 6"/>
                  <a:gd name="T35" fmla="*/ 2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6"/>
                      <a:pt x="5" y="46"/>
                    </a:cubicBezTo>
                    <a:cubicBezTo>
                      <a:pt x="5" y="46"/>
                      <a:pt x="5" y="46"/>
                      <a:pt x="5" y="46"/>
                    </a:cubicBezTo>
                    <a:cubicBezTo>
                      <a:pt x="5" y="46"/>
                      <a:pt x="4" y="46"/>
                      <a:pt x="4" y="46"/>
                    </a:cubicBezTo>
                    <a:cubicBezTo>
                      <a:pt x="4" y="46"/>
                      <a:pt x="3" y="46"/>
                      <a:pt x="3" y="46"/>
                    </a:cubicBezTo>
                    <a:cubicBezTo>
                      <a:pt x="2" y="46"/>
                      <a:pt x="2" y="46"/>
                      <a:pt x="1" y="46"/>
                    </a:cubicBezTo>
                    <a:cubicBezTo>
                      <a:pt x="1" y="46"/>
                      <a:pt x="0" y="46"/>
                      <a:pt x="0" y="46"/>
                    </a:cubicBezTo>
                    <a:cubicBezTo>
                      <a:pt x="0" y="46"/>
                      <a:pt x="0" y="46"/>
                      <a:pt x="0" y="46"/>
                    </a:cubicBezTo>
                    <a:cubicBezTo>
                      <a:pt x="0" y="46"/>
                      <a:pt x="0" y="45"/>
                      <a:pt x="0" y="45"/>
                    </a:cubicBezTo>
                    <a:cubicBezTo>
                      <a:pt x="0" y="2"/>
                      <a:pt x="0" y="2"/>
                      <a:pt x="0" y="2"/>
                    </a:cubicBezTo>
                    <a:cubicBezTo>
                      <a:pt x="0" y="1"/>
                      <a:pt x="0" y="1"/>
                      <a:pt x="0" y="1"/>
                    </a:cubicBezTo>
                    <a:cubicBezTo>
                      <a:pt x="0" y="1"/>
                      <a:pt x="0" y="1"/>
                      <a:pt x="0" y="1"/>
                    </a:cubicBezTo>
                    <a:cubicBezTo>
                      <a:pt x="0" y="1"/>
                      <a:pt x="1" y="1"/>
                      <a:pt x="1" y="1"/>
                    </a:cubicBezTo>
                    <a:cubicBezTo>
                      <a:pt x="2" y="0"/>
                      <a:pt x="2" y="0"/>
                      <a:pt x="3" y="0"/>
                    </a:cubicBezTo>
                    <a:cubicBezTo>
                      <a:pt x="3" y="0"/>
                      <a:pt x="4" y="0"/>
                      <a:pt x="4" y="1"/>
                    </a:cubicBezTo>
                    <a:cubicBezTo>
                      <a:pt x="4" y="1"/>
                      <a:pt x="5" y="1"/>
                      <a:pt x="5" y="1"/>
                    </a:cubicBezTo>
                    <a:cubicBezTo>
                      <a:pt x="5" y="1"/>
                      <a:pt x="5" y="1"/>
                      <a:pt x="5" y="1"/>
                    </a:cubicBezTo>
                    <a:cubicBezTo>
                      <a:pt x="6" y="1"/>
                      <a:pt x="6" y="1"/>
                      <a:pt x="6" y="2"/>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 name="Freeform 614">
                <a:extLst>
                  <a:ext uri="{FF2B5EF4-FFF2-40B4-BE49-F238E27FC236}">
                    <a16:creationId xmlns:a16="http://schemas.microsoft.com/office/drawing/2014/main" id="{DCD9CC38-35BD-4D5E-9F29-C621EECBE3F9}"/>
                  </a:ext>
                </a:extLst>
              </p:cNvPr>
              <p:cNvSpPr>
                <a:spLocks/>
              </p:cNvSpPr>
              <p:nvPr userDrawn="1"/>
            </p:nvSpPr>
            <p:spPr bwMode="auto">
              <a:xfrm>
                <a:off x="5180" y="2887"/>
                <a:ext cx="19" cy="34"/>
              </a:xfrm>
              <a:custGeom>
                <a:avLst/>
                <a:gdLst>
                  <a:gd name="T0" fmla="*/ 25 w 25"/>
                  <a:gd name="T1" fmla="*/ 43 h 45"/>
                  <a:gd name="T2" fmla="*/ 25 w 25"/>
                  <a:gd name="T3" fmla="*/ 44 h 45"/>
                  <a:gd name="T4" fmla="*/ 25 w 25"/>
                  <a:gd name="T5" fmla="*/ 45 h 45"/>
                  <a:gd name="T6" fmla="*/ 24 w 25"/>
                  <a:gd name="T7" fmla="*/ 45 h 45"/>
                  <a:gd name="T8" fmla="*/ 24 w 25"/>
                  <a:gd name="T9" fmla="*/ 45 h 45"/>
                  <a:gd name="T10" fmla="*/ 2 w 25"/>
                  <a:gd name="T11" fmla="*/ 45 h 45"/>
                  <a:gd name="T12" fmla="*/ 0 w 25"/>
                  <a:gd name="T13" fmla="*/ 45 h 45"/>
                  <a:gd name="T14" fmla="*/ 0 w 25"/>
                  <a:gd name="T15" fmla="*/ 43 h 45"/>
                  <a:gd name="T16" fmla="*/ 0 w 25"/>
                  <a:gd name="T17" fmla="*/ 2 h 45"/>
                  <a:gd name="T18" fmla="*/ 0 w 25"/>
                  <a:gd name="T19" fmla="*/ 0 h 45"/>
                  <a:gd name="T20" fmla="*/ 2 w 25"/>
                  <a:gd name="T21" fmla="*/ 0 h 45"/>
                  <a:gd name="T22" fmla="*/ 24 w 25"/>
                  <a:gd name="T23" fmla="*/ 0 h 45"/>
                  <a:gd name="T24" fmla="*/ 24 w 25"/>
                  <a:gd name="T25" fmla="*/ 0 h 45"/>
                  <a:gd name="T26" fmla="*/ 24 w 25"/>
                  <a:gd name="T27" fmla="*/ 0 h 45"/>
                  <a:gd name="T28" fmla="*/ 25 w 25"/>
                  <a:gd name="T29" fmla="*/ 1 h 45"/>
                  <a:gd name="T30" fmla="*/ 25 w 25"/>
                  <a:gd name="T31" fmla="*/ 2 h 45"/>
                  <a:gd name="T32" fmla="*/ 25 w 25"/>
                  <a:gd name="T33" fmla="*/ 3 h 45"/>
                  <a:gd name="T34" fmla="*/ 24 w 25"/>
                  <a:gd name="T35" fmla="*/ 4 h 45"/>
                  <a:gd name="T36" fmla="*/ 24 w 25"/>
                  <a:gd name="T37" fmla="*/ 5 h 45"/>
                  <a:gd name="T38" fmla="*/ 24 w 25"/>
                  <a:gd name="T39" fmla="*/ 5 h 45"/>
                  <a:gd name="T40" fmla="*/ 6 w 25"/>
                  <a:gd name="T41" fmla="*/ 5 h 45"/>
                  <a:gd name="T42" fmla="*/ 6 w 25"/>
                  <a:gd name="T43" fmla="*/ 19 h 45"/>
                  <a:gd name="T44" fmla="*/ 21 w 25"/>
                  <a:gd name="T45" fmla="*/ 19 h 45"/>
                  <a:gd name="T46" fmla="*/ 21 w 25"/>
                  <a:gd name="T47" fmla="*/ 19 h 45"/>
                  <a:gd name="T48" fmla="*/ 22 w 25"/>
                  <a:gd name="T49" fmla="*/ 20 h 45"/>
                  <a:gd name="T50" fmla="*/ 22 w 25"/>
                  <a:gd name="T51" fmla="*/ 20 h 45"/>
                  <a:gd name="T52" fmla="*/ 22 w 25"/>
                  <a:gd name="T53" fmla="*/ 21 h 45"/>
                  <a:gd name="T54" fmla="*/ 22 w 25"/>
                  <a:gd name="T55" fmla="*/ 23 h 45"/>
                  <a:gd name="T56" fmla="*/ 22 w 25"/>
                  <a:gd name="T57" fmla="*/ 23 h 45"/>
                  <a:gd name="T58" fmla="*/ 21 w 25"/>
                  <a:gd name="T59" fmla="*/ 24 h 45"/>
                  <a:gd name="T60" fmla="*/ 21 w 25"/>
                  <a:gd name="T61" fmla="*/ 24 h 45"/>
                  <a:gd name="T62" fmla="*/ 6 w 25"/>
                  <a:gd name="T63" fmla="*/ 24 h 45"/>
                  <a:gd name="T64" fmla="*/ 6 w 25"/>
                  <a:gd name="T65" fmla="*/ 40 h 45"/>
                  <a:gd name="T66" fmla="*/ 24 w 25"/>
                  <a:gd name="T67" fmla="*/ 40 h 45"/>
                  <a:gd name="T68" fmla="*/ 24 w 25"/>
                  <a:gd name="T69" fmla="*/ 40 h 45"/>
                  <a:gd name="T70" fmla="*/ 25 w 25"/>
                  <a:gd name="T71" fmla="*/ 41 h 45"/>
                  <a:gd name="T72" fmla="*/ 25 w 25"/>
                  <a:gd name="T73" fmla="*/ 41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3"/>
                      <a:pt x="25" y="44"/>
                    </a:cubicBezTo>
                    <a:cubicBezTo>
                      <a:pt x="25" y="44"/>
                      <a:pt x="25" y="44"/>
                      <a:pt x="25" y="45"/>
                    </a:cubicBezTo>
                    <a:cubicBezTo>
                      <a:pt x="25" y="45"/>
                      <a:pt x="24" y="45"/>
                      <a:pt x="24" y="45"/>
                    </a:cubicBezTo>
                    <a:cubicBezTo>
                      <a:pt x="24" y="45"/>
                      <a:pt x="24" y="45"/>
                      <a:pt x="24" y="45"/>
                    </a:cubicBezTo>
                    <a:cubicBezTo>
                      <a:pt x="2" y="45"/>
                      <a:pt x="2" y="45"/>
                      <a:pt x="2" y="45"/>
                    </a:cubicBezTo>
                    <a:cubicBezTo>
                      <a:pt x="1" y="45"/>
                      <a:pt x="1" y="45"/>
                      <a:pt x="0" y="45"/>
                    </a:cubicBezTo>
                    <a:cubicBezTo>
                      <a:pt x="0" y="44"/>
                      <a:pt x="0" y="44"/>
                      <a:pt x="0" y="43"/>
                    </a:cubicBezTo>
                    <a:cubicBezTo>
                      <a:pt x="0" y="2"/>
                      <a:pt x="0" y="2"/>
                      <a:pt x="0" y="2"/>
                    </a:cubicBezTo>
                    <a:cubicBezTo>
                      <a:pt x="0" y="1"/>
                      <a:pt x="0" y="1"/>
                      <a:pt x="0" y="0"/>
                    </a:cubicBezTo>
                    <a:cubicBezTo>
                      <a:pt x="1" y="0"/>
                      <a:pt x="1" y="0"/>
                      <a:pt x="2" y="0"/>
                    </a:cubicBezTo>
                    <a:cubicBezTo>
                      <a:pt x="24" y="0"/>
                      <a:pt x="24" y="0"/>
                      <a:pt x="24" y="0"/>
                    </a:cubicBezTo>
                    <a:cubicBezTo>
                      <a:pt x="24" y="0"/>
                      <a:pt x="24" y="0"/>
                      <a:pt x="24" y="0"/>
                    </a:cubicBezTo>
                    <a:cubicBezTo>
                      <a:pt x="24" y="0"/>
                      <a:pt x="24" y="0"/>
                      <a:pt x="24" y="0"/>
                    </a:cubicBezTo>
                    <a:cubicBezTo>
                      <a:pt x="24" y="0"/>
                      <a:pt x="25" y="1"/>
                      <a:pt x="25" y="1"/>
                    </a:cubicBezTo>
                    <a:cubicBezTo>
                      <a:pt x="25" y="1"/>
                      <a:pt x="25" y="2"/>
                      <a:pt x="25" y="2"/>
                    </a:cubicBezTo>
                    <a:cubicBezTo>
                      <a:pt x="25" y="3"/>
                      <a:pt x="25" y="3"/>
                      <a:pt x="25" y="3"/>
                    </a:cubicBezTo>
                    <a:cubicBezTo>
                      <a:pt x="25" y="4"/>
                      <a:pt x="24" y="4"/>
                      <a:pt x="24" y="4"/>
                    </a:cubicBezTo>
                    <a:cubicBezTo>
                      <a:pt x="24" y="4"/>
                      <a:pt x="24" y="4"/>
                      <a:pt x="24" y="5"/>
                    </a:cubicBezTo>
                    <a:cubicBezTo>
                      <a:pt x="24" y="5"/>
                      <a:pt x="24" y="5"/>
                      <a:pt x="24" y="5"/>
                    </a:cubicBezTo>
                    <a:cubicBezTo>
                      <a:pt x="6" y="5"/>
                      <a:pt x="6" y="5"/>
                      <a:pt x="6" y="5"/>
                    </a:cubicBezTo>
                    <a:cubicBezTo>
                      <a:pt x="6" y="19"/>
                      <a:pt x="6" y="19"/>
                      <a:pt x="6" y="19"/>
                    </a:cubicBezTo>
                    <a:cubicBezTo>
                      <a:pt x="21" y="19"/>
                      <a:pt x="21" y="19"/>
                      <a:pt x="21" y="19"/>
                    </a:cubicBezTo>
                    <a:cubicBezTo>
                      <a:pt x="21" y="19"/>
                      <a:pt x="21" y="19"/>
                      <a:pt x="21" y="19"/>
                    </a:cubicBezTo>
                    <a:cubicBezTo>
                      <a:pt x="22" y="19"/>
                      <a:pt x="22" y="19"/>
                      <a:pt x="22" y="20"/>
                    </a:cubicBezTo>
                    <a:cubicBezTo>
                      <a:pt x="22" y="20"/>
                      <a:pt x="22" y="20"/>
                      <a:pt x="22" y="20"/>
                    </a:cubicBezTo>
                    <a:cubicBezTo>
                      <a:pt x="22" y="21"/>
                      <a:pt x="22" y="21"/>
                      <a:pt x="22" y="21"/>
                    </a:cubicBezTo>
                    <a:cubicBezTo>
                      <a:pt x="22" y="22"/>
                      <a:pt x="22" y="22"/>
                      <a:pt x="22" y="23"/>
                    </a:cubicBezTo>
                    <a:cubicBezTo>
                      <a:pt x="22" y="23"/>
                      <a:pt x="22" y="23"/>
                      <a:pt x="22" y="23"/>
                    </a:cubicBezTo>
                    <a:cubicBezTo>
                      <a:pt x="22" y="23"/>
                      <a:pt x="22" y="24"/>
                      <a:pt x="21" y="24"/>
                    </a:cubicBezTo>
                    <a:cubicBezTo>
                      <a:pt x="21" y="24"/>
                      <a:pt x="21" y="24"/>
                      <a:pt x="21" y="24"/>
                    </a:cubicBezTo>
                    <a:cubicBezTo>
                      <a:pt x="6" y="24"/>
                      <a:pt x="6" y="24"/>
                      <a:pt x="6" y="24"/>
                    </a:cubicBezTo>
                    <a:cubicBezTo>
                      <a:pt x="6" y="40"/>
                      <a:pt x="6" y="40"/>
                      <a:pt x="6" y="40"/>
                    </a:cubicBezTo>
                    <a:cubicBezTo>
                      <a:pt x="24" y="40"/>
                      <a:pt x="24" y="40"/>
                      <a:pt x="24" y="40"/>
                    </a:cubicBezTo>
                    <a:cubicBezTo>
                      <a:pt x="24" y="40"/>
                      <a:pt x="24" y="40"/>
                      <a:pt x="24" y="40"/>
                    </a:cubicBezTo>
                    <a:cubicBezTo>
                      <a:pt x="24" y="40"/>
                      <a:pt x="25" y="40"/>
                      <a:pt x="25" y="41"/>
                    </a:cubicBezTo>
                    <a:cubicBezTo>
                      <a:pt x="25" y="41"/>
                      <a:pt x="25" y="41"/>
                      <a:pt x="25" y="41"/>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6" name="Freeform 615">
                <a:extLst>
                  <a:ext uri="{FF2B5EF4-FFF2-40B4-BE49-F238E27FC236}">
                    <a16:creationId xmlns:a16="http://schemas.microsoft.com/office/drawing/2014/main" id="{D6787D6C-87A1-470F-BC07-676526CC85DE}"/>
                  </a:ext>
                </a:extLst>
              </p:cNvPr>
              <p:cNvSpPr>
                <a:spLocks/>
              </p:cNvSpPr>
              <p:nvPr userDrawn="1"/>
            </p:nvSpPr>
            <p:spPr bwMode="auto">
              <a:xfrm>
                <a:off x="5203" y="2886"/>
                <a:ext cx="25" cy="35"/>
              </a:xfrm>
              <a:custGeom>
                <a:avLst/>
                <a:gdLst>
                  <a:gd name="T0" fmla="*/ 33 w 33"/>
                  <a:gd name="T1" fmla="*/ 40 h 47"/>
                  <a:gd name="T2" fmla="*/ 33 w 33"/>
                  <a:gd name="T3" fmla="*/ 41 h 47"/>
                  <a:gd name="T4" fmla="*/ 33 w 33"/>
                  <a:gd name="T5" fmla="*/ 41 h 47"/>
                  <a:gd name="T6" fmla="*/ 33 w 33"/>
                  <a:gd name="T7" fmla="*/ 42 h 47"/>
                  <a:gd name="T8" fmla="*/ 32 w 33"/>
                  <a:gd name="T9" fmla="*/ 43 h 47"/>
                  <a:gd name="T10" fmla="*/ 31 w 33"/>
                  <a:gd name="T11" fmla="*/ 44 h 47"/>
                  <a:gd name="T12" fmla="*/ 28 w 33"/>
                  <a:gd name="T13" fmla="*/ 45 h 47"/>
                  <a:gd name="T14" fmla="*/ 24 w 33"/>
                  <a:gd name="T15" fmla="*/ 46 h 47"/>
                  <a:gd name="T16" fmla="*/ 20 w 33"/>
                  <a:gd name="T17" fmla="*/ 47 h 47"/>
                  <a:gd name="T18" fmla="*/ 12 w 33"/>
                  <a:gd name="T19" fmla="*/ 45 h 47"/>
                  <a:gd name="T20" fmla="*/ 6 w 33"/>
                  <a:gd name="T21" fmla="*/ 41 h 47"/>
                  <a:gd name="T22" fmla="*/ 2 w 33"/>
                  <a:gd name="T23" fmla="*/ 34 h 47"/>
                  <a:gd name="T24" fmla="*/ 0 w 33"/>
                  <a:gd name="T25" fmla="*/ 24 h 47"/>
                  <a:gd name="T26" fmla="*/ 2 w 33"/>
                  <a:gd name="T27" fmla="*/ 14 h 47"/>
                  <a:gd name="T28" fmla="*/ 6 w 33"/>
                  <a:gd name="T29" fmla="*/ 6 h 47"/>
                  <a:gd name="T30" fmla="*/ 12 w 33"/>
                  <a:gd name="T31" fmla="*/ 2 h 47"/>
                  <a:gd name="T32" fmla="*/ 20 w 33"/>
                  <a:gd name="T33" fmla="*/ 0 h 47"/>
                  <a:gd name="T34" fmla="*/ 24 w 33"/>
                  <a:gd name="T35" fmla="*/ 0 h 47"/>
                  <a:gd name="T36" fmla="*/ 28 w 33"/>
                  <a:gd name="T37" fmla="*/ 1 h 47"/>
                  <a:gd name="T38" fmla="*/ 30 w 33"/>
                  <a:gd name="T39" fmla="*/ 3 h 47"/>
                  <a:gd name="T40" fmla="*/ 32 w 33"/>
                  <a:gd name="T41" fmla="*/ 4 h 47"/>
                  <a:gd name="T42" fmla="*/ 33 w 33"/>
                  <a:gd name="T43" fmla="*/ 5 h 47"/>
                  <a:gd name="T44" fmla="*/ 33 w 33"/>
                  <a:gd name="T45" fmla="*/ 5 h 47"/>
                  <a:gd name="T46" fmla="*/ 33 w 33"/>
                  <a:gd name="T47" fmla="*/ 6 h 47"/>
                  <a:gd name="T48" fmla="*/ 33 w 33"/>
                  <a:gd name="T49" fmla="*/ 7 h 47"/>
                  <a:gd name="T50" fmla="*/ 33 w 33"/>
                  <a:gd name="T51" fmla="*/ 8 h 47"/>
                  <a:gd name="T52" fmla="*/ 33 w 33"/>
                  <a:gd name="T53" fmla="*/ 9 h 47"/>
                  <a:gd name="T54" fmla="*/ 33 w 33"/>
                  <a:gd name="T55" fmla="*/ 10 h 47"/>
                  <a:gd name="T56" fmla="*/ 32 w 33"/>
                  <a:gd name="T57" fmla="*/ 10 h 47"/>
                  <a:gd name="T58" fmla="*/ 31 w 33"/>
                  <a:gd name="T59" fmla="*/ 9 h 47"/>
                  <a:gd name="T60" fmla="*/ 28 w 33"/>
                  <a:gd name="T61" fmla="*/ 8 h 47"/>
                  <a:gd name="T62" fmla="*/ 25 w 33"/>
                  <a:gd name="T63" fmla="*/ 6 h 47"/>
                  <a:gd name="T64" fmla="*/ 20 w 33"/>
                  <a:gd name="T65" fmla="*/ 5 h 47"/>
                  <a:gd name="T66" fmla="*/ 15 w 33"/>
                  <a:gd name="T67" fmla="*/ 7 h 47"/>
                  <a:gd name="T68" fmla="*/ 10 w 33"/>
                  <a:gd name="T69" fmla="*/ 10 h 47"/>
                  <a:gd name="T70" fmla="*/ 8 w 33"/>
                  <a:gd name="T71" fmla="*/ 16 h 47"/>
                  <a:gd name="T72" fmla="*/ 7 w 33"/>
                  <a:gd name="T73" fmla="*/ 24 h 47"/>
                  <a:gd name="T74" fmla="*/ 8 w 33"/>
                  <a:gd name="T75" fmla="*/ 31 h 47"/>
                  <a:gd name="T76" fmla="*/ 10 w 33"/>
                  <a:gd name="T77" fmla="*/ 37 h 47"/>
                  <a:gd name="T78" fmla="*/ 15 w 33"/>
                  <a:gd name="T79" fmla="*/ 40 h 47"/>
                  <a:gd name="T80" fmla="*/ 20 w 33"/>
                  <a:gd name="T81" fmla="*/ 41 h 47"/>
                  <a:gd name="T82" fmla="*/ 25 w 33"/>
                  <a:gd name="T83" fmla="*/ 41 h 47"/>
                  <a:gd name="T84" fmla="*/ 29 w 33"/>
                  <a:gd name="T85" fmla="*/ 39 h 47"/>
                  <a:gd name="T86" fmla="*/ 31 w 33"/>
                  <a:gd name="T87" fmla="*/ 38 h 47"/>
                  <a:gd name="T88" fmla="*/ 32 w 33"/>
                  <a:gd name="T89" fmla="*/ 37 h 47"/>
                  <a:gd name="T90" fmla="*/ 33 w 33"/>
                  <a:gd name="T91" fmla="*/ 37 h 47"/>
                  <a:gd name="T92" fmla="*/ 33 w 33"/>
                  <a:gd name="T93" fmla="*/ 38 h 47"/>
                  <a:gd name="T94" fmla="*/ 33 w 33"/>
                  <a:gd name="T95" fmla="*/ 38 h 47"/>
                  <a:gd name="T96" fmla="*/ 33 w 33"/>
                  <a:gd name="T9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7">
                    <a:moveTo>
                      <a:pt x="33" y="40"/>
                    </a:moveTo>
                    <a:cubicBezTo>
                      <a:pt x="33" y="40"/>
                      <a:pt x="33" y="40"/>
                      <a:pt x="33" y="41"/>
                    </a:cubicBezTo>
                    <a:cubicBezTo>
                      <a:pt x="33" y="41"/>
                      <a:pt x="33" y="41"/>
                      <a:pt x="33" y="41"/>
                    </a:cubicBezTo>
                    <a:cubicBezTo>
                      <a:pt x="33" y="42"/>
                      <a:pt x="33" y="42"/>
                      <a:pt x="33" y="42"/>
                    </a:cubicBezTo>
                    <a:cubicBezTo>
                      <a:pt x="33" y="42"/>
                      <a:pt x="33" y="42"/>
                      <a:pt x="32" y="43"/>
                    </a:cubicBezTo>
                    <a:cubicBezTo>
                      <a:pt x="32" y="43"/>
                      <a:pt x="32" y="43"/>
                      <a:pt x="31" y="44"/>
                    </a:cubicBezTo>
                    <a:cubicBezTo>
                      <a:pt x="30" y="44"/>
                      <a:pt x="29" y="45"/>
                      <a:pt x="28" y="45"/>
                    </a:cubicBezTo>
                    <a:cubicBezTo>
                      <a:pt x="27" y="46"/>
                      <a:pt x="26" y="46"/>
                      <a:pt x="24" y="46"/>
                    </a:cubicBezTo>
                    <a:cubicBezTo>
                      <a:pt x="23" y="47"/>
                      <a:pt x="21" y="47"/>
                      <a:pt x="20" y="47"/>
                    </a:cubicBezTo>
                    <a:cubicBezTo>
                      <a:pt x="17" y="47"/>
                      <a:pt x="14" y="46"/>
                      <a:pt x="12" y="45"/>
                    </a:cubicBezTo>
                    <a:cubicBezTo>
                      <a:pt x="9" y="44"/>
                      <a:pt x="7" y="43"/>
                      <a:pt x="6" y="41"/>
                    </a:cubicBezTo>
                    <a:cubicBezTo>
                      <a:pt x="4" y="39"/>
                      <a:pt x="3" y="37"/>
                      <a:pt x="2" y="34"/>
                    </a:cubicBezTo>
                    <a:cubicBezTo>
                      <a:pt x="1" y="31"/>
                      <a:pt x="0" y="28"/>
                      <a:pt x="0" y="24"/>
                    </a:cubicBezTo>
                    <a:cubicBezTo>
                      <a:pt x="0" y="20"/>
                      <a:pt x="1" y="17"/>
                      <a:pt x="2" y="14"/>
                    </a:cubicBezTo>
                    <a:cubicBezTo>
                      <a:pt x="3" y="11"/>
                      <a:pt x="4" y="8"/>
                      <a:pt x="6" y="6"/>
                    </a:cubicBezTo>
                    <a:cubicBezTo>
                      <a:pt x="8" y="4"/>
                      <a:pt x="10" y="3"/>
                      <a:pt x="12" y="2"/>
                    </a:cubicBezTo>
                    <a:cubicBezTo>
                      <a:pt x="15" y="1"/>
                      <a:pt x="17" y="0"/>
                      <a:pt x="20" y="0"/>
                    </a:cubicBezTo>
                    <a:cubicBezTo>
                      <a:pt x="22" y="0"/>
                      <a:pt x="23" y="0"/>
                      <a:pt x="24" y="0"/>
                    </a:cubicBezTo>
                    <a:cubicBezTo>
                      <a:pt x="25" y="1"/>
                      <a:pt x="27" y="1"/>
                      <a:pt x="28" y="1"/>
                    </a:cubicBezTo>
                    <a:cubicBezTo>
                      <a:pt x="29" y="2"/>
                      <a:pt x="30" y="2"/>
                      <a:pt x="30" y="3"/>
                    </a:cubicBezTo>
                    <a:cubicBezTo>
                      <a:pt x="31" y="3"/>
                      <a:pt x="32" y="4"/>
                      <a:pt x="32" y="4"/>
                    </a:cubicBezTo>
                    <a:cubicBezTo>
                      <a:pt x="32" y="4"/>
                      <a:pt x="33" y="4"/>
                      <a:pt x="33" y="5"/>
                    </a:cubicBezTo>
                    <a:cubicBezTo>
                      <a:pt x="33" y="5"/>
                      <a:pt x="33" y="5"/>
                      <a:pt x="33" y="5"/>
                    </a:cubicBezTo>
                    <a:cubicBezTo>
                      <a:pt x="33" y="5"/>
                      <a:pt x="33" y="6"/>
                      <a:pt x="33" y="6"/>
                    </a:cubicBezTo>
                    <a:cubicBezTo>
                      <a:pt x="33" y="6"/>
                      <a:pt x="33" y="7"/>
                      <a:pt x="33" y="7"/>
                    </a:cubicBezTo>
                    <a:cubicBezTo>
                      <a:pt x="33" y="8"/>
                      <a:pt x="33" y="8"/>
                      <a:pt x="33" y="8"/>
                    </a:cubicBezTo>
                    <a:cubicBezTo>
                      <a:pt x="33" y="9"/>
                      <a:pt x="33" y="9"/>
                      <a:pt x="33" y="9"/>
                    </a:cubicBezTo>
                    <a:cubicBezTo>
                      <a:pt x="33" y="9"/>
                      <a:pt x="33" y="9"/>
                      <a:pt x="33" y="10"/>
                    </a:cubicBezTo>
                    <a:cubicBezTo>
                      <a:pt x="32" y="10"/>
                      <a:pt x="32" y="10"/>
                      <a:pt x="32" y="10"/>
                    </a:cubicBezTo>
                    <a:cubicBezTo>
                      <a:pt x="32" y="10"/>
                      <a:pt x="31" y="10"/>
                      <a:pt x="31" y="9"/>
                    </a:cubicBezTo>
                    <a:cubicBezTo>
                      <a:pt x="30" y="9"/>
                      <a:pt x="29" y="8"/>
                      <a:pt x="28" y="8"/>
                    </a:cubicBezTo>
                    <a:cubicBezTo>
                      <a:pt x="27" y="7"/>
                      <a:pt x="26" y="7"/>
                      <a:pt x="25" y="6"/>
                    </a:cubicBezTo>
                    <a:cubicBezTo>
                      <a:pt x="24" y="6"/>
                      <a:pt x="22" y="5"/>
                      <a:pt x="20" y="5"/>
                    </a:cubicBezTo>
                    <a:cubicBezTo>
                      <a:pt x="18" y="5"/>
                      <a:pt x="16" y="6"/>
                      <a:pt x="15" y="7"/>
                    </a:cubicBezTo>
                    <a:cubicBezTo>
                      <a:pt x="13" y="7"/>
                      <a:pt x="12" y="9"/>
                      <a:pt x="10" y="10"/>
                    </a:cubicBezTo>
                    <a:cubicBezTo>
                      <a:pt x="9" y="12"/>
                      <a:pt x="8" y="14"/>
                      <a:pt x="8" y="16"/>
                    </a:cubicBezTo>
                    <a:cubicBezTo>
                      <a:pt x="7" y="18"/>
                      <a:pt x="7" y="21"/>
                      <a:pt x="7" y="24"/>
                    </a:cubicBezTo>
                    <a:cubicBezTo>
                      <a:pt x="7" y="27"/>
                      <a:pt x="7" y="29"/>
                      <a:pt x="8" y="31"/>
                    </a:cubicBezTo>
                    <a:cubicBezTo>
                      <a:pt x="8" y="34"/>
                      <a:pt x="9" y="35"/>
                      <a:pt x="10" y="37"/>
                    </a:cubicBezTo>
                    <a:cubicBezTo>
                      <a:pt x="12" y="38"/>
                      <a:pt x="13" y="39"/>
                      <a:pt x="15" y="40"/>
                    </a:cubicBezTo>
                    <a:cubicBezTo>
                      <a:pt x="16" y="41"/>
                      <a:pt x="18" y="41"/>
                      <a:pt x="20" y="41"/>
                    </a:cubicBezTo>
                    <a:cubicBezTo>
                      <a:pt x="22" y="41"/>
                      <a:pt x="24" y="41"/>
                      <a:pt x="25" y="41"/>
                    </a:cubicBezTo>
                    <a:cubicBezTo>
                      <a:pt x="27" y="40"/>
                      <a:pt x="28" y="40"/>
                      <a:pt x="29" y="39"/>
                    </a:cubicBezTo>
                    <a:cubicBezTo>
                      <a:pt x="30" y="39"/>
                      <a:pt x="30" y="38"/>
                      <a:pt x="31" y="38"/>
                    </a:cubicBezTo>
                    <a:cubicBezTo>
                      <a:pt x="32" y="37"/>
                      <a:pt x="32" y="37"/>
                      <a:pt x="32" y="37"/>
                    </a:cubicBezTo>
                    <a:cubicBezTo>
                      <a:pt x="33" y="37"/>
                      <a:pt x="33" y="37"/>
                      <a:pt x="33" y="37"/>
                    </a:cubicBezTo>
                    <a:cubicBezTo>
                      <a:pt x="33" y="37"/>
                      <a:pt x="33" y="37"/>
                      <a:pt x="33" y="38"/>
                    </a:cubicBezTo>
                    <a:cubicBezTo>
                      <a:pt x="33" y="38"/>
                      <a:pt x="33" y="38"/>
                      <a:pt x="33" y="38"/>
                    </a:cubicBezTo>
                    <a:cubicBezTo>
                      <a:pt x="33" y="39"/>
                      <a:pt x="33" y="39"/>
                      <a:pt x="33" y="40"/>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7" name="Freeform 616">
                <a:extLst>
                  <a:ext uri="{FF2B5EF4-FFF2-40B4-BE49-F238E27FC236}">
                    <a16:creationId xmlns:a16="http://schemas.microsoft.com/office/drawing/2014/main" id="{221EE983-6F59-4ACF-8C49-74F90DC086AE}"/>
                  </a:ext>
                </a:extLst>
              </p:cNvPr>
              <p:cNvSpPr>
                <a:spLocks/>
              </p:cNvSpPr>
              <p:nvPr userDrawn="1"/>
            </p:nvSpPr>
            <p:spPr bwMode="auto">
              <a:xfrm>
                <a:off x="5234" y="2886"/>
                <a:ext cx="25" cy="35"/>
              </a:xfrm>
              <a:custGeom>
                <a:avLst/>
                <a:gdLst>
                  <a:gd name="T0" fmla="*/ 33 w 33"/>
                  <a:gd name="T1" fmla="*/ 45 h 46"/>
                  <a:gd name="T2" fmla="*/ 33 w 33"/>
                  <a:gd name="T3" fmla="*/ 46 h 46"/>
                  <a:gd name="T4" fmla="*/ 33 w 33"/>
                  <a:gd name="T5" fmla="*/ 46 h 46"/>
                  <a:gd name="T6" fmla="*/ 32 w 33"/>
                  <a:gd name="T7" fmla="*/ 46 h 46"/>
                  <a:gd name="T8" fmla="*/ 30 w 33"/>
                  <a:gd name="T9" fmla="*/ 46 h 46"/>
                  <a:gd name="T10" fmla="*/ 29 w 33"/>
                  <a:gd name="T11" fmla="*/ 46 h 46"/>
                  <a:gd name="T12" fmla="*/ 28 w 33"/>
                  <a:gd name="T13" fmla="*/ 46 h 46"/>
                  <a:gd name="T14" fmla="*/ 27 w 33"/>
                  <a:gd name="T15" fmla="*/ 46 h 46"/>
                  <a:gd name="T16" fmla="*/ 27 w 33"/>
                  <a:gd name="T17" fmla="*/ 45 h 46"/>
                  <a:gd name="T18" fmla="*/ 27 w 33"/>
                  <a:gd name="T19" fmla="*/ 25 h 46"/>
                  <a:gd name="T20" fmla="*/ 6 w 33"/>
                  <a:gd name="T21" fmla="*/ 25 h 46"/>
                  <a:gd name="T22" fmla="*/ 6 w 33"/>
                  <a:gd name="T23" fmla="*/ 45 h 46"/>
                  <a:gd name="T24" fmla="*/ 6 w 33"/>
                  <a:gd name="T25" fmla="*/ 46 h 46"/>
                  <a:gd name="T26" fmla="*/ 6 w 33"/>
                  <a:gd name="T27" fmla="*/ 46 h 46"/>
                  <a:gd name="T28" fmla="*/ 5 w 33"/>
                  <a:gd name="T29" fmla="*/ 46 h 46"/>
                  <a:gd name="T30" fmla="*/ 3 w 33"/>
                  <a:gd name="T31" fmla="*/ 46 h 46"/>
                  <a:gd name="T32" fmla="*/ 2 w 33"/>
                  <a:gd name="T33" fmla="*/ 46 h 46"/>
                  <a:gd name="T34" fmla="*/ 1 w 33"/>
                  <a:gd name="T35" fmla="*/ 46 h 46"/>
                  <a:gd name="T36" fmla="*/ 1 w 33"/>
                  <a:gd name="T37" fmla="*/ 46 h 46"/>
                  <a:gd name="T38" fmla="*/ 0 w 33"/>
                  <a:gd name="T39" fmla="*/ 45 h 46"/>
                  <a:gd name="T40" fmla="*/ 0 w 33"/>
                  <a:gd name="T41" fmla="*/ 2 h 46"/>
                  <a:gd name="T42" fmla="*/ 1 w 33"/>
                  <a:gd name="T43" fmla="*/ 1 h 46"/>
                  <a:gd name="T44" fmla="*/ 1 w 33"/>
                  <a:gd name="T45" fmla="*/ 1 h 46"/>
                  <a:gd name="T46" fmla="*/ 2 w 33"/>
                  <a:gd name="T47" fmla="*/ 1 h 46"/>
                  <a:gd name="T48" fmla="*/ 3 w 33"/>
                  <a:gd name="T49" fmla="*/ 0 h 46"/>
                  <a:gd name="T50" fmla="*/ 5 w 33"/>
                  <a:gd name="T51" fmla="*/ 1 h 46"/>
                  <a:gd name="T52" fmla="*/ 6 w 33"/>
                  <a:gd name="T53" fmla="*/ 1 h 46"/>
                  <a:gd name="T54" fmla="*/ 6 w 33"/>
                  <a:gd name="T55" fmla="*/ 1 h 46"/>
                  <a:gd name="T56" fmla="*/ 6 w 33"/>
                  <a:gd name="T57" fmla="*/ 2 h 46"/>
                  <a:gd name="T58" fmla="*/ 6 w 33"/>
                  <a:gd name="T59" fmla="*/ 20 h 46"/>
                  <a:gd name="T60" fmla="*/ 27 w 33"/>
                  <a:gd name="T61" fmla="*/ 20 h 46"/>
                  <a:gd name="T62" fmla="*/ 27 w 33"/>
                  <a:gd name="T63" fmla="*/ 2 h 46"/>
                  <a:gd name="T64" fmla="*/ 27 w 33"/>
                  <a:gd name="T65" fmla="*/ 1 h 46"/>
                  <a:gd name="T66" fmla="*/ 28 w 33"/>
                  <a:gd name="T67" fmla="*/ 1 h 46"/>
                  <a:gd name="T68" fmla="*/ 29 w 33"/>
                  <a:gd name="T69" fmla="*/ 1 h 46"/>
                  <a:gd name="T70" fmla="*/ 30 w 33"/>
                  <a:gd name="T71" fmla="*/ 0 h 46"/>
                  <a:gd name="T72" fmla="*/ 32 w 33"/>
                  <a:gd name="T73" fmla="*/ 1 h 46"/>
                  <a:gd name="T74" fmla="*/ 33 w 33"/>
                  <a:gd name="T75" fmla="*/ 1 h 46"/>
                  <a:gd name="T76" fmla="*/ 33 w 33"/>
                  <a:gd name="T77" fmla="*/ 1 h 46"/>
                  <a:gd name="T78" fmla="*/ 33 w 33"/>
                  <a:gd name="T79" fmla="*/ 2 h 46"/>
                  <a:gd name="T80" fmla="*/ 33 w 33"/>
                  <a:gd name="T81"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6">
                    <a:moveTo>
                      <a:pt x="33" y="45"/>
                    </a:moveTo>
                    <a:cubicBezTo>
                      <a:pt x="33" y="45"/>
                      <a:pt x="33" y="46"/>
                      <a:pt x="33" y="46"/>
                    </a:cubicBezTo>
                    <a:cubicBezTo>
                      <a:pt x="33" y="46"/>
                      <a:pt x="33" y="46"/>
                      <a:pt x="33" y="46"/>
                    </a:cubicBezTo>
                    <a:cubicBezTo>
                      <a:pt x="32" y="46"/>
                      <a:pt x="32" y="46"/>
                      <a:pt x="32" y="46"/>
                    </a:cubicBezTo>
                    <a:cubicBezTo>
                      <a:pt x="31" y="46"/>
                      <a:pt x="31" y="46"/>
                      <a:pt x="30" y="46"/>
                    </a:cubicBezTo>
                    <a:cubicBezTo>
                      <a:pt x="30" y="46"/>
                      <a:pt x="29" y="46"/>
                      <a:pt x="29" y="46"/>
                    </a:cubicBezTo>
                    <a:cubicBezTo>
                      <a:pt x="28" y="46"/>
                      <a:pt x="28" y="46"/>
                      <a:pt x="28" y="46"/>
                    </a:cubicBezTo>
                    <a:cubicBezTo>
                      <a:pt x="28" y="46"/>
                      <a:pt x="27" y="46"/>
                      <a:pt x="27" y="46"/>
                    </a:cubicBezTo>
                    <a:cubicBezTo>
                      <a:pt x="27" y="46"/>
                      <a:pt x="27" y="45"/>
                      <a:pt x="27" y="45"/>
                    </a:cubicBezTo>
                    <a:cubicBezTo>
                      <a:pt x="27" y="25"/>
                      <a:pt x="27" y="25"/>
                      <a:pt x="27" y="25"/>
                    </a:cubicBezTo>
                    <a:cubicBezTo>
                      <a:pt x="6" y="25"/>
                      <a:pt x="6" y="25"/>
                      <a:pt x="6" y="25"/>
                    </a:cubicBezTo>
                    <a:cubicBezTo>
                      <a:pt x="6" y="45"/>
                      <a:pt x="6" y="45"/>
                      <a:pt x="6" y="45"/>
                    </a:cubicBezTo>
                    <a:cubicBezTo>
                      <a:pt x="6" y="45"/>
                      <a:pt x="6" y="46"/>
                      <a:pt x="6" y="46"/>
                    </a:cubicBezTo>
                    <a:cubicBezTo>
                      <a:pt x="6" y="46"/>
                      <a:pt x="6" y="46"/>
                      <a:pt x="6" y="46"/>
                    </a:cubicBezTo>
                    <a:cubicBezTo>
                      <a:pt x="6" y="46"/>
                      <a:pt x="5" y="46"/>
                      <a:pt x="5" y="46"/>
                    </a:cubicBezTo>
                    <a:cubicBezTo>
                      <a:pt x="4" y="46"/>
                      <a:pt x="4" y="46"/>
                      <a:pt x="3" y="46"/>
                    </a:cubicBezTo>
                    <a:cubicBezTo>
                      <a:pt x="3" y="46"/>
                      <a:pt x="2" y="46"/>
                      <a:pt x="2" y="46"/>
                    </a:cubicBezTo>
                    <a:cubicBezTo>
                      <a:pt x="2" y="46"/>
                      <a:pt x="1" y="46"/>
                      <a:pt x="1" y="46"/>
                    </a:cubicBezTo>
                    <a:cubicBezTo>
                      <a:pt x="1" y="46"/>
                      <a:pt x="1" y="46"/>
                      <a:pt x="1" y="46"/>
                    </a:cubicBezTo>
                    <a:cubicBezTo>
                      <a:pt x="0" y="46"/>
                      <a:pt x="0" y="45"/>
                      <a:pt x="0" y="45"/>
                    </a:cubicBezTo>
                    <a:cubicBezTo>
                      <a:pt x="0" y="2"/>
                      <a:pt x="0" y="2"/>
                      <a:pt x="0" y="2"/>
                    </a:cubicBezTo>
                    <a:cubicBezTo>
                      <a:pt x="0" y="1"/>
                      <a:pt x="0" y="1"/>
                      <a:pt x="1" y="1"/>
                    </a:cubicBezTo>
                    <a:cubicBezTo>
                      <a:pt x="1" y="1"/>
                      <a:pt x="1" y="1"/>
                      <a:pt x="1" y="1"/>
                    </a:cubicBezTo>
                    <a:cubicBezTo>
                      <a:pt x="1" y="1"/>
                      <a:pt x="2" y="1"/>
                      <a:pt x="2" y="1"/>
                    </a:cubicBezTo>
                    <a:cubicBezTo>
                      <a:pt x="2" y="0"/>
                      <a:pt x="3" y="0"/>
                      <a:pt x="3" y="0"/>
                    </a:cubicBezTo>
                    <a:cubicBezTo>
                      <a:pt x="4" y="0"/>
                      <a:pt x="4" y="0"/>
                      <a:pt x="5" y="1"/>
                    </a:cubicBezTo>
                    <a:cubicBezTo>
                      <a:pt x="5" y="1"/>
                      <a:pt x="6" y="1"/>
                      <a:pt x="6" y="1"/>
                    </a:cubicBezTo>
                    <a:cubicBezTo>
                      <a:pt x="6" y="1"/>
                      <a:pt x="6" y="1"/>
                      <a:pt x="6" y="1"/>
                    </a:cubicBezTo>
                    <a:cubicBezTo>
                      <a:pt x="6" y="1"/>
                      <a:pt x="6" y="1"/>
                      <a:pt x="6" y="2"/>
                    </a:cubicBezTo>
                    <a:cubicBezTo>
                      <a:pt x="6" y="20"/>
                      <a:pt x="6" y="20"/>
                      <a:pt x="6" y="20"/>
                    </a:cubicBezTo>
                    <a:cubicBezTo>
                      <a:pt x="27" y="20"/>
                      <a:pt x="27" y="20"/>
                      <a:pt x="27" y="20"/>
                    </a:cubicBezTo>
                    <a:cubicBezTo>
                      <a:pt x="27" y="2"/>
                      <a:pt x="27" y="2"/>
                      <a:pt x="27" y="2"/>
                    </a:cubicBezTo>
                    <a:cubicBezTo>
                      <a:pt x="27" y="1"/>
                      <a:pt x="27" y="1"/>
                      <a:pt x="27" y="1"/>
                    </a:cubicBezTo>
                    <a:cubicBezTo>
                      <a:pt x="27" y="1"/>
                      <a:pt x="28" y="1"/>
                      <a:pt x="28" y="1"/>
                    </a:cubicBezTo>
                    <a:cubicBezTo>
                      <a:pt x="28" y="1"/>
                      <a:pt x="28" y="1"/>
                      <a:pt x="29" y="1"/>
                    </a:cubicBezTo>
                    <a:cubicBezTo>
                      <a:pt x="29" y="0"/>
                      <a:pt x="30" y="0"/>
                      <a:pt x="30" y="0"/>
                    </a:cubicBezTo>
                    <a:cubicBezTo>
                      <a:pt x="31" y="0"/>
                      <a:pt x="31" y="0"/>
                      <a:pt x="32" y="1"/>
                    </a:cubicBezTo>
                    <a:cubicBezTo>
                      <a:pt x="32" y="1"/>
                      <a:pt x="32" y="1"/>
                      <a:pt x="33" y="1"/>
                    </a:cubicBezTo>
                    <a:cubicBezTo>
                      <a:pt x="33" y="1"/>
                      <a:pt x="33" y="1"/>
                      <a:pt x="33" y="1"/>
                    </a:cubicBezTo>
                    <a:cubicBezTo>
                      <a:pt x="33" y="1"/>
                      <a:pt x="33" y="1"/>
                      <a:pt x="33" y="2"/>
                    </a:cubicBezTo>
                    <a:lnTo>
                      <a:pt x="33"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8" name="Freeform 617">
                <a:extLst>
                  <a:ext uri="{FF2B5EF4-FFF2-40B4-BE49-F238E27FC236}">
                    <a16:creationId xmlns:a16="http://schemas.microsoft.com/office/drawing/2014/main" id="{17E77FF0-3D05-4E98-9A55-923788A26FD9}"/>
                  </a:ext>
                </a:extLst>
              </p:cNvPr>
              <p:cNvSpPr>
                <a:spLocks/>
              </p:cNvSpPr>
              <p:nvPr userDrawn="1"/>
            </p:nvSpPr>
            <p:spPr bwMode="auto">
              <a:xfrm>
                <a:off x="5264" y="2887"/>
                <a:ext cx="26" cy="34"/>
              </a:xfrm>
              <a:custGeom>
                <a:avLst/>
                <a:gdLst>
                  <a:gd name="T0" fmla="*/ 34 w 34"/>
                  <a:gd name="T1" fmla="*/ 2 h 45"/>
                  <a:gd name="T2" fmla="*/ 34 w 34"/>
                  <a:gd name="T3" fmla="*/ 3 h 45"/>
                  <a:gd name="T4" fmla="*/ 33 w 34"/>
                  <a:gd name="T5" fmla="*/ 4 h 45"/>
                  <a:gd name="T6" fmla="*/ 33 w 34"/>
                  <a:gd name="T7" fmla="*/ 5 h 45"/>
                  <a:gd name="T8" fmla="*/ 33 w 34"/>
                  <a:gd name="T9" fmla="*/ 5 h 45"/>
                  <a:gd name="T10" fmla="*/ 20 w 34"/>
                  <a:gd name="T11" fmla="*/ 5 h 45"/>
                  <a:gd name="T12" fmla="*/ 20 w 34"/>
                  <a:gd name="T13" fmla="*/ 44 h 45"/>
                  <a:gd name="T14" fmla="*/ 20 w 34"/>
                  <a:gd name="T15" fmla="*/ 45 h 45"/>
                  <a:gd name="T16" fmla="*/ 19 w 34"/>
                  <a:gd name="T17" fmla="*/ 45 h 45"/>
                  <a:gd name="T18" fmla="*/ 18 w 34"/>
                  <a:gd name="T19" fmla="*/ 45 h 45"/>
                  <a:gd name="T20" fmla="*/ 17 w 34"/>
                  <a:gd name="T21" fmla="*/ 45 h 45"/>
                  <a:gd name="T22" fmla="*/ 15 w 34"/>
                  <a:gd name="T23" fmla="*/ 45 h 45"/>
                  <a:gd name="T24" fmla="*/ 14 w 34"/>
                  <a:gd name="T25" fmla="*/ 45 h 45"/>
                  <a:gd name="T26" fmla="*/ 14 w 34"/>
                  <a:gd name="T27" fmla="*/ 45 h 45"/>
                  <a:gd name="T28" fmla="*/ 14 w 34"/>
                  <a:gd name="T29" fmla="*/ 44 h 45"/>
                  <a:gd name="T30" fmla="*/ 14 w 34"/>
                  <a:gd name="T31" fmla="*/ 5 h 45"/>
                  <a:gd name="T32" fmla="*/ 1 w 34"/>
                  <a:gd name="T33" fmla="*/ 5 h 45"/>
                  <a:gd name="T34" fmla="*/ 0 w 34"/>
                  <a:gd name="T35" fmla="*/ 5 h 45"/>
                  <a:gd name="T36" fmla="*/ 0 w 34"/>
                  <a:gd name="T37" fmla="*/ 4 h 45"/>
                  <a:gd name="T38" fmla="*/ 0 w 34"/>
                  <a:gd name="T39" fmla="*/ 3 h 45"/>
                  <a:gd name="T40" fmla="*/ 0 w 34"/>
                  <a:gd name="T41" fmla="*/ 2 h 45"/>
                  <a:gd name="T42" fmla="*/ 0 w 34"/>
                  <a:gd name="T43" fmla="*/ 1 h 45"/>
                  <a:gd name="T44" fmla="*/ 0 w 34"/>
                  <a:gd name="T45" fmla="*/ 0 h 45"/>
                  <a:gd name="T46" fmla="*/ 0 w 34"/>
                  <a:gd name="T47" fmla="*/ 0 h 45"/>
                  <a:gd name="T48" fmla="*/ 1 w 34"/>
                  <a:gd name="T49" fmla="*/ 0 h 45"/>
                  <a:gd name="T50" fmla="*/ 33 w 34"/>
                  <a:gd name="T51" fmla="*/ 0 h 45"/>
                  <a:gd name="T52" fmla="*/ 33 w 34"/>
                  <a:gd name="T53" fmla="*/ 0 h 45"/>
                  <a:gd name="T54" fmla="*/ 33 w 34"/>
                  <a:gd name="T55" fmla="*/ 0 h 45"/>
                  <a:gd name="T56" fmla="*/ 34 w 34"/>
                  <a:gd name="T57" fmla="*/ 1 h 45"/>
                  <a:gd name="T58" fmla="*/ 34 w 34"/>
                  <a:gd name="T5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5">
                    <a:moveTo>
                      <a:pt x="34" y="2"/>
                    </a:moveTo>
                    <a:cubicBezTo>
                      <a:pt x="34" y="3"/>
                      <a:pt x="34" y="3"/>
                      <a:pt x="34" y="3"/>
                    </a:cubicBezTo>
                    <a:cubicBezTo>
                      <a:pt x="34" y="4"/>
                      <a:pt x="34" y="4"/>
                      <a:pt x="33" y="4"/>
                    </a:cubicBezTo>
                    <a:cubicBezTo>
                      <a:pt x="33" y="4"/>
                      <a:pt x="33" y="5"/>
                      <a:pt x="33" y="5"/>
                    </a:cubicBezTo>
                    <a:cubicBezTo>
                      <a:pt x="33" y="5"/>
                      <a:pt x="33" y="5"/>
                      <a:pt x="33" y="5"/>
                    </a:cubicBezTo>
                    <a:cubicBezTo>
                      <a:pt x="20" y="5"/>
                      <a:pt x="20" y="5"/>
                      <a:pt x="20" y="5"/>
                    </a:cubicBezTo>
                    <a:cubicBezTo>
                      <a:pt x="20" y="44"/>
                      <a:pt x="20" y="44"/>
                      <a:pt x="20" y="44"/>
                    </a:cubicBezTo>
                    <a:cubicBezTo>
                      <a:pt x="20" y="44"/>
                      <a:pt x="20" y="45"/>
                      <a:pt x="20" y="45"/>
                    </a:cubicBezTo>
                    <a:cubicBezTo>
                      <a:pt x="20" y="45"/>
                      <a:pt x="19" y="45"/>
                      <a:pt x="19" y="45"/>
                    </a:cubicBezTo>
                    <a:cubicBezTo>
                      <a:pt x="19" y="45"/>
                      <a:pt x="19" y="45"/>
                      <a:pt x="18" y="45"/>
                    </a:cubicBezTo>
                    <a:cubicBezTo>
                      <a:pt x="18" y="45"/>
                      <a:pt x="17" y="45"/>
                      <a:pt x="17" y="45"/>
                    </a:cubicBezTo>
                    <a:cubicBezTo>
                      <a:pt x="16" y="45"/>
                      <a:pt x="16" y="45"/>
                      <a:pt x="15" y="45"/>
                    </a:cubicBezTo>
                    <a:cubicBezTo>
                      <a:pt x="15" y="45"/>
                      <a:pt x="15" y="45"/>
                      <a:pt x="14" y="45"/>
                    </a:cubicBezTo>
                    <a:cubicBezTo>
                      <a:pt x="14" y="45"/>
                      <a:pt x="14" y="45"/>
                      <a:pt x="14" y="45"/>
                    </a:cubicBezTo>
                    <a:cubicBezTo>
                      <a:pt x="14" y="45"/>
                      <a:pt x="14" y="44"/>
                      <a:pt x="14" y="44"/>
                    </a:cubicBezTo>
                    <a:cubicBezTo>
                      <a:pt x="14" y="5"/>
                      <a:pt x="14" y="5"/>
                      <a:pt x="14" y="5"/>
                    </a:cubicBezTo>
                    <a:cubicBezTo>
                      <a:pt x="1" y="5"/>
                      <a:pt x="1" y="5"/>
                      <a:pt x="1" y="5"/>
                    </a:cubicBezTo>
                    <a:cubicBezTo>
                      <a:pt x="1" y="5"/>
                      <a:pt x="1" y="5"/>
                      <a:pt x="0" y="5"/>
                    </a:cubicBezTo>
                    <a:cubicBezTo>
                      <a:pt x="0" y="5"/>
                      <a:pt x="0" y="4"/>
                      <a:pt x="0" y="4"/>
                    </a:cubicBezTo>
                    <a:cubicBezTo>
                      <a:pt x="0" y="4"/>
                      <a:pt x="0" y="4"/>
                      <a:pt x="0" y="3"/>
                    </a:cubicBezTo>
                    <a:cubicBezTo>
                      <a:pt x="0" y="3"/>
                      <a:pt x="0" y="3"/>
                      <a:pt x="0" y="2"/>
                    </a:cubicBezTo>
                    <a:cubicBezTo>
                      <a:pt x="0" y="2"/>
                      <a:pt x="0" y="1"/>
                      <a:pt x="0" y="1"/>
                    </a:cubicBezTo>
                    <a:cubicBezTo>
                      <a:pt x="0" y="1"/>
                      <a:pt x="0" y="0"/>
                      <a:pt x="0" y="0"/>
                    </a:cubicBezTo>
                    <a:cubicBezTo>
                      <a:pt x="0" y="0"/>
                      <a:pt x="0" y="0"/>
                      <a:pt x="0" y="0"/>
                    </a:cubicBezTo>
                    <a:cubicBezTo>
                      <a:pt x="1" y="0"/>
                      <a:pt x="1" y="0"/>
                      <a:pt x="1" y="0"/>
                    </a:cubicBezTo>
                    <a:cubicBezTo>
                      <a:pt x="33" y="0"/>
                      <a:pt x="33" y="0"/>
                      <a:pt x="33" y="0"/>
                    </a:cubicBezTo>
                    <a:cubicBezTo>
                      <a:pt x="33" y="0"/>
                      <a:pt x="33" y="0"/>
                      <a:pt x="33" y="0"/>
                    </a:cubicBezTo>
                    <a:cubicBezTo>
                      <a:pt x="33" y="0"/>
                      <a:pt x="33" y="0"/>
                      <a:pt x="33" y="0"/>
                    </a:cubicBezTo>
                    <a:cubicBezTo>
                      <a:pt x="34" y="0"/>
                      <a:pt x="34" y="1"/>
                      <a:pt x="34" y="1"/>
                    </a:cubicBezTo>
                    <a:cubicBezTo>
                      <a:pt x="34" y="1"/>
                      <a:pt x="34" y="2"/>
                      <a:pt x="34" y="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9" name="Freeform 618">
                <a:extLst>
                  <a:ext uri="{FF2B5EF4-FFF2-40B4-BE49-F238E27FC236}">
                    <a16:creationId xmlns:a16="http://schemas.microsoft.com/office/drawing/2014/main" id="{98B70EC4-74E3-4E16-B393-E16244F0748E}"/>
                  </a:ext>
                </a:extLst>
              </p:cNvPr>
              <p:cNvSpPr>
                <a:spLocks/>
              </p:cNvSpPr>
              <p:nvPr userDrawn="1"/>
            </p:nvSpPr>
            <p:spPr bwMode="auto">
              <a:xfrm>
                <a:off x="5294" y="2887"/>
                <a:ext cx="20" cy="34"/>
              </a:xfrm>
              <a:custGeom>
                <a:avLst/>
                <a:gdLst>
                  <a:gd name="T0" fmla="*/ 26 w 26"/>
                  <a:gd name="T1" fmla="*/ 43 h 45"/>
                  <a:gd name="T2" fmla="*/ 26 w 26"/>
                  <a:gd name="T3" fmla="*/ 44 h 45"/>
                  <a:gd name="T4" fmla="*/ 25 w 26"/>
                  <a:gd name="T5" fmla="*/ 45 h 45"/>
                  <a:gd name="T6" fmla="*/ 25 w 26"/>
                  <a:gd name="T7" fmla="*/ 45 h 45"/>
                  <a:gd name="T8" fmla="*/ 24 w 26"/>
                  <a:gd name="T9" fmla="*/ 45 h 45"/>
                  <a:gd name="T10" fmla="*/ 3 w 26"/>
                  <a:gd name="T11" fmla="*/ 45 h 45"/>
                  <a:gd name="T12" fmla="*/ 1 w 26"/>
                  <a:gd name="T13" fmla="*/ 45 h 45"/>
                  <a:gd name="T14" fmla="*/ 0 w 26"/>
                  <a:gd name="T15" fmla="*/ 43 h 45"/>
                  <a:gd name="T16" fmla="*/ 0 w 26"/>
                  <a:gd name="T17" fmla="*/ 2 h 45"/>
                  <a:gd name="T18" fmla="*/ 1 w 26"/>
                  <a:gd name="T19" fmla="*/ 0 h 45"/>
                  <a:gd name="T20" fmla="*/ 3 w 26"/>
                  <a:gd name="T21" fmla="*/ 0 h 45"/>
                  <a:gd name="T22" fmla="*/ 24 w 26"/>
                  <a:gd name="T23" fmla="*/ 0 h 45"/>
                  <a:gd name="T24" fmla="*/ 25 w 26"/>
                  <a:gd name="T25" fmla="*/ 0 h 45"/>
                  <a:gd name="T26" fmla="*/ 25 w 26"/>
                  <a:gd name="T27" fmla="*/ 0 h 45"/>
                  <a:gd name="T28" fmla="*/ 25 w 26"/>
                  <a:gd name="T29" fmla="*/ 1 h 45"/>
                  <a:gd name="T30" fmla="*/ 25 w 26"/>
                  <a:gd name="T31" fmla="*/ 2 h 45"/>
                  <a:gd name="T32" fmla="*/ 25 w 26"/>
                  <a:gd name="T33" fmla="*/ 3 h 45"/>
                  <a:gd name="T34" fmla="*/ 25 w 26"/>
                  <a:gd name="T35" fmla="*/ 4 h 45"/>
                  <a:gd name="T36" fmla="*/ 25 w 26"/>
                  <a:gd name="T37" fmla="*/ 5 h 45"/>
                  <a:gd name="T38" fmla="*/ 24 w 26"/>
                  <a:gd name="T39" fmla="*/ 5 h 45"/>
                  <a:gd name="T40" fmla="*/ 6 w 26"/>
                  <a:gd name="T41" fmla="*/ 5 h 45"/>
                  <a:gd name="T42" fmla="*/ 6 w 26"/>
                  <a:gd name="T43" fmla="*/ 19 h 45"/>
                  <a:gd name="T44" fmla="*/ 22 w 26"/>
                  <a:gd name="T45" fmla="*/ 19 h 45"/>
                  <a:gd name="T46" fmla="*/ 22 w 26"/>
                  <a:gd name="T47" fmla="*/ 19 h 45"/>
                  <a:gd name="T48" fmla="*/ 23 w 26"/>
                  <a:gd name="T49" fmla="*/ 20 h 45"/>
                  <a:gd name="T50" fmla="*/ 23 w 26"/>
                  <a:gd name="T51" fmla="*/ 20 h 45"/>
                  <a:gd name="T52" fmla="*/ 23 w 26"/>
                  <a:gd name="T53" fmla="*/ 21 h 45"/>
                  <a:gd name="T54" fmla="*/ 23 w 26"/>
                  <a:gd name="T55" fmla="*/ 23 h 45"/>
                  <a:gd name="T56" fmla="*/ 23 w 26"/>
                  <a:gd name="T57" fmla="*/ 23 h 45"/>
                  <a:gd name="T58" fmla="*/ 22 w 26"/>
                  <a:gd name="T59" fmla="*/ 24 h 45"/>
                  <a:gd name="T60" fmla="*/ 22 w 26"/>
                  <a:gd name="T61" fmla="*/ 24 h 45"/>
                  <a:gd name="T62" fmla="*/ 6 w 26"/>
                  <a:gd name="T63" fmla="*/ 24 h 45"/>
                  <a:gd name="T64" fmla="*/ 6 w 26"/>
                  <a:gd name="T65" fmla="*/ 40 h 45"/>
                  <a:gd name="T66" fmla="*/ 24 w 26"/>
                  <a:gd name="T67" fmla="*/ 40 h 45"/>
                  <a:gd name="T68" fmla="*/ 25 w 26"/>
                  <a:gd name="T69" fmla="*/ 40 h 45"/>
                  <a:gd name="T70" fmla="*/ 25 w 26"/>
                  <a:gd name="T71" fmla="*/ 41 h 45"/>
                  <a:gd name="T72" fmla="*/ 26 w 26"/>
                  <a:gd name="T73" fmla="*/ 41 h 45"/>
                  <a:gd name="T74" fmla="*/ 26 w 26"/>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45">
                    <a:moveTo>
                      <a:pt x="26" y="43"/>
                    </a:moveTo>
                    <a:cubicBezTo>
                      <a:pt x="26" y="43"/>
                      <a:pt x="26" y="43"/>
                      <a:pt x="26" y="44"/>
                    </a:cubicBezTo>
                    <a:cubicBezTo>
                      <a:pt x="26" y="44"/>
                      <a:pt x="25" y="44"/>
                      <a:pt x="25" y="45"/>
                    </a:cubicBezTo>
                    <a:cubicBezTo>
                      <a:pt x="25" y="45"/>
                      <a:pt x="25" y="45"/>
                      <a:pt x="25" y="45"/>
                    </a:cubicBezTo>
                    <a:cubicBezTo>
                      <a:pt x="25" y="45"/>
                      <a:pt x="25" y="45"/>
                      <a:pt x="24" y="45"/>
                    </a:cubicBezTo>
                    <a:cubicBezTo>
                      <a:pt x="3" y="45"/>
                      <a:pt x="3" y="45"/>
                      <a:pt x="3" y="45"/>
                    </a:cubicBezTo>
                    <a:cubicBezTo>
                      <a:pt x="2" y="45"/>
                      <a:pt x="2" y="45"/>
                      <a:pt x="1" y="45"/>
                    </a:cubicBezTo>
                    <a:cubicBezTo>
                      <a:pt x="1" y="44"/>
                      <a:pt x="0" y="44"/>
                      <a:pt x="0" y="43"/>
                    </a:cubicBezTo>
                    <a:cubicBezTo>
                      <a:pt x="0" y="2"/>
                      <a:pt x="0" y="2"/>
                      <a:pt x="0" y="2"/>
                    </a:cubicBezTo>
                    <a:cubicBezTo>
                      <a:pt x="0" y="1"/>
                      <a:pt x="1" y="1"/>
                      <a:pt x="1" y="0"/>
                    </a:cubicBezTo>
                    <a:cubicBezTo>
                      <a:pt x="2" y="0"/>
                      <a:pt x="2" y="0"/>
                      <a:pt x="3" y="0"/>
                    </a:cubicBezTo>
                    <a:cubicBezTo>
                      <a:pt x="24" y="0"/>
                      <a:pt x="24" y="0"/>
                      <a:pt x="24" y="0"/>
                    </a:cubicBezTo>
                    <a:cubicBezTo>
                      <a:pt x="24" y="0"/>
                      <a:pt x="25" y="0"/>
                      <a:pt x="25" y="0"/>
                    </a:cubicBezTo>
                    <a:cubicBezTo>
                      <a:pt x="25" y="0"/>
                      <a:pt x="25" y="0"/>
                      <a:pt x="25" y="0"/>
                    </a:cubicBezTo>
                    <a:cubicBezTo>
                      <a:pt x="25" y="0"/>
                      <a:pt x="25" y="1"/>
                      <a:pt x="25" y="1"/>
                    </a:cubicBezTo>
                    <a:cubicBezTo>
                      <a:pt x="25" y="1"/>
                      <a:pt x="25" y="2"/>
                      <a:pt x="25" y="2"/>
                    </a:cubicBezTo>
                    <a:cubicBezTo>
                      <a:pt x="25" y="3"/>
                      <a:pt x="25" y="3"/>
                      <a:pt x="25" y="3"/>
                    </a:cubicBezTo>
                    <a:cubicBezTo>
                      <a:pt x="25" y="4"/>
                      <a:pt x="25" y="4"/>
                      <a:pt x="25" y="4"/>
                    </a:cubicBezTo>
                    <a:cubicBezTo>
                      <a:pt x="25" y="4"/>
                      <a:pt x="25" y="4"/>
                      <a:pt x="25" y="5"/>
                    </a:cubicBezTo>
                    <a:cubicBezTo>
                      <a:pt x="25" y="5"/>
                      <a:pt x="24" y="5"/>
                      <a:pt x="24" y="5"/>
                    </a:cubicBezTo>
                    <a:cubicBezTo>
                      <a:pt x="6" y="5"/>
                      <a:pt x="6" y="5"/>
                      <a:pt x="6" y="5"/>
                    </a:cubicBezTo>
                    <a:cubicBezTo>
                      <a:pt x="6" y="19"/>
                      <a:pt x="6" y="19"/>
                      <a:pt x="6" y="19"/>
                    </a:cubicBezTo>
                    <a:cubicBezTo>
                      <a:pt x="22" y="19"/>
                      <a:pt x="22" y="19"/>
                      <a:pt x="22" y="19"/>
                    </a:cubicBezTo>
                    <a:cubicBezTo>
                      <a:pt x="22" y="19"/>
                      <a:pt x="22" y="19"/>
                      <a:pt x="22" y="19"/>
                    </a:cubicBezTo>
                    <a:cubicBezTo>
                      <a:pt x="22" y="19"/>
                      <a:pt x="22" y="19"/>
                      <a:pt x="23" y="20"/>
                    </a:cubicBezTo>
                    <a:cubicBezTo>
                      <a:pt x="23" y="20"/>
                      <a:pt x="23" y="20"/>
                      <a:pt x="23" y="20"/>
                    </a:cubicBezTo>
                    <a:cubicBezTo>
                      <a:pt x="23" y="21"/>
                      <a:pt x="23" y="21"/>
                      <a:pt x="23" y="21"/>
                    </a:cubicBezTo>
                    <a:cubicBezTo>
                      <a:pt x="23" y="22"/>
                      <a:pt x="23" y="22"/>
                      <a:pt x="23" y="23"/>
                    </a:cubicBezTo>
                    <a:cubicBezTo>
                      <a:pt x="23" y="23"/>
                      <a:pt x="23" y="23"/>
                      <a:pt x="23" y="23"/>
                    </a:cubicBezTo>
                    <a:cubicBezTo>
                      <a:pt x="22" y="23"/>
                      <a:pt x="22" y="24"/>
                      <a:pt x="22" y="24"/>
                    </a:cubicBezTo>
                    <a:cubicBezTo>
                      <a:pt x="22" y="24"/>
                      <a:pt x="22" y="24"/>
                      <a:pt x="22" y="24"/>
                    </a:cubicBezTo>
                    <a:cubicBezTo>
                      <a:pt x="6" y="24"/>
                      <a:pt x="6" y="24"/>
                      <a:pt x="6" y="24"/>
                    </a:cubicBezTo>
                    <a:cubicBezTo>
                      <a:pt x="6" y="40"/>
                      <a:pt x="6" y="40"/>
                      <a:pt x="6" y="40"/>
                    </a:cubicBezTo>
                    <a:cubicBezTo>
                      <a:pt x="24" y="40"/>
                      <a:pt x="24" y="40"/>
                      <a:pt x="24" y="40"/>
                    </a:cubicBezTo>
                    <a:cubicBezTo>
                      <a:pt x="25" y="40"/>
                      <a:pt x="25" y="40"/>
                      <a:pt x="25" y="40"/>
                    </a:cubicBezTo>
                    <a:cubicBezTo>
                      <a:pt x="25" y="40"/>
                      <a:pt x="25" y="40"/>
                      <a:pt x="25" y="41"/>
                    </a:cubicBezTo>
                    <a:cubicBezTo>
                      <a:pt x="25" y="41"/>
                      <a:pt x="26" y="41"/>
                      <a:pt x="26" y="41"/>
                    </a:cubicBezTo>
                    <a:cubicBezTo>
                      <a:pt x="26" y="42"/>
                      <a:pt x="26" y="42"/>
                      <a:pt x="26"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0" name="Freeform 619">
                <a:extLst>
                  <a:ext uri="{FF2B5EF4-FFF2-40B4-BE49-F238E27FC236}">
                    <a16:creationId xmlns:a16="http://schemas.microsoft.com/office/drawing/2014/main" id="{2469761F-B0FA-4E76-BFC0-5A51F9F160F7}"/>
                  </a:ext>
                </a:extLst>
              </p:cNvPr>
              <p:cNvSpPr>
                <a:spLocks/>
              </p:cNvSpPr>
              <p:nvPr userDrawn="1"/>
            </p:nvSpPr>
            <p:spPr bwMode="auto">
              <a:xfrm>
                <a:off x="5320" y="2887"/>
                <a:ext cx="27" cy="34"/>
              </a:xfrm>
              <a:custGeom>
                <a:avLst/>
                <a:gdLst>
                  <a:gd name="T0" fmla="*/ 35 w 35"/>
                  <a:gd name="T1" fmla="*/ 43 h 45"/>
                  <a:gd name="T2" fmla="*/ 35 w 35"/>
                  <a:gd name="T3" fmla="*/ 44 h 45"/>
                  <a:gd name="T4" fmla="*/ 34 w 35"/>
                  <a:gd name="T5" fmla="*/ 45 h 45"/>
                  <a:gd name="T6" fmla="*/ 33 w 35"/>
                  <a:gd name="T7" fmla="*/ 45 h 45"/>
                  <a:gd name="T8" fmla="*/ 32 w 35"/>
                  <a:gd name="T9" fmla="*/ 45 h 45"/>
                  <a:gd name="T10" fmla="*/ 30 w 35"/>
                  <a:gd name="T11" fmla="*/ 45 h 45"/>
                  <a:gd name="T12" fmla="*/ 29 w 35"/>
                  <a:gd name="T13" fmla="*/ 45 h 45"/>
                  <a:gd name="T14" fmla="*/ 27 w 35"/>
                  <a:gd name="T15" fmla="*/ 44 h 45"/>
                  <a:gd name="T16" fmla="*/ 26 w 35"/>
                  <a:gd name="T17" fmla="*/ 43 h 45"/>
                  <a:gd name="T18" fmla="*/ 25 w 35"/>
                  <a:gd name="T19" fmla="*/ 41 h 45"/>
                  <a:gd name="T20" fmla="*/ 11 w 35"/>
                  <a:gd name="T21" fmla="*/ 15 h 45"/>
                  <a:gd name="T22" fmla="*/ 9 w 35"/>
                  <a:gd name="T23" fmla="*/ 11 h 45"/>
                  <a:gd name="T24" fmla="*/ 6 w 35"/>
                  <a:gd name="T25" fmla="*/ 6 h 45"/>
                  <a:gd name="T26" fmla="*/ 6 w 35"/>
                  <a:gd name="T27" fmla="*/ 6 h 45"/>
                  <a:gd name="T28" fmla="*/ 6 w 35"/>
                  <a:gd name="T29" fmla="*/ 12 h 45"/>
                  <a:gd name="T30" fmla="*/ 7 w 35"/>
                  <a:gd name="T31" fmla="*/ 17 h 45"/>
                  <a:gd name="T32" fmla="*/ 7 w 35"/>
                  <a:gd name="T33" fmla="*/ 44 h 45"/>
                  <a:gd name="T34" fmla="*/ 6 w 35"/>
                  <a:gd name="T35" fmla="*/ 45 h 45"/>
                  <a:gd name="T36" fmla="*/ 6 w 35"/>
                  <a:gd name="T37" fmla="*/ 45 h 45"/>
                  <a:gd name="T38" fmla="*/ 5 w 35"/>
                  <a:gd name="T39" fmla="*/ 45 h 45"/>
                  <a:gd name="T40" fmla="*/ 3 w 35"/>
                  <a:gd name="T41" fmla="*/ 45 h 45"/>
                  <a:gd name="T42" fmla="*/ 2 w 35"/>
                  <a:gd name="T43" fmla="*/ 45 h 45"/>
                  <a:gd name="T44" fmla="*/ 1 w 35"/>
                  <a:gd name="T45" fmla="*/ 45 h 45"/>
                  <a:gd name="T46" fmla="*/ 1 w 35"/>
                  <a:gd name="T47" fmla="*/ 45 h 45"/>
                  <a:gd name="T48" fmla="*/ 0 w 35"/>
                  <a:gd name="T49" fmla="*/ 44 h 45"/>
                  <a:gd name="T50" fmla="*/ 0 w 35"/>
                  <a:gd name="T51" fmla="*/ 2 h 45"/>
                  <a:gd name="T52" fmla="*/ 1 w 35"/>
                  <a:gd name="T53" fmla="*/ 0 h 45"/>
                  <a:gd name="T54" fmla="*/ 3 w 35"/>
                  <a:gd name="T55" fmla="*/ 0 h 45"/>
                  <a:gd name="T56" fmla="*/ 6 w 35"/>
                  <a:gd name="T57" fmla="*/ 0 h 45"/>
                  <a:gd name="T58" fmla="*/ 8 w 35"/>
                  <a:gd name="T59" fmla="*/ 0 h 45"/>
                  <a:gd name="T60" fmla="*/ 9 w 35"/>
                  <a:gd name="T61" fmla="*/ 0 h 45"/>
                  <a:gd name="T62" fmla="*/ 10 w 35"/>
                  <a:gd name="T63" fmla="*/ 2 h 45"/>
                  <a:gd name="T64" fmla="*/ 11 w 35"/>
                  <a:gd name="T65" fmla="*/ 3 h 45"/>
                  <a:gd name="T66" fmla="*/ 22 w 35"/>
                  <a:gd name="T67" fmla="*/ 23 h 45"/>
                  <a:gd name="T68" fmla="*/ 24 w 35"/>
                  <a:gd name="T69" fmla="*/ 27 h 45"/>
                  <a:gd name="T70" fmla="*/ 26 w 35"/>
                  <a:gd name="T71" fmla="*/ 30 h 45"/>
                  <a:gd name="T72" fmla="*/ 27 w 35"/>
                  <a:gd name="T73" fmla="*/ 34 h 45"/>
                  <a:gd name="T74" fmla="*/ 29 w 35"/>
                  <a:gd name="T75" fmla="*/ 37 h 45"/>
                  <a:gd name="T76" fmla="*/ 29 w 35"/>
                  <a:gd name="T77" fmla="*/ 37 h 45"/>
                  <a:gd name="T78" fmla="*/ 29 w 35"/>
                  <a:gd name="T79" fmla="*/ 31 h 45"/>
                  <a:gd name="T80" fmla="*/ 29 w 35"/>
                  <a:gd name="T81" fmla="*/ 25 h 45"/>
                  <a:gd name="T82" fmla="*/ 29 w 35"/>
                  <a:gd name="T83" fmla="*/ 1 h 45"/>
                  <a:gd name="T84" fmla="*/ 29 w 35"/>
                  <a:gd name="T85" fmla="*/ 0 h 45"/>
                  <a:gd name="T86" fmla="*/ 29 w 35"/>
                  <a:gd name="T87" fmla="*/ 0 h 45"/>
                  <a:gd name="T88" fmla="*/ 30 w 35"/>
                  <a:gd name="T89" fmla="*/ 0 h 45"/>
                  <a:gd name="T90" fmla="*/ 32 w 35"/>
                  <a:gd name="T91" fmla="*/ 0 h 45"/>
                  <a:gd name="T92" fmla="*/ 33 w 35"/>
                  <a:gd name="T93" fmla="*/ 0 h 45"/>
                  <a:gd name="T94" fmla="*/ 34 w 35"/>
                  <a:gd name="T95" fmla="*/ 0 h 45"/>
                  <a:gd name="T96" fmla="*/ 35 w 35"/>
                  <a:gd name="T97" fmla="*/ 0 h 45"/>
                  <a:gd name="T98" fmla="*/ 35 w 35"/>
                  <a:gd name="T99" fmla="*/ 1 h 45"/>
                  <a:gd name="T100" fmla="*/ 35 w 35"/>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5">
                    <a:moveTo>
                      <a:pt x="35" y="43"/>
                    </a:moveTo>
                    <a:cubicBezTo>
                      <a:pt x="35" y="43"/>
                      <a:pt x="35" y="44"/>
                      <a:pt x="35" y="44"/>
                    </a:cubicBezTo>
                    <a:cubicBezTo>
                      <a:pt x="34" y="44"/>
                      <a:pt x="34" y="44"/>
                      <a:pt x="34" y="45"/>
                    </a:cubicBezTo>
                    <a:cubicBezTo>
                      <a:pt x="34" y="45"/>
                      <a:pt x="33" y="45"/>
                      <a:pt x="33" y="45"/>
                    </a:cubicBezTo>
                    <a:cubicBezTo>
                      <a:pt x="33" y="45"/>
                      <a:pt x="33" y="45"/>
                      <a:pt x="32" y="45"/>
                    </a:cubicBezTo>
                    <a:cubicBezTo>
                      <a:pt x="30" y="45"/>
                      <a:pt x="30" y="45"/>
                      <a:pt x="30" y="45"/>
                    </a:cubicBezTo>
                    <a:cubicBezTo>
                      <a:pt x="30" y="45"/>
                      <a:pt x="29" y="45"/>
                      <a:pt x="29" y="45"/>
                    </a:cubicBezTo>
                    <a:cubicBezTo>
                      <a:pt x="28" y="45"/>
                      <a:pt x="28" y="45"/>
                      <a:pt x="27" y="44"/>
                    </a:cubicBezTo>
                    <a:cubicBezTo>
                      <a:pt x="27" y="44"/>
                      <a:pt x="26" y="44"/>
                      <a:pt x="26" y="43"/>
                    </a:cubicBezTo>
                    <a:cubicBezTo>
                      <a:pt x="26" y="42"/>
                      <a:pt x="25" y="42"/>
                      <a:pt x="25" y="41"/>
                    </a:cubicBezTo>
                    <a:cubicBezTo>
                      <a:pt x="11" y="15"/>
                      <a:pt x="11" y="15"/>
                      <a:pt x="11" y="15"/>
                    </a:cubicBezTo>
                    <a:cubicBezTo>
                      <a:pt x="10" y="14"/>
                      <a:pt x="9" y="12"/>
                      <a:pt x="9" y="11"/>
                    </a:cubicBezTo>
                    <a:cubicBezTo>
                      <a:pt x="8" y="9"/>
                      <a:pt x="7" y="8"/>
                      <a:pt x="6" y="6"/>
                    </a:cubicBezTo>
                    <a:cubicBezTo>
                      <a:pt x="6" y="6"/>
                      <a:pt x="6" y="6"/>
                      <a:pt x="6" y="6"/>
                    </a:cubicBezTo>
                    <a:cubicBezTo>
                      <a:pt x="6" y="8"/>
                      <a:pt x="6" y="10"/>
                      <a:pt x="6" y="12"/>
                    </a:cubicBezTo>
                    <a:cubicBezTo>
                      <a:pt x="7" y="13"/>
                      <a:pt x="7" y="15"/>
                      <a:pt x="7" y="17"/>
                    </a:cubicBezTo>
                    <a:cubicBezTo>
                      <a:pt x="7" y="44"/>
                      <a:pt x="7" y="44"/>
                      <a:pt x="7" y="44"/>
                    </a:cubicBezTo>
                    <a:cubicBezTo>
                      <a:pt x="7" y="44"/>
                      <a:pt x="6" y="45"/>
                      <a:pt x="6" y="45"/>
                    </a:cubicBezTo>
                    <a:cubicBezTo>
                      <a:pt x="6" y="45"/>
                      <a:pt x="6" y="45"/>
                      <a:pt x="6" y="45"/>
                    </a:cubicBezTo>
                    <a:cubicBezTo>
                      <a:pt x="6" y="45"/>
                      <a:pt x="5" y="45"/>
                      <a:pt x="5" y="45"/>
                    </a:cubicBezTo>
                    <a:cubicBezTo>
                      <a:pt x="5" y="45"/>
                      <a:pt x="4" y="45"/>
                      <a:pt x="3" y="45"/>
                    </a:cubicBezTo>
                    <a:cubicBezTo>
                      <a:pt x="3" y="45"/>
                      <a:pt x="2" y="45"/>
                      <a:pt x="2" y="45"/>
                    </a:cubicBezTo>
                    <a:cubicBezTo>
                      <a:pt x="2" y="45"/>
                      <a:pt x="1" y="45"/>
                      <a:pt x="1" y="45"/>
                    </a:cubicBezTo>
                    <a:cubicBezTo>
                      <a:pt x="1" y="45"/>
                      <a:pt x="1" y="45"/>
                      <a:pt x="1" y="45"/>
                    </a:cubicBezTo>
                    <a:cubicBezTo>
                      <a:pt x="1" y="45"/>
                      <a:pt x="0" y="44"/>
                      <a:pt x="0" y="44"/>
                    </a:cubicBezTo>
                    <a:cubicBezTo>
                      <a:pt x="0" y="2"/>
                      <a:pt x="0" y="2"/>
                      <a:pt x="0" y="2"/>
                    </a:cubicBezTo>
                    <a:cubicBezTo>
                      <a:pt x="0" y="1"/>
                      <a:pt x="1" y="1"/>
                      <a:pt x="1" y="0"/>
                    </a:cubicBezTo>
                    <a:cubicBezTo>
                      <a:pt x="2" y="0"/>
                      <a:pt x="2" y="0"/>
                      <a:pt x="3" y="0"/>
                    </a:cubicBezTo>
                    <a:cubicBezTo>
                      <a:pt x="6" y="0"/>
                      <a:pt x="6" y="0"/>
                      <a:pt x="6" y="0"/>
                    </a:cubicBezTo>
                    <a:cubicBezTo>
                      <a:pt x="7" y="0"/>
                      <a:pt x="7" y="0"/>
                      <a:pt x="8" y="0"/>
                    </a:cubicBezTo>
                    <a:cubicBezTo>
                      <a:pt x="8" y="0"/>
                      <a:pt x="9" y="0"/>
                      <a:pt x="9" y="0"/>
                    </a:cubicBezTo>
                    <a:cubicBezTo>
                      <a:pt x="9" y="1"/>
                      <a:pt x="10" y="1"/>
                      <a:pt x="10" y="2"/>
                    </a:cubicBezTo>
                    <a:cubicBezTo>
                      <a:pt x="10" y="2"/>
                      <a:pt x="11" y="3"/>
                      <a:pt x="11" y="3"/>
                    </a:cubicBezTo>
                    <a:cubicBezTo>
                      <a:pt x="22" y="23"/>
                      <a:pt x="22" y="23"/>
                      <a:pt x="22" y="23"/>
                    </a:cubicBezTo>
                    <a:cubicBezTo>
                      <a:pt x="23" y="25"/>
                      <a:pt x="23" y="26"/>
                      <a:pt x="24" y="27"/>
                    </a:cubicBezTo>
                    <a:cubicBezTo>
                      <a:pt x="24" y="28"/>
                      <a:pt x="25" y="29"/>
                      <a:pt x="26" y="30"/>
                    </a:cubicBezTo>
                    <a:cubicBezTo>
                      <a:pt x="26" y="31"/>
                      <a:pt x="27" y="33"/>
                      <a:pt x="27" y="34"/>
                    </a:cubicBezTo>
                    <a:cubicBezTo>
                      <a:pt x="28" y="35"/>
                      <a:pt x="28" y="36"/>
                      <a:pt x="29" y="37"/>
                    </a:cubicBezTo>
                    <a:cubicBezTo>
                      <a:pt x="29" y="37"/>
                      <a:pt x="29" y="37"/>
                      <a:pt x="29" y="37"/>
                    </a:cubicBezTo>
                    <a:cubicBezTo>
                      <a:pt x="29" y="35"/>
                      <a:pt x="29" y="33"/>
                      <a:pt x="29" y="31"/>
                    </a:cubicBezTo>
                    <a:cubicBezTo>
                      <a:pt x="29" y="29"/>
                      <a:pt x="29" y="27"/>
                      <a:pt x="29" y="25"/>
                    </a:cubicBezTo>
                    <a:cubicBezTo>
                      <a:pt x="29" y="1"/>
                      <a:pt x="29" y="1"/>
                      <a:pt x="29" y="1"/>
                    </a:cubicBezTo>
                    <a:cubicBezTo>
                      <a:pt x="29" y="1"/>
                      <a:pt x="29" y="0"/>
                      <a:pt x="29" y="0"/>
                    </a:cubicBezTo>
                    <a:cubicBezTo>
                      <a:pt x="29" y="0"/>
                      <a:pt x="29" y="0"/>
                      <a:pt x="29" y="0"/>
                    </a:cubicBezTo>
                    <a:cubicBezTo>
                      <a:pt x="30" y="0"/>
                      <a:pt x="30" y="0"/>
                      <a:pt x="30" y="0"/>
                    </a:cubicBezTo>
                    <a:cubicBezTo>
                      <a:pt x="31" y="0"/>
                      <a:pt x="31" y="0"/>
                      <a:pt x="32" y="0"/>
                    </a:cubicBezTo>
                    <a:cubicBezTo>
                      <a:pt x="32" y="0"/>
                      <a:pt x="33" y="0"/>
                      <a:pt x="33" y="0"/>
                    </a:cubicBezTo>
                    <a:cubicBezTo>
                      <a:pt x="34" y="0"/>
                      <a:pt x="34" y="0"/>
                      <a:pt x="34" y="0"/>
                    </a:cubicBezTo>
                    <a:cubicBezTo>
                      <a:pt x="34" y="0"/>
                      <a:pt x="35" y="0"/>
                      <a:pt x="35" y="0"/>
                    </a:cubicBezTo>
                    <a:cubicBezTo>
                      <a:pt x="35" y="0"/>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1" name="Freeform 620">
                <a:extLst>
                  <a:ext uri="{FF2B5EF4-FFF2-40B4-BE49-F238E27FC236}">
                    <a16:creationId xmlns:a16="http://schemas.microsoft.com/office/drawing/2014/main" id="{2F4D7379-A7C3-4209-8B2F-B20666BBF995}"/>
                  </a:ext>
                </a:extLst>
              </p:cNvPr>
              <p:cNvSpPr>
                <a:spLocks/>
              </p:cNvSpPr>
              <p:nvPr userDrawn="1"/>
            </p:nvSpPr>
            <p:spPr bwMode="auto">
              <a:xfrm>
                <a:off x="5353" y="2886"/>
                <a:ext cx="21" cy="35"/>
              </a:xfrm>
              <a:custGeom>
                <a:avLst/>
                <a:gdLst>
                  <a:gd name="T0" fmla="*/ 28 w 28"/>
                  <a:gd name="T1" fmla="*/ 33 h 47"/>
                  <a:gd name="T2" fmla="*/ 27 w 28"/>
                  <a:gd name="T3" fmla="*/ 39 h 47"/>
                  <a:gd name="T4" fmla="*/ 24 w 28"/>
                  <a:gd name="T5" fmla="*/ 43 h 47"/>
                  <a:gd name="T6" fmla="*/ 19 w 28"/>
                  <a:gd name="T7" fmla="*/ 46 h 47"/>
                  <a:gd name="T8" fmla="*/ 13 w 28"/>
                  <a:gd name="T9" fmla="*/ 47 h 47"/>
                  <a:gd name="T10" fmla="*/ 9 w 28"/>
                  <a:gd name="T11" fmla="*/ 46 h 47"/>
                  <a:gd name="T12" fmla="*/ 5 w 28"/>
                  <a:gd name="T13" fmla="*/ 45 h 47"/>
                  <a:gd name="T14" fmla="*/ 3 w 28"/>
                  <a:gd name="T15" fmla="*/ 44 h 47"/>
                  <a:gd name="T16" fmla="*/ 1 w 28"/>
                  <a:gd name="T17" fmla="*/ 43 h 47"/>
                  <a:gd name="T18" fmla="*/ 1 w 28"/>
                  <a:gd name="T19" fmla="*/ 42 h 47"/>
                  <a:gd name="T20" fmla="*/ 0 w 28"/>
                  <a:gd name="T21" fmla="*/ 40 h 47"/>
                  <a:gd name="T22" fmla="*/ 0 w 28"/>
                  <a:gd name="T23" fmla="*/ 39 h 47"/>
                  <a:gd name="T24" fmla="*/ 1 w 28"/>
                  <a:gd name="T25" fmla="*/ 38 h 47"/>
                  <a:gd name="T26" fmla="*/ 1 w 28"/>
                  <a:gd name="T27" fmla="*/ 38 h 47"/>
                  <a:gd name="T28" fmla="*/ 2 w 28"/>
                  <a:gd name="T29" fmla="*/ 38 h 47"/>
                  <a:gd name="T30" fmla="*/ 3 w 28"/>
                  <a:gd name="T31" fmla="*/ 38 h 47"/>
                  <a:gd name="T32" fmla="*/ 5 w 28"/>
                  <a:gd name="T33" fmla="*/ 40 h 47"/>
                  <a:gd name="T34" fmla="*/ 9 w 28"/>
                  <a:gd name="T35" fmla="*/ 41 h 47"/>
                  <a:gd name="T36" fmla="*/ 13 w 28"/>
                  <a:gd name="T37" fmla="*/ 42 h 47"/>
                  <a:gd name="T38" fmla="*/ 17 w 28"/>
                  <a:gd name="T39" fmla="*/ 41 h 47"/>
                  <a:gd name="T40" fmla="*/ 20 w 28"/>
                  <a:gd name="T41" fmla="*/ 40 h 47"/>
                  <a:gd name="T42" fmla="*/ 21 w 28"/>
                  <a:gd name="T43" fmla="*/ 37 h 47"/>
                  <a:gd name="T44" fmla="*/ 22 w 28"/>
                  <a:gd name="T45" fmla="*/ 34 h 47"/>
                  <a:gd name="T46" fmla="*/ 21 w 28"/>
                  <a:gd name="T47" fmla="*/ 31 h 47"/>
                  <a:gd name="T48" fmla="*/ 19 w 28"/>
                  <a:gd name="T49" fmla="*/ 28 h 47"/>
                  <a:gd name="T50" fmla="*/ 16 w 28"/>
                  <a:gd name="T51" fmla="*/ 26 h 47"/>
                  <a:gd name="T52" fmla="*/ 12 w 28"/>
                  <a:gd name="T53" fmla="*/ 25 h 47"/>
                  <a:gd name="T54" fmla="*/ 8 w 28"/>
                  <a:gd name="T55" fmla="*/ 23 h 47"/>
                  <a:gd name="T56" fmla="*/ 5 w 28"/>
                  <a:gd name="T57" fmla="*/ 20 h 47"/>
                  <a:gd name="T58" fmla="*/ 2 w 28"/>
                  <a:gd name="T59" fmla="*/ 17 h 47"/>
                  <a:gd name="T60" fmla="*/ 2 w 28"/>
                  <a:gd name="T61" fmla="*/ 12 h 47"/>
                  <a:gd name="T62" fmla="*/ 3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4 w 28"/>
                  <a:gd name="T75" fmla="*/ 2 h 47"/>
                  <a:gd name="T76" fmla="*/ 25 w 28"/>
                  <a:gd name="T77" fmla="*/ 3 h 47"/>
                  <a:gd name="T78" fmla="*/ 25 w 28"/>
                  <a:gd name="T79" fmla="*/ 3 h 47"/>
                  <a:gd name="T80" fmla="*/ 26 w 28"/>
                  <a:gd name="T81" fmla="*/ 4 h 47"/>
                  <a:gd name="T82" fmla="*/ 26 w 28"/>
                  <a:gd name="T83" fmla="*/ 5 h 47"/>
                  <a:gd name="T84" fmla="*/ 26 w 28"/>
                  <a:gd name="T85" fmla="*/ 6 h 47"/>
                  <a:gd name="T86" fmla="*/ 26 w 28"/>
                  <a:gd name="T87" fmla="*/ 7 h 47"/>
                  <a:gd name="T88" fmla="*/ 26 w 28"/>
                  <a:gd name="T89" fmla="*/ 8 h 47"/>
                  <a:gd name="T90" fmla="*/ 25 w 28"/>
                  <a:gd name="T91" fmla="*/ 8 h 47"/>
                  <a:gd name="T92" fmla="*/ 25 w 28"/>
                  <a:gd name="T93" fmla="*/ 8 h 47"/>
                  <a:gd name="T94" fmla="*/ 24 w 28"/>
                  <a:gd name="T95" fmla="*/ 8 h 47"/>
                  <a:gd name="T96" fmla="*/ 22 w 28"/>
                  <a:gd name="T97" fmla="*/ 7 h 47"/>
                  <a:gd name="T98" fmla="*/ 19 w 28"/>
                  <a:gd name="T99" fmla="*/ 6 h 47"/>
                  <a:gd name="T100" fmla="*/ 15 w 28"/>
                  <a:gd name="T101" fmla="*/ 5 h 47"/>
                  <a:gd name="T102" fmla="*/ 12 w 28"/>
                  <a:gd name="T103" fmla="*/ 6 h 47"/>
                  <a:gd name="T104" fmla="*/ 10 w 28"/>
                  <a:gd name="T105" fmla="*/ 7 h 47"/>
                  <a:gd name="T106" fmla="*/ 8 w 28"/>
                  <a:gd name="T107" fmla="*/ 9 h 47"/>
                  <a:gd name="T108" fmla="*/ 8 w 28"/>
                  <a:gd name="T109" fmla="*/ 11 h 47"/>
                  <a:gd name="T110" fmla="*/ 9 w 28"/>
                  <a:gd name="T111" fmla="*/ 15 h 47"/>
                  <a:gd name="T112" fmla="*/ 11 w 28"/>
                  <a:gd name="T113" fmla="*/ 17 h 47"/>
                  <a:gd name="T114" fmla="*/ 14 w 28"/>
                  <a:gd name="T115" fmla="*/ 19 h 47"/>
                  <a:gd name="T116" fmla="*/ 18 w 28"/>
                  <a:gd name="T117" fmla="*/ 21 h 47"/>
                  <a:gd name="T118" fmla="*/ 22 w 28"/>
                  <a:gd name="T119" fmla="*/ 23 h 47"/>
                  <a:gd name="T120" fmla="*/ 25 w 28"/>
                  <a:gd name="T121" fmla="*/ 25 h 47"/>
                  <a:gd name="T122" fmla="*/ 27 w 28"/>
                  <a:gd name="T123" fmla="*/ 29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6"/>
                      <a:pt x="28" y="37"/>
                      <a:pt x="27" y="39"/>
                    </a:cubicBezTo>
                    <a:cubicBezTo>
                      <a:pt x="26" y="41"/>
                      <a:pt x="25" y="42"/>
                      <a:pt x="24" y="43"/>
                    </a:cubicBezTo>
                    <a:cubicBezTo>
                      <a:pt x="23" y="44"/>
                      <a:pt x="21" y="45"/>
                      <a:pt x="19" y="46"/>
                    </a:cubicBezTo>
                    <a:cubicBezTo>
                      <a:pt x="17" y="47"/>
                      <a:pt x="15" y="47"/>
                      <a:pt x="13" y="47"/>
                    </a:cubicBezTo>
                    <a:cubicBezTo>
                      <a:pt x="11" y="47"/>
                      <a:pt x="10" y="47"/>
                      <a:pt x="9" y="46"/>
                    </a:cubicBezTo>
                    <a:cubicBezTo>
                      <a:pt x="7" y="46"/>
                      <a:pt x="6" y="46"/>
                      <a:pt x="5" y="45"/>
                    </a:cubicBezTo>
                    <a:cubicBezTo>
                      <a:pt x="4" y="45"/>
                      <a:pt x="3" y="45"/>
                      <a:pt x="3" y="44"/>
                    </a:cubicBezTo>
                    <a:cubicBezTo>
                      <a:pt x="2" y="44"/>
                      <a:pt x="1" y="44"/>
                      <a:pt x="1" y="43"/>
                    </a:cubicBezTo>
                    <a:cubicBezTo>
                      <a:pt x="1" y="43"/>
                      <a:pt x="1" y="43"/>
                      <a:pt x="1" y="42"/>
                    </a:cubicBezTo>
                    <a:cubicBezTo>
                      <a:pt x="0" y="42"/>
                      <a:pt x="0" y="41"/>
                      <a:pt x="0" y="40"/>
                    </a:cubicBezTo>
                    <a:cubicBezTo>
                      <a:pt x="0" y="40"/>
                      <a:pt x="0" y="40"/>
                      <a:pt x="0" y="39"/>
                    </a:cubicBezTo>
                    <a:cubicBezTo>
                      <a:pt x="1" y="39"/>
                      <a:pt x="1" y="39"/>
                      <a:pt x="1" y="38"/>
                    </a:cubicBezTo>
                    <a:cubicBezTo>
                      <a:pt x="1" y="38"/>
                      <a:pt x="1" y="38"/>
                      <a:pt x="1" y="38"/>
                    </a:cubicBezTo>
                    <a:cubicBezTo>
                      <a:pt x="1" y="38"/>
                      <a:pt x="1" y="38"/>
                      <a:pt x="2" y="38"/>
                    </a:cubicBezTo>
                    <a:cubicBezTo>
                      <a:pt x="2" y="38"/>
                      <a:pt x="2" y="38"/>
                      <a:pt x="3" y="38"/>
                    </a:cubicBezTo>
                    <a:cubicBezTo>
                      <a:pt x="4" y="39"/>
                      <a:pt x="4" y="39"/>
                      <a:pt x="5" y="40"/>
                    </a:cubicBezTo>
                    <a:cubicBezTo>
                      <a:pt x="6" y="40"/>
                      <a:pt x="7" y="41"/>
                      <a:pt x="9" y="41"/>
                    </a:cubicBezTo>
                    <a:cubicBezTo>
                      <a:pt x="10" y="41"/>
                      <a:pt x="11" y="42"/>
                      <a:pt x="13" y="42"/>
                    </a:cubicBezTo>
                    <a:cubicBezTo>
                      <a:pt x="15" y="42"/>
                      <a:pt x="16" y="41"/>
                      <a:pt x="17" y="41"/>
                    </a:cubicBezTo>
                    <a:cubicBezTo>
                      <a:pt x="18" y="41"/>
                      <a:pt x="19" y="40"/>
                      <a:pt x="20" y="40"/>
                    </a:cubicBezTo>
                    <a:cubicBezTo>
                      <a:pt x="20" y="39"/>
                      <a:pt x="21" y="38"/>
                      <a:pt x="21" y="37"/>
                    </a:cubicBezTo>
                    <a:cubicBezTo>
                      <a:pt x="22" y="36"/>
                      <a:pt x="22" y="35"/>
                      <a:pt x="22" y="34"/>
                    </a:cubicBezTo>
                    <a:cubicBezTo>
                      <a:pt x="22" y="33"/>
                      <a:pt x="22" y="32"/>
                      <a:pt x="21" y="31"/>
                    </a:cubicBezTo>
                    <a:cubicBezTo>
                      <a:pt x="21" y="30"/>
                      <a:pt x="20" y="29"/>
                      <a:pt x="19" y="28"/>
                    </a:cubicBezTo>
                    <a:cubicBezTo>
                      <a:pt x="18" y="28"/>
                      <a:pt x="17" y="27"/>
                      <a:pt x="16" y="26"/>
                    </a:cubicBezTo>
                    <a:cubicBezTo>
                      <a:pt x="14" y="26"/>
                      <a:pt x="13" y="25"/>
                      <a:pt x="12" y="25"/>
                    </a:cubicBezTo>
                    <a:cubicBezTo>
                      <a:pt x="10" y="24"/>
                      <a:pt x="9" y="23"/>
                      <a:pt x="8" y="23"/>
                    </a:cubicBezTo>
                    <a:cubicBezTo>
                      <a:pt x="7" y="22"/>
                      <a:pt x="6" y="21"/>
                      <a:pt x="5" y="20"/>
                    </a:cubicBezTo>
                    <a:cubicBezTo>
                      <a:pt x="4" y="19"/>
                      <a:pt x="3" y="18"/>
                      <a:pt x="2" y="17"/>
                    </a:cubicBezTo>
                    <a:cubicBezTo>
                      <a:pt x="2" y="15"/>
                      <a:pt x="2" y="14"/>
                      <a:pt x="2" y="12"/>
                    </a:cubicBezTo>
                    <a:cubicBezTo>
                      <a:pt x="2" y="10"/>
                      <a:pt x="2" y="8"/>
                      <a:pt x="3" y="7"/>
                    </a:cubicBezTo>
                    <a:cubicBezTo>
                      <a:pt x="3" y="5"/>
                      <a:pt x="4" y="4"/>
                      <a:pt x="5" y="3"/>
                    </a:cubicBezTo>
                    <a:cubicBezTo>
                      <a:pt x="7" y="2"/>
                      <a:pt x="8" y="1"/>
                      <a:pt x="10" y="1"/>
                    </a:cubicBezTo>
                    <a:cubicBezTo>
                      <a:pt x="12" y="0"/>
                      <a:pt x="13" y="0"/>
                      <a:pt x="15" y="0"/>
                    </a:cubicBezTo>
                    <a:cubicBezTo>
                      <a:pt x="16" y="0"/>
                      <a:pt x="17" y="0"/>
                      <a:pt x="18" y="0"/>
                    </a:cubicBezTo>
                    <a:cubicBezTo>
                      <a:pt x="19" y="0"/>
                      <a:pt x="20" y="1"/>
                      <a:pt x="21" y="1"/>
                    </a:cubicBezTo>
                    <a:cubicBezTo>
                      <a:pt x="22" y="1"/>
                      <a:pt x="23" y="2"/>
                      <a:pt x="24" y="2"/>
                    </a:cubicBezTo>
                    <a:cubicBezTo>
                      <a:pt x="24" y="2"/>
                      <a:pt x="25" y="3"/>
                      <a:pt x="25" y="3"/>
                    </a:cubicBezTo>
                    <a:cubicBezTo>
                      <a:pt x="25" y="3"/>
                      <a:pt x="25" y="3"/>
                      <a:pt x="25" y="3"/>
                    </a:cubicBezTo>
                    <a:cubicBezTo>
                      <a:pt x="26" y="3"/>
                      <a:pt x="26" y="4"/>
                      <a:pt x="26" y="4"/>
                    </a:cubicBezTo>
                    <a:cubicBezTo>
                      <a:pt x="26" y="4"/>
                      <a:pt x="26" y="4"/>
                      <a:pt x="26" y="5"/>
                    </a:cubicBezTo>
                    <a:cubicBezTo>
                      <a:pt x="26" y="5"/>
                      <a:pt x="26" y="5"/>
                      <a:pt x="26" y="6"/>
                    </a:cubicBezTo>
                    <a:cubicBezTo>
                      <a:pt x="26" y="6"/>
                      <a:pt x="26" y="6"/>
                      <a:pt x="26" y="7"/>
                    </a:cubicBezTo>
                    <a:cubicBezTo>
                      <a:pt x="26" y="7"/>
                      <a:pt x="26" y="7"/>
                      <a:pt x="26" y="8"/>
                    </a:cubicBezTo>
                    <a:cubicBezTo>
                      <a:pt x="26" y="8"/>
                      <a:pt x="25" y="8"/>
                      <a:pt x="25" y="8"/>
                    </a:cubicBezTo>
                    <a:cubicBezTo>
                      <a:pt x="25" y="8"/>
                      <a:pt x="25" y="8"/>
                      <a:pt x="25" y="8"/>
                    </a:cubicBezTo>
                    <a:cubicBezTo>
                      <a:pt x="25" y="8"/>
                      <a:pt x="24" y="8"/>
                      <a:pt x="24" y="8"/>
                    </a:cubicBezTo>
                    <a:cubicBezTo>
                      <a:pt x="23" y="7"/>
                      <a:pt x="22" y="7"/>
                      <a:pt x="22" y="7"/>
                    </a:cubicBezTo>
                    <a:cubicBezTo>
                      <a:pt x="21" y="6"/>
                      <a:pt x="20" y="6"/>
                      <a:pt x="19" y="6"/>
                    </a:cubicBezTo>
                    <a:cubicBezTo>
                      <a:pt x="18" y="5"/>
                      <a:pt x="16" y="5"/>
                      <a:pt x="15" y="5"/>
                    </a:cubicBezTo>
                    <a:cubicBezTo>
                      <a:pt x="14" y="5"/>
                      <a:pt x="13" y="5"/>
                      <a:pt x="12" y="6"/>
                    </a:cubicBezTo>
                    <a:cubicBezTo>
                      <a:pt x="11" y="6"/>
                      <a:pt x="10" y="6"/>
                      <a:pt x="10" y="7"/>
                    </a:cubicBezTo>
                    <a:cubicBezTo>
                      <a:pt x="9" y="7"/>
                      <a:pt x="8" y="8"/>
                      <a:pt x="8" y="9"/>
                    </a:cubicBezTo>
                    <a:cubicBezTo>
                      <a:pt x="8" y="10"/>
                      <a:pt x="8" y="10"/>
                      <a:pt x="8" y="11"/>
                    </a:cubicBezTo>
                    <a:cubicBezTo>
                      <a:pt x="8" y="13"/>
                      <a:pt x="8" y="14"/>
                      <a:pt x="9" y="15"/>
                    </a:cubicBezTo>
                    <a:cubicBezTo>
                      <a:pt x="9" y="16"/>
                      <a:pt x="10" y="16"/>
                      <a:pt x="11" y="17"/>
                    </a:cubicBezTo>
                    <a:cubicBezTo>
                      <a:pt x="12" y="18"/>
                      <a:pt x="13" y="18"/>
                      <a:pt x="14" y="19"/>
                    </a:cubicBezTo>
                    <a:cubicBezTo>
                      <a:pt x="15" y="20"/>
                      <a:pt x="17" y="20"/>
                      <a:pt x="18" y="21"/>
                    </a:cubicBezTo>
                    <a:cubicBezTo>
                      <a:pt x="19" y="21"/>
                      <a:pt x="21" y="22"/>
                      <a:pt x="22" y="23"/>
                    </a:cubicBezTo>
                    <a:cubicBezTo>
                      <a:pt x="23" y="23"/>
                      <a:pt x="24" y="24"/>
                      <a:pt x="25" y="25"/>
                    </a:cubicBezTo>
                    <a:cubicBezTo>
                      <a:pt x="26" y="26"/>
                      <a:pt x="27" y="27"/>
                      <a:pt x="27" y="29"/>
                    </a:cubicBezTo>
                    <a:cubicBezTo>
                      <a:pt x="28" y="30"/>
                      <a:pt x="28" y="32"/>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2" name="Freeform 621">
                <a:extLst>
                  <a:ext uri="{FF2B5EF4-FFF2-40B4-BE49-F238E27FC236}">
                    <a16:creationId xmlns:a16="http://schemas.microsoft.com/office/drawing/2014/main" id="{080342EE-DEEC-49FC-9DD4-9950A6BF2133}"/>
                  </a:ext>
                </a:extLst>
              </p:cNvPr>
              <p:cNvSpPr>
                <a:spLocks/>
              </p:cNvSpPr>
              <p:nvPr userDrawn="1"/>
            </p:nvSpPr>
            <p:spPr bwMode="auto">
              <a:xfrm>
                <a:off x="5376" y="2887"/>
                <a:ext cx="26" cy="34"/>
              </a:xfrm>
              <a:custGeom>
                <a:avLst/>
                <a:gdLst>
                  <a:gd name="T0" fmla="*/ 34 w 34"/>
                  <a:gd name="T1" fmla="*/ 2 h 45"/>
                  <a:gd name="T2" fmla="*/ 34 w 34"/>
                  <a:gd name="T3" fmla="*/ 3 h 45"/>
                  <a:gd name="T4" fmla="*/ 34 w 34"/>
                  <a:gd name="T5" fmla="*/ 4 h 45"/>
                  <a:gd name="T6" fmla="*/ 33 w 34"/>
                  <a:gd name="T7" fmla="*/ 5 h 45"/>
                  <a:gd name="T8" fmla="*/ 33 w 34"/>
                  <a:gd name="T9" fmla="*/ 5 h 45"/>
                  <a:gd name="T10" fmla="*/ 20 w 34"/>
                  <a:gd name="T11" fmla="*/ 5 h 45"/>
                  <a:gd name="T12" fmla="*/ 20 w 34"/>
                  <a:gd name="T13" fmla="*/ 44 h 45"/>
                  <a:gd name="T14" fmla="*/ 20 w 34"/>
                  <a:gd name="T15" fmla="*/ 45 h 45"/>
                  <a:gd name="T16" fmla="*/ 19 w 34"/>
                  <a:gd name="T17" fmla="*/ 45 h 45"/>
                  <a:gd name="T18" fmla="*/ 18 w 34"/>
                  <a:gd name="T19" fmla="*/ 45 h 45"/>
                  <a:gd name="T20" fmla="*/ 17 w 34"/>
                  <a:gd name="T21" fmla="*/ 45 h 45"/>
                  <a:gd name="T22" fmla="*/ 16 w 34"/>
                  <a:gd name="T23" fmla="*/ 45 h 45"/>
                  <a:gd name="T24" fmla="*/ 15 w 34"/>
                  <a:gd name="T25" fmla="*/ 45 h 45"/>
                  <a:gd name="T26" fmla="*/ 14 w 34"/>
                  <a:gd name="T27" fmla="*/ 45 h 45"/>
                  <a:gd name="T28" fmla="*/ 14 w 34"/>
                  <a:gd name="T29" fmla="*/ 44 h 45"/>
                  <a:gd name="T30" fmla="*/ 14 w 34"/>
                  <a:gd name="T31" fmla="*/ 5 h 45"/>
                  <a:gd name="T32" fmla="*/ 1 w 34"/>
                  <a:gd name="T33" fmla="*/ 5 h 45"/>
                  <a:gd name="T34" fmla="*/ 1 w 34"/>
                  <a:gd name="T35" fmla="*/ 5 h 45"/>
                  <a:gd name="T36" fmla="*/ 0 w 34"/>
                  <a:gd name="T37" fmla="*/ 4 h 45"/>
                  <a:gd name="T38" fmla="*/ 0 w 34"/>
                  <a:gd name="T39" fmla="*/ 3 h 45"/>
                  <a:gd name="T40" fmla="*/ 0 w 34"/>
                  <a:gd name="T41" fmla="*/ 2 h 45"/>
                  <a:gd name="T42" fmla="*/ 0 w 34"/>
                  <a:gd name="T43" fmla="*/ 1 h 45"/>
                  <a:gd name="T44" fmla="*/ 0 w 34"/>
                  <a:gd name="T45" fmla="*/ 0 h 45"/>
                  <a:gd name="T46" fmla="*/ 1 w 34"/>
                  <a:gd name="T47" fmla="*/ 0 h 45"/>
                  <a:gd name="T48" fmla="*/ 1 w 34"/>
                  <a:gd name="T49" fmla="*/ 0 h 45"/>
                  <a:gd name="T50" fmla="*/ 33 w 34"/>
                  <a:gd name="T51" fmla="*/ 0 h 45"/>
                  <a:gd name="T52" fmla="*/ 33 w 34"/>
                  <a:gd name="T53" fmla="*/ 0 h 45"/>
                  <a:gd name="T54" fmla="*/ 34 w 34"/>
                  <a:gd name="T55" fmla="*/ 0 h 45"/>
                  <a:gd name="T56" fmla="*/ 34 w 34"/>
                  <a:gd name="T57" fmla="*/ 1 h 45"/>
                  <a:gd name="T58" fmla="*/ 34 w 34"/>
                  <a:gd name="T5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5">
                    <a:moveTo>
                      <a:pt x="34" y="2"/>
                    </a:moveTo>
                    <a:cubicBezTo>
                      <a:pt x="34" y="3"/>
                      <a:pt x="34" y="3"/>
                      <a:pt x="34" y="3"/>
                    </a:cubicBezTo>
                    <a:cubicBezTo>
                      <a:pt x="34" y="4"/>
                      <a:pt x="34" y="4"/>
                      <a:pt x="34" y="4"/>
                    </a:cubicBezTo>
                    <a:cubicBezTo>
                      <a:pt x="34" y="4"/>
                      <a:pt x="34" y="5"/>
                      <a:pt x="33" y="5"/>
                    </a:cubicBezTo>
                    <a:cubicBezTo>
                      <a:pt x="33" y="5"/>
                      <a:pt x="33" y="5"/>
                      <a:pt x="33" y="5"/>
                    </a:cubicBezTo>
                    <a:cubicBezTo>
                      <a:pt x="20" y="5"/>
                      <a:pt x="20" y="5"/>
                      <a:pt x="20" y="5"/>
                    </a:cubicBezTo>
                    <a:cubicBezTo>
                      <a:pt x="20" y="44"/>
                      <a:pt x="20" y="44"/>
                      <a:pt x="20" y="44"/>
                    </a:cubicBezTo>
                    <a:cubicBezTo>
                      <a:pt x="20" y="44"/>
                      <a:pt x="20" y="45"/>
                      <a:pt x="20" y="45"/>
                    </a:cubicBezTo>
                    <a:cubicBezTo>
                      <a:pt x="20" y="45"/>
                      <a:pt x="20" y="45"/>
                      <a:pt x="19" y="45"/>
                    </a:cubicBezTo>
                    <a:cubicBezTo>
                      <a:pt x="19" y="45"/>
                      <a:pt x="19" y="45"/>
                      <a:pt x="18" y="45"/>
                    </a:cubicBezTo>
                    <a:cubicBezTo>
                      <a:pt x="18" y="45"/>
                      <a:pt x="18" y="45"/>
                      <a:pt x="17" y="45"/>
                    </a:cubicBezTo>
                    <a:cubicBezTo>
                      <a:pt x="16" y="45"/>
                      <a:pt x="16" y="45"/>
                      <a:pt x="16" y="45"/>
                    </a:cubicBezTo>
                    <a:cubicBezTo>
                      <a:pt x="15" y="45"/>
                      <a:pt x="15" y="45"/>
                      <a:pt x="15" y="45"/>
                    </a:cubicBezTo>
                    <a:cubicBezTo>
                      <a:pt x="14" y="45"/>
                      <a:pt x="14" y="45"/>
                      <a:pt x="14" y="45"/>
                    </a:cubicBezTo>
                    <a:cubicBezTo>
                      <a:pt x="14" y="45"/>
                      <a:pt x="14" y="44"/>
                      <a:pt x="14" y="44"/>
                    </a:cubicBezTo>
                    <a:cubicBezTo>
                      <a:pt x="14" y="5"/>
                      <a:pt x="14" y="5"/>
                      <a:pt x="14" y="5"/>
                    </a:cubicBezTo>
                    <a:cubicBezTo>
                      <a:pt x="1" y="5"/>
                      <a:pt x="1" y="5"/>
                      <a:pt x="1" y="5"/>
                    </a:cubicBezTo>
                    <a:cubicBezTo>
                      <a:pt x="1" y="5"/>
                      <a:pt x="1" y="5"/>
                      <a:pt x="1" y="5"/>
                    </a:cubicBezTo>
                    <a:cubicBezTo>
                      <a:pt x="1" y="5"/>
                      <a:pt x="0" y="4"/>
                      <a:pt x="0" y="4"/>
                    </a:cubicBezTo>
                    <a:cubicBezTo>
                      <a:pt x="0" y="4"/>
                      <a:pt x="0" y="4"/>
                      <a:pt x="0" y="3"/>
                    </a:cubicBezTo>
                    <a:cubicBezTo>
                      <a:pt x="0" y="3"/>
                      <a:pt x="0" y="3"/>
                      <a:pt x="0" y="2"/>
                    </a:cubicBezTo>
                    <a:cubicBezTo>
                      <a:pt x="0" y="2"/>
                      <a:pt x="0" y="1"/>
                      <a:pt x="0" y="1"/>
                    </a:cubicBezTo>
                    <a:cubicBezTo>
                      <a:pt x="0" y="1"/>
                      <a:pt x="0" y="0"/>
                      <a:pt x="0" y="0"/>
                    </a:cubicBezTo>
                    <a:cubicBezTo>
                      <a:pt x="0" y="0"/>
                      <a:pt x="1" y="0"/>
                      <a:pt x="1" y="0"/>
                    </a:cubicBezTo>
                    <a:cubicBezTo>
                      <a:pt x="1" y="0"/>
                      <a:pt x="1" y="0"/>
                      <a:pt x="1" y="0"/>
                    </a:cubicBezTo>
                    <a:cubicBezTo>
                      <a:pt x="33" y="0"/>
                      <a:pt x="33" y="0"/>
                      <a:pt x="33" y="0"/>
                    </a:cubicBezTo>
                    <a:cubicBezTo>
                      <a:pt x="33" y="0"/>
                      <a:pt x="33" y="0"/>
                      <a:pt x="33" y="0"/>
                    </a:cubicBezTo>
                    <a:cubicBezTo>
                      <a:pt x="34" y="0"/>
                      <a:pt x="34" y="0"/>
                      <a:pt x="34" y="0"/>
                    </a:cubicBezTo>
                    <a:cubicBezTo>
                      <a:pt x="34" y="0"/>
                      <a:pt x="34" y="1"/>
                      <a:pt x="34" y="1"/>
                    </a:cubicBezTo>
                    <a:cubicBezTo>
                      <a:pt x="34" y="1"/>
                      <a:pt x="34" y="2"/>
                      <a:pt x="34" y="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3" name="Freeform 622">
                <a:extLst>
                  <a:ext uri="{FF2B5EF4-FFF2-40B4-BE49-F238E27FC236}">
                    <a16:creationId xmlns:a16="http://schemas.microsoft.com/office/drawing/2014/main" id="{33EFF5EE-ED6C-47BC-A666-CF50186D6F24}"/>
                  </a:ext>
                </a:extLst>
              </p:cNvPr>
              <p:cNvSpPr>
                <a:spLocks/>
              </p:cNvSpPr>
              <p:nvPr userDrawn="1"/>
            </p:nvSpPr>
            <p:spPr bwMode="auto">
              <a:xfrm>
                <a:off x="5407" y="2887"/>
                <a:ext cx="19" cy="34"/>
              </a:xfrm>
              <a:custGeom>
                <a:avLst/>
                <a:gdLst>
                  <a:gd name="T0" fmla="*/ 25 w 25"/>
                  <a:gd name="T1" fmla="*/ 43 h 45"/>
                  <a:gd name="T2" fmla="*/ 25 w 25"/>
                  <a:gd name="T3" fmla="*/ 44 h 45"/>
                  <a:gd name="T4" fmla="*/ 25 w 25"/>
                  <a:gd name="T5" fmla="*/ 45 h 45"/>
                  <a:gd name="T6" fmla="*/ 24 w 25"/>
                  <a:gd name="T7" fmla="*/ 45 h 45"/>
                  <a:gd name="T8" fmla="*/ 24 w 25"/>
                  <a:gd name="T9" fmla="*/ 45 h 45"/>
                  <a:gd name="T10" fmla="*/ 2 w 25"/>
                  <a:gd name="T11" fmla="*/ 45 h 45"/>
                  <a:gd name="T12" fmla="*/ 0 w 25"/>
                  <a:gd name="T13" fmla="*/ 45 h 45"/>
                  <a:gd name="T14" fmla="*/ 0 w 25"/>
                  <a:gd name="T15" fmla="*/ 43 h 45"/>
                  <a:gd name="T16" fmla="*/ 0 w 25"/>
                  <a:gd name="T17" fmla="*/ 2 h 45"/>
                  <a:gd name="T18" fmla="*/ 0 w 25"/>
                  <a:gd name="T19" fmla="*/ 0 h 45"/>
                  <a:gd name="T20" fmla="*/ 2 w 25"/>
                  <a:gd name="T21" fmla="*/ 0 h 45"/>
                  <a:gd name="T22" fmla="*/ 23 w 25"/>
                  <a:gd name="T23" fmla="*/ 0 h 45"/>
                  <a:gd name="T24" fmla="*/ 24 w 25"/>
                  <a:gd name="T25" fmla="*/ 0 h 45"/>
                  <a:gd name="T26" fmla="*/ 24 w 25"/>
                  <a:gd name="T27" fmla="*/ 0 h 45"/>
                  <a:gd name="T28" fmla="*/ 25 w 25"/>
                  <a:gd name="T29" fmla="*/ 1 h 45"/>
                  <a:gd name="T30" fmla="*/ 25 w 25"/>
                  <a:gd name="T31" fmla="*/ 2 h 45"/>
                  <a:gd name="T32" fmla="*/ 25 w 25"/>
                  <a:gd name="T33" fmla="*/ 3 h 45"/>
                  <a:gd name="T34" fmla="*/ 24 w 25"/>
                  <a:gd name="T35" fmla="*/ 4 h 45"/>
                  <a:gd name="T36" fmla="*/ 24 w 25"/>
                  <a:gd name="T37" fmla="*/ 5 h 45"/>
                  <a:gd name="T38" fmla="*/ 23 w 25"/>
                  <a:gd name="T39" fmla="*/ 5 h 45"/>
                  <a:gd name="T40" fmla="*/ 6 w 25"/>
                  <a:gd name="T41" fmla="*/ 5 h 45"/>
                  <a:gd name="T42" fmla="*/ 6 w 25"/>
                  <a:gd name="T43" fmla="*/ 19 h 45"/>
                  <a:gd name="T44" fmla="*/ 21 w 25"/>
                  <a:gd name="T45" fmla="*/ 19 h 45"/>
                  <a:gd name="T46" fmla="*/ 21 w 25"/>
                  <a:gd name="T47" fmla="*/ 19 h 45"/>
                  <a:gd name="T48" fmla="*/ 22 w 25"/>
                  <a:gd name="T49" fmla="*/ 20 h 45"/>
                  <a:gd name="T50" fmla="*/ 22 w 25"/>
                  <a:gd name="T51" fmla="*/ 20 h 45"/>
                  <a:gd name="T52" fmla="*/ 22 w 25"/>
                  <a:gd name="T53" fmla="*/ 21 h 45"/>
                  <a:gd name="T54" fmla="*/ 22 w 25"/>
                  <a:gd name="T55" fmla="*/ 23 h 45"/>
                  <a:gd name="T56" fmla="*/ 22 w 25"/>
                  <a:gd name="T57" fmla="*/ 23 h 45"/>
                  <a:gd name="T58" fmla="*/ 21 w 25"/>
                  <a:gd name="T59" fmla="*/ 24 h 45"/>
                  <a:gd name="T60" fmla="*/ 21 w 25"/>
                  <a:gd name="T61" fmla="*/ 24 h 45"/>
                  <a:gd name="T62" fmla="*/ 6 w 25"/>
                  <a:gd name="T63" fmla="*/ 24 h 45"/>
                  <a:gd name="T64" fmla="*/ 6 w 25"/>
                  <a:gd name="T65" fmla="*/ 40 h 45"/>
                  <a:gd name="T66" fmla="*/ 24 w 25"/>
                  <a:gd name="T67" fmla="*/ 40 h 45"/>
                  <a:gd name="T68" fmla="*/ 24 w 25"/>
                  <a:gd name="T69" fmla="*/ 40 h 45"/>
                  <a:gd name="T70" fmla="*/ 25 w 25"/>
                  <a:gd name="T71" fmla="*/ 41 h 45"/>
                  <a:gd name="T72" fmla="*/ 25 w 25"/>
                  <a:gd name="T73" fmla="*/ 41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3"/>
                      <a:pt x="25" y="44"/>
                    </a:cubicBezTo>
                    <a:cubicBezTo>
                      <a:pt x="25" y="44"/>
                      <a:pt x="25" y="44"/>
                      <a:pt x="25" y="45"/>
                    </a:cubicBezTo>
                    <a:cubicBezTo>
                      <a:pt x="25" y="45"/>
                      <a:pt x="24" y="45"/>
                      <a:pt x="24" y="45"/>
                    </a:cubicBezTo>
                    <a:cubicBezTo>
                      <a:pt x="24" y="45"/>
                      <a:pt x="24" y="45"/>
                      <a:pt x="24" y="45"/>
                    </a:cubicBezTo>
                    <a:cubicBezTo>
                      <a:pt x="2" y="45"/>
                      <a:pt x="2" y="45"/>
                      <a:pt x="2" y="45"/>
                    </a:cubicBezTo>
                    <a:cubicBezTo>
                      <a:pt x="1" y="45"/>
                      <a:pt x="1" y="45"/>
                      <a:pt x="0" y="45"/>
                    </a:cubicBezTo>
                    <a:cubicBezTo>
                      <a:pt x="0" y="44"/>
                      <a:pt x="0" y="44"/>
                      <a:pt x="0" y="43"/>
                    </a:cubicBezTo>
                    <a:cubicBezTo>
                      <a:pt x="0" y="2"/>
                      <a:pt x="0" y="2"/>
                      <a:pt x="0" y="2"/>
                    </a:cubicBezTo>
                    <a:cubicBezTo>
                      <a:pt x="0" y="1"/>
                      <a:pt x="0" y="1"/>
                      <a:pt x="0" y="0"/>
                    </a:cubicBezTo>
                    <a:cubicBezTo>
                      <a:pt x="1" y="0"/>
                      <a:pt x="1" y="0"/>
                      <a:pt x="2" y="0"/>
                    </a:cubicBezTo>
                    <a:cubicBezTo>
                      <a:pt x="23" y="0"/>
                      <a:pt x="23" y="0"/>
                      <a:pt x="23" y="0"/>
                    </a:cubicBezTo>
                    <a:cubicBezTo>
                      <a:pt x="24" y="0"/>
                      <a:pt x="24" y="0"/>
                      <a:pt x="24" y="0"/>
                    </a:cubicBezTo>
                    <a:cubicBezTo>
                      <a:pt x="24" y="0"/>
                      <a:pt x="24" y="0"/>
                      <a:pt x="24" y="0"/>
                    </a:cubicBezTo>
                    <a:cubicBezTo>
                      <a:pt x="24" y="0"/>
                      <a:pt x="25" y="1"/>
                      <a:pt x="25" y="1"/>
                    </a:cubicBezTo>
                    <a:cubicBezTo>
                      <a:pt x="25" y="1"/>
                      <a:pt x="25" y="2"/>
                      <a:pt x="25" y="2"/>
                    </a:cubicBezTo>
                    <a:cubicBezTo>
                      <a:pt x="25" y="3"/>
                      <a:pt x="25" y="3"/>
                      <a:pt x="25" y="3"/>
                    </a:cubicBezTo>
                    <a:cubicBezTo>
                      <a:pt x="25" y="4"/>
                      <a:pt x="24" y="4"/>
                      <a:pt x="24" y="4"/>
                    </a:cubicBezTo>
                    <a:cubicBezTo>
                      <a:pt x="24" y="4"/>
                      <a:pt x="24" y="4"/>
                      <a:pt x="24" y="5"/>
                    </a:cubicBezTo>
                    <a:cubicBezTo>
                      <a:pt x="24" y="5"/>
                      <a:pt x="24" y="5"/>
                      <a:pt x="23" y="5"/>
                    </a:cubicBezTo>
                    <a:cubicBezTo>
                      <a:pt x="6" y="5"/>
                      <a:pt x="6" y="5"/>
                      <a:pt x="6" y="5"/>
                    </a:cubicBezTo>
                    <a:cubicBezTo>
                      <a:pt x="6" y="19"/>
                      <a:pt x="6" y="19"/>
                      <a:pt x="6" y="19"/>
                    </a:cubicBezTo>
                    <a:cubicBezTo>
                      <a:pt x="21" y="19"/>
                      <a:pt x="21" y="19"/>
                      <a:pt x="21" y="19"/>
                    </a:cubicBezTo>
                    <a:cubicBezTo>
                      <a:pt x="21" y="19"/>
                      <a:pt x="21" y="19"/>
                      <a:pt x="21" y="19"/>
                    </a:cubicBezTo>
                    <a:cubicBezTo>
                      <a:pt x="22" y="19"/>
                      <a:pt x="22" y="19"/>
                      <a:pt x="22" y="20"/>
                    </a:cubicBezTo>
                    <a:cubicBezTo>
                      <a:pt x="22" y="20"/>
                      <a:pt x="22" y="20"/>
                      <a:pt x="22" y="20"/>
                    </a:cubicBezTo>
                    <a:cubicBezTo>
                      <a:pt x="22" y="21"/>
                      <a:pt x="22" y="21"/>
                      <a:pt x="22" y="21"/>
                    </a:cubicBezTo>
                    <a:cubicBezTo>
                      <a:pt x="22" y="22"/>
                      <a:pt x="22" y="22"/>
                      <a:pt x="22" y="23"/>
                    </a:cubicBezTo>
                    <a:cubicBezTo>
                      <a:pt x="22" y="23"/>
                      <a:pt x="22" y="23"/>
                      <a:pt x="22" y="23"/>
                    </a:cubicBezTo>
                    <a:cubicBezTo>
                      <a:pt x="22" y="23"/>
                      <a:pt x="22" y="24"/>
                      <a:pt x="21" y="24"/>
                    </a:cubicBezTo>
                    <a:cubicBezTo>
                      <a:pt x="21" y="24"/>
                      <a:pt x="21" y="24"/>
                      <a:pt x="21" y="24"/>
                    </a:cubicBezTo>
                    <a:cubicBezTo>
                      <a:pt x="6" y="24"/>
                      <a:pt x="6" y="24"/>
                      <a:pt x="6" y="24"/>
                    </a:cubicBezTo>
                    <a:cubicBezTo>
                      <a:pt x="6" y="40"/>
                      <a:pt x="6" y="40"/>
                      <a:pt x="6" y="40"/>
                    </a:cubicBezTo>
                    <a:cubicBezTo>
                      <a:pt x="24" y="40"/>
                      <a:pt x="24" y="40"/>
                      <a:pt x="24" y="40"/>
                    </a:cubicBezTo>
                    <a:cubicBezTo>
                      <a:pt x="24" y="40"/>
                      <a:pt x="24" y="40"/>
                      <a:pt x="24" y="40"/>
                    </a:cubicBezTo>
                    <a:cubicBezTo>
                      <a:pt x="24" y="40"/>
                      <a:pt x="25" y="40"/>
                      <a:pt x="25" y="41"/>
                    </a:cubicBezTo>
                    <a:cubicBezTo>
                      <a:pt x="25" y="41"/>
                      <a:pt x="25" y="41"/>
                      <a:pt x="25" y="41"/>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4" name="Freeform 623">
                <a:extLst>
                  <a:ext uri="{FF2B5EF4-FFF2-40B4-BE49-F238E27FC236}">
                    <a16:creationId xmlns:a16="http://schemas.microsoft.com/office/drawing/2014/main" id="{24B16A2F-28B8-44F1-9FA5-DD4C67D5E4E4}"/>
                  </a:ext>
                </a:extLst>
              </p:cNvPr>
              <p:cNvSpPr>
                <a:spLocks/>
              </p:cNvSpPr>
              <p:nvPr userDrawn="1"/>
            </p:nvSpPr>
            <p:spPr bwMode="auto">
              <a:xfrm>
                <a:off x="5433" y="2886"/>
                <a:ext cx="5" cy="35"/>
              </a:xfrm>
              <a:custGeom>
                <a:avLst/>
                <a:gdLst>
                  <a:gd name="T0" fmla="*/ 6 w 6"/>
                  <a:gd name="T1" fmla="*/ 45 h 46"/>
                  <a:gd name="T2" fmla="*/ 6 w 6"/>
                  <a:gd name="T3" fmla="*/ 46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6 h 46"/>
                  <a:gd name="T16" fmla="*/ 0 w 6"/>
                  <a:gd name="T17" fmla="*/ 45 h 46"/>
                  <a:gd name="T18" fmla="*/ 0 w 6"/>
                  <a:gd name="T19" fmla="*/ 2 h 46"/>
                  <a:gd name="T20" fmla="*/ 0 w 6"/>
                  <a:gd name="T21" fmla="*/ 1 h 46"/>
                  <a:gd name="T22" fmla="*/ 0 w 6"/>
                  <a:gd name="T23" fmla="*/ 1 h 46"/>
                  <a:gd name="T24" fmla="*/ 1 w 6"/>
                  <a:gd name="T25" fmla="*/ 1 h 46"/>
                  <a:gd name="T26" fmla="*/ 3 w 6"/>
                  <a:gd name="T27" fmla="*/ 0 h 46"/>
                  <a:gd name="T28" fmla="*/ 4 w 6"/>
                  <a:gd name="T29" fmla="*/ 1 h 46"/>
                  <a:gd name="T30" fmla="*/ 5 w 6"/>
                  <a:gd name="T31" fmla="*/ 1 h 46"/>
                  <a:gd name="T32" fmla="*/ 6 w 6"/>
                  <a:gd name="T33" fmla="*/ 1 h 46"/>
                  <a:gd name="T34" fmla="*/ 6 w 6"/>
                  <a:gd name="T35" fmla="*/ 2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6"/>
                      <a:pt x="6" y="46"/>
                    </a:cubicBezTo>
                    <a:cubicBezTo>
                      <a:pt x="6" y="46"/>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6"/>
                      <a:pt x="0" y="46"/>
                    </a:cubicBezTo>
                    <a:cubicBezTo>
                      <a:pt x="0" y="46"/>
                      <a:pt x="0" y="45"/>
                      <a:pt x="0" y="45"/>
                    </a:cubicBezTo>
                    <a:cubicBezTo>
                      <a:pt x="0" y="2"/>
                      <a:pt x="0" y="2"/>
                      <a:pt x="0" y="2"/>
                    </a:cubicBezTo>
                    <a:cubicBezTo>
                      <a:pt x="0" y="1"/>
                      <a:pt x="0" y="1"/>
                      <a:pt x="0" y="1"/>
                    </a:cubicBezTo>
                    <a:cubicBezTo>
                      <a:pt x="0" y="1"/>
                      <a:pt x="0" y="1"/>
                      <a:pt x="0" y="1"/>
                    </a:cubicBezTo>
                    <a:cubicBezTo>
                      <a:pt x="1" y="1"/>
                      <a:pt x="1" y="1"/>
                      <a:pt x="1" y="1"/>
                    </a:cubicBezTo>
                    <a:cubicBezTo>
                      <a:pt x="2" y="0"/>
                      <a:pt x="2" y="0"/>
                      <a:pt x="3" y="0"/>
                    </a:cubicBezTo>
                    <a:cubicBezTo>
                      <a:pt x="3" y="0"/>
                      <a:pt x="4" y="0"/>
                      <a:pt x="4" y="1"/>
                    </a:cubicBezTo>
                    <a:cubicBezTo>
                      <a:pt x="5" y="1"/>
                      <a:pt x="5" y="1"/>
                      <a:pt x="5" y="1"/>
                    </a:cubicBezTo>
                    <a:cubicBezTo>
                      <a:pt x="5" y="1"/>
                      <a:pt x="6" y="1"/>
                      <a:pt x="6" y="1"/>
                    </a:cubicBezTo>
                    <a:cubicBezTo>
                      <a:pt x="6" y="1"/>
                      <a:pt x="6" y="1"/>
                      <a:pt x="6" y="2"/>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5" name="Freeform 624">
                <a:extLst>
                  <a:ext uri="{FF2B5EF4-FFF2-40B4-BE49-F238E27FC236}">
                    <a16:creationId xmlns:a16="http://schemas.microsoft.com/office/drawing/2014/main" id="{A07D4767-2B0A-4015-8DAC-E1E2BCDEA02B}"/>
                  </a:ext>
                </a:extLst>
              </p:cNvPr>
              <p:cNvSpPr>
                <a:spLocks/>
              </p:cNvSpPr>
              <p:nvPr userDrawn="1"/>
            </p:nvSpPr>
            <p:spPr bwMode="auto">
              <a:xfrm>
                <a:off x="5447" y="2887"/>
                <a:ext cx="25" cy="34"/>
              </a:xfrm>
              <a:custGeom>
                <a:avLst/>
                <a:gdLst>
                  <a:gd name="T0" fmla="*/ 34 w 34"/>
                  <a:gd name="T1" fmla="*/ 43 h 45"/>
                  <a:gd name="T2" fmla="*/ 34 w 34"/>
                  <a:gd name="T3" fmla="*/ 44 h 45"/>
                  <a:gd name="T4" fmla="*/ 33 w 34"/>
                  <a:gd name="T5" fmla="*/ 45 h 45"/>
                  <a:gd name="T6" fmla="*/ 33 w 34"/>
                  <a:gd name="T7" fmla="*/ 45 h 45"/>
                  <a:gd name="T8" fmla="*/ 32 w 34"/>
                  <a:gd name="T9" fmla="*/ 45 h 45"/>
                  <a:gd name="T10" fmla="*/ 30 w 34"/>
                  <a:gd name="T11" fmla="*/ 45 h 45"/>
                  <a:gd name="T12" fmla="*/ 28 w 34"/>
                  <a:gd name="T13" fmla="*/ 45 h 45"/>
                  <a:gd name="T14" fmla="*/ 27 w 34"/>
                  <a:gd name="T15" fmla="*/ 44 h 45"/>
                  <a:gd name="T16" fmla="*/ 25 w 34"/>
                  <a:gd name="T17" fmla="*/ 43 h 45"/>
                  <a:gd name="T18" fmla="*/ 24 w 34"/>
                  <a:gd name="T19" fmla="*/ 41 h 45"/>
                  <a:gd name="T20" fmla="*/ 10 w 34"/>
                  <a:gd name="T21" fmla="*/ 15 h 45"/>
                  <a:gd name="T22" fmla="*/ 8 w 34"/>
                  <a:gd name="T23" fmla="*/ 11 h 45"/>
                  <a:gd name="T24" fmla="*/ 6 w 34"/>
                  <a:gd name="T25" fmla="*/ 6 h 45"/>
                  <a:gd name="T26" fmla="*/ 6 w 34"/>
                  <a:gd name="T27" fmla="*/ 6 h 45"/>
                  <a:gd name="T28" fmla="*/ 6 w 34"/>
                  <a:gd name="T29" fmla="*/ 12 h 45"/>
                  <a:gd name="T30" fmla="*/ 6 w 34"/>
                  <a:gd name="T31" fmla="*/ 17 h 45"/>
                  <a:gd name="T32" fmla="*/ 6 w 34"/>
                  <a:gd name="T33" fmla="*/ 44 h 45"/>
                  <a:gd name="T34" fmla="*/ 6 w 34"/>
                  <a:gd name="T35" fmla="*/ 45 h 45"/>
                  <a:gd name="T36" fmla="*/ 5 w 34"/>
                  <a:gd name="T37" fmla="*/ 45 h 45"/>
                  <a:gd name="T38" fmla="*/ 4 w 34"/>
                  <a:gd name="T39" fmla="*/ 45 h 45"/>
                  <a:gd name="T40" fmla="*/ 3 w 34"/>
                  <a:gd name="T41" fmla="*/ 45 h 45"/>
                  <a:gd name="T42" fmla="*/ 1 w 34"/>
                  <a:gd name="T43" fmla="*/ 45 h 45"/>
                  <a:gd name="T44" fmla="*/ 1 w 34"/>
                  <a:gd name="T45" fmla="*/ 45 h 45"/>
                  <a:gd name="T46" fmla="*/ 0 w 34"/>
                  <a:gd name="T47" fmla="*/ 45 h 45"/>
                  <a:gd name="T48" fmla="*/ 0 w 34"/>
                  <a:gd name="T49" fmla="*/ 44 h 45"/>
                  <a:gd name="T50" fmla="*/ 0 w 34"/>
                  <a:gd name="T51" fmla="*/ 2 h 45"/>
                  <a:gd name="T52" fmla="*/ 1 w 34"/>
                  <a:gd name="T53" fmla="*/ 0 h 45"/>
                  <a:gd name="T54" fmla="*/ 2 w 34"/>
                  <a:gd name="T55" fmla="*/ 0 h 45"/>
                  <a:gd name="T56" fmla="*/ 5 w 34"/>
                  <a:gd name="T57" fmla="*/ 0 h 45"/>
                  <a:gd name="T58" fmla="*/ 7 w 34"/>
                  <a:gd name="T59" fmla="*/ 0 h 45"/>
                  <a:gd name="T60" fmla="*/ 8 w 34"/>
                  <a:gd name="T61" fmla="*/ 0 h 45"/>
                  <a:gd name="T62" fmla="*/ 10 w 34"/>
                  <a:gd name="T63" fmla="*/ 2 h 45"/>
                  <a:gd name="T64" fmla="*/ 11 w 34"/>
                  <a:gd name="T65" fmla="*/ 3 h 45"/>
                  <a:gd name="T66" fmla="*/ 21 w 34"/>
                  <a:gd name="T67" fmla="*/ 23 h 45"/>
                  <a:gd name="T68" fmla="*/ 23 w 34"/>
                  <a:gd name="T69" fmla="*/ 27 h 45"/>
                  <a:gd name="T70" fmla="*/ 25 w 34"/>
                  <a:gd name="T71" fmla="*/ 30 h 45"/>
                  <a:gd name="T72" fmla="*/ 27 w 34"/>
                  <a:gd name="T73" fmla="*/ 34 h 45"/>
                  <a:gd name="T74" fmla="*/ 28 w 34"/>
                  <a:gd name="T75" fmla="*/ 37 h 45"/>
                  <a:gd name="T76" fmla="*/ 28 w 34"/>
                  <a:gd name="T77" fmla="*/ 37 h 45"/>
                  <a:gd name="T78" fmla="*/ 28 w 34"/>
                  <a:gd name="T79" fmla="*/ 31 h 45"/>
                  <a:gd name="T80" fmla="*/ 28 w 34"/>
                  <a:gd name="T81" fmla="*/ 25 h 45"/>
                  <a:gd name="T82" fmla="*/ 28 w 34"/>
                  <a:gd name="T83" fmla="*/ 1 h 45"/>
                  <a:gd name="T84" fmla="*/ 28 w 34"/>
                  <a:gd name="T85" fmla="*/ 0 h 45"/>
                  <a:gd name="T86" fmla="*/ 29 w 34"/>
                  <a:gd name="T87" fmla="*/ 0 h 45"/>
                  <a:gd name="T88" fmla="*/ 30 w 34"/>
                  <a:gd name="T89" fmla="*/ 0 h 45"/>
                  <a:gd name="T90" fmla="*/ 31 w 34"/>
                  <a:gd name="T91" fmla="*/ 0 h 45"/>
                  <a:gd name="T92" fmla="*/ 33 w 34"/>
                  <a:gd name="T93" fmla="*/ 0 h 45"/>
                  <a:gd name="T94" fmla="*/ 34 w 34"/>
                  <a:gd name="T95" fmla="*/ 0 h 45"/>
                  <a:gd name="T96" fmla="*/ 34 w 34"/>
                  <a:gd name="T97" fmla="*/ 0 h 45"/>
                  <a:gd name="T98" fmla="*/ 34 w 34"/>
                  <a:gd name="T99" fmla="*/ 1 h 45"/>
                  <a:gd name="T100" fmla="*/ 34 w 34"/>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5">
                    <a:moveTo>
                      <a:pt x="34" y="43"/>
                    </a:moveTo>
                    <a:cubicBezTo>
                      <a:pt x="34" y="43"/>
                      <a:pt x="34" y="44"/>
                      <a:pt x="34" y="44"/>
                    </a:cubicBezTo>
                    <a:cubicBezTo>
                      <a:pt x="34" y="44"/>
                      <a:pt x="34" y="44"/>
                      <a:pt x="33" y="45"/>
                    </a:cubicBezTo>
                    <a:cubicBezTo>
                      <a:pt x="33" y="45"/>
                      <a:pt x="33" y="45"/>
                      <a:pt x="33" y="45"/>
                    </a:cubicBezTo>
                    <a:cubicBezTo>
                      <a:pt x="32" y="45"/>
                      <a:pt x="32" y="45"/>
                      <a:pt x="32" y="45"/>
                    </a:cubicBezTo>
                    <a:cubicBezTo>
                      <a:pt x="30" y="45"/>
                      <a:pt x="30" y="45"/>
                      <a:pt x="30" y="45"/>
                    </a:cubicBezTo>
                    <a:cubicBezTo>
                      <a:pt x="29" y="45"/>
                      <a:pt x="28" y="45"/>
                      <a:pt x="28" y="45"/>
                    </a:cubicBezTo>
                    <a:cubicBezTo>
                      <a:pt x="28" y="45"/>
                      <a:pt x="27" y="45"/>
                      <a:pt x="27" y="44"/>
                    </a:cubicBezTo>
                    <a:cubicBezTo>
                      <a:pt x="26" y="44"/>
                      <a:pt x="26" y="44"/>
                      <a:pt x="25" y="43"/>
                    </a:cubicBezTo>
                    <a:cubicBezTo>
                      <a:pt x="25" y="42"/>
                      <a:pt x="25" y="42"/>
                      <a:pt x="24" y="41"/>
                    </a:cubicBezTo>
                    <a:cubicBezTo>
                      <a:pt x="10" y="15"/>
                      <a:pt x="10" y="15"/>
                      <a:pt x="10" y="15"/>
                    </a:cubicBezTo>
                    <a:cubicBezTo>
                      <a:pt x="9" y="14"/>
                      <a:pt x="9" y="12"/>
                      <a:pt x="8" y="11"/>
                    </a:cubicBezTo>
                    <a:cubicBezTo>
                      <a:pt x="7" y="9"/>
                      <a:pt x="7" y="8"/>
                      <a:pt x="6" y="6"/>
                    </a:cubicBezTo>
                    <a:cubicBezTo>
                      <a:pt x="6" y="6"/>
                      <a:pt x="6" y="6"/>
                      <a:pt x="6" y="6"/>
                    </a:cubicBezTo>
                    <a:cubicBezTo>
                      <a:pt x="6" y="8"/>
                      <a:pt x="6" y="10"/>
                      <a:pt x="6" y="12"/>
                    </a:cubicBezTo>
                    <a:cubicBezTo>
                      <a:pt x="6" y="13"/>
                      <a:pt x="6" y="15"/>
                      <a:pt x="6" y="17"/>
                    </a:cubicBezTo>
                    <a:cubicBezTo>
                      <a:pt x="6" y="44"/>
                      <a:pt x="6" y="44"/>
                      <a:pt x="6" y="44"/>
                    </a:cubicBezTo>
                    <a:cubicBezTo>
                      <a:pt x="6" y="44"/>
                      <a:pt x="6" y="45"/>
                      <a:pt x="6" y="45"/>
                    </a:cubicBezTo>
                    <a:cubicBezTo>
                      <a:pt x="6" y="45"/>
                      <a:pt x="6" y="45"/>
                      <a:pt x="5" y="45"/>
                    </a:cubicBezTo>
                    <a:cubicBezTo>
                      <a:pt x="5" y="45"/>
                      <a:pt x="5" y="45"/>
                      <a:pt x="4" y="45"/>
                    </a:cubicBezTo>
                    <a:cubicBezTo>
                      <a:pt x="4" y="45"/>
                      <a:pt x="4" y="45"/>
                      <a:pt x="3" y="45"/>
                    </a:cubicBezTo>
                    <a:cubicBezTo>
                      <a:pt x="2" y="45"/>
                      <a:pt x="2" y="45"/>
                      <a:pt x="1" y="45"/>
                    </a:cubicBezTo>
                    <a:cubicBezTo>
                      <a:pt x="1" y="45"/>
                      <a:pt x="1" y="45"/>
                      <a:pt x="1" y="45"/>
                    </a:cubicBezTo>
                    <a:cubicBezTo>
                      <a:pt x="0" y="45"/>
                      <a:pt x="0" y="45"/>
                      <a:pt x="0" y="45"/>
                    </a:cubicBezTo>
                    <a:cubicBezTo>
                      <a:pt x="0" y="45"/>
                      <a:pt x="0" y="44"/>
                      <a:pt x="0" y="44"/>
                    </a:cubicBezTo>
                    <a:cubicBezTo>
                      <a:pt x="0" y="2"/>
                      <a:pt x="0" y="2"/>
                      <a:pt x="0" y="2"/>
                    </a:cubicBezTo>
                    <a:cubicBezTo>
                      <a:pt x="0" y="1"/>
                      <a:pt x="0" y="1"/>
                      <a:pt x="1" y="0"/>
                    </a:cubicBezTo>
                    <a:cubicBezTo>
                      <a:pt x="1" y="0"/>
                      <a:pt x="2" y="0"/>
                      <a:pt x="2" y="0"/>
                    </a:cubicBezTo>
                    <a:cubicBezTo>
                      <a:pt x="5" y="0"/>
                      <a:pt x="5" y="0"/>
                      <a:pt x="5" y="0"/>
                    </a:cubicBezTo>
                    <a:cubicBezTo>
                      <a:pt x="6" y="0"/>
                      <a:pt x="7" y="0"/>
                      <a:pt x="7" y="0"/>
                    </a:cubicBezTo>
                    <a:cubicBezTo>
                      <a:pt x="8" y="0"/>
                      <a:pt x="8" y="0"/>
                      <a:pt x="8" y="0"/>
                    </a:cubicBezTo>
                    <a:cubicBezTo>
                      <a:pt x="9" y="1"/>
                      <a:pt x="9" y="1"/>
                      <a:pt x="10" y="2"/>
                    </a:cubicBezTo>
                    <a:cubicBezTo>
                      <a:pt x="10" y="2"/>
                      <a:pt x="10" y="3"/>
                      <a:pt x="11" y="3"/>
                    </a:cubicBezTo>
                    <a:cubicBezTo>
                      <a:pt x="21" y="23"/>
                      <a:pt x="21" y="23"/>
                      <a:pt x="21" y="23"/>
                    </a:cubicBezTo>
                    <a:cubicBezTo>
                      <a:pt x="22" y="25"/>
                      <a:pt x="23" y="26"/>
                      <a:pt x="23" y="27"/>
                    </a:cubicBezTo>
                    <a:cubicBezTo>
                      <a:pt x="24" y="28"/>
                      <a:pt x="24" y="29"/>
                      <a:pt x="25" y="30"/>
                    </a:cubicBezTo>
                    <a:cubicBezTo>
                      <a:pt x="26" y="31"/>
                      <a:pt x="26" y="33"/>
                      <a:pt x="27" y="34"/>
                    </a:cubicBezTo>
                    <a:cubicBezTo>
                      <a:pt x="27" y="35"/>
                      <a:pt x="28" y="36"/>
                      <a:pt x="28" y="37"/>
                    </a:cubicBezTo>
                    <a:cubicBezTo>
                      <a:pt x="28" y="37"/>
                      <a:pt x="28" y="37"/>
                      <a:pt x="28" y="37"/>
                    </a:cubicBezTo>
                    <a:cubicBezTo>
                      <a:pt x="28" y="35"/>
                      <a:pt x="28" y="33"/>
                      <a:pt x="28" y="31"/>
                    </a:cubicBezTo>
                    <a:cubicBezTo>
                      <a:pt x="28" y="29"/>
                      <a:pt x="28" y="27"/>
                      <a:pt x="28" y="25"/>
                    </a:cubicBezTo>
                    <a:cubicBezTo>
                      <a:pt x="28" y="1"/>
                      <a:pt x="28" y="1"/>
                      <a:pt x="28" y="1"/>
                    </a:cubicBezTo>
                    <a:cubicBezTo>
                      <a:pt x="28" y="1"/>
                      <a:pt x="28" y="0"/>
                      <a:pt x="28" y="0"/>
                    </a:cubicBezTo>
                    <a:cubicBezTo>
                      <a:pt x="29" y="0"/>
                      <a:pt x="29" y="0"/>
                      <a:pt x="29" y="0"/>
                    </a:cubicBezTo>
                    <a:cubicBezTo>
                      <a:pt x="29" y="0"/>
                      <a:pt x="29" y="0"/>
                      <a:pt x="30" y="0"/>
                    </a:cubicBezTo>
                    <a:cubicBezTo>
                      <a:pt x="30" y="0"/>
                      <a:pt x="31" y="0"/>
                      <a:pt x="31" y="0"/>
                    </a:cubicBezTo>
                    <a:cubicBezTo>
                      <a:pt x="32" y="0"/>
                      <a:pt x="32" y="0"/>
                      <a:pt x="33" y="0"/>
                    </a:cubicBezTo>
                    <a:cubicBezTo>
                      <a:pt x="33" y="0"/>
                      <a:pt x="33" y="0"/>
                      <a:pt x="34" y="0"/>
                    </a:cubicBezTo>
                    <a:cubicBezTo>
                      <a:pt x="34" y="0"/>
                      <a:pt x="34" y="0"/>
                      <a:pt x="34" y="0"/>
                    </a:cubicBezTo>
                    <a:cubicBezTo>
                      <a:pt x="34" y="0"/>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6" name="Freeform 625">
                <a:extLst>
                  <a:ext uri="{FF2B5EF4-FFF2-40B4-BE49-F238E27FC236}">
                    <a16:creationId xmlns:a16="http://schemas.microsoft.com/office/drawing/2014/main" id="{26E77882-BBC9-45DD-A241-77899F2CBC77}"/>
                  </a:ext>
                </a:extLst>
              </p:cNvPr>
              <p:cNvSpPr>
                <a:spLocks noEditPoints="1"/>
              </p:cNvSpPr>
              <p:nvPr userDrawn="1"/>
            </p:nvSpPr>
            <p:spPr bwMode="auto">
              <a:xfrm>
                <a:off x="5594" y="2886"/>
                <a:ext cx="30" cy="35"/>
              </a:xfrm>
              <a:custGeom>
                <a:avLst/>
                <a:gdLst>
                  <a:gd name="T0" fmla="*/ 39 w 39"/>
                  <a:gd name="T1" fmla="*/ 44 h 46"/>
                  <a:gd name="T2" fmla="*/ 39 w 39"/>
                  <a:gd name="T3" fmla="*/ 45 h 46"/>
                  <a:gd name="T4" fmla="*/ 39 w 39"/>
                  <a:gd name="T5" fmla="*/ 46 h 46"/>
                  <a:gd name="T6" fmla="*/ 38 w 39"/>
                  <a:gd name="T7" fmla="*/ 46 h 46"/>
                  <a:gd name="T8" fmla="*/ 37 w 39"/>
                  <a:gd name="T9" fmla="*/ 46 h 46"/>
                  <a:gd name="T10" fmla="*/ 35 w 39"/>
                  <a:gd name="T11" fmla="*/ 46 h 46"/>
                  <a:gd name="T12" fmla="*/ 34 w 39"/>
                  <a:gd name="T13" fmla="*/ 46 h 46"/>
                  <a:gd name="T14" fmla="*/ 33 w 39"/>
                  <a:gd name="T15" fmla="*/ 46 h 46"/>
                  <a:gd name="T16" fmla="*/ 33 w 39"/>
                  <a:gd name="T17" fmla="*/ 45 h 46"/>
                  <a:gd name="T18" fmla="*/ 29 w 39"/>
                  <a:gd name="T19" fmla="*/ 34 h 46"/>
                  <a:gd name="T20" fmla="*/ 10 w 39"/>
                  <a:gd name="T21" fmla="*/ 34 h 46"/>
                  <a:gd name="T22" fmla="*/ 6 w 39"/>
                  <a:gd name="T23" fmla="*/ 45 h 46"/>
                  <a:gd name="T24" fmla="*/ 6 w 39"/>
                  <a:gd name="T25" fmla="*/ 46 h 46"/>
                  <a:gd name="T26" fmla="*/ 6 w 39"/>
                  <a:gd name="T27" fmla="*/ 46 h 46"/>
                  <a:gd name="T28" fmla="*/ 5 w 39"/>
                  <a:gd name="T29" fmla="*/ 46 h 46"/>
                  <a:gd name="T30" fmla="*/ 3 w 39"/>
                  <a:gd name="T31" fmla="*/ 46 h 46"/>
                  <a:gd name="T32" fmla="*/ 1 w 39"/>
                  <a:gd name="T33" fmla="*/ 46 h 46"/>
                  <a:gd name="T34" fmla="*/ 1 w 39"/>
                  <a:gd name="T35" fmla="*/ 46 h 46"/>
                  <a:gd name="T36" fmla="*/ 0 w 39"/>
                  <a:gd name="T37" fmla="*/ 45 h 46"/>
                  <a:gd name="T38" fmla="*/ 1 w 39"/>
                  <a:gd name="T39" fmla="*/ 44 h 46"/>
                  <a:gd name="T40" fmla="*/ 16 w 39"/>
                  <a:gd name="T41" fmla="*/ 2 h 46"/>
                  <a:gd name="T42" fmla="*/ 16 w 39"/>
                  <a:gd name="T43" fmla="*/ 1 h 46"/>
                  <a:gd name="T44" fmla="*/ 17 w 39"/>
                  <a:gd name="T45" fmla="*/ 1 h 46"/>
                  <a:gd name="T46" fmla="*/ 18 w 39"/>
                  <a:gd name="T47" fmla="*/ 0 h 46"/>
                  <a:gd name="T48" fmla="*/ 20 w 39"/>
                  <a:gd name="T49" fmla="*/ 0 h 46"/>
                  <a:gd name="T50" fmla="*/ 22 w 39"/>
                  <a:gd name="T51" fmla="*/ 0 h 46"/>
                  <a:gd name="T52" fmla="*/ 23 w 39"/>
                  <a:gd name="T53" fmla="*/ 1 h 46"/>
                  <a:gd name="T54" fmla="*/ 24 w 39"/>
                  <a:gd name="T55" fmla="*/ 1 h 46"/>
                  <a:gd name="T56" fmla="*/ 24 w 39"/>
                  <a:gd name="T57" fmla="*/ 2 h 46"/>
                  <a:gd name="T58" fmla="*/ 39 w 39"/>
                  <a:gd name="T59" fmla="*/ 44 h 46"/>
                  <a:gd name="T60" fmla="*/ 20 w 39"/>
                  <a:gd name="T61" fmla="*/ 7 h 46"/>
                  <a:gd name="T62" fmla="*/ 20 w 39"/>
                  <a:gd name="T63" fmla="*/ 7 h 46"/>
                  <a:gd name="T64" fmla="*/ 12 w 39"/>
                  <a:gd name="T65" fmla="*/ 29 h 46"/>
                  <a:gd name="T66" fmla="*/ 28 w 39"/>
                  <a:gd name="T67" fmla="*/ 29 h 46"/>
                  <a:gd name="T68" fmla="*/ 20 w 39"/>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5"/>
                      <a:pt x="39" y="45"/>
                      <a:pt x="39" y="45"/>
                    </a:cubicBezTo>
                    <a:cubicBezTo>
                      <a:pt x="39" y="46"/>
                      <a:pt x="39" y="46"/>
                      <a:pt x="39" y="46"/>
                    </a:cubicBezTo>
                    <a:cubicBezTo>
                      <a:pt x="39" y="46"/>
                      <a:pt x="39" y="46"/>
                      <a:pt x="38" y="46"/>
                    </a:cubicBezTo>
                    <a:cubicBezTo>
                      <a:pt x="38" y="46"/>
                      <a:pt x="37" y="46"/>
                      <a:pt x="37" y="46"/>
                    </a:cubicBezTo>
                    <a:cubicBezTo>
                      <a:pt x="36" y="46"/>
                      <a:pt x="35" y="46"/>
                      <a:pt x="35" y="46"/>
                    </a:cubicBezTo>
                    <a:cubicBezTo>
                      <a:pt x="34" y="46"/>
                      <a:pt x="34" y="46"/>
                      <a:pt x="34" y="46"/>
                    </a:cubicBezTo>
                    <a:cubicBezTo>
                      <a:pt x="34" y="46"/>
                      <a:pt x="33" y="46"/>
                      <a:pt x="33" y="46"/>
                    </a:cubicBezTo>
                    <a:cubicBezTo>
                      <a:pt x="33" y="46"/>
                      <a:pt x="33" y="45"/>
                      <a:pt x="33" y="45"/>
                    </a:cubicBezTo>
                    <a:cubicBezTo>
                      <a:pt x="29" y="34"/>
                      <a:pt x="29" y="34"/>
                      <a:pt x="29" y="34"/>
                    </a:cubicBezTo>
                    <a:cubicBezTo>
                      <a:pt x="10" y="34"/>
                      <a:pt x="10" y="34"/>
                      <a:pt x="10" y="34"/>
                    </a:cubicBezTo>
                    <a:cubicBezTo>
                      <a:pt x="6" y="45"/>
                      <a:pt x="6" y="45"/>
                      <a:pt x="6" y="45"/>
                    </a:cubicBezTo>
                    <a:cubicBezTo>
                      <a:pt x="6" y="45"/>
                      <a:pt x="6" y="46"/>
                      <a:pt x="6" y="46"/>
                    </a:cubicBezTo>
                    <a:cubicBezTo>
                      <a:pt x="6" y="46"/>
                      <a:pt x="6" y="46"/>
                      <a:pt x="6" y="46"/>
                    </a:cubicBezTo>
                    <a:cubicBezTo>
                      <a:pt x="5" y="46"/>
                      <a:pt x="5" y="46"/>
                      <a:pt x="5" y="46"/>
                    </a:cubicBezTo>
                    <a:cubicBezTo>
                      <a:pt x="4" y="46"/>
                      <a:pt x="4" y="46"/>
                      <a:pt x="3" y="46"/>
                    </a:cubicBezTo>
                    <a:cubicBezTo>
                      <a:pt x="2" y="46"/>
                      <a:pt x="2" y="46"/>
                      <a:pt x="1" y="46"/>
                    </a:cubicBezTo>
                    <a:cubicBezTo>
                      <a:pt x="1" y="46"/>
                      <a:pt x="1" y="46"/>
                      <a:pt x="1" y="46"/>
                    </a:cubicBezTo>
                    <a:cubicBezTo>
                      <a:pt x="0" y="46"/>
                      <a:pt x="0" y="46"/>
                      <a:pt x="0" y="45"/>
                    </a:cubicBezTo>
                    <a:cubicBezTo>
                      <a:pt x="0" y="45"/>
                      <a:pt x="0" y="44"/>
                      <a:pt x="1" y="44"/>
                    </a:cubicBezTo>
                    <a:cubicBezTo>
                      <a:pt x="16" y="2"/>
                      <a:pt x="16" y="2"/>
                      <a:pt x="16" y="2"/>
                    </a:cubicBezTo>
                    <a:cubicBezTo>
                      <a:pt x="16" y="1"/>
                      <a:pt x="16" y="1"/>
                      <a:pt x="16" y="1"/>
                    </a:cubicBezTo>
                    <a:cubicBezTo>
                      <a:pt x="16" y="1"/>
                      <a:pt x="17" y="1"/>
                      <a:pt x="17" y="1"/>
                    </a:cubicBezTo>
                    <a:cubicBezTo>
                      <a:pt x="17" y="1"/>
                      <a:pt x="18" y="1"/>
                      <a:pt x="18" y="0"/>
                    </a:cubicBezTo>
                    <a:cubicBezTo>
                      <a:pt x="18" y="0"/>
                      <a:pt x="19" y="0"/>
                      <a:pt x="20" y="0"/>
                    </a:cubicBezTo>
                    <a:cubicBezTo>
                      <a:pt x="21" y="0"/>
                      <a:pt x="21" y="0"/>
                      <a:pt x="22" y="0"/>
                    </a:cubicBezTo>
                    <a:cubicBezTo>
                      <a:pt x="22" y="1"/>
                      <a:pt x="23" y="1"/>
                      <a:pt x="23" y="1"/>
                    </a:cubicBezTo>
                    <a:cubicBezTo>
                      <a:pt x="23" y="1"/>
                      <a:pt x="23" y="1"/>
                      <a:pt x="24" y="1"/>
                    </a:cubicBezTo>
                    <a:cubicBezTo>
                      <a:pt x="24" y="1"/>
                      <a:pt x="24" y="1"/>
                      <a:pt x="24" y="2"/>
                    </a:cubicBezTo>
                    <a:lnTo>
                      <a:pt x="39" y="44"/>
                    </a:lnTo>
                    <a:close/>
                    <a:moveTo>
                      <a:pt x="20" y="7"/>
                    </a:moveTo>
                    <a:cubicBezTo>
                      <a:pt x="20" y="7"/>
                      <a:pt x="20" y="7"/>
                      <a:pt x="20" y="7"/>
                    </a:cubicBezTo>
                    <a:cubicBezTo>
                      <a:pt x="12" y="29"/>
                      <a:pt x="12" y="29"/>
                      <a:pt x="12" y="29"/>
                    </a:cubicBezTo>
                    <a:cubicBezTo>
                      <a:pt x="28" y="29"/>
                      <a:pt x="28" y="29"/>
                      <a:pt x="28" y="29"/>
                    </a:cubicBezTo>
                    <a:lnTo>
                      <a:pt x="20"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7" name="Freeform 626">
                <a:extLst>
                  <a:ext uri="{FF2B5EF4-FFF2-40B4-BE49-F238E27FC236}">
                    <a16:creationId xmlns:a16="http://schemas.microsoft.com/office/drawing/2014/main" id="{96F863B2-80D2-4ADB-A3AB-E3357B804893}"/>
                  </a:ext>
                </a:extLst>
              </p:cNvPr>
              <p:cNvSpPr>
                <a:spLocks/>
              </p:cNvSpPr>
              <p:nvPr userDrawn="1"/>
            </p:nvSpPr>
            <p:spPr bwMode="auto">
              <a:xfrm>
                <a:off x="5629" y="2886"/>
                <a:ext cx="25" cy="35"/>
              </a:xfrm>
              <a:custGeom>
                <a:avLst/>
                <a:gdLst>
                  <a:gd name="T0" fmla="*/ 34 w 34"/>
                  <a:gd name="T1" fmla="*/ 29 h 47"/>
                  <a:gd name="T2" fmla="*/ 33 w 34"/>
                  <a:gd name="T3" fmla="*/ 37 h 47"/>
                  <a:gd name="T4" fmla="*/ 29 w 34"/>
                  <a:gd name="T5" fmla="*/ 42 h 47"/>
                  <a:gd name="T6" fmla="*/ 24 w 34"/>
                  <a:gd name="T7" fmla="*/ 46 h 47"/>
                  <a:gd name="T8" fmla="*/ 16 w 34"/>
                  <a:gd name="T9" fmla="*/ 47 h 47"/>
                  <a:gd name="T10" fmla="*/ 9 w 34"/>
                  <a:gd name="T11" fmla="*/ 46 h 47"/>
                  <a:gd name="T12" fmla="*/ 4 w 34"/>
                  <a:gd name="T13" fmla="*/ 43 h 47"/>
                  <a:gd name="T14" fmla="*/ 1 w 34"/>
                  <a:gd name="T15" fmla="*/ 37 h 47"/>
                  <a:gd name="T16" fmla="*/ 0 w 34"/>
                  <a:gd name="T17" fmla="*/ 30 h 47"/>
                  <a:gd name="T18" fmla="*/ 0 w 34"/>
                  <a:gd name="T19" fmla="*/ 2 h 47"/>
                  <a:gd name="T20" fmla="*/ 0 w 34"/>
                  <a:gd name="T21" fmla="*/ 1 h 47"/>
                  <a:gd name="T22" fmla="*/ 0 w 34"/>
                  <a:gd name="T23" fmla="*/ 1 h 47"/>
                  <a:gd name="T24" fmla="*/ 1 w 34"/>
                  <a:gd name="T25" fmla="*/ 1 h 47"/>
                  <a:gd name="T26" fmla="*/ 3 w 34"/>
                  <a:gd name="T27" fmla="*/ 0 h 47"/>
                  <a:gd name="T28" fmla="*/ 4 w 34"/>
                  <a:gd name="T29" fmla="*/ 1 h 47"/>
                  <a:gd name="T30" fmla="*/ 5 w 34"/>
                  <a:gd name="T31" fmla="*/ 1 h 47"/>
                  <a:gd name="T32" fmla="*/ 5 w 34"/>
                  <a:gd name="T33" fmla="*/ 1 h 47"/>
                  <a:gd name="T34" fmla="*/ 6 w 34"/>
                  <a:gd name="T35" fmla="*/ 2 h 47"/>
                  <a:gd name="T36" fmla="*/ 6 w 34"/>
                  <a:gd name="T37" fmla="*/ 29 h 47"/>
                  <a:gd name="T38" fmla="*/ 6 w 34"/>
                  <a:gd name="T39" fmla="*/ 35 h 47"/>
                  <a:gd name="T40" fmla="*/ 9 w 34"/>
                  <a:gd name="T41" fmla="*/ 38 h 47"/>
                  <a:gd name="T42" fmla="*/ 12 w 34"/>
                  <a:gd name="T43" fmla="*/ 41 h 47"/>
                  <a:gd name="T44" fmla="*/ 17 w 34"/>
                  <a:gd name="T45" fmla="*/ 42 h 47"/>
                  <a:gd name="T46" fmla="*/ 21 w 34"/>
                  <a:gd name="T47" fmla="*/ 41 h 47"/>
                  <a:gd name="T48" fmla="*/ 25 w 34"/>
                  <a:gd name="T49" fmla="*/ 39 h 47"/>
                  <a:gd name="T50" fmla="*/ 27 w 34"/>
                  <a:gd name="T51" fmla="*/ 35 h 47"/>
                  <a:gd name="T52" fmla="*/ 28 w 34"/>
                  <a:gd name="T53" fmla="*/ 29 h 47"/>
                  <a:gd name="T54" fmla="*/ 28 w 34"/>
                  <a:gd name="T55" fmla="*/ 2 h 47"/>
                  <a:gd name="T56" fmla="*/ 28 w 34"/>
                  <a:gd name="T57" fmla="*/ 1 h 47"/>
                  <a:gd name="T58" fmla="*/ 28 w 34"/>
                  <a:gd name="T59" fmla="*/ 1 h 47"/>
                  <a:gd name="T60" fmla="*/ 29 w 34"/>
                  <a:gd name="T61" fmla="*/ 1 h 47"/>
                  <a:gd name="T62" fmla="*/ 31 w 34"/>
                  <a:gd name="T63" fmla="*/ 0 h 47"/>
                  <a:gd name="T64" fmla="*/ 32 w 34"/>
                  <a:gd name="T65" fmla="*/ 1 h 47"/>
                  <a:gd name="T66" fmla="*/ 33 w 34"/>
                  <a:gd name="T67" fmla="*/ 1 h 47"/>
                  <a:gd name="T68" fmla="*/ 34 w 34"/>
                  <a:gd name="T69" fmla="*/ 1 h 47"/>
                  <a:gd name="T70" fmla="*/ 34 w 34"/>
                  <a:gd name="T71" fmla="*/ 2 h 47"/>
                  <a:gd name="T72" fmla="*/ 34 w 34"/>
                  <a:gd name="T73"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7">
                    <a:moveTo>
                      <a:pt x="34" y="29"/>
                    </a:moveTo>
                    <a:cubicBezTo>
                      <a:pt x="34" y="32"/>
                      <a:pt x="33" y="35"/>
                      <a:pt x="33" y="37"/>
                    </a:cubicBezTo>
                    <a:cubicBezTo>
                      <a:pt x="32" y="39"/>
                      <a:pt x="31" y="41"/>
                      <a:pt x="29" y="42"/>
                    </a:cubicBezTo>
                    <a:cubicBezTo>
                      <a:pt x="28" y="44"/>
                      <a:pt x="26" y="45"/>
                      <a:pt x="24" y="46"/>
                    </a:cubicBezTo>
                    <a:cubicBezTo>
                      <a:pt x="22" y="46"/>
                      <a:pt x="19" y="47"/>
                      <a:pt x="16" y="47"/>
                    </a:cubicBezTo>
                    <a:cubicBezTo>
                      <a:pt x="14" y="47"/>
                      <a:pt x="12" y="46"/>
                      <a:pt x="9" y="46"/>
                    </a:cubicBezTo>
                    <a:cubicBezTo>
                      <a:pt x="7" y="45"/>
                      <a:pt x="6" y="44"/>
                      <a:pt x="4" y="43"/>
                    </a:cubicBezTo>
                    <a:cubicBezTo>
                      <a:pt x="3" y="41"/>
                      <a:pt x="2" y="39"/>
                      <a:pt x="1" y="37"/>
                    </a:cubicBezTo>
                    <a:cubicBezTo>
                      <a:pt x="0" y="35"/>
                      <a:pt x="0" y="33"/>
                      <a:pt x="0" y="30"/>
                    </a:cubicBezTo>
                    <a:cubicBezTo>
                      <a:pt x="0" y="2"/>
                      <a:pt x="0" y="2"/>
                      <a:pt x="0" y="2"/>
                    </a:cubicBezTo>
                    <a:cubicBezTo>
                      <a:pt x="0" y="1"/>
                      <a:pt x="0" y="1"/>
                      <a:pt x="0" y="1"/>
                    </a:cubicBezTo>
                    <a:cubicBezTo>
                      <a:pt x="0" y="1"/>
                      <a:pt x="0" y="1"/>
                      <a:pt x="0" y="1"/>
                    </a:cubicBezTo>
                    <a:cubicBezTo>
                      <a:pt x="0" y="1"/>
                      <a:pt x="1" y="1"/>
                      <a:pt x="1" y="1"/>
                    </a:cubicBezTo>
                    <a:cubicBezTo>
                      <a:pt x="1" y="0"/>
                      <a:pt x="2" y="0"/>
                      <a:pt x="3" y="0"/>
                    </a:cubicBezTo>
                    <a:cubicBezTo>
                      <a:pt x="3" y="0"/>
                      <a:pt x="4" y="0"/>
                      <a:pt x="4" y="1"/>
                    </a:cubicBezTo>
                    <a:cubicBezTo>
                      <a:pt x="4" y="1"/>
                      <a:pt x="5" y="1"/>
                      <a:pt x="5" y="1"/>
                    </a:cubicBezTo>
                    <a:cubicBezTo>
                      <a:pt x="5" y="1"/>
                      <a:pt x="5" y="1"/>
                      <a:pt x="5" y="1"/>
                    </a:cubicBezTo>
                    <a:cubicBezTo>
                      <a:pt x="6" y="1"/>
                      <a:pt x="6" y="1"/>
                      <a:pt x="6" y="2"/>
                    </a:cubicBezTo>
                    <a:cubicBezTo>
                      <a:pt x="6" y="29"/>
                      <a:pt x="6" y="29"/>
                      <a:pt x="6" y="29"/>
                    </a:cubicBezTo>
                    <a:cubicBezTo>
                      <a:pt x="6" y="31"/>
                      <a:pt x="6" y="33"/>
                      <a:pt x="6" y="35"/>
                    </a:cubicBezTo>
                    <a:cubicBezTo>
                      <a:pt x="7" y="36"/>
                      <a:pt x="8" y="37"/>
                      <a:pt x="9" y="38"/>
                    </a:cubicBezTo>
                    <a:cubicBezTo>
                      <a:pt x="10" y="40"/>
                      <a:pt x="11" y="40"/>
                      <a:pt x="12" y="41"/>
                    </a:cubicBezTo>
                    <a:cubicBezTo>
                      <a:pt x="13" y="41"/>
                      <a:pt x="15" y="42"/>
                      <a:pt x="17" y="42"/>
                    </a:cubicBezTo>
                    <a:cubicBezTo>
                      <a:pt x="18" y="42"/>
                      <a:pt x="20" y="41"/>
                      <a:pt x="21" y="41"/>
                    </a:cubicBezTo>
                    <a:cubicBezTo>
                      <a:pt x="23" y="40"/>
                      <a:pt x="24" y="40"/>
                      <a:pt x="25" y="39"/>
                    </a:cubicBezTo>
                    <a:cubicBezTo>
                      <a:pt x="26" y="38"/>
                      <a:pt x="27" y="36"/>
                      <a:pt x="27" y="35"/>
                    </a:cubicBezTo>
                    <a:cubicBezTo>
                      <a:pt x="28" y="33"/>
                      <a:pt x="28" y="31"/>
                      <a:pt x="28" y="29"/>
                    </a:cubicBezTo>
                    <a:cubicBezTo>
                      <a:pt x="28" y="2"/>
                      <a:pt x="28" y="2"/>
                      <a:pt x="28" y="2"/>
                    </a:cubicBezTo>
                    <a:cubicBezTo>
                      <a:pt x="28" y="1"/>
                      <a:pt x="28" y="1"/>
                      <a:pt x="28" y="1"/>
                    </a:cubicBezTo>
                    <a:cubicBezTo>
                      <a:pt x="28" y="1"/>
                      <a:pt x="28" y="1"/>
                      <a:pt x="28" y="1"/>
                    </a:cubicBezTo>
                    <a:cubicBezTo>
                      <a:pt x="29" y="1"/>
                      <a:pt x="29" y="1"/>
                      <a:pt x="29" y="1"/>
                    </a:cubicBezTo>
                    <a:cubicBezTo>
                      <a:pt x="30" y="0"/>
                      <a:pt x="30" y="0"/>
                      <a:pt x="31" y="0"/>
                    </a:cubicBezTo>
                    <a:cubicBezTo>
                      <a:pt x="31" y="0"/>
                      <a:pt x="32" y="0"/>
                      <a:pt x="32" y="1"/>
                    </a:cubicBezTo>
                    <a:cubicBezTo>
                      <a:pt x="33" y="1"/>
                      <a:pt x="33" y="1"/>
                      <a:pt x="33" y="1"/>
                    </a:cubicBezTo>
                    <a:cubicBezTo>
                      <a:pt x="33" y="1"/>
                      <a:pt x="34" y="1"/>
                      <a:pt x="34" y="1"/>
                    </a:cubicBezTo>
                    <a:cubicBezTo>
                      <a:pt x="34" y="1"/>
                      <a:pt x="34" y="1"/>
                      <a:pt x="34" y="2"/>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8" name="Freeform 627">
                <a:extLst>
                  <a:ext uri="{FF2B5EF4-FFF2-40B4-BE49-F238E27FC236}">
                    <a16:creationId xmlns:a16="http://schemas.microsoft.com/office/drawing/2014/main" id="{F8264CAD-B4A9-426E-A5CB-2233028C02AD}"/>
                  </a:ext>
                </a:extLst>
              </p:cNvPr>
              <p:cNvSpPr>
                <a:spLocks/>
              </p:cNvSpPr>
              <p:nvPr userDrawn="1"/>
            </p:nvSpPr>
            <p:spPr bwMode="auto">
              <a:xfrm>
                <a:off x="5660" y="2886"/>
                <a:ext cx="21" cy="35"/>
              </a:xfrm>
              <a:custGeom>
                <a:avLst/>
                <a:gdLst>
                  <a:gd name="T0" fmla="*/ 28 w 28"/>
                  <a:gd name="T1" fmla="*/ 33 h 47"/>
                  <a:gd name="T2" fmla="*/ 27 w 28"/>
                  <a:gd name="T3" fmla="*/ 39 h 47"/>
                  <a:gd name="T4" fmla="*/ 24 w 28"/>
                  <a:gd name="T5" fmla="*/ 43 h 47"/>
                  <a:gd name="T6" fmla="*/ 19 w 28"/>
                  <a:gd name="T7" fmla="*/ 46 h 47"/>
                  <a:gd name="T8" fmla="*/ 13 w 28"/>
                  <a:gd name="T9" fmla="*/ 47 h 47"/>
                  <a:gd name="T10" fmla="*/ 9 w 28"/>
                  <a:gd name="T11" fmla="*/ 46 h 47"/>
                  <a:gd name="T12" fmla="*/ 5 w 28"/>
                  <a:gd name="T13" fmla="*/ 45 h 47"/>
                  <a:gd name="T14" fmla="*/ 3 w 28"/>
                  <a:gd name="T15" fmla="*/ 44 h 47"/>
                  <a:gd name="T16" fmla="*/ 1 w 28"/>
                  <a:gd name="T17" fmla="*/ 43 h 47"/>
                  <a:gd name="T18" fmla="*/ 0 w 28"/>
                  <a:gd name="T19" fmla="*/ 42 h 47"/>
                  <a:gd name="T20" fmla="*/ 0 w 28"/>
                  <a:gd name="T21" fmla="*/ 40 h 47"/>
                  <a:gd name="T22" fmla="*/ 0 w 28"/>
                  <a:gd name="T23" fmla="*/ 39 h 47"/>
                  <a:gd name="T24" fmla="*/ 1 w 28"/>
                  <a:gd name="T25" fmla="*/ 38 h 47"/>
                  <a:gd name="T26" fmla="*/ 1 w 28"/>
                  <a:gd name="T27" fmla="*/ 38 h 47"/>
                  <a:gd name="T28" fmla="*/ 1 w 28"/>
                  <a:gd name="T29" fmla="*/ 38 h 47"/>
                  <a:gd name="T30" fmla="*/ 3 w 28"/>
                  <a:gd name="T31" fmla="*/ 38 h 47"/>
                  <a:gd name="T32" fmla="*/ 5 w 28"/>
                  <a:gd name="T33" fmla="*/ 40 h 47"/>
                  <a:gd name="T34" fmla="*/ 8 w 28"/>
                  <a:gd name="T35" fmla="*/ 41 h 47"/>
                  <a:gd name="T36" fmla="*/ 13 w 28"/>
                  <a:gd name="T37" fmla="*/ 42 h 47"/>
                  <a:gd name="T38" fmla="*/ 17 w 28"/>
                  <a:gd name="T39" fmla="*/ 41 h 47"/>
                  <a:gd name="T40" fmla="*/ 19 w 28"/>
                  <a:gd name="T41" fmla="*/ 40 h 47"/>
                  <a:gd name="T42" fmla="*/ 21 w 28"/>
                  <a:gd name="T43" fmla="*/ 37 h 47"/>
                  <a:gd name="T44" fmla="*/ 22 w 28"/>
                  <a:gd name="T45" fmla="*/ 34 h 47"/>
                  <a:gd name="T46" fmla="*/ 21 w 28"/>
                  <a:gd name="T47" fmla="*/ 31 h 47"/>
                  <a:gd name="T48" fmla="*/ 19 w 28"/>
                  <a:gd name="T49" fmla="*/ 28 h 47"/>
                  <a:gd name="T50" fmla="*/ 15 w 28"/>
                  <a:gd name="T51" fmla="*/ 26 h 47"/>
                  <a:gd name="T52" fmla="*/ 12 w 28"/>
                  <a:gd name="T53" fmla="*/ 25 h 47"/>
                  <a:gd name="T54" fmla="*/ 8 w 28"/>
                  <a:gd name="T55" fmla="*/ 23 h 47"/>
                  <a:gd name="T56" fmla="*/ 5 w 28"/>
                  <a:gd name="T57" fmla="*/ 20 h 47"/>
                  <a:gd name="T58" fmla="*/ 2 w 28"/>
                  <a:gd name="T59" fmla="*/ 17 h 47"/>
                  <a:gd name="T60" fmla="*/ 1 w 28"/>
                  <a:gd name="T61" fmla="*/ 12 h 47"/>
                  <a:gd name="T62" fmla="*/ 2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4 w 28"/>
                  <a:gd name="T75" fmla="*/ 2 h 47"/>
                  <a:gd name="T76" fmla="*/ 25 w 28"/>
                  <a:gd name="T77" fmla="*/ 3 h 47"/>
                  <a:gd name="T78" fmla="*/ 25 w 28"/>
                  <a:gd name="T79" fmla="*/ 3 h 47"/>
                  <a:gd name="T80" fmla="*/ 26 w 28"/>
                  <a:gd name="T81" fmla="*/ 4 h 47"/>
                  <a:gd name="T82" fmla="*/ 26 w 28"/>
                  <a:gd name="T83" fmla="*/ 5 h 47"/>
                  <a:gd name="T84" fmla="*/ 26 w 28"/>
                  <a:gd name="T85" fmla="*/ 6 h 47"/>
                  <a:gd name="T86" fmla="*/ 26 w 28"/>
                  <a:gd name="T87" fmla="*/ 7 h 47"/>
                  <a:gd name="T88" fmla="*/ 25 w 28"/>
                  <a:gd name="T89" fmla="*/ 8 h 47"/>
                  <a:gd name="T90" fmla="*/ 25 w 28"/>
                  <a:gd name="T91" fmla="*/ 8 h 47"/>
                  <a:gd name="T92" fmla="*/ 25 w 28"/>
                  <a:gd name="T93" fmla="*/ 8 h 47"/>
                  <a:gd name="T94" fmla="*/ 24 w 28"/>
                  <a:gd name="T95" fmla="*/ 8 h 47"/>
                  <a:gd name="T96" fmla="*/ 22 w 28"/>
                  <a:gd name="T97" fmla="*/ 7 h 47"/>
                  <a:gd name="T98" fmla="*/ 19 w 28"/>
                  <a:gd name="T99" fmla="*/ 6 h 47"/>
                  <a:gd name="T100" fmla="*/ 15 w 28"/>
                  <a:gd name="T101" fmla="*/ 5 h 47"/>
                  <a:gd name="T102" fmla="*/ 12 w 28"/>
                  <a:gd name="T103" fmla="*/ 6 h 47"/>
                  <a:gd name="T104" fmla="*/ 9 w 28"/>
                  <a:gd name="T105" fmla="*/ 7 h 47"/>
                  <a:gd name="T106" fmla="*/ 8 w 28"/>
                  <a:gd name="T107" fmla="*/ 9 h 47"/>
                  <a:gd name="T108" fmla="*/ 8 w 28"/>
                  <a:gd name="T109" fmla="*/ 11 h 47"/>
                  <a:gd name="T110" fmla="*/ 8 w 28"/>
                  <a:gd name="T111" fmla="*/ 15 h 47"/>
                  <a:gd name="T112" fmla="*/ 11 w 28"/>
                  <a:gd name="T113" fmla="*/ 17 h 47"/>
                  <a:gd name="T114" fmla="*/ 14 w 28"/>
                  <a:gd name="T115" fmla="*/ 19 h 47"/>
                  <a:gd name="T116" fmla="*/ 18 w 28"/>
                  <a:gd name="T117" fmla="*/ 21 h 47"/>
                  <a:gd name="T118" fmla="*/ 22 w 28"/>
                  <a:gd name="T119" fmla="*/ 23 h 47"/>
                  <a:gd name="T120" fmla="*/ 25 w 28"/>
                  <a:gd name="T121" fmla="*/ 25 h 47"/>
                  <a:gd name="T122" fmla="*/ 27 w 28"/>
                  <a:gd name="T123" fmla="*/ 29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6"/>
                      <a:pt x="28" y="37"/>
                      <a:pt x="27" y="39"/>
                    </a:cubicBezTo>
                    <a:cubicBezTo>
                      <a:pt x="26" y="41"/>
                      <a:pt x="25" y="42"/>
                      <a:pt x="24" y="43"/>
                    </a:cubicBezTo>
                    <a:cubicBezTo>
                      <a:pt x="22" y="44"/>
                      <a:pt x="21" y="45"/>
                      <a:pt x="19" y="46"/>
                    </a:cubicBezTo>
                    <a:cubicBezTo>
                      <a:pt x="17" y="47"/>
                      <a:pt x="15" y="47"/>
                      <a:pt x="13" y="47"/>
                    </a:cubicBezTo>
                    <a:cubicBezTo>
                      <a:pt x="11" y="47"/>
                      <a:pt x="10" y="47"/>
                      <a:pt x="9" y="46"/>
                    </a:cubicBezTo>
                    <a:cubicBezTo>
                      <a:pt x="7" y="46"/>
                      <a:pt x="6" y="46"/>
                      <a:pt x="5" y="45"/>
                    </a:cubicBezTo>
                    <a:cubicBezTo>
                      <a:pt x="4" y="45"/>
                      <a:pt x="3" y="45"/>
                      <a:pt x="3" y="44"/>
                    </a:cubicBezTo>
                    <a:cubicBezTo>
                      <a:pt x="2" y="44"/>
                      <a:pt x="1" y="44"/>
                      <a:pt x="1" y="43"/>
                    </a:cubicBezTo>
                    <a:cubicBezTo>
                      <a:pt x="1" y="43"/>
                      <a:pt x="1" y="43"/>
                      <a:pt x="0" y="42"/>
                    </a:cubicBezTo>
                    <a:cubicBezTo>
                      <a:pt x="0" y="42"/>
                      <a:pt x="0" y="41"/>
                      <a:pt x="0" y="40"/>
                    </a:cubicBezTo>
                    <a:cubicBezTo>
                      <a:pt x="0" y="40"/>
                      <a:pt x="0" y="40"/>
                      <a:pt x="0" y="39"/>
                    </a:cubicBezTo>
                    <a:cubicBezTo>
                      <a:pt x="0" y="39"/>
                      <a:pt x="0" y="39"/>
                      <a:pt x="1" y="38"/>
                    </a:cubicBezTo>
                    <a:cubicBezTo>
                      <a:pt x="1" y="38"/>
                      <a:pt x="1" y="38"/>
                      <a:pt x="1" y="38"/>
                    </a:cubicBezTo>
                    <a:cubicBezTo>
                      <a:pt x="1" y="38"/>
                      <a:pt x="1" y="38"/>
                      <a:pt x="1" y="38"/>
                    </a:cubicBezTo>
                    <a:cubicBezTo>
                      <a:pt x="2" y="38"/>
                      <a:pt x="2" y="38"/>
                      <a:pt x="3" y="38"/>
                    </a:cubicBezTo>
                    <a:cubicBezTo>
                      <a:pt x="3" y="39"/>
                      <a:pt x="4" y="39"/>
                      <a:pt x="5" y="40"/>
                    </a:cubicBezTo>
                    <a:cubicBezTo>
                      <a:pt x="6" y="40"/>
                      <a:pt x="7" y="41"/>
                      <a:pt x="8" y="41"/>
                    </a:cubicBezTo>
                    <a:cubicBezTo>
                      <a:pt x="10" y="41"/>
                      <a:pt x="11" y="42"/>
                      <a:pt x="13" y="42"/>
                    </a:cubicBezTo>
                    <a:cubicBezTo>
                      <a:pt x="14" y="42"/>
                      <a:pt x="16" y="41"/>
                      <a:pt x="17" y="41"/>
                    </a:cubicBezTo>
                    <a:cubicBezTo>
                      <a:pt x="18" y="41"/>
                      <a:pt x="19" y="40"/>
                      <a:pt x="19" y="40"/>
                    </a:cubicBezTo>
                    <a:cubicBezTo>
                      <a:pt x="20" y="39"/>
                      <a:pt x="21" y="38"/>
                      <a:pt x="21" y="37"/>
                    </a:cubicBezTo>
                    <a:cubicBezTo>
                      <a:pt x="22" y="36"/>
                      <a:pt x="22" y="35"/>
                      <a:pt x="22" y="34"/>
                    </a:cubicBezTo>
                    <a:cubicBezTo>
                      <a:pt x="22" y="33"/>
                      <a:pt x="22" y="32"/>
                      <a:pt x="21" y="31"/>
                    </a:cubicBezTo>
                    <a:cubicBezTo>
                      <a:pt x="20" y="30"/>
                      <a:pt x="20" y="29"/>
                      <a:pt x="19" y="28"/>
                    </a:cubicBezTo>
                    <a:cubicBezTo>
                      <a:pt x="18" y="28"/>
                      <a:pt x="17" y="27"/>
                      <a:pt x="15" y="26"/>
                    </a:cubicBezTo>
                    <a:cubicBezTo>
                      <a:pt x="14" y="26"/>
                      <a:pt x="13" y="25"/>
                      <a:pt x="12" y="25"/>
                    </a:cubicBezTo>
                    <a:cubicBezTo>
                      <a:pt x="10" y="24"/>
                      <a:pt x="9" y="23"/>
                      <a:pt x="8" y="23"/>
                    </a:cubicBezTo>
                    <a:cubicBezTo>
                      <a:pt x="7" y="22"/>
                      <a:pt x="6" y="21"/>
                      <a:pt x="5" y="20"/>
                    </a:cubicBezTo>
                    <a:cubicBezTo>
                      <a:pt x="4" y="19"/>
                      <a:pt x="3" y="18"/>
                      <a:pt x="2" y="17"/>
                    </a:cubicBezTo>
                    <a:cubicBezTo>
                      <a:pt x="2" y="15"/>
                      <a:pt x="1" y="14"/>
                      <a:pt x="1" y="12"/>
                    </a:cubicBezTo>
                    <a:cubicBezTo>
                      <a:pt x="1" y="10"/>
                      <a:pt x="2" y="8"/>
                      <a:pt x="2" y="7"/>
                    </a:cubicBezTo>
                    <a:cubicBezTo>
                      <a:pt x="3" y="5"/>
                      <a:pt x="4" y="4"/>
                      <a:pt x="5" y="3"/>
                    </a:cubicBezTo>
                    <a:cubicBezTo>
                      <a:pt x="7" y="2"/>
                      <a:pt x="8" y="1"/>
                      <a:pt x="10" y="1"/>
                    </a:cubicBezTo>
                    <a:cubicBezTo>
                      <a:pt x="11" y="0"/>
                      <a:pt x="13" y="0"/>
                      <a:pt x="15" y="0"/>
                    </a:cubicBezTo>
                    <a:cubicBezTo>
                      <a:pt x="16" y="0"/>
                      <a:pt x="17" y="0"/>
                      <a:pt x="18" y="0"/>
                    </a:cubicBezTo>
                    <a:cubicBezTo>
                      <a:pt x="19" y="0"/>
                      <a:pt x="20" y="1"/>
                      <a:pt x="21" y="1"/>
                    </a:cubicBezTo>
                    <a:cubicBezTo>
                      <a:pt x="22" y="1"/>
                      <a:pt x="23" y="2"/>
                      <a:pt x="24" y="2"/>
                    </a:cubicBezTo>
                    <a:cubicBezTo>
                      <a:pt x="24" y="2"/>
                      <a:pt x="25" y="3"/>
                      <a:pt x="25" y="3"/>
                    </a:cubicBezTo>
                    <a:cubicBezTo>
                      <a:pt x="25" y="3"/>
                      <a:pt x="25" y="3"/>
                      <a:pt x="25" y="3"/>
                    </a:cubicBezTo>
                    <a:cubicBezTo>
                      <a:pt x="25" y="3"/>
                      <a:pt x="26" y="4"/>
                      <a:pt x="26" y="4"/>
                    </a:cubicBezTo>
                    <a:cubicBezTo>
                      <a:pt x="26" y="4"/>
                      <a:pt x="26" y="4"/>
                      <a:pt x="26" y="5"/>
                    </a:cubicBezTo>
                    <a:cubicBezTo>
                      <a:pt x="26" y="5"/>
                      <a:pt x="26" y="5"/>
                      <a:pt x="26" y="6"/>
                    </a:cubicBezTo>
                    <a:cubicBezTo>
                      <a:pt x="26" y="6"/>
                      <a:pt x="26" y="6"/>
                      <a:pt x="26" y="7"/>
                    </a:cubicBezTo>
                    <a:cubicBezTo>
                      <a:pt x="26" y="7"/>
                      <a:pt x="26" y="7"/>
                      <a:pt x="25" y="8"/>
                    </a:cubicBezTo>
                    <a:cubicBezTo>
                      <a:pt x="25" y="8"/>
                      <a:pt x="25" y="8"/>
                      <a:pt x="25" y="8"/>
                    </a:cubicBezTo>
                    <a:cubicBezTo>
                      <a:pt x="25" y="8"/>
                      <a:pt x="25" y="8"/>
                      <a:pt x="25" y="8"/>
                    </a:cubicBezTo>
                    <a:cubicBezTo>
                      <a:pt x="24" y="8"/>
                      <a:pt x="24" y="8"/>
                      <a:pt x="24" y="8"/>
                    </a:cubicBezTo>
                    <a:cubicBezTo>
                      <a:pt x="23" y="7"/>
                      <a:pt x="22" y="7"/>
                      <a:pt x="22" y="7"/>
                    </a:cubicBezTo>
                    <a:cubicBezTo>
                      <a:pt x="21" y="6"/>
                      <a:pt x="20" y="6"/>
                      <a:pt x="19" y="6"/>
                    </a:cubicBezTo>
                    <a:cubicBezTo>
                      <a:pt x="18" y="5"/>
                      <a:pt x="16" y="5"/>
                      <a:pt x="15" y="5"/>
                    </a:cubicBezTo>
                    <a:cubicBezTo>
                      <a:pt x="14" y="5"/>
                      <a:pt x="13" y="5"/>
                      <a:pt x="12" y="6"/>
                    </a:cubicBezTo>
                    <a:cubicBezTo>
                      <a:pt x="11" y="6"/>
                      <a:pt x="10" y="6"/>
                      <a:pt x="9" y="7"/>
                    </a:cubicBezTo>
                    <a:cubicBezTo>
                      <a:pt x="9" y="7"/>
                      <a:pt x="8" y="8"/>
                      <a:pt x="8" y="9"/>
                    </a:cubicBezTo>
                    <a:cubicBezTo>
                      <a:pt x="8" y="10"/>
                      <a:pt x="8" y="10"/>
                      <a:pt x="8" y="11"/>
                    </a:cubicBezTo>
                    <a:cubicBezTo>
                      <a:pt x="8" y="13"/>
                      <a:pt x="8" y="14"/>
                      <a:pt x="8" y="15"/>
                    </a:cubicBezTo>
                    <a:cubicBezTo>
                      <a:pt x="9" y="16"/>
                      <a:pt x="10" y="16"/>
                      <a:pt x="11" y="17"/>
                    </a:cubicBezTo>
                    <a:cubicBezTo>
                      <a:pt x="12" y="18"/>
                      <a:pt x="13" y="18"/>
                      <a:pt x="14" y="19"/>
                    </a:cubicBezTo>
                    <a:cubicBezTo>
                      <a:pt x="15" y="20"/>
                      <a:pt x="17" y="20"/>
                      <a:pt x="18" y="21"/>
                    </a:cubicBezTo>
                    <a:cubicBezTo>
                      <a:pt x="19" y="21"/>
                      <a:pt x="20" y="22"/>
                      <a:pt x="22" y="23"/>
                    </a:cubicBezTo>
                    <a:cubicBezTo>
                      <a:pt x="23" y="23"/>
                      <a:pt x="24" y="24"/>
                      <a:pt x="25" y="25"/>
                    </a:cubicBezTo>
                    <a:cubicBezTo>
                      <a:pt x="26" y="26"/>
                      <a:pt x="27" y="27"/>
                      <a:pt x="27" y="29"/>
                    </a:cubicBezTo>
                    <a:cubicBezTo>
                      <a:pt x="28" y="30"/>
                      <a:pt x="28" y="32"/>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9" name="Freeform 628">
                <a:extLst>
                  <a:ext uri="{FF2B5EF4-FFF2-40B4-BE49-F238E27FC236}">
                    <a16:creationId xmlns:a16="http://schemas.microsoft.com/office/drawing/2014/main" id="{5ACAD431-A9D9-4FCE-96D0-76708C414B77}"/>
                  </a:ext>
                </a:extLst>
              </p:cNvPr>
              <p:cNvSpPr>
                <a:spLocks/>
              </p:cNvSpPr>
              <p:nvPr userDrawn="1"/>
            </p:nvSpPr>
            <p:spPr bwMode="auto">
              <a:xfrm>
                <a:off x="5684" y="2887"/>
                <a:ext cx="25" cy="34"/>
              </a:xfrm>
              <a:custGeom>
                <a:avLst/>
                <a:gdLst>
                  <a:gd name="T0" fmla="*/ 34 w 34"/>
                  <a:gd name="T1" fmla="*/ 2 h 45"/>
                  <a:gd name="T2" fmla="*/ 34 w 34"/>
                  <a:gd name="T3" fmla="*/ 3 h 45"/>
                  <a:gd name="T4" fmla="*/ 34 w 34"/>
                  <a:gd name="T5" fmla="*/ 4 h 45"/>
                  <a:gd name="T6" fmla="*/ 33 w 34"/>
                  <a:gd name="T7" fmla="*/ 5 h 45"/>
                  <a:gd name="T8" fmla="*/ 33 w 34"/>
                  <a:gd name="T9" fmla="*/ 5 h 45"/>
                  <a:gd name="T10" fmla="*/ 20 w 34"/>
                  <a:gd name="T11" fmla="*/ 5 h 45"/>
                  <a:gd name="T12" fmla="*/ 20 w 34"/>
                  <a:gd name="T13" fmla="*/ 44 h 45"/>
                  <a:gd name="T14" fmla="*/ 20 w 34"/>
                  <a:gd name="T15" fmla="*/ 45 h 45"/>
                  <a:gd name="T16" fmla="*/ 19 w 34"/>
                  <a:gd name="T17" fmla="*/ 45 h 45"/>
                  <a:gd name="T18" fmla="*/ 18 w 34"/>
                  <a:gd name="T19" fmla="*/ 45 h 45"/>
                  <a:gd name="T20" fmla="*/ 17 w 34"/>
                  <a:gd name="T21" fmla="*/ 45 h 45"/>
                  <a:gd name="T22" fmla="*/ 15 w 34"/>
                  <a:gd name="T23" fmla="*/ 45 h 45"/>
                  <a:gd name="T24" fmla="*/ 15 w 34"/>
                  <a:gd name="T25" fmla="*/ 45 h 45"/>
                  <a:gd name="T26" fmla="*/ 14 w 34"/>
                  <a:gd name="T27" fmla="*/ 45 h 45"/>
                  <a:gd name="T28" fmla="*/ 14 w 34"/>
                  <a:gd name="T29" fmla="*/ 44 h 45"/>
                  <a:gd name="T30" fmla="*/ 14 w 34"/>
                  <a:gd name="T31" fmla="*/ 5 h 45"/>
                  <a:gd name="T32" fmla="*/ 1 w 34"/>
                  <a:gd name="T33" fmla="*/ 5 h 45"/>
                  <a:gd name="T34" fmla="*/ 1 w 34"/>
                  <a:gd name="T35" fmla="*/ 5 h 45"/>
                  <a:gd name="T36" fmla="*/ 0 w 34"/>
                  <a:gd name="T37" fmla="*/ 4 h 45"/>
                  <a:gd name="T38" fmla="*/ 0 w 34"/>
                  <a:gd name="T39" fmla="*/ 3 h 45"/>
                  <a:gd name="T40" fmla="*/ 0 w 34"/>
                  <a:gd name="T41" fmla="*/ 2 h 45"/>
                  <a:gd name="T42" fmla="*/ 0 w 34"/>
                  <a:gd name="T43" fmla="*/ 1 h 45"/>
                  <a:gd name="T44" fmla="*/ 0 w 34"/>
                  <a:gd name="T45" fmla="*/ 0 h 45"/>
                  <a:gd name="T46" fmla="*/ 1 w 34"/>
                  <a:gd name="T47" fmla="*/ 0 h 45"/>
                  <a:gd name="T48" fmla="*/ 1 w 34"/>
                  <a:gd name="T49" fmla="*/ 0 h 45"/>
                  <a:gd name="T50" fmla="*/ 33 w 34"/>
                  <a:gd name="T51" fmla="*/ 0 h 45"/>
                  <a:gd name="T52" fmla="*/ 33 w 34"/>
                  <a:gd name="T53" fmla="*/ 0 h 45"/>
                  <a:gd name="T54" fmla="*/ 34 w 34"/>
                  <a:gd name="T55" fmla="*/ 0 h 45"/>
                  <a:gd name="T56" fmla="*/ 34 w 34"/>
                  <a:gd name="T57" fmla="*/ 1 h 45"/>
                  <a:gd name="T58" fmla="*/ 34 w 34"/>
                  <a:gd name="T5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5">
                    <a:moveTo>
                      <a:pt x="34" y="2"/>
                    </a:moveTo>
                    <a:cubicBezTo>
                      <a:pt x="34" y="3"/>
                      <a:pt x="34" y="3"/>
                      <a:pt x="34" y="3"/>
                    </a:cubicBezTo>
                    <a:cubicBezTo>
                      <a:pt x="34" y="4"/>
                      <a:pt x="34" y="4"/>
                      <a:pt x="34" y="4"/>
                    </a:cubicBezTo>
                    <a:cubicBezTo>
                      <a:pt x="34" y="4"/>
                      <a:pt x="33" y="5"/>
                      <a:pt x="33" y="5"/>
                    </a:cubicBezTo>
                    <a:cubicBezTo>
                      <a:pt x="33" y="5"/>
                      <a:pt x="33" y="5"/>
                      <a:pt x="33" y="5"/>
                    </a:cubicBezTo>
                    <a:cubicBezTo>
                      <a:pt x="20" y="5"/>
                      <a:pt x="20" y="5"/>
                      <a:pt x="20" y="5"/>
                    </a:cubicBezTo>
                    <a:cubicBezTo>
                      <a:pt x="20" y="44"/>
                      <a:pt x="20" y="44"/>
                      <a:pt x="20" y="44"/>
                    </a:cubicBezTo>
                    <a:cubicBezTo>
                      <a:pt x="20" y="44"/>
                      <a:pt x="20" y="45"/>
                      <a:pt x="20" y="45"/>
                    </a:cubicBezTo>
                    <a:cubicBezTo>
                      <a:pt x="20" y="45"/>
                      <a:pt x="20" y="45"/>
                      <a:pt x="19" y="45"/>
                    </a:cubicBezTo>
                    <a:cubicBezTo>
                      <a:pt x="19" y="45"/>
                      <a:pt x="19" y="45"/>
                      <a:pt x="18" y="45"/>
                    </a:cubicBezTo>
                    <a:cubicBezTo>
                      <a:pt x="18" y="45"/>
                      <a:pt x="17" y="45"/>
                      <a:pt x="17" y="45"/>
                    </a:cubicBezTo>
                    <a:cubicBezTo>
                      <a:pt x="16" y="45"/>
                      <a:pt x="16" y="45"/>
                      <a:pt x="15" y="45"/>
                    </a:cubicBezTo>
                    <a:cubicBezTo>
                      <a:pt x="15" y="45"/>
                      <a:pt x="15" y="45"/>
                      <a:pt x="15" y="45"/>
                    </a:cubicBezTo>
                    <a:cubicBezTo>
                      <a:pt x="14" y="45"/>
                      <a:pt x="14" y="45"/>
                      <a:pt x="14" y="45"/>
                    </a:cubicBezTo>
                    <a:cubicBezTo>
                      <a:pt x="14" y="45"/>
                      <a:pt x="14" y="44"/>
                      <a:pt x="14" y="44"/>
                    </a:cubicBezTo>
                    <a:cubicBezTo>
                      <a:pt x="14" y="5"/>
                      <a:pt x="14" y="5"/>
                      <a:pt x="14" y="5"/>
                    </a:cubicBezTo>
                    <a:cubicBezTo>
                      <a:pt x="1" y="5"/>
                      <a:pt x="1" y="5"/>
                      <a:pt x="1" y="5"/>
                    </a:cubicBezTo>
                    <a:cubicBezTo>
                      <a:pt x="1" y="5"/>
                      <a:pt x="1" y="5"/>
                      <a:pt x="1" y="5"/>
                    </a:cubicBezTo>
                    <a:cubicBezTo>
                      <a:pt x="0" y="5"/>
                      <a:pt x="0" y="4"/>
                      <a:pt x="0" y="4"/>
                    </a:cubicBezTo>
                    <a:cubicBezTo>
                      <a:pt x="0" y="4"/>
                      <a:pt x="0" y="4"/>
                      <a:pt x="0" y="3"/>
                    </a:cubicBezTo>
                    <a:cubicBezTo>
                      <a:pt x="0" y="3"/>
                      <a:pt x="0" y="3"/>
                      <a:pt x="0" y="2"/>
                    </a:cubicBezTo>
                    <a:cubicBezTo>
                      <a:pt x="0" y="2"/>
                      <a:pt x="0" y="1"/>
                      <a:pt x="0" y="1"/>
                    </a:cubicBezTo>
                    <a:cubicBezTo>
                      <a:pt x="0" y="1"/>
                      <a:pt x="0" y="0"/>
                      <a:pt x="0" y="0"/>
                    </a:cubicBezTo>
                    <a:cubicBezTo>
                      <a:pt x="0" y="0"/>
                      <a:pt x="0" y="0"/>
                      <a:pt x="1" y="0"/>
                    </a:cubicBezTo>
                    <a:cubicBezTo>
                      <a:pt x="1" y="0"/>
                      <a:pt x="1" y="0"/>
                      <a:pt x="1" y="0"/>
                    </a:cubicBezTo>
                    <a:cubicBezTo>
                      <a:pt x="33" y="0"/>
                      <a:pt x="33" y="0"/>
                      <a:pt x="33" y="0"/>
                    </a:cubicBezTo>
                    <a:cubicBezTo>
                      <a:pt x="33" y="0"/>
                      <a:pt x="33" y="0"/>
                      <a:pt x="33" y="0"/>
                    </a:cubicBezTo>
                    <a:cubicBezTo>
                      <a:pt x="33" y="0"/>
                      <a:pt x="34" y="0"/>
                      <a:pt x="34" y="0"/>
                    </a:cubicBezTo>
                    <a:cubicBezTo>
                      <a:pt x="34" y="0"/>
                      <a:pt x="34" y="1"/>
                      <a:pt x="34" y="1"/>
                    </a:cubicBezTo>
                    <a:cubicBezTo>
                      <a:pt x="34" y="1"/>
                      <a:pt x="34" y="2"/>
                      <a:pt x="34" y="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0" name="Freeform 629">
                <a:extLst>
                  <a:ext uri="{FF2B5EF4-FFF2-40B4-BE49-F238E27FC236}">
                    <a16:creationId xmlns:a16="http://schemas.microsoft.com/office/drawing/2014/main" id="{FB5E7AE2-6555-480A-BB22-F9CA67B8253F}"/>
                  </a:ext>
                </a:extLst>
              </p:cNvPr>
              <p:cNvSpPr>
                <a:spLocks noEditPoints="1"/>
              </p:cNvSpPr>
              <p:nvPr userDrawn="1"/>
            </p:nvSpPr>
            <p:spPr bwMode="auto">
              <a:xfrm>
                <a:off x="5715" y="2887"/>
                <a:ext cx="22" cy="34"/>
              </a:xfrm>
              <a:custGeom>
                <a:avLst/>
                <a:gdLst>
                  <a:gd name="T0" fmla="*/ 30 w 30"/>
                  <a:gd name="T1" fmla="*/ 44 h 45"/>
                  <a:gd name="T2" fmla="*/ 30 w 30"/>
                  <a:gd name="T3" fmla="*/ 45 h 45"/>
                  <a:gd name="T4" fmla="*/ 29 w 30"/>
                  <a:gd name="T5" fmla="*/ 45 h 45"/>
                  <a:gd name="T6" fmla="*/ 28 w 30"/>
                  <a:gd name="T7" fmla="*/ 45 h 45"/>
                  <a:gd name="T8" fmla="*/ 27 w 30"/>
                  <a:gd name="T9" fmla="*/ 45 h 45"/>
                  <a:gd name="T10" fmla="*/ 25 w 30"/>
                  <a:gd name="T11" fmla="*/ 45 h 45"/>
                  <a:gd name="T12" fmla="*/ 24 w 30"/>
                  <a:gd name="T13" fmla="*/ 45 h 45"/>
                  <a:gd name="T14" fmla="*/ 24 w 30"/>
                  <a:gd name="T15" fmla="*/ 45 h 45"/>
                  <a:gd name="T16" fmla="*/ 23 w 30"/>
                  <a:gd name="T17" fmla="*/ 44 h 45"/>
                  <a:gd name="T18" fmla="*/ 19 w 30"/>
                  <a:gd name="T19" fmla="*/ 33 h 45"/>
                  <a:gd name="T20" fmla="*/ 18 w 30"/>
                  <a:gd name="T21" fmla="*/ 30 h 45"/>
                  <a:gd name="T22" fmla="*/ 16 w 30"/>
                  <a:gd name="T23" fmla="*/ 27 h 45"/>
                  <a:gd name="T24" fmla="*/ 13 w 30"/>
                  <a:gd name="T25" fmla="*/ 25 h 45"/>
                  <a:gd name="T26" fmla="*/ 10 w 30"/>
                  <a:gd name="T27" fmla="*/ 25 h 45"/>
                  <a:gd name="T28" fmla="*/ 6 w 30"/>
                  <a:gd name="T29" fmla="*/ 25 h 45"/>
                  <a:gd name="T30" fmla="*/ 6 w 30"/>
                  <a:gd name="T31" fmla="*/ 44 h 45"/>
                  <a:gd name="T32" fmla="*/ 5 w 30"/>
                  <a:gd name="T33" fmla="*/ 45 h 45"/>
                  <a:gd name="T34" fmla="*/ 5 w 30"/>
                  <a:gd name="T35" fmla="*/ 45 h 45"/>
                  <a:gd name="T36" fmla="*/ 4 w 30"/>
                  <a:gd name="T37" fmla="*/ 45 h 45"/>
                  <a:gd name="T38" fmla="*/ 3 w 30"/>
                  <a:gd name="T39" fmla="*/ 45 h 45"/>
                  <a:gd name="T40" fmla="*/ 1 w 30"/>
                  <a:gd name="T41" fmla="*/ 45 h 45"/>
                  <a:gd name="T42" fmla="*/ 0 w 30"/>
                  <a:gd name="T43" fmla="*/ 45 h 45"/>
                  <a:gd name="T44" fmla="*/ 0 w 30"/>
                  <a:gd name="T45" fmla="*/ 45 h 45"/>
                  <a:gd name="T46" fmla="*/ 0 w 30"/>
                  <a:gd name="T47" fmla="*/ 44 h 45"/>
                  <a:gd name="T48" fmla="*/ 0 w 30"/>
                  <a:gd name="T49" fmla="*/ 2 h 45"/>
                  <a:gd name="T50" fmla="*/ 0 w 30"/>
                  <a:gd name="T51" fmla="*/ 0 h 45"/>
                  <a:gd name="T52" fmla="*/ 2 w 30"/>
                  <a:gd name="T53" fmla="*/ 0 h 45"/>
                  <a:gd name="T54" fmla="*/ 11 w 30"/>
                  <a:gd name="T55" fmla="*/ 0 h 45"/>
                  <a:gd name="T56" fmla="*/ 14 w 30"/>
                  <a:gd name="T57" fmla="*/ 0 h 45"/>
                  <a:gd name="T58" fmla="*/ 16 w 30"/>
                  <a:gd name="T59" fmla="*/ 0 h 45"/>
                  <a:gd name="T60" fmla="*/ 21 w 30"/>
                  <a:gd name="T61" fmla="*/ 1 h 45"/>
                  <a:gd name="T62" fmla="*/ 24 w 30"/>
                  <a:gd name="T63" fmla="*/ 4 h 45"/>
                  <a:gd name="T64" fmla="*/ 26 w 30"/>
                  <a:gd name="T65" fmla="*/ 7 h 45"/>
                  <a:gd name="T66" fmla="*/ 27 w 30"/>
                  <a:gd name="T67" fmla="*/ 12 h 45"/>
                  <a:gd name="T68" fmla="*/ 27 w 30"/>
                  <a:gd name="T69" fmla="*/ 16 h 45"/>
                  <a:gd name="T70" fmla="*/ 25 w 30"/>
                  <a:gd name="T71" fmla="*/ 19 h 45"/>
                  <a:gd name="T72" fmla="*/ 22 w 30"/>
                  <a:gd name="T73" fmla="*/ 21 h 45"/>
                  <a:gd name="T74" fmla="*/ 18 w 30"/>
                  <a:gd name="T75" fmla="*/ 23 h 45"/>
                  <a:gd name="T76" fmla="*/ 20 w 30"/>
                  <a:gd name="T77" fmla="*/ 24 h 45"/>
                  <a:gd name="T78" fmla="*/ 22 w 30"/>
                  <a:gd name="T79" fmla="*/ 26 h 45"/>
                  <a:gd name="T80" fmla="*/ 24 w 30"/>
                  <a:gd name="T81" fmla="*/ 29 h 45"/>
                  <a:gd name="T82" fmla="*/ 25 w 30"/>
                  <a:gd name="T83" fmla="*/ 32 h 45"/>
                  <a:gd name="T84" fmla="*/ 29 w 30"/>
                  <a:gd name="T85" fmla="*/ 42 h 45"/>
                  <a:gd name="T86" fmla="*/ 30 w 30"/>
                  <a:gd name="T87" fmla="*/ 43 h 45"/>
                  <a:gd name="T88" fmla="*/ 30 w 30"/>
                  <a:gd name="T89" fmla="*/ 44 h 45"/>
                  <a:gd name="T90" fmla="*/ 21 w 30"/>
                  <a:gd name="T91" fmla="*/ 12 h 45"/>
                  <a:gd name="T92" fmla="*/ 20 w 30"/>
                  <a:gd name="T93" fmla="*/ 8 h 45"/>
                  <a:gd name="T94" fmla="*/ 16 w 30"/>
                  <a:gd name="T95" fmla="*/ 5 h 45"/>
                  <a:gd name="T96" fmla="*/ 14 w 30"/>
                  <a:gd name="T97" fmla="*/ 5 h 45"/>
                  <a:gd name="T98" fmla="*/ 11 w 30"/>
                  <a:gd name="T99" fmla="*/ 5 h 45"/>
                  <a:gd name="T100" fmla="*/ 6 w 30"/>
                  <a:gd name="T101" fmla="*/ 5 h 45"/>
                  <a:gd name="T102" fmla="*/ 6 w 30"/>
                  <a:gd name="T103" fmla="*/ 20 h 45"/>
                  <a:gd name="T104" fmla="*/ 11 w 30"/>
                  <a:gd name="T105" fmla="*/ 20 h 45"/>
                  <a:gd name="T106" fmla="*/ 16 w 30"/>
                  <a:gd name="T107" fmla="*/ 19 h 45"/>
                  <a:gd name="T108" fmla="*/ 18 w 30"/>
                  <a:gd name="T109" fmla="*/ 18 h 45"/>
                  <a:gd name="T110" fmla="*/ 20 w 30"/>
                  <a:gd name="T111" fmla="*/ 15 h 45"/>
                  <a:gd name="T112" fmla="*/ 21 w 30"/>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5">
                    <a:moveTo>
                      <a:pt x="30" y="44"/>
                    </a:moveTo>
                    <a:cubicBezTo>
                      <a:pt x="30" y="44"/>
                      <a:pt x="30" y="45"/>
                      <a:pt x="30" y="45"/>
                    </a:cubicBezTo>
                    <a:cubicBezTo>
                      <a:pt x="30" y="45"/>
                      <a:pt x="30" y="45"/>
                      <a:pt x="29" y="45"/>
                    </a:cubicBezTo>
                    <a:cubicBezTo>
                      <a:pt x="29" y="45"/>
                      <a:pt x="29" y="45"/>
                      <a:pt x="28" y="45"/>
                    </a:cubicBezTo>
                    <a:cubicBezTo>
                      <a:pt x="28" y="45"/>
                      <a:pt x="27" y="45"/>
                      <a:pt x="27" y="45"/>
                    </a:cubicBezTo>
                    <a:cubicBezTo>
                      <a:pt x="26" y="45"/>
                      <a:pt x="26" y="45"/>
                      <a:pt x="25" y="45"/>
                    </a:cubicBezTo>
                    <a:cubicBezTo>
                      <a:pt x="25" y="45"/>
                      <a:pt x="24" y="45"/>
                      <a:pt x="24" y="45"/>
                    </a:cubicBezTo>
                    <a:cubicBezTo>
                      <a:pt x="24" y="45"/>
                      <a:pt x="24" y="45"/>
                      <a:pt x="24" y="45"/>
                    </a:cubicBezTo>
                    <a:cubicBezTo>
                      <a:pt x="24" y="44"/>
                      <a:pt x="23" y="44"/>
                      <a:pt x="23" y="44"/>
                    </a:cubicBezTo>
                    <a:cubicBezTo>
                      <a:pt x="19" y="33"/>
                      <a:pt x="19" y="33"/>
                      <a:pt x="19" y="33"/>
                    </a:cubicBezTo>
                    <a:cubicBezTo>
                      <a:pt x="19" y="32"/>
                      <a:pt x="18" y="31"/>
                      <a:pt x="18" y="30"/>
                    </a:cubicBezTo>
                    <a:cubicBezTo>
                      <a:pt x="17" y="29"/>
                      <a:pt x="16" y="28"/>
                      <a:pt x="16" y="27"/>
                    </a:cubicBezTo>
                    <a:cubicBezTo>
                      <a:pt x="15" y="26"/>
                      <a:pt x="14" y="26"/>
                      <a:pt x="13" y="25"/>
                    </a:cubicBezTo>
                    <a:cubicBezTo>
                      <a:pt x="12" y="25"/>
                      <a:pt x="11" y="25"/>
                      <a:pt x="10" y="25"/>
                    </a:cubicBezTo>
                    <a:cubicBezTo>
                      <a:pt x="6" y="25"/>
                      <a:pt x="6" y="25"/>
                      <a:pt x="6" y="25"/>
                    </a:cubicBezTo>
                    <a:cubicBezTo>
                      <a:pt x="6" y="44"/>
                      <a:pt x="6" y="44"/>
                      <a:pt x="6" y="44"/>
                    </a:cubicBezTo>
                    <a:cubicBezTo>
                      <a:pt x="6" y="44"/>
                      <a:pt x="5" y="45"/>
                      <a:pt x="5" y="45"/>
                    </a:cubicBezTo>
                    <a:cubicBezTo>
                      <a:pt x="5" y="45"/>
                      <a:pt x="5" y="45"/>
                      <a:pt x="5" y="45"/>
                    </a:cubicBezTo>
                    <a:cubicBezTo>
                      <a:pt x="5" y="45"/>
                      <a:pt x="4" y="45"/>
                      <a:pt x="4" y="45"/>
                    </a:cubicBezTo>
                    <a:cubicBezTo>
                      <a:pt x="4" y="45"/>
                      <a:pt x="3" y="45"/>
                      <a:pt x="3" y="45"/>
                    </a:cubicBezTo>
                    <a:cubicBezTo>
                      <a:pt x="2" y="45"/>
                      <a:pt x="1" y="45"/>
                      <a:pt x="1" y="45"/>
                    </a:cubicBezTo>
                    <a:cubicBezTo>
                      <a:pt x="1" y="45"/>
                      <a:pt x="0" y="45"/>
                      <a:pt x="0" y="45"/>
                    </a:cubicBezTo>
                    <a:cubicBezTo>
                      <a:pt x="0" y="45"/>
                      <a:pt x="0" y="45"/>
                      <a:pt x="0" y="45"/>
                    </a:cubicBezTo>
                    <a:cubicBezTo>
                      <a:pt x="0" y="45"/>
                      <a:pt x="0" y="44"/>
                      <a:pt x="0" y="44"/>
                    </a:cubicBezTo>
                    <a:cubicBezTo>
                      <a:pt x="0" y="2"/>
                      <a:pt x="0" y="2"/>
                      <a:pt x="0" y="2"/>
                    </a:cubicBezTo>
                    <a:cubicBezTo>
                      <a:pt x="0" y="1"/>
                      <a:pt x="0" y="1"/>
                      <a:pt x="0" y="0"/>
                    </a:cubicBezTo>
                    <a:cubicBezTo>
                      <a:pt x="1" y="0"/>
                      <a:pt x="1" y="0"/>
                      <a:pt x="2" y="0"/>
                    </a:cubicBezTo>
                    <a:cubicBezTo>
                      <a:pt x="11" y="0"/>
                      <a:pt x="11" y="0"/>
                      <a:pt x="11" y="0"/>
                    </a:cubicBezTo>
                    <a:cubicBezTo>
                      <a:pt x="13" y="0"/>
                      <a:pt x="14" y="0"/>
                      <a:pt x="14" y="0"/>
                    </a:cubicBezTo>
                    <a:cubicBezTo>
                      <a:pt x="15" y="0"/>
                      <a:pt x="16" y="0"/>
                      <a:pt x="16" y="0"/>
                    </a:cubicBezTo>
                    <a:cubicBezTo>
                      <a:pt x="18" y="0"/>
                      <a:pt x="20" y="1"/>
                      <a:pt x="21" y="1"/>
                    </a:cubicBezTo>
                    <a:cubicBezTo>
                      <a:pt x="22" y="2"/>
                      <a:pt x="23" y="3"/>
                      <a:pt x="24" y="4"/>
                    </a:cubicBezTo>
                    <a:cubicBezTo>
                      <a:pt x="25" y="5"/>
                      <a:pt x="26" y="6"/>
                      <a:pt x="26" y="7"/>
                    </a:cubicBezTo>
                    <a:cubicBezTo>
                      <a:pt x="27" y="9"/>
                      <a:pt x="27" y="10"/>
                      <a:pt x="27" y="12"/>
                    </a:cubicBezTo>
                    <a:cubicBezTo>
                      <a:pt x="27" y="13"/>
                      <a:pt x="27" y="15"/>
                      <a:pt x="27" y="16"/>
                    </a:cubicBezTo>
                    <a:cubicBezTo>
                      <a:pt x="26" y="17"/>
                      <a:pt x="26" y="18"/>
                      <a:pt x="25" y="19"/>
                    </a:cubicBezTo>
                    <a:cubicBezTo>
                      <a:pt x="24" y="20"/>
                      <a:pt x="23" y="21"/>
                      <a:pt x="22" y="21"/>
                    </a:cubicBezTo>
                    <a:cubicBezTo>
                      <a:pt x="21" y="22"/>
                      <a:pt x="20" y="23"/>
                      <a:pt x="18" y="23"/>
                    </a:cubicBezTo>
                    <a:cubicBezTo>
                      <a:pt x="19" y="23"/>
                      <a:pt x="20" y="24"/>
                      <a:pt x="20" y="24"/>
                    </a:cubicBezTo>
                    <a:cubicBezTo>
                      <a:pt x="21" y="25"/>
                      <a:pt x="22" y="25"/>
                      <a:pt x="22" y="26"/>
                    </a:cubicBezTo>
                    <a:cubicBezTo>
                      <a:pt x="23" y="27"/>
                      <a:pt x="23" y="28"/>
                      <a:pt x="24" y="29"/>
                    </a:cubicBezTo>
                    <a:cubicBezTo>
                      <a:pt x="24" y="29"/>
                      <a:pt x="25" y="30"/>
                      <a:pt x="25" y="32"/>
                    </a:cubicBezTo>
                    <a:cubicBezTo>
                      <a:pt x="29" y="42"/>
                      <a:pt x="29" y="42"/>
                      <a:pt x="29" y="42"/>
                    </a:cubicBezTo>
                    <a:cubicBezTo>
                      <a:pt x="29" y="43"/>
                      <a:pt x="30" y="43"/>
                      <a:pt x="30" y="43"/>
                    </a:cubicBezTo>
                    <a:cubicBezTo>
                      <a:pt x="30" y="44"/>
                      <a:pt x="30" y="44"/>
                      <a:pt x="30" y="44"/>
                    </a:cubicBezTo>
                    <a:close/>
                    <a:moveTo>
                      <a:pt x="21" y="12"/>
                    </a:moveTo>
                    <a:cubicBezTo>
                      <a:pt x="21" y="10"/>
                      <a:pt x="20" y="9"/>
                      <a:pt x="20" y="8"/>
                    </a:cubicBezTo>
                    <a:cubicBezTo>
                      <a:pt x="19" y="7"/>
                      <a:pt x="17" y="6"/>
                      <a:pt x="16" y="5"/>
                    </a:cubicBezTo>
                    <a:cubicBezTo>
                      <a:pt x="15" y="5"/>
                      <a:pt x="14" y="5"/>
                      <a:pt x="14" y="5"/>
                    </a:cubicBezTo>
                    <a:cubicBezTo>
                      <a:pt x="13" y="5"/>
                      <a:pt x="12" y="5"/>
                      <a:pt x="11" y="5"/>
                    </a:cubicBezTo>
                    <a:cubicBezTo>
                      <a:pt x="6" y="5"/>
                      <a:pt x="6" y="5"/>
                      <a:pt x="6" y="5"/>
                    </a:cubicBezTo>
                    <a:cubicBezTo>
                      <a:pt x="6" y="20"/>
                      <a:pt x="6" y="20"/>
                      <a:pt x="6" y="20"/>
                    </a:cubicBezTo>
                    <a:cubicBezTo>
                      <a:pt x="11" y="20"/>
                      <a:pt x="11" y="20"/>
                      <a:pt x="11" y="20"/>
                    </a:cubicBezTo>
                    <a:cubicBezTo>
                      <a:pt x="13" y="20"/>
                      <a:pt x="14" y="20"/>
                      <a:pt x="16" y="19"/>
                    </a:cubicBezTo>
                    <a:cubicBezTo>
                      <a:pt x="17" y="19"/>
                      <a:pt x="18" y="18"/>
                      <a:pt x="18" y="18"/>
                    </a:cubicBezTo>
                    <a:cubicBezTo>
                      <a:pt x="19" y="17"/>
                      <a:pt x="20" y="16"/>
                      <a:pt x="20" y="15"/>
                    </a:cubicBezTo>
                    <a:cubicBezTo>
                      <a:pt x="21" y="14"/>
                      <a:pt x="21" y="13"/>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1" name="Freeform 630">
                <a:extLst>
                  <a:ext uri="{FF2B5EF4-FFF2-40B4-BE49-F238E27FC236}">
                    <a16:creationId xmlns:a16="http://schemas.microsoft.com/office/drawing/2014/main" id="{E2AC902B-CE29-41CE-8CA8-507F08D5095B}"/>
                  </a:ext>
                </a:extLst>
              </p:cNvPr>
              <p:cNvSpPr>
                <a:spLocks/>
              </p:cNvSpPr>
              <p:nvPr userDrawn="1"/>
            </p:nvSpPr>
            <p:spPr bwMode="auto">
              <a:xfrm>
                <a:off x="5744" y="2886"/>
                <a:ext cx="4" cy="35"/>
              </a:xfrm>
              <a:custGeom>
                <a:avLst/>
                <a:gdLst>
                  <a:gd name="T0" fmla="*/ 6 w 6"/>
                  <a:gd name="T1" fmla="*/ 45 h 46"/>
                  <a:gd name="T2" fmla="*/ 6 w 6"/>
                  <a:gd name="T3" fmla="*/ 46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6 h 46"/>
                  <a:gd name="T16" fmla="*/ 0 w 6"/>
                  <a:gd name="T17" fmla="*/ 45 h 46"/>
                  <a:gd name="T18" fmla="*/ 0 w 6"/>
                  <a:gd name="T19" fmla="*/ 2 h 46"/>
                  <a:gd name="T20" fmla="*/ 0 w 6"/>
                  <a:gd name="T21" fmla="*/ 1 h 46"/>
                  <a:gd name="T22" fmla="*/ 0 w 6"/>
                  <a:gd name="T23" fmla="*/ 1 h 46"/>
                  <a:gd name="T24" fmla="*/ 1 w 6"/>
                  <a:gd name="T25" fmla="*/ 1 h 46"/>
                  <a:gd name="T26" fmla="*/ 3 w 6"/>
                  <a:gd name="T27" fmla="*/ 0 h 46"/>
                  <a:gd name="T28" fmla="*/ 4 w 6"/>
                  <a:gd name="T29" fmla="*/ 1 h 46"/>
                  <a:gd name="T30" fmla="*/ 5 w 6"/>
                  <a:gd name="T31" fmla="*/ 1 h 46"/>
                  <a:gd name="T32" fmla="*/ 6 w 6"/>
                  <a:gd name="T33" fmla="*/ 1 h 46"/>
                  <a:gd name="T34" fmla="*/ 6 w 6"/>
                  <a:gd name="T35" fmla="*/ 2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6"/>
                      <a:pt x="6" y="46"/>
                    </a:cubicBezTo>
                    <a:cubicBezTo>
                      <a:pt x="5" y="46"/>
                      <a:pt x="5" y="46"/>
                      <a:pt x="5" y="46"/>
                    </a:cubicBezTo>
                    <a:cubicBezTo>
                      <a:pt x="5" y="46"/>
                      <a:pt x="4" y="46"/>
                      <a:pt x="4" y="46"/>
                    </a:cubicBezTo>
                    <a:cubicBezTo>
                      <a:pt x="4" y="46"/>
                      <a:pt x="3" y="46"/>
                      <a:pt x="3" y="46"/>
                    </a:cubicBezTo>
                    <a:cubicBezTo>
                      <a:pt x="2" y="46"/>
                      <a:pt x="2" y="46"/>
                      <a:pt x="1" y="46"/>
                    </a:cubicBezTo>
                    <a:cubicBezTo>
                      <a:pt x="1" y="46"/>
                      <a:pt x="0" y="46"/>
                      <a:pt x="0" y="46"/>
                    </a:cubicBezTo>
                    <a:cubicBezTo>
                      <a:pt x="0" y="46"/>
                      <a:pt x="0" y="46"/>
                      <a:pt x="0" y="46"/>
                    </a:cubicBezTo>
                    <a:cubicBezTo>
                      <a:pt x="0" y="46"/>
                      <a:pt x="0" y="45"/>
                      <a:pt x="0" y="45"/>
                    </a:cubicBezTo>
                    <a:cubicBezTo>
                      <a:pt x="0" y="2"/>
                      <a:pt x="0" y="2"/>
                      <a:pt x="0" y="2"/>
                    </a:cubicBezTo>
                    <a:cubicBezTo>
                      <a:pt x="0" y="1"/>
                      <a:pt x="0" y="1"/>
                      <a:pt x="0" y="1"/>
                    </a:cubicBezTo>
                    <a:cubicBezTo>
                      <a:pt x="0" y="1"/>
                      <a:pt x="0" y="1"/>
                      <a:pt x="0" y="1"/>
                    </a:cubicBezTo>
                    <a:cubicBezTo>
                      <a:pt x="1" y="1"/>
                      <a:pt x="1" y="1"/>
                      <a:pt x="1" y="1"/>
                    </a:cubicBezTo>
                    <a:cubicBezTo>
                      <a:pt x="2" y="0"/>
                      <a:pt x="2" y="0"/>
                      <a:pt x="3" y="0"/>
                    </a:cubicBezTo>
                    <a:cubicBezTo>
                      <a:pt x="3" y="0"/>
                      <a:pt x="4" y="0"/>
                      <a:pt x="4" y="1"/>
                    </a:cubicBezTo>
                    <a:cubicBezTo>
                      <a:pt x="4" y="1"/>
                      <a:pt x="5" y="1"/>
                      <a:pt x="5" y="1"/>
                    </a:cubicBezTo>
                    <a:cubicBezTo>
                      <a:pt x="5" y="1"/>
                      <a:pt x="5" y="1"/>
                      <a:pt x="6" y="1"/>
                    </a:cubicBezTo>
                    <a:cubicBezTo>
                      <a:pt x="6" y="1"/>
                      <a:pt x="6" y="1"/>
                      <a:pt x="6" y="2"/>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2" name="Freeform 631">
                <a:extLst>
                  <a:ext uri="{FF2B5EF4-FFF2-40B4-BE49-F238E27FC236}">
                    <a16:creationId xmlns:a16="http://schemas.microsoft.com/office/drawing/2014/main" id="{71C7EE21-BD4B-4015-B241-9E29279ED5E3}"/>
                  </a:ext>
                </a:extLst>
              </p:cNvPr>
              <p:cNvSpPr>
                <a:spLocks noEditPoints="1"/>
              </p:cNvSpPr>
              <p:nvPr userDrawn="1"/>
            </p:nvSpPr>
            <p:spPr bwMode="auto">
              <a:xfrm>
                <a:off x="5754" y="2886"/>
                <a:ext cx="29" cy="35"/>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6 h 46"/>
                  <a:gd name="T16" fmla="*/ 33 w 39"/>
                  <a:gd name="T17" fmla="*/ 45 h 46"/>
                  <a:gd name="T18" fmla="*/ 29 w 39"/>
                  <a:gd name="T19" fmla="*/ 34 h 46"/>
                  <a:gd name="T20" fmla="*/ 10 w 39"/>
                  <a:gd name="T21" fmla="*/ 34 h 46"/>
                  <a:gd name="T22" fmla="*/ 6 w 39"/>
                  <a:gd name="T23" fmla="*/ 45 h 46"/>
                  <a:gd name="T24" fmla="*/ 6 w 39"/>
                  <a:gd name="T25" fmla="*/ 46 h 46"/>
                  <a:gd name="T26" fmla="*/ 5 w 39"/>
                  <a:gd name="T27" fmla="*/ 46 h 46"/>
                  <a:gd name="T28" fmla="*/ 4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5 w 39"/>
                  <a:gd name="T41" fmla="*/ 2 h 46"/>
                  <a:gd name="T42" fmla="*/ 16 w 39"/>
                  <a:gd name="T43" fmla="*/ 1 h 46"/>
                  <a:gd name="T44" fmla="*/ 17 w 39"/>
                  <a:gd name="T45" fmla="*/ 1 h 46"/>
                  <a:gd name="T46" fmla="*/ 18 w 39"/>
                  <a:gd name="T47" fmla="*/ 0 h 46"/>
                  <a:gd name="T48" fmla="*/ 19 w 39"/>
                  <a:gd name="T49" fmla="*/ 0 h 46"/>
                  <a:gd name="T50" fmla="*/ 21 w 39"/>
                  <a:gd name="T51" fmla="*/ 0 h 46"/>
                  <a:gd name="T52" fmla="*/ 22 w 39"/>
                  <a:gd name="T53" fmla="*/ 1 h 46"/>
                  <a:gd name="T54" fmla="*/ 23 w 39"/>
                  <a:gd name="T55" fmla="*/ 1 h 46"/>
                  <a:gd name="T56" fmla="*/ 24 w 39"/>
                  <a:gd name="T57" fmla="*/ 2 h 46"/>
                  <a:gd name="T58" fmla="*/ 39 w 39"/>
                  <a:gd name="T59" fmla="*/ 44 h 46"/>
                  <a:gd name="T60" fmla="*/ 19 w 39"/>
                  <a:gd name="T61" fmla="*/ 7 h 46"/>
                  <a:gd name="T62" fmla="*/ 19 w 39"/>
                  <a:gd name="T63" fmla="*/ 7 h 46"/>
                  <a:gd name="T64" fmla="*/ 11 w 39"/>
                  <a:gd name="T65" fmla="*/ 29 h 46"/>
                  <a:gd name="T66" fmla="*/ 27 w 39"/>
                  <a:gd name="T67" fmla="*/ 29 h 46"/>
                  <a:gd name="T68" fmla="*/ 19 w 39"/>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5"/>
                      <a:pt x="39" y="45"/>
                      <a:pt x="39" y="45"/>
                    </a:cubicBezTo>
                    <a:cubicBezTo>
                      <a:pt x="39" y="46"/>
                      <a:pt x="39" y="46"/>
                      <a:pt x="39" y="46"/>
                    </a:cubicBezTo>
                    <a:cubicBezTo>
                      <a:pt x="39" y="46"/>
                      <a:pt x="38" y="46"/>
                      <a:pt x="38" y="46"/>
                    </a:cubicBezTo>
                    <a:cubicBezTo>
                      <a:pt x="37" y="46"/>
                      <a:pt x="37" y="46"/>
                      <a:pt x="36" y="46"/>
                    </a:cubicBezTo>
                    <a:cubicBezTo>
                      <a:pt x="35" y="46"/>
                      <a:pt x="35" y="46"/>
                      <a:pt x="34" y="46"/>
                    </a:cubicBezTo>
                    <a:cubicBezTo>
                      <a:pt x="34" y="46"/>
                      <a:pt x="34" y="46"/>
                      <a:pt x="33" y="46"/>
                    </a:cubicBezTo>
                    <a:cubicBezTo>
                      <a:pt x="33" y="46"/>
                      <a:pt x="33" y="46"/>
                      <a:pt x="33" y="46"/>
                    </a:cubicBezTo>
                    <a:cubicBezTo>
                      <a:pt x="33" y="46"/>
                      <a:pt x="33" y="45"/>
                      <a:pt x="33" y="45"/>
                    </a:cubicBezTo>
                    <a:cubicBezTo>
                      <a:pt x="29" y="34"/>
                      <a:pt x="29" y="34"/>
                      <a:pt x="29" y="34"/>
                    </a:cubicBezTo>
                    <a:cubicBezTo>
                      <a:pt x="10" y="34"/>
                      <a:pt x="10" y="34"/>
                      <a:pt x="10" y="34"/>
                    </a:cubicBezTo>
                    <a:cubicBezTo>
                      <a:pt x="6" y="45"/>
                      <a:pt x="6" y="45"/>
                      <a:pt x="6" y="45"/>
                    </a:cubicBezTo>
                    <a:cubicBezTo>
                      <a:pt x="6" y="45"/>
                      <a:pt x="6" y="46"/>
                      <a:pt x="6" y="46"/>
                    </a:cubicBezTo>
                    <a:cubicBezTo>
                      <a:pt x="6" y="46"/>
                      <a:pt x="6" y="46"/>
                      <a:pt x="5" y="46"/>
                    </a:cubicBezTo>
                    <a:cubicBezTo>
                      <a:pt x="5" y="46"/>
                      <a:pt x="5" y="46"/>
                      <a:pt x="4" y="46"/>
                    </a:cubicBezTo>
                    <a:cubicBezTo>
                      <a:pt x="4" y="46"/>
                      <a:pt x="3" y="46"/>
                      <a:pt x="3" y="46"/>
                    </a:cubicBezTo>
                    <a:cubicBezTo>
                      <a:pt x="2" y="46"/>
                      <a:pt x="2" y="46"/>
                      <a:pt x="1" y="46"/>
                    </a:cubicBezTo>
                    <a:cubicBezTo>
                      <a:pt x="1" y="46"/>
                      <a:pt x="0" y="46"/>
                      <a:pt x="0" y="46"/>
                    </a:cubicBezTo>
                    <a:cubicBezTo>
                      <a:pt x="0" y="46"/>
                      <a:pt x="0" y="46"/>
                      <a:pt x="0" y="45"/>
                    </a:cubicBezTo>
                    <a:cubicBezTo>
                      <a:pt x="0" y="45"/>
                      <a:pt x="0" y="44"/>
                      <a:pt x="0" y="44"/>
                    </a:cubicBezTo>
                    <a:cubicBezTo>
                      <a:pt x="15" y="2"/>
                      <a:pt x="15" y="2"/>
                      <a:pt x="15" y="2"/>
                    </a:cubicBezTo>
                    <a:cubicBezTo>
                      <a:pt x="16" y="1"/>
                      <a:pt x="16" y="1"/>
                      <a:pt x="16" y="1"/>
                    </a:cubicBezTo>
                    <a:cubicBezTo>
                      <a:pt x="16" y="1"/>
                      <a:pt x="16" y="1"/>
                      <a:pt x="17" y="1"/>
                    </a:cubicBezTo>
                    <a:cubicBezTo>
                      <a:pt x="17" y="1"/>
                      <a:pt x="17" y="1"/>
                      <a:pt x="18" y="0"/>
                    </a:cubicBezTo>
                    <a:cubicBezTo>
                      <a:pt x="18" y="0"/>
                      <a:pt x="19" y="0"/>
                      <a:pt x="19" y="0"/>
                    </a:cubicBezTo>
                    <a:cubicBezTo>
                      <a:pt x="20" y="0"/>
                      <a:pt x="21" y="0"/>
                      <a:pt x="21" y="0"/>
                    </a:cubicBezTo>
                    <a:cubicBezTo>
                      <a:pt x="22" y="1"/>
                      <a:pt x="22" y="1"/>
                      <a:pt x="22" y="1"/>
                    </a:cubicBezTo>
                    <a:cubicBezTo>
                      <a:pt x="23" y="1"/>
                      <a:pt x="23" y="1"/>
                      <a:pt x="23" y="1"/>
                    </a:cubicBezTo>
                    <a:cubicBezTo>
                      <a:pt x="23" y="1"/>
                      <a:pt x="23" y="1"/>
                      <a:pt x="24" y="2"/>
                    </a:cubicBezTo>
                    <a:lnTo>
                      <a:pt x="39" y="44"/>
                    </a:lnTo>
                    <a:close/>
                    <a:moveTo>
                      <a:pt x="19" y="7"/>
                    </a:moveTo>
                    <a:cubicBezTo>
                      <a:pt x="19" y="7"/>
                      <a:pt x="19" y="7"/>
                      <a:pt x="19" y="7"/>
                    </a:cubicBezTo>
                    <a:cubicBezTo>
                      <a:pt x="11" y="29"/>
                      <a:pt x="11" y="29"/>
                      <a:pt x="11" y="29"/>
                    </a:cubicBezTo>
                    <a:cubicBezTo>
                      <a:pt x="27" y="29"/>
                      <a:pt x="27" y="29"/>
                      <a:pt x="27" y="29"/>
                    </a:cubicBezTo>
                    <a:lnTo>
                      <a:pt x="19"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3" name="Freeform 632">
                <a:extLst>
                  <a:ext uri="{FF2B5EF4-FFF2-40B4-BE49-F238E27FC236}">
                    <a16:creationId xmlns:a16="http://schemas.microsoft.com/office/drawing/2014/main" id="{C8DA583B-46E3-4920-9337-34785C2DEF42}"/>
                  </a:ext>
                </a:extLst>
              </p:cNvPr>
              <p:cNvSpPr>
                <a:spLocks/>
              </p:cNvSpPr>
              <p:nvPr userDrawn="1"/>
            </p:nvSpPr>
            <p:spPr bwMode="auto">
              <a:xfrm>
                <a:off x="5489" y="3439"/>
                <a:ext cx="4" cy="35"/>
              </a:xfrm>
              <a:custGeom>
                <a:avLst/>
                <a:gdLst>
                  <a:gd name="T0" fmla="*/ 6 w 6"/>
                  <a:gd name="T1" fmla="*/ 45 h 46"/>
                  <a:gd name="T2" fmla="*/ 6 w 6"/>
                  <a:gd name="T3" fmla="*/ 45 h 46"/>
                  <a:gd name="T4" fmla="*/ 6 w 6"/>
                  <a:gd name="T5" fmla="*/ 46 h 46"/>
                  <a:gd name="T6" fmla="*/ 5 w 6"/>
                  <a:gd name="T7" fmla="*/ 46 h 46"/>
                  <a:gd name="T8" fmla="*/ 3 w 6"/>
                  <a:gd name="T9" fmla="*/ 46 h 46"/>
                  <a:gd name="T10" fmla="*/ 2 w 6"/>
                  <a:gd name="T11" fmla="*/ 46 h 46"/>
                  <a:gd name="T12" fmla="*/ 1 w 6"/>
                  <a:gd name="T13" fmla="*/ 46 h 46"/>
                  <a:gd name="T14" fmla="*/ 0 w 6"/>
                  <a:gd name="T15" fmla="*/ 45 h 46"/>
                  <a:gd name="T16" fmla="*/ 0 w 6"/>
                  <a:gd name="T17" fmla="*/ 45 h 46"/>
                  <a:gd name="T18" fmla="*/ 0 w 6"/>
                  <a:gd name="T19" fmla="*/ 1 h 46"/>
                  <a:gd name="T20" fmla="*/ 0 w 6"/>
                  <a:gd name="T21" fmla="*/ 1 h 46"/>
                  <a:gd name="T22" fmla="*/ 1 w 6"/>
                  <a:gd name="T23" fmla="*/ 0 h 46"/>
                  <a:gd name="T24" fmla="*/ 2 w 6"/>
                  <a:gd name="T25" fmla="*/ 0 h 46"/>
                  <a:gd name="T26" fmla="*/ 3 w 6"/>
                  <a:gd name="T27" fmla="*/ 0 h 46"/>
                  <a:gd name="T28" fmla="*/ 5 w 6"/>
                  <a:gd name="T29" fmla="*/ 0 h 46"/>
                  <a:gd name="T30" fmla="*/ 6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6"/>
                      <a:pt x="0" y="45"/>
                    </a:cubicBezTo>
                    <a:cubicBezTo>
                      <a:pt x="0" y="45"/>
                      <a:pt x="0" y="45"/>
                      <a:pt x="0" y="45"/>
                    </a:cubicBezTo>
                    <a:cubicBezTo>
                      <a:pt x="0" y="1"/>
                      <a:pt x="0" y="1"/>
                      <a:pt x="0" y="1"/>
                    </a:cubicBezTo>
                    <a:cubicBezTo>
                      <a:pt x="0" y="1"/>
                      <a:pt x="0" y="1"/>
                      <a:pt x="0" y="1"/>
                    </a:cubicBezTo>
                    <a:cubicBezTo>
                      <a:pt x="0" y="1"/>
                      <a:pt x="1" y="0"/>
                      <a:pt x="1" y="0"/>
                    </a:cubicBezTo>
                    <a:cubicBezTo>
                      <a:pt x="1" y="0"/>
                      <a:pt x="1" y="0"/>
                      <a:pt x="2" y="0"/>
                    </a:cubicBezTo>
                    <a:cubicBezTo>
                      <a:pt x="2" y="0"/>
                      <a:pt x="3" y="0"/>
                      <a:pt x="3" y="0"/>
                    </a:cubicBezTo>
                    <a:cubicBezTo>
                      <a:pt x="4" y="0"/>
                      <a:pt x="4" y="0"/>
                      <a:pt x="5" y="0"/>
                    </a:cubicBezTo>
                    <a:cubicBezTo>
                      <a:pt x="5" y="0"/>
                      <a:pt x="5" y="0"/>
                      <a:pt x="6" y="0"/>
                    </a:cubicBezTo>
                    <a:cubicBezTo>
                      <a:pt x="6" y="0"/>
                      <a:pt x="6" y="1"/>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4" name="Freeform 633">
                <a:extLst>
                  <a:ext uri="{FF2B5EF4-FFF2-40B4-BE49-F238E27FC236}">
                    <a16:creationId xmlns:a16="http://schemas.microsoft.com/office/drawing/2014/main" id="{DCF65813-8B9C-4B7E-A5D3-B0C96A23D111}"/>
                  </a:ext>
                </a:extLst>
              </p:cNvPr>
              <p:cNvSpPr>
                <a:spLocks/>
              </p:cNvSpPr>
              <p:nvPr userDrawn="1"/>
            </p:nvSpPr>
            <p:spPr bwMode="auto">
              <a:xfrm>
                <a:off x="5499" y="3439"/>
                <a:ext cx="25" cy="35"/>
              </a:xfrm>
              <a:custGeom>
                <a:avLst/>
                <a:gdLst>
                  <a:gd name="T0" fmla="*/ 34 w 34"/>
                  <a:gd name="T1" fmla="*/ 3 h 46"/>
                  <a:gd name="T2" fmla="*/ 34 w 34"/>
                  <a:gd name="T3" fmla="*/ 4 h 46"/>
                  <a:gd name="T4" fmla="*/ 34 w 34"/>
                  <a:gd name="T5" fmla="*/ 5 h 46"/>
                  <a:gd name="T6" fmla="*/ 33 w 34"/>
                  <a:gd name="T7" fmla="*/ 5 h 46"/>
                  <a:gd name="T8" fmla="*/ 33 w 34"/>
                  <a:gd name="T9" fmla="*/ 5 h 46"/>
                  <a:gd name="T10" fmla="*/ 20 w 34"/>
                  <a:gd name="T11" fmla="*/ 5 h 46"/>
                  <a:gd name="T12" fmla="*/ 20 w 34"/>
                  <a:gd name="T13" fmla="*/ 45 h 46"/>
                  <a:gd name="T14" fmla="*/ 20 w 34"/>
                  <a:gd name="T15" fmla="*/ 45 h 46"/>
                  <a:gd name="T16" fmla="*/ 19 w 34"/>
                  <a:gd name="T17" fmla="*/ 46 h 46"/>
                  <a:gd name="T18" fmla="*/ 18 w 34"/>
                  <a:gd name="T19" fmla="*/ 46 h 46"/>
                  <a:gd name="T20" fmla="*/ 17 w 34"/>
                  <a:gd name="T21" fmla="*/ 46 h 46"/>
                  <a:gd name="T22" fmla="*/ 15 w 34"/>
                  <a:gd name="T23" fmla="*/ 46 h 46"/>
                  <a:gd name="T24" fmla="*/ 14 w 34"/>
                  <a:gd name="T25" fmla="*/ 46 h 46"/>
                  <a:gd name="T26" fmla="*/ 14 w 34"/>
                  <a:gd name="T27" fmla="*/ 45 h 46"/>
                  <a:gd name="T28" fmla="*/ 14 w 34"/>
                  <a:gd name="T29" fmla="*/ 45 h 46"/>
                  <a:gd name="T30" fmla="*/ 14 w 34"/>
                  <a:gd name="T31" fmla="*/ 5 h 46"/>
                  <a:gd name="T32" fmla="*/ 1 w 34"/>
                  <a:gd name="T33" fmla="*/ 5 h 46"/>
                  <a:gd name="T34" fmla="*/ 0 w 34"/>
                  <a:gd name="T35" fmla="*/ 5 h 46"/>
                  <a:gd name="T36" fmla="*/ 0 w 34"/>
                  <a:gd name="T37" fmla="*/ 5 h 46"/>
                  <a:gd name="T38" fmla="*/ 0 w 34"/>
                  <a:gd name="T39" fmla="*/ 4 h 46"/>
                  <a:gd name="T40" fmla="*/ 0 w 34"/>
                  <a:gd name="T41" fmla="*/ 3 h 46"/>
                  <a:gd name="T42" fmla="*/ 0 w 34"/>
                  <a:gd name="T43" fmla="*/ 2 h 46"/>
                  <a:gd name="T44" fmla="*/ 0 w 34"/>
                  <a:gd name="T45" fmla="*/ 1 h 46"/>
                  <a:gd name="T46" fmla="*/ 0 w 34"/>
                  <a:gd name="T47" fmla="*/ 0 h 46"/>
                  <a:gd name="T48" fmla="*/ 1 w 34"/>
                  <a:gd name="T49" fmla="*/ 0 h 46"/>
                  <a:gd name="T50" fmla="*/ 33 w 34"/>
                  <a:gd name="T51" fmla="*/ 0 h 46"/>
                  <a:gd name="T52" fmla="*/ 33 w 34"/>
                  <a:gd name="T53" fmla="*/ 0 h 46"/>
                  <a:gd name="T54" fmla="*/ 34 w 34"/>
                  <a:gd name="T55" fmla="*/ 1 h 46"/>
                  <a:gd name="T56" fmla="*/ 34 w 34"/>
                  <a:gd name="T57" fmla="*/ 2 h 46"/>
                  <a:gd name="T58" fmla="*/ 34 w 34"/>
                  <a:gd name="T59"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6">
                    <a:moveTo>
                      <a:pt x="34" y="3"/>
                    </a:moveTo>
                    <a:cubicBezTo>
                      <a:pt x="34" y="3"/>
                      <a:pt x="34" y="4"/>
                      <a:pt x="34" y="4"/>
                    </a:cubicBezTo>
                    <a:cubicBezTo>
                      <a:pt x="34" y="4"/>
                      <a:pt x="34" y="5"/>
                      <a:pt x="34" y="5"/>
                    </a:cubicBezTo>
                    <a:cubicBezTo>
                      <a:pt x="33" y="5"/>
                      <a:pt x="33" y="5"/>
                      <a:pt x="33" y="5"/>
                    </a:cubicBezTo>
                    <a:cubicBezTo>
                      <a:pt x="33" y="5"/>
                      <a:pt x="33" y="5"/>
                      <a:pt x="33" y="5"/>
                    </a:cubicBezTo>
                    <a:cubicBezTo>
                      <a:pt x="20" y="5"/>
                      <a:pt x="20" y="5"/>
                      <a:pt x="20" y="5"/>
                    </a:cubicBezTo>
                    <a:cubicBezTo>
                      <a:pt x="20" y="45"/>
                      <a:pt x="20" y="45"/>
                      <a:pt x="20" y="45"/>
                    </a:cubicBezTo>
                    <a:cubicBezTo>
                      <a:pt x="20" y="45"/>
                      <a:pt x="20" y="45"/>
                      <a:pt x="20" y="45"/>
                    </a:cubicBezTo>
                    <a:cubicBezTo>
                      <a:pt x="20" y="46"/>
                      <a:pt x="19" y="46"/>
                      <a:pt x="19" y="46"/>
                    </a:cubicBezTo>
                    <a:cubicBezTo>
                      <a:pt x="19" y="46"/>
                      <a:pt x="19" y="46"/>
                      <a:pt x="18" y="46"/>
                    </a:cubicBezTo>
                    <a:cubicBezTo>
                      <a:pt x="18" y="46"/>
                      <a:pt x="17" y="46"/>
                      <a:pt x="17" y="46"/>
                    </a:cubicBezTo>
                    <a:cubicBezTo>
                      <a:pt x="16" y="46"/>
                      <a:pt x="16" y="46"/>
                      <a:pt x="15" y="46"/>
                    </a:cubicBezTo>
                    <a:cubicBezTo>
                      <a:pt x="15" y="46"/>
                      <a:pt x="15" y="46"/>
                      <a:pt x="14" y="46"/>
                    </a:cubicBezTo>
                    <a:cubicBezTo>
                      <a:pt x="14" y="46"/>
                      <a:pt x="14" y="46"/>
                      <a:pt x="14" y="45"/>
                    </a:cubicBezTo>
                    <a:cubicBezTo>
                      <a:pt x="14" y="45"/>
                      <a:pt x="14" y="45"/>
                      <a:pt x="14" y="45"/>
                    </a:cubicBezTo>
                    <a:cubicBezTo>
                      <a:pt x="14" y="5"/>
                      <a:pt x="14" y="5"/>
                      <a:pt x="14" y="5"/>
                    </a:cubicBezTo>
                    <a:cubicBezTo>
                      <a:pt x="1" y="5"/>
                      <a:pt x="1" y="5"/>
                      <a:pt x="1" y="5"/>
                    </a:cubicBezTo>
                    <a:cubicBezTo>
                      <a:pt x="1" y="5"/>
                      <a:pt x="1" y="5"/>
                      <a:pt x="0" y="5"/>
                    </a:cubicBezTo>
                    <a:cubicBezTo>
                      <a:pt x="0" y="5"/>
                      <a:pt x="0" y="5"/>
                      <a:pt x="0" y="5"/>
                    </a:cubicBezTo>
                    <a:cubicBezTo>
                      <a:pt x="0" y="5"/>
                      <a:pt x="0" y="4"/>
                      <a:pt x="0" y="4"/>
                    </a:cubicBezTo>
                    <a:cubicBezTo>
                      <a:pt x="0" y="4"/>
                      <a:pt x="0" y="3"/>
                      <a:pt x="0" y="3"/>
                    </a:cubicBezTo>
                    <a:cubicBezTo>
                      <a:pt x="0" y="2"/>
                      <a:pt x="0" y="2"/>
                      <a:pt x="0" y="2"/>
                    </a:cubicBezTo>
                    <a:cubicBezTo>
                      <a:pt x="0" y="1"/>
                      <a:pt x="0" y="1"/>
                      <a:pt x="0" y="1"/>
                    </a:cubicBezTo>
                    <a:cubicBezTo>
                      <a:pt x="0" y="1"/>
                      <a:pt x="0" y="1"/>
                      <a:pt x="0" y="0"/>
                    </a:cubicBezTo>
                    <a:cubicBezTo>
                      <a:pt x="1" y="0"/>
                      <a:pt x="1" y="0"/>
                      <a:pt x="1" y="0"/>
                    </a:cubicBezTo>
                    <a:cubicBezTo>
                      <a:pt x="33" y="0"/>
                      <a:pt x="33" y="0"/>
                      <a:pt x="33" y="0"/>
                    </a:cubicBezTo>
                    <a:cubicBezTo>
                      <a:pt x="33" y="0"/>
                      <a:pt x="33" y="0"/>
                      <a:pt x="33" y="0"/>
                    </a:cubicBezTo>
                    <a:cubicBezTo>
                      <a:pt x="33" y="1"/>
                      <a:pt x="33" y="1"/>
                      <a:pt x="34" y="1"/>
                    </a:cubicBezTo>
                    <a:cubicBezTo>
                      <a:pt x="34" y="1"/>
                      <a:pt x="34" y="1"/>
                      <a:pt x="34" y="2"/>
                    </a:cubicBezTo>
                    <a:cubicBezTo>
                      <a:pt x="34" y="2"/>
                      <a:pt x="34" y="2"/>
                      <a:pt x="34"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5" name="Freeform 634">
                <a:extLst>
                  <a:ext uri="{FF2B5EF4-FFF2-40B4-BE49-F238E27FC236}">
                    <a16:creationId xmlns:a16="http://schemas.microsoft.com/office/drawing/2014/main" id="{76C098D5-59CF-454D-B065-FC45B14B4618}"/>
                  </a:ext>
                </a:extLst>
              </p:cNvPr>
              <p:cNvSpPr>
                <a:spLocks noEditPoints="1"/>
              </p:cNvSpPr>
              <p:nvPr userDrawn="1"/>
            </p:nvSpPr>
            <p:spPr bwMode="auto">
              <a:xfrm>
                <a:off x="5521" y="3439"/>
                <a:ext cx="30" cy="35"/>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4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6 w 39"/>
                  <a:gd name="T41" fmla="*/ 1 h 46"/>
                  <a:gd name="T42" fmla="*/ 16 w 39"/>
                  <a:gd name="T43" fmla="*/ 1 h 46"/>
                  <a:gd name="T44" fmla="*/ 17 w 39"/>
                  <a:gd name="T45" fmla="*/ 0 h 46"/>
                  <a:gd name="T46" fmla="*/ 18 w 39"/>
                  <a:gd name="T47" fmla="*/ 0 h 46"/>
                  <a:gd name="T48" fmla="*/ 19 w 39"/>
                  <a:gd name="T49" fmla="*/ 0 h 46"/>
                  <a:gd name="T50" fmla="*/ 21 w 39"/>
                  <a:gd name="T51" fmla="*/ 0 h 46"/>
                  <a:gd name="T52" fmla="*/ 22 w 39"/>
                  <a:gd name="T53" fmla="*/ 0 h 46"/>
                  <a:gd name="T54" fmla="*/ 23 w 39"/>
                  <a:gd name="T55" fmla="*/ 1 h 46"/>
                  <a:gd name="T56" fmla="*/ 24 w 39"/>
                  <a:gd name="T57" fmla="*/ 1 h 46"/>
                  <a:gd name="T58" fmla="*/ 39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5"/>
                      <a:pt x="39" y="45"/>
                    </a:cubicBezTo>
                    <a:cubicBezTo>
                      <a:pt x="39" y="45"/>
                      <a:pt x="39" y="45"/>
                      <a:pt x="39" y="46"/>
                    </a:cubicBezTo>
                    <a:cubicBezTo>
                      <a:pt x="39" y="46"/>
                      <a:pt x="38" y="46"/>
                      <a:pt x="38" y="46"/>
                    </a:cubicBezTo>
                    <a:cubicBezTo>
                      <a:pt x="38" y="46"/>
                      <a:pt x="37" y="46"/>
                      <a:pt x="36" y="46"/>
                    </a:cubicBezTo>
                    <a:cubicBezTo>
                      <a:pt x="35" y="46"/>
                      <a:pt x="35" y="46"/>
                      <a:pt x="34" y="46"/>
                    </a:cubicBezTo>
                    <a:cubicBezTo>
                      <a:pt x="34" y="46"/>
                      <a:pt x="34" y="46"/>
                      <a:pt x="33" y="46"/>
                    </a:cubicBezTo>
                    <a:cubicBezTo>
                      <a:pt x="33" y="46"/>
                      <a:pt x="33" y="46"/>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6" y="46"/>
                      <a:pt x="5" y="46"/>
                    </a:cubicBezTo>
                    <a:cubicBezTo>
                      <a:pt x="5" y="46"/>
                      <a:pt x="5" y="46"/>
                      <a:pt x="4" y="46"/>
                    </a:cubicBezTo>
                    <a:cubicBezTo>
                      <a:pt x="4" y="46"/>
                      <a:pt x="3" y="46"/>
                      <a:pt x="3" y="46"/>
                    </a:cubicBezTo>
                    <a:cubicBezTo>
                      <a:pt x="2" y="46"/>
                      <a:pt x="2" y="46"/>
                      <a:pt x="1" y="46"/>
                    </a:cubicBezTo>
                    <a:cubicBezTo>
                      <a:pt x="1" y="46"/>
                      <a:pt x="0" y="46"/>
                      <a:pt x="0" y="46"/>
                    </a:cubicBezTo>
                    <a:cubicBezTo>
                      <a:pt x="0" y="45"/>
                      <a:pt x="0" y="45"/>
                      <a:pt x="0" y="45"/>
                    </a:cubicBezTo>
                    <a:cubicBezTo>
                      <a:pt x="0" y="45"/>
                      <a:pt x="0" y="44"/>
                      <a:pt x="0" y="44"/>
                    </a:cubicBezTo>
                    <a:cubicBezTo>
                      <a:pt x="16" y="1"/>
                      <a:pt x="16" y="1"/>
                      <a:pt x="16" y="1"/>
                    </a:cubicBezTo>
                    <a:cubicBezTo>
                      <a:pt x="16" y="1"/>
                      <a:pt x="16" y="1"/>
                      <a:pt x="16" y="1"/>
                    </a:cubicBezTo>
                    <a:cubicBezTo>
                      <a:pt x="16" y="1"/>
                      <a:pt x="16" y="0"/>
                      <a:pt x="17" y="0"/>
                    </a:cubicBezTo>
                    <a:cubicBezTo>
                      <a:pt x="17" y="0"/>
                      <a:pt x="17" y="0"/>
                      <a:pt x="18" y="0"/>
                    </a:cubicBezTo>
                    <a:cubicBezTo>
                      <a:pt x="18" y="0"/>
                      <a:pt x="19" y="0"/>
                      <a:pt x="19" y="0"/>
                    </a:cubicBezTo>
                    <a:cubicBezTo>
                      <a:pt x="20" y="0"/>
                      <a:pt x="21" y="0"/>
                      <a:pt x="21" y="0"/>
                    </a:cubicBezTo>
                    <a:cubicBezTo>
                      <a:pt x="22" y="0"/>
                      <a:pt x="22" y="0"/>
                      <a:pt x="22" y="0"/>
                    </a:cubicBezTo>
                    <a:cubicBezTo>
                      <a:pt x="23" y="0"/>
                      <a:pt x="23" y="1"/>
                      <a:pt x="23" y="1"/>
                    </a:cubicBezTo>
                    <a:cubicBezTo>
                      <a:pt x="23" y="1"/>
                      <a:pt x="23" y="1"/>
                      <a:pt x="24" y="1"/>
                    </a:cubicBezTo>
                    <a:lnTo>
                      <a:pt x="39"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6" name="Freeform 635">
                <a:extLst>
                  <a:ext uri="{FF2B5EF4-FFF2-40B4-BE49-F238E27FC236}">
                    <a16:creationId xmlns:a16="http://schemas.microsoft.com/office/drawing/2014/main" id="{59B91D9A-624B-4918-AB0C-7FB8E75FB591}"/>
                  </a:ext>
                </a:extLst>
              </p:cNvPr>
              <p:cNvSpPr>
                <a:spLocks/>
              </p:cNvSpPr>
              <p:nvPr userDrawn="1"/>
            </p:nvSpPr>
            <p:spPr bwMode="auto">
              <a:xfrm>
                <a:off x="5556" y="3439"/>
                <a:ext cx="18" cy="35"/>
              </a:xfrm>
              <a:custGeom>
                <a:avLst/>
                <a:gdLst>
                  <a:gd name="T0" fmla="*/ 24 w 24"/>
                  <a:gd name="T1" fmla="*/ 43 h 46"/>
                  <a:gd name="T2" fmla="*/ 24 w 24"/>
                  <a:gd name="T3" fmla="*/ 44 h 46"/>
                  <a:gd name="T4" fmla="*/ 24 w 24"/>
                  <a:gd name="T5" fmla="*/ 45 h 46"/>
                  <a:gd name="T6" fmla="*/ 23 w 24"/>
                  <a:gd name="T7" fmla="*/ 46 h 46"/>
                  <a:gd name="T8" fmla="*/ 23 w 24"/>
                  <a:gd name="T9" fmla="*/ 46 h 46"/>
                  <a:gd name="T10" fmla="*/ 3 w 24"/>
                  <a:gd name="T11" fmla="*/ 46 h 46"/>
                  <a:gd name="T12" fmla="*/ 1 w 24"/>
                  <a:gd name="T13" fmla="*/ 45 h 46"/>
                  <a:gd name="T14" fmla="*/ 0 w 24"/>
                  <a:gd name="T15" fmla="*/ 43 h 46"/>
                  <a:gd name="T16" fmla="*/ 0 w 24"/>
                  <a:gd name="T17" fmla="*/ 1 h 46"/>
                  <a:gd name="T18" fmla="*/ 1 w 24"/>
                  <a:gd name="T19" fmla="*/ 1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1 h 46"/>
                  <a:gd name="T32" fmla="*/ 6 w 24"/>
                  <a:gd name="T33" fmla="*/ 1 h 46"/>
                  <a:gd name="T34" fmla="*/ 6 w 24"/>
                  <a:gd name="T35" fmla="*/ 41 h 46"/>
                  <a:gd name="T36" fmla="*/ 23 w 24"/>
                  <a:gd name="T37" fmla="*/ 41 h 46"/>
                  <a:gd name="T38" fmla="*/ 23 w 24"/>
                  <a:gd name="T39" fmla="*/ 41 h 46"/>
                  <a:gd name="T40" fmla="*/ 24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4"/>
                      <a:pt x="24" y="44"/>
                      <a:pt x="24" y="44"/>
                    </a:cubicBezTo>
                    <a:cubicBezTo>
                      <a:pt x="24" y="45"/>
                      <a:pt x="24" y="45"/>
                      <a:pt x="24" y="45"/>
                    </a:cubicBezTo>
                    <a:cubicBezTo>
                      <a:pt x="24" y="45"/>
                      <a:pt x="23" y="46"/>
                      <a:pt x="23" y="46"/>
                    </a:cubicBezTo>
                    <a:cubicBezTo>
                      <a:pt x="23" y="46"/>
                      <a:pt x="23" y="46"/>
                      <a:pt x="23" y="46"/>
                    </a:cubicBezTo>
                    <a:cubicBezTo>
                      <a:pt x="3" y="46"/>
                      <a:pt x="3" y="46"/>
                      <a:pt x="3" y="46"/>
                    </a:cubicBezTo>
                    <a:cubicBezTo>
                      <a:pt x="2" y="46"/>
                      <a:pt x="2" y="46"/>
                      <a:pt x="1" y="45"/>
                    </a:cubicBezTo>
                    <a:cubicBezTo>
                      <a:pt x="1" y="45"/>
                      <a:pt x="0" y="44"/>
                      <a:pt x="0" y="43"/>
                    </a:cubicBezTo>
                    <a:cubicBezTo>
                      <a:pt x="0" y="1"/>
                      <a:pt x="0" y="1"/>
                      <a:pt x="0" y="1"/>
                    </a:cubicBezTo>
                    <a:cubicBezTo>
                      <a:pt x="0" y="1"/>
                      <a:pt x="0" y="1"/>
                      <a:pt x="1" y="1"/>
                    </a:cubicBezTo>
                    <a:cubicBezTo>
                      <a:pt x="1" y="1"/>
                      <a:pt x="1" y="0"/>
                      <a:pt x="1" y="0"/>
                    </a:cubicBezTo>
                    <a:cubicBezTo>
                      <a:pt x="1" y="0"/>
                      <a:pt x="2" y="0"/>
                      <a:pt x="2" y="0"/>
                    </a:cubicBezTo>
                    <a:cubicBezTo>
                      <a:pt x="2" y="0"/>
                      <a:pt x="3" y="0"/>
                      <a:pt x="3" y="0"/>
                    </a:cubicBezTo>
                    <a:cubicBezTo>
                      <a:pt x="4" y="0"/>
                      <a:pt x="5" y="0"/>
                      <a:pt x="5" y="0"/>
                    </a:cubicBezTo>
                    <a:cubicBezTo>
                      <a:pt x="5" y="0"/>
                      <a:pt x="6" y="0"/>
                      <a:pt x="6" y="0"/>
                    </a:cubicBezTo>
                    <a:cubicBezTo>
                      <a:pt x="6" y="0"/>
                      <a:pt x="6" y="1"/>
                      <a:pt x="6" y="1"/>
                    </a:cubicBezTo>
                    <a:cubicBezTo>
                      <a:pt x="6" y="1"/>
                      <a:pt x="6" y="1"/>
                      <a:pt x="6" y="1"/>
                    </a:cubicBezTo>
                    <a:cubicBezTo>
                      <a:pt x="6" y="41"/>
                      <a:pt x="6" y="41"/>
                      <a:pt x="6" y="41"/>
                    </a:cubicBezTo>
                    <a:cubicBezTo>
                      <a:pt x="23" y="41"/>
                      <a:pt x="23" y="41"/>
                      <a:pt x="23" y="41"/>
                    </a:cubicBezTo>
                    <a:cubicBezTo>
                      <a:pt x="23" y="41"/>
                      <a:pt x="23" y="41"/>
                      <a:pt x="23" y="41"/>
                    </a:cubicBezTo>
                    <a:cubicBezTo>
                      <a:pt x="23" y="41"/>
                      <a:pt x="24" y="41"/>
                      <a:pt x="24" y="41"/>
                    </a:cubicBezTo>
                    <a:cubicBezTo>
                      <a:pt x="24" y="41"/>
                      <a:pt x="24" y="42"/>
                      <a:pt x="24" y="42"/>
                    </a:cubicBezTo>
                    <a:cubicBezTo>
                      <a:pt x="24" y="42"/>
                      <a:pt x="24" y="43"/>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7" name="Freeform 636">
                <a:extLst>
                  <a:ext uri="{FF2B5EF4-FFF2-40B4-BE49-F238E27FC236}">
                    <a16:creationId xmlns:a16="http://schemas.microsoft.com/office/drawing/2014/main" id="{3D77F419-9A59-4F81-9491-662F6A839AED}"/>
                  </a:ext>
                </a:extLst>
              </p:cNvPr>
              <p:cNvSpPr>
                <a:spLocks/>
              </p:cNvSpPr>
              <p:nvPr userDrawn="1"/>
            </p:nvSpPr>
            <p:spPr bwMode="auto">
              <a:xfrm>
                <a:off x="5571" y="3439"/>
                <a:ext cx="25" cy="35"/>
              </a:xfrm>
              <a:custGeom>
                <a:avLst/>
                <a:gdLst>
                  <a:gd name="T0" fmla="*/ 19 w 33"/>
                  <a:gd name="T1" fmla="*/ 28 h 46"/>
                  <a:gd name="T2" fmla="*/ 19 w 33"/>
                  <a:gd name="T3" fmla="*/ 45 h 46"/>
                  <a:gd name="T4" fmla="*/ 19 w 33"/>
                  <a:gd name="T5" fmla="*/ 45 h 46"/>
                  <a:gd name="T6" fmla="*/ 19 w 33"/>
                  <a:gd name="T7" fmla="*/ 46 h 46"/>
                  <a:gd name="T8" fmla="*/ 18 w 33"/>
                  <a:gd name="T9" fmla="*/ 46 h 46"/>
                  <a:gd name="T10" fmla="*/ 16 w 33"/>
                  <a:gd name="T11" fmla="*/ 46 h 46"/>
                  <a:gd name="T12" fmla="*/ 15 w 33"/>
                  <a:gd name="T13" fmla="*/ 46 h 46"/>
                  <a:gd name="T14" fmla="*/ 14 w 33"/>
                  <a:gd name="T15" fmla="*/ 46 h 46"/>
                  <a:gd name="T16" fmla="*/ 13 w 33"/>
                  <a:gd name="T17" fmla="*/ 45 h 46"/>
                  <a:gd name="T18" fmla="*/ 13 w 33"/>
                  <a:gd name="T19" fmla="*/ 45 h 46"/>
                  <a:gd name="T20" fmla="*/ 13 w 33"/>
                  <a:gd name="T21" fmla="*/ 28 h 46"/>
                  <a:gd name="T22" fmla="*/ 0 w 33"/>
                  <a:gd name="T23" fmla="*/ 2 h 46"/>
                  <a:gd name="T24" fmla="*/ 0 w 33"/>
                  <a:gd name="T25" fmla="*/ 1 h 46"/>
                  <a:gd name="T26" fmla="*/ 0 w 33"/>
                  <a:gd name="T27" fmla="*/ 0 h 46"/>
                  <a:gd name="T28" fmla="*/ 1 w 33"/>
                  <a:gd name="T29" fmla="*/ 0 h 46"/>
                  <a:gd name="T30" fmla="*/ 3 w 33"/>
                  <a:gd name="T31" fmla="*/ 0 h 46"/>
                  <a:gd name="T32" fmla="*/ 5 w 33"/>
                  <a:gd name="T33" fmla="*/ 0 h 46"/>
                  <a:gd name="T34" fmla="*/ 6 w 33"/>
                  <a:gd name="T35" fmla="*/ 0 h 46"/>
                  <a:gd name="T36" fmla="*/ 6 w 33"/>
                  <a:gd name="T37" fmla="*/ 1 h 46"/>
                  <a:gd name="T38" fmla="*/ 7 w 33"/>
                  <a:gd name="T39" fmla="*/ 1 h 46"/>
                  <a:gd name="T40" fmla="*/ 13 w 33"/>
                  <a:gd name="T41" fmla="*/ 14 h 46"/>
                  <a:gd name="T42" fmla="*/ 15 w 33"/>
                  <a:gd name="T43" fmla="*/ 18 h 46"/>
                  <a:gd name="T44" fmla="*/ 16 w 33"/>
                  <a:gd name="T45" fmla="*/ 22 h 46"/>
                  <a:gd name="T46" fmla="*/ 16 w 33"/>
                  <a:gd name="T47" fmla="*/ 22 h 46"/>
                  <a:gd name="T48" fmla="*/ 18 w 33"/>
                  <a:gd name="T49" fmla="*/ 18 h 46"/>
                  <a:gd name="T50" fmla="*/ 20 w 33"/>
                  <a:gd name="T51" fmla="*/ 14 h 46"/>
                  <a:gd name="T52" fmla="*/ 26 w 33"/>
                  <a:gd name="T53" fmla="*/ 1 h 46"/>
                  <a:gd name="T54" fmla="*/ 27 w 33"/>
                  <a:gd name="T55" fmla="*/ 1 h 46"/>
                  <a:gd name="T56" fmla="*/ 27 w 33"/>
                  <a:gd name="T57" fmla="*/ 0 h 46"/>
                  <a:gd name="T58" fmla="*/ 28 w 33"/>
                  <a:gd name="T59" fmla="*/ 0 h 46"/>
                  <a:gd name="T60" fmla="*/ 29 w 33"/>
                  <a:gd name="T61" fmla="*/ 0 h 46"/>
                  <a:gd name="T62" fmla="*/ 31 w 33"/>
                  <a:gd name="T63" fmla="*/ 0 h 46"/>
                  <a:gd name="T64" fmla="*/ 32 w 33"/>
                  <a:gd name="T65" fmla="*/ 1 h 46"/>
                  <a:gd name="T66" fmla="*/ 33 w 33"/>
                  <a:gd name="T67" fmla="*/ 1 h 46"/>
                  <a:gd name="T68" fmla="*/ 32 w 33"/>
                  <a:gd name="T69" fmla="*/ 2 h 46"/>
                  <a:gd name="T70" fmla="*/ 19 w 33"/>
                  <a:gd name="T7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46">
                    <a:moveTo>
                      <a:pt x="19" y="28"/>
                    </a:moveTo>
                    <a:cubicBezTo>
                      <a:pt x="19" y="45"/>
                      <a:pt x="19" y="45"/>
                      <a:pt x="19" y="45"/>
                    </a:cubicBezTo>
                    <a:cubicBezTo>
                      <a:pt x="19" y="45"/>
                      <a:pt x="19" y="45"/>
                      <a:pt x="19" y="45"/>
                    </a:cubicBezTo>
                    <a:cubicBezTo>
                      <a:pt x="19" y="46"/>
                      <a:pt x="19" y="46"/>
                      <a:pt x="19" y="46"/>
                    </a:cubicBezTo>
                    <a:cubicBezTo>
                      <a:pt x="18" y="46"/>
                      <a:pt x="18" y="46"/>
                      <a:pt x="18" y="46"/>
                    </a:cubicBezTo>
                    <a:cubicBezTo>
                      <a:pt x="17" y="46"/>
                      <a:pt x="17" y="46"/>
                      <a:pt x="16" y="46"/>
                    </a:cubicBezTo>
                    <a:cubicBezTo>
                      <a:pt x="16" y="46"/>
                      <a:pt x="15" y="46"/>
                      <a:pt x="15" y="46"/>
                    </a:cubicBezTo>
                    <a:cubicBezTo>
                      <a:pt x="14" y="46"/>
                      <a:pt x="14" y="46"/>
                      <a:pt x="14" y="46"/>
                    </a:cubicBezTo>
                    <a:cubicBezTo>
                      <a:pt x="14" y="46"/>
                      <a:pt x="14" y="46"/>
                      <a:pt x="13" y="45"/>
                    </a:cubicBezTo>
                    <a:cubicBezTo>
                      <a:pt x="13" y="45"/>
                      <a:pt x="13" y="45"/>
                      <a:pt x="13" y="45"/>
                    </a:cubicBezTo>
                    <a:cubicBezTo>
                      <a:pt x="13" y="28"/>
                      <a:pt x="13" y="28"/>
                      <a:pt x="13" y="28"/>
                    </a:cubicBezTo>
                    <a:cubicBezTo>
                      <a:pt x="0" y="2"/>
                      <a:pt x="0" y="2"/>
                      <a:pt x="0" y="2"/>
                    </a:cubicBezTo>
                    <a:cubicBezTo>
                      <a:pt x="0" y="2"/>
                      <a:pt x="0" y="2"/>
                      <a:pt x="0" y="1"/>
                    </a:cubicBezTo>
                    <a:cubicBezTo>
                      <a:pt x="0" y="1"/>
                      <a:pt x="0" y="1"/>
                      <a:pt x="0" y="0"/>
                    </a:cubicBezTo>
                    <a:cubicBezTo>
                      <a:pt x="0" y="0"/>
                      <a:pt x="1" y="0"/>
                      <a:pt x="1" y="0"/>
                    </a:cubicBezTo>
                    <a:cubicBezTo>
                      <a:pt x="2" y="0"/>
                      <a:pt x="2" y="0"/>
                      <a:pt x="3" y="0"/>
                    </a:cubicBezTo>
                    <a:cubicBezTo>
                      <a:pt x="4" y="0"/>
                      <a:pt x="4" y="0"/>
                      <a:pt x="5" y="0"/>
                    </a:cubicBezTo>
                    <a:cubicBezTo>
                      <a:pt x="5" y="0"/>
                      <a:pt x="5" y="0"/>
                      <a:pt x="6" y="0"/>
                    </a:cubicBezTo>
                    <a:cubicBezTo>
                      <a:pt x="6" y="0"/>
                      <a:pt x="6" y="1"/>
                      <a:pt x="6" y="1"/>
                    </a:cubicBezTo>
                    <a:cubicBezTo>
                      <a:pt x="6" y="1"/>
                      <a:pt x="6" y="1"/>
                      <a:pt x="7" y="1"/>
                    </a:cubicBezTo>
                    <a:cubicBezTo>
                      <a:pt x="13" y="14"/>
                      <a:pt x="13" y="14"/>
                      <a:pt x="13" y="14"/>
                    </a:cubicBezTo>
                    <a:cubicBezTo>
                      <a:pt x="13" y="16"/>
                      <a:pt x="14" y="17"/>
                      <a:pt x="15" y="18"/>
                    </a:cubicBezTo>
                    <a:cubicBezTo>
                      <a:pt x="15" y="20"/>
                      <a:pt x="16" y="21"/>
                      <a:pt x="16" y="22"/>
                    </a:cubicBezTo>
                    <a:cubicBezTo>
                      <a:pt x="16" y="22"/>
                      <a:pt x="16" y="22"/>
                      <a:pt x="16" y="22"/>
                    </a:cubicBezTo>
                    <a:cubicBezTo>
                      <a:pt x="17" y="21"/>
                      <a:pt x="18" y="20"/>
                      <a:pt x="18" y="18"/>
                    </a:cubicBezTo>
                    <a:cubicBezTo>
                      <a:pt x="19" y="17"/>
                      <a:pt x="19" y="16"/>
                      <a:pt x="20" y="14"/>
                    </a:cubicBezTo>
                    <a:cubicBezTo>
                      <a:pt x="26" y="1"/>
                      <a:pt x="26" y="1"/>
                      <a:pt x="26" y="1"/>
                    </a:cubicBezTo>
                    <a:cubicBezTo>
                      <a:pt x="26" y="1"/>
                      <a:pt x="26" y="1"/>
                      <a:pt x="27" y="1"/>
                    </a:cubicBezTo>
                    <a:cubicBezTo>
                      <a:pt x="27" y="1"/>
                      <a:pt x="27" y="0"/>
                      <a:pt x="27" y="0"/>
                    </a:cubicBezTo>
                    <a:cubicBezTo>
                      <a:pt x="27" y="0"/>
                      <a:pt x="28" y="0"/>
                      <a:pt x="28" y="0"/>
                    </a:cubicBezTo>
                    <a:cubicBezTo>
                      <a:pt x="28" y="0"/>
                      <a:pt x="29" y="0"/>
                      <a:pt x="29" y="0"/>
                    </a:cubicBezTo>
                    <a:cubicBezTo>
                      <a:pt x="30" y="0"/>
                      <a:pt x="31" y="0"/>
                      <a:pt x="31" y="0"/>
                    </a:cubicBezTo>
                    <a:cubicBezTo>
                      <a:pt x="32" y="0"/>
                      <a:pt x="32" y="0"/>
                      <a:pt x="32" y="1"/>
                    </a:cubicBezTo>
                    <a:cubicBezTo>
                      <a:pt x="33" y="1"/>
                      <a:pt x="33" y="1"/>
                      <a:pt x="33" y="1"/>
                    </a:cubicBezTo>
                    <a:cubicBezTo>
                      <a:pt x="33" y="2"/>
                      <a:pt x="32" y="2"/>
                      <a:pt x="32" y="2"/>
                    </a:cubicBezTo>
                    <a:lnTo>
                      <a:pt x="19" y="28"/>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8" name="Freeform 637">
                <a:extLst>
                  <a:ext uri="{FF2B5EF4-FFF2-40B4-BE49-F238E27FC236}">
                    <a16:creationId xmlns:a16="http://schemas.microsoft.com/office/drawing/2014/main" id="{2B7FC668-3AA7-4B25-A3AC-506F0D9BC0C6}"/>
                  </a:ext>
                </a:extLst>
              </p:cNvPr>
              <p:cNvSpPr>
                <a:spLocks/>
              </p:cNvSpPr>
              <p:nvPr userDrawn="1"/>
            </p:nvSpPr>
            <p:spPr bwMode="auto">
              <a:xfrm>
                <a:off x="5596" y="3024"/>
                <a:ext cx="21" cy="35"/>
              </a:xfrm>
              <a:custGeom>
                <a:avLst/>
                <a:gdLst>
                  <a:gd name="T0" fmla="*/ 28 w 28"/>
                  <a:gd name="T1" fmla="*/ 33 h 47"/>
                  <a:gd name="T2" fmla="*/ 26 w 28"/>
                  <a:gd name="T3" fmla="*/ 39 h 47"/>
                  <a:gd name="T4" fmla="*/ 23 w 28"/>
                  <a:gd name="T5" fmla="*/ 43 h 47"/>
                  <a:gd name="T6" fmla="*/ 18 w 28"/>
                  <a:gd name="T7" fmla="*/ 46 h 47"/>
                  <a:gd name="T8" fmla="*/ 12 w 28"/>
                  <a:gd name="T9" fmla="*/ 47 h 47"/>
                  <a:gd name="T10" fmla="*/ 8 w 28"/>
                  <a:gd name="T11" fmla="*/ 46 h 47"/>
                  <a:gd name="T12" fmla="*/ 4 w 28"/>
                  <a:gd name="T13" fmla="*/ 45 h 47"/>
                  <a:gd name="T14" fmla="*/ 2 w 28"/>
                  <a:gd name="T15" fmla="*/ 44 h 47"/>
                  <a:gd name="T16" fmla="*/ 0 w 28"/>
                  <a:gd name="T17" fmla="*/ 43 h 47"/>
                  <a:gd name="T18" fmla="*/ 0 w 28"/>
                  <a:gd name="T19" fmla="*/ 42 h 47"/>
                  <a:gd name="T20" fmla="*/ 0 w 28"/>
                  <a:gd name="T21" fmla="*/ 40 h 47"/>
                  <a:gd name="T22" fmla="*/ 0 w 28"/>
                  <a:gd name="T23" fmla="*/ 39 h 47"/>
                  <a:gd name="T24" fmla="*/ 0 w 28"/>
                  <a:gd name="T25" fmla="*/ 38 h 47"/>
                  <a:gd name="T26" fmla="*/ 0 w 28"/>
                  <a:gd name="T27" fmla="*/ 38 h 47"/>
                  <a:gd name="T28" fmla="*/ 1 w 28"/>
                  <a:gd name="T29" fmla="*/ 38 h 47"/>
                  <a:gd name="T30" fmla="*/ 2 w 28"/>
                  <a:gd name="T31" fmla="*/ 38 h 47"/>
                  <a:gd name="T32" fmla="*/ 4 w 28"/>
                  <a:gd name="T33" fmla="*/ 40 h 47"/>
                  <a:gd name="T34" fmla="*/ 8 w 28"/>
                  <a:gd name="T35" fmla="*/ 41 h 47"/>
                  <a:gd name="T36" fmla="*/ 12 w 28"/>
                  <a:gd name="T37" fmla="*/ 42 h 47"/>
                  <a:gd name="T38" fmla="*/ 16 w 28"/>
                  <a:gd name="T39" fmla="*/ 41 h 47"/>
                  <a:gd name="T40" fmla="*/ 19 w 28"/>
                  <a:gd name="T41" fmla="*/ 40 h 47"/>
                  <a:gd name="T42" fmla="*/ 21 w 28"/>
                  <a:gd name="T43" fmla="*/ 37 h 47"/>
                  <a:gd name="T44" fmla="*/ 21 w 28"/>
                  <a:gd name="T45" fmla="*/ 34 h 47"/>
                  <a:gd name="T46" fmla="*/ 20 w 28"/>
                  <a:gd name="T47" fmla="*/ 31 h 47"/>
                  <a:gd name="T48" fmla="*/ 18 w 28"/>
                  <a:gd name="T49" fmla="*/ 28 h 47"/>
                  <a:gd name="T50" fmla="*/ 15 w 28"/>
                  <a:gd name="T51" fmla="*/ 26 h 47"/>
                  <a:gd name="T52" fmla="*/ 11 w 28"/>
                  <a:gd name="T53" fmla="*/ 25 h 47"/>
                  <a:gd name="T54" fmla="*/ 7 w 28"/>
                  <a:gd name="T55" fmla="*/ 23 h 47"/>
                  <a:gd name="T56" fmla="*/ 4 w 28"/>
                  <a:gd name="T57" fmla="*/ 20 h 47"/>
                  <a:gd name="T58" fmla="*/ 2 w 28"/>
                  <a:gd name="T59" fmla="*/ 17 h 47"/>
                  <a:gd name="T60" fmla="*/ 1 w 28"/>
                  <a:gd name="T61" fmla="*/ 12 h 47"/>
                  <a:gd name="T62" fmla="*/ 2 w 28"/>
                  <a:gd name="T63" fmla="*/ 7 h 47"/>
                  <a:gd name="T64" fmla="*/ 5 w 28"/>
                  <a:gd name="T65" fmla="*/ 3 h 47"/>
                  <a:gd name="T66" fmla="*/ 9 w 28"/>
                  <a:gd name="T67" fmla="*/ 1 h 47"/>
                  <a:gd name="T68" fmla="*/ 14 w 28"/>
                  <a:gd name="T69" fmla="*/ 0 h 47"/>
                  <a:gd name="T70" fmla="*/ 18 w 28"/>
                  <a:gd name="T71" fmla="*/ 0 h 47"/>
                  <a:gd name="T72" fmla="*/ 20 w 28"/>
                  <a:gd name="T73" fmla="*/ 1 h 47"/>
                  <a:gd name="T74" fmla="*/ 23 w 28"/>
                  <a:gd name="T75" fmla="*/ 2 h 47"/>
                  <a:gd name="T76" fmla="*/ 24 w 28"/>
                  <a:gd name="T77" fmla="*/ 3 h 47"/>
                  <a:gd name="T78" fmla="*/ 25 w 28"/>
                  <a:gd name="T79" fmla="*/ 3 h 47"/>
                  <a:gd name="T80" fmla="*/ 25 w 28"/>
                  <a:gd name="T81" fmla="*/ 4 h 47"/>
                  <a:gd name="T82" fmla="*/ 25 w 28"/>
                  <a:gd name="T83" fmla="*/ 5 h 47"/>
                  <a:gd name="T84" fmla="*/ 25 w 28"/>
                  <a:gd name="T85" fmla="*/ 6 h 47"/>
                  <a:gd name="T86" fmla="*/ 25 w 28"/>
                  <a:gd name="T87" fmla="*/ 7 h 47"/>
                  <a:gd name="T88" fmla="*/ 25 w 28"/>
                  <a:gd name="T89" fmla="*/ 8 h 47"/>
                  <a:gd name="T90" fmla="*/ 24 w 28"/>
                  <a:gd name="T91" fmla="*/ 8 h 47"/>
                  <a:gd name="T92" fmla="*/ 24 w 28"/>
                  <a:gd name="T93" fmla="*/ 8 h 47"/>
                  <a:gd name="T94" fmla="*/ 23 w 28"/>
                  <a:gd name="T95" fmla="*/ 8 h 47"/>
                  <a:gd name="T96" fmla="*/ 21 w 28"/>
                  <a:gd name="T97" fmla="*/ 7 h 47"/>
                  <a:gd name="T98" fmla="*/ 18 w 28"/>
                  <a:gd name="T99" fmla="*/ 5 h 47"/>
                  <a:gd name="T100" fmla="*/ 14 w 28"/>
                  <a:gd name="T101" fmla="*/ 5 h 47"/>
                  <a:gd name="T102" fmla="*/ 11 w 28"/>
                  <a:gd name="T103" fmla="*/ 5 h 47"/>
                  <a:gd name="T104" fmla="*/ 9 w 28"/>
                  <a:gd name="T105" fmla="*/ 7 h 47"/>
                  <a:gd name="T106" fmla="*/ 7 w 28"/>
                  <a:gd name="T107" fmla="*/ 9 h 47"/>
                  <a:gd name="T108" fmla="*/ 7 w 28"/>
                  <a:gd name="T109" fmla="*/ 11 h 47"/>
                  <a:gd name="T110" fmla="*/ 8 w 28"/>
                  <a:gd name="T111" fmla="*/ 15 h 47"/>
                  <a:gd name="T112" fmla="*/ 10 w 28"/>
                  <a:gd name="T113" fmla="*/ 17 h 47"/>
                  <a:gd name="T114" fmla="*/ 13 w 28"/>
                  <a:gd name="T115" fmla="*/ 19 h 47"/>
                  <a:gd name="T116" fmla="*/ 17 w 28"/>
                  <a:gd name="T117" fmla="*/ 21 h 47"/>
                  <a:gd name="T118" fmla="*/ 21 w 28"/>
                  <a:gd name="T119" fmla="*/ 23 h 47"/>
                  <a:gd name="T120" fmla="*/ 24 w 28"/>
                  <a:gd name="T121" fmla="*/ 25 h 47"/>
                  <a:gd name="T122" fmla="*/ 27 w 28"/>
                  <a:gd name="T123" fmla="*/ 29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5"/>
                      <a:pt x="27" y="37"/>
                      <a:pt x="26" y="39"/>
                    </a:cubicBezTo>
                    <a:cubicBezTo>
                      <a:pt x="26" y="41"/>
                      <a:pt x="24" y="42"/>
                      <a:pt x="23" y="43"/>
                    </a:cubicBezTo>
                    <a:cubicBezTo>
                      <a:pt x="22" y="44"/>
                      <a:pt x="20" y="45"/>
                      <a:pt x="18" y="46"/>
                    </a:cubicBezTo>
                    <a:cubicBezTo>
                      <a:pt x="16" y="46"/>
                      <a:pt x="14" y="47"/>
                      <a:pt x="12" y="47"/>
                    </a:cubicBezTo>
                    <a:cubicBezTo>
                      <a:pt x="11" y="47"/>
                      <a:pt x="9" y="47"/>
                      <a:pt x="8" y="46"/>
                    </a:cubicBezTo>
                    <a:cubicBezTo>
                      <a:pt x="7" y="46"/>
                      <a:pt x="5" y="46"/>
                      <a:pt x="4" y="45"/>
                    </a:cubicBezTo>
                    <a:cubicBezTo>
                      <a:pt x="3" y="45"/>
                      <a:pt x="2" y="45"/>
                      <a:pt x="2" y="44"/>
                    </a:cubicBezTo>
                    <a:cubicBezTo>
                      <a:pt x="1" y="44"/>
                      <a:pt x="1" y="44"/>
                      <a:pt x="0" y="43"/>
                    </a:cubicBezTo>
                    <a:cubicBezTo>
                      <a:pt x="0" y="43"/>
                      <a:pt x="0" y="43"/>
                      <a:pt x="0" y="42"/>
                    </a:cubicBezTo>
                    <a:cubicBezTo>
                      <a:pt x="0" y="42"/>
                      <a:pt x="0" y="41"/>
                      <a:pt x="0" y="40"/>
                    </a:cubicBezTo>
                    <a:cubicBezTo>
                      <a:pt x="0" y="40"/>
                      <a:pt x="0" y="40"/>
                      <a:pt x="0" y="39"/>
                    </a:cubicBezTo>
                    <a:cubicBezTo>
                      <a:pt x="0" y="39"/>
                      <a:pt x="0" y="39"/>
                      <a:pt x="0" y="38"/>
                    </a:cubicBezTo>
                    <a:cubicBezTo>
                      <a:pt x="0" y="38"/>
                      <a:pt x="0" y="38"/>
                      <a:pt x="0" y="38"/>
                    </a:cubicBezTo>
                    <a:cubicBezTo>
                      <a:pt x="0" y="38"/>
                      <a:pt x="0" y="38"/>
                      <a:pt x="1" y="38"/>
                    </a:cubicBezTo>
                    <a:cubicBezTo>
                      <a:pt x="1" y="38"/>
                      <a:pt x="1" y="38"/>
                      <a:pt x="2" y="38"/>
                    </a:cubicBezTo>
                    <a:cubicBezTo>
                      <a:pt x="3" y="39"/>
                      <a:pt x="3" y="39"/>
                      <a:pt x="4" y="40"/>
                    </a:cubicBezTo>
                    <a:cubicBezTo>
                      <a:pt x="5" y="40"/>
                      <a:pt x="6" y="41"/>
                      <a:pt x="8" y="41"/>
                    </a:cubicBezTo>
                    <a:cubicBezTo>
                      <a:pt x="9" y="41"/>
                      <a:pt x="11" y="42"/>
                      <a:pt x="12" y="42"/>
                    </a:cubicBezTo>
                    <a:cubicBezTo>
                      <a:pt x="14" y="42"/>
                      <a:pt x="15" y="41"/>
                      <a:pt x="16" y="41"/>
                    </a:cubicBezTo>
                    <a:cubicBezTo>
                      <a:pt x="17" y="41"/>
                      <a:pt x="18" y="40"/>
                      <a:pt x="19" y="40"/>
                    </a:cubicBezTo>
                    <a:cubicBezTo>
                      <a:pt x="20" y="39"/>
                      <a:pt x="20" y="38"/>
                      <a:pt x="21" y="37"/>
                    </a:cubicBezTo>
                    <a:cubicBezTo>
                      <a:pt x="21" y="36"/>
                      <a:pt x="21" y="35"/>
                      <a:pt x="21" y="34"/>
                    </a:cubicBezTo>
                    <a:cubicBezTo>
                      <a:pt x="21" y="33"/>
                      <a:pt x="21" y="32"/>
                      <a:pt x="20" y="31"/>
                    </a:cubicBezTo>
                    <a:cubicBezTo>
                      <a:pt x="20" y="30"/>
                      <a:pt x="19" y="29"/>
                      <a:pt x="18" y="28"/>
                    </a:cubicBezTo>
                    <a:cubicBezTo>
                      <a:pt x="17" y="28"/>
                      <a:pt x="16" y="27"/>
                      <a:pt x="15" y="26"/>
                    </a:cubicBezTo>
                    <a:cubicBezTo>
                      <a:pt x="13" y="26"/>
                      <a:pt x="12" y="25"/>
                      <a:pt x="11" y="25"/>
                    </a:cubicBezTo>
                    <a:cubicBezTo>
                      <a:pt x="10" y="24"/>
                      <a:pt x="8" y="23"/>
                      <a:pt x="7" y="23"/>
                    </a:cubicBezTo>
                    <a:cubicBezTo>
                      <a:pt x="6" y="22"/>
                      <a:pt x="5" y="21"/>
                      <a:pt x="4" y="20"/>
                    </a:cubicBezTo>
                    <a:cubicBezTo>
                      <a:pt x="3" y="19"/>
                      <a:pt x="2" y="18"/>
                      <a:pt x="2" y="17"/>
                    </a:cubicBezTo>
                    <a:cubicBezTo>
                      <a:pt x="1" y="15"/>
                      <a:pt x="1" y="14"/>
                      <a:pt x="1" y="12"/>
                    </a:cubicBezTo>
                    <a:cubicBezTo>
                      <a:pt x="1" y="10"/>
                      <a:pt x="1" y="8"/>
                      <a:pt x="2" y="7"/>
                    </a:cubicBezTo>
                    <a:cubicBezTo>
                      <a:pt x="2" y="5"/>
                      <a:pt x="3" y="4"/>
                      <a:pt x="5" y="3"/>
                    </a:cubicBezTo>
                    <a:cubicBezTo>
                      <a:pt x="6" y="2"/>
                      <a:pt x="7" y="1"/>
                      <a:pt x="9" y="1"/>
                    </a:cubicBezTo>
                    <a:cubicBezTo>
                      <a:pt x="11" y="0"/>
                      <a:pt x="13" y="0"/>
                      <a:pt x="14" y="0"/>
                    </a:cubicBezTo>
                    <a:cubicBezTo>
                      <a:pt x="15" y="0"/>
                      <a:pt x="17" y="0"/>
                      <a:pt x="18" y="0"/>
                    </a:cubicBezTo>
                    <a:cubicBezTo>
                      <a:pt x="19" y="0"/>
                      <a:pt x="20" y="1"/>
                      <a:pt x="20" y="1"/>
                    </a:cubicBezTo>
                    <a:cubicBezTo>
                      <a:pt x="21" y="1"/>
                      <a:pt x="22" y="2"/>
                      <a:pt x="23" y="2"/>
                    </a:cubicBezTo>
                    <a:cubicBezTo>
                      <a:pt x="24" y="2"/>
                      <a:pt x="24" y="3"/>
                      <a:pt x="24" y="3"/>
                    </a:cubicBezTo>
                    <a:cubicBezTo>
                      <a:pt x="24" y="3"/>
                      <a:pt x="25" y="3"/>
                      <a:pt x="25" y="3"/>
                    </a:cubicBezTo>
                    <a:cubicBezTo>
                      <a:pt x="25" y="3"/>
                      <a:pt x="25" y="4"/>
                      <a:pt x="25" y="4"/>
                    </a:cubicBezTo>
                    <a:cubicBezTo>
                      <a:pt x="25" y="4"/>
                      <a:pt x="25" y="4"/>
                      <a:pt x="25" y="5"/>
                    </a:cubicBezTo>
                    <a:cubicBezTo>
                      <a:pt x="25" y="5"/>
                      <a:pt x="25" y="5"/>
                      <a:pt x="25" y="6"/>
                    </a:cubicBezTo>
                    <a:cubicBezTo>
                      <a:pt x="25" y="6"/>
                      <a:pt x="25" y="6"/>
                      <a:pt x="25" y="7"/>
                    </a:cubicBezTo>
                    <a:cubicBezTo>
                      <a:pt x="25" y="7"/>
                      <a:pt x="25" y="7"/>
                      <a:pt x="25" y="8"/>
                    </a:cubicBezTo>
                    <a:cubicBezTo>
                      <a:pt x="25" y="8"/>
                      <a:pt x="25" y="8"/>
                      <a:pt x="24" y="8"/>
                    </a:cubicBezTo>
                    <a:cubicBezTo>
                      <a:pt x="24" y="8"/>
                      <a:pt x="24" y="8"/>
                      <a:pt x="24" y="8"/>
                    </a:cubicBezTo>
                    <a:cubicBezTo>
                      <a:pt x="24" y="8"/>
                      <a:pt x="23" y="8"/>
                      <a:pt x="23" y="8"/>
                    </a:cubicBezTo>
                    <a:cubicBezTo>
                      <a:pt x="22" y="7"/>
                      <a:pt x="22" y="7"/>
                      <a:pt x="21" y="7"/>
                    </a:cubicBezTo>
                    <a:cubicBezTo>
                      <a:pt x="20" y="6"/>
                      <a:pt x="19" y="6"/>
                      <a:pt x="18" y="5"/>
                    </a:cubicBezTo>
                    <a:cubicBezTo>
                      <a:pt x="17" y="5"/>
                      <a:pt x="16" y="5"/>
                      <a:pt x="14" y="5"/>
                    </a:cubicBezTo>
                    <a:cubicBezTo>
                      <a:pt x="13" y="5"/>
                      <a:pt x="12" y="5"/>
                      <a:pt x="11" y="5"/>
                    </a:cubicBezTo>
                    <a:cubicBezTo>
                      <a:pt x="10" y="6"/>
                      <a:pt x="9" y="6"/>
                      <a:pt x="9" y="7"/>
                    </a:cubicBezTo>
                    <a:cubicBezTo>
                      <a:pt x="8" y="7"/>
                      <a:pt x="8" y="8"/>
                      <a:pt x="7" y="9"/>
                    </a:cubicBezTo>
                    <a:cubicBezTo>
                      <a:pt x="7" y="10"/>
                      <a:pt x="7" y="10"/>
                      <a:pt x="7" y="11"/>
                    </a:cubicBezTo>
                    <a:cubicBezTo>
                      <a:pt x="7" y="13"/>
                      <a:pt x="7" y="14"/>
                      <a:pt x="8" y="15"/>
                    </a:cubicBezTo>
                    <a:cubicBezTo>
                      <a:pt x="8" y="15"/>
                      <a:pt x="9" y="16"/>
                      <a:pt x="10" y="17"/>
                    </a:cubicBezTo>
                    <a:cubicBezTo>
                      <a:pt x="11" y="18"/>
                      <a:pt x="12" y="18"/>
                      <a:pt x="13" y="19"/>
                    </a:cubicBezTo>
                    <a:cubicBezTo>
                      <a:pt x="15" y="20"/>
                      <a:pt x="16" y="20"/>
                      <a:pt x="17" y="21"/>
                    </a:cubicBezTo>
                    <a:cubicBezTo>
                      <a:pt x="18" y="21"/>
                      <a:pt x="20" y="22"/>
                      <a:pt x="21" y="23"/>
                    </a:cubicBezTo>
                    <a:cubicBezTo>
                      <a:pt x="22" y="23"/>
                      <a:pt x="23" y="24"/>
                      <a:pt x="24" y="25"/>
                    </a:cubicBezTo>
                    <a:cubicBezTo>
                      <a:pt x="25" y="26"/>
                      <a:pt x="26" y="27"/>
                      <a:pt x="27" y="29"/>
                    </a:cubicBezTo>
                    <a:cubicBezTo>
                      <a:pt x="27" y="30"/>
                      <a:pt x="28" y="32"/>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9" name="Freeform 638">
                <a:extLst>
                  <a:ext uri="{FF2B5EF4-FFF2-40B4-BE49-F238E27FC236}">
                    <a16:creationId xmlns:a16="http://schemas.microsoft.com/office/drawing/2014/main" id="{8F1A58E5-B85D-4C91-917F-9956779E236D}"/>
                  </a:ext>
                </a:extLst>
              </p:cNvPr>
              <p:cNvSpPr>
                <a:spLocks/>
              </p:cNvSpPr>
              <p:nvPr userDrawn="1"/>
            </p:nvSpPr>
            <p:spPr bwMode="auto">
              <a:xfrm>
                <a:off x="5623" y="3024"/>
                <a:ext cx="18" cy="34"/>
              </a:xfrm>
              <a:custGeom>
                <a:avLst/>
                <a:gdLst>
                  <a:gd name="T0" fmla="*/ 24 w 24"/>
                  <a:gd name="T1" fmla="*/ 43 h 46"/>
                  <a:gd name="T2" fmla="*/ 24 w 24"/>
                  <a:gd name="T3" fmla="*/ 45 h 46"/>
                  <a:gd name="T4" fmla="*/ 23 w 24"/>
                  <a:gd name="T5" fmla="*/ 45 h 46"/>
                  <a:gd name="T6" fmla="*/ 23 w 24"/>
                  <a:gd name="T7" fmla="*/ 46 h 46"/>
                  <a:gd name="T8" fmla="*/ 23 w 24"/>
                  <a:gd name="T9" fmla="*/ 46 h 46"/>
                  <a:gd name="T10" fmla="*/ 2 w 24"/>
                  <a:gd name="T11" fmla="*/ 46 h 46"/>
                  <a:gd name="T12" fmla="*/ 1 w 24"/>
                  <a:gd name="T13" fmla="*/ 46 h 46"/>
                  <a:gd name="T14" fmla="*/ 0 w 24"/>
                  <a:gd name="T15" fmla="*/ 44 h 46"/>
                  <a:gd name="T16" fmla="*/ 0 w 24"/>
                  <a:gd name="T17" fmla="*/ 2 h 46"/>
                  <a:gd name="T18" fmla="*/ 0 w 24"/>
                  <a:gd name="T19" fmla="*/ 1 h 46"/>
                  <a:gd name="T20" fmla="*/ 1 w 24"/>
                  <a:gd name="T21" fmla="*/ 1 h 46"/>
                  <a:gd name="T22" fmla="*/ 2 w 24"/>
                  <a:gd name="T23" fmla="*/ 0 h 46"/>
                  <a:gd name="T24" fmla="*/ 3 w 24"/>
                  <a:gd name="T25" fmla="*/ 0 h 46"/>
                  <a:gd name="T26" fmla="*/ 5 w 24"/>
                  <a:gd name="T27" fmla="*/ 0 h 46"/>
                  <a:gd name="T28" fmla="*/ 6 w 24"/>
                  <a:gd name="T29" fmla="*/ 1 h 46"/>
                  <a:gd name="T30" fmla="*/ 6 w 24"/>
                  <a:gd name="T31" fmla="*/ 1 h 46"/>
                  <a:gd name="T32" fmla="*/ 6 w 24"/>
                  <a:gd name="T33" fmla="*/ 2 h 46"/>
                  <a:gd name="T34" fmla="*/ 6 w 24"/>
                  <a:gd name="T35" fmla="*/ 41 h 46"/>
                  <a:gd name="T36" fmla="*/ 23 w 24"/>
                  <a:gd name="T37" fmla="*/ 41 h 46"/>
                  <a:gd name="T38" fmla="*/ 23 w 24"/>
                  <a:gd name="T39" fmla="*/ 41 h 46"/>
                  <a:gd name="T40" fmla="*/ 23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4"/>
                      <a:pt x="24" y="44"/>
                      <a:pt x="24" y="45"/>
                    </a:cubicBezTo>
                    <a:cubicBezTo>
                      <a:pt x="24" y="45"/>
                      <a:pt x="24" y="45"/>
                      <a:pt x="23" y="45"/>
                    </a:cubicBezTo>
                    <a:cubicBezTo>
                      <a:pt x="23" y="46"/>
                      <a:pt x="23" y="46"/>
                      <a:pt x="23" y="46"/>
                    </a:cubicBezTo>
                    <a:cubicBezTo>
                      <a:pt x="23" y="46"/>
                      <a:pt x="23" y="46"/>
                      <a:pt x="23" y="46"/>
                    </a:cubicBezTo>
                    <a:cubicBezTo>
                      <a:pt x="2" y="46"/>
                      <a:pt x="2" y="46"/>
                      <a:pt x="2" y="46"/>
                    </a:cubicBezTo>
                    <a:cubicBezTo>
                      <a:pt x="2" y="46"/>
                      <a:pt x="1" y="46"/>
                      <a:pt x="1" y="46"/>
                    </a:cubicBezTo>
                    <a:cubicBezTo>
                      <a:pt x="0" y="45"/>
                      <a:pt x="0" y="45"/>
                      <a:pt x="0" y="44"/>
                    </a:cubicBezTo>
                    <a:cubicBezTo>
                      <a:pt x="0" y="2"/>
                      <a:pt x="0" y="2"/>
                      <a:pt x="0" y="2"/>
                    </a:cubicBezTo>
                    <a:cubicBezTo>
                      <a:pt x="0" y="1"/>
                      <a:pt x="0" y="1"/>
                      <a:pt x="0" y="1"/>
                    </a:cubicBezTo>
                    <a:cubicBezTo>
                      <a:pt x="0" y="1"/>
                      <a:pt x="1" y="1"/>
                      <a:pt x="1" y="1"/>
                    </a:cubicBezTo>
                    <a:cubicBezTo>
                      <a:pt x="1" y="1"/>
                      <a:pt x="1" y="1"/>
                      <a:pt x="2" y="0"/>
                    </a:cubicBezTo>
                    <a:cubicBezTo>
                      <a:pt x="2" y="0"/>
                      <a:pt x="3" y="0"/>
                      <a:pt x="3" y="0"/>
                    </a:cubicBezTo>
                    <a:cubicBezTo>
                      <a:pt x="4" y="0"/>
                      <a:pt x="4" y="0"/>
                      <a:pt x="5" y="0"/>
                    </a:cubicBezTo>
                    <a:cubicBezTo>
                      <a:pt x="5" y="1"/>
                      <a:pt x="5" y="1"/>
                      <a:pt x="6" y="1"/>
                    </a:cubicBezTo>
                    <a:cubicBezTo>
                      <a:pt x="6" y="1"/>
                      <a:pt x="6" y="1"/>
                      <a:pt x="6" y="1"/>
                    </a:cubicBezTo>
                    <a:cubicBezTo>
                      <a:pt x="6" y="1"/>
                      <a:pt x="6" y="1"/>
                      <a:pt x="6" y="2"/>
                    </a:cubicBezTo>
                    <a:cubicBezTo>
                      <a:pt x="6" y="41"/>
                      <a:pt x="6" y="41"/>
                      <a:pt x="6" y="41"/>
                    </a:cubicBezTo>
                    <a:cubicBezTo>
                      <a:pt x="23" y="41"/>
                      <a:pt x="23" y="41"/>
                      <a:pt x="23" y="41"/>
                    </a:cubicBezTo>
                    <a:cubicBezTo>
                      <a:pt x="23" y="41"/>
                      <a:pt x="23" y="41"/>
                      <a:pt x="23" y="41"/>
                    </a:cubicBezTo>
                    <a:cubicBezTo>
                      <a:pt x="23" y="41"/>
                      <a:pt x="23" y="41"/>
                      <a:pt x="23" y="41"/>
                    </a:cubicBezTo>
                    <a:cubicBezTo>
                      <a:pt x="24" y="42"/>
                      <a:pt x="24" y="42"/>
                      <a:pt x="24" y="42"/>
                    </a:cubicBezTo>
                    <a:cubicBezTo>
                      <a:pt x="24" y="43"/>
                      <a:pt x="24" y="43"/>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0" name="Freeform 639">
                <a:extLst>
                  <a:ext uri="{FF2B5EF4-FFF2-40B4-BE49-F238E27FC236}">
                    <a16:creationId xmlns:a16="http://schemas.microsoft.com/office/drawing/2014/main" id="{7BD5618F-9DB7-4F90-B28D-BBD633127FC6}"/>
                  </a:ext>
                </a:extLst>
              </p:cNvPr>
              <p:cNvSpPr>
                <a:spLocks noEditPoints="1"/>
              </p:cNvSpPr>
              <p:nvPr userDrawn="1"/>
            </p:nvSpPr>
            <p:spPr bwMode="auto">
              <a:xfrm>
                <a:off x="5642" y="3024"/>
                <a:ext cx="31" cy="35"/>
              </a:xfrm>
              <a:custGeom>
                <a:avLst/>
                <a:gdLst>
                  <a:gd name="T0" fmla="*/ 41 w 41"/>
                  <a:gd name="T1" fmla="*/ 23 h 47"/>
                  <a:gd name="T2" fmla="*/ 40 w 41"/>
                  <a:gd name="T3" fmla="*/ 33 h 47"/>
                  <a:gd name="T4" fmla="*/ 36 w 41"/>
                  <a:gd name="T5" fmla="*/ 40 h 47"/>
                  <a:gd name="T6" fmla="*/ 29 w 41"/>
                  <a:gd name="T7" fmla="*/ 45 h 47"/>
                  <a:gd name="T8" fmla="*/ 20 w 41"/>
                  <a:gd name="T9" fmla="*/ 47 h 47"/>
                  <a:gd name="T10" fmla="*/ 11 w 41"/>
                  <a:gd name="T11" fmla="*/ 45 h 47"/>
                  <a:gd name="T12" fmla="*/ 5 w 41"/>
                  <a:gd name="T13" fmla="*/ 41 h 47"/>
                  <a:gd name="T14" fmla="*/ 1 w 41"/>
                  <a:gd name="T15" fmla="*/ 34 h 47"/>
                  <a:gd name="T16" fmla="*/ 0 w 41"/>
                  <a:gd name="T17" fmla="*/ 24 h 47"/>
                  <a:gd name="T18" fmla="*/ 2 w 41"/>
                  <a:gd name="T19" fmla="*/ 14 h 47"/>
                  <a:gd name="T20" fmla="*/ 6 w 41"/>
                  <a:gd name="T21" fmla="*/ 6 h 47"/>
                  <a:gd name="T22" fmla="*/ 12 w 41"/>
                  <a:gd name="T23" fmla="*/ 2 h 47"/>
                  <a:gd name="T24" fmla="*/ 21 w 41"/>
                  <a:gd name="T25" fmla="*/ 0 h 47"/>
                  <a:gd name="T26" fmla="*/ 30 w 41"/>
                  <a:gd name="T27" fmla="*/ 1 h 47"/>
                  <a:gd name="T28" fmla="*/ 36 w 41"/>
                  <a:gd name="T29" fmla="*/ 6 h 47"/>
                  <a:gd name="T30" fmla="*/ 40 w 41"/>
                  <a:gd name="T31" fmla="*/ 13 h 47"/>
                  <a:gd name="T32" fmla="*/ 41 w 41"/>
                  <a:gd name="T33" fmla="*/ 23 h 47"/>
                  <a:gd name="T34" fmla="*/ 35 w 41"/>
                  <a:gd name="T35" fmla="*/ 23 h 47"/>
                  <a:gd name="T36" fmla="*/ 34 w 41"/>
                  <a:gd name="T37" fmla="*/ 16 h 47"/>
                  <a:gd name="T38" fmla="*/ 32 w 41"/>
                  <a:gd name="T39" fmla="*/ 10 h 47"/>
                  <a:gd name="T40" fmla="*/ 27 w 41"/>
                  <a:gd name="T41" fmla="*/ 6 h 47"/>
                  <a:gd name="T42" fmla="*/ 21 w 41"/>
                  <a:gd name="T43" fmla="*/ 5 h 47"/>
                  <a:gd name="T44" fmla="*/ 14 w 41"/>
                  <a:gd name="T45" fmla="*/ 7 h 47"/>
                  <a:gd name="T46" fmla="*/ 10 w 41"/>
                  <a:gd name="T47" fmla="*/ 11 h 47"/>
                  <a:gd name="T48" fmla="*/ 7 w 41"/>
                  <a:gd name="T49" fmla="*/ 16 h 47"/>
                  <a:gd name="T50" fmla="*/ 7 w 41"/>
                  <a:gd name="T51" fmla="*/ 23 h 47"/>
                  <a:gd name="T52" fmla="*/ 7 w 41"/>
                  <a:gd name="T53" fmla="*/ 31 h 47"/>
                  <a:gd name="T54" fmla="*/ 10 w 41"/>
                  <a:gd name="T55" fmla="*/ 36 h 47"/>
                  <a:gd name="T56" fmla="*/ 14 w 41"/>
                  <a:gd name="T57" fmla="*/ 40 h 47"/>
                  <a:gd name="T58" fmla="*/ 20 w 41"/>
                  <a:gd name="T59" fmla="*/ 42 h 47"/>
                  <a:gd name="T60" fmla="*/ 27 w 41"/>
                  <a:gd name="T61" fmla="*/ 40 h 47"/>
                  <a:gd name="T62" fmla="*/ 32 w 41"/>
                  <a:gd name="T63" fmla="*/ 36 h 47"/>
                  <a:gd name="T64" fmla="*/ 34 w 41"/>
                  <a:gd name="T65" fmla="*/ 30 h 47"/>
                  <a:gd name="T66" fmla="*/ 35 w 41"/>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1" y="30"/>
                      <a:pt x="40" y="33"/>
                    </a:cubicBezTo>
                    <a:cubicBezTo>
                      <a:pt x="39" y="36"/>
                      <a:pt x="38" y="38"/>
                      <a:pt x="36" y="40"/>
                    </a:cubicBezTo>
                    <a:cubicBezTo>
                      <a:pt x="34" y="42"/>
                      <a:pt x="32" y="44"/>
                      <a:pt x="29" y="45"/>
                    </a:cubicBezTo>
                    <a:cubicBezTo>
                      <a:pt x="27" y="46"/>
                      <a:pt x="24" y="47"/>
                      <a:pt x="20" y="47"/>
                    </a:cubicBezTo>
                    <a:cubicBezTo>
                      <a:pt x="17" y="47"/>
                      <a:pt x="14" y="46"/>
                      <a:pt x="11" y="45"/>
                    </a:cubicBezTo>
                    <a:cubicBezTo>
                      <a:pt x="9" y="44"/>
                      <a:pt x="7" y="43"/>
                      <a:pt x="5" y="41"/>
                    </a:cubicBezTo>
                    <a:cubicBezTo>
                      <a:pt x="4" y="39"/>
                      <a:pt x="2" y="36"/>
                      <a:pt x="1" y="34"/>
                    </a:cubicBezTo>
                    <a:cubicBezTo>
                      <a:pt x="1" y="31"/>
                      <a:pt x="0" y="27"/>
                      <a:pt x="0" y="24"/>
                    </a:cubicBezTo>
                    <a:cubicBezTo>
                      <a:pt x="0" y="20"/>
                      <a:pt x="1" y="17"/>
                      <a:pt x="2" y="14"/>
                    </a:cubicBezTo>
                    <a:cubicBezTo>
                      <a:pt x="2" y="11"/>
                      <a:pt x="4" y="8"/>
                      <a:pt x="6" y="6"/>
                    </a:cubicBezTo>
                    <a:cubicBezTo>
                      <a:pt x="7" y="4"/>
                      <a:pt x="9" y="3"/>
                      <a:pt x="12" y="2"/>
                    </a:cubicBezTo>
                    <a:cubicBezTo>
                      <a:pt x="15" y="1"/>
                      <a:pt x="18" y="0"/>
                      <a:pt x="21" y="0"/>
                    </a:cubicBezTo>
                    <a:cubicBezTo>
                      <a:pt x="24" y="0"/>
                      <a:pt x="27" y="0"/>
                      <a:pt x="30" y="1"/>
                    </a:cubicBezTo>
                    <a:cubicBezTo>
                      <a:pt x="32" y="2"/>
                      <a:pt x="34" y="4"/>
                      <a:pt x="36" y="6"/>
                    </a:cubicBezTo>
                    <a:cubicBezTo>
                      <a:pt x="38" y="8"/>
                      <a:pt x="39" y="10"/>
                      <a:pt x="40" y="13"/>
                    </a:cubicBezTo>
                    <a:cubicBezTo>
                      <a:pt x="41" y="16"/>
                      <a:pt x="41" y="19"/>
                      <a:pt x="41" y="23"/>
                    </a:cubicBezTo>
                    <a:close/>
                    <a:moveTo>
                      <a:pt x="35" y="23"/>
                    </a:moveTo>
                    <a:cubicBezTo>
                      <a:pt x="35" y="21"/>
                      <a:pt x="34" y="18"/>
                      <a:pt x="34" y="16"/>
                    </a:cubicBezTo>
                    <a:cubicBezTo>
                      <a:pt x="33" y="14"/>
                      <a:pt x="33" y="12"/>
                      <a:pt x="32" y="10"/>
                    </a:cubicBezTo>
                    <a:cubicBezTo>
                      <a:pt x="31" y="9"/>
                      <a:pt x="29" y="7"/>
                      <a:pt x="27" y="6"/>
                    </a:cubicBezTo>
                    <a:cubicBezTo>
                      <a:pt x="26" y="6"/>
                      <a:pt x="23" y="5"/>
                      <a:pt x="21" y="5"/>
                    </a:cubicBezTo>
                    <a:cubicBezTo>
                      <a:pt x="18" y="5"/>
                      <a:pt x="16" y="6"/>
                      <a:pt x="14" y="7"/>
                    </a:cubicBezTo>
                    <a:cubicBezTo>
                      <a:pt x="12" y="8"/>
                      <a:pt x="11" y="9"/>
                      <a:pt x="10" y="11"/>
                    </a:cubicBezTo>
                    <a:cubicBezTo>
                      <a:pt x="9" y="12"/>
                      <a:pt x="8" y="14"/>
                      <a:pt x="7" y="16"/>
                    </a:cubicBezTo>
                    <a:cubicBezTo>
                      <a:pt x="7" y="18"/>
                      <a:pt x="7" y="21"/>
                      <a:pt x="7" y="23"/>
                    </a:cubicBezTo>
                    <a:cubicBezTo>
                      <a:pt x="7" y="26"/>
                      <a:pt x="7" y="28"/>
                      <a:pt x="7" y="31"/>
                    </a:cubicBezTo>
                    <a:cubicBezTo>
                      <a:pt x="8" y="33"/>
                      <a:pt x="9" y="35"/>
                      <a:pt x="10" y="36"/>
                    </a:cubicBezTo>
                    <a:cubicBezTo>
                      <a:pt x="11" y="38"/>
                      <a:pt x="12" y="39"/>
                      <a:pt x="14" y="40"/>
                    </a:cubicBezTo>
                    <a:cubicBezTo>
                      <a:pt x="16" y="41"/>
                      <a:pt x="18" y="42"/>
                      <a:pt x="20" y="42"/>
                    </a:cubicBezTo>
                    <a:cubicBezTo>
                      <a:pt x="23" y="42"/>
                      <a:pt x="25" y="41"/>
                      <a:pt x="27" y="40"/>
                    </a:cubicBezTo>
                    <a:cubicBezTo>
                      <a:pt x="29" y="39"/>
                      <a:pt x="30" y="38"/>
                      <a:pt x="32" y="36"/>
                    </a:cubicBezTo>
                    <a:cubicBezTo>
                      <a:pt x="33" y="34"/>
                      <a:pt x="33" y="32"/>
                      <a:pt x="34" y="30"/>
                    </a:cubicBezTo>
                    <a:cubicBezTo>
                      <a:pt x="34" y="28"/>
                      <a:pt x="35" y="26"/>
                      <a:pt x="35"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1" name="Freeform 640">
                <a:extLst>
                  <a:ext uri="{FF2B5EF4-FFF2-40B4-BE49-F238E27FC236}">
                    <a16:creationId xmlns:a16="http://schemas.microsoft.com/office/drawing/2014/main" id="{0BA6E59D-14C4-4B4D-8F4E-CD83AAC9936B}"/>
                  </a:ext>
                </a:extLst>
              </p:cNvPr>
              <p:cNvSpPr>
                <a:spLocks/>
              </p:cNvSpPr>
              <p:nvPr userDrawn="1"/>
            </p:nvSpPr>
            <p:spPr bwMode="auto">
              <a:xfrm>
                <a:off x="5676" y="3024"/>
                <a:ext cx="29" cy="34"/>
              </a:xfrm>
              <a:custGeom>
                <a:avLst/>
                <a:gdLst>
                  <a:gd name="T0" fmla="*/ 23 w 38"/>
                  <a:gd name="T1" fmla="*/ 45 h 46"/>
                  <a:gd name="T2" fmla="*/ 23 w 38"/>
                  <a:gd name="T3" fmla="*/ 46 h 46"/>
                  <a:gd name="T4" fmla="*/ 22 w 38"/>
                  <a:gd name="T5" fmla="*/ 46 h 46"/>
                  <a:gd name="T6" fmla="*/ 21 w 38"/>
                  <a:gd name="T7" fmla="*/ 46 h 46"/>
                  <a:gd name="T8" fmla="*/ 19 w 38"/>
                  <a:gd name="T9" fmla="*/ 46 h 46"/>
                  <a:gd name="T10" fmla="*/ 18 w 38"/>
                  <a:gd name="T11" fmla="*/ 46 h 46"/>
                  <a:gd name="T12" fmla="*/ 17 w 38"/>
                  <a:gd name="T13" fmla="*/ 46 h 46"/>
                  <a:gd name="T14" fmla="*/ 16 w 38"/>
                  <a:gd name="T15" fmla="*/ 46 h 46"/>
                  <a:gd name="T16" fmla="*/ 16 w 38"/>
                  <a:gd name="T17" fmla="*/ 46 h 46"/>
                  <a:gd name="T18" fmla="*/ 15 w 38"/>
                  <a:gd name="T19" fmla="*/ 45 h 46"/>
                  <a:gd name="T20" fmla="*/ 15 w 38"/>
                  <a:gd name="T21" fmla="*/ 45 h 46"/>
                  <a:gd name="T22" fmla="*/ 0 w 38"/>
                  <a:gd name="T23" fmla="*/ 3 h 46"/>
                  <a:gd name="T24" fmla="*/ 0 w 38"/>
                  <a:gd name="T25" fmla="*/ 2 h 46"/>
                  <a:gd name="T26" fmla="*/ 0 w 38"/>
                  <a:gd name="T27" fmla="*/ 1 h 46"/>
                  <a:gd name="T28" fmla="*/ 1 w 38"/>
                  <a:gd name="T29" fmla="*/ 0 h 46"/>
                  <a:gd name="T30" fmla="*/ 3 w 38"/>
                  <a:gd name="T31" fmla="*/ 0 h 46"/>
                  <a:gd name="T32" fmla="*/ 5 w 38"/>
                  <a:gd name="T33" fmla="*/ 0 h 46"/>
                  <a:gd name="T34" fmla="*/ 6 w 38"/>
                  <a:gd name="T35" fmla="*/ 1 h 46"/>
                  <a:gd name="T36" fmla="*/ 6 w 38"/>
                  <a:gd name="T37" fmla="*/ 1 h 46"/>
                  <a:gd name="T38" fmla="*/ 6 w 38"/>
                  <a:gd name="T39" fmla="*/ 2 h 46"/>
                  <a:gd name="T40" fmla="*/ 19 w 38"/>
                  <a:gd name="T41" fmla="*/ 40 h 46"/>
                  <a:gd name="T42" fmla="*/ 19 w 38"/>
                  <a:gd name="T43" fmla="*/ 40 h 46"/>
                  <a:gd name="T44" fmla="*/ 32 w 38"/>
                  <a:gd name="T45" fmla="*/ 2 h 46"/>
                  <a:gd name="T46" fmla="*/ 32 w 38"/>
                  <a:gd name="T47" fmla="*/ 1 h 46"/>
                  <a:gd name="T48" fmla="*/ 33 w 38"/>
                  <a:gd name="T49" fmla="*/ 1 h 46"/>
                  <a:gd name="T50" fmla="*/ 34 w 38"/>
                  <a:gd name="T51" fmla="*/ 0 h 46"/>
                  <a:gd name="T52" fmla="*/ 35 w 38"/>
                  <a:gd name="T53" fmla="*/ 0 h 46"/>
                  <a:gd name="T54" fmla="*/ 37 w 38"/>
                  <a:gd name="T55" fmla="*/ 0 h 46"/>
                  <a:gd name="T56" fmla="*/ 38 w 38"/>
                  <a:gd name="T57" fmla="*/ 1 h 46"/>
                  <a:gd name="T58" fmla="*/ 38 w 38"/>
                  <a:gd name="T59" fmla="*/ 2 h 46"/>
                  <a:gd name="T60" fmla="*/ 38 w 38"/>
                  <a:gd name="T61" fmla="*/ 3 h 46"/>
                  <a:gd name="T62" fmla="*/ 23 w 38"/>
                  <a:gd name="T6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46">
                    <a:moveTo>
                      <a:pt x="23" y="45"/>
                    </a:moveTo>
                    <a:cubicBezTo>
                      <a:pt x="23" y="45"/>
                      <a:pt x="23" y="46"/>
                      <a:pt x="23" y="46"/>
                    </a:cubicBezTo>
                    <a:cubicBezTo>
                      <a:pt x="22" y="46"/>
                      <a:pt x="22" y="46"/>
                      <a:pt x="22" y="46"/>
                    </a:cubicBezTo>
                    <a:cubicBezTo>
                      <a:pt x="22" y="46"/>
                      <a:pt x="21" y="46"/>
                      <a:pt x="21" y="46"/>
                    </a:cubicBezTo>
                    <a:cubicBezTo>
                      <a:pt x="20" y="46"/>
                      <a:pt x="20" y="46"/>
                      <a:pt x="19" y="46"/>
                    </a:cubicBezTo>
                    <a:cubicBezTo>
                      <a:pt x="19" y="46"/>
                      <a:pt x="18" y="46"/>
                      <a:pt x="18" y="46"/>
                    </a:cubicBezTo>
                    <a:cubicBezTo>
                      <a:pt x="17" y="46"/>
                      <a:pt x="17" y="46"/>
                      <a:pt x="17" y="46"/>
                    </a:cubicBezTo>
                    <a:cubicBezTo>
                      <a:pt x="17" y="46"/>
                      <a:pt x="16" y="46"/>
                      <a:pt x="16" y="46"/>
                    </a:cubicBezTo>
                    <a:cubicBezTo>
                      <a:pt x="16" y="46"/>
                      <a:pt x="16" y="46"/>
                      <a:pt x="16" y="46"/>
                    </a:cubicBezTo>
                    <a:cubicBezTo>
                      <a:pt x="15" y="46"/>
                      <a:pt x="15" y="46"/>
                      <a:pt x="15" y="45"/>
                    </a:cubicBezTo>
                    <a:cubicBezTo>
                      <a:pt x="15" y="45"/>
                      <a:pt x="15" y="45"/>
                      <a:pt x="15" y="45"/>
                    </a:cubicBezTo>
                    <a:cubicBezTo>
                      <a:pt x="0" y="3"/>
                      <a:pt x="0" y="3"/>
                      <a:pt x="0" y="3"/>
                    </a:cubicBezTo>
                    <a:cubicBezTo>
                      <a:pt x="0" y="2"/>
                      <a:pt x="0" y="2"/>
                      <a:pt x="0" y="2"/>
                    </a:cubicBezTo>
                    <a:cubicBezTo>
                      <a:pt x="0" y="1"/>
                      <a:pt x="0" y="1"/>
                      <a:pt x="0" y="1"/>
                    </a:cubicBezTo>
                    <a:cubicBezTo>
                      <a:pt x="0" y="1"/>
                      <a:pt x="1" y="1"/>
                      <a:pt x="1" y="0"/>
                    </a:cubicBezTo>
                    <a:cubicBezTo>
                      <a:pt x="2" y="0"/>
                      <a:pt x="2" y="0"/>
                      <a:pt x="3" y="0"/>
                    </a:cubicBezTo>
                    <a:cubicBezTo>
                      <a:pt x="4" y="0"/>
                      <a:pt x="4" y="0"/>
                      <a:pt x="5" y="0"/>
                    </a:cubicBezTo>
                    <a:cubicBezTo>
                      <a:pt x="5" y="0"/>
                      <a:pt x="5" y="1"/>
                      <a:pt x="6" y="1"/>
                    </a:cubicBezTo>
                    <a:cubicBezTo>
                      <a:pt x="6" y="1"/>
                      <a:pt x="6" y="1"/>
                      <a:pt x="6" y="1"/>
                    </a:cubicBezTo>
                    <a:cubicBezTo>
                      <a:pt x="6" y="1"/>
                      <a:pt x="6" y="1"/>
                      <a:pt x="6" y="2"/>
                    </a:cubicBezTo>
                    <a:cubicBezTo>
                      <a:pt x="19" y="40"/>
                      <a:pt x="19" y="40"/>
                      <a:pt x="19" y="40"/>
                    </a:cubicBezTo>
                    <a:cubicBezTo>
                      <a:pt x="19" y="40"/>
                      <a:pt x="19" y="40"/>
                      <a:pt x="19" y="40"/>
                    </a:cubicBezTo>
                    <a:cubicBezTo>
                      <a:pt x="32" y="2"/>
                      <a:pt x="32" y="2"/>
                      <a:pt x="32" y="2"/>
                    </a:cubicBezTo>
                    <a:cubicBezTo>
                      <a:pt x="32" y="1"/>
                      <a:pt x="32" y="1"/>
                      <a:pt x="32" y="1"/>
                    </a:cubicBezTo>
                    <a:cubicBezTo>
                      <a:pt x="32" y="1"/>
                      <a:pt x="33" y="1"/>
                      <a:pt x="33" y="1"/>
                    </a:cubicBezTo>
                    <a:cubicBezTo>
                      <a:pt x="33" y="1"/>
                      <a:pt x="33" y="0"/>
                      <a:pt x="34" y="0"/>
                    </a:cubicBezTo>
                    <a:cubicBezTo>
                      <a:pt x="34" y="0"/>
                      <a:pt x="35" y="0"/>
                      <a:pt x="35" y="0"/>
                    </a:cubicBezTo>
                    <a:cubicBezTo>
                      <a:pt x="36" y="0"/>
                      <a:pt x="37" y="0"/>
                      <a:pt x="37" y="0"/>
                    </a:cubicBezTo>
                    <a:cubicBezTo>
                      <a:pt x="38" y="1"/>
                      <a:pt x="38" y="1"/>
                      <a:pt x="38" y="1"/>
                    </a:cubicBezTo>
                    <a:cubicBezTo>
                      <a:pt x="38" y="1"/>
                      <a:pt x="38" y="1"/>
                      <a:pt x="38" y="2"/>
                    </a:cubicBezTo>
                    <a:cubicBezTo>
                      <a:pt x="38" y="2"/>
                      <a:pt x="38" y="2"/>
                      <a:pt x="38" y="3"/>
                    </a:cubicBezTo>
                    <a:lnTo>
                      <a:pt x="23"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2" name="Freeform 641">
                <a:extLst>
                  <a:ext uri="{FF2B5EF4-FFF2-40B4-BE49-F238E27FC236}">
                    <a16:creationId xmlns:a16="http://schemas.microsoft.com/office/drawing/2014/main" id="{8B289960-8B09-4FEA-BB28-B61F6D1F1ABD}"/>
                  </a:ext>
                </a:extLst>
              </p:cNvPr>
              <p:cNvSpPr>
                <a:spLocks/>
              </p:cNvSpPr>
              <p:nvPr userDrawn="1"/>
            </p:nvSpPr>
            <p:spPr bwMode="auto">
              <a:xfrm>
                <a:off x="5711" y="3025"/>
                <a:ext cx="19" cy="33"/>
              </a:xfrm>
              <a:custGeom>
                <a:avLst/>
                <a:gdLst>
                  <a:gd name="T0" fmla="*/ 25 w 25"/>
                  <a:gd name="T1" fmla="*/ 43 h 45"/>
                  <a:gd name="T2" fmla="*/ 25 w 25"/>
                  <a:gd name="T3" fmla="*/ 44 h 45"/>
                  <a:gd name="T4" fmla="*/ 25 w 25"/>
                  <a:gd name="T5" fmla="*/ 45 h 45"/>
                  <a:gd name="T6" fmla="*/ 24 w 25"/>
                  <a:gd name="T7" fmla="*/ 45 h 45"/>
                  <a:gd name="T8" fmla="*/ 24 w 25"/>
                  <a:gd name="T9" fmla="*/ 45 h 45"/>
                  <a:gd name="T10" fmla="*/ 2 w 25"/>
                  <a:gd name="T11" fmla="*/ 45 h 45"/>
                  <a:gd name="T12" fmla="*/ 0 w 25"/>
                  <a:gd name="T13" fmla="*/ 45 h 45"/>
                  <a:gd name="T14" fmla="*/ 0 w 25"/>
                  <a:gd name="T15" fmla="*/ 43 h 45"/>
                  <a:gd name="T16" fmla="*/ 0 w 25"/>
                  <a:gd name="T17" fmla="*/ 2 h 45"/>
                  <a:gd name="T18" fmla="*/ 0 w 25"/>
                  <a:gd name="T19" fmla="*/ 0 h 45"/>
                  <a:gd name="T20" fmla="*/ 2 w 25"/>
                  <a:gd name="T21" fmla="*/ 0 h 45"/>
                  <a:gd name="T22" fmla="*/ 23 w 25"/>
                  <a:gd name="T23" fmla="*/ 0 h 45"/>
                  <a:gd name="T24" fmla="*/ 24 w 25"/>
                  <a:gd name="T25" fmla="*/ 0 h 45"/>
                  <a:gd name="T26" fmla="*/ 24 w 25"/>
                  <a:gd name="T27" fmla="*/ 0 h 45"/>
                  <a:gd name="T28" fmla="*/ 24 w 25"/>
                  <a:gd name="T29" fmla="*/ 1 h 45"/>
                  <a:gd name="T30" fmla="*/ 25 w 25"/>
                  <a:gd name="T31" fmla="*/ 2 h 45"/>
                  <a:gd name="T32" fmla="*/ 24 w 25"/>
                  <a:gd name="T33" fmla="*/ 3 h 45"/>
                  <a:gd name="T34" fmla="*/ 24 w 25"/>
                  <a:gd name="T35" fmla="*/ 4 h 45"/>
                  <a:gd name="T36" fmla="*/ 24 w 25"/>
                  <a:gd name="T37" fmla="*/ 5 h 45"/>
                  <a:gd name="T38" fmla="*/ 23 w 25"/>
                  <a:gd name="T39" fmla="*/ 5 h 45"/>
                  <a:gd name="T40" fmla="*/ 6 w 25"/>
                  <a:gd name="T41" fmla="*/ 5 h 45"/>
                  <a:gd name="T42" fmla="*/ 6 w 25"/>
                  <a:gd name="T43" fmla="*/ 19 h 45"/>
                  <a:gd name="T44" fmla="*/ 21 w 25"/>
                  <a:gd name="T45" fmla="*/ 19 h 45"/>
                  <a:gd name="T46" fmla="*/ 21 w 25"/>
                  <a:gd name="T47" fmla="*/ 19 h 45"/>
                  <a:gd name="T48" fmla="*/ 22 w 25"/>
                  <a:gd name="T49" fmla="*/ 20 h 45"/>
                  <a:gd name="T50" fmla="*/ 22 w 25"/>
                  <a:gd name="T51" fmla="*/ 20 h 45"/>
                  <a:gd name="T52" fmla="*/ 22 w 25"/>
                  <a:gd name="T53" fmla="*/ 21 h 45"/>
                  <a:gd name="T54" fmla="*/ 22 w 25"/>
                  <a:gd name="T55" fmla="*/ 23 h 45"/>
                  <a:gd name="T56" fmla="*/ 22 w 25"/>
                  <a:gd name="T57" fmla="*/ 23 h 45"/>
                  <a:gd name="T58" fmla="*/ 21 w 25"/>
                  <a:gd name="T59" fmla="*/ 24 h 45"/>
                  <a:gd name="T60" fmla="*/ 21 w 25"/>
                  <a:gd name="T61" fmla="*/ 24 h 45"/>
                  <a:gd name="T62" fmla="*/ 6 w 25"/>
                  <a:gd name="T63" fmla="*/ 24 h 45"/>
                  <a:gd name="T64" fmla="*/ 6 w 25"/>
                  <a:gd name="T65" fmla="*/ 40 h 45"/>
                  <a:gd name="T66" fmla="*/ 24 w 25"/>
                  <a:gd name="T67" fmla="*/ 40 h 45"/>
                  <a:gd name="T68" fmla="*/ 24 w 25"/>
                  <a:gd name="T69" fmla="*/ 40 h 45"/>
                  <a:gd name="T70" fmla="*/ 25 w 25"/>
                  <a:gd name="T71" fmla="*/ 41 h 45"/>
                  <a:gd name="T72" fmla="*/ 25 w 25"/>
                  <a:gd name="T73" fmla="*/ 41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3"/>
                      <a:pt x="25" y="44"/>
                    </a:cubicBezTo>
                    <a:cubicBezTo>
                      <a:pt x="25" y="44"/>
                      <a:pt x="25" y="44"/>
                      <a:pt x="25" y="45"/>
                    </a:cubicBezTo>
                    <a:cubicBezTo>
                      <a:pt x="24" y="45"/>
                      <a:pt x="24" y="45"/>
                      <a:pt x="24" y="45"/>
                    </a:cubicBezTo>
                    <a:cubicBezTo>
                      <a:pt x="24" y="45"/>
                      <a:pt x="24" y="45"/>
                      <a:pt x="24" y="45"/>
                    </a:cubicBezTo>
                    <a:cubicBezTo>
                      <a:pt x="2" y="45"/>
                      <a:pt x="2" y="45"/>
                      <a:pt x="2" y="45"/>
                    </a:cubicBezTo>
                    <a:cubicBezTo>
                      <a:pt x="1" y="45"/>
                      <a:pt x="1" y="45"/>
                      <a:pt x="0" y="45"/>
                    </a:cubicBezTo>
                    <a:cubicBezTo>
                      <a:pt x="0" y="44"/>
                      <a:pt x="0" y="44"/>
                      <a:pt x="0" y="43"/>
                    </a:cubicBezTo>
                    <a:cubicBezTo>
                      <a:pt x="0" y="2"/>
                      <a:pt x="0" y="2"/>
                      <a:pt x="0" y="2"/>
                    </a:cubicBezTo>
                    <a:cubicBezTo>
                      <a:pt x="0" y="1"/>
                      <a:pt x="0" y="1"/>
                      <a:pt x="0" y="0"/>
                    </a:cubicBezTo>
                    <a:cubicBezTo>
                      <a:pt x="1" y="0"/>
                      <a:pt x="1" y="0"/>
                      <a:pt x="2" y="0"/>
                    </a:cubicBezTo>
                    <a:cubicBezTo>
                      <a:pt x="23" y="0"/>
                      <a:pt x="23" y="0"/>
                      <a:pt x="23" y="0"/>
                    </a:cubicBezTo>
                    <a:cubicBezTo>
                      <a:pt x="24" y="0"/>
                      <a:pt x="24" y="0"/>
                      <a:pt x="24" y="0"/>
                    </a:cubicBezTo>
                    <a:cubicBezTo>
                      <a:pt x="24" y="0"/>
                      <a:pt x="24" y="0"/>
                      <a:pt x="24" y="0"/>
                    </a:cubicBezTo>
                    <a:cubicBezTo>
                      <a:pt x="24" y="0"/>
                      <a:pt x="24" y="1"/>
                      <a:pt x="24" y="1"/>
                    </a:cubicBezTo>
                    <a:cubicBezTo>
                      <a:pt x="25" y="1"/>
                      <a:pt x="25" y="2"/>
                      <a:pt x="25" y="2"/>
                    </a:cubicBezTo>
                    <a:cubicBezTo>
                      <a:pt x="25" y="3"/>
                      <a:pt x="25" y="3"/>
                      <a:pt x="24" y="3"/>
                    </a:cubicBezTo>
                    <a:cubicBezTo>
                      <a:pt x="24" y="4"/>
                      <a:pt x="24" y="4"/>
                      <a:pt x="24" y="4"/>
                    </a:cubicBezTo>
                    <a:cubicBezTo>
                      <a:pt x="24" y="4"/>
                      <a:pt x="24" y="4"/>
                      <a:pt x="24" y="5"/>
                    </a:cubicBezTo>
                    <a:cubicBezTo>
                      <a:pt x="24" y="5"/>
                      <a:pt x="24" y="5"/>
                      <a:pt x="23" y="5"/>
                    </a:cubicBezTo>
                    <a:cubicBezTo>
                      <a:pt x="6" y="5"/>
                      <a:pt x="6" y="5"/>
                      <a:pt x="6" y="5"/>
                    </a:cubicBezTo>
                    <a:cubicBezTo>
                      <a:pt x="6" y="19"/>
                      <a:pt x="6" y="19"/>
                      <a:pt x="6" y="19"/>
                    </a:cubicBezTo>
                    <a:cubicBezTo>
                      <a:pt x="21" y="19"/>
                      <a:pt x="21" y="19"/>
                      <a:pt x="21" y="19"/>
                    </a:cubicBezTo>
                    <a:cubicBezTo>
                      <a:pt x="21" y="19"/>
                      <a:pt x="21" y="19"/>
                      <a:pt x="21" y="19"/>
                    </a:cubicBezTo>
                    <a:cubicBezTo>
                      <a:pt x="21" y="19"/>
                      <a:pt x="22" y="19"/>
                      <a:pt x="22" y="20"/>
                    </a:cubicBezTo>
                    <a:cubicBezTo>
                      <a:pt x="22" y="20"/>
                      <a:pt x="22" y="20"/>
                      <a:pt x="22" y="20"/>
                    </a:cubicBezTo>
                    <a:cubicBezTo>
                      <a:pt x="22" y="21"/>
                      <a:pt x="22" y="21"/>
                      <a:pt x="22" y="21"/>
                    </a:cubicBezTo>
                    <a:cubicBezTo>
                      <a:pt x="22" y="22"/>
                      <a:pt x="22" y="22"/>
                      <a:pt x="22" y="23"/>
                    </a:cubicBezTo>
                    <a:cubicBezTo>
                      <a:pt x="22" y="23"/>
                      <a:pt x="22" y="23"/>
                      <a:pt x="22" y="23"/>
                    </a:cubicBezTo>
                    <a:cubicBezTo>
                      <a:pt x="22" y="23"/>
                      <a:pt x="21" y="24"/>
                      <a:pt x="21" y="24"/>
                    </a:cubicBezTo>
                    <a:cubicBezTo>
                      <a:pt x="21" y="24"/>
                      <a:pt x="21" y="24"/>
                      <a:pt x="21" y="24"/>
                    </a:cubicBezTo>
                    <a:cubicBezTo>
                      <a:pt x="6" y="24"/>
                      <a:pt x="6" y="24"/>
                      <a:pt x="6" y="24"/>
                    </a:cubicBezTo>
                    <a:cubicBezTo>
                      <a:pt x="6" y="40"/>
                      <a:pt x="6" y="40"/>
                      <a:pt x="6" y="40"/>
                    </a:cubicBezTo>
                    <a:cubicBezTo>
                      <a:pt x="24" y="40"/>
                      <a:pt x="24" y="40"/>
                      <a:pt x="24" y="40"/>
                    </a:cubicBezTo>
                    <a:cubicBezTo>
                      <a:pt x="24" y="40"/>
                      <a:pt x="24" y="40"/>
                      <a:pt x="24" y="40"/>
                    </a:cubicBezTo>
                    <a:cubicBezTo>
                      <a:pt x="24" y="40"/>
                      <a:pt x="24" y="40"/>
                      <a:pt x="25" y="41"/>
                    </a:cubicBezTo>
                    <a:cubicBezTo>
                      <a:pt x="25" y="41"/>
                      <a:pt x="25" y="41"/>
                      <a:pt x="25" y="41"/>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3" name="Freeform 642">
                <a:extLst>
                  <a:ext uri="{FF2B5EF4-FFF2-40B4-BE49-F238E27FC236}">
                    <a16:creationId xmlns:a16="http://schemas.microsoft.com/office/drawing/2014/main" id="{ED35DB09-32C2-4C14-BE54-3F3363FD142B}"/>
                  </a:ext>
                </a:extLst>
              </p:cNvPr>
              <p:cNvSpPr>
                <a:spLocks/>
              </p:cNvSpPr>
              <p:nvPr userDrawn="1"/>
            </p:nvSpPr>
            <p:spPr bwMode="auto">
              <a:xfrm>
                <a:off x="5737" y="3025"/>
                <a:ext cx="26" cy="33"/>
              </a:xfrm>
              <a:custGeom>
                <a:avLst/>
                <a:gdLst>
                  <a:gd name="T0" fmla="*/ 34 w 34"/>
                  <a:gd name="T1" fmla="*/ 43 h 45"/>
                  <a:gd name="T2" fmla="*/ 34 w 34"/>
                  <a:gd name="T3" fmla="*/ 44 h 45"/>
                  <a:gd name="T4" fmla="*/ 33 w 34"/>
                  <a:gd name="T5" fmla="*/ 45 h 45"/>
                  <a:gd name="T6" fmla="*/ 32 w 34"/>
                  <a:gd name="T7" fmla="*/ 45 h 45"/>
                  <a:gd name="T8" fmla="*/ 31 w 34"/>
                  <a:gd name="T9" fmla="*/ 45 h 45"/>
                  <a:gd name="T10" fmla="*/ 29 w 34"/>
                  <a:gd name="T11" fmla="*/ 45 h 45"/>
                  <a:gd name="T12" fmla="*/ 28 w 34"/>
                  <a:gd name="T13" fmla="*/ 45 h 45"/>
                  <a:gd name="T14" fmla="*/ 26 w 34"/>
                  <a:gd name="T15" fmla="*/ 44 h 45"/>
                  <a:gd name="T16" fmla="*/ 25 w 34"/>
                  <a:gd name="T17" fmla="*/ 43 h 45"/>
                  <a:gd name="T18" fmla="*/ 24 w 34"/>
                  <a:gd name="T19" fmla="*/ 41 h 45"/>
                  <a:gd name="T20" fmla="*/ 10 w 34"/>
                  <a:gd name="T21" fmla="*/ 15 h 45"/>
                  <a:gd name="T22" fmla="*/ 8 w 34"/>
                  <a:gd name="T23" fmla="*/ 11 h 45"/>
                  <a:gd name="T24" fmla="*/ 6 w 34"/>
                  <a:gd name="T25" fmla="*/ 6 h 45"/>
                  <a:gd name="T26" fmla="*/ 6 w 34"/>
                  <a:gd name="T27" fmla="*/ 6 h 45"/>
                  <a:gd name="T28" fmla="*/ 6 w 34"/>
                  <a:gd name="T29" fmla="*/ 11 h 45"/>
                  <a:gd name="T30" fmla="*/ 6 w 34"/>
                  <a:gd name="T31" fmla="*/ 17 h 45"/>
                  <a:gd name="T32" fmla="*/ 6 w 34"/>
                  <a:gd name="T33" fmla="*/ 44 h 45"/>
                  <a:gd name="T34" fmla="*/ 6 w 34"/>
                  <a:gd name="T35" fmla="*/ 45 h 45"/>
                  <a:gd name="T36" fmla="*/ 5 w 34"/>
                  <a:gd name="T37" fmla="*/ 45 h 45"/>
                  <a:gd name="T38" fmla="*/ 4 w 34"/>
                  <a:gd name="T39" fmla="*/ 45 h 45"/>
                  <a:gd name="T40" fmla="*/ 3 w 34"/>
                  <a:gd name="T41" fmla="*/ 45 h 45"/>
                  <a:gd name="T42" fmla="*/ 1 w 34"/>
                  <a:gd name="T43" fmla="*/ 45 h 45"/>
                  <a:gd name="T44" fmla="*/ 0 w 34"/>
                  <a:gd name="T45" fmla="*/ 45 h 45"/>
                  <a:gd name="T46" fmla="*/ 0 w 34"/>
                  <a:gd name="T47" fmla="*/ 45 h 45"/>
                  <a:gd name="T48" fmla="*/ 0 w 34"/>
                  <a:gd name="T49" fmla="*/ 44 h 45"/>
                  <a:gd name="T50" fmla="*/ 0 w 34"/>
                  <a:gd name="T51" fmla="*/ 2 h 45"/>
                  <a:gd name="T52" fmla="*/ 0 w 34"/>
                  <a:gd name="T53" fmla="*/ 0 h 45"/>
                  <a:gd name="T54" fmla="*/ 2 w 34"/>
                  <a:gd name="T55" fmla="*/ 0 h 45"/>
                  <a:gd name="T56" fmla="*/ 5 w 34"/>
                  <a:gd name="T57" fmla="*/ 0 h 45"/>
                  <a:gd name="T58" fmla="*/ 7 w 34"/>
                  <a:gd name="T59" fmla="*/ 0 h 45"/>
                  <a:gd name="T60" fmla="*/ 8 w 34"/>
                  <a:gd name="T61" fmla="*/ 0 h 45"/>
                  <a:gd name="T62" fmla="*/ 9 w 34"/>
                  <a:gd name="T63" fmla="*/ 1 h 45"/>
                  <a:gd name="T64" fmla="*/ 10 w 34"/>
                  <a:gd name="T65" fmla="*/ 3 h 45"/>
                  <a:gd name="T66" fmla="*/ 21 w 34"/>
                  <a:gd name="T67" fmla="*/ 23 h 45"/>
                  <a:gd name="T68" fmla="*/ 23 w 34"/>
                  <a:gd name="T69" fmla="*/ 27 h 45"/>
                  <a:gd name="T70" fmla="*/ 25 w 34"/>
                  <a:gd name="T71" fmla="*/ 30 h 45"/>
                  <a:gd name="T72" fmla="*/ 26 w 34"/>
                  <a:gd name="T73" fmla="*/ 34 h 45"/>
                  <a:gd name="T74" fmla="*/ 28 w 34"/>
                  <a:gd name="T75" fmla="*/ 37 h 45"/>
                  <a:gd name="T76" fmla="*/ 28 w 34"/>
                  <a:gd name="T77" fmla="*/ 37 h 45"/>
                  <a:gd name="T78" fmla="*/ 28 w 34"/>
                  <a:gd name="T79" fmla="*/ 31 h 45"/>
                  <a:gd name="T80" fmla="*/ 28 w 34"/>
                  <a:gd name="T81" fmla="*/ 25 h 45"/>
                  <a:gd name="T82" fmla="*/ 28 w 34"/>
                  <a:gd name="T83" fmla="*/ 1 h 45"/>
                  <a:gd name="T84" fmla="*/ 28 w 34"/>
                  <a:gd name="T85" fmla="*/ 0 h 45"/>
                  <a:gd name="T86" fmla="*/ 29 w 34"/>
                  <a:gd name="T87" fmla="*/ 0 h 45"/>
                  <a:gd name="T88" fmla="*/ 30 w 34"/>
                  <a:gd name="T89" fmla="*/ 0 h 45"/>
                  <a:gd name="T90" fmla="*/ 31 w 34"/>
                  <a:gd name="T91" fmla="*/ 0 h 45"/>
                  <a:gd name="T92" fmla="*/ 32 w 34"/>
                  <a:gd name="T93" fmla="*/ 0 h 45"/>
                  <a:gd name="T94" fmla="*/ 33 w 34"/>
                  <a:gd name="T95" fmla="*/ 0 h 45"/>
                  <a:gd name="T96" fmla="*/ 34 w 34"/>
                  <a:gd name="T97" fmla="*/ 0 h 45"/>
                  <a:gd name="T98" fmla="*/ 34 w 34"/>
                  <a:gd name="T99" fmla="*/ 1 h 45"/>
                  <a:gd name="T100" fmla="*/ 34 w 34"/>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5">
                    <a:moveTo>
                      <a:pt x="34" y="43"/>
                    </a:moveTo>
                    <a:cubicBezTo>
                      <a:pt x="34" y="43"/>
                      <a:pt x="34" y="43"/>
                      <a:pt x="34" y="44"/>
                    </a:cubicBezTo>
                    <a:cubicBezTo>
                      <a:pt x="34" y="44"/>
                      <a:pt x="33" y="44"/>
                      <a:pt x="33" y="45"/>
                    </a:cubicBezTo>
                    <a:cubicBezTo>
                      <a:pt x="33" y="45"/>
                      <a:pt x="33" y="45"/>
                      <a:pt x="32" y="45"/>
                    </a:cubicBezTo>
                    <a:cubicBezTo>
                      <a:pt x="32" y="45"/>
                      <a:pt x="32" y="45"/>
                      <a:pt x="31" y="45"/>
                    </a:cubicBezTo>
                    <a:cubicBezTo>
                      <a:pt x="29" y="45"/>
                      <a:pt x="29" y="45"/>
                      <a:pt x="29" y="45"/>
                    </a:cubicBezTo>
                    <a:cubicBezTo>
                      <a:pt x="29" y="45"/>
                      <a:pt x="28" y="45"/>
                      <a:pt x="28" y="45"/>
                    </a:cubicBezTo>
                    <a:cubicBezTo>
                      <a:pt x="27" y="45"/>
                      <a:pt x="27" y="45"/>
                      <a:pt x="26" y="44"/>
                    </a:cubicBezTo>
                    <a:cubicBezTo>
                      <a:pt x="26" y="44"/>
                      <a:pt x="26" y="44"/>
                      <a:pt x="25" y="43"/>
                    </a:cubicBezTo>
                    <a:cubicBezTo>
                      <a:pt x="25" y="42"/>
                      <a:pt x="24" y="42"/>
                      <a:pt x="24" y="41"/>
                    </a:cubicBezTo>
                    <a:cubicBezTo>
                      <a:pt x="10" y="15"/>
                      <a:pt x="10" y="15"/>
                      <a:pt x="10" y="15"/>
                    </a:cubicBezTo>
                    <a:cubicBezTo>
                      <a:pt x="9" y="13"/>
                      <a:pt x="8" y="12"/>
                      <a:pt x="8" y="11"/>
                    </a:cubicBezTo>
                    <a:cubicBezTo>
                      <a:pt x="7" y="9"/>
                      <a:pt x="6" y="8"/>
                      <a:pt x="6" y="6"/>
                    </a:cubicBezTo>
                    <a:cubicBezTo>
                      <a:pt x="6" y="6"/>
                      <a:pt x="6" y="6"/>
                      <a:pt x="6" y="6"/>
                    </a:cubicBezTo>
                    <a:cubicBezTo>
                      <a:pt x="6" y="8"/>
                      <a:pt x="6" y="10"/>
                      <a:pt x="6" y="11"/>
                    </a:cubicBezTo>
                    <a:cubicBezTo>
                      <a:pt x="6" y="13"/>
                      <a:pt x="6" y="15"/>
                      <a:pt x="6" y="17"/>
                    </a:cubicBezTo>
                    <a:cubicBezTo>
                      <a:pt x="6" y="44"/>
                      <a:pt x="6" y="44"/>
                      <a:pt x="6" y="44"/>
                    </a:cubicBezTo>
                    <a:cubicBezTo>
                      <a:pt x="6" y="44"/>
                      <a:pt x="6" y="45"/>
                      <a:pt x="6" y="45"/>
                    </a:cubicBezTo>
                    <a:cubicBezTo>
                      <a:pt x="5" y="45"/>
                      <a:pt x="5" y="45"/>
                      <a:pt x="5" y="45"/>
                    </a:cubicBezTo>
                    <a:cubicBezTo>
                      <a:pt x="5" y="45"/>
                      <a:pt x="5" y="45"/>
                      <a:pt x="4" y="45"/>
                    </a:cubicBezTo>
                    <a:cubicBezTo>
                      <a:pt x="4" y="45"/>
                      <a:pt x="3" y="45"/>
                      <a:pt x="3" y="45"/>
                    </a:cubicBezTo>
                    <a:cubicBezTo>
                      <a:pt x="2" y="45"/>
                      <a:pt x="2" y="45"/>
                      <a:pt x="1" y="45"/>
                    </a:cubicBezTo>
                    <a:cubicBezTo>
                      <a:pt x="1" y="45"/>
                      <a:pt x="1" y="45"/>
                      <a:pt x="0" y="45"/>
                    </a:cubicBezTo>
                    <a:cubicBezTo>
                      <a:pt x="0" y="45"/>
                      <a:pt x="0" y="45"/>
                      <a:pt x="0" y="45"/>
                    </a:cubicBezTo>
                    <a:cubicBezTo>
                      <a:pt x="0" y="45"/>
                      <a:pt x="0" y="44"/>
                      <a:pt x="0" y="44"/>
                    </a:cubicBezTo>
                    <a:cubicBezTo>
                      <a:pt x="0" y="2"/>
                      <a:pt x="0" y="2"/>
                      <a:pt x="0" y="2"/>
                    </a:cubicBezTo>
                    <a:cubicBezTo>
                      <a:pt x="0" y="1"/>
                      <a:pt x="0" y="1"/>
                      <a:pt x="0" y="0"/>
                    </a:cubicBezTo>
                    <a:cubicBezTo>
                      <a:pt x="1" y="0"/>
                      <a:pt x="2" y="0"/>
                      <a:pt x="2" y="0"/>
                    </a:cubicBezTo>
                    <a:cubicBezTo>
                      <a:pt x="5" y="0"/>
                      <a:pt x="5" y="0"/>
                      <a:pt x="5" y="0"/>
                    </a:cubicBezTo>
                    <a:cubicBezTo>
                      <a:pt x="6" y="0"/>
                      <a:pt x="6" y="0"/>
                      <a:pt x="7" y="0"/>
                    </a:cubicBezTo>
                    <a:cubicBezTo>
                      <a:pt x="7" y="0"/>
                      <a:pt x="8" y="0"/>
                      <a:pt x="8" y="0"/>
                    </a:cubicBezTo>
                    <a:cubicBezTo>
                      <a:pt x="9" y="1"/>
                      <a:pt x="9" y="1"/>
                      <a:pt x="9" y="1"/>
                    </a:cubicBezTo>
                    <a:cubicBezTo>
                      <a:pt x="10" y="2"/>
                      <a:pt x="10" y="3"/>
                      <a:pt x="10" y="3"/>
                    </a:cubicBezTo>
                    <a:cubicBezTo>
                      <a:pt x="21" y="23"/>
                      <a:pt x="21" y="23"/>
                      <a:pt x="21" y="23"/>
                    </a:cubicBezTo>
                    <a:cubicBezTo>
                      <a:pt x="22" y="24"/>
                      <a:pt x="22" y="26"/>
                      <a:pt x="23" y="27"/>
                    </a:cubicBezTo>
                    <a:cubicBezTo>
                      <a:pt x="24" y="28"/>
                      <a:pt x="24" y="29"/>
                      <a:pt x="25" y="30"/>
                    </a:cubicBezTo>
                    <a:cubicBezTo>
                      <a:pt x="25" y="31"/>
                      <a:pt x="26" y="33"/>
                      <a:pt x="26" y="34"/>
                    </a:cubicBezTo>
                    <a:cubicBezTo>
                      <a:pt x="27" y="35"/>
                      <a:pt x="28" y="36"/>
                      <a:pt x="28" y="37"/>
                    </a:cubicBezTo>
                    <a:cubicBezTo>
                      <a:pt x="28" y="37"/>
                      <a:pt x="28" y="37"/>
                      <a:pt x="28" y="37"/>
                    </a:cubicBezTo>
                    <a:cubicBezTo>
                      <a:pt x="28" y="35"/>
                      <a:pt x="28" y="33"/>
                      <a:pt x="28" y="31"/>
                    </a:cubicBezTo>
                    <a:cubicBezTo>
                      <a:pt x="28" y="29"/>
                      <a:pt x="28" y="27"/>
                      <a:pt x="28" y="25"/>
                    </a:cubicBezTo>
                    <a:cubicBezTo>
                      <a:pt x="28" y="1"/>
                      <a:pt x="28" y="1"/>
                      <a:pt x="28" y="1"/>
                    </a:cubicBezTo>
                    <a:cubicBezTo>
                      <a:pt x="28" y="0"/>
                      <a:pt x="28" y="0"/>
                      <a:pt x="28" y="0"/>
                    </a:cubicBezTo>
                    <a:cubicBezTo>
                      <a:pt x="28" y="0"/>
                      <a:pt x="28" y="0"/>
                      <a:pt x="29" y="0"/>
                    </a:cubicBezTo>
                    <a:cubicBezTo>
                      <a:pt x="29" y="0"/>
                      <a:pt x="29" y="0"/>
                      <a:pt x="30" y="0"/>
                    </a:cubicBezTo>
                    <a:cubicBezTo>
                      <a:pt x="30" y="0"/>
                      <a:pt x="30" y="0"/>
                      <a:pt x="31" y="0"/>
                    </a:cubicBezTo>
                    <a:cubicBezTo>
                      <a:pt x="32" y="0"/>
                      <a:pt x="32" y="0"/>
                      <a:pt x="32" y="0"/>
                    </a:cubicBezTo>
                    <a:cubicBezTo>
                      <a:pt x="33" y="0"/>
                      <a:pt x="33" y="0"/>
                      <a:pt x="33" y="0"/>
                    </a:cubicBezTo>
                    <a:cubicBezTo>
                      <a:pt x="34" y="0"/>
                      <a:pt x="34" y="0"/>
                      <a:pt x="34" y="0"/>
                    </a:cubicBezTo>
                    <a:cubicBezTo>
                      <a:pt x="34" y="0"/>
                      <a:pt x="34" y="0"/>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4" name="Freeform 643">
                <a:extLst>
                  <a:ext uri="{FF2B5EF4-FFF2-40B4-BE49-F238E27FC236}">
                    <a16:creationId xmlns:a16="http://schemas.microsoft.com/office/drawing/2014/main" id="{2EE64D82-2826-4CEE-B92A-7DE41DB6E1E9}"/>
                  </a:ext>
                </a:extLst>
              </p:cNvPr>
              <p:cNvSpPr>
                <a:spLocks/>
              </p:cNvSpPr>
              <p:nvPr userDrawn="1"/>
            </p:nvSpPr>
            <p:spPr bwMode="auto">
              <a:xfrm>
                <a:off x="5772" y="3024"/>
                <a:ext cx="4" cy="34"/>
              </a:xfrm>
              <a:custGeom>
                <a:avLst/>
                <a:gdLst>
                  <a:gd name="T0" fmla="*/ 6 w 6"/>
                  <a:gd name="T1" fmla="*/ 45 h 46"/>
                  <a:gd name="T2" fmla="*/ 6 w 6"/>
                  <a:gd name="T3" fmla="*/ 46 h 46"/>
                  <a:gd name="T4" fmla="*/ 6 w 6"/>
                  <a:gd name="T5" fmla="*/ 46 h 46"/>
                  <a:gd name="T6" fmla="*/ 5 w 6"/>
                  <a:gd name="T7" fmla="*/ 46 h 46"/>
                  <a:gd name="T8" fmla="*/ 3 w 6"/>
                  <a:gd name="T9" fmla="*/ 46 h 46"/>
                  <a:gd name="T10" fmla="*/ 2 w 6"/>
                  <a:gd name="T11" fmla="*/ 46 h 46"/>
                  <a:gd name="T12" fmla="*/ 1 w 6"/>
                  <a:gd name="T13" fmla="*/ 46 h 46"/>
                  <a:gd name="T14" fmla="*/ 0 w 6"/>
                  <a:gd name="T15" fmla="*/ 46 h 46"/>
                  <a:gd name="T16" fmla="*/ 0 w 6"/>
                  <a:gd name="T17" fmla="*/ 45 h 46"/>
                  <a:gd name="T18" fmla="*/ 0 w 6"/>
                  <a:gd name="T19" fmla="*/ 2 h 46"/>
                  <a:gd name="T20" fmla="*/ 0 w 6"/>
                  <a:gd name="T21" fmla="*/ 1 h 46"/>
                  <a:gd name="T22" fmla="*/ 1 w 6"/>
                  <a:gd name="T23" fmla="*/ 1 h 46"/>
                  <a:gd name="T24" fmla="*/ 2 w 6"/>
                  <a:gd name="T25" fmla="*/ 0 h 46"/>
                  <a:gd name="T26" fmla="*/ 3 w 6"/>
                  <a:gd name="T27" fmla="*/ 0 h 46"/>
                  <a:gd name="T28" fmla="*/ 5 w 6"/>
                  <a:gd name="T29" fmla="*/ 0 h 46"/>
                  <a:gd name="T30" fmla="*/ 6 w 6"/>
                  <a:gd name="T31" fmla="*/ 1 h 46"/>
                  <a:gd name="T32" fmla="*/ 6 w 6"/>
                  <a:gd name="T33" fmla="*/ 1 h 46"/>
                  <a:gd name="T34" fmla="*/ 6 w 6"/>
                  <a:gd name="T35" fmla="*/ 2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6"/>
                      <a:pt x="6" y="46"/>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6"/>
                      <a:pt x="0" y="46"/>
                    </a:cubicBezTo>
                    <a:cubicBezTo>
                      <a:pt x="0" y="46"/>
                      <a:pt x="0" y="45"/>
                      <a:pt x="0" y="45"/>
                    </a:cubicBezTo>
                    <a:cubicBezTo>
                      <a:pt x="0" y="2"/>
                      <a:pt x="0" y="2"/>
                      <a:pt x="0" y="2"/>
                    </a:cubicBezTo>
                    <a:cubicBezTo>
                      <a:pt x="0" y="1"/>
                      <a:pt x="0" y="1"/>
                      <a:pt x="0" y="1"/>
                    </a:cubicBezTo>
                    <a:cubicBezTo>
                      <a:pt x="0" y="1"/>
                      <a:pt x="1" y="1"/>
                      <a:pt x="1" y="1"/>
                    </a:cubicBezTo>
                    <a:cubicBezTo>
                      <a:pt x="1" y="1"/>
                      <a:pt x="1" y="1"/>
                      <a:pt x="2" y="0"/>
                    </a:cubicBezTo>
                    <a:cubicBezTo>
                      <a:pt x="2" y="0"/>
                      <a:pt x="3" y="0"/>
                      <a:pt x="3" y="0"/>
                    </a:cubicBezTo>
                    <a:cubicBezTo>
                      <a:pt x="4" y="0"/>
                      <a:pt x="4" y="0"/>
                      <a:pt x="5" y="0"/>
                    </a:cubicBezTo>
                    <a:cubicBezTo>
                      <a:pt x="5" y="1"/>
                      <a:pt x="5" y="1"/>
                      <a:pt x="6" y="1"/>
                    </a:cubicBezTo>
                    <a:cubicBezTo>
                      <a:pt x="6" y="1"/>
                      <a:pt x="6" y="1"/>
                      <a:pt x="6" y="1"/>
                    </a:cubicBezTo>
                    <a:cubicBezTo>
                      <a:pt x="6" y="1"/>
                      <a:pt x="6" y="1"/>
                      <a:pt x="6" y="2"/>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5" name="Freeform 644">
                <a:extLst>
                  <a:ext uri="{FF2B5EF4-FFF2-40B4-BE49-F238E27FC236}">
                    <a16:creationId xmlns:a16="http://schemas.microsoft.com/office/drawing/2014/main" id="{6EB7CB72-90CA-4ECF-8BB5-247E98D9AE12}"/>
                  </a:ext>
                </a:extLst>
              </p:cNvPr>
              <p:cNvSpPr>
                <a:spLocks noEditPoints="1"/>
              </p:cNvSpPr>
              <p:nvPr userDrawn="1"/>
            </p:nvSpPr>
            <p:spPr bwMode="auto">
              <a:xfrm>
                <a:off x="5781" y="3024"/>
                <a:ext cx="31" cy="34"/>
              </a:xfrm>
              <a:custGeom>
                <a:avLst/>
                <a:gdLst>
                  <a:gd name="T0" fmla="*/ 39 w 40"/>
                  <a:gd name="T1" fmla="*/ 44 h 46"/>
                  <a:gd name="T2" fmla="*/ 40 w 40"/>
                  <a:gd name="T3" fmla="*/ 45 h 46"/>
                  <a:gd name="T4" fmla="*/ 39 w 40"/>
                  <a:gd name="T5" fmla="*/ 46 h 46"/>
                  <a:gd name="T6" fmla="*/ 38 w 40"/>
                  <a:gd name="T7" fmla="*/ 46 h 46"/>
                  <a:gd name="T8" fmla="*/ 37 w 40"/>
                  <a:gd name="T9" fmla="*/ 46 h 46"/>
                  <a:gd name="T10" fmla="*/ 35 w 40"/>
                  <a:gd name="T11" fmla="*/ 46 h 46"/>
                  <a:gd name="T12" fmla="*/ 34 w 40"/>
                  <a:gd name="T13" fmla="*/ 46 h 46"/>
                  <a:gd name="T14" fmla="*/ 33 w 40"/>
                  <a:gd name="T15" fmla="*/ 46 h 46"/>
                  <a:gd name="T16" fmla="*/ 33 w 40"/>
                  <a:gd name="T17" fmla="*/ 45 h 46"/>
                  <a:gd name="T18" fmla="*/ 29 w 40"/>
                  <a:gd name="T19" fmla="*/ 34 h 46"/>
                  <a:gd name="T20" fmla="*/ 10 w 40"/>
                  <a:gd name="T21" fmla="*/ 34 h 46"/>
                  <a:gd name="T22" fmla="*/ 7 w 40"/>
                  <a:gd name="T23" fmla="*/ 45 h 46"/>
                  <a:gd name="T24" fmla="*/ 6 w 40"/>
                  <a:gd name="T25" fmla="*/ 46 h 46"/>
                  <a:gd name="T26" fmla="*/ 6 w 40"/>
                  <a:gd name="T27" fmla="*/ 46 h 46"/>
                  <a:gd name="T28" fmla="*/ 5 w 40"/>
                  <a:gd name="T29" fmla="*/ 46 h 46"/>
                  <a:gd name="T30" fmla="*/ 3 w 40"/>
                  <a:gd name="T31" fmla="*/ 46 h 46"/>
                  <a:gd name="T32" fmla="*/ 2 w 40"/>
                  <a:gd name="T33" fmla="*/ 46 h 46"/>
                  <a:gd name="T34" fmla="*/ 1 w 40"/>
                  <a:gd name="T35" fmla="*/ 46 h 46"/>
                  <a:gd name="T36" fmla="*/ 0 w 40"/>
                  <a:gd name="T37" fmla="*/ 45 h 46"/>
                  <a:gd name="T38" fmla="*/ 1 w 40"/>
                  <a:gd name="T39" fmla="*/ 44 h 46"/>
                  <a:gd name="T40" fmla="*/ 16 w 40"/>
                  <a:gd name="T41" fmla="*/ 2 h 46"/>
                  <a:gd name="T42" fmla="*/ 16 w 40"/>
                  <a:gd name="T43" fmla="*/ 1 h 46"/>
                  <a:gd name="T44" fmla="*/ 17 w 40"/>
                  <a:gd name="T45" fmla="*/ 1 h 46"/>
                  <a:gd name="T46" fmla="*/ 18 w 40"/>
                  <a:gd name="T47" fmla="*/ 0 h 46"/>
                  <a:gd name="T48" fmla="*/ 20 w 40"/>
                  <a:gd name="T49" fmla="*/ 0 h 46"/>
                  <a:gd name="T50" fmla="*/ 22 w 40"/>
                  <a:gd name="T51" fmla="*/ 0 h 46"/>
                  <a:gd name="T52" fmla="*/ 23 w 40"/>
                  <a:gd name="T53" fmla="*/ 1 h 46"/>
                  <a:gd name="T54" fmla="*/ 24 w 40"/>
                  <a:gd name="T55" fmla="*/ 1 h 46"/>
                  <a:gd name="T56" fmla="*/ 24 w 40"/>
                  <a:gd name="T57" fmla="*/ 2 h 46"/>
                  <a:gd name="T58" fmla="*/ 39 w 40"/>
                  <a:gd name="T59" fmla="*/ 44 h 46"/>
                  <a:gd name="T60" fmla="*/ 20 w 40"/>
                  <a:gd name="T61" fmla="*/ 7 h 46"/>
                  <a:gd name="T62" fmla="*/ 20 w 40"/>
                  <a:gd name="T63" fmla="*/ 7 h 46"/>
                  <a:gd name="T64" fmla="*/ 12 w 40"/>
                  <a:gd name="T65" fmla="*/ 29 h 46"/>
                  <a:gd name="T66" fmla="*/ 28 w 40"/>
                  <a:gd name="T67" fmla="*/ 29 h 46"/>
                  <a:gd name="T68" fmla="*/ 20 w 40"/>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4"/>
                    </a:moveTo>
                    <a:cubicBezTo>
                      <a:pt x="40" y="44"/>
                      <a:pt x="40" y="45"/>
                      <a:pt x="40" y="45"/>
                    </a:cubicBezTo>
                    <a:cubicBezTo>
                      <a:pt x="40" y="46"/>
                      <a:pt x="40" y="46"/>
                      <a:pt x="39" y="46"/>
                    </a:cubicBezTo>
                    <a:cubicBezTo>
                      <a:pt x="39" y="46"/>
                      <a:pt x="39" y="46"/>
                      <a:pt x="38" y="46"/>
                    </a:cubicBezTo>
                    <a:cubicBezTo>
                      <a:pt x="38" y="46"/>
                      <a:pt x="37" y="46"/>
                      <a:pt x="37" y="46"/>
                    </a:cubicBezTo>
                    <a:cubicBezTo>
                      <a:pt x="36" y="46"/>
                      <a:pt x="35" y="46"/>
                      <a:pt x="35" y="46"/>
                    </a:cubicBezTo>
                    <a:cubicBezTo>
                      <a:pt x="35" y="46"/>
                      <a:pt x="34" y="46"/>
                      <a:pt x="34" y="46"/>
                    </a:cubicBezTo>
                    <a:cubicBezTo>
                      <a:pt x="34" y="46"/>
                      <a:pt x="34" y="46"/>
                      <a:pt x="33" y="46"/>
                    </a:cubicBezTo>
                    <a:cubicBezTo>
                      <a:pt x="33" y="46"/>
                      <a:pt x="33" y="45"/>
                      <a:pt x="33" y="45"/>
                    </a:cubicBezTo>
                    <a:cubicBezTo>
                      <a:pt x="29" y="34"/>
                      <a:pt x="29" y="34"/>
                      <a:pt x="29" y="34"/>
                    </a:cubicBezTo>
                    <a:cubicBezTo>
                      <a:pt x="10" y="34"/>
                      <a:pt x="10" y="34"/>
                      <a:pt x="10" y="34"/>
                    </a:cubicBezTo>
                    <a:cubicBezTo>
                      <a:pt x="7" y="45"/>
                      <a:pt x="7" y="45"/>
                      <a:pt x="7" y="45"/>
                    </a:cubicBezTo>
                    <a:cubicBezTo>
                      <a:pt x="7" y="45"/>
                      <a:pt x="6" y="45"/>
                      <a:pt x="6" y="46"/>
                    </a:cubicBezTo>
                    <a:cubicBezTo>
                      <a:pt x="6" y="46"/>
                      <a:pt x="6" y="46"/>
                      <a:pt x="6" y="46"/>
                    </a:cubicBezTo>
                    <a:cubicBezTo>
                      <a:pt x="6" y="46"/>
                      <a:pt x="5" y="46"/>
                      <a:pt x="5" y="46"/>
                    </a:cubicBezTo>
                    <a:cubicBezTo>
                      <a:pt x="5" y="46"/>
                      <a:pt x="4" y="46"/>
                      <a:pt x="3" y="46"/>
                    </a:cubicBezTo>
                    <a:cubicBezTo>
                      <a:pt x="3" y="46"/>
                      <a:pt x="2" y="46"/>
                      <a:pt x="2" y="46"/>
                    </a:cubicBezTo>
                    <a:cubicBezTo>
                      <a:pt x="1" y="46"/>
                      <a:pt x="1" y="46"/>
                      <a:pt x="1" y="46"/>
                    </a:cubicBezTo>
                    <a:cubicBezTo>
                      <a:pt x="1" y="46"/>
                      <a:pt x="0" y="45"/>
                      <a:pt x="0" y="45"/>
                    </a:cubicBezTo>
                    <a:cubicBezTo>
                      <a:pt x="0" y="45"/>
                      <a:pt x="1" y="44"/>
                      <a:pt x="1" y="44"/>
                    </a:cubicBezTo>
                    <a:cubicBezTo>
                      <a:pt x="16" y="2"/>
                      <a:pt x="16" y="2"/>
                      <a:pt x="16" y="2"/>
                    </a:cubicBezTo>
                    <a:cubicBezTo>
                      <a:pt x="16" y="1"/>
                      <a:pt x="16" y="1"/>
                      <a:pt x="16" y="1"/>
                    </a:cubicBezTo>
                    <a:cubicBezTo>
                      <a:pt x="17" y="1"/>
                      <a:pt x="17" y="1"/>
                      <a:pt x="17" y="1"/>
                    </a:cubicBezTo>
                    <a:cubicBezTo>
                      <a:pt x="17" y="1"/>
                      <a:pt x="18" y="0"/>
                      <a:pt x="18" y="0"/>
                    </a:cubicBezTo>
                    <a:cubicBezTo>
                      <a:pt x="19" y="0"/>
                      <a:pt x="19" y="0"/>
                      <a:pt x="20" y="0"/>
                    </a:cubicBezTo>
                    <a:cubicBezTo>
                      <a:pt x="21" y="0"/>
                      <a:pt x="21" y="0"/>
                      <a:pt x="22" y="0"/>
                    </a:cubicBezTo>
                    <a:cubicBezTo>
                      <a:pt x="22" y="0"/>
                      <a:pt x="23" y="1"/>
                      <a:pt x="23" y="1"/>
                    </a:cubicBezTo>
                    <a:cubicBezTo>
                      <a:pt x="23" y="1"/>
                      <a:pt x="24" y="1"/>
                      <a:pt x="24" y="1"/>
                    </a:cubicBezTo>
                    <a:cubicBezTo>
                      <a:pt x="24" y="1"/>
                      <a:pt x="24" y="1"/>
                      <a:pt x="24" y="2"/>
                    </a:cubicBezTo>
                    <a:lnTo>
                      <a:pt x="39" y="44"/>
                    </a:lnTo>
                    <a:close/>
                    <a:moveTo>
                      <a:pt x="20" y="7"/>
                    </a:moveTo>
                    <a:cubicBezTo>
                      <a:pt x="20" y="7"/>
                      <a:pt x="20" y="7"/>
                      <a:pt x="20" y="7"/>
                    </a:cubicBezTo>
                    <a:cubicBezTo>
                      <a:pt x="12" y="29"/>
                      <a:pt x="12" y="29"/>
                      <a:pt x="12" y="29"/>
                    </a:cubicBezTo>
                    <a:cubicBezTo>
                      <a:pt x="28" y="29"/>
                      <a:pt x="28" y="29"/>
                      <a:pt x="28" y="29"/>
                    </a:cubicBezTo>
                    <a:lnTo>
                      <a:pt x="20"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6" name="Freeform 645">
                <a:extLst>
                  <a:ext uri="{FF2B5EF4-FFF2-40B4-BE49-F238E27FC236}">
                    <a16:creationId xmlns:a16="http://schemas.microsoft.com/office/drawing/2014/main" id="{DA8B8DB0-D956-4D71-B31F-D85F1EB16E19}"/>
                  </a:ext>
                </a:extLst>
              </p:cNvPr>
              <p:cNvSpPr>
                <a:spLocks/>
              </p:cNvSpPr>
              <p:nvPr userDrawn="1"/>
            </p:nvSpPr>
            <p:spPr bwMode="auto">
              <a:xfrm>
                <a:off x="5857" y="3097"/>
                <a:ext cx="25" cy="34"/>
              </a:xfrm>
              <a:custGeom>
                <a:avLst/>
                <a:gdLst>
                  <a:gd name="T0" fmla="*/ 33 w 33"/>
                  <a:gd name="T1" fmla="*/ 39 h 46"/>
                  <a:gd name="T2" fmla="*/ 33 w 33"/>
                  <a:gd name="T3" fmla="*/ 40 h 46"/>
                  <a:gd name="T4" fmla="*/ 33 w 33"/>
                  <a:gd name="T5" fmla="*/ 41 h 46"/>
                  <a:gd name="T6" fmla="*/ 32 w 33"/>
                  <a:gd name="T7" fmla="*/ 42 h 46"/>
                  <a:gd name="T8" fmla="*/ 32 w 33"/>
                  <a:gd name="T9" fmla="*/ 42 h 46"/>
                  <a:gd name="T10" fmla="*/ 31 w 33"/>
                  <a:gd name="T11" fmla="*/ 43 h 46"/>
                  <a:gd name="T12" fmla="*/ 28 w 33"/>
                  <a:gd name="T13" fmla="*/ 45 h 46"/>
                  <a:gd name="T14" fmla="*/ 24 w 33"/>
                  <a:gd name="T15" fmla="*/ 46 h 46"/>
                  <a:gd name="T16" fmla="*/ 19 w 33"/>
                  <a:gd name="T17" fmla="*/ 46 h 46"/>
                  <a:gd name="T18" fmla="*/ 11 w 33"/>
                  <a:gd name="T19" fmla="*/ 45 h 46"/>
                  <a:gd name="T20" fmla="*/ 5 w 33"/>
                  <a:gd name="T21" fmla="*/ 40 h 46"/>
                  <a:gd name="T22" fmla="*/ 1 w 33"/>
                  <a:gd name="T23" fmla="*/ 33 h 46"/>
                  <a:gd name="T24" fmla="*/ 0 w 33"/>
                  <a:gd name="T25" fmla="*/ 24 h 46"/>
                  <a:gd name="T26" fmla="*/ 1 w 33"/>
                  <a:gd name="T27" fmla="*/ 13 h 46"/>
                  <a:gd name="T28" fmla="*/ 5 w 33"/>
                  <a:gd name="T29" fmla="*/ 6 h 46"/>
                  <a:gd name="T30" fmla="*/ 12 w 33"/>
                  <a:gd name="T31" fmla="*/ 1 h 46"/>
                  <a:gd name="T32" fmla="*/ 20 w 33"/>
                  <a:gd name="T33" fmla="*/ 0 h 46"/>
                  <a:gd name="T34" fmla="*/ 24 w 33"/>
                  <a:gd name="T35" fmla="*/ 0 h 46"/>
                  <a:gd name="T36" fmla="*/ 27 w 33"/>
                  <a:gd name="T37" fmla="*/ 1 h 46"/>
                  <a:gd name="T38" fmla="*/ 30 w 33"/>
                  <a:gd name="T39" fmla="*/ 2 h 46"/>
                  <a:gd name="T40" fmla="*/ 32 w 33"/>
                  <a:gd name="T41" fmla="*/ 3 h 46"/>
                  <a:gd name="T42" fmla="*/ 32 w 33"/>
                  <a:gd name="T43" fmla="*/ 4 h 46"/>
                  <a:gd name="T44" fmla="*/ 32 w 33"/>
                  <a:gd name="T45" fmla="*/ 5 h 46"/>
                  <a:gd name="T46" fmla="*/ 33 w 33"/>
                  <a:gd name="T47" fmla="*/ 6 h 46"/>
                  <a:gd name="T48" fmla="*/ 33 w 33"/>
                  <a:gd name="T49" fmla="*/ 7 h 46"/>
                  <a:gd name="T50" fmla="*/ 33 w 33"/>
                  <a:gd name="T51" fmla="*/ 8 h 46"/>
                  <a:gd name="T52" fmla="*/ 32 w 33"/>
                  <a:gd name="T53" fmla="*/ 9 h 46"/>
                  <a:gd name="T54" fmla="*/ 32 w 33"/>
                  <a:gd name="T55" fmla="*/ 9 h 46"/>
                  <a:gd name="T56" fmla="*/ 32 w 33"/>
                  <a:gd name="T57" fmla="*/ 9 h 46"/>
                  <a:gd name="T58" fmla="*/ 30 w 33"/>
                  <a:gd name="T59" fmla="*/ 9 h 46"/>
                  <a:gd name="T60" fmla="*/ 28 w 33"/>
                  <a:gd name="T61" fmla="*/ 7 h 46"/>
                  <a:gd name="T62" fmla="*/ 25 w 33"/>
                  <a:gd name="T63" fmla="*/ 6 h 46"/>
                  <a:gd name="T64" fmla="*/ 20 w 33"/>
                  <a:gd name="T65" fmla="*/ 5 h 46"/>
                  <a:gd name="T66" fmla="*/ 14 w 33"/>
                  <a:gd name="T67" fmla="*/ 6 h 46"/>
                  <a:gd name="T68" fmla="*/ 10 w 33"/>
                  <a:gd name="T69" fmla="*/ 10 h 46"/>
                  <a:gd name="T70" fmla="*/ 7 w 33"/>
                  <a:gd name="T71" fmla="*/ 15 h 46"/>
                  <a:gd name="T72" fmla="*/ 6 w 33"/>
                  <a:gd name="T73" fmla="*/ 23 h 46"/>
                  <a:gd name="T74" fmla="*/ 7 w 33"/>
                  <a:gd name="T75" fmla="*/ 31 h 46"/>
                  <a:gd name="T76" fmla="*/ 10 w 33"/>
                  <a:gd name="T77" fmla="*/ 36 h 46"/>
                  <a:gd name="T78" fmla="*/ 14 w 33"/>
                  <a:gd name="T79" fmla="*/ 40 h 46"/>
                  <a:gd name="T80" fmla="*/ 20 w 33"/>
                  <a:gd name="T81" fmla="*/ 41 h 46"/>
                  <a:gd name="T82" fmla="*/ 25 w 33"/>
                  <a:gd name="T83" fmla="*/ 40 h 46"/>
                  <a:gd name="T84" fmla="*/ 28 w 33"/>
                  <a:gd name="T85" fmla="*/ 39 h 46"/>
                  <a:gd name="T86" fmla="*/ 30 w 33"/>
                  <a:gd name="T87" fmla="*/ 37 h 46"/>
                  <a:gd name="T88" fmla="*/ 32 w 33"/>
                  <a:gd name="T89" fmla="*/ 37 h 46"/>
                  <a:gd name="T90" fmla="*/ 32 w 33"/>
                  <a:gd name="T91" fmla="*/ 37 h 46"/>
                  <a:gd name="T92" fmla="*/ 33 w 33"/>
                  <a:gd name="T93" fmla="*/ 37 h 46"/>
                  <a:gd name="T94" fmla="*/ 33 w 33"/>
                  <a:gd name="T95" fmla="*/ 38 h 46"/>
                  <a:gd name="T96" fmla="*/ 33 w 33"/>
                  <a:gd name="T97"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6">
                    <a:moveTo>
                      <a:pt x="33" y="39"/>
                    </a:moveTo>
                    <a:cubicBezTo>
                      <a:pt x="33" y="40"/>
                      <a:pt x="33" y="40"/>
                      <a:pt x="33" y="40"/>
                    </a:cubicBezTo>
                    <a:cubicBezTo>
                      <a:pt x="33" y="41"/>
                      <a:pt x="33" y="41"/>
                      <a:pt x="33" y="41"/>
                    </a:cubicBezTo>
                    <a:cubicBezTo>
                      <a:pt x="33" y="41"/>
                      <a:pt x="33" y="41"/>
                      <a:pt x="32" y="42"/>
                    </a:cubicBezTo>
                    <a:cubicBezTo>
                      <a:pt x="32" y="42"/>
                      <a:pt x="32" y="42"/>
                      <a:pt x="32" y="42"/>
                    </a:cubicBezTo>
                    <a:cubicBezTo>
                      <a:pt x="32" y="42"/>
                      <a:pt x="31" y="43"/>
                      <a:pt x="31" y="43"/>
                    </a:cubicBezTo>
                    <a:cubicBezTo>
                      <a:pt x="30" y="44"/>
                      <a:pt x="29" y="44"/>
                      <a:pt x="28" y="45"/>
                    </a:cubicBezTo>
                    <a:cubicBezTo>
                      <a:pt x="27" y="45"/>
                      <a:pt x="25" y="45"/>
                      <a:pt x="24" y="46"/>
                    </a:cubicBezTo>
                    <a:cubicBezTo>
                      <a:pt x="22" y="46"/>
                      <a:pt x="21" y="46"/>
                      <a:pt x="19" y="46"/>
                    </a:cubicBezTo>
                    <a:cubicBezTo>
                      <a:pt x="16" y="46"/>
                      <a:pt x="14" y="46"/>
                      <a:pt x="11" y="45"/>
                    </a:cubicBezTo>
                    <a:cubicBezTo>
                      <a:pt x="9" y="44"/>
                      <a:pt x="7" y="42"/>
                      <a:pt x="5" y="40"/>
                    </a:cubicBezTo>
                    <a:cubicBezTo>
                      <a:pt x="3" y="38"/>
                      <a:pt x="2" y="36"/>
                      <a:pt x="1" y="33"/>
                    </a:cubicBezTo>
                    <a:cubicBezTo>
                      <a:pt x="0" y="30"/>
                      <a:pt x="0" y="27"/>
                      <a:pt x="0" y="24"/>
                    </a:cubicBezTo>
                    <a:cubicBezTo>
                      <a:pt x="0" y="20"/>
                      <a:pt x="0" y="16"/>
                      <a:pt x="1" y="13"/>
                    </a:cubicBezTo>
                    <a:cubicBezTo>
                      <a:pt x="2" y="11"/>
                      <a:pt x="4" y="8"/>
                      <a:pt x="5" y="6"/>
                    </a:cubicBezTo>
                    <a:cubicBezTo>
                      <a:pt x="7" y="4"/>
                      <a:pt x="9" y="2"/>
                      <a:pt x="12" y="1"/>
                    </a:cubicBezTo>
                    <a:cubicBezTo>
                      <a:pt x="14" y="0"/>
                      <a:pt x="17" y="0"/>
                      <a:pt x="20" y="0"/>
                    </a:cubicBezTo>
                    <a:cubicBezTo>
                      <a:pt x="21" y="0"/>
                      <a:pt x="22" y="0"/>
                      <a:pt x="24" y="0"/>
                    </a:cubicBezTo>
                    <a:cubicBezTo>
                      <a:pt x="25" y="0"/>
                      <a:pt x="26" y="1"/>
                      <a:pt x="27" y="1"/>
                    </a:cubicBezTo>
                    <a:cubicBezTo>
                      <a:pt x="28" y="1"/>
                      <a:pt x="29" y="2"/>
                      <a:pt x="30" y="2"/>
                    </a:cubicBezTo>
                    <a:cubicBezTo>
                      <a:pt x="31" y="3"/>
                      <a:pt x="31" y="3"/>
                      <a:pt x="32" y="3"/>
                    </a:cubicBezTo>
                    <a:cubicBezTo>
                      <a:pt x="32" y="4"/>
                      <a:pt x="32" y="4"/>
                      <a:pt x="32" y="4"/>
                    </a:cubicBezTo>
                    <a:cubicBezTo>
                      <a:pt x="32" y="4"/>
                      <a:pt x="32" y="5"/>
                      <a:pt x="32" y="5"/>
                    </a:cubicBezTo>
                    <a:cubicBezTo>
                      <a:pt x="33" y="5"/>
                      <a:pt x="33" y="5"/>
                      <a:pt x="33" y="6"/>
                    </a:cubicBezTo>
                    <a:cubicBezTo>
                      <a:pt x="33" y="6"/>
                      <a:pt x="33" y="6"/>
                      <a:pt x="33" y="7"/>
                    </a:cubicBezTo>
                    <a:cubicBezTo>
                      <a:pt x="33" y="7"/>
                      <a:pt x="33" y="8"/>
                      <a:pt x="33" y="8"/>
                    </a:cubicBezTo>
                    <a:cubicBezTo>
                      <a:pt x="33" y="8"/>
                      <a:pt x="32" y="8"/>
                      <a:pt x="32" y="9"/>
                    </a:cubicBezTo>
                    <a:cubicBezTo>
                      <a:pt x="32" y="9"/>
                      <a:pt x="32" y="9"/>
                      <a:pt x="32" y="9"/>
                    </a:cubicBezTo>
                    <a:cubicBezTo>
                      <a:pt x="32" y="9"/>
                      <a:pt x="32" y="9"/>
                      <a:pt x="32" y="9"/>
                    </a:cubicBezTo>
                    <a:cubicBezTo>
                      <a:pt x="31" y="9"/>
                      <a:pt x="31" y="9"/>
                      <a:pt x="30" y="9"/>
                    </a:cubicBezTo>
                    <a:cubicBezTo>
                      <a:pt x="30" y="8"/>
                      <a:pt x="29" y="8"/>
                      <a:pt x="28" y="7"/>
                    </a:cubicBezTo>
                    <a:cubicBezTo>
                      <a:pt x="27" y="7"/>
                      <a:pt x="26" y="6"/>
                      <a:pt x="25" y="6"/>
                    </a:cubicBezTo>
                    <a:cubicBezTo>
                      <a:pt x="23" y="5"/>
                      <a:pt x="22" y="5"/>
                      <a:pt x="20" y="5"/>
                    </a:cubicBezTo>
                    <a:cubicBezTo>
                      <a:pt x="18" y="5"/>
                      <a:pt x="16" y="5"/>
                      <a:pt x="14" y="6"/>
                    </a:cubicBezTo>
                    <a:cubicBezTo>
                      <a:pt x="13" y="7"/>
                      <a:pt x="11" y="8"/>
                      <a:pt x="10" y="10"/>
                    </a:cubicBezTo>
                    <a:cubicBezTo>
                      <a:pt x="9" y="11"/>
                      <a:pt x="8" y="13"/>
                      <a:pt x="7" y="15"/>
                    </a:cubicBezTo>
                    <a:cubicBezTo>
                      <a:pt x="7" y="18"/>
                      <a:pt x="6" y="20"/>
                      <a:pt x="6" y="23"/>
                    </a:cubicBezTo>
                    <a:cubicBezTo>
                      <a:pt x="6" y="26"/>
                      <a:pt x="7" y="29"/>
                      <a:pt x="7" y="31"/>
                    </a:cubicBezTo>
                    <a:cubicBezTo>
                      <a:pt x="8" y="33"/>
                      <a:pt x="9" y="35"/>
                      <a:pt x="10" y="36"/>
                    </a:cubicBezTo>
                    <a:cubicBezTo>
                      <a:pt x="11" y="38"/>
                      <a:pt x="12" y="39"/>
                      <a:pt x="14" y="40"/>
                    </a:cubicBezTo>
                    <a:cubicBezTo>
                      <a:pt x="16" y="41"/>
                      <a:pt x="18" y="41"/>
                      <a:pt x="20" y="41"/>
                    </a:cubicBezTo>
                    <a:cubicBezTo>
                      <a:pt x="22" y="41"/>
                      <a:pt x="23" y="41"/>
                      <a:pt x="25" y="40"/>
                    </a:cubicBezTo>
                    <a:cubicBezTo>
                      <a:pt x="26" y="40"/>
                      <a:pt x="27" y="39"/>
                      <a:pt x="28" y="39"/>
                    </a:cubicBezTo>
                    <a:cubicBezTo>
                      <a:pt x="29" y="38"/>
                      <a:pt x="30" y="38"/>
                      <a:pt x="30" y="37"/>
                    </a:cubicBezTo>
                    <a:cubicBezTo>
                      <a:pt x="31" y="37"/>
                      <a:pt x="32" y="37"/>
                      <a:pt x="32" y="37"/>
                    </a:cubicBezTo>
                    <a:cubicBezTo>
                      <a:pt x="32" y="37"/>
                      <a:pt x="32" y="37"/>
                      <a:pt x="32" y="37"/>
                    </a:cubicBezTo>
                    <a:cubicBezTo>
                      <a:pt x="32" y="37"/>
                      <a:pt x="33" y="37"/>
                      <a:pt x="33" y="37"/>
                    </a:cubicBezTo>
                    <a:cubicBezTo>
                      <a:pt x="33" y="37"/>
                      <a:pt x="33" y="38"/>
                      <a:pt x="33" y="38"/>
                    </a:cubicBezTo>
                    <a:cubicBezTo>
                      <a:pt x="33" y="38"/>
                      <a:pt x="33" y="39"/>
                      <a:pt x="33" y="39"/>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7" name="Freeform 646">
                <a:extLst>
                  <a:ext uri="{FF2B5EF4-FFF2-40B4-BE49-F238E27FC236}">
                    <a16:creationId xmlns:a16="http://schemas.microsoft.com/office/drawing/2014/main" id="{F91727CF-24DB-4716-8EE0-8DD8A3559FD5}"/>
                  </a:ext>
                </a:extLst>
              </p:cNvPr>
              <p:cNvSpPr>
                <a:spLocks noEditPoints="1"/>
              </p:cNvSpPr>
              <p:nvPr userDrawn="1"/>
            </p:nvSpPr>
            <p:spPr bwMode="auto">
              <a:xfrm>
                <a:off x="5888" y="3097"/>
                <a:ext cx="22" cy="34"/>
              </a:xfrm>
              <a:custGeom>
                <a:avLst/>
                <a:gdLst>
                  <a:gd name="T0" fmla="*/ 30 w 30"/>
                  <a:gd name="T1" fmla="*/ 45 h 46"/>
                  <a:gd name="T2" fmla="*/ 30 w 30"/>
                  <a:gd name="T3" fmla="*/ 45 h 46"/>
                  <a:gd name="T4" fmla="*/ 30 w 30"/>
                  <a:gd name="T5" fmla="*/ 46 h 46"/>
                  <a:gd name="T6" fmla="*/ 29 w 30"/>
                  <a:gd name="T7" fmla="*/ 46 h 46"/>
                  <a:gd name="T8" fmla="*/ 27 w 30"/>
                  <a:gd name="T9" fmla="*/ 46 h 46"/>
                  <a:gd name="T10" fmla="*/ 25 w 30"/>
                  <a:gd name="T11" fmla="*/ 46 h 46"/>
                  <a:gd name="T12" fmla="*/ 25 w 30"/>
                  <a:gd name="T13" fmla="*/ 46 h 46"/>
                  <a:gd name="T14" fmla="*/ 24 w 30"/>
                  <a:gd name="T15" fmla="*/ 45 h 46"/>
                  <a:gd name="T16" fmla="*/ 24 w 30"/>
                  <a:gd name="T17" fmla="*/ 44 h 46"/>
                  <a:gd name="T18" fmla="*/ 19 w 30"/>
                  <a:gd name="T19" fmla="*/ 34 h 46"/>
                  <a:gd name="T20" fmla="*/ 18 w 30"/>
                  <a:gd name="T21" fmla="*/ 30 h 46"/>
                  <a:gd name="T22" fmla="*/ 16 w 30"/>
                  <a:gd name="T23" fmla="*/ 28 h 46"/>
                  <a:gd name="T24" fmla="*/ 14 w 30"/>
                  <a:gd name="T25" fmla="*/ 26 h 46"/>
                  <a:gd name="T26" fmla="*/ 10 w 30"/>
                  <a:gd name="T27" fmla="*/ 25 h 46"/>
                  <a:gd name="T28" fmla="*/ 6 w 30"/>
                  <a:gd name="T29" fmla="*/ 25 h 46"/>
                  <a:gd name="T30" fmla="*/ 6 w 30"/>
                  <a:gd name="T31" fmla="*/ 45 h 46"/>
                  <a:gd name="T32" fmla="*/ 6 w 30"/>
                  <a:gd name="T33" fmla="*/ 45 h 46"/>
                  <a:gd name="T34" fmla="*/ 5 w 30"/>
                  <a:gd name="T35" fmla="*/ 46 h 46"/>
                  <a:gd name="T36" fmla="*/ 4 w 30"/>
                  <a:gd name="T37" fmla="*/ 46 h 46"/>
                  <a:gd name="T38" fmla="*/ 3 w 30"/>
                  <a:gd name="T39" fmla="*/ 46 h 46"/>
                  <a:gd name="T40" fmla="*/ 1 w 30"/>
                  <a:gd name="T41" fmla="*/ 46 h 46"/>
                  <a:gd name="T42" fmla="*/ 1 w 30"/>
                  <a:gd name="T43" fmla="*/ 46 h 46"/>
                  <a:gd name="T44" fmla="*/ 0 w 30"/>
                  <a:gd name="T45" fmla="*/ 45 h 46"/>
                  <a:gd name="T46" fmla="*/ 0 w 30"/>
                  <a:gd name="T47" fmla="*/ 45 h 46"/>
                  <a:gd name="T48" fmla="*/ 0 w 30"/>
                  <a:gd name="T49" fmla="*/ 3 h 46"/>
                  <a:gd name="T50" fmla="*/ 1 w 30"/>
                  <a:gd name="T51" fmla="*/ 1 h 46"/>
                  <a:gd name="T52" fmla="*/ 2 w 30"/>
                  <a:gd name="T53" fmla="*/ 0 h 46"/>
                  <a:gd name="T54" fmla="*/ 12 w 30"/>
                  <a:gd name="T55" fmla="*/ 0 h 46"/>
                  <a:gd name="T56" fmla="*/ 15 w 30"/>
                  <a:gd name="T57" fmla="*/ 0 h 46"/>
                  <a:gd name="T58" fmla="*/ 17 w 30"/>
                  <a:gd name="T59" fmla="*/ 0 h 46"/>
                  <a:gd name="T60" fmla="*/ 21 w 30"/>
                  <a:gd name="T61" fmla="*/ 2 h 46"/>
                  <a:gd name="T62" fmla="*/ 25 w 30"/>
                  <a:gd name="T63" fmla="*/ 4 h 46"/>
                  <a:gd name="T64" fmla="*/ 27 w 30"/>
                  <a:gd name="T65" fmla="*/ 8 h 46"/>
                  <a:gd name="T66" fmla="*/ 28 w 30"/>
                  <a:gd name="T67" fmla="*/ 12 h 46"/>
                  <a:gd name="T68" fmla="*/ 27 w 30"/>
                  <a:gd name="T69" fmla="*/ 16 h 46"/>
                  <a:gd name="T70" fmla="*/ 25 w 30"/>
                  <a:gd name="T71" fmla="*/ 19 h 46"/>
                  <a:gd name="T72" fmla="*/ 22 w 30"/>
                  <a:gd name="T73" fmla="*/ 22 h 46"/>
                  <a:gd name="T74" fmla="*/ 19 w 30"/>
                  <a:gd name="T75" fmla="*/ 24 h 46"/>
                  <a:gd name="T76" fmla="*/ 21 w 30"/>
                  <a:gd name="T77" fmla="*/ 25 h 46"/>
                  <a:gd name="T78" fmla="*/ 22 w 30"/>
                  <a:gd name="T79" fmla="*/ 27 h 46"/>
                  <a:gd name="T80" fmla="*/ 24 w 30"/>
                  <a:gd name="T81" fmla="*/ 29 h 46"/>
                  <a:gd name="T82" fmla="*/ 25 w 30"/>
                  <a:gd name="T83" fmla="*/ 32 h 46"/>
                  <a:gd name="T84" fmla="*/ 29 w 30"/>
                  <a:gd name="T85" fmla="*/ 42 h 46"/>
                  <a:gd name="T86" fmla="*/ 30 w 30"/>
                  <a:gd name="T87" fmla="*/ 44 h 46"/>
                  <a:gd name="T88" fmla="*/ 30 w 30"/>
                  <a:gd name="T89" fmla="*/ 45 h 46"/>
                  <a:gd name="T90" fmla="*/ 21 w 30"/>
                  <a:gd name="T91" fmla="*/ 13 h 46"/>
                  <a:gd name="T92" fmla="*/ 20 w 30"/>
                  <a:gd name="T93" fmla="*/ 8 h 46"/>
                  <a:gd name="T94" fmla="*/ 16 w 30"/>
                  <a:gd name="T95" fmla="*/ 6 h 46"/>
                  <a:gd name="T96" fmla="*/ 14 w 30"/>
                  <a:gd name="T97" fmla="*/ 5 h 46"/>
                  <a:gd name="T98" fmla="*/ 11 w 30"/>
                  <a:gd name="T99" fmla="*/ 5 h 46"/>
                  <a:gd name="T100" fmla="*/ 6 w 30"/>
                  <a:gd name="T101" fmla="*/ 5 h 46"/>
                  <a:gd name="T102" fmla="*/ 6 w 30"/>
                  <a:gd name="T103" fmla="*/ 21 h 46"/>
                  <a:gd name="T104" fmla="*/ 12 w 30"/>
                  <a:gd name="T105" fmla="*/ 21 h 46"/>
                  <a:gd name="T106" fmla="*/ 16 w 30"/>
                  <a:gd name="T107" fmla="*/ 20 h 46"/>
                  <a:gd name="T108" fmla="*/ 19 w 30"/>
                  <a:gd name="T109" fmla="*/ 18 h 46"/>
                  <a:gd name="T110" fmla="*/ 21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5"/>
                      <a:pt x="30" y="46"/>
                      <a:pt x="30" y="46"/>
                    </a:cubicBezTo>
                    <a:cubicBezTo>
                      <a:pt x="29" y="46"/>
                      <a:pt x="29" y="46"/>
                      <a:pt x="29" y="46"/>
                    </a:cubicBezTo>
                    <a:cubicBezTo>
                      <a:pt x="28" y="46"/>
                      <a:pt x="28" y="46"/>
                      <a:pt x="27" y="46"/>
                    </a:cubicBezTo>
                    <a:cubicBezTo>
                      <a:pt x="26" y="46"/>
                      <a:pt x="26" y="46"/>
                      <a:pt x="25" y="46"/>
                    </a:cubicBezTo>
                    <a:cubicBezTo>
                      <a:pt x="25" y="46"/>
                      <a:pt x="25" y="46"/>
                      <a:pt x="25" y="46"/>
                    </a:cubicBezTo>
                    <a:cubicBezTo>
                      <a:pt x="24" y="46"/>
                      <a:pt x="24" y="45"/>
                      <a:pt x="24" y="45"/>
                    </a:cubicBezTo>
                    <a:cubicBezTo>
                      <a:pt x="24" y="45"/>
                      <a:pt x="24" y="45"/>
                      <a:pt x="24" y="44"/>
                    </a:cubicBezTo>
                    <a:cubicBezTo>
                      <a:pt x="19" y="34"/>
                      <a:pt x="19" y="34"/>
                      <a:pt x="19" y="34"/>
                    </a:cubicBezTo>
                    <a:cubicBezTo>
                      <a:pt x="19" y="33"/>
                      <a:pt x="18" y="31"/>
                      <a:pt x="18" y="30"/>
                    </a:cubicBezTo>
                    <a:cubicBezTo>
                      <a:pt x="17" y="29"/>
                      <a:pt x="17" y="28"/>
                      <a:pt x="16" y="28"/>
                    </a:cubicBezTo>
                    <a:cubicBezTo>
                      <a:pt x="15" y="27"/>
                      <a:pt x="14" y="26"/>
                      <a:pt x="14" y="26"/>
                    </a:cubicBezTo>
                    <a:cubicBezTo>
                      <a:pt x="13" y="26"/>
                      <a:pt x="11" y="25"/>
                      <a:pt x="10" y="25"/>
                    </a:cubicBezTo>
                    <a:cubicBezTo>
                      <a:pt x="6" y="25"/>
                      <a:pt x="6" y="25"/>
                      <a:pt x="6" y="25"/>
                    </a:cubicBezTo>
                    <a:cubicBezTo>
                      <a:pt x="6" y="45"/>
                      <a:pt x="6" y="45"/>
                      <a:pt x="6" y="45"/>
                    </a:cubicBezTo>
                    <a:cubicBezTo>
                      <a:pt x="6" y="45"/>
                      <a:pt x="6" y="45"/>
                      <a:pt x="6" y="45"/>
                    </a:cubicBezTo>
                    <a:cubicBezTo>
                      <a:pt x="6" y="45"/>
                      <a:pt x="5" y="46"/>
                      <a:pt x="5" y="46"/>
                    </a:cubicBezTo>
                    <a:cubicBezTo>
                      <a:pt x="5" y="46"/>
                      <a:pt x="5" y="46"/>
                      <a:pt x="4" y="46"/>
                    </a:cubicBezTo>
                    <a:cubicBezTo>
                      <a:pt x="4" y="46"/>
                      <a:pt x="3" y="46"/>
                      <a:pt x="3" y="46"/>
                    </a:cubicBezTo>
                    <a:cubicBezTo>
                      <a:pt x="2" y="46"/>
                      <a:pt x="2" y="46"/>
                      <a:pt x="1" y="46"/>
                    </a:cubicBezTo>
                    <a:cubicBezTo>
                      <a:pt x="1" y="46"/>
                      <a:pt x="1" y="46"/>
                      <a:pt x="1" y="46"/>
                    </a:cubicBezTo>
                    <a:cubicBezTo>
                      <a:pt x="0" y="46"/>
                      <a:pt x="0" y="45"/>
                      <a:pt x="0" y="45"/>
                    </a:cubicBezTo>
                    <a:cubicBezTo>
                      <a:pt x="0" y="45"/>
                      <a:pt x="0" y="45"/>
                      <a:pt x="0" y="45"/>
                    </a:cubicBezTo>
                    <a:cubicBezTo>
                      <a:pt x="0" y="3"/>
                      <a:pt x="0" y="3"/>
                      <a:pt x="0" y="3"/>
                    </a:cubicBezTo>
                    <a:cubicBezTo>
                      <a:pt x="0" y="2"/>
                      <a:pt x="0" y="1"/>
                      <a:pt x="1" y="1"/>
                    </a:cubicBezTo>
                    <a:cubicBezTo>
                      <a:pt x="1" y="0"/>
                      <a:pt x="2" y="0"/>
                      <a:pt x="2" y="0"/>
                    </a:cubicBezTo>
                    <a:cubicBezTo>
                      <a:pt x="12" y="0"/>
                      <a:pt x="12" y="0"/>
                      <a:pt x="12" y="0"/>
                    </a:cubicBezTo>
                    <a:cubicBezTo>
                      <a:pt x="13" y="0"/>
                      <a:pt x="14" y="0"/>
                      <a:pt x="15" y="0"/>
                    </a:cubicBezTo>
                    <a:cubicBezTo>
                      <a:pt x="15" y="0"/>
                      <a:pt x="16" y="0"/>
                      <a:pt x="17" y="0"/>
                    </a:cubicBezTo>
                    <a:cubicBezTo>
                      <a:pt x="18" y="1"/>
                      <a:pt x="20" y="1"/>
                      <a:pt x="21" y="2"/>
                    </a:cubicBezTo>
                    <a:cubicBezTo>
                      <a:pt x="23" y="3"/>
                      <a:pt x="24" y="3"/>
                      <a:pt x="25" y="4"/>
                    </a:cubicBezTo>
                    <a:cubicBezTo>
                      <a:pt x="26" y="5"/>
                      <a:pt x="26" y="7"/>
                      <a:pt x="27" y="8"/>
                    </a:cubicBezTo>
                    <a:cubicBezTo>
                      <a:pt x="27" y="9"/>
                      <a:pt x="28" y="11"/>
                      <a:pt x="28" y="12"/>
                    </a:cubicBezTo>
                    <a:cubicBezTo>
                      <a:pt x="28" y="14"/>
                      <a:pt x="27" y="15"/>
                      <a:pt x="27" y="16"/>
                    </a:cubicBezTo>
                    <a:cubicBezTo>
                      <a:pt x="26" y="17"/>
                      <a:pt x="26" y="19"/>
                      <a:pt x="25" y="19"/>
                    </a:cubicBezTo>
                    <a:cubicBezTo>
                      <a:pt x="24" y="20"/>
                      <a:pt x="23" y="21"/>
                      <a:pt x="22" y="22"/>
                    </a:cubicBezTo>
                    <a:cubicBezTo>
                      <a:pt x="21" y="23"/>
                      <a:pt x="20" y="23"/>
                      <a:pt x="19" y="24"/>
                    </a:cubicBezTo>
                    <a:cubicBezTo>
                      <a:pt x="19" y="24"/>
                      <a:pt x="20" y="24"/>
                      <a:pt x="21" y="25"/>
                    </a:cubicBezTo>
                    <a:cubicBezTo>
                      <a:pt x="21" y="25"/>
                      <a:pt x="22" y="26"/>
                      <a:pt x="22" y="27"/>
                    </a:cubicBezTo>
                    <a:cubicBezTo>
                      <a:pt x="23" y="27"/>
                      <a:pt x="23" y="28"/>
                      <a:pt x="24" y="29"/>
                    </a:cubicBezTo>
                    <a:cubicBezTo>
                      <a:pt x="24" y="30"/>
                      <a:pt x="25" y="31"/>
                      <a:pt x="25" y="32"/>
                    </a:cubicBezTo>
                    <a:cubicBezTo>
                      <a:pt x="29" y="42"/>
                      <a:pt x="29" y="42"/>
                      <a:pt x="29" y="42"/>
                    </a:cubicBezTo>
                    <a:cubicBezTo>
                      <a:pt x="30" y="43"/>
                      <a:pt x="30" y="44"/>
                      <a:pt x="30" y="44"/>
                    </a:cubicBezTo>
                    <a:cubicBezTo>
                      <a:pt x="30" y="44"/>
                      <a:pt x="30" y="45"/>
                      <a:pt x="30" y="45"/>
                    </a:cubicBezTo>
                    <a:close/>
                    <a:moveTo>
                      <a:pt x="21" y="13"/>
                    </a:moveTo>
                    <a:cubicBezTo>
                      <a:pt x="21" y="11"/>
                      <a:pt x="21" y="10"/>
                      <a:pt x="20" y="8"/>
                    </a:cubicBezTo>
                    <a:cubicBezTo>
                      <a:pt x="19" y="7"/>
                      <a:pt x="18" y="6"/>
                      <a:pt x="16" y="6"/>
                    </a:cubicBezTo>
                    <a:cubicBezTo>
                      <a:pt x="15" y="5"/>
                      <a:pt x="15" y="5"/>
                      <a:pt x="14" y="5"/>
                    </a:cubicBezTo>
                    <a:cubicBezTo>
                      <a:pt x="13" y="5"/>
                      <a:pt x="12" y="5"/>
                      <a:pt x="11" y="5"/>
                    </a:cubicBezTo>
                    <a:cubicBezTo>
                      <a:pt x="6" y="5"/>
                      <a:pt x="6" y="5"/>
                      <a:pt x="6" y="5"/>
                    </a:cubicBezTo>
                    <a:cubicBezTo>
                      <a:pt x="6" y="21"/>
                      <a:pt x="6" y="21"/>
                      <a:pt x="6" y="21"/>
                    </a:cubicBezTo>
                    <a:cubicBezTo>
                      <a:pt x="12" y="21"/>
                      <a:pt x="12" y="21"/>
                      <a:pt x="12" y="21"/>
                    </a:cubicBezTo>
                    <a:cubicBezTo>
                      <a:pt x="13" y="21"/>
                      <a:pt x="15" y="20"/>
                      <a:pt x="16" y="20"/>
                    </a:cubicBezTo>
                    <a:cubicBezTo>
                      <a:pt x="17" y="20"/>
                      <a:pt x="18" y="19"/>
                      <a:pt x="19" y="18"/>
                    </a:cubicBezTo>
                    <a:cubicBezTo>
                      <a:pt x="20" y="18"/>
                      <a:pt x="20" y="17"/>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8" name="Freeform 647">
                <a:extLst>
                  <a:ext uri="{FF2B5EF4-FFF2-40B4-BE49-F238E27FC236}">
                    <a16:creationId xmlns:a16="http://schemas.microsoft.com/office/drawing/2014/main" id="{E77DDA69-9632-4664-B2A4-99E5F9897A68}"/>
                  </a:ext>
                </a:extLst>
              </p:cNvPr>
              <p:cNvSpPr>
                <a:spLocks noEditPoints="1"/>
              </p:cNvSpPr>
              <p:nvPr userDrawn="1"/>
            </p:nvSpPr>
            <p:spPr bwMode="auto">
              <a:xfrm>
                <a:off x="5915" y="3097"/>
                <a:ext cx="30" cy="34"/>
              </a:xfrm>
              <a:custGeom>
                <a:avLst/>
                <a:gdLst>
                  <a:gd name="T0" fmla="*/ 40 w 40"/>
                  <a:gd name="T1" fmla="*/ 22 h 46"/>
                  <a:gd name="T2" fmla="*/ 39 w 40"/>
                  <a:gd name="T3" fmla="*/ 32 h 46"/>
                  <a:gd name="T4" fmla="*/ 35 w 40"/>
                  <a:gd name="T5" fmla="*/ 40 h 46"/>
                  <a:gd name="T6" fmla="*/ 29 w 40"/>
                  <a:gd name="T7" fmla="*/ 45 h 46"/>
                  <a:gd name="T8" fmla="*/ 20 w 40"/>
                  <a:gd name="T9" fmla="*/ 46 h 46"/>
                  <a:gd name="T10" fmla="*/ 11 w 40"/>
                  <a:gd name="T11" fmla="*/ 45 h 46"/>
                  <a:gd name="T12" fmla="*/ 5 w 40"/>
                  <a:gd name="T13" fmla="*/ 40 h 46"/>
                  <a:gd name="T14" fmla="*/ 1 w 40"/>
                  <a:gd name="T15" fmla="*/ 33 h 46"/>
                  <a:gd name="T16" fmla="*/ 0 w 40"/>
                  <a:gd name="T17" fmla="*/ 23 h 46"/>
                  <a:gd name="T18" fmla="*/ 1 w 40"/>
                  <a:gd name="T19" fmla="*/ 13 h 46"/>
                  <a:gd name="T20" fmla="*/ 5 w 40"/>
                  <a:gd name="T21" fmla="*/ 6 h 46"/>
                  <a:gd name="T22" fmla="*/ 11 w 40"/>
                  <a:gd name="T23" fmla="*/ 1 h 46"/>
                  <a:gd name="T24" fmla="*/ 21 w 40"/>
                  <a:gd name="T25" fmla="*/ 0 h 46"/>
                  <a:gd name="T26" fmla="*/ 29 w 40"/>
                  <a:gd name="T27" fmla="*/ 1 h 46"/>
                  <a:gd name="T28" fmla="*/ 35 w 40"/>
                  <a:gd name="T29" fmla="*/ 5 h 46"/>
                  <a:gd name="T30" fmla="*/ 39 w 40"/>
                  <a:gd name="T31" fmla="*/ 13 h 46"/>
                  <a:gd name="T32" fmla="*/ 40 w 40"/>
                  <a:gd name="T33" fmla="*/ 22 h 46"/>
                  <a:gd name="T34" fmla="*/ 34 w 40"/>
                  <a:gd name="T35" fmla="*/ 23 h 46"/>
                  <a:gd name="T36" fmla="*/ 33 w 40"/>
                  <a:gd name="T37" fmla="*/ 16 h 46"/>
                  <a:gd name="T38" fmla="*/ 31 w 40"/>
                  <a:gd name="T39" fmla="*/ 10 h 46"/>
                  <a:gd name="T40" fmla="*/ 27 w 40"/>
                  <a:gd name="T41" fmla="*/ 6 h 46"/>
                  <a:gd name="T42" fmla="*/ 20 w 40"/>
                  <a:gd name="T43" fmla="*/ 5 h 46"/>
                  <a:gd name="T44" fmla="*/ 14 w 40"/>
                  <a:gd name="T45" fmla="*/ 6 h 46"/>
                  <a:gd name="T46" fmla="*/ 9 w 40"/>
                  <a:gd name="T47" fmla="*/ 10 h 46"/>
                  <a:gd name="T48" fmla="*/ 7 w 40"/>
                  <a:gd name="T49" fmla="*/ 16 h 46"/>
                  <a:gd name="T50" fmla="*/ 6 w 40"/>
                  <a:gd name="T51" fmla="*/ 23 h 46"/>
                  <a:gd name="T52" fmla="*/ 7 w 40"/>
                  <a:gd name="T53" fmla="*/ 30 h 46"/>
                  <a:gd name="T54" fmla="*/ 9 w 40"/>
                  <a:gd name="T55" fmla="*/ 36 h 46"/>
                  <a:gd name="T56" fmla="*/ 13 w 40"/>
                  <a:gd name="T57" fmla="*/ 40 h 46"/>
                  <a:gd name="T58" fmla="*/ 20 w 40"/>
                  <a:gd name="T59" fmla="*/ 41 h 46"/>
                  <a:gd name="T60" fmla="*/ 27 w 40"/>
                  <a:gd name="T61" fmla="*/ 40 h 46"/>
                  <a:gd name="T62" fmla="*/ 31 w 40"/>
                  <a:gd name="T63" fmla="*/ 36 h 46"/>
                  <a:gd name="T64" fmla="*/ 33 w 40"/>
                  <a:gd name="T65" fmla="*/ 30 h 46"/>
                  <a:gd name="T66" fmla="*/ 34 w 40"/>
                  <a:gd name="T6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6">
                    <a:moveTo>
                      <a:pt x="40" y="22"/>
                    </a:moveTo>
                    <a:cubicBezTo>
                      <a:pt x="40" y="26"/>
                      <a:pt x="40" y="29"/>
                      <a:pt x="39" y="32"/>
                    </a:cubicBezTo>
                    <a:cubicBezTo>
                      <a:pt x="38" y="35"/>
                      <a:pt x="37" y="38"/>
                      <a:pt x="35" y="40"/>
                    </a:cubicBezTo>
                    <a:cubicBezTo>
                      <a:pt x="33" y="42"/>
                      <a:pt x="31" y="44"/>
                      <a:pt x="29" y="45"/>
                    </a:cubicBezTo>
                    <a:cubicBezTo>
                      <a:pt x="26" y="46"/>
                      <a:pt x="23" y="46"/>
                      <a:pt x="20" y="46"/>
                    </a:cubicBezTo>
                    <a:cubicBezTo>
                      <a:pt x="16" y="46"/>
                      <a:pt x="13" y="46"/>
                      <a:pt x="11" y="45"/>
                    </a:cubicBezTo>
                    <a:cubicBezTo>
                      <a:pt x="8" y="44"/>
                      <a:pt x="6" y="42"/>
                      <a:pt x="5" y="40"/>
                    </a:cubicBezTo>
                    <a:cubicBezTo>
                      <a:pt x="3" y="38"/>
                      <a:pt x="2" y="36"/>
                      <a:pt x="1" y="33"/>
                    </a:cubicBezTo>
                    <a:cubicBezTo>
                      <a:pt x="0" y="30"/>
                      <a:pt x="0" y="27"/>
                      <a:pt x="0" y="23"/>
                    </a:cubicBezTo>
                    <a:cubicBezTo>
                      <a:pt x="0" y="20"/>
                      <a:pt x="0" y="16"/>
                      <a:pt x="1" y="13"/>
                    </a:cubicBezTo>
                    <a:cubicBezTo>
                      <a:pt x="2" y="10"/>
                      <a:pt x="3" y="8"/>
                      <a:pt x="5" y="6"/>
                    </a:cubicBezTo>
                    <a:cubicBezTo>
                      <a:pt x="7" y="4"/>
                      <a:pt x="9" y="2"/>
                      <a:pt x="11" y="1"/>
                    </a:cubicBezTo>
                    <a:cubicBezTo>
                      <a:pt x="14" y="0"/>
                      <a:pt x="17" y="0"/>
                      <a:pt x="21" y="0"/>
                    </a:cubicBezTo>
                    <a:cubicBezTo>
                      <a:pt x="24" y="0"/>
                      <a:pt x="27" y="0"/>
                      <a:pt x="29" y="1"/>
                    </a:cubicBezTo>
                    <a:cubicBezTo>
                      <a:pt x="32" y="2"/>
                      <a:pt x="34" y="4"/>
                      <a:pt x="35" y="5"/>
                    </a:cubicBezTo>
                    <a:cubicBezTo>
                      <a:pt x="37" y="7"/>
                      <a:pt x="38" y="10"/>
                      <a:pt x="39" y="13"/>
                    </a:cubicBezTo>
                    <a:cubicBezTo>
                      <a:pt x="40" y="15"/>
                      <a:pt x="40" y="19"/>
                      <a:pt x="40" y="22"/>
                    </a:cubicBezTo>
                    <a:close/>
                    <a:moveTo>
                      <a:pt x="34" y="23"/>
                    </a:moveTo>
                    <a:cubicBezTo>
                      <a:pt x="34" y="20"/>
                      <a:pt x="34" y="18"/>
                      <a:pt x="33" y="16"/>
                    </a:cubicBezTo>
                    <a:cubicBezTo>
                      <a:pt x="33" y="13"/>
                      <a:pt x="32" y="12"/>
                      <a:pt x="31" y="10"/>
                    </a:cubicBezTo>
                    <a:cubicBezTo>
                      <a:pt x="30" y="8"/>
                      <a:pt x="29" y="7"/>
                      <a:pt x="27" y="6"/>
                    </a:cubicBezTo>
                    <a:cubicBezTo>
                      <a:pt x="25" y="5"/>
                      <a:pt x="23" y="5"/>
                      <a:pt x="20" y="5"/>
                    </a:cubicBezTo>
                    <a:cubicBezTo>
                      <a:pt x="18" y="5"/>
                      <a:pt x="15" y="5"/>
                      <a:pt x="14" y="6"/>
                    </a:cubicBezTo>
                    <a:cubicBezTo>
                      <a:pt x="12" y="7"/>
                      <a:pt x="10" y="8"/>
                      <a:pt x="9" y="10"/>
                    </a:cubicBezTo>
                    <a:cubicBezTo>
                      <a:pt x="8" y="12"/>
                      <a:pt x="7" y="14"/>
                      <a:pt x="7" y="16"/>
                    </a:cubicBezTo>
                    <a:cubicBezTo>
                      <a:pt x="6" y="18"/>
                      <a:pt x="6" y="20"/>
                      <a:pt x="6" y="23"/>
                    </a:cubicBezTo>
                    <a:cubicBezTo>
                      <a:pt x="6" y="25"/>
                      <a:pt x="6" y="28"/>
                      <a:pt x="7" y="30"/>
                    </a:cubicBezTo>
                    <a:cubicBezTo>
                      <a:pt x="7" y="32"/>
                      <a:pt x="8" y="34"/>
                      <a:pt x="9" y="36"/>
                    </a:cubicBezTo>
                    <a:cubicBezTo>
                      <a:pt x="10" y="38"/>
                      <a:pt x="11" y="39"/>
                      <a:pt x="13" y="40"/>
                    </a:cubicBezTo>
                    <a:cubicBezTo>
                      <a:pt x="15" y="41"/>
                      <a:pt x="17" y="41"/>
                      <a:pt x="20" y="41"/>
                    </a:cubicBezTo>
                    <a:cubicBezTo>
                      <a:pt x="23" y="41"/>
                      <a:pt x="25" y="41"/>
                      <a:pt x="27" y="40"/>
                    </a:cubicBezTo>
                    <a:cubicBezTo>
                      <a:pt x="28" y="39"/>
                      <a:pt x="30" y="37"/>
                      <a:pt x="31" y="36"/>
                    </a:cubicBezTo>
                    <a:cubicBezTo>
                      <a:pt x="32" y="34"/>
                      <a:pt x="33" y="32"/>
                      <a:pt x="33" y="30"/>
                    </a:cubicBezTo>
                    <a:cubicBezTo>
                      <a:pt x="34" y="28"/>
                      <a:pt x="34" y="25"/>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9" name="Freeform 648">
                <a:extLst>
                  <a:ext uri="{FF2B5EF4-FFF2-40B4-BE49-F238E27FC236}">
                    <a16:creationId xmlns:a16="http://schemas.microsoft.com/office/drawing/2014/main" id="{9EF5F88B-1496-4ADC-AF49-A16A71C9A013}"/>
                  </a:ext>
                </a:extLst>
              </p:cNvPr>
              <p:cNvSpPr>
                <a:spLocks noEditPoints="1"/>
              </p:cNvSpPr>
              <p:nvPr userDrawn="1"/>
            </p:nvSpPr>
            <p:spPr bwMode="auto">
              <a:xfrm>
                <a:off x="5948" y="3097"/>
                <a:ext cx="30" cy="34"/>
              </a:xfrm>
              <a:custGeom>
                <a:avLst/>
                <a:gdLst>
                  <a:gd name="T0" fmla="*/ 39 w 40"/>
                  <a:gd name="T1" fmla="*/ 44 h 46"/>
                  <a:gd name="T2" fmla="*/ 39 w 40"/>
                  <a:gd name="T3" fmla="*/ 45 h 46"/>
                  <a:gd name="T4" fmla="*/ 39 w 40"/>
                  <a:gd name="T5" fmla="*/ 46 h 46"/>
                  <a:gd name="T6" fmla="*/ 38 w 40"/>
                  <a:gd name="T7" fmla="*/ 46 h 46"/>
                  <a:gd name="T8" fmla="*/ 37 w 40"/>
                  <a:gd name="T9" fmla="*/ 46 h 46"/>
                  <a:gd name="T10" fmla="*/ 35 w 40"/>
                  <a:gd name="T11" fmla="*/ 46 h 46"/>
                  <a:gd name="T12" fmla="*/ 34 w 40"/>
                  <a:gd name="T13" fmla="*/ 46 h 46"/>
                  <a:gd name="T14" fmla="*/ 33 w 40"/>
                  <a:gd name="T15" fmla="*/ 45 h 46"/>
                  <a:gd name="T16" fmla="*/ 33 w 40"/>
                  <a:gd name="T17" fmla="*/ 45 h 46"/>
                  <a:gd name="T18" fmla="*/ 29 w 40"/>
                  <a:gd name="T19" fmla="*/ 34 h 46"/>
                  <a:gd name="T20" fmla="*/ 10 w 40"/>
                  <a:gd name="T21" fmla="*/ 34 h 46"/>
                  <a:gd name="T22" fmla="*/ 6 w 40"/>
                  <a:gd name="T23" fmla="*/ 45 h 46"/>
                  <a:gd name="T24" fmla="*/ 6 w 40"/>
                  <a:gd name="T25" fmla="*/ 45 h 46"/>
                  <a:gd name="T26" fmla="*/ 6 w 40"/>
                  <a:gd name="T27" fmla="*/ 46 h 46"/>
                  <a:gd name="T28" fmla="*/ 5 w 40"/>
                  <a:gd name="T29" fmla="*/ 46 h 46"/>
                  <a:gd name="T30" fmla="*/ 3 w 40"/>
                  <a:gd name="T31" fmla="*/ 46 h 46"/>
                  <a:gd name="T32" fmla="*/ 1 w 40"/>
                  <a:gd name="T33" fmla="*/ 46 h 46"/>
                  <a:gd name="T34" fmla="*/ 1 w 40"/>
                  <a:gd name="T35" fmla="*/ 45 h 46"/>
                  <a:gd name="T36" fmla="*/ 0 w 40"/>
                  <a:gd name="T37" fmla="*/ 45 h 46"/>
                  <a:gd name="T38" fmla="*/ 1 w 40"/>
                  <a:gd name="T39" fmla="*/ 44 h 46"/>
                  <a:gd name="T40" fmla="*/ 16 w 40"/>
                  <a:gd name="T41" fmla="*/ 1 h 46"/>
                  <a:gd name="T42" fmla="*/ 16 w 40"/>
                  <a:gd name="T43" fmla="*/ 1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1 h 46"/>
                  <a:gd name="T56" fmla="*/ 24 w 40"/>
                  <a:gd name="T57" fmla="*/ 1 h 46"/>
                  <a:gd name="T58" fmla="*/ 39 w 40"/>
                  <a:gd name="T59" fmla="*/ 44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4"/>
                    </a:moveTo>
                    <a:cubicBezTo>
                      <a:pt x="39" y="44"/>
                      <a:pt x="39" y="44"/>
                      <a:pt x="39" y="45"/>
                    </a:cubicBezTo>
                    <a:cubicBezTo>
                      <a:pt x="40" y="45"/>
                      <a:pt x="39" y="45"/>
                      <a:pt x="39" y="46"/>
                    </a:cubicBezTo>
                    <a:cubicBezTo>
                      <a:pt x="39" y="46"/>
                      <a:pt x="39" y="46"/>
                      <a:pt x="38" y="46"/>
                    </a:cubicBezTo>
                    <a:cubicBezTo>
                      <a:pt x="38" y="46"/>
                      <a:pt x="37" y="46"/>
                      <a:pt x="37" y="46"/>
                    </a:cubicBezTo>
                    <a:cubicBezTo>
                      <a:pt x="36" y="46"/>
                      <a:pt x="35" y="46"/>
                      <a:pt x="35" y="46"/>
                    </a:cubicBezTo>
                    <a:cubicBezTo>
                      <a:pt x="34" y="46"/>
                      <a:pt x="34" y="46"/>
                      <a:pt x="34" y="46"/>
                    </a:cubicBezTo>
                    <a:cubicBezTo>
                      <a:pt x="34" y="46"/>
                      <a:pt x="33" y="45"/>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6" y="46"/>
                      <a:pt x="6" y="46"/>
                    </a:cubicBezTo>
                    <a:cubicBezTo>
                      <a:pt x="5" y="46"/>
                      <a:pt x="5" y="46"/>
                      <a:pt x="5" y="46"/>
                    </a:cubicBezTo>
                    <a:cubicBezTo>
                      <a:pt x="4" y="46"/>
                      <a:pt x="4" y="46"/>
                      <a:pt x="3" y="46"/>
                    </a:cubicBezTo>
                    <a:cubicBezTo>
                      <a:pt x="2" y="46"/>
                      <a:pt x="2" y="46"/>
                      <a:pt x="1" y="46"/>
                    </a:cubicBezTo>
                    <a:cubicBezTo>
                      <a:pt x="1" y="46"/>
                      <a:pt x="1" y="46"/>
                      <a:pt x="1" y="45"/>
                    </a:cubicBezTo>
                    <a:cubicBezTo>
                      <a:pt x="0" y="45"/>
                      <a:pt x="0" y="45"/>
                      <a:pt x="0" y="45"/>
                    </a:cubicBezTo>
                    <a:cubicBezTo>
                      <a:pt x="0" y="44"/>
                      <a:pt x="0" y="44"/>
                      <a:pt x="1" y="44"/>
                    </a:cubicBezTo>
                    <a:cubicBezTo>
                      <a:pt x="16" y="1"/>
                      <a:pt x="16" y="1"/>
                      <a:pt x="16" y="1"/>
                    </a:cubicBezTo>
                    <a:cubicBezTo>
                      <a:pt x="16" y="1"/>
                      <a:pt x="16" y="1"/>
                      <a:pt x="16" y="1"/>
                    </a:cubicBezTo>
                    <a:cubicBezTo>
                      <a:pt x="16" y="0"/>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3" y="0"/>
                      <a:pt x="24" y="1"/>
                    </a:cubicBezTo>
                    <a:cubicBezTo>
                      <a:pt x="24" y="1"/>
                      <a:pt x="24" y="1"/>
                      <a:pt x="24" y="1"/>
                    </a:cubicBezTo>
                    <a:lnTo>
                      <a:pt x="39" y="44"/>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0" name="Freeform 649">
                <a:extLst>
                  <a:ext uri="{FF2B5EF4-FFF2-40B4-BE49-F238E27FC236}">
                    <a16:creationId xmlns:a16="http://schemas.microsoft.com/office/drawing/2014/main" id="{2A54CFAF-1D45-41E1-97B6-076F74758904}"/>
                  </a:ext>
                </a:extLst>
              </p:cNvPr>
              <p:cNvSpPr>
                <a:spLocks/>
              </p:cNvSpPr>
              <p:nvPr userDrawn="1"/>
            </p:nvSpPr>
            <p:spPr bwMode="auto">
              <a:xfrm>
                <a:off x="5975" y="3097"/>
                <a:ext cx="25" cy="34"/>
              </a:xfrm>
              <a:custGeom>
                <a:avLst/>
                <a:gdLst>
                  <a:gd name="T0" fmla="*/ 34 w 34"/>
                  <a:gd name="T1" fmla="*/ 3 h 46"/>
                  <a:gd name="T2" fmla="*/ 34 w 34"/>
                  <a:gd name="T3" fmla="*/ 4 h 46"/>
                  <a:gd name="T4" fmla="*/ 33 w 34"/>
                  <a:gd name="T5" fmla="*/ 5 h 46"/>
                  <a:gd name="T6" fmla="*/ 33 w 34"/>
                  <a:gd name="T7" fmla="*/ 5 h 46"/>
                  <a:gd name="T8" fmla="*/ 32 w 34"/>
                  <a:gd name="T9" fmla="*/ 5 h 46"/>
                  <a:gd name="T10" fmla="*/ 20 w 34"/>
                  <a:gd name="T11" fmla="*/ 5 h 46"/>
                  <a:gd name="T12" fmla="*/ 20 w 34"/>
                  <a:gd name="T13" fmla="*/ 45 h 46"/>
                  <a:gd name="T14" fmla="*/ 20 w 34"/>
                  <a:gd name="T15" fmla="*/ 45 h 46"/>
                  <a:gd name="T16" fmla="*/ 19 w 34"/>
                  <a:gd name="T17" fmla="*/ 46 h 46"/>
                  <a:gd name="T18" fmla="*/ 18 w 34"/>
                  <a:gd name="T19" fmla="*/ 46 h 46"/>
                  <a:gd name="T20" fmla="*/ 17 w 34"/>
                  <a:gd name="T21" fmla="*/ 46 h 46"/>
                  <a:gd name="T22" fmla="*/ 15 w 34"/>
                  <a:gd name="T23" fmla="*/ 46 h 46"/>
                  <a:gd name="T24" fmla="*/ 14 w 34"/>
                  <a:gd name="T25" fmla="*/ 46 h 46"/>
                  <a:gd name="T26" fmla="*/ 14 w 34"/>
                  <a:gd name="T27" fmla="*/ 45 h 46"/>
                  <a:gd name="T28" fmla="*/ 14 w 34"/>
                  <a:gd name="T29" fmla="*/ 45 h 46"/>
                  <a:gd name="T30" fmla="*/ 14 w 34"/>
                  <a:gd name="T31" fmla="*/ 5 h 46"/>
                  <a:gd name="T32" fmla="*/ 1 w 34"/>
                  <a:gd name="T33" fmla="*/ 5 h 46"/>
                  <a:gd name="T34" fmla="*/ 0 w 34"/>
                  <a:gd name="T35" fmla="*/ 5 h 46"/>
                  <a:gd name="T36" fmla="*/ 0 w 34"/>
                  <a:gd name="T37" fmla="*/ 5 h 46"/>
                  <a:gd name="T38" fmla="*/ 0 w 34"/>
                  <a:gd name="T39" fmla="*/ 4 h 46"/>
                  <a:gd name="T40" fmla="*/ 0 w 34"/>
                  <a:gd name="T41" fmla="*/ 3 h 46"/>
                  <a:gd name="T42" fmla="*/ 0 w 34"/>
                  <a:gd name="T43" fmla="*/ 2 h 46"/>
                  <a:gd name="T44" fmla="*/ 0 w 34"/>
                  <a:gd name="T45" fmla="*/ 1 h 46"/>
                  <a:gd name="T46" fmla="*/ 0 w 34"/>
                  <a:gd name="T47" fmla="*/ 0 h 46"/>
                  <a:gd name="T48" fmla="*/ 1 w 34"/>
                  <a:gd name="T49" fmla="*/ 0 h 46"/>
                  <a:gd name="T50" fmla="*/ 32 w 34"/>
                  <a:gd name="T51" fmla="*/ 0 h 46"/>
                  <a:gd name="T52" fmla="*/ 33 w 34"/>
                  <a:gd name="T53" fmla="*/ 0 h 46"/>
                  <a:gd name="T54" fmla="*/ 33 w 34"/>
                  <a:gd name="T55" fmla="*/ 1 h 46"/>
                  <a:gd name="T56" fmla="*/ 34 w 34"/>
                  <a:gd name="T57" fmla="*/ 2 h 46"/>
                  <a:gd name="T58" fmla="*/ 34 w 34"/>
                  <a:gd name="T59"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6">
                    <a:moveTo>
                      <a:pt x="34" y="3"/>
                    </a:moveTo>
                    <a:cubicBezTo>
                      <a:pt x="34" y="3"/>
                      <a:pt x="34" y="4"/>
                      <a:pt x="34" y="4"/>
                    </a:cubicBezTo>
                    <a:cubicBezTo>
                      <a:pt x="34" y="4"/>
                      <a:pt x="33" y="5"/>
                      <a:pt x="33" y="5"/>
                    </a:cubicBezTo>
                    <a:cubicBezTo>
                      <a:pt x="33" y="5"/>
                      <a:pt x="33" y="5"/>
                      <a:pt x="33" y="5"/>
                    </a:cubicBezTo>
                    <a:cubicBezTo>
                      <a:pt x="33" y="5"/>
                      <a:pt x="33" y="5"/>
                      <a:pt x="32" y="5"/>
                    </a:cubicBezTo>
                    <a:cubicBezTo>
                      <a:pt x="20" y="5"/>
                      <a:pt x="20" y="5"/>
                      <a:pt x="20" y="5"/>
                    </a:cubicBezTo>
                    <a:cubicBezTo>
                      <a:pt x="20" y="45"/>
                      <a:pt x="20" y="45"/>
                      <a:pt x="20" y="45"/>
                    </a:cubicBezTo>
                    <a:cubicBezTo>
                      <a:pt x="20" y="45"/>
                      <a:pt x="20" y="45"/>
                      <a:pt x="20" y="45"/>
                    </a:cubicBezTo>
                    <a:cubicBezTo>
                      <a:pt x="19" y="45"/>
                      <a:pt x="19" y="46"/>
                      <a:pt x="19" y="46"/>
                    </a:cubicBezTo>
                    <a:cubicBezTo>
                      <a:pt x="19" y="46"/>
                      <a:pt x="19" y="46"/>
                      <a:pt x="18" y="46"/>
                    </a:cubicBezTo>
                    <a:cubicBezTo>
                      <a:pt x="18" y="46"/>
                      <a:pt x="17" y="46"/>
                      <a:pt x="17" y="46"/>
                    </a:cubicBezTo>
                    <a:cubicBezTo>
                      <a:pt x="16" y="46"/>
                      <a:pt x="16" y="46"/>
                      <a:pt x="15" y="46"/>
                    </a:cubicBezTo>
                    <a:cubicBezTo>
                      <a:pt x="15" y="46"/>
                      <a:pt x="15" y="46"/>
                      <a:pt x="14" y="46"/>
                    </a:cubicBezTo>
                    <a:cubicBezTo>
                      <a:pt x="14" y="46"/>
                      <a:pt x="14" y="45"/>
                      <a:pt x="14" y="45"/>
                    </a:cubicBezTo>
                    <a:cubicBezTo>
                      <a:pt x="14" y="45"/>
                      <a:pt x="14" y="45"/>
                      <a:pt x="14" y="45"/>
                    </a:cubicBezTo>
                    <a:cubicBezTo>
                      <a:pt x="14" y="5"/>
                      <a:pt x="14" y="5"/>
                      <a:pt x="14" y="5"/>
                    </a:cubicBezTo>
                    <a:cubicBezTo>
                      <a:pt x="1" y="5"/>
                      <a:pt x="1" y="5"/>
                      <a:pt x="1" y="5"/>
                    </a:cubicBezTo>
                    <a:cubicBezTo>
                      <a:pt x="1" y="5"/>
                      <a:pt x="0" y="5"/>
                      <a:pt x="0" y="5"/>
                    </a:cubicBezTo>
                    <a:cubicBezTo>
                      <a:pt x="0" y="5"/>
                      <a:pt x="0" y="5"/>
                      <a:pt x="0" y="5"/>
                    </a:cubicBezTo>
                    <a:cubicBezTo>
                      <a:pt x="0" y="5"/>
                      <a:pt x="0" y="4"/>
                      <a:pt x="0" y="4"/>
                    </a:cubicBezTo>
                    <a:cubicBezTo>
                      <a:pt x="0" y="4"/>
                      <a:pt x="0" y="3"/>
                      <a:pt x="0" y="3"/>
                    </a:cubicBezTo>
                    <a:cubicBezTo>
                      <a:pt x="0" y="2"/>
                      <a:pt x="0" y="2"/>
                      <a:pt x="0" y="2"/>
                    </a:cubicBezTo>
                    <a:cubicBezTo>
                      <a:pt x="0" y="1"/>
                      <a:pt x="0" y="1"/>
                      <a:pt x="0" y="1"/>
                    </a:cubicBezTo>
                    <a:cubicBezTo>
                      <a:pt x="0" y="1"/>
                      <a:pt x="0" y="0"/>
                      <a:pt x="0" y="0"/>
                    </a:cubicBezTo>
                    <a:cubicBezTo>
                      <a:pt x="0" y="0"/>
                      <a:pt x="1" y="0"/>
                      <a:pt x="1" y="0"/>
                    </a:cubicBezTo>
                    <a:cubicBezTo>
                      <a:pt x="32" y="0"/>
                      <a:pt x="32" y="0"/>
                      <a:pt x="32" y="0"/>
                    </a:cubicBezTo>
                    <a:cubicBezTo>
                      <a:pt x="33" y="0"/>
                      <a:pt x="33" y="0"/>
                      <a:pt x="33" y="0"/>
                    </a:cubicBezTo>
                    <a:cubicBezTo>
                      <a:pt x="33" y="0"/>
                      <a:pt x="33" y="1"/>
                      <a:pt x="33" y="1"/>
                    </a:cubicBezTo>
                    <a:cubicBezTo>
                      <a:pt x="33" y="1"/>
                      <a:pt x="34" y="1"/>
                      <a:pt x="34" y="2"/>
                    </a:cubicBezTo>
                    <a:cubicBezTo>
                      <a:pt x="34" y="2"/>
                      <a:pt x="34" y="2"/>
                      <a:pt x="34"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1" name="Freeform 650">
                <a:extLst>
                  <a:ext uri="{FF2B5EF4-FFF2-40B4-BE49-F238E27FC236}">
                    <a16:creationId xmlns:a16="http://schemas.microsoft.com/office/drawing/2014/main" id="{E48D038E-0699-4E5A-840D-4CF1FD63C03B}"/>
                  </a:ext>
                </a:extLst>
              </p:cNvPr>
              <p:cNvSpPr>
                <a:spLocks/>
              </p:cNvSpPr>
              <p:nvPr userDrawn="1"/>
            </p:nvSpPr>
            <p:spPr bwMode="auto">
              <a:xfrm>
                <a:off x="6005" y="3097"/>
                <a:ext cx="4" cy="34"/>
              </a:xfrm>
              <a:custGeom>
                <a:avLst/>
                <a:gdLst>
                  <a:gd name="T0" fmla="*/ 6 w 6"/>
                  <a:gd name="T1" fmla="*/ 45 h 46"/>
                  <a:gd name="T2" fmla="*/ 6 w 6"/>
                  <a:gd name="T3" fmla="*/ 45 h 46"/>
                  <a:gd name="T4" fmla="*/ 6 w 6"/>
                  <a:gd name="T5" fmla="*/ 46 h 46"/>
                  <a:gd name="T6" fmla="*/ 5 w 6"/>
                  <a:gd name="T7" fmla="*/ 46 h 46"/>
                  <a:gd name="T8" fmla="*/ 3 w 6"/>
                  <a:gd name="T9" fmla="*/ 46 h 46"/>
                  <a:gd name="T10" fmla="*/ 2 w 6"/>
                  <a:gd name="T11" fmla="*/ 46 h 46"/>
                  <a:gd name="T12" fmla="*/ 1 w 6"/>
                  <a:gd name="T13" fmla="*/ 46 h 46"/>
                  <a:gd name="T14" fmla="*/ 0 w 6"/>
                  <a:gd name="T15" fmla="*/ 45 h 46"/>
                  <a:gd name="T16" fmla="*/ 0 w 6"/>
                  <a:gd name="T17" fmla="*/ 45 h 46"/>
                  <a:gd name="T18" fmla="*/ 0 w 6"/>
                  <a:gd name="T19" fmla="*/ 1 h 46"/>
                  <a:gd name="T20" fmla="*/ 0 w 6"/>
                  <a:gd name="T21" fmla="*/ 1 h 46"/>
                  <a:gd name="T22" fmla="*/ 1 w 6"/>
                  <a:gd name="T23" fmla="*/ 0 h 46"/>
                  <a:gd name="T24" fmla="*/ 2 w 6"/>
                  <a:gd name="T25" fmla="*/ 0 h 46"/>
                  <a:gd name="T26" fmla="*/ 3 w 6"/>
                  <a:gd name="T27" fmla="*/ 0 h 46"/>
                  <a:gd name="T28" fmla="*/ 5 w 6"/>
                  <a:gd name="T29" fmla="*/ 0 h 46"/>
                  <a:gd name="T30" fmla="*/ 6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5"/>
                      <a:pt x="0" y="45"/>
                    </a:cubicBezTo>
                    <a:cubicBezTo>
                      <a:pt x="0" y="45"/>
                      <a:pt x="0" y="45"/>
                      <a:pt x="0" y="45"/>
                    </a:cubicBezTo>
                    <a:cubicBezTo>
                      <a:pt x="0" y="1"/>
                      <a:pt x="0" y="1"/>
                      <a:pt x="0" y="1"/>
                    </a:cubicBezTo>
                    <a:cubicBezTo>
                      <a:pt x="0" y="1"/>
                      <a:pt x="0" y="1"/>
                      <a:pt x="0" y="1"/>
                    </a:cubicBezTo>
                    <a:cubicBezTo>
                      <a:pt x="1" y="0"/>
                      <a:pt x="1" y="0"/>
                      <a:pt x="1" y="0"/>
                    </a:cubicBezTo>
                    <a:cubicBezTo>
                      <a:pt x="1" y="0"/>
                      <a:pt x="1" y="0"/>
                      <a:pt x="2" y="0"/>
                    </a:cubicBezTo>
                    <a:cubicBezTo>
                      <a:pt x="2" y="0"/>
                      <a:pt x="3" y="0"/>
                      <a:pt x="3" y="0"/>
                    </a:cubicBezTo>
                    <a:cubicBezTo>
                      <a:pt x="4" y="0"/>
                      <a:pt x="4" y="0"/>
                      <a:pt x="5" y="0"/>
                    </a:cubicBezTo>
                    <a:cubicBezTo>
                      <a:pt x="5" y="0"/>
                      <a:pt x="5" y="0"/>
                      <a:pt x="6" y="0"/>
                    </a:cubicBezTo>
                    <a:cubicBezTo>
                      <a:pt x="6" y="0"/>
                      <a:pt x="6" y="0"/>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2" name="Freeform 651">
                <a:extLst>
                  <a:ext uri="{FF2B5EF4-FFF2-40B4-BE49-F238E27FC236}">
                    <a16:creationId xmlns:a16="http://schemas.microsoft.com/office/drawing/2014/main" id="{942DEFC8-5269-46D8-8A87-16E683D7FDE7}"/>
                  </a:ext>
                </a:extLst>
              </p:cNvPr>
              <p:cNvSpPr>
                <a:spLocks noEditPoints="1"/>
              </p:cNvSpPr>
              <p:nvPr userDrawn="1"/>
            </p:nvSpPr>
            <p:spPr bwMode="auto">
              <a:xfrm>
                <a:off x="6015" y="3097"/>
                <a:ext cx="30" cy="34"/>
              </a:xfrm>
              <a:custGeom>
                <a:avLst/>
                <a:gdLst>
                  <a:gd name="T0" fmla="*/ 38 w 39"/>
                  <a:gd name="T1" fmla="*/ 44 h 46"/>
                  <a:gd name="T2" fmla="*/ 39 w 39"/>
                  <a:gd name="T3" fmla="*/ 45 h 46"/>
                  <a:gd name="T4" fmla="*/ 38 w 39"/>
                  <a:gd name="T5" fmla="*/ 46 h 46"/>
                  <a:gd name="T6" fmla="*/ 38 w 39"/>
                  <a:gd name="T7" fmla="*/ 46 h 46"/>
                  <a:gd name="T8" fmla="*/ 36 w 39"/>
                  <a:gd name="T9" fmla="*/ 46 h 46"/>
                  <a:gd name="T10" fmla="*/ 34 w 39"/>
                  <a:gd name="T11" fmla="*/ 46 h 46"/>
                  <a:gd name="T12" fmla="*/ 33 w 39"/>
                  <a:gd name="T13" fmla="*/ 46 h 46"/>
                  <a:gd name="T14" fmla="*/ 33 w 39"/>
                  <a:gd name="T15" fmla="*/ 45 h 46"/>
                  <a:gd name="T16" fmla="*/ 32 w 39"/>
                  <a:gd name="T17" fmla="*/ 45 h 46"/>
                  <a:gd name="T18" fmla="*/ 28 w 39"/>
                  <a:gd name="T19" fmla="*/ 34 h 46"/>
                  <a:gd name="T20" fmla="*/ 9 w 39"/>
                  <a:gd name="T21" fmla="*/ 34 h 46"/>
                  <a:gd name="T22" fmla="*/ 6 w 39"/>
                  <a:gd name="T23" fmla="*/ 45 h 46"/>
                  <a:gd name="T24" fmla="*/ 5 w 39"/>
                  <a:gd name="T25" fmla="*/ 45 h 46"/>
                  <a:gd name="T26" fmla="*/ 5 w 39"/>
                  <a:gd name="T27" fmla="*/ 46 h 46"/>
                  <a:gd name="T28" fmla="*/ 4 w 39"/>
                  <a:gd name="T29" fmla="*/ 46 h 46"/>
                  <a:gd name="T30" fmla="*/ 2 w 39"/>
                  <a:gd name="T31" fmla="*/ 46 h 46"/>
                  <a:gd name="T32" fmla="*/ 1 w 39"/>
                  <a:gd name="T33" fmla="*/ 46 h 46"/>
                  <a:gd name="T34" fmla="*/ 0 w 39"/>
                  <a:gd name="T35" fmla="*/ 45 h 46"/>
                  <a:gd name="T36" fmla="*/ 0 w 39"/>
                  <a:gd name="T37" fmla="*/ 45 h 46"/>
                  <a:gd name="T38" fmla="*/ 0 w 39"/>
                  <a:gd name="T39" fmla="*/ 44 h 46"/>
                  <a:gd name="T40" fmla="*/ 15 w 39"/>
                  <a:gd name="T41" fmla="*/ 1 h 46"/>
                  <a:gd name="T42" fmla="*/ 16 w 39"/>
                  <a:gd name="T43" fmla="*/ 1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8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8" y="44"/>
                    </a:moveTo>
                    <a:cubicBezTo>
                      <a:pt x="39" y="44"/>
                      <a:pt x="39" y="44"/>
                      <a:pt x="39" y="45"/>
                    </a:cubicBezTo>
                    <a:cubicBezTo>
                      <a:pt x="39" y="45"/>
                      <a:pt x="39" y="45"/>
                      <a:pt x="38" y="46"/>
                    </a:cubicBezTo>
                    <a:cubicBezTo>
                      <a:pt x="38" y="46"/>
                      <a:pt x="38" y="46"/>
                      <a:pt x="38" y="46"/>
                    </a:cubicBezTo>
                    <a:cubicBezTo>
                      <a:pt x="37" y="46"/>
                      <a:pt x="37" y="46"/>
                      <a:pt x="36" y="46"/>
                    </a:cubicBezTo>
                    <a:cubicBezTo>
                      <a:pt x="35" y="46"/>
                      <a:pt x="35" y="46"/>
                      <a:pt x="34" y="46"/>
                    </a:cubicBezTo>
                    <a:cubicBezTo>
                      <a:pt x="34" y="46"/>
                      <a:pt x="33" y="46"/>
                      <a:pt x="33" y="46"/>
                    </a:cubicBezTo>
                    <a:cubicBezTo>
                      <a:pt x="33" y="46"/>
                      <a:pt x="33" y="45"/>
                      <a:pt x="33" y="45"/>
                    </a:cubicBezTo>
                    <a:cubicBezTo>
                      <a:pt x="32" y="45"/>
                      <a:pt x="32" y="45"/>
                      <a:pt x="32" y="45"/>
                    </a:cubicBezTo>
                    <a:cubicBezTo>
                      <a:pt x="28" y="34"/>
                      <a:pt x="28" y="34"/>
                      <a:pt x="28" y="34"/>
                    </a:cubicBezTo>
                    <a:cubicBezTo>
                      <a:pt x="9" y="34"/>
                      <a:pt x="9" y="34"/>
                      <a:pt x="9" y="34"/>
                    </a:cubicBezTo>
                    <a:cubicBezTo>
                      <a:pt x="6" y="45"/>
                      <a:pt x="6" y="45"/>
                      <a:pt x="6" y="45"/>
                    </a:cubicBezTo>
                    <a:cubicBezTo>
                      <a:pt x="6" y="45"/>
                      <a:pt x="6" y="45"/>
                      <a:pt x="5" y="45"/>
                    </a:cubicBezTo>
                    <a:cubicBezTo>
                      <a:pt x="5" y="45"/>
                      <a:pt x="5" y="46"/>
                      <a:pt x="5" y="46"/>
                    </a:cubicBezTo>
                    <a:cubicBezTo>
                      <a:pt x="5" y="46"/>
                      <a:pt x="4" y="46"/>
                      <a:pt x="4" y="46"/>
                    </a:cubicBezTo>
                    <a:cubicBezTo>
                      <a:pt x="4" y="46"/>
                      <a:pt x="3" y="46"/>
                      <a:pt x="2" y="46"/>
                    </a:cubicBezTo>
                    <a:cubicBezTo>
                      <a:pt x="2" y="46"/>
                      <a:pt x="1" y="46"/>
                      <a:pt x="1" y="46"/>
                    </a:cubicBezTo>
                    <a:cubicBezTo>
                      <a:pt x="0" y="46"/>
                      <a:pt x="0" y="46"/>
                      <a:pt x="0" y="45"/>
                    </a:cubicBezTo>
                    <a:cubicBezTo>
                      <a:pt x="0" y="45"/>
                      <a:pt x="0" y="45"/>
                      <a:pt x="0" y="45"/>
                    </a:cubicBezTo>
                    <a:cubicBezTo>
                      <a:pt x="0" y="44"/>
                      <a:pt x="0" y="44"/>
                      <a:pt x="0" y="44"/>
                    </a:cubicBezTo>
                    <a:cubicBezTo>
                      <a:pt x="15" y="1"/>
                      <a:pt x="15" y="1"/>
                      <a:pt x="15" y="1"/>
                    </a:cubicBezTo>
                    <a:cubicBezTo>
                      <a:pt x="15" y="1"/>
                      <a:pt x="15" y="1"/>
                      <a:pt x="16" y="1"/>
                    </a:cubicBezTo>
                    <a:cubicBezTo>
                      <a:pt x="16" y="0"/>
                      <a:pt x="16" y="0"/>
                      <a:pt x="16" y="0"/>
                    </a:cubicBezTo>
                    <a:cubicBezTo>
                      <a:pt x="16" y="0"/>
                      <a:pt x="17" y="0"/>
                      <a:pt x="17" y="0"/>
                    </a:cubicBezTo>
                    <a:cubicBezTo>
                      <a:pt x="18" y="0"/>
                      <a:pt x="18" y="0"/>
                      <a:pt x="19" y="0"/>
                    </a:cubicBezTo>
                    <a:cubicBezTo>
                      <a:pt x="20" y="0"/>
                      <a:pt x="20" y="0"/>
                      <a:pt x="21" y="0"/>
                    </a:cubicBezTo>
                    <a:cubicBezTo>
                      <a:pt x="21" y="0"/>
                      <a:pt x="22" y="0"/>
                      <a:pt x="22" y="0"/>
                    </a:cubicBezTo>
                    <a:cubicBezTo>
                      <a:pt x="22" y="0"/>
                      <a:pt x="23" y="0"/>
                      <a:pt x="23" y="1"/>
                    </a:cubicBezTo>
                    <a:cubicBezTo>
                      <a:pt x="23" y="1"/>
                      <a:pt x="23" y="1"/>
                      <a:pt x="23" y="1"/>
                    </a:cubicBezTo>
                    <a:lnTo>
                      <a:pt x="38"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3" name="Freeform 652">
                <a:extLst>
                  <a:ext uri="{FF2B5EF4-FFF2-40B4-BE49-F238E27FC236}">
                    <a16:creationId xmlns:a16="http://schemas.microsoft.com/office/drawing/2014/main" id="{1C74E29F-5A89-4AE8-984E-12CA92074A61}"/>
                  </a:ext>
                </a:extLst>
              </p:cNvPr>
              <p:cNvSpPr>
                <a:spLocks noEditPoints="1"/>
              </p:cNvSpPr>
              <p:nvPr userDrawn="1"/>
            </p:nvSpPr>
            <p:spPr bwMode="auto">
              <a:xfrm>
                <a:off x="5837" y="3187"/>
                <a:ext cx="23" cy="35"/>
              </a:xfrm>
              <a:custGeom>
                <a:avLst/>
                <a:gdLst>
                  <a:gd name="T0" fmla="*/ 30 w 30"/>
                  <a:gd name="T1" fmla="*/ 33 h 46"/>
                  <a:gd name="T2" fmla="*/ 29 w 30"/>
                  <a:gd name="T3" fmla="*/ 36 h 46"/>
                  <a:gd name="T4" fmla="*/ 27 w 30"/>
                  <a:gd name="T5" fmla="*/ 40 h 46"/>
                  <a:gd name="T6" fmla="*/ 25 w 30"/>
                  <a:gd name="T7" fmla="*/ 42 h 46"/>
                  <a:gd name="T8" fmla="*/ 22 w 30"/>
                  <a:gd name="T9" fmla="*/ 44 h 46"/>
                  <a:gd name="T10" fmla="*/ 18 w 30"/>
                  <a:gd name="T11" fmla="*/ 45 h 46"/>
                  <a:gd name="T12" fmla="*/ 14 w 30"/>
                  <a:gd name="T13" fmla="*/ 46 h 46"/>
                  <a:gd name="T14" fmla="*/ 2 w 30"/>
                  <a:gd name="T15" fmla="*/ 46 h 46"/>
                  <a:gd name="T16" fmla="*/ 0 w 30"/>
                  <a:gd name="T17" fmla="*/ 45 h 46"/>
                  <a:gd name="T18" fmla="*/ 0 w 30"/>
                  <a:gd name="T19" fmla="*/ 43 h 46"/>
                  <a:gd name="T20" fmla="*/ 0 w 30"/>
                  <a:gd name="T21" fmla="*/ 3 h 46"/>
                  <a:gd name="T22" fmla="*/ 0 w 30"/>
                  <a:gd name="T23" fmla="*/ 1 h 46"/>
                  <a:gd name="T24" fmla="*/ 2 w 30"/>
                  <a:gd name="T25" fmla="*/ 0 h 46"/>
                  <a:gd name="T26" fmla="*/ 12 w 30"/>
                  <a:gd name="T27" fmla="*/ 0 h 46"/>
                  <a:gd name="T28" fmla="*/ 19 w 30"/>
                  <a:gd name="T29" fmla="*/ 1 h 46"/>
                  <a:gd name="T30" fmla="*/ 23 w 30"/>
                  <a:gd name="T31" fmla="*/ 3 h 46"/>
                  <a:gd name="T32" fmla="*/ 26 w 30"/>
                  <a:gd name="T33" fmla="*/ 7 h 46"/>
                  <a:gd name="T34" fmla="*/ 27 w 30"/>
                  <a:gd name="T35" fmla="*/ 12 h 46"/>
                  <a:gd name="T36" fmla="*/ 26 w 30"/>
                  <a:gd name="T37" fmla="*/ 15 h 46"/>
                  <a:gd name="T38" fmla="*/ 25 w 30"/>
                  <a:gd name="T39" fmla="*/ 17 h 46"/>
                  <a:gd name="T40" fmla="*/ 23 w 30"/>
                  <a:gd name="T41" fmla="*/ 20 h 46"/>
                  <a:gd name="T42" fmla="*/ 21 w 30"/>
                  <a:gd name="T43" fmla="*/ 21 h 46"/>
                  <a:gd name="T44" fmla="*/ 24 w 30"/>
                  <a:gd name="T45" fmla="*/ 23 h 46"/>
                  <a:gd name="T46" fmla="*/ 27 w 30"/>
                  <a:gd name="T47" fmla="*/ 25 h 46"/>
                  <a:gd name="T48" fmla="*/ 29 w 30"/>
                  <a:gd name="T49" fmla="*/ 28 h 46"/>
                  <a:gd name="T50" fmla="*/ 30 w 30"/>
                  <a:gd name="T51" fmla="*/ 33 h 46"/>
                  <a:gd name="T52" fmla="*/ 20 w 30"/>
                  <a:gd name="T53" fmla="*/ 12 h 46"/>
                  <a:gd name="T54" fmla="*/ 20 w 30"/>
                  <a:gd name="T55" fmla="*/ 9 h 46"/>
                  <a:gd name="T56" fmla="*/ 19 w 30"/>
                  <a:gd name="T57" fmla="*/ 7 h 46"/>
                  <a:gd name="T58" fmla="*/ 16 w 30"/>
                  <a:gd name="T59" fmla="*/ 5 h 46"/>
                  <a:gd name="T60" fmla="*/ 12 w 30"/>
                  <a:gd name="T61" fmla="*/ 5 h 46"/>
                  <a:gd name="T62" fmla="*/ 6 w 30"/>
                  <a:gd name="T63" fmla="*/ 5 h 46"/>
                  <a:gd name="T64" fmla="*/ 6 w 30"/>
                  <a:gd name="T65" fmla="*/ 20 h 46"/>
                  <a:gd name="T66" fmla="*/ 12 w 30"/>
                  <a:gd name="T67" fmla="*/ 20 h 46"/>
                  <a:gd name="T68" fmla="*/ 16 w 30"/>
                  <a:gd name="T69" fmla="*/ 19 h 46"/>
                  <a:gd name="T70" fmla="*/ 19 w 30"/>
                  <a:gd name="T71" fmla="*/ 17 h 46"/>
                  <a:gd name="T72" fmla="*/ 20 w 30"/>
                  <a:gd name="T73" fmla="*/ 15 h 46"/>
                  <a:gd name="T74" fmla="*/ 20 w 30"/>
                  <a:gd name="T75" fmla="*/ 12 h 46"/>
                  <a:gd name="T76" fmla="*/ 23 w 30"/>
                  <a:gd name="T77" fmla="*/ 33 h 46"/>
                  <a:gd name="T78" fmla="*/ 22 w 30"/>
                  <a:gd name="T79" fmla="*/ 29 h 46"/>
                  <a:gd name="T80" fmla="*/ 21 w 30"/>
                  <a:gd name="T81" fmla="*/ 27 h 46"/>
                  <a:gd name="T82" fmla="*/ 17 w 30"/>
                  <a:gd name="T83" fmla="*/ 25 h 46"/>
                  <a:gd name="T84" fmla="*/ 13 w 30"/>
                  <a:gd name="T85" fmla="*/ 25 h 46"/>
                  <a:gd name="T86" fmla="*/ 6 w 30"/>
                  <a:gd name="T87" fmla="*/ 25 h 46"/>
                  <a:gd name="T88" fmla="*/ 6 w 30"/>
                  <a:gd name="T89" fmla="*/ 41 h 46"/>
                  <a:gd name="T90" fmla="*/ 14 w 30"/>
                  <a:gd name="T91" fmla="*/ 41 h 46"/>
                  <a:gd name="T92" fmla="*/ 18 w 30"/>
                  <a:gd name="T93" fmla="*/ 40 h 46"/>
                  <a:gd name="T94" fmla="*/ 21 w 30"/>
                  <a:gd name="T95" fmla="*/ 39 h 46"/>
                  <a:gd name="T96" fmla="*/ 22 w 30"/>
                  <a:gd name="T97" fmla="*/ 36 h 46"/>
                  <a:gd name="T98" fmla="*/ 23 w 30"/>
                  <a:gd name="T9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46">
                    <a:moveTo>
                      <a:pt x="30" y="33"/>
                    </a:moveTo>
                    <a:cubicBezTo>
                      <a:pt x="30" y="34"/>
                      <a:pt x="29" y="35"/>
                      <a:pt x="29" y="36"/>
                    </a:cubicBezTo>
                    <a:cubicBezTo>
                      <a:pt x="29" y="38"/>
                      <a:pt x="28" y="39"/>
                      <a:pt x="27" y="40"/>
                    </a:cubicBezTo>
                    <a:cubicBezTo>
                      <a:pt x="27" y="41"/>
                      <a:pt x="26" y="42"/>
                      <a:pt x="25" y="42"/>
                    </a:cubicBezTo>
                    <a:cubicBezTo>
                      <a:pt x="24" y="43"/>
                      <a:pt x="23" y="44"/>
                      <a:pt x="22" y="44"/>
                    </a:cubicBezTo>
                    <a:cubicBezTo>
                      <a:pt x="21" y="45"/>
                      <a:pt x="20" y="45"/>
                      <a:pt x="18" y="45"/>
                    </a:cubicBezTo>
                    <a:cubicBezTo>
                      <a:pt x="17" y="45"/>
                      <a:pt x="15" y="46"/>
                      <a:pt x="14" y="46"/>
                    </a:cubicBezTo>
                    <a:cubicBezTo>
                      <a:pt x="2" y="46"/>
                      <a:pt x="2" y="46"/>
                      <a:pt x="2" y="46"/>
                    </a:cubicBezTo>
                    <a:cubicBezTo>
                      <a:pt x="1" y="46"/>
                      <a:pt x="1" y="45"/>
                      <a:pt x="0" y="45"/>
                    </a:cubicBezTo>
                    <a:cubicBezTo>
                      <a:pt x="0" y="45"/>
                      <a:pt x="0" y="44"/>
                      <a:pt x="0" y="43"/>
                    </a:cubicBezTo>
                    <a:cubicBezTo>
                      <a:pt x="0" y="3"/>
                      <a:pt x="0" y="3"/>
                      <a:pt x="0" y="3"/>
                    </a:cubicBezTo>
                    <a:cubicBezTo>
                      <a:pt x="0" y="2"/>
                      <a:pt x="0" y="1"/>
                      <a:pt x="0" y="1"/>
                    </a:cubicBezTo>
                    <a:cubicBezTo>
                      <a:pt x="1" y="0"/>
                      <a:pt x="1" y="0"/>
                      <a:pt x="2" y="0"/>
                    </a:cubicBezTo>
                    <a:cubicBezTo>
                      <a:pt x="12" y="0"/>
                      <a:pt x="12" y="0"/>
                      <a:pt x="12" y="0"/>
                    </a:cubicBezTo>
                    <a:cubicBezTo>
                      <a:pt x="15" y="0"/>
                      <a:pt x="17" y="0"/>
                      <a:pt x="19" y="1"/>
                    </a:cubicBezTo>
                    <a:cubicBezTo>
                      <a:pt x="21" y="1"/>
                      <a:pt x="22" y="2"/>
                      <a:pt x="23" y="3"/>
                    </a:cubicBezTo>
                    <a:cubicBezTo>
                      <a:pt x="24" y="4"/>
                      <a:pt x="25" y="5"/>
                      <a:pt x="26" y="7"/>
                    </a:cubicBezTo>
                    <a:cubicBezTo>
                      <a:pt x="26" y="8"/>
                      <a:pt x="27" y="10"/>
                      <a:pt x="27" y="12"/>
                    </a:cubicBezTo>
                    <a:cubicBezTo>
                      <a:pt x="27" y="13"/>
                      <a:pt x="26" y="14"/>
                      <a:pt x="26" y="15"/>
                    </a:cubicBezTo>
                    <a:cubicBezTo>
                      <a:pt x="26" y="16"/>
                      <a:pt x="26" y="17"/>
                      <a:pt x="25" y="17"/>
                    </a:cubicBezTo>
                    <a:cubicBezTo>
                      <a:pt x="25" y="18"/>
                      <a:pt x="24" y="19"/>
                      <a:pt x="23" y="20"/>
                    </a:cubicBezTo>
                    <a:cubicBezTo>
                      <a:pt x="22" y="20"/>
                      <a:pt x="22" y="21"/>
                      <a:pt x="21" y="21"/>
                    </a:cubicBezTo>
                    <a:cubicBezTo>
                      <a:pt x="22" y="21"/>
                      <a:pt x="23" y="22"/>
                      <a:pt x="24" y="23"/>
                    </a:cubicBezTo>
                    <a:cubicBezTo>
                      <a:pt x="25" y="23"/>
                      <a:pt x="26" y="24"/>
                      <a:pt x="27" y="25"/>
                    </a:cubicBezTo>
                    <a:cubicBezTo>
                      <a:pt x="28" y="26"/>
                      <a:pt x="28" y="27"/>
                      <a:pt x="29" y="28"/>
                    </a:cubicBezTo>
                    <a:cubicBezTo>
                      <a:pt x="29" y="30"/>
                      <a:pt x="30" y="31"/>
                      <a:pt x="30" y="33"/>
                    </a:cubicBezTo>
                    <a:close/>
                    <a:moveTo>
                      <a:pt x="20" y="12"/>
                    </a:moveTo>
                    <a:cubicBezTo>
                      <a:pt x="20" y="11"/>
                      <a:pt x="20" y="10"/>
                      <a:pt x="20" y="9"/>
                    </a:cubicBezTo>
                    <a:cubicBezTo>
                      <a:pt x="20" y="8"/>
                      <a:pt x="19" y="8"/>
                      <a:pt x="19" y="7"/>
                    </a:cubicBezTo>
                    <a:cubicBezTo>
                      <a:pt x="18" y="6"/>
                      <a:pt x="17" y="6"/>
                      <a:pt x="16" y="5"/>
                    </a:cubicBezTo>
                    <a:cubicBezTo>
                      <a:pt x="15" y="5"/>
                      <a:pt x="14" y="5"/>
                      <a:pt x="12" y="5"/>
                    </a:cubicBezTo>
                    <a:cubicBezTo>
                      <a:pt x="6" y="5"/>
                      <a:pt x="6" y="5"/>
                      <a:pt x="6" y="5"/>
                    </a:cubicBezTo>
                    <a:cubicBezTo>
                      <a:pt x="6" y="20"/>
                      <a:pt x="6" y="20"/>
                      <a:pt x="6" y="20"/>
                    </a:cubicBezTo>
                    <a:cubicBezTo>
                      <a:pt x="12" y="20"/>
                      <a:pt x="12" y="20"/>
                      <a:pt x="12" y="20"/>
                    </a:cubicBezTo>
                    <a:cubicBezTo>
                      <a:pt x="14" y="20"/>
                      <a:pt x="15" y="20"/>
                      <a:pt x="16" y="19"/>
                    </a:cubicBezTo>
                    <a:cubicBezTo>
                      <a:pt x="17" y="19"/>
                      <a:pt x="18" y="18"/>
                      <a:pt x="19" y="17"/>
                    </a:cubicBezTo>
                    <a:cubicBezTo>
                      <a:pt x="19" y="17"/>
                      <a:pt x="20" y="16"/>
                      <a:pt x="20" y="15"/>
                    </a:cubicBezTo>
                    <a:cubicBezTo>
                      <a:pt x="20" y="14"/>
                      <a:pt x="20" y="13"/>
                      <a:pt x="20" y="12"/>
                    </a:cubicBezTo>
                    <a:close/>
                    <a:moveTo>
                      <a:pt x="23" y="33"/>
                    </a:moveTo>
                    <a:cubicBezTo>
                      <a:pt x="23" y="32"/>
                      <a:pt x="23" y="30"/>
                      <a:pt x="22" y="29"/>
                    </a:cubicBezTo>
                    <a:cubicBezTo>
                      <a:pt x="22" y="28"/>
                      <a:pt x="21" y="27"/>
                      <a:pt x="21" y="27"/>
                    </a:cubicBezTo>
                    <a:cubicBezTo>
                      <a:pt x="20" y="26"/>
                      <a:pt x="19" y="25"/>
                      <a:pt x="17" y="25"/>
                    </a:cubicBezTo>
                    <a:cubicBezTo>
                      <a:pt x="16" y="25"/>
                      <a:pt x="15" y="25"/>
                      <a:pt x="13" y="25"/>
                    </a:cubicBezTo>
                    <a:cubicBezTo>
                      <a:pt x="6" y="25"/>
                      <a:pt x="6" y="25"/>
                      <a:pt x="6" y="25"/>
                    </a:cubicBezTo>
                    <a:cubicBezTo>
                      <a:pt x="6" y="41"/>
                      <a:pt x="6" y="41"/>
                      <a:pt x="6" y="41"/>
                    </a:cubicBezTo>
                    <a:cubicBezTo>
                      <a:pt x="14" y="41"/>
                      <a:pt x="14" y="41"/>
                      <a:pt x="14" y="41"/>
                    </a:cubicBezTo>
                    <a:cubicBezTo>
                      <a:pt x="16" y="41"/>
                      <a:pt x="17" y="40"/>
                      <a:pt x="18" y="40"/>
                    </a:cubicBezTo>
                    <a:cubicBezTo>
                      <a:pt x="19" y="40"/>
                      <a:pt x="20" y="39"/>
                      <a:pt x="21" y="39"/>
                    </a:cubicBezTo>
                    <a:cubicBezTo>
                      <a:pt x="21" y="38"/>
                      <a:pt x="22" y="37"/>
                      <a:pt x="22" y="36"/>
                    </a:cubicBezTo>
                    <a:cubicBezTo>
                      <a:pt x="23" y="35"/>
                      <a:pt x="23" y="34"/>
                      <a:pt x="23"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4" name="Freeform 653">
                <a:extLst>
                  <a:ext uri="{FF2B5EF4-FFF2-40B4-BE49-F238E27FC236}">
                    <a16:creationId xmlns:a16="http://schemas.microsoft.com/office/drawing/2014/main" id="{975B8A41-9A5A-4A18-AD3C-555D393AC94A}"/>
                  </a:ext>
                </a:extLst>
              </p:cNvPr>
              <p:cNvSpPr>
                <a:spLocks noEditPoints="1"/>
              </p:cNvSpPr>
              <p:nvPr userDrawn="1"/>
            </p:nvSpPr>
            <p:spPr bwMode="auto">
              <a:xfrm>
                <a:off x="5864" y="3186"/>
                <a:ext cx="31" cy="36"/>
              </a:xfrm>
              <a:custGeom>
                <a:avLst/>
                <a:gdLst>
                  <a:gd name="T0" fmla="*/ 41 w 41"/>
                  <a:gd name="T1" fmla="*/ 23 h 47"/>
                  <a:gd name="T2" fmla="*/ 39 w 41"/>
                  <a:gd name="T3" fmla="*/ 33 h 47"/>
                  <a:gd name="T4" fmla="*/ 36 w 41"/>
                  <a:gd name="T5" fmla="*/ 41 h 47"/>
                  <a:gd name="T6" fmla="*/ 29 w 41"/>
                  <a:gd name="T7" fmla="*/ 46 h 47"/>
                  <a:gd name="T8" fmla="*/ 20 w 41"/>
                  <a:gd name="T9" fmla="*/ 47 h 47"/>
                  <a:gd name="T10" fmla="*/ 11 w 41"/>
                  <a:gd name="T11" fmla="*/ 46 h 47"/>
                  <a:gd name="T12" fmla="*/ 5 w 41"/>
                  <a:gd name="T13" fmla="*/ 41 h 47"/>
                  <a:gd name="T14" fmla="*/ 1 w 41"/>
                  <a:gd name="T15" fmla="*/ 34 h 47"/>
                  <a:gd name="T16" fmla="*/ 0 w 41"/>
                  <a:gd name="T17" fmla="*/ 24 h 47"/>
                  <a:gd name="T18" fmla="*/ 1 w 41"/>
                  <a:gd name="T19" fmla="*/ 14 h 47"/>
                  <a:gd name="T20" fmla="*/ 5 w 41"/>
                  <a:gd name="T21" fmla="*/ 7 h 47"/>
                  <a:gd name="T22" fmla="*/ 12 w 41"/>
                  <a:gd name="T23" fmla="*/ 2 h 47"/>
                  <a:gd name="T24" fmla="*/ 21 w 41"/>
                  <a:gd name="T25" fmla="*/ 0 h 47"/>
                  <a:gd name="T26" fmla="*/ 30 w 41"/>
                  <a:gd name="T27" fmla="*/ 2 h 47"/>
                  <a:gd name="T28" fmla="*/ 36 w 41"/>
                  <a:gd name="T29" fmla="*/ 6 h 47"/>
                  <a:gd name="T30" fmla="*/ 40 w 41"/>
                  <a:gd name="T31" fmla="*/ 14 h 47"/>
                  <a:gd name="T32" fmla="*/ 41 w 41"/>
                  <a:gd name="T33" fmla="*/ 23 h 47"/>
                  <a:gd name="T34" fmla="*/ 34 w 41"/>
                  <a:gd name="T35" fmla="*/ 24 h 47"/>
                  <a:gd name="T36" fmla="*/ 34 w 41"/>
                  <a:gd name="T37" fmla="*/ 17 h 47"/>
                  <a:gd name="T38" fmla="*/ 31 w 41"/>
                  <a:gd name="T39" fmla="*/ 11 h 47"/>
                  <a:gd name="T40" fmla="*/ 27 w 41"/>
                  <a:gd name="T41" fmla="*/ 7 h 47"/>
                  <a:gd name="T42" fmla="*/ 21 w 41"/>
                  <a:gd name="T43" fmla="*/ 6 h 47"/>
                  <a:gd name="T44" fmla="*/ 14 w 41"/>
                  <a:gd name="T45" fmla="*/ 7 h 47"/>
                  <a:gd name="T46" fmla="*/ 10 w 41"/>
                  <a:gd name="T47" fmla="*/ 11 h 47"/>
                  <a:gd name="T48" fmla="*/ 7 w 41"/>
                  <a:gd name="T49" fmla="*/ 17 h 47"/>
                  <a:gd name="T50" fmla="*/ 7 w 41"/>
                  <a:gd name="T51" fmla="*/ 24 h 47"/>
                  <a:gd name="T52" fmla="*/ 7 w 41"/>
                  <a:gd name="T53" fmla="*/ 31 h 47"/>
                  <a:gd name="T54" fmla="*/ 9 w 41"/>
                  <a:gd name="T55" fmla="*/ 37 h 47"/>
                  <a:gd name="T56" fmla="*/ 14 w 41"/>
                  <a:gd name="T57" fmla="*/ 41 h 47"/>
                  <a:gd name="T58" fmla="*/ 20 w 41"/>
                  <a:gd name="T59" fmla="*/ 42 h 47"/>
                  <a:gd name="T60" fmla="*/ 27 w 41"/>
                  <a:gd name="T61" fmla="*/ 41 h 47"/>
                  <a:gd name="T62" fmla="*/ 31 w 41"/>
                  <a:gd name="T63" fmla="*/ 37 h 47"/>
                  <a:gd name="T64" fmla="*/ 34 w 41"/>
                  <a:gd name="T65" fmla="*/ 31 h 47"/>
                  <a:gd name="T66" fmla="*/ 34 w 41"/>
                  <a:gd name="T6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0" y="30"/>
                      <a:pt x="39" y="33"/>
                    </a:cubicBezTo>
                    <a:cubicBezTo>
                      <a:pt x="39" y="36"/>
                      <a:pt x="37" y="39"/>
                      <a:pt x="36" y="41"/>
                    </a:cubicBezTo>
                    <a:cubicBezTo>
                      <a:pt x="34" y="43"/>
                      <a:pt x="32" y="44"/>
                      <a:pt x="29" y="46"/>
                    </a:cubicBezTo>
                    <a:cubicBezTo>
                      <a:pt x="27" y="47"/>
                      <a:pt x="23" y="47"/>
                      <a:pt x="20" y="47"/>
                    </a:cubicBezTo>
                    <a:cubicBezTo>
                      <a:pt x="17" y="47"/>
                      <a:pt x="14" y="47"/>
                      <a:pt x="11" y="46"/>
                    </a:cubicBezTo>
                    <a:cubicBezTo>
                      <a:pt x="9" y="45"/>
                      <a:pt x="7" y="43"/>
                      <a:pt x="5" y="41"/>
                    </a:cubicBezTo>
                    <a:cubicBezTo>
                      <a:pt x="3" y="39"/>
                      <a:pt x="2" y="37"/>
                      <a:pt x="1" y="34"/>
                    </a:cubicBezTo>
                    <a:cubicBezTo>
                      <a:pt x="1" y="31"/>
                      <a:pt x="0" y="28"/>
                      <a:pt x="0" y="24"/>
                    </a:cubicBezTo>
                    <a:cubicBezTo>
                      <a:pt x="0" y="20"/>
                      <a:pt x="1" y="17"/>
                      <a:pt x="1" y="14"/>
                    </a:cubicBezTo>
                    <a:cubicBezTo>
                      <a:pt x="2" y="11"/>
                      <a:pt x="4" y="9"/>
                      <a:pt x="5" y="7"/>
                    </a:cubicBezTo>
                    <a:cubicBezTo>
                      <a:pt x="7" y="5"/>
                      <a:pt x="9" y="3"/>
                      <a:pt x="12" y="2"/>
                    </a:cubicBezTo>
                    <a:cubicBezTo>
                      <a:pt x="14" y="1"/>
                      <a:pt x="17" y="0"/>
                      <a:pt x="21" y="0"/>
                    </a:cubicBezTo>
                    <a:cubicBezTo>
                      <a:pt x="24" y="0"/>
                      <a:pt x="27" y="1"/>
                      <a:pt x="30" y="2"/>
                    </a:cubicBezTo>
                    <a:cubicBezTo>
                      <a:pt x="32" y="3"/>
                      <a:pt x="34" y="4"/>
                      <a:pt x="36" y="6"/>
                    </a:cubicBezTo>
                    <a:cubicBezTo>
                      <a:pt x="38" y="8"/>
                      <a:pt x="39" y="11"/>
                      <a:pt x="40" y="14"/>
                    </a:cubicBezTo>
                    <a:cubicBezTo>
                      <a:pt x="40" y="16"/>
                      <a:pt x="41" y="20"/>
                      <a:pt x="41" y="23"/>
                    </a:cubicBezTo>
                    <a:close/>
                    <a:moveTo>
                      <a:pt x="34" y="24"/>
                    </a:moveTo>
                    <a:cubicBezTo>
                      <a:pt x="34" y="21"/>
                      <a:pt x="34" y="19"/>
                      <a:pt x="34" y="17"/>
                    </a:cubicBezTo>
                    <a:cubicBezTo>
                      <a:pt x="33" y="14"/>
                      <a:pt x="32" y="12"/>
                      <a:pt x="31" y="11"/>
                    </a:cubicBezTo>
                    <a:cubicBezTo>
                      <a:pt x="30" y="9"/>
                      <a:pt x="29" y="8"/>
                      <a:pt x="27" y="7"/>
                    </a:cubicBezTo>
                    <a:cubicBezTo>
                      <a:pt x="25" y="6"/>
                      <a:pt x="23" y="6"/>
                      <a:pt x="21" y="6"/>
                    </a:cubicBezTo>
                    <a:cubicBezTo>
                      <a:pt x="18" y="6"/>
                      <a:pt x="16" y="6"/>
                      <a:pt x="14" y="7"/>
                    </a:cubicBezTo>
                    <a:cubicBezTo>
                      <a:pt x="12" y="8"/>
                      <a:pt x="11" y="9"/>
                      <a:pt x="10" y="11"/>
                    </a:cubicBezTo>
                    <a:cubicBezTo>
                      <a:pt x="9" y="13"/>
                      <a:pt x="8" y="15"/>
                      <a:pt x="7" y="17"/>
                    </a:cubicBezTo>
                    <a:cubicBezTo>
                      <a:pt x="7" y="19"/>
                      <a:pt x="7" y="21"/>
                      <a:pt x="7" y="24"/>
                    </a:cubicBezTo>
                    <a:cubicBezTo>
                      <a:pt x="7" y="26"/>
                      <a:pt x="7" y="29"/>
                      <a:pt x="7" y="31"/>
                    </a:cubicBezTo>
                    <a:cubicBezTo>
                      <a:pt x="8" y="33"/>
                      <a:pt x="8" y="35"/>
                      <a:pt x="9" y="37"/>
                    </a:cubicBezTo>
                    <a:cubicBezTo>
                      <a:pt x="10" y="38"/>
                      <a:pt x="12" y="40"/>
                      <a:pt x="14" y="41"/>
                    </a:cubicBezTo>
                    <a:cubicBezTo>
                      <a:pt x="15" y="42"/>
                      <a:pt x="18" y="42"/>
                      <a:pt x="20" y="42"/>
                    </a:cubicBezTo>
                    <a:cubicBezTo>
                      <a:pt x="23" y="42"/>
                      <a:pt x="25" y="42"/>
                      <a:pt x="27" y="41"/>
                    </a:cubicBezTo>
                    <a:cubicBezTo>
                      <a:pt x="29" y="40"/>
                      <a:pt x="30" y="38"/>
                      <a:pt x="31" y="37"/>
                    </a:cubicBezTo>
                    <a:cubicBezTo>
                      <a:pt x="32" y="35"/>
                      <a:pt x="33" y="33"/>
                      <a:pt x="34" y="31"/>
                    </a:cubicBezTo>
                    <a:cubicBezTo>
                      <a:pt x="34" y="29"/>
                      <a:pt x="34" y="26"/>
                      <a:pt x="34" y="2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5" name="Freeform 654">
                <a:extLst>
                  <a:ext uri="{FF2B5EF4-FFF2-40B4-BE49-F238E27FC236}">
                    <a16:creationId xmlns:a16="http://schemas.microsoft.com/office/drawing/2014/main" id="{27D6C795-903E-4878-96C5-59EC3E403F1F}"/>
                  </a:ext>
                </a:extLst>
              </p:cNvPr>
              <p:cNvSpPr>
                <a:spLocks/>
              </p:cNvSpPr>
              <p:nvPr userDrawn="1"/>
            </p:nvSpPr>
            <p:spPr bwMode="auto">
              <a:xfrm>
                <a:off x="5900" y="3186"/>
                <a:ext cx="21" cy="36"/>
              </a:xfrm>
              <a:custGeom>
                <a:avLst/>
                <a:gdLst>
                  <a:gd name="T0" fmla="*/ 28 w 28"/>
                  <a:gd name="T1" fmla="*/ 34 h 47"/>
                  <a:gd name="T2" fmla="*/ 27 w 28"/>
                  <a:gd name="T3" fmla="*/ 40 h 47"/>
                  <a:gd name="T4" fmla="*/ 23 w 28"/>
                  <a:gd name="T5" fmla="*/ 44 h 47"/>
                  <a:gd name="T6" fmla="*/ 18 w 28"/>
                  <a:gd name="T7" fmla="*/ 46 h 47"/>
                  <a:gd name="T8" fmla="*/ 12 w 28"/>
                  <a:gd name="T9" fmla="*/ 47 h 47"/>
                  <a:gd name="T10" fmla="*/ 8 w 28"/>
                  <a:gd name="T11" fmla="*/ 47 h 47"/>
                  <a:gd name="T12" fmla="*/ 5 w 28"/>
                  <a:gd name="T13" fmla="*/ 46 h 47"/>
                  <a:gd name="T14" fmla="*/ 2 w 28"/>
                  <a:gd name="T15" fmla="*/ 45 h 47"/>
                  <a:gd name="T16" fmla="*/ 1 w 28"/>
                  <a:gd name="T17" fmla="*/ 44 h 47"/>
                  <a:gd name="T18" fmla="*/ 0 w 28"/>
                  <a:gd name="T19" fmla="*/ 43 h 47"/>
                  <a:gd name="T20" fmla="*/ 0 w 28"/>
                  <a:gd name="T21" fmla="*/ 41 h 47"/>
                  <a:gd name="T22" fmla="*/ 0 w 28"/>
                  <a:gd name="T23" fmla="*/ 40 h 47"/>
                  <a:gd name="T24" fmla="*/ 0 w 28"/>
                  <a:gd name="T25" fmla="*/ 39 h 47"/>
                  <a:gd name="T26" fmla="*/ 0 w 28"/>
                  <a:gd name="T27" fmla="*/ 38 h 47"/>
                  <a:gd name="T28" fmla="*/ 1 w 28"/>
                  <a:gd name="T29" fmla="*/ 38 h 47"/>
                  <a:gd name="T30" fmla="*/ 2 w 28"/>
                  <a:gd name="T31" fmla="*/ 39 h 47"/>
                  <a:gd name="T32" fmla="*/ 5 w 28"/>
                  <a:gd name="T33" fmla="*/ 40 h 47"/>
                  <a:gd name="T34" fmla="*/ 8 w 28"/>
                  <a:gd name="T35" fmla="*/ 41 h 47"/>
                  <a:gd name="T36" fmla="*/ 13 w 28"/>
                  <a:gd name="T37" fmla="*/ 42 h 47"/>
                  <a:gd name="T38" fmla="*/ 16 w 28"/>
                  <a:gd name="T39" fmla="*/ 42 h 47"/>
                  <a:gd name="T40" fmla="*/ 19 w 28"/>
                  <a:gd name="T41" fmla="*/ 40 h 47"/>
                  <a:gd name="T42" fmla="*/ 21 w 28"/>
                  <a:gd name="T43" fmla="*/ 38 h 47"/>
                  <a:gd name="T44" fmla="*/ 21 w 28"/>
                  <a:gd name="T45" fmla="*/ 34 h 47"/>
                  <a:gd name="T46" fmla="*/ 21 w 28"/>
                  <a:gd name="T47" fmla="*/ 31 h 47"/>
                  <a:gd name="T48" fmla="*/ 18 w 28"/>
                  <a:gd name="T49" fmla="*/ 29 h 47"/>
                  <a:gd name="T50" fmla="*/ 15 w 28"/>
                  <a:gd name="T51" fmla="*/ 27 h 47"/>
                  <a:gd name="T52" fmla="*/ 11 w 28"/>
                  <a:gd name="T53" fmla="*/ 25 h 47"/>
                  <a:gd name="T54" fmla="*/ 7 w 28"/>
                  <a:gd name="T55" fmla="*/ 23 h 47"/>
                  <a:gd name="T56" fmla="*/ 4 w 28"/>
                  <a:gd name="T57" fmla="*/ 21 h 47"/>
                  <a:gd name="T58" fmla="*/ 2 w 28"/>
                  <a:gd name="T59" fmla="*/ 17 h 47"/>
                  <a:gd name="T60" fmla="*/ 1 w 28"/>
                  <a:gd name="T61" fmla="*/ 12 h 47"/>
                  <a:gd name="T62" fmla="*/ 2 w 28"/>
                  <a:gd name="T63" fmla="*/ 7 h 47"/>
                  <a:gd name="T64" fmla="*/ 5 w 28"/>
                  <a:gd name="T65" fmla="*/ 4 h 47"/>
                  <a:gd name="T66" fmla="*/ 9 w 28"/>
                  <a:gd name="T67" fmla="*/ 1 h 47"/>
                  <a:gd name="T68" fmla="*/ 15 w 28"/>
                  <a:gd name="T69" fmla="*/ 0 h 47"/>
                  <a:gd name="T70" fmla="*/ 18 w 28"/>
                  <a:gd name="T71" fmla="*/ 1 h 47"/>
                  <a:gd name="T72" fmla="*/ 21 w 28"/>
                  <a:gd name="T73" fmla="*/ 1 h 47"/>
                  <a:gd name="T74" fmla="*/ 23 w 28"/>
                  <a:gd name="T75" fmla="*/ 2 h 47"/>
                  <a:gd name="T76" fmla="*/ 24 w 28"/>
                  <a:gd name="T77" fmla="*/ 3 h 47"/>
                  <a:gd name="T78" fmla="*/ 25 w 28"/>
                  <a:gd name="T79" fmla="*/ 4 h 47"/>
                  <a:gd name="T80" fmla="*/ 25 w 28"/>
                  <a:gd name="T81" fmla="*/ 4 h 47"/>
                  <a:gd name="T82" fmla="*/ 25 w 28"/>
                  <a:gd name="T83" fmla="*/ 5 h 47"/>
                  <a:gd name="T84" fmla="*/ 25 w 28"/>
                  <a:gd name="T85" fmla="*/ 6 h 47"/>
                  <a:gd name="T86" fmla="*/ 25 w 28"/>
                  <a:gd name="T87" fmla="*/ 7 h 47"/>
                  <a:gd name="T88" fmla="*/ 25 w 28"/>
                  <a:gd name="T89" fmla="*/ 8 h 47"/>
                  <a:gd name="T90" fmla="*/ 25 w 28"/>
                  <a:gd name="T91" fmla="*/ 9 h 47"/>
                  <a:gd name="T92" fmla="*/ 24 w 28"/>
                  <a:gd name="T93" fmla="*/ 9 h 47"/>
                  <a:gd name="T94" fmla="*/ 23 w 28"/>
                  <a:gd name="T95" fmla="*/ 8 h 47"/>
                  <a:gd name="T96" fmla="*/ 21 w 28"/>
                  <a:gd name="T97" fmla="*/ 7 h 47"/>
                  <a:gd name="T98" fmla="*/ 18 w 28"/>
                  <a:gd name="T99" fmla="*/ 6 h 47"/>
                  <a:gd name="T100" fmla="*/ 15 w 28"/>
                  <a:gd name="T101" fmla="*/ 5 h 47"/>
                  <a:gd name="T102" fmla="*/ 11 w 28"/>
                  <a:gd name="T103" fmla="*/ 6 h 47"/>
                  <a:gd name="T104" fmla="*/ 9 w 28"/>
                  <a:gd name="T105" fmla="*/ 7 h 47"/>
                  <a:gd name="T106" fmla="*/ 8 w 28"/>
                  <a:gd name="T107" fmla="*/ 9 h 47"/>
                  <a:gd name="T108" fmla="*/ 7 w 28"/>
                  <a:gd name="T109" fmla="*/ 12 h 47"/>
                  <a:gd name="T110" fmla="*/ 8 w 28"/>
                  <a:gd name="T111" fmla="*/ 15 h 47"/>
                  <a:gd name="T112" fmla="*/ 10 w 28"/>
                  <a:gd name="T113" fmla="*/ 17 h 47"/>
                  <a:gd name="T114" fmla="*/ 14 w 28"/>
                  <a:gd name="T115" fmla="*/ 19 h 47"/>
                  <a:gd name="T116" fmla="*/ 17 w 28"/>
                  <a:gd name="T117" fmla="*/ 21 h 47"/>
                  <a:gd name="T118" fmla="*/ 21 w 28"/>
                  <a:gd name="T119" fmla="*/ 23 h 47"/>
                  <a:gd name="T120" fmla="*/ 25 w 28"/>
                  <a:gd name="T121" fmla="*/ 26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7" y="38"/>
                      <a:pt x="27" y="40"/>
                    </a:cubicBezTo>
                    <a:cubicBezTo>
                      <a:pt x="26" y="41"/>
                      <a:pt x="25" y="43"/>
                      <a:pt x="23" y="44"/>
                    </a:cubicBezTo>
                    <a:cubicBezTo>
                      <a:pt x="22" y="45"/>
                      <a:pt x="20" y="46"/>
                      <a:pt x="18" y="46"/>
                    </a:cubicBezTo>
                    <a:cubicBezTo>
                      <a:pt x="17" y="47"/>
                      <a:pt x="15" y="47"/>
                      <a:pt x="12" y="47"/>
                    </a:cubicBezTo>
                    <a:cubicBezTo>
                      <a:pt x="11" y="47"/>
                      <a:pt x="9" y="47"/>
                      <a:pt x="8" y="47"/>
                    </a:cubicBezTo>
                    <a:cubicBezTo>
                      <a:pt x="7" y="47"/>
                      <a:pt x="6" y="46"/>
                      <a:pt x="5" y="46"/>
                    </a:cubicBezTo>
                    <a:cubicBezTo>
                      <a:pt x="4" y="46"/>
                      <a:pt x="3" y="45"/>
                      <a:pt x="2" y="45"/>
                    </a:cubicBezTo>
                    <a:cubicBezTo>
                      <a:pt x="1" y="44"/>
                      <a:pt x="1" y="44"/>
                      <a:pt x="1" y="44"/>
                    </a:cubicBezTo>
                    <a:cubicBezTo>
                      <a:pt x="0" y="43"/>
                      <a:pt x="0" y="43"/>
                      <a:pt x="0" y="43"/>
                    </a:cubicBezTo>
                    <a:cubicBezTo>
                      <a:pt x="0" y="42"/>
                      <a:pt x="0" y="42"/>
                      <a:pt x="0" y="41"/>
                    </a:cubicBezTo>
                    <a:cubicBezTo>
                      <a:pt x="0" y="40"/>
                      <a:pt x="0" y="40"/>
                      <a:pt x="0" y="40"/>
                    </a:cubicBezTo>
                    <a:cubicBezTo>
                      <a:pt x="0" y="39"/>
                      <a:pt x="0" y="39"/>
                      <a:pt x="0" y="39"/>
                    </a:cubicBezTo>
                    <a:cubicBezTo>
                      <a:pt x="0" y="39"/>
                      <a:pt x="0" y="38"/>
                      <a:pt x="0" y="38"/>
                    </a:cubicBezTo>
                    <a:cubicBezTo>
                      <a:pt x="1" y="38"/>
                      <a:pt x="1" y="38"/>
                      <a:pt x="1" y="38"/>
                    </a:cubicBezTo>
                    <a:cubicBezTo>
                      <a:pt x="1" y="38"/>
                      <a:pt x="2" y="38"/>
                      <a:pt x="2" y="39"/>
                    </a:cubicBezTo>
                    <a:cubicBezTo>
                      <a:pt x="3" y="39"/>
                      <a:pt x="4" y="40"/>
                      <a:pt x="5" y="40"/>
                    </a:cubicBezTo>
                    <a:cubicBezTo>
                      <a:pt x="6" y="41"/>
                      <a:pt x="7" y="41"/>
                      <a:pt x="8" y="41"/>
                    </a:cubicBezTo>
                    <a:cubicBezTo>
                      <a:pt x="9" y="42"/>
                      <a:pt x="11" y="42"/>
                      <a:pt x="13" y="42"/>
                    </a:cubicBezTo>
                    <a:cubicBezTo>
                      <a:pt x="14" y="42"/>
                      <a:pt x="15" y="42"/>
                      <a:pt x="16" y="42"/>
                    </a:cubicBezTo>
                    <a:cubicBezTo>
                      <a:pt x="17" y="41"/>
                      <a:pt x="18" y="41"/>
                      <a:pt x="19" y="40"/>
                    </a:cubicBezTo>
                    <a:cubicBezTo>
                      <a:pt x="20" y="39"/>
                      <a:pt x="20" y="39"/>
                      <a:pt x="21" y="38"/>
                    </a:cubicBezTo>
                    <a:cubicBezTo>
                      <a:pt x="21" y="37"/>
                      <a:pt x="21" y="36"/>
                      <a:pt x="21" y="34"/>
                    </a:cubicBezTo>
                    <a:cubicBezTo>
                      <a:pt x="21" y="33"/>
                      <a:pt x="21" y="32"/>
                      <a:pt x="21" y="31"/>
                    </a:cubicBezTo>
                    <a:cubicBezTo>
                      <a:pt x="20" y="30"/>
                      <a:pt x="19" y="29"/>
                      <a:pt x="18" y="29"/>
                    </a:cubicBezTo>
                    <a:cubicBezTo>
                      <a:pt x="17" y="28"/>
                      <a:pt x="16" y="27"/>
                      <a:pt x="15" y="27"/>
                    </a:cubicBezTo>
                    <a:cubicBezTo>
                      <a:pt x="14" y="26"/>
                      <a:pt x="12" y="26"/>
                      <a:pt x="11" y="25"/>
                    </a:cubicBezTo>
                    <a:cubicBezTo>
                      <a:pt x="10" y="25"/>
                      <a:pt x="9" y="24"/>
                      <a:pt x="7" y="23"/>
                    </a:cubicBezTo>
                    <a:cubicBezTo>
                      <a:pt x="6" y="22"/>
                      <a:pt x="5" y="22"/>
                      <a:pt x="4" y="21"/>
                    </a:cubicBezTo>
                    <a:cubicBezTo>
                      <a:pt x="3" y="20"/>
                      <a:pt x="2" y="18"/>
                      <a:pt x="2" y="17"/>
                    </a:cubicBezTo>
                    <a:cubicBezTo>
                      <a:pt x="1" y="16"/>
                      <a:pt x="1" y="14"/>
                      <a:pt x="1" y="12"/>
                    </a:cubicBezTo>
                    <a:cubicBezTo>
                      <a:pt x="1" y="10"/>
                      <a:pt x="1" y="9"/>
                      <a:pt x="2" y="7"/>
                    </a:cubicBezTo>
                    <a:cubicBezTo>
                      <a:pt x="3" y="6"/>
                      <a:pt x="4" y="5"/>
                      <a:pt x="5" y="4"/>
                    </a:cubicBezTo>
                    <a:cubicBezTo>
                      <a:pt x="6" y="2"/>
                      <a:pt x="8" y="2"/>
                      <a:pt x="9" y="1"/>
                    </a:cubicBezTo>
                    <a:cubicBezTo>
                      <a:pt x="11" y="1"/>
                      <a:pt x="13" y="0"/>
                      <a:pt x="15" y="0"/>
                    </a:cubicBezTo>
                    <a:cubicBezTo>
                      <a:pt x="16" y="0"/>
                      <a:pt x="17" y="0"/>
                      <a:pt x="18" y="1"/>
                    </a:cubicBezTo>
                    <a:cubicBezTo>
                      <a:pt x="19" y="1"/>
                      <a:pt x="20" y="1"/>
                      <a:pt x="21" y="1"/>
                    </a:cubicBezTo>
                    <a:cubicBezTo>
                      <a:pt x="22" y="2"/>
                      <a:pt x="22" y="2"/>
                      <a:pt x="23" y="2"/>
                    </a:cubicBezTo>
                    <a:cubicBezTo>
                      <a:pt x="24" y="3"/>
                      <a:pt x="24" y="3"/>
                      <a:pt x="24" y="3"/>
                    </a:cubicBezTo>
                    <a:cubicBezTo>
                      <a:pt x="25" y="3"/>
                      <a:pt x="25" y="4"/>
                      <a:pt x="25" y="4"/>
                    </a:cubicBezTo>
                    <a:cubicBezTo>
                      <a:pt x="25" y="4"/>
                      <a:pt x="25" y="4"/>
                      <a:pt x="25" y="4"/>
                    </a:cubicBezTo>
                    <a:cubicBezTo>
                      <a:pt x="25" y="4"/>
                      <a:pt x="25" y="5"/>
                      <a:pt x="25" y="5"/>
                    </a:cubicBezTo>
                    <a:cubicBezTo>
                      <a:pt x="25" y="5"/>
                      <a:pt x="25" y="6"/>
                      <a:pt x="25" y="6"/>
                    </a:cubicBezTo>
                    <a:cubicBezTo>
                      <a:pt x="25" y="6"/>
                      <a:pt x="25" y="7"/>
                      <a:pt x="25" y="7"/>
                    </a:cubicBezTo>
                    <a:cubicBezTo>
                      <a:pt x="25" y="8"/>
                      <a:pt x="25" y="8"/>
                      <a:pt x="25" y="8"/>
                    </a:cubicBezTo>
                    <a:cubicBezTo>
                      <a:pt x="25" y="8"/>
                      <a:pt x="25" y="8"/>
                      <a:pt x="25" y="9"/>
                    </a:cubicBezTo>
                    <a:cubicBezTo>
                      <a:pt x="25" y="9"/>
                      <a:pt x="24" y="9"/>
                      <a:pt x="24" y="9"/>
                    </a:cubicBezTo>
                    <a:cubicBezTo>
                      <a:pt x="24" y="9"/>
                      <a:pt x="24" y="9"/>
                      <a:pt x="23" y="8"/>
                    </a:cubicBezTo>
                    <a:cubicBezTo>
                      <a:pt x="23" y="8"/>
                      <a:pt x="22" y="7"/>
                      <a:pt x="21" y="7"/>
                    </a:cubicBezTo>
                    <a:cubicBezTo>
                      <a:pt x="20" y="7"/>
                      <a:pt x="19" y="6"/>
                      <a:pt x="18" y="6"/>
                    </a:cubicBezTo>
                    <a:cubicBezTo>
                      <a:pt x="17" y="6"/>
                      <a:pt x="16" y="5"/>
                      <a:pt x="15" y="5"/>
                    </a:cubicBezTo>
                    <a:cubicBezTo>
                      <a:pt x="13" y="5"/>
                      <a:pt x="12" y="6"/>
                      <a:pt x="11" y="6"/>
                    </a:cubicBezTo>
                    <a:cubicBezTo>
                      <a:pt x="10" y="6"/>
                      <a:pt x="10" y="7"/>
                      <a:pt x="9" y="7"/>
                    </a:cubicBezTo>
                    <a:cubicBezTo>
                      <a:pt x="8" y="8"/>
                      <a:pt x="8" y="9"/>
                      <a:pt x="8" y="9"/>
                    </a:cubicBezTo>
                    <a:cubicBezTo>
                      <a:pt x="7" y="10"/>
                      <a:pt x="7" y="11"/>
                      <a:pt x="7" y="12"/>
                    </a:cubicBezTo>
                    <a:cubicBezTo>
                      <a:pt x="7" y="13"/>
                      <a:pt x="7" y="14"/>
                      <a:pt x="8" y="15"/>
                    </a:cubicBezTo>
                    <a:cubicBezTo>
                      <a:pt x="9" y="16"/>
                      <a:pt x="9" y="17"/>
                      <a:pt x="10" y="17"/>
                    </a:cubicBezTo>
                    <a:cubicBezTo>
                      <a:pt x="11" y="18"/>
                      <a:pt x="12" y="19"/>
                      <a:pt x="14" y="19"/>
                    </a:cubicBezTo>
                    <a:cubicBezTo>
                      <a:pt x="15" y="20"/>
                      <a:pt x="16" y="21"/>
                      <a:pt x="17" y="21"/>
                    </a:cubicBezTo>
                    <a:cubicBezTo>
                      <a:pt x="19" y="22"/>
                      <a:pt x="20" y="22"/>
                      <a:pt x="21" y="23"/>
                    </a:cubicBezTo>
                    <a:cubicBezTo>
                      <a:pt x="22" y="24"/>
                      <a:pt x="24" y="25"/>
                      <a:pt x="25" y="26"/>
                    </a:cubicBezTo>
                    <a:cubicBezTo>
                      <a:pt x="26" y="27"/>
                      <a:pt x="26" y="28"/>
                      <a:pt x="27" y="29"/>
                    </a:cubicBezTo>
                    <a:cubicBezTo>
                      <a:pt x="27" y="30"/>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6" name="Freeform 655">
                <a:extLst>
                  <a:ext uri="{FF2B5EF4-FFF2-40B4-BE49-F238E27FC236}">
                    <a16:creationId xmlns:a16="http://schemas.microsoft.com/office/drawing/2014/main" id="{0FCB0577-0661-41D8-B8B0-4FF35F46A930}"/>
                  </a:ext>
                </a:extLst>
              </p:cNvPr>
              <p:cNvSpPr>
                <a:spLocks/>
              </p:cNvSpPr>
              <p:nvPr userDrawn="1"/>
            </p:nvSpPr>
            <p:spPr bwMode="auto">
              <a:xfrm>
                <a:off x="5927" y="3187"/>
                <a:ext cx="26" cy="35"/>
              </a:xfrm>
              <a:custGeom>
                <a:avLst/>
                <a:gdLst>
                  <a:gd name="T0" fmla="*/ 35 w 35"/>
                  <a:gd name="T1" fmla="*/ 43 h 46"/>
                  <a:gd name="T2" fmla="*/ 35 w 35"/>
                  <a:gd name="T3" fmla="*/ 44 h 46"/>
                  <a:gd name="T4" fmla="*/ 34 w 35"/>
                  <a:gd name="T5" fmla="*/ 45 h 46"/>
                  <a:gd name="T6" fmla="*/ 33 w 35"/>
                  <a:gd name="T7" fmla="*/ 46 h 46"/>
                  <a:gd name="T8" fmla="*/ 32 w 35"/>
                  <a:gd name="T9" fmla="*/ 46 h 46"/>
                  <a:gd name="T10" fmla="*/ 30 w 35"/>
                  <a:gd name="T11" fmla="*/ 46 h 46"/>
                  <a:gd name="T12" fmla="*/ 29 w 35"/>
                  <a:gd name="T13" fmla="*/ 45 h 46"/>
                  <a:gd name="T14" fmla="*/ 27 w 35"/>
                  <a:gd name="T15" fmla="*/ 45 h 46"/>
                  <a:gd name="T16" fmla="*/ 26 w 35"/>
                  <a:gd name="T17" fmla="*/ 43 h 46"/>
                  <a:gd name="T18" fmla="*/ 25 w 35"/>
                  <a:gd name="T19" fmla="*/ 41 h 46"/>
                  <a:gd name="T20" fmla="*/ 11 w 35"/>
                  <a:gd name="T21" fmla="*/ 15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5 h 46"/>
                  <a:gd name="T38" fmla="*/ 5 w 35"/>
                  <a:gd name="T39" fmla="*/ 46 h 46"/>
                  <a:gd name="T40" fmla="*/ 3 w 35"/>
                  <a:gd name="T41" fmla="*/ 46 h 46"/>
                  <a:gd name="T42" fmla="*/ 2 w 35"/>
                  <a:gd name="T43" fmla="*/ 46 h 46"/>
                  <a:gd name="T44" fmla="*/ 1 w 35"/>
                  <a:gd name="T45" fmla="*/ 45 h 46"/>
                  <a:gd name="T46" fmla="*/ 1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8 w 35"/>
                  <a:gd name="T59" fmla="*/ 0 h 46"/>
                  <a:gd name="T60" fmla="*/ 9 w 35"/>
                  <a:gd name="T61" fmla="*/ 1 h 46"/>
                  <a:gd name="T62" fmla="*/ 10 w 35"/>
                  <a:gd name="T63" fmla="*/ 2 h 46"/>
                  <a:gd name="T64" fmla="*/ 11 w 35"/>
                  <a:gd name="T65" fmla="*/ 4 h 46"/>
                  <a:gd name="T66" fmla="*/ 22 w 35"/>
                  <a:gd name="T67" fmla="*/ 24 h 46"/>
                  <a:gd name="T68" fmla="*/ 24 w 35"/>
                  <a:gd name="T69" fmla="*/ 27 h 46"/>
                  <a:gd name="T70" fmla="*/ 26 w 35"/>
                  <a:gd name="T71" fmla="*/ 31 h 46"/>
                  <a:gd name="T72" fmla="*/ 27 w 35"/>
                  <a:gd name="T73" fmla="*/ 34 h 46"/>
                  <a:gd name="T74" fmla="*/ 29 w 35"/>
                  <a:gd name="T75" fmla="*/ 37 h 46"/>
                  <a:gd name="T76" fmla="*/ 29 w 35"/>
                  <a:gd name="T77" fmla="*/ 37 h 46"/>
                  <a:gd name="T78" fmla="*/ 29 w 35"/>
                  <a:gd name="T79" fmla="*/ 32 h 46"/>
                  <a:gd name="T80" fmla="*/ 29 w 35"/>
                  <a:gd name="T81" fmla="*/ 26 h 46"/>
                  <a:gd name="T82" fmla="*/ 29 w 35"/>
                  <a:gd name="T83" fmla="*/ 1 h 46"/>
                  <a:gd name="T84" fmla="*/ 29 w 35"/>
                  <a:gd name="T85" fmla="*/ 1 h 46"/>
                  <a:gd name="T86" fmla="*/ 29 w 35"/>
                  <a:gd name="T87" fmla="*/ 0 h 46"/>
                  <a:gd name="T88" fmla="*/ 30 w 35"/>
                  <a:gd name="T89" fmla="*/ 0 h 46"/>
                  <a:gd name="T90" fmla="*/ 32 w 35"/>
                  <a:gd name="T91" fmla="*/ 0 h 46"/>
                  <a:gd name="T92" fmla="*/ 33 w 35"/>
                  <a:gd name="T93" fmla="*/ 0 h 46"/>
                  <a:gd name="T94" fmla="*/ 34 w 35"/>
                  <a:gd name="T95" fmla="*/ 0 h 46"/>
                  <a:gd name="T96" fmla="*/ 35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5" y="44"/>
                      <a:pt x="35" y="44"/>
                    </a:cubicBezTo>
                    <a:cubicBezTo>
                      <a:pt x="34" y="45"/>
                      <a:pt x="34" y="45"/>
                      <a:pt x="34" y="45"/>
                    </a:cubicBezTo>
                    <a:cubicBezTo>
                      <a:pt x="34" y="45"/>
                      <a:pt x="33" y="45"/>
                      <a:pt x="33" y="46"/>
                    </a:cubicBezTo>
                    <a:cubicBezTo>
                      <a:pt x="33" y="46"/>
                      <a:pt x="32" y="46"/>
                      <a:pt x="32" y="46"/>
                    </a:cubicBezTo>
                    <a:cubicBezTo>
                      <a:pt x="30" y="46"/>
                      <a:pt x="30" y="46"/>
                      <a:pt x="30" y="46"/>
                    </a:cubicBezTo>
                    <a:cubicBezTo>
                      <a:pt x="30" y="46"/>
                      <a:pt x="29" y="46"/>
                      <a:pt x="29" y="45"/>
                    </a:cubicBezTo>
                    <a:cubicBezTo>
                      <a:pt x="28" y="45"/>
                      <a:pt x="28" y="45"/>
                      <a:pt x="27" y="45"/>
                    </a:cubicBezTo>
                    <a:cubicBezTo>
                      <a:pt x="27" y="44"/>
                      <a:pt x="26" y="44"/>
                      <a:pt x="26" y="43"/>
                    </a:cubicBezTo>
                    <a:cubicBezTo>
                      <a:pt x="25" y="43"/>
                      <a:pt x="25" y="42"/>
                      <a:pt x="25" y="41"/>
                    </a:cubicBezTo>
                    <a:cubicBezTo>
                      <a:pt x="11" y="15"/>
                      <a:pt x="11" y="15"/>
                      <a:pt x="11" y="15"/>
                    </a:cubicBezTo>
                    <a:cubicBezTo>
                      <a:pt x="10" y="14"/>
                      <a:pt x="9" y="13"/>
                      <a:pt x="8" y="11"/>
                    </a:cubicBezTo>
                    <a:cubicBezTo>
                      <a:pt x="8" y="10"/>
                      <a:pt x="7" y="8"/>
                      <a:pt x="6" y="7"/>
                    </a:cubicBezTo>
                    <a:cubicBezTo>
                      <a:pt x="6" y="7"/>
                      <a:pt x="6" y="7"/>
                      <a:pt x="6" y="7"/>
                    </a:cubicBezTo>
                    <a:cubicBezTo>
                      <a:pt x="6" y="8"/>
                      <a:pt x="6" y="10"/>
                      <a:pt x="6" y="12"/>
                    </a:cubicBezTo>
                    <a:cubicBezTo>
                      <a:pt x="6" y="14"/>
                      <a:pt x="6" y="15"/>
                      <a:pt x="6" y="17"/>
                    </a:cubicBezTo>
                    <a:cubicBezTo>
                      <a:pt x="6" y="45"/>
                      <a:pt x="6" y="45"/>
                      <a:pt x="6" y="45"/>
                    </a:cubicBezTo>
                    <a:cubicBezTo>
                      <a:pt x="6" y="45"/>
                      <a:pt x="6" y="45"/>
                      <a:pt x="6" y="45"/>
                    </a:cubicBezTo>
                    <a:cubicBezTo>
                      <a:pt x="6" y="45"/>
                      <a:pt x="6" y="45"/>
                      <a:pt x="6" y="45"/>
                    </a:cubicBezTo>
                    <a:cubicBezTo>
                      <a:pt x="6" y="46"/>
                      <a:pt x="5" y="46"/>
                      <a:pt x="5" y="46"/>
                    </a:cubicBezTo>
                    <a:cubicBezTo>
                      <a:pt x="5" y="46"/>
                      <a:pt x="4" y="46"/>
                      <a:pt x="3" y="46"/>
                    </a:cubicBezTo>
                    <a:cubicBezTo>
                      <a:pt x="3" y="46"/>
                      <a:pt x="2" y="46"/>
                      <a:pt x="2" y="46"/>
                    </a:cubicBezTo>
                    <a:cubicBezTo>
                      <a:pt x="2" y="46"/>
                      <a:pt x="1" y="46"/>
                      <a:pt x="1" y="45"/>
                    </a:cubicBezTo>
                    <a:cubicBezTo>
                      <a:pt x="1" y="45"/>
                      <a:pt x="1" y="45"/>
                      <a:pt x="1" y="45"/>
                    </a:cubicBezTo>
                    <a:cubicBezTo>
                      <a:pt x="0" y="45"/>
                      <a:pt x="0" y="45"/>
                      <a:pt x="0" y="45"/>
                    </a:cubicBezTo>
                    <a:cubicBezTo>
                      <a:pt x="0" y="3"/>
                      <a:pt x="0" y="3"/>
                      <a:pt x="0" y="3"/>
                    </a:cubicBezTo>
                    <a:cubicBezTo>
                      <a:pt x="0" y="2"/>
                      <a:pt x="1" y="1"/>
                      <a:pt x="1" y="1"/>
                    </a:cubicBezTo>
                    <a:cubicBezTo>
                      <a:pt x="2" y="0"/>
                      <a:pt x="2" y="0"/>
                      <a:pt x="3" y="0"/>
                    </a:cubicBezTo>
                    <a:cubicBezTo>
                      <a:pt x="6" y="0"/>
                      <a:pt x="6" y="0"/>
                      <a:pt x="6" y="0"/>
                    </a:cubicBezTo>
                    <a:cubicBezTo>
                      <a:pt x="7" y="0"/>
                      <a:pt x="7" y="0"/>
                      <a:pt x="8" y="0"/>
                    </a:cubicBezTo>
                    <a:cubicBezTo>
                      <a:pt x="8" y="0"/>
                      <a:pt x="9" y="1"/>
                      <a:pt x="9" y="1"/>
                    </a:cubicBezTo>
                    <a:cubicBezTo>
                      <a:pt x="9" y="1"/>
                      <a:pt x="10" y="1"/>
                      <a:pt x="10" y="2"/>
                    </a:cubicBezTo>
                    <a:cubicBezTo>
                      <a:pt x="10" y="2"/>
                      <a:pt x="11" y="3"/>
                      <a:pt x="11" y="4"/>
                    </a:cubicBezTo>
                    <a:cubicBezTo>
                      <a:pt x="22" y="24"/>
                      <a:pt x="22" y="24"/>
                      <a:pt x="22" y="24"/>
                    </a:cubicBezTo>
                    <a:cubicBezTo>
                      <a:pt x="23" y="25"/>
                      <a:pt x="23" y="26"/>
                      <a:pt x="24" y="27"/>
                    </a:cubicBezTo>
                    <a:cubicBezTo>
                      <a:pt x="24" y="28"/>
                      <a:pt x="25" y="30"/>
                      <a:pt x="26" y="31"/>
                    </a:cubicBezTo>
                    <a:cubicBezTo>
                      <a:pt x="26" y="32"/>
                      <a:pt x="27" y="33"/>
                      <a:pt x="27" y="34"/>
                    </a:cubicBezTo>
                    <a:cubicBezTo>
                      <a:pt x="28" y="35"/>
                      <a:pt x="28" y="36"/>
                      <a:pt x="29" y="37"/>
                    </a:cubicBezTo>
                    <a:cubicBezTo>
                      <a:pt x="29" y="37"/>
                      <a:pt x="29" y="37"/>
                      <a:pt x="29" y="37"/>
                    </a:cubicBezTo>
                    <a:cubicBezTo>
                      <a:pt x="29" y="35"/>
                      <a:pt x="29" y="34"/>
                      <a:pt x="29" y="32"/>
                    </a:cubicBezTo>
                    <a:cubicBezTo>
                      <a:pt x="29" y="30"/>
                      <a:pt x="29" y="28"/>
                      <a:pt x="29" y="26"/>
                    </a:cubicBezTo>
                    <a:cubicBezTo>
                      <a:pt x="29" y="1"/>
                      <a:pt x="29" y="1"/>
                      <a:pt x="29" y="1"/>
                    </a:cubicBezTo>
                    <a:cubicBezTo>
                      <a:pt x="29" y="1"/>
                      <a:pt x="29" y="1"/>
                      <a:pt x="29" y="1"/>
                    </a:cubicBezTo>
                    <a:cubicBezTo>
                      <a:pt x="29" y="0"/>
                      <a:pt x="29" y="0"/>
                      <a:pt x="29" y="0"/>
                    </a:cubicBezTo>
                    <a:cubicBezTo>
                      <a:pt x="30" y="0"/>
                      <a:pt x="30" y="0"/>
                      <a:pt x="30" y="0"/>
                    </a:cubicBezTo>
                    <a:cubicBezTo>
                      <a:pt x="31" y="0"/>
                      <a:pt x="31" y="0"/>
                      <a:pt x="32" y="0"/>
                    </a:cubicBezTo>
                    <a:cubicBezTo>
                      <a:pt x="32" y="0"/>
                      <a:pt x="33" y="0"/>
                      <a:pt x="33" y="0"/>
                    </a:cubicBezTo>
                    <a:cubicBezTo>
                      <a:pt x="34" y="0"/>
                      <a:pt x="34" y="0"/>
                      <a:pt x="34" y="0"/>
                    </a:cubicBezTo>
                    <a:cubicBezTo>
                      <a:pt x="34" y="0"/>
                      <a:pt x="35" y="0"/>
                      <a:pt x="35"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7" name="Freeform 656">
                <a:extLst>
                  <a:ext uri="{FF2B5EF4-FFF2-40B4-BE49-F238E27FC236}">
                    <a16:creationId xmlns:a16="http://schemas.microsoft.com/office/drawing/2014/main" id="{87164D74-93E0-43F4-8D4E-0604D8FFFE24}"/>
                  </a:ext>
                </a:extLst>
              </p:cNvPr>
              <p:cNvSpPr>
                <a:spLocks/>
              </p:cNvSpPr>
              <p:nvPr userDrawn="1"/>
            </p:nvSpPr>
            <p:spPr bwMode="auto">
              <a:xfrm>
                <a:off x="5962" y="3187"/>
                <a:ext cx="5" cy="35"/>
              </a:xfrm>
              <a:custGeom>
                <a:avLst/>
                <a:gdLst>
                  <a:gd name="T0" fmla="*/ 6 w 6"/>
                  <a:gd name="T1" fmla="*/ 45 h 46"/>
                  <a:gd name="T2" fmla="*/ 6 w 6"/>
                  <a:gd name="T3" fmla="*/ 45 h 46"/>
                  <a:gd name="T4" fmla="*/ 5 w 6"/>
                  <a:gd name="T5" fmla="*/ 45 h 46"/>
                  <a:gd name="T6" fmla="*/ 4 w 6"/>
                  <a:gd name="T7" fmla="*/ 46 h 46"/>
                  <a:gd name="T8" fmla="*/ 3 w 6"/>
                  <a:gd name="T9" fmla="*/ 46 h 46"/>
                  <a:gd name="T10" fmla="*/ 1 w 6"/>
                  <a:gd name="T11" fmla="*/ 46 h 46"/>
                  <a:gd name="T12" fmla="*/ 1 w 6"/>
                  <a:gd name="T13" fmla="*/ 45 h 46"/>
                  <a:gd name="T14" fmla="*/ 0 w 6"/>
                  <a:gd name="T15" fmla="*/ 45 h 46"/>
                  <a:gd name="T16" fmla="*/ 0 w 6"/>
                  <a:gd name="T17" fmla="*/ 45 h 46"/>
                  <a:gd name="T18" fmla="*/ 0 w 6"/>
                  <a:gd name="T19" fmla="*/ 1 h 46"/>
                  <a:gd name="T20" fmla="*/ 0 w 6"/>
                  <a:gd name="T21" fmla="*/ 0 h 46"/>
                  <a:gd name="T22" fmla="*/ 1 w 6"/>
                  <a:gd name="T23" fmla="*/ 0 h 46"/>
                  <a:gd name="T24" fmla="*/ 2 w 6"/>
                  <a:gd name="T25" fmla="*/ 0 h 46"/>
                  <a:gd name="T26" fmla="*/ 3 w 6"/>
                  <a:gd name="T27" fmla="*/ 0 h 46"/>
                  <a:gd name="T28" fmla="*/ 4 w 6"/>
                  <a:gd name="T29" fmla="*/ 0 h 46"/>
                  <a:gd name="T30" fmla="*/ 5 w 6"/>
                  <a:gd name="T31" fmla="*/ 0 h 46"/>
                  <a:gd name="T32" fmla="*/ 6 w 6"/>
                  <a:gd name="T33" fmla="*/ 0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6" y="45"/>
                      <a:pt x="5" y="45"/>
                    </a:cubicBezTo>
                    <a:cubicBezTo>
                      <a:pt x="5" y="46"/>
                      <a:pt x="5" y="46"/>
                      <a:pt x="4" y="46"/>
                    </a:cubicBezTo>
                    <a:cubicBezTo>
                      <a:pt x="4" y="46"/>
                      <a:pt x="4" y="46"/>
                      <a:pt x="3" y="46"/>
                    </a:cubicBezTo>
                    <a:cubicBezTo>
                      <a:pt x="2" y="46"/>
                      <a:pt x="2" y="46"/>
                      <a:pt x="1" y="46"/>
                    </a:cubicBezTo>
                    <a:cubicBezTo>
                      <a:pt x="1" y="46"/>
                      <a:pt x="1" y="46"/>
                      <a:pt x="1" y="45"/>
                    </a:cubicBezTo>
                    <a:cubicBezTo>
                      <a:pt x="0" y="45"/>
                      <a:pt x="0" y="45"/>
                      <a:pt x="0" y="45"/>
                    </a:cubicBezTo>
                    <a:cubicBezTo>
                      <a:pt x="0" y="45"/>
                      <a:pt x="0" y="45"/>
                      <a:pt x="0" y="45"/>
                    </a:cubicBezTo>
                    <a:cubicBezTo>
                      <a:pt x="0" y="1"/>
                      <a:pt x="0" y="1"/>
                      <a:pt x="0" y="1"/>
                    </a:cubicBezTo>
                    <a:cubicBezTo>
                      <a:pt x="0" y="1"/>
                      <a:pt x="0" y="1"/>
                      <a:pt x="0" y="0"/>
                    </a:cubicBezTo>
                    <a:cubicBezTo>
                      <a:pt x="0" y="0"/>
                      <a:pt x="0" y="0"/>
                      <a:pt x="1" y="0"/>
                    </a:cubicBezTo>
                    <a:cubicBezTo>
                      <a:pt x="1" y="0"/>
                      <a:pt x="1" y="0"/>
                      <a:pt x="2" y="0"/>
                    </a:cubicBezTo>
                    <a:cubicBezTo>
                      <a:pt x="2" y="0"/>
                      <a:pt x="2" y="0"/>
                      <a:pt x="3" y="0"/>
                    </a:cubicBezTo>
                    <a:cubicBezTo>
                      <a:pt x="4" y="0"/>
                      <a:pt x="4" y="0"/>
                      <a:pt x="4" y="0"/>
                    </a:cubicBezTo>
                    <a:cubicBezTo>
                      <a:pt x="5" y="0"/>
                      <a:pt x="5" y="0"/>
                      <a:pt x="5" y="0"/>
                    </a:cubicBezTo>
                    <a:cubicBezTo>
                      <a:pt x="6" y="0"/>
                      <a:pt x="6" y="0"/>
                      <a:pt x="6" y="0"/>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8" name="Freeform 657">
                <a:extLst>
                  <a:ext uri="{FF2B5EF4-FFF2-40B4-BE49-F238E27FC236}">
                    <a16:creationId xmlns:a16="http://schemas.microsoft.com/office/drawing/2014/main" id="{74BB6F93-D455-4CE1-853D-0E7B167498D7}"/>
                  </a:ext>
                </a:extLst>
              </p:cNvPr>
              <p:cNvSpPr>
                <a:spLocks noEditPoints="1"/>
              </p:cNvSpPr>
              <p:nvPr userDrawn="1"/>
            </p:nvSpPr>
            <p:spPr bwMode="auto">
              <a:xfrm>
                <a:off x="5972" y="3187"/>
                <a:ext cx="29" cy="35"/>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5 w 39"/>
                  <a:gd name="T11" fmla="*/ 46 h 46"/>
                  <a:gd name="T12" fmla="*/ 34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6 w 39"/>
                  <a:gd name="T27" fmla="*/ 45 h 46"/>
                  <a:gd name="T28" fmla="*/ 5 w 39"/>
                  <a:gd name="T29" fmla="*/ 46 h 46"/>
                  <a:gd name="T30" fmla="*/ 3 w 39"/>
                  <a:gd name="T31" fmla="*/ 46 h 46"/>
                  <a:gd name="T32" fmla="*/ 1 w 39"/>
                  <a:gd name="T33" fmla="*/ 46 h 46"/>
                  <a:gd name="T34" fmla="*/ 1 w 39"/>
                  <a:gd name="T35" fmla="*/ 45 h 46"/>
                  <a:gd name="T36" fmla="*/ 0 w 39"/>
                  <a:gd name="T37" fmla="*/ 45 h 46"/>
                  <a:gd name="T38" fmla="*/ 1 w 39"/>
                  <a:gd name="T39" fmla="*/ 43 h 46"/>
                  <a:gd name="T40" fmla="*/ 16 w 39"/>
                  <a:gd name="T41" fmla="*/ 1 h 46"/>
                  <a:gd name="T42" fmla="*/ 16 w 39"/>
                  <a:gd name="T43" fmla="*/ 0 h 46"/>
                  <a:gd name="T44" fmla="*/ 17 w 39"/>
                  <a:gd name="T45" fmla="*/ 0 h 46"/>
                  <a:gd name="T46" fmla="*/ 18 w 39"/>
                  <a:gd name="T47" fmla="*/ 0 h 46"/>
                  <a:gd name="T48" fmla="*/ 20 w 39"/>
                  <a:gd name="T49" fmla="*/ 0 h 46"/>
                  <a:gd name="T50" fmla="*/ 22 w 39"/>
                  <a:gd name="T51" fmla="*/ 0 h 46"/>
                  <a:gd name="T52" fmla="*/ 23 w 39"/>
                  <a:gd name="T53" fmla="*/ 0 h 46"/>
                  <a:gd name="T54" fmla="*/ 23 w 39"/>
                  <a:gd name="T55" fmla="*/ 1 h 46"/>
                  <a:gd name="T56" fmla="*/ 24 w 39"/>
                  <a:gd name="T57" fmla="*/ 1 h 46"/>
                  <a:gd name="T58" fmla="*/ 39 w 39"/>
                  <a:gd name="T59" fmla="*/ 43 h 46"/>
                  <a:gd name="T60" fmla="*/ 20 w 39"/>
                  <a:gd name="T61" fmla="*/ 6 h 46"/>
                  <a:gd name="T62" fmla="*/ 20 w 39"/>
                  <a:gd name="T63" fmla="*/ 6 h 46"/>
                  <a:gd name="T64" fmla="*/ 12 w 39"/>
                  <a:gd name="T65" fmla="*/ 29 h 46"/>
                  <a:gd name="T66" fmla="*/ 27 w 39"/>
                  <a:gd name="T67" fmla="*/ 29 h 46"/>
                  <a:gd name="T68" fmla="*/ 20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6"/>
                      <a:pt x="39" y="46"/>
                      <a:pt x="38" y="46"/>
                    </a:cubicBezTo>
                    <a:cubicBezTo>
                      <a:pt x="38" y="46"/>
                      <a:pt x="37" y="46"/>
                      <a:pt x="36" y="46"/>
                    </a:cubicBezTo>
                    <a:cubicBezTo>
                      <a:pt x="36" y="46"/>
                      <a:pt x="35" y="46"/>
                      <a:pt x="35" y="46"/>
                    </a:cubicBezTo>
                    <a:cubicBezTo>
                      <a:pt x="34" y="46"/>
                      <a:pt x="34" y="46"/>
                      <a:pt x="34" y="46"/>
                    </a:cubicBezTo>
                    <a:cubicBezTo>
                      <a:pt x="34" y="45"/>
                      <a:pt x="33" y="45"/>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6" y="45"/>
                      <a:pt x="6" y="45"/>
                    </a:cubicBezTo>
                    <a:cubicBezTo>
                      <a:pt x="5" y="46"/>
                      <a:pt x="5" y="46"/>
                      <a:pt x="5" y="46"/>
                    </a:cubicBezTo>
                    <a:cubicBezTo>
                      <a:pt x="4" y="46"/>
                      <a:pt x="4" y="46"/>
                      <a:pt x="3" y="46"/>
                    </a:cubicBezTo>
                    <a:cubicBezTo>
                      <a:pt x="2" y="46"/>
                      <a:pt x="2" y="46"/>
                      <a:pt x="1" y="46"/>
                    </a:cubicBezTo>
                    <a:cubicBezTo>
                      <a:pt x="1" y="46"/>
                      <a:pt x="1" y="46"/>
                      <a:pt x="1" y="45"/>
                    </a:cubicBezTo>
                    <a:cubicBezTo>
                      <a:pt x="0" y="45"/>
                      <a:pt x="0" y="45"/>
                      <a:pt x="0" y="45"/>
                    </a:cubicBezTo>
                    <a:cubicBezTo>
                      <a:pt x="0" y="44"/>
                      <a:pt x="0" y="44"/>
                      <a:pt x="1" y="43"/>
                    </a:cubicBezTo>
                    <a:cubicBezTo>
                      <a:pt x="16" y="1"/>
                      <a:pt x="16" y="1"/>
                      <a:pt x="16" y="1"/>
                    </a:cubicBezTo>
                    <a:cubicBezTo>
                      <a:pt x="16" y="1"/>
                      <a:pt x="16" y="1"/>
                      <a:pt x="16" y="0"/>
                    </a:cubicBezTo>
                    <a:cubicBezTo>
                      <a:pt x="16" y="0"/>
                      <a:pt x="17" y="0"/>
                      <a:pt x="17" y="0"/>
                    </a:cubicBezTo>
                    <a:cubicBezTo>
                      <a:pt x="17" y="0"/>
                      <a:pt x="18" y="0"/>
                      <a:pt x="18" y="0"/>
                    </a:cubicBezTo>
                    <a:cubicBezTo>
                      <a:pt x="18" y="0"/>
                      <a:pt x="19" y="0"/>
                      <a:pt x="20" y="0"/>
                    </a:cubicBezTo>
                    <a:cubicBezTo>
                      <a:pt x="20" y="0"/>
                      <a:pt x="21" y="0"/>
                      <a:pt x="22" y="0"/>
                    </a:cubicBezTo>
                    <a:cubicBezTo>
                      <a:pt x="22" y="0"/>
                      <a:pt x="22" y="0"/>
                      <a:pt x="23" y="0"/>
                    </a:cubicBezTo>
                    <a:cubicBezTo>
                      <a:pt x="23" y="0"/>
                      <a:pt x="23" y="0"/>
                      <a:pt x="23" y="1"/>
                    </a:cubicBezTo>
                    <a:cubicBezTo>
                      <a:pt x="24" y="1"/>
                      <a:pt x="24" y="1"/>
                      <a:pt x="24" y="1"/>
                    </a:cubicBezTo>
                    <a:lnTo>
                      <a:pt x="39" y="43"/>
                    </a:lnTo>
                    <a:close/>
                    <a:moveTo>
                      <a:pt x="20" y="6"/>
                    </a:moveTo>
                    <a:cubicBezTo>
                      <a:pt x="20" y="6"/>
                      <a:pt x="20" y="6"/>
                      <a:pt x="20" y="6"/>
                    </a:cubicBezTo>
                    <a:cubicBezTo>
                      <a:pt x="12" y="29"/>
                      <a:pt x="12" y="29"/>
                      <a:pt x="12" y="29"/>
                    </a:cubicBezTo>
                    <a:cubicBezTo>
                      <a:pt x="27" y="29"/>
                      <a:pt x="27" y="29"/>
                      <a:pt x="27"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9" name="Freeform 658">
                <a:extLst>
                  <a:ext uri="{FF2B5EF4-FFF2-40B4-BE49-F238E27FC236}">
                    <a16:creationId xmlns:a16="http://schemas.microsoft.com/office/drawing/2014/main" id="{23BEE774-0FE3-421A-A459-2D45EEBCEF67}"/>
                  </a:ext>
                </a:extLst>
              </p:cNvPr>
              <p:cNvSpPr>
                <a:spLocks noEditPoints="1"/>
              </p:cNvSpPr>
              <p:nvPr userDrawn="1"/>
            </p:nvSpPr>
            <p:spPr bwMode="auto">
              <a:xfrm>
                <a:off x="6015" y="3187"/>
                <a:ext cx="30" cy="35"/>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5 w 39"/>
                  <a:gd name="T11" fmla="*/ 46 h 46"/>
                  <a:gd name="T12" fmla="*/ 34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6 w 39"/>
                  <a:gd name="T27" fmla="*/ 45 h 46"/>
                  <a:gd name="T28" fmla="*/ 5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6 w 39"/>
                  <a:gd name="T41" fmla="*/ 1 h 46"/>
                  <a:gd name="T42" fmla="*/ 16 w 39"/>
                  <a:gd name="T43" fmla="*/ 0 h 46"/>
                  <a:gd name="T44" fmla="*/ 17 w 39"/>
                  <a:gd name="T45" fmla="*/ 0 h 46"/>
                  <a:gd name="T46" fmla="*/ 18 w 39"/>
                  <a:gd name="T47" fmla="*/ 0 h 46"/>
                  <a:gd name="T48" fmla="*/ 20 w 39"/>
                  <a:gd name="T49" fmla="*/ 0 h 46"/>
                  <a:gd name="T50" fmla="*/ 22 w 39"/>
                  <a:gd name="T51" fmla="*/ 0 h 46"/>
                  <a:gd name="T52" fmla="*/ 23 w 39"/>
                  <a:gd name="T53" fmla="*/ 0 h 46"/>
                  <a:gd name="T54" fmla="*/ 23 w 39"/>
                  <a:gd name="T55" fmla="*/ 1 h 46"/>
                  <a:gd name="T56" fmla="*/ 24 w 39"/>
                  <a:gd name="T57" fmla="*/ 1 h 46"/>
                  <a:gd name="T58" fmla="*/ 39 w 39"/>
                  <a:gd name="T59" fmla="*/ 43 h 46"/>
                  <a:gd name="T60" fmla="*/ 19 w 39"/>
                  <a:gd name="T61" fmla="*/ 6 h 46"/>
                  <a:gd name="T62" fmla="*/ 19 w 39"/>
                  <a:gd name="T63" fmla="*/ 6 h 46"/>
                  <a:gd name="T64" fmla="*/ 12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6"/>
                      <a:pt x="39" y="46"/>
                      <a:pt x="38" y="46"/>
                    </a:cubicBezTo>
                    <a:cubicBezTo>
                      <a:pt x="38" y="46"/>
                      <a:pt x="37" y="46"/>
                      <a:pt x="36" y="46"/>
                    </a:cubicBezTo>
                    <a:cubicBezTo>
                      <a:pt x="36" y="46"/>
                      <a:pt x="35" y="46"/>
                      <a:pt x="35" y="46"/>
                    </a:cubicBezTo>
                    <a:cubicBezTo>
                      <a:pt x="34" y="46"/>
                      <a:pt x="34" y="46"/>
                      <a:pt x="34" y="46"/>
                    </a:cubicBezTo>
                    <a:cubicBezTo>
                      <a:pt x="33" y="45"/>
                      <a:pt x="33" y="45"/>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6" y="45"/>
                      <a:pt x="6" y="45"/>
                    </a:cubicBezTo>
                    <a:cubicBezTo>
                      <a:pt x="5" y="46"/>
                      <a:pt x="5" y="46"/>
                      <a:pt x="5" y="46"/>
                    </a:cubicBezTo>
                    <a:cubicBezTo>
                      <a:pt x="4" y="46"/>
                      <a:pt x="4" y="46"/>
                      <a:pt x="3" y="46"/>
                    </a:cubicBezTo>
                    <a:cubicBezTo>
                      <a:pt x="2" y="46"/>
                      <a:pt x="2" y="46"/>
                      <a:pt x="1" y="46"/>
                    </a:cubicBezTo>
                    <a:cubicBezTo>
                      <a:pt x="1" y="46"/>
                      <a:pt x="1" y="46"/>
                      <a:pt x="0" y="45"/>
                    </a:cubicBezTo>
                    <a:cubicBezTo>
                      <a:pt x="0" y="45"/>
                      <a:pt x="0" y="45"/>
                      <a:pt x="0" y="45"/>
                    </a:cubicBezTo>
                    <a:cubicBezTo>
                      <a:pt x="0" y="44"/>
                      <a:pt x="0" y="44"/>
                      <a:pt x="0" y="43"/>
                    </a:cubicBezTo>
                    <a:cubicBezTo>
                      <a:pt x="16" y="1"/>
                      <a:pt x="16" y="1"/>
                      <a:pt x="16" y="1"/>
                    </a:cubicBezTo>
                    <a:cubicBezTo>
                      <a:pt x="16" y="1"/>
                      <a:pt x="16" y="1"/>
                      <a:pt x="16" y="0"/>
                    </a:cubicBezTo>
                    <a:cubicBezTo>
                      <a:pt x="16" y="0"/>
                      <a:pt x="16" y="0"/>
                      <a:pt x="17" y="0"/>
                    </a:cubicBezTo>
                    <a:cubicBezTo>
                      <a:pt x="17" y="0"/>
                      <a:pt x="17" y="0"/>
                      <a:pt x="18" y="0"/>
                    </a:cubicBezTo>
                    <a:cubicBezTo>
                      <a:pt x="18" y="0"/>
                      <a:pt x="19" y="0"/>
                      <a:pt x="20" y="0"/>
                    </a:cubicBezTo>
                    <a:cubicBezTo>
                      <a:pt x="20" y="0"/>
                      <a:pt x="21" y="0"/>
                      <a:pt x="22" y="0"/>
                    </a:cubicBezTo>
                    <a:cubicBezTo>
                      <a:pt x="22" y="0"/>
                      <a:pt x="22" y="0"/>
                      <a:pt x="23" y="0"/>
                    </a:cubicBezTo>
                    <a:cubicBezTo>
                      <a:pt x="23" y="0"/>
                      <a:pt x="23" y="0"/>
                      <a:pt x="23" y="1"/>
                    </a:cubicBezTo>
                    <a:cubicBezTo>
                      <a:pt x="24" y="1"/>
                      <a:pt x="24" y="1"/>
                      <a:pt x="24" y="1"/>
                    </a:cubicBezTo>
                    <a:lnTo>
                      <a:pt x="39" y="43"/>
                    </a:lnTo>
                    <a:close/>
                    <a:moveTo>
                      <a:pt x="19" y="6"/>
                    </a:moveTo>
                    <a:cubicBezTo>
                      <a:pt x="19" y="6"/>
                      <a:pt x="19" y="6"/>
                      <a:pt x="19" y="6"/>
                    </a:cubicBezTo>
                    <a:cubicBezTo>
                      <a:pt x="12" y="29"/>
                      <a:pt x="12" y="29"/>
                      <a:pt x="12"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0" name="Freeform 659">
                <a:extLst>
                  <a:ext uri="{FF2B5EF4-FFF2-40B4-BE49-F238E27FC236}">
                    <a16:creationId xmlns:a16="http://schemas.microsoft.com/office/drawing/2014/main" id="{73BDFE3F-CFB0-4DD3-88B0-5E31D3C4946A}"/>
                  </a:ext>
                </a:extLst>
              </p:cNvPr>
              <p:cNvSpPr>
                <a:spLocks/>
              </p:cNvSpPr>
              <p:nvPr userDrawn="1"/>
            </p:nvSpPr>
            <p:spPr bwMode="auto">
              <a:xfrm>
                <a:off x="6051" y="3187"/>
                <a:ext cx="25" cy="35"/>
              </a:xfrm>
              <a:custGeom>
                <a:avLst/>
                <a:gdLst>
                  <a:gd name="T0" fmla="*/ 34 w 34"/>
                  <a:gd name="T1" fmla="*/ 43 h 46"/>
                  <a:gd name="T2" fmla="*/ 34 w 34"/>
                  <a:gd name="T3" fmla="*/ 44 h 46"/>
                  <a:gd name="T4" fmla="*/ 33 w 34"/>
                  <a:gd name="T5" fmla="*/ 45 h 46"/>
                  <a:gd name="T6" fmla="*/ 32 w 34"/>
                  <a:gd name="T7" fmla="*/ 46 h 46"/>
                  <a:gd name="T8" fmla="*/ 31 w 34"/>
                  <a:gd name="T9" fmla="*/ 46 h 46"/>
                  <a:gd name="T10" fmla="*/ 29 w 34"/>
                  <a:gd name="T11" fmla="*/ 46 h 46"/>
                  <a:gd name="T12" fmla="*/ 28 w 34"/>
                  <a:gd name="T13" fmla="*/ 45 h 46"/>
                  <a:gd name="T14" fmla="*/ 26 w 34"/>
                  <a:gd name="T15" fmla="*/ 45 h 46"/>
                  <a:gd name="T16" fmla="*/ 25 w 34"/>
                  <a:gd name="T17" fmla="*/ 43 h 46"/>
                  <a:gd name="T18" fmla="*/ 24 w 34"/>
                  <a:gd name="T19" fmla="*/ 41 h 46"/>
                  <a:gd name="T20" fmla="*/ 10 w 34"/>
                  <a:gd name="T21" fmla="*/ 15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5 h 46"/>
                  <a:gd name="T38" fmla="*/ 4 w 34"/>
                  <a:gd name="T39" fmla="*/ 46 h 46"/>
                  <a:gd name="T40" fmla="*/ 3 w 34"/>
                  <a:gd name="T41" fmla="*/ 46 h 46"/>
                  <a:gd name="T42" fmla="*/ 1 w 34"/>
                  <a:gd name="T43" fmla="*/ 46 h 46"/>
                  <a:gd name="T44" fmla="*/ 0 w 34"/>
                  <a:gd name="T45" fmla="*/ 45 h 46"/>
                  <a:gd name="T46" fmla="*/ 0 w 34"/>
                  <a:gd name="T47" fmla="*/ 45 h 46"/>
                  <a:gd name="T48" fmla="*/ 0 w 34"/>
                  <a:gd name="T49" fmla="*/ 45 h 46"/>
                  <a:gd name="T50" fmla="*/ 0 w 34"/>
                  <a:gd name="T51" fmla="*/ 3 h 46"/>
                  <a:gd name="T52" fmla="*/ 0 w 34"/>
                  <a:gd name="T53" fmla="*/ 1 h 46"/>
                  <a:gd name="T54" fmla="*/ 2 w 34"/>
                  <a:gd name="T55" fmla="*/ 0 h 46"/>
                  <a:gd name="T56" fmla="*/ 5 w 34"/>
                  <a:gd name="T57" fmla="*/ 0 h 46"/>
                  <a:gd name="T58" fmla="*/ 7 w 34"/>
                  <a:gd name="T59" fmla="*/ 0 h 46"/>
                  <a:gd name="T60" fmla="*/ 8 w 34"/>
                  <a:gd name="T61" fmla="*/ 1 h 46"/>
                  <a:gd name="T62" fmla="*/ 9 w 34"/>
                  <a:gd name="T63" fmla="*/ 2 h 46"/>
                  <a:gd name="T64" fmla="*/ 10 w 34"/>
                  <a:gd name="T65" fmla="*/ 4 h 46"/>
                  <a:gd name="T66" fmla="*/ 21 w 34"/>
                  <a:gd name="T67" fmla="*/ 24 h 46"/>
                  <a:gd name="T68" fmla="*/ 23 w 34"/>
                  <a:gd name="T69" fmla="*/ 27 h 46"/>
                  <a:gd name="T70" fmla="*/ 25 w 34"/>
                  <a:gd name="T71" fmla="*/ 31 h 46"/>
                  <a:gd name="T72" fmla="*/ 26 w 34"/>
                  <a:gd name="T73" fmla="*/ 34 h 46"/>
                  <a:gd name="T74" fmla="*/ 28 w 34"/>
                  <a:gd name="T75" fmla="*/ 37 h 46"/>
                  <a:gd name="T76" fmla="*/ 28 w 34"/>
                  <a:gd name="T77" fmla="*/ 37 h 46"/>
                  <a:gd name="T78" fmla="*/ 28 w 34"/>
                  <a:gd name="T79" fmla="*/ 32 h 46"/>
                  <a:gd name="T80" fmla="*/ 28 w 34"/>
                  <a:gd name="T81" fmla="*/ 26 h 46"/>
                  <a:gd name="T82" fmla="*/ 28 w 34"/>
                  <a:gd name="T83" fmla="*/ 1 h 46"/>
                  <a:gd name="T84" fmla="*/ 28 w 34"/>
                  <a:gd name="T85" fmla="*/ 1 h 46"/>
                  <a:gd name="T86" fmla="*/ 29 w 34"/>
                  <a:gd name="T87" fmla="*/ 0 h 46"/>
                  <a:gd name="T88" fmla="*/ 30 w 34"/>
                  <a:gd name="T89" fmla="*/ 0 h 46"/>
                  <a:gd name="T90" fmla="*/ 31 w 34"/>
                  <a:gd name="T91" fmla="*/ 0 h 46"/>
                  <a:gd name="T92" fmla="*/ 32 w 34"/>
                  <a:gd name="T93" fmla="*/ 0 h 46"/>
                  <a:gd name="T94" fmla="*/ 33 w 34"/>
                  <a:gd name="T95" fmla="*/ 0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4"/>
                    </a:cubicBezTo>
                    <a:cubicBezTo>
                      <a:pt x="34" y="45"/>
                      <a:pt x="33" y="45"/>
                      <a:pt x="33" y="45"/>
                    </a:cubicBezTo>
                    <a:cubicBezTo>
                      <a:pt x="33" y="45"/>
                      <a:pt x="33" y="45"/>
                      <a:pt x="32" y="46"/>
                    </a:cubicBezTo>
                    <a:cubicBezTo>
                      <a:pt x="32" y="46"/>
                      <a:pt x="32" y="46"/>
                      <a:pt x="31" y="46"/>
                    </a:cubicBezTo>
                    <a:cubicBezTo>
                      <a:pt x="29" y="46"/>
                      <a:pt x="29" y="46"/>
                      <a:pt x="29" y="46"/>
                    </a:cubicBezTo>
                    <a:cubicBezTo>
                      <a:pt x="29" y="46"/>
                      <a:pt x="28" y="46"/>
                      <a:pt x="28" y="45"/>
                    </a:cubicBezTo>
                    <a:cubicBezTo>
                      <a:pt x="27" y="45"/>
                      <a:pt x="27" y="45"/>
                      <a:pt x="26" y="45"/>
                    </a:cubicBezTo>
                    <a:cubicBezTo>
                      <a:pt x="26" y="44"/>
                      <a:pt x="26" y="44"/>
                      <a:pt x="25" y="43"/>
                    </a:cubicBezTo>
                    <a:cubicBezTo>
                      <a:pt x="25" y="43"/>
                      <a:pt x="24" y="42"/>
                      <a:pt x="24" y="41"/>
                    </a:cubicBezTo>
                    <a:cubicBezTo>
                      <a:pt x="10" y="15"/>
                      <a:pt x="10" y="15"/>
                      <a:pt x="10" y="15"/>
                    </a:cubicBezTo>
                    <a:cubicBezTo>
                      <a:pt x="9" y="14"/>
                      <a:pt x="8" y="13"/>
                      <a:pt x="8" y="11"/>
                    </a:cubicBezTo>
                    <a:cubicBezTo>
                      <a:pt x="7" y="10"/>
                      <a:pt x="6" y="8"/>
                      <a:pt x="6" y="7"/>
                    </a:cubicBezTo>
                    <a:cubicBezTo>
                      <a:pt x="6" y="7"/>
                      <a:pt x="6" y="7"/>
                      <a:pt x="6" y="7"/>
                    </a:cubicBezTo>
                    <a:cubicBezTo>
                      <a:pt x="6" y="8"/>
                      <a:pt x="6" y="10"/>
                      <a:pt x="6" y="12"/>
                    </a:cubicBezTo>
                    <a:cubicBezTo>
                      <a:pt x="6" y="14"/>
                      <a:pt x="6" y="15"/>
                      <a:pt x="6" y="17"/>
                    </a:cubicBezTo>
                    <a:cubicBezTo>
                      <a:pt x="6" y="45"/>
                      <a:pt x="6" y="45"/>
                      <a:pt x="6" y="45"/>
                    </a:cubicBezTo>
                    <a:cubicBezTo>
                      <a:pt x="6" y="45"/>
                      <a:pt x="6" y="45"/>
                      <a:pt x="6" y="45"/>
                    </a:cubicBezTo>
                    <a:cubicBezTo>
                      <a:pt x="5" y="45"/>
                      <a:pt x="5" y="45"/>
                      <a:pt x="5" y="45"/>
                    </a:cubicBezTo>
                    <a:cubicBezTo>
                      <a:pt x="5" y="46"/>
                      <a:pt x="5" y="46"/>
                      <a:pt x="4" y="46"/>
                    </a:cubicBezTo>
                    <a:cubicBezTo>
                      <a:pt x="4" y="46"/>
                      <a:pt x="3" y="46"/>
                      <a:pt x="3" y="46"/>
                    </a:cubicBezTo>
                    <a:cubicBezTo>
                      <a:pt x="2" y="46"/>
                      <a:pt x="2" y="46"/>
                      <a:pt x="1" y="46"/>
                    </a:cubicBezTo>
                    <a:cubicBezTo>
                      <a:pt x="1" y="46"/>
                      <a:pt x="1" y="46"/>
                      <a:pt x="0" y="45"/>
                    </a:cubicBezTo>
                    <a:cubicBezTo>
                      <a:pt x="0" y="45"/>
                      <a:pt x="0" y="45"/>
                      <a:pt x="0" y="45"/>
                    </a:cubicBezTo>
                    <a:cubicBezTo>
                      <a:pt x="0" y="45"/>
                      <a:pt x="0" y="45"/>
                      <a:pt x="0" y="45"/>
                    </a:cubicBezTo>
                    <a:cubicBezTo>
                      <a:pt x="0" y="3"/>
                      <a:pt x="0" y="3"/>
                      <a:pt x="0" y="3"/>
                    </a:cubicBezTo>
                    <a:cubicBezTo>
                      <a:pt x="0" y="2"/>
                      <a:pt x="0" y="1"/>
                      <a:pt x="0" y="1"/>
                    </a:cubicBezTo>
                    <a:cubicBezTo>
                      <a:pt x="1" y="0"/>
                      <a:pt x="2" y="0"/>
                      <a:pt x="2" y="0"/>
                    </a:cubicBezTo>
                    <a:cubicBezTo>
                      <a:pt x="5" y="0"/>
                      <a:pt x="5" y="0"/>
                      <a:pt x="5" y="0"/>
                    </a:cubicBezTo>
                    <a:cubicBezTo>
                      <a:pt x="6" y="0"/>
                      <a:pt x="6" y="0"/>
                      <a:pt x="7" y="0"/>
                    </a:cubicBezTo>
                    <a:cubicBezTo>
                      <a:pt x="7" y="0"/>
                      <a:pt x="8" y="1"/>
                      <a:pt x="8" y="1"/>
                    </a:cubicBezTo>
                    <a:cubicBezTo>
                      <a:pt x="9" y="1"/>
                      <a:pt x="9" y="1"/>
                      <a:pt x="9" y="2"/>
                    </a:cubicBezTo>
                    <a:cubicBezTo>
                      <a:pt x="10" y="2"/>
                      <a:pt x="10" y="3"/>
                      <a:pt x="10" y="4"/>
                    </a:cubicBezTo>
                    <a:cubicBezTo>
                      <a:pt x="21" y="24"/>
                      <a:pt x="21" y="24"/>
                      <a:pt x="21" y="24"/>
                    </a:cubicBezTo>
                    <a:cubicBezTo>
                      <a:pt x="22" y="25"/>
                      <a:pt x="22" y="26"/>
                      <a:pt x="23" y="27"/>
                    </a:cubicBezTo>
                    <a:cubicBezTo>
                      <a:pt x="24" y="28"/>
                      <a:pt x="24" y="30"/>
                      <a:pt x="25" y="31"/>
                    </a:cubicBezTo>
                    <a:cubicBezTo>
                      <a:pt x="25" y="32"/>
                      <a:pt x="26" y="33"/>
                      <a:pt x="26" y="34"/>
                    </a:cubicBezTo>
                    <a:cubicBezTo>
                      <a:pt x="27" y="35"/>
                      <a:pt x="28" y="36"/>
                      <a:pt x="28" y="37"/>
                    </a:cubicBezTo>
                    <a:cubicBezTo>
                      <a:pt x="28" y="37"/>
                      <a:pt x="28" y="37"/>
                      <a:pt x="28" y="37"/>
                    </a:cubicBezTo>
                    <a:cubicBezTo>
                      <a:pt x="28" y="35"/>
                      <a:pt x="28" y="34"/>
                      <a:pt x="28" y="32"/>
                    </a:cubicBezTo>
                    <a:cubicBezTo>
                      <a:pt x="28" y="30"/>
                      <a:pt x="28" y="28"/>
                      <a:pt x="28" y="26"/>
                    </a:cubicBezTo>
                    <a:cubicBezTo>
                      <a:pt x="28" y="1"/>
                      <a:pt x="28" y="1"/>
                      <a:pt x="28" y="1"/>
                    </a:cubicBezTo>
                    <a:cubicBezTo>
                      <a:pt x="28" y="1"/>
                      <a:pt x="28" y="1"/>
                      <a:pt x="28" y="1"/>
                    </a:cubicBezTo>
                    <a:cubicBezTo>
                      <a:pt x="28" y="0"/>
                      <a:pt x="28" y="0"/>
                      <a:pt x="29" y="0"/>
                    </a:cubicBezTo>
                    <a:cubicBezTo>
                      <a:pt x="29" y="0"/>
                      <a:pt x="29" y="0"/>
                      <a:pt x="30" y="0"/>
                    </a:cubicBezTo>
                    <a:cubicBezTo>
                      <a:pt x="30" y="0"/>
                      <a:pt x="30" y="0"/>
                      <a:pt x="31" y="0"/>
                    </a:cubicBezTo>
                    <a:cubicBezTo>
                      <a:pt x="32" y="0"/>
                      <a:pt x="32" y="0"/>
                      <a:pt x="32" y="0"/>
                    </a:cubicBezTo>
                    <a:cubicBezTo>
                      <a:pt x="33" y="0"/>
                      <a:pt x="33" y="0"/>
                      <a:pt x="33" y="0"/>
                    </a:cubicBezTo>
                    <a:cubicBezTo>
                      <a:pt x="34" y="0"/>
                      <a:pt x="34" y="0"/>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1" name="Freeform 660">
                <a:extLst>
                  <a:ext uri="{FF2B5EF4-FFF2-40B4-BE49-F238E27FC236}">
                    <a16:creationId xmlns:a16="http://schemas.microsoft.com/office/drawing/2014/main" id="{534FEFF0-90FB-424B-BB72-C069BACC2C29}"/>
                  </a:ext>
                </a:extLst>
              </p:cNvPr>
              <p:cNvSpPr>
                <a:spLocks noEditPoints="1"/>
              </p:cNvSpPr>
              <p:nvPr userDrawn="1"/>
            </p:nvSpPr>
            <p:spPr bwMode="auto">
              <a:xfrm>
                <a:off x="6085" y="3187"/>
                <a:ext cx="27" cy="35"/>
              </a:xfrm>
              <a:custGeom>
                <a:avLst/>
                <a:gdLst>
                  <a:gd name="T0" fmla="*/ 35 w 35"/>
                  <a:gd name="T1" fmla="*/ 22 h 46"/>
                  <a:gd name="T2" fmla="*/ 34 w 35"/>
                  <a:gd name="T3" fmla="*/ 32 h 46"/>
                  <a:gd name="T4" fmla="*/ 29 w 35"/>
                  <a:gd name="T5" fmla="*/ 40 h 46"/>
                  <a:gd name="T6" fmla="*/ 22 w 35"/>
                  <a:gd name="T7" fmla="*/ 44 h 46"/>
                  <a:gd name="T8" fmla="*/ 12 w 35"/>
                  <a:gd name="T9" fmla="*/ 46 h 46"/>
                  <a:gd name="T10" fmla="*/ 2 w 35"/>
                  <a:gd name="T11" fmla="*/ 46 h 46"/>
                  <a:gd name="T12" fmla="*/ 1 w 35"/>
                  <a:gd name="T13" fmla="*/ 45 h 46"/>
                  <a:gd name="T14" fmla="*/ 0 w 35"/>
                  <a:gd name="T15" fmla="*/ 43 h 46"/>
                  <a:gd name="T16" fmla="*/ 0 w 35"/>
                  <a:gd name="T17" fmla="*/ 3 h 46"/>
                  <a:gd name="T18" fmla="*/ 1 w 35"/>
                  <a:gd name="T19" fmla="*/ 1 h 46"/>
                  <a:gd name="T20" fmla="*/ 2 w 35"/>
                  <a:gd name="T21" fmla="*/ 0 h 46"/>
                  <a:gd name="T22" fmla="*/ 13 w 35"/>
                  <a:gd name="T23" fmla="*/ 0 h 46"/>
                  <a:gd name="T24" fmla="*/ 23 w 35"/>
                  <a:gd name="T25" fmla="*/ 2 h 46"/>
                  <a:gd name="T26" fmla="*/ 30 w 35"/>
                  <a:gd name="T27" fmla="*/ 6 h 46"/>
                  <a:gd name="T28" fmla="*/ 34 w 35"/>
                  <a:gd name="T29" fmla="*/ 13 h 46"/>
                  <a:gd name="T30" fmla="*/ 35 w 35"/>
                  <a:gd name="T31" fmla="*/ 22 h 46"/>
                  <a:gd name="T32" fmla="*/ 29 w 35"/>
                  <a:gd name="T33" fmla="*/ 22 h 46"/>
                  <a:gd name="T34" fmla="*/ 28 w 35"/>
                  <a:gd name="T35" fmla="*/ 16 h 46"/>
                  <a:gd name="T36" fmla="*/ 25 w 35"/>
                  <a:gd name="T37" fmla="*/ 10 h 46"/>
                  <a:gd name="T38" fmla="*/ 20 w 35"/>
                  <a:gd name="T39" fmla="*/ 6 h 46"/>
                  <a:gd name="T40" fmla="*/ 12 w 35"/>
                  <a:gd name="T41" fmla="*/ 5 h 46"/>
                  <a:gd name="T42" fmla="*/ 6 w 35"/>
                  <a:gd name="T43" fmla="*/ 5 h 46"/>
                  <a:gd name="T44" fmla="*/ 6 w 35"/>
                  <a:gd name="T45" fmla="*/ 41 h 46"/>
                  <a:gd name="T46" fmla="*/ 12 w 35"/>
                  <a:gd name="T47" fmla="*/ 41 h 46"/>
                  <a:gd name="T48" fmla="*/ 20 w 35"/>
                  <a:gd name="T49" fmla="*/ 39 h 46"/>
                  <a:gd name="T50" fmla="*/ 25 w 35"/>
                  <a:gd name="T51" fmla="*/ 36 h 46"/>
                  <a:gd name="T52" fmla="*/ 28 w 35"/>
                  <a:gd name="T53" fmla="*/ 30 h 46"/>
                  <a:gd name="T54" fmla="*/ 29 w 35"/>
                  <a:gd name="T5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5" y="30"/>
                      <a:pt x="34" y="32"/>
                    </a:cubicBezTo>
                    <a:cubicBezTo>
                      <a:pt x="33" y="35"/>
                      <a:pt x="31" y="38"/>
                      <a:pt x="29" y="40"/>
                    </a:cubicBezTo>
                    <a:cubicBezTo>
                      <a:pt x="27" y="42"/>
                      <a:pt x="25" y="43"/>
                      <a:pt x="22" y="44"/>
                    </a:cubicBezTo>
                    <a:cubicBezTo>
                      <a:pt x="19" y="45"/>
                      <a:pt x="16" y="46"/>
                      <a:pt x="12" y="46"/>
                    </a:cubicBezTo>
                    <a:cubicBezTo>
                      <a:pt x="2" y="46"/>
                      <a:pt x="2" y="46"/>
                      <a:pt x="2" y="46"/>
                    </a:cubicBezTo>
                    <a:cubicBezTo>
                      <a:pt x="2" y="46"/>
                      <a:pt x="1" y="45"/>
                      <a:pt x="1" y="45"/>
                    </a:cubicBezTo>
                    <a:cubicBezTo>
                      <a:pt x="0" y="45"/>
                      <a:pt x="0" y="44"/>
                      <a:pt x="0" y="43"/>
                    </a:cubicBezTo>
                    <a:cubicBezTo>
                      <a:pt x="0" y="3"/>
                      <a:pt x="0" y="3"/>
                      <a:pt x="0" y="3"/>
                    </a:cubicBezTo>
                    <a:cubicBezTo>
                      <a:pt x="0" y="2"/>
                      <a:pt x="0" y="1"/>
                      <a:pt x="1" y="1"/>
                    </a:cubicBezTo>
                    <a:cubicBezTo>
                      <a:pt x="1" y="0"/>
                      <a:pt x="2" y="0"/>
                      <a:pt x="2" y="0"/>
                    </a:cubicBezTo>
                    <a:cubicBezTo>
                      <a:pt x="13" y="0"/>
                      <a:pt x="13" y="0"/>
                      <a:pt x="13" y="0"/>
                    </a:cubicBezTo>
                    <a:cubicBezTo>
                      <a:pt x="17" y="0"/>
                      <a:pt x="20" y="1"/>
                      <a:pt x="23" y="2"/>
                    </a:cubicBezTo>
                    <a:cubicBezTo>
                      <a:pt x="25" y="3"/>
                      <a:pt x="28" y="4"/>
                      <a:pt x="30" y="6"/>
                    </a:cubicBezTo>
                    <a:cubicBezTo>
                      <a:pt x="31" y="8"/>
                      <a:pt x="33" y="10"/>
                      <a:pt x="34" y="13"/>
                    </a:cubicBezTo>
                    <a:cubicBezTo>
                      <a:pt x="35" y="16"/>
                      <a:pt x="35" y="19"/>
                      <a:pt x="35" y="22"/>
                    </a:cubicBezTo>
                    <a:close/>
                    <a:moveTo>
                      <a:pt x="29" y="22"/>
                    </a:moveTo>
                    <a:cubicBezTo>
                      <a:pt x="29" y="20"/>
                      <a:pt x="28" y="18"/>
                      <a:pt x="28" y="16"/>
                    </a:cubicBezTo>
                    <a:cubicBezTo>
                      <a:pt x="27" y="13"/>
                      <a:pt x="26" y="12"/>
                      <a:pt x="25" y="10"/>
                    </a:cubicBezTo>
                    <a:cubicBezTo>
                      <a:pt x="24" y="8"/>
                      <a:pt x="22" y="7"/>
                      <a:pt x="20" y="6"/>
                    </a:cubicBezTo>
                    <a:cubicBezTo>
                      <a:pt x="18" y="6"/>
                      <a:pt x="15" y="5"/>
                      <a:pt x="12" y="5"/>
                    </a:cubicBezTo>
                    <a:cubicBezTo>
                      <a:pt x="6" y="5"/>
                      <a:pt x="6" y="5"/>
                      <a:pt x="6" y="5"/>
                    </a:cubicBezTo>
                    <a:cubicBezTo>
                      <a:pt x="6" y="41"/>
                      <a:pt x="6" y="41"/>
                      <a:pt x="6" y="41"/>
                    </a:cubicBezTo>
                    <a:cubicBezTo>
                      <a:pt x="12" y="41"/>
                      <a:pt x="12" y="41"/>
                      <a:pt x="12" y="41"/>
                    </a:cubicBezTo>
                    <a:cubicBezTo>
                      <a:pt x="15" y="41"/>
                      <a:pt x="18" y="40"/>
                      <a:pt x="20" y="39"/>
                    </a:cubicBezTo>
                    <a:cubicBezTo>
                      <a:pt x="22" y="39"/>
                      <a:pt x="23" y="38"/>
                      <a:pt x="25" y="36"/>
                    </a:cubicBezTo>
                    <a:cubicBezTo>
                      <a:pt x="26" y="35"/>
                      <a:pt x="27" y="33"/>
                      <a:pt x="28" y="30"/>
                    </a:cubicBezTo>
                    <a:cubicBezTo>
                      <a:pt x="28" y="28"/>
                      <a:pt x="29" y="25"/>
                      <a:pt x="29"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2" name="Freeform 661">
                <a:extLst>
                  <a:ext uri="{FF2B5EF4-FFF2-40B4-BE49-F238E27FC236}">
                    <a16:creationId xmlns:a16="http://schemas.microsoft.com/office/drawing/2014/main" id="{F7B68EA1-5532-4E43-B63C-7611EB093E8B}"/>
                  </a:ext>
                </a:extLst>
              </p:cNvPr>
              <p:cNvSpPr>
                <a:spLocks/>
              </p:cNvSpPr>
              <p:nvPr userDrawn="1"/>
            </p:nvSpPr>
            <p:spPr bwMode="auto">
              <a:xfrm>
                <a:off x="5818" y="3238"/>
                <a:ext cx="24" cy="35"/>
              </a:xfrm>
              <a:custGeom>
                <a:avLst/>
                <a:gdLst>
                  <a:gd name="T0" fmla="*/ 33 w 33"/>
                  <a:gd name="T1" fmla="*/ 45 h 46"/>
                  <a:gd name="T2" fmla="*/ 32 w 33"/>
                  <a:gd name="T3" fmla="*/ 45 h 46"/>
                  <a:gd name="T4" fmla="*/ 32 w 33"/>
                  <a:gd name="T5" fmla="*/ 45 h 46"/>
                  <a:gd name="T6" fmla="*/ 31 w 33"/>
                  <a:gd name="T7" fmla="*/ 46 h 46"/>
                  <a:gd name="T8" fmla="*/ 30 w 33"/>
                  <a:gd name="T9" fmla="*/ 46 h 46"/>
                  <a:gd name="T10" fmla="*/ 28 w 33"/>
                  <a:gd name="T11" fmla="*/ 46 h 46"/>
                  <a:gd name="T12" fmla="*/ 27 w 33"/>
                  <a:gd name="T13" fmla="*/ 45 h 46"/>
                  <a:gd name="T14" fmla="*/ 27 w 33"/>
                  <a:gd name="T15" fmla="*/ 45 h 46"/>
                  <a:gd name="T16" fmla="*/ 26 w 33"/>
                  <a:gd name="T17" fmla="*/ 45 h 46"/>
                  <a:gd name="T18" fmla="*/ 26 w 33"/>
                  <a:gd name="T19" fmla="*/ 24 h 46"/>
                  <a:gd name="T20" fmla="*/ 6 w 33"/>
                  <a:gd name="T21" fmla="*/ 24 h 46"/>
                  <a:gd name="T22" fmla="*/ 6 w 33"/>
                  <a:gd name="T23" fmla="*/ 45 h 46"/>
                  <a:gd name="T24" fmla="*/ 6 w 33"/>
                  <a:gd name="T25" fmla="*/ 45 h 46"/>
                  <a:gd name="T26" fmla="*/ 5 w 33"/>
                  <a:gd name="T27" fmla="*/ 45 h 46"/>
                  <a:gd name="T28" fmla="*/ 4 w 33"/>
                  <a:gd name="T29" fmla="*/ 46 h 46"/>
                  <a:gd name="T30" fmla="*/ 3 w 33"/>
                  <a:gd name="T31" fmla="*/ 46 h 46"/>
                  <a:gd name="T32" fmla="*/ 1 w 33"/>
                  <a:gd name="T33" fmla="*/ 46 h 46"/>
                  <a:gd name="T34" fmla="*/ 0 w 33"/>
                  <a:gd name="T35" fmla="*/ 45 h 46"/>
                  <a:gd name="T36" fmla="*/ 0 w 33"/>
                  <a:gd name="T37" fmla="*/ 45 h 46"/>
                  <a:gd name="T38" fmla="*/ 0 w 33"/>
                  <a:gd name="T39" fmla="*/ 45 h 46"/>
                  <a:gd name="T40" fmla="*/ 0 w 33"/>
                  <a:gd name="T41" fmla="*/ 1 h 46"/>
                  <a:gd name="T42" fmla="*/ 0 w 33"/>
                  <a:gd name="T43" fmla="*/ 0 h 46"/>
                  <a:gd name="T44" fmla="*/ 0 w 33"/>
                  <a:gd name="T45" fmla="*/ 0 h 46"/>
                  <a:gd name="T46" fmla="*/ 1 w 33"/>
                  <a:gd name="T47" fmla="*/ 0 h 46"/>
                  <a:gd name="T48" fmla="*/ 3 w 33"/>
                  <a:gd name="T49" fmla="*/ 0 h 46"/>
                  <a:gd name="T50" fmla="*/ 4 w 33"/>
                  <a:gd name="T51" fmla="*/ 0 h 46"/>
                  <a:gd name="T52" fmla="*/ 5 w 33"/>
                  <a:gd name="T53" fmla="*/ 0 h 46"/>
                  <a:gd name="T54" fmla="*/ 6 w 33"/>
                  <a:gd name="T55" fmla="*/ 0 h 46"/>
                  <a:gd name="T56" fmla="*/ 6 w 33"/>
                  <a:gd name="T57" fmla="*/ 1 h 46"/>
                  <a:gd name="T58" fmla="*/ 6 w 33"/>
                  <a:gd name="T59" fmla="*/ 19 h 46"/>
                  <a:gd name="T60" fmla="*/ 26 w 33"/>
                  <a:gd name="T61" fmla="*/ 19 h 46"/>
                  <a:gd name="T62" fmla="*/ 26 w 33"/>
                  <a:gd name="T63" fmla="*/ 1 h 46"/>
                  <a:gd name="T64" fmla="*/ 27 w 33"/>
                  <a:gd name="T65" fmla="*/ 0 h 46"/>
                  <a:gd name="T66" fmla="*/ 27 w 33"/>
                  <a:gd name="T67" fmla="*/ 0 h 46"/>
                  <a:gd name="T68" fmla="*/ 28 w 33"/>
                  <a:gd name="T69" fmla="*/ 0 h 46"/>
                  <a:gd name="T70" fmla="*/ 30 w 33"/>
                  <a:gd name="T71" fmla="*/ 0 h 46"/>
                  <a:gd name="T72" fmla="*/ 31 w 33"/>
                  <a:gd name="T73" fmla="*/ 0 h 46"/>
                  <a:gd name="T74" fmla="*/ 32 w 33"/>
                  <a:gd name="T75" fmla="*/ 0 h 46"/>
                  <a:gd name="T76" fmla="*/ 32 w 33"/>
                  <a:gd name="T77" fmla="*/ 0 h 46"/>
                  <a:gd name="T78" fmla="*/ 33 w 33"/>
                  <a:gd name="T79" fmla="*/ 1 h 46"/>
                  <a:gd name="T80" fmla="*/ 33 w 33"/>
                  <a:gd name="T81"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6">
                    <a:moveTo>
                      <a:pt x="33" y="45"/>
                    </a:moveTo>
                    <a:cubicBezTo>
                      <a:pt x="33" y="45"/>
                      <a:pt x="32" y="45"/>
                      <a:pt x="32" y="45"/>
                    </a:cubicBezTo>
                    <a:cubicBezTo>
                      <a:pt x="32" y="45"/>
                      <a:pt x="32" y="45"/>
                      <a:pt x="32" y="45"/>
                    </a:cubicBezTo>
                    <a:cubicBezTo>
                      <a:pt x="32" y="46"/>
                      <a:pt x="31" y="46"/>
                      <a:pt x="31" y="46"/>
                    </a:cubicBezTo>
                    <a:cubicBezTo>
                      <a:pt x="31" y="46"/>
                      <a:pt x="30" y="46"/>
                      <a:pt x="30" y="46"/>
                    </a:cubicBezTo>
                    <a:cubicBezTo>
                      <a:pt x="29" y="46"/>
                      <a:pt x="28" y="46"/>
                      <a:pt x="28" y="46"/>
                    </a:cubicBezTo>
                    <a:cubicBezTo>
                      <a:pt x="28" y="46"/>
                      <a:pt x="27" y="46"/>
                      <a:pt x="27" y="45"/>
                    </a:cubicBezTo>
                    <a:cubicBezTo>
                      <a:pt x="27" y="45"/>
                      <a:pt x="27" y="45"/>
                      <a:pt x="27" y="45"/>
                    </a:cubicBezTo>
                    <a:cubicBezTo>
                      <a:pt x="27" y="45"/>
                      <a:pt x="26" y="45"/>
                      <a:pt x="26" y="45"/>
                    </a:cubicBezTo>
                    <a:cubicBezTo>
                      <a:pt x="26" y="24"/>
                      <a:pt x="26" y="24"/>
                      <a:pt x="26" y="24"/>
                    </a:cubicBezTo>
                    <a:cubicBezTo>
                      <a:pt x="6" y="24"/>
                      <a:pt x="6" y="24"/>
                      <a:pt x="6" y="24"/>
                    </a:cubicBezTo>
                    <a:cubicBezTo>
                      <a:pt x="6" y="45"/>
                      <a:pt x="6" y="45"/>
                      <a:pt x="6" y="45"/>
                    </a:cubicBezTo>
                    <a:cubicBezTo>
                      <a:pt x="6" y="45"/>
                      <a:pt x="6" y="45"/>
                      <a:pt x="6" y="45"/>
                    </a:cubicBezTo>
                    <a:cubicBezTo>
                      <a:pt x="6" y="45"/>
                      <a:pt x="5" y="45"/>
                      <a:pt x="5" y="45"/>
                    </a:cubicBezTo>
                    <a:cubicBezTo>
                      <a:pt x="5" y="46"/>
                      <a:pt x="5" y="46"/>
                      <a:pt x="4" y="46"/>
                    </a:cubicBezTo>
                    <a:cubicBezTo>
                      <a:pt x="4" y="46"/>
                      <a:pt x="3" y="46"/>
                      <a:pt x="3" y="46"/>
                    </a:cubicBezTo>
                    <a:cubicBezTo>
                      <a:pt x="2" y="46"/>
                      <a:pt x="2" y="46"/>
                      <a:pt x="1" y="46"/>
                    </a:cubicBezTo>
                    <a:cubicBezTo>
                      <a:pt x="1" y="46"/>
                      <a:pt x="1" y="46"/>
                      <a:pt x="0" y="45"/>
                    </a:cubicBezTo>
                    <a:cubicBezTo>
                      <a:pt x="0" y="45"/>
                      <a:pt x="0" y="45"/>
                      <a:pt x="0" y="45"/>
                    </a:cubicBezTo>
                    <a:cubicBezTo>
                      <a:pt x="0" y="45"/>
                      <a:pt x="0" y="45"/>
                      <a:pt x="0" y="45"/>
                    </a:cubicBezTo>
                    <a:cubicBezTo>
                      <a:pt x="0" y="1"/>
                      <a:pt x="0" y="1"/>
                      <a:pt x="0" y="1"/>
                    </a:cubicBezTo>
                    <a:cubicBezTo>
                      <a:pt x="0" y="1"/>
                      <a:pt x="0" y="1"/>
                      <a:pt x="0" y="0"/>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6" y="0"/>
                      <a:pt x="6" y="0"/>
                    </a:cubicBezTo>
                    <a:cubicBezTo>
                      <a:pt x="6" y="1"/>
                      <a:pt x="6" y="1"/>
                      <a:pt x="6" y="1"/>
                    </a:cubicBezTo>
                    <a:cubicBezTo>
                      <a:pt x="6" y="19"/>
                      <a:pt x="6" y="19"/>
                      <a:pt x="6" y="19"/>
                    </a:cubicBezTo>
                    <a:cubicBezTo>
                      <a:pt x="26" y="19"/>
                      <a:pt x="26" y="19"/>
                      <a:pt x="26" y="19"/>
                    </a:cubicBezTo>
                    <a:cubicBezTo>
                      <a:pt x="26" y="1"/>
                      <a:pt x="26" y="1"/>
                      <a:pt x="26" y="1"/>
                    </a:cubicBezTo>
                    <a:cubicBezTo>
                      <a:pt x="26" y="1"/>
                      <a:pt x="27" y="1"/>
                      <a:pt x="27" y="0"/>
                    </a:cubicBezTo>
                    <a:cubicBezTo>
                      <a:pt x="27" y="0"/>
                      <a:pt x="27" y="0"/>
                      <a:pt x="27" y="0"/>
                    </a:cubicBezTo>
                    <a:cubicBezTo>
                      <a:pt x="27" y="0"/>
                      <a:pt x="28" y="0"/>
                      <a:pt x="28" y="0"/>
                    </a:cubicBezTo>
                    <a:cubicBezTo>
                      <a:pt x="28" y="0"/>
                      <a:pt x="29" y="0"/>
                      <a:pt x="30" y="0"/>
                    </a:cubicBezTo>
                    <a:cubicBezTo>
                      <a:pt x="30" y="0"/>
                      <a:pt x="31" y="0"/>
                      <a:pt x="31" y="0"/>
                    </a:cubicBezTo>
                    <a:cubicBezTo>
                      <a:pt x="31" y="0"/>
                      <a:pt x="32" y="0"/>
                      <a:pt x="32" y="0"/>
                    </a:cubicBezTo>
                    <a:cubicBezTo>
                      <a:pt x="32" y="0"/>
                      <a:pt x="32" y="0"/>
                      <a:pt x="32" y="0"/>
                    </a:cubicBezTo>
                    <a:cubicBezTo>
                      <a:pt x="32" y="1"/>
                      <a:pt x="33" y="1"/>
                      <a:pt x="33" y="1"/>
                    </a:cubicBezTo>
                    <a:lnTo>
                      <a:pt x="33"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3" name="Freeform 662">
                <a:extLst>
                  <a:ext uri="{FF2B5EF4-FFF2-40B4-BE49-F238E27FC236}">
                    <a16:creationId xmlns:a16="http://schemas.microsoft.com/office/drawing/2014/main" id="{80405F72-4F7E-4FC8-A555-E78E563D196D}"/>
                  </a:ext>
                </a:extLst>
              </p:cNvPr>
              <p:cNvSpPr>
                <a:spLocks/>
              </p:cNvSpPr>
              <p:nvPr userDrawn="1"/>
            </p:nvSpPr>
            <p:spPr bwMode="auto">
              <a:xfrm>
                <a:off x="5851" y="3238"/>
                <a:ext cx="19" cy="35"/>
              </a:xfrm>
              <a:custGeom>
                <a:avLst/>
                <a:gdLst>
                  <a:gd name="T0" fmla="*/ 25 w 25"/>
                  <a:gd name="T1" fmla="*/ 43 h 46"/>
                  <a:gd name="T2" fmla="*/ 25 w 25"/>
                  <a:gd name="T3" fmla="*/ 44 h 46"/>
                  <a:gd name="T4" fmla="*/ 25 w 25"/>
                  <a:gd name="T5" fmla="*/ 45 h 46"/>
                  <a:gd name="T6" fmla="*/ 24 w 25"/>
                  <a:gd name="T7" fmla="*/ 45 h 46"/>
                  <a:gd name="T8" fmla="*/ 24 w 25"/>
                  <a:gd name="T9" fmla="*/ 46 h 46"/>
                  <a:gd name="T10" fmla="*/ 2 w 25"/>
                  <a:gd name="T11" fmla="*/ 46 h 46"/>
                  <a:gd name="T12" fmla="*/ 0 w 25"/>
                  <a:gd name="T13" fmla="*/ 45 h 46"/>
                  <a:gd name="T14" fmla="*/ 0 w 25"/>
                  <a:gd name="T15" fmla="*/ 43 h 46"/>
                  <a:gd name="T16" fmla="*/ 0 w 25"/>
                  <a:gd name="T17" fmla="*/ 3 h 46"/>
                  <a:gd name="T18" fmla="*/ 0 w 25"/>
                  <a:gd name="T19" fmla="*/ 1 h 46"/>
                  <a:gd name="T20" fmla="*/ 2 w 25"/>
                  <a:gd name="T21" fmla="*/ 0 h 46"/>
                  <a:gd name="T22" fmla="*/ 23 w 25"/>
                  <a:gd name="T23" fmla="*/ 0 h 46"/>
                  <a:gd name="T24" fmla="*/ 24 w 25"/>
                  <a:gd name="T25" fmla="*/ 0 h 46"/>
                  <a:gd name="T26" fmla="*/ 24 w 25"/>
                  <a:gd name="T27" fmla="*/ 1 h 46"/>
                  <a:gd name="T28" fmla="*/ 25 w 25"/>
                  <a:gd name="T29" fmla="*/ 1 h 46"/>
                  <a:gd name="T30" fmla="*/ 25 w 25"/>
                  <a:gd name="T31" fmla="*/ 3 h 46"/>
                  <a:gd name="T32" fmla="*/ 25 w 25"/>
                  <a:gd name="T33" fmla="*/ 4 h 46"/>
                  <a:gd name="T34" fmla="*/ 24 w 25"/>
                  <a:gd name="T35" fmla="*/ 5 h 46"/>
                  <a:gd name="T36" fmla="*/ 24 w 25"/>
                  <a:gd name="T37" fmla="*/ 5 h 46"/>
                  <a:gd name="T38" fmla="*/ 23 w 25"/>
                  <a:gd name="T39" fmla="*/ 5 h 46"/>
                  <a:gd name="T40" fmla="*/ 6 w 25"/>
                  <a:gd name="T41" fmla="*/ 5 h 46"/>
                  <a:gd name="T42" fmla="*/ 6 w 25"/>
                  <a:gd name="T43" fmla="*/ 19 h 46"/>
                  <a:gd name="T44" fmla="*/ 21 w 25"/>
                  <a:gd name="T45" fmla="*/ 19 h 46"/>
                  <a:gd name="T46" fmla="*/ 21 w 25"/>
                  <a:gd name="T47" fmla="*/ 20 h 46"/>
                  <a:gd name="T48" fmla="*/ 22 w 25"/>
                  <a:gd name="T49" fmla="*/ 20 h 46"/>
                  <a:gd name="T50" fmla="*/ 22 w 25"/>
                  <a:gd name="T51" fmla="*/ 21 h 46"/>
                  <a:gd name="T52" fmla="*/ 22 w 25"/>
                  <a:gd name="T53" fmla="*/ 22 h 46"/>
                  <a:gd name="T54" fmla="*/ 22 w 25"/>
                  <a:gd name="T55" fmla="*/ 23 h 46"/>
                  <a:gd name="T56" fmla="*/ 22 w 25"/>
                  <a:gd name="T57" fmla="*/ 24 h 46"/>
                  <a:gd name="T58" fmla="*/ 21 w 25"/>
                  <a:gd name="T59" fmla="*/ 24 h 46"/>
                  <a:gd name="T60" fmla="*/ 21 w 25"/>
                  <a:gd name="T61" fmla="*/ 24 h 46"/>
                  <a:gd name="T62" fmla="*/ 6 w 25"/>
                  <a:gd name="T63" fmla="*/ 24 h 46"/>
                  <a:gd name="T64" fmla="*/ 6 w 25"/>
                  <a:gd name="T65" fmla="*/ 41 h 46"/>
                  <a:gd name="T66" fmla="*/ 24 w 25"/>
                  <a:gd name="T67" fmla="*/ 41 h 46"/>
                  <a:gd name="T68" fmla="*/ 24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3"/>
                      <a:pt x="25" y="44"/>
                      <a:pt x="25" y="44"/>
                    </a:cubicBezTo>
                    <a:cubicBezTo>
                      <a:pt x="25" y="44"/>
                      <a:pt x="25" y="45"/>
                      <a:pt x="25" y="45"/>
                    </a:cubicBezTo>
                    <a:cubicBezTo>
                      <a:pt x="24" y="45"/>
                      <a:pt x="24" y="45"/>
                      <a:pt x="24" y="45"/>
                    </a:cubicBezTo>
                    <a:cubicBezTo>
                      <a:pt x="24" y="46"/>
                      <a:pt x="24" y="46"/>
                      <a:pt x="24" y="46"/>
                    </a:cubicBezTo>
                    <a:cubicBezTo>
                      <a:pt x="2" y="46"/>
                      <a:pt x="2" y="46"/>
                      <a:pt x="2" y="46"/>
                    </a:cubicBezTo>
                    <a:cubicBezTo>
                      <a:pt x="1" y="46"/>
                      <a:pt x="1" y="45"/>
                      <a:pt x="0" y="45"/>
                    </a:cubicBezTo>
                    <a:cubicBezTo>
                      <a:pt x="0" y="45"/>
                      <a:pt x="0" y="44"/>
                      <a:pt x="0" y="43"/>
                    </a:cubicBezTo>
                    <a:cubicBezTo>
                      <a:pt x="0" y="3"/>
                      <a:pt x="0" y="3"/>
                      <a:pt x="0" y="3"/>
                    </a:cubicBezTo>
                    <a:cubicBezTo>
                      <a:pt x="0" y="2"/>
                      <a:pt x="0" y="1"/>
                      <a:pt x="0" y="1"/>
                    </a:cubicBezTo>
                    <a:cubicBezTo>
                      <a:pt x="1" y="0"/>
                      <a:pt x="1" y="0"/>
                      <a:pt x="2" y="0"/>
                    </a:cubicBezTo>
                    <a:cubicBezTo>
                      <a:pt x="23" y="0"/>
                      <a:pt x="23" y="0"/>
                      <a:pt x="23" y="0"/>
                    </a:cubicBezTo>
                    <a:cubicBezTo>
                      <a:pt x="24" y="0"/>
                      <a:pt x="24" y="0"/>
                      <a:pt x="24" y="0"/>
                    </a:cubicBezTo>
                    <a:cubicBezTo>
                      <a:pt x="24" y="0"/>
                      <a:pt x="24" y="0"/>
                      <a:pt x="24" y="1"/>
                    </a:cubicBezTo>
                    <a:cubicBezTo>
                      <a:pt x="24" y="1"/>
                      <a:pt x="24" y="1"/>
                      <a:pt x="25" y="1"/>
                    </a:cubicBezTo>
                    <a:cubicBezTo>
                      <a:pt x="25" y="2"/>
                      <a:pt x="25" y="2"/>
                      <a:pt x="25" y="3"/>
                    </a:cubicBezTo>
                    <a:cubicBezTo>
                      <a:pt x="25" y="3"/>
                      <a:pt x="25" y="3"/>
                      <a:pt x="25" y="4"/>
                    </a:cubicBezTo>
                    <a:cubicBezTo>
                      <a:pt x="24" y="4"/>
                      <a:pt x="24" y="4"/>
                      <a:pt x="24" y="5"/>
                    </a:cubicBezTo>
                    <a:cubicBezTo>
                      <a:pt x="24" y="5"/>
                      <a:pt x="24" y="5"/>
                      <a:pt x="24" y="5"/>
                    </a:cubicBezTo>
                    <a:cubicBezTo>
                      <a:pt x="24" y="5"/>
                      <a:pt x="24" y="5"/>
                      <a:pt x="23" y="5"/>
                    </a:cubicBezTo>
                    <a:cubicBezTo>
                      <a:pt x="6" y="5"/>
                      <a:pt x="6" y="5"/>
                      <a:pt x="6" y="5"/>
                    </a:cubicBezTo>
                    <a:cubicBezTo>
                      <a:pt x="6" y="19"/>
                      <a:pt x="6" y="19"/>
                      <a:pt x="6" y="19"/>
                    </a:cubicBezTo>
                    <a:cubicBezTo>
                      <a:pt x="21" y="19"/>
                      <a:pt x="21" y="19"/>
                      <a:pt x="21" y="19"/>
                    </a:cubicBezTo>
                    <a:cubicBezTo>
                      <a:pt x="21" y="19"/>
                      <a:pt x="21" y="19"/>
                      <a:pt x="21" y="20"/>
                    </a:cubicBezTo>
                    <a:cubicBezTo>
                      <a:pt x="22" y="20"/>
                      <a:pt x="22" y="20"/>
                      <a:pt x="22" y="20"/>
                    </a:cubicBezTo>
                    <a:cubicBezTo>
                      <a:pt x="22" y="20"/>
                      <a:pt x="22" y="20"/>
                      <a:pt x="22" y="21"/>
                    </a:cubicBezTo>
                    <a:cubicBezTo>
                      <a:pt x="22" y="21"/>
                      <a:pt x="22" y="21"/>
                      <a:pt x="22" y="22"/>
                    </a:cubicBezTo>
                    <a:cubicBezTo>
                      <a:pt x="22" y="22"/>
                      <a:pt x="22" y="23"/>
                      <a:pt x="22" y="23"/>
                    </a:cubicBezTo>
                    <a:cubicBezTo>
                      <a:pt x="22" y="23"/>
                      <a:pt x="22" y="24"/>
                      <a:pt x="22" y="24"/>
                    </a:cubicBezTo>
                    <a:cubicBezTo>
                      <a:pt x="22" y="24"/>
                      <a:pt x="22" y="24"/>
                      <a:pt x="21" y="24"/>
                    </a:cubicBezTo>
                    <a:cubicBezTo>
                      <a:pt x="21" y="24"/>
                      <a:pt x="21" y="24"/>
                      <a:pt x="21" y="24"/>
                    </a:cubicBezTo>
                    <a:cubicBezTo>
                      <a:pt x="6" y="24"/>
                      <a:pt x="6" y="24"/>
                      <a:pt x="6" y="24"/>
                    </a:cubicBezTo>
                    <a:cubicBezTo>
                      <a:pt x="6" y="41"/>
                      <a:pt x="6" y="41"/>
                      <a:pt x="6" y="41"/>
                    </a:cubicBezTo>
                    <a:cubicBezTo>
                      <a:pt x="24" y="41"/>
                      <a:pt x="24" y="41"/>
                      <a:pt x="24" y="41"/>
                    </a:cubicBezTo>
                    <a:cubicBezTo>
                      <a:pt x="24" y="41"/>
                      <a:pt x="24" y="41"/>
                      <a:pt x="24" y="41"/>
                    </a:cubicBezTo>
                    <a:cubicBezTo>
                      <a:pt x="24" y="41"/>
                      <a:pt x="24" y="41"/>
                      <a:pt x="25" y="41"/>
                    </a:cubicBezTo>
                    <a:cubicBezTo>
                      <a:pt x="25" y="41"/>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4" name="Freeform 663">
                <a:extLst>
                  <a:ext uri="{FF2B5EF4-FFF2-40B4-BE49-F238E27FC236}">
                    <a16:creationId xmlns:a16="http://schemas.microsoft.com/office/drawing/2014/main" id="{D0A0304C-AC4A-47A0-8065-1B87D82DBC00}"/>
                  </a:ext>
                </a:extLst>
              </p:cNvPr>
              <p:cNvSpPr>
                <a:spLocks noEditPoints="1"/>
              </p:cNvSpPr>
              <p:nvPr userDrawn="1"/>
            </p:nvSpPr>
            <p:spPr bwMode="auto">
              <a:xfrm>
                <a:off x="5878" y="3238"/>
                <a:ext cx="22" cy="35"/>
              </a:xfrm>
              <a:custGeom>
                <a:avLst/>
                <a:gdLst>
                  <a:gd name="T0" fmla="*/ 30 w 30"/>
                  <a:gd name="T1" fmla="*/ 45 h 46"/>
                  <a:gd name="T2" fmla="*/ 30 w 30"/>
                  <a:gd name="T3" fmla="*/ 45 h 46"/>
                  <a:gd name="T4" fmla="*/ 30 w 30"/>
                  <a:gd name="T5" fmla="*/ 45 h 46"/>
                  <a:gd name="T6" fmla="*/ 29 w 30"/>
                  <a:gd name="T7" fmla="*/ 46 h 46"/>
                  <a:gd name="T8" fmla="*/ 27 w 30"/>
                  <a:gd name="T9" fmla="*/ 46 h 46"/>
                  <a:gd name="T10" fmla="*/ 25 w 30"/>
                  <a:gd name="T11" fmla="*/ 46 h 46"/>
                  <a:gd name="T12" fmla="*/ 24 w 30"/>
                  <a:gd name="T13" fmla="*/ 45 h 46"/>
                  <a:gd name="T14" fmla="*/ 24 w 30"/>
                  <a:gd name="T15" fmla="*/ 45 h 46"/>
                  <a:gd name="T16" fmla="*/ 24 w 30"/>
                  <a:gd name="T17" fmla="*/ 44 h 46"/>
                  <a:gd name="T18" fmla="*/ 19 w 30"/>
                  <a:gd name="T19" fmla="*/ 34 h 46"/>
                  <a:gd name="T20" fmla="*/ 18 w 30"/>
                  <a:gd name="T21" fmla="*/ 30 h 46"/>
                  <a:gd name="T22" fmla="*/ 16 w 30"/>
                  <a:gd name="T23" fmla="*/ 28 h 46"/>
                  <a:gd name="T24" fmla="*/ 13 w 30"/>
                  <a:gd name="T25" fmla="*/ 26 h 46"/>
                  <a:gd name="T26" fmla="*/ 10 w 30"/>
                  <a:gd name="T27" fmla="*/ 25 h 46"/>
                  <a:gd name="T28" fmla="*/ 6 w 30"/>
                  <a:gd name="T29" fmla="*/ 25 h 46"/>
                  <a:gd name="T30" fmla="*/ 6 w 30"/>
                  <a:gd name="T31" fmla="*/ 45 h 46"/>
                  <a:gd name="T32" fmla="*/ 6 w 30"/>
                  <a:gd name="T33" fmla="*/ 45 h 46"/>
                  <a:gd name="T34" fmla="*/ 5 w 30"/>
                  <a:gd name="T35" fmla="*/ 45 h 46"/>
                  <a:gd name="T36" fmla="*/ 4 w 30"/>
                  <a:gd name="T37" fmla="*/ 46 h 46"/>
                  <a:gd name="T38" fmla="*/ 3 w 30"/>
                  <a:gd name="T39" fmla="*/ 46 h 46"/>
                  <a:gd name="T40" fmla="*/ 1 w 30"/>
                  <a:gd name="T41" fmla="*/ 46 h 46"/>
                  <a:gd name="T42" fmla="*/ 0 w 30"/>
                  <a:gd name="T43" fmla="*/ 45 h 46"/>
                  <a:gd name="T44" fmla="*/ 0 w 30"/>
                  <a:gd name="T45" fmla="*/ 45 h 46"/>
                  <a:gd name="T46" fmla="*/ 0 w 30"/>
                  <a:gd name="T47" fmla="*/ 45 h 46"/>
                  <a:gd name="T48" fmla="*/ 0 w 30"/>
                  <a:gd name="T49" fmla="*/ 3 h 46"/>
                  <a:gd name="T50" fmla="*/ 0 w 30"/>
                  <a:gd name="T51" fmla="*/ 1 h 46"/>
                  <a:gd name="T52" fmla="*/ 2 w 30"/>
                  <a:gd name="T53" fmla="*/ 0 h 46"/>
                  <a:gd name="T54" fmla="*/ 12 w 30"/>
                  <a:gd name="T55" fmla="*/ 0 h 46"/>
                  <a:gd name="T56" fmla="*/ 15 w 30"/>
                  <a:gd name="T57" fmla="*/ 0 h 46"/>
                  <a:gd name="T58" fmla="*/ 17 w 30"/>
                  <a:gd name="T59" fmla="*/ 0 h 46"/>
                  <a:gd name="T60" fmla="*/ 21 w 30"/>
                  <a:gd name="T61" fmla="*/ 2 h 46"/>
                  <a:gd name="T62" fmla="*/ 25 w 30"/>
                  <a:gd name="T63" fmla="*/ 4 h 46"/>
                  <a:gd name="T64" fmla="*/ 27 w 30"/>
                  <a:gd name="T65" fmla="*/ 8 h 46"/>
                  <a:gd name="T66" fmla="*/ 27 w 30"/>
                  <a:gd name="T67" fmla="*/ 12 h 46"/>
                  <a:gd name="T68" fmla="*/ 27 w 30"/>
                  <a:gd name="T69" fmla="*/ 16 h 46"/>
                  <a:gd name="T70" fmla="*/ 25 w 30"/>
                  <a:gd name="T71" fmla="*/ 19 h 46"/>
                  <a:gd name="T72" fmla="*/ 22 w 30"/>
                  <a:gd name="T73" fmla="*/ 22 h 46"/>
                  <a:gd name="T74" fmla="*/ 19 w 30"/>
                  <a:gd name="T75" fmla="*/ 23 h 46"/>
                  <a:gd name="T76" fmla="*/ 21 w 30"/>
                  <a:gd name="T77" fmla="*/ 25 h 46"/>
                  <a:gd name="T78" fmla="*/ 22 w 30"/>
                  <a:gd name="T79" fmla="*/ 27 h 46"/>
                  <a:gd name="T80" fmla="*/ 24 w 30"/>
                  <a:gd name="T81" fmla="*/ 29 h 46"/>
                  <a:gd name="T82" fmla="*/ 25 w 30"/>
                  <a:gd name="T83" fmla="*/ 32 h 46"/>
                  <a:gd name="T84" fmla="*/ 29 w 30"/>
                  <a:gd name="T85" fmla="*/ 42 h 46"/>
                  <a:gd name="T86" fmla="*/ 30 w 30"/>
                  <a:gd name="T87" fmla="*/ 44 h 46"/>
                  <a:gd name="T88" fmla="*/ 30 w 30"/>
                  <a:gd name="T89" fmla="*/ 45 h 46"/>
                  <a:gd name="T90" fmla="*/ 21 w 30"/>
                  <a:gd name="T91" fmla="*/ 13 h 46"/>
                  <a:gd name="T92" fmla="*/ 20 w 30"/>
                  <a:gd name="T93" fmla="*/ 8 h 46"/>
                  <a:gd name="T94" fmla="*/ 16 w 30"/>
                  <a:gd name="T95" fmla="*/ 6 h 46"/>
                  <a:gd name="T96" fmla="*/ 14 w 30"/>
                  <a:gd name="T97" fmla="*/ 5 h 46"/>
                  <a:gd name="T98" fmla="*/ 11 w 30"/>
                  <a:gd name="T99" fmla="*/ 5 h 46"/>
                  <a:gd name="T100" fmla="*/ 6 w 30"/>
                  <a:gd name="T101" fmla="*/ 5 h 46"/>
                  <a:gd name="T102" fmla="*/ 6 w 30"/>
                  <a:gd name="T103" fmla="*/ 20 h 46"/>
                  <a:gd name="T104" fmla="*/ 12 w 30"/>
                  <a:gd name="T105" fmla="*/ 20 h 46"/>
                  <a:gd name="T106" fmla="*/ 16 w 30"/>
                  <a:gd name="T107" fmla="*/ 20 h 46"/>
                  <a:gd name="T108" fmla="*/ 19 w 30"/>
                  <a:gd name="T109" fmla="*/ 18 h 46"/>
                  <a:gd name="T110" fmla="*/ 20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5"/>
                      <a:pt x="30" y="45"/>
                      <a:pt x="30" y="45"/>
                    </a:cubicBezTo>
                    <a:cubicBezTo>
                      <a:pt x="29" y="46"/>
                      <a:pt x="29" y="46"/>
                      <a:pt x="29" y="46"/>
                    </a:cubicBezTo>
                    <a:cubicBezTo>
                      <a:pt x="28" y="46"/>
                      <a:pt x="28" y="46"/>
                      <a:pt x="27" y="46"/>
                    </a:cubicBezTo>
                    <a:cubicBezTo>
                      <a:pt x="26" y="46"/>
                      <a:pt x="26" y="46"/>
                      <a:pt x="25" y="46"/>
                    </a:cubicBezTo>
                    <a:cubicBezTo>
                      <a:pt x="25" y="46"/>
                      <a:pt x="25" y="46"/>
                      <a:pt x="24" y="45"/>
                    </a:cubicBezTo>
                    <a:cubicBezTo>
                      <a:pt x="24" y="45"/>
                      <a:pt x="24" y="45"/>
                      <a:pt x="24" y="45"/>
                    </a:cubicBezTo>
                    <a:cubicBezTo>
                      <a:pt x="24" y="45"/>
                      <a:pt x="24" y="45"/>
                      <a:pt x="24" y="44"/>
                    </a:cubicBezTo>
                    <a:cubicBezTo>
                      <a:pt x="19" y="34"/>
                      <a:pt x="19" y="34"/>
                      <a:pt x="19" y="34"/>
                    </a:cubicBezTo>
                    <a:cubicBezTo>
                      <a:pt x="19" y="32"/>
                      <a:pt x="18" y="31"/>
                      <a:pt x="18" y="30"/>
                    </a:cubicBezTo>
                    <a:cubicBezTo>
                      <a:pt x="17" y="29"/>
                      <a:pt x="17" y="28"/>
                      <a:pt x="16" y="28"/>
                    </a:cubicBezTo>
                    <a:cubicBezTo>
                      <a:pt x="15" y="27"/>
                      <a:pt x="14" y="26"/>
                      <a:pt x="13" y="26"/>
                    </a:cubicBezTo>
                    <a:cubicBezTo>
                      <a:pt x="12" y="25"/>
                      <a:pt x="11" y="25"/>
                      <a:pt x="10" y="25"/>
                    </a:cubicBezTo>
                    <a:cubicBezTo>
                      <a:pt x="6" y="25"/>
                      <a:pt x="6" y="25"/>
                      <a:pt x="6" y="25"/>
                    </a:cubicBezTo>
                    <a:cubicBezTo>
                      <a:pt x="6" y="45"/>
                      <a:pt x="6" y="45"/>
                      <a:pt x="6" y="45"/>
                    </a:cubicBezTo>
                    <a:cubicBezTo>
                      <a:pt x="6" y="45"/>
                      <a:pt x="6" y="45"/>
                      <a:pt x="6" y="45"/>
                    </a:cubicBezTo>
                    <a:cubicBezTo>
                      <a:pt x="6" y="45"/>
                      <a:pt x="5" y="45"/>
                      <a:pt x="5" y="45"/>
                    </a:cubicBezTo>
                    <a:cubicBezTo>
                      <a:pt x="5" y="46"/>
                      <a:pt x="5" y="46"/>
                      <a:pt x="4" y="46"/>
                    </a:cubicBezTo>
                    <a:cubicBezTo>
                      <a:pt x="4" y="46"/>
                      <a:pt x="3" y="46"/>
                      <a:pt x="3" y="46"/>
                    </a:cubicBezTo>
                    <a:cubicBezTo>
                      <a:pt x="2" y="46"/>
                      <a:pt x="2" y="46"/>
                      <a:pt x="1" y="46"/>
                    </a:cubicBezTo>
                    <a:cubicBezTo>
                      <a:pt x="1" y="46"/>
                      <a:pt x="1" y="46"/>
                      <a:pt x="0" y="45"/>
                    </a:cubicBezTo>
                    <a:cubicBezTo>
                      <a:pt x="0" y="45"/>
                      <a:pt x="0" y="45"/>
                      <a:pt x="0" y="45"/>
                    </a:cubicBezTo>
                    <a:cubicBezTo>
                      <a:pt x="0" y="45"/>
                      <a:pt x="0" y="45"/>
                      <a:pt x="0" y="45"/>
                    </a:cubicBezTo>
                    <a:cubicBezTo>
                      <a:pt x="0" y="3"/>
                      <a:pt x="0" y="3"/>
                      <a:pt x="0" y="3"/>
                    </a:cubicBezTo>
                    <a:cubicBezTo>
                      <a:pt x="0" y="2"/>
                      <a:pt x="0" y="1"/>
                      <a:pt x="0" y="1"/>
                    </a:cubicBezTo>
                    <a:cubicBezTo>
                      <a:pt x="1" y="0"/>
                      <a:pt x="1" y="0"/>
                      <a:pt x="2" y="0"/>
                    </a:cubicBezTo>
                    <a:cubicBezTo>
                      <a:pt x="12" y="0"/>
                      <a:pt x="12" y="0"/>
                      <a:pt x="12" y="0"/>
                    </a:cubicBezTo>
                    <a:cubicBezTo>
                      <a:pt x="13" y="0"/>
                      <a:pt x="14" y="0"/>
                      <a:pt x="15" y="0"/>
                    </a:cubicBezTo>
                    <a:cubicBezTo>
                      <a:pt x="15" y="0"/>
                      <a:pt x="16" y="0"/>
                      <a:pt x="17" y="0"/>
                    </a:cubicBezTo>
                    <a:cubicBezTo>
                      <a:pt x="18" y="1"/>
                      <a:pt x="20" y="1"/>
                      <a:pt x="21" y="2"/>
                    </a:cubicBezTo>
                    <a:cubicBezTo>
                      <a:pt x="23" y="2"/>
                      <a:pt x="24" y="3"/>
                      <a:pt x="25" y="4"/>
                    </a:cubicBezTo>
                    <a:cubicBezTo>
                      <a:pt x="26" y="5"/>
                      <a:pt x="26" y="6"/>
                      <a:pt x="27" y="8"/>
                    </a:cubicBezTo>
                    <a:cubicBezTo>
                      <a:pt x="27" y="9"/>
                      <a:pt x="27" y="10"/>
                      <a:pt x="27" y="12"/>
                    </a:cubicBezTo>
                    <a:cubicBezTo>
                      <a:pt x="27" y="14"/>
                      <a:pt x="27" y="15"/>
                      <a:pt x="27" y="16"/>
                    </a:cubicBezTo>
                    <a:cubicBezTo>
                      <a:pt x="26" y="17"/>
                      <a:pt x="26" y="18"/>
                      <a:pt x="25" y="19"/>
                    </a:cubicBezTo>
                    <a:cubicBezTo>
                      <a:pt x="24" y="20"/>
                      <a:pt x="23" y="21"/>
                      <a:pt x="22" y="22"/>
                    </a:cubicBezTo>
                    <a:cubicBezTo>
                      <a:pt x="21" y="22"/>
                      <a:pt x="20" y="23"/>
                      <a:pt x="19" y="23"/>
                    </a:cubicBezTo>
                    <a:cubicBezTo>
                      <a:pt x="19" y="24"/>
                      <a:pt x="20" y="24"/>
                      <a:pt x="21" y="25"/>
                    </a:cubicBezTo>
                    <a:cubicBezTo>
                      <a:pt x="21" y="25"/>
                      <a:pt x="22" y="26"/>
                      <a:pt x="22" y="27"/>
                    </a:cubicBezTo>
                    <a:cubicBezTo>
                      <a:pt x="23" y="27"/>
                      <a:pt x="23" y="28"/>
                      <a:pt x="24" y="29"/>
                    </a:cubicBezTo>
                    <a:cubicBezTo>
                      <a:pt x="24" y="30"/>
                      <a:pt x="25" y="31"/>
                      <a:pt x="25" y="32"/>
                    </a:cubicBezTo>
                    <a:cubicBezTo>
                      <a:pt x="29" y="42"/>
                      <a:pt x="29" y="42"/>
                      <a:pt x="29" y="42"/>
                    </a:cubicBezTo>
                    <a:cubicBezTo>
                      <a:pt x="30" y="43"/>
                      <a:pt x="30" y="44"/>
                      <a:pt x="30" y="44"/>
                    </a:cubicBezTo>
                    <a:cubicBezTo>
                      <a:pt x="30" y="44"/>
                      <a:pt x="30" y="44"/>
                      <a:pt x="30" y="45"/>
                    </a:cubicBezTo>
                    <a:close/>
                    <a:moveTo>
                      <a:pt x="21" y="13"/>
                    </a:moveTo>
                    <a:cubicBezTo>
                      <a:pt x="21" y="11"/>
                      <a:pt x="21" y="9"/>
                      <a:pt x="20" y="8"/>
                    </a:cubicBezTo>
                    <a:cubicBezTo>
                      <a:pt x="19" y="7"/>
                      <a:pt x="18" y="6"/>
                      <a:pt x="16" y="6"/>
                    </a:cubicBezTo>
                    <a:cubicBezTo>
                      <a:pt x="15"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3" y="20"/>
                      <a:pt x="15" y="20"/>
                      <a:pt x="16" y="20"/>
                    </a:cubicBezTo>
                    <a:cubicBezTo>
                      <a:pt x="17" y="19"/>
                      <a:pt x="18" y="19"/>
                      <a:pt x="19" y="18"/>
                    </a:cubicBezTo>
                    <a:cubicBezTo>
                      <a:pt x="20" y="18"/>
                      <a:pt x="20" y="17"/>
                      <a:pt x="20"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5" name="Freeform 664">
                <a:extLst>
                  <a:ext uri="{FF2B5EF4-FFF2-40B4-BE49-F238E27FC236}">
                    <a16:creationId xmlns:a16="http://schemas.microsoft.com/office/drawing/2014/main" id="{B6F0116A-4B57-4567-8220-42F26AC97F9A}"/>
                  </a:ext>
                </a:extLst>
              </p:cNvPr>
              <p:cNvSpPr>
                <a:spLocks/>
              </p:cNvSpPr>
              <p:nvPr userDrawn="1"/>
            </p:nvSpPr>
            <p:spPr bwMode="auto">
              <a:xfrm>
                <a:off x="5904" y="3238"/>
                <a:ext cx="23" cy="35"/>
              </a:xfrm>
              <a:custGeom>
                <a:avLst/>
                <a:gdLst>
                  <a:gd name="T0" fmla="*/ 30 w 30"/>
                  <a:gd name="T1" fmla="*/ 43 h 46"/>
                  <a:gd name="T2" fmla="*/ 30 w 30"/>
                  <a:gd name="T3" fmla="*/ 44 h 46"/>
                  <a:gd name="T4" fmla="*/ 30 w 30"/>
                  <a:gd name="T5" fmla="*/ 45 h 46"/>
                  <a:gd name="T6" fmla="*/ 29 w 30"/>
                  <a:gd name="T7" fmla="*/ 45 h 46"/>
                  <a:gd name="T8" fmla="*/ 29 w 30"/>
                  <a:gd name="T9" fmla="*/ 46 h 46"/>
                  <a:gd name="T10" fmla="*/ 2 w 30"/>
                  <a:gd name="T11" fmla="*/ 46 h 46"/>
                  <a:gd name="T12" fmla="*/ 0 w 30"/>
                  <a:gd name="T13" fmla="*/ 45 h 46"/>
                  <a:gd name="T14" fmla="*/ 0 w 30"/>
                  <a:gd name="T15" fmla="*/ 43 h 46"/>
                  <a:gd name="T16" fmla="*/ 0 w 30"/>
                  <a:gd name="T17" fmla="*/ 42 h 46"/>
                  <a:gd name="T18" fmla="*/ 0 w 30"/>
                  <a:gd name="T19" fmla="*/ 41 h 46"/>
                  <a:gd name="T20" fmla="*/ 0 w 30"/>
                  <a:gd name="T21" fmla="*/ 40 h 46"/>
                  <a:gd name="T22" fmla="*/ 1 w 30"/>
                  <a:gd name="T23" fmla="*/ 39 h 46"/>
                  <a:gd name="T24" fmla="*/ 1 w 30"/>
                  <a:gd name="T25" fmla="*/ 38 h 46"/>
                  <a:gd name="T26" fmla="*/ 22 w 30"/>
                  <a:gd name="T27" fmla="*/ 5 h 46"/>
                  <a:gd name="T28" fmla="*/ 2 w 30"/>
                  <a:gd name="T29" fmla="*/ 5 h 46"/>
                  <a:gd name="T30" fmla="*/ 1 w 30"/>
                  <a:gd name="T31" fmla="*/ 5 h 46"/>
                  <a:gd name="T32" fmla="*/ 1 w 30"/>
                  <a:gd name="T33" fmla="*/ 5 h 46"/>
                  <a:gd name="T34" fmla="*/ 0 w 30"/>
                  <a:gd name="T35" fmla="*/ 4 h 46"/>
                  <a:gd name="T36" fmla="*/ 0 w 30"/>
                  <a:gd name="T37" fmla="*/ 3 h 46"/>
                  <a:gd name="T38" fmla="*/ 0 w 30"/>
                  <a:gd name="T39" fmla="*/ 1 h 46"/>
                  <a:gd name="T40" fmla="*/ 1 w 30"/>
                  <a:gd name="T41" fmla="*/ 1 h 46"/>
                  <a:gd name="T42" fmla="*/ 1 w 30"/>
                  <a:gd name="T43" fmla="*/ 0 h 46"/>
                  <a:gd name="T44" fmla="*/ 2 w 30"/>
                  <a:gd name="T45" fmla="*/ 0 h 46"/>
                  <a:gd name="T46" fmla="*/ 27 w 30"/>
                  <a:gd name="T47" fmla="*/ 0 h 46"/>
                  <a:gd name="T48" fmla="*/ 28 w 30"/>
                  <a:gd name="T49" fmla="*/ 1 h 46"/>
                  <a:gd name="T50" fmla="*/ 29 w 30"/>
                  <a:gd name="T51" fmla="*/ 2 h 46"/>
                  <a:gd name="T52" fmla="*/ 29 w 30"/>
                  <a:gd name="T53" fmla="*/ 4 h 46"/>
                  <a:gd name="T54" fmla="*/ 29 w 30"/>
                  <a:gd name="T55" fmla="*/ 5 h 46"/>
                  <a:gd name="T56" fmla="*/ 29 w 30"/>
                  <a:gd name="T57" fmla="*/ 6 h 46"/>
                  <a:gd name="T58" fmla="*/ 28 w 30"/>
                  <a:gd name="T59" fmla="*/ 7 h 46"/>
                  <a:gd name="T60" fmla="*/ 27 w 30"/>
                  <a:gd name="T61" fmla="*/ 8 h 46"/>
                  <a:gd name="T62" fmla="*/ 7 w 30"/>
                  <a:gd name="T63" fmla="*/ 40 h 46"/>
                  <a:gd name="T64" fmla="*/ 29 w 30"/>
                  <a:gd name="T65" fmla="*/ 40 h 46"/>
                  <a:gd name="T66" fmla="*/ 30 w 30"/>
                  <a:gd name="T67" fmla="*/ 41 h 46"/>
                  <a:gd name="T68" fmla="*/ 30 w 30"/>
                  <a:gd name="T69"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46">
                    <a:moveTo>
                      <a:pt x="30" y="43"/>
                    </a:moveTo>
                    <a:cubicBezTo>
                      <a:pt x="30" y="43"/>
                      <a:pt x="30" y="44"/>
                      <a:pt x="30" y="44"/>
                    </a:cubicBezTo>
                    <a:cubicBezTo>
                      <a:pt x="30" y="44"/>
                      <a:pt x="30" y="45"/>
                      <a:pt x="30" y="45"/>
                    </a:cubicBezTo>
                    <a:cubicBezTo>
                      <a:pt x="30" y="45"/>
                      <a:pt x="29" y="45"/>
                      <a:pt x="29" y="45"/>
                    </a:cubicBezTo>
                    <a:cubicBezTo>
                      <a:pt x="29" y="46"/>
                      <a:pt x="29" y="46"/>
                      <a:pt x="29" y="46"/>
                    </a:cubicBezTo>
                    <a:cubicBezTo>
                      <a:pt x="2" y="46"/>
                      <a:pt x="2" y="46"/>
                      <a:pt x="2" y="46"/>
                    </a:cubicBezTo>
                    <a:cubicBezTo>
                      <a:pt x="1" y="46"/>
                      <a:pt x="1" y="45"/>
                      <a:pt x="0" y="45"/>
                    </a:cubicBezTo>
                    <a:cubicBezTo>
                      <a:pt x="0" y="45"/>
                      <a:pt x="0" y="44"/>
                      <a:pt x="0" y="43"/>
                    </a:cubicBezTo>
                    <a:cubicBezTo>
                      <a:pt x="0" y="42"/>
                      <a:pt x="0" y="42"/>
                      <a:pt x="0" y="42"/>
                    </a:cubicBezTo>
                    <a:cubicBezTo>
                      <a:pt x="0" y="42"/>
                      <a:pt x="0" y="41"/>
                      <a:pt x="0" y="41"/>
                    </a:cubicBezTo>
                    <a:cubicBezTo>
                      <a:pt x="0" y="41"/>
                      <a:pt x="0" y="41"/>
                      <a:pt x="0" y="40"/>
                    </a:cubicBezTo>
                    <a:cubicBezTo>
                      <a:pt x="0" y="40"/>
                      <a:pt x="0" y="40"/>
                      <a:pt x="1" y="39"/>
                    </a:cubicBezTo>
                    <a:cubicBezTo>
                      <a:pt x="1" y="39"/>
                      <a:pt x="1" y="38"/>
                      <a:pt x="1" y="38"/>
                    </a:cubicBezTo>
                    <a:cubicBezTo>
                      <a:pt x="22" y="5"/>
                      <a:pt x="22" y="5"/>
                      <a:pt x="22" y="5"/>
                    </a:cubicBezTo>
                    <a:cubicBezTo>
                      <a:pt x="2" y="5"/>
                      <a:pt x="2" y="5"/>
                      <a:pt x="2" y="5"/>
                    </a:cubicBezTo>
                    <a:cubicBezTo>
                      <a:pt x="1" y="5"/>
                      <a:pt x="1" y="5"/>
                      <a:pt x="1" y="5"/>
                    </a:cubicBezTo>
                    <a:cubicBezTo>
                      <a:pt x="1" y="5"/>
                      <a:pt x="1" y="5"/>
                      <a:pt x="1" y="5"/>
                    </a:cubicBezTo>
                    <a:cubicBezTo>
                      <a:pt x="1" y="4"/>
                      <a:pt x="0" y="4"/>
                      <a:pt x="0" y="4"/>
                    </a:cubicBezTo>
                    <a:cubicBezTo>
                      <a:pt x="0" y="3"/>
                      <a:pt x="0" y="3"/>
                      <a:pt x="0" y="3"/>
                    </a:cubicBezTo>
                    <a:cubicBezTo>
                      <a:pt x="0" y="2"/>
                      <a:pt x="0" y="2"/>
                      <a:pt x="0" y="1"/>
                    </a:cubicBezTo>
                    <a:cubicBezTo>
                      <a:pt x="0" y="1"/>
                      <a:pt x="1" y="1"/>
                      <a:pt x="1" y="1"/>
                    </a:cubicBezTo>
                    <a:cubicBezTo>
                      <a:pt x="1" y="0"/>
                      <a:pt x="1" y="0"/>
                      <a:pt x="1" y="0"/>
                    </a:cubicBezTo>
                    <a:cubicBezTo>
                      <a:pt x="1" y="0"/>
                      <a:pt x="1" y="0"/>
                      <a:pt x="2" y="0"/>
                    </a:cubicBezTo>
                    <a:cubicBezTo>
                      <a:pt x="27" y="0"/>
                      <a:pt x="27" y="0"/>
                      <a:pt x="27" y="0"/>
                    </a:cubicBezTo>
                    <a:cubicBezTo>
                      <a:pt x="28" y="0"/>
                      <a:pt x="28" y="0"/>
                      <a:pt x="28" y="1"/>
                    </a:cubicBezTo>
                    <a:cubicBezTo>
                      <a:pt x="29" y="1"/>
                      <a:pt x="29" y="2"/>
                      <a:pt x="29" y="2"/>
                    </a:cubicBezTo>
                    <a:cubicBezTo>
                      <a:pt x="29" y="4"/>
                      <a:pt x="29" y="4"/>
                      <a:pt x="29" y="4"/>
                    </a:cubicBezTo>
                    <a:cubicBezTo>
                      <a:pt x="29" y="4"/>
                      <a:pt x="29" y="4"/>
                      <a:pt x="29" y="5"/>
                    </a:cubicBezTo>
                    <a:cubicBezTo>
                      <a:pt x="29" y="5"/>
                      <a:pt x="29" y="5"/>
                      <a:pt x="29" y="6"/>
                    </a:cubicBezTo>
                    <a:cubicBezTo>
                      <a:pt x="29" y="6"/>
                      <a:pt x="28" y="6"/>
                      <a:pt x="28" y="7"/>
                    </a:cubicBezTo>
                    <a:cubicBezTo>
                      <a:pt x="28" y="7"/>
                      <a:pt x="28" y="7"/>
                      <a:pt x="27" y="8"/>
                    </a:cubicBezTo>
                    <a:cubicBezTo>
                      <a:pt x="7" y="40"/>
                      <a:pt x="7" y="40"/>
                      <a:pt x="7" y="40"/>
                    </a:cubicBezTo>
                    <a:cubicBezTo>
                      <a:pt x="29" y="40"/>
                      <a:pt x="29" y="40"/>
                      <a:pt x="29" y="40"/>
                    </a:cubicBezTo>
                    <a:cubicBezTo>
                      <a:pt x="29" y="40"/>
                      <a:pt x="29" y="41"/>
                      <a:pt x="30" y="41"/>
                    </a:cubicBezTo>
                    <a:cubicBezTo>
                      <a:pt x="30" y="41"/>
                      <a:pt x="30" y="42"/>
                      <a:pt x="30"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6" name="Freeform 665">
                <a:extLst>
                  <a:ext uri="{FF2B5EF4-FFF2-40B4-BE49-F238E27FC236}">
                    <a16:creationId xmlns:a16="http://schemas.microsoft.com/office/drawing/2014/main" id="{C414F660-8114-4238-BBE8-29C88E6EADBF}"/>
                  </a:ext>
                </a:extLst>
              </p:cNvPr>
              <p:cNvSpPr>
                <a:spLocks/>
              </p:cNvSpPr>
              <p:nvPr userDrawn="1"/>
            </p:nvSpPr>
            <p:spPr bwMode="auto">
              <a:xfrm>
                <a:off x="5933" y="3238"/>
                <a:ext cx="18" cy="35"/>
              </a:xfrm>
              <a:custGeom>
                <a:avLst/>
                <a:gdLst>
                  <a:gd name="T0" fmla="*/ 25 w 25"/>
                  <a:gd name="T1" fmla="*/ 43 h 46"/>
                  <a:gd name="T2" fmla="*/ 25 w 25"/>
                  <a:gd name="T3" fmla="*/ 44 h 46"/>
                  <a:gd name="T4" fmla="*/ 25 w 25"/>
                  <a:gd name="T5" fmla="*/ 45 h 46"/>
                  <a:gd name="T6" fmla="*/ 24 w 25"/>
                  <a:gd name="T7" fmla="*/ 45 h 46"/>
                  <a:gd name="T8" fmla="*/ 24 w 25"/>
                  <a:gd name="T9" fmla="*/ 46 h 46"/>
                  <a:gd name="T10" fmla="*/ 2 w 25"/>
                  <a:gd name="T11" fmla="*/ 46 h 46"/>
                  <a:gd name="T12" fmla="*/ 0 w 25"/>
                  <a:gd name="T13" fmla="*/ 45 h 46"/>
                  <a:gd name="T14" fmla="*/ 0 w 25"/>
                  <a:gd name="T15" fmla="*/ 43 h 46"/>
                  <a:gd name="T16" fmla="*/ 0 w 25"/>
                  <a:gd name="T17" fmla="*/ 3 h 46"/>
                  <a:gd name="T18" fmla="*/ 0 w 25"/>
                  <a:gd name="T19" fmla="*/ 1 h 46"/>
                  <a:gd name="T20" fmla="*/ 2 w 25"/>
                  <a:gd name="T21" fmla="*/ 0 h 46"/>
                  <a:gd name="T22" fmla="*/ 23 w 25"/>
                  <a:gd name="T23" fmla="*/ 0 h 46"/>
                  <a:gd name="T24" fmla="*/ 24 w 25"/>
                  <a:gd name="T25" fmla="*/ 0 h 46"/>
                  <a:gd name="T26" fmla="*/ 24 w 25"/>
                  <a:gd name="T27" fmla="*/ 1 h 46"/>
                  <a:gd name="T28" fmla="*/ 25 w 25"/>
                  <a:gd name="T29" fmla="*/ 1 h 46"/>
                  <a:gd name="T30" fmla="*/ 25 w 25"/>
                  <a:gd name="T31" fmla="*/ 3 h 46"/>
                  <a:gd name="T32" fmla="*/ 25 w 25"/>
                  <a:gd name="T33" fmla="*/ 4 h 46"/>
                  <a:gd name="T34" fmla="*/ 24 w 25"/>
                  <a:gd name="T35" fmla="*/ 5 h 46"/>
                  <a:gd name="T36" fmla="*/ 24 w 25"/>
                  <a:gd name="T37" fmla="*/ 5 h 46"/>
                  <a:gd name="T38" fmla="*/ 23 w 25"/>
                  <a:gd name="T39" fmla="*/ 5 h 46"/>
                  <a:gd name="T40" fmla="*/ 6 w 25"/>
                  <a:gd name="T41" fmla="*/ 5 h 46"/>
                  <a:gd name="T42" fmla="*/ 6 w 25"/>
                  <a:gd name="T43" fmla="*/ 19 h 46"/>
                  <a:gd name="T44" fmla="*/ 21 w 25"/>
                  <a:gd name="T45" fmla="*/ 19 h 46"/>
                  <a:gd name="T46" fmla="*/ 21 w 25"/>
                  <a:gd name="T47" fmla="*/ 20 h 46"/>
                  <a:gd name="T48" fmla="*/ 22 w 25"/>
                  <a:gd name="T49" fmla="*/ 20 h 46"/>
                  <a:gd name="T50" fmla="*/ 22 w 25"/>
                  <a:gd name="T51" fmla="*/ 21 h 46"/>
                  <a:gd name="T52" fmla="*/ 22 w 25"/>
                  <a:gd name="T53" fmla="*/ 22 h 46"/>
                  <a:gd name="T54" fmla="*/ 22 w 25"/>
                  <a:gd name="T55" fmla="*/ 23 h 46"/>
                  <a:gd name="T56" fmla="*/ 22 w 25"/>
                  <a:gd name="T57" fmla="*/ 24 h 46"/>
                  <a:gd name="T58" fmla="*/ 21 w 25"/>
                  <a:gd name="T59" fmla="*/ 24 h 46"/>
                  <a:gd name="T60" fmla="*/ 21 w 25"/>
                  <a:gd name="T61" fmla="*/ 24 h 46"/>
                  <a:gd name="T62" fmla="*/ 6 w 25"/>
                  <a:gd name="T63" fmla="*/ 24 h 46"/>
                  <a:gd name="T64" fmla="*/ 6 w 25"/>
                  <a:gd name="T65" fmla="*/ 41 h 46"/>
                  <a:gd name="T66" fmla="*/ 24 w 25"/>
                  <a:gd name="T67" fmla="*/ 41 h 46"/>
                  <a:gd name="T68" fmla="*/ 24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3"/>
                      <a:pt x="25" y="44"/>
                      <a:pt x="25" y="44"/>
                    </a:cubicBezTo>
                    <a:cubicBezTo>
                      <a:pt x="25" y="44"/>
                      <a:pt x="25" y="45"/>
                      <a:pt x="25" y="45"/>
                    </a:cubicBezTo>
                    <a:cubicBezTo>
                      <a:pt x="24" y="45"/>
                      <a:pt x="24" y="45"/>
                      <a:pt x="24" y="45"/>
                    </a:cubicBezTo>
                    <a:cubicBezTo>
                      <a:pt x="24" y="46"/>
                      <a:pt x="24" y="46"/>
                      <a:pt x="24" y="46"/>
                    </a:cubicBezTo>
                    <a:cubicBezTo>
                      <a:pt x="2" y="46"/>
                      <a:pt x="2" y="46"/>
                      <a:pt x="2" y="46"/>
                    </a:cubicBezTo>
                    <a:cubicBezTo>
                      <a:pt x="1" y="46"/>
                      <a:pt x="1" y="45"/>
                      <a:pt x="0" y="45"/>
                    </a:cubicBezTo>
                    <a:cubicBezTo>
                      <a:pt x="0" y="45"/>
                      <a:pt x="0" y="44"/>
                      <a:pt x="0" y="43"/>
                    </a:cubicBezTo>
                    <a:cubicBezTo>
                      <a:pt x="0" y="3"/>
                      <a:pt x="0" y="3"/>
                      <a:pt x="0" y="3"/>
                    </a:cubicBezTo>
                    <a:cubicBezTo>
                      <a:pt x="0" y="2"/>
                      <a:pt x="0" y="1"/>
                      <a:pt x="0" y="1"/>
                    </a:cubicBezTo>
                    <a:cubicBezTo>
                      <a:pt x="1" y="0"/>
                      <a:pt x="1" y="0"/>
                      <a:pt x="2" y="0"/>
                    </a:cubicBezTo>
                    <a:cubicBezTo>
                      <a:pt x="23" y="0"/>
                      <a:pt x="23" y="0"/>
                      <a:pt x="23" y="0"/>
                    </a:cubicBezTo>
                    <a:cubicBezTo>
                      <a:pt x="24" y="0"/>
                      <a:pt x="24" y="0"/>
                      <a:pt x="24" y="0"/>
                    </a:cubicBezTo>
                    <a:cubicBezTo>
                      <a:pt x="24" y="0"/>
                      <a:pt x="24" y="0"/>
                      <a:pt x="24" y="1"/>
                    </a:cubicBezTo>
                    <a:cubicBezTo>
                      <a:pt x="24" y="1"/>
                      <a:pt x="24" y="1"/>
                      <a:pt x="25" y="1"/>
                    </a:cubicBezTo>
                    <a:cubicBezTo>
                      <a:pt x="25" y="2"/>
                      <a:pt x="25" y="2"/>
                      <a:pt x="25" y="3"/>
                    </a:cubicBezTo>
                    <a:cubicBezTo>
                      <a:pt x="25" y="3"/>
                      <a:pt x="25" y="3"/>
                      <a:pt x="25" y="4"/>
                    </a:cubicBezTo>
                    <a:cubicBezTo>
                      <a:pt x="24" y="4"/>
                      <a:pt x="24" y="4"/>
                      <a:pt x="24" y="5"/>
                    </a:cubicBezTo>
                    <a:cubicBezTo>
                      <a:pt x="24" y="5"/>
                      <a:pt x="24" y="5"/>
                      <a:pt x="24" y="5"/>
                    </a:cubicBezTo>
                    <a:cubicBezTo>
                      <a:pt x="24" y="5"/>
                      <a:pt x="24" y="5"/>
                      <a:pt x="23" y="5"/>
                    </a:cubicBezTo>
                    <a:cubicBezTo>
                      <a:pt x="6" y="5"/>
                      <a:pt x="6" y="5"/>
                      <a:pt x="6" y="5"/>
                    </a:cubicBezTo>
                    <a:cubicBezTo>
                      <a:pt x="6" y="19"/>
                      <a:pt x="6" y="19"/>
                      <a:pt x="6" y="19"/>
                    </a:cubicBezTo>
                    <a:cubicBezTo>
                      <a:pt x="21" y="19"/>
                      <a:pt x="21" y="19"/>
                      <a:pt x="21" y="19"/>
                    </a:cubicBezTo>
                    <a:cubicBezTo>
                      <a:pt x="21" y="19"/>
                      <a:pt x="21" y="19"/>
                      <a:pt x="21" y="20"/>
                    </a:cubicBezTo>
                    <a:cubicBezTo>
                      <a:pt x="22" y="20"/>
                      <a:pt x="22" y="20"/>
                      <a:pt x="22" y="20"/>
                    </a:cubicBezTo>
                    <a:cubicBezTo>
                      <a:pt x="22" y="20"/>
                      <a:pt x="22" y="20"/>
                      <a:pt x="22" y="21"/>
                    </a:cubicBezTo>
                    <a:cubicBezTo>
                      <a:pt x="22" y="21"/>
                      <a:pt x="22" y="21"/>
                      <a:pt x="22" y="22"/>
                    </a:cubicBezTo>
                    <a:cubicBezTo>
                      <a:pt x="22" y="22"/>
                      <a:pt x="22" y="23"/>
                      <a:pt x="22" y="23"/>
                    </a:cubicBezTo>
                    <a:cubicBezTo>
                      <a:pt x="22" y="23"/>
                      <a:pt x="22" y="24"/>
                      <a:pt x="22" y="24"/>
                    </a:cubicBezTo>
                    <a:cubicBezTo>
                      <a:pt x="22" y="24"/>
                      <a:pt x="22" y="24"/>
                      <a:pt x="21" y="24"/>
                    </a:cubicBezTo>
                    <a:cubicBezTo>
                      <a:pt x="21" y="24"/>
                      <a:pt x="21" y="24"/>
                      <a:pt x="21" y="24"/>
                    </a:cubicBezTo>
                    <a:cubicBezTo>
                      <a:pt x="6" y="24"/>
                      <a:pt x="6" y="24"/>
                      <a:pt x="6" y="24"/>
                    </a:cubicBezTo>
                    <a:cubicBezTo>
                      <a:pt x="6" y="41"/>
                      <a:pt x="6" y="41"/>
                      <a:pt x="6" y="41"/>
                    </a:cubicBezTo>
                    <a:cubicBezTo>
                      <a:pt x="24" y="41"/>
                      <a:pt x="24" y="41"/>
                      <a:pt x="24" y="41"/>
                    </a:cubicBezTo>
                    <a:cubicBezTo>
                      <a:pt x="24" y="41"/>
                      <a:pt x="24" y="41"/>
                      <a:pt x="24" y="41"/>
                    </a:cubicBezTo>
                    <a:cubicBezTo>
                      <a:pt x="24" y="41"/>
                      <a:pt x="24" y="41"/>
                      <a:pt x="25" y="41"/>
                    </a:cubicBezTo>
                    <a:cubicBezTo>
                      <a:pt x="25" y="41"/>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7" name="Freeform 666">
                <a:extLst>
                  <a:ext uri="{FF2B5EF4-FFF2-40B4-BE49-F238E27FC236}">
                    <a16:creationId xmlns:a16="http://schemas.microsoft.com/office/drawing/2014/main" id="{5E5B1903-4CAC-4762-A346-9762B02E4922}"/>
                  </a:ext>
                </a:extLst>
              </p:cNvPr>
              <p:cNvSpPr>
                <a:spLocks/>
              </p:cNvSpPr>
              <p:nvPr userDrawn="1"/>
            </p:nvSpPr>
            <p:spPr bwMode="auto">
              <a:xfrm>
                <a:off x="5956" y="3238"/>
                <a:ext cx="28" cy="35"/>
              </a:xfrm>
              <a:custGeom>
                <a:avLst/>
                <a:gdLst>
                  <a:gd name="T0" fmla="*/ 37 w 37"/>
                  <a:gd name="T1" fmla="*/ 7 h 47"/>
                  <a:gd name="T2" fmla="*/ 37 w 37"/>
                  <a:gd name="T3" fmla="*/ 8 h 47"/>
                  <a:gd name="T4" fmla="*/ 37 w 37"/>
                  <a:gd name="T5" fmla="*/ 9 h 47"/>
                  <a:gd name="T6" fmla="*/ 36 w 37"/>
                  <a:gd name="T7" fmla="*/ 10 h 47"/>
                  <a:gd name="T8" fmla="*/ 36 w 37"/>
                  <a:gd name="T9" fmla="*/ 10 h 47"/>
                  <a:gd name="T10" fmla="*/ 35 w 37"/>
                  <a:gd name="T11" fmla="*/ 9 h 47"/>
                  <a:gd name="T12" fmla="*/ 32 w 37"/>
                  <a:gd name="T13" fmla="*/ 8 h 47"/>
                  <a:gd name="T14" fmla="*/ 28 w 37"/>
                  <a:gd name="T15" fmla="*/ 6 h 47"/>
                  <a:gd name="T16" fmla="*/ 22 w 37"/>
                  <a:gd name="T17" fmla="*/ 6 h 47"/>
                  <a:gd name="T18" fmla="*/ 16 w 37"/>
                  <a:gd name="T19" fmla="*/ 7 h 47"/>
                  <a:gd name="T20" fmla="*/ 11 w 37"/>
                  <a:gd name="T21" fmla="*/ 11 h 47"/>
                  <a:gd name="T22" fmla="*/ 7 w 37"/>
                  <a:gd name="T23" fmla="*/ 17 h 47"/>
                  <a:gd name="T24" fmla="*/ 6 w 37"/>
                  <a:gd name="T25" fmla="*/ 24 h 47"/>
                  <a:gd name="T26" fmla="*/ 8 w 37"/>
                  <a:gd name="T27" fmla="*/ 32 h 47"/>
                  <a:gd name="T28" fmla="*/ 11 w 37"/>
                  <a:gd name="T29" fmla="*/ 37 h 47"/>
                  <a:gd name="T30" fmla="*/ 16 w 37"/>
                  <a:gd name="T31" fmla="*/ 41 h 47"/>
                  <a:gd name="T32" fmla="*/ 23 w 37"/>
                  <a:gd name="T33" fmla="*/ 42 h 47"/>
                  <a:gd name="T34" fmla="*/ 27 w 37"/>
                  <a:gd name="T35" fmla="*/ 41 h 47"/>
                  <a:gd name="T36" fmla="*/ 31 w 37"/>
                  <a:gd name="T37" fmla="*/ 40 h 47"/>
                  <a:gd name="T38" fmla="*/ 31 w 37"/>
                  <a:gd name="T39" fmla="*/ 27 h 47"/>
                  <a:gd name="T40" fmla="*/ 20 w 37"/>
                  <a:gd name="T41" fmla="*/ 27 h 47"/>
                  <a:gd name="T42" fmla="*/ 19 w 37"/>
                  <a:gd name="T43" fmla="*/ 26 h 47"/>
                  <a:gd name="T44" fmla="*/ 19 w 37"/>
                  <a:gd name="T45" fmla="*/ 24 h 47"/>
                  <a:gd name="T46" fmla="*/ 19 w 37"/>
                  <a:gd name="T47" fmla="*/ 23 h 47"/>
                  <a:gd name="T48" fmla="*/ 19 w 37"/>
                  <a:gd name="T49" fmla="*/ 22 h 47"/>
                  <a:gd name="T50" fmla="*/ 20 w 37"/>
                  <a:gd name="T51" fmla="*/ 22 h 47"/>
                  <a:gd name="T52" fmla="*/ 20 w 37"/>
                  <a:gd name="T53" fmla="*/ 22 h 47"/>
                  <a:gd name="T54" fmla="*/ 35 w 37"/>
                  <a:gd name="T55" fmla="*/ 22 h 47"/>
                  <a:gd name="T56" fmla="*/ 36 w 37"/>
                  <a:gd name="T57" fmla="*/ 22 h 47"/>
                  <a:gd name="T58" fmla="*/ 36 w 37"/>
                  <a:gd name="T59" fmla="*/ 22 h 47"/>
                  <a:gd name="T60" fmla="*/ 37 w 37"/>
                  <a:gd name="T61" fmla="*/ 23 h 47"/>
                  <a:gd name="T62" fmla="*/ 37 w 37"/>
                  <a:gd name="T63" fmla="*/ 24 h 47"/>
                  <a:gd name="T64" fmla="*/ 37 w 37"/>
                  <a:gd name="T65" fmla="*/ 41 h 47"/>
                  <a:gd name="T66" fmla="*/ 37 w 37"/>
                  <a:gd name="T67" fmla="*/ 43 h 47"/>
                  <a:gd name="T68" fmla="*/ 35 w 37"/>
                  <a:gd name="T69" fmla="*/ 44 h 47"/>
                  <a:gd name="T70" fmla="*/ 33 w 37"/>
                  <a:gd name="T71" fmla="*/ 45 h 47"/>
                  <a:gd name="T72" fmla="*/ 29 w 37"/>
                  <a:gd name="T73" fmla="*/ 46 h 47"/>
                  <a:gd name="T74" fmla="*/ 26 w 37"/>
                  <a:gd name="T75" fmla="*/ 47 h 47"/>
                  <a:gd name="T76" fmla="*/ 22 w 37"/>
                  <a:gd name="T77" fmla="*/ 47 h 47"/>
                  <a:gd name="T78" fmla="*/ 13 w 37"/>
                  <a:gd name="T79" fmla="*/ 46 h 47"/>
                  <a:gd name="T80" fmla="*/ 6 w 37"/>
                  <a:gd name="T81" fmla="*/ 41 h 47"/>
                  <a:gd name="T82" fmla="*/ 2 w 37"/>
                  <a:gd name="T83" fmla="*/ 34 h 47"/>
                  <a:gd name="T84" fmla="*/ 0 w 37"/>
                  <a:gd name="T85" fmla="*/ 24 h 47"/>
                  <a:gd name="T86" fmla="*/ 2 w 37"/>
                  <a:gd name="T87" fmla="*/ 14 h 47"/>
                  <a:gd name="T88" fmla="*/ 6 w 37"/>
                  <a:gd name="T89" fmla="*/ 7 h 47"/>
                  <a:gd name="T90" fmla="*/ 13 w 37"/>
                  <a:gd name="T91" fmla="*/ 2 h 47"/>
                  <a:gd name="T92" fmla="*/ 23 w 37"/>
                  <a:gd name="T93" fmla="*/ 0 h 47"/>
                  <a:gd name="T94" fmla="*/ 28 w 37"/>
                  <a:gd name="T95" fmla="*/ 1 h 47"/>
                  <a:gd name="T96" fmla="*/ 32 w 37"/>
                  <a:gd name="T97" fmla="*/ 2 h 47"/>
                  <a:gd name="T98" fmla="*/ 35 w 37"/>
                  <a:gd name="T99" fmla="*/ 3 h 47"/>
                  <a:gd name="T100" fmla="*/ 36 w 37"/>
                  <a:gd name="T101" fmla="*/ 4 h 47"/>
                  <a:gd name="T102" fmla="*/ 37 w 37"/>
                  <a:gd name="T103" fmla="*/ 6 h 47"/>
                  <a:gd name="T104" fmla="*/ 37 w 37"/>
                  <a:gd name="T105"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7">
                    <a:moveTo>
                      <a:pt x="37" y="7"/>
                    </a:moveTo>
                    <a:cubicBezTo>
                      <a:pt x="37" y="8"/>
                      <a:pt x="37" y="8"/>
                      <a:pt x="37" y="8"/>
                    </a:cubicBezTo>
                    <a:cubicBezTo>
                      <a:pt x="37" y="9"/>
                      <a:pt x="37" y="9"/>
                      <a:pt x="37" y="9"/>
                    </a:cubicBezTo>
                    <a:cubicBezTo>
                      <a:pt x="37" y="10"/>
                      <a:pt x="37" y="10"/>
                      <a:pt x="36" y="10"/>
                    </a:cubicBezTo>
                    <a:cubicBezTo>
                      <a:pt x="36" y="10"/>
                      <a:pt x="36" y="10"/>
                      <a:pt x="36" y="10"/>
                    </a:cubicBezTo>
                    <a:cubicBezTo>
                      <a:pt x="36" y="10"/>
                      <a:pt x="35" y="10"/>
                      <a:pt x="35" y="9"/>
                    </a:cubicBezTo>
                    <a:cubicBezTo>
                      <a:pt x="34" y="9"/>
                      <a:pt x="33" y="8"/>
                      <a:pt x="32" y="8"/>
                    </a:cubicBezTo>
                    <a:cubicBezTo>
                      <a:pt x="31" y="7"/>
                      <a:pt x="29" y="7"/>
                      <a:pt x="28" y="6"/>
                    </a:cubicBezTo>
                    <a:cubicBezTo>
                      <a:pt x="26" y="6"/>
                      <a:pt x="25" y="6"/>
                      <a:pt x="22" y="6"/>
                    </a:cubicBezTo>
                    <a:cubicBezTo>
                      <a:pt x="20" y="6"/>
                      <a:pt x="18" y="6"/>
                      <a:pt x="16" y="7"/>
                    </a:cubicBezTo>
                    <a:cubicBezTo>
                      <a:pt x="14" y="8"/>
                      <a:pt x="12" y="9"/>
                      <a:pt x="11" y="11"/>
                    </a:cubicBezTo>
                    <a:cubicBezTo>
                      <a:pt x="9" y="12"/>
                      <a:pt x="8" y="14"/>
                      <a:pt x="7" y="17"/>
                    </a:cubicBezTo>
                    <a:cubicBezTo>
                      <a:pt x="7" y="19"/>
                      <a:pt x="6" y="21"/>
                      <a:pt x="6" y="24"/>
                    </a:cubicBezTo>
                    <a:cubicBezTo>
                      <a:pt x="6" y="27"/>
                      <a:pt x="7" y="29"/>
                      <a:pt x="8" y="32"/>
                    </a:cubicBezTo>
                    <a:cubicBezTo>
                      <a:pt x="8" y="34"/>
                      <a:pt x="10" y="36"/>
                      <a:pt x="11" y="37"/>
                    </a:cubicBezTo>
                    <a:cubicBezTo>
                      <a:pt x="12" y="39"/>
                      <a:pt x="14" y="40"/>
                      <a:pt x="16" y="41"/>
                    </a:cubicBezTo>
                    <a:cubicBezTo>
                      <a:pt x="18" y="42"/>
                      <a:pt x="20" y="42"/>
                      <a:pt x="23" y="42"/>
                    </a:cubicBezTo>
                    <a:cubicBezTo>
                      <a:pt x="24" y="42"/>
                      <a:pt x="25" y="42"/>
                      <a:pt x="27" y="41"/>
                    </a:cubicBezTo>
                    <a:cubicBezTo>
                      <a:pt x="28" y="41"/>
                      <a:pt x="30" y="41"/>
                      <a:pt x="31" y="40"/>
                    </a:cubicBezTo>
                    <a:cubicBezTo>
                      <a:pt x="31" y="27"/>
                      <a:pt x="31" y="27"/>
                      <a:pt x="31" y="27"/>
                    </a:cubicBezTo>
                    <a:cubicBezTo>
                      <a:pt x="20" y="27"/>
                      <a:pt x="20" y="27"/>
                      <a:pt x="20" y="27"/>
                    </a:cubicBezTo>
                    <a:cubicBezTo>
                      <a:pt x="20" y="27"/>
                      <a:pt x="20" y="26"/>
                      <a:pt x="19" y="26"/>
                    </a:cubicBezTo>
                    <a:cubicBezTo>
                      <a:pt x="19" y="26"/>
                      <a:pt x="19" y="25"/>
                      <a:pt x="19" y="24"/>
                    </a:cubicBezTo>
                    <a:cubicBezTo>
                      <a:pt x="19" y="24"/>
                      <a:pt x="19" y="23"/>
                      <a:pt x="19" y="23"/>
                    </a:cubicBezTo>
                    <a:cubicBezTo>
                      <a:pt x="19" y="23"/>
                      <a:pt x="19" y="22"/>
                      <a:pt x="19" y="22"/>
                    </a:cubicBezTo>
                    <a:cubicBezTo>
                      <a:pt x="20" y="22"/>
                      <a:pt x="20" y="22"/>
                      <a:pt x="20" y="22"/>
                    </a:cubicBezTo>
                    <a:cubicBezTo>
                      <a:pt x="20" y="22"/>
                      <a:pt x="20" y="22"/>
                      <a:pt x="20" y="22"/>
                    </a:cubicBezTo>
                    <a:cubicBezTo>
                      <a:pt x="35" y="22"/>
                      <a:pt x="35" y="22"/>
                      <a:pt x="35" y="22"/>
                    </a:cubicBezTo>
                    <a:cubicBezTo>
                      <a:pt x="35" y="22"/>
                      <a:pt x="35" y="22"/>
                      <a:pt x="36" y="22"/>
                    </a:cubicBezTo>
                    <a:cubicBezTo>
                      <a:pt x="36" y="22"/>
                      <a:pt x="36" y="22"/>
                      <a:pt x="36" y="22"/>
                    </a:cubicBezTo>
                    <a:cubicBezTo>
                      <a:pt x="36" y="22"/>
                      <a:pt x="37" y="23"/>
                      <a:pt x="37" y="23"/>
                    </a:cubicBezTo>
                    <a:cubicBezTo>
                      <a:pt x="37" y="23"/>
                      <a:pt x="37" y="24"/>
                      <a:pt x="37" y="24"/>
                    </a:cubicBezTo>
                    <a:cubicBezTo>
                      <a:pt x="37" y="41"/>
                      <a:pt x="37" y="41"/>
                      <a:pt x="37" y="41"/>
                    </a:cubicBezTo>
                    <a:cubicBezTo>
                      <a:pt x="37" y="42"/>
                      <a:pt x="37" y="43"/>
                      <a:pt x="37" y="43"/>
                    </a:cubicBezTo>
                    <a:cubicBezTo>
                      <a:pt x="36" y="43"/>
                      <a:pt x="36" y="44"/>
                      <a:pt x="35" y="44"/>
                    </a:cubicBezTo>
                    <a:cubicBezTo>
                      <a:pt x="35" y="45"/>
                      <a:pt x="34" y="45"/>
                      <a:pt x="33" y="45"/>
                    </a:cubicBezTo>
                    <a:cubicBezTo>
                      <a:pt x="32" y="46"/>
                      <a:pt x="30" y="46"/>
                      <a:pt x="29" y="46"/>
                    </a:cubicBezTo>
                    <a:cubicBezTo>
                      <a:pt x="28" y="47"/>
                      <a:pt x="27" y="47"/>
                      <a:pt x="26" y="47"/>
                    </a:cubicBezTo>
                    <a:cubicBezTo>
                      <a:pt x="25" y="47"/>
                      <a:pt x="23" y="47"/>
                      <a:pt x="22" y="47"/>
                    </a:cubicBezTo>
                    <a:cubicBezTo>
                      <a:pt x="19" y="47"/>
                      <a:pt x="16" y="47"/>
                      <a:pt x="13" y="46"/>
                    </a:cubicBezTo>
                    <a:cubicBezTo>
                      <a:pt x="10" y="44"/>
                      <a:pt x="8" y="43"/>
                      <a:pt x="6" y="41"/>
                    </a:cubicBezTo>
                    <a:cubicBezTo>
                      <a:pt x="4" y="39"/>
                      <a:pt x="3" y="36"/>
                      <a:pt x="2" y="34"/>
                    </a:cubicBezTo>
                    <a:cubicBezTo>
                      <a:pt x="1" y="31"/>
                      <a:pt x="0" y="28"/>
                      <a:pt x="0" y="24"/>
                    </a:cubicBezTo>
                    <a:cubicBezTo>
                      <a:pt x="0" y="21"/>
                      <a:pt x="1" y="17"/>
                      <a:pt x="2" y="14"/>
                    </a:cubicBezTo>
                    <a:cubicBezTo>
                      <a:pt x="3" y="12"/>
                      <a:pt x="4" y="9"/>
                      <a:pt x="6" y="7"/>
                    </a:cubicBezTo>
                    <a:cubicBezTo>
                      <a:pt x="8" y="5"/>
                      <a:pt x="11" y="3"/>
                      <a:pt x="13" y="2"/>
                    </a:cubicBezTo>
                    <a:cubicBezTo>
                      <a:pt x="16" y="1"/>
                      <a:pt x="19" y="0"/>
                      <a:pt x="23" y="0"/>
                    </a:cubicBezTo>
                    <a:cubicBezTo>
                      <a:pt x="24" y="0"/>
                      <a:pt x="26" y="1"/>
                      <a:pt x="28" y="1"/>
                    </a:cubicBezTo>
                    <a:cubicBezTo>
                      <a:pt x="29" y="1"/>
                      <a:pt x="30" y="2"/>
                      <a:pt x="32" y="2"/>
                    </a:cubicBezTo>
                    <a:cubicBezTo>
                      <a:pt x="33" y="2"/>
                      <a:pt x="34" y="3"/>
                      <a:pt x="35" y="3"/>
                    </a:cubicBezTo>
                    <a:cubicBezTo>
                      <a:pt x="35" y="4"/>
                      <a:pt x="36" y="4"/>
                      <a:pt x="36" y="4"/>
                    </a:cubicBezTo>
                    <a:cubicBezTo>
                      <a:pt x="37" y="5"/>
                      <a:pt x="37" y="5"/>
                      <a:pt x="37" y="6"/>
                    </a:cubicBezTo>
                    <a:cubicBezTo>
                      <a:pt x="37" y="6"/>
                      <a:pt x="37" y="7"/>
                      <a:pt x="37" y="7"/>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8" name="Freeform 667">
                <a:extLst>
                  <a:ext uri="{FF2B5EF4-FFF2-40B4-BE49-F238E27FC236}">
                    <a16:creationId xmlns:a16="http://schemas.microsoft.com/office/drawing/2014/main" id="{E1BA760D-4D50-4410-B2C3-D619FEBF1538}"/>
                  </a:ext>
                </a:extLst>
              </p:cNvPr>
              <p:cNvSpPr>
                <a:spLocks noEditPoints="1"/>
              </p:cNvSpPr>
              <p:nvPr userDrawn="1"/>
            </p:nvSpPr>
            <p:spPr bwMode="auto">
              <a:xfrm>
                <a:off x="5991" y="3238"/>
                <a:ext cx="30" cy="35"/>
              </a:xfrm>
              <a:custGeom>
                <a:avLst/>
                <a:gdLst>
                  <a:gd name="T0" fmla="*/ 40 w 40"/>
                  <a:gd name="T1" fmla="*/ 23 h 47"/>
                  <a:gd name="T2" fmla="*/ 39 w 40"/>
                  <a:gd name="T3" fmla="*/ 33 h 47"/>
                  <a:gd name="T4" fmla="*/ 35 w 40"/>
                  <a:gd name="T5" fmla="*/ 41 h 47"/>
                  <a:gd name="T6" fmla="*/ 29 w 40"/>
                  <a:gd name="T7" fmla="*/ 46 h 47"/>
                  <a:gd name="T8" fmla="*/ 20 w 40"/>
                  <a:gd name="T9" fmla="*/ 47 h 47"/>
                  <a:gd name="T10" fmla="*/ 11 w 40"/>
                  <a:gd name="T11" fmla="*/ 46 h 47"/>
                  <a:gd name="T12" fmla="*/ 5 w 40"/>
                  <a:gd name="T13" fmla="*/ 41 h 47"/>
                  <a:gd name="T14" fmla="*/ 1 w 40"/>
                  <a:gd name="T15" fmla="*/ 34 h 47"/>
                  <a:gd name="T16" fmla="*/ 0 w 40"/>
                  <a:gd name="T17" fmla="*/ 24 h 47"/>
                  <a:gd name="T18" fmla="*/ 1 w 40"/>
                  <a:gd name="T19" fmla="*/ 14 h 47"/>
                  <a:gd name="T20" fmla="*/ 5 w 40"/>
                  <a:gd name="T21" fmla="*/ 7 h 47"/>
                  <a:gd name="T22" fmla="*/ 11 w 40"/>
                  <a:gd name="T23" fmla="*/ 2 h 47"/>
                  <a:gd name="T24" fmla="*/ 21 w 40"/>
                  <a:gd name="T25" fmla="*/ 0 h 47"/>
                  <a:gd name="T26" fmla="*/ 29 w 40"/>
                  <a:gd name="T27" fmla="*/ 2 h 47"/>
                  <a:gd name="T28" fmla="*/ 35 w 40"/>
                  <a:gd name="T29" fmla="*/ 6 h 47"/>
                  <a:gd name="T30" fmla="*/ 39 w 40"/>
                  <a:gd name="T31" fmla="*/ 14 h 47"/>
                  <a:gd name="T32" fmla="*/ 40 w 40"/>
                  <a:gd name="T33" fmla="*/ 23 h 47"/>
                  <a:gd name="T34" fmla="*/ 34 w 40"/>
                  <a:gd name="T35" fmla="*/ 24 h 47"/>
                  <a:gd name="T36" fmla="*/ 33 w 40"/>
                  <a:gd name="T37" fmla="*/ 17 h 47"/>
                  <a:gd name="T38" fmla="*/ 31 w 40"/>
                  <a:gd name="T39" fmla="*/ 11 h 47"/>
                  <a:gd name="T40" fmla="*/ 27 w 40"/>
                  <a:gd name="T41" fmla="*/ 7 h 47"/>
                  <a:gd name="T42" fmla="*/ 20 w 40"/>
                  <a:gd name="T43" fmla="*/ 6 h 47"/>
                  <a:gd name="T44" fmla="*/ 14 w 40"/>
                  <a:gd name="T45" fmla="*/ 7 h 47"/>
                  <a:gd name="T46" fmla="*/ 9 w 40"/>
                  <a:gd name="T47" fmla="*/ 11 h 47"/>
                  <a:gd name="T48" fmla="*/ 7 w 40"/>
                  <a:gd name="T49" fmla="*/ 17 h 47"/>
                  <a:gd name="T50" fmla="*/ 6 w 40"/>
                  <a:gd name="T51" fmla="*/ 24 h 47"/>
                  <a:gd name="T52" fmla="*/ 7 w 40"/>
                  <a:gd name="T53" fmla="*/ 31 h 47"/>
                  <a:gd name="T54" fmla="*/ 9 w 40"/>
                  <a:gd name="T55" fmla="*/ 37 h 47"/>
                  <a:gd name="T56" fmla="*/ 13 w 40"/>
                  <a:gd name="T57" fmla="*/ 41 h 47"/>
                  <a:gd name="T58" fmla="*/ 20 w 40"/>
                  <a:gd name="T59" fmla="*/ 42 h 47"/>
                  <a:gd name="T60" fmla="*/ 27 w 40"/>
                  <a:gd name="T61" fmla="*/ 41 h 47"/>
                  <a:gd name="T62" fmla="*/ 31 w 40"/>
                  <a:gd name="T63" fmla="*/ 37 h 47"/>
                  <a:gd name="T64" fmla="*/ 33 w 40"/>
                  <a:gd name="T65" fmla="*/ 31 h 47"/>
                  <a:gd name="T66" fmla="*/ 34 w 40"/>
                  <a:gd name="T6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7">
                    <a:moveTo>
                      <a:pt x="40" y="23"/>
                    </a:moveTo>
                    <a:cubicBezTo>
                      <a:pt x="40" y="27"/>
                      <a:pt x="40" y="30"/>
                      <a:pt x="39" y="33"/>
                    </a:cubicBezTo>
                    <a:cubicBezTo>
                      <a:pt x="38" y="36"/>
                      <a:pt x="37" y="39"/>
                      <a:pt x="35" y="41"/>
                    </a:cubicBezTo>
                    <a:cubicBezTo>
                      <a:pt x="33" y="43"/>
                      <a:pt x="31" y="44"/>
                      <a:pt x="29" y="46"/>
                    </a:cubicBezTo>
                    <a:cubicBezTo>
                      <a:pt x="26" y="47"/>
                      <a:pt x="23" y="47"/>
                      <a:pt x="20" y="47"/>
                    </a:cubicBezTo>
                    <a:cubicBezTo>
                      <a:pt x="16" y="47"/>
                      <a:pt x="13" y="47"/>
                      <a:pt x="11" y="46"/>
                    </a:cubicBezTo>
                    <a:cubicBezTo>
                      <a:pt x="8" y="45"/>
                      <a:pt x="6" y="43"/>
                      <a:pt x="5" y="41"/>
                    </a:cubicBezTo>
                    <a:cubicBezTo>
                      <a:pt x="3" y="39"/>
                      <a:pt x="2" y="37"/>
                      <a:pt x="1" y="34"/>
                    </a:cubicBezTo>
                    <a:cubicBezTo>
                      <a:pt x="0" y="31"/>
                      <a:pt x="0" y="28"/>
                      <a:pt x="0" y="24"/>
                    </a:cubicBezTo>
                    <a:cubicBezTo>
                      <a:pt x="0" y="20"/>
                      <a:pt x="0" y="17"/>
                      <a:pt x="1" y="14"/>
                    </a:cubicBezTo>
                    <a:cubicBezTo>
                      <a:pt x="2" y="11"/>
                      <a:pt x="3" y="9"/>
                      <a:pt x="5" y="7"/>
                    </a:cubicBezTo>
                    <a:cubicBezTo>
                      <a:pt x="7" y="5"/>
                      <a:pt x="9" y="3"/>
                      <a:pt x="11" y="2"/>
                    </a:cubicBezTo>
                    <a:cubicBezTo>
                      <a:pt x="14" y="1"/>
                      <a:pt x="17" y="0"/>
                      <a:pt x="21" y="0"/>
                    </a:cubicBezTo>
                    <a:cubicBezTo>
                      <a:pt x="24" y="0"/>
                      <a:pt x="27" y="1"/>
                      <a:pt x="29" y="2"/>
                    </a:cubicBezTo>
                    <a:cubicBezTo>
                      <a:pt x="32" y="3"/>
                      <a:pt x="34" y="4"/>
                      <a:pt x="35" y="6"/>
                    </a:cubicBezTo>
                    <a:cubicBezTo>
                      <a:pt x="37" y="8"/>
                      <a:pt x="38" y="11"/>
                      <a:pt x="39" y="14"/>
                    </a:cubicBezTo>
                    <a:cubicBezTo>
                      <a:pt x="40" y="16"/>
                      <a:pt x="40" y="20"/>
                      <a:pt x="40" y="23"/>
                    </a:cubicBezTo>
                    <a:close/>
                    <a:moveTo>
                      <a:pt x="34" y="24"/>
                    </a:moveTo>
                    <a:cubicBezTo>
                      <a:pt x="34" y="21"/>
                      <a:pt x="34" y="19"/>
                      <a:pt x="33" y="17"/>
                    </a:cubicBezTo>
                    <a:cubicBezTo>
                      <a:pt x="33" y="14"/>
                      <a:pt x="32" y="12"/>
                      <a:pt x="31" y="11"/>
                    </a:cubicBezTo>
                    <a:cubicBezTo>
                      <a:pt x="30" y="9"/>
                      <a:pt x="29" y="8"/>
                      <a:pt x="27" y="7"/>
                    </a:cubicBezTo>
                    <a:cubicBezTo>
                      <a:pt x="25" y="6"/>
                      <a:pt x="23" y="6"/>
                      <a:pt x="20" y="6"/>
                    </a:cubicBezTo>
                    <a:cubicBezTo>
                      <a:pt x="18" y="6"/>
                      <a:pt x="15" y="6"/>
                      <a:pt x="14" y="7"/>
                    </a:cubicBezTo>
                    <a:cubicBezTo>
                      <a:pt x="12" y="8"/>
                      <a:pt x="10" y="9"/>
                      <a:pt x="9" y="11"/>
                    </a:cubicBezTo>
                    <a:cubicBezTo>
                      <a:pt x="8" y="13"/>
                      <a:pt x="7" y="15"/>
                      <a:pt x="7" y="17"/>
                    </a:cubicBezTo>
                    <a:cubicBezTo>
                      <a:pt x="6" y="19"/>
                      <a:pt x="6" y="21"/>
                      <a:pt x="6" y="24"/>
                    </a:cubicBezTo>
                    <a:cubicBezTo>
                      <a:pt x="6" y="26"/>
                      <a:pt x="6" y="29"/>
                      <a:pt x="7" y="31"/>
                    </a:cubicBezTo>
                    <a:cubicBezTo>
                      <a:pt x="7" y="33"/>
                      <a:pt x="8" y="35"/>
                      <a:pt x="9" y="37"/>
                    </a:cubicBezTo>
                    <a:cubicBezTo>
                      <a:pt x="10" y="38"/>
                      <a:pt x="12" y="40"/>
                      <a:pt x="13" y="41"/>
                    </a:cubicBezTo>
                    <a:cubicBezTo>
                      <a:pt x="15" y="42"/>
                      <a:pt x="17" y="42"/>
                      <a:pt x="20" y="42"/>
                    </a:cubicBezTo>
                    <a:cubicBezTo>
                      <a:pt x="23" y="42"/>
                      <a:pt x="25" y="42"/>
                      <a:pt x="27" y="41"/>
                    </a:cubicBezTo>
                    <a:cubicBezTo>
                      <a:pt x="28" y="40"/>
                      <a:pt x="30" y="38"/>
                      <a:pt x="31" y="37"/>
                    </a:cubicBezTo>
                    <a:cubicBezTo>
                      <a:pt x="32" y="35"/>
                      <a:pt x="33" y="33"/>
                      <a:pt x="33" y="31"/>
                    </a:cubicBezTo>
                    <a:cubicBezTo>
                      <a:pt x="34" y="29"/>
                      <a:pt x="34" y="26"/>
                      <a:pt x="34" y="2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9" name="Freeform 668">
                <a:extLst>
                  <a:ext uri="{FF2B5EF4-FFF2-40B4-BE49-F238E27FC236}">
                    <a16:creationId xmlns:a16="http://schemas.microsoft.com/office/drawing/2014/main" id="{FFAD135E-5038-4DEA-95E9-19F34C0A5FE0}"/>
                  </a:ext>
                </a:extLst>
              </p:cNvPr>
              <p:cNvSpPr>
                <a:spLocks/>
              </p:cNvSpPr>
              <p:nvPr userDrawn="1"/>
            </p:nvSpPr>
            <p:spPr bwMode="auto">
              <a:xfrm>
                <a:off x="6024" y="3238"/>
                <a:ext cx="29" cy="35"/>
              </a:xfrm>
              <a:custGeom>
                <a:avLst/>
                <a:gdLst>
                  <a:gd name="T0" fmla="*/ 23 w 39"/>
                  <a:gd name="T1" fmla="*/ 45 h 46"/>
                  <a:gd name="T2" fmla="*/ 23 w 39"/>
                  <a:gd name="T3" fmla="*/ 45 h 46"/>
                  <a:gd name="T4" fmla="*/ 22 w 39"/>
                  <a:gd name="T5" fmla="*/ 46 h 46"/>
                  <a:gd name="T6" fmla="*/ 21 w 39"/>
                  <a:gd name="T7" fmla="*/ 46 h 46"/>
                  <a:gd name="T8" fmla="*/ 20 w 39"/>
                  <a:gd name="T9" fmla="*/ 46 h 46"/>
                  <a:gd name="T10" fmla="*/ 18 w 39"/>
                  <a:gd name="T11" fmla="*/ 46 h 46"/>
                  <a:gd name="T12" fmla="*/ 17 w 39"/>
                  <a:gd name="T13" fmla="*/ 46 h 46"/>
                  <a:gd name="T14" fmla="*/ 16 w 39"/>
                  <a:gd name="T15" fmla="*/ 46 h 46"/>
                  <a:gd name="T16" fmla="*/ 16 w 39"/>
                  <a:gd name="T17" fmla="*/ 45 h 46"/>
                  <a:gd name="T18" fmla="*/ 16 w 39"/>
                  <a:gd name="T19" fmla="*/ 45 h 46"/>
                  <a:gd name="T20" fmla="*/ 15 w 39"/>
                  <a:gd name="T21" fmla="*/ 44 h 46"/>
                  <a:gd name="T22" fmla="*/ 1 w 39"/>
                  <a:gd name="T23" fmla="*/ 2 h 46"/>
                  <a:gd name="T24" fmla="*/ 0 w 39"/>
                  <a:gd name="T25" fmla="*/ 1 h 46"/>
                  <a:gd name="T26" fmla="*/ 1 w 39"/>
                  <a:gd name="T27" fmla="*/ 0 h 46"/>
                  <a:gd name="T28" fmla="*/ 2 w 39"/>
                  <a:gd name="T29" fmla="*/ 0 h 46"/>
                  <a:gd name="T30" fmla="*/ 3 w 39"/>
                  <a:gd name="T31" fmla="*/ 0 h 46"/>
                  <a:gd name="T32" fmla="*/ 5 w 39"/>
                  <a:gd name="T33" fmla="*/ 0 h 46"/>
                  <a:gd name="T34" fmla="*/ 6 w 39"/>
                  <a:gd name="T35" fmla="*/ 0 h 46"/>
                  <a:gd name="T36" fmla="*/ 6 w 39"/>
                  <a:gd name="T37" fmla="*/ 0 h 46"/>
                  <a:gd name="T38" fmla="*/ 7 w 39"/>
                  <a:gd name="T39" fmla="*/ 1 h 46"/>
                  <a:gd name="T40" fmla="*/ 20 w 39"/>
                  <a:gd name="T41" fmla="*/ 39 h 46"/>
                  <a:gd name="T42" fmla="*/ 20 w 39"/>
                  <a:gd name="T43" fmla="*/ 39 h 46"/>
                  <a:gd name="T44" fmla="*/ 32 w 39"/>
                  <a:gd name="T45" fmla="*/ 1 h 46"/>
                  <a:gd name="T46" fmla="*/ 33 w 39"/>
                  <a:gd name="T47" fmla="*/ 0 h 46"/>
                  <a:gd name="T48" fmla="*/ 33 w 39"/>
                  <a:gd name="T49" fmla="*/ 0 h 46"/>
                  <a:gd name="T50" fmla="*/ 34 w 39"/>
                  <a:gd name="T51" fmla="*/ 0 h 46"/>
                  <a:gd name="T52" fmla="*/ 36 w 39"/>
                  <a:gd name="T53" fmla="*/ 0 h 46"/>
                  <a:gd name="T54" fmla="*/ 38 w 39"/>
                  <a:gd name="T55" fmla="*/ 0 h 46"/>
                  <a:gd name="T56" fmla="*/ 38 w 39"/>
                  <a:gd name="T57" fmla="*/ 0 h 46"/>
                  <a:gd name="T58" fmla="*/ 39 w 39"/>
                  <a:gd name="T59" fmla="*/ 1 h 46"/>
                  <a:gd name="T60" fmla="*/ 38 w 39"/>
                  <a:gd name="T61" fmla="*/ 2 h 46"/>
                  <a:gd name="T62" fmla="*/ 23 w 39"/>
                  <a:gd name="T6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46">
                    <a:moveTo>
                      <a:pt x="23" y="45"/>
                    </a:moveTo>
                    <a:cubicBezTo>
                      <a:pt x="23" y="45"/>
                      <a:pt x="23" y="45"/>
                      <a:pt x="23" y="45"/>
                    </a:cubicBezTo>
                    <a:cubicBezTo>
                      <a:pt x="23" y="45"/>
                      <a:pt x="23" y="45"/>
                      <a:pt x="22" y="46"/>
                    </a:cubicBezTo>
                    <a:cubicBezTo>
                      <a:pt x="22" y="46"/>
                      <a:pt x="22" y="46"/>
                      <a:pt x="21" y="46"/>
                    </a:cubicBezTo>
                    <a:cubicBezTo>
                      <a:pt x="21" y="46"/>
                      <a:pt x="20" y="46"/>
                      <a:pt x="20" y="46"/>
                    </a:cubicBezTo>
                    <a:cubicBezTo>
                      <a:pt x="19" y="46"/>
                      <a:pt x="19" y="46"/>
                      <a:pt x="18" y="46"/>
                    </a:cubicBezTo>
                    <a:cubicBezTo>
                      <a:pt x="18" y="46"/>
                      <a:pt x="17" y="46"/>
                      <a:pt x="17" y="46"/>
                    </a:cubicBezTo>
                    <a:cubicBezTo>
                      <a:pt x="17" y="46"/>
                      <a:pt x="17" y="46"/>
                      <a:pt x="16" y="46"/>
                    </a:cubicBezTo>
                    <a:cubicBezTo>
                      <a:pt x="16" y="45"/>
                      <a:pt x="16" y="45"/>
                      <a:pt x="16" y="45"/>
                    </a:cubicBezTo>
                    <a:cubicBezTo>
                      <a:pt x="16" y="45"/>
                      <a:pt x="16" y="45"/>
                      <a:pt x="16" y="45"/>
                    </a:cubicBezTo>
                    <a:cubicBezTo>
                      <a:pt x="16" y="45"/>
                      <a:pt x="15" y="45"/>
                      <a:pt x="15" y="44"/>
                    </a:cubicBezTo>
                    <a:cubicBezTo>
                      <a:pt x="1" y="2"/>
                      <a:pt x="1" y="2"/>
                      <a:pt x="1" y="2"/>
                    </a:cubicBezTo>
                    <a:cubicBezTo>
                      <a:pt x="0" y="2"/>
                      <a:pt x="0" y="1"/>
                      <a:pt x="0" y="1"/>
                    </a:cubicBezTo>
                    <a:cubicBezTo>
                      <a:pt x="0" y="1"/>
                      <a:pt x="0" y="0"/>
                      <a:pt x="1" y="0"/>
                    </a:cubicBezTo>
                    <a:cubicBezTo>
                      <a:pt x="1" y="0"/>
                      <a:pt x="1" y="0"/>
                      <a:pt x="2" y="0"/>
                    </a:cubicBezTo>
                    <a:cubicBezTo>
                      <a:pt x="2" y="0"/>
                      <a:pt x="3" y="0"/>
                      <a:pt x="3" y="0"/>
                    </a:cubicBezTo>
                    <a:cubicBezTo>
                      <a:pt x="4" y="0"/>
                      <a:pt x="5" y="0"/>
                      <a:pt x="5" y="0"/>
                    </a:cubicBezTo>
                    <a:cubicBezTo>
                      <a:pt x="5" y="0"/>
                      <a:pt x="6" y="0"/>
                      <a:pt x="6" y="0"/>
                    </a:cubicBezTo>
                    <a:cubicBezTo>
                      <a:pt x="6" y="0"/>
                      <a:pt x="6" y="0"/>
                      <a:pt x="6" y="0"/>
                    </a:cubicBezTo>
                    <a:cubicBezTo>
                      <a:pt x="7" y="1"/>
                      <a:pt x="7" y="1"/>
                      <a:pt x="7" y="1"/>
                    </a:cubicBezTo>
                    <a:cubicBezTo>
                      <a:pt x="20" y="39"/>
                      <a:pt x="20" y="39"/>
                      <a:pt x="20" y="39"/>
                    </a:cubicBezTo>
                    <a:cubicBezTo>
                      <a:pt x="20" y="39"/>
                      <a:pt x="20" y="39"/>
                      <a:pt x="20" y="39"/>
                    </a:cubicBezTo>
                    <a:cubicBezTo>
                      <a:pt x="32" y="1"/>
                      <a:pt x="32" y="1"/>
                      <a:pt x="32" y="1"/>
                    </a:cubicBezTo>
                    <a:cubicBezTo>
                      <a:pt x="33" y="1"/>
                      <a:pt x="33" y="1"/>
                      <a:pt x="33" y="0"/>
                    </a:cubicBezTo>
                    <a:cubicBezTo>
                      <a:pt x="33" y="0"/>
                      <a:pt x="33" y="0"/>
                      <a:pt x="33" y="0"/>
                    </a:cubicBezTo>
                    <a:cubicBezTo>
                      <a:pt x="33" y="0"/>
                      <a:pt x="34" y="0"/>
                      <a:pt x="34" y="0"/>
                    </a:cubicBezTo>
                    <a:cubicBezTo>
                      <a:pt x="35" y="0"/>
                      <a:pt x="35" y="0"/>
                      <a:pt x="36" y="0"/>
                    </a:cubicBezTo>
                    <a:cubicBezTo>
                      <a:pt x="37" y="0"/>
                      <a:pt x="37" y="0"/>
                      <a:pt x="38" y="0"/>
                    </a:cubicBezTo>
                    <a:cubicBezTo>
                      <a:pt x="38" y="0"/>
                      <a:pt x="38" y="0"/>
                      <a:pt x="38" y="0"/>
                    </a:cubicBezTo>
                    <a:cubicBezTo>
                      <a:pt x="39" y="0"/>
                      <a:pt x="39" y="1"/>
                      <a:pt x="39" y="1"/>
                    </a:cubicBezTo>
                    <a:cubicBezTo>
                      <a:pt x="39" y="1"/>
                      <a:pt x="38" y="2"/>
                      <a:pt x="38" y="2"/>
                    </a:cubicBezTo>
                    <a:lnTo>
                      <a:pt x="23"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0" name="Freeform 669">
                <a:extLst>
                  <a:ext uri="{FF2B5EF4-FFF2-40B4-BE49-F238E27FC236}">
                    <a16:creationId xmlns:a16="http://schemas.microsoft.com/office/drawing/2014/main" id="{65F12380-3480-4441-ACD1-67AB61C64DF7}"/>
                  </a:ext>
                </a:extLst>
              </p:cNvPr>
              <p:cNvSpPr>
                <a:spLocks/>
              </p:cNvSpPr>
              <p:nvPr userDrawn="1"/>
            </p:nvSpPr>
            <p:spPr bwMode="auto">
              <a:xfrm>
                <a:off x="6058" y="3238"/>
                <a:ext cx="5" cy="35"/>
              </a:xfrm>
              <a:custGeom>
                <a:avLst/>
                <a:gdLst>
                  <a:gd name="T0" fmla="*/ 6 w 6"/>
                  <a:gd name="T1" fmla="*/ 45 h 46"/>
                  <a:gd name="T2" fmla="*/ 6 w 6"/>
                  <a:gd name="T3" fmla="*/ 45 h 46"/>
                  <a:gd name="T4" fmla="*/ 5 w 6"/>
                  <a:gd name="T5" fmla="*/ 45 h 46"/>
                  <a:gd name="T6" fmla="*/ 4 w 6"/>
                  <a:gd name="T7" fmla="*/ 46 h 46"/>
                  <a:gd name="T8" fmla="*/ 3 w 6"/>
                  <a:gd name="T9" fmla="*/ 46 h 46"/>
                  <a:gd name="T10" fmla="*/ 2 w 6"/>
                  <a:gd name="T11" fmla="*/ 46 h 46"/>
                  <a:gd name="T12" fmla="*/ 1 w 6"/>
                  <a:gd name="T13" fmla="*/ 45 h 46"/>
                  <a:gd name="T14" fmla="*/ 0 w 6"/>
                  <a:gd name="T15" fmla="*/ 45 h 46"/>
                  <a:gd name="T16" fmla="*/ 0 w 6"/>
                  <a:gd name="T17" fmla="*/ 45 h 46"/>
                  <a:gd name="T18" fmla="*/ 0 w 6"/>
                  <a:gd name="T19" fmla="*/ 1 h 46"/>
                  <a:gd name="T20" fmla="*/ 0 w 6"/>
                  <a:gd name="T21" fmla="*/ 0 h 46"/>
                  <a:gd name="T22" fmla="*/ 1 w 6"/>
                  <a:gd name="T23" fmla="*/ 0 h 46"/>
                  <a:gd name="T24" fmla="*/ 2 w 6"/>
                  <a:gd name="T25" fmla="*/ 0 h 46"/>
                  <a:gd name="T26" fmla="*/ 3 w 6"/>
                  <a:gd name="T27" fmla="*/ 0 h 46"/>
                  <a:gd name="T28" fmla="*/ 4 w 6"/>
                  <a:gd name="T29" fmla="*/ 0 h 46"/>
                  <a:gd name="T30" fmla="*/ 5 w 6"/>
                  <a:gd name="T31" fmla="*/ 0 h 46"/>
                  <a:gd name="T32" fmla="*/ 6 w 6"/>
                  <a:gd name="T33" fmla="*/ 0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6" y="45"/>
                      <a:pt x="5" y="45"/>
                    </a:cubicBezTo>
                    <a:cubicBezTo>
                      <a:pt x="5" y="46"/>
                      <a:pt x="5" y="46"/>
                      <a:pt x="4" y="46"/>
                    </a:cubicBezTo>
                    <a:cubicBezTo>
                      <a:pt x="4" y="46"/>
                      <a:pt x="4" y="46"/>
                      <a:pt x="3" y="46"/>
                    </a:cubicBezTo>
                    <a:cubicBezTo>
                      <a:pt x="2" y="46"/>
                      <a:pt x="2" y="46"/>
                      <a:pt x="2" y="46"/>
                    </a:cubicBezTo>
                    <a:cubicBezTo>
                      <a:pt x="1" y="46"/>
                      <a:pt x="1" y="46"/>
                      <a:pt x="1" y="45"/>
                    </a:cubicBezTo>
                    <a:cubicBezTo>
                      <a:pt x="0" y="45"/>
                      <a:pt x="0" y="45"/>
                      <a:pt x="0" y="45"/>
                    </a:cubicBezTo>
                    <a:cubicBezTo>
                      <a:pt x="0" y="45"/>
                      <a:pt x="0" y="45"/>
                      <a:pt x="0" y="45"/>
                    </a:cubicBezTo>
                    <a:cubicBezTo>
                      <a:pt x="0" y="1"/>
                      <a:pt x="0" y="1"/>
                      <a:pt x="0" y="1"/>
                    </a:cubicBezTo>
                    <a:cubicBezTo>
                      <a:pt x="0" y="1"/>
                      <a:pt x="0" y="1"/>
                      <a:pt x="0" y="0"/>
                    </a:cubicBezTo>
                    <a:cubicBezTo>
                      <a:pt x="0" y="0"/>
                      <a:pt x="0" y="0"/>
                      <a:pt x="1" y="0"/>
                    </a:cubicBezTo>
                    <a:cubicBezTo>
                      <a:pt x="1" y="0"/>
                      <a:pt x="1" y="0"/>
                      <a:pt x="2" y="0"/>
                    </a:cubicBezTo>
                    <a:cubicBezTo>
                      <a:pt x="2" y="0"/>
                      <a:pt x="2" y="0"/>
                      <a:pt x="3" y="0"/>
                    </a:cubicBezTo>
                    <a:cubicBezTo>
                      <a:pt x="4" y="0"/>
                      <a:pt x="4" y="0"/>
                      <a:pt x="4" y="0"/>
                    </a:cubicBezTo>
                    <a:cubicBezTo>
                      <a:pt x="5" y="0"/>
                      <a:pt x="5" y="0"/>
                      <a:pt x="5" y="0"/>
                    </a:cubicBezTo>
                    <a:cubicBezTo>
                      <a:pt x="6" y="0"/>
                      <a:pt x="6" y="0"/>
                      <a:pt x="6" y="0"/>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1" name="Freeform 670">
                <a:extLst>
                  <a:ext uri="{FF2B5EF4-FFF2-40B4-BE49-F238E27FC236}">
                    <a16:creationId xmlns:a16="http://schemas.microsoft.com/office/drawing/2014/main" id="{D2F6F351-93D6-4436-8C67-2C24D80FBF56}"/>
                  </a:ext>
                </a:extLst>
              </p:cNvPr>
              <p:cNvSpPr>
                <a:spLocks/>
              </p:cNvSpPr>
              <p:nvPr userDrawn="1"/>
            </p:nvSpPr>
            <p:spPr bwMode="auto">
              <a:xfrm>
                <a:off x="6072" y="3238"/>
                <a:ext cx="25" cy="35"/>
              </a:xfrm>
              <a:custGeom>
                <a:avLst/>
                <a:gdLst>
                  <a:gd name="T0" fmla="*/ 34 w 34"/>
                  <a:gd name="T1" fmla="*/ 43 h 46"/>
                  <a:gd name="T2" fmla="*/ 34 w 34"/>
                  <a:gd name="T3" fmla="*/ 44 h 46"/>
                  <a:gd name="T4" fmla="*/ 34 w 34"/>
                  <a:gd name="T5" fmla="*/ 45 h 46"/>
                  <a:gd name="T6" fmla="*/ 33 w 34"/>
                  <a:gd name="T7" fmla="*/ 46 h 46"/>
                  <a:gd name="T8" fmla="*/ 32 w 34"/>
                  <a:gd name="T9" fmla="*/ 46 h 46"/>
                  <a:gd name="T10" fmla="*/ 30 w 34"/>
                  <a:gd name="T11" fmla="*/ 46 h 46"/>
                  <a:gd name="T12" fmla="*/ 28 w 34"/>
                  <a:gd name="T13" fmla="*/ 45 h 46"/>
                  <a:gd name="T14" fmla="*/ 27 w 34"/>
                  <a:gd name="T15" fmla="*/ 45 h 46"/>
                  <a:gd name="T16" fmla="*/ 26 w 34"/>
                  <a:gd name="T17" fmla="*/ 43 h 46"/>
                  <a:gd name="T18" fmla="*/ 24 w 34"/>
                  <a:gd name="T19" fmla="*/ 41 h 46"/>
                  <a:gd name="T20" fmla="*/ 10 w 34"/>
                  <a:gd name="T21" fmla="*/ 15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5 h 46"/>
                  <a:gd name="T38" fmla="*/ 5 w 34"/>
                  <a:gd name="T39" fmla="*/ 46 h 46"/>
                  <a:gd name="T40" fmla="*/ 3 w 34"/>
                  <a:gd name="T41" fmla="*/ 46 h 46"/>
                  <a:gd name="T42" fmla="*/ 2 w 34"/>
                  <a:gd name="T43" fmla="*/ 46 h 46"/>
                  <a:gd name="T44" fmla="*/ 1 w 34"/>
                  <a:gd name="T45" fmla="*/ 45 h 46"/>
                  <a:gd name="T46" fmla="*/ 0 w 34"/>
                  <a:gd name="T47" fmla="*/ 45 h 46"/>
                  <a:gd name="T48" fmla="*/ 0 w 34"/>
                  <a:gd name="T49" fmla="*/ 45 h 46"/>
                  <a:gd name="T50" fmla="*/ 0 w 34"/>
                  <a:gd name="T51" fmla="*/ 3 h 46"/>
                  <a:gd name="T52" fmla="*/ 1 w 34"/>
                  <a:gd name="T53" fmla="*/ 1 h 46"/>
                  <a:gd name="T54" fmla="*/ 3 w 34"/>
                  <a:gd name="T55" fmla="*/ 0 h 46"/>
                  <a:gd name="T56" fmla="*/ 6 w 34"/>
                  <a:gd name="T57" fmla="*/ 0 h 46"/>
                  <a:gd name="T58" fmla="*/ 7 w 34"/>
                  <a:gd name="T59" fmla="*/ 0 h 46"/>
                  <a:gd name="T60" fmla="*/ 9 w 34"/>
                  <a:gd name="T61" fmla="*/ 1 h 46"/>
                  <a:gd name="T62" fmla="*/ 10 w 34"/>
                  <a:gd name="T63" fmla="*/ 2 h 46"/>
                  <a:gd name="T64" fmla="*/ 11 w 34"/>
                  <a:gd name="T65" fmla="*/ 4 h 46"/>
                  <a:gd name="T66" fmla="*/ 21 w 34"/>
                  <a:gd name="T67" fmla="*/ 24 h 46"/>
                  <a:gd name="T68" fmla="*/ 23 w 34"/>
                  <a:gd name="T69" fmla="*/ 27 h 46"/>
                  <a:gd name="T70" fmla="*/ 25 w 34"/>
                  <a:gd name="T71" fmla="*/ 31 h 46"/>
                  <a:gd name="T72" fmla="*/ 27 w 34"/>
                  <a:gd name="T73" fmla="*/ 34 h 46"/>
                  <a:gd name="T74" fmla="*/ 28 w 34"/>
                  <a:gd name="T75" fmla="*/ 37 h 46"/>
                  <a:gd name="T76" fmla="*/ 29 w 34"/>
                  <a:gd name="T77" fmla="*/ 37 h 46"/>
                  <a:gd name="T78" fmla="*/ 28 w 34"/>
                  <a:gd name="T79" fmla="*/ 32 h 46"/>
                  <a:gd name="T80" fmla="*/ 28 w 34"/>
                  <a:gd name="T81" fmla="*/ 26 h 46"/>
                  <a:gd name="T82" fmla="*/ 28 w 34"/>
                  <a:gd name="T83" fmla="*/ 1 h 46"/>
                  <a:gd name="T84" fmla="*/ 29 w 34"/>
                  <a:gd name="T85" fmla="*/ 1 h 46"/>
                  <a:gd name="T86" fmla="*/ 29 w 34"/>
                  <a:gd name="T87" fmla="*/ 0 h 46"/>
                  <a:gd name="T88" fmla="*/ 30 w 34"/>
                  <a:gd name="T89" fmla="*/ 0 h 46"/>
                  <a:gd name="T90" fmla="*/ 31 w 34"/>
                  <a:gd name="T91" fmla="*/ 0 h 46"/>
                  <a:gd name="T92" fmla="*/ 33 w 34"/>
                  <a:gd name="T93" fmla="*/ 0 h 46"/>
                  <a:gd name="T94" fmla="*/ 34 w 34"/>
                  <a:gd name="T95" fmla="*/ 0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4"/>
                    </a:cubicBezTo>
                    <a:cubicBezTo>
                      <a:pt x="34" y="45"/>
                      <a:pt x="34" y="45"/>
                      <a:pt x="34" y="45"/>
                    </a:cubicBezTo>
                    <a:cubicBezTo>
                      <a:pt x="33" y="45"/>
                      <a:pt x="33" y="45"/>
                      <a:pt x="33" y="46"/>
                    </a:cubicBezTo>
                    <a:cubicBezTo>
                      <a:pt x="32" y="46"/>
                      <a:pt x="32" y="46"/>
                      <a:pt x="32" y="46"/>
                    </a:cubicBezTo>
                    <a:cubicBezTo>
                      <a:pt x="30" y="46"/>
                      <a:pt x="30" y="46"/>
                      <a:pt x="30" y="46"/>
                    </a:cubicBezTo>
                    <a:cubicBezTo>
                      <a:pt x="29" y="46"/>
                      <a:pt x="29" y="46"/>
                      <a:pt x="28" y="45"/>
                    </a:cubicBezTo>
                    <a:cubicBezTo>
                      <a:pt x="28" y="45"/>
                      <a:pt x="27" y="45"/>
                      <a:pt x="27" y="45"/>
                    </a:cubicBezTo>
                    <a:cubicBezTo>
                      <a:pt x="26" y="44"/>
                      <a:pt x="26" y="44"/>
                      <a:pt x="26" y="43"/>
                    </a:cubicBezTo>
                    <a:cubicBezTo>
                      <a:pt x="25" y="43"/>
                      <a:pt x="25" y="42"/>
                      <a:pt x="24" y="41"/>
                    </a:cubicBezTo>
                    <a:cubicBezTo>
                      <a:pt x="10" y="15"/>
                      <a:pt x="10" y="15"/>
                      <a:pt x="10" y="15"/>
                    </a:cubicBezTo>
                    <a:cubicBezTo>
                      <a:pt x="10" y="14"/>
                      <a:pt x="9" y="13"/>
                      <a:pt x="8" y="11"/>
                    </a:cubicBezTo>
                    <a:cubicBezTo>
                      <a:pt x="7" y="10"/>
                      <a:pt x="7" y="8"/>
                      <a:pt x="6" y="7"/>
                    </a:cubicBezTo>
                    <a:cubicBezTo>
                      <a:pt x="6" y="7"/>
                      <a:pt x="6" y="7"/>
                      <a:pt x="6" y="7"/>
                    </a:cubicBezTo>
                    <a:cubicBezTo>
                      <a:pt x="6" y="8"/>
                      <a:pt x="6" y="10"/>
                      <a:pt x="6" y="12"/>
                    </a:cubicBezTo>
                    <a:cubicBezTo>
                      <a:pt x="6" y="14"/>
                      <a:pt x="6" y="15"/>
                      <a:pt x="6" y="17"/>
                    </a:cubicBezTo>
                    <a:cubicBezTo>
                      <a:pt x="6" y="45"/>
                      <a:pt x="6" y="45"/>
                      <a:pt x="6" y="45"/>
                    </a:cubicBezTo>
                    <a:cubicBezTo>
                      <a:pt x="6" y="45"/>
                      <a:pt x="6" y="45"/>
                      <a:pt x="6" y="45"/>
                    </a:cubicBezTo>
                    <a:cubicBezTo>
                      <a:pt x="6" y="45"/>
                      <a:pt x="6" y="45"/>
                      <a:pt x="5" y="45"/>
                    </a:cubicBezTo>
                    <a:cubicBezTo>
                      <a:pt x="5" y="46"/>
                      <a:pt x="5" y="46"/>
                      <a:pt x="5" y="46"/>
                    </a:cubicBezTo>
                    <a:cubicBezTo>
                      <a:pt x="4" y="46"/>
                      <a:pt x="4" y="46"/>
                      <a:pt x="3" y="46"/>
                    </a:cubicBezTo>
                    <a:cubicBezTo>
                      <a:pt x="2" y="46"/>
                      <a:pt x="2" y="46"/>
                      <a:pt x="2" y="46"/>
                    </a:cubicBezTo>
                    <a:cubicBezTo>
                      <a:pt x="1" y="46"/>
                      <a:pt x="1" y="46"/>
                      <a:pt x="1" y="45"/>
                    </a:cubicBezTo>
                    <a:cubicBezTo>
                      <a:pt x="0" y="45"/>
                      <a:pt x="0" y="45"/>
                      <a:pt x="0" y="45"/>
                    </a:cubicBezTo>
                    <a:cubicBezTo>
                      <a:pt x="0" y="45"/>
                      <a:pt x="0" y="45"/>
                      <a:pt x="0" y="45"/>
                    </a:cubicBezTo>
                    <a:cubicBezTo>
                      <a:pt x="0" y="3"/>
                      <a:pt x="0" y="3"/>
                      <a:pt x="0" y="3"/>
                    </a:cubicBezTo>
                    <a:cubicBezTo>
                      <a:pt x="0" y="2"/>
                      <a:pt x="0" y="1"/>
                      <a:pt x="1" y="1"/>
                    </a:cubicBezTo>
                    <a:cubicBezTo>
                      <a:pt x="1" y="0"/>
                      <a:pt x="2" y="0"/>
                      <a:pt x="3" y="0"/>
                    </a:cubicBezTo>
                    <a:cubicBezTo>
                      <a:pt x="6" y="0"/>
                      <a:pt x="6" y="0"/>
                      <a:pt x="6" y="0"/>
                    </a:cubicBezTo>
                    <a:cubicBezTo>
                      <a:pt x="6" y="0"/>
                      <a:pt x="7" y="0"/>
                      <a:pt x="7" y="0"/>
                    </a:cubicBezTo>
                    <a:cubicBezTo>
                      <a:pt x="8" y="0"/>
                      <a:pt x="8" y="1"/>
                      <a:pt x="9" y="1"/>
                    </a:cubicBezTo>
                    <a:cubicBezTo>
                      <a:pt x="9" y="1"/>
                      <a:pt x="9" y="1"/>
                      <a:pt x="10" y="2"/>
                    </a:cubicBezTo>
                    <a:cubicBezTo>
                      <a:pt x="10" y="2"/>
                      <a:pt x="10" y="3"/>
                      <a:pt x="11" y="4"/>
                    </a:cubicBezTo>
                    <a:cubicBezTo>
                      <a:pt x="21" y="24"/>
                      <a:pt x="21" y="24"/>
                      <a:pt x="21" y="24"/>
                    </a:cubicBezTo>
                    <a:cubicBezTo>
                      <a:pt x="22" y="25"/>
                      <a:pt x="23" y="26"/>
                      <a:pt x="23" y="27"/>
                    </a:cubicBezTo>
                    <a:cubicBezTo>
                      <a:pt x="24" y="28"/>
                      <a:pt x="25" y="30"/>
                      <a:pt x="25" y="31"/>
                    </a:cubicBezTo>
                    <a:cubicBezTo>
                      <a:pt x="26" y="32"/>
                      <a:pt x="26" y="33"/>
                      <a:pt x="27" y="34"/>
                    </a:cubicBezTo>
                    <a:cubicBezTo>
                      <a:pt x="27" y="35"/>
                      <a:pt x="28" y="36"/>
                      <a:pt x="28" y="37"/>
                    </a:cubicBezTo>
                    <a:cubicBezTo>
                      <a:pt x="29" y="37"/>
                      <a:pt x="29" y="37"/>
                      <a:pt x="29" y="37"/>
                    </a:cubicBezTo>
                    <a:cubicBezTo>
                      <a:pt x="28" y="35"/>
                      <a:pt x="28" y="34"/>
                      <a:pt x="28" y="32"/>
                    </a:cubicBezTo>
                    <a:cubicBezTo>
                      <a:pt x="28" y="30"/>
                      <a:pt x="28" y="28"/>
                      <a:pt x="28" y="26"/>
                    </a:cubicBezTo>
                    <a:cubicBezTo>
                      <a:pt x="28" y="1"/>
                      <a:pt x="28" y="1"/>
                      <a:pt x="28" y="1"/>
                    </a:cubicBezTo>
                    <a:cubicBezTo>
                      <a:pt x="28" y="1"/>
                      <a:pt x="28" y="1"/>
                      <a:pt x="29" y="1"/>
                    </a:cubicBezTo>
                    <a:cubicBezTo>
                      <a:pt x="29" y="0"/>
                      <a:pt x="29" y="0"/>
                      <a:pt x="29" y="0"/>
                    </a:cubicBezTo>
                    <a:cubicBezTo>
                      <a:pt x="29" y="0"/>
                      <a:pt x="30" y="0"/>
                      <a:pt x="30" y="0"/>
                    </a:cubicBezTo>
                    <a:cubicBezTo>
                      <a:pt x="30" y="0"/>
                      <a:pt x="31" y="0"/>
                      <a:pt x="31" y="0"/>
                    </a:cubicBezTo>
                    <a:cubicBezTo>
                      <a:pt x="32" y="0"/>
                      <a:pt x="33" y="0"/>
                      <a:pt x="33" y="0"/>
                    </a:cubicBezTo>
                    <a:cubicBezTo>
                      <a:pt x="33" y="0"/>
                      <a:pt x="34" y="0"/>
                      <a:pt x="34" y="0"/>
                    </a:cubicBezTo>
                    <a:cubicBezTo>
                      <a:pt x="34" y="0"/>
                      <a:pt x="34" y="0"/>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2" name="Freeform 671">
                <a:extLst>
                  <a:ext uri="{FF2B5EF4-FFF2-40B4-BE49-F238E27FC236}">
                    <a16:creationId xmlns:a16="http://schemas.microsoft.com/office/drawing/2014/main" id="{BC9544D6-7B39-420B-9EDF-245D919BBBA1}"/>
                  </a:ext>
                </a:extLst>
              </p:cNvPr>
              <p:cNvSpPr>
                <a:spLocks noEditPoints="1"/>
              </p:cNvSpPr>
              <p:nvPr userDrawn="1"/>
            </p:nvSpPr>
            <p:spPr bwMode="auto">
              <a:xfrm>
                <a:off x="6103" y="3238"/>
                <a:ext cx="30" cy="35"/>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4 w 39"/>
                  <a:gd name="T11" fmla="*/ 46 h 46"/>
                  <a:gd name="T12" fmla="*/ 33 w 39"/>
                  <a:gd name="T13" fmla="*/ 46 h 46"/>
                  <a:gd name="T14" fmla="*/ 33 w 39"/>
                  <a:gd name="T15" fmla="*/ 45 h 46"/>
                  <a:gd name="T16" fmla="*/ 32 w 39"/>
                  <a:gd name="T17" fmla="*/ 45 h 46"/>
                  <a:gd name="T18" fmla="*/ 29 w 39"/>
                  <a:gd name="T19" fmla="*/ 34 h 46"/>
                  <a:gd name="T20" fmla="*/ 10 w 39"/>
                  <a:gd name="T21" fmla="*/ 34 h 46"/>
                  <a:gd name="T22" fmla="*/ 6 w 39"/>
                  <a:gd name="T23" fmla="*/ 45 h 46"/>
                  <a:gd name="T24" fmla="*/ 6 w 39"/>
                  <a:gd name="T25" fmla="*/ 45 h 46"/>
                  <a:gd name="T26" fmla="*/ 5 w 39"/>
                  <a:gd name="T27" fmla="*/ 45 h 46"/>
                  <a:gd name="T28" fmla="*/ 4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5 w 39"/>
                  <a:gd name="T41" fmla="*/ 1 h 46"/>
                  <a:gd name="T42" fmla="*/ 16 w 39"/>
                  <a:gd name="T43" fmla="*/ 0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8" y="46"/>
                      <a:pt x="38" y="46"/>
                      <a:pt x="38" y="46"/>
                    </a:cubicBezTo>
                    <a:cubicBezTo>
                      <a:pt x="37" y="46"/>
                      <a:pt x="37" y="46"/>
                      <a:pt x="36" y="46"/>
                    </a:cubicBezTo>
                    <a:cubicBezTo>
                      <a:pt x="35" y="46"/>
                      <a:pt x="35" y="46"/>
                      <a:pt x="34" y="46"/>
                    </a:cubicBezTo>
                    <a:cubicBezTo>
                      <a:pt x="34" y="46"/>
                      <a:pt x="33" y="46"/>
                      <a:pt x="33" y="46"/>
                    </a:cubicBezTo>
                    <a:cubicBezTo>
                      <a:pt x="33" y="45"/>
                      <a:pt x="33" y="45"/>
                      <a:pt x="33" y="45"/>
                    </a:cubicBezTo>
                    <a:cubicBezTo>
                      <a:pt x="33" y="45"/>
                      <a:pt x="33" y="45"/>
                      <a:pt x="32" y="45"/>
                    </a:cubicBezTo>
                    <a:cubicBezTo>
                      <a:pt x="29" y="34"/>
                      <a:pt x="29" y="34"/>
                      <a:pt x="29" y="34"/>
                    </a:cubicBezTo>
                    <a:cubicBezTo>
                      <a:pt x="10" y="34"/>
                      <a:pt x="10" y="34"/>
                      <a:pt x="10" y="34"/>
                    </a:cubicBezTo>
                    <a:cubicBezTo>
                      <a:pt x="6" y="45"/>
                      <a:pt x="6" y="45"/>
                      <a:pt x="6" y="45"/>
                    </a:cubicBezTo>
                    <a:cubicBezTo>
                      <a:pt x="6" y="45"/>
                      <a:pt x="6" y="45"/>
                      <a:pt x="6" y="45"/>
                    </a:cubicBezTo>
                    <a:cubicBezTo>
                      <a:pt x="6" y="45"/>
                      <a:pt x="5" y="45"/>
                      <a:pt x="5" y="45"/>
                    </a:cubicBezTo>
                    <a:cubicBezTo>
                      <a:pt x="5" y="46"/>
                      <a:pt x="5" y="46"/>
                      <a:pt x="4" y="46"/>
                    </a:cubicBezTo>
                    <a:cubicBezTo>
                      <a:pt x="4" y="46"/>
                      <a:pt x="3" y="46"/>
                      <a:pt x="3" y="46"/>
                    </a:cubicBezTo>
                    <a:cubicBezTo>
                      <a:pt x="2" y="46"/>
                      <a:pt x="1" y="46"/>
                      <a:pt x="1" y="46"/>
                    </a:cubicBezTo>
                    <a:cubicBezTo>
                      <a:pt x="0" y="46"/>
                      <a:pt x="0" y="46"/>
                      <a:pt x="0" y="45"/>
                    </a:cubicBezTo>
                    <a:cubicBezTo>
                      <a:pt x="0" y="45"/>
                      <a:pt x="0" y="45"/>
                      <a:pt x="0" y="45"/>
                    </a:cubicBezTo>
                    <a:cubicBezTo>
                      <a:pt x="0" y="44"/>
                      <a:pt x="0" y="44"/>
                      <a:pt x="0" y="43"/>
                    </a:cubicBezTo>
                    <a:cubicBezTo>
                      <a:pt x="15" y="1"/>
                      <a:pt x="15" y="1"/>
                      <a:pt x="15" y="1"/>
                    </a:cubicBezTo>
                    <a:cubicBezTo>
                      <a:pt x="15" y="1"/>
                      <a:pt x="16" y="1"/>
                      <a:pt x="16" y="0"/>
                    </a:cubicBezTo>
                    <a:cubicBezTo>
                      <a:pt x="16" y="0"/>
                      <a:pt x="16" y="0"/>
                      <a:pt x="16" y="0"/>
                    </a:cubicBezTo>
                    <a:cubicBezTo>
                      <a:pt x="17" y="0"/>
                      <a:pt x="17" y="0"/>
                      <a:pt x="17" y="0"/>
                    </a:cubicBezTo>
                    <a:cubicBezTo>
                      <a:pt x="18" y="0"/>
                      <a:pt x="19" y="0"/>
                      <a:pt x="19" y="0"/>
                    </a:cubicBezTo>
                    <a:cubicBezTo>
                      <a:pt x="20" y="0"/>
                      <a:pt x="21" y="0"/>
                      <a:pt x="21" y="0"/>
                    </a:cubicBezTo>
                    <a:cubicBezTo>
                      <a:pt x="22" y="0"/>
                      <a:pt x="22" y="0"/>
                      <a:pt x="22" y="0"/>
                    </a:cubicBezTo>
                    <a:cubicBezTo>
                      <a:pt x="23" y="0"/>
                      <a:pt x="23" y="0"/>
                      <a:pt x="23" y="1"/>
                    </a:cubicBezTo>
                    <a:cubicBezTo>
                      <a:pt x="23" y="1"/>
                      <a:pt x="23" y="1"/>
                      <a:pt x="23"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3" name="Freeform 672">
                <a:extLst>
                  <a:ext uri="{FF2B5EF4-FFF2-40B4-BE49-F238E27FC236}">
                    <a16:creationId xmlns:a16="http://schemas.microsoft.com/office/drawing/2014/main" id="{E72690EB-A01A-4307-B585-9B03F24E5B1D}"/>
                  </a:ext>
                </a:extLst>
              </p:cNvPr>
              <p:cNvSpPr>
                <a:spLocks/>
              </p:cNvSpPr>
              <p:nvPr userDrawn="1"/>
            </p:nvSpPr>
            <p:spPr bwMode="auto">
              <a:xfrm>
                <a:off x="6167" y="3232"/>
                <a:ext cx="21" cy="35"/>
              </a:xfrm>
              <a:custGeom>
                <a:avLst/>
                <a:gdLst>
                  <a:gd name="T0" fmla="*/ 28 w 28"/>
                  <a:gd name="T1" fmla="*/ 34 h 47"/>
                  <a:gd name="T2" fmla="*/ 27 w 28"/>
                  <a:gd name="T3" fmla="*/ 39 h 47"/>
                  <a:gd name="T4" fmla="*/ 23 w 28"/>
                  <a:gd name="T5" fmla="*/ 44 h 47"/>
                  <a:gd name="T6" fmla="*/ 18 w 28"/>
                  <a:gd name="T7" fmla="*/ 46 h 47"/>
                  <a:gd name="T8" fmla="*/ 12 w 28"/>
                  <a:gd name="T9" fmla="*/ 47 h 47"/>
                  <a:gd name="T10" fmla="*/ 8 w 28"/>
                  <a:gd name="T11" fmla="*/ 47 h 47"/>
                  <a:gd name="T12" fmla="*/ 5 w 28"/>
                  <a:gd name="T13" fmla="*/ 46 h 47"/>
                  <a:gd name="T14" fmla="*/ 2 w 28"/>
                  <a:gd name="T15" fmla="*/ 45 h 47"/>
                  <a:gd name="T16" fmla="*/ 1 w 28"/>
                  <a:gd name="T17" fmla="*/ 44 h 47"/>
                  <a:gd name="T18" fmla="*/ 0 w 28"/>
                  <a:gd name="T19" fmla="*/ 43 h 47"/>
                  <a:gd name="T20" fmla="*/ 0 w 28"/>
                  <a:gd name="T21" fmla="*/ 41 h 47"/>
                  <a:gd name="T22" fmla="*/ 0 w 28"/>
                  <a:gd name="T23" fmla="*/ 40 h 47"/>
                  <a:gd name="T24" fmla="*/ 0 w 28"/>
                  <a:gd name="T25" fmla="*/ 39 h 47"/>
                  <a:gd name="T26" fmla="*/ 0 w 28"/>
                  <a:gd name="T27" fmla="*/ 38 h 47"/>
                  <a:gd name="T28" fmla="*/ 1 w 28"/>
                  <a:gd name="T29" fmla="*/ 38 h 47"/>
                  <a:gd name="T30" fmla="*/ 2 w 28"/>
                  <a:gd name="T31" fmla="*/ 39 h 47"/>
                  <a:gd name="T32" fmla="*/ 5 w 28"/>
                  <a:gd name="T33" fmla="*/ 40 h 47"/>
                  <a:gd name="T34" fmla="*/ 8 w 28"/>
                  <a:gd name="T35" fmla="*/ 41 h 47"/>
                  <a:gd name="T36" fmla="*/ 13 w 28"/>
                  <a:gd name="T37" fmla="*/ 42 h 47"/>
                  <a:gd name="T38" fmla="*/ 16 w 28"/>
                  <a:gd name="T39" fmla="*/ 41 h 47"/>
                  <a:gd name="T40" fmla="*/ 19 w 28"/>
                  <a:gd name="T41" fmla="*/ 40 h 47"/>
                  <a:gd name="T42" fmla="*/ 21 w 28"/>
                  <a:gd name="T43" fmla="*/ 38 h 47"/>
                  <a:gd name="T44" fmla="*/ 21 w 28"/>
                  <a:gd name="T45" fmla="*/ 34 h 47"/>
                  <a:gd name="T46" fmla="*/ 21 w 28"/>
                  <a:gd name="T47" fmla="*/ 31 h 47"/>
                  <a:gd name="T48" fmla="*/ 18 w 28"/>
                  <a:gd name="T49" fmla="*/ 29 h 47"/>
                  <a:gd name="T50" fmla="*/ 15 w 28"/>
                  <a:gd name="T51" fmla="*/ 27 h 47"/>
                  <a:gd name="T52" fmla="*/ 11 w 28"/>
                  <a:gd name="T53" fmla="*/ 25 h 47"/>
                  <a:gd name="T54" fmla="*/ 7 w 28"/>
                  <a:gd name="T55" fmla="*/ 23 h 47"/>
                  <a:gd name="T56" fmla="*/ 4 w 28"/>
                  <a:gd name="T57" fmla="*/ 20 h 47"/>
                  <a:gd name="T58" fmla="*/ 2 w 28"/>
                  <a:gd name="T59" fmla="*/ 17 h 47"/>
                  <a:gd name="T60" fmla="*/ 1 w 28"/>
                  <a:gd name="T61" fmla="*/ 12 h 47"/>
                  <a:gd name="T62" fmla="*/ 2 w 28"/>
                  <a:gd name="T63" fmla="*/ 7 h 47"/>
                  <a:gd name="T64" fmla="*/ 5 w 28"/>
                  <a:gd name="T65" fmla="*/ 3 h 47"/>
                  <a:gd name="T66" fmla="*/ 9 w 28"/>
                  <a:gd name="T67" fmla="*/ 1 h 47"/>
                  <a:gd name="T68" fmla="*/ 15 w 28"/>
                  <a:gd name="T69" fmla="*/ 0 h 47"/>
                  <a:gd name="T70" fmla="*/ 18 w 28"/>
                  <a:gd name="T71" fmla="*/ 1 h 47"/>
                  <a:gd name="T72" fmla="*/ 21 w 28"/>
                  <a:gd name="T73" fmla="*/ 1 h 47"/>
                  <a:gd name="T74" fmla="*/ 23 w 28"/>
                  <a:gd name="T75" fmla="*/ 2 h 47"/>
                  <a:gd name="T76" fmla="*/ 24 w 28"/>
                  <a:gd name="T77" fmla="*/ 3 h 47"/>
                  <a:gd name="T78" fmla="*/ 25 w 28"/>
                  <a:gd name="T79" fmla="*/ 4 h 47"/>
                  <a:gd name="T80" fmla="*/ 25 w 28"/>
                  <a:gd name="T81" fmla="*/ 4 h 47"/>
                  <a:gd name="T82" fmla="*/ 25 w 28"/>
                  <a:gd name="T83" fmla="*/ 5 h 47"/>
                  <a:gd name="T84" fmla="*/ 25 w 28"/>
                  <a:gd name="T85" fmla="*/ 6 h 47"/>
                  <a:gd name="T86" fmla="*/ 25 w 28"/>
                  <a:gd name="T87" fmla="*/ 7 h 47"/>
                  <a:gd name="T88" fmla="*/ 25 w 28"/>
                  <a:gd name="T89" fmla="*/ 8 h 47"/>
                  <a:gd name="T90" fmla="*/ 25 w 28"/>
                  <a:gd name="T91" fmla="*/ 8 h 47"/>
                  <a:gd name="T92" fmla="*/ 24 w 28"/>
                  <a:gd name="T93" fmla="*/ 9 h 47"/>
                  <a:gd name="T94" fmla="*/ 23 w 28"/>
                  <a:gd name="T95" fmla="*/ 8 h 47"/>
                  <a:gd name="T96" fmla="*/ 21 w 28"/>
                  <a:gd name="T97" fmla="*/ 7 h 47"/>
                  <a:gd name="T98" fmla="*/ 18 w 28"/>
                  <a:gd name="T99" fmla="*/ 6 h 47"/>
                  <a:gd name="T100" fmla="*/ 14 w 28"/>
                  <a:gd name="T101" fmla="*/ 5 h 47"/>
                  <a:gd name="T102" fmla="*/ 11 w 28"/>
                  <a:gd name="T103" fmla="*/ 6 h 47"/>
                  <a:gd name="T104" fmla="*/ 9 w 28"/>
                  <a:gd name="T105" fmla="*/ 7 h 47"/>
                  <a:gd name="T106" fmla="*/ 7 w 28"/>
                  <a:gd name="T107" fmla="*/ 9 h 47"/>
                  <a:gd name="T108" fmla="*/ 7 w 28"/>
                  <a:gd name="T109" fmla="*/ 12 h 47"/>
                  <a:gd name="T110" fmla="*/ 8 w 28"/>
                  <a:gd name="T111" fmla="*/ 15 h 47"/>
                  <a:gd name="T112" fmla="*/ 10 w 28"/>
                  <a:gd name="T113" fmla="*/ 17 h 47"/>
                  <a:gd name="T114" fmla="*/ 14 w 28"/>
                  <a:gd name="T115" fmla="*/ 19 h 47"/>
                  <a:gd name="T116" fmla="*/ 17 w 28"/>
                  <a:gd name="T117" fmla="*/ 21 h 47"/>
                  <a:gd name="T118" fmla="*/ 21 w 28"/>
                  <a:gd name="T119" fmla="*/ 23 h 47"/>
                  <a:gd name="T120" fmla="*/ 24 w 28"/>
                  <a:gd name="T121" fmla="*/ 26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7" y="38"/>
                      <a:pt x="27" y="39"/>
                    </a:cubicBezTo>
                    <a:cubicBezTo>
                      <a:pt x="26" y="41"/>
                      <a:pt x="25" y="43"/>
                      <a:pt x="23" y="44"/>
                    </a:cubicBezTo>
                    <a:cubicBezTo>
                      <a:pt x="22" y="45"/>
                      <a:pt x="20" y="46"/>
                      <a:pt x="18" y="46"/>
                    </a:cubicBezTo>
                    <a:cubicBezTo>
                      <a:pt x="16" y="47"/>
                      <a:pt x="14" y="47"/>
                      <a:pt x="12" y="47"/>
                    </a:cubicBezTo>
                    <a:cubicBezTo>
                      <a:pt x="11" y="47"/>
                      <a:pt x="9" y="47"/>
                      <a:pt x="8" y="47"/>
                    </a:cubicBezTo>
                    <a:cubicBezTo>
                      <a:pt x="7" y="47"/>
                      <a:pt x="6" y="46"/>
                      <a:pt x="5" y="46"/>
                    </a:cubicBezTo>
                    <a:cubicBezTo>
                      <a:pt x="4" y="45"/>
                      <a:pt x="3" y="45"/>
                      <a:pt x="2" y="45"/>
                    </a:cubicBezTo>
                    <a:cubicBezTo>
                      <a:pt x="1" y="44"/>
                      <a:pt x="1" y="44"/>
                      <a:pt x="1" y="44"/>
                    </a:cubicBezTo>
                    <a:cubicBezTo>
                      <a:pt x="0" y="43"/>
                      <a:pt x="0" y="43"/>
                      <a:pt x="0" y="43"/>
                    </a:cubicBezTo>
                    <a:cubicBezTo>
                      <a:pt x="0" y="42"/>
                      <a:pt x="0" y="42"/>
                      <a:pt x="0" y="41"/>
                    </a:cubicBezTo>
                    <a:cubicBezTo>
                      <a:pt x="0" y="40"/>
                      <a:pt x="0" y="40"/>
                      <a:pt x="0" y="40"/>
                    </a:cubicBezTo>
                    <a:cubicBezTo>
                      <a:pt x="0" y="39"/>
                      <a:pt x="0" y="39"/>
                      <a:pt x="0" y="39"/>
                    </a:cubicBezTo>
                    <a:cubicBezTo>
                      <a:pt x="0" y="39"/>
                      <a:pt x="0" y="38"/>
                      <a:pt x="0" y="38"/>
                    </a:cubicBezTo>
                    <a:cubicBezTo>
                      <a:pt x="1" y="38"/>
                      <a:pt x="1" y="38"/>
                      <a:pt x="1" y="38"/>
                    </a:cubicBezTo>
                    <a:cubicBezTo>
                      <a:pt x="1" y="38"/>
                      <a:pt x="2" y="38"/>
                      <a:pt x="2" y="39"/>
                    </a:cubicBezTo>
                    <a:cubicBezTo>
                      <a:pt x="3" y="39"/>
                      <a:pt x="4" y="40"/>
                      <a:pt x="5" y="40"/>
                    </a:cubicBezTo>
                    <a:cubicBezTo>
                      <a:pt x="5" y="41"/>
                      <a:pt x="7" y="41"/>
                      <a:pt x="8" y="41"/>
                    </a:cubicBezTo>
                    <a:cubicBezTo>
                      <a:pt x="9" y="42"/>
                      <a:pt x="11" y="42"/>
                      <a:pt x="13" y="42"/>
                    </a:cubicBezTo>
                    <a:cubicBezTo>
                      <a:pt x="14" y="42"/>
                      <a:pt x="15" y="42"/>
                      <a:pt x="16" y="41"/>
                    </a:cubicBezTo>
                    <a:cubicBezTo>
                      <a:pt x="17" y="41"/>
                      <a:pt x="18" y="41"/>
                      <a:pt x="19" y="40"/>
                    </a:cubicBezTo>
                    <a:cubicBezTo>
                      <a:pt x="20" y="39"/>
                      <a:pt x="20" y="39"/>
                      <a:pt x="21" y="38"/>
                    </a:cubicBezTo>
                    <a:cubicBezTo>
                      <a:pt x="21" y="37"/>
                      <a:pt x="21" y="36"/>
                      <a:pt x="21" y="34"/>
                    </a:cubicBezTo>
                    <a:cubicBezTo>
                      <a:pt x="21" y="33"/>
                      <a:pt x="21" y="32"/>
                      <a:pt x="21" y="31"/>
                    </a:cubicBezTo>
                    <a:cubicBezTo>
                      <a:pt x="20" y="30"/>
                      <a:pt x="19" y="29"/>
                      <a:pt x="18" y="29"/>
                    </a:cubicBezTo>
                    <a:cubicBezTo>
                      <a:pt x="17" y="28"/>
                      <a:pt x="16" y="27"/>
                      <a:pt x="15" y="27"/>
                    </a:cubicBezTo>
                    <a:cubicBezTo>
                      <a:pt x="14" y="26"/>
                      <a:pt x="12" y="26"/>
                      <a:pt x="11" y="25"/>
                    </a:cubicBezTo>
                    <a:cubicBezTo>
                      <a:pt x="10" y="24"/>
                      <a:pt x="9" y="24"/>
                      <a:pt x="7" y="23"/>
                    </a:cubicBezTo>
                    <a:cubicBezTo>
                      <a:pt x="6" y="22"/>
                      <a:pt x="5" y="21"/>
                      <a:pt x="4" y="20"/>
                    </a:cubicBezTo>
                    <a:cubicBezTo>
                      <a:pt x="3" y="20"/>
                      <a:pt x="2" y="18"/>
                      <a:pt x="2" y="17"/>
                    </a:cubicBezTo>
                    <a:cubicBezTo>
                      <a:pt x="1" y="16"/>
                      <a:pt x="1" y="14"/>
                      <a:pt x="1" y="12"/>
                    </a:cubicBezTo>
                    <a:cubicBezTo>
                      <a:pt x="1" y="10"/>
                      <a:pt x="1" y="9"/>
                      <a:pt x="2" y="7"/>
                    </a:cubicBezTo>
                    <a:cubicBezTo>
                      <a:pt x="3" y="6"/>
                      <a:pt x="4" y="4"/>
                      <a:pt x="5" y="3"/>
                    </a:cubicBezTo>
                    <a:cubicBezTo>
                      <a:pt x="6" y="2"/>
                      <a:pt x="7" y="2"/>
                      <a:pt x="9" y="1"/>
                    </a:cubicBezTo>
                    <a:cubicBezTo>
                      <a:pt x="11" y="1"/>
                      <a:pt x="13" y="0"/>
                      <a:pt x="15" y="0"/>
                    </a:cubicBezTo>
                    <a:cubicBezTo>
                      <a:pt x="16" y="0"/>
                      <a:pt x="17" y="0"/>
                      <a:pt x="18" y="1"/>
                    </a:cubicBezTo>
                    <a:cubicBezTo>
                      <a:pt x="19" y="1"/>
                      <a:pt x="20" y="1"/>
                      <a:pt x="21" y="1"/>
                    </a:cubicBezTo>
                    <a:cubicBezTo>
                      <a:pt x="21" y="2"/>
                      <a:pt x="22" y="2"/>
                      <a:pt x="23" y="2"/>
                    </a:cubicBezTo>
                    <a:cubicBezTo>
                      <a:pt x="24" y="3"/>
                      <a:pt x="24" y="3"/>
                      <a:pt x="24" y="3"/>
                    </a:cubicBezTo>
                    <a:cubicBezTo>
                      <a:pt x="25" y="3"/>
                      <a:pt x="25" y="4"/>
                      <a:pt x="25" y="4"/>
                    </a:cubicBezTo>
                    <a:cubicBezTo>
                      <a:pt x="25" y="4"/>
                      <a:pt x="25" y="4"/>
                      <a:pt x="25" y="4"/>
                    </a:cubicBezTo>
                    <a:cubicBezTo>
                      <a:pt x="25" y="4"/>
                      <a:pt x="25" y="5"/>
                      <a:pt x="25" y="5"/>
                    </a:cubicBezTo>
                    <a:cubicBezTo>
                      <a:pt x="25" y="5"/>
                      <a:pt x="25" y="6"/>
                      <a:pt x="25" y="6"/>
                    </a:cubicBezTo>
                    <a:cubicBezTo>
                      <a:pt x="25" y="6"/>
                      <a:pt x="25" y="7"/>
                      <a:pt x="25" y="7"/>
                    </a:cubicBezTo>
                    <a:cubicBezTo>
                      <a:pt x="25" y="7"/>
                      <a:pt x="25" y="8"/>
                      <a:pt x="25" y="8"/>
                    </a:cubicBezTo>
                    <a:cubicBezTo>
                      <a:pt x="25" y="8"/>
                      <a:pt x="25" y="8"/>
                      <a:pt x="25" y="8"/>
                    </a:cubicBezTo>
                    <a:cubicBezTo>
                      <a:pt x="25" y="9"/>
                      <a:pt x="24" y="9"/>
                      <a:pt x="24" y="9"/>
                    </a:cubicBezTo>
                    <a:cubicBezTo>
                      <a:pt x="24" y="9"/>
                      <a:pt x="24" y="8"/>
                      <a:pt x="23" y="8"/>
                    </a:cubicBezTo>
                    <a:cubicBezTo>
                      <a:pt x="22" y="8"/>
                      <a:pt x="22" y="7"/>
                      <a:pt x="21" y="7"/>
                    </a:cubicBezTo>
                    <a:cubicBezTo>
                      <a:pt x="20" y="7"/>
                      <a:pt x="19" y="6"/>
                      <a:pt x="18" y="6"/>
                    </a:cubicBezTo>
                    <a:cubicBezTo>
                      <a:pt x="17" y="6"/>
                      <a:pt x="16" y="5"/>
                      <a:pt x="14" y="5"/>
                    </a:cubicBezTo>
                    <a:cubicBezTo>
                      <a:pt x="13" y="5"/>
                      <a:pt x="12" y="6"/>
                      <a:pt x="11" y="6"/>
                    </a:cubicBezTo>
                    <a:cubicBezTo>
                      <a:pt x="10" y="6"/>
                      <a:pt x="9" y="7"/>
                      <a:pt x="9" y="7"/>
                    </a:cubicBezTo>
                    <a:cubicBezTo>
                      <a:pt x="8" y="8"/>
                      <a:pt x="8" y="8"/>
                      <a:pt x="7" y="9"/>
                    </a:cubicBezTo>
                    <a:cubicBezTo>
                      <a:pt x="7" y="10"/>
                      <a:pt x="7" y="11"/>
                      <a:pt x="7" y="12"/>
                    </a:cubicBezTo>
                    <a:cubicBezTo>
                      <a:pt x="7" y="13"/>
                      <a:pt x="7" y="14"/>
                      <a:pt x="8" y="15"/>
                    </a:cubicBezTo>
                    <a:cubicBezTo>
                      <a:pt x="8" y="16"/>
                      <a:pt x="9" y="17"/>
                      <a:pt x="10" y="17"/>
                    </a:cubicBezTo>
                    <a:cubicBezTo>
                      <a:pt x="11" y="18"/>
                      <a:pt x="12" y="19"/>
                      <a:pt x="14" y="19"/>
                    </a:cubicBezTo>
                    <a:cubicBezTo>
                      <a:pt x="15" y="20"/>
                      <a:pt x="16" y="21"/>
                      <a:pt x="17" y="21"/>
                    </a:cubicBezTo>
                    <a:cubicBezTo>
                      <a:pt x="19" y="22"/>
                      <a:pt x="20" y="22"/>
                      <a:pt x="21" y="23"/>
                    </a:cubicBezTo>
                    <a:cubicBezTo>
                      <a:pt x="22" y="24"/>
                      <a:pt x="23" y="25"/>
                      <a:pt x="24" y="26"/>
                    </a:cubicBezTo>
                    <a:cubicBezTo>
                      <a:pt x="25" y="27"/>
                      <a:pt x="26" y="28"/>
                      <a:pt x="27" y="29"/>
                    </a:cubicBezTo>
                    <a:cubicBezTo>
                      <a:pt x="27" y="30"/>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4" name="Freeform 673">
                <a:extLst>
                  <a:ext uri="{FF2B5EF4-FFF2-40B4-BE49-F238E27FC236}">
                    <a16:creationId xmlns:a16="http://schemas.microsoft.com/office/drawing/2014/main" id="{AAA959A2-F26C-4386-973C-207515246C07}"/>
                  </a:ext>
                </a:extLst>
              </p:cNvPr>
              <p:cNvSpPr>
                <a:spLocks/>
              </p:cNvSpPr>
              <p:nvPr userDrawn="1"/>
            </p:nvSpPr>
            <p:spPr bwMode="auto">
              <a:xfrm>
                <a:off x="6194" y="3232"/>
                <a:ext cx="19" cy="35"/>
              </a:xfrm>
              <a:custGeom>
                <a:avLst/>
                <a:gdLst>
                  <a:gd name="T0" fmla="*/ 26 w 26"/>
                  <a:gd name="T1" fmla="*/ 43 h 46"/>
                  <a:gd name="T2" fmla="*/ 26 w 26"/>
                  <a:gd name="T3" fmla="*/ 44 h 46"/>
                  <a:gd name="T4" fmla="*/ 25 w 26"/>
                  <a:gd name="T5" fmla="*/ 45 h 46"/>
                  <a:gd name="T6" fmla="*/ 25 w 26"/>
                  <a:gd name="T7" fmla="*/ 45 h 46"/>
                  <a:gd name="T8" fmla="*/ 24 w 26"/>
                  <a:gd name="T9" fmla="*/ 46 h 46"/>
                  <a:gd name="T10" fmla="*/ 3 w 26"/>
                  <a:gd name="T11" fmla="*/ 46 h 46"/>
                  <a:gd name="T12" fmla="*/ 1 w 26"/>
                  <a:gd name="T13" fmla="*/ 45 h 46"/>
                  <a:gd name="T14" fmla="*/ 0 w 26"/>
                  <a:gd name="T15" fmla="*/ 43 h 46"/>
                  <a:gd name="T16" fmla="*/ 0 w 26"/>
                  <a:gd name="T17" fmla="*/ 2 h 46"/>
                  <a:gd name="T18" fmla="*/ 1 w 26"/>
                  <a:gd name="T19" fmla="*/ 1 h 46"/>
                  <a:gd name="T20" fmla="*/ 3 w 26"/>
                  <a:gd name="T21" fmla="*/ 0 h 46"/>
                  <a:gd name="T22" fmla="*/ 24 w 26"/>
                  <a:gd name="T23" fmla="*/ 0 h 46"/>
                  <a:gd name="T24" fmla="*/ 25 w 26"/>
                  <a:gd name="T25" fmla="*/ 0 h 46"/>
                  <a:gd name="T26" fmla="*/ 25 w 26"/>
                  <a:gd name="T27" fmla="*/ 1 h 46"/>
                  <a:gd name="T28" fmla="*/ 25 w 26"/>
                  <a:gd name="T29" fmla="*/ 1 h 46"/>
                  <a:gd name="T30" fmla="*/ 25 w 26"/>
                  <a:gd name="T31" fmla="*/ 3 h 46"/>
                  <a:gd name="T32" fmla="*/ 25 w 26"/>
                  <a:gd name="T33" fmla="*/ 4 h 46"/>
                  <a:gd name="T34" fmla="*/ 25 w 26"/>
                  <a:gd name="T35" fmla="*/ 4 h 46"/>
                  <a:gd name="T36" fmla="*/ 25 w 26"/>
                  <a:gd name="T37" fmla="*/ 5 h 46"/>
                  <a:gd name="T38" fmla="*/ 24 w 26"/>
                  <a:gd name="T39" fmla="*/ 5 h 46"/>
                  <a:gd name="T40" fmla="*/ 6 w 26"/>
                  <a:gd name="T41" fmla="*/ 5 h 46"/>
                  <a:gd name="T42" fmla="*/ 6 w 26"/>
                  <a:gd name="T43" fmla="*/ 19 h 46"/>
                  <a:gd name="T44" fmla="*/ 22 w 26"/>
                  <a:gd name="T45" fmla="*/ 19 h 46"/>
                  <a:gd name="T46" fmla="*/ 22 w 26"/>
                  <a:gd name="T47" fmla="*/ 19 h 46"/>
                  <a:gd name="T48" fmla="*/ 23 w 26"/>
                  <a:gd name="T49" fmla="*/ 20 h 46"/>
                  <a:gd name="T50" fmla="*/ 23 w 26"/>
                  <a:gd name="T51" fmla="*/ 21 h 46"/>
                  <a:gd name="T52" fmla="*/ 23 w 26"/>
                  <a:gd name="T53" fmla="*/ 22 h 46"/>
                  <a:gd name="T54" fmla="*/ 23 w 26"/>
                  <a:gd name="T55" fmla="*/ 23 h 46"/>
                  <a:gd name="T56" fmla="*/ 23 w 26"/>
                  <a:gd name="T57" fmla="*/ 24 h 46"/>
                  <a:gd name="T58" fmla="*/ 22 w 26"/>
                  <a:gd name="T59" fmla="*/ 24 h 46"/>
                  <a:gd name="T60" fmla="*/ 22 w 26"/>
                  <a:gd name="T61" fmla="*/ 24 h 46"/>
                  <a:gd name="T62" fmla="*/ 6 w 26"/>
                  <a:gd name="T63" fmla="*/ 24 h 46"/>
                  <a:gd name="T64" fmla="*/ 6 w 26"/>
                  <a:gd name="T65" fmla="*/ 40 h 46"/>
                  <a:gd name="T66" fmla="*/ 24 w 26"/>
                  <a:gd name="T67" fmla="*/ 40 h 46"/>
                  <a:gd name="T68" fmla="*/ 25 w 26"/>
                  <a:gd name="T69" fmla="*/ 41 h 46"/>
                  <a:gd name="T70" fmla="*/ 25 w 26"/>
                  <a:gd name="T71" fmla="*/ 41 h 46"/>
                  <a:gd name="T72" fmla="*/ 26 w 26"/>
                  <a:gd name="T73" fmla="*/ 42 h 46"/>
                  <a:gd name="T74" fmla="*/ 26 w 26"/>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46">
                    <a:moveTo>
                      <a:pt x="26" y="43"/>
                    </a:moveTo>
                    <a:cubicBezTo>
                      <a:pt x="26" y="43"/>
                      <a:pt x="26" y="44"/>
                      <a:pt x="26" y="44"/>
                    </a:cubicBezTo>
                    <a:cubicBezTo>
                      <a:pt x="26" y="44"/>
                      <a:pt x="25" y="45"/>
                      <a:pt x="25" y="45"/>
                    </a:cubicBezTo>
                    <a:cubicBezTo>
                      <a:pt x="25" y="45"/>
                      <a:pt x="25" y="45"/>
                      <a:pt x="25" y="45"/>
                    </a:cubicBezTo>
                    <a:cubicBezTo>
                      <a:pt x="25" y="45"/>
                      <a:pt x="25" y="46"/>
                      <a:pt x="24" y="46"/>
                    </a:cubicBezTo>
                    <a:cubicBezTo>
                      <a:pt x="3" y="46"/>
                      <a:pt x="3" y="46"/>
                      <a:pt x="3" y="46"/>
                    </a:cubicBezTo>
                    <a:cubicBezTo>
                      <a:pt x="2" y="46"/>
                      <a:pt x="2" y="45"/>
                      <a:pt x="1" y="45"/>
                    </a:cubicBezTo>
                    <a:cubicBezTo>
                      <a:pt x="1" y="45"/>
                      <a:pt x="0" y="44"/>
                      <a:pt x="0" y="43"/>
                    </a:cubicBezTo>
                    <a:cubicBezTo>
                      <a:pt x="0" y="2"/>
                      <a:pt x="0" y="2"/>
                      <a:pt x="0" y="2"/>
                    </a:cubicBezTo>
                    <a:cubicBezTo>
                      <a:pt x="0" y="2"/>
                      <a:pt x="1" y="1"/>
                      <a:pt x="1" y="1"/>
                    </a:cubicBezTo>
                    <a:cubicBezTo>
                      <a:pt x="2" y="0"/>
                      <a:pt x="2" y="0"/>
                      <a:pt x="3" y="0"/>
                    </a:cubicBezTo>
                    <a:cubicBezTo>
                      <a:pt x="24" y="0"/>
                      <a:pt x="24" y="0"/>
                      <a:pt x="24" y="0"/>
                    </a:cubicBezTo>
                    <a:cubicBezTo>
                      <a:pt x="24" y="0"/>
                      <a:pt x="25" y="0"/>
                      <a:pt x="25" y="0"/>
                    </a:cubicBezTo>
                    <a:cubicBezTo>
                      <a:pt x="25" y="0"/>
                      <a:pt x="25" y="0"/>
                      <a:pt x="25" y="1"/>
                    </a:cubicBezTo>
                    <a:cubicBezTo>
                      <a:pt x="25" y="1"/>
                      <a:pt x="25" y="1"/>
                      <a:pt x="25" y="1"/>
                    </a:cubicBezTo>
                    <a:cubicBezTo>
                      <a:pt x="25" y="2"/>
                      <a:pt x="25" y="2"/>
                      <a:pt x="25" y="3"/>
                    </a:cubicBezTo>
                    <a:cubicBezTo>
                      <a:pt x="25" y="3"/>
                      <a:pt x="25" y="3"/>
                      <a:pt x="25" y="4"/>
                    </a:cubicBezTo>
                    <a:cubicBezTo>
                      <a:pt x="25" y="4"/>
                      <a:pt x="25" y="4"/>
                      <a:pt x="25" y="4"/>
                    </a:cubicBezTo>
                    <a:cubicBezTo>
                      <a:pt x="25" y="5"/>
                      <a:pt x="25" y="5"/>
                      <a:pt x="25" y="5"/>
                    </a:cubicBezTo>
                    <a:cubicBezTo>
                      <a:pt x="25" y="5"/>
                      <a:pt x="24" y="5"/>
                      <a:pt x="24" y="5"/>
                    </a:cubicBezTo>
                    <a:cubicBezTo>
                      <a:pt x="6" y="5"/>
                      <a:pt x="6" y="5"/>
                      <a:pt x="6" y="5"/>
                    </a:cubicBezTo>
                    <a:cubicBezTo>
                      <a:pt x="6" y="19"/>
                      <a:pt x="6" y="19"/>
                      <a:pt x="6" y="19"/>
                    </a:cubicBezTo>
                    <a:cubicBezTo>
                      <a:pt x="22" y="19"/>
                      <a:pt x="22" y="19"/>
                      <a:pt x="22" y="19"/>
                    </a:cubicBezTo>
                    <a:cubicBezTo>
                      <a:pt x="22" y="19"/>
                      <a:pt x="22" y="19"/>
                      <a:pt x="22" y="19"/>
                    </a:cubicBezTo>
                    <a:cubicBezTo>
                      <a:pt x="22" y="20"/>
                      <a:pt x="22" y="20"/>
                      <a:pt x="23" y="20"/>
                    </a:cubicBezTo>
                    <a:cubicBezTo>
                      <a:pt x="23" y="20"/>
                      <a:pt x="23" y="20"/>
                      <a:pt x="23" y="21"/>
                    </a:cubicBezTo>
                    <a:cubicBezTo>
                      <a:pt x="23" y="21"/>
                      <a:pt x="23" y="21"/>
                      <a:pt x="23" y="22"/>
                    </a:cubicBezTo>
                    <a:cubicBezTo>
                      <a:pt x="23" y="22"/>
                      <a:pt x="23" y="23"/>
                      <a:pt x="23" y="23"/>
                    </a:cubicBezTo>
                    <a:cubicBezTo>
                      <a:pt x="23" y="23"/>
                      <a:pt x="23" y="23"/>
                      <a:pt x="23" y="24"/>
                    </a:cubicBezTo>
                    <a:cubicBezTo>
                      <a:pt x="22" y="24"/>
                      <a:pt x="22" y="24"/>
                      <a:pt x="22" y="24"/>
                    </a:cubicBezTo>
                    <a:cubicBezTo>
                      <a:pt x="22" y="24"/>
                      <a:pt x="22" y="24"/>
                      <a:pt x="22" y="24"/>
                    </a:cubicBezTo>
                    <a:cubicBezTo>
                      <a:pt x="6" y="24"/>
                      <a:pt x="6" y="24"/>
                      <a:pt x="6" y="24"/>
                    </a:cubicBezTo>
                    <a:cubicBezTo>
                      <a:pt x="6" y="40"/>
                      <a:pt x="6" y="40"/>
                      <a:pt x="6" y="40"/>
                    </a:cubicBezTo>
                    <a:cubicBezTo>
                      <a:pt x="24" y="40"/>
                      <a:pt x="24" y="40"/>
                      <a:pt x="24" y="40"/>
                    </a:cubicBezTo>
                    <a:cubicBezTo>
                      <a:pt x="25" y="40"/>
                      <a:pt x="25" y="41"/>
                      <a:pt x="25" y="41"/>
                    </a:cubicBezTo>
                    <a:cubicBezTo>
                      <a:pt x="25" y="41"/>
                      <a:pt x="25" y="41"/>
                      <a:pt x="25" y="41"/>
                    </a:cubicBezTo>
                    <a:cubicBezTo>
                      <a:pt x="25" y="41"/>
                      <a:pt x="26" y="42"/>
                      <a:pt x="26" y="42"/>
                    </a:cubicBezTo>
                    <a:cubicBezTo>
                      <a:pt x="26" y="42"/>
                      <a:pt x="26" y="43"/>
                      <a:pt x="26"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5" name="Freeform 674">
                <a:extLst>
                  <a:ext uri="{FF2B5EF4-FFF2-40B4-BE49-F238E27FC236}">
                    <a16:creationId xmlns:a16="http://schemas.microsoft.com/office/drawing/2014/main" id="{5C955E74-F547-41A3-8900-D687E455103A}"/>
                  </a:ext>
                </a:extLst>
              </p:cNvPr>
              <p:cNvSpPr>
                <a:spLocks noEditPoints="1"/>
              </p:cNvSpPr>
              <p:nvPr userDrawn="1"/>
            </p:nvSpPr>
            <p:spPr bwMode="auto">
              <a:xfrm>
                <a:off x="6221" y="3232"/>
                <a:ext cx="22" cy="35"/>
              </a:xfrm>
              <a:custGeom>
                <a:avLst/>
                <a:gdLst>
                  <a:gd name="T0" fmla="*/ 30 w 30"/>
                  <a:gd name="T1" fmla="*/ 45 h 46"/>
                  <a:gd name="T2" fmla="*/ 30 w 30"/>
                  <a:gd name="T3" fmla="*/ 45 h 46"/>
                  <a:gd name="T4" fmla="*/ 29 w 30"/>
                  <a:gd name="T5" fmla="*/ 45 h 46"/>
                  <a:gd name="T6" fmla="*/ 28 w 30"/>
                  <a:gd name="T7" fmla="*/ 46 h 46"/>
                  <a:gd name="T8" fmla="*/ 27 w 30"/>
                  <a:gd name="T9" fmla="*/ 46 h 46"/>
                  <a:gd name="T10" fmla="*/ 25 w 30"/>
                  <a:gd name="T11" fmla="*/ 46 h 46"/>
                  <a:gd name="T12" fmla="*/ 24 w 30"/>
                  <a:gd name="T13" fmla="*/ 45 h 46"/>
                  <a:gd name="T14" fmla="*/ 24 w 30"/>
                  <a:gd name="T15" fmla="*/ 45 h 46"/>
                  <a:gd name="T16" fmla="*/ 23 w 30"/>
                  <a:gd name="T17" fmla="*/ 44 h 46"/>
                  <a:gd name="T18" fmla="*/ 19 w 30"/>
                  <a:gd name="T19" fmla="*/ 34 h 46"/>
                  <a:gd name="T20" fmla="*/ 18 w 30"/>
                  <a:gd name="T21" fmla="*/ 30 h 46"/>
                  <a:gd name="T22" fmla="*/ 16 w 30"/>
                  <a:gd name="T23" fmla="*/ 28 h 46"/>
                  <a:gd name="T24" fmla="*/ 13 w 30"/>
                  <a:gd name="T25" fmla="*/ 26 h 46"/>
                  <a:gd name="T26" fmla="*/ 10 w 30"/>
                  <a:gd name="T27" fmla="*/ 25 h 46"/>
                  <a:gd name="T28" fmla="*/ 6 w 30"/>
                  <a:gd name="T29" fmla="*/ 25 h 46"/>
                  <a:gd name="T30" fmla="*/ 6 w 30"/>
                  <a:gd name="T31" fmla="*/ 45 h 46"/>
                  <a:gd name="T32" fmla="*/ 5 w 30"/>
                  <a:gd name="T33" fmla="*/ 45 h 46"/>
                  <a:gd name="T34" fmla="*/ 5 w 30"/>
                  <a:gd name="T35" fmla="*/ 45 h 46"/>
                  <a:gd name="T36" fmla="*/ 4 w 30"/>
                  <a:gd name="T37" fmla="*/ 46 h 46"/>
                  <a:gd name="T38" fmla="*/ 3 w 30"/>
                  <a:gd name="T39" fmla="*/ 46 h 46"/>
                  <a:gd name="T40" fmla="*/ 1 w 30"/>
                  <a:gd name="T41" fmla="*/ 46 h 46"/>
                  <a:gd name="T42" fmla="*/ 0 w 30"/>
                  <a:gd name="T43" fmla="*/ 45 h 46"/>
                  <a:gd name="T44" fmla="*/ 0 w 30"/>
                  <a:gd name="T45" fmla="*/ 45 h 46"/>
                  <a:gd name="T46" fmla="*/ 0 w 30"/>
                  <a:gd name="T47" fmla="*/ 45 h 46"/>
                  <a:gd name="T48" fmla="*/ 0 w 30"/>
                  <a:gd name="T49" fmla="*/ 2 h 46"/>
                  <a:gd name="T50" fmla="*/ 0 w 30"/>
                  <a:gd name="T51" fmla="*/ 1 h 46"/>
                  <a:gd name="T52" fmla="*/ 2 w 30"/>
                  <a:gd name="T53" fmla="*/ 0 h 46"/>
                  <a:gd name="T54" fmla="*/ 11 w 30"/>
                  <a:gd name="T55" fmla="*/ 0 h 46"/>
                  <a:gd name="T56" fmla="*/ 14 w 30"/>
                  <a:gd name="T57" fmla="*/ 0 h 46"/>
                  <a:gd name="T58" fmla="*/ 16 w 30"/>
                  <a:gd name="T59" fmla="*/ 0 h 46"/>
                  <a:gd name="T60" fmla="*/ 21 w 30"/>
                  <a:gd name="T61" fmla="*/ 2 h 46"/>
                  <a:gd name="T62" fmla="*/ 24 w 30"/>
                  <a:gd name="T63" fmla="*/ 4 h 46"/>
                  <a:gd name="T64" fmla="*/ 26 w 30"/>
                  <a:gd name="T65" fmla="*/ 8 h 46"/>
                  <a:gd name="T66" fmla="*/ 27 w 30"/>
                  <a:gd name="T67" fmla="*/ 12 h 46"/>
                  <a:gd name="T68" fmla="*/ 27 w 30"/>
                  <a:gd name="T69" fmla="*/ 16 h 46"/>
                  <a:gd name="T70" fmla="*/ 25 w 30"/>
                  <a:gd name="T71" fmla="*/ 19 h 46"/>
                  <a:gd name="T72" fmla="*/ 22 w 30"/>
                  <a:gd name="T73" fmla="*/ 22 h 46"/>
                  <a:gd name="T74" fmla="*/ 18 w 30"/>
                  <a:gd name="T75" fmla="*/ 23 h 46"/>
                  <a:gd name="T76" fmla="*/ 20 w 30"/>
                  <a:gd name="T77" fmla="*/ 25 h 46"/>
                  <a:gd name="T78" fmla="*/ 22 w 30"/>
                  <a:gd name="T79" fmla="*/ 26 h 46"/>
                  <a:gd name="T80" fmla="*/ 24 w 30"/>
                  <a:gd name="T81" fmla="*/ 29 h 46"/>
                  <a:gd name="T82" fmla="*/ 25 w 30"/>
                  <a:gd name="T83" fmla="*/ 32 h 46"/>
                  <a:gd name="T84" fmla="*/ 29 w 30"/>
                  <a:gd name="T85" fmla="*/ 42 h 46"/>
                  <a:gd name="T86" fmla="*/ 30 w 30"/>
                  <a:gd name="T87" fmla="*/ 44 h 46"/>
                  <a:gd name="T88" fmla="*/ 30 w 30"/>
                  <a:gd name="T89" fmla="*/ 45 h 46"/>
                  <a:gd name="T90" fmla="*/ 21 w 30"/>
                  <a:gd name="T91" fmla="*/ 13 h 46"/>
                  <a:gd name="T92" fmla="*/ 20 w 30"/>
                  <a:gd name="T93" fmla="*/ 8 h 46"/>
                  <a:gd name="T94" fmla="*/ 16 w 30"/>
                  <a:gd name="T95" fmla="*/ 5 h 46"/>
                  <a:gd name="T96" fmla="*/ 14 w 30"/>
                  <a:gd name="T97" fmla="*/ 5 h 46"/>
                  <a:gd name="T98" fmla="*/ 11 w 30"/>
                  <a:gd name="T99" fmla="*/ 5 h 46"/>
                  <a:gd name="T100" fmla="*/ 6 w 30"/>
                  <a:gd name="T101" fmla="*/ 5 h 46"/>
                  <a:gd name="T102" fmla="*/ 6 w 30"/>
                  <a:gd name="T103" fmla="*/ 20 h 46"/>
                  <a:gd name="T104" fmla="*/ 11 w 30"/>
                  <a:gd name="T105" fmla="*/ 20 h 46"/>
                  <a:gd name="T106" fmla="*/ 16 w 30"/>
                  <a:gd name="T107" fmla="*/ 20 h 46"/>
                  <a:gd name="T108" fmla="*/ 19 w 30"/>
                  <a:gd name="T109" fmla="*/ 18 h 46"/>
                  <a:gd name="T110" fmla="*/ 20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5"/>
                      <a:pt x="30" y="45"/>
                      <a:pt x="29" y="45"/>
                    </a:cubicBezTo>
                    <a:cubicBezTo>
                      <a:pt x="29" y="46"/>
                      <a:pt x="29" y="46"/>
                      <a:pt x="28" y="46"/>
                    </a:cubicBezTo>
                    <a:cubicBezTo>
                      <a:pt x="28" y="46"/>
                      <a:pt x="27" y="46"/>
                      <a:pt x="27" y="46"/>
                    </a:cubicBezTo>
                    <a:cubicBezTo>
                      <a:pt x="26" y="46"/>
                      <a:pt x="26" y="46"/>
                      <a:pt x="25" y="46"/>
                    </a:cubicBezTo>
                    <a:cubicBezTo>
                      <a:pt x="25" y="46"/>
                      <a:pt x="24" y="46"/>
                      <a:pt x="24" y="45"/>
                    </a:cubicBezTo>
                    <a:cubicBezTo>
                      <a:pt x="24" y="45"/>
                      <a:pt x="24" y="45"/>
                      <a:pt x="24" y="45"/>
                    </a:cubicBezTo>
                    <a:cubicBezTo>
                      <a:pt x="24" y="45"/>
                      <a:pt x="23" y="45"/>
                      <a:pt x="23" y="44"/>
                    </a:cubicBezTo>
                    <a:cubicBezTo>
                      <a:pt x="19" y="34"/>
                      <a:pt x="19" y="34"/>
                      <a:pt x="19" y="34"/>
                    </a:cubicBezTo>
                    <a:cubicBezTo>
                      <a:pt x="19" y="32"/>
                      <a:pt x="18" y="31"/>
                      <a:pt x="18" y="30"/>
                    </a:cubicBezTo>
                    <a:cubicBezTo>
                      <a:pt x="17" y="29"/>
                      <a:pt x="16" y="28"/>
                      <a:pt x="16" y="28"/>
                    </a:cubicBezTo>
                    <a:cubicBezTo>
                      <a:pt x="15" y="27"/>
                      <a:pt x="14" y="26"/>
                      <a:pt x="13" y="26"/>
                    </a:cubicBezTo>
                    <a:cubicBezTo>
                      <a:pt x="12" y="25"/>
                      <a:pt x="11" y="25"/>
                      <a:pt x="10" y="25"/>
                    </a:cubicBezTo>
                    <a:cubicBezTo>
                      <a:pt x="6" y="25"/>
                      <a:pt x="6" y="25"/>
                      <a:pt x="6" y="25"/>
                    </a:cubicBezTo>
                    <a:cubicBezTo>
                      <a:pt x="6" y="45"/>
                      <a:pt x="6" y="45"/>
                      <a:pt x="6" y="45"/>
                    </a:cubicBezTo>
                    <a:cubicBezTo>
                      <a:pt x="6" y="45"/>
                      <a:pt x="6" y="45"/>
                      <a:pt x="5" y="45"/>
                    </a:cubicBezTo>
                    <a:cubicBezTo>
                      <a:pt x="5" y="45"/>
                      <a:pt x="5" y="45"/>
                      <a:pt x="5" y="45"/>
                    </a:cubicBezTo>
                    <a:cubicBezTo>
                      <a:pt x="5" y="45"/>
                      <a:pt x="4" y="46"/>
                      <a:pt x="4" y="46"/>
                    </a:cubicBezTo>
                    <a:cubicBezTo>
                      <a:pt x="4" y="46"/>
                      <a:pt x="3" y="46"/>
                      <a:pt x="3" y="46"/>
                    </a:cubicBezTo>
                    <a:cubicBezTo>
                      <a:pt x="2" y="46"/>
                      <a:pt x="1" y="46"/>
                      <a:pt x="1" y="46"/>
                    </a:cubicBezTo>
                    <a:cubicBezTo>
                      <a:pt x="1" y="46"/>
                      <a:pt x="0" y="45"/>
                      <a:pt x="0" y="45"/>
                    </a:cubicBezTo>
                    <a:cubicBezTo>
                      <a:pt x="0" y="45"/>
                      <a:pt x="0" y="45"/>
                      <a:pt x="0" y="45"/>
                    </a:cubicBezTo>
                    <a:cubicBezTo>
                      <a:pt x="0" y="45"/>
                      <a:pt x="0" y="45"/>
                      <a:pt x="0" y="45"/>
                    </a:cubicBezTo>
                    <a:cubicBezTo>
                      <a:pt x="0" y="2"/>
                      <a:pt x="0" y="2"/>
                      <a:pt x="0" y="2"/>
                    </a:cubicBezTo>
                    <a:cubicBezTo>
                      <a:pt x="0" y="2"/>
                      <a:pt x="0" y="1"/>
                      <a:pt x="0" y="1"/>
                    </a:cubicBezTo>
                    <a:cubicBezTo>
                      <a:pt x="1" y="0"/>
                      <a:pt x="1" y="0"/>
                      <a:pt x="2" y="0"/>
                    </a:cubicBezTo>
                    <a:cubicBezTo>
                      <a:pt x="11" y="0"/>
                      <a:pt x="11" y="0"/>
                      <a:pt x="11" y="0"/>
                    </a:cubicBezTo>
                    <a:cubicBezTo>
                      <a:pt x="13" y="0"/>
                      <a:pt x="14" y="0"/>
                      <a:pt x="14" y="0"/>
                    </a:cubicBezTo>
                    <a:cubicBezTo>
                      <a:pt x="15" y="0"/>
                      <a:pt x="16" y="0"/>
                      <a:pt x="16" y="0"/>
                    </a:cubicBezTo>
                    <a:cubicBezTo>
                      <a:pt x="18" y="1"/>
                      <a:pt x="20" y="1"/>
                      <a:pt x="21" y="2"/>
                    </a:cubicBezTo>
                    <a:cubicBezTo>
                      <a:pt x="22" y="2"/>
                      <a:pt x="23" y="3"/>
                      <a:pt x="24" y="4"/>
                    </a:cubicBezTo>
                    <a:cubicBezTo>
                      <a:pt x="25" y="5"/>
                      <a:pt x="26" y="6"/>
                      <a:pt x="26" y="8"/>
                    </a:cubicBezTo>
                    <a:cubicBezTo>
                      <a:pt x="27" y="9"/>
                      <a:pt x="27" y="10"/>
                      <a:pt x="27" y="12"/>
                    </a:cubicBezTo>
                    <a:cubicBezTo>
                      <a:pt x="27" y="14"/>
                      <a:pt x="27" y="15"/>
                      <a:pt x="27" y="16"/>
                    </a:cubicBezTo>
                    <a:cubicBezTo>
                      <a:pt x="26" y="17"/>
                      <a:pt x="26" y="18"/>
                      <a:pt x="25" y="19"/>
                    </a:cubicBezTo>
                    <a:cubicBezTo>
                      <a:pt x="24" y="20"/>
                      <a:pt x="23" y="21"/>
                      <a:pt x="22" y="22"/>
                    </a:cubicBezTo>
                    <a:cubicBezTo>
                      <a:pt x="21" y="22"/>
                      <a:pt x="20" y="23"/>
                      <a:pt x="18" y="23"/>
                    </a:cubicBezTo>
                    <a:cubicBezTo>
                      <a:pt x="19" y="24"/>
                      <a:pt x="20" y="24"/>
                      <a:pt x="20" y="25"/>
                    </a:cubicBezTo>
                    <a:cubicBezTo>
                      <a:pt x="21" y="25"/>
                      <a:pt x="22" y="26"/>
                      <a:pt x="22" y="26"/>
                    </a:cubicBezTo>
                    <a:cubicBezTo>
                      <a:pt x="23" y="27"/>
                      <a:pt x="23" y="28"/>
                      <a:pt x="24" y="29"/>
                    </a:cubicBezTo>
                    <a:cubicBezTo>
                      <a:pt x="24" y="30"/>
                      <a:pt x="25" y="31"/>
                      <a:pt x="25" y="32"/>
                    </a:cubicBezTo>
                    <a:cubicBezTo>
                      <a:pt x="29" y="42"/>
                      <a:pt x="29" y="42"/>
                      <a:pt x="29" y="42"/>
                    </a:cubicBezTo>
                    <a:cubicBezTo>
                      <a:pt x="29" y="43"/>
                      <a:pt x="30" y="43"/>
                      <a:pt x="30" y="44"/>
                    </a:cubicBezTo>
                    <a:cubicBezTo>
                      <a:pt x="30" y="44"/>
                      <a:pt x="30" y="44"/>
                      <a:pt x="30" y="45"/>
                    </a:cubicBezTo>
                    <a:close/>
                    <a:moveTo>
                      <a:pt x="21" y="13"/>
                    </a:moveTo>
                    <a:cubicBezTo>
                      <a:pt x="21" y="11"/>
                      <a:pt x="20" y="9"/>
                      <a:pt x="20" y="8"/>
                    </a:cubicBezTo>
                    <a:cubicBezTo>
                      <a:pt x="19" y="7"/>
                      <a:pt x="17" y="6"/>
                      <a:pt x="16" y="5"/>
                    </a:cubicBezTo>
                    <a:cubicBezTo>
                      <a:pt x="15" y="5"/>
                      <a:pt x="14" y="5"/>
                      <a:pt x="14" y="5"/>
                    </a:cubicBezTo>
                    <a:cubicBezTo>
                      <a:pt x="13" y="5"/>
                      <a:pt x="12" y="5"/>
                      <a:pt x="11" y="5"/>
                    </a:cubicBezTo>
                    <a:cubicBezTo>
                      <a:pt x="6" y="5"/>
                      <a:pt x="6" y="5"/>
                      <a:pt x="6" y="5"/>
                    </a:cubicBezTo>
                    <a:cubicBezTo>
                      <a:pt x="6" y="20"/>
                      <a:pt x="6" y="20"/>
                      <a:pt x="6" y="20"/>
                    </a:cubicBezTo>
                    <a:cubicBezTo>
                      <a:pt x="11" y="20"/>
                      <a:pt x="11" y="20"/>
                      <a:pt x="11" y="20"/>
                    </a:cubicBezTo>
                    <a:cubicBezTo>
                      <a:pt x="13" y="20"/>
                      <a:pt x="14" y="20"/>
                      <a:pt x="16" y="20"/>
                    </a:cubicBezTo>
                    <a:cubicBezTo>
                      <a:pt x="17" y="19"/>
                      <a:pt x="18" y="19"/>
                      <a:pt x="19" y="18"/>
                    </a:cubicBezTo>
                    <a:cubicBezTo>
                      <a:pt x="19" y="17"/>
                      <a:pt x="20" y="17"/>
                      <a:pt x="20"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6" name="Freeform 675">
                <a:extLst>
                  <a:ext uri="{FF2B5EF4-FFF2-40B4-BE49-F238E27FC236}">
                    <a16:creationId xmlns:a16="http://schemas.microsoft.com/office/drawing/2014/main" id="{D2FE2EC9-068B-4096-9FD9-0BC33CA8590A}"/>
                  </a:ext>
                </a:extLst>
              </p:cNvPr>
              <p:cNvSpPr>
                <a:spLocks noEditPoints="1"/>
              </p:cNvSpPr>
              <p:nvPr userDrawn="1"/>
            </p:nvSpPr>
            <p:spPr bwMode="auto">
              <a:xfrm>
                <a:off x="6250" y="3232"/>
                <a:ext cx="23" cy="35"/>
              </a:xfrm>
              <a:custGeom>
                <a:avLst/>
                <a:gdLst>
                  <a:gd name="T0" fmla="*/ 30 w 30"/>
                  <a:gd name="T1" fmla="*/ 32 h 46"/>
                  <a:gd name="T2" fmla="*/ 29 w 30"/>
                  <a:gd name="T3" fmla="*/ 36 h 46"/>
                  <a:gd name="T4" fmla="*/ 28 w 30"/>
                  <a:gd name="T5" fmla="*/ 40 h 46"/>
                  <a:gd name="T6" fmla="*/ 25 w 30"/>
                  <a:gd name="T7" fmla="*/ 42 h 46"/>
                  <a:gd name="T8" fmla="*/ 22 w 30"/>
                  <a:gd name="T9" fmla="*/ 44 h 46"/>
                  <a:gd name="T10" fmla="*/ 18 w 30"/>
                  <a:gd name="T11" fmla="*/ 45 h 46"/>
                  <a:gd name="T12" fmla="*/ 14 w 30"/>
                  <a:gd name="T13" fmla="*/ 46 h 46"/>
                  <a:gd name="T14" fmla="*/ 2 w 30"/>
                  <a:gd name="T15" fmla="*/ 46 h 46"/>
                  <a:gd name="T16" fmla="*/ 0 w 30"/>
                  <a:gd name="T17" fmla="*/ 45 h 46"/>
                  <a:gd name="T18" fmla="*/ 0 w 30"/>
                  <a:gd name="T19" fmla="*/ 43 h 46"/>
                  <a:gd name="T20" fmla="*/ 0 w 30"/>
                  <a:gd name="T21" fmla="*/ 2 h 46"/>
                  <a:gd name="T22" fmla="*/ 0 w 30"/>
                  <a:gd name="T23" fmla="*/ 1 h 46"/>
                  <a:gd name="T24" fmla="*/ 2 w 30"/>
                  <a:gd name="T25" fmla="*/ 0 h 46"/>
                  <a:gd name="T26" fmla="*/ 12 w 30"/>
                  <a:gd name="T27" fmla="*/ 0 h 46"/>
                  <a:gd name="T28" fmla="*/ 19 w 30"/>
                  <a:gd name="T29" fmla="*/ 1 h 46"/>
                  <a:gd name="T30" fmla="*/ 23 w 30"/>
                  <a:gd name="T31" fmla="*/ 3 h 46"/>
                  <a:gd name="T32" fmla="*/ 26 w 30"/>
                  <a:gd name="T33" fmla="*/ 7 h 46"/>
                  <a:gd name="T34" fmla="*/ 27 w 30"/>
                  <a:gd name="T35" fmla="*/ 12 h 46"/>
                  <a:gd name="T36" fmla="*/ 26 w 30"/>
                  <a:gd name="T37" fmla="*/ 15 h 46"/>
                  <a:gd name="T38" fmla="*/ 25 w 30"/>
                  <a:gd name="T39" fmla="*/ 17 h 46"/>
                  <a:gd name="T40" fmla="*/ 23 w 30"/>
                  <a:gd name="T41" fmla="*/ 20 h 46"/>
                  <a:gd name="T42" fmla="*/ 21 w 30"/>
                  <a:gd name="T43" fmla="*/ 21 h 46"/>
                  <a:gd name="T44" fmla="*/ 24 w 30"/>
                  <a:gd name="T45" fmla="*/ 22 h 46"/>
                  <a:gd name="T46" fmla="*/ 27 w 30"/>
                  <a:gd name="T47" fmla="*/ 25 h 46"/>
                  <a:gd name="T48" fmla="*/ 29 w 30"/>
                  <a:gd name="T49" fmla="*/ 28 h 46"/>
                  <a:gd name="T50" fmla="*/ 30 w 30"/>
                  <a:gd name="T51" fmla="*/ 32 h 46"/>
                  <a:gd name="T52" fmla="*/ 20 w 30"/>
                  <a:gd name="T53" fmla="*/ 12 h 46"/>
                  <a:gd name="T54" fmla="*/ 20 w 30"/>
                  <a:gd name="T55" fmla="*/ 9 h 46"/>
                  <a:gd name="T56" fmla="*/ 19 w 30"/>
                  <a:gd name="T57" fmla="*/ 7 h 46"/>
                  <a:gd name="T58" fmla="*/ 16 w 30"/>
                  <a:gd name="T59" fmla="*/ 5 h 46"/>
                  <a:gd name="T60" fmla="*/ 12 w 30"/>
                  <a:gd name="T61" fmla="*/ 5 h 46"/>
                  <a:gd name="T62" fmla="*/ 6 w 30"/>
                  <a:gd name="T63" fmla="*/ 5 h 46"/>
                  <a:gd name="T64" fmla="*/ 6 w 30"/>
                  <a:gd name="T65" fmla="*/ 20 h 46"/>
                  <a:gd name="T66" fmla="*/ 13 w 30"/>
                  <a:gd name="T67" fmla="*/ 20 h 46"/>
                  <a:gd name="T68" fmla="*/ 16 w 30"/>
                  <a:gd name="T69" fmla="*/ 19 h 46"/>
                  <a:gd name="T70" fmla="*/ 19 w 30"/>
                  <a:gd name="T71" fmla="*/ 17 h 46"/>
                  <a:gd name="T72" fmla="*/ 20 w 30"/>
                  <a:gd name="T73" fmla="*/ 15 h 46"/>
                  <a:gd name="T74" fmla="*/ 20 w 30"/>
                  <a:gd name="T75" fmla="*/ 12 h 46"/>
                  <a:gd name="T76" fmla="*/ 23 w 30"/>
                  <a:gd name="T77" fmla="*/ 33 h 46"/>
                  <a:gd name="T78" fmla="*/ 23 w 30"/>
                  <a:gd name="T79" fmla="*/ 29 h 46"/>
                  <a:gd name="T80" fmla="*/ 21 w 30"/>
                  <a:gd name="T81" fmla="*/ 27 h 46"/>
                  <a:gd name="T82" fmla="*/ 18 w 30"/>
                  <a:gd name="T83" fmla="*/ 25 h 46"/>
                  <a:gd name="T84" fmla="*/ 13 w 30"/>
                  <a:gd name="T85" fmla="*/ 24 h 46"/>
                  <a:gd name="T86" fmla="*/ 6 w 30"/>
                  <a:gd name="T87" fmla="*/ 24 h 46"/>
                  <a:gd name="T88" fmla="*/ 6 w 30"/>
                  <a:gd name="T89" fmla="*/ 41 h 46"/>
                  <a:gd name="T90" fmla="*/ 14 w 30"/>
                  <a:gd name="T91" fmla="*/ 41 h 46"/>
                  <a:gd name="T92" fmla="*/ 18 w 30"/>
                  <a:gd name="T93" fmla="*/ 40 h 46"/>
                  <a:gd name="T94" fmla="*/ 21 w 30"/>
                  <a:gd name="T95" fmla="*/ 39 h 46"/>
                  <a:gd name="T96" fmla="*/ 23 w 30"/>
                  <a:gd name="T97" fmla="*/ 36 h 46"/>
                  <a:gd name="T98" fmla="*/ 23 w 30"/>
                  <a:gd name="T9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46">
                    <a:moveTo>
                      <a:pt x="30" y="32"/>
                    </a:moveTo>
                    <a:cubicBezTo>
                      <a:pt x="30" y="34"/>
                      <a:pt x="29" y="35"/>
                      <a:pt x="29" y="36"/>
                    </a:cubicBezTo>
                    <a:cubicBezTo>
                      <a:pt x="29" y="38"/>
                      <a:pt x="28" y="39"/>
                      <a:pt x="28" y="40"/>
                    </a:cubicBezTo>
                    <a:cubicBezTo>
                      <a:pt x="27" y="41"/>
                      <a:pt x="26" y="41"/>
                      <a:pt x="25" y="42"/>
                    </a:cubicBezTo>
                    <a:cubicBezTo>
                      <a:pt x="24" y="43"/>
                      <a:pt x="23" y="44"/>
                      <a:pt x="22" y="44"/>
                    </a:cubicBezTo>
                    <a:cubicBezTo>
                      <a:pt x="21" y="45"/>
                      <a:pt x="20" y="45"/>
                      <a:pt x="18" y="45"/>
                    </a:cubicBezTo>
                    <a:cubicBezTo>
                      <a:pt x="17" y="45"/>
                      <a:pt x="15" y="46"/>
                      <a:pt x="14" y="46"/>
                    </a:cubicBezTo>
                    <a:cubicBezTo>
                      <a:pt x="2" y="46"/>
                      <a:pt x="2" y="46"/>
                      <a:pt x="2" y="46"/>
                    </a:cubicBezTo>
                    <a:cubicBezTo>
                      <a:pt x="1" y="46"/>
                      <a:pt x="1" y="45"/>
                      <a:pt x="0" y="45"/>
                    </a:cubicBezTo>
                    <a:cubicBezTo>
                      <a:pt x="0" y="45"/>
                      <a:pt x="0" y="44"/>
                      <a:pt x="0" y="43"/>
                    </a:cubicBezTo>
                    <a:cubicBezTo>
                      <a:pt x="0" y="2"/>
                      <a:pt x="0" y="2"/>
                      <a:pt x="0" y="2"/>
                    </a:cubicBezTo>
                    <a:cubicBezTo>
                      <a:pt x="0" y="2"/>
                      <a:pt x="0" y="1"/>
                      <a:pt x="0" y="1"/>
                    </a:cubicBezTo>
                    <a:cubicBezTo>
                      <a:pt x="1" y="0"/>
                      <a:pt x="1" y="0"/>
                      <a:pt x="2" y="0"/>
                    </a:cubicBezTo>
                    <a:cubicBezTo>
                      <a:pt x="12" y="0"/>
                      <a:pt x="12" y="0"/>
                      <a:pt x="12" y="0"/>
                    </a:cubicBezTo>
                    <a:cubicBezTo>
                      <a:pt x="15" y="0"/>
                      <a:pt x="17" y="0"/>
                      <a:pt x="19" y="1"/>
                    </a:cubicBezTo>
                    <a:cubicBezTo>
                      <a:pt x="21" y="1"/>
                      <a:pt x="22" y="2"/>
                      <a:pt x="23" y="3"/>
                    </a:cubicBezTo>
                    <a:cubicBezTo>
                      <a:pt x="24" y="4"/>
                      <a:pt x="25" y="5"/>
                      <a:pt x="26" y="7"/>
                    </a:cubicBezTo>
                    <a:cubicBezTo>
                      <a:pt x="26" y="8"/>
                      <a:pt x="27" y="10"/>
                      <a:pt x="27" y="12"/>
                    </a:cubicBezTo>
                    <a:cubicBezTo>
                      <a:pt x="27" y="13"/>
                      <a:pt x="27" y="14"/>
                      <a:pt x="26" y="15"/>
                    </a:cubicBezTo>
                    <a:cubicBezTo>
                      <a:pt x="26" y="16"/>
                      <a:pt x="26" y="16"/>
                      <a:pt x="25" y="17"/>
                    </a:cubicBezTo>
                    <a:cubicBezTo>
                      <a:pt x="25" y="18"/>
                      <a:pt x="24" y="19"/>
                      <a:pt x="23" y="20"/>
                    </a:cubicBezTo>
                    <a:cubicBezTo>
                      <a:pt x="23" y="20"/>
                      <a:pt x="22" y="21"/>
                      <a:pt x="21" y="21"/>
                    </a:cubicBezTo>
                    <a:cubicBezTo>
                      <a:pt x="22" y="21"/>
                      <a:pt x="23" y="22"/>
                      <a:pt x="24" y="22"/>
                    </a:cubicBezTo>
                    <a:cubicBezTo>
                      <a:pt x="25" y="23"/>
                      <a:pt x="26" y="24"/>
                      <a:pt x="27" y="25"/>
                    </a:cubicBezTo>
                    <a:cubicBezTo>
                      <a:pt x="28" y="26"/>
                      <a:pt x="28" y="27"/>
                      <a:pt x="29" y="28"/>
                    </a:cubicBezTo>
                    <a:cubicBezTo>
                      <a:pt x="29" y="29"/>
                      <a:pt x="30" y="31"/>
                      <a:pt x="30" y="32"/>
                    </a:cubicBezTo>
                    <a:close/>
                    <a:moveTo>
                      <a:pt x="20" y="12"/>
                    </a:moveTo>
                    <a:cubicBezTo>
                      <a:pt x="20" y="11"/>
                      <a:pt x="20" y="10"/>
                      <a:pt x="20" y="9"/>
                    </a:cubicBezTo>
                    <a:cubicBezTo>
                      <a:pt x="20" y="8"/>
                      <a:pt x="19" y="7"/>
                      <a:pt x="19" y="7"/>
                    </a:cubicBezTo>
                    <a:cubicBezTo>
                      <a:pt x="18" y="6"/>
                      <a:pt x="17" y="6"/>
                      <a:pt x="16" y="5"/>
                    </a:cubicBezTo>
                    <a:cubicBezTo>
                      <a:pt x="15" y="5"/>
                      <a:pt x="14" y="5"/>
                      <a:pt x="12" y="5"/>
                    </a:cubicBezTo>
                    <a:cubicBezTo>
                      <a:pt x="6" y="5"/>
                      <a:pt x="6" y="5"/>
                      <a:pt x="6" y="5"/>
                    </a:cubicBezTo>
                    <a:cubicBezTo>
                      <a:pt x="6" y="20"/>
                      <a:pt x="6" y="20"/>
                      <a:pt x="6" y="20"/>
                    </a:cubicBezTo>
                    <a:cubicBezTo>
                      <a:pt x="13" y="20"/>
                      <a:pt x="13" y="20"/>
                      <a:pt x="13" y="20"/>
                    </a:cubicBezTo>
                    <a:cubicBezTo>
                      <a:pt x="14" y="20"/>
                      <a:pt x="15" y="19"/>
                      <a:pt x="16" y="19"/>
                    </a:cubicBezTo>
                    <a:cubicBezTo>
                      <a:pt x="17" y="19"/>
                      <a:pt x="18" y="18"/>
                      <a:pt x="19" y="17"/>
                    </a:cubicBezTo>
                    <a:cubicBezTo>
                      <a:pt x="19" y="17"/>
                      <a:pt x="20" y="16"/>
                      <a:pt x="20" y="15"/>
                    </a:cubicBezTo>
                    <a:cubicBezTo>
                      <a:pt x="20" y="14"/>
                      <a:pt x="20" y="13"/>
                      <a:pt x="20" y="12"/>
                    </a:cubicBezTo>
                    <a:close/>
                    <a:moveTo>
                      <a:pt x="23" y="33"/>
                    </a:moveTo>
                    <a:cubicBezTo>
                      <a:pt x="23" y="31"/>
                      <a:pt x="23" y="30"/>
                      <a:pt x="23" y="29"/>
                    </a:cubicBezTo>
                    <a:cubicBezTo>
                      <a:pt x="22" y="28"/>
                      <a:pt x="22" y="27"/>
                      <a:pt x="21" y="27"/>
                    </a:cubicBezTo>
                    <a:cubicBezTo>
                      <a:pt x="20" y="26"/>
                      <a:pt x="19" y="25"/>
                      <a:pt x="18" y="25"/>
                    </a:cubicBezTo>
                    <a:cubicBezTo>
                      <a:pt x="16" y="25"/>
                      <a:pt x="15" y="24"/>
                      <a:pt x="13" y="24"/>
                    </a:cubicBezTo>
                    <a:cubicBezTo>
                      <a:pt x="6" y="24"/>
                      <a:pt x="6" y="24"/>
                      <a:pt x="6" y="24"/>
                    </a:cubicBezTo>
                    <a:cubicBezTo>
                      <a:pt x="6" y="41"/>
                      <a:pt x="6" y="41"/>
                      <a:pt x="6" y="41"/>
                    </a:cubicBezTo>
                    <a:cubicBezTo>
                      <a:pt x="14" y="41"/>
                      <a:pt x="14" y="41"/>
                      <a:pt x="14" y="41"/>
                    </a:cubicBezTo>
                    <a:cubicBezTo>
                      <a:pt x="16" y="41"/>
                      <a:pt x="17" y="40"/>
                      <a:pt x="18" y="40"/>
                    </a:cubicBezTo>
                    <a:cubicBezTo>
                      <a:pt x="19" y="40"/>
                      <a:pt x="20" y="39"/>
                      <a:pt x="21" y="39"/>
                    </a:cubicBezTo>
                    <a:cubicBezTo>
                      <a:pt x="22" y="38"/>
                      <a:pt x="22" y="37"/>
                      <a:pt x="23" y="36"/>
                    </a:cubicBezTo>
                    <a:cubicBezTo>
                      <a:pt x="23" y="35"/>
                      <a:pt x="23" y="34"/>
                      <a:pt x="23"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7" name="Freeform 676">
                <a:extLst>
                  <a:ext uri="{FF2B5EF4-FFF2-40B4-BE49-F238E27FC236}">
                    <a16:creationId xmlns:a16="http://schemas.microsoft.com/office/drawing/2014/main" id="{DEF1D6CF-A01B-4BB5-A849-03DE86371121}"/>
                  </a:ext>
                </a:extLst>
              </p:cNvPr>
              <p:cNvSpPr>
                <a:spLocks/>
              </p:cNvSpPr>
              <p:nvPr userDrawn="1"/>
            </p:nvSpPr>
            <p:spPr bwMode="auto">
              <a:xfrm>
                <a:off x="6279" y="3232"/>
                <a:ext cx="5" cy="35"/>
              </a:xfrm>
              <a:custGeom>
                <a:avLst/>
                <a:gdLst>
                  <a:gd name="T0" fmla="*/ 6 w 6"/>
                  <a:gd name="T1" fmla="*/ 45 h 46"/>
                  <a:gd name="T2" fmla="*/ 6 w 6"/>
                  <a:gd name="T3" fmla="*/ 45 h 46"/>
                  <a:gd name="T4" fmla="*/ 5 w 6"/>
                  <a:gd name="T5" fmla="*/ 45 h 46"/>
                  <a:gd name="T6" fmla="*/ 4 w 6"/>
                  <a:gd name="T7" fmla="*/ 46 h 46"/>
                  <a:gd name="T8" fmla="*/ 3 w 6"/>
                  <a:gd name="T9" fmla="*/ 46 h 46"/>
                  <a:gd name="T10" fmla="*/ 1 w 6"/>
                  <a:gd name="T11" fmla="*/ 46 h 46"/>
                  <a:gd name="T12" fmla="*/ 0 w 6"/>
                  <a:gd name="T13" fmla="*/ 45 h 46"/>
                  <a:gd name="T14" fmla="*/ 0 w 6"/>
                  <a:gd name="T15" fmla="*/ 45 h 46"/>
                  <a:gd name="T16" fmla="*/ 0 w 6"/>
                  <a:gd name="T17" fmla="*/ 45 h 46"/>
                  <a:gd name="T18" fmla="*/ 0 w 6"/>
                  <a:gd name="T19" fmla="*/ 1 h 46"/>
                  <a:gd name="T20" fmla="*/ 0 w 6"/>
                  <a:gd name="T21" fmla="*/ 0 h 46"/>
                  <a:gd name="T22" fmla="*/ 0 w 6"/>
                  <a:gd name="T23" fmla="*/ 0 h 46"/>
                  <a:gd name="T24" fmla="*/ 1 w 6"/>
                  <a:gd name="T25" fmla="*/ 0 h 46"/>
                  <a:gd name="T26" fmla="*/ 3 w 6"/>
                  <a:gd name="T27" fmla="*/ 0 h 46"/>
                  <a:gd name="T28" fmla="*/ 4 w 6"/>
                  <a:gd name="T29" fmla="*/ 0 h 46"/>
                  <a:gd name="T30" fmla="*/ 5 w 6"/>
                  <a:gd name="T31" fmla="*/ 0 h 46"/>
                  <a:gd name="T32" fmla="*/ 6 w 6"/>
                  <a:gd name="T33" fmla="*/ 0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5" y="45"/>
                      <a:pt x="5" y="45"/>
                    </a:cubicBezTo>
                    <a:cubicBezTo>
                      <a:pt x="5" y="45"/>
                      <a:pt x="5" y="46"/>
                      <a:pt x="4" y="46"/>
                    </a:cubicBezTo>
                    <a:cubicBezTo>
                      <a:pt x="4" y="46"/>
                      <a:pt x="3" y="46"/>
                      <a:pt x="3" y="46"/>
                    </a:cubicBezTo>
                    <a:cubicBezTo>
                      <a:pt x="2" y="46"/>
                      <a:pt x="2" y="46"/>
                      <a:pt x="1" y="46"/>
                    </a:cubicBezTo>
                    <a:cubicBezTo>
                      <a:pt x="1" y="46"/>
                      <a:pt x="1" y="45"/>
                      <a:pt x="0" y="45"/>
                    </a:cubicBezTo>
                    <a:cubicBezTo>
                      <a:pt x="0" y="45"/>
                      <a:pt x="0" y="45"/>
                      <a:pt x="0" y="45"/>
                    </a:cubicBezTo>
                    <a:cubicBezTo>
                      <a:pt x="0" y="45"/>
                      <a:pt x="0" y="45"/>
                      <a:pt x="0" y="45"/>
                    </a:cubicBezTo>
                    <a:cubicBezTo>
                      <a:pt x="0" y="1"/>
                      <a:pt x="0" y="1"/>
                      <a:pt x="0" y="1"/>
                    </a:cubicBezTo>
                    <a:cubicBezTo>
                      <a:pt x="0" y="1"/>
                      <a:pt x="0" y="1"/>
                      <a:pt x="0" y="0"/>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6" y="0"/>
                      <a:pt x="6" y="0"/>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8" name="Freeform 677">
                <a:extLst>
                  <a:ext uri="{FF2B5EF4-FFF2-40B4-BE49-F238E27FC236}">
                    <a16:creationId xmlns:a16="http://schemas.microsoft.com/office/drawing/2014/main" id="{F5008D62-A283-416D-A375-E320344D8B87}"/>
                  </a:ext>
                </a:extLst>
              </p:cNvPr>
              <p:cNvSpPr>
                <a:spLocks noEditPoints="1"/>
              </p:cNvSpPr>
              <p:nvPr userDrawn="1"/>
            </p:nvSpPr>
            <p:spPr bwMode="auto">
              <a:xfrm>
                <a:off x="6289" y="3232"/>
                <a:ext cx="30" cy="35"/>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5 w 39"/>
                  <a:gd name="T11" fmla="*/ 46 h 46"/>
                  <a:gd name="T12" fmla="*/ 34 w 39"/>
                  <a:gd name="T13" fmla="*/ 45 h 46"/>
                  <a:gd name="T14" fmla="*/ 33 w 39"/>
                  <a:gd name="T15" fmla="*/ 45 h 46"/>
                  <a:gd name="T16" fmla="*/ 33 w 39"/>
                  <a:gd name="T17" fmla="*/ 45 h 46"/>
                  <a:gd name="T18" fmla="*/ 29 w 39"/>
                  <a:gd name="T19" fmla="*/ 34 h 46"/>
                  <a:gd name="T20" fmla="*/ 10 w 39"/>
                  <a:gd name="T21" fmla="*/ 34 h 46"/>
                  <a:gd name="T22" fmla="*/ 6 w 39"/>
                  <a:gd name="T23" fmla="*/ 44 h 46"/>
                  <a:gd name="T24" fmla="*/ 6 w 39"/>
                  <a:gd name="T25" fmla="*/ 45 h 46"/>
                  <a:gd name="T26" fmla="*/ 5 w 39"/>
                  <a:gd name="T27" fmla="*/ 45 h 46"/>
                  <a:gd name="T28" fmla="*/ 5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6 w 39"/>
                  <a:gd name="T41" fmla="*/ 1 h 46"/>
                  <a:gd name="T42" fmla="*/ 16 w 39"/>
                  <a:gd name="T43" fmla="*/ 0 h 46"/>
                  <a:gd name="T44" fmla="*/ 17 w 39"/>
                  <a:gd name="T45" fmla="*/ 0 h 46"/>
                  <a:gd name="T46" fmla="*/ 18 w 39"/>
                  <a:gd name="T47" fmla="*/ 0 h 46"/>
                  <a:gd name="T48" fmla="*/ 20 w 39"/>
                  <a:gd name="T49" fmla="*/ 0 h 46"/>
                  <a:gd name="T50" fmla="*/ 21 w 39"/>
                  <a:gd name="T51" fmla="*/ 0 h 46"/>
                  <a:gd name="T52" fmla="*/ 23 w 39"/>
                  <a:gd name="T53" fmla="*/ 0 h 46"/>
                  <a:gd name="T54" fmla="*/ 23 w 39"/>
                  <a:gd name="T55" fmla="*/ 0 h 46"/>
                  <a:gd name="T56" fmla="*/ 24 w 39"/>
                  <a:gd name="T57" fmla="*/ 1 h 46"/>
                  <a:gd name="T58" fmla="*/ 39 w 39"/>
                  <a:gd name="T59" fmla="*/ 43 h 46"/>
                  <a:gd name="T60" fmla="*/ 19 w 39"/>
                  <a:gd name="T61" fmla="*/ 6 h 46"/>
                  <a:gd name="T62" fmla="*/ 19 w 39"/>
                  <a:gd name="T63" fmla="*/ 6 h 46"/>
                  <a:gd name="T64" fmla="*/ 12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5"/>
                      <a:pt x="39" y="46"/>
                      <a:pt x="38" y="46"/>
                    </a:cubicBezTo>
                    <a:cubicBezTo>
                      <a:pt x="38" y="46"/>
                      <a:pt x="37" y="46"/>
                      <a:pt x="36" y="46"/>
                    </a:cubicBezTo>
                    <a:cubicBezTo>
                      <a:pt x="36" y="46"/>
                      <a:pt x="35" y="46"/>
                      <a:pt x="35" y="46"/>
                    </a:cubicBezTo>
                    <a:cubicBezTo>
                      <a:pt x="34" y="46"/>
                      <a:pt x="34" y="46"/>
                      <a:pt x="34" y="45"/>
                    </a:cubicBezTo>
                    <a:cubicBezTo>
                      <a:pt x="33" y="45"/>
                      <a:pt x="33" y="45"/>
                      <a:pt x="33" y="45"/>
                    </a:cubicBezTo>
                    <a:cubicBezTo>
                      <a:pt x="33" y="45"/>
                      <a:pt x="33" y="45"/>
                      <a:pt x="33" y="45"/>
                    </a:cubicBezTo>
                    <a:cubicBezTo>
                      <a:pt x="29" y="34"/>
                      <a:pt x="29" y="34"/>
                      <a:pt x="29" y="34"/>
                    </a:cubicBezTo>
                    <a:cubicBezTo>
                      <a:pt x="10" y="34"/>
                      <a:pt x="10" y="34"/>
                      <a:pt x="10" y="34"/>
                    </a:cubicBezTo>
                    <a:cubicBezTo>
                      <a:pt x="6" y="44"/>
                      <a:pt x="6" y="44"/>
                      <a:pt x="6" y="44"/>
                    </a:cubicBezTo>
                    <a:cubicBezTo>
                      <a:pt x="6" y="45"/>
                      <a:pt x="6" y="45"/>
                      <a:pt x="6" y="45"/>
                    </a:cubicBezTo>
                    <a:cubicBezTo>
                      <a:pt x="6" y="45"/>
                      <a:pt x="6" y="45"/>
                      <a:pt x="5" y="45"/>
                    </a:cubicBezTo>
                    <a:cubicBezTo>
                      <a:pt x="5" y="46"/>
                      <a:pt x="5" y="46"/>
                      <a:pt x="5" y="46"/>
                    </a:cubicBezTo>
                    <a:cubicBezTo>
                      <a:pt x="4" y="46"/>
                      <a:pt x="4" y="46"/>
                      <a:pt x="3" y="46"/>
                    </a:cubicBezTo>
                    <a:cubicBezTo>
                      <a:pt x="2" y="46"/>
                      <a:pt x="2" y="46"/>
                      <a:pt x="1" y="46"/>
                    </a:cubicBezTo>
                    <a:cubicBezTo>
                      <a:pt x="1" y="46"/>
                      <a:pt x="1" y="45"/>
                      <a:pt x="0" y="45"/>
                    </a:cubicBezTo>
                    <a:cubicBezTo>
                      <a:pt x="0" y="45"/>
                      <a:pt x="0" y="45"/>
                      <a:pt x="0" y="45"/>
                    </a:cubicBezTo>
                    <a:cubicBezTo>
                      <a:pt x="0" y="44"/>
                      <a:pt x="0" y="44"/>
                      <a:pt x="0" y="43"/>
                    </a:cubicBezTo>
                    <a:cubicBezTo>
                      <a:pt x="16" y="1"/>
                      <a:pt x="16" y="1"/>
                      <a:pt x="16" y="1"/>
                    </a:cubicBezTo>
                    <a:cubicBezTo>
                      <a:pt x="16" y="1"/>
                      <a:pt x="16" y="1"/>
                      <a:pt x="16" y="0"/>
                    </a:cubicBezTo>
                    <a:cubicBezTo>
                      <a:pt x="16" y="0"/>
                      <a:pt x="16" y="0"/>
                      <a:pt x="17" y="0"/>
                    </a:cubicBezTo>
                    <a:cubicBezTo>
                      <a:pt x="17" y="0"/>
                      <a:pt x="17" y="0"/>
                      <a:pt x="18" y="0"/>
                    </a:cubicBezTo>
                    <a:cubicBezTo>
                      <a:pt x="18" y="0"/>
                      <a:pt x="19" y="0"/>
                      <a:pt x="20" y="0"/>
                    </a:cubicBezTo>
                    <a:cubicBezTo>
                      <a:pt x="20" y="0"/>
                      <a:pt x="21" y="0"/>
                      <a:pt x="21" y="0"/>
                    </a:cubicBezTo>
                    <a:cubicBezTo>
                      <a:pt x="22" y="0"/>
                      <a:pt x="22" y="0"/>
                      <a:pt x="23" y="0"/>
                    </a:cubicBezTo>
                    <a:cubicBezTo>
                      <a:pt x="23" y="0"/>
                      <a:pt x="23" y="0"/>
                      <a:pt x="23" y="0"/>
                    </a:cubicBezTo>
                    <a:cubicBezTo>
                      <a:pt x="24" y="1"/>
                      <a:pt x="24" y="1"/>
                      <a:pt x="24" y="1"/>
                    </a:cubicBezTo>
                    <a:lnTo>
                      <a:pt x="39" y="43"/>
                    </a:lnTo>
                    <a:close/>
                    <a:moveTo>
                      <a:pt x="19" y="6"/>
                    </a:moveTo>
                    <a:cubicBezTo>
                      <a:pt x="19" y="6"/>
                      <a:pt x="19" y="6"/>
                      <a:pt x="19" y="6"/>
                    </a:cubicBezTo>
                    <a:cubicBezTo>
                      <a:pt x="12" y="29"/>
                      <a:pt x="12" y="29"/>
                      <a:pt x="12"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9" name="Freeform 678">
                <a:extLst>
                  <a:ext uri="{FF2B5EF4-FFF2-40B4-BE49-F238E27FC236}">
                    <a16:creationId xmlns:a16="http://schemas.microsoft.com/office/drawing/2014/main" id="{AFFAA590-E568-4172-8EDE-CB2B7DC02974}"/>
                  </a:ext>
                </a:extLst>
              </p:cNvPr>
              <p:cNvSpPr>
                <a:spLocks noEditPoints="1"/>
              </p:cNvSpPr>
              <p:nvPr userDrawn="1"/>
            </p:nvSpPr>
            <p:spPr bwMode="auto">
              <a:xfrm>
                <a:off x="6527" y="3332"/>
                <a:ext cx="22" cy="34"/>
              </a:xfrm>
              <a:custGeom>
                <a:avLst/>
                <a:gdLst>
                  <a:gd name="T0" fmla="*/ 30 w 30"/>
                  <a:gd name="T1" fmla="*/ 33 h 46"/>
                  <a:gd name="T2" fmla="*/ 29 w 30"/>
                  <a:gd name="T3" fmla="*/ 37 h 46"/>
                  <a:gd name="T4" fmla="*/ 28 w 30"/>
                  <a:gd name="T5" fmla="*/ 40 h 46"/>
                  <a:gd name="T6" fmla="*/ 26 w 30"/>
                  <a:gd name="T7" fmla="*/ 43 h 46"/>
                  <a:gd name="T8" fmla="*/ 22 w 30"/>
                  <a:gd name="T9" fmla="*/ 44 h 46"/>
                  <a:gd name="T10" fmla="*/ 19 w 30"/>
                  <a:gd name="T11" fmla="*/ 45 h 46"/>
                  <a:gd name="T12" fmla="*/ 14 w 30"/>
                  <a:gd name="T13" fmla="*/ 46 h 46"/>
                  <a:gd name="T14" fmla="*/ 2 w 30"/>
                  <a:gd name="T15" fmla="*/ 46 h 46"/>
                  <a:gd name="T16" fmla="*/ 1 w 30"/>
                  <a:gd name="T17" fmla="*/ 45 h 46"/>
                  <a:gd name="T18" fmla="*/ 0 w 30"/>
                  <a:gd name="T19" fmla="*/ 43 h 46"/>
                  <a:gd name="T20" fmla="*/ 0 w 30"/>
                  <a:gd name="T21" fmla="*/ 3 h 46"/>
                  <a:gd name="T22" fmla="*/ 1 w 30"/>
                  <a:gd name="T23" fmla="*/ 1 h 46"/>
                  <a:gd name="T24" fmla="*/ 2 w 30"/>
                  <a:gd name="T25" fmla="*/ 0 h 46"/>
                  <a:gd name="T26" fmla="*/ 13 w 30"/>
                  <a:gd name="T27" fmla="*/ 0 h 46"/>
                  <a:gd name="T28" fmla="*/ 19 w 30"/>
                  <a:gd name="T29" fmla="*/ 1 h 46"/>
                  <a:gd name="T30" fmla="*/ 24 w 30"/>
                  <a:gd name="T31" fmla="*/ 3 h 46"/>
                  <a:gd name="T32" fmla="*/ 26 w 30"/>
                  <a:gd name="T33" fmla="*/ 7 h 46"/>
                  <a:gd name="T34" fmla="*/ 27 w 30"/>
                  <a:gd name="T35" fmla="*/ 12 h 46"/>
                  <a:gd name="T36" fmla="*/ 27 w 30"/>
                  <a:gd name="T37" fmla="*/ 15 h 46"/>
                  <a:gd name="T38" fmla="*/ 26 w 30"/>
                  <a:gd name="T39" fmla="*/ 18 h 46"/>
                  <a:gd name="T40" fmla="*/ 24 w 30"/>
                  <a:gd name="T41" fmla="*/ 20 h 46"/>
                  <a:gd name="T42" fmla="*/ 21 w 30"/>
                  <a:gd name="T43" fmla="*/ 21 h 46"/>
                  <a:gd name="T44" fmla="*/ 25 w 30"/>
                  <a:gd name="T45" fmla="*/ 23 h 46"/>
                  <a:gd name="T46" fmla="*/ 27 w 30"/>
                  <a:gd name="T47" fmla="*/ 25 h 46"/>
                  <a:gd name="T48" fmla="*/ 29 w 30"/>
                  <a:gd name="T49" fmla="*/ 29 h 46"/>
                  <a:gd name="T50" fmla="*/ 30 w 30"/>
                  <a:gd name="T51" fmla="*/ 33 h 46"/>
                  <a:gd name="T52" fmla="*/ 21 w 30"/>
                  <a:gd name="T53" fmla="*/ 12 h 46"/>
                  <a:gd name="T54" fmla="*/ 20 w 30"/>
                  <a:gd name="T55" fmla="*/ 9 h 46"/>
                  <a:gd name="T56" fmla="*/ 19 w 30"/>
                  <a:gd name="T57" fmla="*/ 7 h 46"/>
                  <a:gd name="T58" fmla="*/ 16 w 30"/>
                  <a:gd name="T59" fmla="*/ 6 h 46"/>
                  <a:gd name="T60" fmla="*/ 12 w 30"/>
                  <a:gd name="T61" fmla="*/ 5 h 46"/>
                  <a:gd name="T62" fmla="*/ 6 w 30"/>
                  <a:gd name="T63" fmla="*/ 5 h 46"/>
                  <a:gd name="T64" fmla="*/ 6 w 30"/>
                  <a:gd name="T65" fmla="*/ 20 h 46"/>
                  <a:gd name="T66" fmla="*/ 13 w 30"/>
                  <a:gd name="T67" fmla="*/ 20 h 46"/>
                  <a:gd name="T68" fmla="*/ 17 w 30"/>
                  <a:gd name="T69" fmla="*/ 19 h 46"/>
                  <a:gd name="T70" fmla="*/ 19 w 30"/>
                  <a:gd name="T71" fmla="*/ 18 h 46"/>
                  <a:gd name="T72" fmla="*/ 20 w 30"/>
                  <a:gd name="T73" fmla="*/ 15 h 46"/>
                  <a:gd name="T74" fmla="*/ 21 w 30"/>
                  <a:gd name="T75" fmla="*/ 12 h 46"/>
                  <a:gd name="T76" fmla="*/ 24 w 30"/>
                  <a:gd name="T77" fmla="*/ 33 h 46"/>
                  <a:gd name="T78" fmla="*/ 23 w 30"/>
                  <a:gd name="T79" fmla="*/ 30 h 46"/>
                  <a:gd name="T80" fmla="*/ 21 w 30"/>
                  <a:gd name="T81" fmla="*/ 27 h 46"/>
                  <a:gd name="T82" fmla="*/ 18 w 30"/>
                  <a:gd name="T83" fmla="*/ 25 h 46"/>
                  <a:gd name="T84" fmla="*/ 13 w 30"/>
                  <a:gd name="T85" fmla="*/ 25 h 46"/>
                  <a:gd name="T86" fmla="*/ 6 w 30"/>
                  <a:gd name="T87" fmla="*/ 25 h 46"/>
                  <a:gd name="T88" fmla="*/ 6 w 30"/>
                  <a:gd name="T89" fmla="*/ 41 h 46"/>
                  <a:gd name="T90" fmla="*/ 15 w 30"/>
                  <a:gd name="T91" fmla="*/ 41 h 46"/>
                  <a:gd name="T92" fmla="*/ 18 w 30"/>
                  <a:gd name="T93" fmla="*/ 40 h 46"/>
                  <a:gd name="T94" fmla="*/ 21 w 30"/>
                  <a:gd name="T95" fmla="*/ 39 h 46"/>
                  <a:gd name="T96" fmla="*/ 23 w 30"/>
                  <a:gd name="T97" fmla="*/ 36 h 46"/>
                  <a:gd name="T98" fmla="*/ 24 w 30"/>
                  <a:gd name="T9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46">
                    <a:moveTo>
                      <a:pt x="30" y="33"/>
                    </a:moveTo>
                    <a:cubicBezTo>
                      <a:pt x="30" y="34"/>
                      <a:pt x="30" y="36"/>
                      <a:pt x="29" y="37"/>
                    </a:cubicBezTo>
                    <a:cubicBezTo>
                      <a:pt x="29" y="38"/>
                      <a:pt x="29" y="39"/>
                      <a:pt x="28" y="40"/>
                    </a:cubicBezTo>
                    <a:cubicBezTo>
                      <a:pt x="27" y="41"/>
                      <a:pt x="26" y="42"/>
                      <a:pt x="26" y="43"/>
                    </a:cubicBezTo>
                    <a:cubicBezTo>
                      <a:pt x="25" y="43"/>
                      <a:pt x="24" y="44"/>
                      <a:pt x="22" y="44"/>
                    </a:cubicBezTo>
                    <a:cubicBezTo>
                      <a:pt x="21" y="45"/>
                      <a:pt x="20" y="45"/>
                      <a:pt x="19" y="45"/>
                    </a:cubicBezTo>
                    <a:cubicBezTo>
                      <a:pt x="17" y="46"/>
                      <a:pt x="16" y="46"/>
                      <a:pt x="14" y="46"/>
                    </a:cubicBezTo>
                    <a:cubicBezTo>
                      <a:pt x="2" y="46"/>
                      <a:pt x="2" y="46"/>
                      <a:pt x="2" y="46"/>
                    </a:cubicBezTo>
                    <a:cubicBezTo>
                      <a:pt x="2" y="46"/>
                      <a:pt x="1" y="46"/>
                      <a:pt x="1" y="45"/>
                    </a:cubicBezTo>
                    <a:cubicBezTo>
                      <a:pt x="0" y="45"/>
                      <a:pt x="0" y="44"/>
                      <a:pt x="0" y="43"/>
                    </a:cubicBezTo>
                    <a:cubicBezTo>
                      <a:pt x="0" y="3"/>
                      <a:pt x="0" y="3"/>
                      <a:pt x="0" y="3"/>
                    </a:cubicBezTo>
                    <a:cubicBezTo>
                      <a:pt x="0" y="2"/>
                      <a:pt x="0" y="1"/>
                      <a:pt x="1" y="1"/>
                    </a:cubicBezTo>
                    <a:cubicBezTo>
                      <a:pt x="1" y="1"/>
                      <a:pt x="2" y="0"/>
                      <a:pt x="2" y="0"/>
                    </a:cubicBezTo>
                    <a:cubicBezTo>
                      <a:pt x="13" y="0"/>
                      <a:pt x="13" y="0"/>
                      <a:pt x="13" y="0"/>
                    </a:cubicBezTo>
                    <a:cubicBezTo>
                      <a:pt x="15" y="0"/>
                      <a:pt x="18" y="1"/>
                      <a:pt x="19" y="1"/>
                    </a:cubicBezTo>
                    <a:cubicBezTo>
                      <a:pt x="21" y="2"/>
                      <a:pt x="22" y="2"/>
                      <a:pt x="24" y="3"/>
                    </a:cubicBezTo>
                    <a:cubicBezTo>
                      <a:pt x="25" y="4"/>
                      <a:pt x="26" y="6"/>
                      <a:pt x="26" y="7"/>
                    </a:cubicBezTo>
                    <a:cubicBezTo>
                      <a:pt x="27" y="8"/>
                      <a:pt x="27" y="10"/>
                      <a:pt x="27" y="12"/>
                    </a:cubicBezTo>
                    <a:cubicBezTo>
                      <a:pt x="27" y="13"/>
                      <a:pt x="27" y="14"/>
                      <a:pt x="27" y="15"/>
                    </a:cubicBezTo>
                    <a:cubicBezTo>
                      <a:pt x="26" y="16"/>
                      <a:pt x="26" y="17"/>
                      <a:pt x="26" y="18"/>
                    </a:cubicBezTo>
                    <a:cubicBezTo>
                      <a:pt x="25" y="18"/>
                      <a:pt x="24" y="19"/>
                      <a:pt x="24" y="20"/>
                    </a:cubicBezTo>
                    <a:cubicBezTo>
                      <a:pt x="23" y="21"/>
                      <a:pt x="22" y="21"/>
                      <a:pt x="21" y="21"/>
                    </a:cubicBezTo>
                    <a:cubicBezTo>
                      <a:pt x="22" y="22"/>
                      <a:pt x="23" y="22"/>
                      <a:pt x="25" y="23"/>
                    </a:cubicBezTo>
                    <a:cubicBezTo>
                      <a:pt x="26" y="23"/>
                      <a:pt x="27" y="24"/>
                      <a:pt x="27" y="25"/>
                    </a:cubicBezTo>
                    <a:cubicBezTo>
                      <a:pt x="28" y="26"/>
                      <a:pt x="29" y="27"/>
                      <a:pt x="29" y="29"/>
                    </a:cubicBezTo>
                    <a:cubicBezTo>
                      <a:pt x="30" y="30"/>
                      <a:pt x="30" y="31"/>
                      <a:pt x="30" y="33"/>
                    </a:cubicBezTo>
                    <a:close/>
                    <a:moveTo>
                      <a:pt x="21" y="12"/>
                    </a:moveTo>
                    <a:cubicBezTo>
                      <a:pt x="21" y="11"/>
                      <a:pt x="21" y="10"/>
                      <a:pt x="20" y="9"/>
                    </a:cubicBezTo>
                    <a:cubicBezTo>
                      <a:pt x="20" y="9"/>
                      <a:pt x="20" y="8"/>
                      <a:pt x="19" y="7"/>
                    </a:cubicBezTo>
                    <a:cubicBezTo>
                      <a:pt x="18" y="7"/>
                      <a:pt x="17" y="6"/>
                      <a:pt x="16" y="6"/>
                    </a:cubicBezTo>
                    <a:cubicBezTo>
                      <a:pt x="15" y="5"/>
                      <a:pt x="14" y="5"/>
                      <a:pt x="12" y="5"/>
                    </a:cubicBezTo>
                    <a:cubicBezTo>
                      <a:pt x="6" y="5"/>
                      <a:pt x="6" y="5"/>
                      <a:pt x="6" y="5"/>
                    </a:cubicBezTo>
                    <a:cubicBezTo>
                      <a:pt x="6" y="20"/>
                      <a:pt x="6" y="20"/>
                      <a:pt x="6" y="20"/>
                    </a:cubicBezTo>
                    <a:cubicBezTo>
                      <a:pt x="13" y="20"/>
                      <a:pt x="13" y="20"/>
                      <a:pt x="13" y="20"/>
                    </a:cubicBezTo>
                    <a:cubicBezTo>
                      <a:pt x="14" y="20"/>
                      <a:pt x="16" y="20"/>
                      <a:pt x="17" y="19"/>
                    </a:cubicBezTo>
                    <a:cubicBezTo>
                      <a:pt x="18" y="19"/>
                      <a:pt x="18" y="18"/>
                      <a:pt x="19" y="18"/>
                    </a:cubicBezTo>
                    <a:cubicBezTo>
                      <a:pt x="20" y="17"/>
                      <a:pt x="20" y="16"/>
                      <a:pt x="20" y="15"/>
                    </a:cubicBezTo>
                    <a:cubicBezTo>
                      <a:pt x="21" y="14"/>
                      <a:pt x="21" y="13"/>
                      <a:pt x="21" y="12"/>
                    </a:cubicBezTo>
                    <a:close/>
                    <a:moveTo>
                      <a:pt x="24" y="33"/>
                    </a:moveTo>
                    <a:cubicBezTo>
                      <a:pt x="24" y="32"/>
                      <a:pt x="23" y="31"/>
                      <a:pt x="23" y="30"/>
                    </a:cubicBezTo>
                    <a:cubicBezTo>
                      <a:pt x="23" y="29"/>
                      <a:pt x="22" y="28"/>
                      <a:pt x="21" y="27"/>
                    </a:cubicBezTo>
                    <a:cubicBezTo>
                      <a:pt x="20" y="26"/>
                      <a:pt x="19" y="26"/>
                      <a:pt x="18" y="25"/>
                    </a:cubicBezTo>
                    <a:cubicBezTo>
                      <a:pt x="17" y="25"/>
                      <a:pt x="15" y="25"/>
                      <a:pt x="13" y="25"/>
                    </a:cubicBezTo>
                    <a:cubicBezTo>
                      <a:pt x="6" y="25"/>
                      <a:pt x="6" y="25"/>
                      <a:pt x="6" y="25"/>
                    </a:cubicBezTo>
                    <a:cubicBezTo>
                      <a:pt x="6" y="41"/>
                      <a:pt x="6" y="41"/>
                      <a:pt x="6" y="41"/>
                    </a:cubicBezTo>
                    <a:cubicBezTo>
                      <a:pt x="15" y="41"/>
                      <a:pt x="15" y="41"/>
                      <a:pt x="15" y="41"/>
                    </a:cubicBezTo>
                    <a:cubicBezTo>
                      <a:pt x="16" y="41"/>
                      <a:pt x="17" y="41"/>
                      <a:pt x="18" y="40"/>
                    </a:cubicBezTo>
                    <a:cubicBezTo>
                      <a:pt x="19" y="40"/>
                      <a:pt x="20" y="40"/>
                      <a:pt x="21" y="39"/>
                    </a:cubicBezTo>
                    <a:cubicBezTo>
                      <a:pt x="22" y="38"/>
                      <a:pt x="23" y="37"/>
                      <a:pt x="23" y="36"/>
                    </a:cubicBezTo>
                    <a:cubicBezTo>
                      <a:pt x="23" y="36"/>
                      <a:pt x="24" y="34"/>
                      <a:pt x="24"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0" name="Freeform 679">
                <a:extLst>
                  <a:ext uri="{FF2B5EF4-FFF2-40B4-BE49-F238E27FC236}">
                    <a16:creationId xmlns:a16="http://schemas.microsoft.com/office/drawing/2014/main" id="{6C2D6764-31C0-4E33-858C-E017F38BD236}"/>
                  </a:ext>
                </a:extLst>
              </p:cNvPr>
              <p:cNvSpPr>
                <a:spLocks/>
              </p:cNvSpPr>
              <p:nvPr userDrawn="1"/>
            </p:nvSpPr>
            <p:spPr bwMode="auto">
              <a:xfrm>
                <a:off x="6556" y="3332"/>
                <a:ext cx="26" cy="34"/>
              </a:xfrm>
              <a:custGeom>
                <a:avLst/>
                <a:gdLst>
                  <a:gd name="T0" fmla="*/ 34 w 34"/>
                  <a:gd name="T1" fmla="*/ 29 h 46"/>
                  <a:gd name="T2" fmla="*/ 33 w 34"/>
                  <a:gd name="T3" fmla="*/ 36 h 46"/>
                  <a:gd name="T4" fmla="*/ 30 w 34"/>
                  <a:gd name="T5" fmla="*/ 42 h 46"/>
                  <a:gd name="T6" fmla="*/ 24 w 34"/>
                  <a:gd name="T7" fmla="*/ 45 h 46"/>
                  <a:gd name="T8" fmla="*/ 17 w 34"/>
                  <a:gd name="T9" fmla="*/ 46 h 46"/>
                  <a:gd name="T10" fmla="*/ 10 w 34"/>
                  <a:gd name="T11" fmla="*/ 45 h 46"/>
                  <a:gd name="T12" fmla="*/ 5 w 34"/>
                  <a:gd name="T13" fmla="*/ 42 h 46"/>
                  <a:gd name="T14" fmla="*/ 1 w 34"/>
                  <a:gd name="T15" fmla="*/ 37 h 46"/>
                  <a:gd name="T16" fmla="*/ 0 w 34"/>
                  <a:gd name="T17" fmla="*/ 29 h 46"/>
                  <a:gd name="T18" fmla="*/ 0 w 34"/>
                  <a:gd name="T19" fmla="*/ 1 h 46"/>
                  <a:gd name="T20" fmla="*/ 0 w 34"/>
                  <a:gd name="T21" fmla="*/ 1 h 46"/>
                  <a:gd name="T22" fmla="*/ 1 w 34"/>
                  <a:gd name="T23" fmla="*/ 0 h 46"/>
                  <a:gd name="T24" fmla="*/ 2 w 34"/>
                  <a:gd name="T25" fmla="*/ 0 h 46"/>
                  <a:gd name="T26" fmla="*/ 3 w 34"/>
                  <a:gd name="T27" fmla="*/ 0 h 46"/>
                  <a:gd name="T28" fmla="*/ 5 w 34"/>
                  <a:gd name="T29" fmla="*/ 0 h 46"/>
                  <a:gd name="T30" fmla="*/ 5 w 34"/>
                  <a:gd name="T31" fmla="*/ 0 h 46"/>
                  <a:gd name="T32" fmla="*/ 6 w 34"/>
                  <a:gd name="T33" fmla="*/ 1 h 46"/>
                  <a:gd name="T34" fmla="*/ 6 w 34"/>
                  <a:gd name="T35" fmla="*/ 1 h 46"/>
                  <a:gd name="T36" fmla="*/ 6 w 34"/>
                  <a:gd name="T37" fmla="*/ 29 h 46"/>
                  <a:gd name="T38" fmla="*/ 7 w 34"/>
                  <a:gd name="T39" fmla="*/ 34 h 46"/>
                  <a:gd name="T40" fmla="*/ 9 w 34"/>
                  <a:gd name="T41" fmla="*/ 38 h 46"/>
                  <a:gd name="T42" fmla="*/ 13 w 34"/>
                  <a:gd name="T43" fmla="*/ 41 h 46"/>
                  <a:gd name="T44" fmla="*/ 17 w 34"/>
                  <a:gd name="T45" fmla="*/ 41 h 46"/>
                  <a:gd name="T46" fmla="*/ 22 w 34"/>
                  <a:gd name="T47" fmla="*/ 41 h 46"/>
                  <a:gd name="T48" fmla="*/ 25 w 34"/>
                  <a:gd name="T49" fmla="*/ 38 h 46"/>
                  <a:gd name="T50" fmla="*/ 28 w 34"/>
                  <a:gd name="T51" fmla="*/ 34 h 46"/>
                  <a:gd name="T52" fmla="*/ 28 w 34"/>
                  <a:gd name="T53" fmla="*/ 29 h 46"/>
                  <a:gd name="T54" fmla="*/ 28 w 34"/>
                  <a:gd name="T55" fmla="*/ 1 h 46"/>
                  <a:gd name="T56" fmla="*/ 28 w 34"/>
                  <a:gd name="T57" fmla="*/ 1 h 46"/>
                  <a:gd name="T58" fmla="*/ 29 w 34"/>
                  <a:gd name="T59" fmla="*/ 0 h 46"/>
                  <a:gd name="T60" fmla="*/ 30 w 34"/>
                  <a:gd name="T61" fmla="*/ 0 h 46"/>
                  <a:gd name="T62" fmla="*/ 31 w 34"/>
                  <a:gd name="T63" fmla="*/ 0 h 46"/>
                  <a:gd name="T64" fmla="*/ 33 w 34"/>
                  <a:gd name="T65" fmla="*/ 0 h 46"/>
                  <a:gd name="T66" fmla="*/ 34 w 34"/>
                  <a:gd name="T67" fmla="*/ 0 h 46"/>
                  <a:gd name="T68" fmla="*/ 34 w 34"/>
                  <a:gd name="T69" fmla="*/ 1 h 46"/>
                  <a:gd name="T70" fmla="*/ 34 w 34"/>
                  <a:gd name="T71" fmla="*/ 1 h 46"/>
                  <a:gd name="T72" fmla="*/ 34 w 34"/>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6">
                    <a:moveTo>
                      <a:pt x="34" y="29"/>
                    </a:moveTo>
                    <a:cubicBezTo>
                      <a:pt x="34" y="32"/>
                      <a:pt x="34" y="34"/>
                      <a:pt x="33" y="36"/>
                    </a:cubicBezTo>
                    <a:cubicBezTo>
                      <a:pt x="32" y="39"/>
                      <a:pt x="31" y="40"/>
                      <a:pt x="30" y="42"/>
                    </a:cubicBezTo>
                    <a:cubicBezTo>
                      <a:pt x="28" y="43"/>
                      <a:pt x="26" y="45"/>
                      <a:pt x="24" y="45"/>
                    </a:cubicBezTo>
                    <a:cubicBezTo>
                      <a:pt x="22" y="46"/>
                      <a:pt x="20" y="46"/>
                      <a:pt x="17" y="46"/>
                    </a:cubicBezTo>
                    <a:cubicBezTo>
                      <a:pt x="14" y="46"/>
                      <a:pt x="12" y="46"/>
                      <a:pt x="10" y="45"/>
                    </a:cubicBezTo>
                    <a:cubicBezTo>
                      <a:pt x="8" y="45"/>
                      <a:pt x="6" y="44"/>
                      <a:pt x="5" y="42"/>
                    </a:cubicBezTo>
                    <a:cubicBezTo>
                      <a:pt x="3" y="41"/>
                      <a:pt x="2" y="39"/>
                      <a:pt x="1" y="37"/>
                    </a:cubicBezTo>
                    <a:cubicBezTo>
                      <a:pt x="0" y="35"/>
                      <a:pt x="0" y="32"/>
                      <a:pt x="0" y="29"/>
                    </a:cubicBezTo>
                    <a:cubicBezTo>
                      <a:pt x="0" y="1"/>
                      <a:pt x="0" y="1"/>
                      <a:pt x="0" y="1"/>
                    </a:cubicBezTo>
                    <a:cubicBezTo>
                      <a:pt x="0" y="1"/>
                      <a:pt x="0" y="1"/>
                      <a:pt x="0" y="1"/>
                    </a:cubicBezTo>
                    <a:cubicBezTo>
                      <a:pt x="0" y="1"/>
                      <a:pt x="0" y="1"/>
                      <a:pt x="1" y="0"/>
                    </a:cubicBezTo>
                    <a:cubicBezTo>
                      <a:pt x="1" y="0"/>
                      <a:pt x="1" y="0"/>
                      <a:pt x="2" y="0"/>
                    </a:cubicBezTo>
                    <a:cubicBezTo>
                      <a:pt x="2" y="0"/>
                      <a:pt x="3" y="0"/>
                      <a:pt x="3" y="0"/>
                    </a:cubicBezTo>
                    <a:cubicBezTo>
                      <a:pt x="4" y="0"/>
                      <a:pt x="4" y="0"/>
                      <a:pt x="5" y="0"/>
                    </a:cubicBezTo>
                    <a:cubicBezTo>
                      <a:pt x="5" y="0"/>
                      <a:pt x="5" y="0"/>
                      <a:pt x="5" y="0"/>
                    </a:cubicBezTo>
                    <a:cubicBezTo>
                      <a:pt x="6" y="1"/>
                      <a:pt x="6" y="1"/>
                      <a:pt x="6" y="1"/>
                    </a:cubicBezTo>
                    <a:cubicBezTo>
                      <a:pt x="6" y="1"/>
                      <a:pt x="6" y="1"/>
                      <a:pt x="6" y="1"/>
                    </a:cubicBezTo>
                    <a:cubicBezTo>
                      <a:pt x="6" y="29"/>
                      <a:pt x="6" y="29"/>
                      <a:pt x="6" y="29"/>
                    </a:cubicBezTo>
                    <a:cubicBezTo>
                      <a:pt x="6" y="31"/>
                      <a:pt x="6" y="33"/>
                      <a:pt x="7" y="34"/>
                    </a:cubicBezTo>
                    <a:cubicBezTo>
                      <a:pt x="7" y="36"/>
                      <a:pt x="8" y="37"/>
                      <a:pt x="9" y="38"/>
                    </a:cubicBezTo>
                    <a:cubicBezTo>
                      <a:pt x="10" y="39"/>
                      <a:pt x="11" y="40"/>
                      <a:pt x="13" y="41"/>
                    </a:cubicBezTo>
                    <a:cubicBezTo>
                      <a:pt x="14" y="41"/>
                      <a:pt x="16" y="41"/>
                      <a:pt x="17" y="41"/>
                    </a:cubicBezTo>
                    <a:cubicBezTo>
                      <a:pt x="19" y="41"/>
                      <a:pt x="21" y="41"/>
                      <a:pt x="22" y="41"/>
                    </a:cubicBezTo>
                    <a:cubicBezTo>
                      <a:pt x="23" y="40"/>
                      <a:pt x="24" y="39"/>
                      <a:pt x="25" y="38"/>
                    </a:cubicBezTo>
                    <a:cubicBezTo>
                      <a:pt x="26" y="37"/>
                      <a:pt x="27" y="36"/>
                      <a:pt x="28" y="34"/>
                    </a:cubicBezTo>
                    <a:cubicBezTo>
                      <a:pt x="28" y="33"/>
                      <a:pt x="28" y="31"/>
                      <a:pt x="28" y="29"/>
                    </a:cubicBezTo>
                    <a:cubicBezTo>
                      <a:pt x="28" y="1"/>
                      <a:pt x="28" y="1"/>
                      <a:pt x="28" y="1"/>
                    </a:cubicBezTo>
                    <a:cubicBezTo>
                      <a:pt x="28" y="1"/>
                      <a:pt x="28" y="1"/>
                      <a:pt x="28" y="1"/>
                    </a:cubicBezTo>
                    <a:cubicBezTo>
                      <a:pt x="29" y="1"/>
                      <a:pt x="29" y="1"/>
                      <a:pt x="29" y="0"/>
                    </a:cubicBezTo>
                    <a:cubicBezTo>
                      <a:pt x="29" y="0"/>
                      <a:pt x="30" y="0"/>
                      <a:pt x="30" y="0"/>
                    </a:cubicBezTo>
                    <a:cubicBezTo>
                      <a:pt x="30" y="0"/>
                      <a:pt x="31" y="0"/>
                      <a:pt x="31" y="0"/>
                    </a:cubicBezTo>
                    <a:cubicBezTo>
                      <a:pt x="32" y="0"/>
                      <a:pt x="32" y="0"/>
                      <a:pt x="33" y="0"/>
                    </a:cubicBezTo>
                    <a:cubicBezTo>
                      <a:pt x="33" y="0"/>
                      <a:pt x="33" y="0"/>
                      <a:pt x="34" y="0"/>
                    </a:cubicBezTo>
                    <a:cubicBezTo>
                      <a:pt x="34" y="1"/>
                      <a:pt x="34" y="1"/>
                      <a:pt x="34" y="1"/>
                    </a:cubicBezTo>
                    <a:cubicBezTo>
                      <a:pt x="34" y="1"/>
                      <a:pt x="34" y="1"/>
                      <a:pt x="34" y="1"/>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1" name="Freeform 680">
                <a:extLst>
                  <a:ext uri="{FF2B5EF4-FFF2-40B4-BE49-F238E27FC236}">
                    <a16:creationId xmlns:a16="http://schemas.microsoft.com/office/drawing/2014/main" id="{8013958C-5278-4722-A025-7E1E9E7B2E85}"/>
                  </a:ext>
                </a:extLst>
              </p:cNvPr>
              <p:cNvSpPr>
                <a:spLocks/>
              </p:cNvSpPr>
              <p:nvPr userDrawn="1"/>
            </p:nvSpPr>
            <p:spPr bwMode="auto">
              <a:xfrm>
                <a:off x="6591" y="3332"/>
                <a:ext cx="18" cy="34"/>
              </a:xfrm>
              <a:custGeom>
                <a:avLst/>
                <a:gdLst>
                  <a:gd name="T0" fmla="*/ 24 w 24"/>
                  <a:gd name="T1" fmla="*/ 43 h 46"/>
                  <a:gd name="T2" fmla="*/ 24 w 24"/>
                  <a:gd name="T3" fmla="*/ 44 h 46"/>
                  <a:gd name="T4" fmla="*/ 24 w 24"/>
                  <a:gd name="T5" fmla="*/ 45 h 46"/>
                  <a:gd name="T6" fmla="*/ 23 w 24"/>
                  <a:gd name="T7" fmla="*/ 46 h 46"/>
                  <a:gd name="T8" fmla="*/ 23 w 24"/>
                  <a:gd name="T9" fmla="*/ 46 h 46"/>
                  <a:gd name="T10" fmla="*/ 3 w 24"/>
                  <a:gd name="T11" fmla="*/ 46 h 46"/>
                  <a:gd name="T12" fmla="*/ 1 w 24"/>
                  <a:gd name="T13" fmla="*/ 45 h 46"/>
                  <a:gd name="T14" fmla="*/ 0 w 24"/>
                  <a:gd name="T15" fmla="*/ 43 h 46"/>
                  <a:gd name="T16" fmla="*/ 0 w 24"/>
                  <a:gd name="T17" fmla="*/ 1 h 46"/>
                  <a:gd name="T18" fmla="*/ 0 w 24"/>
                  <a:gd name="T19" fmla="*/ 1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1 h 46"/>
                  <a:gd name="T32" fmla="*/ 6 w 24"/>
                  <a:gd name="T33" fmla="*/ 1 h 46"/>
                  <a:gd name="T34" fmla="*/ 6 w 24"/>
                  <a:gd name="T35" fmla="*/ 41 h 46"/>
                  <a:gd name="T36" fmla="*/ 23 w 24"/>
                  <a:gd name="T37" fmla="*/ 41 h 46"/>
                  <a:gd name="T38" fmla="*/ 23 w 24"/>
                  <a:gd name="T39" fmla="*/ 41 h 46"/>
                  <a:gd name="T40" fmla="*/ 24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4"/>
                      <a:pt x="24" y="44"/>
                      <a:pt x="24" y="44"/>
                    </a:cubicBezTo>
                    <a:cubicBezTo>
                      <a:pt x="24" y="45"/>
                      <a:pt x="24" y="45"/>
                      <a:pt x="24" y="45"/>
                    </a:cubicBezTo>
                    <a:cubicBezTo>
                      <a:pt x="24" y="45"/>
                      <a:pt x="23" y="46"/>
                      <a:pt x="23" y="46"/>
                    </a:cubicBezTo>
                    <a:cubicBezTo>
                      <a:pt x="23" y="46"/>
                      <a:pt x="23" y="46"/>
                      <a:pt x="23" y="46"/>
                    </a:cubicBezTo>
                    <a:cubicBezTo>
                      <a:pt x="3" y="46"/>
                      <a:pt x="3" y="46"/>
                      <a:pt x="3" y="46"/>
                    </a:cubicBezTo>
                    <a:cubicBezTo>
                      <a:pt x="2" y="46"/>
                      <a:pt x="2" y="46"/>
                      <a:pt x="1" y="45"/>
                    </a:cubicBezTo>
                    <a:cubicBezTo>
                      <a:pt x="1" y="45"/>
                      <a:pt x="0" y="44"/>
                      <a:pt x="0" y="43"/>
                    </a:cubicBezTo>
                    <a:cubicBezTo>
                      <a:pt x="0" y="1"/>
                      <a:pt x="0" y="1"/>
                      <a:pt x="0" y="1"/>
                    </a:cubicBezTo>
                    <a:cubicBezTo>
                      <a:pt x="0" y="1"/>
                      <a:pt x="0" y="1"/>
                      <a:pt x="0" y="1"/>
                    </a:cubicBezTo>
                    <a:cubicBezTo>
                      <a:pt x="1" y="1"/>
                      <a:pt x="1" y="1"/>
                      <a:pt x="1" y="0"/>
                    </a:cubicBezTo>
                    <a:cubicBezTo>
                      <a:pt x="1" y="0"/>
                      <a:pt x="2" y="0"/>
                      <a:pt x="2" y="0"/>
                    </a:cubicBezTo>
                    <a:cubicBezTo>
                      <a:pt x="2" y="0"/>
                      <a:pt x="3" y="0"/>
                      <a:pt x="3" y="0"/>
                    </a:cubicBezTo>
                    <a:cubicBezTo>
                      <a:pt x="4" y="0"/>
                      <a:pt x="4" y="0"/>
                      <a:pt x="5" y="0"/>
                    </a:cubicBezTo>
                    <a:cubicBezTo>
                      <a:pt x="5" y="0"/>
                      <a:pt x="6" y="0"/>
                      <a:pt x="6" y="0"/>
                    </a:cubicBezTo>
                    <a:cubicBezTo>
                      <a:pt x="6" y="1"/>
                      <a:pt x="6" y="1"/>
                      <a:pt x="6" y="1"/>
                    </a:cubicBezTo>
                    <a:cubicBezTo>
                      <a:pt x="6" y="1"/>
                      <a:pt x="6" y="1"/>
                      <a:pt x="6" y="1"/>
                    </a:cubicBezTo>
                    <a:cubicBezTo>
                      <a:pt x="6" y="41"/>
                      <a:pt x="6" y="41"/>
                      <a:pt x="6" y="41"/>
                    </a:cubicBezTo>
                    <a:cubicBezTo>
                      <a:pt x="23" y="41"/>
                      <a:pt x="23" y="41"/>
                      <a:pt x="23" y="41"/>
                    </a:cubicBezTo>
                    <a:cubicBezTo>
                      <a:pt x="23" y="41"/>
                      <a:pt x="23" y="41"/>
                      <a:pt x="23" y="41"/>
                    </a:cubicBezTo>
                    <a:cubicBezTo>
                      <a:pt x="23" y="41"/>
                      <a:pt x="24" y="41"/>
                      <a:pt x="24" y="41"/>
                    </a:cubicBezTo>
                    <a:cubicBezTo>
                      <a:pt x="24" y="41"/>
                      <a:pt x="24" y="42"/>
                      <a:pt x="24" y="42"/>
                    </a:cubicBezTo>
                    <a:cubicBezTo>
                      <a:pt x="24" y="42"/>
                      <a:pt x="24" y="43"/>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2" name="Freeform 681">
                <a:extLst>
                  <a:ext uri="{FF2B5EF4-FFF2-40B4-BE49-F238E27FC236}">
                    <a16:creationId xmlns:a16="http://schemas.microsoft.com/office/drawing/2014/main" id="{C3B7D4DD-2F45-4AEC-B157-FF88CDC2454B}"/>
                  </a:ext>
                </a:extLst>
              </p:cNvPr>
              <p:cNvSpPr>
                <a:spLocks/>
              </p:cNvSpPr>
              <p:nvPr userDrawn="1"/>
            </p:nvSpPr>
            <p:spPr bwMode="auto">
              <a:xfrm>
                <a:off x="6610" y="3332"/>
                <a:ext cx="28" cy="34"/>
              </a:xfrm>
              <a:custGeom>
                <a:avLst/>
                <a:gdLst>
                  <a:gd name="T0" fmla="*/ 37 w 37"/>
                  <a:gd name="T1" fmla="*/ 7 h 46"/>
                  <a:gd name="T2" fmla="*/ 37 w 37"/>
                  <a:gd name="T3" fmla="*/ 8 h 46"/>
                  <a:gd name="T4" fmla="*/ 37 w 37"/>
                  <a:gd name="T5" fmla="*/ 9 h 46"/>
                  <a:gd name="T6" fmla="*/ 37 w 37"/>
                  <a:gd name="T7" fmla="*/ 9 h 46"/>
                  <a:gd name="T8" fmla="*/ 36 w 37"/>
                  <a:gd name="T9" fmla="*/ 9 h 46"/>
                  <a:gd name="T10" fmla="*/ 35 w 37"/>
                  <a:gd name="T11" fmla="*/ 8 h 46"/>
                  <a:gd name="T12" fmla="*/ 32 w 37"/>
                  <a:gd name="T13" fmla="*/ 7 h 46"/>
                  <a:gd name="T14" fmla="*/ 28 w 37"/>
                  <a:gd name="T15" fmla="*/ 6 h 46"/>
                  <a:gd name="T16" fmla="*/ 23 w 37"/>
                  <a:gd name="T17" fmla="*/ 5 h 46"/>
                  <a:gd name="T18" fmla="*/ 16 w 37"/>
                  <a:gd name="T19" fmla="*/ 6 h 46"/>
                  <a:gd name="T20" fmla="*/ 11 w 37"/>
                  <a:gd name="T21" fmla="*/ 10 h 46"/>
                  <a:gd name="T22" fmla="*/ 8 w 37"/>
                  <a:gd name="T23" fmla="*/ 16 h 46"/>
                  <a:gd name="T24" fmla="*/ 6 w 37"/>
                  <a:gd name="T25" fmla="*/ 23 h 46"/>
                  <a:gd name="T26" fmla="*/ 8 w 37"/>
                  <a:gd name="T27" fmla="*/ 31 h 46"/>
                  <a:gd name="T28" fmla="*/ 11 w 37"/>
                  <a:gd name="T29" fmla="*/ 36 h 46"/>
                  <a:gd name="T30" fmla="*/ 16 w 37"/>
                  <a:gd name="T31" fmla="*/ 40 h 46"/>
                  <a:gd name="T32" fmla="*/ 23 w 37"/>
                  <a:gd name="T33" fmla="*/ 41 h 46"/>
                  <a:gd name="T34" fmla="*/ 27 w 37"/>
                  <a:gd name="T35" fmla="*/ 41 h 46"/>
                  <a:gd name="T36" fmla="*/ 31 w 37"/>
                  <a:gd name="T37" fmla="*/ 39 h 46"/>
                  <a:gd name="T38" fmla="*/ 31 w 37"/>
                  <a:gd name="T39" fmla="*/ 26 h 46"/>
                  <a:gd name="T40" fmla="*/ 20 w 37"/>
                  <a:gd name="T41" fmla="*/ 26 h 46"/>
                  <a:gd name="T42" fmla="*/ 20 w 37"/>
                  <a:gd name="T43" fmla="*/ 25 h 46"/>
                  <a:gd name="T44" fmla="*/ 19 w 37"/>
                  <a:gd name="T45" fmla="*/ 23 h 46"/>
                  <a:gd name="T46" fmla="*/ 19 w 37"/>
                  <a:gd name="T47" fmla="*/ 22 h 46"/>
                  <a:gd name="T48" fmla="*/ 20 w 37"/>
                  <a:gd name="T49" fmla="*/ 22 h 46"/>
                  <a:gd name="T50" fmla="*/ 20 w 37"/>
                  <a:gd name="T51" fmla="*/ 21 h 46"/>
                  <a:gd name="T52" fmla="*/ 20 w 37"/>
                  <a:gd name="T53" fmla="*/ 21 h 46"/>
                  <a:gd name="T54" fmla="*/ 35 w 37"/>
                  <a:gd name="T55" fmla="*/ 21 h 46"/>
                  <a:gd name="T56" fmla="*/ 36 w 37"/>
                  <a:gd name="T57" fmla="*/ 21 h 46"/>
                  <a:gd name="T58" fmla="*/ 36 w 37"/>
                  <a:gd name="T59" fmla="*/ 21 h 46"/>
                  <a:gd name="T60" fmla="*/ 37 w 37"/>
                  <a:gd name="T61" fmla="*/ 22 h 46"/>
                  <a:gd name="T62" fmla="*/ 37 w 37"/>
                  <a:gd name="T63" fmla="*/ 23 h 46"/>
                  <a:gd name="T64" fmla="*/ 37 w 37"/>
                  <a:gd name="T65" fmla="*/ 41 h 46"/>
                  <a:gd name="T66" fmla="*/ 37 w 37"/>
                  <a:gd name="T67" fmla="*/ 42 h 46"/>
                  <a:gd name="T68" fmla="*/ 35 w 37"/>
                  <a:gd name="T69" fmla="*/ 43 h 46"/>
                  <a:gd name="T70" fmla="*/ 33 w 37"/>
                  <a:gd name="T71" fmla="*/ 45 h 46"/>
                  <a:gd name="T72" fmla="*/ 29 w 37"/>
                  <a:gd name="T73" fmla="*/ 46 h 46"/>
                  <a:gd name="T74" fmla="*/ 26 w 37"/>
                  <a:gd name="T75" fmla="*/ 46 h 46"/>
                  <a:gd name="T76" fmla="*/ 22 w 37"/>
                  <a:gd name="T77" fmla="*/ 46 h 46"/>
                  <a:gd name="T78" fmla="*/ 13 w 37"/>
                  <a:gd name="T79" fmla="*/ 45 h 46"/>
                  <a:gd name="T80" fmla="*/ 6 w 37"/>
                  <a:gd name="T81" fmla="*/ 40 h 46"/>
                  <a:gd name="T82" fmla="*/ 2 w 37"/>
                  <a:gd name="T83" fmla="*/ 33 h 46"/>
                  <a:gd name="T84" fmla="*/ 0 w 37"/>
                  <a:gd name="T85" fmla="*/ 23 h 46"/>
                  <a:gd name="T86" fmla="*/ 2 w 37"/>
                  <a:gd name="T87" fmla="*/ 14 h 46"/>
                  <a:gd name="T88" fmla="*/ 6 w 37"/>
                  <a:gd name="T89" fmla="*/ 6 h 46"/>
                  <a:gd name="T90" fmla="*/ 14 w 37"/>
                  <a:gd name="T91" fmla="*/ 1 h 46"/>
                  <a:gd name="T92" fmla="*/ 23 w 37"/>
                  <a:gd name="T93" fmla="*/ 0 h 46"/>
                  <a:gd name="T94" fmla="*/ 28 w 37"/>
                  <a:gd name="T95" fmla="*/ 0 h 46"/>
                  <a:gd name="T96" fmla="*/ 32 w 37"/>
                  <a:gd name="T97" fmla="*/ 1 h 46"/>
                  <a:gd name="T98" fmla="*/ 35 w 37"/>
                  <a:gd name="T99" fmla="*/ 3 h 46"/>
                  <a:gd name="T100" fmla="*/ 36 w 37"/>
                  <a:gd name="T101" fmla="*/ 4 h 46"/>
                  <a:gd name="T102" fmla="*/ 37 w 37"/>
                  <a:gd name="T103" fmla="*/ 5 h 46"/>
                  <a:gd name="T104" fmla="*/ 37 w 37"/>
                  <a:gd name="T105"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6">
                    <a:moveTo>
                      <a:pt x="37" y="7"/>
                    </a:moveTo>
                    <a:cubicBezTo>
                      <a:pt x="37" y="7"/>
                      <a:pt x="37" y="7"/>
                      <a:pt x="37" y="8"/>
                    </a:cubicBezTo>
                    <a:cubicBezTo>
                      <a:pt x="37" y="8"/>
                      <a:pt x="37" y="8"/>
                      <a:pt x="37" y="9"/>
                    </a:cubicBezTo>
                    <a:cubicBezTo>
                      <a:pt x="37" y="9"/>
                      <a:pt x="37" y="9"/>
                      <a:pt x="37" y="9"/>
                    </a:cubicBezTo>
                    <a:cubicBezTo>
                      <a:pt x="36" y="9"/>
                      <a:pt x="36" y="9"/>
                      <a:pt x="36" y="9"/>
                    </a:cubicBezTo>
                    <a:cubicBezTo>
                      <a:pt x="36" y="9"/>
                      <a:pt x="35" y="9"/>
                      <a:pt x="35" y="8"/>
                    </a:cubicBezTo>
                    <a:cubicBezTo>
                      <a:pt x="34" y="8"/>
                      <a:pt x="33" y="8"/>
                      <a:pt x="32" y="7"/>
                    </a:cubicBezTo>
                    <a:cubicBezTo>
                      <a:pt x="31" y="6"/>
                      <a:pt x="30" y="6"/>
                      <a:pt x="28" y="6"/>
                    </a:cubicBezTo>
                    <a:cubicBezTo>
                      <a:pt x="27" y="5"/>
                      <a:pt x="25" y="5"/>
                      <a:pt x="23" y="5"/>
                    </a:cubicBezTo>
                    <a:cubicBezTo>
                      <a:pt x="20" y="5"/>
                      <a:pt x="18" y="5"/>
                      <a:pt x="16" y="6"/>
                    </a:cubicBezTo>
                    <a:cubicBezTo>
                      <a:pt x="14" y="7"/>
                      <a:pt x="12" y="8"/>
                      <a:pt x="11" y="10"/>
                    </a:cubicBezTo>
                    <a:cubicBezTo>
                      <a:pt x="9" y="12"/>
                      <a:pt x="8" y="14"/>
                      <a:pt x="8" y="16"/>
                    </a:cubicBezTo>
                    <a:cubicBezTo>
                      <a:pt x="7" y="18"/>
                      <a:pt x="6" y="20"/>
                      <a:pt x="6" y="23"/>
                    </a:cubicBezTo>
                    <a:cubicBezTo>
                      <a:pt x="6" y="26"/>
                      <a:pt x="7" y="29"/>
                      <a:pt x="8" y="31"/>
                    </a:cubicBezTo>
                    <a:cubicBezTo>
                      <a:pt x="9" y="33"/>
                      <a:pt x="10" y="35"/>
                      <a:pt x="11" y="36"/>
                    </a:cubicBezTo>
                    <a:cubicBezTo>
                      <a:pt x="12" y="38"/>
                      <a:pt x="14" y="39"/>
                      <a:pt x="16" y="40"/>
                    </a:cubicBezTo>
                    <a:cubicBezTo>
                      <a:pt x="18" y="41"/>
                      <a:pt x="20" y="41"/>
                      <a:pt x="23" y="41"/>
                    </a:cubicBezTo>
                    <a:cubicBezTo>
                      <a:pt x="24" y="41"/>
                      <a:pt x="26" y="41"/>
                      <a:pt x="27" y="41"/>
                    </a:cubicBezTo>
                    <a:cubicBezTo>
                      <a:pt x="28" y="40"/>
                      <a:pt x="30" y="40"/>
                      <a:pt x="31" y="39"/>
                    </a:cubicBezTo>
                    <a:cubicBezTo>
                      <a:pt x="31" y="26"/>
                      <a:pt x="31" y="26"/>
                      <a:pt x="31" y="26"/>
                    </a:cubicBezTo>
                    <a:cubicBezTo>
                      <a:pt x="20" y="26"/>
                      <a:pt x="20" y="26"/>
                      <a:pt x="20" y="26"/>
                    </a:cubicBezTo>
                    <a:cubicBezTo>
                      <a:pt x="20" y="26"/>
                      <a:pt x="20" y="26"/>
                      <a:pt x="20" y="25"/>
                    </a:cubicBezTo>
                    <a:cubicBezTo>
                      <a:pt x="19" y="25"/>
                      <a:pt x="19" y="24"/>
                      <a:pt x="19" y="23"/>
                    </a:cubicBezTo>
                    <a:cubicBezTo>
                      <a:pt x="19" y="23"/>
                      <a:pt x="19" y="23"/>
                      <a:pt x="19" y="22"/>
                    </a:cubicBezTo>
                    <a:cubicBezTo>
                      <a:pt x="19" y="22"/>
                      <a:pt x="19" y="22"/>
                      <a:pt x="20" y="22"/>
                    </a:cubicBezTo>
                    <a:cubicBezTo>
                      <a:pt x="20" y="21"/>
                      <a:pt x="20" y="21"/>
                      <a:pt x="20" y="21"/>
                    </a:cubicBezTo>
                    <a:cubicBezTo>
                      <a:pt x="20" y="21"/>
                      <a:pt x="20" y="21"/>
                      <a:pt x="20" y="21"/>
                    </a:cubicBezTo>
                    <a:cubicBezTo>
                      <a:pt x="35" y="21"/>
                      <a:pt x="35" y="21"/>
                      <a:pt x="35" y="21"/>
                    </a:cubicBezTo>
                    <a:cubicBezTo>
                      <a:pt x="35" y="21"/>
                      <a:pt x="35" y="21"/>
                      <a:pt x="36" y="21"/>
                    </a:cubicBezTo>
                    <a:cubicBezTo>
                      <a:pt x="36" y="21"/>
                      <a:pt x="36" y="21"/>
                      <a:pt x="36" y="21"/>
                    </a:cubicBezTo>
                    <a:cubicBezTo>
                      <a:pt x="37" y="22"/>
                      <a:pt x="37" y="22"/>
                      <a:pt x="37" y="22"/>
                    </a:cubicBezTo>
                    <a:cubicBezTo>
                      <a:pt x="37" y="23"/>
                      <a:pt x="37" y="23"/>
                      <a:pt x="37" y="23"/>
                    </a:cubicBezTo>
                    <a:cubicBezTo>
                      <a:pt x="37" y="41"/>
                      <a:pt x="37" y="41"/>
                      <a:pt x="37" y="41"/>
                    </a:cubicBezTo>
                    <a:cubicBezTo>
                      <a:pt x="37" y="41"/>
                      <a:pt x="37" y="42"/>
                      <a:pt x="37" y="42"/>
                    </a:cubicBezTo>
                    <a:cubicBezTo>
                      <a:pt x="37" y="43"/>
                      <a:pt x="36" y="43"/>
                      <a:pt x="35" y="43"/>
                    </a:cubicBezTo>
                    <a:cubicBezTo>
                      <a:pt x="35" y="44"/>
                      <a:pt x="34" y="44"/>
                      <a:pt x="33" y="45"/>
                    </a:cubicBezTo>
                    <a:cubicBezTo>
                      <a:pt x="32" y="45"/>
                      <a:pt x="31" y="45"/>
                      <a:pt x="29" y="46"/>
                    </a:cubicBezTo>
                    <a:cubicBezTo>
                      <a:pt x="28" y="46"/>
                      <a:pt x="27" y="46"/>
                      <a:pt x="26" y="46"/>
                    </a:cubicBezTo>
                    <a:cubicBezTo>
                      <a:pt x="25" y="46"/>
                      <a:pt x="24" y="46"/>
                      <a:pt x="22" y="46"/>
                    </a:cubicBezTo>
                    <a:cubicBezTo>
                      <a:pt x="19" y="46"/>
                      <a:pt x="16" y="46"/>
                      <a:pt x="13" y="45"/>
                    </a:cubicBezTo>
                    <a:cubicBezTo>
                      <a:pt x="10" y="44"/>
                      <a:pt x="8" y="42"/>
                      <a:pt x="6" y="40"/>
                    </a:cubicBezTo>
                    <a:cubicBezTo>
                      <a:pt x="4" y="38"/>
                      <a:pt x="3" y="36"/>
                      <a:pt x="2" y="33"/>
                    </a:cubicBezTo>
                    <a:cubicBezTo>
                      <a:pt x="1" y="30"/>
                      <a:pt x="0" y="27"/>
                      <a:pt x="0" y="23"/>
                    </a:cubicBezTo>
                    <a:cubicBezTo>
                      <a:pt x="0" y="20"/>
                      <a:pt x="1" y="17"/>
                      <a:pt x="2" y="14"/>
                    </a:cubicBezTo>
                    <a:cubicBezTo>
                      <a:pt x="3" y="11"/>
                      <a:pt x="4" y="8"/>
                      <a:pt x="6" y="6"/>
                    </a:cubicBezTo>
                    <a:cubicBezTo>
                      <a:pt x="8" y="4"/>
                      <a:pt x="11" y="3"/>
                      <a:pt x="14" y="1"/>
                    </a:cubicBezTo>
                    <a:cubicBezTo>
                      <a:pt x="16" y="0"/>
                      <a:pt x="19" y="0"/>
                      <a:pt x="23" y="0"/>
                    </a:cubicBezTo>
                    <a:cubicBezTo>
                      <a:pt x="24" y="0"/>
                      <a:pt x="26" y="0"/>
                      <a:pt x="28" y="0"/>
                    </a:cubicBezTo>
                    <a:cubicBezTo>
                      <a:pt x="29" y="0"/>
                      <a:pt x="30" y="1"/>
                      <a:pt x="32" y="1"/>
                    </a:cubicBezTo>
                    <a:cubicBezTo>
                      <a:pt x="33" y="2"/>
                      <a:pt x="34" y="2"/>
                      <a:pt x="35" y="3"/>
                    </a:cubicBezTo>
                    <a:cubicBezTo>
                      <a:pt x="35" y="3"/>
                      <a:pt x="36" y="3"/>
                      <a:pt x="36" y="4"/>
                    </a:cubicBezTo>
                    <a:cubicBezTo>
                      <a:pt x="37" y="4"/>
                      <a:pt x="37" y="4"/>
                      <a:pt x="37" y="5"/>
                    </a:cubicBezTo>
                    <a:cubicBezTo>
                      <a:pt x="37" y="5"/>
                      <a:pt x="37" y="6"/>
                      <a:pt x="37" y="7"/>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3" name="Freeform 682">
                <a:extLst>
                  <a:ext uri="{FF2B5EF4-FFF2-40B4-BE49-F238E27FC236}">
                    <a16:creationId xmlns:a16="http://schemas.microsoft.com/office/drawing/2014/main" id="{10E90EA6-B825-4947-9C7C-C3FCE35E2023}"/>
                  </a:ext>
                </a:extLst>
              </p:cNvPr>
              <p:cNvSpPr>
                <a:spLocks noEditPoints="1"/>
              </p:cNvSpPr>
              <p:nvPr userDrawn="1"/>
            </p:nvSpPr>
            <p:spPr bwMode="auto">
              <a:xfrm>
                <a:off x="6643" y="3332"/>
                <a:ext cx="30" cy="34"/>
              </a:xfrm>
              <a:custGeom>
                <a:avLst/>
                <a:gdLst>
                  <a:gd name="T0" fmla="*/ 38 w 39"/>
                  <a:gd name="T1" fmla="*/ 44 h 46"/>
                  <a:gd name="T2" fmla="*/ 39 w 39"/>
                  <a:gd name="T3" fmla="*/ 45 h 46"/>
                  <a:gd name="T4" fmla="*/ 38 w 39"/>
                  <a:gd name="T5" fmla="*/ 46 h 46"/>
                  <a:gd name="T6" fmla="*/ 38 w 39"/>
                  <a:gd name="T7" fmla="*/ 46 h 46"/>
                  <a:gd name="T8" fmla="*/ 36 w 39"/>
                  <a:gd name="T9" fmla="*/ 46 h 46"/>
                  <a:gd name="T10" fmla="*/ 34 w 39"/>
                  <a:gd name="T11" fmla="*/ 46 h 46"/>
                  <a:gd name="T12" fmla="*/ 33 w 39"/>
                  <a:gd name="T13" fmla="*/ 46 h 46"/>
                  <a:gd name="T14" fmla="*/ 33 w 39"/>
                  <a:gd name="T15" fmla="*/ 45 h 46"/>
                  <a:gd name="T16" fmla="*/ 32 w 39"/>
                  <a:gd name="T17" fmla="*/ 45 h 46"/>
                  <a:gd name="T18" fmla="*/ 28 w 39"/>
                  <a:gd name="T19" fmla="*/ 34 h 46"/>
                  <a:gd name="T20" fmla="*/ 9 w 39"/>
                  <a:gd name="T21" fmla="*/ 34 h 46"/>
                  <a:gd name="T22" fmla="*/ 6 w 39"/>
                  <a:gd name="T23" fmla="*/ 45 h 46"/>
                  <a:gd name="T24" fmla="*/ 5 w 39"/>
                  <a:gd name="T25" fmla="*/ 45 h 46"/>
                  <a:gd name="T26" fmla="*/ 5 w 39"/>
                  <a:gd name="T27" fmla="*/ 46 h 46"/>
                  <a:gd name="T28" fmla="*/ 4 w 39"/>
                  <a:gd name="T29" fmla="*/ 46 h 46"/>
                  <a:gd name="T30" fmla="*/ 2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6 w 39"/>
                  <a:gd name="T43" fmla="*/ 1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8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8" y="44"/>
                    </a:moveTo>
                    <a:cubicBezTo>
                      <a:pt x="39" y="44"/>
                      <a:pt x="39" y="45"/>
                      <a:pt x="39" y="45"/>
                    </a:cubicBezTo>
                    <a:cubicBezTo>
                      <a:pt x="39" y="45"/>
                      <a:pt x="39" y="45"/>
                      <a:pt x="38" y="46"/>
                    </a:cubicBezTo>
                    <a:cubicBezTo>
                      <a:pt x="38" y="46"/>
                      <a:pt x="38" y="46"/>
                      <a:pt x="38" y="46"/>
                    </a:cubicBezTo>
                    <a:cubicBezTo>
                      <a:pt x="37" y="46"/>
                      <a:pt x="37" y="46"/>
                      <a:pt x="36" y="46"/>
                    </a:cubicBezTo>
                    <a:cubicBezTo>
                      <a:pt x="35" y="46"/>
                      <a:pt x="35" y="46"/>
                      <a:pt x="34" y="46"/>
                    </a:cubicBezTo>
                    <a:cubicBezTo>
                      <a:pt x="34" y="46"/>
                      <a:pt x="33" y="46"/>
                      <a:pt x="33" y="46"/>
                    </a:cubicBezTo>
                    <a:cubicBezTo>
                      <a:pt x="33" y="46"/>
                      <a:pt x="33" y="46"/>
                      <a:pt x="33" y="45"/>
                    </a:cubicBezTo>
                    <a:cubicBezTo>
                      <a:pt x="33" y="45"/>
                      <a:pt x="32" y="45"/>
                      <a:pt x="32" y="45"/>
                    </a:cubicBezTo>
                    <a:cubicBezTo>
                      <a:pt x="28" y="34"/>
                      <a:pt x="28" y="34"/>
                      <a:pt x="28" y="34"/>
                    </a:cubicBezTo>
                    <a:cubicBezTo>
                      <a:pt x="9" y="34"/>
                      <a:pt x="9" y="34"/>
                      <a:pt x="9" y="34"/>
                    </a:cubicBezTo>
                    <a:cubicBezTo>
                      <a:pt x="6" y="45"/>
                      <a:pt x="6" y="45"/>
                      <a:pt x="6" y="45"/>
                    </a:cubicBezTo>
                    <a:cubicBezTo>
                      <a:pt x="6" y="45"/>
                      <a:pt x="6" y="45"/>
                      <a:pt x="5" y="45"/>
                    </a:cubicBezTo>
                    <a:cubicBezTo>
                      <a:pt x="5" y="46"/>
                      <a:pt x="5" y="46"/>
                      <a:pt x="5" y="46"/>
                    </a:cubicBezTo>
                    <a:cubicBezTo>
                      <a:pt x="5" y="46"/>
                      <a:pt x="4" y="46"/>
                      <a:pt x="4" y="46"/>
                    </a:cubicBezTo>
                    <a:cubicBezTo>
                      <a:pt x="4" y="46"/>
                      <a:pt x="3" y="46"/>
                      <a:pt x="2" y="46"/>
                    </a:cubicBezTo>
                    <a:cubicBezTo>
                      <a:pt x="2" y="46"/>
                      <a:pt x="1" y="46"/>
                      <a:pt x="1" y="46"/>
                    </a:cubicBezTo>
                    <a:cubicBezTo>
                      <a:pt x="0" y="46"/>
                      <a:pt x="0" y="46"/>
                      <a:pt x="0" y="46"/>
                    </a:cubicBezTo>
                    <a:cubicBezTo>
                      <a:pt x="0" y="45"/>
                      <a:pt x="0" y="45"/>
                      <a:pt x="0" y="45"/>
                    </a:cubicBezTo>
                    <a:cubicBezTo>
                      <a:pt x="0" y="45"/>
                      <a:pt x="0" y="44"/>
                      <a:pt x="0" y="44"/>
                    </a:cubicBezTo>
                    <a:cubicBezTo>
                      <a:pt x="15" y="1"/>
                      <a:pt x="15" y="1"/>
                      <a:pt x="15" y="1"/>
                    </a:cubicBezTo>
                    <a:cubicBezTo>
                      <a:pt x="15" y="1"/>
                      <a:pt x="15" y="1"/>
                      <a:pt x="16" y="1"/>
                    </a:cubicBezTo>
                    <a:cubicBezTo>
                      <a:pt x="16" y="1"/>
                      <a:pt x="16" y="0"/>
                      <a:pt x="16" y="0"/>
                    </a:cubicBezTo>
                    <a:cubicBezTo>
                      <a:pt x="16" y="0"/>
                      <a:pt x="17" y="0"/>
                      <a:pt x="17" y="0"/>
                    </a:cubicBezTo>
                    <a:cubicBezTo>
                      <a:pt x="18" y="0"/>
                      <a:pt x="18" y="0"/>
                      <a:pt x="19" y="0"/>
                    </a:cubicBezTo>
                    <a:cubicBezTo>
                      <a:pt x="20" y="0"/>
                      <a:pt x="20" y="0"/>
                      <a:pt x="21" y="0"/>
                    </a:cubicBezTo>
                    <a:cubicBezTo>
                      <a:pt x="21" y="0"/>
                      <a:pt x="22" y="0"/>
                      <a:pt x="22" y="0"/>
                    </a:cubicBezTo>
                    <a:cubicBezTo>
                      <a:pt x="22" y="0"/>
                      <a:pt x="23" y="1"/>
                      <a:pt x="23" y="1"/>
                    </a:cubicBezTo>
                    <a:cubicBezTo>
                      <a:pt x="23" y="1"/>
                      <a:pt x="23" y="1"/>
                      <a:pt x="23" y="1"/>
                    </a:cubicBezTo>
                    <a:lnTo>
                      <a:pt x="38"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4" name="Freeform 683">
                <a:extLst>
                  <a:ext uri="{FF2B5EF4-FFF2-40B4-BE49-F238E27FC236}">
                    <a16:creationId xmlns:a16="http://schemas.microsoft.com/office/drawing/2014/main" id="{BD40B0D0-94C7-4522-88C0-EA2E40B45EAE}"/>
                  </a:ext>
                </a:extLst>
              </p:cNvPr>
              <p:cNvSpPr>
                <a:spLocks noEditPoints="1"/>
              </p:cNvSpPr>
              <p:nvPr userDrawn="1"/>
            </p:nvSpPr>
            <p:spPr bwMode="auto">
              <a:xfrm>
                <a:off x="6678" y="3332"/>
                <a:ext cx="23" cy="34"/>
              </a:xfrm>
              <a:custGeom>
                <a:avLst/>
                <a:gdLst>
                  <a:gd name="T0" fmla="*/ 30 w 30"/>
                  <a:gd name="T1" fmla="*/ 45 h 46"/>
                  <a:gd name="T2" fmla="*/ 30 w 30"/>
                  <a:gd name="T3" fmla="*/ 45 h 46"/>
                  <a:gd name="T4" fmla="*/ 30 w 30"/>
                  <a:gd name="T5" fmla="*/ 46 h 46"/>
                  <a:gd name="T6" fmla="*/ 29 w 30"/>
                  <a:gd name="T7" fmla="*/ 46 h 46"/>
                  <a:gd name="T8" fmla="*/ 27 w 30"/>
                  <a:gd name="T9" fmla="*/ 46 h 46"/>
                  <a:gd name="T10" fmla="*/ 26 w 30"/>
                  <a:gd name="T11" fmla="*/ 46 h 46"/>
                  <a:gd name="T12" fmla="*/ 25 w 30"/>
                  <a:gd name="T13" fmla="*/ 46 h 46"/>
                  <a:gd name="T14" fmla="*/ 24 w 30"/>
                  <a:gd name="T15" fmla="*/ 45 h 46"/>
                  <a:gd name="T16" fmla="*/ 24 w 30"/>
                  <a:gd name="T17" fmla="*/ 45 h 46"/>
                  <a:gd name="T18" fmla="*/ 20 w 30"/>
                  <a:gd name="T19" fmla="*/ 34 h 46"/>
                  <a:gd name="T20" fmla="*/ 18 w 30"/>
                  <a:gd name="T21" fmla="*/ 31 h 46"/>
                  <a:gd name="T22" fmla="*/ 16 w 30"/>
                  <a:gd name="T23" fmla="*/ 28 h 46"/>
                  <a:gd name="T24" fmla="*/ 14 w 30"/>
                  <a:gd name="T25" fmla="*/ 26 h 46"/>
                  <a:gd name="T26" fmla="*/ 10 w 30"/>
                  <a:gd name="T27" fmla="*/ 26 h 46"/>
                  <a:gd name="T28" fmla="*/ 6 w 30"/>
                  <a:gd name="T29" fmla="*/ 26 h 46"/>
                  <a:gd name="T30" fmla="*/ 6 w 30"/>
                  <a:gd name="T31" fmla="*/ 45 h 46"/>
                  <a:gd name="T32" fmla="*/ 6 w 30"/>
                  <a:gd name="T33" fmla="*/ 45 h 46"/>
                  <a:gd name="T34" fmla="*/ 5 w 30"/>
                  <a:gd name="T35" fmla="*/ 46 h 46"/>
                  <a:gd name="T36" fmla="*/ 5 w 30"/>
                  <a:gd name="T37" fmla="*/ 46 h 46"/>
                  <a:gd name="T38" fmla="*/ 3 w 30"/>
                  <a:gd name="T39" fmla="*/ 46 h 46"/>
                  <a:gd name="T40" fmla="*/ 2 w 30"/>
                  <a:gd name="T41" fmla="*/ 46 h 46"/>
                  <a:gd name="T42" fmla="*/ 1 w 30"/>
                  <a:gd name="T43" fmla="*/ 46 h 46"/>
                  <a:gd name="T44" fmla="*/ 0 w 30"/>
                  <a:gd name="T45" fmla="*/ 45 h 46"/>
                  <a:gd name="T46" fmla="*/ 0 w 30"/>
                  <a:gd name="T47" fmla="*/ 45 h 46"/>
                  <a:gd name="T48" fmla="*/ 0 w 30"/>
                  <a:gd name="T49" fmla="*/ 3 h 46"/>
                  <a:gd name="T50" fmla="*/ 1 w 30"/>
                  <a:gd name="T51" fmla="*/ 1 h 46"/>
                  <a:gd name="T52" fmla="*/ 2 w 30"/>
                  <a:gd name="T53" fmla="*/ 0 h 46"/>
                  <a:gd name="T54" fmla="*/ 12 w 30"/>
                  <a:gd name="T55" fmla="*/ 0 h 46"/>
                  <a:gd name="T56" fmla="*/ 15 w 30"/>
                  <a:gd name="T57" fmla="*/ 0 h 46"/>
                  <a:gd name="T58" fmla="*/ 17 w 30"/>
                  <a:gd name="T59" fmla="*/ 1 h 46"/>
                  <a:gd name="T60" fmla="*/ 22 w 30"/>
                  <a:gd name="T61" fmla="*/ 2 h 46"/>
                  <a:gd name="T62" fmla="*/ 25 w 30"/>
                  <a:gd name="T63" fmla="*/ 5 h 46"/>
                  <a:gd name="T64" fmla="*/ 27 w 30"/>
                  <a:gd name="T65" fmla="*/ 8 h 46"/>
                  <a:gd name="T66" fmla="*/ 28 w 30"/>
                  <a:gd name="T67" fmla="*/ 12 h 46"/>
                  <a:gd name="T68" fmla="*/ 27 w 30"/>
                  <a:gd name="T69" fmla="*/ 16 h 46"/>
                  <a:gd name="T70" fmla="*/ 25 w 30"/>
                  <a:gd name="T71" fmla="*/ 20 h 46"/>
                  <a:gd name="T72" fmla="*/ 23 w 30"/>
                  <a:gd name="T73" fmla="*/ 22 h 46"/>
                  <a:gd name="T74" fmla="*/ 19 w 30"/>
                  <a:gd name="T75" fmla="*/ 24 h 46"/>
                  <a:gd name="T76" fmla="*/ 21 w 30"/>
                  <a:gd name="T77" fmla="*/ 25 h 46"/>
                  <a:gd name="T78" fmla="*/ 23 w 30"/>
                  <a:gd name="T79" fmla="*/ 27 h 46"/>
                  <a:gd name="T80" fmla="*/ 24 w 30"/>
                  <a:gd name="T81" fmla="*/ 29 h 46"/>
                  <a:gd name="T82" fmla="*/ 26 w 30"/>
                  <a:gd name="T83" fmla="*/ 32 h 46"/>
                  <a:gd name="T84" fmla="*/ 30 w 30"/>
                  <a:gd name="T85" fmla="*/ 42 h 46"/>
                  <a:gd name="T86" fmla="*/ 30 w 30"/>
                  <a:gd name="T87" fmla="*/ 44 h 46"/>
                  <a:gd name="T88" fmla="*/ 30 w 30"/>
                  <a:gd name="T89" fmla="*/ 45 h 46"/>
                  <a:gd name="T90" fmla="*/ 21 w 30"/>
                  <a:gd name="T91" fmla="*/ 13 h 46"/>
                  <a:gd name="T92" fmla="*/ 20 w 30"/>
                  <a:gd name="T93" fmla="*/ 8 h 46"/>
                  <a:gd name="T94" fmla="*/ 16 w 30"/>
                  <a:gd name="T95" fmla="*/ 6 h 46"/>
                  <a:gd name="T96" fmla="*/ 14 w 30"/>
                  <a:gd name="T97" fmla="*/ 5 h 46"/>
                  <a:gd name="T98" fmla="*/ 11 w 30"/>
                  <a:gd name="T99" fmla="*/ 5 h 46"/>
                  <a:gd name="T100" fmla="*/ 6 w 30"/>
                  <a:gd name="T101" fmla="*/ 5 h 46"/>
                  <a:gd name="T102" fmla="*/ 6 w 30"/>
                  <a:gd name="T103" fmla="*/ 21 h 46"/>
                  <a:gd name="T104" fmla="*/ 12 w 30"/>
                  <a:gd name="T105" fmla="*/ 21 h 46"/>
                  <a:gd name="T106" fmla="*/ 16 w 30"/>
                  <a:gd name="T107" fmla="*/ 20 h 46"/>
                  <a:gd name="T108" fmla="*/ 19 w 30"/>
                  <a:gd name="T109" fmla="*/ 18 h 46"/>
                  <a:gd name="T110" fmla="*/ 21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6"/>
                      <a:pt x="30" y="46"/>
                      <a:pt x="30" y="46"/>
                    </a:cubicBezTo>
                    <a:cubicBezTo>
                      <a:pt x="30" y="46"/>
                      <a:pt x="29" y="46"/>
                      <a:pt x="29" y="46"/>
                    </a:cubicBezTo>
                    <a:cubicBezTo>
                      <a:pt x="28" y="46"/>
                      <a:pt x="28" y="46"/>
                      <a:pt x="27" y="46"/>
                    </a:cubicBezTo>
                    <a:cubicBezTo>
                      <a:pt x="27" y="46"/>
                      <a:pt x="26" y="46"/>
                      <a:pt x="26" y="46"/>
                    </a:cubicBezTo>
                    <a:cubicBezTo>
                      <a:pt x="25" y="46"/>
                      <a:pt x="25" y="46"/>
                      <a:pt x="25" y="46"/>
                    </a:cubicBezTo>
                    <a:cubicBezTo>
                      <a:pt x="24" y="46"/>
                      <a:pt x="24" y="45"/>
                      <a:pt x="24" y="45"/>
                    </a:cubicBezTo>
                    <a:cubicBezTo>
                      <a:pt x="24" y="45"/>
                      <a:pt x="24" y="45"/>
                      <a:pt x="24" y="45"/>
                    </a:cubicBezTo>
                    <a:cubicBezTo>
                      <a:pt x="20" y="34"/>
                      <a:pt x="20" y="34"/>
                      <a:pt x="20" y="34"/>
                    </a:cubicBezTo>
                    <a:cubicBezTo>
                      <a:pt x="19" y="33"/>
                      <a:pt x="19" y="32"/>
                      <a:pt x="18" y="31"/>
                    </a:cubicBezTo>
                    <a:cubicBezTo>
                      <a:pt x="18" y="29"/>
                      <a:pt x="17" y="29"/>
                      <a:pt x="16" y="28"/>
                    </a:cubicBezTo>
                    <a:cubicBezTo>
                      <a:pt x="16" y="27"/>
                      <a:pt x="15" y="27"/>
                      <a:pt x="14" y="26"/>
                    </a:cubicBezTo>
                    <a:cubicBezTo>
                      <a:pt x="13" y="26"/>
                      <a:pt x="12" y="26"/>
                      <a:pt x="10" y="26"/>
                    </a:cubicBezTo>
                    <a:cubicBezTo>
                      <a:pt x="6" y="26"/>
                      <a:pt x="6" y="26"/>
                      <a:pt x="6" y="26"/>
                    </a:cubicBezTo>
                    <a:cubicBezTo>
                      <a:pt x="6" y="45"/>
                      <a:pt x="6" y="45"/>
                      <a:pt x="6" y="45"/>
                    </a:cubicBezTo>
                    <a:cubicBezTo>
                      <a:pt x="6" y="45"/>
                      <a:pt x="6" y="45"/>
                      <a:pt x="6" y="45"/>
                    </a:cubicBezTo>
                    <a:cubicBezTo>
                      <a:pt x="6" y="46"/>
                      <a:pt x="6" y="46"/>
                      <a:pt x="5" y="46"/>
                    </a:cubicBezTo>
                    <a:cubicBezTo>
                      <a:pt x="5" y="46"/>
                      <a:pt x="5" y="46"/>
                      <a:pt x="5" y="46"/>
                    </a:cubicBezTo>
                    <a:cubicBezTo>
                      <a:pt x="4" y="46"/>
                      <a:pt x="4" y="46"/>
                      <a:pt x="3" y="46"/>
                    </a:cubicBezTo>
                    <a:cubicBezTo>
                      <a:pt x="2" y="46"/>
                      <a:pt x="2" y="46"/>
                      <a:pt x="2" y="46"/>
                    </a:cubicBezTo>
                    <a:cubicBezTo>
                      <a:pt x="1" y="46"/>
                      <a:pt x="1" y="46"/>
                      <a:pt x="1" y="46"/>
                    </a:cubicBezTo>
                    <a:cubicBezTo>
                      <a:pt x="0" y="46"/>
                      <a:pt x="0" y="46"/>
                      <a:pt x="0" y="45"/>
                    </a:cubicBezTo>
                    <a:cubicBezTo>
                      <a:pt x="0" y="45"/>
                      <a:pt x="0" y="45"/>
                      <a:pt x="0" y="45"/>
                    </a:cubicBezTo>
                    <a:cubicBezTo>
                      <a:pt x="0" y="3"/>
                      <a:pt x="0" y="3"/>
                      <a:pt x="0" y="3"/>
                    </a:cubicBezTo>
                    <a:cubicBezTo>
                      <a:pt x="0" y="2"/>
                      <a:pt x="0" y="1"/>
                      <a:pt x="1" y="1"/>
                    </a:cubicBezTo>
                    <a:cubicBezTo>
                      <a:pt x="1" y="1"/>
                      <a:pt x="2" y="0"/>
                      <a:pt x="2" y="0"/>
                    </a:cubicBezTo>
                    <a:cubicBezTo>
                      <a:pt x="12" y="0"/>
                      <a:pt x="12" y="0"/>
                      <a:pt x="12" y="0"/>
                    </a:cubicBezTo>
                    <a:cubicBezTo>
                      <a:pt x="13" y="0"/>
                      <a:pt x="14" y="0"/>
                      <a:pt x="15" y="0"/>
                    </a:cubicBezTo>
                    <a:cubicBezTo>
                      <a:pt x="16" y="0"/>
                      <a:pt x="16" y="1"/>
                      <a:pt x="17" y="1"/>
                    </a:cubicBezTo>
                    <a:cubicBezTo>
                      <a:pt x="19" y="1"/>
                      <a:pt x="20" y="1"/>
                      <a:pt x="22" y="2"/>
                    </a:cubicBezTo>
                    <a:cubicBezTo>
                      <a:pt x="23" y="3"/>
                      <a:pt x="24" y="4"/>
                      <a:pt x="25" y="5"/>
                    </a:cubicBezTo>
                    <a:cubicBezTo>
                      <a:pt x="26" y="6"/>
                      <a:pt x="27" y="7"/>
                      <a:pt x="27" y="8"/>
                    </a:cubicBezTo>
                    <a:cubicBezTo>
                      <a:pt x="27" y="9"/>
                      <a:pt x="28" y="11"/>
                      <a:pt x="28" y="12"/>
                    </a:cubicBezTo>
                    <a:cubicBezTo>
                      <a:pt x="28" y="14"/>
                      <a:pt x="27" y="15"/>
                      <a:pt x="27" y="16"/>
                    </a:cubicBezTo>
                    <a:cubicBezTo>
                      <a:pt x="27" y="18"/>
                      <a:pt x="26" y="19"/>
                      <a:pt x="25" y="20"/>
                    </a:cubicBezTo>
                    <a:cubicBezTo>
                      <a:pt x="25" y="21"/>
                      <a:pt x="24" y="21"/>
                      <a:pt x="23" y="22"/>
                    </a:cubicBezTo>
                    <a:cubicBezTo>
                      <a:pt x="21" y="23"/>
                      <a:pt x="20" y="23"/>
                      <a:pt x="19" y="24"/>
                    </a:cubicBezTo>
                    <a:cubicBezTo>
                      <a:pt x="20" y="24"/>
                      <a:pt x="20" y="24"/>
                      <a:pt x="21" y="25"/>
                    </a:cubicBezTo>
                    <a:cubicBezTo>
                      <a:pt x="22" y="25"/>
                      <a:pt x="22" y="26"/>
                      <a:pt x="23" y="27"/>
                    </a:cubicBezTo>
                    <a:cubicBezTo>
                      <a:pt x="23" y="28"/>
                      <a:pt x="24" y="28"/>
                      <a:pt x="24" y="29"/>
                    </a:cubicBezTo>
                    <a:cubicBezTo>
                      <a:pt x="25" y="30"/>
                      <a:pt x="25" y="31"/>
                      <a:pt x="26" y="32"/>
                    </a:cubicBezTo>
                    <a:cubicBezTo>
                      <a:pt x="30" y="42"/>
                      <a:pt x="30" y="42"/>
                      <a:pt x="30" y="42"/>
                    </a:cubicBezTo>
                    <a:cubicBezTo>
                      <a:pt x="30" y="43"/>
                      <a:pt x="30" y="44"/>
                      <a:pt x="30" y="44"/>
                    </a:cubicBezTo>
                    <a:cubicBezTo>
                      <a:pt x="30" y="44"/>
                      <a:pt x="30" y="45"/>
                      <a:pt x="30" y="45"/>
                    </a:cubicBezTo>
                    <a:close/>
                    <a:moveTo>
                      <a:pt x="21" y="13"/>
                    </a:moveTo>
                    <a:cubicBezTo>
                      <a:pt x="21" y="11"/>
                      <a:pt x="21" y="10"/>
                      <a:pt x="20" y="8"/>
                    </a:cubicBezTo>
                    <a:cubicBezTo>
                      <a:pt x="19" y="7"/>
                      <a:pt x="18" y="6"/>
                      <a:pt x="16" y="6"/>
                    </a:cubicBezTo>
                    <a:cubicBezTo>
                      <a:pt x="15" y="6"/>
                      <a:pt x="15" y="5"/>
                      <a:pt x="14" y="5"/>
                    </a:cubicBezTo>
                    <a:cubicBezTo>
                      <a:pt x="13" y="5"/>
                      <a:pt x="12" y="5"/>
                      <a:pt x="11" y="5"/>
                    </a:cubicBezTo>
                    <a:cubicBezTo>
                      <a:pt x="6" y="5"/>
                      <a:pt x="6" y="5"/>
                      <a:pt x="6" y="5"/>
                    </a:cubicBezTo>
                    <a:cubicBezTo>
                      <a:pt x="6" y="21"/>
                      <a:pt x="6" y="21"/>
                      <a:pt x="6" y="21"/>
                    </a:cubicBezTo>
                    <a:cubicBezTo>
                      <a:pt x="12" y="21"/>
                      <a:pt x="12" y="21"/>
                      <a:pt x="12" y="21"/>
                    </a:cubicBezTo>
                    <a:cubicBezTo>
                      <a:pt x="14" y="21"/>
                      <a:pt x="15" y="20"/>
                      <a:pt x="16" y="20"/>
                    </a:cubicBezTo>
                    <a:cubicBezTo>
                      <a:pt x="17" y="20"/>
                      <a:pt x="18" y="19"/>
                      <a:pt x="19" y="18"/>
                    </a:cubicBezTo>
                    <a:cubicBezTo>
                      <a:pt x="20" y="18"/>
                      <a:pt x="20" y="17"/>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5" name="Freeform 684">
                <a:extLst>
                  <a:ext uri="{FF2B5EF4-FFF2-40B4-BE49-F238E27FC236}">
                    <a16:creationId xmlns:a16="http://schemas.microsoft.com/office/drawing/2014/main" id="{B652D706-9971-4814-AEEF-4B71237CBF5B}"/>
                  </a:ext>
                </a:extLst>
              </p:cNvPr>
              <p:cNvSpPr>
                <a:spLocks/>
              </p:cNvSpPr>
              <p:nvPr userDrawn="1"/>
            </p:nvSpPr>
            <p:spPr bwMode="auto">
              <a:xfrm>
                <a:off x="6707" y="3332"/>
                <a:ext cx="5" cy="34"/>
              </a:xfrm>
              <a:custGeom>
                <a:avLst/>
                <a:gdLst>
                  <a:gd name="T0" fmla="*/ 6 w 6"/>
                  <a:gd name="T1" fmla="*/ 45 h 46"/>
                  <a:gd name="T2" fmla="*/ 6 w 6"/>
                  <a:gd name="T3" fmla="*/ 45 h 46"/>
                  <a:gd name="T4" fmla="*/ 6 w 6"/>
                  <a:gd name="T5" fmla="*/ 46 h 46"/>
                  <a:gd name="T6" fmla="*/ 5 w 6"/>
                  <a:gd name="T7" fmla="*/ 46 h 46"/>
                  <a:gd name="T8" fmla="*/ 3 w 6"/>
                  <a:gd name="T9" fmla="*/ 46 h 46"/>
                  <a:gd name="T10" fmla="*/ 2 w 6"/>
                  <a:gd name="T11" fmla="*/ 46 h 46"/>
                  <a:gd name="T12" fmla="*/ 1 w 6"/>
                  <a:gd name="T13" fmla="*/ 46 h 46"/>
                  <a:gd name="T14" fmla="*/ 0 w 6"/>
                  <a:gd name="T15" fmla="*/ 45 h 46"/>
                  <a:gd name="T16" fmla="*/ 0 w 6"/>
                  <a:gd name="T17" fmla="*/ 45 h 46"/>
                  <a:gd name="T18" fmla="*/ 0 w 6"/>
                  <a:gd name="T19" fmla="*/ 1 h 46"/>
                  <a:gd name="T20" fmla="*/ 0 w 6"/>
                  <a:gd name="T21" fmla="*/ 1 h 46"/>
                  <a:gd name="T22" fmla="*/ 1 w 6"/>
                  <a:gd name="T23" fmla="*/ 0 h 46"/>
                  <a:gd name="T24" fmla="*/ 2 w 6"/>
                  <a:gd name="T25" fmla="*/ 0 h 46"/>
                  <a:gd name="T26" fmla="*/ 3 w 6"/>
                  <a:gd name="T27" fmla="*/ 0 h 46"/>
                  <a:gd name="T28" fmla="*/ 5 w 6"/>
                  <a:gd name="T29" fmla="*/ 0 h 46"/>
                  <a:gd name="T30" fmla="*/ 6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6"/>
                      <a:pt x="0" y="45"/>
                    </a:cubicBezTo>
                    <a:cubicBezTo>
                      <a:pt x="0" y="45"/>
                      <a:pt x="0" y="45"/>
                      <a:pt x="0" y="45"/>
                    </a:cubicBezTo>
                    <a:cubicBezTo>
                      <a:pt x="0" y="1"/>
                      <a:pt x="0" y="1"/>
                      <a:pt x="0" y="1"/>
                    </a:cubicBezTo>
                    <a:cubicBezTo>
                      <a:pt x="0" y="1"/>
                      <a:pt x="0" y="1"/>
                      <a:pt x="0" y="1"/>
                    </a:cubicBezTo>
                    <a:cubicBezTo>
                      <a:pt x="0" y="1"/>
                      <a:pt x="1" y="1"/>
                      <a:pt x="1" y="0"/>
                    </a:cubicBezTo>
                    <a:cubicBezTo>
                      <a:pt x="1" y="0"/>
                      <a:pt x="1" y="0"/>
                      <a:pt x="2" y="0"/>
                    </a:cubicBezTo>
                    <a:cubicBezTo>
                      <a:pt x="2" y="0"/>
                      <a:pt x="3" y="0"/>
                      <a:pt x="3" y="0"/>
                    </a:cubicBezTo>
                    <a:cubicBezTo>
                      <a:pt x="4" y="0"/>
                      <a:pt x="4" y="0"/>
                      <a:pt x="5" y="0"/>
                    </a:cubicBezTo>
                    <a:cubicBezTo>
                      <a:pt x="5" y="0"/>
                      <a:pt x="5" y="0"/>
                      <a:pt x="6" y="0"/>
                    </a:cubicBezTo>
                    <a:cubicBezTo>
                      <a:pt x="6" y="1"/>
                      <a:pt x="6" y="1"/>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6" name="Freeform 685">
                <a:extLst>
                  <a:ext uri="{FF2B5EF4-FFF2-40B4-BE49-F238E27FC236}">
                    <a16:creationId xmlns:a16="http://schemas.microsoft.com/office/drawing/2014/main" id="{32CA3B31-3669-496E-9A97-44DDA6AF27DE}"/>
                  </a:ext>
                </a:extLst>
              </p:cNvPr>
              <p:cNvSpPr>
                <a:spLocks noEditPoints="1"/>
              </p:cNvSpPr>
              <p:nvPr userDrawn="1"/>
            </p:nvSpPr>
            <p:spPr bwMode="auto">
              <a:xfrm>
                <a:off x="6717" y="3332"/>
                <a:ext cx="30" cy="34"/>
              </a:xfrm>
              <a:custGeom>
                <a:avLst/>
                <a:gdLst>
                  <a:gd name="T0" fmla="*/ 39 w 40"/>
                  <a:gd name="T1" fmla="*/ 44 h 46"/>
                  <a:gd name="T2" fmla="*/ 40 w 40"/>
                  <a:gd name="T3" fmla="*/ 45 h 46"/>
                  <a:gd name="T4" fmla="*/ 39 w 40"/>
                  <a:gd name="T5" fmla="*/ 46 h 46"/>
                  <a:gd name="T6" fmla="*/ 38 w 40"/>
                  <a:gd name="T7" fmla="*/ 46 h 46"/>
                  <a:gd name="T8" fmla="*/ 37 w 40"/>
                  <a:gd name="T9" fmla="*/ 46 h 46"/>
                  <a:gd name="T10" fmla="*/ 35 w 40"/>
                  <a:gd name="T11" fmla="*/ 46 h 46"/>
                  <a:gd name="T12" fmla="*/ 34 w 40"/>
                  <a:gd name="T13" fmla="*/ 46 h 46"/>
                  <a:gd name="T14" fmla="*/ 33 w 40"/>
                  <a:gd name="T15" fmla="*/ 45 h 46"/>
                  <a:gd name="T16" fmla="*/ 33 w 40"/>
                  <a:gd name="T17" fmla="*/ 45 h 46"/>
                  <a:gd name="T18" fmla="*/ 29 w 40"/>
                  <a:gd name="T19" fmla="*/ 34 h 46"/>
                  <a:gd name="T20" fmla="*/ 10 w 40"/>
                  <a:gd name="T21" fmla="*/ 34 h 46"/>
                  <a:gd name="T22" fmla="*/ 7 w 40"/>
                  <a:gd name="T23" fmla="*/ 45 h 46"/>
                  <a:gd name="T24" fmla="*/ 6 w 40"/>
                  <a:gd name="T25" fmla="*/ 45 h 46"/>
                  <a:gd name="T26" fmla="*/ 6 w 40"/>
                  <a:gd name="T27" fmla="*/ 46 h 46"/>
                  <a:gd name="T28" fmla="*/ 5 w 40"/>
                  <a:gd name="T29" fmla="*/ 46 h 46"/>
                  <a:gd name="T30" fmla="*/ 3 w 40"/>
                  <a:gd name="T31" fmla="*/ 46 h 46"/>
                  <a:gd name="T32" fmla="*/ 2 w 40"/>
                  <a:gd name="T33" fmla="*/ 46 h 46"/>
                  <a:gd name="T34" fmla="*/ 1 w 40"/>
                  <a:gd name="T35" fmla="*/ 46 h 46"/>
                  <a:gd name="T36" fmla="*/ 0 w 40"/>
                  <a:gd name="T37" fmla="*/ 45 h 46"/>
                  <a:gd name="T38" fmla="*/ 1 w 40"/>
                  <a:gd name="T39" fmla="*/ 44 h 46"/>
                  <a:gd name="T40" fmla="*/ 16 w 40"/>
                  <a:gd name="T41" fmla="*/ 1 h 46"/>
                  <a:gd name="T42" fmla="*/ 16 w 40"/>
                  <a:gd name="T43" fmla="*/ 1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1 h 46"/>
                  <a:gd name="T56" fmla="*/ 24 w 40"/>
                  <a:gd name="T57" fmla="*/ 1 h 46"/>
                  <a:gd name="T58" fmla="*/ 39 w 40"/>
                  <a:gd name="T59" fmla="*/ 44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4"/>
                    </a:moveTo>
                    <a:cubicBezTo>
                      <a:pt x="40" y="44"/>
                      <a:pt x="40" y="45"/>
                      <a:pt x="40" y="45"/>
                    </a:cubicBezTo>
                    <a:cubicBezTo>
                      <a:pt x="40" y="45"/>
                      <a:pt x="40" y="45"/>
                      <a:pt x="39" y="46"/>
                    </a:cubicBezTo>
                    <a:cubicBezTo>
                      <a:pt x="39" y="46"/>
                      <a:pt x="39" y="46"/>
                      <a:pt x="38" y="46"/>
                    </a:cubicBezTo>
                    <a:cubicBezTo>
                      <a:pt x="38" y="46"/>
                      <a:pt x="37" y="46"/>
                      <a:pt x="37" y="46"/>
                    </a:cubicBezTo>
                    <a:cubicBezTo>
                      <a:pt x="36" y="46"/>
                      <a:pt x="35" y="46"/>
                      <a:pt x="35" y="46"/>
                    </a:cubicBezTo>
                    <a:cubicBezTo>
                      <a:pt x="35" y="46"/>
                      <a:pt x="34" y="46"/>
                      <a:pt x="34" y="46"/>
                    </a:cubicBezTo>
                    <a:cubicBezTo>
                      <a:pt x="34" y="46"/>
                      <a:pt x="34" y="46"/>
                      <a:pt x="33" y="45"/>
                    </a:cubicBezTo>
                    <a:cubicBezTo>
                      <a:pt x="33" y="45"/>
                      <a:pt x="33" y="45"/>
                      <a:pt x="33" y="45"/>
                    </a:cubicBezTo>
                    <a:cubicBezTo>
                      <a:pt x="29" y="34"/>
                      <a:pt x="29" y="34"/>
                      <a:pt x="29" y="34"/>
                    </a:cubicBezTo>
                    <a:cubicBezTo>
                      <a:pt x="10" y="34"/>
                      <a:pt x="10" y="34"/>
                      <a:pt x="10" y="34"/>
                    </a:cubicBezTo>
                    <a:cubicBezTo>
                      <a:pt x="7" y="45"/>
                      <a:pt x="7" y="45"/>
                      <a:pt x="7" y="45"/>
                    </a:cubicBezTo>
                    <a:cubicBezTo>
                      <a:pt x="7" y="45"/>
                      <a:pt x="6" y="45"/>
                      <a:pt x="6" y="45"/>
                    </a:cubicBezTo>
                    <a:cubicBezTo>
                      <a:pt x="6" y="46"/>
                      <a:pt x="6" y="46"/>
                      <a:pt x="6" y="46"/>
                    </a:cubicBezTo>
                    <a:cubicBezTo>
                      <a:pt x="6" y="46"/>
                      <a:pt x="5" y="46"/>
                      <a:pt x="5" y="46"/>
                    </a:cubicBezTo>
                    <a:cubicBezTo>
                      <a:pt x="5" y="46"/>
                      <a:pt x="4" y="46"/>
                      <a:pt x="3" y="46"/>
                    </a:cubicBezTo>
                    <a:cubicBezTo>
                      <a:pt x="3" y="46"/>
                      <a:pt x="2" y="46"/>
                      <a:pt x="2" y="46"/>
                    </a:cubicBezTo>
                    <a:cubicBezTo>
                      <a:pt x="1" y="46"/>
                      <a:pt x="1" y="46"/>
                      <a:pt x="1" y="46"/>
                    </a:cubicBezTo>
                    <a:cubicBezTo>
                      <a:pt x="1" y="45"/>
                      <a:pt x="0" y="45"/>
                      <a:pt x="0" y="45"/>
                    </a:cubicBezTo>
                    <a:cubicBezTo>
                      <a:pt x="0" y="45"/>
                      <a:pt x="1" y="44"/>
                      <a:pt x="1" y="44"/>
                    </a:cubicBezTo>
                    <a:cubicBezTo>
                      <a:pt x="16" y="1"/>
                      <a:pt x="16" y="1"/>
                      <a:pt x="16" y="1"/>
                    </a:cubicBezTo>
                    <a:cubicBezTo>
                      <a:pt x="16" y="1"/>
                      <a:pt x="16" y="1"/>
                      <a:pt x="16" y="1"/>
                    </a:cubicBezTo>
                    <a:cubicBezTo>
                      <a:pt x="17" y="1"/>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4" y="1"/>
                      <a:pt x="24" y="1"/>
                    </a:cubicBezTo>
                    <a:cubicBezTo>
                      <a:pt x="24" y="1"/>
                      <a:pt x="24" y="1"/>
                      <a:pt x="24" y="1"/>
                    </a:cubicBezTo>
                    <a:lnTo>
                      <a:pt x="39" y="44"/>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7" name="Freeform 686">
                <a:extLst>
                  <a:ext uri="{FF2B5EF4-FFF2-40B4-BE49-F238E27FC236}">
                    <a16:creationId xmlns:a16="http://schemas.microsoft.com/office/drawing/2014/main" id="{CDC11B62-E3A5-4ADC-B403-65FA6C07B436}"/>
                  </a:ext>
                </a:extLst>
              </p:cNvPr>
              <p:cNvSpPr>
                <a:spLocks/>
              </p:cNvSpPr>
              <p:nvPr userDrawn="1"/>
            </p:nvSpPr>
            <p:spPr bwMode="auto">
              <a:xfrm>
                <a:off x="6008" y="3377"/>
                <a:ext cx="37" cy="34"/>
              </a:xfrm>
              <a:custGeom>
                <a:avLst/>
                <a:gdLst>
                  <a:gd name="T0" fmla="*/ 50 w 50"/>
                  <a:gd name="T1" fmla="*/ 45 h 46"/>
                  <a:gd name="T2" fmla="*/ 50 w 50"/>
                  <a:gd name="T3" fmla="*/ 45 h 46"/>
                  <a:gd name="T4" fmla="*/ 49 w 50"/>
                  <a:gd name="T5" fmla="*/ 46 h 46"/>
                  <a:gd name="T6" fmla="*/ 48 w 50"/>
                  <a:gd name="T7" fmla="*/ 46 h 46"/>
                  <a:gd name="T8" fmla="*/ 47 w 50"/>
                  <a:gd name="T9" fmla="*/ 46 h 46"/>
                  <a:gd name="T10" fmla="*/ 45 w 50"/>
                  <a:gd name="T11" fmla="*/ 46 h 46"/>
                  <a:gd name="T12" fmla="*/ 44 w 50"/>
                  <a:gd name="T13" fmla="*/ 46 h 46"/>
                  <a:gd name="T14" fmla="*/ 44 w 50"/>
                  <a:gd name="T15" fmla="*/ 45 h 46"/>
                  <a:gd name="T16" fmla="*/ 44 w 50"/>
                  <a:gd name="T17" fmla="*/ 45 h 46"/>
                  <a:gd name="T18" fmla="*/ 44 w 50"/>
                  <a:gd name="T19" fmla="*/ 5 h 46"/>
                  <a:gd name="T20" fmla="*/ 44 w 50"/>
                  <a:gd name="T21" fmla="*/ 5 h 46"/>
                  <a:gd name="T22" fmla="*/ 28 w 50"/>
                  <a:gd name="T23" fmla="*/ 45 h 46"/>
                  <a:gd name="T24" fmla="*/ 27 w 50"/>
                  <a:gd name="T25" fmla="*/ 45 h 46"/>
                  <a:gd name="T26" fmla="*/ 27 w 50"/>
                  <a:gd name="T27" fmla="*/ 46 h 46"/>
                  <a:gd name="T28" fmla="*/ 26 w 50"/>
                  <a:gd name="T29" fmla="*/ 46 h 46"/>
                  <a:gd name="T30" fmla="*/ 25 w 50"/>
                  <a:gd name="T31" fmla="*/ 46 h 46"/>
                  <a:gd name="T32" fmla="*/ 23 w 50"/>
                  <a:gd name="T33" fmla="*/ 46 h 46"/>
                  <a:gd name="T34" fmla="*/ 22 w 50"/>
                  <a:gd name="T35" fmla="*/ 46 h 46"/>
                  <a:gd name="T36" fmla="*/ 22 w 50"/>
                  <a:gd name="T37" fmla="*/ 45 h 46"/>
                  <a:gd name="T38" fmla="*/ 22 w 50"/>
                  <a:gd name="T39" fmla="*/ 45 h 46"/>
                  <a:gd name="T40" fmla="*/ 6 w 50"/>
                  <a:gd name="T41" fmla="*/ 5 h 46"/>
                  <a:gd name="T42" fmla="*/ 6 w 50"/>
                  <a:gd name="T43" fmla="*/ 5 h 46"/>
                  <a:gd name="T44" fmla="*/ 6 w 50"/>
                  <a:gd name="T45" fmla="*/ 45 h 46"/>
                  <a:gd name="T46" fmla="*/ 6 w 50"/>
                  <a:gd name="T47" fmla="*/ 45 h 46"/>
                  <a:gd name="T48" fmla="*/ 6 w 50"/>
                  <a:gd name="T49" fmla="*/ 46 h 46"/>
                  <a:gd name="T50" fmla="*/ 5 w 50"/>
                  <a:gd name="T51" fmla="*/ 46 h 46"/>
                  <a:gd name="T52" fmla="*/ 3 w 50"/>
                  <a:gd name="T53" fmla="*/ 46 h 46"/>
                  <a:gd name="T54" fmla="*/ 2 w 50"/>
                  <a:gd name="T55" fmla="*/ 46 h 46"/>
                  <a:gd name="T56" fmla="*/ 1 w 50"/>
                  <a:gd name="T57" fmla="*/ 46 h 46"/>
                  <a:gd name="T58" fmla="*/ 0 w 50"/>
                  <a:gd name="T59" fmla="*/ 45 h 46"/>
                  <a:gd name="T60" fmla="*/ 0 w 50"/>
                  <a:gd name="T61" fmla="*/ 45 h 46"/>
                  <a:gd name="T62" fmla="*/ 0 w 50"/>
                  <a:gd name="T63" fmla="*/ 3 h 46"/>
                  <a:gd name="T64" fmla="*/ 1 w 50"/>
                  <a:gd name="T65" fmla="*/ 1 h 46"/>
                  <a:gd name="T66" fmla="*/ 3 w 50"/>
                  <a:gd name="T67" fmla="*/ 0 h 46"/>
                  <a:gd name="T68" fmla="*/ 6 w 50"/>
                  <a:gd name="T69" fmla="*/ 0 h 46"/>
                  <a:gd name="T70" fmla="*/ 8 w 50"/>
                  <a:gd name="T71" fmla="*/ 0 h 46"/>
                  <a:gd name="T72" fmla="*/ 10 w 50"/>
                  <a:gd name="T73" fmla="*/ 1 h 46"/>
                  <a:gd name="T74" fmla="*/ 11 w 50"/>
                  <a:gd name="T75" fmla="*/ 2 h 46"/>
                  <a:gd name="T76" fmla="*/ 12 w 50"/>
                  <a:gd name="T77" fmla="*/ 4 h 46"/>
                  <a:gd name="T78" fmla="*/ 25 w 50"/>
                  <a:gd name="T79" fmla="*/ 37 h 46"/>
                  <a:gd name="T80" fmla="*/ 25 w 50"/>
                  <a:gd name="T81" fmla="*/ 37 h 46"/>
                  <a:gd name="T82" fmla="*/ 39 w 50"/>
                  <a:gd name="T83" fmla="*/ 4 h 46"/>
                  <a:gd name="T84" fmla="*/ 39 w 50"/>
                  <a:gd name="T85" fmla="*/ 2 h 46"/>
                  <a:gd name="T86" fmla="*/ 40 w 50"/>
                  <a:gd name="T87" fmla="*/ 1 h 46"/>
                  <a:gd name="T88" fmla="*/ 42 w 50"/>
                  <a:gd name="T89" fmla="*/ 0 h 46"/>
                  <a:gd name="T90" fmla="*/ 43 w 50"/>
                  <a:gd name="T91" fmla="*/ 0 h 46"/>
                  <a:gd name="T92" fmla="*/ 47 w 50"/>
                  <a:gd name="T93" fmla="*/ 0 h 46"/>
                  <a:gd name="T94" fmla="*/ 48 w 50"/>
                  <a:gd name="T95" fmla="*/ 0 h 46"/>
                  <a:gd name="T96" fmla="*/ 49 w 50"/>
                  <a:gd name="T97" fmla="*/ 1 h 46"/>
                  <a:gd name="T98" fmla="*/ 49 w 50"/>
                  <a:gd name="T99" fmla="*/ 2 h 46"/>
                  <a:gd name="T100" fmla="*/ 50 w 50"/>
                  <a:gd name="T101" fmla="*/ 3 h 46"/>
                  <a:gd name="T102" fmla="*/ 50 w 50"/>
                  <a:gd name="T10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 h="46">
                    <a:moveTo>
                      <a:pt x="50" y="45"/>
                    </a:moveTo>
                    <a:cubicBezTo>
                      <a:pt x="50" y="45"/>
                      <a:pt x="50" y="45"/>
                      <a:pt x="50" y="45"/>
                    </a:cubicBezTo>
                    <a:cubicBezTo>
                      <a:pt x="49" y="45"/>
                      <a:pt x="49" y="46"/>
                      <a:pt x="49" y="46"/>
                    </a:cubicBezTo>
                    <a:cubicBezTo>
                      <a:pt x="49" y="46"/>
                      <a:pt x="48" y="46"/>
                      <a:pt x="48" y="46"/>
                    </a:cubicBezTo>
                    <a:cubicBezTo>
                      <a:pt x="48" y="46"/>
                      <a:pt x="47" y="46"/>
                      <a:pt x="47" y="46"/>
                    </a:cubicBezTo>
                    <a:cubicBezTo>
                      <a:pt x="46" y="46"/>
                      <a:pt x="46" y="46"/>
                      <a:pt x="45" y="46"/>
                    </a:cubicBezTo>
                    <a:cubicBezTo>
                      <a:pt x="45" y="46"/>
                      <a:pt x="44" y="46"/>
                      <a:pt x="44" y="46"/>
                    </a:cubicBezTo>
                    <a:cubicBezTo>
                      <a:pt x="44" y="46"/>
                      <a:pt x="44" y="45"/>
                      <a:pt x="44" y="45"/>
                    </a:cubicBezTo>
                    <a:cubicBezTo>
                      <a:pt x="44" y="45"/>
                      <a:pt x="44" y="45"/>
                      <a:pt x="44" y="45"/>
                    </a:cubicBezTo>
                    <a:cubicBezTo>
                      <a:pt x="44" y="5"/>
                      <a:pt x="44" y="5"/>
                      <a:pt x="44" y="5"/>
                    </a:cubicBezTo>
                    <a:cubicBezTo>
                      <a:pt x="44" y="5"/>
                      <a:pt x="44" y="5"/>
                      <a:pt x="44" y="5"/>
                    </a:cubicBezTo>
                    <a:cubicBezTo>
                      <a:pt x="28" y="45"/>
                      <a:pt x="28" y="45"/>
                      <a:pt x="28" y="45"/>
                    </a:cubicBezTo>
                    <a:cubicBezTo>
                      <a:pt x="27" y="45"/>
                      <a:pt x="27" y="45"/>
                      <a:pt x="27" y="45"/>
                    </a:cubicBezTo>
                    <a:cubicBezTo>
                      <a:pt x="27" y="46"/>
                      <a:pt x="27" y="46"/>
                      <a:pt x="27" y="46"/>
                    </a:cubicBezTo>
                    <a:cubicBezTo>
                      <a:pt x="26" y="46"/>
                      <a:pt x="26" y="46"/>
                      <a:pt x="26" y="46"/>
                    </a:cubicBezTo>
                    <a:cubicBezTo>
                      <a:pt x="25" y="46"/>
                      <a:pt x="25" y="46"/>
                      <a:pt x="25" y="46"/>
                    </a:cubicBezTo>
                    <a:cubicBezTo>
                      <a:pt x="24" y="46"/>
                      <a:pt x="24" y="46"/>
                      <a:pt x="23" y="46"/>
                    </a:cubicBezTo>
                    <a:cubicBezTo>
                      <a:pt x="23" y="46"/>
                      <a:pt x="23" y="46"/>
                      <a:pt x="22" y="46"/>
                    </a:cubicBezTo>
                    <a:cubicBezTo>
                      <a:pt x="22" y="46"/>
                      <a:pt x="22" y="46"/>
                      <a:pt x="22" y="45"/>
                    </a:cubicBezTo>
                    <a:cubicBezTo>
                      <a:pt x="22" y="45"/>
                      <a:pt x="22" y="45"/>
                      <a:pt x="22" y="45"/>
                    </a:cubicBezTo>
                    <a:cubicBezTo>
                      <a:pt x="6" y="5"/>
                      <a:pt x="6" y="5"/>
                      <a:pt x="6" y="5"/>
                    </a:cubicBezTo>
                    <a:cubicBezTo>
                      <a:pt x="6" y="5"/>
                      <a:pt x="6" y="5"/>
                      <a:pt x="6" y="5"/>
                    </a:cubicBezTo>
                    <a:cubicBezTo>
                      <a:pt x="6" y="45"/>
                      <a:pt x="6" y="45"/>
                      <a:pt x="6" y="45"/>
                    </a:cubicBezTo>
                    <a:cubicBezTo>
                      <a:pt x="6" y="45"/>
                      <a:pt x="6" y="45"/>
                      <a:pt x="6" y="45"/>
                    </a:cubicBezTo>
                    <a:cubicBezTo>
                      <a:pt x="6" y="45"/>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5"/>
                      <a:pt x="0" y="45"/>
                    </a:cubicBezTo>
                    <a:cubicBezTo>
                      <a:pt x="0" y="45"/>
                      <a:pt x="0" y="45"/>
                      <a:pt x="0" y="45"/>
                    </a:cubicBezTo>
                    <a:cubicBezTo>
                      <a:pt x="0" y="3"/>
                      <a:pt x="0" y="3"/>
                      <a:pt x="0" y="3"/>
                    </a:cubicBezTo>
                    <a:cubicBezTo>
                      <a:pt x="0" y="2"/>
                      <a:pt x="0" y="1"/>
                      <a:pt x="1" y="1"/>
                    </a:cubicBezTo>
                    <a:cubicBezTo>
                      <a:pt x="2" y="0"/>
                      <a:pt x="2" y="0"/>
                      <a:pt x="3" y="0"/>
                    </a:cubicBezTo>
                    <a:cubicBezTo>
                      <a:pt x="6" y="0"/>
                      <a:pt x="6" y="0"/>
                      <a:pt x="6" y="0"/>
                    </a:cubicBezTo>
                    <a:cubicBezTo>
                      <a:pt x="7" y="0"/>
                      <a:pt x="8" y="0"/>
                      <a:pt x="8" y="0"/>
                    </a:cubicBezTo>
                    <a:cubicBezTo>
                      <a:pt x="9" y="1"/>
                      <a:pt x="10" y="1"/>
                      <a:pt x="10" y="1"/>
                    </a:cubicBezTo>
                    <a:cubicBezTo>
                      <a:pt x="10" y="1"/>
                      <a:pt x="11" y="2"/>
                      <a:pt x="11" y="2"/>
                    </a:cubicBezTo>
                    <a:cubicBezTo>
                      <a:pt x="11" y="3"/>
                      <a:pt x="12" y="3"/>
                      <a:pt x="12" y="4"/>
                    </a:cubicBezTo>
                    <a:cubicBezTo>
                      <a:pt x="25" y="37"/>
                      <a:pt x="25" y="37"/>
                      <a:pt x="25" y="37"/>
                    </a:cubicBezTo>
                    <a:cubicBezTo>
                      <a:pt x="25" y="37"/>
                      <a:pt x="25" y="37"/>
                      <a:pt x="25" y="37"/>
                    </a:cubicBezTo>
                    <a:cubicBezTo>
                      <a:pt x="39" y="4"/>
                      <a:pt x="39" y="4"/>
                      <a:pt x="39" y="4"/>
                    </a:cubicBezTo>
                    <a:cubicBezTo>
                      <a:pt x="39" y="3"/>
                      <a:pt x="39" y="3"/>
                      <a:pt x="39" y="2"/>
                    </a:cubicBezTo>
                    <a:cubicBezTo>
                      <a:pt x="40" y="2"/>
                      <a:pt x="40" y="1"/>
                      <a:pt x="40" y="1"/>
                    </a:cubicBezTo>
                    <a:cubicBezTo>
                      <a:pt x="41" y="1"/>
                      <a:pt x="41" y="1"/>
                      <a:pt x="42" y="0"/>
                    </a:cubicBezTo>
                    <a:cubicBezTo>
                      <a:pt x="42" y="0"/>
                      <a:pt x="43" y="0"/>
                      <a:pt x="43" y="0"/>
                    </a:cubicBezTo>
                    <a:cubicBezTo>
                      <a:pt x="47" y="0"/>
                      <a:pt x="47" y="0"/>
                      <a:pt x="47" y="0"/>
                    </a:cubicBezTo>
                    <a:cubicBezTo>
                      <a:pt x="47" y="0"/>
                      <a:pt x="48" y="0"/>
                      <a:pt x="48" y="0"/>
                    </a:cubicBezTo>
                    <a:cubicBezTo>
                      <a:pt x="48" y="1"/>
                      <a:pt x="49" y="1"/>
                      <a:pt x="49" y="1"/>
                    </a:cubicBezTo>
                    <a:cubicBezTo>
                      <a:pt x="49" y="1"/>
                      <a:pt x="49" y="1"/>
                      <a:pt x="49" y="2"/>
                    </a:cubicBezTo>
                    <a:cubicBezTo>
                      <a:pt x="50" y="2"/>
                      <a:pt x="50" y="3"/>
                      <a:pt x="50" y="3"/>
                    </a:cubicBezTo>
                    <a:lnTo>
                      <a:pt x="50"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8" name="Freeform 687">
                <a:extLst>
                  <a:ext uri="{FF2B5EF4-FFF2-40B4-BE49-F238E27FC236}">
                    <a16:creationId xmlns:a16="http://schemas.microsoft.com/office/drawing/2014/main" id="{810CFBA5-5F00-4001-8BAA-BEB2CD43E9B1}"/>
                  </a:ext>
                </a:extLst>
              </p:cNvPr>
              <p:cNvSpPr>
                <a:spLocks noEditPoints="1"/>
              </p:cNvSpPr>
              <p:nvPr userDrawn="1"/>
            </p:nvSpPr>
            <p:spPr bwMode="auto">
              <a:xfrm>
                <a:off x="6052" y="3377"/>
                <a:ext cx="31" cy="34"/>
              </a:xfrm>
              <a:custGeom>
                <a:avLst/>
                <a:gdLst>
                  <a:gd name="T0" fmla="*/ 41 w 41"/>
                  <a:gd name="T1" fmla="*/ 22 h 46"/>
                  <a:gd name="T2" fmla="*/ 40 w 41"/>
                  <a:gd name="T3" fmla="*/ 32 h 46"/>
                  <a:gd name="T4" fmla="*/ 36 w 41"/>
                  <a:gd name="T5" fmla="*/ 40 h 46"/>
                  <a:gd name="T6" fmla="*/ 29 w 41"/>
                  <a:gd name="T7" fmla="*/ 45 h 46"/>
                  <a:gd name="T8" fmla="*/ 20 w 41"/>
                  <a:gd name="T9" fmla="*/ 46 h 46"/>
                  <a:gd name="T10" fmla="*/ 11 w 41"/>
                  <a:gd name="T11" fmla="*/ 45 h 46"/>
                  <a:gd name="T12" fmla="*/ 5 w 41"/>
                  <a:gd name="T13" fmla="*/ 40 h 46"/>
                  <a:gd name="T14" fmla="*/ 1 w 41"/>
                  <a:gd name="T15" fmla="*/ 33 h 46"/>
                  <a:gd name="T16" fmla="*/ 0 w 41"/>
                  <a:gd name="T17" fmla="*/ 23 h 46"/>
                  <a:gd name="T18" fmla="*/ 2 w 41"/>
                  <a:gd name="T19" fmla="*/ 13 h 46"/>
                  <a:gd name="T20" fmla="*/ 5 w 41"/>
                  <a:gd name="T21" fmla="*/ 6 h 46"/>
                  <a:gd name="T22" fmla="*/ 12 w 41"/>
                  <a:gd name="T23" fmla="*/ 1 h 46"/>
                  <a:gd name="T24" fmla="*/ 21 w 41"/>
                  <a:gd name="T25" fmla="*/ 0 h 46"/>
                  <a:gd name="T26" fmla="*/ 30 w 41"/>
                  <a:gd name="T27" fmla="*/ 1 h 46"/>
                  <a:gd name="T28" fmla="*/ 36 w 41"/>
                  <a:gd name="T29" fmla="*/ 6 h 46"/>
                  <a:gd name="T30" fmla="*/ 40 w 41"/>
                  <a:gd name="T31" fmla="*/ 13 h 46"/>
                  <a:gd name="T32" fmla="*/ 41 w 41"/>
                  <a:gd name="T33" fmla="*/ 22 h 46"/>
                  <a:gd name="T34" fmla="*/ 34 w 41"/>
                  <a:gd name="T35" fmla="*/ 23 h 46"/>
                  <a:gd name="T36" fmla="*/ 34 w 41"/>
                  <a:gd name="T37" fmla="*/ 16 h 46"/>
                  <a:gd name="T38" fmla="*/ 32 w 41"/>
                  <a:gd name="T39" fmla="*/ 10 h 46"/>
                  <a:gd name="T40" fmla="*/ 27 w 41"/>
                  <a:gd name="T41" fmla="*/ 6 h 46"/>
                  <a:gd name="T42" fmla="*/ 21 w 41"/>
                  <a:gd name="T43" fmla="*/ 5 h 46"/>
                  <a:gd name="T44" fmla="*/ 14 w 41"/>
                  <a:gd name="T45" fmla="*/ 6 h 46"/>
                  <a:gd name="T46" fmla="*/ 10 w 41"/>
                  <a:gd name="T47" fmla="*/ 10 h 46"/>
                  <a:gd name="T48" fmla="*/ 7 w 41"/>
                  <a:gd name="T49" fmla="*/ 16 h 46"/>
                  <a:gd name="T50" fmla="*/ 7 w 41"/>
                  <a:gd name="T51" fmla="*/ 23 h 46"/>
                  <a:gd name="T52" fmla="*/ 7 w 41"/>
                  <a:gd name="T53" fmla="*/ 30 h 46"/>
                  <a:gd name="T54" fmla="*/ 10 w 41"/>
                  <a:gd name="T55" fmla="*/ 36 h 46"/>
                  <a:gd name="T56" fmla="*/ 14 w 41"/>
                  <a:gd name="T57" fmla="*/ 40 h 46"/>
                  <a:gd name="T58" fmla="*/ 20 w 41"/>
                  <a:gd name="T59" fmla="*/ 41 h 46"/>
                  <a:gd name="T60" fmla="*/ 27 w 41"/>
                  <a:gd name="T61" fmla="*/ 40 h 46"/>
                  <a:gd name="T62" fmla="*/ 31 w 41"/>
                  <a:gd name="T63" fmla="*/ 36 h 46"/>
                  <a:gd name="T64" fmla="*/ 34 w 41"/>
                  <a:gd name="T65" fmla="*/ 30 h 46"/>
                  <a:gd name="T66" fmla="*/ 34 w 41"/>
                  <a:gd name="T6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6">
                    <a:moveTo>
                      <a:pt x="41" y="22"/>
                    </a:moveTo>
                    <a:cubicBezTo>
                      <a:pt x="41" y="26"/>
                      <a:pt x="40" y="29"/>
                      <a:pt x="40" y="32"/>
                    </a:cubicBezTo>
                    <a:cubicBezTo>
                      <a:pt x="39" y="35"/>
                      <a:pt x="37" y="38"/>
                      <a:pt x="36" y="40"/>
                    </a:cubicBezTo>
                    <a:cubicBezTo>
                      <a:pt x="34" y="42"/>
                      <a:pt x="32" y="44"/>
                      <a:pt x="29" y="45"/>
                    </a:cubicBezTo>
                    <a:cubicBezTo>
                      <a:pt x="27" y="46"/>
                      <a:pt x="24" y="46"/>
                      <a:pt x="20" y="46"/>
                    </a:cubicBezTo>
                    <a:cubicBezTo>
                      <a:pt x="17" y="46"/>
                      <a:pt x="14" y="46"/>
                      <a:pt x="11" y="45"/>
                    </a:cubicBezTo>
                    <a:cubicBezTo>
                      <a:pt x="9" y="44"/>
                      <a:pt x="7" y="42"/>
                      <a:pt x="5" y="40"/>
                    </a:cubicBezTo>
                    <a:cubicBezTo>
                      <a:pt x="3" y="39"/>
                      <a:pt x="2" y="36"/>
                      <a:pt x="1" y="33"/>
                    </a:cubicBezTo>
                    <a:cubicBezTo>
                      <a:pt x="1" y="30"/>
                      <a:pt x="0" y="27"/>
                      <a:pt x="0" y="23"/>
                    </a:cubicBezTo>
                    <a:cubicBezTo>
                      <a:pt x="0" y="20"/>
                      <a:pt x="1" y="16"/>
                      <a:pt x="2" y="13"/>
                    </a:cubicBezTo>
                    <a:cubicBezTo>
                      <a:pt x="2" y="11"/>
                      <a:pt x="4" y="8"/>
                      <a:pt x="5" y="6"/>
                    </a:cubicBezTo>
                    <a:cubicBezTo>
                      <a:pt x="7" y="4"/>
                      <a:pt x="9" y="2"/>
                      <a:pt x="12" y="1"/>
                    </a:cubicBezTo>
                    <a:cubicBezTo>
                      <a:pt x="15" y="0"/>
                      <a:pt x="18" y="0"/>
                      <a:pt x="21" y="0"/>
                    </a:cubicBezTo>
                    <a:cubicBezTo>
                      <a:pt x="24" y="0"/>
                      <a:pt x="27" y="0"/>
                      <a:pt x="30" y="1"/>
                    </a:cubicBezTo>
                    <a:cubicBezTo>
                      <a:pt x="32" y="2"/>
                      <a:pt x="34" y="4"/>
                      <a:pt x="36" y="6"/>
                    </a:cubicBezTo>
                    <a:cubicBezTo>
                      <a:pt x="38" y="7"/>
                      <a:pt x="39" y="10"/>
                      <a:pt x="40" y="13"/>
                    </a:cubicBezTo>
                    <a:cubicBezTo>
                      <a:pt x="40" y="16"/>
                      <a:pt x="41" y="19"/>
                      <a:pt x="41" y="22"/>
                    </a:cubicBezTo>
                    <a:close/>
                    <a:moveTo>
                      <a:pt x="34" y="23"/>
                    </a:moveTo>
                    <a:cubicBezTo>
                      <a:pt x="34" y="20"/>
                      <a:pt x="34" y="18"/>
                      <a:pt x="34" y="16"/>
                    </a:cubicBezTo>
                    <a:cubicBezTo>
                      <a:pt x="33" y="14"/>
                      <a:pt x="33" y="12"/>
                      <a:pt x="32" y="10"/>
                    </a:cubicBezTo>
                    <a:cubicBezTo>
                      <a:pt x="30" y="8"/>
                      <a:pt x="29" y="7"/>
                      <a:pt x="27" y="6"/>
                    </a:cubicBezTo>
                    <a:cubicBezTo>
                      <a:pt x="25" y="5"/>
                      <a:pt x="23" y="5"/>
                      <a:pt x="21" y="5"/>
                    </a:cubicBezTo>
                    <a:cubicBezTo>
                      <a:pt x="18" y="5"/>
                      <a:pt x="16" y="5"/>
                      <a:pt x="14" y="6"/>
                    </a:cubicBezTo>
                    <a:cubicBezTo>
                      <a:pt x="12" y="7"/>
                      <a:pt x="11" y="9"/>
                      <a:pt x="10" y="10"/>
                    </a:cubicBezTo>
                    <a:cubicBezTo>
                      <a:pt x="9" y="12"/>
                      <a:pt x="8" y="14"/>
                      <a:pt x="7" y="16"/>
                    </a:cubicBezTo>
                    <a:cubicBezTo>
                      <a:pt x="7" y="18"/>
                      <a:pt x="7" y="20"/>
                      <a:pt x="7" y="23"/>
                    </a:cubicBezTo>
                    <a:cubicBezTo>
                      <a:pt x="7" y="26"/>
                      <a:pt x="7" y="28"/>
                      <a:pt x="7" y="30"/>
                    </a:cubicBezTo>
                    <a:cubicBezTo>
                      <a:pt x="8" y="32"/>
                      <a:pt x="8" y="34"/>
                      <a:pt x="10" y="36"/>
                    </a:cubicBezTo>
                    <a:cubicBezTo>
                      <a:pt x="11" y="38"/>
                      <a:pt x="12" y="39"/>
                      <a:pt x="14" y="40"/>
                    </a:cubicBezTo>
                    <a:cubicBezTo>
                      <a:pt x="16" y="41"/>
                      <a:pt x="18" y="41"/>
                      <a:pt x="20" y="41"/>
                    </a:cubicBezTo>
                    <a:cubicBezTo>
                      <a:pt x="23" y="41"/>
                      <a:pt x="25" y="41"/>
                      <a:pt x="27" y="40"/>
                    </a:cubicBezTo>
                    <a:cubicBezTo>
                      <a:pt x="29" y="39"/>
                      <a:pt x="30" y="37"/>
                      <a:pt x="31" y="36"/>
                    </a:cubicBezTo>
                    <a:cubicBezTo>
                      <a:pt x="33" y="34"/>
                      <a:pt x="33" y="32"/>
                      <a:pt x="34" y="30"/>
                    </a:cubicBezTo>
                    <a:cubicBezTo>
                      <a:pt x="34" y="28"/>
                      <a:pt x="34" y="25"/>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9" name="Freeform 688">
                <a:extLst>
                  <a:ext uri="{FF2B5EF4-FFF2-40B4-BE49-F238E27FC236}">
                    <a16:creationId xmlns:a16="http://schemas.microsoft.com/office/drawing/2014/main" id="{163D3F2C-0FB3-4A88-889A-4ACB29A49AB8}"/>
                  </a:ext>
                </a:extLst>
              </p:cNvPr>
              <p:cNvSpPr>
                <a:spLocks/>
              </p:cNvSpPr>
              <p:nvPr userDrawn="1"/>
            </p:nvSpPr>
            <p:spPr bwMode="auto">
              <a:xfrm>
                <a:off x="6090" y="3377"/>
                <a:ext cx="26" cy="34"/>
              </a:xfrm>
              <a:custGeom>
                <a:avLst/>
                <a:gdLst>
                  <a:gd name="T0" fmla="*/ 35 w 35"/>
                  <a:gd name="T1" fmla="*/ 43 h 46"/>
                  <a:gd name="T2" fmla="*/ 35 w 35"/>
                  <a:gd name="T3" fmla="*/ 44 h 46"/>
                  <a:gd name="T4" fmla="*/ 34 w 35"/>
                  <a:gd name="T5" fmla="*/ 45 h 46"/>
                  <a:gd name="T6" fmla="*/ 33 w 35"/>
                  <a:gd name="T7" fmla="*/ 46 h 46"/>
                  <a:gd name="T8" fmla="*/ 32 w 35"/>
                  <a:gd name="T9" fmla="*/ 46 h 46"/>
                  <a:gd name="T10" fmla="*/ 30 w 35"/>
                  <a:gd name="T11" fmla="*/ 46 h 46"/>
                  <a:gd name="T12" fmla="*/ 29 w 35"/>
                  <a:gd name="T13" fmla="*/ 46 h 46"/>
                  <a:gd name="T14" fmla="*/ 27 w 35"/>
                  <a:gd name="T15" fmla="*/ 45 h 46"/>
                  <a:gd name="T16" fmla="*/ 26 w 35"/>
                  <a:gd name="T17" fmla="*/ 44 h 46"/>
                  <a:gd name="T18" fmla="*/ 25 w 35"/>
                  <a:gd name="T19" fmla="*/ 41 h 46"/>
                  <a:gd name="T20" fmla="*/ 11 w 35"/>
                  <a:gd name="T21" fmla="*/ 15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6 h 46"/>
                  <a:gd name="T38" fmla="*/ 5 w 35"/>
                  <a:gd name="T39" fmla="*/ 46 h 46"/>
                  <a:gd name="T40" fmla="*/ 3 w 35"/>
                  <a:gd name="T41" fmla="*/ 46 h 46"/>
                  <a:gd name="T42" fmla="*/ 2 w 35"/>
                  <a:gd name="T43" fmla="*/ 46 h 46"/>
                  <a:gd name="T44" fmla="*/ 1 w 35"/>
                  <a:gd name="T45" fmla="*/ 46 h 46"/>
                  <a:gd name="T46" fmla="*/ 1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8 w 35"/>
                  <a:gd name="T59" fmla="*/ 0 h 46"/>
                  <a:gd name="T60" fmla="*/ 9 w 35"/>
                  <a:gd name="T61" fmla="*/ 1 h 46"/>
                  <a:gd name="T62" fmla="*/ 10 w 35"/>
                  <a:gd name="T63" fmla="*/ 2 h 46"/>
                  <a:gd name="T64" fmla="*/ 11 w 35"/>
                  <a:gd name="T65" fmla="*/ 4 h 46"/>
                  <a:gd name="T66" fmla="*/ 22 w 35"/>
                  <a:gd name="T67" fmla="*/ 24 h 46"/>
                  <a:gd name="T68" fmla="*/ 24 w 35"/>
                  <a:gd name="T69" fmla="*/ 27 h 46"/>
                  <a:gd name="T70" fmla="*/ 26 w 35"/>
                  <a:gd name="T71" fmla="*/ 31 h 46"/>
                  <a:gd name="T72" fmla="*/ 27 w 35"/>
                  <a:gd name="T73" fmla="*/ 34 h 46"/>
                  <a:gd name="T74" fmla="*/ 29 w 35"/>
                  <a:gd name="T75" fmla="*/ 38 h 46"/>
                  <a:gd name="T76" fmla="*/ 29 w 35"/>
                  <a:gd name="T77" fmla="*/ 38 h 46"/>
                  <a:gd name="T78" fmla="*/ 29 w 35"/>
                  <a:gd name="T79" fmla="*/ 32 h 46"/>
                  <a:gd name="T80" fmla="*/ 29 w 35"/>
                  <a:gd name="T81" fmla="*/ 26 h 46"/>
                  <a:gd name="T82" fmla="*/ 29 w 35"/>
                  <a:gd name="T83" fmla="*/ 1 h 46"/>
                  <a:gd name="T84" fmla="*/ 29 w 35"/>
                  <a:gd name="T85" fmla="*/ 1 h 46"/>
                  <a:gd name="T86" fmla="*/ 29 w 35"/>
                  <a:gd name="T87" fmla="*/ 0 h 46"/>
                  <a:gd name="T88" fmla="*/ 30 w 35"/>
                  <a:gd name="T89" fmla="*/ 0 h 46"/>
                  <a:gd name="T90" fmla="*/ 32 w 35"/>
                  <a:gd name="T91" fmla="*/ 0 h 46"/>
                  <a:gd name="T92" fmla="*/ 33 w 35"/>
                  <a:gd name="T93" fmla="*/ 0 h 46"/>
                  <a:gd name="T94" fmla="*/ 34 w 35"/>
                  <a:gd name="T95" fmla="*/ 0 h 46"/>
                  <a:gd name="T96" fmla="*/ 35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5" y="44"/>
                      <a:pt x="35" y="44"/>
                    </a:cubicBezTo>
                    <a:cubicBezTo>
                      <a:pt x="34" y="45"/>
                      <a:pt x="34" y="45"/>
                      <a:pt x="34" y="45"/>
                    </a:cubicBezTo>
                    <a:cubicBezTo>
                      <a:pt x="34" y="45"/>
                      <a:pt x="33" y="46"/>
                      <a:pt x="33" y="46"/>
                    </a:cubicBezTo>
                    <a:cubicBezTo>
                      <a:pt x="33" y="46"/>
                      <a:pt x="32" y="46"/>
                      <a:pt x="32" y="46"/>
                    </a:cubicBezTo>
                    <a:cubicBezTo>
                      <a:pt x="30" y="46"/>
                      <a:pt x="30" y="46"/>
                      <a:pt x="30" y="46"/>
                    </a:cubicBezTo>
                    <a:cubicBezTo>
                      <a:pt x="30" y="46"/>
                      <a:pt x="29" y="46"/>
                      <a:pt x="29" y="46"/>
                    </a:cubicBezTo>
                    <a:cubicBezTo>
                      <a:pt x="28" y="46"/>
                      <a:pt x="28" y="45"/>
                      <a:pt x="27" y="45"/>
                    </a:cubicBezTo>
                    <a:cubicBezTo>
                      <a:pt x="27" y="45"/>
                      <a:pt x="26" y="44"/>
                      <a:pt x="26" y="44"/>
                    </a:cubicBezTo>
                    <a:cubicBezTo>
                      <a:pt x="25" y="43"/>
                      <a:pt x="25" y="42"/>
                      <a:pt x="25" y="41"/>
                    </a:cubicBezTo>
                    <a:cubicBezTo>
                      <a:pt x="11" y="15"/>
                      <a:pt x="11" y="15"/>
                      <a:pt x="11" y="15"/>
                    </a:cubicBezTo>
                    <a:cubicBezTo>
                      <a:pt x="10" y="14"/>
                      <a:pt x="9" y="13"/>
                      <a:pt x="8" y="11"/>
                    </a:cubicBezTo>
                    <a:cubicBezTo>
                      <a:pt x="8"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5"/>
                      <a:pt x="6" y="46"/>
                      <a:pt x="6" y="46"/>
                    </a:cubicBezTo>
                    <a:cubicBezTo>
                      <a:pt x="6" y="46"/>
                      <a:pt x="5" y="46"/>
                      <a:pt x="5" y="46"/>
                    </a:cubicBezTo>
                    <a:cubicBezTo>
                      <a:pt x="5" y="46"/>
                      <a:pt x="4" y="46"/>
                      <a:pt x="3" y="46"/>
                    </a:cubicBezTo>
                    <a:cubicBezTo>
                      <a:pt x="3" y="46"/>
                      <a:pt x="2" y="46"/>
                      <a:pt x="2" y="46"/>
                    </a:cubicBezTo>
                    <a:cubicBezTo>
                      <a:pt x="2" y="46"/>
                      <a:pt x="1" y="46"/>
                      <a:pt x="1" y="46"/>
                    </a:cubicBezTo>
                    <a:cubicBezTo>
                      <a:pt x="1" y="46"/>
                      <a:pt x="1" y="45"/>
                      <a:pt x="1" y="45"/>
                    </a:cubicBezTo>
                    <a:cubicBezTo>
                      <a:pt x="0" y="45"/>
                      <a:pt x="0" y="45"/>
                      <a:pt x="0" y="45"/>
                    </a:cubicBezTo>
                    <a:cubicBezTo>
                      <a:pt x="0" y="3"/>
                      <a:pt x="0" y="3"/>
                      <a:pt x="0" y="3"/>
                    </a:cubicBezTo>
                    <a:cubicBezTo>
                      <a:pt x="0" y="2"/>
                      <a:pt x="1" y="1"/>
                      <a:pt x="1" y="1"/>
                    </a:cubicBezTo>
                    <a:cubicBezTo>
                      <a:pt x="2" y="0"/>
                      <a:pt x="2" y="0"/>
                      <a:pt x="3" y="0"/>
                    </a:cubicBezTo>
                    <a:cubicBezTo>
                      <a:pt x="6" y="0"/>
                      <a:pt x="6" y="0"/>
                      <a:pt x="6" y="0"/>
                    </a:cubicBezTo>
                    <a:cubicBezTo>
                      <a:pt x="7" y="0"/>
                      <a:pt x="7" y="0"/>
                      <a:pt x="8" y="0"/>
                    </a:cubicBezTo>
                    <a:cubicBezTo>
                      <a:pt x="8" y="1"/>
                      <a:pt x="9" y="1"/>
                      <a:pt x="9" y="1"/>
                    </a:cubicBezTo>
                    <a:cubicBezTo>
                      <a:pt x="9" y="1"/>
                      <a:pt x="10" y="2"/>
                      <a:pt x="10" y="2"/>
                    </a:cubicBezTo>
                    <a:cubicBezTo>
                      <a:pt x="10" y="3"/>
                      <a:pt x="11" y="3"/>
                      <a:pt x="11" y="4"/>
                    </a:cubicBezTo>
                    <a:cubicBezTo>
                      <a:pt x="22" y="24"/>
                      <a:pt x="22" y="24"/>
                      <a:pt x="22" y="24"/>
                    </a:cubicBezTo>
                    <a:cubicBezTo>
                      <a:pt x="23" y="25"/>
                      <a:pt x="23" y="26"/>
                      <a:pt x="24" y="27"/>
                    </a:cubicBezTo>
                    <a:cubicBezTo>
                      <a:pt x="24" y="29"/>
                      <a:pt x="25" y="30"/>
                      <a:pt x="26" y="31"/>
                    </a:cubicBezTo>
                    <a:cubicBezTo>
                      <a:pt x="26" y="32"/>
                      <a:pt x="27" y="33"/>
                      <a:pt x="27" y="34"/>
                    </a:cubicBezTo>
                    <a:cubicBezTo>
                      <a:pt x="28" y="35"/>
                      <a:pt x="28" y="36"/>
                      <a:pt x="29" y="38"/>
                    </a:cubicBezTo>
                    <a:cubicBezTo>
                      <a:pt x="29" y="38"/>
                      <a:pt x="29" y="38"/>
                      <a:pt x="29" y="38"/>
                    </a:cubicBezTo>
                    <a:cubicBezTo>
                      <a:pt x="29" y="36"/>
                      <a:pt x="29" y="34"/>
                      <a:pt x="29" y="32"/>
                    </a:cubicBezTo>
                    <a:cubicBezTo>
                      <a:pt x="29" y="30"/>
                      <a:pt x="29" y="28"/>
                      <a:pt x="29" y="26"/>
                    </a:cubicBezTo>
                    <a:cubicBezTo>
                      <a:pt x="29" y="1"/>
                      <a:pt x="29" y="1"/>
                      <a:pt x="29" y="1"/>
                    </a:cubicBezTo>
                    <a:cubicBezTo>
                      <a:pt x="29" y="1"/>
                      <a:pt x="29" y="1"/>
                      <a:pt x="29" y="1"/>
                    </a:cubicBezTo>
                    <a:cubicBezTo>
                      <a:pt x="29" y="1"/>
                      <a:pt x="29" y="1"/>
                      <a:pt x="29" y="0"/>
                    </a:cubicBezTo>
                    <a:cubicBezTo>
                      <a:pt x="30" y="0"/>
                      <a:pt x="30" y="0"/>
                      <a:pt x="30" y="0"/>
                    </a:cubicBezTo>
                    <a:cubicBezTo>
                      <a:pt x="31" y="0"/>
                      <a:pt x="31" y="0"/>
                      <a:pt x="32" y="0"/>
                    </a:cubicBezTo>
                    <a:cubicBezTo>
                      <a:pt x="32" y="0"/>
                      <a:pt x="33" y="0"/>
                      <a:pt x="33" y="0"/>
                    </a:cubicBezTo>
                    <a:cubicBezTo>
                      <a:pt x="34" y="0"/>
                      <a:pt x="34" y="0"/>
                      <a:pt x="34" y="0"/>
                    </a:cubicBezTo>
                    <a:cubicBezTo>
                      <a:pt x="34" y="1"/>
                      <a:pt x="35" y="1"/>
                      <a:pt x="35"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0" name="Freeform 689">
                <a:extLst>
                  <a:ext uri="{FF2B5EF4-FFF2-40B4-BE49-F238E27FC236}">
                    <a16:creationId xmlns:a16="http://schemas.microsoft.com/office/drawing/2014/main" id="{FDBECC10-2BEE-4288-AA31-FDCB90B14DB8}"/>
                  </a:ext>
                </a:extLst>
              </p:cNvPr>
              <p:cNvSpPr>
                <a:spLocks/>
              </p:cNvSpPr>
              <p:nvPr userDrawn="1"/>
            </p:nvSpPr>
            <p:spPr bwMode="auto">
              <a:xfrm>
                <a:off x="6121" y="3377"/>
                <a:ext cx="25" cy="34"/>
              </a:xfrm>
              <a:custGeom>
                <a:avLst/>
                <a:gdLst>
                  <a:gd name="T0" fmla="*/ 34 w 34"/>
                  <a:gd name="T1" fmla="*/ 3 h 46"/>
                  <a:gd name="T2" fmla="*/ 34 w 34"/>
                  <a:gd name="T3" fmla="*/ 4 h 46"/>
                  <a:gd name="T4" fmla="*/ 34 w 34"/>
                  <a:gd name="T5" fmla="*/ 5 h 46"/>
                  <a:gd name="T6" fmla="*/ 34 w 34"/>
                  <a:gd name="T7" fmla="*/ 5 h 46"/>
                  <a:gd name="T8" fmla="*/ 33 w 34"/>
                  <a:gd name="T9" fmla="*/ 5 h 46"/>
                  <a:gd name="T10" fmla="*/ 20 w 34"/>
                  <a:gd name="T11" fmla="*/ 5 h 46"/>
                  <a:gd name="T12" fmla="*/ 20 w 34"/>
                  <a:gd name="T13" fmla="*/ 45 h 46"/>
                  <a:gd name="T14" fmla="*/ 20 w 34"/>
                  <a:gd name="T15" fmla="*/ 45 h 46"/>
                  <a:gd name="T16" fmla="*/ 20 w 34"/>
                  <a:gd name="T17" fmla="*/ 46 h 46"/>
                  <a:gd name="T18" fmla="*/ 19 w 34"/>
                  <a:gd name="T19" fmla="*/ 46 h 46"/>
                  <a:gd name="T20" fmla="*/ 17 w 34"/>
                  <a:gd name="T21" fmla="*/ 46 h 46"/>
                  <a:gd name="T22" fmla="*/ 16 w 34"/>
                  <a:gd name="T23" fmla="*/ 46 h 46"/>
                  <a:gd name="T24" fmla="*/ 15 w 34"/>
                  <a:gd name="T25" fmla="*/ 46 h 46"/>
                  <a:gd name="T26" fmla="*/ 15 w 34"/>
                  <a:gd name="T27" fmla="*/ 45 h 46"/>
                  <a:gd name="T28" fmla="*/ 14 w 34"/>
                  <a:gd name="T29" fmla="*/ 45 h 46"/>
                  <a:gd name="T30" fmla="*/ 14 w 34"/>
                  <a:gd name="T31" fmla="*/ 5 h 46"/>
                  <a:gd name="T32" fmla="*/ 2 w 34"/>
                  <a:gd name="T33" fmla="*/ 5 h 46"/>
                  <a:gd name="T34" fmla="*/ 1 w 34"/>
                  <a:gd name="T35" fmla="*/ 5 h 46"/>
                  <a:gd name="T36" fmla="*/ 1 w 34"/>
                  <a:gd name="T37" fmla="*/ 5 h 46"/>
                  <a:gd name="T38" fmla="*/ 0 w 34"/>
                  <a:gd name="T39" fmla="*/ 4 h 46"/>
                  <a:gd name="T40" fmla="*/ 0 w 34"/>
                  <a:gd name="T41" fmla="*/ 3 h 46"/>
                  <a:gd name="T42" fmla="*/ 0 w 34"/>
                  <a:gd name="T43" fmla="*/ 2 h 46"/>
                  <a:gd name="T44" fmla="*/ 1 w 34"/>
                  <a:gd name="T45" fmla="*/ 1 h 46"/>
                  <a:gd name="T46" fmla="*/ 1 w 34"/>
                  <a:gd name="T47" fmla="*/ 0 h 46"/>
                  <a:gd name="T48" fmla="*/ 2 w 34"/>
                  <a:gd name="T49" fmla="*/ 0 h 46"/>
                  <a:gd name="T50" fmla="*/ 33 w 34"/>
                  <a:gd name="T51" fmla="*/ 0 h 46"/>
                  <a:gd name="T52" fmla="*/ 34 w 34"/>
                  <a:gd name="T53" fmla="*/ 0 h 46"/>
                  <a:gd name="T54" fmla="*/ 34 w 34"/>
                  <a:gd name="T55" fmla="*/ 1 h 46"/>
                  <a:gd name="T56" fmla="*/ 34 w 34"/>
                  <a:gd name="T57" fmla="*/ 2 h 46"/>
                  <a:gd name="T58" fmla="*/ 34 w 34"/>
                  <a:gd name="T59"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6">
                    <a:moveTo>
                      <a:pt x="34" y="3"/>
                    </a:moveTo>
                    <a:cubicBezTo>
                      <a:pt x="34" y="3"/>
                      <a:pt x="34" y="4"/>
                      <a:pt x="34" y="4"/>
                    </a:cubicBezTo>
                    <a:cubicBezTo>
                      <a:pt x="34" y="4"/>
                      <a:pt x="34" y="5"/>
                      <a:pt x="34" y="5"/>
                    </a:cubicBezTo>
                    <a:cubicBezTo>
                      <a:pt x="34" y="5"/>
                      <a:pt x="34" y="5"/>
                      <a:pt x="34" y="5"/>
                    </a:cubicBezTo>
                    <a:cubicBezTo>
                      <a:pt x="34" y="5"/>
                      <a:pt x="33" y="5"/>
                      <a:pt x="33" y="5"/>
                    </a:cubicBezTo>
                    <a:cubicBezTo>
                      <a:pt x="20" y="5"/>
                      <a:pt x="20" y="5"/>
                      <a:pt x="20" y="5"/>
                    </a:cubicBezTo>
                    <a:cubicBezTo>
                      <a:pt x="20" y="45"/>
                      <a:pt x="20" y="45"/>
                      <a:pt x="20" y="45"/>
                    </a:cubicBezTo>
                    <a:cubicBezTo>
                      <a:pt x="20" y="45"/>
                      <a:pt x="20" y="45"/>
                      <a:pt x="20" y="45"/>
                    </a:cubicBezTo>
                    <a:cubicBezTo>
                      <a:pt x="20" y="45"/>
                      <a:pt x="20" y="46"/>
                      <a:pt x="20" y="46"/>
                    </a:cubicBezTo>
                    <a:cubicBezTo>
                      <a:pt x="20" y="46"/>
                      <a:pt x="19" y="46"/>
                      <a:pt x="19" y="46"/>
                    </a:cubicBezTo>
                    <a:cubicBezTo>
                      <a:pt x="18" y="46"/>
                      <a:pt x="18" y="46"/>
                      <a:pt x="17" y="46"/>
                    </a:cubicBezTo>
                    <a:cubicBezTo>
                      <a:pt x="17" y="46"/>
                      <a:pt x="16" y="46"/>
                      <a:pt x="16" y="46"/>
                    </a:cubicBezTo>
                    <a:cubicBezTo>
                      <a:pt x="16" y="46"/>
                      <a:pt x="15" y="46"/>
                      <a:pt x="15" y="46"/>
                    </a:cubicBezTo>
                    <a:cubicBezTo>
                      <a:pt x="15" y="46"/>
                      <a:pt x="15" y="45"/>
                      <a:pt x="15" y="45"/>
                    </a:cubicBezTo>
                    <a:cubicBezTo>
                      <a:pt x="14" y="45"/>
                      <a:pt x="14" y="45"/>
                      <a:pt x="14" y="45"/>
                    </a:cubicBezTo>
                    <a:cubicBezTo>
                      <a:pt x="14" y="5"/>
                      <a:pt x="14" y="5"/>
                      <a:pt x="14" y="5"/>
                    </a:cubicBezTo>
                    <a:cubicBezTo>
                      <a:pt x="2" y="5"/>
                      <a:pt x="2" y="5"/>
                      <a:pt x="2" y="5"/>
                    </a:cubicBezTo>
                    <a:cubicBezTo>
                      <a:pt x="1" y="5"/>
                      <a:pt x="1" y="5"/>
                      <a:pt x="1" y="5"/>
                    </a:cubicBezTo>
                    <a:cubicBezTo>
                      <a:pt x="1" y="5"/>
                      <a:pt x="1" y="5"/>
                      <a:pt x="1" y="5"/>
                    </a:cubicBezTo>
                    <a:cubicBezTo>
                      <a:pt x="1" y="5"/>
                      <a:pt x="1" y="4"/>
                      <a:pt x="0" y="4"/>
                    </a:cubicBezTo>
                    <a:cubicBezTo>
                      <a:pt x="0" y="4"/>
                      <a:pt x="0" y="3"/>
                      <a:pt x="0" y="3"/>
                    </a:cubicBezTo>
                    <a:cubicBezTo>
                      <a:pt x="0" y="2"/>
                      <a:pt x="0" y="2"/>
                      <a:pt x="0" y="2"/>
                    </a:cubicBezTo>
                    <a:cubicBezTo>
                      <a:pt x="1" y="1"/>
                      <a:pt x="1" y="1"/>
                      <a:pt x="1" y="1"/>
                    </a:cubicBezTo>
                    <a:cubicBezTo>
                      <a:pt x="1" y="1"/>
                      <a:pt x="1" y="0"/>
                      <a:pt x="1" y="0"/>
                    </a:cubicBezTo>
                    <a:cubicBezTo>
                      <a:pt x="1" y="0"/>
                      <a:pt x="1" y="0"/>
                      <a:pt x="2" y="0"/>
                    </a:cubicBezTo>
                    <a:cubicBezTo>
                      <a:pt x="33" y="0"/>
                      <a:pt x="33" y="0"/>
                      <a:pt x="33" y="0"/>
                    </a:cubicBezTo>
                    <a:cubicBezTo>
                      <a:pt x="33" y="0"/>
                      <a:pt x="34" y="0"/>
                      <a:pt x="34" y="0"/>
                    </a:cubicBezTo>
                    <a:cubicBezTo>
                      <a:pt x="34" y="0"/>
                      <a:pt x="34" y="1"/>
                      <a:pt x="34" y="1"/>
                    </a:cubicBezTo>
                    <a:cubicBezTo>
                      <a:pt x="34" y="1"/>
                      <a:pt x="34" y="1"/>
                      <a:pt x="34" y="2"/>
                    </a:cubicBezTo>
                    <a:cubicBezTo>
                      <a:pt x="34" y="2"/>
                      <a:pt x="34" y="2"/>
                      <a:pt x="34"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1" name="Freeform 690">
                <a:extLst>
                  <a:ext uri="{FF2B5EF4-FFF2-40B4-BE49-F238E27FC236}">
                    <a16:creationId xmlns:a16="http://schemas.microsoft.com/office/drawing/2014/main" id="{F290FFCA-27AD-4873-BA34-3231A43EC4BC}"/>
                  </a:ext>
                </a:extLst>
              </p:cNvPr>
              <p:cNvSpPr>
                <a:spLocks/>
              </p:cNvSpPr>
              <p:nvPr userDrawn="1"/>
            </p:nvSpPr>
            <p:spPr bwMode="auto">
              <a:xfrm>
                <a:off x="6152" y="3377"/>
                <a:ext cx="18" cy="34"/>
              </a:xfrm>
              <a:custGeom>
                <a:avLst/>
                <a:gdLst>
                  <a:gd name="T0" fmla="*/ 25 w 25"/>
                  <a:gd name="T1" fmla="*/ 43 h 46"/>
                  <a:gd name="T2" fmla="*/ 25 w 25"/>
                  <a:gd name="T3" fmla="*/ 44 h 46"/>
                  <a:gd name="T4" fmla="*/ 25 w 25"/>
                  <a:gd name="T5" fmla="*/ 45 h 46"/>
                  <a:gd name="T6" fmla="*/ 25 w 25"/>
                  <a:gd name="T7" fmla="*/ 46 h 46"/>
                  <a:gd name="T8" fmla="*/ 24 w 25"/>
                  <a:gd name="T9" fmla="*/ 46 h 46"/>
                  <a:gd name="T10" fmla="*/ 2 w 25"/>
                  <a:gd name="T11" fmla="*/ 46 h 46"/>
                  <a:gd name="T12" fmla="*/ 1 w 25"/>
                  <a:gd name="T13" fmla="*/ 45 h 46"/>
                  <a:gd name="T14" fmla="*/ 0 w 25"/>
                  <a:gd name="T15" fmla="*/ 43 h 46"/>
                  <a:gd name="T16" fmla="*/ 0 w 25"/>
                  <a:gd name="T17" fmla="*/ 3 h 46"/>
                  <a:gd name="T18" fmla="*/ 1 w 25"/>
                  <a:gd name="T19" fmla="*/ 1 h 46"/>
                  <a:gd name="T20" fmla="*/ 2 w 25"/>
                  <a:gd name="T21" fmla="*/ 0 h 46"/>
                  <a:gd name="T22" fmla="*/ 24 w 25"/>
                  <a:gd name="T23" fmla="*/ 0 h 46"/>
                  <a:gd name="T24" fmla="*/ 24 w 25"/>
                  <a:gd name="T25" fmla="*/ 0 h 46"/>
                  <a:gd name="T26" fmla="*/ 25 w 25"/>
                  <a:gd name="T27" fmla="*/ 1 h 46"/>
                  <a:gd name="T28" fmla="*/ 25 w 25"/>
                  <a:gd name="T29" fmla="*/ 2 h 46"/>
                  <a:gd name="T30" fmla="*/ 25 w 25"/>
                  <a:gd name="T31" fmla="*/ 3 h 46"/>
                  <a:gd name="T32" fmla="*/ 25 w 25"/>
                  <a:gd name="T33" fmla="*/ 4 h 46"/>
                  <a:gd name="T34" fmla="*/ 25 w 25"/>
                  <a:gd name="T35" fmla="*/ 5 h 46"/>
                  <a:gd name="T36" fmla="*/ 24 w 25"/>
                  <a:gd name="T37" fmla="*/ 5 h 46"/>
                  <a:gd name="T38" fmla="*/ 24 w 25"/>
                  <a:gd name="T39" fmla="*/ 5 h 46"/>
                  <a:gd name="T40" fmla="*/ 6 w 25"/>
                  <a:gd name="T41" fmla="*/ 5 h 46"/>
                  <a:gd name="T42" fmla="*/ 6 w 25"/>
                  <a:gd name="T43" fmla="*/ 20 h 46"/>
                  <a:gd name="T44" fmla="*/ 21 w 25"/>
                  <a:gd name="T45" fmla="*/ 20 h 46"/>
                  <a:gd name="T46" fmla="*/ 22 w 25"/>
                  <a:gd name="T47" fmla="*/ 20 h 46"/>
                  <a:gd name="T48" fmla="*/ 22 w 25"/>
                  <a:gd name="T49" fmla="*/ 20 h 46"/>
                  <a:gd name="T50" fmla="*/ 22 w 25"/>
                  <a:gd name="T51" fmla="*/ 21 h 46"/>
                  <a:gd name="T52" fmla="*/ 23 w 25"/>
                  <a:gd name="T53" fmla="*/ 22 h 46"/>
                  <a:gd name="T54" fmla="*/ 22 w 25"/>
                  <a:gd name="T55" fmla="*/ 23 h 46"/>
                  <a:gd name="T56" fmla="*/ 22 w 25"/>
                  <a:gd name="T57" fmla="*/ 24 h 46"/>
                  <a:gd name="T58" fmla="*/ 22 w 25"/>
                  <a:gd name="T59" fmla="*/ 24 h 46"/>
                  <a:gd name="T60" fmla="*/ 21 w 25"/>
                  <a:gd name="T61" fmla="*/ 24 h 46"/>
                  <a:gd name="T62" fmla="*/ 6 w 25"/>
                  <a:gd name="T63" fmla="*/ 24 h 46"/>
                  <a:gd name="T64" fmla="*/ 6 w 25"/>
                  <a:gd name="T65" fmla="*/ 41 h 46"/>
                  <a:gd name="T66" fmla="*/ 24 w 25"/>
                  <a:gd name="T67" fmla="*/ 41 h 46"/>
                  <a:gd name="T68" fmla="*/ 25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4"/>
                      <a:pt x="25" y="44"/>
                      <a:pt x="25" y="44"/>
                    </a:cubicBezTo>
                    <a:cubicBezTo>
                      <a:pt x="25" y="45"/>
                      <a:pt x="25" y="45"/>
                      <a:pt x="25" y="45"/>
                    </a:cubicBezTo>
                    <a:cubicBezTo>
                      <a:pt x="25" y="45"/>
                      <a:pt x="25" y="46"/>
                      <a:pt x="25" y="46"/>
                    </a:cubicBezTo>
                    <a:cubicBezTo>
                      <a:pt x="24" y="46"/>
                      <a:pt x="24" y="46"/>
                      <a:pt x="24" y="46"/>
                    </a:cubicBezTo>
                    <a:cubicBezTo>
                      <a:pt x="2" y="46"/>
                      <a:pt x="2" y="46"/>
                      <a:pt x="2" y="46"/>
                    </a:cubicBezTo>
                    <a:cubicBezTo>
                      <a:pt x="2" y="46"/>
                      <a:pt x="1" y="46"/>
                      <a:pt x="1" y="45"/>
                    </a:cubicBezTo>
                    <a:cubicBezTo>
                      <a:pt x="0" y="45"/>
                      <a:pt x="0" y="44"/>
                      <a:pt x="0" y="43"/>
                    </a:cubicBezTo>
                    <a:cubicBezTo>
                      <a:pt x="0" y="3"/>
                      <a:pt x="0" y="3"/>
                      <a:pt x="0" y="3"/>
                    </a:cubicBezTo>
                    <a:cubicBezTo>
                      <a:pt x="0" y="2"/>
                      <a:pt x="0" y="1"/>
                      <a:pt x="1" y="1"/>
                    </a:cubicBezTo>
                    <a:cubicBezTo>
                      <a:pt x="1" y="0"/>
                      <a:pt x="2" y="0"/>
                      <a:pt x="2" y="0"/>
                    </a:cubicBezTo>
                    <a:cubicBezTo>
                      <a:pt x="24" y="0"/>
                      <a:pt x="24" y="0"/>
                      <a:pt x="24" y="0"/>
                    </a:cubicBezTo>
                    <a:cubicBezTo>
                      <a:pt x="24" y="0"/>
                      <a:pt x="24" y="0"/>
                      <a:pt x="24" y="0"/>
                    </a:cubicBezTo>
                    <a:cubicBezTo>
                      <a:pt x="25" y="0"/>
                      <a:pt x="25" y="1"/>
                      <a:pt x="25" y="1"/>
                    </a:cubicBezTo>
                    <a:cubicBezTo>
                      <a:pt x="25" y="1"/>
                      <a:pt x="25" y="1"/>
                      <a:pt x="25" y="2"/>
                    </a:cubicBezTo>
                    <a:cubicBezTo>
                      <a:pt x="25" y="2"/>
                      <a:pt x="25" y="2"/>
                      <a:pt x="25" y="3"/>
                    </a:cubicBezTo>
                    <a:cubicBezTo>
                      <a:pt x="25" y="3"/>
                      <a:pt x="25" y="4"/>
                      <a:pt x="25" y="4"/>
                    </a:cubicBezTo>
                    <a:cubicBezTo>
                      <a:pt x="25" y="4"/>
                      <a:pt x="25" y="5"/>
                      <a:pt x="25" y="5"/>
                    </a:cubicBezTo>
                    <a:cubicBezTo>
                      <a:pt x="25" y="5"/>
                      <a:pt x="25" y="5"/>
                      <a:pt x="24" y="5"/>
                    </a:cubicBezTo>
                    <a:cubicBezTo>
                      <a:pt x="24" y="5"/>
                      <a:pt x="24" y="5"/>
                      <a:pt x="24" y="5"/>
                    </a:cubicBezTo>
                    <a:cubicBezTo>
                      <a:pt x="6" y="5"/>
                      <a:pt x="6" y="5"/>
                      <a:pt x="6" y="5"/>
                    </a:cubicBezTo>
                    <a:cubicBezTo>
                      <a:pt x="6" y="20"/>
                      <a:pt x="6" y="20"/>
                      <a:pt x="6" y="20"/>
                    </a:cubicBezTo>
                    <a:cubicBezTo>
                      <a:pt x="21" y="20"/>
                      <a:pt x="21" y="20"/>
                      <a:pt x="21" y="20"/>
                    </a:cubicBezTo>
                    <a:cubicBezTo>
                      <a:pt x="22" y="20"/>
                      <a:pt x="22" y="20"/>
                      <a:pt x="22" y="20"/>
                    </a:cubicBezTo>
                    <a:cubicBezTo>
                      <a:pt x="22" y="20"/>
                      <a:pt x="22" y="20"/>
                      <a:pt x="22" y="20"/>
                    </a:cubicBezTo>
                    <a:cubicBezTo>
                      <a:pt x="22" y="20"/>
                      <a:pt x="22" y="21"/>
                      <a:pt x="22" y="21"/>
                    </a:cubicBezTo>
                    <a:cubicBezTo>
                      <a:pt x="22" y="21"/>
                      <a:pt x="23" y="22"/>
                      <a:pt x="23" y="22"/>
                    </a:cubicBezTo>
                    <a:cubicBezTo>
                      <a:pt x="23" y="23"/>
                      <a:pt x="22" y="23"/>
                      <a:pt x="22" y="23"/>
                    </a:cubicBezTo>
                    <a:cubicBezTo>
                      <a:pt x="22" y="23"/>
                      <a:pt x="22" y="24"/>
                      <a:pt x="22" y="24"/>
                    </a:cubicBezTo>
                    <a:cubicBezTo>
                      <a:pt x="22" y="24"/>
                      <a:pt x="22" y="24"/>
                      <a:pt x="22" y="24"/>
                    </a:cubicBezTo>
                    <a:cubicBezTo>
                      <a:pt x="22" y="24"/>
                      <a:pt x="22" y="24"/>
                      <a:pt x="21" y="24"/>
                    </a:cubicBezTo>
                    <a:cubicBezTo>
                      <a:pt x="6" y="24"/>
                      <a:pt x="6" y="24"/>
                      <a:pt x="6" y="24"/>
                    </a:cubicBezTo>
                    <a:cubicBezTo>
                      <a:pt x="6" y="41"/>
                      <a:pt x="6" y="41"/>
                      <a:pt x="6" y="41"/>
                    </a:cubicBezTo>
                    <a:cubicBezTo>
                      <a:pt x="24" y="41"/>
                      <a:pt x="24" y="41"/>
                      <a:pt x="24" y="41"/>
                    </a:cubicBezTo>
                    <a:cubicBezTo>
                      <a:pt x="24" y="41"/>
                      <a:pt x="24" y="41"/>
                      <a:pt x="25" y="41"/>
                    </a:cubicBezTo>
                    <a:cubicBezTo>
                      <a:pt x="25" y="41"/>
                      <a:pt x="25" y="41"/>
                      <a:pt x="25" y="41"/>
                    </a:cubicBezTo>
                    <a:cubicBezTo>
                      <a:pt x="25" y="42"/>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2" name="Freeform 691">
                <a:extLst>
                  <a:ext uri="{FF2B5EF4-FFF2-40B4-BE49-F238E27FC236}">
                    <a16:creationId xmlns:a16="http://schemas.microsoft.com/office/drawing/2014/main" id="{01880BD4-BB7E-43C4-8766-3FB1E4839059}"/>
                  </a:ext>
                </a:extLst>
              </p:cNvPr>
              <p:cNvSpPr>
                <a:spLocks/>
              </p:cNvSpPr>
              <p:nvPr userDrawn="1"/>
            </p:nvSpPr>
            <p:spPr bwMode="auto">
              <a:xfrm>
                <a:off x="6176" y="3393"/>
                <a:ext cx="12" cy="3"/>
              </a:xfrm>
              <a:custGeom>
                <a:avLst/>
                <a:gdLst>
                  <a:gd name="T0" fmla="*/ 17 w 17"/>
                  <a:gd name="T1" fmla="*/ 2 h 4"/>
                  <a:gd name="T2" fmla="*/ 16 w 17"/>
                  <a:gd name="T3" fmla="*/ 4 h 4"/>
                  <a:gd name="T4" fmla="*/ 16 w 17"/>
                  <a:gd name="T5" fmla="*/ 4 h 4"/>
                  <a:gd name="T6" fmla="*/ 1 w 17"/>
                  <a:gd name="T7" fmla="*/ 4 h 4"/>
                  <a:gd name="T8" fmla="*/ 0 w 17"/>
                  <a:gd name="T9" fmla="*/ 4 h 4"/>
                  <a:gd name="T10" fmla="*/ 0 w 17"/>
                  <a:gd name="T11" fmla="*/ 2 h 4"/>
                  <a:gd name="T12" fmla="*/ 0 w 17"/>
                  <a:gd name="T13" fmla="*/ 0 h 4"/>
                  <a:gd name="T14" fmla="*/ 1 w 17"/>
                  <a:gd name="T15" fmla="*/ 0 h 4"/>
                  <a:gd name="T16" fmla="*/ 16 w 17"/>
                  <a:gd name="T17" fmla="*/ 0 h 4"/>
                  <a:gd name="T18" fmla="*/ 16 w 17"/>
                  <a:gd name="T19" fmla="*/ 0 h 4"/>
                  <a:gd name="T20" fmla="*/ 16 w 17"/>
                  <a:gd name="T21" fmla="*/ 0 h 4"/>
                  <a:gd name="T22" fmla="*/ 17 w 17"/>
                  <a:gd name="T23" fmla="*/ 1 h 4"/>
                  <a:gd name="T24" fmla="*/ 17 w 1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
                    <a:moveTo>
                      <a:pt x="17" y="2"/>
                    </a:moveTo>
                    <a:cubicBezTo>
                      <a:pt x="17" y="3"/>
                      <a:pt x="17" y="3"/>
                      <a:pt x="16" y="4"/>
                    </a:cubicBezTo>
                    <a:cubicBezTo>
                      <a:pt x="16" y="4"/>
                      <a:pt x="16" y="4"/>
                      <a:pt x="16" y="4"/>
                    </a:cubicBezTo>
                    <a:cubicBezTo>
                      <a:pt x="1" y="4"/>
                      <a:pt x="1" y="4"/>
                      <a:pt x="1" y="4"/>
                    </a:cubicBezTo>
                    <a:cubicBezTo>
                      <a:pt x="0" y="4"/>
                      <a:pt x="0" y="4"/>
                      <a:pt x="0" y="4"/>
                    </a:cubicBezTo>
                    <a:cubicBezTo>
                      <a:pt x="0" y="3"/>
                      <a:pt x="0" y="3"/>
                      <a:pt x="0" y="2"/>
                    </a:cubicBezTo>
                    <a:cubicBezTo>
                      <a:pt x="0" y="1"/>
                      <a:pt x="0" y="0"/>
                      <a:pt x="0" y="0"/>
                    </a:cubicBezTo>
                    <a:cubicBezTo>
                      <a:pt x="0" y="0"/>
                      <a:pt x="0" y="0"/>
                      <a:pt x="1" y="0"/>
                    </a:cubicBezTo>
                    <a:cubicBezTo>
                      <a:pt x="16" y="0"/>
                      <a:pt x="16" y="0"/>
                      <a:pt x="16" y="0"/>
                    </a:cubicBezTo>
                    <a:cubicBezTo>
                      <a:pt x="16" y="0"/>
                      <a:pt x="16" y="0"/>
                      <a:pt x="16" y="0"/>
                    </a:cubicBezTo>
                    <a:cubicBezTo>
                      <a:pt x="16" y="0"/>
                      <a:pt x="16" y="0"/>
                      <a:pt x="16" y="0"/>
                    </a:cubicBezTo>
                    <a:cubicBezTo>
                      <a:pt x="17" y="0"/>
                      <a:pt x="17" y="1"/>
                      <a:pt x="17" y="1"/>
                    </a:cubicBezTo>
                    <a:cubicBezTo>
                      <a:pt x="17" y="1"/>
                      <a:pt x="17" y="1"/>
                      <a:pt x="17" y="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3" name="Freeform 692">
                <a:extLst>
                  <a:ext uri="{FF2B5EF4-FFF2-40B4-BE49-F238E27FC236}">
                    <a16:creationId xmlns:a16="http://schemas.microsoft.com/office/drawing/2014/main" id="{6BFE9671-BE7A-42E9-A5D6-C840C807D58B}"/>
                  </a:ext>
                </a:extLst>
              </p:cNvPr>
              <p:cNvSpPr>
                <a:spLocks/>
              </p:cNvSpPr>
              <p:nvPr userDrawn="1"/>
            </p:nvSpPr>
            <p:spPr bwMode="auto">
              <a:xfrm>
                <a:off x="6021" y="3428"/>
                <a:ext cx="26" cy="35"/>
              </a:xfrm>
              <a:custGeom>
                <a:avLst/>
                <a:gdLst>
                  <a:gd name="T0" fmla="*/ 34 w 34"/>
                  <a:gd name="T1" fmla="*/ 43 h 46"/>
                  <a:gd name="T2" fmla="*/ 34 w 34"/>
                  <a:gd name="T3" fmla="*/ 44 h 46"/>
                  <a:gd name="T4" fmla="*/ 34 w 34"/>
                  <a:gd name="T5" fmla="*/ 45 h 46"/>
                  <a:gd name="T6" fmla="*/ 33 w 34"/>
                  <a:gd name="T7" fmla="*/ 46 h 46"/>
                  <a:gd name="T8" fmla="*/ 32 w 34"/>
                  <a:gd name="T9" fmla="*/ 46 h 46"/>
                  <a:gd name="T10" fmla="*/ 30 w 34"/>
                  <a:gd name="T11" fmla="*/ 46 h 46"/>
                  <a:gd name="T12" fmla="*/ 28 w 34"/>
                  <a:gd name="T13" fmla="*/ 46 h 46"/>
                  <a:gd name="T14" fmla="*/ 27 w 34"/>
                  <a:gd name="T15" fmla="*/ 45 h 46"/>
                  <a:gd name="T16" fmla="*/ 26 w 34"/>
                  <a:gd name="T17" fmla="*/ 44 h 46"/>
                  <a:gd name="T18" fmla="*/ 24 w 34"/>
                  <a:gd name="T19" fmla="*/ 41 h 46"/>
                  <a:gd name="T20" fmla="*/ 10 w 34"/>
                  <a:gd name="T21" fmla="*/ 15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6 h 46"/>
                  <a:gd name="T38" fmla="*/ 5 w 34"/>
                  <a:gd name="T39" fmla="*/ 46 h 46"/>
                  <a:gd name="T40" fmla="*/ 3 w 34"/>
                  <a:gd name="T41" fmla="*/ 46 h 46"/>
                  <a:gd name="T42" fmla="*/ 2 w 34"/>
                  <a:gd name="T43" fmla="*/ 46 h 46"/>
                  <a:gd name="T44" fmla="*/ 1 w 34"/>
                  <a:gd name="T45" fmla="*/ 46 h 46"/>
                  <a:gd name="T46" fmla="*/ 0 w 34"/>
                  <a:gd name="T47" fmla="*/ 45 h 46"/>
                  <a:gd name="T48" fmla="*/ 0 w 34"/>
                  <a:gd name="T49" fmla="*/ 45 h 46"/>
                  <a:gd name="T50" fmla="*/ 0 w 34"/>
                  <a:gd name="T51" fmla="*/ 3 h 46"/>
                  <a:gd name="T52" fmla="*/ 1 w 34"/>
                  <a:gd name="T53" fmla="*/ 1 h 46"/>
                  <a:gd name="T54" fmla="*/ 3 w 34"/>
                  <a:gd name="T55" fmla="*/ 0 h 46"/>
                  <a:gd name="T56" fmla="*/ 6 w 34"/>
                  <a:gd name="T57" fmla="*/ 0 h 46"/>
                  <a:gd name="T58" fmla="*/ 7 w 34"/>
                  <a:gd name="T59" fmla="*/ 0 h 46"/>
                  <a:gd name="T60" fmla="*/ 9 w 34"/>
                  <a:gd name="T61" fmla="*/ 1 h 46"/>
                  <a:gd name="T62" fmla="*/ 10 w 34"/>
                  <a:gd name="T63" fmla="*/ 2 h 46"/>
                  <a:gd name="T64" fmla="*/ 11 w 34"/>
                  <a:gd name="T65" fmla="*/ 4 h 46"/>
                  <a:gd name="T66" fmla="*/ 21 w 34"/>
                  <a:gd name="T67" fmla="*/ 24 h 46"/>
                  <a:gd name="T68" fmla="*/ 23 w 34"/>
                  <a:gd name="T69" fmla="*/ 27 h 46"/>
                  <a:gd name="T70" fmla="*/ 25 w 34"/>
                  <a:gd name="T71" fmla="*/ 31 h 46"/>
                  <a:gd name="T72" fmla="*/ 27 w 34"/>
                  <a:gd name="T73" fmla="*/ 34 h 46"/>
                  <a:gd name="T74" fmla="*/ 28 w 34"/>
                  <a:gd name="T75" fmla="*/ 38 h 46"/>
                  <a:gd name="T76" fmla="*/ 29 w 34"/>
                  <a:gd name="T77" fmla="*/ 38 h 46"/>
                  <a:gd name="T78" fmla="*/ 28 w 34"/>
                  <a:gd name="T79" fmla="*/ 32 h 46"/>
                  <a:gd name="T80" fmla="*/ 28 w 34"/>
                  <a:gd name="T81" fmla="*/ 26 h 46"/>
                  <a:gd name="T82" fmla="*/ 28 w 34"/>
                  <a:gd name="T83" fmla="*/ 1 h 46"/>
                  <a:gd name="T84" fmla="*/ 29 w 34"/>
                  <a:gd name="T85" fmla="*/ 1 h 46"/>
                  <a:gd name="T86" fmla="*/ 29 w 34"/>
                  <a:gd name="T87" fmla="*/ 0 h 46"/>
                  <a:gd name="T88" fmla="*/ 30 w 34"/>
                  <a:gd name="T89" fmla="*/ 0 h 46"/>
                  <a:gd name="T90" fmla="*/ 31 w 34"/>
                  <a:gd name="T91" fmla="*/ 0 h 46"/>
                  <a:gd name="T92" fmla="*/ 33 w 34"/>
                  <a:gd name="T93" fmla="*/ 0 h 46"/>
                  <a:gd name="T94" fmla="*/ 34 w 34"/>
                  <a:gd name="T95" fmla="*/ 0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4"/>
                    </a:cubicBezTo>
                    <a:cubicBezTo>
                      <a:pt x="34" y="45"/>
                      <a:pt x="34" y="45"/>
                      <a:pt x="34" y="45"/>
                    </a:cubicBezTo>
                    <a:cubicBezTo>
                      <a:pt x="33" y="45"/>
                      <a:pt x="33" y="46"/>
                      <a:pt x="33" y="46"/>
                    </a:cubicBezTo>
                    <a:cubicBezTo>
                      <a:pt x="32" y="46"/>
                      <a:pt x="32" y="46"/>
                      <a:pt x="32" y="46"/>
                    </a:cubicBezTo>
                    <a:cubicBezTo>
                      <a:pt x="30" y="46"/>
                      <a:pt x="30" y="46"/>
                      <a:pt x="30" y="46"/>
                    </a:cubicBezTo>
                    <a:cubicBezTo>
                      <a:pt x="29" y="46"/>
                      <a:pt x="29" y="46"/>
                      <a:pt x="28" y="46"/>
                    </a:cubicBezTo>
                    <a:cubicBezTo>
                      <a:pt x="28" y="46"/>
                      <a:pt x="27" y="45"/>
                      <a:pt x="27" y="45"/>
                    </a:cubicBezTo>
                    <a:cubicBezTo>
                      <a:pt x="26" y="45"/>
                      <a:pt x="26" y="44"/>
                      <a:pt x="26" y="44"/>
                    </a:cubicBezTo>
                    <a:cubicBezTo>
                      <a:pt x="25" y="43"/>
                      <a:pt x="25" y="42"/>
                      <a:pt x="24" y="41"/>
                    </a:cubicBezTo>
                    <a:cubicBezTo>
                      <a:pt x="10" y="15"/>
                      <a:pt x="10" y="15"/>
                      <a:pt x="10" y="15"/>
                    </a:cubicBezTo>
                    <a:cubicBezTo>
                      <a:pt x="10" y="14"/>
                      <a:pt x="9" y="13"/>
                      <a:pt x="8" y="11"/>
                    </a:cubicBezTo>
                    <a:cubicBezTo>
                      <a:pt x="7"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5"/>
                      <a:pt x="6" y="46"/>
                      <a:pt x="5" y="46"/>
                    </a:cubicBezTo>
                    <a:cubicBezTo>
                      <a:pt x="5" y="46"/>
                      <a:pt x="5" y="46"/>
                      <a:pt x="5" y="46"/>
                    </a:cubicBezTo>
                    <a:cubicBezTo>
                      <a:pt x="4" y="46"/>
                      <a:pt x="4" y="46"/>
                      <a:pt x="3" y="46"/>
                    </a:cubicBezTo>
                    <a:cubicBezTo>
                      <a:pt x="2" y="46"/>
                      <a:pt x="2" y="46"/>
                      <a:pt x="2" y="46"/>
                    </a:cubicBezTo>
                    <a:cubicBezTo>
                      <a:pt x="1" y="46"/>
                      <a:pt x="1" y="46"/>
                      <a:pt x="1" y="46"/>
                    </a:cubicBezTo>
                    <a:cubicBezTo>
                      <a:pt x="0" y="46"/>
                      <a:pt x="0" y="45"/>
                      <a:pt x="0" y="45"/>
                    </a:cubicBezTo>
                    <a:cubicBezTo>
                      <a:pt x="0" y="45"/>
                      <a:pt x="0" y="45"/>
                      <a:pt x="0" y="45"/>
                    </a:cubicBezTo>
                    <a:cubicBezTo>
                      <a:pt x="0" y="3"/>
                      <a:pt x="0" y="3"/>
                      <a:pt x="0" y="3"/>
                    </a:cubicBezTo>
                    <a:cubicBezTo>
                      <a:pt x="0" y="2"/>
                      <a:pt x="0" y="1"/>
                      <a:pt x="1" y="1"/>
                    </a:cubicBezTo>
                    <a:cubicBezTo>
                      <a:pt x="1" y="0"/>
                      <a:pt x="2" y="0"/>
                      <a:pt x="3" y="0"/>
                    </a:cubicBezTo>
                    <a:cubicBezTo>
                      <a:pt x="6" y="0"/>
                      <a:pt x="6" y="0"/>
                      <a:pt x="6" y="0"/>
                    </a:cubicBezTo>
                    <a:cubicBezTo>
                      <a:pt x="6" y="0"/>
                      <a:pt x="7" y="0"/>
                      <a:pt x="7" y="0"/>
                    </a:cubicBezTo>
                    <a:cubicBezTo>
                      <a:pt x="8" y="1"/>
                      <a:pt x="8" y="1"/>
                      <a:pt x="9" y="1"/>
                    </a:cubicBezTo>
                    <a:cubicBezTo>
                      <a:pt x="9" y="1"/>
                      <a:pt x="9" y="2"/>
                      <a:pt x="10" y="2"/>
                    </a:cubicBezTo>
                    <a:cubicBezTo>
                      <a:pt x="10" y="3"/>
                      <a:pt x="10" y="3"/>
                      <a:pt x="11" y="4"/>
                    </a:cubicBezTo>
                    <a:cubicBezTo>
                      <a:pt x="21" y="24"/>
                      <a:pt x="21" y="24"/>
                      <a:pt x="21" y="24"/>
                    </a:cubicBezTo>
                    <a:cubicBezTo>
                      <a:pt x="22" y="25"/>
                      <a:pt x="23" y="26"/>
                      <a:pt x="23" y="27"/>
                    </a:cubicBezTo>
                    <a:cubicBezTo>
                      <a:pt x="24" y="29"/>
                      <a:pt x="25" y="30"/>
                      <a:pt x="25" y="31"/>
                    </a:cubicBezTo>
                    <a:cubicBezTo>
                      <a:pt x="26" y="32"/>
                      <a:pt x="26" y="33"/>
                      <a:pt x="27" y="34"/>
                    </a:cubicBezTo>
                    <a:cubicBezTo>
                      <a:pt x="27" y="35"/>
                      <a:pt x="28" y="36"/>
                      <a:pt x="28" y="38"/>
                    </a:cubicBezTo>
                    <a:cubicBezTo>
                      <a:pt x="29" y="38"/>
                      <a:pt x="29" y="38"/>
                      <a:pt x="29" y="38"/>
                    </a:cubicBezTo>
                    <a:cubicBezTo>
                      <a:pt x="28" y="36"/>
                      <a:pt x="28" y="34"/>
                      <a:pt x="28" y="32"/>
                    </a:cubicBezTo>
                    <a:cubicBezTo>
                      <a:pt x="28" y="30"/>
                      <a:pt x="28" y="28"/>
                      <a:pt x="28" y="26"/>
                    </a:cubicBezTo>
                    <a:cubicBezTo>
                      <a:pt x="28" y="1"/>
                      <a:pt x="28" y="1"/>
                      <a:pt x="28" y="1"/>
                    </a:cubicBezTo>
                    <a:cubicBezTo>
                      <a:pt x="28" y="1"/>
                      <a:pt x="28" y="1"/>
                      <a:pt x="29" y="1"/>
                    </a:cubicBezTo>
                    <a:cubicBezTo>
                      <a:pt x="29" y="1"/>
                      <a:pt x="29" y="1"/>
                      <a:pt x="29" y="0"/>
                    </a:cubicBezTo>
                    <a:cubicBezTo>
                      <a:pt x="29" y="0"/>
                      <a:pt x="30" y="0"/>
                      <a:pt x="30" y="0"/>
                    </a:cubicBezTo>
                    <a:cubicBezTo>
                      <a:pt x="30" y="0"/>
                      <a:pt x="31" y="0"/>
                      <a:pt x="31" y="0"/>
                    </a:cubicBezTo>
                    <a:cubicBezTo>
                      <a:pt x="32" y="0"/>
                      <a:pt x="33" y="0"/>
                      <a:pt x="33" y="0"/>
                    </a:cubicBezTo>
                    <a:cubicBezTo>
                      <a:pt x="33" y="0"/>
                      <a:pt x="34" y="0"/>
                      <a:pt x="34" y="0"/>
                    </a:cubicBezTo>
                    <a:cubicBezTo>
                      <a:pt x="34" y="1"/>
                      <a:pt x="34" y="1"/>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4" name="Freeform 693">
                <a:extLst>
                  <a:ext uri="{FF2B5EF4-FFF2-40B4-BE49-F238E27FC236}">
                    <a16:creationId xmlns:a16="http://schemas.microsoft.com/office/drawing/2014/main" id="{036C76B2-8029-4A50-8338-02C56EA919A3}"/>
                  </a:ext>
                </a:extLst>
              </p:cNvPr>
              <p:cNvSpPr>
                <a:spLocks/>
              </p:cNvSpPr>
              <p:nvPr userDrawn="1"/>
            </p:nvSpPr>
            <p:spPr bwMode="auto">
              <a:xfrm>
                <a:off x="6057" y="3428"/>
                <a:ext cx="19" cy="35"/>
              </a:xfrm>
              <a:custGeom>
                <a:avLst/>
                <a:gdLst>
                  <a:gd name="T0" fmla="*/ 25 w 25"/>
                  <a:gd name="T1" fmla="*/ 43 h 46"/>
                  <a:gd name="T2" fmla="*/ 25 w 25"/>
                  <a:gd name="T3" fmla="*/ 44 h 46"/>
                  <a:gd name="T4" fmla="*/ 25 w 25"/>
                  <a:gd name="T5" fmla="*/ 45 h 46"/>
                  <a:gd name="T6" fmla="*/ 24 w 25"/>
                  <a:gd name="T7" fmla="*/ 46 h 46"/>
                  <a:gd name="T8" fmla="*/ 24 w 25"/>
                  <a:gd name="T9" fmla="*/ 46 h 46"/>
                  <a:gd name="T10" fmla="*/ 2 w 25"/>
                  <a:gd name="T11" fmla="*/ 46 h 46"/>
                  <a:gd name="T12" fmla="*/ 0 w 25"/>
                  <a:gd name="T13" fmla="*/ 45 h 46"/>
                  <a:gd name="T14" fmla="*/ 0 w 25"/>
                  <a:gd name="T15" fmla="*/ 43 h 46"/>
                  <a:gd name="T16" fmla="*/ 0 w 25"/>
                  <a:gd name="T17" fmla="*/ 3 h 46"/>
                  <a:gd name="T18" fmla="*/ 0 w 25"/>
                  <a:gd name="T19" fmla="*/ 1 h 46"/>
                  <a:gd name="T20" fmla="*/ 2 w 25"/>
                  <a:gd name="T21" fmla="*/ 0 h 46"/>
                  <a:gd name="T22" fmla="*/ 23 w 25"/>
                  <a:gd name="T23" fmla="*/ 0 h 46"/>
                  <a:gd name="T24" fmla="*/ 24 w 25"/>
                  <a:gd name="T25" fmla="*/ 0 h 46"/>
                  <a:gd name="T26" fmla="*/ 24 w 25"/>
                  <a:gd name="T27" fmla="*/ 1 h 46"/>
                  <a:gd name="T28" fmla="*/ 24 w 25"/>
                  <a:gd name="T29" fmla="*/ 2 h 46"/>
                  <a:gd name="T30" fmla="*/ 25 w 25"/>
                  <a:gd name="T31" fmla="*/ 3 h 46"/>
                  <a:gd name="T32" fmla="*/ 24 w 25"/>
                  <a:gd name="T33" fmla="*/ 4 h 46"/>
                  <a:gd name="T34" fmla="*/ 24 w 25"/>
                  <a:gd name="T35" fmla="*/ 5 h 46"/>
                  <a:gd name="T36" fmla="*/ 24 w 25"/>
                  <a:gd name="T37" fmla="*/ 5 h 46"/>
                  <a:gd name="T38" fmla="*/ 23 w 25"/>
                  <a:gd name="T39" fmla="*/ 5 h 46"/>
                  <a:gd name="T40" fmla="*/ 6 w 25"/>
                  <a:gd name="T41" fmla="*/ 5 h 46"/>
                  <a:gd name="T42" fmla="*/ 6 w 25"/>
                  <a:gd name="T43" fmla="*/ 20 h 46"/>
                  <a:gd name="T44" fmla="*/ 21 w 25"/>
                  <a:gd name="T45" fmla="*/ 20 h 46"/>
                  <a:gd name="T46" fmla="*/ 21 w 25"/>
                  <a:gd name="T47" fmla="*/ 20 h 46"/>
                  <a:gd name="T48" fmla="*/ 22 w 25"/>
                  <a:gd name="T49" fmla="*/ 20 h 46"/>
                  <a:gd name="T50" fmla="*/ 22 w 25"/>
                  <a:gd name="T51" fmla="*/ 21 h 46"/>
                  <a:gd name="T52" fmla="*/ 22 w 25"/>
                  <a:gd name="T53" fmla="*/ 22 h 46"/>
                  <a:gd name="T54" fmla="*/ 22 w 25"/>
                  <a:gd name="T55" fmla="*/ 23 h 46"/>
                  <a:gd name="T56" fmla="*/ 22 w 25"/>
                  <a:gd name="T57" fmla="*/ 24 h 46"/>
                  <a:gd name="T58" fmla="*/ 21 w 25"/>
                  <a:gd name="T59" fmla="*/ 24 h 46"/>
                  <a:gd name="T60" fmla="*/ 21 w 25"/>
                  <a:gd name="T61" fmla="*/ 24 h 46"/>
                  <a:gd name="T62" fmla="*/ 6 w 25"/>
                  <a:gd name="T63" fmla="*/ 24 h 46"/>
                  <a:gd name="T64" fmla="*/ 6 w 25"/>
                  <a:gd name="T65" fmla="*/ 41 h 46"/>
                  <a:gd name="T66" fmla="*/ 24 w 25"/>
                  <a:gd name="T67" fmla="*/ 41 h 46"/>
                  <a:gd name="T68" fmla="*/ 24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4"/>
                      <a:pt x="25" y="44"/>
                      <a:pt x="25" y="44"/>
                    </a:cubicBezTo>
                    <a:cubicBezTo>
                      <a:pt x="25" y="45"/>
                      <a:pt x="25" y="45"/>
                      <a:pt x="25" y="45"/>
                    </a:cubicBezTo>
                    <a:cubicBezTo>
                      <a:pt x="24" y="45"/>
                      <a:pt x="24" y="46"/>
                      <a:pt x="24" y="46"/>
                    </a:cubicBezTo>
                    <a:cubicBezTo>
                      <a:pt x="24" y="46"/>
                      <a:pt x="24" y="46"/>
                      <a:pt x="24" y="46"/>
                    </a:cubicBezTo>
                    <a:cubicBezTo>
                      <a:pt x="2" y="46"/>
                      <a:pt x="2" y="46"/>
                      <a:pt x="2" y="46"/>
                    </a:cubicBezTo>
                    <a:cubicBezTo>
                      <a:pt x="1" y="46"/>
                      <a:pt x="1" y="46"/>
                      <a:pt x="0" y="45"/>
                    </a:cubicBezTo>
                    <a:cubicBezTo>
                      <a:pt x="0" y="45"/>
                      <a:pt x="0" y="44"/>
                      <a:pt x="0" y="43"/>
                    </a:cubicBezTo>
                    <a:cubicBezTo>
                      <a:pt x="0" y="3"/>
                      <a:pt x="0" y="3"/>
                      <a:pt x="0" y="3"/>
                    </a:cubicBezTo>
                    <a:cubicBezTo>
                      <a:pt x="0" y="2"/>
                      <a:pt x="0" y="1"/>
                      <a:pt x="0" y="1"/>
                    </a:cubicBezTo>
                    <a:cubicBezTo>
                      <a:pt x="1" y="0"/>
                      <a:pt x="1" y="0"/>
                      <a:pt x="2" y="0"/>
                    </a:cubicBezTo>
                    <a:cubicBezTo>
                      <a:pt x="23" y="0"/>
                      <a:pt x="23" y="0"/>
                      <a:pt x="23" y="0"/>
                    </a:cubicBezTo>
                    <a:cubicBezTo>
                      <a:pt x="24" y="0"/>
                      <a:pt x="24" y="0"/>
                      <a:pt x="24" y="0"/>
                    </a:cubicBezTo>
                    <a:cubicBezTo>
                      <a:pt x="24" y="0"/>
                      <a:pt x="24" y="1"/>
                      <a:pt x="24" y="1"/>
                    </a:cubicBezTo>
                    <a:cubicBezTo>
                      <a:pt x="24" y="1"/>
                      <a:pt x="24" y="1"/>
                      <a:pt x="24" y="2"/>
                    </a:cubicBezTo>
                    <a:cubicBezTo>
                      <a:pt x="25" y="2"/>
                      <a:pt x="25" y="2"/>
                      <a:pt x="25" y="3"/>
                    </a:cubicBezTo>
                    <a:cubicBezTo>
                      <a:pt x="25" y="3"/>
                      <a:pt x="25" y="4"/>
                      <a:pt x="24" y="4"/>
                    </a:cubicBezTo>
                    <a:cubicBezTo>
                      <a:pt x="24" y="4"/>
                      <a:pt x="24" y="5"/>
                      <a:pt x="24" y="5"/>
                    </a:cubicBezTo>
                    <a:cubicBezTo>
                      <a:pt x="24" y="5"/>
                      <a:pt x="24" y="5"/>
                      <a:pt x="24" y="5"/>
                    </a:cubicBezTo>
                    <a:cubicBezTo>
                      <a:pt x="24" y="5"/>
                      <a:pt x="24" y="5"/>
                      <a:pt x="23" y="5"/>
                    </a:cubicBezTo>
                    <a:cubicBezTo>
                      <a:pt x="6" y="5"/>
                      <a:pt x="6" y="5"/>
                      <a:pt x="6" y="5"/>
                    </a:cubicBezTo>
                    <a:cubicBezTo>
                      <a:pt x="6" y="20"/>
                      <a:pt x="6" y="20"/>
                      <a:pt x="6" y="20"/>
                    </a:cubicBezTo>
                    <a:cubicBezTo>
                      <a:pt x="21" y="20"/>
                      <a:pt x="21" y="20"/>
                      <a:pt x="21" y="20"/>
                    </a:cubicBezTo>
                    <a:cubicBezTo>
                      <a:pt x="21" y="20"/>
                      <a:pt x="21" y="20"/>
                      <a:pt x="21" y="20"/>
                    </a:cubicBezTo>
                    <a:cubicBezTo>
                      <a:pt x="22" y="20"/>
                      <a:pt x="22" y="20"/>
                      <a:pt x="22" y="20"/>
                    </a:cubicBezTo>
                    <a:cubicBezTo>
                      <a:pt x="22" y="20"/>
                      <a:pt x="22" y="21"/>
                      <a:pt x="22" y="21"/>
                    </a:cubicBezTo>
                    <a:cubicBezTo>
                      <a:pt x="22" y="21"/>
                      <a:pt x="22" y="22"/>
                      <a:pt x="22" y="22"/>
                    </a:cubicBezTo>
                    <a:cubicBezTo>
                      <a:pt x="22" y="23"/>
                      <a:pt x="22" y="23"/>
                      <a:pt x="22" y="23"/>
                    </a:cubicBezTo>
                    <a:cubicBezTo>
                      <a:pt x="22" y="23"/>
                      <a:pt x="22" y="24"/>
                      <a:pt x="22" y="24"/>
                    </a:cubicBezTo>
                    <a:cubicBezTo>
                      <a:pt x="22" y="24"/>
                      <a:pt x="22" y="24"/>
                      <a:pt x="21" y="24"/>
                    </a:cubicBezTo>
                    <a:cubicBezTo>
                      <a:pt x="21" y="24"/>
                      <a:pt x="21" y="24"/>
                      <a:pt x="21" y="24"/>
                    </a:cubicBezTo>
                    <a:cubicBezTo>
                      <a:pt x="6" y="24"/>
                      <a:pt x="6" y="24"/>
                      <a:pt x="6" y="24"/>
                    </a:cubicBezTo>
                    <a:cubicBezTo>
                      <a:pt x="6" y="41"/>
                      <a:pt x="6" y="41"/>
                      <a:pt x="6" y="41"/>
                    </a:cubicBezTo>
                    <a:cubicBezTo>
                      <a:pt x="24" y="41"/>
                      <a:pt x="24" y="41"/>
                      <a:pt x="24" y="41"/>
                    </a:cubicBezTo>
                    <a:cubicBezTo>
                      <a:pt x="24" y="41"/>
                      <a:pt x="24" y="41"/>
                      <a:pt x="24" y="41"/>
                    </a:cubicBezTo>
                    <a:cubicBezTo>
                      <a:pt x="24" y="41"/>
                      <a:pt x="24" y="41"/>
                      <a:pt x="25" y="41"/>
                    </a:cubicBezTo>
                    <a:cubicBezTo>
                      <a:pt x="25" y="42"/>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5" name="Freeform 694">
                <a:extLst>
                  <a:ext uri="{FF2B5EF4-FFF2-40B4-BE49-F238E27FC236}">
                    <a16:creationId xmlns:a16="http://schemas.microsoft.com/office/drawing/2014/main" id="{3B2BB359-A173-4185-AB99-931F6AC41C3C}"/>
                  </a:ext>
                </a:extLst>
              </p:cNvPr>
              <p:cNvSpPr>
                <a:spLocks/>
              </p:cNvSpPr>
              <p:nvPr userDrawn="1"/>
            </p:nvSpPr>
            <p:spPr bwMode="auto">
              <a:xfrm>
                <a:off x="6080" y="3428"/>
                <a:ext cx="28" cy="35"/>
              </a:xfrm>
              <a:custGeom>
                <a:avLst/>
                <a:gdLst>
                  <a:gd name="T0" fmla="*/ 37 w 37"/>
                  <a:gd name="T1" fmla="*/ 6 h 46"/>
                  <a:gd name="T2" fmla="*/ 37 w 37"/>
                  <a:gd name="T3" fmla="*/ 8 h 46"/>
                  <a:gd name="T4" fmla="*/ 37 w 37"/>
                  <a:gd name="T5" fmla="*/ 8 h 46"/>
                  <a:gd name="T6" fmla="*/ 36 w 37"/>
                  <a:gd name="T7" fmla="*/ 9 h 46"/>
                  <a:gd name="T8" fmla="*/ 36 w 37"/>
                  <a:gd name="T9" fmla="*/ 9 h 46"/>
                  <a:gd name="T10" fmla="*/ 35 w 37"/>
                  <a:gd name="T11" fmla="*/ 8 h 46"/>
                  <a:gd name="T12" fmla="*/ 32 w 37"/>
                  <a:gd name="T13" fmla="*/ 7 h 46"/>
                  <a:gd name="T14" fmla="*/ 28 w 37"/>
                  <a:gd name="T15" fmla="*/ 5 h 46"/>
                  <a:gd name="T16" fmla="*/ 22 w 37"/>
                  <a:gd name="T17" fmla="*/ 5 h 46"/>
                  <a:gd name="T18" fmla="*/ 16 w 37"/>
                  <a:gd name="T19" fmla="*/ 6 h 46"/>
                  <a:gd name="T20" fmla="*/ 11 w 37"/>
                  <a:gd name="T21" fmla="*/ 10 h 46"/>
                  <a:gd name="T22" fmla="*/ 7 w 37"/>
                  <a:gd name="T23" fmla="*/ 16 h 46"/>
                  <a:gd name="T24" fmla="*/ 6 w 37"/>
                  <a:gd name="T25" fmla="*/ 23 h 46"/>
                  <a:gd name="T26" fmla="*/ 8 w 37"/>
                  <a:gd name="T27" fmla="*/ 31 h 46"/>
                  <a:gd name="T28" fmla="*/ 11 w 37"/>
                  <a:gd name="T29" fmla="*/ 36 h 46"/>
                  <a:gd name="T30" fmla="*/ 16 w 37"/>
                  <a:gd name="T31" fmla="*/ 40 h 46"/>
                  <a:gd name="T32" fmla="*/ 23 w 37"/>
                  <a:gd name="T33" fmla="*/ 41 h 46"/>
                  <a:gd name="T34" fmla="*/ 27 w 37"/>
                  <a:gd name="T35" fmla="*/ 41 h 46"/>
                  <a:gd name="T36" fmla="*/ 31 w 37"/>
                  <a:gd name="T37" fmla="*/ 39 h 46"/>
                  <a:gd name="T38" fmla="*/ 31 w 37"/>
                  <a:gd name="T39" fmla="*/ 26 h 46"/>
                  <a:gd name="T40" fmla="*/ 20 w 37"/>
                  <a:gd name="T41" fmla="*/ 26 h 46"/>
                  <a:gd name="T42" fmla="*/ 19 w 37"/>
                  <a:gd name="T43" fmla="*/ 25 h 46"/>
                  <a:gd name="T44" fmla="*/ 19 w 37"/>
                  <a:gd name="T45" fmla="*/ 23 h 46"/>
                  <a:gd name="T46" fmla="*/ 19 w 37"/>
                  <a:gd name="T47" fmla="*/ 22 h 46"/>
                  <a:gd name="T48" fmla="*/ 19 w 37"/>
                  <a:gd name="T49" fmla="*/ 21 h 46"/>
                  <a:gd name="T50" fmla="*/ 20 w 37"/>
                  <a:gd name="T51" fmla="*/ 21 h 46"/>
                  <a:gd name="T52" fmla="*/ 20 w 37"/>
                  <a:gd name="T53" fmla="*/ 21 h 46"/>
                  <a:gd name="T54" fmla="*/ 35 w 37"/>
                  <a:gd name="T55" fmla="*/ 21 h 46"/>
                  <a:gd name="T56" fmla="*/ 36 w 37"/>
                  <a:gd name="T57" fmla="*/ 21 h 46"/>
                  <a:gd name="T58" fmla="*/ 36 w 37"/>
                  <a:gd name="T59" fmla="*/ 21 h 46"/>
                  <a:gd name="T60" fmla="*/ 37 w 37"/>
                  <a:gd name="T61" fmla="*/ 22 h 46"/>
                  <a:gd name="T62" fmla="*/ 37 w 37"/>
                  <a:gd name="T63" fmla="*/ 23 h 46"/>
                  <a:gd name="T64" fmla="*/ 37 w 37"/>
                  <a:gd name="T65" fmla="*/ 41 h 46"/>
                  <a:gd name="T66" fmla="*/ 37 w 37"/>
                  <a:gd name="T67" fmla="*/ 42 h 46"/>
                  <a:gd name="T68" fmla="*/ 35 w 37"/>
                  <a:gd name="T69" fmla="*/ 43 h 46"/>
                  <a:gd name="T70" fmla="*/ 33 w 37"/>
                  <a:gd name="T71" fmla="*/ 45 h 46"/>
                  <a:gd name="T72" fmla="*/ 29 w 37"/>
                  <a:gd name="T73" fmla="*/ 46 h 46"/>
                  <a:gd name="T74" fmla="*/ 26 w 37"/>
                  <a:gd name="T75" fmla="*/ 46 h 46"/>
                  <a:gd name="T76" fmla="*/ 22 w 37"/>
                  <a:gd name="T77" fmla="*/ 46 h 46"/>
                  <a:gd name="T78" fmla="*/ 13 w 37"/>
                  <a:gd name="T79" fmla="*/ 45 h 46"/>
                  <a:gd name="T80" fmla="*/ 6 w 37"/>
                  <a:gd name="T81" fmla="*/ 40 h 46"/>
                  <a:gd name="T82" fmla="*/ 2 w 37"/>
                  <a:gd name="T83" fmla="*/ 33 h 46"/>
                  <a:gd name="T84" fmla="*/ 0 w 37"/>
                  <a:gd name="T85" fmla="*/ 23 h 46"/>
                  <a:gd name="T86" fmla="*/ 2 w 37"/>
                  <a:gd name="T87" fmla="*/ 14 h 46"/>
                  <a:gd name="T88" fmla="*/ 6 w 37"/>
                  <a:gd name="T89" fmla="*/ 6 h 46"/>
                  <a:gd name="T90" fmla="*/ 13 w 37"/>
                  <a:gd name="T91" fmla="*/ 1 h 46"/>
                  <a:gd name="T92" fmla="*/ 23 w 37"/>
                  <a:gd name="T93" fmla="*/ 0 h 46"/>
                  <a:gd name="T94" fmla="*/ 28 w 37"/>
                  <a:gd name="T95" fmla="*/ 0 h 46"/>
                  <a:gd name="T96" fmla="*/ 32 w 37"/>
                  <a:gd name="T97" fmla="*/ 1 h 46"/>
                  <a:gd name="T98" fmla="*/ 35 w 37"/>
                  <a:gd name="T99" fmla="*/ 2 h 46"/>
                  <a:gd name="T100" fmla="*/ 36 w 37"/>
                  <a:gd name="T101" fmla="*/ 4 h 46"/>
                  <a:gd name="T102" fmla="*/ 37 w 37"/>
                  <a:gd name="T103" fmla="*/ 5 h 46"/>
                  <a:gd name="T104" fmla="*/ 37 w 37"/>
                  <a:gd name="T105"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6">
                    <a:moveTo>
                      <a:pt x="37" y="6"/>
                    </a:moveTo>
                    <a:cubicBezTo>
                      <a:pt x="37" y="7"/>
                      <a:pt x="37" y="7"/>
                      <a:pt x="37" y="8"/>
                    </a:cubicBezTo>
                    <a:cubicBezTo>
                      <a:pt x="37" y="8"/>
                      <a:pt x="37" y="8"/>
                      <a:pt x="37" y="8"/>
                    </a:cubicBezTo>
                    <a:cubicBezTo>
                      <a:pt x="37" y="9"/>
                      <a:pt x="37" y="9"/>
                      <a:pt x="36" y="9"/>
                    </a:cubicBezTo>
                    <a:cubicBezTo>
                      <a:pt x="36" y="9"/>
                      <a:pt x="36" y="9"/>
                      <a:pt x="36" y="9"/>
                    </a:cubicBezTo>
                    <a:cubicBezTo>
                      <a:pt x="36" y="9"/>
                      <a:pt x="35" y="9"/>
                      <a:pt x="35" y="8"/>
                    </a:cubicBezTo>
                    <a:cubicBezTo>
                      <a:pt x="34" y="8"/>
                      <a:pt x="33" y="7"/>
                      <a:pt x="32" y="7"/>
                    </a:cubicBezTo>
                    <a:cubicBezTo>
                      <a:pt x="31" y="6"/>
                      <a:pt x="29" y="6"/>
                      <a:pt x="28" y="5"/>
                    </a:cubicBezTo>
                    <a:cubicBezTo>
                      <a:pt x="26" y="5"/>
                      <a:pt x="25" y="5"/>
                      <a:pt x="22" y="5"/>
                    </a:cubicBezTo>
                    <a:cubicBezTo>
                      <a:pt x="20" y="5"/>
                      <a:pt x="18" y="5"/>
                      <a:pt x="16" y="6"/>
                    </a:cubicBezTo>
                    <a:cubicBezTo>
                      <a:pt x="14" y="7"/>
                      <a:pt x="12" y="8"/>
                      <a:pt x="11" y="10"/>
                    </a:cubicBezTo>
                    <a:cubicBezTo>
                      <a:pt x="9" y="12"/>
                      <a:pt x="8" y="14"/>
                      <a:pt x="7" y="16"/>
                    </a:cubicBezTo>
                    <a:cubicBezTo>
                      <a:pt x="7" y="18"/>
                      <a:pt x="6" y="20"/>
                      <a:pt x="6" y="23"/>
                    </a:cubicBezTo>
                    <a:cubicBezTo>
                      <a:pt x="6" y="26"/>
                      <a:pt x="7" y="28"/>
                      <a:pt x="8" y="31"/>
                    </a:cubicBezTo>
                    <a:cubicBezTo>
                      <a:pt x="8" y="33"/>
                      <a:pt x="10" y="35"/>
                      <a:pt x="11" y="36"/>
                    </a:cubicBezTo>
                    <a:cubicBezTo>
                      <a:pt x="12" y="38"/>
                      <a:pt x="14" y="39"/>
                      <a:pt x="16" y="40"/>
                    </a:cubicBezTo>
                    <a:cubicBezTo>
                      <a:pt x="18" y="41"/>
                      <a:pt x="20" y="41"/>
                      <a:pt x="23" y="41"/>
                    </a:cubicBezTo>
                    <a:cubicBezTo>
                      <a:pt x="24" y="41"/>
                      <a:pt x="25" y="41"/>
                      <a:pt x="27" y="41"/>
                    </a:cubicBezTo>
                    <a:cubicBezTo>
                      <a:pt x="28" y="40"/>
                      <a:pt x="30" y="40"/>
                      <a:pt x="31" y="39"/>
                    </a:cubicBezTo>
                    <a:cubicBezTo>
                      <a:pt x="31" y="26"/>
                      <a:pt x="31" y="26"/>
                      <a:pt x="31" y="26"/>
                    </a:cubicBezTo>
                    <a:cubicBezTo>
                      <a:pt x="20" y="26"/>
                      <a:pt x="20" y="26"/>
                      <a:pt x="20" y="26"/>
                    </a:cubicBezTo>
                    <a:cubicBezTo>
                      <a:pt x="20" y="26"/>
                      <a:pt x="20" y="26"/>
                      <a:pt x="19" y="25"/>
                    </a:cubicBezTo>
                    <a:cubicBezTo>
                      <a:pt x="19" y="25"/>
                      <a:pt x="19" y="24"/>
                      <a:pt x="19" y="23"/>
                    </a:cubicBezTo>
                    <a:cubicBezTo>
                      <a:pt x="19" y="23"/>
                      <a:pt x="19" y="23"/>
                      <a:pt x="19" y="22"/>
                    </a:cubicBezTo>
                    <a:cubicBezTo>
                      <a:pt x="19" y="22"/>
                      <a:pt x="19" y="22"/>
                      <a:pt x="19" y="21"/>
                    </a:cubicBezTo>
                    <a:cubicBezTo>
                      <a:pt x="20" y="21"/>
                      <a:pt x="20" y="21"/>
                      <a:pt x="20" y="21"/>
                    </a:cubicBezTo>
                    <a:cubicBezTo>
                      <a:pt x="20" y="21"/>
                      <a:pt x="20" y="21"/>
                      <a:pt x="20" y="21"/>
                    </a:cubicBezTo>
                    <a:cubicBezTo>
                      <a:pt x="35" y="21"/>
                      <a:pt x="35" y="21"/>
                      <a:pt x="35" y="21"/>
                    </a:cubicBezTo>
                    <a:cubicBezTo>
                      <a:pt x="35" y="21"/>
                      <a:pt x="35" y="21"/>
                      <a:pt x="36" y="21"/>
                    </a:cubicBezTo>
                    <a:cubicBezTo>
                      <a:pt x="36" y="21"/>
                      <a:pt x="36" y="21"/>
                      <a:pt x="36" y="21"/>
                    </a:cubicBezTo>
                    <a:cubicBezTo>
                      <a:pt x="36" y="22"/>
                      <a:pt x="37" y="22"/>
                      <a:pt x="37" y="22"/>
                    </a:cubicBezTo>
                    <a:cubicBezTo>
                      <a:pt x="37" y="23"/>
                      <a:pt x="37" y="23"/>
                      <a:pt x="37" y="23"/>
                    </a:cubicBezTo>
                    <a:cubicBezTo>
                      <a:pt x="37" y="41"/>
                      <a:pt x="37" y="41"/>
                      <a:pt x="37" y="41"/>
                    </a:cubicBezTo>
                    <a:cubicBezTo>
                      <a:pt x="37" y="41"/>
                      <a:pt x="37" y="42"/>
                      <a:pt x="37" y="42"/>
                    </a:cubicBezTo>
                    <a:cubicBezTo>
                      <a:pt x="36" y="43"/>
                      <a:pt x="36" y="43"/>
                      <a:pt x="35" y="43"/>
                    </a:cubicBezTo>
                    <a:cubicBezTo>
                      <a:pt x="35" y="44"/>
                      <a:pt x="34" y="44"/>
                      <a:pt x="33" y="45"/>
                    </a:cubicBezTo>
                    <a:cubicBezTo>
                      <a:pt x="32" y="45"/>
                      <a:pt x="30" y="45"/>
                      <a:pt x="29" y="46"/>
                    </a:cubicBezTo>
                    <a:cubicBezTo>
                      <a:pt x="28" y="46"/>
                      <a:pt x="27" y="46"/>
                      <a:pt x="26" y="46"/>
                    </a:cubicBezTo>
                    <a:cubicBezTo>
                      <a:pt x="25" y="46"/>
                      <a:pt x="23" y="46"/>
                      <a:pt x="22" y="46"/>
                    </a:cubicBezTo>
                    <a:cubicBezTo>
                      <a:pt x="19" y="46"/>
                      <a:pt x="16" y="46"/>
                      <a:pt x="13" y="45"/>
                    </a:cubicBezTo>
                    <a:cubicBezTo>
                      <a:pt x="10" y="44"/>
                      <a:pt x="8" y="42"/>
                      <a:pt x="6" y="40"/>
                    </a:cubicBezTo>
                    <a:cubicBezTo>
                      <a:pt x="4" y="38"/>
                      <a:pt x="3" y="36"/>
                      <a:pt x="2" y="33"/>
                    </a:cubicBezTo>
                    <a:cubicBezTo>
                      <a:pt x="1" y="30"/>
                      <a:pt x="0" y="27"/>
                      <a:pt x="0" y="23"/>
                    </a:cubicBezTo>
                    <a:cubicBezTo>
                      <a:pt x="0" y="20"/>
                      <a:pt x="1" y="17"/>
                      <a:pt x="2" y="14"/>
                    </a:cubicBezTo>
                    <a:cubicBezTo>
                      <a:pt x="3" y="11"/>
                      <a:pt x="4" y="8"/>
                      <a:pt x="6" y="6"/>
                    </a:cubicBezTo>
                    <a:cubicBezTo>
                      <a:pt x="8" y="4"/>
                      <a:pt x="11" y="2"/>
                      <a:pt x="13" y="1"/>
                    </a:cubicBezTo>
                    <a:cubicBezTo>
                      <a:pt x="16" y="0"/>
                      <a:pt x="19" y="0"/>
                      <a:pt x="23" y="0"/>
                    </a:cubicBezTo>
                    <a:cubicBezTo>
                      <a:pt x="24" y="0"/>
                      <a:pt x="26" y="0"/>
                      <a:pt x="28" y="0"/>
                    </a:cubicBezTo>
                    <a:cubicBezTo>
                      <a:pt x="29" y="0"/>
                      <a:pt x="30" y="1"/>
                      <a:pt x="32" y="1"/>
                    </a:cubicBezTo>
                    <a:cubicBezTo>
                      <a:pt x="33" y="2"/>
                      <a:pt x="34" y="2"/>
                      <a:pt x="35" y="2"/>
                    </a:cubicBezTo>
                    <a:cubicBezTo>
                      <a:pt x="35" y="3"/>
                      <a:pt x="36" y="3"/>
                      <a:pt x="36" y="4"/>
                    </a:cubicBezTo>
                    <a:cubicBezTo>
                      <a:pt x="37" y="4"/>
                      <a:pt x="37" y="4"/>
                      <a:pt x="37" y="5"/>
                    </a:cubicBezTo>
                    <a:cubicBezTo>
                      <a:pt x="37" y="5"/>
                      <a:pt x="37" y="6"/>
                      <a:pt x="37" y="6"/>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6" name="Freeform 695">
                <a:extLst>
                  <a:ext uri="{FF2B5EF4-FFF2-40B4-BE49-F238E27FC236}">
                    <a16:creationId xmlns:a16="http://schemas.microsoft.com/office/drawing/2014/main" id="{8F0A74AD-2DDB-42B8-96F9-7D3125191A6E}"/>
                  </a:ext>
                </a:extLst>
              </p:cNvPr>
              <p:cNvSpPr>
                <a:spLocks noEditPoints="1"/>
              </p:cNvSpPr>
              <p:nvPr userDrawn="1"/>
            </p:nvSpPr>
            <p:spPr bwMode="auto">
              <a:xfrm>
                <a:off x="6116" y="3428"/>
                <a:ext cx="24" cy="35"/>
              </a:xfrm>
              <a:custGeom>
                <a:avLst/>
                <a:gdLst>
                  <a:gd name="T0" fmla="*/ 31 w 31"/>
                  <a:gd name="T1" fmla="*/ 45 h 46"/>
                  <a:gd name="T2" fmla="*/ 31 w 31"/>
                  <a:gd name="T3" fmla="*/ 45 h 46"/>
                  <a:gd name="T4" fmla="*/ 30 w 31"/>
                  <a:gd name="T5" fmla="*/ 46 h 46"/>
                  <a:gd name="T6" fmla="*/ 29 w 31"/>
                  <a:gd name="T7" fmla="*/ 46 h 46"/>
                  <a:gd name="T8" fmla="*/ 27 w 31"/>
                  <a:gd name="T9" fmla="*/ 46 h 46"/>
                  <a:gd name="T10" fmla="*/ 26 w 31"/>
                  <a:gd name="T11" fmla="*/ 46 h 46"/>
                  <a:gd name="T12" fmla="*/ 25 w 31"/>
                  <a:gd name="T13" fmla="*/ 46 h 46"/>
                  <a:gd name="T14" fmla="*/ 24 w 31"/>
                  <a:gd name="T15" fmla="*/ 45 h 46"/>
                  <a:gd name="T16" fmla="*/ 24 w 31"/>
                  <a:gd name="T17" fmla="*/ 45 h 46"/>
                  <a:gd name="T18" fmla="*/ 20 w 31"/>
                  <a:gd name="T19" fmla="*/ 34 h 46"/>
                  <a:gd name="T20" fmla="*/ 18 w 31"/>
                  <a:gd name="T21" fmla="*/ 30 h 46"/>
                  <a:gd name="T22" fmla="*/ 16 w 31"/>
                  <a:gd name="T23" fmla="*/ 28 h 46"/>
                  <a:gd name="T24" fmla="*/ 14 w 31"/>
                  <a:gd name="T25" fmla="*/ 26 h 46"/>
                  <a:gd name="T26" fmla="*/ 10 w 31"/>
                  <a:gd name="T27" fmla="*/ 25 h 46"/>
                  <a:gd name="T28" fmla="*/ 6 w 31"/>
                  <a:gd name="T29" fmla="*/ 25 h 46"/>
                  <a:gd name="T30" fmla="*/ 6 w 31"/>
                  <a:gd name="T31" fmla="*/ 45 h 46"/>
                  <a:gd name="T32" fmla="*/ 6 w 31"/>
                  <a:gd name="T33" fmla="*/ 45 h 46"/>
                  <a:gd name="T34" fmla="*/ 6 w 31"/>
                  <a:gd name="T35" fmla="*/ 46 h 46"/>
                  <a:gd name="T36" fmla="*/ 5 w 31"/>
                  <a:gd name="T37" fmla="*/ 46 h 46"/>
                  <a:gd name="T38" fmla="*/ 3 w 31"/>
                  <a:gd name="T39" fmla="*/ 46 h 46"/>
                  <a:gd name="T40" fmla="*/ 2 w 31"/>
                  <a:gd name="T41" fmla="*/ 46 h 46"/>
                  <a:gd name="T42" fmla="*/ 1 w 31"/>
                  <a:gd name="T43" fmla="*/ 46 h 46"/>
                  <a:gd name="T44" fmla="*/ 0 w 31"/>
                  <a:gd name="T45" fmla="*/ 45 h 46"/>
                  <a:gd name="T46" fmla="*/ 0 w 31"/>
                  <a:gd name="T47" fmla="*/ 45 h 46"/>
                  <a:gd name="T48" fmla="*/ 0 w 31"/>
                  <a:gd name="T49" fmla="*/ 3 h 46"/>
                  <a:gd name="T50" fmla="*/ 1 w 31"/>
                  <a:gd name="T51" fmla="*/ 1 h 46"/>
                  <a:gd name="T52" fmla="*/ 3 w 31"/>
                  <a:gd name="T53" fmla="*/ 0 h 46"/>
                  <a:gd name="T54" fmla="*/ 12 w 31"/>
                  <a:gd name="T55" fmla="*/ 0 h 46"/>
                  <a:gd name="T56" fmla="*/ 15 w 31"/>
                  <a:gd name="T57" fmla="*/ 0 h 46"/>
                  <a:gd name="T58" fmla="*/ 17 w 31"/>
                  <a:gd name="T59" fmla="*/ 1 h 46"/>
                  <a:gd name="T60" fmla="*/ 22 w 31"/>
                  <a:gd name="T61" fmla="*/ 2 h 46"/>
                  <a:gd name="T62" fmla="*/ 25 w 31"/>
                  <a:gd name="T63" fmla="*/ 4 h 46"/>
                  <a:gd name="T64" fmla="*/ 27 w 31"/>
                  <a:gd name="T65" fmla="*/ 8 h 46"/>
                  <a:gd name="T66" fmla="*/ 28 w 31"/>
                  <a:gd name="T67" fmla="*/ 12 h 46"/>
                  <a:gd name="T68" fmla="*/ 27 w 31"/>
                  <a:gd name="T69" fmla="*/ 16 h 46"/>
                  <a:gd name="T70" fmla="*/ 26 w 31"/>
                  <a:gd name="T71" fmla="*/ 20 h 46"/>
                  <a:gd name="T72" fmla="*/ 23 w 31"/>
                  <a:gd name="T73" fmla="*/ 22 h 46"/>
                  <a:gd name="T74" fmla="*/ 19 w 31"/>
                  <a:gd name="T75" fmla="*/ 24 h 46"/>
                  <a:gd name="T76" fmla="*/ 21 w 31"/>
                  <a:gd name="T77" fmla="*/ 25 h 46"/>
                  <a:gd name="T78" fmla="*/ 23 w 31"/>
                  <a:gd name="T79" fmla="*/ 27 h 46"/>
                  <a:gd name="T80" fmla="*/ 24 w 31"/>
                  <a:gd name="T81" fmla="*/ 29 h 46"/>
                  <a:gd name="T82" fmla="*/ 26 w 31"/>
                  <a:gd name="T83" fmla="*/ 32 h 46"/>
                  <a:gd name="T84" fmla="*/ 30 w 31"/>
                  <a:gd name="T85" fmla="*/ 42 h 46"/>
                  <a:gd name="T86" fmla="*/ 30 w 31"/>
                  <a:gd name="T87" fmla="*/ 44 h 46"/>
                  <a:gd name="T88" fmla="*/ 31 w 31"/>
                  <a:gd name="T89" fmla="*/ 45 h 46"/>
                  <a:gd name="T90" fmla="*/ 22 w 31"/>
                  <a:gd name="T91" fmla="*/ 13 h 46"/>
                  <a:gd name="T92" fmla="*/ 20 w 31"/>
                  <a:gd name="T93" fmla="*/ 8 h 46"/>
                  <a:gd name="T94" fmla="*/ 16 w 31"/>
                  <a:gd name="T95" fmla="*/ 6 h 46"/>
                  <a:gd name="T96" fmla="*/ 14 w 31"/>
                  <a:gd name="T97" fmla="*/ 5 h 46"/>
                  <a:gd name="T98" fmla="*/ 11 w 31"/>
                  <a:gd name="T99" fmla="*/ 5 h 46"/>
                  <a:gd name="T100" fmla="*/ 6 w 31"/>
                  <a:gd name="T101" fmla="*/ 5 h 46"/>
                  <a:gd name="T102" fmla="*/ 6 w 31"/>
                  <a:gd name="T103" fmla="*/ 21 h 46"/>
                  <a:gd name="T104" fmla="*/ 12 w 31"/>
                  <a:gd name="T105" fmla="*/ 21 h 46"/>
                  <a:gd name="T106" fmla="*/ 16 w 31"/>
                  <a:gd name="T107" fmla="*/ 20 h 46"/>
                  <a:gd name="T108" fmla="*/ 19 w 31"/>
                  <a:gd name="T109" fmla="*/ 18 h 46"/>
                  <a:gd name="T110" fmla="*/ 21 w 31"/>
                  <a:gd name="T111" fmla="*/ 16 h 46"/>
                  <a:gd name="T112" fmla="*/ 22 w 31"/>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46">
                    <a:moveTo>
                      <a:pt x="31" y="45"/>
                    </a:moveTo>
                    <a:cubicBezTo>
                      <a:pt x="31" y="45"/>
                      <a:pt x="31" y="45"/>
                      <a:pt x="31" y="45"/>
                    </a:cubicBezTo>
                    <a:cubicBezTo>
                      <a:pt x="30" y="45"/>
                      <a:pt x="30" y="46"/>
                      <a:pt x="30" y="46"/>
                    </a:cubicBezTo>
                    <a:cubicBezTo>
                      <a:pt x="30" y="46"/>
                      <a:pt x="30" y="46"/>
                      <a:pt x="29" y="46"/>
                    </a:cubicBezTo>
                    <a:cubicBezTo>
                      <a:pt x="29" y="46"/>
                      <a:pt x="28" y="46"/>
                      <a:pt x="27" y="46"/>
                    </a:cubicBezTo>
                    <a:cubicBezTo>
                      <a:pt x="27" y="46"/>
                      <a:pt x="26" y="46"/>
                      <a:pt x="26" y="46"/>
                    </a:cubicBezTo>
                    <a:cubicBezTo>
                      <a:pt x="26" y="46"/>
                      <a:pt x="25" y="46"/>
                      <a:pt x="25" y="46"/>
                    </a:cubicBezTo>
                    <a:cubicBezTo>
                      <a:pt x="25" y="46"/>
                      <a:pt x="25" y="45"/>
                      <a:pt x="24" y="45"/>
                    </a:cubicBezTo>
                    <a:cubicBezTo>
                      <a:pt x="24" y="45"/>
                      <a:pt x="24" y="45"/>
                      <a:pt x="24" y="45"/>
                    </a:cubicBezTo>
                    <a:cubicBezTo>
                      <a:pt x="20" y="34"/>
                      <a:pt x="20" y="34"/>
                      <a:pt x="20" y="34"/>
                    </a:cubicBezTo>
                    <a:cubicBezTo>
                      <a:pt x="19" y="33"/>
                      <a:pt x="19" y="31"/>
                      <a:pt x="18" y="30"/>
                    </a:cubicBezTo>
                    <a:cubicBezTo>
                      <a:pt x="18" y="29"/>
                      <a:pt x="17" y="29"/>
                      <a:pt x="16" y="28"/>
                    </a:cubicBezTo>
                    <a:cubicBezTo>
                      <a:pt x="16" y="27"/>
                      <a:pt x="15" y="26"/>
                      <a:pt x="14" y="26"/>
                    </a:cubicBezTo>
                    <a:cubicBezTo>
                      <a:pt x="13" y="26"/>
                      <a:pt x="12" y="25"/>
                      <a:pt x="10" y="25"/>
                    </a:cubicBezTo>
                    <a:cubicBezTo>
                      <a:pt x="6" y="25"/>
                      <a:pt x="6" y="25"/>
                      <a:pt x="6" y="25"/>
                    </a:cubicBezTo>
                    <a:cubicBezTo>
                      <a:pt x="6" y="45"/>
                      <a:pt x="6" y="45"/>
                      <a:pt x="6" y="45"/>
                    </a:cubicBezTo>
                    <a:cubicBezTo>
                      <a:pt x="6" y="45"/>
                      <a:pt x="6" y="45"/>
                      <a:pt x="6" y="45"/>
                    </a:cubicBezTo>
                    <a:cubicBezTo>
                      <a:pt x="6" y="45"/>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1" y="45"/>
                      <a:pt x="0" y="45"/>
                    </a:cubicBezTo>
                    <a:cubicBezTo>
                      <a:pt x="0" y="45"/>
                      <a:pt x="0" y="45"/>
                      <a:pt x="0" y="45"/>
                    </a:cubicBezTo>
                    <a:cubicBezTo>
                      <a:pt x="0" y="3"/>
                      <a:pt x="0" y="3"/>
                      <a:pt x="0" y="3"/>
                    </a:cubicBezTo>
                    <a:cubicBezTo>
                      <a:pt x="0" y="2"/>
                      <a:pt x="1" y="1"/>
                      <a:pt x="1" y="1"/>
                    </a:cubicBezTo>
                    <a:cubicBezTo>
                      <a:pt x="1" y="0"/>
                      <a:pt x="2" y="0"/>
                      <a:pt x="3" y="0"/>
                    </a:cubicBezTo>
                    <a:cubicBezTo>
                      <a:pt x="12" y="0"/>
                      <a:pt x="12" y="0"/>
                      <a:pt x="12" y="0"/>
                    </a:cubicBezTo>
                    <a:cubicBezTo>
                      <a:pt x="13" y="0"/>
                      <a:pt x="14" y="0"/>
                      <a:pt x="15" y="0"/>
                    </a:cubicBezTo>
                    <a:cubicBezTo>
                      <a:pt x="16" y="0"/>
                      <a:pt x="17" y="0"/>
                      <a:pt x="17" y="1"/>
                    </a:cubicBezTo>
                    <a:cubicBezTo>
                      <a:pt x="19" y="1"/>
                      <a:pt x="20" y="1"/>
                      <a:pt x="22" y="2"/>
                    </a:cubicBezTo>
                    <a:cubicBezTo>
                      <a:pt x="23" y="3"/>
                      <a:pt x="24" y="3"/>
                      <a:pt x="25" y="4"/>
                    </a:cubicBezTo>
                    <a:cubicBezTo>
                      <a:pt x="26" y="5"/>
                      <a:pt x="27" y="7"/>
                      <a:pt x="27" y="8"/>
                    </a:cubicBezTo>
                    <a:cubicBezTo>
                      <a:pt x="28" y="9"/>
                      <a:pt x="28" y="11"/>
                      <a:pt x="28" y="12"/>
                    </a:cubicBezTo>
                    <a:cubicBezTo>
                      <a:pt x="28" y="14"/>
                      <a:pt x="28" y="15"/>
                      <a:pt x="27" y="16"/>
                    </a:cubicBezTo>
                    <a:cubicBezTo>
                      <a:pt x="27" y="18"/>
                      <a:pt x="26" y="19"/>
                      <a:pt x="26" y="20"/>
                    </a:cubicBezTo>
                    <a:cubicBezTo>
                      <a:pt x="25" y="20"/>
                      <a:pt x="24" y="21"/>
                      <a:pt x="23" y="22"/>
                    </a:cubicBezTo>
                    <a:cubicBezTo>
                      <a:pt x="22" y="23"/>
                      <a:pt x="20" y="23"/>
                      <a:pt x="19" y="24"/>
                    </a:cubicBezTo>
                    <a:cubicBezTo>
                      <a:pt x="20" y="24"/>
                      <a:pt x="21" y="24"/>
                      <a:pt x="21" y="25"/>
                    </a:cubicBezTo>
                    <a:cubicBezTo>
                      <a:pt x="22" y="25"/>
                      <a:pt x="22" y="26"/>
                      <a:pt x="23" y="27"/>
                    </a:cubicBezTo>
                    <a:cubicBezTo>
                      <a:pt x="23" y="27"/>
                      <a:pt x="24" y="28"/>
                      <a:pt x="24" y="29"/>
                    </a:cubicBezTo>
                    <a:cubicBezTo>
                      <a:pt x="25" y="30"/>
                      <a:pt x="25" y="31"/>
                      <a:pt x="26" y="32"/>
                    </a:cubicBezTo>
                    <a:cubicBezTo>
                      <a:pt x="30" y="42"/>
                      <a:pt x="30" y="42"/>
                      <a:pt x="30" y="42"/>
                    </a:cubicBezTo>
                    <a:cubicBezTo>
                      <a:pt x="30" y="43"/>
                      <a:pt x="30" y="44"/>
                      <a:pt x="30" y="44"/>
                    </a:cubicBezTo>
                    <a:cubicBezTo>
                      <a:pt x="31" y="44"/>
                      <a:pt x="31" y="45"/>
                      <a:pt x="31" y="45"/>
                    </a:cubicBezTo>
                    <a:close/>
                    <a:moveTo>
                      <a:pt x="22" y="13"/>
                    </a:moveTo>
                    <a:cubicBezTo>
                      <a:pt x="22" y="11"/>
                      <a:pt x="21" y="10"/>
                      <a:pt x="20" y="8"/>
                    </a:cubicBezTo>
                    <a:cubicBezTo>
                      <a:pt x="20" y="7"/>
                      <a:pt x="18" y="6"/>
                      <a:pt x="16" y="6"/>
                    </a:cubicBezTo>
                    <a:cubicBezTo>
                      <a:pt x="16" y="6"/>
                      <a:pt x="15" y="5"/>
                      <a:pt x="14" y="5"/>
                    </a:cubicBezTo>
                    <a:cubicBezTo>
                      <a:pt x="14" y="5"/>
                      <a:pt x="13" y="5"/>
                      <a:pt x="11" y="5"/>
                    </a:cubicBezTo>
                    <a:cubicBezTo>
                      <a:pt x="6" y="5"/>
                      <a:pt x="6" y="5"/>
                      <a:pt x="6" y="5"/>
                    </a:cubicBezTo>
                    <a:cubicBezTo>
                      <a:pt x="6" y="21"/>
                      <a:pt x="6" y="21"/>
                      <a:pt x="6" y="21"/>
                    </a:cubicBezTo>
                    <a:cubicBezTo>
                      <a:pt x="12" y="21"/>
                      <a:pt x="12" y="21"/>
                      <a:pt x="12" y="21"/>
                    </a:cubicBezTo>
                    <a:cubicBezTo>
                      <a:pt x="14" y="21"/>
                      <a:pt x="15" y="20"/>
                      <a:pt x="16" y="20"/>
                    </a:cubicBezTo>
                    <a:cubicBezTo>
                      <a:pt x="18" y="20"/>
                      <a:pt x="18" y="19"/>
                      <a:pt x="19" y="18"/>
                    </a:cubicBezTo>
                    <a:cubicBezTo>
                      <a:pt x="20" y="18"/>
                      <a:pt x="21" y="17"/>
                      <a:pt x="21" y="16"/>
                    </a:cubicBezTo>
                    <a:cubicBezTo>
                      <a:pt x="21" y="15"/>
                      <a:pt x="22" y="14"/>
                      <a:pt x="22"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7" name="Freeform 696">
                <a:extLst>
                  <a:ext uri="{FF2B5EF4-FFF2-40B4-BE49-F238E27FC236}">
                    <a16:creationId xmlns:a16="http://schemas.microsoft.com/office/drawing/2014/main" id="{DCE35FA5-0F9E-4833-8CF2-E00D4F378923}"/>
                  </a:ext>
                </a:extLst>
              </p:cNvPr>
              <p:cNvSpPr>
                <a:spLocks noEditPoints="1"/>
              </p:cNvSpPr>
              <p:nvPr userDrawn="1"/>
            </p:nvSpPr>
            <p:spPr bwMode="auto">
              <a:xfrm>
                <a:off x="6143" y="3428"/>
                <a:ext cx="31" cy="35"/>
              </a:xfrm>
              <a:custGeom>
                <a:avLst/>
                <a:gdLst>
                  <a:gd name="T0" fmla="*/ 41 w 41"/>
                  <a:gd name="T1" fmla="*/ 22 h 46"/>
                  <a:gd name="T2" fmla="*/ 39 w 41"/>
                  <a:gd name="T3" fmla="*/ 32 h 46"/>
                  <a:gd name="T4" fmla="*/ 36 w 41"/>
                  <a:gd name="T5" fmla="*/ 40 h 46"/>
                  <a:gd name="T6" fmla="*/ 29 w 41"/>
                  <a:gd name="T7" fmla="*/ 45 h 46"/>
                  <a:gd name="T8" fmla="*/ 20 w 41"/>
                  <a:gd name="T9" fmla="*/ 46 h 46"/>
                  <a:gd name="T10" fmla="*/ 11 w 41"/>
                  <a:gd name="T11" fmla="*/ 45 h 46"/>
                  <a:gd name="T12" fmla="*/ 5 w 41"/>
                  <a:gd name="T13" fmla="*/ 40 h 46"/>
                  <a:gd name="T14" fmla="*/ 1 w 41"/>
                  <a:gd name="T15" fmla="*/ 33 h 46"/>
                  <a:gd name="T16" fmla="*/ 0 w 41"/>
                  <a:gd name="T17" fmla="*/ 23 h 46"/>
                  <a:gd name="T18" fmla="*/ 1 w 41"/>
                  <a:gd name="T19" fmla="*/ 13 h 46"/>
                  <a:gd name="T20" fmla="*/ 5 w 41"/>
                  <a:gd name="T21" fmla="*/ 6 h 46"/>
                  <a:gd name="T22" fmla="*/ 12 w 41"/>
                  <a:gd name="T23" fmla="*/ 1 h 46"/>
                  <a:gd name="T24" fmla="*/ 21 w 41"/>
                  <a:gd name="T25" fmla="*/ 0 h 46"/>
                  <a:gd name="T26" fmla="*/ 30 w 41"/>
                  <a:gd name="T27" fmla="*/ 1 h 46"/>
                  <a:gd name="T28" fmla="*/ 36 w 41"/>
                  <a:gd name="T29" fmla="*/ 6 h 46"/>
                  <a:gd name="T30" fmla="*/ 40 w 41"/>
                  <a:gd name="T31" fmla="*/ 13 h 46"/>
                  <a:gd name="T32" fmla="*/ 41 w 41"/>
                  <a:gd name="T33" fmla="*/ 22 h 46"/>
                  <a:gd name="T34" fmla="*/ 34 w 41"/>
                  <a:gd name="T35" fmla="*/ 23 h 46"/>
                  <a:gd name="T36" fmla="*/ 34 w 41"/>
                  <a:gd name="T37" fmla="*/ 16 h 46"/>
                  <a:gd name="T38" fmla="*/ 31 w 41"/>
                  <a:gd name="T39" fmla="*/ 10 h 46"/>
                  <a:gd name="T40" fmla="*/ 27 w 41"/>
                  <a:gd name="T41" fmla="*/ 6 h 46"/>
                  <a:gd name="T42" fmla="*/ 21 w 41"/>
                  <a:gd name="T43" fmla="*/ 5 h 46"/>
                  <a:gd name="T44" fmla="*/ 14 w 41"/>
                  <a:gd name="T45" fmla="*/ 6 h 46"/>
                  <a:gd name="T46" fmla="*/ 10 w 41"/>
                  <a:gd name="T47" fmla="*/ 10 h 46"/>
                  <a:gd name="T48" fmla="*/ 7 w 41"/>
                  <a:gd name="T49" fmla="*/ 16 h 46"/>
                  <a:gd name="T50" fmla="*/ 7 w 41"/>
                  <a:gd name="T51" fmla="*/ 23 h 46"/>
                  <a:gd name="T52" fmla="*/ 7 w 41"/>
                  <a:gd name="T53" fmla="*/ 30 h 46"/>
                  <a:gd name="T54" fmla="*/ 9 w 41"/>
                  <a:gd name="T55" fmla="*/ 36 h 46"/>
                  <a:gd name="T56" fmla="*/ 14 w 41"/>
                  <a:gd name="T57" fmla="*/ 40 h 46"/>
                  <a:gd name="T58" fmla="*/ 20 w 41"/>
                  <a:gd name="T59" fmla="*/ 41 h 46"/>
                  <a:gd name="T60" fmla="*/ 27 w 41"/>
                  <a:gd name="T61" fmla="*/ 40 h 46"/>
                  <a:gd name="T62" fmla="*/ 31 w 41"/>
                  <a:gd name="T63" fmla="*/ 36 h 46"/>
                  <a:gd name="T64" fmla="*/ 34 w 41"/>
                  <a:gd name="T65" fmla="*/ 30 h 46"/>
                  <a:gd name="T66" fmla="*/ 34 w 41"/>
                  <a:gd name="T6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6">
                    <a:moveTo>
                      <a:pt x="41" y="22"/>
                    </a:moveTo>
                    <a:cubicBezTo>
                      <a:pt x="41" y="26"/>
                      <a:pt x="40" y="29"/>
                      <a:pt x="39" y="32"/>
                    </a:cubicBezTo>
                    <a:cubicBezTo>
                      <a:pt x="39" y="35"/>
                      <a:pt x="37" y="38"/>
                      <a:pt x="36" y="40"/>
                    </a:cubicBezTo>
                    <a:cubicBezTo>
                      <a:pt x="34" y="42"/>
                      <a:pt x="32" y="44"/>
                      <a:pt x="29" y="45"/>
                    </a:cubicBezTo>
                    <a:cubicBezTo>
                      <a:pt x="27" y="46"/>
                      <a:pt x="23" y="46"/>
                      <a:pt x="20" y="46"/>
                    </a:cubicBezTo>
                    <a:cubicBezTo>
                      <a:pt x="17" y="46"/>
                      <a:pt x="14" y="46"/>
                      <a:pt x="11" y="45"/>
                    </a:cubicBezTo>
                    <a:cubicBezTo>
                      <a:pt x="9" y="44"/>
                      <a:pt x="7" y="42"/>
                      <a:pt x="5" y="40"/>
                    </a:cubicBezTo>
                    <a:cubicBezTo>
                      <a:pt x="3" y="39"/>
                      <a:pt x="2" y="36"/>
                      <a:pt x="1" y="33"/>
                    </a:cubicBezTo>
                    <a:cubicBezTo>
                      <a:pt x="1" y="30"/>
                      <a:pt x="0" y="27"/>
                      <a:pt x="0" y="23"/>
                    </a:cubicBezTo>
                    <a:cubicBezTo>
                      <a:pt x="0" y="20"/>
                      <a:pt x="1" y="16"/>
                      <a:pt x="1" y="13"/>
                    </a:cubicBezTo>
                    <a:cubicBezTo>
                      <a:pt x="2" y="11"/>
                      <a:pt x="4" y="8"/>
                      <a:pt x="5" y="6"/>
                    </a:cubicBezTo>
                    <a:cubicBezTo>
                      <a:pt x="7" y="4"/>
                      <a:pt x="9" y="2"/>
                      <a:pt x="12" y="1"/>
                    </a:cubicBezTo>
                    <a:cubicBezTo>
                      <a:pt x="14" y="0"/>
                      <a:pt x="17" y="0"/>
                      <a:pt x="21" y="0"/>
                    </a:cubicBezTo>
                    <a:cubicBezTo>
                      <a:pt x="24" y="0"/>
                      <a:pt x="27" y="0"/>
                      <a:pt x="30" y="1"/>
                    </a:cubicBezTo>
                    <a:cubicBezTo>
                      <a:pt x="32" y="2"/>
                      <a:pt x="34" y="4"/>
                      <a:pt x="36" y="6"/>
                    </a:cubicBezTo>
                    <a:cubicBezTo>
                      <a:pt x="38" y="7"/>
                      <a:pt x="39" y="10"/>
                      <a:pt x="40" y="13"/>
                    </a:cubicBezTo>
                    <a:cubicBezTo>
                      <a:pt x="40" y="16"/>
                      <a:pt x="41" y="19"/>
                      <a:pt x="41" y="22"/>
                    </a:cubicBezTo>
                    <a:close/>
                    <a:moveTo>
                      <a:pt x="34" y="23"/>
                    </a:moveTo>
                    <a:cubicBezTo>
                      <a:pt x="34" y="20"/>
                      <a:pt x="34" y="18"/>
                      <a:pt x="34" y="16"/>
                    </a:cubicBezTo>
                    <a:cubicBezTo>
                      <a:pt x="33" y="14"/>
                      <a:pt x="32" y="12"/>
                      <a:pt x="31" y="10"/>
                    </a:cubicBezTo>
                    <a:cubicBezTo>
                      <a:pt x="30" y="8"/>
                      <a:pt x="29" y="7"/>
                      <a:pt x="27" y="6"/>
                    </a:cubicBezTo>
                    <a:cubicBezTo>
                      <a:pt x="25" y="5"/>
                      <a:pt x="23" y="5"/>
                      <a:pt x="21" y="5"/>
                    </a:cubicBezTo>
                    <a:cubicBezTo>
                      <a:pt x="18" y="5"/>
                      <a:pt x="16" y="5"/>
                      <a:pt x="14" y="6"/>
                    </a:cubicBezTo>
                    <a:cubicBezTo>
                      <a:pt x="12" y="7"/>
                      <a:pt x="11" y="9"/>
                      <a:pt x="10" y="10"/>
                    </a:cubicBezTo>
                    <a:cubicBezTo>
                      <a:pt x="9" y="12"/>
                      <a:pt x="8" y="14"/>
                      <a:pt x="7" y="16"/>
                    </a:cubicBezTo>
                    <a:cubicBezTo>
                      <a:pt x="7" y="18"/>
                      <a:pt x="7" y="20"/>
                      <a:pt x="7" y="23"/>
                    </a:cubicBezTo>
                    <a:cubicBezTo>
                      <a:pt x="7" y="26"/>
                      <a:pt x="7" y="28"/>
                      <a:pt x="7" y="30"/>
                    </a:cubicBezTo>
                    <a:cubicBezTo>
                      <a:pt x="8" y="32"/>
                      <a:pt x="8" y="34"/>
                      <a:pt x="9" y="36"/>
                    </a:cubicBezTo>
                    <a:cubicBezTo>
                      <a:pt x="10" y="38"/>
                      <a:pt x="12" y="39"/>
                      <a:pt x="14" y="40"/>
                    </a:cubicBezTo>
                    <a:cubicBezTo>
                      <a:pt x="15" y="41"/>
                      <a:pt x="18" y="41"/>
                      <a:pt x="20" y="41"/>
                    </a:cubicBezTo>
                    <a:cubicBezTo>
                      <a:pt x="23" y="41"/>
                      <a:pt x="25" y="41"/>
                      <a:pt x="27" y="40"/>
                    </a:cubicBezTo>
                    <a:cubicBezTo>
                      <a:pt x="29" y="39"/>
                      <a:pt x="30" y="37"/>
                      <a:pt x="31" y="36"/>
                    </a:cubicBezTo>
                    <a:cubicBezTo>
                      <a:pt x="32" y="34"/>
                      <a:pt x="33" y="32"/>
                      <a:pt x="34" y="30"/>
                    </a:cubicBezTo>
                    <a:cubicBezTo>
                      <a:pt x="34" y="28"/>
                      <a:pt x="34" y="25"/>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8" name="Freeform 697">
                <a:extLst>
                  <a:ext uri="{FF2B5EF4-FFF2-40B4-BE49-F238E27FC236}">
                    <a16:creationId xmlns:a16="http://schemas.microsoft.com/office/drawing/2014/main" id="{A85D055C-5F7D-472F-A002-7F78436C4B1E}"/>
                  </a:ext>
                </a:extLst>
              </p:cNvPr>
              <p:cNvSpPr>
                <a:spLocks/>
              </p:cNvSpPr>
              <p:nvPr userDrawn="1"/>
            </p:nvSpPr>
            <p:spPr bwMode="auto">
              <a:xfrm>
                <a:off x="6256" y="3509"/>
                <a:ext cx="37" cy="35"/>
              </a:xfrm>
              <a:custGeom>
                <a:avLst/>
                <a:gdLst>
                  <a:gd name="T0" fmla="*/ 49 w 49"/>
                  <a:gd name="T1" fmla="*/ 45 h 46"/>
                  <a:gd name="T2" fmla="*/ 49 w 49"/>
                  <a:gd name="T3" fmla="*/ 46 h 46"/>
                  <a:gd name="T4" fmla="*/ 49 w 49"/>
                  <a:gd name="T5" fmla="*/ 46 h 46"/>
                  <a:gd name="T6" fmla="*/ 48 w 49"/>
                  <a:gd name="T7" fmla="*/ 46 h 46"/>
                  <a:gd name="T8" fmla="*/ 46 w 49"/>
                  <a:gd name="T9" fmla="*/ 46 h 46"/>
                  <a:gd name="T10" fmla="*/ 45 w 49"/>
                  <a:gd name="T11" fmla="*/ 46 h 46"/>
                  <a:gd name="T12" fmla="*/ 44 w 49"/>
                  <a:gd name="T13" fmla="*/ 46 h 46"/>
                  <a:gd name="T14" fmla="*/ 43 w 49"/>
                  <a:gd name="T15" fmla="*/ 46 h 46"/>
                  <a:gd name="T16" fmla="*/ 43 w 49"/>
                  <a:gd name="T17" fmla="*/ 45 h 46"/>
                  <a:gd name="T18" fmla="*/ 43 w 49"/>
                  <a:gd name="T19" fmla="*/ 5 h 46"/>
                  <a:gd name="T20" fmla="*/ 43 w 49"/>
                  <a:gd name="T21" fmla="*/ 5 h 46"/>
                  <a:gd name="T22" fmla="*/ 27 w 49"/>
                  <a:gd name="T23" fmla="*/ 45 h 46"/>
                  <a:gd name="T24" fmla="*/ 27 w 49"/>
                  <a:gd name="T25" fmla="*/ 46 h 46"/>
                  <a:gd name="T26" fmla="*/ 26 w 49"/>
                  <a:gd name="T27" fmla="*/ 46 h 46"/>
                  <a:gd name="T28" fmla="*/ 25 w 49"/>
                  <a:gd name="T29" fmla="*/ 46 h 46"/>
                  <a:gd name="T30" fmla="*/ 24 w 49"/>
                  <a:gd name="T31" fmla="*/ 46 h 46"/>
                  <a:gd name="T32" fmla="*/ 23 w 49"/>
                  <a:gd name="T33" fmla="*/ 46 h 46"/>
                  <a:gd name="T34" fmla="*/ 22 w 49"/>
                  <a:gd name="T35" fmla="*/ 46 h 46"/>
                  <a:gd name="T36" fmla="*/ 22 w 49"/>
                  <a:gd name="T37" fmla="*/ 46 h 46"/>
                  <a:gd name="T38" fmla="*/ 21 w 49"/>
                  <a:gd name="T39" fmla="*/ 45 h 46"/>
                  <a:gd name="T40" fmla="*/ 6 w 49"/>
                  <a:gd name="T41" fmla="*/ 5 h 46"/>
                  <a:gd name="T42" fmla="*/ 6 w 49"/>
                  <a:gd name="T43" fmla="*/ 5 h 46"/>
                  <a:gd name="T44" fmla="*/ 6 w 49"/>
                  <a:gd name="T45" fmla="*/ 45 h 46"/>
                  <a:gd name="T46" fmla="*/ 6 w 49"/>
                  <a:gd name="T47" fmla="*/ 46 h 46"/>
                  <a:gd name="T48" fmla="*/ 5 w 49"/>
                  <a:gd name="T49" fmla="*/ 46 h 46"/>
                  <a:gd name="T50" fmla="*/ 4 w 49"/>
                  <a:gd name="T51" fmla="*/ 46 h 46"/>
                  <a:gd name="T52" fmla="*/ 3 w 49"/>
                  <a:gd name="T53" fmla="*/ 46 h 46"/>
                  <a:gd name="T54" fmla="*/ 1 w 49"/>
                  <a:gd name="T55" fmla="*/ 46 h 46"/>
                  <a:gd name="T56" fmla="*/ 0 w 49"/>
                  <a:gd name="T57" fmla="*/ 46 h 46"/>
                  <a:gd name="T58" fmla="*/ 0 w 49"/>
                  <a:gd name="T59" fmla="*/ 46 h 46"/>
                  <a:gd name="T60" fmla="*/ 0 w 49"/>
                  <a:gd name="T61" fmla="*/ 45 h 46"/>
                  <a:gd name="T62" fmla="*/ 0 w 49"/>
                  <a:gd name="T63" fmla="*/ 3 h 46"/>
                  <a:gd name="T64" fmla="*/ 1 w 49"/>
                  <a:gd name="T65" fmla="*/ 1 h 46"/>
                  <a:gd name="T66" fmla="*/ 2 w 49"/>
                  <a:gd name="T67" fmla="*/ 0 h 46"/>
                  <a:gd name="T68" fmla="*/ 6 w 49"/>
                  <a:gd name="T69" fmla="*/ 0 h 46"/>
                  <a:gd name="T70" fmla="*/ 8 w 49"/>
                  <a:gd name="T71" fmla="*/ 1 h 46"/>
                  <a:gd name="T72" fmla="*/ 10 w 49"/>
                  <a:gd name="T73" fmla="*/ 1 h 46"/>
                  <a:gd name="T74" fmla="*/ 11 w 49"/>
                  <a:gd name="T75" fmla="*/ 2 h 46"/>
                  <a:gd name="T76" fmla="*/ 11 w 49"/>
                  <a:gd name="T77" fmla="*/ 4 h 46"/>
                  <a:gd name="T78" fmla="*/ 24 w 49"/>
                  <a:gd name="T79" fmla="*/ 37 h 46"/>
                  <a:gd name="T80" fmla="*/ 25 w 49"/>
                  <a:gd name="T81" fmla="*/ 37 h 46"/>
                  <a:gd name="T82" fmla="*/ 38 w 49"/>
                  <a:gd name="T83" fmla="*/ 4 h 46"/>
                  <a:gd name="T84" fmla="*/ 39 w 49"/>
                  <a:gd name="T85" fmla="*/ 2 h 46"/>
                  <a:gd name="T86" fmla="*/ 40 w 49"/>
                  <a:gd name="T87" fmla="*/ 1 h 46"/>
                  <a:gd name="T88" fmla="*/ 41 w 49"/>
                  <a:gd name="T89" fmla="*/ 1 h 46"/>
                  <a:gd name="T90" fmla="*/ 43 w 49"/>
                  <a:gd name="T91" fmla="*/ 0 h 46"/>
                  <a:gd name="T92" fmla="*/ 47 w 49"/>
                  <a:gd name="T93" fmla="*/ 0 h 46"/>
                  <a:gd name="T94" fmla="*/ 48 w 49"/>
                  <a:gd name="T95" fmla="*/ 1 h 46"/>
                  <a:gd name="T96" fmla="*/ 49 w 49"/>
                  <a:gd name="T97" fmla="*/ 1 h 46"/>
                  <a:gd name="T98" fmla="*/ 49 w 49"/>
                  <a:gd name="T99" fmla="*/ 2 h 46"/>
                  <a:gd name="T100" fmla="*/ 49 w 49"/>
                  <a:gd name="T101" fmla="*/ 3 h 46"/>
                  <a:gd name="T102" fmla="*/ 49 w 49"/>
                  <a:gd name="T10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6">
                    <a:moveTo>
                      <a:pt x="49" y="45"/>
                    </a:moveTo>
                    <a:cubicBezTo>
                      <a:pt x="49" y="45"/>
                      <a:pt x="49" y="45"/>
                      <a:pt x="49" y="46"/>
                    </a:cubicBezTo>
                    <a:cubicBezTo>
                      <a:pt x="49" y="46"/>
                      <a:pt x="49" y="46"/>
                      <a:pt x="49" y="46"/>
                    </a:cubicBezTo>
                    <a:cubicBezTo>
                      <a:pt x="48" y="46"/>
                      <a:pt x="48" y="46"/>
                      <a:pt x="48" y="46"/>
                    </a:cubicBezTo>
                    <a:cubicBezTo>
                      <a:pt x="47" y="46"/>
                      <a:pt x="47" y="46"/>
                      <a:pt x="46" y="46"/>
                    </a:cubicBezTo>
                    <a:cubicBezTo>
                      <a:pt x="46" y="46"/>
                      <a:pt x="45" y="46"/>
                      <a:pt x="45" y="46"/>
                    </a:cubicBezTo>
                    <a:cubicBezTo>
                      <a:pt x="44" y="46"/>
                      <a:pt x="44" y="46"/>
                      <a:pt x="44" y="46"/>
                    </a:cubicBezTo>
                    <a:cubicBezTo>
                      <a:pt x="44" y="46"/>
                      <a:pt x="44" y="46"/>
                      <a:pt x="43" y="46"/>
                    </a:cubicBezTo>
                    <a:cubicBezTo>
                      <a:pt x="43" y="45"/>
                      <a:pt x="43" y="45"/>
                      <a:pt x="43" y="45"/>
                    </a:cubicBezTo>
                    <a:cubicBezTo>
                      <a:pt x="43" y="5"/>
                      <a:pt x="43" y="5"/>
                      <a:pt x="43" y="5"/>
                    </a:cubicBezTo>
                    <a:cubicBezTo>
                      <a:pt x="43" y="5"/>
                      <a:pt x="43" y="5"/>
                      <a:pt x="43" y="5"/>
                    </a:cubicBezTo>
                    <a:cubicBezTo>
                      <a:pt x="27" y="45"/>
                      <a:pt x="27" y="45"/>
                      <a:pt x="27" y="45"/>
                    </a:cubicBezTo>
                    <a:cubicBezTo>
                      <a:pt x="27" y="45"/>
                      <a:pt x="27" y="45"/>
                      <a:pt x="27" y="46"/>
                    </a:cubicBezTo>
                    <a:cubicBezTo>
                      <a:pt x="27" y="46"/>
                      <a:pt x="27" y="46"/>
                      <a:pt x="26" y="46"/>
                    </a:cubicBezTo>
                    <a:cubicBezTo>
                      <a:pt x="26" y="46"/>
                      <a:pt x="26" y="46"/>
                      <a:pt x="25" y="46"/>
                    </a:cubicBezTo>
                    <a:cubicBezTo>
                      <a:pt x="25" y="46"/>
                      <a:pt x="25" y="46"/>
                      <a:pt x="24" y="46"/>
                    </a:cubicBezTo>
                    <a:cubicBezTo>
                      <a:pt x="24" y="46"/>
                      <a:pt x="23" y="46"/>
                      <a:pt x="23" y="46"/>
                    </a:cubicBezTo>
                    <a:cubicBezTo>
                      <a:pt x="23" y="46"/>
                      <a:pt x="22" y="46"/>
                      <a:pt x="22" y="46"/>
                    </a:cubicBezTo>
                    <a:cubicBezTo>
                      <a:pt x="22" y="46"/>
                      <a:pt x="22" y="46"/>
                      <a:pt x="22" y="46"/>
                    </a:cubicBezTo>
                    <a:cubicBezTo>
                      <a:pt x="21" y="45"/>
                      <a:pt x="21" y="45"/>
                      <a:pt x="21" y="45"/>
                    </a:cubicBezTo>
                    <a:cubicBezTo>
                      <a:pt x="6" y="5"/>
                      <a:pt x="6" y="5"/>
                      <a:pt x="6" y="5"/>
                    </a:cubicBezTo>
                    <a:cubicBezTo>
                      <a:pt x="6" y="5"/>
                      <a:pt x="6" y="5"/>
                      <a:pt x="6" y="5"/>
                    </a:cubicBezTo>
                    <a:cubicBezTo>
                      <a:pt x="6" y="45"/>
                      <a:pt x="6" y="45"/>
                      <a:pt x="6" y="45"/>
                    </a:cubicBezTo>
                    <a:cubicBezTo>
                      <a:pt x="6" y="45"/>
                      <a:pt x="6" y="45"/>
                      <a:pt x="6" y="46"/>
                    </a:cubicBezTo>
                    <a:cubicBezTo>
                      <a:pt x="6" y="46"/>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6"/>
                      <a:pt x="0" y="46"/>
                    </a:cubicBezTo>
                    <a:cubicBezTo>
                      <a:pt x="0" y="45"/>
                      <a:pt x="0" y="45"/>
                      <a:pt x="0" y="45"/>
                    </a:cubicBezTo>
                    <a:cubicBezTo>
                      <a:pt x="0" y="3"/>
                      <a:pt x="0" y="3"/>
                      <a:pt x="0" y="3"/>
                    </a:cubicBezTo>
                    <a:cubicBezTo>
                      <a:pt x="0" y="2"/>
                      <a:pt x="0" y="1"/>
                      <a:pt x="1" y="1"/>
                    </a:cubicBezTo>
                    <a:cubicBezTo>
                      <a:pt x="1" y="1"/>
                      <a:pt x="2" y="0"/>
                      <a:pt x="2" y="0"/>
                    </a:cubicBezTo>
                    <a:cubicBezTo>
                      <a:pt x="6" y="0"/>
                      <a:pt x="6" y="0"/>
                      <a:pt x="6" y="0"/>
                    </a:cubicBezTo>
                    <a:cubicBezTo>
                      <a:pt x="7" y="0"/>
                      <a:pt x="8" y="1"/>
                      <a:pt x="8" y="1"/>
                    </a:cubicBezTo>
                    <a:cubicBezTo>
                      <a:pt x="9" y="1"/>
                      <a:pt x="9" y="1"/>
                      <a:pt x="10" y="1"/>
                    </a:cubicBezTo>
                    <a:cubicBezTo>
                      <a:pt x="10" y="2"/>
                      <a:pt x="10" y="2"/>
                      <a:pt x="11" y="2"/>
                    </a:cubicBezTo>
                    <a:cubicBezTo>
                      <a:pt x="11" y="3"/>
                      <a:pt x="11" y="3"/>
                      <a:pt x="11" y="4"/>
                    </a:cubicBezTo>
                    <a:cubicBezTo>
                      <a:pt x="24" y="37"/>
                      <a:pt x="24" y="37"/>
                      <a:pt x="24" y="37"/>
                    </a:cubicBezTo>
                    <a:cubicBezTo>
                      <a:pt x="25" y="37"/>
                      <a:pt x="25" y="37"/>
                      <a:pt x="25" y="37"/>
                    </a:cubicBezTo>
                    <a:cubicBezTo>
                      <a:pt x="38" y="4"/>
                      <a:pt x="38" y="4"/>
                      <a:pt x="38" y="4"/>
                    </a:cubicBezTo>
                    <a:cubicBezTo>
                      <a:pt x="38" y="4"/>
                      <a:pt x="39" y="3"/>
                      <a:pt x="39" y="2"/>
                    </a:cubicBezTo>
                    <a:cubicBezTo>
                      <a:pt x="39" y="2"/>
                      <a:pt x="40" y="2"/>
                      <a:pt x="40" y="1"/>
                    </a:cubicBezTo>
                    <a:cubicBezTo>
                      <a:pt x="40" y="1"/>
                      <a:pt x="41" y="1"/>
                      <a:pt x="41" y="1"/>
                    </a:cubicBezTo>
                    <a:cubicBezTo>
                      <a:pt x="42" y="1"/>
                      <a:pt x="42" y="0"/>
                      <a:pt x="43" y="0"/>
                    </a:cubicBezTo>
                    <a:cubicBezTo>
                      <a:pt x="47" y="0"/>
                      <a:pt x="47" y="0"/>
                      <a:pt x="47" y="0"/>
                    </a:cubicBezTo>
                    <a:cubicBezTo>
                      <a:pt x="47" y="0"/>
                      <a:pt x="47" y="0"/>
                      <a:pt x="48" y="1"/>
                    </a:cubicBezTo>
                    <a:cubicBezTo>
                      <a:pt x="48" y="1"/>
                      <a:pt x="48" y="1"/>
                      <a:pt x="49" y="1"/>
                    </a:cubicBezTo>
                    <a:cubicBezTo>
                      <a:pt x="49" y="1"/>
                      <a:pt x="49" y="2"/>
                      <a:pt x="49" y="2"/>
                    </a:cubicBezTo>
                    <a:cubicBezTo>
                      <a:pt x="49" y="2"/>
                      <a:pt x="49" y="3"/>
                      <a:pt x="49" y="3"/>
                    </a:cubicBezTo>
                    <a:lnTo>
                      <a:pt x="49"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9" name="Freeform 698">
                <a:extLst>
                  <a:ext uri="{FF2B5EF4-FFF2-40B4-BE49-F238E27FC236}">
                    <a16:creationId xmlns:a16="http://schemas.microsoft.com/office/drawing/2014/main" id="{14D1E0DE-1490-4012-84A2-D2B76A409647}"/>
                  </a:ext>
                </a:extLst>
              </p:cNvPr>
              <p:cNvSpPr>
                <a:spLocks noEditPoints="1"/>
              </p:cNvSpPr>
              <p:nvPr userDrawn="1"/>
            </p:nvSpPr>
            <p:spPr bwMode="auto">
              <a:xfrm>
                <a:off x="6299" y="3509"/>
                <a:ext cx="29" cy="35"/>
              </a:xfrm>
              <a:custGeom>
                <a:avLst/>
                <a:gdLst>
                  <a:gd name="T0" fmla="*/ 38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6 h 46"/>
                  <a:gd name="T16" fmla="*/ 32 w 39"/>
                  <a:gd name="T17" fmla="*/ 45 h 46"/>
                  <a:gd name="T18" fmla="*/ 28 w 39"/>
                  <a:gd name="T19" fmla="*/ 34 h 46"/>
                  <a:gd name="T20" fmla="*/ 9 w 39"/>
                  <a:gd name="T21" fmla="*/ 34 h 46"/>
                  <a:gd name="T22" fmla="*/ 6 w 39"/>
                  <a:gd name="T23" fmla="*/ 45 h 46"/>
                  <a:gd name="T24" fmla="*/ 5 w 39"/>
                  <a:gd name="T25" fmla="*/ 45 h 46"/>
                  <a:gd name="T26" fmla="*/ 5 w 39"/>
                  <a:gd name="T27" fmla="*/ 46 h 46"/>
                  <a:gd name="T28" fmla="*/ 4 w 39"/>
                  <a:gd name="T29" fmla="*/ 46 h 46"/>
                  <a:gd name="T30" fmla="*/ 2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6 w 39"/>
                  <a:gd name="T43" fmla="*/ 1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2 h 46"/>
                  <a:gd name="T58" fmla="*/ 38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8" y="44"/>
                    </a:moveTo>
                    <a:cubicBezTo>
                      <a:pt x="39" y="44"/>
                      <a:pt x="39" y="45"/>
                      <a:pt x="39" y="45"/>
                    </a:cubicBezTo>
                    <a:cubicBezTo>
                      <a:pt x="39" y="45"/>
                      <a:pt x="39" y="46"/>
                      <a:pt x="39" y="46"/>
                    </a:cubicBezTo>
                    <a:cubicBezTo>
                      <a:pt x="38" y="46"/>
                      <a:pt x="38" y="46"/>
                      <a:pt x="38" y="46"/>
                    </a:cubicBezTo>
                    <a:cubicBezTo>
                      <a:pt x="37" y="46"/>
                      <a:pt x="37" y="46"/>
                      <a:pt x="36" y="46"/>
                    </a:cubicBezTo>
                    <a:cubicBezTo>
                      <a:pt x="35" y="46"/>
                      <a:pt x="35" y="46"/>
                      <a:pt x="34" y="46"/>
                    </a:cubicBezTo>
                    <a:cubicBezTo>
                      <a:pt x="34" y="46"/>
                      <a:pt x="33" y="46"/>
                      <a:pt x="33" y="46"/>
                    </a:cubicBezTo>
                    <a:cubicBezTo>
                      <a:pt x="33" y="46"/>
                      <a:pt x="33" y="46"/>
                      <a:pt x="33" y="46"/>
                    </a:cubicBezTo>
                    <a:cubicBezTo>
                      <a:pt x="33" y="45"/>
                      <a:pt x="32" y="45"/>
                      <a:pt x="32" y="45"/>
                    </a:cubicBezTo>
                    <a:cubicBezTo>
                      <a:pt x="28" y="34"/>
                      <a:pt x="28" y="34"/>
                      <a:pt x="28" y="34"/>
                    </a:cubicBezTo>
                    <a:cubicBezTo>
                      <a:pt x="9" y="34"/>
                      <a:pt x="9" y="34"/>
                      <a:pt x="9" y="34"/>
                    </a:cubicBezTo>
                    <a:cubicBezTo>
                      <a:pt x="6" y="45"/>
                      <a:pt x="6" y="45"/>
                      <a:pt x="6" y="45"/>
                    </a:cubicBezTo>
                    <a:cubicBezTo>
                      <a:pt x="6" y="45"/>
                      <a:pt x="6" y="45"/>
                      <a:pt x="5" y="45"/>
                    </a:cubicBezTo>
                    <a:cubicBezTo>
                      <a:pt x="5" y="46"/>
                      <a:pt x="5" y="46"/>
                      <a:pt x="5" y="46"/>
                    </a:cubicBezTo>
                    <a:cubicBezTo>
                      <a:pt x="5" y="46"/>
                      <a:pt x="4" y="46"/>
                      <a:pt x="4" y="46"/>
                    </a:cubicBezTo>
                    <a:cubicBezTo>
                      <a:pt x="4" y="46"/>
                      <a:pt x="3" y="46"/>
                      <a:pt x="2" y="46"/>
                    </a:cubicBezTo>
                    <a:cubicBezTo>
                      <a:pt x="2" y="46"/>
                      <a:pt x="1" y="46"/>
                      <a:pt x="1" y="46"/>
                    </a:cubicBezTo>
                    <a:cubicBezTo>
                      <a:pt x="0" y="46"/>
                      <a:pt x="0" y="46"/>
                      <a:pt x="0" y="46"/>
                    </a:cubicBezTo>
                    <a:cubicBezTo>
                      <a:pt x="0" y="46"/>
                      <a:pt x="0" y="45"/>
                      <a:pt x="0" y="45"/>
                    </a:cubicBezTo>
                    <a:cubicBezTo>
                      <a:pt x="0" y="45"/>
                      <a:pt x="0" y="44"/>
                      <a:pt x="0" y="44"/>
                    </a:cubicBezTo>
                    <a:cubicBezTo>
                      <a:pt x="15" y="1"/>
                      <a:pt x="15" y="1"/>
                      <a:pt x="15" y="1"/>
                    </a:cubicBezTo>
                    <a:cubicBezTo>
                      <a:pt x="15" y="1"/>
                      <a:pt x="15" y="1"/>
                      <a:pt x="16" y="1"/>
                    </a:cubicBezTo>
                    <a:cubicBezTo>
                      <a:pt x="16" y="1"/>
                      <a:pt x="16" y="1"/>
                      <a:pt x="16" y="0"/>
                    </a:cubicBezTo>
                    <a:cubicBezTo>
                      <a:pt x="16" y="0"/>
                      <a:pt x="17" y="0"/>
                      <a:pt x="17" y="0"/>
                    </a:cubicBezTo>
                    <a:cubicBezTo>
                      <a:pt x="18" y="0"/>
                      <a:pt x="18" y="0"/>
                      <a:pt x="19" y="0"/>
                    </a:cubicBezTo>
                    <a:cubicBezTo>
                      <a:pt x="20" y="0"/>
                      <a:pt x="20" y="0"/>
                      <a:pt x="21" y="0"/>
                    </a:cubicBezTo>
                    <a:cubicBezTo>
                      <a:pt x="21" y="0"/>
                      <a:pt x="22" y="0"/>
                      <a:pt x="22" y="0"/>
                    </a:cubicBezTo>
                    <a:cubicBezTo>
                      <a:pt x="22" y="1"/>
                      <a:pt x="23" y="1"/>
                      <a:pt x="23" y="1"/>
                    </a:cubicBezTo>
                    <a:cubicBezTo>
                      <a:pt x="23" y="1"/>
                      <a:pt x="23" y="1"/>
                      <a:pt x="23" y="2"/>
                    </a:cubicBezTo>
                    <a:lnTo>
                      <a:pt x="38"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0" name="Freeform 699">
                <a:extLst>
                  <a:ext uri="{FF2B5EF4-FFF2-40B4-BE49-F238E27FC236}">
                    <a16:creationId xmlns:a16="http://schemas.microsoft.com/office/drawing/2014/main" id="{4A017594-F793-4647-B58C-CB6EF87DEDA9}"/>
                  </a:ext>
                </a:extLst>
              </p:cNvPr>
              <p:cNvSpPr>
                <a:spLocks/>
              </p:cNvSpPr>
              <p:nvPr userDrawn="1"/>
            </p:nvSpPr>
            <p:spPr bwMode="auto">
              <a:xfrm>
                <a:off x="6331" y="3509"/>
                <a:ext cx="25" cy="35"/>
              </a:xfrm>
              <a:custGeom>
                <a:avLst/>
                <a:gdLst>
                  <a:gd name="T0" fmla="*/ 33 w 33"/>
                  <a:gd name="T1" fmla="*/ 39 h 46"/>
                  <a:gd name="T2" fmla="*/ 33 w 33"/>
                  <a:gd name="T3" fmla="*/ 40 h 46"/>
                  <a:gd name="T4" fmla="*/ 33 w 33"/>
                  <a:gd name="T5" fmla="*/ 41 h 46"/>
                  <a:gd name="T6" fmla="*/ 33 w 33"/>
                  <a:gd name="T7" fmla="*/ 42 h 46"/>
                  <a:gd name="T8" fmla="*/ 32 w 33"/>
                  <a:gd name="T9" fmla="*/ 42 h 46"/>
                  <a:gd name="T10" fmla="*/ 31 w 33"/>
                  <a:gd name="T11" fmla="*/ 43 h 46"/>
                  <a:gd name="T12" fmla="*/ 28 w 33"/>
                  <a:gd name="T13" fmla="*/ 45 h 46"/>
                  <a:gd name="T14" fmla="*/ 24 w 33"/>
                  <a:gd name="T15" fmla="*/ 46 h 46"/>
                  <a:gd name="T16" fmla="*/ 19 w 33"/>
                  <a:gd name="T17" fmla="*/ 46 h 46"/>
                  <a:gd name="T18" fmla="*/ 11 w 33"/>
                  <a:gd name="T19" fmla="*/ 45 h 46"/>
                  <a:gd name="T20" fmla="*/ 5 w 33"/>
                  <a:gd name="T21" fmla="*/ 41 h 46"/>
                  <a:gd name="T22" fmla="*/ 1 w 33"/>
                  <a:gd name="T23" fmla="*/ 34 h 46"/>
                  <a:gd name="T24" fmla="*/ 0 w 33"/>
                  <a:gd name="T25" fmla="*/ 24 h 46"/>
                  <a:gd name="T26" fmla="*/ 1 w 33"/>
                  <a:gd name="T27" fmla="*/ 14 h 46"/>
                  <a:gd name="T28" fmla="*/ 5 w 33"/>
                  <a:gd name="T29" fmla="*/ 6 h 46"/>
                  <a:gd name="T30" fmla="*/ 12 w 33"/>
                  <a:gd name="T31" fmla="*/ 1 h 46"/>
                  <a:gd name="T32" fmla="*/ 20 w 33"/>
                  <a:gd name="T33" fmla="*/ 0 h 46"/>
                  <a:gd name="T34" fmla="*/ 24 w 33"/>
                  <a:gd name="T35" fmla="*/ 0 h 46"/>
                  <a:gd name="T36" fmla="*/ 27 w 33"/>
                  <a:gd name="T37" fmla="*/ 1 h 46"/>
                  <a:gd name="T38" fmla="*/ 30 w 33"/>
                  <a:gd name="T39" fmla="*/ 2 h 46"/>
                  <a:gd name="T40" fmla="*/ 32 w 33"/>
                  <a:gd name="T41" fmla="*/ 4 h 46"/>
                  <a:gd name="T42" fmla="*/ 32 w 33"/>
                  <a:gd name="T43" fmla="*/ 4 h 46"/>
                  <a:gd name="T44" fmla="*/ 33 w 33"/>
                  <a:gd name="T45" fmla="*/ 5 h 46"/>
                  <a:gd name="T46" fmla="*/ 33 w 33"/>
                  <a:gd name="T47" fmla="*/ 6 h 46"/>
                  <a:gd name="T48" fmla="*/ 33 w 33"/>
                  <a:gd name="T49" fmla="*/ 7 h 46"/>
                  <a:gd name="T50" fmla="*/ 33 w 33"/>
                  <a:gd name="T51" fmla="*/ 8 h 46"/>
                  <a:gd name="T52" fmla="*/ 32 w 33"/>
                  <a:gd name="T53" fmla="*/ 9 h 46"/>
                  <a:gd name="T54" fmla="*/ 32 w 33"/>
                  <a:gd name="T55" fmla="*/ 9 h 46"/>
                  <a:gd name="T56" fmla="*/ 32 w 33"/>
                  <a:gd name="T57" fmla="*/ 10 h 46"/>
                  <a:gd name="T58" fmla="*/ 30 w 33"/>
                  <a:gd name="T59" fmla="*/ 9 h 46"/>
                  <a:gd name="T60" fmla="*/ 28 w 33"/>
                  <a:gd name="T61" fmla="*/ 7 h 46"/>
                  <a:gd name="T62" fmla="*/ 25 w 33"/>
                  <a:gd name="T63" fmla="*/ 6 h 46"/>
                  <a:gd name="T64" fmla="*/ 20 w 33"/>
                  <a:gd name="T65" fmla="*/ 5 h 46"/>
                  <a:gd name="T66" fmla="*/ 14 w 33"/>
                  <a:gd name="T67" fmla="*/ 6 h 46"/>
                  <a:gd name="T68" fmla="*/ 10 w 33"/>
                  <a:gd name="T69" fmla="*/ 10 h 46"/>
                  <a:gd name="T70" fmla="*/ 7 w 33"/>
                  <a:gd name="T71" fmla="*/ 16 h 46"/>
                  <a:gd name="T72" fmla="*/ 6 w 33"/>
                  <a:gd name="T73" fmla="*/ 23 h 46"/>
                  <a:gd name="T74" fmla="*/ 7 w 33"/>
                  <a:gd name="T75" fmla="*/ 31 h 46"/>
                  <a:gd name="T76" fmla="*/ 10 w 33"/>
                  <a:gd name="T77" fmla="*/ 37 h 46"/>
                  <a:gd name="T78" fmla="*/ 14 w 33"/>
                  <a:gd name="T79" fmla="*/ 40 h 46"/>
                  <a:gd name="T80" fmla="*/ 20 w 33"/>
                  <a:gd name="T81" fmla="*/ 41 h 46"/>
                  <a:gd name="T82" fmla="*/ 25 w 33"/>
                  <a:gd name="T83" fmla="*/ 40 h 46"/>
                  <a:gd name="T84" fmla="*/ 28 w 33"/>
                  <a:gd name="T85" fmla="*/ 39 h 46"/>
                  <a:gd name="T86" fmla="*/ 31 w 33"/>
                  <a:gd name="T87" fmla="*/ 37 h 46"/>
                  <a:gd name="T88" fmla="*/ 32 w 33"/>
                  <a:gd name="T89" fmla="*/ 37 h 46"/>
                  <a:gd name="T90" fmla="*/ 32 w 33"/>
                  <a:gd name="T91" fmla="*/ 37 h 46"/>
                  <a:gd name="T92" fmla="*/ 33 w 33"/>
                  <a:gd name="T93" fmla="*/ 37 h 46"/>
                  <a:gd name="T94" fmla="*/ 33 w 33"/>
                  <a:gd name="T95" fmla="*/ 38 h 46"/>
                  <a:gd name="T96" fmla="*/ 33 w 33"/>
                  <a:gd name="T97"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6">
                    <a:moveTo>
                      <a:pt x="33" y="39"/>
                    </a:moveTo>
                    <a:cubicBezTo>
                      <a:pt x="33" y="40"/>
                      <a:pt x="33" y="40"/>
                      <a:pt x="33" y="40"/>
                    </a:cubicBezTo>
                    <a:cubicBezTo>
                      <a:pt x="33" y="41"/>
                      <a:pt x="33" y="41"/>
                      <a:pt x="33" y="41"/>
                    </a:cubicBezTo>
                    <a:cubicBezTo>
                      <a:pt x="33" y="41"/>
                      <a:pt x="33" y="42"/>
                      <a:pt x="33" y="42"/>
                    </a:cubicBezTo>
                    <a:cubicBezTo>
                      <a:pt x="32" y="42"/>
                      <a:pt x="32" y="42"/>
                      <a:pt x="32" y="42"/>
                    </a:cubicBezTo>
                    <a:cubicBezTo>
                      <a:pt x="32" y="43"/>
                      <a:pt x="31" y="43"/>
                      <a:pt x="31" y="43"/>
                    </a:cubicBezTo>
                    <a:cubicBezTo>
                      <a:pt x="30" y="44"/>
                      <a:pt x="29" y="44"/>
                      <a:pt x="28" y="45"/>
                    </a:cubicBezTo>
                    <a:cubicBezTo>
                      <a:pt x="27" y="45"/>
                      <a:pt x="25" y="46"/>
                      <a:pt x="24" y="46"/>
                    </a:cubicBezTo>
                    <a:cubicBezTo>
                      <a:pt x="22" y="46"/>
                      <a:pt x="21" y="46"/>
                      <a:pt x="19" y="46"/>
                    </a:cubicBezTo>
                    <a:cubicBezTo>
                      <a:pt x="16" y="46"/>
                      <a:pt x="14" y="46"/>
                      <a:pt x="11" y="45"/>
                    </a:cubicBezTo>
                    <a:cubicBezTo>
                      <a:pt x="9" y="44"/>
                      <a:pt x="7" y="43"/>
                      <a:pt x="5" y="41"/>
                    </a:cubicBezTo>
                    <a:cubicBezTo>
                      <a:pt x="3" y="39"/>
                      <a:pt x="2" y="36"/>
                      <a:pt x="1" y="34"/>
                    </a:cubicBezTo>
                    <a:cubicBezTo>
                      <a:pt x="0" y="31"/>
                      <a:pt x="0" y="27"/>
                      <a:pt x="0" y="24"/>
                    </a:cubicBezTo>
                    <a:cubicBezTo>
                      <a:pt x="0" y="20"/>
                      <a:pt x="0" y="17"/>
                      <a:pt x="1" y="14"/>
                    </a:cubicBezTo>
                    <a:cubicBezTo>
                      <a:pt x="2" y="11"/>
                      <a:pt x="4" y="8"/>
                      <a:pt x="5" y="6"/>
                    </a:cubicBezTo>
                    <a:cubicBezTo>
                      <a:pt x="7" y="4"/>
                      <a:pt x="9" y="3"/>
                      <a:pt x="12" y="1"/>
                    </a:cubicBezTo>
                    <a:cubicBezTo>
                      <a:pt x="14" y="0"/>
                      <a:pt x="17" y="0"/>
                      <a:pt x="20" y="0"/>
                    </a:cubicBezTo>
                    <a:cubicBezTo>
                      <a:pt x="21" y="0"/>
                      <a:pt x="22" y="0"/>
                      <a:pt x="24" y="0"/>
                    </a:cubicBezTo>
                    <a:cubicBezTo>
                      <a:pt x="25" y="0"/>
                      <a:pt x="26" y="1"/>
                      <a:pt x="27" y="1"/>
                    </a:cubicBezTo>
                    <a:cubicBezTo>
                      <a:pt x="28" y="2"/>
                      <a:pt x="29" y="2"/>
                      <a:pt x="30" y="2"/>
                    </a:cubicBezTo>
                    <a:cubicBezTo>
                      <a:pt x="31" y="3"/>
                      <a:pt x="31" y="3"/>
                      <a:pt x="32" y="4"/>
                    </a:cubicBezTo>
                    <a:cubicBezTo>
                      <a:pt x="32" y="4"/>
                      <a:pt x="32" y="4"/>
                      <a:pt x="32" y="4"/>
                    </a:cubicBezTo>
                    <a:cubicBezTo>
                      <a:pt x="32" y="5"/>
                      <a:pt x="32" y="5"/>
                      <a:pt x="33" y="5"/>
                    </a:cubicBezTo>
                    <a:cubicBezTo>
                      <a:pt x="33" y="5"/>
                      <a:pt x="33" y="5"/>
                      <a:pt x="33" y="6"/>
                    </a:cubicBezTo>
                    <a:cubicBezTo>
                      <a:pt x="33" y="6"/>
                      <a:pt x="33" y="6"/>
                      <a:pt x="33" y="7"/>
                    </a:cubicBezTo>
                    <a:cubicBezTo>
                      <a:pt x="33" y="7"/>
                      <a:pt x="33" y="8"/>
                      <a:pt x="33" y="8"/>
                    </a:cubicBezTo>
                    <a:cubicBezTo>
                      <a:pt x="33" y="8"/>
                      <a:pt x="33" y="9"/>
                      <a:pt x="32" y="9"/>
                    </a:cubicBezTo>
                    <a:cubicBezTo>
                      <a:pt x="32" y="9"/>
                      <a:pt x="32" y="9"/>
                      <a:pt x="32" y="9"/>
                    </a:cubicBezTo>
                    <a:cubicBezTo>
                      <a:pt x="32" y="9"/>
                      <a:pt x="32" y="10"/>
                      <a:pt x="32" y="10"/>
                    </a:cubicBezTo>
                    <a:cubicBezTo>
                      <a:pt x="31" y="10"/>
                      <a:pt x="31" y="9"/>
                      <a:pt x="30" y="9"/>
                    </a:cubicBezTo>
                    <a:cubicBezTo>
                      <a:pt x="30" y="8"/>
                      <a:pt x="29" y="8"/>
                      <a:pt x="28" y="7"/>
                    </a:cubicBezTo>
                    <a:cubicBezTo>
                      <a:pt x="27" y="7"/>
                      <a:pt x="26" y="6"/>
                      <a:pt x="25" y="6"/>
                    </a:cubicBezTo>
                    <a:cubicBezTo>
                      <a:pt x="23" y="5"/>
                      <a:pt x="22" y="5"/>
                      <a:pt x="20" y="5"/>
                    </a:cubicBezTo>
                    <a:cubicBezTo>
                      <a:pt x="18" y="5"/>
                      <a:pt x="16" y="6"/>
                      <a:pt x="14" y="6"/>
                    </a:cubicBezTo>
                    <a:cubicBezTo>
                      <a:pt x="13" y="7"/>
                      <a:pt x="11" y="8"/>
                      <a:pt x="10" y="10"/>
                    </a:cubicBezTo>
                    <a:cubicBezTo>
                      <a:pt x="9" y="11"/>
                      <a:pt x="8" y="13"/>
                      <a:pt x="7" y="16"/>
                    </a:cubicBezTo>
                    <a:cubicBezTo>
                      <a:pt x="7" y="18"/>
                      <a:pt x="6" y="21"/>
                      <a:pt x="6" y="23"/>
                    </a:cubicBezTo>
                    <a:cubicBezTo>
                      <a:pt x="6" y="26"/>
                      <a:pt x="7" y="29"/>
                      <a:pt x="7" y="31"/>
                    </a:cubicBezTo>
                    <a:cubicBezTo>
                      <a:pt x="8" y="33"/>
                      <a:pt x="9" y="35"/>
                      <a:pt x="10" y="37"/>
                    </a:cubicBezTo>
                    <a:cubicBezTo>
                      <a:pt x="11" y="38"/>
                      <a:pt x="13" y="39"/>
                      <a:pt x="14" y="40"/>
                    </a:cubicBezTo>
                    <a:cubicBezTo>
                      <a:pt x="16" y="41"/>
                      <a:pt x="18" y="41"/>
                      <a:pt x="20" y="41"/>
                    </a:cubicBezTo>
                    <a:cubicBezTo>
                      <a:pt x="22" y="41"/>
                      <a:pt x="23" y="41"/>
                      <a:pt x="25" y="40"/>
                    </a:cubicBezTo>
                    <a:cubicBezTo>
                      <a:pt x="26" y="40"/>
                      <a:pt x="27" y="40"/>
                      <a:pt x="28" y="39"/>
                    </a:cubicBezTo>
                    <a:cubicBezTo>
                      <a:pt x="29" y="38"/>
                      <a:pt x="30" y="38"/>
                      <a:pt x="31" y="37"/>
                    </a:cubicBezTo>
                    <a:cubicBezTo>
                      <a:pt x="31" y="37"/>
                      <a:pt x="32" y="37"/>
                      <a:pt x="32" y="37"/>
                    </a:cubicBezTo>
                    <a:cubicBezTo>
                      <a:pt x="32" y="37"/>
                      <a:pt x="32" y="37"/>
                      <a:pt x="32" y="37"/>
                    </a:cubicBezTo>
                    <a:cubicBezTo>
                      <a:pt x="33" y="37"/>
                      <a:pt x="33" y="37"/>
                      <a:pt x="33" y="37"/>
                    </a:cubicBezTo>
                    <a:cubicBezTo>
                      <a:pt x="33" y="38"/>
                      <a:pt x="33" y="38"/>
                      <a:pt x="33" y="38"/>
                    </a:cubicBezTo>
                    <a:cubicBezTo>
                      <a:pt x="33" y="39"/>
                      <a:pt x="33" y="39"/>
                      <a:pt x="33" y="39"/>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1" name="Freeform 700">
                <a:extLst>
                  <a:ext uri="{FF2B5EF4-FFF2-40B4-BE49-F238E27FC236}">
                    <a16:creationId xmlns:a16="http://schemas.microsoft.com/office/drawing/2014/main" id="{7E82B14C-2D22-46B5-8625-ABC7964FBA4A}"/>
                  </a:ext>
                </a:extLst>
              </p:cNvPr>
              <p:cNvSpPr>
                <a:spLocks/>
              </p:cNvSpPr>
              <p:nvPr userDrawn="1"/>
            </p:nvSpPr>
            <p:spPr bwMode="auto">
              <a:xfrm>
                <a:off x="6362" y="3509"/>
                <a:ext cx="19" cy="35"/>
              </a:xfrm>
              <a:custGeom>
                <a:avLst/>
                <a:gdLst>
                  <a:gd name="T0" fmla="*/ 25 w 25"/>
                  <a:gd name="T1" fmla="*/ 43 h 46"/>
                  <a:gd name="T2" fmla="*/ 25 w 25"/>
                  <a:gd name="T3" fmla="*/ 45 h 46"/>
                  <a:gd name="T4" fmla="*/ 25 w 25"/>
                  <a:gd name="T5" fmla="*/ 45 h 46"/>
                  <a:gd name="T6" fmla="*/ 25 w 25"/>
                  <a:gd name="T7" fmla="*/ 46 h 46"/>
                  <a:gd name="T8" fmla="*/ 24 w 25"/>
                  <a:gd name="T9" fmla="*/ 46 h 46"/>
                  <a:gd name="T10" fmla="*/ 2 w 25"/>
                  <a:gd name="T11" fmla="*/ 46 h 46"/>
                  <a:gd name="T12" fmla="*/ 1 w 25"/>
                  <a:gd name="T13" fmla="*/ 45 h 46"/>
                  <a:gd name="T14" fmla="*/ 0 w 25"/>
                  <a:gd name="T15" fmla="*/ 43 h 46"/>
                  <a:gd name="T16" fmla="*/ 0 w 25"/>
                  <a:gd name="T17" fmla="*/ 3 h 46"/>
                  <a:gd name="T18" fmla="*/ 1 w 25"/>
                  <a:gd name="T19" fmla="*/ 1 h 46"/>
                  <a:gd name="T20" fmla="*/ 2 w 25"/>
                  <a:gd name="T21" fmla="*/ 0 h 46"/>
                  <a:gd name="T22" fmla="*/ 24 w 25"/>
                  <a:gd name="T23" fmla="*/ 0 h 46"/>
                  <a:gd name="T24" fmla="*/ 24 w 25"/>
                  <a:gd name="T25" fmla="*/ 1 h 46"/>
                  <a:gd name="T26" fmla="*/ 25 w 25"/>
                  <a:gd name="T27" fmla="*/ 1 h 46"/>
                  <a:gd name="T28" fmla="*/ 25 w 25"/>
                  <a:gd name="T29" fmla="*/ 2 h 46"/>
                  <a:gd name="T30" fmla="*/ 25 w 25"/>
                  <a:gd name="T31" fmla="*/ 3 h 46"/>
                  <a:gd name="T32" fmla="*/ 25 w 25"/>
                  <a:gd name="T33" fmla="*/ 4 h 46"/>
                  <a:gd name="T34" fmla="*/ 25 w 25"/>
                  <a:gd name="T35" fmla="*/ 5 h 46"/>
                  <a:gd name="T36" fmla="*/ 24 w 25"/>
                  <a:gd name="T37" fmla="*/ 5 h 46"/>
                  <a:gd name="T38" fmla="*/ 24 w 25"/>
                  <a:gd name="T39" fmla="*/ 5 h 46"/>
                  <a:gd name="T40" fmla="*/ 6 w 25"/>
                  <a:gd name="T41" fmla="*/ 5 h 46"/>
                  <a:gd name="T42" fmla="*/ 6 w 25"/>
                  <a:gd name="T43" fmla="*/ 20 h 46"/>
                  <a:gd name="T44" fmla="*/ 21 w 25"/>
                  <a:gd name="T45" fmla="*/ 20 h 46"/>
                  <a:gd name="T46" fmla="*/ 22 w 25"/>
                  <a:gd name="T47" fmla="*/ 20 h 46"/>
                  <a:gd name="T48" fmla="*/ 22 w 25"/>
                  <a:gd name="T49" fmla="*/ 20 h 46"/>
                  <a:gd name="T50" fmla="*/ 22 w 25"/>
                  <a:gd name="T51" fmla="*/ 21 h 46"/>
                  <a:gd name="T52" fmla="*/ 22 w 25"/>
                  <a:gd name="T53" fmla="*/ 22 h 46"/>
                  <a:gd name="T54" fmla="*/ 22 w 25"/>
                  <a:gd name="T55" fmla="*/ 23 h 46"/>
                  <a:gd name="T56" fmla="*/ 22 w 25"/>
                  <a:gd name="T57" fmla="*/ 24 h 46"/>
                  <a:gd name="T58" fmla="*/ 22 w 25"/>
                  <a:gd name="T59" fmla="*/ 25 h 46"/>
                  <a:gd name="T60" fmla="*/ 21 w 25"/>
                  <a:gd name="T61" fmla="*/ 25 h 46"/>
                  <a:gd name="T62" fmla="*/ 6 w 25"/>
                  <a:gd name="T63" fmla="*/ 25 h 46"/>
                  <a:gd name="T64" fmla="*/ 6 w 25"/>
                  <a:gd name="T65" fmla="*/ 41 h 46"/>
                  <a:gd name="T66" fmla="*/ 24 w 25"/>
                  <a:gd name="T67" fmla="*/ 41 h 46"/>
                  <a:gd name="T68" fmla="*/ 25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4"/>
                      <a:pt x="25" y="44"/>
                      <a:pt x="25" y="45"/>
                    </a:cubicBezTo>
                    <a:cubicBezTo>
                      <a:pt x="25" y="45"/>
                      <a:pt x="25" y="45"/>
                      <a:pt x="25" y="45"/>
                    </a:cubicBezTo>
                    <a:cubicBezTo>
                      <a:pt x="25" y="46"/>
                      <a:pt x="25" y="46"/>
                      <a:pt x="25" y="46"/>
                    </a:cubicBezTo>
                    <a:cubicBezTo>
                      <a:pt x="24" y="46"/>
                      <a:pt x="24" y="46"/>
                      <a:pt x="24" y="46"/>
                    </a:cubicBezTo>
                    <a:cubicBezTo>
                      <a:pt x="2" y="46"/>
                      <a:pt x="2" y="46"/>
                      <a:pt x="2" y="46"/>
                    </a:cubicBezTo>
                    <a:cubicBezTo>
                      <a:pt x="2" y="46"/>
                      <a:pt x="1" y="46"/>
                      <a:pt x="1" y="45"/>
                    </a:cubicBezTo>
                    <a:cubicBezTo>
                      <a:pt x="0" y="45"/>
                      <a:pt x="0" y="44"/>
                      <a:pt x="0" y="43"/>
                    </a:cubicBezTo>
                    <a:cubicBezTo>
                      <a:pt x="0" y="3"/>
                      <a:pt x="0" y="3"/>
                      <a:pt x="0" y="3"/>
                    </a:cubicBezTo>
                    <a:cubicBezTo>
                      <a:pt x="0" y="2"/>
                      <a:pt x="0" y="1"/>
                      <a:pt x="1" y="1"/>
                    </a:cubicBezTo>
                    <a:cubicBezTo>
                      <a:pt x="1" y="1"/>
                      <a:pt x="2" y="0"/>
                      <a:pt x="2" y="0"/>
                    </a:cubicBezTo>
                    <a:cubicBezTo>
                      <a:pt x="24" y="0"/>
                      <a:pt x="24" y="0"/>
                      <a:pt x="24" y="0"/>
                    </a:cubicBezTo>
                    <a:cubicBezTo>
                      <a:pt x="24" y="0"/>
                      <a:pt x="24" y="0"/>
                      <a:pt x="24" y="1"/>
                    </a:cubicBezTo>
                    <a:cubicBezTo>
                      <a:pt x="24" y="1"/>
                      <a:pt x="25" y="1"/>
                      <a:pt x="25" y="1"/>
                    </a:cubicBezTo>
                    <a:cubicBezTo>
                      <a:pt x="25" y="1"/>
                      <a:pt x="25" y="2"/>
                      <a:pt x="25" y="2"/>
                    </a:cubicBezTo>
                    <a:cubicBezTo>
                      <a:pt x="25" y="2"/>
                      <a:pt x="25" y="3"/>
                      <a:pt x="25" y="3"/>
                    </a:cubicBezTo>
                    <a:cubicBezTo>
                      <a:pt x="25" y="3"/>
                      <a:pt x="25" y="4"/>
                      <a:pt x="25" y="4"/>
                    </a:cubicBezTo>
                    <a:cubicBezTo>
                      <a:pt x="25" y="4"/>
                      <a:pt x="25" y="5"/>
                      <a:pt x="25" y="5"/>
                    </a:cubicBezTo>
                    <a:cubicBezTo>
                      <a:pt x="25" y="5"/>
                      <a:pt x="24" y="5"/>
                      <a:pt x="24" y="5"/>
                    </a:cubicBezTo>
                    <a:cubicBezTo>
                      <a:pt x="24" y="5"/>
                      <a:pt x="24" y="5"/>
                      <a:pt x="24" y="5"/>
                    </a:cubicBezTo>
                    <a:cubicBezTo>
                      <a:pt x="6" y="5"/>
                      <a:pt x="6" y="5"/>
                      <a:pt x="6" y="5"/>
                    </a:cubicBezTo>
                    <a:cubicBezTo>
                      <a:pt x="6" y="20"/>
                      <a:pt x="6" y="20"/>
                      <a:pt x="6" y="20"/>
                    </a:cubicBezTo>
                    <a:cubicBezTo>
                      <a:pt x="21" y="20"/>
                      <a:pt x="21" y="20"/>
                      <a:pt x="21" y="20"/>
                    </a:cubicBezTo>
                    <a:cubicBezTo>
                      <a:pt x="21" y="20"/>
                      <a:pt x="22" y="20"/>
                      <a:pt x="22" y="20"/>
                    </a:cubicBezTo>
                    <a:cubicBezTo>
                      <a:pt x="22" y="20"/>
                      <a:pt x="22" y="20"/>
                      <a:pt x="22" y="20"/>
                    </a:cubicBezTo>
                    <a:cubicBezTo>
                      <a:pt x="22" y="21"/>
                      <a:pt x="22" y="21"/>
                      <a:pt x="22" y="21"/>
                    </a:cubicBezTo>
                    <a:cubicBezTo>
                      <a:pt x="22" y="21"/>
                      <a:pt x="22" y="22"/>
                      <a:pt x="22" y="22"/>
                    </a:cubicBezTo>
                    <a:cubicBezTo>
                      <a:pt x="22" y="23"/>
                      <a:pt x="22" y="23"/>
                      <a:pt x="22" y="23"/>
                    </a:cubicBezTo>
                    <a:cubicBezTo>
                      <a:pt x="22" y="24"/>
                      <a:pt x="22" y="24"/>
                      <a:pt x="22" y="24"/>
                    </a:cubicBezTo>
                    <a:cubicBezTo>
                      <a:pt x="22" y="24"/>
                      <a:pt x="22" y="24"/>
                      <a:pt x="22" y="25"/>
                    </a:cubicBezTo>
                    <a:cubicBezTo>
                      <a:pt x="22" y="25"/>
                      <a:pt x="21" y="25"/>
                      <a:pt x="21" y="25"/>
                    </a:cubicBezTo>
                    <a:cubicBezTo>
                      <a:pt x="6" y="25"/>
                      <a:pt x="6" y="25"/>
                      <a:pt x="6" y="25"/>
                    </a:cubicBezTo>
                    <a:cubicBezTo>
                      <a:pt x="6" y="41"/>
                      <a:pt x="6" y="41"/>
                      <a:pt x="6" y="41"/>
                    </a:cubicBezTo>
                    <a:cubicBezTo>
                      <a:pt x="24" y="41"/>
                      <a:pt x="24" y="41"/>
                      <a:pt x="24" y="41"/>
                    </a:cubicBezTo>
                    <a:cubicBezTo>
                      <a:pt x="24" y="41"/>
                      <a:pt x="24" y="41"/>
                      <a:pt x="25" y="41"/>
                    </a:cubicBezTo>
                    <a:cubicBezTo>
                      <a:pt x="25" y="41"/>
                      <a:pt x="25" y="41"/>
                      <a:pt x="25" y="41"/>
                    </a:cubicBezTo>
                    <a:cubicBezTo>
                      <a:pt x="25" y="42"/>
                      <a:pt x="25" y="42"/>
                      <a:pt x="25" y="42"/>
                    </a:cubicBezTo>
                    <a:cubicBezTo>
                      <a:pt x="25" y="43"/>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2" name="Freeform 701">
                <a:extLst>
                  <a:ext uri="{FF2B5EF4-FFF2-40B4-BE49-F238E27FC236}">
                    <a16:creationId xmlns:a16="http://schemas.microsoft.com/office/drawing/2014/main" id="{B409E985-34DB-4037-A366-73F081A422FF}"/>
                  </a:ext>
                </a:extLst>
              </p:cNvPr>
              <p:cNvSpPr>
                <a:spLocks noEditPoints="1"/>
              </p:cNvSpPr>
              <p:nvPr userDrawn="1"/>
            </p:nvSpPr>
            <p:spPr bwMode="auto">
              <a:xfrm>
                <a:off x="6388" y="3509"/>
                <a:ext cx="27" cy="35"/>
              </a:xfrm>
              <a:custGeom>
                <a:avLst/>
                <a:gdLst>
                  <a:gd name="T0" fmla="*/ 35 w 35"/>
                  <a:gd name="T1" fmla="*/ 23 h 46"/>
                  <a:gd name="T2" fmla="*/ 34 w 35"/>
                  <a:gd name="T3" fmla="*/ 33 h 46"/>
                  <a:gd name="T4" fmla="*/ 29 w 35"/>
                  <a:gd name="T5" fmla="*/ 40 h 46"/>
                  <a:gd name="T6" fmla="*/ 22 w 35"/>
                  <a:gd name="T7" fmla="*/ 44 h 46"/>
                  <a:gd name="T8" fmla="*/ 12 w 35"/>
                  <a:gd name="T9" fmla="*/ 46 h 46"/>
                  <a:gd name="T10" fmla="*/ 2 w 35"/>
                  <a:gd name="T11" fmla="*/ 46 h 46"/>
                  <a:gd name="T12" fmla="*/ 1 w 35"/>
                  <a:gd name="T13" fmla="*/ 45 h 46"/>
                  <a:gd name="T14" fmla="*/ 0 w 35"/>
                  <a:gd name="T15" fmla="*/ 43 h 46"/>
                  <a:gd name="T16" fmla="*/ 0 w 35"/>
                  <a:gd name="T17" fmla="*/ 3 h 46"/>
                  <a:gd name="T18" fmla="*/ 1 w 35"/>
                  <a:gd name="T19" fmla="*/ 1 h 46"/>
                  <a:gd name="T20" fmla="*/ 2 w 35"/>
                  <a:gd name="T21" fmla="*/ 0 h 46"/>
                  <a:gd name="T22" fmla="*/ 13 w 35"/>
                  <a:gd name="T23" fmla="*/ 0 h 46"/>
                  <a:gd name="T24" fmla="*/ 23 w 35"/>
                  <a:gd name="T25" fmla="*/ 2 h 46"/>
                  <a:gd name="T26" fmla="*/ 29 w 35"/>
                  <a:gd name="T27" fmla="*/ 6 h 46"/>
                  <a:gd name="T28" fmla="*/ 34 w 35"/>
                  <a:gd name="T29" fmla="*/ 13 h 46"/>
                  <a:gd name="T30" fmla="*/ 35 w 35"/>
                  <a:gd name="T31" fmla="*/ 23 h 46"/>
                  <a:gd name="T32" fmla="*/ 29 w 35"/>
                  <a:gd name="T33" fmla="*/ 23 h 46"/>
                  <a:gd name="T34" fmla="*/ 28 w 35"/>
                  <a:gd name="T35" fmla="*/ 16 h 46"/>
                  <a:gd name="T36" fmla="*/ 25 w 35"/>
                  <a:gd name="T37" fmla="*/ 10 h 46"/>
                  <a:gd name="T38" fmla="*/ 20 w 35"/>
                  <a:gd name="T39" fmla="*/ 7 h 46"/>
                  <a:gd name="T40" fmla="*/ 12 w 35"/>
                  <a:gd name="T41" fmla="*/ 5 h 46"/>
                  <a:gd name="T42" fmla="*/ 6 w 35"/>
                  <a:gd name="T43" fmla="*/ 5 h 46"/>
                  <a:gd name="T44" fmla="*/ 6 w 35"/>
                  <a:gd name="T45" fmla="*/ 41 h 46"/>
                  <a:gd name="T46" fmla="*/ 12 w 35"/>
                  <a:gd name="T47" fmla="*/ 41 h 46"/>
                  <a:gd name="T48" fmla="*/ 20 w 35"/>
                  <a:gd name="T49" fmla="*/ 40 h 46"/>
                  <a:gd name="T50" fmla="*/ 25 w 35"/>
                  <a:gd name="T51" fmla="*/ 36 h 46"/>
                  <a:gd name="T52" fmla="*/ 28 w 35"/>
                  <a:gd name="T53" fmla="*/ 31 h 46"/>
                  <a:gd name="T54" fmla="*/ 29 w 35"/>
                  <a:gd name="T5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3"/>
                    </a:moveTo>
                    <a:cubicBezTo>
                      <a:pt x="35" y="26"/>
                      <a:pt x="35" y="30"/>
                      <a:pt x="34" y="33"/>
                    </a:cubicBezTo>
                    <a:cubicBezTo>
                      <a:pt x="33" y="36"/>
                      <a:pt x="31" y="38"/>
                      <a:pt x="29" y="40"/>
                    </a:cubicBezTo>
                    <a:cubicBezTo>
                      <a:pt x="27" y="42"/>
                      <a:pt x="25" y="44"/>
                      <a:pt x="22" y="44"/>
                    </a:cubicBezTo>
                    <a:cubicBezTo>
                      <a:pt x="19" y="45"/>
                      <a:pt x="16" y="46"/>
                      <a:pt x="12" y="46"/>
                    </a:cubicBezTo>
                    <a:cubicBezTo>
                      <a:pt x="2" y="46"/>
                      <a:pt x="2" y="46"/>
                      <a:pt x="2" y="46"/>
                    </a:cubicBezTo>
                    <a:cubicBezTo>
                      <a:pt x="2" y="46"/>
                      <a:pt x="1" y="46"/>
                      <a:pt x="1" y="45"/>
                    </a:cubicBezTo>
                    <a:cubicBezTo>
                      <a:pt x="0" y="45"/>
                      <a:pt x="0" y="44"/>
                      <a:pt x="0" y="43"/>
                    </a:cubicBezTo>
                    <a:cubicBezTo>
                      <a:pt x="0" y="3"/>
                      <a:pt x="0" y="3"/>
                      <a:pt x="0" y="3"/>
                    </a:cubicBezTo>
                    <a:cubicBezTo>
                      <a:pt x="0" y="2"/>
                      <a:pt x="0" y="1"/>
                      <a:pt x="1" y="1"/>
                    </a:cubicBezTo>
                    <a:cubicBezTo>
                      <a:pt x="1" y="1"/>
                      <a:pt x="2" y="0"/>
                      <a:pt x="2" y="0"/>
                    </a:cubicBezTo>
                    <a:cubicBezTo>
                      <a:pt x="13" y="0"/>
                      <a:pt x="13" y="0"/>
                      <a:pt x="13" y="0"/>
                    </a:cubicBezTo>
                    <a:cubicBezTo>
                      <a:pt x="17" y="0"/>
                      <a:pt x="20" y="1"/>
                      <a:pt x="23" y="2"/>
                    </a:cubicBezTo>
                    <a:cubicBezTo>
                      <a:pt x="25" y="3"/>
                      <a:pt x="28" y="4"/>
                      <a:pt x="29" y="6"/>
                    </a:cubicBezTo>
                    <a:cubicBezTo>
                      <a:pt x="31" y="8"/>
                      <a:pt x="33" y="11"/>
                      <a:pt x="34" y="13"/>
                    </a:cubicBezTo>
                    <a:cubicBezTo>
                      <a:pt x="35" y="16"/>
                      <a:pt x="35" y="19"/>
                      <a:pt x="35" y="23"/>
                    </a:cubicBezTo>
                    <a:close/>
                    <a:moveTo>
                      <a:pt x="29" y="23"/>
                    </a:moveTo>
                    <a:cubicBezTo>
                      <a:pt x="29" y="20"/>
                      <a:pt x="28" y="18"/>
                      <a:pt x="28" y="16"/>
                    </a:cubicBezTo>
                    <a:cubicBezTo>
                      <a:pt x="27" y="14"/>
                      <a:pt x="26" y="12"/>
                      <a:pt x="25" y="10"/>
                    </a:cubicBezTo>
                    <a:cubicBezTo>
                      <a:pt x="24" y="9"/>
                      <a:pt x="22" y="8"/>
                      <a:pt x="20" y="7"/>
                    </a:cubicBezTo>
                    <a:cubicBezTo>
                      <a:pt x="18" y="6"/>
                      <a:pt x="15" y="5"/>
                      <a:pt x="12" y="5"/>
                    </a:cubicBezTo>
                    <a:cubicBezTo>
                      <a:pt x="6" y="5"/>
                      <a:pt x="6" y="5"/>
                      <a:pt x="6" y="5"/>
                    </a:cubicBezTo>
                    <a:cubicBezTo>
                      <a:pt x="6" y="41"/>
                      <a:pt x="6" y="41"/>
                      <a:pt x="6" y="41"/>
                    </a:cubicBezTo>
                    <a:cubicBezTo>
                      <a:pt x="12" y="41"/>
                      <a:pt x="12" y="41"/>
                      <a:pt x="12" y="41"/>
                    </a:cubicBezTo>
                    <a:cubicBezTo>
                      <a:pt x="15" y="41"/>
                      <a:pt x="18" y="41"/>
                      <a:pt x="20" y="40"/>
                    </a:cubicBezTo>
                    <a:cubicBezTo>
                      <a:pt x="22" y="39"/>
                      <a:pt x="23" y="38"/>
                      <a:pt x="25" y="36"/>
                    </a:cubicBezTo>
                    <a:cubicBezTo>
                      <a:pt x="26" y="35"/>
                      <a:pt x="27" y="33"/>
                      <a:pt x="28" y="31"/>
                    </a:cubicBezTo>
                    <a:cubicBezTo>
                      <a:pt x="28" y="29"/>
                      <a:pt x="29" y="26"/>
                      <a:pt x="29"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3" name="Freeform 702">
                <a:extLst>
                  <a:ext uri="{FF2B5EF4-FFF2-40B4-BE49-F238E27FC236}">
                    <a16:creationId xmlns:a16="http://schemas.microsoft.com/office/drawing/2014/main" id="{49A91ECE-67BE-4034-BA3A-413F24CA68B2}"/>
                  </a:ext>
                </a:extLst>
              </p:cNvPr>
              <p:cNvSpPr>
                <a:spLocks noEditPoints="1"/>
              </p:cNvSpPr>
              <p:nvPr userDrawn="1"/>
            </p:nvSpPr>
            <p:spPr bwMode="auto">
              <a:xfrm>
                <a:off x="6420" y="3509"/>
                <a:ext cx="30" cy="36"/>
              </a:xfrm>
              <a:custGeom>
                <a:avLst/>
                <a:gdLst>
                  <a:gd name="T0" fmla="*/ 40 w 40"/>
                  <a:gd name="T1" fmla="*/ 23 h 47"/>
                  <a:gd name="T2" fmla="*/ 39 w 40"/>
                  <a:gd name="T3" fmla="*/ 33 h 47"/>
                  <a:gd name="T4" fmla="*/ 35 w 40"/>
                  <a:gd name="T5" fmla="*/ 40 h 47"/>
                  <a:gd name="T6" fmla="*/ 29 w 40"/>
                  <a:gd name="T7" fmla="*/ 45 h 47"/>
                  <a:gd name="T8" fmla="*/ 20 w 40"/>
                  <a:gd name="T9" fmla="*/ 47 h 47"/>
                  <a:gd name="T10" fmla="*/ 11 w 40"/>
                  <a:gd name="T11" fmla="*/ 45 h 47"/>
                  <a:gd name="T12" fmla="*/ 5 w 40"/>
                  <a:gd name="T13" fmla="*/ 41 h 47"/>
                  <a:gd name="T14" fmla="*/ 1 w 40"/>
                  <a:gd name="T15" fmla="*/ 33 h 47"/>
                  <a:gd name="T16" fmla="*/ 0 w 40"/>
                  <a:gd name="T17" fmla="*/ 23 h 47"/>
                  <a:gd name="T18" fmla="*/ 1 w 40"/>
                  <a:gd name="T19" fmla="*/ 14 h 47"/>
                  <a:gd name="T20" fmla="*/ 5 w 40"/>
                  <a:gd name="T21" fmla="*/ 6 h 47"/>
                  <a:gd name="T22" fmla="*/ 12 w 40"/>
                  <a:gd name="T23" fmla="*/ 1 h 47"/>
                  <a:gd name="T24" fmla="*/ 21 w 40"/>
                  <a:gd name="T25" fmla="*/ 0 h 47"/>
                  <a:gd name="T26" fmla="*/ 29 w 40"/>
                  <a:gd name="T27" fmla="*/ 1 h 47"/>
                  <a:gd name="T28" fmla="*/ 36 w 40"/>
                  <a:gd name="T29" fmla="*/ 6 h 47"/>
                  <a:gd name="T30" fmla="*/ 39 w 40"/>
                  <a:gd name="T31" fmla="*/ 13 h 47"/>
                  <a:gd name="T32" fmla="*/ 40 w 40"/>
                  <a:gd name="T33" fmla="*/ 23 h 47"/>
                  <a:gd name="T34" fmla="*/ 34 w 40"/>
                  <a:gd name="T35" fmla="*/ 23 h 47"/>
                  <a:gd name="T36" fmla="*/ 33 w 40"/>
                  <a:gd name="T37" fmla="*/ 16 h 47"/>
                  <a:gd name="T38" fmla="*/ 31 w 40"/>
                  <a:gd name="T39" fmla="*/ 10 h 47"/>
                  <a:gd name="T40" fmla="*/ 27 w 40"/>
                  <a:gd name="T41" fmla="*/ 6 h 47"/>
                  <a:gd name="T42" fmla="*/ 20 w 40"/>
                  <a:gd name="T43" fmla="*/ 5 h 47"/>
                  <a:gd name="T44" fmla="*/ 14 w 40"/>
                  <a:gd name="T45" fmla="*/ 6 h 47"/>
                  <a:gd name="T46" fmla="*/ 9 w 40"/>
                  <a:gd name="T47" fmla="*/ 10 h 47"/>
                  <a:gd name="T48" fmla="*/ 7 w 40"/>
                  <a:gd name="T49" fmla="*/ 16 h 47"/>
                  <a:gd name="T50" fmla="*/ 6 w 40"/>
                  <a:gd name="T51" fmla="*/ 23 h 47"/>
                  <a:gd name="T52" fmla="*/ 7 w 40"/>
                  <a:gd name="T53" fmla="*/ 30 h 47"/>
                  <a:gd name="T54" fmla="*/ 9 w 40"/>
                  <a:gd name="T55" fmla="*/ 36 h 47"/>
                  <a:gd name="T56" fmla="*/ 13 w 40"/>
                  <a:gd name="T57" fmla="*/ 40 h 47"/>
                  <a:gd name="T58" fmla="*/ 20 w 40"/>
                  <a:gd name="T59" fmla="*/ 41 h 47"/>
                  <a:gd name="T60" fmla="*/ 27 w 40"/>
                  <a:gd name="T61" fmla="*/ 40 h 47"/>
                  <a:gd name="T62" fmla="*/ 31 w 40"/>
                  <a:gd name="T63" fmla="*/ 36 h 47"/>
                  <a:gd name="T64" fmla="*/ 33 w 40"/>
                  <a:gd name="T65" fmla="*/ 30 h 47"/>
                  <a:gd name="T66" fmla="*/ 34 w 40"/>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7">
                    <a:moveTo>
                      <a:pt x="40" y="23"/>
                    </a:moveTo>
                    <a:cubicBezTo>
                      <a:pt x="40" y="26"/>
                      <a:pt x="40" y="30"/>
                      <a:pt x="39" y="33"/>
                    </a:cubicBezTo>
                    <a:cubicBezTo>
                      <a:pt x="38" y="36"/>
                      <a:pt x="37" y="38"/>
                      <a:pt x="35" y="40"/>
                    </a:cubicBezTo>
                    <a:cubicBezTo>
                      <a:pt x="34" y="42"/>
                      <a:pt x="31" y="44"/>
                      <a:pt x="29" y="45"/>
                    </a:cubicBezTo>
                    <a:cubicBezTo>
                      <a:pt x="26" y="46"/>
                      <a:pt x="23" y="47"/>
                      <a:pt x="20" y="47"/>
                    </a:cubicBezTo>
                    <a:cubicBezTo>
                      <a:pt x="16" y="47"/>
                      <a:pt x="13" y="46"/>
                      <a:pt x="11" y="45"/>
                    </a:cubicBezTo>
                    <a:cubicBezTo>
                      <a:pt x="8" y="44"/>
                      <a:pt x="6" y="43"/>
                      <a:pt x="5" y="41"/>
                    </a:cubicBezTo>
                    <a:cubicBezTo>
                      <a:pt x="3" y="39"/>
                      <a:pt x="2" y="36"/>
                      <a:pt x="1" y="33"/>
                    </a:cubicBezTo>
                    <a:cubicBezTo>
                      <a:pt x="0" y="30"/>
                      <a:pt x="0" y="27"/>
                      <a:pt x="0" y="23"/>
                    </a:cubicBezTo>
                    <a:cubicBezTo>
                      <a:pt x="0" y="20"/>
                      <a:pt x="0" y="17"/>
                      <a:pt x="1" y="14"/>
                    </a:cubicBezTo>
                    <a:cubicBezTo>
                      <a:pt x="2" y="11"/>
                      <a:pt x="3" y="8"/>
                      <a:pt x="5" y="6"/>
                    </a:cubicBezTo>
                    <a:cubicBezTo>
                      <a:pt x="7" y="4"/>
                      <a:pt x="9" y="3"/>
                      <a:pt x="12" y="1"/>
                    </a:cubicBezTo>
                    <a:cubicBezTo>
                      <a:pt x="14" y="0"/>
                      <a:pt x="17" y="0"/>
                      <a:pt x="21" y="0"/>
                    </a:cubicBezTo>
                    <a:cubicBezTo>
                      <a:pt x="24" y="0"/>
                      <a:pt x="27" y="0"/>
                      <a:pt x="29" y="1"/>
                    </a:cubicBezTo>
                    <a:cubicBezTo>
                      <a:pt x="32" y="2"/>
                      <a:pt x="34" y="4"/>
                      <a:pt x="36" y="6"/>
                    </a:cubicBezTo>
                    <a:cubicBezTo>
                      <a:pt x="37" y="8"/>
                      <a:pt x="38" y="10"/>
                      <a:pt x="39" y="13"/>
                    </a:cubicBezTo>
                    <a:cubicBezTo>
                      <a:pt x="40" y="16"/>
                      <a:pt x="40" y="19"/>
                      <a:pt x="40" y="23"/>
                    </a:cubicBezTo>
                    <a:close/>
                    <a:moveTo>
                      <a:pt x="34" y="23"/>
                    </a:moveTo>
                    <a:cubicBezTo>
                      <a:pt x="34" y="20"/>
                      <a:pt x="34" y="18"/>
                      <a:pt x="33" y="16"/>
                    </a:cubicBezTo>
                    <a:cubicBezTo>
                      <a:pt x="33" y="14"/>
                      <a:pt x="32" y="12"/>
                      <a:pt x="31" y="10"/>
                    </a:cubicBezTo>
                    <a:cubicBezTo>
                      <a:pt x="30" y="8"/>
                      <a:pt x="29" y="7"/>
                      <a:pt x="27" y="6"/>
                    </a:cubicBezTo>
                    <a:cubicBezTo>
                      <a:pt x="25" y="5"/>
                      <a:pt x="23" y="5"/>
                      <a:pt x="20" y="5"/>
                    </a:cubicBezTo>
                    <a:cubicBezTo>
                      <a:pt x="18" y="5"/>
                      <a:pt x="15" y="5"/>
                      <a:pt x="14" y="6"/>
                    </a:cubicBezTo>
                    <a:cubicBezTo>
                      <a:pt x="12" y="7"/>
                      <a:pt x="10" y="9"/>
                      <a:pt x="9" y="10"/>
                    </a:cubicBezTo>
                    <a:cubicBezTo>
                      <a:pt x="8" y="12"/>
                      <a:pt x="7" y="14"/>
                      <a:pt x="7" y="16"/>
                    </a:cubicBezTo>
                    <a:cubicBezTo>
                      <a:pt x="6" y="18"/>
                      <a:pt x="6" y="21"/>
                      <a:pt x="6" y="23"/>
                    </a:cubicBezTo>
                    <a:cubicBezTo>
                      <a:pt x="6" y="26"/>
                      <a:pt x="6" y="28"/>
                      <a:pt x="7" y="30"/>
                    </a:cubicBezTo>
                    <a:cubicBezTo>
                      <a:pt x="7" y="33"/>
                      <a:pt x="8" y="35"/>
                      <a:pt x="9" y="36"/>
                    </a:cubicBezTo>
                    <a:cubicBezTo>
                      <a:pt x="10" y="38"/>
                      <a:pt x="12" y="39"/>
                      <a:pt x="13" y="40"/>
                    </a:cubicBezTo>
                    <a:cubicBezTo>
                      <a:pt x="15" y="41"/>
                      <a:pt x="17" y="41"/>
                      <a:pt x="20" y="41"/>
                    </a:cubicBezTo>
                    <a:cubicBezTo>
                      <a:pt x="23" y="41"/>
                      <a:pt x="25" y="41"/>
                      <a:pt x="27" y="40"/>
                    </a:cubicBezTo>
                    <a:cubicBezTo>
                      <a:pt x="28" y="39"/>
                      <a:pt x="30" y="38"/>
                      <a:pt x="31" y="36"/>
                    </a:cubicBezTo>
                    <a:cubicBezTo>
                      <a:pt x="32" y="34"/>
                      <a:pt x="33" y="32"/>
                      <a:pt x="33" y="30"/>
                    </a:cubicBezTo>
                    <a:cubicBezTo>
                      <a:pt x="34" y="28"/>
                      <a:pt x="34" y="26"/>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4" name="Freeform 703">
                <a:extLst>
                  <a:ext uri="{FF2B5EF4-FFF2-40B4-BE49-F238E27FC236}">
                    <a16:creationId xmlns:a16="http://schemas.microsoft.com/office/drawing/2014/main" id="{5CD04196-53AF-4C8A-B561-115076B570D9}"/>
                  </a:ext>
                </a:extLst>
              </p:cNvPr>
              <p:cNvSpPr>
                <a:spLocks/>
              </p:cNvSpPr>
              <p:nvPr userDrawn="1"/>
            </p:nvSpPr>
            <p:spPr bwMode="auto">
              <a:xfrm>
                <a:off x="6458" y="3509"/>
                <a:ext cx="25" cy="35"/>
              </a:xfrm>
              <a:custGeom>
                <a:avLst/>
                <a:gdLst>
                  <a:gd name="T0" fmla="*/ 34 w 34"/>
                  <a:gd name="T1" fmla="*/ 43 h 46"/>
                  <a:gd name="T2" fmla="*/ 34 w 34"/>
                  <a:gd name="T3" fmla="*/ 45 h 46"/>
                  <a:gd name="T4" fmla="*/ 34 w 34"/>
                  <a:gd name="T5" fmla="*/ 45 h 46"/>
                  <a:gd name="T6" fmla="*/ 33 w 34"/>
                  <a:gd name="T7" fmla="*/ 46 h 46"/>
                  <a:gd name="T8" fmla="*/ 32 w 34"/>
                  <a:gd name="T9" fmla="*/ 46 h 46"/>
                  <a:gd name="T10" fmla="*/ 30 w 34"/>
                  <a:gd name="T11" fmla="*/ 46 h 46"/>
                  <a:gd name="T12" fmla="*/ 28 w 34"/>
                  <a:gd name="T13" fmla="*/ 46 h 46"/>
                  <a:gd name="T14" fmla="*/ 27 w 34"/>
                  <a:gd name="T15" fmla="*/ 45 h 46"/>
                  <a:gd name="T16" fmla="*/ 26 w 34"/>
                  <a:gd name="T17" fmla="*/ 44 h 46"/>
                  <a:gd name="T18" fmla="*/ 24 w 34"/>
                  <a:gd name="T19" fmla="*/ 41 h 46"/>
                  <a:gd name="T20" fmla="*/ 10 w 34"/>
                  <a:gd name="T21" fmla="*/ 16 h 46"/>
                  <a:gd name="T22" fmla="*/ 8 w 34"/>
                  <a:gd name="T23" fmla="*/ 11 h 46"/>
                  <a:gd name="T24" fmla="*/ 6 w 34"/>
                  <a:gd name="T25" fmla="*/ 7 h 46"/>
                  <a:gd name="T26" fmla="*/ 6 w 34"/>
                  <a:gd name="T27" fmla="*/ 7 h 46"/>
                  <a:gd name="T28" fmla="*/ 6 w 34"/>
                  <a:gd name="T29" fmla="*/ 12 h 46"/>
                  <a:gd name="T30" fmla="*/ 6 w 34"/>
                  <a:gd name="T31" fmla="*/ 18 h 46"/>
                  <a:gd name="T32" fmla="*/ 6 w 34"/>
                  <a:gd name="T33" fmla="*/ 45 h 46"/>
                  <a:gd name="T34" fmla="*/ 6 w 34"/>
                  <a:gd name="T35" fmla="*/ 45 h 46"/>
                  <a:gd name="T36" fmla="*/ 5 w 34"/>
                  <a:gd name="T37" fmla="*/ 46 h 46"/>
                  <a:gd name="T38" fmla="*/ 5 w 34"/>
                  <a:gd name="T39" fmla="*/ 46 h 46"/>
                  <a:gd name="T40" fmla="*/ 3 w 34"/>
                  <a:gd name="T41" fmla="*/ 46 h 46"/>
                  <a:gd name="T42" fmla="*/ 2 w 34"/>
                  <a:gd name="T43" fmla="*/ 46 h 46"/>
                  <a:gd name="T44" fmla="*/ 1 w 34"/>
                  <a:gd name="T45" fmla="*/ 46 h 46"/>
                  <a:gd name="T46" fmla="*/ 0 w 34"/>
                  <a:gd name="T47" fmla="*/ 45 h 46"/>
                  <a:gd name="T48" fmla="*/ 0 w 34"/>
                  <a:gd name="T49" fmla="*/ 45 h 46"/>
                  <a:gd name="T50" fmla="*/ 0 w 34"/>
                  <a:gd name="T51" fmla="*/ 3 h 46"/>
                  <a:gd name="T52" fmla="*/ 1 w 34"/>
                  <a:gd name="T53" fmla="*/ 1 h 46"/>
                  <a:gd name="T54" fmla="*/ 3 w 34"/>
                  <a:gd name="T55" fmla="*/ 0 h 46"/>
                  <a:gd name="T56" fmla="*/ 6 w 34"/>
                  <a:gd name="T57" fmla="*/ 0 h 46"/>
                  <a:gd name="T58" fmla="*/ 7 w 34"/>
                  <a:gd name="T59" fmla="*/ 1 h 46"/>
                  <a:gd name="T60" fmla="*/ 9 w 34"/>
                  <a:gd name="T61" fmla="*/ 1 h 46"/>
                  <a:gd name="T62" fmla="*/ 10 w 34"/>
                  <a:gd name="T63" fmla="*/ 2 h 46"/>
                  <a:gd name="T64" fmla="*/ 11 w 34"/>
                  <a:gd name="T65" fmla="*/ 4 h 46"/>
                  <a:gd name="T66" fmla="*/ 21 w 34"/>
                  <a:gd name="T67" fmla="*/ 24 h 46"/>
                  <a:gd name="T68" fmla="*/ 23 w 34"/>
                  <a:gd name="T69" fmla="*/ 28 h 46"/>
                  <a:gd name="T70" fmla="*/ 25 w 34"/>
                  <a:gd name="T71" fmla="*/ 31 h 46"/>
                  <a:gd name="T72" fmla="*/ 27 w 34"/>
                  <a:gd name="T73" fmla="*/ 34 h 46"/>
                  <a:gd name="T74" fmla="*/ 28 w 34"/>
                  <a:gd name="T75" fmla="*/ 38 h 46"/>
                  <a:gd name="T76" fmla="*/ 28 w 34"/>
                  <a:gd name="T77" fmla="*/ 38 h 46"/>
                  <a:gd name="T78" fmla="*/ 28 w 34"/>
                  <a:gd name="T79" fmla="*/ 32 h 46"/>
                  <a:gd name="T80" fmla="*/ 28 w 34"/>
                  <a:gd name="T81" fmla="*/ 26 h 46"/>
                  <a:gd name="T82" fmla="*/ 28 w 34"/>
                  <a:gd name="T83" fmla="*/ 1 h 46"/>
                  <a:gd name="T84" fmla="*/ 29 w 34"/>
                  <a:gd name="T85" fmla="*/ 1 h 46"/>
                  <a:gd name="T86" fmla="*/ 29 w 34"/>
                  <a:gd name="T87" fmla="*/ 1 h 46"/>
                  <a:gd name="T88" fmla="*/ 30 w 34"/>
                  <a:gd name="T89" fmla="*/ 0 h 46"/>
                  <a:gd name="T90" fmla="*/ 31 w 34"/>
                  <a:gd name="T91" fmla="*/ 0 h 46"/>
                  <a:gd name="T92" fmla="*/ 33 w 34"/>
                  <a:gd name="T93" fmla="*/ 0 h 46"/>
                  <a:gd name="T94" fmla="*/ 34 w 34"/>
                  <a:gd name="T95" fmla="*/ 1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5"/>
                    </a:cubicBezTo>
                    <a:cubicBezTo>
                      <a:pt x="34" y="45"/>
                      <a:pt x="34" y="45"/>
                      <a:pt x="34" y="45"/>
                    </a:cubicBezTo>
                    <a:cubicBezTo>
                      <a:pt x="33" y="46"/>
                      <a:pt x="33" y="46"/>
                      <a:pt x="33" y="46"/>
                    </a:cubicBezTo>
                    <a:cubicBezTo>
                      <a:pt x="32" y="46"/>
                      <a:pt x="32" y="46"/>
                      <a:pt x="32" y="46"/>
                    </a:cubicBezTo>
                    <a:cubicBezTo>
                      <a:pt x="30" y="46"/>
                      <a:pt x="30" y="46"/>
                      <a:pt x="30" y="46"/>
                    </a:cubicBezTo>
                    <a:cubicBezTo>
                      <a:pt x="29" y="46"/>
                      <a:pt x="29" y="46"/>
                      <a:pt x="28" y="46"/>
                    </a:cubicBezTo>
                    <a:cubicBezTo>
                      <a:pt x="28" y="46"/>
                      <a:pt x="27" y="45"/>
                      <a:pt x="27" y="45"/>
                    </a:cubicBezTo>
                    <a:cubicBezTo>
                      <a:pt x="26" y="45"/>
                      <a:pt x="26" y="44"/>
                      <a:pt x="26" y="44"/>
                    </a:cubicBezTo>
                    <a:cubicBezTo>
                      <a:pt x="25" y="43"/>
                      <a:pt x="25" y="42"/>
                      <a:pt x="24" y="41"/>
                    </a:cubicBezTo>
                    <a:cubicBezTo>
                      <a:pt x="10" y="16"/>
                      <a:pt x="10" y="16"/>
                      <a:pt x="10" y="16"/>
                    </a:cubicBezTo>
                    <a:cubicBezTo>
                      <a:pt x="10" y="14"/>
                      <a:pt x="9" y="13"/>
                      <a:pt x="8" y="11"/>
                    </a:cubicBezTo>
                    <a:cubicBezTo>
                      <a:pt x="7" y="10"/>
                      <a:pt x="7" y="9"/>
                      <a:pt x="6" y="7"/>
                    </a:cubicBezTo>
                    <a:cubicBezTo>
                      <a:pt x="6" y="7"/>
                      <a:pt x="6" y="7"/>
                      <a:pt x="6" y="7"/>
                    </a:cubicBezTo>
                    <a:cubicBezTo>
                      <a:pt x="6" y="9"/>
                      <a:pt x="6" y="11"/>
                      <a:pt x="6" y="12"/>
                    </a:cubicBezTo>
                    <a:cubicBezTo>
                      <a:pt x="6" y="14"/>
                      <a:pt x="6" y="16"/>
                      <a:pt x="6" y="18"/>
                    </a:cubicBezTo>
                    <a:cubicBezTo>
                      <a:pt x="6" y="45"/>
                      <a:pt x="6" y="45"/>
                      <a:pt x="6" y="45"/>
                    </a:cubicBezTo>
                    <a:cubicBezTo>
                      <a:pt x="6" y="45"/>
                      <a:pt x="6" y="45"/>
                      <a:pt x="6" y="45"/>
                    </a:cubicBezTo>
                    <a:cubicBezTo>
                      <a:pt x="6" y="46"/>
                      <a:pt x="6" y="46"/>
                      <a:pt x="5" y="46"/>
                    </a:cubicBezTo>
                    <a:cubicBezTo>
                      <a:pt x="5" y="46"/>
                      <a:pt x="5" y="46"/>
                      <a:pt x="5" y="46"/>
                    </a:cubicBezTo>
                    <a:cubicBezTo>
                      <a:pt x="4" y="46"/>
                      <a:pt x="4" y="46"/>
                      <a:pt x="3" y="46"/>
                    </a:cubicBezTo>
                    <a:cubicBezTo>
                      <a:pt x="2" y="46"/>
                      <a:pt x="2" y="46"/>
                      <a:pt x="2" y="46"/>
                    </a:cubicBezTo>
                    <a:cubicBezTo>
                      <a:pt x="1" y="46"/>
                      <a:pt x="1" y="46"/>
                      <a:pt x="1" y="46"/>
                    </a:cubicBezTo>
                    <a:cubicBezTo>
                      <a:pt x="0" y="46"/>
                      <a:pt x="0" y="46"/>
                      <a:pt x="0" y="45"/>
                    </a:cubicBezTo>
                    <a:cubicBezTo>
                      <a:pt x="0" y="45"/>
                      <a:pt x="0" y="45"/>
                      <a:pt x="0" y="45"/>
                    </a:cubicBezTo>
                    <a:cubicBezTo>
                      <a:pt x="0" y="3"/>
                      <a:pt x="0" y="3"/>
                      <a:pt x="0" y="3"/>
                    </a:cubicBezTo>
                    <a:cubicBezTo>
                      <a:pt x="0" y="2"/>
                      <a:pt x="0" y="1"/>
                      <a:pt x="1" y="1"/>
                    </a:cubicBezTo>
                    <a:cubicBezTo>
                      <a:pt x="1" y="1"/>
                      <a:pt x="2" y="0"/>
                      <a:pt x="3" y="0"/>
                    </a:cubicBezTo>
                    <a:cubicBezTo>
                      <a:pt x="6" y="0"/>
                      <a:pt x="6" y="0"/>
                      <a:pt x="6" y="0"/>
                    </a:cubicBezTo>
                    <a:cubicBezTo>
                      <a:pt x="6" y="0"/>
                      <a:pt x="7" y="0"/>
                      <a:pt x="7" y="1"/>
                    </a:cubicBezTo>
                    <a:cubicBezTo>
                      <a:pt x="8" y="1"/>
                      <a:pt x="8" y="1"/>
                      <a:pt x="9" y="1"/>
                    </a:cubicBezTo>
                    <a:cubicBezTo>
                      <a:pt x="9" y="1"/>
                      <a:pt x="9" y="2"/>
                      <a:pt x="10" y="2"/>
                    </a:cubicBezTo>
                    <a:cubicBezTo>
                      <a:pt x="10" y="3"/>
                      <a:pt x="10" y="3"/>
                      <a:pt x="11" y="4"/>
                    </a:cubicBezTo>
                    <a:cubicBezTo>
                      <a:pt x="21" y="24"/>
                      <a:pt x="21" y="24"/>
                      <a:pt x="21" y="24"/>
                    </a:cubicBezTo>
                    <a:cubicBezTo>
                      <a:pt x="22" y="25"/>
                      <a:pt x="23" y="27"/>
                      <a:pt x="23" y="28"/>
                    </a:cubicBezTo>
                    <a:cubicBezTo>
                      <a:pt x="24" y="29"/>
                      <a:pt x="25" y="30"/>
                      <a:pt x="25" y="31"/>
                    </a:cubicBezTo>
                    <a:cubicBezTo>
                      <a:pt x="26" y="32"/>
                      <a:pt x="26" y="33"/>
                      <a:pt x="27" y="34"/>
                    </a:cubicBezTo>
                    <a:cubicBezTo>
                      <a:pt x="27" y="36"/>
                      <a:pt x="28" y="37"/>
                      <a:pt x="28" y="38"/>
                    </a:cubicBezTo>
                    <a:cubicBezTo>
                      <a:pt x="28" y="38"/>
                      <a:pt x="28" y="38"/>
                      <a:pt x="28" y="38"/>
                    </a:cubicBezTo>
                    <a:cubicBezTo>
                      <a:pt x="28" y="36"/>
                      <a:pt x="28" y="34"/>
                      <a:pt x="28" y="32"/>
                    </a:cubicBezTo>
                    <a:cubicBezTo>
                      <a:pt x="28" y="30"/>
                      <a:pt x="28" y="28"/>
                      <a:pt x="28" y="26"/>
                    </a:cubicBezTo>
                    <a:cubicBezTo>
                      <a:pt x="28" y="1"/>
                      <a:pt x="28" y="1"/>
                      <a:pt x="28" y="1"/>
                    </a:cubicBezTo>
                    <a:cubicBezTo>
                      <a:pt x="28" y="1"/>
                      <a:pt x="28" y="1"/>
                      <a:pt x="29" y="1"/>
                    </a:cubicBezTo>
                    <a:cubicBezTo>
                      <a:pt x="29" y="1"/>
                      <a:pt x="29" y="1"/>
                      <a:pt x="29" y="1"/>
                    </a:cubicBezTo>
                    <a:cubicBezTo>
                      <a:pt x="29" y="1"/>
                      <a:pt x="30" y="0"/>
                      <a:pt x="30" y="0"/>
                    </a:cubicBezTo>
                    <a:cubicBezTo>
                      <a:pt x="30" y="0"/>
                      <a:pt x="31" y="0"/>
                      <a:pt x="31" y="0"/>
                    </a:cubicBezTo>
                    <a:cubicBezTo>
                      <a:pt x="32" y="0"/>
                      <a:pt x="32" y="0"/>
                      <a:pt x="33" y="0"/>
                    </a:cubicBezTo>
                    <a:cubicBezTo>
                      <a:pt x="33" y="0"/>
                      <a:pt x="34" y="1"/>
                      <a:pt x="34" y="1"/>
                    </a:cubicBezTo>
                    <a:cubicBezTo>
                      <a:pt x="34" y="1"/>
                      <a:pt x="34" y="1"/>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5" name="Freeform 704">
                <a:extLst>
                  <a:ext uri="{FF2B5EF4-FFF2-40B4-BE49-F238E27FC236}">
                    <a16:creationId xmlns:a16="http://schemas.microsoft.com/office/drawing/2014/main" id="{6553F628-4F92-4DDF-851C-DBCFFF81A651}"/>
                  </a:ext>
                </a:extLst>
              </p:cNvPr>
              <p:cNvSpPr>
                <a:spLocks/>
              </p:cNvSpPr>
              <p:nvPr userDrawn="1"/>
            </p:nvSpPr>
            <p:spPr bwMode="auto">
              <a:xfrm>
                <a:off x="6493" y="3509"/>
                <a:ext cx="5" cy="35"/>
              </a:xfrm>
              <a:custGeom>
                <a:avLst/>
                <a:gdLst>
                  <a:gd name="T0" fmla="*/ 6 w 6"/>
                  <a:gd name="T1" fmla="*/ 45 h 46"/>
                  <a:gd name="T2" fmla="*/ 5 w 6"/>
                  <a:gd name="T3" fmla="*/ 46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6 h 46"/>
                  <a:gd name="T16" fmla="*/ 0 w 6"/>
                  <a:gd name="T17" fmla="*/ 45 h 46"/>
                  <a:gd name="T18" fmla="*/ 0 w 6"/>
                  <a:gd name="T19" fmla="*/ 1 h 46"/>
                  <a:gd name="T20" fmla="*/ 0 w 6"/>
                  <a:gd name="T21" fmla="*/ 1 h 46"/>
                  <a:gd name="T22" fmla="*/ 0 w 6"/>
                  <a:gd name="T23" fmla="*/ 1 h 46"/>
                  <a:gd name="T24" fmla="*/ 1 w 6"/>
                  <a:gd name="T25" fmla="*/ 0 h 46"/>
                  <a:gd name="T26" fmla="*/ 3 w 6"/>
                  <a:gd name="T27" fmla="*/ 0 h 46"/>
                  <a:gd name="T28" fmla="*/ 4 w 6"/>
                  <a:gd name="T29" fmla="*/ 0 h 46"/>
                  <a:gd name="T30" fmla="*/ 5 w 6"/>
                  <a:gd name="T31" fmla="*/ 1 h 46"/>
                  <a:gd name="T32" fmla="*/ 5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5" y="46"/>
                    </a:cubicBezTo>
                    <a:cubicBezTo>
                      <a:pt x="5" y="46"/>
                      <a:pt x="5" y="46"/>
                      <a:pt x="5" y="46"/>
                    </a:cubicBezTo>
                    <a:cubicBezTo>
                      <a:pt x="5" y="46"/>
                      <a:pt x="4" y="46"/>
                      <a:pt x="4" y="46"/>
                    </a:cubicBezTo>
                    <a:cubicBezTo>
                      <a:pt x="4" y="46"/>
                      <a:pt x="3" y="46"/>
                      <a:pt x="3" y="46"/>
                    </a:cubicBezTo>
                    <a:cubicBezTo>
                      <a:pt x="2" y="46"/>
                      <a:pt x="2" y="46"/>
                      <a:pt x="1" y="46"/>
                    </a:cubicBezTo>
                    <a:cubicBezTo>
                      <a:pt x="1" y="46"/>
                      <a:pt x="0" y="46"/>
                      <a:pt x="0" y="46"/>
                    </a:cubicBezTo>
                    <a:cubicBezTo>
                      <a:pt x="0" y="46"/>
                      <a:pt x="0" y="46"/>
                      <a:pt x="0" y="46"/>
                    </a:cubicBezTo>
                    <a:cubicBezTo>
                      <a:pt x="0" y="45"/>
                      <a:pt x="0" y="45"/>
                      <a:pt x="0" y="45"/>
                    </a:cubicBezTo>
                    <a:cubicBezTo>
                      <a:pt x="0" y="1"/>
                      <a:pt x="0" y="1"/>
                      <a:pt x="0" y="1"/>
                    </a:cubicBezTo>
                    <a:cubicBezTo>
                      <a:pt x="0" y="1"/>
                      <a:pt x="0" y="1"/>
                      <a:pt x="0" y="1"/>
                    </a:cubicBezTo>
                    <a:cubicBezTo>
                      <a:pt x="0" y="1"/>
                      <a:pt x="0" y="1"/>
                      <a:pt x="0" y="1"/>
                    </a:cubicBezTo>
                    <a:cubicBezTo>
                      <a:pt x="0" y="0"/>
                      <a:pt x="1" y="0"/>
                      <a:pt x="1" y="0"/>
                    </a:cubicBezTo>
                    <a:cubicBezTo>
                      <a:pt x="2" y="0"/>
                      <a:pt x="2" y="0"/>
                      <a:pt x="3" y="0"/>
                    </a:cubicBezTo>
                    <a:cubicBezTo>
                      <a:pt x="3" y="0"/>
                      <a:pt x="4" y="0"/>
                      <a:pt x="4" y="0"/>
                    </a:cubicBezTo>
                    <a:cubicBezTo>
                      <a:pt x="4" y="0"/>
                      <a:pt x="5" y="0"/>
                      <a:pt x="5" y="1"/>
                    </a:cubicBezTo>
                    <a:cubicBezTo>
                      <a:pt x="5" y="1"/>
                      <a:pt x="5" y="1"/>
                      <a:pt x="5"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6" name="Freeform 705">
                <a:extLst>
                  <a:ext uri="{FF2B5EF4-FFF2-40B4-BE49-F238E27FC236}">
                    <a16:creationId xmlns:a16="http://schemas.microsoft.com/office/drawing/2014/main" id="{6C445864-CF2B-4F0D-966A-0EFB7C764540}"/>
                  </a:ext>
                </a:extLst>
              </p:cNvPr>
              <p:cNvSpPr>
                <a:spLocks noEditPoints="1"/>
              </p:cNvSpPr>
              <p:nvPr userDrawn="1"/>
            </p:nvSpPr>
            <p:spPr bwMode="auto">
              <a:xfrm>
                <a:off x="6503" y="3509"/>
                <a:ext cx="29" cy="35"/>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6 h 46"/>
                  <a:gd name="T16" fmla="*/ 33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4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6 w 39"/>
                  <a:gd name="T43" fmla="*/ 1 h 46"/>
                  <a:gd name="T44" fmla="*/ 16 w 39"/>
                  <a:gd name="T45" fmla="*/ 0 h 46"/>
                  <a:gd name="T46" fmla="*/ 18 w 39"/>
                  <a:gd name="T47" fmla="*/ 0 h 46"/>
                  <a:gd name="T48" fmla="*/ 19 w 39"/>
                  <a:gd name="T49" fmla="*/ 0 h 46"/>
                  <a:gd name="T50" fmla="*/ 21 w 39"/>
                  <a:gd name="T51" fmla="*/ 0 h 46"/>
                  <a:gd name="T52" fmla="*/ 22 w 39"/>
                  <a:gd name="T53" fmla="*/ 0 h 46"/>
                  <a:gd name="T54" fmla="*/ 23 w 39"/>
                  <a:gd name="T55" fmla="*/ 1 h 46"/>
                  <a:gd name="T56" fmla="*/ 23 w 39"/>
                  <a:gd name="T57" fmla="*/ 2 h 46"/>
                  <a:gd name="T58" fmla="*/ 39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5"/>
                      <a:pt x="39" y="45"/>
                    </a:cubicBezTo>
                    <a:cubicBezTo>
                      <a:pt x="39" y="45"/>
                      <a:pt x="39" y="46"/>
                      <a:pt x="39" y="46"/>
                    </a:cubicBezTo>
                    <a:cubicBezTo>
                      <a:pt x="39" y="46"/>
                      <a:pt x="38" y="46"/>
                      <a:pt x="38" y="46"/>
                    </a:cubicBezTo>
                    <a:cubicBezTo>
                      <a:pt x="37" y="46"/>
                      <a:pt x="37" y="46"/>
                      <a:pt x="36" y="46"/>
                    </a:cubicBezTo>
                    <a:cubicBezTo>
                      <a:pt x="35" y="46"/>
                      <a:pt x="35" y="46"/>
                      <a:pt x="34" y="46"/>
                    </a:cubicBezTo>
                    <a:cubicBezTo>
                      <a:pt x="34" y="46"/>
                      <a:pt x="34" y="46"/>
                      <a:pt x="33" y="46"/>
                    </a:cubicBezTo>
                    <a:cubicBezTo>
                      <a:pt x="33" y="46"/>
                      <a:pt x="33" y="46"/>
                      <a:pt x="33" y="46"/>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6"/>
                      <a:pt x="5" y="46"/>
                      <a:pt x="5" y="46"/>
                    </a:cubicBezTo>
                    <a:cubicBezTo>
                      <a:pt x="5" y="46"/>
                      <a:pt x="5" y="46"/>
                      <a:pt x="4" y="46"/>
                    </a:cubicBezTo>
                    <a:cubicBezTo>
                      <a:pt x="4" y="46"/>
                      <a:pt x="3" y="46"/>
                      <a:pt x="3" y="46"/>
                    </a:cubicBezTo>
                    <a:cubicBezTo>
                      <a:pt x="2" y="46"/>
                      <a:pt x="1" y="46"/>
                      <a:pt x="1" y="46"/>
                    </a:cubicBezTo>
                    <a:cubicBezTo>
                      <a:pt x="1" y="46"/>
                      <a:pt x="0" y="46"/>
                      <a:pt x="0" y="46"/>
                    </a:cubicBezTo>
                    <a:cubicBezTo>
                      <a:pt x="0" y="46"/>
                      <a:pt x="0" y="45"/>
                      <a:pt x="0" y="45"/>
                    </a:cubicBezTo>
                    <a:cubicBezTo>
                      <a:pt x="0" y="45"/>
                      <a:pt x="0" y="44"/>
                      <a:pt x="0" y="44"/>
                    </a:cubicBezTo>
                    <a:cubicBezTo>
                      <a:pt x="15" y="1"/>
                      <a:pt x="15" y="1"/>
                      <a:pt x="15" y="1"/>
                    </a:cubicBezTo>
                    <a:cubicBezTo>
                      <a:pt x="16" y="1"/>
                      <a:pt x="16" y="1"/>
                      <a:pt x="16" y="1"/>
                    </a:cubicBezTo>
                    <a:cubicBezTo>
                      <a:pt x="16" y="1"/>
                      <a:pt x="16" y="1"/>
                      <a:pt x="16" y="0"/>
                    </a:cubicBezTo>
                    <a:cubicBezTo>
                      <a:pt x="17" y="0"/>
                      <a:pt x="17" y="0"/>
                      <a:pt x="18" y="0"/>
                    </a:cubicBezTo>
                    <a:cubicBezTo>
                      <a:pt x="18" y="0"/>
                      <a:pt x="19" y="0"/>
                      <a:pt x="19" y="0"/>
                    </a:cubicBezTo>
                    <a:cubicBezTo>
                      <a:pt x="20" y="0"/>
                      <a:pt x="21" y="0"/>
                      <a:pt x="21" y="0"/>
                    </a:cubicBezTo>
                    <a:cubicBezTo>
                      <a:pt x="22" y="0"/>
                      <a:pt x="22" y="0"/>
                      <a:pt x="22" y="0"/>
                    </a:cubicBezTo>
                    <a:cubicBezTo>
                      <a:pt x="23" y="1"/>
                      <a:pt x="23" y="1"/>
                      <a:pt x="23" y="1"/>
                    </a:cubicBezTo>
                    <a:cubicBezTo>
                      <a:pt x="23" y="1"/>
                      <a:pt x="23" y="1"/>
                      <a:pt x="23" y="2"/>
                    </a:cubicBezTo>
                    <a:lnTo>
                      <a:pt x="39"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7" name="Freeform 706">
                <a:extLst>
                  <a:ext uri="{FF2B5EF4-FFF2-40B4-BE49-F238E27FC236}">
                    <a16:creationId xmlns:a16="http://schemas.microsoft.com/office/drawing/2014/main" id="{280D69B4-2343-4008-822A-EF9C01B3A276}"/>
                  </a:ext>
                </a:extLst>
              </p:cNvPr>
              <p:cNvSpPr>
                <a:spLocks/>
              </p:cNvSpPr>
              <p:nvPr userDrawn="1"/>
            </p:nvSpPr>
            <p:spPr bwMode="auto">
              <a:xfrm>
                <a:off x="6200" y="3403"/>
                <a:ext cx="23" cy="35"/>
              </a:xfrm>
              <a:custGeom>
                <a:avLst/>
                <a:gdLst>
                  <a:gd name="T0" fmla="*/ 30 w 30"/>
                  <a:gd name="T1" fmla="*/ 44 h 46"/>
                  <a:gd name="T2" fmla="*/ 30 w 30"/>
                  <a:gd name="T3" fmla="*/ 45 h 46"/>
                  <a:gd name="T4" fmla="*/ 29 w 30"/>
                  <a:gd name="T5" fmla="*/ 45 h 46"/>
                  <a:gd name="T6" fmla="*/ 28 w 30"/>
                  <a:gd name="T7" fmla="*/ 45 h 46"/>
                  <a:gd name="T8" fmla="*/ 27 w 30"/>
                  <a:gd name="T9" fmla="*/ 46 h 46"/>
                  <a:gd name="T10" fmla="*/ 25 w 30"/>
                  <a:gd name="T11" fmla="*/ 45 h 46"/>
                  <a:gd name="T12" fmla="*/ 24 w 30"/>
                  <a:gd name="T13" fmla="*/ 45 h 46"/>
                  <a:gd name="T14" fmla="*/ 23 w 30"/>
                  <a:gd name="T15" fmla="*/ 44 h 46"/>
                  <a:gd name="T16" fmla="*/ 6 w 30"/>
                  <a:gd name="T17" fmla="*/ 22 h 46"/>
                  <a:gd name="T18" fmla="*/ 6 w 30"/>
                  <a:gd name="T19" fmla="*/ 44 h 46"/>
                  <a:gd name="T20" fmla="*/ 6 w 30"/>
                  <a:gd name="T21" fmla="*/ 45 h 46"/>
                  <a:gd name="T22" fmla="*/ 6 w 30"/>
                  <a:gd name="T23" fmla="*/ 45 h 46"/>
                  <a:gd name="T24" fmla="*/ 5 w 30"/>
                  <a:gd name="T25" fmla="*/ 45 h 46"/>
                  <a:gd name="T26" fmla="*/ 3 w 30"/>
                  <a:gd name="T27" fmla="*/ 46 h 46"/>
                  <a:gd name="T28" fmla="*/ 2 w 30"/>
                  <a:gd name="T29" fmla="*/ 45 h 46"/>
                  <a:gd name="T30" fmla="*/ 1 w 30"/>
                  <a:gd name="T31" fmla="*/ 45 h 46"/>
                  <a:gd name="T32" fmla="*/ 0 w 30"/>
                  <a:gd name="T33" fmla="*/ 45 h 46"/>
                  <a:gd name="T34" fmla="*/ 0 w 30"/>
                  <a:gd name="T35" fmla="*/ 44 h 46"/>
                  <a:gd name="T36" fmla="*/ 0 w 30"/>
                  <a:gd name="T37" fmla="*/ 1 h 46"/>
                  <a:gd name="T38" fmla="*/ 0 w 30"/>
                  <a:gd name="T39" fmla="*/ 0 h 46"/>
                  <a:gd name="T40" fmla="*/ 1 w 30"/>
                  <a:gd name="T41" fmla="*/ 0 h 46"/>
                  <a:gd name="T42" fmla="*/ 2 w 30"/>
                  <a:gd name="T43" fmla="*/ 0 h 46"/>
                  <a:gd name="T44" fmla="*/ 3 w 30"/>
                  <a:gd name="T45" fmla="*/ 0 h 46"/>
                  <a:gd name="T46" fmla="*/ 5 w 30"/>
                  <a:gd name="T47" fmla="*/ 0 h 46"/>
                  <a:gd name="T48" fmla="*/ 6 w 30"/>
                  <a:gd name="T49" fmla="*/ 0 h 46"/>
                  <a:gd name="T50" fmla="*/ 6 w 30"/>
                  <a:gd name="T51" fmla="*/ 0 h 46"/>
                  <a:gd name="T52" fmla="*/ 6 w 30"/>
                  <a:gd name="T53" fmla="*/ 1 h 46"/>
                  <a:gd name="T54" fmla="*/ 6 w 30"/>
                  <a:gd name="T55" fmla="*/ 21 h 46"/>
                  <a:gd name="T56" fmla="*/ 22 w 30"/>
                  <a:gd name="T57" fmla="*/ 1 h 46"/>
                  <a:gd name="T58" fmla="*/ 23 w 30"/>
                  <a:gd name="T59" fmla="*/ 0 h 46"/>
                  <a:gd name="T60" fmla="*/ 24 w 30"/>
                  <a:gd name="T61" fmla="*/ 0 h 46"/>
                  <a:gd name="T62" fmla="*/ 25 w 30"/>
                  <a:gd name="T63" fmla="*/ 0 h 46"/>
                  <a:gd name="T64" fmla="*/ 26 w 30"/>
                  <a:gd name="T65" fmla="*/ 0 h 46"/>
                  <a:gd name="T66" fmla="*/ 28 w 30"/>
                  <a:gd name="T67" fmla="*/ 0 h 46"/>
                  <a:gd name="T68" fmla="*/ 28 w 30"/>
                  <a:gd name="T69" fmla="*/ 0 h 46"/>
                  <a:gd name="T70" fmla="*/ 29 w 30"/>
                  <a:gd name="T71" fmla="*/ 0 h 46"/>
                  <a:gd name="T72" fmla="*/ 29 w 30"/>
                  <a:gd name="T73" fmla="*/ 1 h 46"/>
                  <a:gd name="T74" fmla="*/ 29 w 30"/>
                  <a:gd name="T75" fmla="*/ 2 h 46"/>
                  <a:gd name="T76" fmla="*/ 28 w 30"/>
                  <a:gd name="T77" fmla="*/ 3 h 46"/>
                  <a:gd name="T78" fmla="*/ 13 w 30"/>
                  <a:gd name="T79" fmla="*/ 21 h 46"/>
                  <a:gd name="T80" fmla="*/ 29 w 30"/>
                  <a:gd name="T81" fmla="*/ 43 h 46"/>
                  <a:gd name="T82" fmla="*/ 30 w 30"/>
                  <a:gd name="T83" fmla="*/ 44 h 46"/>
                  <a:gd name="T84" fmla="*/ 30 w 30"/>
                  <a:gd name="T85"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46">
                    <a:moveTo>
                      <a:pt x="30" y="44"/>
                    </a:moveTo>
                    <a:cubicBezTo>
                      <a:pt x="30" y="45"/>
                      <a:pt x="30" y="45"/>
                      <a:pt x="30" y="45"/>
                    </a:cubicBezTo>
                    <a:cubicBezTo>
                      <a:pt x="30" y="45"/>
                      <a:pt x="30" y="45"/>
                      <a:pt x="29" y="45"/>
                    </a:cubicBezTo>
                    <a:cubicBezTo>
                      <a:pt x="29" y="45"/>
                      <a:pt x="29" y="45"/>
                      <a:pt x="28" y="45"/>
                    </a:cubicBezTo>
                    <a:cubicBezTo>
                      <a:pt x="28" y="46"/>
                      <a:pt x="27" y="46"/>
                      <a:pt x="27" y="46"/>
                    </a:cubicBezTo>
                    <a:cubicBezTo>
                      <a:pt x="26" y="46"/>
                      <a:pt x="25" y="46"/>
                      <a:pt x="25" y="45"/>
                    </a:cubicBezTo>
                    <a:cubicBezTo>
                      <a:pt x="24" y="45"/>
                      <a:pt x="24" y="45"/>
                      <a:pt x="24" y="45"/>
                    </a:cubicBezTo>
                    <a:cubicBezTo>
                      <a:pt x="23" y="45"/>
                      <a:pt x="23" y="45"/>
                      <a:pt x="23" y="44"/>
                    </a:cubicBezTo>
                    <a:cubicBezTo>
                      <a:pt x="6" y="22"/>
                      <a:pt x="6" y="22"/>
                      <a:pt x="6" y="22"/>
                    </a:cubicBezTo>
                    <a:cubicBezTo>
                      <a:pt x="6" y="44"/>
                      <a:pt x="6" y="44"/>
                      <a:pt x="6" y="44"/>
                    </a:cubicBezTo>
                    <a:cubicBezTo>
                      <a:pt x="6" y="45"/>
                      <a:pt x="6" y="45"/>
                      <a:pt x="6" y="45"/>
                    </a:cubicBezTo>
                    <a:cubicBezTo>
                      <a:pt x="6" y="45"/>
                      <a:pt x="6" y="45"/>
                      <a:pt x="6" y="45"/>
                    </a:cubicBezTo>
                    <a:cubicBezTo>
                      <a:pt x="5" y="45"/>
                      <a:pt x="5" y="45"/>
                      <a:pt x="5" y="45"/>
                    </a:cubicBezTo>
                    <a:cubicBezTo>
                      <a:pt x="4" y="46"/>
                      <a:pt x="4" y="46"/>
                      <a:pt x="3" y="46"/>
                    </a:cubicBezTo>
                    <a:cubicBezTo>
                      <a:pt x="3" y="46"/>
                      <a:pt x="2" y="46"/>
                      <a:pt x="2" y="45"/>
                    </a:cubicBezTo>
                    <a:cubicBezTo>
                      <a:pt x="1" y="45"/>
                      <a:pt x="1" y="45"/>
                      <a:pt x="1" y="45"/>
                    </a:cubicBezTo>
                    <a:cubicBezTo>
                      <a:pt x="1" y="45"/>
                      <a:pt x="1" y="45"/>
                      <a:pt x="0" y="45"/>
                    </a:cubicBezTo>
                    <a:cubicBezTo>
                      <a:pt x="0" y="45"/>
                      <a:pt x="0" y="45"/>
                      <a:pt x="0" y="44"/>
                    </a:cubicBezTo>
                    <a:cubicBezTo>
                      <a:pt x="0" y="1"/>
                      <a:pt x="0" y="1"/>
                      <a:pt x="0" y="1"/>
                    </a:cubicBezTo>
                    <a:cubicBezTo>
                      <a:pt x="0" y="1"/>
                      <a:pt x="0" y="0"/>
                      <a:pt x="0" y="0"/>
                    </a:cubicBezTo>
                    <a:cubicBezTo>
                      <a:pt x="1" y="0"/>
                      <a:pt x="1" y="0"/>
                      <a:pt x="1" y="0"/>
                    </a:cubicBezTo>
                    <a:cubicBezTo>
                      <a:pt x="1" y="0"/>
                      <a:pt x="1" y="0"/>
                      <a:pt x="2" y="0"/>
                    </a:cubicBezTo>
                    <a:cubicBezTo>
                      <a:pt x="2" y="0"/>
                      <a:pt x="3" y="0"/>
                      <a:pt x="3" y="0"/>
                    </a:cubicBezTo>
                    <a:cubicBezTo>
                      <a:pt x="4" y="0"/>
                      <a:pt x="4" y="0"/>
                      <a:pt x="5" y="0"/>
                    </a:cubicBezTo>
                    <a:cubicBezTo>
                      <a:pt x="5" y="0"/>
                      <a:pt x="5" y="0"/>
                      <a:pt x="6" y="0"/>
                    </a:cubicBezTo>
                    <a:cubicBezTo>
                      <a:pt x="6" y="0"/>
                      <a:pt x="6" y="0"/>
                      <a:pt x="6" y="0"/>
                    </a:cubicBezTo>
                    <a:cubicBezTo>
                      <a:pt x="6" y="0"/>
                      <a:pt x="6" y="1"/>
                      <a:pt x="6" y="1"/>
                    </a:cubicBezTo>
                    <a:cubicBezTo>
                      <a:pt x="6" y="21"/>
                      <a:pt x="6" y="21"/>
                      <a:pt x="6" y="21"/>
                    </a:cubicBezTo>
                    <a:cubicBezTo>
                      <a:pt x="22" y="1"/>
                      <a:pt x="22" y="1"/>
                      <a:pt x="22" y="1"/>
                    </a:cubicBezTo>
                    <a:cubicBezTo>
                      <a:pt x="23" y="1"/>
                      <a:pt x="23" y="0"/>
                      <a:pt x="23" y="0"/>
                    </a:cubicBezTo>
                    <a:cubicBezTo>
                      <a:pt x="23" y="0"/>
                      <a:pt x="23" y="0"/>
                      <a:pt x="24" y="0"/>
                    </a:cubicBezTo>
                    <a:cubicBezTo>
                      <a:pt x="24" y="0"/>
                      <a:pt x="24" y="0"/>
                      <a:pt x="25" y="0"/>
                    </a:cubicBezTo>
                    <a:cubicBezTo>
                      <a:pt x="25" y="0"/>
                      <a:pt x="25" y="0"/>
                      <a:pt x="26" y="0"/>
                    </a:cubicBezTo>
                    <a:cubicBezTo>
                      <a:pt x="27" y="0"/>
                      <a:pt x="27" y="0"/>
                      <a:pt x="28" y="0"/>
                    </a:cubicBezTo>
                    <a:cubicBezTo>
                      <a:pt x="28" y="0"/>
                      <a:pt x="28" y="0"/>
                      <a:pt x="28" y="0"/>
                    </a:cubicBezTo>
                    <a:cubicBezTo>
                      <a:pt x="29" y="0"/>
                      <a:pt x="29" y="0"/>
                      <a:pt x="29" y="0"/>
                    </a:cubicBezTo>
                    <a:cubicBezTo>
                      <a:pt x="29" y="0"/>
                      <a:pt x="29" y="1"/>
                      <a:pt x="29" y="1"/>
                    </a:cubicBezTo>
                    <a:cubicBezTo>
                      <a:pt x="29" y="1"/>
                      <a:pt x="29" y="1"/>
                      <a:pt x="29" y="2"/>
                    </a:cubicBezTo>
                    <a:cubicBezTo>
                      <a:pt x="29" y="2"/>
                      <a:pt x="28" y="2"/>
                      <a:pt x="28" y="3"/>
                    </a:cubicBezTo>
                    <a:cubicBezTo>
                      <a:pt x="13" y="21"/>
                      <a:pt x="13" y="21"/>
                      <a:pt x="13" y="21"/>
                    </a:cubicBezTo>
                    <a:cubicBezTo>
                      <a:pt x="29" y="43"/>
                      <a:pt x="29" y="43"/>
                      <a:pt x="29" y="43"/>
                    </a:cubicBezTo>
                    <a:cubicBezTo>
                      <a:pt x="29" y="43"/>
                      <a:pt x="30" y="44"/>
                      <a:pt x="30" y="44"/>
                    </a:cubicBezTo>
                    <a:cubicBezTo>
                      <a:pt x="30" y="44"/>
                      <a:pt x="30" y="44"/>
                      <a:pt x="30" y="4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8" name="Freeform 707">
                <a:extLst>
                  <a:ext uri="{FF2B5EF4-FFF2-40B4-BE49-F238E27FC236}">
                    <a16:creationId xmlns:a16="http://schemas.microsoft.com/office/drawing/2014/main" id="{4839B72B-B8BF-4163-867C-D49063E57FF3}"/>
                  </a:ext>
                </a:extLst>
              </p:cNvPr>
              <p:cNvSpPr>
                <a:spLocks noEditPoints="1"/>
              </p:cNvSpPr>
              <p:nvPr userDrawn="1"/>
            </p:nvSpPr>
            <p:spPr bwMode="auto">
              <a:xfrm>
                <a:off x="6225" y="3402"/>
                <a:ext cx="30" cy="36"/>
              </a:xfrm>
              <a:custGeom>
                <a:avLst/>
                <a:gdLst>
                  <a:gd name="T0" fmla="*/ 40 w 40"/>
                  <a:gd name="T1" fmla="*/ 23 h 47"/>
                  <a:gd name="T2" fmla="*/ 39 w 40"/>
                  <a:gd name="T3" fmla="*/ 33 h 47"/>
                  <a:gd name="T4" fmla="*/ 35 w 40"/>
                  <a:gd name="T5" fmla="*/ 41 h 47"/>
                  <a:gd name="T6" fmla="*/ 29 w 40"/>
                  <a:gd name="T7" fmla="*/ 45 h 47"/>
                  <a:gd name="T8" fmla="*/ 20 w 40"/>
                  <a:gd name="T9" fmla="*/ 47 h 47"/>
                  <a:gd name="T10" fmla="*/ 11 w 40"/>
                  <a:gd name="T11" fmla="*/ 45 h 47"/>
                  <a:gd name="T12" fmla="*/ 5 w 40"/>
                  <a:gd name="T13" fmla="*/ 41 h 47"/>
                  <a:gd name="T14" fmla="*/ 1 w 40"/>
                  <a:gd name="T15" fmla="*/ 34 h 47"/>
                  <a:gd name="T16" fmla="*/ 0 w 40"/>
                  <a:gd name="T17" fmla="*/ 24 h 47"/>
                  <a:gd name="T18" fmla="*/ 1 w 40"/>
                  <a:gd name="T19" fmla="*/ 14 h 47"/>
                  <a:gd name="T20" fmla="*/ 5 w 40"/>
                  <a:gd name="T21" fmla="*/ 7 h 47"/>
                  <a:gd name="T22" fmla="*/ 11 w 40"/>
                  <a:gd name="T23" fmla="*/ 2 h 47"/>
                  <a:gd name="T24" fmla="*/ 21 w 40"/>
                  <a:gd name="T25" fmla="*/ 0 h 47"/>
                  <a:gd name="T26" fmla="*/ 29 w 40"/>
                  <a:gd name="T27" fmla="*/ 2 h 47"/>
                  <a:gd name="T28" fmla="*/ 35 w 40"/>
                  <a:gd name="T29" fmla="*/ 6 h 47"/>
                  <a:gd name="T30" fmla="*/ 39 w 40"/>
                  <a:gd name="T31" fmla="*/ 13 h 47"/>
                  <a:gd name="T32" fmla="*/ 40 w 40"/>
                  <a:gd name="T33" fmla="*/ 23 h 47"/>
                  <a:gd name="T34" fmla="*/ 34 w 40"/>
                  <a:gd name="T35" fmla="*/ 23 h 47"/>
                  <a:gd name="T36" fmla="*/ 33 w 40"/>
                  <a:gd name="T37" fmla="*/ 16 h 47"/>
                  <a:gd name="T38" fmla="*/ 31 w 40"/>
                  <a:gd name="T39" fmla="*/ 11 h 47"/>
                  <a:gd name="T40" fmla="*/ 27 w 40"/>
                  <a:gd name="T41" fmla="*/ 7 h 47"/>
                  <a:gd name="T42" fmla="*/ 20 w 40"/>
                  <a:gd name="T43" fmla="*/ 5 h 47"/>
                  <a:gd name="T44" fmla="*/ 14 w 40"/>
                  <a:gd name="T45" fmla="*/ 7 h 47"/>
                  <a:gd name="T46" fmla="*/ 9 w 40"/>
                  <a:gd name="T47" fmla="*/ 11 h 47"/>
                  <a:gd name="T48" fmla="*/ 7 w 40"/>
                  <a:gd name="T49" fmla="*/ 17 h 47"/>
                  <a:gd name="T50" fmla="*/ 6 w 40"/>
                  <a:gd name="T51" fmla="*/ 23 h 47"/>
                  <a:gd name="T52" fmla="*/ 7 w 40"/>
                  <a:gd name="T53" fmla="*/ 31 h 47"/>
                  <a:gd name="T54" fmla="*/ 9 w 40"/>
                  <a:gd name="T55" fmla="*/ 37 h 47"/>
                  <a:gd name="T56" fmla="*/ 13 w 40"/>
                  <a:gd name="T57" fmla="*/ 40 h 47"/>
                  <a:gd name="T58" fmla="*/ 20 w 40"/>
                  <a:gd name="T59" fmla="*/ 42 h 47"/>
                  <a:gd name="T60" fmla="*/ 27 w 40"/>
                  <a:gd name="T61" fmla="*/ 40 h 47"/>
                  <a:gd name="T62" fmla="*/ 31 w 40"/>
                  <a:gd name="T63" fmla="*/ 36 h 47"/>
                  <a:gd name="T64" fmla="*/ 33 w 40"/>
                  <a:gd name="T65" fmla="*/ 30 h 47"/>
                  <a:gd name="T66" fmla="*/ 34 w 40"/>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7">
                    <a:moveTo>
                      <a:pt x="40" y="23"/>
                    </a:moveTo>
                    <a:cubicBezTo>
                      <a:pt x="40" y="27"/>
                      <a:pt x="40" y="30"/>
                      <a:pt x="39" y="33"/>
                    </a:cubicBezTo>
                    <a:cubicBezTo>
                      <a:pt x="38" y="36"/>
                      <a:pt x="37" y="38"/>
                      <a:pt x="35" y="41"/>
                    </a:cubicBezTo>
                    <a:cubicBezTo>
                      <a:pt x="33" y="43"/>
                      <a:pt x="31" y="44"/>
                      <a:pt x="29" y="45"/>
                    </a:cubicBezTo>
                    <a:cubicBezTo>
                      <a:pt x="26" y="46"/>
                      <a:pt x="23" y="47"/>
                      <a:pt x="20" y="47"/>
                    </a:cubicBezTo>
                    <a:cubicBezTo>
                      <a:pt x="16" y="47"/>
                      <a:pt x="13" y="46"/>
                      <a:pt x="11" y="45"/>
                    </a:cubicBezTo>
                    <a:cubicBezTo>
                      <a:pt x="8" y="44"/>
                      <a:pt x="6" y="43"/>
                      <a:pt x="5" y="41"/>
                    </a:cubicBezTo>
                    <a:cubicBezTo>
                      <a:pt x="3" y="39"/>
                      <a:pt x="2" y="37"/>
                      <a:pt x="1" y="34"/>
                    </a:cubicBezTo>
                    <a:cubicBezTo>
                      <a:pt x="0" y="31"/>
                      <a:pt x="0" y="28"/>
                      <a:pt x="0" y="24"/>
                    </a:cubicBezTo>
                    <a:cubicBezTo>
                      <a:pt x="0" y="20"/>
                      <a:pt x="0" y="17"/>
                      <a:pt x="1" y="14"/>
                    </a:cubicBezTo>
                    <a:cubicBezTo>
                      <a:pt x="2" y="11"/>
                      <a:pt x="3" y="9"/>
                      <a:pt x="5" y="7"/>
                    </a:cubicBezTo>
                    <a:cubicBezTo>
                      <a:pt x="7" y="5"/>
                      <a:pt x="9" y="3"/>
                      <a:pt x="11" y="2"/>
                    </a:cubicBezTo>
                    <a:cubicBezTo>
                      <a:pt x="14" y="1"/>
                      <a:pt x="17" y="0"/>
                      <a:pt x="21" y="0"/>
                    </a:cubicBezTo>
                    <a:cubicBezTo>
                      <a:pt x="24" y="0"/>
                      <a:pt x="27" y="1"/>
                      <a:pt x="29" y="2"/>
                    </a:cubicBezTo>
                    <a:cubicBezTo>
                      <a:pt x="32" y="3"/>
                      <a:pt x="34" y="4"/>
                      <a:pt x="35" y="6"/>
                    </a:cubicBezTo>
                    <a:cubicBezTo>
                      <a:pt x="37" y="8"/>
                      <a:pt x="38" y="10"/>
                      <a:pt x="39" y="13"/>
                    </a:cubicBezTo>
                    <a:cubicBezTo>
                      <a:pt x="40" y="16"/>
                      <a:pt x="40" y="19"/>
                      <a:pt x="40" y="23"/>
                    </a:cubicBezTo>
                    <a:close/>
                    <a:moveTo>
                      <a:pt x="34" y="23"/>
                    </a:moveTo>
                    <a:cubicBezTo>
                      <a:pt x="34" y="21"/>
                      <a:pt x="34" y="19"/>
                      <a:pt x="33" y="16"/>
                    </a:cubicBezTo>
                    <a:cubicBezTo>
                      <a:pt x="33" y="14"/>
                      <a:pt x="32" y="12"/>
                      <a:pt x="31" y="11"/>
                    </a:cubicBezTo>
                    <a:cubicBezTo>
                      <a:pt x="30" y="9"/>
                      <a:pt x="29" y="8"/>
                      <a:pt x="27" y="7"/>
                    </a:cubicBezTo>
                    <a:cubicBezTo>
                      <a:pt x="25" y="6"/>
                      <a:pt x="23" y="5"/>
                      <a:pt x="20" y="5"/>
                    </a:cubicBezTo>
                    <a:cubicBezTo>
                      <a:pt x="18" y="5"/>
                      <a:pt x="15" y="6"/>
                      <a:pt x="14" y="7"/>
                    </a:cubicBezTo>
                    <a:cubicBezTo>
                      <a:pt x="12" y="8"/>
                      <a:pt x="10" y="9"/>
                      <a:pt x="9" y="11"/>
                    </a:cubicBezTo>
                    <a:cubicBezTo>
                      <a:pt x="8" y="12"/>
                      <a:pt x="7" y="14"/>
                      <a:pt x="7" y="17"/>
                    </a:cubicBezTo>
                    <a:cubicBezTo>
                      <a:pt x="6" y="19"/>
                      <a:pt x="6" y="21"/>
                      <a:pt x="6" y="23"/>
                    </a:cubicBezTo>
                    <a:cubicBezTo>
                      <a:pt x="6" y="26"/>
                      <a:pt x="6" y="29"/>
                      <a:pt x="7" y="31"/>
                    </a:cubicBezTo>
                    <a:cubicBezTo>
                      <a:pt x="7" y="33"/>
                      <a:pt x="8" y="35"/>
                      <a:pt x="9" y="37"/>
                    </a:cubicBezTo>
                    <a:cubicBezTo>
                      <a:pt x="10" y="38"/>
                      <a:pt x="11" y="40"/>
                      <a:pt x="13" y="40"/>
                    </a:cubicBezTo>
                    <a:cubicBezTo>
                      <a:pt x="15" y="41"/>
                      <a:pt x="17" y="42"/>
                      <a:pt x="20" y="42"/>
                    </a:cubicBezTo>
                    <a:cubicBezTo>
                      <a:pt x="23" y="42"/>
                      <a:pt x="25" y="41"/>
                      <a:pt x="27" y="40"/>
                    </a:cubicBezTo>
                    <a:cubicBezTo>
                      <a:pt x="28" y="39"/>
                      <a:pt x="30" y="38"/>
                      <a:pt x="31" y="36"/>
                    </a:cubicBezTo>
                    <a:cubicBezTo>
                      <a:pt x="32" y="35"/>
                      <a:pt x="33" y="33"/>
                      <a:pt x="33" y="30"/>
                    </a:cubicBezTo>
                    <a:cubicBezTo>
                      <a:pt x="34" y="28"/>
                      <a:pt x="34" y="26"/>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9" name="Freeform 708">
                <a:extLst>
                  <a:ext uri="{FF2B5EF4-FFF2-40B4-BE49-F238E27FC236}">
                    <a16:creationId xmlns:a16="http://schemas.microsoft.com/office/drawing/2014/main" id="{3296B953-96BC-4277-85CA-1471AC5A0A8B}"/>
                  </a:ext>
                </a:extLst>
              </p:cNvPr>
              <p:cNvSpPr>
                <a:spLocks/>
              </p:cNvSpPr>
              <p:nvPr userDrawn="1"/>
            </p:nvSpPr>
            <p:spPr bwMode="auto">
              <a:xfrm>
                <a:off x="6259" y="3402"/>
                <a:ext cx="21" cy="36"/>
              </a:xfrm>
              <a:custGeom>
                <a:avLst/>
                <a:gdLst>
                  <a:gd name="T0" fmla="*/ 28 w 28"/>
                  <a:gd name="T1" fmla="*/ 34 h 47"/>
                  <a:gd name="T2" fmla="*/ 27 w 28"/>
                  <a:gd name="T3" fmla="*/ 39 h 47"/>
                  <a:gd name="T4" fmla="*/ 24 w 28"/>
                  <a:gd name="T5" fmla="*/ 44 h 47"/>
                  <a:gd name="T6" fmla="*/ 19 w 28"/>
                  <a:gd name="T7" fmla="*/ 46 h 47"/>
                  <a:gd name="T8" fmla="*/ 13 w 28"/>
                  <a:gd name="T9" fmla="*/ 47 h 47"/>
                  <a:gd name="T10" fmla="*/ 9 w 28"/>
                  <a:gd name="T11" fmla="*/ 47 h 47"/>
                  <a:gd name="T12" fmla="*/ 5 w 28"/>
                  <a:gd name="T13" fmla="*/ 46 h 47"/>
                  <a:gd name="T14" fmla="*/ 3 w 28"/>
                  <a:gd name="T15" fmla="*/ 45 h 47"/>
                  <a:gd name="T16" fmla="*/ 1 w 28"/>
                  <a:gd name="T17" fmla="*/ 43 h 47"/>
                  <a:gd name="T18" fmla="*/ 1 w 28"/>
                  <a:gd name="T19" fmla="*/ 42 h 47"/>
                  <a:gd name="T20" fmla="*/ 0 w 28"/>
                  <a:gd name="T21" fmla="*/ 41 h 47"/>
                  <a:gd name="T22" fmla="*/ 0 w 28"/>
                  <a:gd name="T23" fmla="*/ 39 h 47"/>
                  <a:gd name="T24" fmla="*/ 1 w 28"/>
                  <a:gd name="T25" fmla="*/ 39 h 47"/>
                  <a:gd name="T26" fmla="*/ 1 w 28"/>
                  <a:gd name="T27" fmla="*/ 38 h 47"/>
                  <a:gd name="T28" fmla="*/ 2 w 28"/>
                  <a:gd name="T29" fmla="*/ 38 h 47"/>
                  <a:gd name="T30" fmla="*/ 3 w 28"/>
                  <a:gd name="T31" fmla="*/ 39 h 47"/>
                  <a:gd name="T32" fmla="*/ 5 w 28"/>
                  <a:gd name="T33" fmla="*/ 40 h 47"/>
                  <a:gd name="T34" fmla="*/ 9 w 28"/>
                  <a:gd name="T35" fmla="*/ 41 h 47"/>
                  <a:gd name="T36" fmla="*/ 13 w 28"/>
                  <a:gd name="T37" fmla="*/ 42 h 47"/>
                  <a:gd name="T38" fmla="*/ 17 w 28"/>
                  <a:gd name="T39" fmla="*/ 41 h 47"/>
                  <a:gd name="T40" fmla="*/ 20 w 28"/>
                  <a:gd name="T41" fmla="*/ 40 h 47"/>
                  <a:gd name="T42" fmla="*/ 21 w 28"/>
                  <a:gd name="T43" fmla="*/ 37 h 47"/>
                  <a:gd name="T44" fmla="*/ 22 w 28"/>
                  <a:gd name="T45" fmla="*/ 34 h 47"/>
                  <a:gd name="T46" fmla="*/ 21 w 28"/>
                  <a:gd name="T47" fmla="*/ 31 h 47"/>
                  <a:gd name="T48" fmla="*/ 19 w 28"/>
                  <a:gd name="T49" fmla="*/ 29 h 47"/>
                  <a:gd name="T50" fmla="*/ 16 w 28"/>
                  <a:gd name="T51" fmla="*/ 27 h 47"/>
                  <a:gd name="T52" fmla="*/ 12 w 28"/>
                  <a:gd name="T53" fmla="*/ 25 h 47"/>
                  <a:gd name="T54" fmla="*/ 8 w 28"/>
                  <a:gd name="T55" fmla="*/ 23 h 47"/>
                  <a:gd name="T56" fmla="*/ 5 w 28"/>
                  <a:gd name="T57" fmla="*/ 20 h 47"/>
                  <a:gd name="T58" fmla="*/ 2 w 28"/>
                  <a:gd name="T59" fmla="*/ 17 h 47"/>
                  <a:gd name="T60" fmla="*/ 2 w 28"/>
                  <a:gd name="T61" fmla="*/ 12 h 47"/>
                  <a:gd name="T62" fmla="*/ 3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4 w 28"/>
                  <a:gd name="T75" fmla="*/ 2 h 47"/>
                  <a:gd name="T76" fmla="*/ 25 w 28"/>
                  <a:gd name="T77" fmla="*/ 3 h 47"/>
                  <a:gd name="T78" fmla="*/ 25 w 28"/>
                  <a:gd name="T79" fmla="*/ 4 h 47"/>
                  <a:gd name="T80" fmla="*/ 26 w 28"/>
                  <a:gd name="T81" fmla="*/ 4 h 47"/>
                  <a:gd name="T82" fmla="*/ 26 w 28"/>
                  <a:gd name="T83" fmla="*/ 5 h 47"/>
                  <a:gd name="T84" fmla="*/ 26 w 28"/>
                  <a:gd name="T85" fmla="*/ 6 h 47"/>
                  <a:gd name="T86" fmla="*/ 26 w 28"/>
                  <a:gd name="T87" fmla="*/ 7 h 47"/>
                  <a:gd name="T88" fmla="*/ 26 w 28"/>
                  <a:gd name="T89" fmla="*/ 8 h 47"/>
                  <a:gd name="T90" fmla="*/ 25 w 28"/>
                  <a:gd name="T91" fmla="*/ 8 h 47"/>
                  <a:gd name="T92" fmla="*/ 25 w 28"/>
                  <a:gd name="T93" fmla="*/ 8 h 47"/>
                  <a:gd name="T94" fmla="*/ 24 w 28"/>
                  <a:gd name="T95" fmla="*/ 8 h 47"/>
                  <a:gd name="T96" fmla="*/ 22 w 28"/>
                  <a:gd name="T97" fmla="*/ 7 h 47"/>
                  <a:gd name="T98" fmla="*/ 19 w 28"/>
                  <a:gd name="T99" fmla="*/ 6 h 47"/>
                  <a:gd name="T100" fmla="*/ 15 w 28"/>
                  <a:gd name="T101" fmla="*/ 5 h 47"/>
                  <a:gd name="T102" fmla="*/ 12 w 28"/>
                  <a:gd name="T103" fmla="*/ 6 h 47"/>
                  <a:gd name="T104" fmla="*/ 9 w 28"/>
                  <a:gd name="T105" fmla="*/ 7 h 47"/>
                  <a:gd name="T106" fmla="*/ 8 w 28"/>
                  <a:gd name="T107" fmla="*/ 9 h 47"/>
                  <a:gd name="T108" fmla="*/ 8 w 28"/>
                  <a:gd name="T109" fmla="*/ 12 h 47"/>
                  <a:gd name="T110" fmla="*/ 9 w 28"/>
                  <a:gd name="T111" fmla="*/ 15 h 47"/>
                  <a:gd name="T112" fmla="*/ 11 w 28"/>
                  <a:gd name="T113" fmla="*/ 17 h 47"/>
                  <a:gd name="T114" fmla="*/ 14 w 28"/>
                  <a:gd name="T115" fmla="*/ 19 h 47"/>
                  <a:gd name="T116" fmla="*/ 18 w 28"/>
                  <a:gd name="T117" fmla="*/ 21 h 47"/>
                  <a:gd name="T118" fmla="*/ 22 w 28"/>
                  <a:gd name="T119" fmla="*/ 23 h 47"/>
                  <a:gd name="T120" fmla="*/ 25 w 28"/>
                  <a:gd name="T121" fmla="*/ 25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8" y="38"/>
                      <a:pt x="27" y="39"/>
                    </a:cubicBezTo>
                    <a:cubicBezTo>
                      <a:pt x="26" y="41"/>
                      <a:pt x="25" y="42"/>
                      <a:pt x="24" y="44"/>
                    </a:cubicBezTo>
                    <a:cubicBezTo>
                      <a:pt x="23" y="45"/>
                      <a:pt x="21" y="46"/>
                      <a:pt x="19" y="46"/>
                    </a:cubicBezTo>
                    <a:cubicBezTo>
                      <a:pt x="17" y="47"/>
                      <a:pt x="15" y="47"/>
                      <a:pt x="13" y="47"/>
                    </a:cubicBezTo>
                    <a:cubicBezTo>
                      <a:pt x="11" y="47"/>
                      <a:pt x="10" y="47"/>
                      <a:pt x="9" y="47"/>
                    </a:cubicBezTo>
                    <a:cubicBezTo>
                      <a:pt x="7" y="46"/>
                      <a:pt x="6" y="46"/>
                      <a:pt x="5" y="46"/>
                    </a:cubicBezTo>
                    <a:cubicBezTo>
                      <a:pt x="4" y="45"/>
                      <a:pt x="3" y="45"/>
                      <a:pt x="3" y="45"/>
                    </a:cubicBezTo>
                    <a:cubicBezTo>
                      <a:pt x="2" y="44"/>
                      <a:pt x="1" y="44"/>
                      <a:pt x="1" y="43"/>
                    </a:cubicBezTo>
                    <a:cubicBezTo>
                      <a:pt x="1" y="43"/>
                      <a:pt x="1" y="43"/>
                      <a:pt x="1" y="42"/>
                    </a:cubicBezTo>
                    <a:cubicBezTo>
                      <a:pt x="0" y="42"/>
                      <a:pt x="0" y="41"/>
                      <a:pt x="0" y="41"/>
                    </a:cubicBezTo>
                    <a:cubicBezTo>
                      <a:pt x="0" y="40"/>
                      <a:pt x="0" y="40"/>
                      <a:pt x="0" y="39"/>
                    </a:cubicBezTo>
                    <a:cubicBezTo>
                      <a:pt x="1" y="39"/>
                      <a:pt x="1" y="39"/>
                      <a:pt x="1" y="39"/>
                    </a:cubicBezTo>
                    <a:cubicBezTo>
                      <a:pt x="1" y="38"/>
                      <a:pt x="1" y="38"/>
                      <a:pt x="1" y="38"/>
                    </a:cubicBezTo>
                    <a:cubicBezTo>
                      <a:pt x="1" y="38"/>
                      <a:pt x="1" y="38"/>
                      <a:pt x="2" y="38"/>
                    </a:cubicBezTo>
                    <a:cubicBezTo>
                      <a:pt x="2" y="38"/>
                      <a:pt x="2" y="38"/>
                      <a:pt x="3" y="39"/>
                    </a:cubicBezTo>
                    <a:cubicBezTo>
                      <a:pt x="4" y="39"/>
                      <a:pt x="4" y="39"/>
                      <a:pt x="5" y="40"/>
                    </a:cubicBezTo>
                    <a:cubicBezTo>
                      <a:pt x="6" y="40"/>
                      <a:pt x="7" y="41"/>
                      <a:pt x="9" y="41"/>
                    </a:cubicBezTo>
                    <a:cubicBezTo>
                      <a:pt x="10" y="42"/>
                      <a:pt x="11" y="42"/>
                      <a:pt x="13" y="42"/>
                    </a:cubicBezTo>
                    <a:cubicBezTo>
                      <a:pt x="14" y="42"/>
                      <a:pt x="16" y="42"/>
                      <a:pt x="17" y="41"/>
                    </a:cubicBezTo>
                    <a:cubicBezTo>
                      <a:pt x="18" y="41"/>
                      <a:pt x="19" y="40"/>
                      <a:pt x="20" y="40"/>
                    </a:cubicBezTo>
                    <a:cubicBezTo>
                      <a:pt x="20" y="39"/>
                      <a:pt x="21" y="38"/>
                      <a:pt x="21" y="37"/>
                    </a:cubicBezTo>
                    <a:cubicBezTo>
                      <a:pt x="22" y="37"/>
                      <a:pt x="22" y="35"/>
                      <a:pt x="22" y="34"/>
                    </a:cubicBezTo>
                    <a:cubicBezTo>
                      <a:pt x="22" y="33"/>
                      <a:pt x="22" y="32"/>
                      <a:pt x="21" y="31"/>
                    </a:cubicBezTo>
                    <a:cubicBezTo>
                      <a:pt x="21" y="30"/>
                      <a:pt x="20" y="29"/>
                      <a:pt x="19" y="29"/>
                    </a:cubicBezTo>
                    <a:cubicBezTo>
                      <a:pt x="18" y="28"/>
                      <a:pt x="17" y="27"/>
                      <a:pt x="16" y="27"/>
                    </a:cubicBezTo>
                    <a:cubicBezTo>
                      <a:pt x="14" y="26"/>
                      <a:pt x="13" y="25"/>
                      <a:pt x="12" y="25"/>
                    </a:cubicBezTo>
                    <a:cubicBezTo>
                      <a:pt x="10" y="24"/>
                      <a:pt x="9" y="24"/>
                      <a:pt x="8" y="23"/>
                    </a:cubicBezTo>
                    <a:cubicBezTo>
                      <a:pt x="7" y="22"/>
                      <a:pt x="6" y="21"/>
                      <a:pt x="5" y="20"/>
                    </a:cubicBezTo>
                    <a:cubicBezTo>
                      <a:pt x="4" y="19"/>
                      <a:pt x="3" y="18"/>
                      <a:pt x="2" y="17"/>
                    </a:cubicBezTo>
                    <a:cubicBezTo>
                      <a:pt x="2" y="16"/>
                      <a:pt x="2" y="14"/>
                      <a:pt x="2" y="12"/>
                    </a:cubicBezTo>
                    <a:cubicBezTo>
                      <a:pt x="2" y="10"/>
                      <a:pt x="2" y="9"/>
                      <a:pt x="3" y="7"/>
                    </a:cubicBezTo>
                    <a:cubicBezTo>
                      <a:pt x="3" y="6"/>
                      <a:pt x="4" y="4"/>
                      <a:pt x="5" y="3"/>
                    </a:cubicBezTo>
                    <a:cubicBezTo>
                      <a:pt x="7" y="2"/>
                      <a:pt x="8" y="1"/>
                      <a:pt x="10" y="1"/>
                    </a:cubicBezTo>
                    <a:cubicBezTo>
                      <a:pt x="12" y="0"/>
                      <a:pt x="13" y="0"/>
                      <a:pt x="15" y="0"/>
                    </a:cubicBezTo>
                    <a:cubicBezTo>
                      <a:pt x="16" y="0"/>
                      <a:pt x="17" y="0"/>
                      <a:pt x="18" y="0"/>
                    </a:cubicBezTo>
                    <a:cubicBezTo>
                      <a:pt x="19" y="1"/>
                      <a:pt x="20" y="1"/>
                      <a:pt x="21" y="1"/>
                    </a:cubicBezTo>
                    <a:cubicBezTo>
                      <a:pt x="22" y="1"/>
                      <a:pt x="23" y="2"/>
                      <a:pt x="24" y="2"/>
                    </a:cubicBezTo>
                    <a:cubicBezTo>
                      <a:pt x="24" y="2"/>
                      <a:pt x="25" y="3"/>
                      <a:pt x="25" y="3"/>
                    </a:cubicBezTo>
                    <a:cubicBezTo>
                      <a:pt x="25" y="3"/>
                      <a:pt x="25" y="3"/>
                      <a:pt x="25" y="4"/>
                    </a:cubicBezTo>
                    <a:cubicBezTo>
                      <a:pt x="26" y="4"/>
                      <a:pt x="26" y="4"/>
                      <a:pt x="26" y="4"/>
                    </a:cubicBezTo>
                    <a:cubicBezTo>
                      <a:pt x="26" y="4"/>
                      <a:pt x="26" y="4"/>
                      <a:pt x="26" y="5"/>
                    </a:cubicBezTo>
                    <a:cubicBezTo>
                      <a:pt x="26" y="5"/>
                      <a:pt x="26" y="5"/>
                      <a:pt x="26" y="6"/>
                    </a:cubicBezTo>
                    <a:cubicBezTo>
                      <a:pt x="26" y="6"/>
                      <a:pt x="26" y="7"/>
                      <a:pt x="26" y="7"/>
                    </a:cubicBezTo>
                    <a:cubicBezTo>
                      <a:pt x="26" y="7"/>
                      <a:pt x="26" y="8"/>
                      <a:pt x="26" y="8"/>
                    </a:cubicBezTo>
                    <a:cubicBezTo>
                      <a:pt x="26" y="8"/>
                      <a:pt x="25" y="8"/>
                      <a:pt x="25" y="8"/>
                    </a:cubicBezTo>
                    <a:cubicBezTo>
                      <a:pt x="25" y="8"/>
                      <a:pt x="25" y="8"/>
                      <a:pt x="25" y="8"/>
                    </a:cubicBezTo>
                    <a:cubicBezTo>
                      <a:pt x="25" y="8"/>
                      <a:pt x="24" y="8"/>
                      <a:pt x="24" y="8"/>
                    </a:cubicBezTo>
                    <a:cubicBezTo>
                      <a:pt x="23" y="8"/>
                      <a:pt x="22" y="7"/>
                      <a:pt x="22" y="7"/>
                    </a:cubicBezTo>
                    <a:cubicBezTo>
                      <a:pt x="21" y="6"/>
                      <a:pt x="20" y="6"/>
                      <a:pt x="19" y="6"/>
                    </a:cubicBezTo>
                    <a:cubicBezTo>
                      <a:pt x="18" y="5"/>
                      <a:pt x="16" y="5"/>
                      <a:pt x="15" y="5"/>
                    </a:cubicBezTo>
                    <a:cubicBezTo>
                      <a:pt x="14" y="5"/>
                      <a:pt x="13" y="5"/>
                      <a:pt x="12" y="6"/>
                    </a:cubicBezTo>
                    <a:cubicBezTo>
                      <a:pt x="11" y="6"/>
                      <a:pt x="10" y="7"/>
                      <a:pt x="9" y="7"/>
                    </a:cubicBezTo>
                    <a:cubicBezTo>
                      <a:pt x="9" y="8"/>
                      <a:pt x="8" y="8"/>
                      <a:pt x="8" y="9"/>
                    </a:cubicBezTo>
                    <a:cubicBezTo>
                      <a:pt x="8" y="10"/>
                      <a:pt x="8" y="11"/>
                      <a:pt x="8" y="12"/>
                    </a:cubicBezTo>
                    <a:cubicBezTo>
                      <a:pt x="8" y="13"/>
                      <a:pt x="8" y="14"/>
                      <a:pt x="9" y="15"/>
                    </a:cubicBezTo>
                    <a:cubicBezTo>
                      <a:pt x="9" y="16"/>
                      <a:pt x="10" y="17"/>
                      <a:pt x="11" y="17"/>
                    </a:cubicBezTo>
                    <a:cubicBezTo>
                      <a:pt x="12" y="18"/>
                      <a:pt x="13" y="19"/>
                      <a:pt x="14" y="19"/>
                    </a:cubicBezTo>
                    <a:cubicBezTo>
                      <a:pt x="15" y="20"/>
                      <a:pt x="17" y="20"/>
                      <a:pt x="18" y="21"/>
                    </a:cubicBezTo>
                    <a:cubicBezTo>
                      <a:pt x="19" y="22"/>
                      <a:pt x="21" y="22"/>
                      <a:pt x="22" y="23"/>
                    </a:cubicBezTo>
                    <a:cubicBezTo>
                      <a:pt x="23" y="24"/>
                      <a:pt x="24" y="24"/>
                      <a:pt x="25" y="25"/>
                    </a:cubicBezTo>
                    <a:cubicBezTo>
                      <a:pt x="26" y="26"/>
                      <a:pt x="27" y="28"/>
                      <a:pt x="27" y="29"/>
                    </a:cubicBezTo>
                    <a:cubicBezTo>
                      <a:pt x="28" y="30"/>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0" name="Freeform 709">
                <a:extLst>
                  <a:ext uri="{FF2B5EF4-FFF2-40B4-BE49-F238E27FC236}">
                    <a16:creationId xmlns:a16="http://schemas.microsoft.com/office/drawing/2014/main" id="{46A683B1-5EFD-4904-99FA-FC95C155523B}"/>
                  </a:ext>
                </a:extLst>
              </p:cNvPr>
              <p:cNvSpPr>
                <a:spLocks noEditPoints="1"/>
              </p:cNvSpPr>
              <p:nvPr userDrawn="1"/>
            </p:nvSpPr>
            <p:spPr bwMode="auto">
              <a:xfrm>
                <a:off x="6285" y="3402"/>
                <a:ext cx="31" cy="36"/>
              </a:xfrm>
              <a:custGeom>
                <a:avLst/>
                <a:gdLst>
                  <a:gd name="T0" fmla="*/ 41 w 41"/>
                  <a:gd name="T1" fmla="*/ 23 h 47"/>
                  <a:gd name="T2" fmla="*/ 40 w 41"/>
                  <a:gd name="T3" fmla="*/ 33 h 47"/>
                  <a:gd name="T4" fmla="*/ 36 w 41"/>
                  <a:gd name="T5" fmla="*/ 41 h 47"/>
                  <a:gd name="T6" fmla="*/ 29 w 41"/>
                  <a:gd name="T7" fmla="*/ 45 h 47"/>
                  <a:gd name="T8" fmla="*/ 20 w 41"/>
                  <a:gd name="T9" fmla="*/ 47 h 47"/>
                  <a:gd name="T10" fmla="*/ 11 w 41"/>
                  <a:gd name="T11" fmla="*/ 45 h 47"/>
                  <a:gd name="T12" fmla="*/ 5 w 41"/>
                  <a:gd name="T13" fmla="*/ 41 h 47"/>
                  <a:gd name="T14" fmla="*/ 2 w 41"/>
                  <a:gd name="T15" fmla="*/ 34 h 47"/>
                  <a:gd name="T16" fmla="*/ 0 w 41"/>
                  <a:gd name="T17" fmla="*/ 24 h 47"/>
                  <a:gd name="T18" fmla="*/ 2 w 41"/>
                  <a:gd name="T19" fmla="*/ 14 h 47"/>
                  <a:gd name="T20" fmla="*/ 6 w 41"/>
                  <a:gd name="T21" fmla="*/ 7 h 47"/>
                  <a:gd name="T22" fmla="*/ 12 w 41"/>
                  <a:gd name="T23" fmla="*/ 2 h 47"/>
                  <a:gd name="T24" fmla="*/ 21 w 41"/>
                  <a:gd name="T25" fmla="*/ 0 h 47"/>
                  <a:gd name="T26" fmla="*/ 30 w 41"/>
                  <a:gd name="T27" fmla="*/ 2 h 47"/>
                  <a:gd name="T28" fmla="*/ 36 w 41"/>
                  <a:gd name="T29" fmla="*/ 6 h 47"/>
                  <a:gd name="T30" fmla="*/ 40 w 41"/>
                  <a:gd name="T31" fmla="*/ 13 h 47"/>
                  <a:gd name="T32" fmla="*/ 41 w 41"/>
                  <a:gd name="T33" fmla="*/ 23 h 47"/>
                  <a:gd name="T34" fmla="*/ 35 w 41"/>
                  <a:gd name="T35" fmla="*/ 23 h 47"/>
                  <a:gd name="T36" fmla="*/ 34 w 41"/>
                  <a:gd name="T37" fmla="*/ 16 h 47"/>
                  <a:gd name="T38" fmla="*/ 32 w 41"/>
                  <a:gd name="T39" fmla="*/ 11 h 47"/>
                  <a:gd name="T40" fmla="*/ 27 w 41"/>
                  <a:gd name="T41" fmla="*/ 7 h 47"/>
                  <a:gd name="T42" fmla="*/ 21 w 41"/>
                  <a:gd name="T43" fmla="*/ 5 h 47"/>
                  <a:gd name="T44" fmla="*/ 14 w 41"/>
                  <a:gd name="T45" fmla="*/ 7 h 47"/>
                  <a:gd name="T46" fmla="*/ 10 w 41"/>
                  <a:gd name="T47" fmla="*/ 11 h 47"/>
                  <a:gd name="T48" fmla="*/ 8 w 41"/>
                  <a:gd name="T49" fmla="*/ 17 h 47"/>
                  <a:gd name="T50" fmla="*/ 7 w 41"/>
                  <a:gd name="T51" fmla="*/ 23 h 47"/>
                  <a:gd name="T52" fmla="*/ 8 w 41"/>
                  <a:gd name="T53" fmla="*/ 31 h 47"/>
                  <a:gd name="T54" fmla="*/ 10 w 41"/>
                  <a:gd name="T55" fmla="*/ 37 h 47"/>
                  <a:gd name="T56" fmla="*/ 14 w 41"/>
                  <a:gd name="T57" fmla="*/ 40 h 47"/>
                  <a:gd name="T58" fmla="*/ 21 w 41"/>
                  <a:gd name="T59" fmla="*/ 42 h 47"/>
                  <a:gd name="T60" fmla="*/ 27 w 41"/>
                  <a:gd name="T61" fmla="*/ 40 h 47"/>
                  <a:gd name="T62" fmla="*/ 32 w 41"/>
                  <a:gd name="T63" fmla="*/ 36 h 47"/>
                  <a:gd name="T64" fmla="*/ 34 w 41"/>
                  <a:gd name="T65" fmla="*/ 30 h 47"/>
                  <a:gd name="T66" fmla="*/ 35 w 41"/>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1" y="30"/>
                      <a:pt x="40" y="33"/>
                    </a:cubicBezTo>
                    <a:cubicBezTo>
                      <a:pt x="39" y="36"/>
                      <a:pt x="38" y="38"/>
                      <a:pt x="36" y="41"/>
                    </a:cubicBezTo>
                    <a:cubicBezTo>
                      <a:pt x="34" y="43"/>
                      <a:pt x="32" y="44"/>
                      <a:pt x="29" y="45"/>
                    </a:cubicBezTo>
                    <a:cubicBezTo>
                      <a:pt x="27" y="46"/>
                      <a:pt x="24" y="47"/>
                      <a:pt x="20" y="47"/>
                    </a:cubicBezTo>
                    <a:cubicBezTo>
                      <a:pt x="17" y="47"/>
                      <a:pt x="14" y="46"/>
                      <a:pt x="11" y="45"/>
                    </a:cubicBezTo>
                    <a:cubicBezTo>
                      <a:pt x="9" y="44"/>
                      <a:pt x="7" y="43"/>
                      <a:pt x="5" y="41"/>
                    </a:cubicBezTo>
                    <a:cubicBezTo>
                      <a:pt x="4" y="39"/>
                      <a:pt x="2" y="37"/>
                      <a:pt x="2" y="34"/>
                    </a:cubicBezTo>
                    <a:cubicBezTo>
                      <a:pt x="1" y="31"/>
                      <a:pt x="0" y="28"/>
                      <a:pt x="0" y="24"/>
                    </a:cubicBezTo>
                    <a:cubicBezTo>
                      <a:pt x="0" y="20"/>
                      <a:pt x="1" y="17"/>
                      <a:pt x="2" y="14"/>
                    </a:cubicBezTo>
                    <a:cubicBezTo>
                      <a:pt x="3" y="11"/>
                      <a:pt x="4" y="9"/>
                      <a:pt x="6" y="7"/>
                    </a:cubicBezTo>
                    <a:cubicBezTo>
                      <a:pt x="7" y="5"/>
                      <a:pt x="10" y="3"/>
                      <a:pt x="12" y="2"/>
                    </a:cubicBezTo>
                    <a:cubicBezTo>
                      <a:pt x="15" y="1"/>
                      <a:pt x="18" y="0"/>
                      <a:pt x="21" y="0"/>
                    </a:cubicBezTo>
                    <a:cubicBezTo>
                      <a:pt x="25" y="0"/>
                      <a:pt x="28" y="1"/>
                      <a:pt x="30" y="2"/>
                    </a:cubicBezTo>
                    <a:cubicBezTo>
                      <a:pt x="33" y="3"/>
                      <a:pt x="35" y="4"/>
                      <a:pt x="36" y="6"/>
                    </a:cubicBezTo>
                    <a:cubicBezTo>
                      <a:pt x="38" y="8"/>
                      <a:pt x="39" y="10"/>
                      <a:pt x="40" y="13"/>
                    </a:cubicBezTo>
                    <a:cubicBezTo>
                      <a:pt x="41" y="16"/>
                      <a:pt x="41" y="19"/>
                      <a:pt x="41" y="23"/>
                    </a:cubicBezTo>
                    <a:close/>
                    <a:moveTo>
                      <a:pt x="35" y="23"/>
                    </a:moveTo>
                    <a:cubicBezTo>
                      <a:pt x="35" y="21"/>
                      <a:pt x="35" y="19"/>
                      <a:pt x="34" y="16"/>
                    </a:cubicBezTo>
                    <a:cubicBezTo>
                      <a:pt x="34" y="14"/>
                      <a:pt x="33" y="12"/>
                      <a:pt x="32" y="11"/>
                    </a:cubicBezTo>
                    <a:cubicBezTo>
                      <a:pt x="31" y="9"/>
                      <a:pt x="29" y="8"/>
                      <a:pt x="27" y="7"/>
                    </a:cubicBezTo>
                    <a:cubicBezTo>
                      <a:pt x="26" y="6"/>
                      <a:pt x="24" y="5"/>
                      <a:pt x="21" y="5"/>
                    </a:cubicBezTo>
                    <a:cubicBezTo>
                      <a:pt x="18" y="5"/>
                      <a:pt x="16" y="6"/>
                      <a:pt x="14" y="7"/>
                    </a:cubicBezTo>
                    <a:cubicBezTo>
                      <a:pt x="13" y="8"/>
                      <a:pt x="11" y="9"/>
                      <a:pt x="10" y="11"/>
                    </a:cubicBezTo>
                    <a:cubicBezTo>
                      <a:pt x="9" y="12"/>
                      <a:pt x="8" y="14"/>
                      <a:pt x="8" y="17"/>
                    </a:cubicBezTo>
                    <a:cubicBezTo>
                      <a:pt x="7" y="19"/>
                      <a:pt x="7" y="21"/>
                      <a:pt x="7" y="23"/>
                    </a:cubicBezTo>
                    <a:cubicBezTo>
                      <a:pt x="7" y="26"/>
                      <a:pt x="7" y="29"/>
                      <a:pt x="8" y="31"/>
                    </a:cubicBezTo>
                    <a:cubicBezTo>
                      <a:pt x="8" y="33"/>
                      <a:pt x="9" y="35"/>
                      <a:pt x="10" y="37"/>
                    </a:cubicBezTo>
                    <a:cubicBezTo>
                      <a:pt x="11" y="38"/>
                      <a:pt x="12" y="40"/>
                      <a:pt x="14" y="40"/>
                    </a:cubicBezTo>
                    <a:cubicBezTo>
                      <a:pt x="16" y="41"/>
                      <a:pt x="18" y="42"/>
                      <a:pt x="21" y="42"/>
                    </a:cubicBezTo>
                    <a:cubicBezTo>
                      <a:pt x="23" y="42"/>
                      <a:pt x="26" y="41"/>
                      <a:pt x="27" y="40"/>
                    </a:cubicBezTo>
                    <a:cubicBezTo>
                      <a:pt x="29" y="39"/>
                      <a:pt x="31" y="38"/>
                      <a:pt x="32" y="36"/>
                    </a:cubicBezTo>
                    <a:cubicBezTo>
                      <a:pt x="33" y="35"/>
                      <a:pt x="34" y="33"/>
                      <a:pt x="34" y="30"/>
                    </a:cubicBezTo>
                    <a:cubicBezTo>
                      <a:pt x="34" y="28"/>
                      <a:pt x="35" y="26"/>
                      <a:pt x="35"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1" name="Freeform 710">
                <a:extLst>
                  <a:ext uri="{FF2B5EF4-FFF2-40B4-BE49-F238E27FC236}">
                    <a16:creationId xmlns:a16="http://schemas.microsoft.com/office/drawing/2014/main" id="{48EE8910-DBA5-4AD3-9B2B-FA4FDB010937}"/>
                  </a:ext>
                </a:extLst>
              </p:cNvPr>
              <p:cNvSpPr>
                <a:spLocks/>
              </p:cNvSpPr>
              <p:nvPr userDrawn="1"/>
            </p:nvSpPr>
            <p:spPr bwMode="auto">
              <a:xfrm>
                <a:off x="6319" y="3403"/>
                <a:ext cx="28" cy="35"/>
              </a:xfrm>
              <a:custGeom>
                <a:avLst/>
                <a:gdLst>
                  <a:gd name="T0" fmla="*/ 23 w 38"/>
                  <a:gd name="T1" fmla="*/ 44 h 46"/>
                  <a:gd name="T2" fmla="*/ 23 w 38"/>
                  <a:gd name="T3" fmla="*/ 45 h 46"/>
                  <a:gd name="T4" fmla="*/ 22 w 38"/>
                  <a:gd name="T5" fmla="*/ 45 h 46"/>
                  <a:gd name="T6" fmla="*/ 21 w 38"/>
                  <a:gd name="T7" fmla="*/ 45 h 46"/>
                  <a:gd name="T8" fmla="*/ 19 w 38"/>
                  <a:gd name="T9" fmla="*/ 46 h 46"/>
                  <a:gd name="T10" fmla="*/ 18 w 38"/>
                  <a:gd name="T11" fmla="*/ 46 h 46"/>
                  <a:gd name="T12" fmla="*/ 17 w 38"/>
                  <a:gd name="T13" fmla="*/ 45 h 46"/>
                  <a:gd name="T14" fmla="*/ 16 w 38"/>
                  <a:gd name="T15" fmla="*/ 45 h 46"/>
                  <a:gd name="T16" fmla="*/ 16 w 38"/>
                  <a:gd name="T17" fmla="*/ 45 h 46"/>
                  <a:gd name="T18" fmla="*/ 15 w 38"/>
                  <a:gd name="T19" fmla="*/ 45 h 46"/>
                  <a:gd name="T20" fmla="*/ 15 w 38"/>
                  <a:gd name="T21" fmla="*/ 44 h 46"/>
                  <a:gd name="T22" fmla="*/ 0 w 38"/>
                  <a:gd name="T23" fmla="*/ 2 h 46"/>
                  <a:gd name="T24" fmla="*/ 0 w 38"/>
                  <a:gd name="T25" fmla="*/ 1 h 46"/>
                  <a:gd name="T26" fmla="*/ 0 w 38"/>
                  <a:gd name="T27" fmla="*/ 0 h 46"/>
                  <a:gd name="T28" fmla="*/ 1 w 38"/>
                  <a:gd name="T29" fmla="*/ 0 h 46"/>
                  <a:gd name="T30" fmla="*/ 3 w 38"/>
                  <a:gd name="T31" fmla="*/ 0 h 46"/>
                  <a:gd name="T32" fmla="*/ 5 w 38"/>
                  <a:gd name="T33" fmla="*/ 0 h 46"/>
                  <a:gd name="T34" fmla="*/ 6 w 38"/>
                  <a:gd name="T35" fmla="*/ 0 h 46"/>
                  <a:gd name="T36" fmla="*/ 6 w 38"/>
                  <a:gd name="T37" fmla="*/ 0 h 46"/>
                  <a:gd name="T38" fmla="*/ 6 w 38"/>
                  <a:gd name="T39" fmla="*/ 1 h 46"/>
                  <a:gd name="T40" fmla="*/ 19 w 38"/>
                  <a:gd name="T41" fmla="*/ 39 h 46"/>
                  <a:gd name="T42" fmla="*/ 20 w 38"/>
                  <a:gd name="T43" fmla="*/ 39 h 46"/>
                  <a:gd name="T44" fmla="*/ 32 w 38"/>
                  <a:gd name="T45" fmla="*/ 1 h 46"/>
                  <a:gd name="T46" fmla="*/ 32 w 38"/>
                  <a:gd name="T47" fmla="*/ 0 h 46"/>
                  <a:gd name="T48" fmla="*/ 33 w 38"/>
                  <a:gd name="T49" fmla="*/ 0 h 46"/>
                  <a:gd name="T50" fmla="*/ 34 w 38"/>
                  <a:gd name="T51" fmla="*/ 0 h 46"/>
                  <a:gd name="T52" fmla="*/ 36 w 38"/>
                  <a:gd name="T53" fmla="*/ 0 h 46"/>
                  <a:gd name="T54" fmla="*/ 37 w 38"/>
                  <a:gd name="T55" fmla="*/ 0 h 46"/>
                  <a:gd name="T56" fmla="*/ 38 w 38"/>
                  <a:gd name="T57" fmla="*/ 0 h 46"/>
                  <a:gd name="T58" fmla="*/ 38 w 38"/>
                  <a:gd name="T59" fmla="*/ 1 h 46"/>
                  <a:gd name="T60" fmla="*/ 38 w 38"/>
                  <a:gd name="T61" fmla="*/ 2 h 46"/>
                  <a:gd name="T62" fmla="*/ 23 w 38"/>
                  <a:gd name="T6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46">
                    <a:moveTo>
                      <a:pt x="23" y="44"/>
                    </a:moveTo>
                    <a:cubicBezTo>
                      <a:pt x="23" y="45"/>
                      <a:pt x="23" y="45"/>
                      <a:pt x="23" y="45"/>
                    </a:cubicBezTo>
                    <a:cubicBezTo>
                      <a:pt x="23" y="45"/>
                      <a:pt x="22" y="45"/>
                      <a:pt x="22" y="45"/>
                    </a:cubicBezTo>
                    <a:cubicBezTo>
                      <a:pt x="22" y="45"/>
                      <a:pt x="21" y="45"/>
                      <a:pt x="21" y="45"/>
                    </a:cubicBezTo>
                    <a:cubicBezTo>
                      <a:pt x="21" y="46"/>
                      <a:pt x="20" y="46"/>
                      <a:pt x="19" y="46"/>
                    </a:cubicBezTo>
                    <a:cubicBezTo>
                      <a:pt x="19" y="46"/>
                      <a:pt x="18" y="46"/>
                      <a:pt x="18" y="46"/>
                    </a:cubicBezTo>
                    <a:cubicBezTo>
                      <a:pt x="18" y="46"/>
                      <a:pt x="17" y="45"/>
                      <a:pt x="17" y="45"/>
                    </a:cubicBezTo>
                    <a:cubicBezTo>
                      <a:pt x="17" y="45"/>
                      <a:pt x="16" y="45"/>
                      <a:pt x="16" y="45"/>
                    </a:cubicBezTo>
                    <a:cubicBezTo>
                      <a:pt x="16" y="45"/>
                      <a:pt x="16" y="45"/>
                      <a:pt x="16" y="45"/>
                    </a:cubicBezTo>
                    <a:cubicBezTo>
                      <a:pt x="16" y="45"/>
                      <a:pt x="15" y="45"/>
                      <a:pt x="15" y="45"/>
                    </a:cubicBezTo>
                    <a:cubicBezTo>
                      <a:pt x="15" y="45"/>
                      <a:pt x="15" y="44"/>
                      <a:pt x="15" y="44"/>
                    </a:cubicBezTo>
                    <a:cubicBezTo>
                      <a:pt x="0" y="2"/>
                      <a:pt x="0" y="2"/>
                      <a:pt x="0" y="2"/>
                    </a:cubicBezTo>
                    <a:cubicBezTo>
                      <a:pt x="0" y="1"/>
                      <a:pt x="0" y="1"/>
                      <a:pt x="0" y="1"/>
                    </a:cubicBezTo>
                    <a:cubicBezTo>
                      <a:pt x="0" y="0"/>
                      <a:pt x="0" y="0"/>
                      <a:pt x="0" y="0"/>
                    </a:cubicBezTo>
                    <a:cubicBezTo>
                      <a:pt x="0" y="0"/>
                      <a:pt x="1" y="0"/>
                      <a:pt x="1" y="0"/>
                    </a:cubicBezTo>
                    <a:cubicBezTo>
                      <a:pt x="2" y="0"/>
                      <a:pt x="2" y="0"/>
                      <a:pt x="3" y="0"/>
                    </a:cubicBezTo>
                    <a:cubicBezTo>
                      <a:pt x="4" y="0"/>
                      <a:pt x="4" y="0"/>
                      <a:pt x="5" y="0"/>
                    </a:cubicBezTo>
                    <a:cubicBezTo>
                      <a:pt x="5" y="0"/>
                      <a:pt x="5" y="0"/>
                      <a:pt x="6" y="0"/>
                    </a:cubicBezTo>
                    <a:cubicBezTo>
                      <a:pt x="6" y="0"/>
                      <a:pt x="6" y="0"/>
                      <a:pt x="6" y="0"/>
                    </a:cubicBezTo>
                    <a:cubicBezTo>
                      <a:pt x="6" y="0"/>
                      <a:pt x="6" y="1"/>
                      <a:pt x="6" y="1"/>
                    </a:cubicBezTo>
                    <a:cubicBezTo>
                      <a:pt x="19" y="39"/>
                      <a:pt x="19" y="39"/>
                      <a:pt x="19" y="39"/>
                    </a:cubicBezTo>
                    <a:cubicBezTo>
                      <a:pt x="20" y="39"/>
                      <a:pt x="20" y="39"/>
                      <a:pt x="20" y="39"/>
                    </a:cubicBezTo>
                    <a:cubicBezTo>
                      <a:pt x="32" y="1"/>
                      <a:pt x="32" y="1"/>
                      <a:pt x="32" y="1"/>
                    </a:cubicBezTo>
                    <a:cubicBezTo>
                      <a:pt x="32" y="1"/>
                      <a:pt x="32" y="0"/>
                      <a:pt x="32" y="0"/>
                    </a:cubicBezTo>
                    <a:cubicBezTo>
                      <a:pt x="33" y="0"/>
                      <a:pt x="33" y="0"/>
                      <a:pt x="33" y="0"/>
                    </a:cubicBezTo>
                    <a:cubicBezTo>
                      <a:pt x="33" y="0"/>
                      <a:pt x="34" y="0"/>
                      <a:pt x="34" y="0"/>
                    </a:cubicBezTo>
                    <a:cubicBezTo>
                      <a:pt x="34" y="0"/>
                      <a:pt x="35" y="0"/>
                      <a:pt x="36" y="0"/>
                    </a:cubicBezTo>
                    <a:cubicBezTo>
                      <a:pt x="36" y="0"/>
                      <a:pt x="37" y="0"/>
                      <a:pt x="37" y="0"/>
                    </a:cubicBezTo>
                    <a:cubicBezTo>
                      <a:pt x="38" y="0"/>
                      <a:pt x="38" y="0"/>
                      <a:pt x="38" y="0"/>
                    </a:cubicBezTo>
                    <a:cubicBezTo>
                      <a:pt x="38" y="0"/>
                      <a:pt x="38" y="0"/>
                      <a:pt x="38" y="1"/>
                    </a:cubicBezTo>
                    <a:cubicBezTo>
                      <a:pt x="38" y="1"/>
                      <a:pt x="38" y="2"/>
                      <a:pt x="38" y="2"/>
                    </a:cubicBezTo>
                    <a:lnTo>
                      <a:pt x="23"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2" name="Freeform 711">
                <a:extLst>
                  <a:ext uri="{FF2B5EF4-FFF2-40B4-BE49-F238E27FC236}">
                    <a16:creationId xmlns:a16="http://schemas.microsoft.com/office/drawing/2014/main" id="{0F6E8650-2E0C-4FD8-BB88-F368D1D1D8E2}"/>
                  </a:ext>
                </a:extLst>
              </p:cNvPr>
              <p:cNvSpPr>
                <a:spLocks noEditPoints="1"/>
              </p:cNvSpPr>
              <p:nvPr userDrawn="1"/>
            </p:nvSpPr>
            <p:spPr bwMode="auto">
              <a:xfrm>
                <a:off x="6350" y="3402"/>
                <a:ext cx="31" cy="36"/>
              </a:xfrm>
              <a:custGeom>
                <a:avLst/>
                <a:gdLst>
                  <a:gd name="T0" fmla="*/ 41 w 41"/>
                  <a:gd name="T1" fmla="*/ 23 h 47"/>
                  <a:gd name="T2" fmla="*/ 40 w 41"/>
                  <a:gd name="T3" fmla="*/ 33 h 47"/>
                  <a:gd name="T4" fmla="*/ 36 w 41"/>
                  <a:gd name="T5" fmla="*/ 41 h 47"/>
                  <a:gd name="T6" fmla="*/ 29 w 41"/>
                  <a:gd name="T7" fmla="*/ 45 h 47"/>
                  <a:gd name="T8" fmla="*/ 20 w 41"/>
                  <a:gd name="T9" fmla="*/ 47 h 47"/>
                  <a:gd name="T10" fmla="*/ 11 w 41"/>
                  <a:gd name="T11" fmla="*/ 45 h 47"/>
                  <a:gd name="T12" fmla="*/ 5 w 41"/>
                  <a:gd name="T13" fmla="*/ 41 h 47"/>
                  <a:gd name="T14" fmla="*/ 1 w 41"/>
                  <a:gd name="T15" fmla="*/ 34 h 47"/>
                  <a:gd name="T16" fmla="*/ 0 w 41"/>
                  <a:gd name="T17" fmla="*/ 24 h 47"/>
                  <a:gd name="T18" fmla="*/ 1 w 41"/>
                  <a:gd name="T19" fmla="*/ 14 h 47"/>
                  <a:gd name="T20" fmla="*/ 5 w 41"/>
                  <a:gd name="T21" fmla="*/ 7 h 47"/>
                  <a:gd name="T22" fmla="*/ 12 w 41"/>
                  <a:gd name="T23" fmla="*/ 2 h 47"/>
                  <a:gd name="T24" fmla="*/ 21 w 41"/>
                  <a:gd name="T25" fmla="*/ 0 h 47"/>
                  <a:gd name="T26" fmla="*/ 30 w 41"/>
                  <a:gd name="T27" fmla="*/ 2 h 47"/>
                  <a:gd name="T28" fmla="*/ 36 w 41"/>
                  <a:gd name="T29" fmla="*/ 6 h 47"/>
                  <a:gd name="T30" fmla="*/ 40 w 41"/>
                  <a:gd name="T31" fmla="*/ 13 h 47"/>
                  <a:gd name="T32" fmla="*/ 41 w 41"/>
                  <a:gd name="T33" fmla="*/ 23 h 47"/>
                  <a:gd name="T34" fmla="*/ 34 w 41"/>
                  <a:gd name="T35" fmla="*/ 23 h 47"/>
                  <a:gd name="T36" fmla="*/ 34 w 41"/>
                  <a:gd name="T37" fmla="*/ 16 h 47"/>
                  <a:gd name="T38" fmla="*/ 31 w 41"/>
                  <a:gd name="T39" fmla="*/ 11 h 47"/>
                  <a:gd name="T40" fmla="*/ 27 w 41"/>
                  <a:gd name="T41" fmla="*/ 7 h 47"/>
                  <a:gd name="T42" fmla="*/ 21 w 41"/>
                  <a:gd name="T43" fmla="*/ 5 h 47"/>
                  <a:gd name="T44" fmla="*/ 14 w 41"/>
                  <a:gd name="T45" fmla="*/ 7 h 47"/>
                  <a:gd name="T46" fmla="*/ 10 w 41"/>
                  <a:gd name="T47" fmla="*/ 11 h 47"/>
                  <a:gd name="T48" fmla="*/ 7 w 41"/>
                  <a:gd name="T49" fmla="*/ 17 h 47"/>
                  <a:gd name="T50" fmla="*/ 7 w 41"/>
                  <a:gd name="T51" fmla="*/ 23 h 47"/>
                  <a:gd name="T52" fmla="*/ 7 w 41"/>
                  <a:gd name="T53" fmla="*/ 31 h 47"/>
                  <a:gd name="T54" fmla="*/ 9 w 41"/>
                  <a:gd name="T55" fmla="*/ 37 h 47"/>
                  <a:gd name="T56" fmla="*/ 14 w 41"/>
                  <a:gd name="T57" fmla="*/ 40 h 47"/>
                  <a:gd name="T58" fmla="*/ 20 w 41"/>
                  <a:gd name="T59" fmla="*/ 42 h 47"/>
                  <a:gd name="T60" fmla="*/ 27 w 41"/>
                  <a:gd name="T61" fmla="*/ 40 h 47"/>
                  <a:gd name="T62" fmla="*/ 31 w 41"/>
                  <a:gd name="T63" fmla="*/ 36 h 47"/>
                  <a:gd name="T64" fmla="*/ 34 w 41"/>
                  <a:gd name="T65" fmla="*/ 30 h 47"/>
                  <a:gd name="T66" fmla="*/ 34 w 41"/>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0" y="30"/>
                      <a:pt x="40" y="33"/>
                    </a:cubicBezTo>
                    <a:cubicBezTo>
                      <a:pt x="39" y="36"/>
                      <a:pt x="37" y="38"/>
                      <a:pt x="36" y="41"/>
                    </a:cubicBezTo>
                    <a:cubicBezTo>
                      <a:pt x="34" y="43"/>
                      <a:pt x="32" y="44"/>
                      <a:pt x="29" y="45"/>
                    </a:cubicBezTo>
                    <a:cubicBezTo>
                      <a:pt x="27" y="46"/>
                      <a:pt x="24" y="47"/>
                      <a:pt x="20" y="47"/>
                    </a:cubicBezTo>
                    <a:cubicBezTo>
                      <a:pt x="17" y="47"/>
                      <a:pt x="14" y="46"/>
                      <a:pt x="11" y="45"/>
                    </a:cubicBezTo>
                    <a:cubicBezTo>
                      <a:pt x="9" y="44"/>
                      <a:pt x="7" y="43"/>
                      <a:pt x="5" y="41"/>
                    </a:cubicBezTo>
                    <a:cubicBezTo>
                      <a:pt x="3" y="39"/>
                      <a:pt x="2" y="37"/>
                      <a:pt x="1" y="34"/>
                    </a:cubicBezTo>
                    <a:cubicBezTo>
                      <a:pt x="1" y="31"/>
                      <a:pt x="0" y="28"/>
                      <a:pt x="0" y="24"/>
                    </a:cubicBezTo>
                    <a:cubicBezTo>
                      <a:pt x="0" y="20"/>
                      <a:pt x="1" y="17"/>
                      <a:pt x="1" y="14"/>
                    </a:cubicBezTo>
                    <a:cubicBezTo>
                      <a:pt x="2" y="11"/>
                      <a:pt x="4" y="9"/>
                      <a:pt x="5" y="7"/>
                    </a:cubicBezTo>
                    <a:cubicBezTo>
                      <a:pt x="7" y="5"/>
                      <a:pt x="9" y="3"/>
                      <a:pt x="12" y="2"/>
                    </a:cubicBezTo>
                    <a:cubicBezTo>
                      <a:pt x="14" y="1"/>
                      <a:pt x="17" y="0"/>
                      <a:pt x="21" y="0"/>
                    </a:cubicBezTo>
                    <a:cubicBezTo>
                      <a:pt x="24" y="0"/>
                      <a:pt x="27" y="1"/>
                      <a:pt x="30" y="2"/>
                    </a:cubicBezTo>
                    <a:cubicBezTo>
                      <a:pt x="32" y="3"/>
                      <a:pt x="34" y="4"/>
                      <a:pt x="36" y="6"/>
                    </a:cubicBezTo>
                    <a:cubicBezTo>
                      <a:pt x="38" y="8"/>
                      <a:pt x="39" y="10"/>
                      <a:pt x="40" y="13"/>
                    </a:cubicBezTo>
                    <a:cubicBezTo>
                      <a:pt x="40" y="16"/>
                      <a:pt x="41" y="19"/>
                      <a:pt x="41" y="23"/>
                    </a:cubicBezTo>
                    <a:close/>
                    <a:moveTo>
                      <a:pt x="34" y="23"/>
                    </a:moveTo>
                    <a:cubicBezTo>
                      <a:pt x="34" y="21"/>
                      <a:pt x="34" y="19"/>
                      <a:pt x="34" y="16"/>
                    </a:cubicBezTo>
                    <a:cubicBezTo>
                      <a:pt x="33" y="14"/>
                      <a:pt x="33" y="12"/>
                      <a:pt x="31" y="11"/>
                    </a:cubicBezTo>
                    <a:cubicBezTo>
                      <a:pt x="30" y="9"/>
                      <a:pt x="29" y="8"/>
                      <a:pt x="27" y="7"/>
                    </a:cubicBezTo>
                    <a:cubicBezTo>
                      <a:pt x="25" y="6"/>
                      <a:pt x="23" y="5"/>
                      <a:pt x="21" y="5"/>
                    </a:cubicBezTo>
                    <a:cubicBezTo>
                      <a:pt x="18" y="5"/>
                      <a:pt x="16" y="6"/>
                      <a:pt x="14" y="7"/>
                    </a:cubicBezTo>
                    <a:cubicBezTo>
                      <a:pt x="12" y="8"/>
                      <a:pt x="11" y="9"/>
                      <a:pt x="10" y="11"/>
                    </a:cubicBezTo>
                    <a:cubicBezTo>
                      <a:pt x="9" y="12"/>
                      <a:pt x="8" y="14"/>
                      <a:pt x="7" y="17"/>
                    </a:cubicBezTo>
                    <a:cubicBezTo>
                      <a:pt x="7" y="19"/>
                      <a:pt x="7" y="21"/>
                      <a:pt x="7" y="23"/>
                    </a:cubicBezTo>
                    <a:cubicBezTo>
                      <a:pt x="7" y="26"/>
                      <a:pt x="7" y="29"/>
                      <a:pt x="7" y="31"/>
                    </a:cubicBezTo>
                    <a:cubicBezTo>
                      <a:pt x="8" y="33"/>
                      <a:pt x="8" y="35"/>
                      <a:pt x="9" y="37"/>
                    </a:cubicBezTo>
                    <a:cubicBezTo>
                      <a:pt x="11" y="38"/>
                      <a:pt x="12" y="40"/>
                      <a:pt x="14" y="40"/>
                    </a:cubicBezTo>
                    <a:cubicBezTo>
                      <a:pt x="15" y="41"/>
                      <a:pt x="18" y="42"/>
                      <a:pt x="20" y="42"/>
                    </a:cubicBezTo>
                    <a:cubicBezTo>
                      <a:pt x="23" y="42"/>
                      <a:pt x="25" y="41"/>
                      <a:pt x="27" y="40"/>
                    </a:cubicBezTo>
                    <a:cubicBezTo>
                      <a:pt x="29" y="39"/>
                      <a:pt x="30" y="38"/>
                      <a:pt x="31" y="36"/>
                    </a:cubicBezTo>
                    <a:cubicBezTo>
                      <a:pt x="32" y="35"/>
                      <a:pt x="33" y="33"/>
                      <a:pt x="34" y="30"/>
                    </a:cubicBezTo>
                    <a:cubicBezTo>
                      <a:pt x="34" y="28"/>
                      <a:pt x="34" y="26"/>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3" name="Freeform 712">
                <a:extLst>
                  <a:ext uri="{FF2B5EF4-FFF2-40B4-BE49-F238E27FC236}">
                    <a16:creationId xmlns:a16="http://schemas.microsoft.com/office/drawing/2014/main" id="{34E655D1-51D7-45D6-BC14-708E89F266EF}"/>
                  </a:ext>
                </a:extLst>
              </p:cNvPr>
              <p:cNvSpPr>
                <a:spLocks noEditPoints="1"/>
              </p:cNvSpPr>
              <p:nvPr userDrawn="1"/>
            </p:nvSpPr>
            <p:spPr bwMode="auto">
              <a:xfrm>
                <a:off x="6155" y="3641"/>
                <a:ext cx="30" cy="35"/>
              </a:xfrm>
              <a:custGeom>
                <a:avLst/>
                <a:gdLst>
                  <a:gd name="T0" fmla="*/ 39 w 40"/>
                  <a:gd name="T1" fmla="*/ 43 h 46"/>
                  <a:gd name="T2" fmla="*/ 40 w 40"/>
                  <a:gd name="T3" fmla="*/ 45 h 46"/>
                  <a:gd name="T4" fmla="*/ 39 w 40"/>
                  <a:gd name="T5" fmla="*/ 45 h 46"/>
                  <a:gd name="T6" fmla="*/ 38 w 40"/>
                  <a:gd name="T7" fmla="*/ 46 h 46"/>
                  <a:gd name="T8" fmla="*/ 37 w 40"/>
                  <a:gd name="T9" fmla="*/ 46 h 46"/>
                  <a:gd name="T10" fmla="*/ 35 w 40"/>
                  <a:gd name="T11" fmla="*/ 46 h 46"/>
                  <a:gd name="T12" fmla="*/ 34 w 40"/>
                  <a:gd name="T13" fmla="*/ 46 h 46"/>
                  <a:gd name="T14" fmla="*/ 33 w 40"/>
                  <a:gd name="T15" fmla="*/ 45 h 46"/>
                  <a:gd name="T16" fmla="*/ 33 w 40"/>
                  <a:gd name="T17" fmla="*/ 45 h 46"/>
                  <a:gd name="T18" fmla="*/ 29 w 40"/>
                  <a:gd name="T19" fmla="*/ 34 h 46"/>
                  <a:gd name="T20" fmla="*/ 10 w 40"/>
                  <a:gd name="T21" fmla="*/ 34 h 46"/>
                  <a:gd name="T22" fmla="*/ 7 w 40"/>
                  <a:gd name="T23" fmla="*/ 45 h 46"/>
                  <a:gd name="T24" fmla="*/ 6 w 40"/>
                  <a:gd name="T25" fmla="*/ 45 h 46"/>
                  <a:gd name="T26" fmla="*/ 6 w 40"/>
                  <a:gd name="T27" fmla="*/ 46 h 46"/>
                  <a:gd name="T28" fmla="*/ 5 w 40"/>
                  <a:gd name="T29" fmla="*/ 46 h 46"/>
                  <a:gd name="T30" fmla="*/ 3 w 40"/>
                  <a:gd name="T31" fmla="*/ 46 h 46"/>
                  <a:gd name="T32" fmla="*/ 2 w 40"/>
                  <a:gd name="T33" fmla="*/ 46 h 46"/>
                  <a:gd name="T34" fmla="*/ 1 w 40"/>
                  <a:gd name="T35" fmla="*/ 45 h 46"/>
                  <a:gd name="T36" fmla="*/ 0 w 40"/>
                  <a:gd name="T37" fmla="*/ 45 h 46"/>
                  <a:gd name="T38" fmla="*/ 1 w 40"/>
                  <a:gd name="T39" fmla="*/ 43 h 46"/>
                  <a:gd name="T40" fmla="*/ 16 w 40"/>
                  <a:gd name="T41" fmla="*/ 1 h 46"/>
                  <a:gd name="T42" fmla="*/ 16 w 40"/>
                  <a:gd name="T43" fmla="*/ 1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1 h 46"/>
                  <a:gd name="T56" fmla="*/ 24 w 40"/>
                  <a:gd name="T57" fmla="*/ 1 h 46"/>
                  <a:gd name="T58" fmla="*/ 39 w 40"/>
                  <a:gd name="T59" fmla="*/ 43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3"/>
                    </a:moveTo>
                    <a:cubicBezTo>
                      <a:pt x="39" y="44"/>
                      <a:pt x="40" y="44"/>
                      <a:pt x="40" y="45"/>
                    </a:cubicBezTo>
                    <a:cubicBezTo>
                      <a:pt x="40" y="45"/>
                      <a:pt x="39" y="45"/>
                      <a:pt x="39" y="45"/>
                    </a:cubicBezTo>
                    <a:cubicBezTo>
                      <a:pt x="39" y="46"/>
                      <a:pt x="39" y="46"/>
                      <a:pt x="38" y="46"/>
                    </a:cubicBezTo>
                    <a:cubicBezTo>
                      <a:pt x="38" y="46"/>
                      <a:pt x="37" y="46"/>
                      <a:pt x="37" y="46"/>
                    </a:cubicBezTo>
                    <a:cubicBezTo>
                      <a:pt x="36" y="46"/>
                      <a:pt x="35" y="46"/>
                      <a:pt x="35" y="46"/>
                    </a:cubicBezTo>
                    <a:cubicBezTo>
                      <a:pt x="34" y="46"/>
                      <a:pt x="34" y="46"/>
                      <a:pt x="34" y="46"/>
                    </a:cubicBezTo>
                    <a:cubicBezTo>
                      <a:pt x="34" y="46"/>
                      <a:pt x="34" y="45"/>
                      <a:pt x="33" y="45"/>
                    </a:cubicBezTo>
                    <a:cubicBezTo>
                      <a:pt x="33" y="45"/>
                      <a:pt x="33" y="45"/>
                      <a:pt x="33" y="45"/>
                    </a:cubicBezTo>
                    <a:cubicBezTo>
                      <a:pt x="29" y="34"/>
                      <a:pt x="29" y="34"/>
                      <a:pt x="29" y="34"/>
                    </a:cubicBezTo>
                    <a:cubicBezTo>
                      <a:pt x="10" y="34"/>
                      <a:pt x="10" y="34"/>
                      <a:pt x="10" y="34"/>
                    </a:cubicBezTo>
                    <a:cubicBezTo>
                      <a:pt x="7" y="45"/>
                      <a:pt x="7" y="45"/>
                      <a:pt x="7" y="45"/>
                    </a:cubicBezTo>
                    <a:cubicBezTo>
                      <a:pt x="7" y="45"/>
                      <a:pt x="6" y="45"/>
                      <a:pt x="6" y="45"/>
                    </a:cubicBezTo>
                    <a:cubicBezTo>
                      <a:pt x="6" y="45"/>
                      <a:pt x="6" y="45"/>
                      <a:pt x="6" y="46"/>
                    </a:cubicBezTo>
                    <a:cubicBezTo>
                      <a:pt x="6" y="46"/>
                      <a:pt x="5" y="46"/>
                      <a:pt x="5" y="46"/>
                    </a:cubicBezTo>
                    <a:cubicBezTo>
                      <a:pt x="4" y="46"/>
                      <a:pt x="4" y="46"/>
                      <a:pt x="3" y="46"/>
                    </a:cubicBezTo>
                    <a:cubicBezTo>
                      <a:pt x="3" y="46"/>
                      <a:pt x="2" y="46"/>
                      <a:pt x="2" y="46"/>
                    </a:cubicBezTo>
                    <a:cubicBezTo>
                      <a:pt x="1" y="46"/>
                      <a:pt x="1" y="46"/>
                      <a:pt x="1" y="45"/>
                    </a:cubicBezTo>
                    <a:cubicBezTo>
                      <a:pt x="0" y="45"/>
                      <a:pt x="0" y="45"/>
                      <a:pt x="0" y="45"/>
                    </a:cubicBezTo>
                    <a:cubicBezTo>
                      <a:pt x="0" y="44"/>
                      <a:pt x="1" y="44"/>
                      <a:pt x="1" y="43"/>
                    </a:cubicBezTo>
                    <a:cubicBezTo>
                      <a:pt x="16" y="1"/>
                      <a:pt x="16" y="1"/>
                      <a:pt x="16" y="1"/>
                    </a:cubicBezTo>
                    <a:cubicBezTo>
                      <a:pt x="16" y="1"/>
                      <a:pt x="16" y="1"/>
                      <a:pt x="16" y="1"/>
                    </a:cubicBezTo>
                    <a:cubicBezTo>
                      <a:pt x="16" y="0"/>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3" y="0"/>
                      <a:pt x="24" y="1"/>
                    </a:cubicBezTo>
                    <a:cubicBezTo>
                      <a:pt x="24" y="1"/>
                      <a:pt x="24" y="1"/>
                      <a:pt x="24" y="1"/>
                    </a:cubicBezTo>
                    <a:lnTo>
                      <a:pt x="39" y="43"/>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4" name="Freeform 713">
                <a:extLst>
                  <a:ext uri="{FF2B5EF4-FFF2-40B4-BE49-F238E27FC236}">
                    <a16:creationId xmlns:a16="http://schemas.microsoft.com/office/drawing/2014/main" id="{53B0E9B2-240F-42E7-A4D4-006589215657}"/>
                  </a:ext>
                </a:extLst>
              </p:cNvPr>
              <p:cNvSpPr>
                <a:spLocks/>
              </p:cNvSpPr>
              <p:nvPr userDrawn="1"/>
            </p:nvSpPr>
            <p:spPr bwMode="auto">
              <a:xfrm>
                <a:off x="6191" y="3641"/>
                <a:ext cx="17" cy="35"/>
              </a:xfrm>
              <a:custGeom>
                <a:avLst/>
                <a:gdLst>
                  <a:gd name="T0" fmla="*/ 23 w 23"/>
                  <a:gd name="T1" fmla="*/ 43 h 46"/>
                  <a:gd name="T2" fmla="*/ 23 w 23"/>
                  <a:gd name="T3" fmla="*/ 44 h 46"/>
                  <a:gd name="T4" fmla="*/ 23 w 23"/>
                  <a:gd name="T5" fmla="*/ 45 h 46"/>
                  <a:gd name="T6" fmla="*/ 23 w 23"/>
                  <a:gd name="T7" fmla="*/ 45 h 46"/>
                  <a:gd name="T8" fmla="*/ 22 w 23"/>
                  <a:gd name="T9" fmla="*/ 46 h 46"/>
                  <a:gd name="T10" fmla="*/ 2 w 23"/>
                  <a:gd name="T11" fmla="*/ 46 h 46"/>
                  <a:gd name="T12" fmla="*/ 1 w 23"/>
                  <a:gd name="T13" fmla="*/ 45 h 46"/>
                  <a:gd name="T14" fmla="*/ 0 w 23"/>
                  <a:gd name="T15" fmla="*/ 43 h 46"/>
                  <a:gd name="T16" fmla="*/ 0 w 23"/>
                  <a:gd name="T17" fmla="*/ 1 h 46"/>
                  <a:gd name="T18" fmla="*/ 0 w 23"/>
                  <a:gd name="T19" fmla="*/ 1 h 46"/>
                  <a:gd name="T20" fmla="*/ 1 w 23"/>
                  <a:gd name="T21" fmla="*/ 0 h 46"/>
                  <a:gd name="T22" fmla="*/ 1 w 23"/>
                  <a:gd name="T23" fmla="*/ 0 h 46"/>
                  <a:gd name="T24" fmla="*/ 3 w 23"/>
                  <a:gd name="T25" fmla="*/ 0 h 46"/>
                  <a:gd name="T26" fmla="*/ 4 w 23"/>
                  <a:gd name="T27" fmla="*/ 0 h 46"/>
                  <a:gd name="T28" fmla="*/ 5 w 23"/>
                  <a:gd name="T29" fmla="*/ 0 h 46"/>
                  <a:gd name="T30" fmla="*/ 6 w 23"/>
                  <a:gd name="T31" fmla="*/ 1 h 46"/>
                  <a:gd name="T32" fmla="*/ 6 w 23"/>
                  <a:gd name="T33" fmla="*/ 1 h 46"/>
                  <a:gd name="T34" fmla="*/ 6 w 23"/>
                  <a:gd name="T35" fmla="*/ 40 h 46"/>
                  <a:gd name="T36" fmla="*/ 22 w 23"/>
                  <a:gd name="T37" fmla="*/ 40 h 46"/>
                  <a:gd name="T38" fmla="*/ 23 w 23"/>
                  <a:gd name="T39" fmla="*/ 41 h 46"/>
                  <a:gd name="T40" fmla="*/ 23 w 23"/>
                  <a:gd name="T41" fmla="*/ 41 h 46"/>
                  <a:gd name="T42" fmla="*/ 23 w 23"/>
                  <a:gd name="T43" fmla="*/ 42 h 46"/>
                  <a:gd name="T44" fmla="*/ 23 w 23"/>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46">
                    <a:moveTo>
                      <a:pt x="23" y="43"/>
                    </a:moveTo>
                    <a:cubicBezTo>
                      <a:pt x="23" y="43"/>
                      <a:pt x="23" y="44"/>
                      <a:pt x="23" y="44"/>
                    </a:cubicBezTo>
                    <a:cubicBezTo>
                      <a:pt x="23" y="44"/>
                      <a:pt x="23" y="45"/>
                      <a:pt x="23" y="45"/>
                    </a:cubicBezTo>
                    <a:cubicBezTo>
                      <a:pt x="23" y="45"/>
                      <a:pt x="23" y="45"/>
                      <a:pt x="23" y="45"/>
                    </a:cubicBezTo>
                    <a:cubicBezTo>
                      <a:pt x="23" y="46"/>
                      <a:pt x="22" y="46"/>
                      <a:pt x="22" y="46"/>
                    </a:cubicBezTo>
                    <a:cubicBezTo>
                      <a:pt x="2" y="46"/>
                      <a:pt x="2" y="46"/>
                      <a:pt x="2" y="46"/>
                    </a:cubicBezTo>
                    <a:cubicBezTo>
                      <a:pt x="2" y="46"/>
                      <a:pt x="1" y="45"/>
                      <a:pt x="1" y="45"/>
                    </a:cubicBezTo>
                    <a:cubicBezTo>
                      <a:pt x="0" y="45"/>
                      <a:pt x="0" y="44"/>
                      <a:pt x="0" y="43"/>
                    </a:cubicBezTo>
                    <a:cubicBezTo>
                      <a:pt x="0" y="1"/>
                      <a:pt x="0" y="1"/>
                      <a:pt x="0" y="1"/>
                    </a:cubicBezTo>
                    <a:cubicBezTo>
                      <a:pt x="0" y="1"/>
                      <a:pt x="0" y="1"/>
                      <a:pt x="0" y="1"/>
                    </a:cubicBezTo>
                    <a:cubicBezTo>
                      <a:pt x="0" y="0"/>
                      <a:pt x="0" y="0"/>
                      <a:pt x="1" y="0"/>
                    </a:cubicBezTo>
                    <a:cubicBezTo>
                      <a:pt x="1" y="0"/>
                      <a:pt x="1" y="0"/>
                      <a:pt x="1" y="0"/>
                    </a:cubicBezTo>
                    <a:cubicBezTo>
                      <a:pt x="2" y="0"/>
                      <a:pt x="2" y="0"/>
                      <a:pt x="3" y="0"/>
                    </a:cubicBezTo>
                    <a:cubicBezTo>
                      <a:pt x="3" y="0"/>
                      <a:pt x="4" y="0"/>
                      <a:pt x="4" y="0"/>
                    </a:cubicBezTo>
                    <a:cubicBezTo>
                      <a:pt x="5" y="0"/>
                      <a:pt x="5" y="0"/>
                      <a:pt x="5" y="0"/>
                    </a:cubicBezTo>
                    <a:cubicBezTo>
                      <a:pt x="6" y="0"/>
                      <a:pt x="6" y="0"/>
                      <a:pt x="6" y="1"/>
                    </a:cubicBezTo>
                    <a:cubicBezTo>
                      <a:pt x="6" y="1"/>
                      <a:pt x="6" y="1"/>
                      <a:pt x="6" y="1"/>
                    </a:cubicBezTo>
                    <a:cubicBezTo>
                      <a:pt x="6" y="40"/>
                      <a:pt x="6" y="40"/>
                      <a:pt x="6" y="40"/>
                    </a:cubicBezTo>
                    <a:cubicBezTo>
                      <a:pt x="22" y="40"/>
                      <a:pt x="22" y="40"/>
                      <a:pt x="22" y="40"/>
                    </a:cubicBezTo>
                    <a:cubicBezTo>
                      <a:pt x="22" y="40"/>
                      <a:pt x="23" y="40"/>
                      <a:pt x="23" y="41"/>
                    </a:cubicBezTo>
                    <a:cubicBezTo>
                      <a:pt x="23" y="41"/>
                      <a:pt x="23" y="41"/>
                      <a:pt x="23" y="41"/>
                    </a:cubicBezTo>
                    <a:cubicBezTo>
                      <a:pt x="23" y="41"/>
                      <a:pt x="23" y="41"/>
                      <a:pt x="23" y="42"/>
                    </a:cubicBezTo>
                    <a:cubicBezTo>
                      <a:pt x="23" y="42"/>
                      <a:pt x="23" y="43"/>
                      <a:pt x="23"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5" name="Freeform 714">
                <a:extLst>
                  <a:ext uri="{FF2B5EF4-FFF2-40B4-BE49-F238E27FC236}">
                    <a16:creationId xmlns:a16="http://schemas.microsoft.com/office/drawing/2014/main" id="{1E261CA9-87EF-4910-83DA-E6FB48099E26}"/>
                  </a:ext>
                </a:extLst>
              </p:cNvPr>
              <p:cNvSpPr>
                <a:spLocks noEditPoints="1"/>
              </p:cNvSpPr>
              <p:nvPr userDrawn="1"/>
            </p:nvSpPr>
            <p:spPr bwMode="auto">
              <a:xfrm>
                <a:off x="6213" y="3641"/>
                <a:ext cx="23" cy="35"/>
              </a:xfrm>
              <a:custGeom>
                <a:avLst/>
                <a:gdLst>
                  <a:gd name="T0" fmla="*/ 30 w 30"/>
                  <a:gd name="T1" fmla="*/ 33 h 46"/>
                  <a:gd name="T2" fmla="*/ 30 w 30"/>
                  <a:gd name="T3" fmla="*/ 37 h 46"/>
                  <a:gd name="T4" fmla="*/ 28 w 30"/>
                  <a:gd name="T5" fmla="*/ 40 h 46"/>
                  <a:gd name="T6" fmla="*/ 26 w 30"/>
                  <a:gd name="T7" fmla="*/ 42 h 46"/>
                  <a:gd name="T8" fmla="*/ 23 w 30"/>
                  <a:gd name="T9" fmla="*/ 44 h 46"/>
                  <a:gd name="T10" fmla="*/ 19 w 30"/>
                  <a:gd name="T11" fmla="*/ 45 h 46"/>
                  <a:gd name="T12" fmla="*/ 14 w 30"/>
                  <a:gd name="T13" fmla="*/ 46 h 46"/>
                  <a:gd name="T14" fmla="*/ 2 w 30"/>
                  <a:gd name="T15" fmla="*/ 46 h 46"/>
                  <a:gd name="T16" fmla="*/ 1 w 30"/>
                  <a:gd name="T17" fmla="*/ 45 h 46"/>
                  <a:gd name="T18" fmla="*/ 0 w 30"/>
                  <a:gd name="T19" fmla="*/ 43 h 46"/>
                  <a:gd name="T20" fmla="*/ 0 w 30"/>
                  <a:gd name="T21" fmla="*/ 3 h 46"/>
                  <a:gd name="T22" fmla="*/ 1 w 30"/>
                  <a:gd name="T23" fmla="*/ 1 h 46"/>
                  <a:gd name="T24" fmla="*/ 2 w 30"/>
                  <a:gd name="T25" fmla="*/ 0 h 46"/>
                  <a:gd name="T26" fmla="*/ 13 w 30"/>
                  <a:gd name="T27" fmla="*/ 0 h 46"/>
                  <a:gd name="T28" fmla="*/ 19 w 30"/>
                  <a:gd name="T29" fmla="*/ 1 h 46"/>
                  <a:gd name="T30" fmla="*/ 24 w 30"/>
                  <a:gd name="T31" fmla="*/ 3 h 46"/>
                  <a:gd name="T32" fmla="*/ 26 w 30"/>
                  <a:gd name="T33" fmla="*/ 7 h 46"/>
                  <a:gd name="T34" fmla="*/ 27 w 30"/>
                  <a:gd name="T35" fmla="*/ 12 h 46"/>
                  <a:gd name="T36" fmla="*/ 27 w 30"/>
                  <a:gd name="T37" fmla="*/ 15 h 46"/>
                  <a:gd name="T38" fmla="*/ 26 w 30"/>
                  <a:gd name="T39" fmla="*/ 17 h 46"/>
                  <a:gd name="T40" fmla="*/ 24 w 30"/>
                  <a:gd name="T41" fmla="*/ 20 h 46"/>
                  <a:gd name="T42" fmla="*/ 21 w 30"/>
                  <a:gd name="T43" fmla="*/ 21 h 46"/>
                  <a:gd name="T44" fmla="*/ 25 w 30"/>
                  <a:gd name="T45" fmla="*/ 23 h 46"/>
                  <a:gd name="T46" fmla="*/ 28 w 30"/>
                  <a:gd name="T47" fmla="*/ 25 h 46"/>
                  <a:gd name="T48" fmla="*/ 29 w 30"/>
                  <a:gd name="T49" fmla="*/ 28 h 46"/>
                  <a:gd name="T50" fmla="*/ 30 w 30"/>
                  <a:gd name="T51" fmla="*/ 33 h 46"/>
                  <a:gd name="T52" fmla="*/ 21 w 30"/>
                  <a:gd name="T53" fmla="*/ 12 h 46"/>
                  <a:gd name="T54" fmla="*/ 21 w 30"/>
                  <a:gd name="T55" fmla="*/ 9 h 46"/>
                  <a:gd name="T56" fmla="*/ 19 w 30"/>
                  <a:gd name="T57" fmla="*/ 7 h 46"/>
                  <a:gd name="T58" fmla="*/ 17 w 30"/>
                  <a:gd name="T59" fmla="*/ 6 h 46"/>
                  <a:gd name="T60" fmla="*/ 12 w 30"/>
                  <a:gd name="T61" fmla="*/ 5 h 46"/>
                  <a:gd name="T62" fmla="*/ 6 w 30"/>
                  <a:gd name="T63" fmla="*/ 5 h 46"/>
                  <a:gd name="T64" fmla="*/ 6 w 30"/>
                  <a:gd name="T65" fmla="*/ 20 h 46"/>
                  <a:gd name="T66" fmla="*/ 13 w 30"/>
                  <a:gd name="T67" fmla="*/ 20 h 46"/>
                  <a:gd name="T68" fmla="*/ 17 w 30"/>
                  <a:gd name="T69" fmla="*/ 19 h 46"/>
                  <a:gd name="T70" fmla="*/ 19 w 30"/>
                  <a:gd name="T71" fmla="*/ 18 h 46"/>
                  <a:gd name="T72" fmla="*/ 21 w 30"/>
                  <a:gd name="T73" fmla="*/ 15 h 46"/>
                  <a:gd name="T74" fmla="*/ 21 w 30"/>
                  <a:gd name="T75" fmla="*/ 12 h 46"/>
                  <a:gd name="T76" fmla="*/ 24 w 30"/>
                  <a:gd name="T77" fmla="*/ 33 h 46"/>
                  <a:gd name="T78" fmla="*/ 23 w 30"/>
                  <a:gd name="T79" fmla="*/ 29 h 46"/>
                  <a:gd name="T80" fmla="*/ 21 w 30"/>
                  <a:gd name="T81" fmla="*/ 27 h 46"/>
                  <a:gd name="T82" fmla="*/ 18 w 30"/>
                  <a:gd name="T83" fmla="*/ 25 h 46"/>
                  <a:gd name="T84" fmla="*/ 13 w 30"/>
                  <a:gd name="T85" fmla="*/ 25 h 46"/>
                  <a:gd name="T86" fmla="*/ 6 w 30"/>
                  <a:gd name="T87" fmla="*/ 25 h 46"/>
                  <a:gd name="T88" fmla="*/ 6 w 30"/>
                  <a:gd name="T89" fmla="*/ 41 h 46"/>
                  <a:gd name="T90" fmla="*/ 15 w 30"/>
                  <a:gd name="T91" fmla="*/ 41 h 46"/>
                  <a:gd name="T92" fmla="*/ 19 w 30"/>
                  <a:gd name="T93" fmla="*/ 40 h 46"/>
                  <a:gd name="T94" fmla="*/ 21 w 30"/>
                  <a:gd name="T95" fmla="*/ 39 h 46"/>
                  <a:gd name="T96" fmla="*/ 23 w 30"/>
                  <a:gd name="T97" fmla="*/ 36 h 46"/>
                  <a:gd name="T98" fmla="*/ 24 w 30"/>
                  <a:gd name="T9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46">
                    <a:moveTo>
                      <a:pt x="30" y="33"/>
                    </a:moveTo>
                    <a:cubicBezTo>
                      <a:pt x="30" y="34"/>
                      <a:pt x="30" y="35"/>
                      <a:pt x="30" y="37"/>
                    </a:cubicBezTo>
                    <a:cubicBezTo>
                      <a:pt x="29" y="38"/>
                      <a:pt x="29" y="39"/>
                      <a:pt x="28" y="40"/>
                    </a:cubicBezTo>
                    <a:cubicBezTo>
                      <a:pt x="27" y="41"/>
                      <a:pt x="27" y="42"/>
                      <a:pt x="26" y="42"/>
                    </a:cubicBezTo>
                    <a:cubicBezTo>
                      <a:pt x="25" y="43"/>
                      <a:pt x="24" y="44"/>
                      <a:pt x="23" y="44"/>
                    </a:cubicBezTo>
                    <a:cubicBezTo>
                      <a:pt x="21" y="45"/>
                      <a:pt x="20" y="45"/>
                      <a:pt x="19" y="45"/>
                    </a:cubicBezTo>
                    <a:cubicBezTo>
                      <a:pt x="17" y="45"/>
                      <a:pt x="16" y="46"/>
                      <a:pt x="14" y="46"/>
                    </a:cubicBezTo>
                    <a:cubicBezTo>
                      <a:pt x="2" y="46"/>
                      <a:pt x="2" y="46"/>
                      <a:pt x="2" y="46"/>
                    </a:cubicBezTo>
                    <a:cubicBezTo>
                      <a:pt x="2" y="46"/>
                      <a:pt x="1" y="45"/>
                      <a:pt x="1" y="45"/>
                    </a:cubicBezTo>
                    <a:cubicBezTo>
                      <a:pt x="0" y="45"/>
                      <a:pt x="0" y="44"/>
                      <a:pt x="0" y="43"/>
                    </a:cubicBezTo>
                    <a:cubicBezTo>
                      <a:pt x="0" y="3"/>
                      <a:pt x="0" y="3"/>
                      <a:pt x="0" y="3"/>
                    </a:cubicBezTo>
                    <a:cubicBezTo>
                      <a:pt x="0" y="2"/>
                      <a:pt x="0" y="1"/>
                      <a:pt x="1" y="1"/>
                    </a:cubicBezTo>
                    <a:cubicBezTo>
                      <a:pt x="1" y="0"/>
                      <a:pt x="2" y="0"/>
                      <a:pt x="2" y="0"/>
                    </a:cubicBezTo>
                    <a:cubicBezTo>
                      <a:pt x="13" y="0"/>
                      <a:pt x="13" y="0"/>
                      <a:pt x="13" y="0"/>
                    </a:cubicBezTo>
                    <a:cubicBezTo>
                      <a:pt x="15" y="0"/>
                      <a:pt x="18" y="0"/>
                      <a:pt x="19" y="1"/>
                    </a:cubicBezTo>
                    <a:cubicBezTo>
                      <a:pt x="21" y="1"/>
                      <a:pt x="23" y="2"/>
                      <a:pt x="24" y="3"/>
                    </a:cubicBezTo>
                    <a:cubicBezTo>
                      <a:pt x="25" y="4"/>
                      <a:pt x="26" y="5"/>
                      <a:pt x="26" y="7"/>
                    </a:cubicBezTo>
                    <a:cubicBezTo>
                      <a:pt x="27" y="8"/>
                      <a:pt x="27" y="10"/>
                      <a:pt x="27" y="12"/>
                    </a:cubicBezTo>
                    <a:cubicBezTo>
                      <a:pt x="27" y="13"/>
                      <a:pt x="27" y="14"/>
                      <a:pt x="27" y="15"/>
                    </a:cubicBezTo>
                    <a:cubicBezTo>
                      <a:pt x="27" y="16"/>
                      <a:pt x="26" y="17"/>
                      <a:pt x="26" y="17"/>
                    </a:cubicBezTo>
                    <a:cubicBezTo>
                      <a:pt x="25" y="18"/>
                      <a:pt x="25" y="19"/>
                      <a:pt x="24" y="20"/>
                    </a:cubicBezTo>
                    <a:cubicBezTo>
                      <a:pt x="23" y="20"/>
                      <a:pt x="22" y="21"/>
                      <a:pt x="21" y="21"/>
                    </a:cubicBezTo>
                    <a:cubicBezTo>
                      <a:pt x="22" y="22"/>
                      <a:pt x="24" y="22"/>
                      <a:pt x="25" y="23"/>
                    </a:cubicBezTo>
                    <a:cubicBezTo>
                      <a:pt x="26" y="23"/>
                      <a:pt x="27" y="24"/>
                      <a:pt x="28" y="25"/>
                    </a:cubicBezTo>
                    <a:cubicBezTo>
                      <a:pt x="28" y="26"/>
                      <a:pt x="29" y="27"/>
                      <a:pt x="29" y="28"/>
                    </a:cubicBezTo>
                    <a:cubicBezTo>
                      <a:pt x="30" y="30"/>
                      <a:pt x="30" y="31"/>
                      <a:pt x="30" y="33"/>
                    </a:cubicBezTo>
                    <a:close/>
                    <a:moveTo>
                      <a:pt x="21" y="12"/>
                    </a:moveTo>
                    <a:cubicBezTo>
                      <a:pt x="21" y="11"/>
                      <a:pt x="21" y="10"/>
                      <a:pt x="21" y="9"/>
                    </a:cubicBezTo>
                    <a:cubicBezTo>
                      <a:pt x="20" y="8"/>
                      <a:pt x="20" y="8"/>
                      <a:pt x="19" y="7"/>
                    </a:cubicBezTo>
                    <a:cubicBezTo>
                      <a:pt x="18" y="6"/>
                      <a:pt x="18" y="6"/>
                      <a:pt x="17" y="6"/>
                    </a:cubicBezTo>
                    <a:cubicBezTo>
                      <a:pt x="16" y="5"/>
                      <a:pt x="14" y="5"/>
                      <a:pt x="12" y="5"/>
                    </a:cubicBezTo>
                    <a:cubicBezTo>
                      <a:pt x="6" y="5"/>
                      <a:pt x="6" y="5"/>
                      <a:pt x="6" y="5"/>
                    </a:cubicBezTo>
                    <a:cubicBezTo>
                      <a:pt x="6" y="20"/>
                      <a:pt x="6" y="20"/>
                      <a:pt x="6" y="20"/>
                    </a:cubicBezTo>
                    <a:cubicBezTo>
                      <a:pt x="13" y="20"/>
                      <a:pt x="13" y="20"/>
                      <a:pt x="13" y="20"/>
                    </a:cubicBezTo>
                    <a:cubicBezTo>
                      <a:pt x="15" y="20"/>
                      <a:pt x="16" y="20"/>
                      <a:pt x="17" y="19"/>
                    </a:cubicBezTo>
                    <a:cubicBezTo>
                      <a:pt x="18" y="19"/>
                      <a:pt x="19" y="18"/>
                      <a:pt x="19" y="18"/>
                    </a:cubicBezTo>
                    <a:cubicBezTo>
                      <a:pt x="20" y="17"/>
                      <a:pt x="20" y="16"/>
                      <a:pt x="21" y="15"/>
                    </a:cubicBezTo>
                    <a:cubicBezTo>
                      <a:pt x="21" y="14"/>
                      <a:pt x="21" y="13"/>
                      <a:pt x="21" y="12"/>
                    </a:cubicBezTo>
                    <a:close/>
                    <a:moveTo>
                      <a:pt x="24" y="33"/>
                    </a:moveTo>
                    <a:cubicBezTo>
                      <a:pt x="24" y="32"/>
                      <a:pt x="24" y="30"/>
                      <a:pt x="23" y="29"/>
                    </a:cubicBezTo>
                    <a:cubicBezTo>
                      <a:pt x="23" y="28"/>
                      <a:pt x="22" y="27"/>
                      <a:pt x="21" y="27"/>
                    </a:cubicBezTo>
                    <a:cubicBezTo>
                      <a:pt x="20" y="26"/>
                      <a:pt x="19" y="26"/>
                      <a:pt x="18" y="25"/>
                    </a:cubicBezTo>
                    <a:cubicBezTo>
                      <a:pt x="17" y="25"/>
                      <a:pt x="15" y="25"/>
                      <a:pt x="13" y="25"/>
                    </a:cubicBezTo>
                    <a:cubicBezTo>
                      <a:pt x="6" y="25"/>
                      <a:pt x="6" y="25"/>
                      <a:pt x="6" y="25"/>
                    </a:cubicBezTo>
                    <a:cubicBezTo>
                      <a:pt x="6" y="41"/>
                      <a:pt x="6" y="41"/>
                      <a:pt x="6" y="41"/>
                    </a:cubicBezTo>
                    <a:cubicBezTo>
                      <a:pt x="15" y="41"/>
                      <a:pt x="15" y="41"/>
                      <a:pt x="15" y="41"/>
                    </a:cubicBezTo>
                    <a:cubicBezTo>
                      <a:pt x="16" y="41"/>
                      <a:pt x="18" y="40"/>
                      <a:pt x="19" y="40"/>
                    </a:cubicBezTo>
                    <a:cubicBezTo>
                      <a:pt x="20" y="40"/>
                      <a:pt x="20" y="39"/>
                      <a:pt x="21" y="39"/>
                    </a:cubicBezTo>
                    <a:cubicBezTo>
                      <a:pt x="22" y="38"/>
                      <a:pt x="23" y="37"/>
                      <a:pt x="23" y="36"/>
                    </a:cubicBezTo>
                    <a:cubicBezTo>
                      <a:pt x="24" y="35"/>
                      <a:pt x="24" y="34"/>
                      <a:pt x="24"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6" name="Freeform 715">
                <a:extLst>
                  <a:ext uri="{FF2B5EF4-FFF2-40B4-BE49-F238E27FC236}">
                    <a16:creationId xmlns:a16="http://schemas.microsoft.com/office/drawing/2014/main" id="{820B3305-2624-4DF6-9855-3639F51C079D}"/>
                  </a:ext>
                </a:extLst>
              </p:cNvPr>
              <p:cNvSpPr>
                <a:spLocks noEditPoints="1"/>
              </p:cNvSpPr>
              <p:nvPr userDrawn="1"/>
            </p:nvSpPr>
            <p:spPr bwMode="auto">
              <a:xfrm>
                <a:off x="6239" y="3641"/>
                <a:ext cx="29" cy="35"/>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4 w 39"/>
                  <a:gd name="T11" fmla="*/ 46 h 46"/>
                  <a:gd name="T12" fmla="*/ 33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4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5 w 39"/>
                  <a:gd name="T41" fmla="*/ 1 h 46"/>
                  <a:gd name="T42" fmla="*/ 16 w 39"/>
                  <a:gd name="T43" fmla="*/ 1 h 46"/>
                  <a:gd name="T44" fmla="*/ 16 w 39"/>
                  <a:gd name="T45" fmla="*/ 0 h 46"/>
                  <a:gd name="T46" fmla="*/ 18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6"/>
                      <a:pt x="38" y="46"/>
                      <a:pt x="38" y="46"/>
                    </a:cubicBezTo>
                    <a:cubicBezTo>
                      <a:pt x="37" y="46"/>
                      <a:pt x="37" y="46"/>
                      <a:pt x="36" y="46"/>
                    </a:cubicBezTo>
                    <a:cubicBezTo>
                      <a:pt x="35" y="46"/>
                      <a:pt x="35" y="46"/>
                      <a:pt x="34" y="46"/>
                    </a:cubicBezTo>
                    <a:cubicBezTo>
                      <a:pt x="34" y="46"/>
                      <a:pt x="34" y="46"/>
                      <a:pt x="33" y="46"/>
                    </a:cubicBezTo>
                    <a:cubicBezTo>
                      <a:pt x="33" y="46"/>
                      <a:pt x="33" y="45"/>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5" y="45"/>
                      <a:pt x="5" y="46"/>
                    </a:cubicBezTo>
                    <a:cubicBezTo>
                      <a:pt x="5" y="46"/>
                      <a:pt x="5" y="46"/>
                      <a:pt x="4" y="46"/>
                    </a:cubicBezTo>
                    <a:cubicBezTo>
                      <a:pt x="4" y="46"/>
                      <a:pt x="3" y="46"/>
                      <a:pt x="3" y="46"/>
                    </a:cubicBezTo>
                    <a:cubicBezTo>
                      <a:pt x="2" y="46"/>
                      <a:pt x="1" y="46"/>
                      <a:pt x="1" y="46"/>
                    </a:cubicBezTo>
                    <a:cubicBezTo>
                      <a:pt x="1" y="46"/>
                      <a:pt x="0" y="46"/>
                      <a:pt x="0" y="45"/>
                    </a:cubicBezTo>
                    <a:cubicBezTo>
                      <a:pt x="0" y="45"/>
                      <a:pt x="0" y="45"/>
                      <a:pt x="0" y="45"/>
                    </a:cubicBezTo>
                    <a:cubicBezTo>
                      <a:pt x="0" y="44"/>
                      <a:pt x="0" y="44"/>
                      <a:pt x="0" y="43"/>
                    </a:cubicBezTo>
                    <a:cubicBezTo>
                      <a:pt x="15" y="1"/>
                      <a:pt x="15" y="1"/>
                      <a:pt x="15" y="1"/>
                    </a:cubicBezTo>
                    <a:cubicBezTo>
                      <a:pt x="15" y="1"/>
                      <a:pt x="16" y="1"/>
                      <a:pt x="16" y="1"/>
                    </a:cubicBezTo>
                    <a:cubicBezTo>
                      <a:pt x="16" y="0"/>
                      <a:pt x="16" y="0"/>
                      <a:pt x="16" y="0"/>
                    </a:cubicBezTo>
                    <a:cubicBezTo>
                      <a:pt x="17" y="0"/>
                      <a:pt x="17" y="0"/>
                      <a:pt x="18" y="0"/>
                    </a:cubicBezTo>
                    <a:cubicBezTo>
                      <a:pt x="18" y="0"/>
                      <a:pt x="19" y="0"/>
                      <a:pt x="19" y="0"/>
                    </a:cubicBezTo>
                    <a:cubicBezTo>
                      <a:pt x="20" y="0"/>
                      <a:pt x="21" y="0"/>
                      <a:pt x="21" y="0"/>
                    </a:cubicBezTo>
                    <a:cubicBezTo>
                      <a:pt x="22" y="0"/>
                      <a:pt x="22" y="0"/>
                      <a:pt x="22" y="0"/>
                    </a:cubicBezTo>
                    <a:cubicBezTo>
                      <a:pt x="23" y="0"/>
                      <a:pt x="23" y="0"/>
                      <a:pt x="23" y="1"/>
                    </a:cubicBezTo>
                    <a:cubicBezTo>
                      <a:pt x="23" y="1"/>
                      <a:pt x="23" y="1"/>
                      <a:pt x="23"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7" name="Freeform 716">
                <a:extLst>
                  <a:ext uri="{FF2B5EF4-FFF2-40B4-BE49-F238E27FC236}">
                    <a16:creationId xmlns:a16="http://schemas.microsoft.com/office/drawing/2014/main" id="{0C053CDB-ED7A-449D-8111-AC76B09F40AC}"/>
                  </a:ext>
                </a:extLst>
              </p:cNvPr>
              <p:cNvSpPr>
                <a:spLocks/>
              </p:cNvSpPr>
              <p:nvPr userDrawn="1"/>
            </p:nvSpPr>
            <p:spPr bwMode="auto">
              <a:xfrm>
                <a:off x="6273" y="3641"/>
                <a:ext cx="27" cy="35"/>
              </a:xfrm>
              <a:custGeom>
                <a:avLst/>
                <a:gdLst>
                  <a:gd name="T0" fmla="*/ 35 w 35"/>
                  <a:gd name="T1" fmla="*/ 43 h 46"/>
                  <a:gd name="T2" fmla="*/ 34 w 35"/>
                  <a:gd name="T3" fmla="*/ 44 h 46"/>
                  <a:gd name="T4" fmla="*/ 34 w 35"/>
                  <a:gd name="T5" fmla="*/ 45 h 46"/>
                  <a:gd name="T6" fmla="*/ 33 w 35"/>
                  <a:gd name="T7" fmla="*/ 46 h 46"/>
                  <a:gd name="T8" fmla="*/ 32 w 35"/>
                  <a:gd name="T9" fmla="*/ 46 h 46"/>
                  <a:gd name="T10" fmla="*/ 30 w 35"/>
                  <a:gd name="T11" fmla="*/ 46 h 46"/>
                  <a:gd name="T12" fmla="*/ 28 w 35"/>
                  <a:gd name="T13" fmla="*/ 46 h 46"/>
                  <a:gd name="T14" fmla="*/ 27 w 35"/>
                  <a:gd name="T15" fmla="*/ 45 h 46"/>
                  <a:gd name="T16" fmla="*/ 26 w 35"/>
                  <a:gd name="T17" fmla="*/ 43 h 46"/>
                  <a:gd name="T18" fmla="*/ 24 w 35"/>
                  <a:gd name="T19" fmla="*/ 41 h 46"/>
                  <a:gd name="T20" fmla="*/ 10 w 35"/>
                  <a:gd name="T21" fmla="*/ 15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6 h 46"/>
                  <a:gd name="T38" fmla="*/ 5 w 35"/>
                  <a:gd name="T39" fmla="*/ 46 h 46"/>
                  <a:gd name="T40" fmla="*/ 3 w 35"/>
                  <a:gd name="T41" fmla="*/ 46 h 46"/>
                  <a:gd name="T42" fmla="*/ 2 w 35"/>
                  <a:gd name="T43" fmla="*/ 46 h 46"/>
                  <a:gd name="T44" fmla="*/ 1 w 35"/>
                  <a:gd name="T45" fmla="*/ 46 h 46"/>
                  <a:gd name="T46" fmla="*/ 0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8 w 35"/>
                  <a:gd name="T59" fmla="*/ 0 h 46"/>
                  <a:gd name="T60" fmla="*/ 9 w 35"/>
                  <a:gd name="T61" fmla="*/ 1 h 46"/>
                  <a:gd name="T62" fmla="*/ 10 w 35"/>
                  <a:gd name="T63" fmla="*/ 2 h 46"/>
                  <a:gd name="T64" fmla="*/ 11 w 35"/>
                  <a:gd name="T65" fmla="*/ 4 h 46"/>
                  <a:gd name="T66" fmla="*/ 22 w 35"/>
                  <a:gd name="T67" fmla="*/ 24 h 46"/>
                  <a:gd name="T68" fmla="*/ 24 w 35"/>
                  <a:gd name="T69" fmla="*/ 27 h 46"/>
                  <a:gd name="T70" fmla="*/ 25 w 35"/>
                  <a:gd name="T71" fmla="*/ 31 h 46"/>
                  <a:gd name="T72" fmla="*/ 27 w 35"/>
                  <a:gd name="T73" fmla="*/ 34 h 46"/>
                  <a:gd name="T74" fmla="*/ 29 w 35"/>
                  <a:gd name="T75" fmla="*/ 37 h 46"/>
                  <a:gd name="T76" fmla="*/ 29 w 35"/>
                  <a:gd name="T77" fmla="*/ 37 h 46"/>
                  <a:gd name="T78" fmla="*/ 29 w 35"/>
                  <a:gd name="T79" fmla="*/ 32 h 46"/>
                  <a:gd name="T80" fmla="*/ 29 w 35"/>
                  <a:gd name="T81" fmla="*/ 26 h 46"/>
                  <a:gd name="T82" fmla="*/ 29 w 35"/>
                  <a:gd name="T83" fmla="*/ 1 h 46"/>
                  <a:gd name="T84" fmla="*/ 29 w 35"/>
                  <a:gd name="T85" fmla="*/ 1 h 46"/>
                  <a:gd name="T86" fmla="*/ 29 w 35"/>
                  <a:gd name="T87" fmla="*/ 0 h 46"/>
                  <a:gd name="T88" fmla="*/ 30 w 35"/>
                  <a:gd name="T89" fmla="*/ 0 h 46"/>
                  <a:gd name="T90" fmla="*/ 32 w 35"/>
                  <a:gd name="T91" fmla="*/ 0 h 46"/>
                  <a:gd name="T92" fmla="*/ 33 w 35"/>
                  <a:gd name="T93" fmla="*/ 0 h 46"/>
                  <a:gd name="T94" fmla="*/ 34 w 35"/>
                  <a:gd name="T95" fmla="*/ 0 h 46"/>
                  <a:gd name="T96" fmla="*/ 34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5" y="44"/>
                      <a:pt x="34" y="44"/>
                    </a:cubicBezTo>
                    <a:cubicBezTo>
                      <a:pt x="34" y="45"/>
                      <a:pt x="34" y="45"/>
                      <a:pt x="34" y="45"/>
                    </a:cubicBezTo>
                    <a:cubicBezTo>
                      <a:pt x="34" y="45"/>
                      <a:pt x="33" y="45"/>
                      <a:pt x="33" y="46"/>
                    </a:cubicBezTo>
                    <a:cubicBezTo>
                      <a:pt x="33" y="46"/>
                      <a:pt x="32" y="46"/>
                      <a:pt x="32" y="46"/>
                    </a:cubicBezTo>
                    <a:cubicBezTo>
                      <a:pt x="30" y="46"/>
                      <a:pt x="30" y="46"/>
                      <a:pt x="30" y="46"/>
                    </a:cubicBezTo>
                    <a:cubicBezTo>
                      <a:pt x="29" y="46"/>
                      <a:pt x="29" y="46"/>
                      <a:pt x="28" y="46"/>
                    </a:cubicBezTo>
                    <a:cubicBezTo>
                      <a:pt x="28" y="45"/>
                      <a:pt x="27" y="45"/>
                      <a:pt x="27" y="45"/>
                    </a:cubicBezTo>
                    <a:cubicBezTo>
                      <a:pt x="27" y="44"/>
                      <a:pt x="26" y="44"/>
                      <a:pt x="26" y="43"/>
                    </a:cubicBezTo>
                    <a:cubicBezTo>
                      <a:pt x="25" y="43"/>
                      <a:pt x="25" y="42"/>
                      <a:pt x="24" y="41"/>
                    </a:cubicBezTo>
                    <a:cubicBezTo>
                      <a:pt x="10" y="15"/>
                      <a:pt x="10" y="15"/>
                      <a:pt x="10" y="15"/>
                    </a:cubicBezTo>
                    <a:cubicBezTo>
                      <a:pt x="10" y="14"/>
                      <a:pt x="9" y="13"/>
                      <a:pt x="8" y="11"/>
                    </a:cubicBezTo>
                    <a:cubicBezTo>
                      <a:pt x="8"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5"/>
                      <a:pt x="6" y="45"/>
                      <a:pt x="6" y="46"/>
                    </a:cubicBezTo>
                    <a:cubicBezTo>
                      <a:pt x="5" y="46"/>
                      <a:pt x="5" y="46"/>
                      <a:pt x="5" y="46"/>
                    </a:cubicBezTo>
                    <a:cubicBezTo>
                      <a:pt x="4" y="46"/>
                      <a:pt x="4" y="46"/>
                      <a:pt x="3" y="46"/>
                    </a:cubicBezTo>
                    <a:cubicBezTo>
                      <a:pt x="3" y="46"/>
                      <a:pt x="2" y="46"/>
                      <a:pt x="2" y="46"/>
                    </a:cubicBezTo>
                    <a:cubicBezTo>
                      <a:pt x="1" y="46"/>
                      <a:pt x="1" y="46"/>
                      <a:pt x="1" y="46"/>
                    </a:cubicBezTo>
                    <a:cubicBezTo>
                      <a:pt x="1" y="45"/>
                      <a:pt x="1" y="45"/>
                      <a:pt x="0" y="45"/>
                    </a:cubicBezTo>
                    <a:cubicBezTo>
                      <a:pt x="0" y="45"/>
                      <a:pt x="0" y="45"/>
                      <a:pt x="0" y="45"/>
                    </a:cubicBezTo>
                    <a:cubicBezTo>
                      <a:pt x="0" y="3"/>
                      <a:pt x="0" y="3"/>
                      <a:pt x="0" y="3"/>
                    </a:cubicBezTo>
                    <a:cubicBezTo>
                      <a:pt x="0" y="2"/>
                      <a:pt x="1" y="1"/>
                      <a:pt x="1" y="1"/>
                    </a:cubicBezTo>
                    <a:cubicBezTo>
                      <a:pt x="2" y="0"/>
                      <a:pt x="2" y="0"/>
                      <a:pt x="3" y="0"/>
                    </a:cubicBezTo>
                    <a:cubicBezTo>
                      <a:pt x="6" y="0"/>
                      <a:pt x="6" y="0"/>
                      <a:pt x="6" y="0"/>
                    </a:cubicBezTo>
                    <a:cubicBezTo>
                      <a:pt x="6" y="0"/>
                      <a:pt x="7" y="0"/>
                      <a:pt x="8" y="0"/>
                    </a:cubicBezTo>
                    <a:cubicBezTo>
                      <a:pt x="8" y="0"/>
                      <a:pt x="8" y="1"/>
                      <a:pt x="9" y="1"/>
                    </a:cubicBezTo>
                    <a:cubicBezTo>
                      <a:pt x="9" y="1"/>
                      <a:pt x="10" y="2"/>
                      <a:pt x="10" y="2"/>
                    </a:cubicBezTo>
                    <a:cubicBezTo>
                      <a:pt x="10" y="2"/>
                      <a:pt x="11" y="3"/>
                      <a:pt x="11" y="4"/>
                    </a:cubicBezTo>
                    <a:cubicBezTo>
                      <a:pt x="22" y="24"/>
                      <a:pt x="22" y="24"/>
                      <a:pt x="22" y="24"/>
                    </a:cubicBezTo>
                    <a:cubicBezTo>
                      <a:pt x="22" y="25"/>
                      <a:pt x="23" y="26"/>
                      <a:pt x="24" y="27"/>
                    </a:cubicBezTo>
                    <a:cubicBezTo>
                      <a:pt x="24" y="29"/>
                      <a:pt x="25" y="30"/>
                      <a:pt x="25" y="31"/>
                    </a:cubicBezTo>
                    <a:cubicBezTo>
                      <a:pt x="26" y="32"/>
                      <a:pt x="26" y="33"/>
                      <a:pt x="27" y="34"/>
                    </a:cubicBezTo>
                    <a:cubicBezTo>
                      <a:pt x="28" y="35"/>
                      <a:pt x="28" y="36"/>
                      <a:pt x="29" y="37"/>
                    </a:cubicBezTo>
                    <a:cubicBezTo>
                      <a:pt x="29" y="37"/>
                      <a:pt x="29" y="37"/>
                      <a:pt x="29" y="37"/>
                    </a:cubicBezTo>
                    <a:cubicBezTo>
                      <a:pt x="29" y="36"/>
                      <a:pt x="29" y="34"/>
                      <a:pt x="29" y="32"/>
                    </a:cubicBezTo>
                    <a:cubicBezTo>
                      <a:pt x="29" y="30"/>
                      <a:pt x="29" y="28"/>
                      <a:pt x="29" y="26"/>
                    </a:cubicBezTo>
                    <a:cubicBezTo>
                      <a:pt x="29" y="1"/>
                      <a:pt x="29" y="1"/>
                      <a:pt x="29" y="1"/>
                    </a:cubicBezTo>
                    <a:cubicBezTo>
                      <a:pt x="29" y="1"/>
                      <a:pt x="29" y="1"/>
                      <a:pt x="29" y="1"/>
                    </a:cubicBezTo>
                    <a:cubicBezTo>
                      <a:pt x="29" y="1"/>
                      <a:pt x="29" y="0"/>
                      <a:pt x="29" y="0"/>
                    </a:cubicBezTo>
                    <a:cubicBezTo>
                      <a:pt x="29" y="0"/>
                      <a:pt x="30" y="0"/>
                      <a:pt x="30" y="0"/>
                    </a:cubicBezTo>
                    <a:cubicBezTo>
                      <a:pt x="31" y="0"/>
                      <a:pt x="31" y="0"/>
                      <a:pt x="32" y="0"/>
                    </a:cubicBezTo>
                    <a:cubicBezTo>
                      <a:pt x="32" y="0"/>
                      <a:pt x="33" y="0"/>
                      <a:pt x="33" y="0"/>
                    </a:cubicBezTo>
                    <a:cubicBezTo>
                      <a:pt x="33" y="0"/>
                      <a:pt x="34" y="0"/>
                      <a:pt x="34" y="0"/>
                    </a:cubicBezTo>
                    <a:cubicBezTo>
                      <a:pt x="34" y="0"/>
                      <a:pt x="34" y="1"/>
                      <a:pt x="34"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8" name="Freeform 717">
                <a:extLst>
                  <a:ext uri="{FF2B5EF4-FFF2-40B4-BE49-F238E27FC236}">
                    <a16:creationId xmlns:a16="http://schemas.microsoft.com/office/drawing/2014/main" id="{1378C419-623A-4C6F-8523-6ACE13973226}"/>
                  </a:ext>
                </a:extLst>
              </p:cNvPr>
              <p:cNvSpPr>
                <a:spLocks/>
              </p:cNvSpPr>
              <p:nvPr userDrawn="1"/>
            </p:nvSpPr>
            <p:spPr bwMode="auto">
              <a:xfrm>
                <a:off x="6309" y="3641"/>
                <a:ext cx="4" cy="35"/>
              </a:xfrm>
              <a:custGeom>
                <a:avLst/>
                <a:gdLst>
                  <a:gd name="T0" fmla="*/ 6 w 6"/>
                  <a:gd name="T1" fmla="*/ 45 h 46"/>
                  <a:gd name="T2" fmla="*/ 6 w 6"/>
                  <a:gd name="T3" fmla="*/ 45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5 h 46"/>
                  <a:gd name="T16" fmla="*/ 0 w 6"/>
                  <a:gd name="T17" fmla="*/ 45 h 46"/>
                  <a:gd name="T18" fmla="*/ 0 w 6"/>
                  <a:gd name="T19" fmla="*/ 1 h 46"/>
                  <a:gd name="T20" fmla="*/ 0 w 6"/>
                  <a:gd name="T21" fmla="*/ 1 h 46"/>
                  <a:gd name="T22" fmla="*/ 0 w 6"/>
                  <a:gd name="T23" fmla="*/ 0 h 46"/>
                  <a:gd name="T24" fmla="*/ 1 w 6"/>
                  <a:gd name="T25" fmla="*/ 0 h 46"/>
                  <a:gd name="T26" fmla="*/ 3 w 6"/>
                  <a:gd name="T27" fmla="*/ 0 h 46"/>
                  <a:gd name="T28" fmla="*/ 4 w 6"/>
                  <a:gd name="T29" fmla="*/ 0 h 46"/>
                  <a:gd name="T30" fmla="*/ 5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5" y="45"/>
                      <a:pt x="5" y="46"/>
                    </a:cubicBezTo>
                    <a:cubicBezTo>
                      <a:pt x="5" y="46"/>
                      <a:pt x="5" y="46"/>
                      <a:pt x="4" y="46"/>
                    </a:cubicBezTo>
                    <a:cubicBezTo>
                      <a:pt x="4" y="46"/>
                      <a:pt x="3" y="46"/>
                      <a:pt x="3" y="46"/>
                    </a:cubicBezTo>
                    <a:cubicBezTo>
                      <a:pt x="2" y="46"/>
                      <a:pt x="2" y="46"/>
                      <a:pt x="1" y="46"/>
                    </a:cubicBezTo>
                    <a:cubicBezTo>
                      <a:pt x="1" y="46"/>
                      <a:pt x="1" y="46"/>
                      <a:pt x="0" y="46"/>
                    </a:cubicBezTo>
                    <a:cubicBezTo>
                      <a:pt x="0" y="45"/>
                      <a:pt x="0" y="45"/>
                      <a:pt x="0" y="45"/>
                    </a:cubicBezTo>
                    <a:cubicBezTo>
                      <a:pt x="0" y="45"/>
                      <a:pt x="0" y="45"/>
                      <a:pt x="0" y="45"/>
                    </a:cubicBezTo>
                    <a:cubicBezTo>
                      <a:pt x="0" y="1"/>
                      <a:pt x="0" y="1"/>
                      <a:pt x="0" y="1"/>
                    </a:cubicBezTo>
                    <a:cubicBezTo>
                      <a:pt x="0" y="1"/>
                      <a:pt x="0" y="1"/>
                      <a:pt x="0" y="1"/>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6" y="0"/>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9" name="Freeform 718">
                <a:extLst>
                  <a:ext uri="{FF2B5EF4-FFF2-40B4-BE49-F238E27FC236}">
                    <a16:creationId xmlns:a16="http://schemas.microsoft.com/office/drawing/2014/main" id="{F26D9B0B-9410-4D4D-B424-3693DE8B1B56}"/>
                  </a:ext>
                </a:extLst>
              </p:cNvPr>
              <p:cNvSpPr>
                <a:spLocks noEditPoints="1"/>
              </p:cNvSpPr>
              <p:nvPr userDrawn="1"/>
            </p:nvSpPr>
            <p:spPr bwMode="auto">
              <a:xfrm>
                <a:off x="6319" y="3641"/>
                <a:ext cx="29" cy="35"/>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5 w 39"/>
                  <a:gd name="T11" fmla="*/ 46 h 46"/>
                  <a:gd name="T12" fmla="*/ 34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5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6 w 39"/>
                  <a:gd name="T41" fmla="*/ 1 h 46"/>
                  <a:gd name="T42" fmla="*/ 16 w 39"/>
                  <a:gd name="T43" fmla="*/ 1 h 46"/>
                  <a:gd name="T44" fmla="*/ 17 w 39"/>
                  <a:gd name="T45" fmla="*/ 0 h 46"/>
                  <a:gd name="T46" fmla="*/ 18 w 39"/>
                  <a:gd name="T47" fmla="*/ 0 h 46"/>
                  <a:gd name="T48" fmla="*/ 20 w 39"/>
                  <a:gd name="T49" fmla="*/ 0 h 46"/>
                  <a:gd name="T50" fmla="*/ 21 w 39"/>
                  <a:gd name="T51" fmla="*/ 0 h 46"/>
                  <a:gd name="T52" fmla="*/ 23 w 39"/>
                  <a:gd name="T53" fmla="*/ 0 h 46"/>
                  <a:gd name="T54" fmla="*/ 23 w 39"/>
                  <a:gd name="T55" fmla="*/ 1 h 46"/>
                  <a:gd name="T56" fmla="*/ 24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6"/>
                      <a:pt x="38" y="46"/>
                      <a:pt x="38" y="46"/>
                    </a:cubicBezTo>
                    <a:cubicBezTo>
                      <a:pt x="38" y="46"/>
                      <a:pt x="37" y="46"/>
                      <a:pt x="36" y="46"/>
                    </a:cubicBezTo>
                    <a:cubicBezTo>
                      <a:pt x="36" y="46"/>
                      <a:pt x="35" y="46"/>
                      <a:pt x="35" y="46"/>
                    </a:cubicBezTo>
                    <a:cubicBezTo>
                      <a:pt x="34" y="46"/>
                      <a:pt x="34" y="46"/>
                      <a:pt x="34" y="46"/>
                    </a:cubicBezTo>
                    <a:cubicBezTo>
                      <a:pt x="33" y="46"/>
                      <a:pt x="33" y="45"/>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6" y="45"/>
                      <a:pt x="5" y="46"/>
                    </a:cubicBezTo>
                    <a:cubicBezTo>
                      <a:pt x="5" y="46"/>
                      <a:pt x="5" y="46"/>
                      <a:pt x="5" y="46"/>
                    </a:cubicBezTo>
                    <a:cubicBezTo>
                      <a:pt x="4" y="46"/>
                      <a:pt x="4" y="46"/>
                      <a:pt x="3" y="46"/>
                    </a:cubicBezTo>
                    <a:cubicBezTo>
                      <a:pt x="2" y="46"/>
                      <a:pt x="2" y="46"/>
                      <a:pt x="1" y="46"/>
                    </a:cubicBezTo>
                    <a:cubicBezTo>
                      <a:pt x="1" y="46"/>
                      <a:pt x="1" y="46"/>
                      <a:pt x="0" y="45"/>
                    </a:cubicBezTo>
                    <a:cubicBezTo>
                      <a:pt x="0" y="45"/>
                      <a:pt x="0" y="45"/>
                      <a:pt x="0" y="45"/>
                    </a:cubicBezTo>
                    <a:cubicBezTo>
                      <a:pt x="0" y="44"/>
                      <a:pt x="0" y="44"/>
                      <a:pt x="0" y="43"/>
                    </a:cubicBezTo>
                    <a:cubicBezTo>
                      <a:pt x="16" y="1"/>
                      <a:pt x="16" y="1"/>
                      <a:pt x="16" y="1"/>
                    </a:cubicBezTo>
                    <a:cubicBezTo>
                      <a:pt x="16" y="1"/>
                      <a:pt x="16" y="1"/>
                      <a:pt x="16" y="1"/>
                    </a:cubicBezTo>
                    <a:cubicBezTo>
                      <a:pt x="16" y="0"/>
                      <a:pt x="16" y="0"/>
                      <a:pt x="17" y="0"/>
                    </a:cubicBezTo>
                    <a:cubicBezTo>
                      <a:pt x="17" y="0"/>
                      <a:pt x="17" y="0"/>
                      <a:pt x="18" y="0"/>
                    </a:cubicBezTo>
                    <a:cubicBezTo>
                      <a:pt x="18" y="0"/>
                      <a:pt x="19" y="0"/>
                      <a:pt x="20" y="0"/>
                    </a:cubicBezTo>
                    <a:cubicBezTo>
                      <a:pt x="20" y="0"/>
                      <a:pt x="21" y="0"/>
                      <a:pt x="21" y="0"/>
                    </a:cubicBezTo>
                    <a:cubicBezTo>
                      <a:pt x="22" y="0"/>
                      <a:pt x="22" y="0"/>
                      <a:pt x="23" y="0"/>
                    </a:cubicBezTo>
                    <a:cubicBezTo>
                      <a:pt x="23" y="0"/>
                      <a:pt x="23" y="0"/>
                      <a:pt x="23" y="1"/>
                    </a:cubicBezTo>
                    <a:cubicBezTo>
                      <a:pt x="23" y="1"/>
                      <a:pt x="24" y="1"/>
                      <a:pt x="24"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0" name="Freeform 719">
                <a:extLst>
                  <a:ext uri="{FF2B5EF4-FFF2-40B4-BE49-F238E27FC236}">
                    <a16:creationId xmlns:a16="http://schemas.microsoft.com/office/drawing/2014/main" id="{176A7979-23D5-4B84-9C42-4F237F4609F2}"/>
                  </a:ext>
                </a:extLst>
              </p:cNvPr>
              <p:cNvSpPr>
                <a:spLocks/>
              </p:cNvSpPr>
              <p:nvPr userDrawn="1"/>
            </p:nvSpPr>
            <p:spPr bwMode="auto">
              <a:xfrm>
                <a:off x="6313" y="3748"/>
                <a:ext cx="27" cy="35"/>
              </a:xfrm>
              <a:custGeom>
                <a:avLst/>
                <a:gdLst>
                  <a:gd name="T0" fmla="*/ 37 w 37"/>
                  <a:gd name="T1" fmla="*/ 7 h 47"/>
                  <a:gd name="T2" fmla="*/ 37 w 37"/>
                  <a:gd name="T3" fmla="*/ 8 h 47"/>
                  <a:gd name="T4" fmla="*/ 37 w 37"/>
                  <a:gd name="T5" fmla="*/ 9 h 47"/>
                  <a:gd name="T6" fmla="*/ 37 w 37"/>
                  <a:gd name="T7" fmla="*/ 9 h 47"/>
                  <a:gd name="T8" fmla="*/ 36 w 37"/>
                  <a:gd name="T9" fmla="*/ 9 h 47"/>
                  <a:gd name="T10" fmla="*/ 35 w 37"/>
                  <a:gd name="T11" fmla="*/ 9 h 47"/>
                  <a:gd name="T12" fmla="*/ 32 w 37"/>
                  <a:gd name="T13" fmla="*/ 7 h 47"/>
                  <a:gd name="T14" fmla="*/ 28 w 37"/>
                  <a:gd name="T15" fmla="*/ 6 h 47"/>
                  <a:gd name="T16" fmla="*/ 23 w 37"/>
                  <a:gd name="T17" fmla="*/ 5 h 47"/>
                  <a:gd name="T18" fmla="*/ 16 w 37"/>
                  <a:gd name="T19" fmla="*/ 6 h 47"/>
                  <a:gd name="T20" fmla="*/ 11 w 37"/>
                  <a:gd name="T21" fmla="*/ 10 h 47"/>
                  <a:gd name="T22" fmla="*/ 8 w 37"/>
                  <a:gd name="T23" fmla="*/ 16 h 47"/>
                  <a:gd name="T24" fmla="*/ 7 w 37"/>
                  <a:gd name="T25" fmla="*/ 23 h 47"/>
                  <a:gd name="T26" fmla="*/ 8 w 37"/>
                  <a:gd name="T27" fmla="*/ 31 h 47"/>
                  <a:gd name="T28" fmla="*/ 11 w 37"/>
                  <a:gd name="T29" fmla="*/ 37 h 47"/>
                  <a:gd name="T30" fmla="*/ 16 w 37"/>
                  <a:gd name="T31" fmla="*/ 40 h 47"/>
                  <a:gd name="T32" fmla="*/ 23 w 37"/>
                  <a:gd name="T33" fmla="*/ 41 h 47"/>
                  <a:gd name="T34" fmla="*/ 27 w 37"/>
                  <a:gd name="T35" fmla="*/ 41 h 47"/>
                  <a:gd name="T36" fmla="*/ 31 w 37"/>
                  <a:gd name="T37" fmla="*/ 39 h 47"/>
                  <a:gd name="T38" fmla="*/ 31 w 37"/>
                  <a:gd name="T39" fmla="*/ 26 h 47"/>
                  <a:gd name="T40" fmla="*/ 21 w 37"/>
                  <a:gd name="T41" fmla="*/ 26 h 47"/>
                  <a:gd name="T42" fmla="*/ 20 w 37"/>
                  <a:gd name="T43" fmla="*/ 26 h 47"/>
                  <a:gd name="T44" fmla="*/ 19 w 37"/>
                  <a:gd name="T45" fmla="*/ 24 h 47"/>
                  <a:gd name="T46" fmla="*/ 19 w 37"/>
                  <a:gd name="T47" fmla="*/ 23 h 47"/>
                  <a:gd name="T48" fmla="*/ 20 w 37"/>
                  <a:gd name="T49" fmla="*/ 22 h 47"/>
                  <a:gd name="T50" fmla="*/ 20 w 37"/>
                  <a:gd name="T51" fmla="*/ 21 h 47"/>
                  <a:gd name="T52" fmla="*/ 21 w 37"/>
                  <a:gd name="T53" fmla="*/ 21 h 47"/>
                  <a:gd name="T54" fmla="*/ 35 w 37"/>
                  <a:gd name="T55" fmla="*/ 21 h 47"/>
                  <a:gd name="T56" fmla="*/ 36 w 37"/>
                  <a:gd name="T57" fmla="*/ 21 h 47"/>
                  <a:gd name="T58" fmla="*/ 36 w 37"/>
                  <a:gd name="T59" fmla="*/ 22 h 47"/>
                  <a:gd name="T60" fmla="*/ 37 w 37"/>
                  <a:gd name="T61" fmla="*/ 23 h 47"/>
                  <a:gd name="T62" fmla="*/ 37 w 37"/>
                  <a:gd name="T63" fmla="*/ 24 h 47"/>
                  <a:gd name="T64" fmla="*/ 37 w 37"/>
                  <a:gd name="T65" fmla="*/ 41 h 47"/>
                  <a:gd name="T66" fmla="*/ 37 w 37"/>
                  <a:gd name="T67" fmla="*/ 43 h 47"/>
                  <a:gd name="T68" fmla="*/ 35 w 37"/>
                  <a:gd name="T69" fmla="*/ 44 h 47"/>
                  <a:gd name="T70" fmla="*/ 33 w 37"/>
                  <a:gd name="T71" fmla="*/ 45 h 47"/>
                  <a:gd name="T72" fmla="*/ 30 w 37"/>
                  <a:gd name="T73" fmla="*/ 46 h 47"/>
                  <a:gd name="T74" fmla="*/ 26 w 37"/>
                  <a:gd name="T75" fmla="*/ 47 h 47"/>
                  <a:gd name="T76" fmla="*/ 23 w 37"/>
                  <a:gd name="T77" fmla="*/ 47 h 47"/>
                  <a:gd name="T78" fmla="*/ 13 w 37"/>
                  <a:gd name="T79" fmla="*/ 45 h 47"/>
                  <a:gd name="T80" fmla="*/ 6 w 37"/>
                  <a:gd name="T81" fmla="*/ 40 h 47"/>
                  <a:gd name="T82" fmla="*/ 2 w 37"/>
                  <a:gd name="T83" fmla="*/ 33 h 47"/>
                  <a:gd name="T84" fmla="*/ 0 w 37"/>
                  <a:gd name="T85" fmla="*/ 24 h 47"/>
                  <a:gd name="T86" fmla="*/ 2 w 37"/>
                  <a:gd name="T87" fmla="*/ 14 h 47"/>
                  <a:gd name="T88" fmla="*/ 6 w 37"/>
                  <a:gd name="T89" fmla="*/ 6 h 47"/>
                  <a:gd name="T90" fmla="*/ 14 w 37"/>
                  <a:gd name="T91" fmla="*/ 2 h 47"/>
                  <a:gd name="T92" fmla="*/ 23 w 37"/>
                  <a:gd name="T93" fmla="*/ 0 h 47"/>
                  <a:gd name="T94" fmla="*/ 28 w 37"/>
                  <a:gd name="T95" fmla="*/ 0 h 47"/>
                  <a:gd name="T96" fmla="*/ 32 w 37"/>
                  <a:gd name="T97" fmla="*/ 1 h 47"/>
                  <a:gd name="T98" fmla="*/ 35 w 37"/>
                  <a:gd name="T99" fmla="*/ 3 h 47"/>
                  <a:gd name="T100" fmla="*/ 36 w 37"/>
                  <a:gd name="T101" fmla="*/ 4 h 47"/>
                  <a:gd name="T102" fmla="*/ 37 w 37"/>
                  <a:gd name="T103" fmla="*/ 5 h 47"/>
                  <a:gd name="T104" fmla="*/ 37 w 37"/>
                  <a:gd name="T105"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7">
                    <a:moveTo>
                      <a:pt x="37" y="7"/>
                    </a:moveTo>
                    <a:cubicBezTo>
                      <a:pt x="37" y="7"/>
                      <a:pt x="37" y="8"/>
                      <a:pt x="37" y="8"/>
                    </a:cubicBezTo>
                    <a:cubicBezTo>
                      <a:pt x="37" y="8"/>
                      <a:pt x="37" y="9"/>
                      <a:pt x="37" y="9"/>
                    </a:cubicBezTo>
                    <a:cubicBezTo>
                      <a:pt x="37" y="9"/>
                      <a:pt x="37" y="9"/>
                      <a:pt x="37" y="9"/>
                    </a:cubicBezTo>
                    <a:cubicBezTo>
                      <a:pt x="36" y="9"/>
                      <a:pt x="36" y="9"/>
                      <a:pt x="36" y="9"/>
                    </a:cubicBezTo>
                    <a:cubicBezTo>
                      <a:pt x="36" y="9"/>
                      <a:pt x="35" y="9"/>
                      <a:pt x="35" y="9"/>
                    </a:cubicBezTo>
                    <a:cubicBezTo>
                      <a:pt x="34" y="8"/>
                      <a:pt x="33" y="8"/>
                      <a:pt x="32" y="7"/>
                    </a:cubicBezTo>
                    <a:cubicBezTo>
                      <a:pt x="31" y="7"/>
                      <a:pt x="30" y="6"/>
                      <a:pt x="28" y="6"/>
                    </a:cubicBezTo>
                    <a:cubicBezTo>
                      <a:pt x="27" y="5"/>
                      <a:pt x="25" y="5"/>
                      <a:pt x="23" y="5"/>
                    </a:cubicBezTo>
                    <a:cubicBezTo>
                      <a:pt x="20" y="5"/>
                      <a:pt x="18" y="6"/>
                      <a:pt x="16" y="6"/>
                    </a:cubicBezTo>
                    <a:cubicBezTo>
                      <a:pt x="14" y="7"/>
                      <a:pt x="12" y="9"/>
                      <a:pt x="11" y="10"/>
                    </a:cubicBezTo>
                    <a:cubicBezTo>
                      <a:pt x="10" y="12"/>
                      <a:pt x="8" y="14"/>
                      <a:pt x="8" y="16"/>
                    </a:cubicBezTo>
                    <a:cubicBezTo>
                      <a:pt x="7" y="18"/>
                      <a:pt x="7" y="21"/>
                      <a:pt x="7" y="23"/>
                    </a:cubicBezTo>
                    <a:cubicBezTo>
                      <a:pt x="7" y="26"/>
                      <a:pt x="7" y="29"/>
                      <a:pt x="8" y="31"/>
                    </a:cubicBezTo>
                    <a:cubicBezTo>
                      <a:pt x="9" y="33"/>
                      <a:pt x="10" y="35"/>
                      <a:pt x="11" y="37"/>
                    </a:cubicBezTo>
                    <a:cubicBezTo>
                      <a:pt x="13" y="38"/>
                      <a:pt x="14" y="39"/>
                      <a:pt x="16" y="40"/>
                    </a:cubicBezTo>
                    <a:cubicBezTo>
                      <a:pt x="18" y="41"/>
                      <a:pt x="20" y="41"/>
                      <a:pt x="23" y="41"/>
                    </a:cubicBezTo>
                    <a:cubicBezTo>
                      <a:pt x="24" y="41"/>
                      <a:pt x="26" y="41"/>
                      <a:pt x="27" y="41"/>
                    </a:cubicBezTo>
                    <a:cubicBezTo>
                      <a:pt x="29" y="41"/>
                      <a:pt x="30" y="40"/>
                      <a:pt x="31" y="39"/>
                    </a:cubicBezTo>
                    <a:cubicBezTo>
                      <a:pt x="31" y="26"/>
                      <a:pt x="31" y="26"/>
                      <a:pt x="31" y="26"/>
                    </a:cubicBezTo>
                    <a:cubicBezTo>
                      <a:pt x="21" y="26"/>
                      <a:pt x="21" y="26"/>
                      <a:pt x="21" y="26"/>
                    </a:cubicBezTo>
                    <a:cubicBezTo>
                      <a:pt x="20" y="26"/>
                      <a:pt x="20" y="26"/>
                      <a:pt x="20" y="26"/>
                    </a:cubicBezTo>
                    <a:cubicBezTo>
                      <a:pt x="19" y="25"/>
                      <a:pt x="19" y="25"/>
                      <a:pt x="19" y="24"/>
                    </a:cubicBezTo>
                    <a:cubicBezTo>
                      <a:pt x="19" y="23"/>
                      <a:pt x="19" y="23"/>
                      <a:pt x="19" y="23"/>
                    </a:cubicBezTo>
                    <a:cubicBezTo>
                      <a:pt x="19" y="22"/>
                      <a:pt x="20" y="22"/>
                      <a:pt x="20" y="22"/>
                    </a:cubicBezTo>
                    <a:cubicBezTo>
                      <a:pt x="20" y="22"/>
                      <a:pt x="20" y="21"/>
                      <a:pt x="20" y="21"/>
                    </a:cubicBezTo>
                    <a:cubicBezTo>
                      <a:pt x="20" y="21"/>
                      <a:pt x="20" y="21"/>
                      <a:pt x="21" y="21"/>
                    </a:cubicBezTo>
                    <a:cubicBezTo>
                      <a:pt x="35" y="21"/>
                      <a:pt x="35" y="21"/>
                      <a:pt x="35" y="21"/>
                    </a:cubicBezTo>
                    <a:cubicBezTo>
                      <a:pt x="35" y="21"/>
                      <a:pt x="36" y="21"/>
                      <a:pt x="36" y="21"/>
                    </a:cubicBezTo>
                    <a:cubicBezTo>
                      <a:pt x="36" y="21"/>
                      <a:pt x="36" y="22"/>
                      <a:pt x="36" y="22"/>
                    </a:cubicBezTo>
                    <a:cubicBezTo>
                      <a:pt x="37" y="22"/>
                      <a:pt x="37" y="22"/>
                      <a:pt x="37" y="23"/>
                    </a:cubicBezTo>
                    <a:cubicBezTo>
                      <a:pt x="37" y="23"/>
                      <a:pt x="37" y="23"/>
                      <a:pt x="37" y="24"/>
                    </a:cubicBezTo>
                    <a:cubicBezTo>
                      <a:pt x="37" y="41"/>
                      <a:pt x="37" y="41"/>
                      <a:pt x="37" y="41"/>
                    </a:cubicBezTo>
                    <a:cubicBezTo>
                      <a:pt x="37" y="42"/>
                      <a:pt x="37" y="42"/>
                      <a:pt x="37" y="43"/>
                    </a:cubicBezTo>
                    <a:cubicBezTo>
                      <a:pt x="37" y="43"/>
                      <a:pt x="36" y="43"/>
                      <a:pt x="35" y="44"/>
                    </a:cubicBezTo>
                    <a:cubicBezTo>
                      <a:pt x="35" y="44"/>
                      <a:pt x="34" y="44"/>
                      <a:pt x="33" y="45"/>
                    </a:cubicBezTo>
                    <a:cubicBezTo>
                      <a:pt x="32" y="45"/>
                      <a:pt x="31" y="46"/>
                      <a:pt x="30" y="46"/>
                    </a:cubicBezTo>
                    <a:cubicBezTo>
                      <a:pt x="28" y="46"/>
                      <a:pt x="27" y="46"/>
                      <a:pt x="26" y="47"/>
                    </a:cubicBezTo>
                    <a:cubicBezTo>
                      <a:pt x="25" y="47"/>
                      <a:pt x="24" y="47"/>
                      <a:pt x="23" y="47"/>
                    </a:cubicBezTo>
                    <a:cubicBezTo>
                      <a:pt x="19" y="47"/>
                      <a:pt x="16" y="46"/>
                      <a:pt x="13" y="45"/>
                    </a:cubicBezTo>
                    <a:cubicBezTo>
                      <a:pt x="10" y="44"/>
                      <a:pt x="8" y="42"/>
                      <a:pt x="6" y="40"/>
                    </a:cubicBezTo>
                    <a:cubicBezTo>
                      <a:pt x="4" y="38"/>
                      <a:pt x="3" y="36"/>
                      <a:pt x="2" y="33"/>
                    </a:cubicBezTo>
                    <a:cubicBezTo>
                      <a:pt x="1" y="30"/>
                      <a:pt x="0" y="27"/>
                      <a:pt x="0" y="24"/>
                    </a:cubicBezTo>
                    <a:cubicBezTo>
                      <a:pt x="0" y="20"/>
                      <a:pt x="1" y="17"/>
                      <a:pt x="2" y="14"/>
                    </a:cubicBezTo>
                    <a:cubicBezTo>
                      <a:pt x="3" y="11"/>
                      <a:pt x="4" y="9"/>
                      <a:pt x="6" y="6"/>
                    </a:cubicBezTo>
                    <a:cubicBezTo>
                      <a:pt x="8" y="4"/>
                      <a:pt x="11" y="3"/>
                      <a:pt x="14" y="2"/>
                    </a:cubicBezTo>
                    <a:cubicBezTo>
                      <a:pt x="16" y="1"/>
                      <a:pt x="19" y="0"/>
                      <a:pt x="23" y="0"/>
                    </a:cubicBezTo>
                    <a:cubicBezTo>
                      <a:pt x="25" y="0"/>
                      <a:pt x="26" y="0"/>
                      <a:pt x="28" y="0"/>
                    </a:cubicBezTo>
                    <a:cubicBezTo>
                      <a:pt x="29" y="1"/>
                      <a:pt x="31" y="1"/>
                      <a:pt x="32" y="1"/>
                    </a:cubicBezTo>
                    <a:cubicBezTo>
                      <a:pt x="33" y="2"/>
                      <a:pt x="34" y="2"/>
                      <a:pt x="35" y="3"/>
                    </a:cubicBezTo>
                    <a:cubicBezTo>
                      <a:pt x="36" y="3"/>
                      <a:pt x="36" y="4"/>
                      <a:pt x="36" y="4"/>
                    </a:cubicBezTo>
                    <a:cubicBezTo>
                      <a:pt x="37" y="4"/>
                      <a:pt x="37" y="5"/>
                      <a:pt x="37" y="5"/>
                    </a:cubicBezTo>
                    <a:cubicBezTo>
                      <a:pt x="37" y="5"/>
                      <a:pt x="37" y="6"/>
                      <a:pt x="37" y="7"/>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1" name="Freeform 720">
                <a:extLst>
                  <a:ext uri="{FF2B5EF4-FFF2-40B4-BE49-F238E27FC236}">
                    <a16:creationId xmlns:a16="http://schemas.microsoft.com/office/drawing/2014/main" id="{9B26F0D2-D0FB-4109-A339-CBF6452F153B}"/>
                  </a:ext>
                </a:extLst>
              </p:cNvPr>
              <p:cNvSpPr>
                <a:spLocks noEditPoints="1"/>
              </p:cNvSpPr>
              <p:nvPr userDrawn="1"/>
            </p:nvSpPr>
            <p:spPr bwMode="auto">
              <a:xfrm>
                <a:off x="6349" y="3749"/>
                <a:ext cx="23" cy="34"/>
              </a:xfrm>
              <a:custGeom>
                <a:avLst/>
                <a:gdLst>
                  <a:gd name="T0" fmla="*/ 30 w 30"/>
                  <a:gd name="T1" fmla="*/ 44 h 45"/>
                  <a:gd name="T2" fmla="*/ 30 w 30"/>
                  <a:gd name="T3" fmla="*/ 45 h 45"/>
                  <a:gd name="T4" fmla="*/ 29 w 30"/>
                  <a:gd name="T5" fmla="*/ 45 h 45"/>
                  <a:gd name="T6" fmla="*/ 28 w 30"/>
                  <a:gd name="T7" fmla="*/ 45 h 45"/>
                  <a:gd name="T8" fmla="*/ 27 w 30"/>
                  <a:gd name="T9" fmla="*/ 45 h 45"/>
                  <a:gd name="T10" fmla="*/ 25 w 30"/>
                  <a:gd name="T11" fmla="*/ 45 h 45"/>
                  <a:gd name="T12" fmla="*/ 24 w 30"/>
                  <a:gd name="T13" fmla="*/ 45 h 45"/>
                  <a:gd name="T14" fmla="*/ 24 w 30"/>
                  <a:gd name="T15" fmla="*/ 45 h 45"/>
                  <a:gd name="T16" fmla="*/ 23 w 30"/>
                  <a:gd name="T17" fmla="*/ 44 h 45"/>
                  <a:gd name="T18" fmla="*/ 19 w 30"/>
                  <a:gd name="T19" fmla="*/ 33 h 45"/>
                  <a:gd name="T20" fmla="*/ 18 w 30"/>
                  <a:gd name="T21" fmla="*/ 30 h 45"/>
                  <a:gd name="T22" fmla="*/ 16 w 30"/>
                  <a:gd name="T23" fmla="*/ 27 h 45"/>
                  <a:gd name="T24" fmla="*/ 13 w 30"/>
                  <a:gd name="T25" fmla="*/ 25 h 45"/>
                  <a:gd name="T26" fmla="*/ 10 w 30"/>
                  <a:gd name="T27" fmla="*/ 25 h 45"/>
                  <a:gd name="T28" fmla="*/ 6 w 30"/>
                  <a:gd name="T29" fmla="*/ 25 h 45"/>
                  <a:gd name="T30" fmla="*/ 6 w 30"/>
                  <a:gd name="T31" fmla="*/ 44 h 45"/>
                  <a:gd name="T32" fmla="*/ 5 w 30"/>
                  <a:gd name="T33" fmla="*/ 45 h 45"/>
                  <a:gd name="T34" fmla="*/ 5 w 30"/>
                  <a:gd name="T35" fmla="*/ 45 h 45"/>
                  <a:gd name="T36" fmla="*/ 4 w 30"/>
                  <a:gd name="T37" fmla="*/ 45 h 45"/>
                  <a:gd name="T38" fmla="*/ 3 w 30"/>
                  <a:gd name="T39" fmla="*/ 45 h 45"/>
                  <a:gd name="T40" fmla="*/ 1 w 30"/>
                  <a:gd name="T41" fmla="*/ 45 h 45"/>
                  <a:gd name="T42" fmla="*/ 0 w 30"/>
                  <a:gd name="T43" fmla="*/ 45 h 45"/>
                  <a:gd name="T44" fmla="*/ 0 w 30"/>
                  <a:gd name="T45" fmla="*/ 45 h 45"/>
                  <a:gd name="T46" fmla="*/ 0 w 30"/>
                  <a:gd name="T47" fmla="*/ 44 h 45"/>
                  <a:gd name="T48" fmla="*/ 0 w 30"/>
                  <a:gd name="T49" fmla="*/ 2 h 45"/>
                  <a:gd name="T50" fmla="*/ 0 w 30"/>
                  <a:gd name="T51" fmla="*/ 0 h 45"/>
                  <a:gd name="T52" fmla="*/ 2 w 30"/>
                  <a:gd name="T53" fmla="*/ 0 h 45"/>
                  <a:gd name="T54" fmla="*/ 11 w 30"/>
                  <a:gd name="T55" fmla="*/ 0 h 45"/>
                  <a:gd name="T56" fmla="*/ 14 w 30"/>
                  <a:gd name="T57" fmla="*/ 0 h 45"/>
                  <a:gd name="T58" fmla="*/ 16 w 30"/>
                  <a:gd name="T59" fmla="*/ 0 h 45"/>
                  <a:gd name="T60" fmla="*/ 21 w 30"/>
                  <a:gd name="T61" fmla="*/ 1 h 45"/>
                  <a:gd name="T62" fmla="*/ 24 w 30"/>
                  <a:gd name="T63" fmla="*/ 4 h 45"/>
                  <a:gd name="T64" fmla="*/ 26 w 30"/>
                  <a:gd name="T65" fmla="*/ 7 h 45"/>
                  <a:gd name="T66" fmla="*/ 27 w 30"/>
                  <a:gd name="T67" fmla="*/ 12 h 45"/>
                  <a:gd name="T68" fmla="*/ 27 w 30"/>
                  <a:gd name="T69" fmla="*/ 16 h 45"/>
                  <a:gd name="T70" fmla="*/ 25 w 30"/>
                  <a:gd name="T71" fmla="*/ 19 h 45"/>
                  <a:gd name="T72" fmla="*/ 22 w 30"/>
                  <a:gd name="T73" fmla="*/ 21 h 45"/>
                  <a:gd name="T74" fmla="*/ 18 w 30"/>
                  <a:gd name="T75" fmla="*/ 23 h 45"/>
                  <a:gd name="T76" fmla="*/ 20 w 30"/>
                  <a:gd name="T77" fmla="*/ 24 h 45"/>
                  <a:gd name="T78" fmla="*/ 22 w 30"/>
                  <a:gd name="T79" fmla="*/ 26 h 45"/>
                  <a:gd name="T80" fmla="*/ 24 w 30"/>
                  <a:gd name="T81" fmla="*/ 28 h 45"/>
                  <a:gd name="T82" fmla="*/ 25 w 30"/>
                  <a:gd name="T83" fmla="*/ 32 h 45"/>
                  <a:gd name="T84" fmla="*/ 29 w 30"/>
                  <a:gd name="T85" fmla="*/ 42 h 45"/>
                  <a:gd name="T86" fmla="*/ 30 w 30"/>
                  <a:gd name="T87" fmla="*/ 43 h 45"/>
                  <a:gd name="T88" fmla="*/ 30 w 30"/>
                  <a:gd name="T89" fmla="*/ 44 h 45"/>
                  <a:gd name="T90" fmla="*/ 21 w 30"/>
                  <a:gd name="T91" fmla="*/ 12 h 45"/>
                  <a:gd name="T92" fmla="*/ 20 w 30"/>
                  <a:gd name="T93" fmla="*/ 8 h 45"/>
                  <a:gd name="T94" fmla="*/ 16 w 30"/>
                  <a:gd name="T95" fmla="*/ 5 h 45"/>
                  <a:gd name="T96" fmla="*/ 14 w 30"/>
                  <a:gd name="T97" fmla="*/ 5 h 45"/>
                  <a:gd name="T98" fmla="*/ 11 w 30"/>
                  <a:gd name="T99" fmla="*/ 5 h 45"/>
                  <a:gd name="T100" fmla="*/ 6 w 30"/>
                  <a:gd name="T101" fmla="*/ 5 h 45"/>
                  <a:gd name="T102" fmla="*/ 6 w 30"/>
                  <a:gd name="T103" fmla="*/ 20 h 45"/>
                  <a:gd name="T104" fmla="*/ 11 w 30"/>
                  <a:gd name="T105" fmla="*/ 20 h 45"/>
                  <a:gd name="T106" fmla="*/ 16 w 30"/>
                  <a:gd name="T107" fmla="*/ 19 h 45"/>
                  <a:gd name="T108" fmla="*/ 18 w 30"/>
                  <a:gd name="T109" fmla="*/ 18 h 45"/>
                  <a:gd name="T110" fmla="*/ 20 w 30"/>
                  <a:gd name="T111" fmla="*/ 15 h 45"/>
                  <a:gd name="T112" fmla="*/ 21 w 30"/>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5">
                    <a:moveTo>
                      <a:pt x="30" y="44"/>
                    </a:moveTo>
                    <a:cubicBezTo>
                      <a:pt x="30" y="44"/>
                      <a:pt x="30" y="45"/>
                      <a:pt x="30" y="45"/>
                    </a:cubicBezTo>
                    <a:cubicBezTo>
                      <a:pt x="30" y="45"/>
                      <a:pt x="30" y="45"/>
                      <a:pt x="29" y="45"/>
                    </a:cubicBezTo>
                    <a:cubicBezTo>
                      <a:pt x="29" y="45"/>
                      <a:pt x="29" y="45"/>
                      <a:pt x="28" y="45"/>
                    </a:cubicBezTo>
                    <a:cubicBezTo>
                      <a:pt x="28" y="45"/>
                      <a:pt x="27" y="45"/>
                      <a:pt x="27" y="45"/>
                    </a:cubicBezTo>
                    <a:cubicBezTo>
                      <a:pt x="26" y="45"/>
                      <a:pt x="26" y="45"/>
                      <a:pt x="25" y="45"/>
                    </a:cubicBezTo>
                    <a:cubicBezTo>
                      <a:pt x="25" y="45"/>
                      <a:pt x="24" y="45"/>
                      <a:pt x="24" y="45"/>
                    </a:cubicBezTo>
                    <a:cubicBezTo>
                      <a:pt x="24" y="45"/>
                      <a:pt x="24" y="45"/>
                      <a:pt x="24" y="45"/>
                    </a:cubicBezTo>
                    <a:cubicBezTo>
                      <a:pt x="24" y="44"/>
                      <a:pt x="23" y="44"/>
                      <a:pt x="23" y="44"/>
                    </a:cubicBezTo>
                    <a:cubicBezTo>
                      <a:pt x="19" y="33"/>
                      <a:pt x="19" y="33"/>
                      <a:pt x="19" y="33"/>
                    </a:cubicBezTo>
                    <a:cubicBezTo>
                      <a:pt x="19" y="32"/>
                      <a:pt x="18" y="31"/>
                      <a:pt x="18" y="30"/>
                    </a:cubicBezTo>
                    <a:cubicBezTo>
                      <a:pt x="17" y="29"/>
                      <a:pt x="16" y="28"/>
                      <a:pt x="16" y="27"/>
                    </a:cubicBezTo>
                    <a:cubicBezTo>
                      <a:pt x="15" y="26"/>
                      <a:pt x="14" y="26"/>
                      <a:pt x="13" y="25"/>
                    </a:cubicBezTo>
                    <a:cubicBezTo>
                      <a:pt x="12" y="25"/>
                      <a:pt x="11" y="25"/>
                      <a:pt x="10" y="25"/>
                    </a:cubicBezTo>
                    <a:cubicBezTo>
                      <a:pt x="6" y="25"/>
                      <a:pt x="6" y="25"/>
                      <a:pt x="6" y="25"/>
                    </a:cubicBezTo>
                    <a:cubicBezTo>
                      <a:pt x="6" y="44"/>
                      <a:pt x="6" y="44"/>
                      <a:pt x="6" y="44"/>
                    </a:cubicBezTo>
                    <a:cubicBezTo>
                      <a:pt x="6" y="44"/>
                      <a:pt x="5" y="45"/>
                      <a:pt x="5" y="45"/>
                    </a:cubicBezTo>
                    <a:cubicBezTo>
                      <a:pt x="5" y="45"/>
                      <a:pt x="5" y="45"/>
                      <a:pt x="5" y="45"/>
                    </a:cubicBezTo>
                    <a:cubicBezTo>
                      <a:pt x="5" y="45"/>
                      <a:pt x="4" y="45"/>
                      <a:pt x="4" y="45"/>
                    </a:cubicBezTo>
                    <a:cubicBezTo>
                      <a:pt x="4" y="45"/>
                      <a:pt x="3" y="45"/>
                      <a:pt x="3" y="45"/>
                    </a:cubicBezTo>
                    <a:cubicBezTo>
                      <a:pt x="2" y="45"/>
                      <a:pt x="1" y="45"/>
                      <a:pt x="1" y="45"/>
                    </a:cubicBezTo>
                    <a:cubicBezTo>
                      <a:pt x="1" y="45"/>
                      <a:pt x="0" y="45"/>
                      <a:pt x="0" y="45"/>
                    </a:cubicBezTo>
                    <a:cubicBezTo>
                      <a:pt x="0" y="45"/>
                      <a:pt x="0" y="45"/>
                      <a:pt x="0" y="45"/>
                    </a:cubicBezTo>
                    <a:cubicBezTo>
                      <a:pt x="0" y="45"/>
                      <a:pt x="0" y="44"/>
                      <a:pt x="0" y="44"/>
                    </a:cubicBezTo>
                    <a:cubicBezTo>
                      <a:pt x="0" y="2"/>
                      <a:pt x="0" y="2"/>
                      <a:pt x="0" y="2"/>
                    </a:cubicBezTo>
                    <a:cubicBezTo>
                      <a:pt x="0" y="1"/>
                      <a:pt x="0" y="0"/>
                      <a:pt x="0" y="0"/>
                    </a:cubicBezTo>
                    <a:cubicBezTo>
                      <a:pt x="1" y="0"/>
                      <a:pt x="1" y="0"/>
                      <a:pt x="2" y="0"/>
                    </a:cubicBezTo>
                    <a:cubicBezTo>
                      <a:pt x="11" y="0"/>
                      <a:pt x="11" y="0"/>
                      <a:pt x="11" y="0"/>
                    </a:cubicBezTo>
                    <a:cubicBezTo>
                      <a:pt x="13" y="0"/>
                      <a:pt x="14" y="0"/>
                      <a:pt x="14" y="0"/>
                    </a:cubicBezTo>
                    <a:cubicBezTo>
                      <a:pt x="15" y="0"/>
                      <a:pt x="16" y="0"/>
                      <a:pt x="16" y="0"/>
                    </a:cubicBezTo>
                    <a:cubicBezTo>
                      <a:pt x="18" y="0"/>
                      <a:pt x="20" y="1"/>
                      <a:pt x="21" y="1"/>
                    </a:cubicBezTo>
                    <a:cubicBezTo>
                      <a:pt x="22" y="2"/>
                      <a:pt x="23" y="3"/>
                      <a:pt x="24" y="4"/>
                    </a:cubicBezTo>
                    <a:cubicBezTo>
                      <a:pt x="25" y="5"/>
                      <a:pt x="26" y="6"/>
                      <a:pt x="26" y="7"/>
                    </a:cubicBezTo>
                    <a:cubicBezTo>
                      <a:pt x="27" y="9"/>
                      <a:pt x="27" y="10"/>
                      <a:pt x="27" y="12"/>
                    </a:cubicBezTo>
                    <a:cubicBezTo>
                      <a:pt x="27" y="13"/>
                      <a:pt x="27" y="14"/>
                      <a:pt x="27" y="16"/>
                    </a:cubicBezTo>
                    <a:cubicBezTo>
                      <a:pt x="26" y="17"/>
                      <a:pt x="26" y="18"/>
                      <a:pt x="25" y="19"/>
                    </a:cubicBezTo>
                    <a:cubicBezTo>
                      <a:pt x="24" y="20"/>
                      <a:pt x="23" y="21"/>
                      <a:pt x="22" y="21"/>
                    </a:cubicBezTo>
                    <a:cubicBezTo>
                      <a:pt x="21" y="22"/>
                      <a:pt x="20" y="23"/>
                      <a:pt x="18" y="23"/>
                    </a:cubicBezTo>
                    <a:cubicBezTo>
                      <a:pt x="19" y="23"/>
                      <a:pt x="20" y="24"/>
                      <a:pt x="20" y="24"/>
                    </a:cubicBezTo>
                    <a:cubicBezTo>
                      <a:pt x="21" y="25"/>
                      <a:pt x="22" y="25"/>
                      <a:pt x="22" y="26"/>
                    </a:cubicBezTo>
                    <a:cubicBezTo>
                      <a:pt x="23" y="27"/>
                      <a:pt x="23" y="28"/>
                      <a:pt x="24" y="28"/>
                    </a:cubicBezTo>
                    <a:cubicBezTo>
                      <a:pt x="24" y="29"/>
                      <a:pt x="25" y="30"/>
                      <a:pt x="25" y="32"/>
                    </a:cubicBezTo>
                    <a:cubicBezTo>
                      <a:pt x="29" y="42"/>
                      <a:pt x="29" y="42"/>
                      <a:pt x="29" y="42"/>
                    </a:cubicBezTo>
                    <a:cubicBezTo>
                      <a:pt x="29" y="42"/>
                      <a:pt x="30" y="43"/>
                      <a:pt x="30" y="43"/>
                    </a:cubicBezTo>
                    <a:cubicBezTo>
                      <a:pt x="30" y="44"/>
                      <a:pt x="30" y="44"/>
                      <a:pt x="30" y="44"/>
                    </a:cubicBezTo>
                    <a:close/>
                    <a:moveTo>
                      <a:pt x="21" y="12"/>
                    </a:moveTo>
                    <a:cubicBezTo>
                      <a:pt x="21" y="10"/>
                      <a:pt x="20" y="9"/>
                      <a:pt x="20" y="8"/>
                    </a:cubicBezTo>
                    <a:cubicBezTo>
                      <a:pt x="19" y="6"/>
                      <a:pt x="17" y="6"/>
                      <a:pt x="16" y="5"/>
                    </a:cubicBezTo>
                    <a:cubicBezTo>
                      <a:pt x="15" y="5"/>
                      <a:pt x="14" y="5"/>
                      <a:pt x="14" y="5"/>
                    </a:cubicBezTo>
                    <a:cubicBezTo>
                      <a:pt x="13" y="5"/>
                      <a:pt x="12" y="5"/>
                      <a:pt x="11" y="5"/>
                    </a:cubicBezTo>
                    <a:cubicBezTo>
                      <a:pt x="6" y="5"/>
                      <a:pt x="6" y="5"/>
                      <a:pt x="6" y="5"/>
                    </a:cubicBezTo>
                    <a:cubicBezTo>
                      <a:pt x="6" y="20"/>
                      <a:pt x="6" y="20"/>
                      <a:pt x="6" y="20"/>
                    </a:cubicBezTo>
                    <a:cubicBezTo>
                      <a:pt x="11" y="20"/>
                      <a:pt x="11" y="20"/>
                      <a:pt x="11" y="20"/>
                    </a:cubicBezTo>
                    <a:cubicBezTo>
                      <a:pt x="13" y="20"/>
                      <a:pt x="14" y="20"/>
                      <a:pt x="16" y="19"/>
                    </a:cubicBezTo>
                    <a:cubicBezTo>
                      <a:pt x="17" y="19"/>
                      <a:pt x="18" y="18"/>
                      <a:pt x="18" y="18"/>
                    </a:cubicBezTo>
                    <a:cubicBezTo>
                      <a:pt x="19" y="17"/>
                      <a:pt x="20" y="16"/>
                      <a:pt x="20" y="15"/>
                    </a:cubicBezTo>
                    <a:cubicBezTo>
                      <a:pt x="21" y="14"/>
                      <a:pt x="21" y="13"/>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2" name="Freeform 721">
                <a:extLst>
                  <a:ext uri="{FF2B5EF4-FFF2-40B4-BE49-F238E27FC236}">
                    <a16:creationId xmlns:a16="http://schemas.microsoft.com/office/drawing/2014/main" id="{D85F72C3-A5B3-4DBB-B234-9BD339F15E30}"/>
                  </a:ext>
                </a:extLst>
              </p:cNvPr>
              <p:cNvSpPr>
                <a:spLocks/>
              </p:cNvSpPr>
              <p:nvPr userDrawn="1"/>
            </p:nvSpPr>
            <p:spPr bwMode="auto">
              <a:xfrm>
                <a:off x="6379" y="3749"/>
                <a:ext cx="19" cy="34"/>
              </a:xfrm>
              <a:custGeom>
                <a:avLst/>
                <a:gdLst>
                  <a:gd name="T0" fmla="*/ 25 w 25"/>
                  <a:gd name="T1" fmla="*/ 43 h 45"/>
                  <a:gd name="T2" fmla="*/ 25 w 25"/>
                  <a:gd name="T3" fmla="*/ 44 h 45"/>
                  <a:gd name="T4" fmla="*/ 25 w 25"/>
                  <a:gd name="T5" fmla="*/ 44 h 45"/>
                  <a:gd name="T6" fmla="*/ 24 w 25"/>
                  <a:gd name="T7" fmla="*/ 45 h 45"/>
                  <a:gd name="T8" fmla="*/ 24 w 25"/>
                  <a:gd name="T9" fmla="*/ 45 h 45"/>
                  <a:gd name="T10" fmla="*/ 2 w 25"/>
                  <a:gd name="T11" fmla="*/ 45 h 45"/>
                  <a:gd name="T12" fmla="*/ 0 w 25"/>
                  <a:gd name="T13" fmla="*/ 45 h 45"/>
                  <a:gd name="T14" fmla="*/ 0 w 25"/>
                  <a:gd name="T15" fmla="*/ 43 h 45"/>
                  <a:gd name="T16" fmla="*/ 0 w 25"/>
                  <a:gd name="T17" fmla="*/ 2 h 45"/>
                  <a:gd name="T18" fmla="*/ 0 w 25"/>
                  <a:gd name="T19" fmla="*/ 0 h 45"/>
                  <a:gd name="T20" fmla="*/ 2 w 25"/>
                  <a:gd name="T21" fmla="*/ 0 h 45"/>
                  <a:gd name="T22" fmla="*/ 23 w 25"/>
                  <a:gd name="T23" fmla="*/ 0 h 45"/>
                  <a:gd name="T24" fmla="*/ 24 w 25"/>
                  <a:gd name="T25" fmla="*/ 0 h 45"/>
                  <a:gd name="T26" fmla="*/ 24 w 25"/>
                  <a:gd name="T27" fmla="*/ 0 h 45"/>
                  <a:gd name="T28" fmla="*/ 25 w 25"/>
                  <a:gd name="T29" fmla="*/ 1 h 45"/>
                  <a:gd name="T30" fmla="*/ 25 w 25"/>
                  <a:gd name="T31" fmla="*/ 2 h 45"/>
                  <a:gd name="T32" fmla="*/ 25 w 25"/>
                  <a:gd name="T33" fmla="*/ 3 h 45"/>
                  <a:gd name="T34" fmla="*/ 24 w 25"/>
                  <a:gd name="T35" fmla="*/ 4 h 45"/>
                  <a:gd name="T36" fmla="*/ 24 w 25"/>
                  <a:gd name="T37" fmla="*/ 4 h 45"/>
                  <a:gd name="T38" fmla="*/ 23 w 25"/>
                  <a:gd name="T39" fmla="*/ 5 h 45"/>
                  <a:gd name="T40" fmla="*/ 6 w 25"/>
                  <a:gd name="T41" fmla="*/ 5 h 45"/>
                  <a:gd name="T42" fmla="*/ 6 w 25"/>
                  <a:gd name="T43" fmla="*/ 19 h 45"/>
                  <a:gd name="T44" fmla="*/ 21 w 25"/>
                  <a:gd name="T45" fmla="*/ 19 h 45"/>
                  <a:gd name="T46" fmla="*/ 21 w 25"/>
                  <a:gd name="T47" fmla="*/ 19 h 45"/>
                  <a:gd name="T48" fmla="*/ 22 w 25"/>
                  <a:gd name="T49" fmla="*/ 19 h 45"/>
                  <a:gd name="T50" fmla="*/ 22 w 25"/>
                  <a:gd name="T51" fmla="*/ 20 h 45"/>
                  <a:gd name="T52" fmla="*/ 22 w 25"/>
                  <a:gd name="T53" fmla="*/ 21 h 45"/>
                  <a:gd name="T54" fmla="*/ 22 w 25"/>
                  <a:gd name="T55" fmla="*/ 23 h 45"/>
                  <a:gd name="T56" fmla="*/ 22 w 25"/>
                  <a:gd name="T57" fmla="*/ 23 h 45"/>
                  <a:gd name="T58" fmla="*/ 21 w 25"/>
                  <a:gd name="T59" fmla="*/ 24 h 45"/>
                  <a:gd name="T60" fmla="*/ 21 w 25"/>
                  <a:gd name="T61" fmla="*/ 24 h 45"/>
                  <a:gd name="T62" fmla="*/ 6 w 25"/>
                  <a:gd name="T63" fmla="*/ 24 h 45"/>
                  <a:gd name="T64" fmla="*/ 6 w 25"/>
                  <a:gd name="T65" fmla="*/ 40 h 45"/>
                  <a:gd name="T66" fmla="*/ 24 w 25"/>
                  <a:gd name="T67" fmla="*/ 40 h 45"/>
                  <a:gd name="T68" fmla="*/ 24 w 25"/>
                  <a:gd name="T69" fmla="*/ 40 h 45"/>
                  <a:gd name="T70" fmla="*/ 25 w 25"/>
                  <a:gd name="T71" fmla="*/ 41 h 45"/>
                  <a:gd name="T72" fmla="*/ 25 w 25"/>
                  <a:gd name="T73" fmla="*/ 41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3"/>
                      <a:pt x="25" y="44"/>
                    </a:cubicBezTo>
                    <a:cubicBezTo>
                      <a:pt x="25" y="44"/>
                      <a:pt x="25" y="44"/>
                      <a:pt x="25" y="44"/>
                    </a:cubicBezTo>
                    <a:cubicBezTo>
                      <a:pt x="24" y="45"/>
                      <a:pt x="24" y="45"/>
                      <a:pt x="24" y="45"/>
                    </a:cubicBezTo>
                    <a:cubicBezTo>
                      <a:pt x="24" y="45"/>
                      <a:pt x="24" y="45"/>
                      <a:pt x="24" y="45"/>
                    </a:cubicBezTo>
                    <a:cubicBezTo>
                      <a:pt x="2" y="45"/>
                      <a:pt x="2" y="45"/>
                      <a:pt x="2" y="45"/>
                    </a:cubicBezTo>
                    <a:cubicBezTo>
                      <a:pt x="1" y="45"/>
                      <a:pt x="1" y="45"/>
                      <a:pt x="0" y="45"/>
                    </a:cubicBezTo>
                    <a:cubicBezTo>
                      <a:pt x="0" y="44"/>
                      <a:pt x="0" y="44"/>
                      <a:pt x="0" y="43"/>
                    </a:cubicBezTo>
                    <a:cubicBezTo>
                      <a:pt x="0" y="2"/>
                      <a:pt x="0" y="2"/>
                      <a:pt x="0" y="2"/>
                    </a:cubicBezTo>
                    <a:cubicBezTo>
                      <a:pt x="0" y="1"/>
                      <a:pt x="0" y="0"/>
                      <a:pt x="0" y="0"/>
                    </a:cubicBezTo>
                    <a:cubicBezTo>
                      <a:pt x="1" y="0"/>
                      <a:pt x="1" y="0"/>
                      <a:pt x="2" y="0"/>
                    </a:cubicBezTo>
                    <a:cubicBezTo>
                      <a:pt x="23" y="0"/>
                      <a:pt x="23" y="0"/>
                      <a:pt x="23" y="0"/>
                    </a:cubicBezTo>
                    <a:cubicBezTo>
                      <a:pt x="24" y="0"/>
                      <a:pt x="24" y="0"/>
                      <a:pt x="24" y="0"/>
                    </a:cubicBezTo>
                    <a:cubicBezTo>
                      <a:pt x="24" y="0"/>
                      <a:pt x="24" y="0"/>
                      <a:pt x="24" y="0"/>
                    </a:cubicBezTo>
                    <a:cubicBezTo>
                      <a:pt x="24" y="0"/>
                      <a:pt x="24" y="1"/>
                      <a:pt x="25" y="1"/>
                    </a:cubicBezTo>
                    <a:cubicBezTo>
                      <a:pt x="25" y="1"/>
                      <a:pt x="25" y="2"/>
                      <a:pt x="25" y="2"/>
                    </a:cubicBezTo>
                    <a:cubicBezTo>
                      <a:pt x="25" y="3"/>
                      <a:pt x="25" y="3"/>
                      <a:pt x="25" y="3"/>
                    </a:cubicBezTo>
                    <a:cubicBezTo>
                      <a:pt x="24" y="4"/>
                      <a:pt x="24" y="4"/>
                      <a:pt x="24" y="4"/>
                    </a:cubicBezTo>
                    <a:cubicBezTo>
                      <a:pt x="24" y="4"/>
                      <a:pt x="24" y="4"/>
                      <a:pt x="24" y="4"/>
                    </a:cubicBezTo>
                    <a:cubicBezTo>
                      <a:pt x="24" y="5"/>
                      <a:pt x="24" y="5"/>
                      <a:pt x="23" y="5"/>
                    </a:cubicBezTo>
                    <a:cubicBezTo>
                      <a:pt x="6" y="5"/>
                      <a:pt x="6" y="5"/>
                      <a:pt x="6" y="5"/>
                    </a:cubicBezTo>
                    <a:cubicBezTo>
                      <a:pt x="6" y="19"/>
                      <a:pt x="6" y="19"/>
                      <a:pt x="6" y="19"/>
                    </a:cubicBezTo>
                    <a:cubicBezTo>
                      <a:pt x="21" y="19"/>
                      <a:pt x="21" y="19"/>
                      <a:pt x="21" y="19"/>
                    </a:cubicBezTo>
                    <a:cubicBezTo>
                      <a:pt x="21" y="19"/>
                      <a:pt x="21" y="19"/>
                      <a:pt x="21" y="19"/>
                    </a:cubicBezTo>
                    <a:cubicBezTo>
                      <a:pt x="22" y="19"/>
                      <a:pt x="22" y="19"/>
                      <a:pt x="22" y="19"/>
                    </a:cubicBezTo>
                    <a:cubicBezTo>
                      <a:pt x="22" y="20"/>
                      <a:pt x="22" y="20"/>
                      <a:pt x="22" y="20"/>
                    </a:cubicBezTo>
                    <a:cubicBezTo>
                      <a:pt x="22" y="21"/>
                      <a:pt x="22" y="21"/>
                      <a:pt x="22" y="21"/>
                    </a:cubicBezTo>
                    <a:cubicBezTo>
                      <a:pt x="22" y="22"/>
                      <a:pt x="22" y="22"/>
                      <a:pt x="22" y="23"/>
                    </a:cubicBezTo>
                    <a:cubicBezTo>
                      <a:pt x="22" y="23"/>
                      <a:pt x="22" y="23"/>
                      <a:pt x="22" y="23"/>
                    </a:cubicBezTo>
                    <a:cubicBezTo>
                      <a:pt x="22" y="23"/>
                      <a:pt x="22" y="24"/>
                      <a:pt x="21" y="24"/>
                    </a:cubicBezTo>
                    <a:cubicBezTo>
                      <a:pt x="21" y="24"/>
                      <a:pt x="21" y="24"/>
                      <a:pt x="21" y="24"/>
                    </a:cubicBezTo>
                    <a:cubicBezTo>
                      <a:pt x="6" y="24"/>
                      <a:pt x="6" y="24"/>
                      <a:pt x="6" y="24"/>
                    </a:cubicBezTo>
                    <a:cubicBezTo>
                      <a:pt x="6" y="40"/>
                      <a:pt x="6" y="40"/>
                      <a:pt x="6" y="40"/>
                    </a:cubicBezTo>
                    <a:cubicBezTo>
                      <a:pt x="24" y="40"/>
                      <a:pt x="24" y="40"/>
                      <a:pt x="24" y="40"/>
                    </a:cubicBezTo>
                    <a:cubicBezTo>
                      <a:pt x="24" y="40"/>
                      <a:pt x="24" y="40"/>
                      <a:pt x="24" y="40"/>
                    </a:cubicBezTo>
                    <a:cubicBezTo>
                      <a:pt x="24" y="40"/>
                      <a:pt x="24" y="40"/>
                      <a:pt x="25" y="41"/>
                    </a:cubicBezTo>
                    <a:cubicBezTo>
                      <a:pt x="25" y="41"/>
                      <a:pt x="25" y="41"/>
                      <a:pt x="25" y="41"/>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3" name="Freeform 722">
                <a:extLst>
                  <a:ext uri="{FF2B5EF4-FFF2-40B4-BE49-F238E27FC236}">
                    <a16:creationId xmlns:a16="http://schemas.microsoft.com/office/drawing/2014/main" id="{06927265-B94F-410A-B0AA-D0C22E2D2D7A}"/>
                  </a:ext>
                </a:extLst>
              </p:cNvPr>
              <p:cNvSpPr>
                <a:spLocks/>
              </p:cNvSpPr>
              <p:nvPr userDrawn="1"/>
            </p:nvSpPr>
            <p:spPr bwMode="auto">
              <a:xfrm>
                <a:off x="6405" y="3749"/>
                <a:ext cx="19" cy="34"/>
              </a:xfrm>
              <a:custGeom>
                <a:avLst/>
                <a:gdLst>
                  <a:gd name="T0" fmla="*/ 25 w 25"/>
                  <a:gd name="T1" fmla="*/ 43 h 45"/>
                  <a:gd name="T2" fmla="*/ 25 w 25"/>
                  <a:gd name="T3" fmla="*/ 44 h 45"/>
                  <a:gd name="T4" fmla="*/ 25 w 25"/>
                  <a:gd name="T5" fmla="*/ 44 h 45"/>
                  <a:gd name="T6" fmla="*/ 24 w 25"/>
                  <a:gd name="T7" fmla="*/ 45 h 45"/>
                  <a:gd name="T8" fmla="*/ 24 w 25"/>
                  <a:gd name="T9" fmla="*/ 45 h 45"/>
                  <a:gd name="T10" fmla="*/ 2 w 25"/>
                  <a:gd name="T11" fmla="*/ 45 h 45"/>
                  <a:gd name="T12" fmla="*/ 0 w 25"/>
                  <a:gd name="T13" fmla="*/ 45 h 45"/>
                  <a:gd name="T14" fmla="*/ 0 w 25"/>
                  <a:gd name="T15" fmla="*/ 43 h 45"/>
                  <a:gd name="T16" fmla="*/ 0 w 25"/>
                  <a:gd name="T17" fmla="*/ 2 h 45"/>
                  <a:gd name="T18" fmla="*/ 0 w 25"/>
                  <a:gd name="T19" fmla="*/ 0 h 45"/>
                  <a:gd name="T20" fmla="*/ 2 w 25"/>
                  <a:gd name="T21" fmla="*/ 0 h 45"/>
                  <a:gd name="T22" fmla="*/ 24 w 25"/>
                  <a:gd name="T23" fmla="*/ 0 h 45"/>
                  <a:gd name="T24" fmla="*/ 24 w 25"/>
                  <a:gd name="T25" fmla="*/ 0 h 45"/>
                  <a:gd name="T26" fmla="*/ 24 w 25"/>
                  <a:gd name="T27" fmla="*/ 0 h 45"/>
                  <a:gd name="T28" fmla="*/ 25 w 25"/>
                  <a:gd name="T29" fmla="*/ 1 h 45"/>
                  <a:gd name="T30" fmla="*/ 25 w 25"/>
                  <a:gd name="T31" fmla="*/ 2 h 45"/>
                  <a:gd name="T32" fmla="*/ 25 w 25"/>
                  <a:gd name="T33" fmla="*/ 3 h 45"/>
                  <a:gd name="T34" fmla="*/ 24 w 25"/>
                  <a:gd name="T35" fmla="*/ 4 h 45"/>
                  <a:gd name="T36" fmla="*/ 24 w 25"/>
                  <a:gd name="T37" fmla="*/ 4 h 45"/>
                  <a:gd name="T38" fmla="*/ 24 w 25"/>
                  <a:gd name="T39" fmla="*/ 5 h 45"/>
                  <a:gd name="T40" fmla="*/ 6 w 25"/>
                  <a:gd name="T41" fmla="*/ 5 h 45"/>
                  <a:gd name="T42" fmla="*/ 6 w 25"/>
                  <a:gd name="T43" fmla="*/ 19 h 45"/>
                  <a:gd name="T44" fmla="*/ 21 w 25"/>
                  <a:gd name="T45" fmla="*/ 19 h 45"/>
                  <a:gd name="T46" fmla="*/ 22 w 25"/>
                  <a:gd name="T47" fmla="*/ 19 h 45"/>
                  <a:gd name="T48" fmla="*/ 22 w 25"/>
                  <a:gd name="T49" fmla="*/ 19 h 45"/>
                  <a:gd name="T50" fmla="*/ 22 w 25"/>
                  <a:gd name="T51" fmla="*/ 20 h 45"/>
                  <a:gd name="T52" fmla="*/ 22 w 25"/>
                  <a:gd name="T53" fmla="*/ 21 h 45"/>
                  <a:gd name="T54" fmla="*/ 22 w 25"/>
                  <a:gd name="T55" fmla="*/ 23 h 45"/>
                  <a:gd name="T56" fmla="*/ 22 w 25"/>
                  <a:gd name="T57" fmla="*/ 23 h 45"/>
                  <a:gd name="T58" fmla="*/ 22 w 25"/>
                  <a:gd name="T59" fmla="*/ 24 h 45"/>
                  <a:gd name="T60" fmla="*/ 21 w 25"/>
                  <a:gd name="T61" fmla="*/ 24 h 45"/>
                  <a:gd name="T62" fmla="*/ 6 w 25"/>
                  <a:gd name="T63" fmla="*/ 24 h 45"/>
                  <a:gd name="T64" fmla="*/ 6 w 25"/>
                  <a:gd name="T65" fmla="*/ 40 h 45"/>
                  <a:gd name="T66" fmla="*/ 24 w 25"/>
                  <a:gd name="T67" fmla="*/ 40 h 45"/>
                  <a:gd name="T68" fmla="*/ 24 w 25"/>
                  <a:gd name="T69" fmla="*/ 40 h 45"/>
                  <a:gd name="T70" fmla="*/ 25 w 25"/>
                  <a:gd name="T71" fmla="*/ 41 h 45"/>
                  <a:gd name="T72" fmla="*/ 25 w 25"/>
                  <a:gd name="T73" fmla="*/ 41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3"/>
                      <a:pt x="25" y="44"/>
                    </a:cubicBezTo>
                    <a:cubicBezTo>
                      <a:pt x="25" y="44"/>
                      <a:pt x="25" y="44"/>
                      <a:pt x="25" y="44"/>
                    </a:cubicBezTo>
                    <a:cubicBezTo>
                      <a:pt x="25" y="45"/>
                      <a:pt x="24" y="45"/>
                      <a:pt x="24" y="45"/>
                    </a:cubicBezTo>
                    <a:cubicBezTo>
                      <a:pt x="24" y="45"/>
                      <a:pt x="24" y="45"/>
                      <a:pt x="24" y="45"/>
                    </a:cubicBezTo>
                    <a:cubicBezTo>
                      <a:pt x="2" y="45"/>
                      <a:pt x="2" y="45"/>
                      <a:pt x="2" y="45"/>
                    </a:cubicBezTo>
                    <a:cubicBezTo>
                      <a:pt x="1" y="45"/>
                      <a:pt x="1" y="45"/>
                      <a:pt x="0" y="45"/>
                    </a:cubicBezTo>
                    <a:cubicBezTo>
                      <a:pt x="0" y="44"/>
                      <a:pt x="0" y="44"/>
                      <a:pt x="0" y="43"/>
                    </a:cubicBezTo>
                    <a:cubicBezTo>
                      <a:pt x="0" y="2"/>
                      <a:pt x="0" y="2"/>
                      <a:pt x="0" y="2"/>
                    </a:cubicBezTo>
                    <a:cubicBezTo>
                      <a:pt x="0" y="1"/>
                      <a:pt x="0" y="0"/>
                      <a:pt x="0" y="0"/>
                    </a:cubicBezTo>
                    <a:cubicBezTo>
                      <a:pt x="1" y="0"/>
                      <a:pt x="1" y="0"/>
                      <a:pt x="2" y="0"/>
                    </a:cubicBezTo>
                    <a:cubicBezTo>
                      <a:pt x="24" y="0"/>
                      <a:pt x="24" y="0"/>
                      <a:pt x="24" y="0"/>
                    </a:cubicBezTo>
                    <a:cubicBezTo>
                      <a:pt x="24" y="0"/>
                      <a:pt x="24" y="0"/>
                      <a:pt x="24" y="0"/>
                    </a:cubicBezTo>
                    <a:cubicBezTo>
                      <a:pt x="24" y="0"/>
                      <a:pt x="24" y="0"/>
                      <a:pt x="24" y="0"/>
                    </a:cubicBezTo>
                    <a:cubicBezTo>
                      <a:pt x="25" y="0"/>
                      <a:pt x="25" y="1"/>
                      <a:pt x="25" y="1"/>
                    </a:cubicBezTo>
                    <a:cubicBezTo>
                      <a:pt x="25" y="1"/>
                      <a:pt x="25" y="2"/>
                      <a:pt x="25" y="2"/>
                    </a:cubicBezTo>
                    <a:cubicBezTo>
                      <a:pt x="25" y="3"/>
                      <a:pt x="25" y="3"/>
                      <a:pt x="25" y="3"/>
                    </a:cubicBezTo>
                    <a:cubicBezTo>
                      <a:pt x="25" y="4"/>
                      <a:pt x="25" y="4"/>
                      <a:pt x="24" y="4"/>
                    </a:cubicBezTo>
                    <a:cubicBezTo>
                      <a:pt x="24" y="4"/>
                      <a:pt x="24" y="4"/>
                      <a:pt x="24" y="4"/>
                    </a:cubicBezTo>
                    <a:cubicBezTo>
                      <a:pt x="24" y="5"/>
                      <a:pt x="24" y="5"/>
                      <a:pt x="24" y="5"/>
                    </a:cubicBezTo>
                    <a:cubicBezTo>
                      <a:pt x="6" y="5"/>
                      <a:pt x="6" y="5"/>
                      <a:pt x="6" y="5"/>
                    </a:cubicBezTo>
                    <a:cubicBezTo>
                      <a:pt x="6" y="19"/>
                      <a:pt x="6" y="19"/>
                      <a:pt x="6" y="19"/>
                    </a:cubicBezTo>
                    <a:cubicBezTo>
                      <a:pt x="21" y="19"/>
                      <a:pt x="21" y="19"/>
                      <a:pt x="21" y="19"/>
                    </a:cubicBezTo>
                    <a:cubicBezTo>
                      <a:pt x="21" y="19"/>
                      <a:pt x="21" y="19"/>
                      <a:pt x="22" y="19"/>
                    </a:cubicBezTo>
                    <a:cubicBezTo>
                      <a:pt x="22" y="19"/>
                      <a:pt x="22" y="19"/>
                      <a:pt x="22" y="19"/>
                    </a:cubicBezTo>
                    <a:cubicBezTo>
                      <a:pt x="22" y="20"/>
                      <a:pt x="22" y="20"/>
                      <a:pt x="22" y="20"/>
                    </a:cubicBezTo>
                    <a:cubicBezTo>
                      <a:pt x="22" y="21"/>
                      <a:pt x="22" y="21"/>
                      <a:pt x="22" y="21"/>
                    </a:cubicBezTo>
                    <a:cubicBezTo>
                      <a:pt x="22" y="22"/>
                      <a:pt x="22" y="22"/>
                      <a:pt x="22" y="23"/>
                    </a:cubicBezTo>
                    <a:cubicBezTo>
                      <a:pt x="22" y="23"/>
                      <a:pt x="22" y="23"/>
                      <a:pt x="22" y="23"/>
                    </a:cubicBezTo>
                    <a:cubicBezTo>
                      <a:pt x="22" y="23"/>
                      <a:pt x="22" y="24"/>
                      <a:pt x="22" y="24"/>
                    </a:cubicBezTo>
                    <a:cubicBezTo>
                      <a:pt x="21" y="24"/>
                      <a:pt x="21" y="24"/>
                      <a:pt x="21" y="24"/>
                    </a:cubicBezTo>
                    <a:cubicBezTo>
                      <a:pt x="6" y="24"/>
                      <a:pt x="6" y="24"/>
                      <a:pt x="6" y="24"/>
                    </a:cubicBezTo>
                    <a:cubicBezTo>
                      <a:pt x="6" y="40"/>
                      <a:pt x="6" y="40"/>
                      <a:pt x="6" y="40"/>
                    </a:cubicBezTo>
                    <a:cubicBezTo>
                      <a:pt x="24" y="40"/>
                      <a:pt x="24" y="40"/>
                      <a:pt x="24" y="40"/>
                    </a:cubicBezTo>
                    <a:cubicBezTo>
                      <a:pt x="24" y="40"/>
                      <a:pt x="24" y="40"/>
                      <a:pt x="24" y="40"/>
                    </a:cubicBezTo>
                    <a:cubicBezTo>
                      <a:pt x="24" y="40"/>
                      <a:pt x="25" y="40"/>
                      <a:pt x="25" y="41"/>
                    </a:cubicBezTo>
                    <a:cubicBezTo>
                      <a:pt x="25" y="41"/>
                      <a:pt x="25" y="41"/>
                      <a:pt x="25" y="41"/>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4" name="Freeform 723">
                <a:extLst>
                  <a:ext uri="{FF2B5EF4-FFF2-40B4-BE49-F238E27FC236}">
                    <a16:creationId xmlns:a16="http://schemas.microsoft.com/office/drawing/2014/main" id="{C568AEE2-D355-4D9A-A6F5-14FCC9D4852E}"/>
                  </a:ext>
                </a:extLst>
              </p:cNvPr>
              <p:cNvSpPr>
                <a:spLocks/>
              </p:cNvSpPr>
              <p:nvPr userDrawn="1"/>
            </p:nvSpPr>
            <p:spPr bwMode="auto">
              <a:xfrm>
                <a:off x="6428" y="3748"/>
                <a:ext cx="25" cy="35"/>
              </a:xfrm>
              <a:custGeom>
                <a:avLst/>
                <a:gdLst>
                  <a:gd name="T0" fmla="*/ 33 w 33"/>
                  <a:gd name="T1" fmla="*/ 40 h 47"/>
                  <a:gd name="T2" fmla="*/ 33 w 33"/>
                  <a:gd name="T3" fmla="*/ 41 h 47"/>
                  <a:gd name="T4" fmla="*/ 33 w 33"/>
                  <a:gd name="T5" fmla="*/ 41 h 47"/>
                  <a:gd name="T6" fmla="*/ 33 w 33"/>
                  <a:gd name="T7" fmla="*/ 42 h 47"/>
                  <a:gd name="T8" fmla="*/ 33 w 33"/>
                  <a:gd name="T9" fmla="*/ 43 h 47"/>
                  <a:gd name="T10" fmla="*/ 31 w 33"/>
                  <a:gd name="T11" fmla="*/ 44 h 47"/>
                  <a:gd name="T12" fmla="*/ 28 w 33"/>
                  <a:gd name="T13" fmla="*/ 45 h 47"/>
                  <a:gd name="T14" fmla="*/ 24 w 33"/>
                  <a:gd name="T15" fmla="*/ 46 h 47"/>
                  <a:gd name="T16" fmla="*/ 20 w 33"/>
                  <a:gd name="T17" fmla="*/ 47 h 47"/>
                  <a:gd name="T18" fmla="*/ 12 w 33"/>
                  <a:gd name="T19" fmla="*/ 45 h 47"/>
                  <a:gd name="T20" fmla="*/ 6 w 33"/>
                  <a:gd name="T21" fmla="*/ 41 h 47"/>
                  <a:gd name="T22" fmla="*/ 2 w 33"/>
                  <a:gd name="T23" fmla="*/ 34 h 47"/>
                  <a:gd name="T24" fmla="*/ 0 w 33"/>
                  <a:gd name="T25" fmla="*/ 24 h 47"/>
                  <a:gd name="T26" fmla="*/ 2 w 33"/>
                  <a:gd name="T27" fmla="*/ 14 h 47"/>
                  <a:gd name="T28" fmla="*/ 6 w 33"/>
                  <a:gd name="T29" fmla="*/ 6 h 47"/>
                  <a:gd name="T30" fmla="*/ 12 w 33"/>
                  <a:gd name="T31" fmla="*/ 2 h 47"/>
                  <a:gd name="T32" fmla="*/ 20 w 33"/>
                  <a:gd name="T33" fmla="*/ 0 h 47"/>
                  <a:gd name="T34" fmla="*/ 24 w 33"/>
                  <a:gd name="T35" fmla="*/ 0 h 47"/>
                  <a:gd name="T36" fmla="*/ 28 w 33"/>
                  <a:gd name="T37" fmla="*/ 1 h 47"/>
                  <a:gd name="T38" fmla="*/ 31 w 33"/>
                  <a:gd name="T39" fmla="*/ 3 h 47"/>
                  <a:gd name="T40" fmla="*/ 32 w 33"/>
                  <a:gd name="T41" fmla="*/ 4 h 47"/>
                  <a:gd name="T42" fmla="*/ 33 w 33"/>
                  <a:gd name="T43" fmla="*/ 5 h 47"/>
                  <a:gd name="T44" fmla="*/ 33 w 33"/>
                  <a:gd name="T45" fmla="*/ 5 h 47"/>
                  <a:gd name="T46" fmla="*/ 33 w 33"/>
                  <a:gd name="T47" fmla="*/ 6 h 47"/>
                  <a:gd name="T48" fmla="*/ 33 w 33"/>
                  <a:gd name="T49" fmla="*/ 7 h 47"/>
                  <a:gd name="T50" fmla="*/ 33 w 33"/>
                  <a:gd name="T51" fmla="*/ 8 h 47"/>
                  <a:gd name="T52" fmla="*/ 33 w 33"/>
                  <a:gd name="T53" fmla="*/ 9 h 47"/>
                  <a:gd name="T54" fmla="*/ 33 w 33"/>
                  <a:gd name="T55" fmla="*/ 10 h 47"/>
                  <a:gd name="T56" fmla="*/ 32 w 33"/>
                  <a:gd name="T57" fmla="*/ 10 h 47"/>
                  <a:gd name="T58" fmla="*/ 31 w 33"/>
                  <a:gd name="T59" fmla="*/ 9 h 47"/>
                  <a:gd name="T60" fmla="*/ 29 w 33"/>
                  <a:gd name="T61" fmla="*/ 7 h 47"/>
                  <a:gd name="T62" fmla="*/ 25 w 33"/>
                  <a:gd name="T63" fmla="*/ 6 h 47"/>
                  <a:gd name="T64" fmla="*/ 20 w 33"/>
                  <a:gd name="T65" fmla="*/ 5 h 47"/>
                  <a:gd name="T66" fmla="*/ 15 w 33"/>
                  <a:gd name="T67" fmla="*/ 7 h 47"/>
                  <a:gd name="T68" fmla="*/ 11 w 33"/>
                  <a:gd name="T69" fmla="*/ 10 h 47"/>
                  <a:gd name="T70" fmla="*/ 8 w 33"/>
                  <a:gd name="T71" fmla="*/ 16 h 47"/>
                  <a:gd name="T72" fmla="*/ 7 w 33"/>
                  <a:gd name="T73" fmla="*/ 24 h 47"/>
                  <a:gd name="T74" fmla="*/ 8 w 33"/>
                  <a:gd name="T75" fmla="*/ 31 h 47"/>
                  <a:gd name="T76" fmla="*/ 10 w 33"/>
                  <a:gd name="T77" fmla="*/ 37 h 47"/>
                  <a:gd name="T78" fmla="*/ 15 w 33"/>
                  <a:gd name="T79" fmla="*/ 40 h 47"/>
                  <a:gd name="T80" fmla="*/ 21 w 33"/>
                  <a:gd name="T81" fmla="*/ 41 h 47"/>
                  <a:gd name="T82" fmla="*/ 25 w 33"/>
                  <a:gd name="T83" fmla="*/ 41 h 47"/>
                  <a:gd name="T84" fmla="*/ 29 w 33"/>
                  <a:gd name="T85" fmla="*/ 39 h 47"/>
                  <a:gd name="T86" fmla="*/ 31 w 33"/>
                  <a:gd name="T87" fmla="*/ 38 h 47"/>
                  <a:gd name="T88" fmla="*/ 33 w 33"/>
                  <a:gd name="T89" fmla="*/ 37 h 47"/>
                  <a:gd name="T90" fmla="*/ 33 w 33"/>
                  <a:gd name="T91" fmla="*/ 37 h 47"/>
                  <a:gd name="T92" fmla="*/ 33 w 33"/>
                  <a:gd name="T93" fmla="*/ 37 h 47"/>
                  <a:gd name="T94" fmla="*/ 33 w 33"/>
                  <a:gd name="T95" fmla="*/ 38 h 47"/>
                  <a:gd name="T96" fmla="*/ 33 w 33"/>
                  <a:gd name="T9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7">
                    <a:moveTo>
                      <a:pt x="33" y="40"/>
                    </a:moveTo>
                    <a:cubicBezTo>
                      <a:pt x="33" y="40"/>
                      <a:pt x="33" y="40"/>
                      <a:pt x="33" y="41"/>
                    </a:cubicBezTo>
                    <a:cubicBezTo>
                      <a:pt x="33" y="41"/>
                      <a:pt x="33" y="41"/>
                      <a:pt x="33" y="41"/>
                    </a:cubicBezTo>
                    <a:cubicBezTo>
                      <a:pt x="33" y="42"/>
                      <a:pt x="33" y="42"/>
                      <a:pt x="33" y="42"/>
                    </a:cubicBezTo>
                    <a:cubicBezTo>
                      <a:pt x="33" y="42"/>
                      <a:pt x="33" y="42"/>
                      <a:pt x="33" y="43"/>
                    </a:cubicBezTo>
                    <a:cubicBezTo>
                      <a:pt x="32" y="43"/>
                      <a:pt x="32" y="43"/>
                      <a:pt x="31" y="44"/>
                    </a:cubicBezTo>
                    <a:cubicBezTo>
                      <a:pt x="30" y="44"/>
                      <a:pt x="29" y="45"/>
                      <a:pt x="28" y="45"/>
                    </a:cubicBezTo>
                    <a:cubicBezTo>
                      <a:pt x="27" y="45"/>
                      <a:pt x="26" y="46"/>
                      <a:pt x="24" y="46"/>
                    </a:cubicBezTo>
                    <a:cubicBezTo>
                      <a:pt x="23" y="46"/>
                      <a:pt x="21" y="47"/>
                      <a:pt x="20" y="47"/>
                    </a:cubicBezTo>
                    <a:cubicBezTo>
                      <a:pt x="17" y="47"/>
                      <a:pt x="14" y="46"/>
                      <a:pt x="12" y="45"/>
                    </a:cubicBezTo>
                    <a:cubicBezTo>
                      <a:pt x="9" y="44"/>
                      <a:pt x="7" y="43"/>
                      <a:pt x="6" y="41"/>
                    </a:cubicBezTo>
                    <a:cubicBezTo>
                      <a:pt x="4" y="39"/>
                      <a:pt x="3" y="37"/>
                      <a:pt x="2" y="34"/>
                    </a:cubicBezTo>
                    <a:cubicBezTo>
                      <a:pt x="1" y="31"/>
                      <a:pt x="0" y="28"/>
                      <a:pt x="0" y="24"/>
                    </a:cubicBezTo>
                    <a:cubicBezTo>
                      <a:pt x="0" y="20"/>
                      <a:pt x="1" y="17"/>
                      <a:pt x="2" y="14"/>
                    </a:cubicBezTo>
                    <a:cubicBezTo>
                      <a:pt x="3" y="11"/>
                      <a:pt x="4" y="8"/>
                      <a:pt x="6" y="6"/>
                    </a:cubicBezTo>
                    <a:cubicBezTo>
                      <a:pt x="8" y="4"/>
                      <a:pt x="10" y="3"/>
                      <a:pt x="12" y="2"/>
                    </a:cubicBezTo>
                    <a:cubicBezTo>
                      <a:pt x="15" y="1"/>
                      <a:pt x="17" y="0"/>
                      <a:pt x="20" y="0"/>
                    </a:cubicBezTo>
                    <a:cubicBezTo>
                      <a:pt x="22" y="0"/>
                      <a:pt x="23" y="0"/>
                      <a:pt x="24" y="0"/>
                    </a:cubicBezTo>
                    <a:cubicBezTo>
                      <a:pt x="26" y="1"/>
                      <a:pt x="27" y="1"/>
                      <a:pt x="28" y="1"/>
                    </a:cubicBezTo>
                    <a:cubicBezTo>
                      <a:pt x="29" y="2"/>
                      <a:pt x="30" y="2"/>
                      <a:pt x="31" y="3"/>
                    </a:cubicBezTo>
                    <a:cubicBezTo>
                      <a:pt x="31" y="3"/>
                      <a:pt x="32" y="4"/>
                      <a:pt x="32" y="4"/>
                    </a:cubicBezTo>
                    <a:cubicBezTo>
                      <a:pt x="33" y="4"/>
                      <a:pt x="33" y="4"/>
                      <a:pt x="33" y="5"/>
                    </a:cubicBezTo>
                    <a:cubicBezTo>
                      <a:pt x="33" y="5"/>
                      <a:pt x="33" y="5"/>
                      <a:pt x="33" y="5"/>
                    </a:cubicBezTo>
                    <a:cubicBezTo>
                      <a:pt x="33" y="5"/>
                      <a:pt x="33" y="6"/>
                      <a:pt x="33" y="6"/>
                    </a:cubicBezTo>
                    <a:cubicBezTo>
                      <a:pt x="33" y="6"/>
                      <a:pt x="33" y="7"/>
                      <a:pt x="33" y="7"/>
                    </a:cubicBezTo>
                    <a:cubicBezTo>
                      <a:pt x="33" y="7"/>
                      <a:pt x="33" y="8"/>
                      <a:pt x="33" y="8"/>
                    </a:cubicBezTo>
                    <a:cubicBezTo>
                      <a:pt x="33" y="9"/>
                      <a:pt x="33" y="9"/>
                      <a:pt x="33" y="9"/>
                    </a:cubicBezTo>
                    <a:cubicBezTo>
                      <a:pt x="33" y="9"/>
                      <a:pt x="33" y="9"/>
                      <a:pt x="33" y="10"/>
                    </a:cubicBezTo>
                    <a:cubicBezTo>
                      <a:pt x="33" y="10"/>
                      <a:pt x="32" y="10"/>
                      <a:pt x="32" y="10"/>
                    </a:cubicBezTo>
                    <a:cubicBezTo>
                      <a:pt x="32" y="10"/>
                      <a:pt x="31" y="9"/>
                      <a:pt x="31" y="9"/>
                    </a:cubicBezTo>
                    <a:cubicBezTo>
                      <a:pt x="30" y="9"/>
                      <a:pt x="29" y="8"/>
                      <a:pt x="29" y="7"/>
                    </a:cubicBezTo>
                    <a:cubicBezTo>
                      <a:pt x="28" y="7"/>
                      <a:pt x="26" y="6"/>
                      <a:pt x="25" y="6"/>
                    </a:cubicBezTo>
                    <a:cubicBezTo>
                      <a:pt x="24" y="6"/>
                      <a:pt x="22" y="5"/>
                      <a:pt x="20" y="5"/>
                    </a:cubicBezTo>
                    <a:cubicBezTo>
                      <a:pt x="18" y="5"/>
                      <a:pt x="16" y="6"/>
                      <a:pt x="15" y="7"/>
                    </a:cubicBezTo>
                    <a:cubicBezTo>
                      <a:pt x="13" y="7"/>
                      <a:pt x="12" y="9"/>
                      <a:pt x="11" y="10"/>
                    </a:cubicBezTo>
                    <a:cubicBezTo>
                      <a:pt x="9" y="12"/>
                      <a:pt x="8" y="14"/>
                      <a:pt x="8" y="16"/>
                    </a:cubicBezTo>
                    <a:cubicBezTo>
                      <a:pt x="7" y="18"/>
                      <a:pt x="7" y="21"/>
                      <a:pt x="7" y="24"/>
                    </a:cubicBezTo>
                    <a:cubicBezTo>
                      <a:pt x="7" y="26"/>
                      <a:pt x="7" y="29"/>
                      <a:pt x="8" y="31"/>
                    </a:cubicBezTo>
                    <a:cubicBezTo>
                      <a:pt x="8" y="33"/>
                      <a:pt x="9" y="35"/>
                      <a:pt x="10" y="37"/>
                    </a:cubicBezTo>
                    <a:cubicBezTo>
                      <a:pt x="12" y="38"/>
                      <a:pt x="13" y="39"/>
                      <a:pt x="15" y="40"/>
                    </a:cubicBezTo>
                    <a:cubicBezTo>
                      <a:pt x="16" y="41"/>
                      <a:pt x="18" y="41"/>
                      <a:pt x="21" y="41"/>
                    </a:cubicBezTo>
                    <a:cubicBezTo>
                      <a:pt x="22" y="41"/>
                      <a:pt x="24" y="41"/>
                      <a:pt x="25" y="41"/>
                    </a:cubicBezTo>
                    <a:cubicBezTo>
                      <a:pt x="27" y="40"/>
                      <a:pt x="28" y="40"/>
                      <a:pt x="29" y="39"/>
                    </a:cubicBezTo>
                    <a:cubicBezTo>
                      <a:pt x="30" y="39"/>
                      <a:pt x="30" y="38"/>
                      <a:pt x="31" y="38"/>
                    </a:cubicBezTo>
                    <a:cubicBezTo>
                      <a:pt x="32" y="37"/>
                      <a:pt x="32" y="37"/>
                      <a:pt x="33" y="37"/>
                    </a:cubicBezTo>
                    <a:cubicBezTo>
                      <a:pt x="33" y="37"/>
                      <a:pt x="33" y="37"/>
                      <a:pt x="33" y="37"/>
                    </a:cubicBezTo>
                    <a:cubicBezTo>
                      <a:pt x="33" y="37"/>
                      <a:pt x="33" y="37"/>
                      <a:pt x="33" y="37"/>
                    </a:cubicBezTo>
                    <a:cubicBezTo>
                      <a:pt x="33" y="38"/>
                      <a:pt x="33" y="38"/>
                      <a:pt x="33" y="38"/>
                    </a:cubicBezTo>
                    <a:cubicBezTo>
                      <a:pt x="33" y="39"/>
                      <a:pt x="33" y="39"/>
                      <a:pt x="33" y="40"/>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5" name="Freeform 724">
                <a:extLst>
                  <a:ext uri="{FF2B5EF4-FFF2-40B4-BE49-F238E27FC236}">
                    <a16:creationId xmlns:a16="http://schemas.microsoft.com/office/drawing/2014/main" id="{FE8559DA-0AC3-458F-9B85-31E37BE0A7C7}"/>
                  </a:ext>
                </a:extLst>
              </p:cNvPr>
              <p:cNvSpPr>
                <a:spLocks/>
              </p:cNvSpPr>
              <p:nvPr userDrawn="1"/>
            </p:nvSpPr>
            <p:spPr bwMode="auto">
              <a:xfrm>
                <a:off x="6459" y="3749"/>
                <a:ext cx="20" cy="34"/>
              </a:xfrm>
              <a:custGeom>
                <a:avLst/>
                <a:gdLst>
                  <a:gd name="T0" fmla="*/ 26 w 26"/>
                  <a:gd name="T1" fmla="*/ 43 h 45"/>
                  <a:gd name="T2" fmla="*/ 26 w 26"/>
                  <a:gd name="T3" fmla="*/ 44 h 45"/>
                  <a:gd name="T4" fmla="*/ 25 w 26"/>
                  <a:gd name="T5" fmla="*/ 44 h 45"/>
                  <a:gd name="T6" fmla="*/ 25 w 26"/>
                  <a:gd name="T7" fmla="*/ 45 h 45"/>
                  <a:gd name="T8" fmla="*/ 25 w 26"/>
                  <a:gd name="T9" fmla="*/ 45 h 45"/>
                  <a:gd name="T10" fmla="*/ 3 w 26"/>
                  <a:gd name="T11" fmla="*/ 45 h 45"/>
                  <a:gd name="T12" fmla="*/ 1 w 26"/>
                  <a:gd name="T13" fmla="*/ 45 h 45"/>
                  <a:gd name="T14" fmla="*/ 0 w 26"/>
                  <a:gd name="T15" fmla="*/ 43 h 45"/>
                  <a:gd name="T16" fmla="*/ 0 w 26"/>
                  <a:gd name="T17" fmla="*/ 2 h 45"/>
                  <a:gd name="T18" fmla="*/ 1 w 26"/>
                  <a:gd name="T19" fmla="*/ 0 h 45"/>
                  <a:gd name="T20" fmla="*/ 3 w 26"/>
                  <a:gd name="T21" fmla="*/ 0 h 45"/>
                  <a:gd name="T22" fmla="*/ 24 w 26"/>
                  <a:gd name="T23" fmla="*/ 0 h 45"/>
                  <a:gd name="T24" fmla="*/ 25 w 26"/>
                  <a:gd name="T25" fmla="*/ 0 h 45"/>
                  <a:gd name="T26" fmla="*/ 25 w 26"/>
                  <a:gd name="T27" fmla="*/ 0 h 45"/>
                  <a:gd name="T28" fmla="*/ 25 w 26"/>
                  <a:gd name="T29" fmla="*/ 1 h 45"/>
                  <a:gd name="T30" fmla="*/ 25 w 26"/>
                  <a:gd name="T31" fmla="*/ 2 h 45"/>
                  <a:gd name="T32" fmla="*/ 25 w 26"/>
                  <a:gd name="T33" fmla="*/ 3 h 45"/>
                  <a:gd name="T34" fmla="*/ 25 w 26"/>
                  <a:gd name="T35" fmla="*/ 4 h 45"/>
                  <a:gd name="T36" fmla="*/ 25 w 26"/>
                  <a:gd name="T37" fmla="*/ 4 h 45"/>
                  <a:gd name="T38" fmla="*/ 24 w 26"/>
                  <a:gd name="T39" fmla="*/ 5 h 45"/>
                  <a:gd name="T40" fmla="*/ 7 w 26"/>
                  <a:gd name="T41" fmla="*/ 5 h 45"/>
                  <a:gd name="T42" fmla="*/ 7 w 26"/>
                  <a:gd name="T43" fmla="*/ 19 h 45"/>
                  <a:gd name="T44" fmla="*/ 22 w 26"/>
                  <a:gd name="T45" fmla="*/ 19 h 45"/>
                  <a:gd name="T46" fmla="*/ 22 w 26"/>
                  <a:gd name="T47" fmla="*/ 19 h 45"/>
                  <a:gd name="T48" fmla="*/ 23 w 26"/>
                  <a:gd name="T49" fmla="*/ 19 h 45"/>
                  <a:gd name="T50" fmla="*/ 23 w 26"/>
                  <a:gd name="T51" fmla="*/ 20 h 45"/>
                  <a:gd name="T52" fmla="*/ 23 w 26"/>
                  <a:gd name="T53" fmla="*/ 21 h 45"/>
                  <a:gd name="T54" fmla="*/ 23 w 26"/>
                  <a:gd name="T55" fmla="*/ 23 h 45"/>
                  <a:gd name="T56" fmla="*/ 23 w 26"/>
                  <a:gd name="T57" fmla="*/ 23 h 45"/>
                  <a:gd name="T58" fmla="*/ 22 w 26"/>
                  <a:gd name="T59" fmla="*/ 24 h 45"/>
                  <a:gd name="T60" fmla="*/ 22 w 26"/>
                  <a:gd name="T61" fmla="*/ 24 h 45"/>
                  <a:gd name="T62" fmla="*/ 7 w 26"/>
                  <a:gd name="T63" fmla="*/ 24 h 45"/>
                  <a:gd name="T64" fmla="*/ 7 w 26"/>
                  <a:gd name="T65" fmla="*/ 40 h 45"/>
                  <a:gd name="T66" fmla="*/ 25 w 26"/>
                  <a:gd name="T67" fmla="*/ 40 h 45"/>
                  <a:gd name="T68" fmla="*/ 25 w 26"/>
                  <a:gd name="T69" fmla="*/ 40 h 45"/>
                  <a:gd name="T70" fmla="*/ 25 w 26"/>
                  <a:gd name="T71" fmla="*/ 41 h 45"/>
                  <a:gd name="T72" fmla="*/ 26 w 26"/>
                  <a:gd name="T73" fmla="*/ 41 h 45"/>
                  <a:gd name="T74" fmla="*/ 26 w 26"/>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45">
                    <a:moveTo>
                      <a:pt x="26" y="43"/>
                    </a:moveTo>
                    <a:cubicBezTo>
                      <a:pt x="26" y="43"/>
                      <a:pt x="26" y="43"/>
                      <a:pt x="26" y="44"/>
                    </a:cubicBezTo>
                    <a:cubicBezTo>
                      <a:pt x="26" y="44"/>
                      <a:pt x="26" y="44"/>
                      <a:pt x="25" y="44"/>
                    </a:cubicBezTo>
                    <a:cubicBezTo>
                      <a:pt x="25" y="45"/>
                      <a:pt x="25" y="45"/>
                      <a:pt x="25" y="45"/>
                    </a:cubicBezTo>
                    <a:cubicBezTo>
                      <a:pt x="25" y="45"/>
                      <a:pt x="25" y="45"/>
                      <a:pt x="25" y="45"/>
                    </a:cubicBezTo>
                    <a:cubicBezTo>
                      <a:pt x="3" y="45"/>
                      <a:pt x="3" y="45"/>
                      <a:pt x="3" y="45"/>
                    </a:cubicBezTo>
                    <a:cubicBezTo>
                      <a:pt x="2" y="45"/>
                      <a:pt x="2" y="45"/>
                      <a:pt x="1" y="45"/>
                    </a:cubicBezTo>
                    <a:cubicBezTo>
                      <a:pt x="1" y="44"/>
                      <a:pt x="0" y="44"/>
                      <a:pt x="0" y="43"/>
                    </a:cubicBezTo>
                    <a:cubicBezTo>
                      <a:pt x="0" y="2"/>
                      <a:pt x="0" y="2"/>
                      <a:pt x="0" y="2"/>
                    </a:cubicBezTo>
                    <a:cubicBezTo>
                      <a:pt x="0" y="1"/>
                      <a:pt x="1" y="0"/>
                      <a:pt x="1" y="0"/>
                    </a:cubicBezTo>
                    <a:cubicBezTo>
                      <a:pt x="2" y="0"/>
                      <a:pt x="2" y="0"/>
                      <a:pt x="3" y="0"/>
                    </a:cubicBezTo>
                    <a:cubicBezTo>
                      <a:pt x="24" y="0"/>
                      <a:pt x="24" y="0"/>
                      <a:pt x="24" y="0"/>
                    </a:cubicBezTo>
                    <a:cubicBezTo>
                      <a:pt x="24" y="0"/>
                      <a:pt x="25" y="0"/>
                      <a:pt x="25" y="0"/>
                    </a:cubicBezTo>
                    <a:cubicBezTo>
                      <a:pt x="25" y="0"/>
                      <a:pt x="25" y="0"/>
                      <a:pt x="25" y="0"/>
                    </a:cubicBezTo>
                    <a:cubicBezTo>
                      <a:pt x="25" y="0"/>
                      <a:pt x="25" y="1"/>
                      <a:pt x="25" y="1"/>
                    </a:cubicBezTo>
                    <a:cubicBezTo>
                      <a:pt x="25" y="1"/>
                      <a:pt x="25" y="2"/>
                      <a:pt x="25" y="2"/>
                    </a:cubicBezTo>
                    <a:cubicBezTo>
                      <a:pt x="25" y="3"/>
                      <a:pt x="25" y="3"/>
                      <a:pt x="25" y="3"/>
                    </a:cubicBezTo>
                    <a:cubicBezTo>
                      <a:pt x="25" y="4"/>
                      <a:pt x="25" y="4"/>
                      <a:pt x="25" y="4"/>
                    </a:cubicBezTo>
                    <a:cubicBezTo>
                      <a:pt x="25" y="4"/>
                      <a:pt x="25" y="4"/>
                      <a:pt x="25" y="4"/>
                    </a:cubicBezTo>
                    <a:cubicBezTo>
                      <a:pt x="25" y="5"/>
                      <a:pt x="24" y="5"/>
                      <a:pt x="24" y="5"/>
                    </a:cubicBezTo>
                    <a:cubicBezTo>
                      <a:pt x="7" y="5"/>
                      <a:pt x="7" y="5"/>
                      <a:pt x="7" y="5"/>
                    </a:cubicBezTo>
                    <a:cubicBezTo>
                      <a:pt x="7" y="19"/>
                      <a:pt x="7" y="19"/>
                      <a:pt x="7" y="19"/>
                    </a:cubicBezTo>
                    <a:cubicBezTo>
                      <a:pt x="22" y="19"/>
                      <a:pt x="22" y="19"/>
                      <a:pt x="22" y="19"/>
                    </a:cubicBezTo>
                    <a:cubicBezTo>
                      <a:pt x="22" y="19"/>
                      <a:pt x="22" y="19"/>
                      <a:pt x="22" y="19"/>
                    </a:cubicBezTo>
                    <a:cubicBezTo>
                      <a:pt x="22" y="19"/>
                      <a:pt x="23" y="19"/>
                      <a:pt x="23" y="19"/>
                    </a:cubicBezTo>
                    <a:cubicBezTo>
                      <a:pt x="23" y="20"/>
                      <a:pt x="23" y="20"/>
                      <a:pt x="23" y="20"/>
                    </a:cubicBezTo>
                    <a:cubicBezTo>
                      <a:pt x="23" y="21"/>
                      <a:pt x="23" y="21"/>
                      <a:pt x="23" y="21"/>
                    </a:cubicBezTo>
                    <a:cubicBezTo>
                      <a:pt x="23" y="22"/>
                      <a:pt x="23" y="22"/>
                      <a:pt x="23" y="23"/>
                    </a:cubicBezTo>
                    <a:cubicBezTo>
                      <a:pt x="23" y="23"/>
                      <a:pt x="23" y="23"/>
                      <a:pt x="23" y="23"/>
                    </a:cubicBezTo>
                    <a:cubicBezTo>
                      <a:pt x="23" y="23"/>
                      <a:pt x="22" y="24"/>
                      <a:pt x="22" y="24"/>
                    </a:cubicBezTo>
                    <a:cubicBezTo>
                      <a:pt x="22" y="24"/>
                      <a:pt x="22" y="24"/>
                      <a:pt x="22" y="24"/>
                    </a:cubicBezTo>
                    <a:cubicBezTo>
                      <a:pt x="7" y="24"/>
                      <a:pt x="7" y="24"/>
                      <a:pt x="7" y="24"/>
                    </a:cubicBezTo>
                    <a:cubicBezTo>
                      <a:pt x="7" y="40"/>
                      <a:pt x="7" y="40"/>
                      <a:pt x="7" y="40"/>
                    </a:cubicBezTo>
                    <a:cubicBezTo>
                      <a:pt x="25" y="40"/>
                      <a:pt x="25" y="40"/>
                      <a:pt x="25" y="40"/>
                    </a:cubicBezTo>
                    <a:cubicBezTo>
                      <a:pt x="25" y="40"/>
                      <a:pt x="25" y="40"/>
                      <a:pt x="25" y="40"/>
                    </a:cubicBezTo>
                    <a:cubicBezTo>
                      <a:pt x="25" y="40"/>
                      <a:pt x="25" y="40"/>
                      <a:pt x="25" y="41"/>
                    </a:cubicBezTo>
                    <a:cubicBezTo>
                      <a:pt x="26" y="41"/>
                      <a:pt x="26" y="41"/>
                      <a:pt x="26" y="41"/>
                    </a:cubicBezTo>
                    <a:cubicBezTo>
                      <a:pt x="26" y="42"/>
                      <a:pt x="26" y="42"/>
                      <a:pt x="26"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6" name="Freeform 725">
                <a:extLst>
                  <a:ext uri="{FF2B5EF4-FFF2-40B4-BE49-F238E27FC236}">
                    <a16:creationId xmlns:a16="http://schemas.microsoft.com/office/drawing/2014/main" id="{D5ED616B-4572-46B3-9B58-621BE91C2879}"/>
                  </a:ext>
                </a:extLst>
              </p:cNvPr>
              <p:cNvSpPr>
                <a:spLocks/>
              </p:cNvSpPr>
              <p:nvPr userDrawn="1"/>
            </p:nvSpPr>
            <p:spPr bwMode="auto">
              <a:xfrm>
                <a:off x="7165" y="3694"/>
                <a:ext cx="26" cy="34"/>
              </a:xfrm>
              <a:custGeom>
                <a:avLst/>
                <a:gdLst>
                  <a:gd name="T0" fmla="*/ 34 w 34"/>
                  <a:gd name="T1" fmla="*/ 2 h 45"/>
                  <a:gd name="T2" fmla="*/ 34 w 34"/>
                  <a:gd name="T3" fmla="*/ 3 h 45"/>
                  <a:gd name="T4" fmla="*/ 33 w 34"/>
                  <a:gd name="T5" fmla="*/ 4 h 45"/>
                  <a:gd name="T6" fmla="*/ 33 w 34"/>
                  <a:gd name="T7" fmla="*/ 5 h 45"/>
                  <a:gd name="T8" fmla="*/ 33 w 34"/>
                  <a:gd name="T9" fmla="*/ 5 h 45"/>
                  <a:gd name="T10" fmla="*/ 20 w 34"/>
                  <a:gd name="T11" fmla="*/ 5 h 45"/>
                  <a:gd name="T12" fmla="*/ 20 w 34"/>
                  <a:gd name="T13" fmla="*/ 44 h 45"/>
                  <a:gd name="T14" fmla="*/ 20 w 34"/>
                  <a:gd name="T15" fmla="*/ 45 h 45"/>
                  <a:gd name="T16" fmla="*/ 19 w 34"/>
                  <a:gd name="T17" fmla="*/ 45 h 45"/>
                  <a:gd name="T18" fmla="*/ 18 w 34"/>
                  <a:gd name="T19" fmla="*/ 45 h 45"/>
                  <a:gd name="T20" fmla="*/ 17 w 34"/>
                  <a:gd name="T21" fmla="*/ 45 h 45"/>
                  <a:gd name="T22" fmla="*/ 15 w 34"/>
                  <a:gd name="T23" fmla="*/ 45 h 45"/>
                  <a:gd name="T24" fmla="*/ 14 w 34"/>
                  <a:gd name="T25" fmla="*/ 45 h 45"/>
                  <a:gd name="T26" fmla="*/ 14 w 34"/>
                  <a:gd name="T27" fmla="*/ 45 h 45"/>
                  <a:gd name="T28" fmla="*/ 14 w 34"/>
                  <a:gd name="T29" fmla="*/ 44 h 45"/>
                  <a:gd name="T30" fmla="*/ 14 w 34"/>
                  <a:gd name="T31" fmla="*/ 5 h 45"/>
                  <a:gd name="T32" fmla="*/ 1 w 34"/>
                  <a:gd name="T33" fmla="*/ 5 h 45"/>
                  <a:gd name="T34" fmla="*/ 0 w 34"/>
                  <a:gd name="T35" fmla="*/ 5 h 45"/>
                  <a:gd name="T36" fmla="*/ 0 w 34"/>
                  <a:gd name="T37" fmla="*/ 4 h 45"/>
                  <a:gd name="T38" fmla="*/ 0 w 34"/>
                  <a:gd name="T39" fmla="*/ 3 h 45"/>
                  <a:gd name="T40" fmla="*/ 0 w 34"/>
                  <a:gd name="T41" fmla="*/ 2 h 45"/>
                  <a:gd name="T42" fmla="*/ 0 w 34"/>
                  <a:gd name="T43" fmla="*/ 1 h 45"/>
                  <a:gd name="T44" fmla="*/ 0 w 34"/>
                  <a:gd name="T45" fmla="*/ 0 h 45"/>
                  <a:gd name="T46" fmla="*/ 0 w 34"/>
                  <a:gd name="T47" fmla="*/ 0 h 45"/>
                  <a:gd name="T48" fmla="*/ 1 w 34"/>
                  <a:gd name="T49" fmla="*/ 0 h 45"/>
                  <a:gd name="T50" fmla="*/ 33 w 34"/>
                  <a:gd name="T51" fmla="*/ 0 h 45"/>
                  <a:gd name="T52" fmla="*/ 33 w 34"/>
                  <a:gd name="T53" fmla="*/ 0 h 45"/>
                  <a:gd name="T54" fmla="*/ 33 w 34"/>
                  <a:gd name="T55" fmla="*/ 0 h 45"/>
                  <a:gd name="T56" fmla="*/ 34 w 34"/>
                  <a:gd name="T57" fmla="*/ 1 h 45"/>
                  <a:gd name="T58" fmla="*/ 34 w 34"/>
                  <a:gd name="T5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5">
                    <a:moveTo>
                      <a:pt x="34" y="2"/>
                    </a:moveTo>
                    <a:cubicBezTo>
                      <a:pt x="34" y="3"/>
                      <a:pt x="34" y="3"/>
                      <a:pt x="34" y="3"/>
                    </a:cubicBezTo>
                    <a:cubicBezTo>
                      <a:pt x="34" y="4"/>
                      <a:pt x="34" y="4"/>
                      <a:pt x="33" y="4"/>
                    </a:cubicBezTo>
                    <a:cubicBezTo>
                      <a:pt x="33" y="4"/>
                      <a:pt x="33" y="5"/>
                      <a:pt x="33" y="5"/>
                    </a:cubicBezTo>
                    <a:cubicBezTo>
                      <a:pt x="33" y="5"/>
                      <a:pt x="33" y="5"/>
                      <a:pt x="33" y="5"/>
                    </a:cubicBezTo>
                    <a:cubicBezTo>
                      <a:pt x="20" y="5"/>
                      <a:pt x="20" y="5"/>
                      <a:pt x="20" y="5"/>
                    </a:cubicBezTo>
                    <a:cubicBezTo>
                      <a:pt x="20" y="44"/>
                      <a:pt x="20" y="44"/>
                      <a:pt x="20" y="44"/>
                    </a:cubicBezTo>
                    <a:cubicBezTo>
                      <a:pt x="20" y="44"/>
                      <a:pt x="20" y="45"/>
                      <a:pt x="20" y="45"/>
                    </a:cubicBezTo>
                    <a:cubicBezTo>
                      <a:pt x="20" y="45"/>
                      <a:pt x="19" y="45"/>
                      <a:pt x="19" y="45"/>
                    </a:cubicBezTo>
                    <a:cubicBezTo>
                      <a:pt x="19" y="45"/>
                      <a:pt x="19" y="45"/>
                      <a:pt x="18" y="45"/>
                    </a:cubicBezTo>
                    <a:cubicBezTo>
                      <a:pt x="18" y="45"/>
                      <a:pt x="17" y="45"/>
                      <a:pt x="17" y="45"/>
                    </a:cubicBezTo>
                    <a:cubicBezTo>
                      <a:pt x="16" y="45"/>
                      <a:pt x="16" y="45"/>
                      <a:pt x="15" y="45"/>
                    </a:cubicBezTo>
                    <a:cubicBezTo>
                      <a:pt x="15" y="45"/>
                      <a:pt x="15" y="45"/>
                      <a:pt x="14" y="45"/>
                    </a:cubicBezTo>
                    <a:cubicBezTo>
                      <a:pt x="14" y="45"/>
                      <a:pt x="14" y="45"/>
                      <a:pt x="14" y="45"/>
                    </a:cubicBezTo>
                    <a:cubicBezTo>
                      <a:pt x="14" y="45"/>
                      <a:pt x="14" y="44"/>
                      <a:pt x="14" y="44"/>
                    </a:cubicBezTo>
                    <a:cubicBezTo>
                      <a:pt x="14" y="5"/>
                      <a:pt x="14" y="5"/>
                      <a:pt x="14" y="5"/>
                    </a:cubicBezTo>
                    <a:cubicBezTo>
                      <a:pt x="1" y="5"/>
                      <a:pt x="1" y="5"/>
                      <a:pt x="1" y="5"/>
                    </a:cubicBezTo>
                    <a:cubicBezTo>
                      <a:pt x="1" y="5"/>
                      <a:pt x="1" y="5"/>
                      <a:pt x="0" y="5"/>
                    </a:cubicBezTo>
                    <a:cubicBezTo>
                      <a:pt x="0" y="5"/>
                      <a:pt x="0" y="4"/>
                      <a:pt x="0" y="4"/>
                    </a:cubicBezTo>
                    <a:cubicBezTo>
                      <a:pt x="0" y="4"/>
                      <a:pt x="0" y="4"/>
                      <a:pt x="0" y="3"/>
                    </a:cubicBezTo>
                    <a:cubicBezTo>
                      <a:pt x="0" y="3"/>
                      <a:pt x="0" y="3"/>
                      <a:pt x="0" y="2"/>
                    </a:cubicBezTo>
                    <a:cubicBezTo>
                      <a:pt x="0" y="2"/>
                      <a:pt x="0" y="1"/>
                      <a:pt x="0" y="1"/>
                    </a:cubicBezTo>
                    <a:cubicBezTo>
                      <a:pt x="0" y="1"/>
                      <a:pt x="0" y="0"/>
                      <a:pt x="0" y="0"/>
                    </a:cubicBezTo>
                    <a:cubicBezTo>
                      <a:pt x="0" y="0"/>
                      <a:pt x="0" y="0"/>
                      <a:pt x="0" y="0"/>
                    </a:cubicBezTo>
                    <a:cubicBezTo>
                      <a:pt x="1" y="0"/>
                      <a:pt x="1" y="0"/>
                      <a:pt x="1" y="0"/>
                    </a:cubicBezTo>
                    <a:cubicBezTo>
                      <a:pt x="33" y="0"/>
                      <a:pt x="33" y="0"/>
                      <a:pt x="33" y="0"/>
                    </a:cubicBezTo>
                    <a:cubicBezTo>
                      <a:pt x="33" y="0"/>
                      <a:pt x="33" y="0"/>
                      <a:pt x="33" y="0"/>
                    </a:cubicBezTo>
                    <a:cubicBezTo>
                      <a:pt x="33" y="0"/>
                      <a:pt x="33" y="0"/>
                      <a:pt x="33" y="0"/>
                    </a:cubicBezTo>
                    <a:cubicBezTo>
                      <a:pt x="34" y="0"/>
                      <a:pt x="34" y="1"/>
                      <a:pt x="34" y="1"/>
                    </a:cubicBezTo>
                    <a:cubicBezTo>
                      <a:pt x="34" y="1"/>
                      <a:pt x="34" y="2"/>
                      <a:pt x="34" y="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7" name="Freeform 726">
                <a:extLst>
                  <a:ext uri="{FF2B5EF4-FFF2-40B4-BE49-F238E27FC236}">
                    <a16:creationId xmlns:a16="http://schemas.microsoft.com/office/drawing/2014/main" id="{67A413FB-E6AE-46E5-A319-74FD1DD864C9}"/>
                  </a:ext>
                </a:extLst>
              </p:cNvPr>
              <p:cNvSpPr>
                <a:spLocks/>
              </p:cNvSpPr>
              <p:nvPr userDrawn="1"/>
            </p:nvSpPr>
            <p:spPr bwMode="auto">
              <a:xfrm>
                <a:off x="7196" y="3694"/>
                <a:ext cx="26" cy="35"/>
              </a:xfrm>
              <a:custGeom>
                <a:avLst/>
                <a:gdLst>
                  <a:gd name="T0" fmla="*/ 35 w 35"/>
                  <a:gd name="T1" fmla="*/ 29 h 47"/>
                  <a:gd name="T2" fmla="*/ 33 w 35"/>
                  <a:gd name="T3" fmla="*/ 37 h 47"/>
                  <a:gd name="T4" fmla="*/ 30 w 35"/>
                  <a:gd name="T5" fmla="*/ 42 h 47"/>
                  <a:gd name="T6" fmla="*/ 24 w 35"/>
                  <a:gd name="T7" fmla="*/ 46 h 47"/>
                  <a:gd name="T8" fmla="*/ 17 w 35"/>
                  <a:gd name="T9" fmla="*/ 47 h 47"/>
                  <a:gd name="T10" fmla="*/ 10 w 35"/>
                  <a:gd name="T11" fmla="*/ 46 h 47"/>
                  <a:gd name="T12" fmla="*/ 5 w 35"/>
                  <a:gd name="T13" fmla="*/ 43 h 47"/>
                  <a:gd name="T14" fmla="*/ 1 w 35"/>
                  <a:gd name="T15" fmla="*/ 37 h 47"/>
                  <a:gd name="T16" fmla="*/ 0 w 35"/>
                  <a:gd name="T17" fmla="*/ 30 h 47"/>
                  <a:gd name="T18" fmla="*/ 0 w 35"/>
                  <a:gd name="T19" fmla="*/ 2 h 47"/>
                  <a:gd name="T20" fmla="*/ 0 w 35"/>
                  <a:gd name="T21" fmla="*/ 1 h 47"/>
                  <a:gd name="T22" fmla="*/ 1 w 35"/>
                  <a:gd name="T23" fmla="*/ 1 h 47"/>
                  <a:gd name="T24" fmla="*/ 2 w 35"/>
                  <a:gd name="T25" fmla="*/ 1 h 47"/>
                  <a:gd name="T26" fmla="*/ 3 w 35"/>
                  <a:gd name="T27" fmla="*/ 0 h 47"/>
                  <a:gd name="T28" fmla="*/ 5 w 35"/>
                  <a:gd name="T29" fmla="*/ 1 h 47"/>
                  <a:gd name="T30" fmla="*/ 6 w 35"/>
                  <a:gd name="T31" fmla="*/ 1 h 47"/>
                  <a:gd name="T32" fmla="*/ 6 w 35"/>
                  <a:gd name="T33" fmla="*/ 1 h 47"/>
                  <a:gd name="T34" fmla="*/ 6 w 35"/>
                  <a:gd name="T35" fmla="*/ 2 h 47"/>
                  <a:gd name="T36" fmla="*/ 6 w 35"/>
                  <a:gd name="T37" fmla="*/ 29 h 47"/>
                  <a:gd name="T38" fmla="*/ 7 w 35"/>
                  <a:gd name="T39" fmla="*/ 35 h 47"/>
                  <a:gd name="T40" fmla="*/ 9 w 35"/>
                  <a:gd name="T41" fmla="*/ 39 h 47"/>
                  <a:gd name="T42" fmla="*/ 13 w 35"/>
                  <a:gd name="T43" fmla="*/ 41 h 47"/>
                  <a:gd name="T44" fmla="*/ 17 w 35"/>
                  <a:gd name="T45" fmla="*/ 42 h 47"/>
                  <a:gd name="T46" fmla="*/ 22 w 35"/>
                  <a:gd name="T47" fmla="*/ 41 h 47"/>
                  <a:gd name="T48" fmla="*/ 26 w 35"/>
                  <a:gd name="T49" fmla="*/ 39 h 47"/>
                  <a:gd name="T50" fmla="*/ 28 w 35"/>
                  <a:gd name="T51" fmla="*/ 35 h 47"/>
                  <a:gd name="T52" fmla="*/ 29 w 35"/>
                  <a:gd name="T53" fmla="*/ 29 h 47"/>
                  <a:gd name="T54" fmla="*/ 29 w 35"/>
                  <a:gd name="T55" fmla="*/ 2 h 47"/>
                  <a:gd name="T56" fmla="*/ 29 w 35"/>
                  <a:gd name="T57" fmla="*/ 1 h 47"/>
                  <a:gd name="T58" fmla="*/ 29 w 35"/>
                  <a:gd name="T59" fmla="*/ 1 h 47"/>
                  <a:gd name="T60" fmla="*/ 30 w 35"/>
                  <a:gd name="T61" fmla="*/ 1 h 47"/>
                  <a:gd name="T62" fmla="*/ 32 w 35"/>
                  <a:gd name="T63" fmla="*/ 0 h 47"/>
                  <a:gd name="T64" fmla="*/ 33 w 35"/>
                  <a:gd name="T65" fmla="*/ 1 h 47"/>
                  <a:gd name="T66" fmla="*/ 34 w 35"/>
                  <a:gd name="T67" fmla="*/ 1 h 47"/>
                  <a:gd name="T68" fmla="*/ 34 w 35"/>
                  <a:gd name="T69" fmla="*/ 1 h 47"/>
                  <a:gd name="T70" fmla="*/ 35 w 35"/>
                  <a:gd name="T71" fmla="*/ 2 h 47"/>
                  <a:gd name="T72" fmla="*/ 35 w 35"/>
                  <a:gd name="T73"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47">
                    <a:moveTo>
                      <a:pt x="35" y="29"/>
                    </a:moveTo>
                    <a:cubicBezTo>
                      <a:pt x="35" y="32"/>
                      <a:pt x="34" y="35"/>
                      <a:pt x="33" y="37"/>
                    </a:cubicBezTo>
                    <a:cubicBezTo>
                      <a:pt x="33" y="39"/>
                      <a:pt x="31" y="41"/>
                      <a:pt x="30" y="42"/>
                    </a:cubicBezTo>
                    <a:cubicBezTo>
                      <a:pt x="28" y="44"/>
                      <a:pt x="27" y="45"/>
                      <a:pt x="24" y="46"/>
                    </a:cubicBezTo>
                    <a:cubicBezTo>
                      <a:pt x="22" y="46"/>
                      <a:pt x="20" y="47"/>
                      <a:pt x="17" y="47"/>
                    </a:cubicBezTo>
                    <a:cubicBezTo>
                      <a:pt x="15" y="47"/>
                      <a:pt x="12" y="46"/>
                      <a:pt x="10" y="46"/>
                    </a:cubicBezTo>
                    <a:cubicBezTo>
                      <a:pt x="8" y="45"/>
                      <a:pt x="6" y="44"/>
                      <a:pt x="5" y="43"/>
                    </a:cubicBezTo>
                    <a:cubicBezTo>
                      <a:pt x="3" y="41"/>
                      <a:pt x="2" y="39"/>
                      <a:pt x="1" y="37"/>
                    </a:cubicBezTo>
                    <a:cubicBezTo>
                      <a:pt x="1" y="35"/>
                      <a:pt x="0" y="33"/>
                      <a:pt x="0" y="30"/>
                    </a:cubicBezTo>
                    <a:cubicBezTo>
                      <a:pt x="0" y="2"/>
                      <a:pt x="0" y="2"/>
                      <a:pt x="0" y="2"/>
                    </a:cubicBezTo>
                    <a:cubicBezTo>
                      <a:pt x="0" y="1"/>
                      <a:pt x="0" y="1"/>
                      <a:pt x="0" y="1"/>
                    </a:cubicBezTo>
                    <a:cubicBezTo>
                      <a:pt x="0" y="1"/>
                      <a:pt x="1" y="1"/>
                      <a:pt x="1" y="1"/>
                    </a:cubicBezTo>
                    <a:cubicBezTo>
                      <a:pt x="1" y="1"/>
                      <a:pt x="1" y="1"/>
                      <a:pt x="2" y="1"/>
                    </a:cubicBezTo>
                    <a:cubicBezTo>
                      <a:pt x="2" y="0"/>
                      <a:pt x="3" y="0"/>
                      <a:pt x="3" y="0"/>
                    </a:cubicBezTo>
                    <a:cubicBezTo>
                      <a:pt x="4" y="0"/>
                      <a:pt x="4" y="0"/>
                      <a:pt x="5" y="1"/>
                    </a:cubicBezTo>
                    <a:cubicBezTo>
                      <a:pt x="5" y="1"/>
                      <a:pt x="5" y="1"/>
                      <a:pt x="6" y="1"/>
                    </a:cubicBezTo>
                    <a:cubicBezTo>
                      <a:pt x="6" y="1"/>
                      <a:pt x="6" y="1"/>
                      <a:pt x="6" y="1"/>
                    </a:cubicBezTo>
                    <a:cubicBezTo>
                      <a:pt x="6" y="1"/>
                      <a:pt x="6" y="1"/>
                      <a:pt x="6" y="2"/>
                    </a:cubicBezTo>
                    <a:cubicBezTo>
                      <a:pt x="6" y="29"/>
                      <a:pt x="6" y="29"/>
                      <a:pt x="6" y="29"/>
                    </a:cubicBezTo>
                    <a:cubicBezTo>
                      <a:pt x="6" y="31"/>
                      <a:pt x="7" y="33"/>
                      <a:pt x="7" y="35"/>
                    </a:cubicBezTo>
                    <a:cubicBezTo>
                      <a:pt x="8" y="36"/>
                      <a:pt x="8" y="37"/>
                      <a:pt x="9" y="39"/>
                    </a:cubicBezTo>
                    <a:cubicBezTo>
                      <a:pt x="10" y="40"/>
                      <a:pt x="11" y="40"/>
                      <a:pt x="13" y="41"/>
                    </a:cubicBezTo>
                    <a:cubicBezTo>
                      <a:pt x="14" y="41"/>
                      <a:pt x="16" y="42"/>
                      <a:pt x="17" y="42"/>
                    </a:cubicBezTo>
                    <a:cubicBezTo>
                      <a:pt x="19" y="42"/>
                      <a:pt x="21" y="41"/>
                      <a:pt x="22" y="41"/>
                    </a:cubicBezTo>
                    <a:cubicBezTo>
                      <a:pt x="23" y="40"/>
                      <a:pt x="25" y="40"/>
                      <a:pt x="26" y="39"/>
                    </a:cubicBezTo>
                    <a:cubicBezTo>
                      <a:pt x="27" y="38"/>
                      <a:pt x="27" y="36"/>
                      <a:pt x="28" y="35"/>
                    </a:cubicBezTo>
                    <a:cubicBezTo>
                      <a:pt x="28" y="33"/>
                      <a:pt x="29" y="31"/>
                      <a:pt x="29" y="29"/>
                    </a:cubicBezTo>
                    <a:cubicBezTo>
                      <a:pt x="29" y="2"/>
                      <a:pt x="29" y="2"/>
                      <a:pt x="29" y="2"/>
                    </a:cubicBezTo>
                    <a:cubicBezTo>
                      <a:pt x="29" y="1"/>
                      <a:pt x="29" y="1"/>
                      <a:pt x="29" y="1"/>
                    </a:cubicBezTo>
                    <a:cubicBezTo>
                      <a:pt x="29" y="1"/>
                      <a:pt x="29" y="1"/>
                      <a:pt x="29" y="1"/>
                    </a:cubicBezTo>
                    <a:cubicBezTo>
                      <a:pt x="29" y="1"/>
                      <a:pt x="30" y="1"/>
                      <a:pt x="30" y="1"/>
                    </a:cubicBezTo>
                    <a:cubicBezTo>
                      <a:pt x="30" y="0"/>
                      <a:pt x="31" y="0"/>
                      <a:pt x="32" y="0"/>
                    </a:cubicBezTo>
                    <a:cubicBezTo>
                      <a:pt x="32" y="0"/>
                      <a:pt x="33" y="0"/>
                      <a:pt x="33" y="1"/>
                    </a:cubicBezTo>
                    <a:cubicBezTo>
                      <a:pt x="33" y="1"/>
                      <a:pt x="34" y="1"/>
                      <a:pt x="34" y="1"/>
                    </a:cubicBezTo>
                    <a:cubicBezTo>
                      <a:pt x="34" y="1"/>
                      <a:pt x="34" y="1"/>
                      <a:pt x="34" y="1"/>
                    </a:cubicBezTo>
                    <a:cubicBezTo>
                      <a:pt x="34" y="1"/>
                      <a:pt x="35" y="1"/>
                      <a:pt x="35" y="2"/>
                    </a:cubicBezTo>
                    <a:lnTo>
                      <a:pt x="35"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8" name="Freeform 727">
                <a:extLst>
                  <a:ext uri="{FF2B5EF4-FFF2-40B4-BE49-F238E27FC236}">
                    <a16:creationId xmlns:a16="http://schemas.microsoft.com/office/drawing/2014/main" id="{D45D4805-2735-48ED-A8D4-BC8A23B2EE8B}"/>
                  </a:ext>
                </a:extLst>
              </p:cNvPr>
              <p:cNvSpPr>
                <a:spLocks noEditPoints="1"/>
              </p:cNvSpPr>
              <p:nvPr userDrawn="1"/>
            </p:nvSpPr>
            <p:spPr bwMode="auto">
              <a:xfrm>
                <a:off x="7231" y="3694"/>
                <a:ext cx="22" cy="34"/>
              </a:xfrm>
              <a:custGeom>
                <a:avLst/>
                <a:gdLst>
                  <a:gd name="T0" fmla="*/ 30 w 30"/>
                  <a:gd name="T1" fmla="*/ 44 h 45"/>
                  <a:gd name="T2" fmla="*/ 30 w 30"/>
                  <a:gd name="T3" fmla="*/ 45 h 45"/>
                  <a:gd name="T4" fmla="*/ 29 w 30"/>
                  <a:gd name="T5" fmla="*/ 45 h 45"/>
                  <a:gd name="T6" fmla="*/ 28 w 30"/>
                  <a:gd name="T7" fmla="*/ 45 h 45"/>
                  <a:gd name="T8" fmla="*/ 27 w 30"/>
                  <a:gd name="T9" fmla="*/ 45 h 45"/>
                  <a:gd name="T10" fmla="*/ 25 w 30"/>
                  <a:gd name="T11" fmla="*/ 45 h 45"/>
                  <a:gd name="T12" fmla="*/ 24 w 30"/>
                  <a:gd name="T13" fmla="*/ 45 h 45"/>
                  <a:gd name="T14" fmla="*/ 24 w 30"/>
                  <a:gd name="T15" fmla="*/ 45 h 45"/>
                  <a:gd name="T16" fmla="*/ 23 w 30"/>
                  <a:gd name="T17" fmla="*/ 44 h 45"/>
                  <a:gd name="T18" fmla="*/ 19 w 30"/>
                  <a:gd name="T19" fmla="*/ 33 h 45"/>
                  <a:gd name="T20" fmla="*/ 18 w 30"/>
                  <a:gd name="T21" fmla="*/ 30 h 45"/>
                  <a:gd name="T22" fmla="*/ 16 w 30"/>
                  <a:gd name="T23" fmla="*/ 27 h 45"/>
                  <a:gd name="T24" fmla="*/ 13 w 30"/>
                  <a:gd name="T25" fmla="*/ 25 h 45"/>
                  <a:gd name="T26" fmla="*/ 10 w 30"/>
                  <a:gd name="T27" fmla="*/ 25 h 45"/>
                  <a:gd name="T28" fmla="*/ 6 w 30"/>
                  <a:gd name="T29" fmla="*/ 25 h 45"/>
                  <a:gd name="T30" fmla="*/ 6 w 30"/>
                  <a:gd name="T31" fmla="*/ 44 h 45"/>
                  <a:gd name="T32" fmla="*/ 5 w 30"/>
                  <a:gd name="T33" fmla="*/ 45 h 45"/>
                  <a:gd name="T34" fmla="*/ 5 w 30"/>
                  <a:gd name="T35" fmla="*/ 45 h 45"/>
                  <a:gd name="T36" fmla="*/ 4 w 30"/>
                  <a:gd name="T37" fmla="*/ 45 h 45"/>
                  <a:gd name="T38" fmla="*/ 3 w 30"/>
                  <a:gd name="T39" fmla="*/ 45 h 45"/>
                  <a:gd name="T40" fmla="*/ 1 w 30"/>
                  <a:gd name="T41" fmla="*/ 45 h 45"/>
                  <a:gd name="T42" fmla="*/ 0 w 30"/>
                  <a:gd name="T43" fmla="*/ 45 h 45"/>
                  <a:gd name="T44" fmla="*/ 0 w 30"/>
                  <a:gd name="T45" fmla="*/ 45 h 45"/>
                  <a:gd name="T46" fmla="*/ 0 w 30"/>
                  <a:gd name="T47" fmla="*/ 44 h 45"/>
                  <a:gd name="T48" fmla="*/ 0 w 30"/>
                  <a:gd name="T49" fmla="*/ 2 h 45"/>
                  <a:gd name="T50" fmla="*/ 0 w 30"/>
                  <a:gd name="T51" fmla="*/ 0 h 45"/>
                  <a:gd name="T52" fmla="*/ 2 w 30"/>
                  <a:gd name="T53" fmla="*/ 0 h 45"/>
                  <a:gd name="T54" fmla="*/ 11 w 30"/>
                  <a:gd name="T55" fmla="*/ 0 h 45"/>
                  <a:gd name="T56" fmla="*/ 14 w 30"/>
                  <a:gd name="T57" fmla="*/ 0 h 45"/>
                  <a:gd name="T58" fmla="*/ 16 w 30"/>
                  <a:gd name="T59" fmla="*/ 0 h 45"/>
                  <a:gd name="T60" fmla="*/ 21 w 30"/>
                  <a:gd name="T61" fmla="*/ 1 h 45"/>
                  <a:gd name="T62" fmla="*/ 24 w 30"/>
                  <a:gd name="T63" fmla="*/ 4 h 45"/>
                  <a:gd name="T64" fmla="*/ 26 w 30"/>
                  <a:gd name="T65" fmla="*/ 7 h 45"/>
                  <a:gd name="T66" fmla="*/ 27 w 30"/>
                  <a:gd name="T67" fmla="*/ 12 h 45"/>
                  <a:gd name="T68" fmla="*/ 27 w 30"/>
                  <a:gd name="T69" fmla="*/ 16 h 45"/>
                  <a:gd name="T70" fmla="*/ 25 w 30"/>
                  <a:gd name="T71" fmla="*/ 19 h 45"/>
                  <a:gd name="T72" fmla="*/ 22 w 30"/>
                  <a:gd name="T73" fmla="*/ 21 h 45"/>
                  <a:gd name="T74" fmla="*/ 18 w 30"/>
                  <a:gd name="T75" fmla="*/ 23 h 45"/>
                  <a:gd name="T76" fmla="*/ 20 w 30"/>
                  <a:gd name="T77" fmla="*/ 24 h 45"/>
                  <a:gd name="T78" fmla="*/ 22 w 30"/>
                  <a:gd name="T79" fmla="*/ 26 h 45"/>
                  <a:gd name="T80" fmla="*/ 24 w 30"/>
                  <a:gd name="T81" fmla="*/ 29 h 45"/>
                  <a:gd name="T82" fmla="*/ 25 w 30"/>
                  <a:gd name="T83" fmla="*/ 32 h 45"/>
                  <a:gd name="T84" fmla="*/ 29 w 30"/>
                  <a:gd name="T85" fmla="*/ 42 h 45"/>
                  <a:gd name="T86" fmla="*/ 30 w 30"/>
                  <a:gd name="T87" fmla="*/ 43 h 45"/>
                  <a:gd name="T88" fmla="*/ 30 w 30"/>
                  <a:gd name="T89" fmla="*/ 44 h 45"/>
                  <a:gd name="T90" fmla="*/ 21 w 30"/>
                  <a:gd name="T91" fmla="*/ 12 h 45"/>
                  <a:gd name="T92" fmla="*/ 20 w 30"/>
                  <a:gd name="T93" fmla="*/ 8 h 45"/>
                  <a:gd name="T94" fmla="*/ 16 w 30"/>
                  <a:gd name="T95" fmla="*/ 5 h 45"/>
                  <a:gd name="T96" fmla="*/ 14 w 30"/>
                  <a:gd name="T97" fmla="*/ 5 h 45"/>
                  <a:gd name="T98" fmla="*/ 11 w 30"/>
                  <a:gd name="T99" fmla="*/ 5 h 45"/>
                  <a:gd name="T100" fmla="*/ 6 w 30"/>
                  <a:gd name="T101" fmla="*/ 5 h 45"/>
                  <a:gd name="T102" fmla="*/ 6 w 30"/>
                  <a:gd name="T103" fmla="*/ 20 h 45"/>
                  <a:gd name="T104" fmla="*/ 11 w 30"/>
                  <a:gd name="T105" fmla="*/ 20 h 45"/>
                  <a:gd name="T106" fmla="*/ 16 w 30"/>
                  <a:gd name="T107" fmla="*/ 19 h 45"/>
                  <a:gd name="T108" fmla="*/ 18 w 30"/>
                  <a:gd name="T109" fmla="*/ 18 h 45"/>
                  <a:gd name="T110" fmla="*/ 20 w 30"/>
                  <a:gd name="T111" fmla="*/ 15 h 45"/>
                  <a:gd name="T112" fmla="*/ 21 w 30"/>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5">
                    <a:moveTo>
                      <a:pt x="30" y="44"/>
                    </a:moveTo>
                    <a:cubicBezTo>
                      <a:pt x="30" y="44"/>
                      <a:pt x="30" y="45"/>
                      <a:pt x="30" y="45"/>
                    </a:cubicBezTo>
                    <a:cubicBezTo>
                      <a:pt x="30" y="45"/>
                      <a:pt x="30" y="45"/>
                      <a:pt x="29" y="45"/>
                    </a:cubicBezTo>
                    <a:cubicBezTo>
                      <a:pt x="29" y="45"/>
                      <a:pt x="29" y="45"/>
                      <a:pt x="28" y="45"/>
                    </a:cubicBezTo>
                    <a:cubicBezTo>
                      <a:pt x="28" y="45"/>
                      <a:pt x="27" y="45"/>
                      <a:pt x="27" y="45"/>
                    </a:cubicBezTo>
                    <a:cubicBezTo>
                      <a:pt x="26" y="45"/>
                      <a:pt x="26" y="45"/>
                      <a:pt x="25" y="45"/>
                    </a:cubicBezTo>
                    <a:cubicBezTo>
                      <a:pt x="25" y="45"/>
                      <a:pt x="24" y="45"/>
                      <a:pt x="24" y="45"/>
                    </a:cubicBezTo>
                    <a:cubicBezTo>
                      <a:pt x="24" y="45"/>
                      <a:pt x="24" y="45"/>
                      <a:pt x="24" y="45"/>
                    </a:cubicBezTo>
                    <a:cubicBezTo>
                      <a:pt x="24" y="44"/>
                      <a:pt x="23" y="44"/>
                      <a:pt x="23" y="44"/>
                    </a:cubicBezTo>
                    <a:cubicBezTo>
                      <a:pt x="19" y="33"/>
                      <a:pt x="19" y="33"/>
                      <a:pt x="19" y="33"/>
                    </a:cubicBezTo>
                    <a:cubicBezTo>
                      <a:pt x="19" y="32"/>
                      <a:pt x="18" y="31"/>
                      <a:pt x="18" y="30"/>
                    </a:cubicBezTo>
                    <a:cubicBezTo>
                      <a:pt x="17" y="29"/>
                      <a:pt x="16" y="28"/>
                      <a:pt x="16" y="27"/>
                    </a:cubicBezTo>
                    <a:cubicBezTo>
                      <a:pt x="15" y="26"/>
                      <a:pt x="14" y="26"/>
                      <a:pt x="13" y="25"/>
                    </a:cubicBezTo>
                    <a:cubicBezTo>
                      <a:pt x="12" y="25"/>
                      <a:pt x="11" y="25"/>
                      <a:pt x="10" y="25"/>
                    </a:cubicBezTo>
                    <a:cubicBezTo>
                      <a:pt x="6" y="25"/>
                      <a:pt x="6" y="25"/>
                      <a:pt x="6" y="25"/>
                    </a:cubicBezTo>
                    <a:cubicBezTo>
                      <a:pt x="6" y="44"/>
                      <a:pt x="6" y="44"/>
                      <a:pt x="6" y="44"/>
                    </a:cubicBezTo>
                    <a:cubicBezTo>
                      <a:pt x="6" y="44"/>
                      <a:pt x="6" y="45"/>
                      <a:pt x="5" y="45"/>
                    </a:cubicBezTo>
                    <a:cubicBezTo>
                      <a:pt x="5" y="45"/>
                      <a:pt x="5" y="45"/>
                      <a:pt x="5" y="45"/>
                    </a:cubicBezTo>
                    <a:cubicBezTo>
                      <a:pt x="5" y="45"/>
                      <a:pt x="4" y="45"/>
                      <a:pt x="4" y="45"/>
                    </a:cubicBezTo>
                    <a:cubicBezTo>
                      <a:pt x="4" y="45"/>
                      <a:pt x="3" y="45"/>
                      <a:pt x="3" y="45"/>
                    </a:cubicBezTo>
                    <a:cubicBezTo>
                      <a:pt x="2" y="45"/>
                      <a:pt x="1" y="45"/>
                      <a:pt x="1" y="45"/>
                    </a:cubicBezTo>
                    <a:cubicBezTo>
                      <a:pt x="1" y="45"/>
                      <a:pt x="0" y="45"/>
                      <a:pt x="0" y="45"/>
                    </a:cubicBezTo>
                    <a:cubicBezTo>
                      <a:pt x="0" y="45"/>
                      <a:pt x="0" y="45"/>
                      <a:pt x="0" y="45"/>
                    </a:cubicBezTo>
                    <a:cubicBezTo>
                      <a:pt x="0" y="45"/>
                      <a:pt x="0" y="44"/>
                      <a:pt x="0" y="44"/>
                    </a:cubicBezTo>
                    <a:cubicBezTo>
                      <a:pt x="0" y="2"/>
                      <a:pt x="0" y="2"/>
                      <a:pt x="0" y="2"/>
                    </a:cubicBezTo>
                    <a:cubicBezTo>
                      <a:pt x="0" y="1"/>
                      <a:pt x="0" y="1"/>
                      <a:pt x="0" y="0"/>
                    </a:cubicBezTo>
                    <a:cubicBezTo>
                      <a:pt x="1" y="0"/>
                      <a:pt x="1" y="0"/>
                      <a:pt x="2" y="0"/>
                    </a:cubicBezTo>
                    <a:cubicBezTo>
                      <a:pt x="11" y="0"/>
                      <a:pt x="11" y="0"/>
                      <a:pt x="11" y="0"/>
                    </a:cubicBezTo>
                    <a:cubicBezTo>
                      <a:pt x="13" y="0"/>
                      <a:pt x="14" y="0"/>
                      <a:pt x="14" y="0"/>
                    </a:cubicBezTo>
                    <a:cubicBezTo>
                      <a:pt x="15" y="0"/>
                      <a:pt x="16" y="0"/>
                      <a:pt x="16" y="0"/>
                    </a:cubicBezTo>
                    <a:cubicBezTo>
                      <a:pt x="18" y="0"/>
                      <a:pt x="20" y="1"/>
                      <a:pt x="21" y="1"/>
                    </a:cubicBezTo>
                    <a:cubicBezTo>
                      <a:pt x="22" y="2"/>
                      <a:pt x="23" y="3"/>
                      <a:pt x="24" y="4"/>
                    </a:cubicBezTo>
                    <a:cubicBezTo>
                      <a:pt x="25" y="5"/>
                      <a:pt x="26" y="6"/>
                      <a:pt x="26" y="7"/>
                    </a:cubicBezTo>
                    <a:cubicBezTo>
                      <a:pt x="27" y="9"/>
                      <a:pt x="27" y="10"/>
                      <a:pt x="27" y="12"/>
                    </a:cubicBezTo>
                    <a:cubicBezTo>
                      <a:pt x="27" y="13"/>
                      <a:pt x="27" y="15"/>
                      <a:pt x="27" y="16"/>
                    </a:cubicBezTo>
                    <a:cubicBezTo>
                      <a:pt x="26" y="17"/>
                      <a:pt x="26" y="18"/>
                      <a:pt x="25" y="19"/>
                    </a:cubicBezTo>
                    <a:cubicBezTo>
                      <a:pt x="24" y="20"/>
                      <a:pt x="23" y="21"/>
                      <a:pt x="22" y="21"/>
                    </a:cubicBezTo>
                    <a:cubicBezTo>
                      <a:pt x="21" y="22"/>
                      <a:pt x="20" y="23"/>
                      <a:pt x="18" y="23"/>
                    </a:cubicBezTo>
                    <a:cubicBezTo>
                      <a:pt x="19" y="23"/>
                      <a:pt x="20" y="24"/>
                      <a:pt x="20" y="24"/>
                    </a:cubicBezTo>
                    <a:cubicBezTo>
                      <a:pt x="21" y="25"/>
                      <a:pt x="22" y="25"/>
                      <a:pt x="22" y="26"/>
                    </a:cubicBezTo>
                    <a:cubicBezTo>
                      <a:pt x="23" y="27"/>
                      <a:pt x="23" y="28"/>
                      <a:pt x="24" y="29"/>
                    </a:cubicBezTo>
                    <a:cubicBezTo>
                      <a:pt x="24" y="29"/>
                      <a:pt x="25" y="31"/>
                      <a:pt x="25" y="32"/>
                    </a:cubicBezTo>
                    <a:cubicBezTo>
                      <a:pt x="29" y="42"/>
                      <a:pt x="29" y="42"/>
                      <a:pt x="29" y="42"/>
                    </a:cubicBezTo>
                    <a:cubicBezTo>
                      <a:pt x="29" y="43"/>
                      <a:pt x="30" y="43"/>
                      <a:pt x="30" y="43"/>
                    </a:cubicBezTo>
                    <a:cubicBezTo>
                      <a:pt x="30" y="44"/>
                      <a:pt x="30" y="44"/>
                      <a:pt x="30" y="44"/>
                    </a:cubicBezTo>
                    <a:close/>
                    <a:moveTo>
                      <a:pt x="21" y="12"/>
                    </a:moveTo>
                    <a:cubicBezTo>
                      <a:pt x="21" y="11"/>
                      <a:pt x="20" y="9"/>
                      <a:pt x="20" y="8"/>
                    </a:cubicBezTo>
                    <a:cubicBezTo>
                      <a:pt x="19" y="7"/>
                      <a:pt x="17" y="6"/>
                      <a:pt x="16" y="5"/>
                    </a:cubicBezTo>
                    <a:cubicBezTo>
                      <a:pt x="15" y="5"/>
                      <a:pt x="14" y="5"/>
                      <a:pt x="14" y="5"/>
                    </a:cubicBezTo>
                    <a:cubicBezTo>
                      <a:pt x="13" y="5"/>
                      <a:pt x="12" y="5"/>
                      <a:pt x="11" y="5"/>
                    </a:cubicBezTo>
                    <a:cubicBezTo>
                      <a:pt x="6" y="5"/>
                      <a:pt x="6" y="5"/>
                      <a:pt x="6" y="5"/>
                    </a:cubicBezTo>
                    <a:cubicBezTo>
                      <a:pt x="6" y="20"/>
                      <a:pt x="6" y="20"/>
                      <a:pt x="6" y="20"/>
                    </a:cubicBezTo>
                    <a:cubicBezTo>
                      <a:pt x="11" y="20"/>
                      <a:pt x="11" y="20"/>
                      <a:pt x="11" y="20"/>
                    </a:cubicBezTo>
                    <a:cubicBezTo>
                      <a:pt x="13" y="20"/>
                      <a:pt x="14" y="20"/>
                      <a:pt x="16" y="19"/>
                    </a:cubicBezTo>
                    <a:cubicBezTo>
                      <a:pt x="17" y="19"/>
                      <a:pt x="18" y="18"/>
                      <a:pt x="18" y="18"/>
                    </a:cubicBezTo>
                    <a:cubicBezTo>
                      <a:pt x="19" y="17"/>
                      <a:pt x="20" y="16"/>
                      <a:pt x="20" y="15"/>
                    </a:cubicBezTo>
                    <a:cubicBezTo>
                      <a:pt x="21" y="14"/>
                      <a:pt x="21" y="13"/>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9" name="Freeform 728">
                <a:extLst>
                  <a:ext uri="{FF2B5EF4-FFF2-40B4-BE49-F238E27FC236}">
                    <a16:creationId xmlns:a16="http://schemas.microsoft.com/office/drawing/2014/main" id="{3D5DE7CF-30DF-43A7-8C31-05BBA5FD404E}"/>
                  </a:ext>
                </a:extLst>
              </p:cNvPr>
              <p:cNvSpPr>
                <a:spLocks/>
              </p:cNvSpPr>
              <p:nvPr userDrawn="1"/>
            </p:nvSpPr>
            <p:spPr bwMode="auto">
              <a:xfrm>
                <a:off x="7260" y="3694"/>
                <a:ext cx="22" cy="34"/>
              </a:xfrm>
              <a:custGeom>
                <a:avLst/>
                <a:gdLst>
                  <a:gd name="T0" fmla="*/ 29 w 29"/>
                  <a:gd name="T1" fmla="*/ 45 h 46"/>
                  <a:gd name="T2" fmla="*/ 29 w 29"/>
                  <a:gd name="T3" fmla="*/ 46 h 46"/>
                  <a:gd name="T4" fmla="*/ 29 w 29"/>
                  <a:gd name="T5" fmla="*/ 46 h 46"/>
                  <a:gd name="T6" fmla="*/ 28 w 29"/>
                  <a:gd name="T7" fmla="*/ 46 h 46"/>
                  <a:gd name="T8" fmla="*/ 26 w 29"/>
                  <a:gd name="T9" fmla="*/ 46 h 46"/>
                  <a:gd name="T10" fmla="*/ 24 w 29"/>
                  <a:gd name="T11" fmla="*/ 46 h 46"/>
                  <a:gd name="T12" fmla="*/ 23 w 29"/>
                  <a:gd name="T13" fmla="*/ 46 h 46"/>
                  <a:gd name="T14" fmla="*/ 22 w 29"/>
                  <a:gd name="T15" fmla="*/ 45 h 46"/>
                  <a:gd name="T16" fmla="*/ 6 w 29"/>
                  <a:gd name="T17" fmla="*/ 22 h 46"/>
                  <a:gd name="T18" fmla="*/ 6 w 29"/>
                  <a:gd name="T19" fmla="*/ 45 h 46"/>
                  <a:gd name="T20" fmla="*/ 6 w 29"/>
                  <a:gd name="T21" fmla="*/ 46 h 46"/>
                  <a:gd name="T22" fmla="*/ 5 w 29"/>
                  <a:gd name="T23" fmla="*/ 46 h 46"/>
                  <a:gd name="T24" fmla="*/ 4 w 29"/>
                  <a:gd name="T25" fmla="*/ 46 h 46"/>
                  <a:gd name="T26" fmla="*/ 3 w 29"/>
                  <a:gd name="T27" fmla="*/ 46 h 46"/>
                  <a:gd name="T28" fmla="*/ 1 w 29"/>
                  <a:gd name="T29" fmla="*/ 46 h 46"/>
                  <a:gd name="T30" fmla="*/ 0 w 29"/>
                  <a:gd name="T31" fmla="*/ 46 h 46"/>
                  <a:gd name="T32" fmla="*/ 0 w 29"/>
                  <a:gd name="T33" fmla="*/ 46 h 46"/>
                  <a:gd name="T34" fmla="*/ 0 w 29"/>
                  <a:gd name="T35" fmla="*/ 45 h 46"/>
                  <a:gd name="T36" fmla="*/ 0 w 29"/>
                  <a:gd name="T37" fmla="*/ 2 h 46"/>
                  <a:gd name="T38" fmla="*/ 0 w 29"/>
                  <a:gd name="T39" fmla="*/ 1 h 46"/>
                  <a:gd name="T40" fmla="*/ 0 w 29"/>
                  <a:gd name="T41" fmla="*/ 1 h 46"/>
                  <a:gd name="T42" fmla="*/ 1 w 29"/>
                  <a:gd name="T43" fmla="*/ 1 h 46"/>
                  <a:gd name="T44" fmla="*/ 3 w 29"/>
                  <a:gd name="T45" fmla="*/ 0 h 46"/>
                  <a:gd name="T46" fmla="*/ 4 w 29"/>
                  <a:gd name="T47" fmla="*/ 1 h 46"/>
                  <a:gd name="T48" fmla="*/ 5 w 29"/>
                  <a:gd name="T49" fmla="*/ 1 h 46"/>
                  <a:gd name="T50" fmla="*/ 6 w 29"/>
                  <a:gd name="T51" fmla="*/ 1 h 46"/>
                  <a:gd name="T52" fmla="*/ 6 w 29"/>
                  <a:gd name="T53" fmla="*/ 2 h 46"/>
                  <a:gd name="T54" fmla="*/ 6 w 29"/>
                  <a:gd name="T55" fmla="*/ 22 h 46"/>
                  <a:gd name="T56" fmla="*/ 22 w 29"/>
                  <a:gd name="T57" fmla="*/ 2 h 46"/>
                  <a:gd name="T58" fmla="*/ 22 w 29"/>
                  <a:gd name="T59" fmla="*/ 1 h 46"/>
                  <a:gd name="T60" fmla="*/ 23 w 29"/>
                  <a:gd name="T61" fmla="*/ 1 h 46"/>
                  <a:gd name="T62" fmla="*/ 24 w 29"/>
                  <a:gd name="T63" fmla="*/ 1 h 46"/>
                  <a:gd name="T64" fmla="*/ 25 w 29"/>
                  <a:gd name="T65" fmla="*/ 0 h 46"/>
                  <a:gd name="T66" fmla="*/ 27 w 29"/>
                  <a:gd name="T67" fmla="*/ 1 h 46"/>
                  <a:gd name="T68" fmla="*/ 28 w 29"/>
                  <a:gd name="T69" fmla="*/ 1 h 46"/>
                  <a:gd name="T70" fmla="*/ 28 w 29"/>
                  <a:gd name="T71" fmla="*/ 1 h 46"/>
                  <a:gd name="T72" fmla="*/ 28 w 29"/>
                  <a:gd name="T73" fmla="*/ 2 h 46"/>
                  <a:gd name="T74" fmla="*/ 28 w 29"/>
                  <a:gd name="T75" fmla="*/ 2 h 46"/>
                  <a:gd name="T76" fmla="*/ 27 w 29"/>
                  <a:gd name="T77" fmla="*/ 4 h 46"/>
                  <a:gd name="T78" fmla="*/ 12 w 29"/>
                  <a:gd name="T79" fmla="*/ 22 h 46"/>
                  <a:gd name="T80" fmla="*/ 28 w 29"/>
                  <a:gd name="T81" fmla="*/ 43 h 46"/>
                  <a:gd name="T82" fmla="*/ 29 w 29"/>
                  <a:gd name="T83" fmla="*/ 45 h 46"/>
                  <a:gd name="T84" fmla="*/ 29 w 29"/>
                  <a:gd name="T85"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 h="46">
                    <a:moveTo>
                      <a:pt x="29" y="45"/>
                    </a:moveTo>
                    <a:cubicBezTo>
                      <a:pt x="29" y="45"/>
                      <a:pt x="29" y="46"/>
                      <a:pt x="29" y="46"/>
                    </a:cubicBezTo>
                    <a:cubicBezTo>
                      <a:pt x="29" y="46"/>
                      <a:pt x="29" y="46"/>
                      <a:pt x="29" y="46"/>
                    </a:cubicBezTo>
                    <a:cubicBezTo>
                      <a:pt x="28" y="46"/>
                      <a:pt x="28" y="46"/>
                      <a:pt x="28" y="46"/>
                    </a:cubicBezTo>
                    <a:cubicBezTo>
                      <a:pt x="27" y="46"/>
                      <a:pt x="27" y="46"/>
                      <a:pt x="26" y="46"/>
                    </a:cubicBezTo>
                    <a:cubicBezTo>
                      <a:pt x="25" y="46"/>
                      <a:pt x="25" y="46"/>
                      <a:pt x="24" y="46"/>
                    </a:cubicBezTo>
                    <a:cubicBezTo>
                      <a:pt x="24" y="46"/>
                      <a:pt x="23" y="46"/>
                      <a:pt x="23" y="46"/>
                    </a:cubicBezTo>
                    <a:cubicBezTo>
                      <a:pt x="23" y="46"/>
                      <a:pt x="23" y="45"/>
                      <a:pt x="22" y="45"/>
                    </a:cubicBezTo>
                    <a:cubicBezTo>
                      <a:pt x="6" y="22"/>
                      <a:pt x="6" y="22"/>
                      <a:pt x="6" y="22"/>
                    </a:cubicBezTo>
                    <a:cubicBezTo>
                      <a:pt x="6" y="45"/>
                      <a:pt x="6" y="45"/>
                      <a:pt x="6" y="45"/>
                    </a:cubicBezTo>
                    <a:cubicBezTo>
                      <a:pt x="6" y="45"/>
                      <a:pt x="6" y="46"/>
                      <a:pt x="6" y="46"/>
                    </a:cubicBezTo>
                    <a:cubicBezTo>
                      <a:pt x="5" y="46"/>
                      <a:pt x="5" y="46"/>
                      <a:pt x="5" y="46"/>
                    </a:cubicBezTo>
                    <a:cubicBezTo>
                      <a:pt x="5" y="46"/>
                      <a:pt x="4" y="46"/>
                      <a:pt x="4" y="46"/>
                    </a:cubicBezTo>
                    <a:cubicBezTo>
                      <a:pt x="4" y="46"/>
                      <a:pt x="3" y="46"/>
                      <a:pt x="3" y="46"/>
                    </a:cubicBezTo>
                    <a:cubicBezTo>
                      <a:pt x="2" y="46"/>
                      <a:pt x="2" y="46"/>
                      <a:pt x="1" y="46"/>
                    </a:cubicBezTo>
                    <a:cubicBezTo>
                      <a:pt x="1" y="46"/>
                      <a:pt x="0" y="46"/>
                      <a:pt x="0" y="46"/>
                    </a:cubicBezTo>
                    <a:cubicBezTo>
                      <a:pt x="0" y="46"/>
                      <a:pt x="0" y="46"/>
                      <a:pt x="0" y="46"/>
                    </a:cubicBezTo>
                    <a:cubicBezTo>
                      <a:pt x="0" y="46"/>
                      <a:pt x="0" y="45"/>
                      <a:pt x="0" y="45"/>
                    </a:cubicBezTo>
                    <a:cubicBezTo>
                      <a:pt x="0" y="2"/>
                      <a:pt x="0" y="2"/>
                      <a:pt x="0" y="2"/>
                    </a:cubicBezTo>
                    <a:cubicBezTo>
                      <a:pt x="0" y="1"/>
                      <a:pt x="0" y="1"/>
                      <a:pt x="0" y="1"/>
                    </a:cubicBezTo>
                    <a:cubicBezTo>
                      <a:pt x="0" y="1"/>
                      <a:pt x="0" y="1"/>
                      <a:pt x="0" y="1"/>
                    </a:cubicBezTo>
                    <a:cubicBezTo>
                      <a:pt x="0" y="1"/>
                      <a:pt x="1" y="1"/>
                      <a:pt x="1" y="1"/>
                    </a:cubicBezTo>
                    <a:cubicBezTo>
                      <a:pt x="2" y="0"/>
                      <a:pt x="2" y="0"/>
                      <a:pt x="3" y="0"/>
                    </a:cubicBezTo>
                    <a:cubicBezTo>
                      <a:pt x="3" y="0"/>
                      <a:pt x="4" y="0"/>
                      <a:pt x="4" y="1"/>
                    </a:cubicBezTo>
                    <a:cubicBezTo>
                      <a:pt x="4" y="1"/>
                      <a:pt x="5" y="1"/>
                      <a:pt x="5" y="1"/>
                    </a:cubicBezTo>
                    <a:cubicBezTo>
                      <a:pt x="5" y="1"/>
                      <a:pt x="5" y="1"/>
                      <a:pt x="6" y="1"/>
                    </a:cubicBezTo>
                    <a:cubicBezTo>
                      <a:pt x="6" y="1"/>
                      <a:pt x="6" y="1"/>
                      <a:pt x="6" y="2"/>
                    </a:cubicBezTo>
                    <a:cubicBezTo>
                      <a:pt x="6" y="22"/>
                      <a:pt x="6" y="22"/>
                      <a:pt x="6" y="22"/>
                    </a:cubicBezTo>
                    <a:cubicBezTo>
                      <a:pt x="22" y="2"/>
                      <a:pt x="22" y="2"/>
                      <a:pt x="22" y="2"/>
                    </a:cubicBezTo>
                    <a:cubicBezTo>
                      <a:pt x="22" y="1"/>
                      <a:pt x="22" y="1"/>
                      <a:pt x="22" y="1"/>
                    </a:cubicBezTo>
                    <a:cubicBezTo>
                      <a:pt x="22" y="1"/>
                      <a:pt x="23" y="1"/>
                      <a:pt x="23" y="1"/>
                    </a:cubicBezTo>
                    <a:cubicBezTo>
                      <a:pt x="23" y="1"/>
                      <a:pt x="24" y="1"/>
                      <a:pt x="24" y="1"/>
                    </a:cubicBezTo>
                    <a:cubicBezTo>
                      <a:pt x="24" y="0"/>
                      <a:pt x="25" y="0"/>
                      <a:pt x="25" y="0"/>
                    </a:cubicBezTo>
                    <a:cubicBezTo>
                      <a:pt x="26" y="0"/>
                      <a:pt x="27" y="0"/>
                      <a:pt x="27" y="1"/>
                    </a:cubicBezTo>
                    <a:cubicBezTo>
                      <a:pt x="27" y="1"/>
                      <a:pt x="28" y="1"/>
                      <a:pt x="28" y="1"/>
                    </a:cubicBezTo>
                    <a:cubicBezTo>
                      <a:pt x="28" y="1"/>
                      <a:pt x="28" y="1"/>
                      <a:pt x="28" y="1"/>
                    </a:cubicBezTo>
                    <a:cubicBezTo>
                      <a:pt x="28" y="1"/>
                      <a:pt x="28" y="1"/>
                      <a:pt x="28" y="2"/>
                    </a:cubicBezTo>
                    <a:cubicBezTo>
                      <a:pt x="28" y="2"/>
                      <a:pt x="28" y="2"/>
                      <a:pt x="28" y="2"/>
                    </a:cubicBezTo>
                    <a:cubicBezTo>
                      <a:pt x="28" y="3"/>
                      <a:pt x="28" y="3"/>
                      <a:pt x="27" y="4"/>
                    </a:cubicBezTo>
                    <a:cubicBezTo>
                      <a:pt x="12" y="22"/>
                      <a:pt x="12" y="22"/>
                      <a:pt x="12" y="22"/>
                    </a:cubicBezTo>
                    <a:cubicBezTo>
                      <a:pt x="28" y="43"/>
                      <a:pt x="28" y="43"/>
                      <a:pt x="28" y="43"/>
                    </a:cubicBezTo>
                    <a:cubicBezTo>
                      <a:pt x="29" y="44"/>
                      <a:pt x="29" y="44"/>
                      <a:pt x="29" y="45"/>
                    </a:cubicBezTo>
                    <a:cubicBezTo>
                      <a:pt x="29" y="45"/>
                      <a:pt x="29" y="45"/>
                      <a:pt x="29" y="45"/>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0" name="Freeform 729">
                <a:extLst>
                  <a:ext uri="{FF2B5EF4-FFF2-40B4-BE49-F238E27FC236}">
                    <a16:creationId xmlns:a16="http://schemas.microsoft.com/office/drawing/2014/main" id="{DA5C2776-E1CA-40A2-A1D7-A2F720AB8943}"/>
                  </a:ext>
                </a:extLst>
              </p:cNvPr>
              <p:cNvSpPr>
                <a:spLocks/>
              </p:cNvSpPr>
              <p:nvPr userDrawn="1"/>
            </p:nvSpPr>
            <p:spPr bwMode="auto">
              <a:xfrm>
                <a:off x="7288" y="3694"/>
                <a:ext cx="19" cy="34"/>
              </a:xfrm>
              <a:custGeom>
                <a:avLst/>
                <a:gdLst>
                  <a:gd name="T0" fmla="*/ 25 w 25"/>
                  <a:gd name="T1" fmla="*/ 43 h 45"/>
                  <a:gd name="T2" fmla="*/ 25 w 25"/>
                  <a:gd name="T3" fmla="*/ 44 h 45"/>
                  <a:gd name="T4" fmla="*/ 25 w 25"/>
                  <a:gd name="T5" fmla="*/ 45 h 45"/>
                  <a:gd name="T6" fmla="*/ 25 w 25"/>
                  <a:gd name="T7" fmla="*/ 45 h 45"/>
                  <a:gd name="T8" fmla="*/ 24 w 25"/>
                  <a:gd name="T9" fmla="*/ 45 h 45"/>
                  <a:gd name="T10" fmla="*/ 2 w 25"/>
                  <a:gd name="T11" fmla="*/ 45 h 45"/>
                  <a:gd name="T12" fmla="*/ 1 w 25"/>
                  <a:gd name="T13" fmla="*/ 45 h 45"/>
                  <a:gd name="T14" fmla="*/ 0 w 25"/>
                  <a:gd name="T15" fmla="*/ 43 h 45"/>
                  <a:gd name="T16" fmla="*/ 0 w 25"/>
                  <a:gd name="T17" fmla="*/ 2 h 45"/>
                  <a:gd name="T18" fmla="*/ 1 w 25"/>
                  <a:gd name="T19" fmla="*/ 0 h 45"/>
                  <a:gd name="T20" fmla="*/ 2 w 25"/>
                  <a:gd name="T21" fmla="*/ 0 h 45"/>
                  <a:gd name="T22" fmla="*/ 24 w 25"/>
                  <a:gd name="T23" fmla="*/ 0 h 45"/>
                  <a:gd name="T24" fmla="*/ 24 w 25"/>
                  <a:gd name="T25" fmla="*/ 0 h 45"/>
                  <a:gd name="T26" fmla="*/ 25 w 25"/>
                  <a:gd name="T27" fmla="*/ 0 h 45"/>
                  <a:gd name="T28" fmla="*/ 25 w 25"/>
                  <a:gd name="T29" fmla="*/ 1 h 45"/>
                  <a:gd name="T30" fmla="*/ 25 w 25"/>
                  <a:gd name="T31" fmla="*/ 2 h 45"/>
                  <a:gd name="T32" fmla="*/ 25 w 25"/>
                  <a:gd name="T33" fmla="*/ 3 h 45"/>
                  <a:gd name="T34" fmla="*/ 25 w 25"/>
                  <a:gd name="T35" fmla="*/ 4 h 45"/>
                  <a:gd name="T36" fmla="*/ 24 w 25"/>
                  <a:gd name="T37" fmla="*/ 5 h 45"/>
                  <a:gd name="T38" fmla="*/ 24 w 25"/>
                  <a:gd name="T39" fmla="*/ 5 h 45"/>
                  <a:gd name="T40" fmla="*/ 6 w 25"/>
                  <a:gd name="T41" fmla="*/ 5 h 45"/>
                  <a:gd name="T42" fmla="*/ 6 w 25"/>
                  <a:gd name="T43" fmla="*/ 19 h 45"/>
                  <a:gd name="T44" fmla="*/ 21 w 25"/>
                  <a:gd name="T45" fmla="*/ 19 h 45"/>
                  <a:gd name="T46" fmla="*/ 22 w 25"/>
                  <a:gd name="T47" fmla="*/ 19 h 45"/>
                  <a:gd name="T48" fmla="*/ 22 w 25"/>
                  <a:gd name="T49" fmla="*/ 20 h 45"/>
                  <a:gd name="T50" fmla="*/ 22 w 25"/>
                  <a:gd name="T51" fmla="*/ 20 h 45"/>
                  <a:gd name="T52" fmla="*/ 23 w 25"/>
                  <a:gd name="T53" fmla="*/ 21 h 45"/>
                  <a:gd name="T54" fmla="*/ 22 w 25"/>
                  <a:gd name="T55" fmla="*/ 23 h 45"/>
                  <a:gd name="T56" fmla="*/ 22 w 25"/>
                  <a:gd name="T57" fmla="*/ 23 h 45"/>
                  <a:gd name="T58" fmla="*/ 22 w 25"/>
                  <a:gd name="T59" fmla="*/ 24 h 45"/>
                  <a:gd name="T60" fmla="*/ 21 w 25"/>
                  <a:gd name="T61" fmla="*/ 24 h 45"/>
                  <a:gd name="T62" fmla="*/ 6 w 25"/>
                  <a:gd name="T63" fmla="*/ 24 h 45"/>
                  <a:gd name="T64" fmla="*/ 6 w 25"/>
                  <a:gd name="T65" fmla="*/ 40 h 45"/>
                  <a:gd name="T66" fmla="*/ 24 w 25"/>
                  <a:gd name="T67" fmla="*/ 40 h 45"/>
                  <a:gd name="T68" fmla="*/ 25 w 25"/>
                  <a:gd name="T69" fmla="*/ 40 h 45"/>
                  <a:gd name="T70" fmla="*/ 25 w 25"/>
                  <a:gd name="T71" fmla="*/ 41 h 45"/>
                  <a:gd name="T72" fmla="*/ 25 w 25"/>
                  <a:gd name="T73" fmla="*/ 41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3"/>
                      <a:pt x="25" y="44"/>
                    </a:cubicBezTo>
                    <a:cubicBezTo>
                      <a:pt x="25" y="44"/>
                      <a:pt x="25" y="44"/>
                      <a:pt x="25" y="45"/>
                    </a:cubicBezTo>
                    <a:cubicBezTo>
                      <a:pt x="25" y="45"/>
                      <a:pt x="25" y="45"/>
                      <a:pt x="25" y="45"/>
                    </a:cubicBezTo>
                    <a:cubicBezTo>
                      <a:pt x="24" y="45"/>
                      <a:pt x="24" y="45"/>
                      <a:pt x="24" y="45"/>
                    </a:cubicBezTo>
                    <a:cubicBezTo>
                      <a:pt x="2" y="45"/>
                      <a:pt x="2" y="45"/>
                      <a:pt x="2" y="45"/>
                    </a:cubicBezTo>
                    <a:cubicBezTo>
                      <a:pt x="2" y="45"/>
                      <a:pt x="1" y="45"/>
                      <a:pt x="1" y="45"/>
                    </a:cubicBezTo>
                    <a:cubicBezTo>
                      <a:pt x="0" y="44"/>
                      <a:pt x="0" y="44"/>
                      <a:pt x="0" y="43"/>
                    </a:cubicBezTo>
                    <a:cubicBezTo>
                      <a:pt x="0" y="2"/>
                      <a:pt x="0" y="2"/>
                      <a:pt x="0" y="2"/>
                    </a:cubicBezTo>
                    <a:cubicBezTo>
                      <a:pt x="0" y="1"/>
                      <a:pt x="0" y="1"/>
                      <a:pt x="1" y="0"/>
                    </a:cubicBezTo>
                    <a:cubicBezTo>
                      <a:pt x="1" y="0"/>
                      <a:pt x="2" y="0"/>
                      <a:pt x="2" y="0"/>
                    </a:cubicBezTo>
                    <a:cubicBezTo>
                      <a:pt x="24" y="0"/>
                      <a:pt x="24" y="0"/>
                      <a:pt x="24" y="0"/>
                    </a:cubicBezTo>
                    <a:cubicBezTo>
                      <a:pt x="24" y="0"/>
                      <a:pt x="24" y="0"/>
                      <a:pt x="24" y="0"/>
                    </a:cubicBezTo>
                    <a:cubicBezTo>
                      <a:pt x="25" y="0"/>
                      <a:pt x="25" y="0"/>
                      <a:pt x="25" y="0"/>
                    </a:cubicBezTo>
                    <a:cubicBezTo>
                      <a:pt x="25" y="0"/>
                      <a:pt x="25" y="1"/>
                      <a:pt x="25" y="1"/>
                    </a:cubicBezTo>
                    <a:cubicBezTo>
                      <a:pt x="25" y="1"/>
                      <a:pt x="25" y="2"/>
                      <a:pt x="25" y="2"/>
                    </a:cubicBezTo>
                    <a:cubicBezTo>
                      <a:pt x="25" y="3"/>
                      <a:pt x="25" y="3"/>
                      <a:pt x="25" y="3"/>
                    </a:cubicBezTo>
                    <a:cubicBezTo>
                      <a:pt x="25" y="4"/>
                      <a:pt x="25" y="4"/>
                      <a:pt x="25" y="4"/>
                    </a:cubicBezTo>
                    <a:cubicBezTo>
                      <a:pt x="25" y="4"/>
                      <a:pt x="25" y="4"/>
                      <a:pt x="24" y="5"/>
                    </a:cubicBezTo>
                    <a:cubicBezTo>
                      <a:pt x="24" y="5"/>
                      <a:pt x="24" y="5"/>
                      <a:pt x="24" y="5"/>
                    </a:cubicBezTo>
                    <a:cubicBezTo>
                      <a:pt x="6" y="5"/>
                      <a:pt x="6" y="5"/>
                      <a:pt x="6" y="5"/>
                    </a:cubicBezTo>
                    <a:cubicBezTo>
                      <a:pt x="6" y="19"/>
                      <a:pt x="6" y="19"/>
                      <a:pt x="6" y="19"/>
                    </a:cubicBezTo>
                    <a:cubicBezTo>
                      <a:pt x="21" y="19"/>
                      <a:pt x="21" y="19"/>
                      <a:pt x="21" y="19"/>
                    </a:cubicBezTo>
                    <a:cubicBezTo>
                      <a:pt x="22" y="19"/>
                      <a:pt x="22" y="19"/>
                      <a:pt x="22" y="19"/>
                    </a:cubicBezTo>
                    <a:cubicBezTo>
                      <a:pt x="22" y="19"/>
                      <a:pt x="22" y="19"/>
                      <a:pt x="22" y="20"/>
                    </a:cubicBezTo>
                    <a:cubicBezTo>
                      <a:pt x="22" y="20"/>
                      <a:pt x="22" y="20"/>
                      <a:pt x="22" y="20"/>
                    </a:cubicBezTo>
                    <a:cubicBezTo>
                      <a:pt x="22" y="21"/>
                      <a:pt x="23" y="21"/>
                      <a:pt x="23" y="21"/>
                    </a:cubicBezTo>
                    <a:cubicBezTo>
                      <a:pt x="23" y="22"/>
                      <a:pt x="22" y="22"/>
                      <a:pt x="22" y="23"/>
                    </a:cubicBezTo>
                    <a:cubicBezTo>
                      <a:pt x="22" y="23"/>
                      <a:pt x="22" y="23"/>
                      <a:pt x="22" y="23"/>
                    </a:cubicBezTo>
                    <a:cubicBezTo>
                      <a:pt x="22" y="24"/>
                      <a:pt x="22" y="24"/>
                      <a:pt x="22" y="24"/>
                    </a:cubicBezTo>
                    <a:cubicBezTo>
                      <a:pt x="22" y="24"/>
                      <a:pt x="22" y="24"/>
                      <a:pt x="21" y="24"/>
                    </a:cubicBezTo>
                    <a:cubicBezTo>
                      <a:pt x="6" y="24"/>
                      <a:pt x="6" y="24"/>
                      <a:pt x="6" y="24"/>
                    </a:cubicBezTo>
                    <a:cubicBezTo>
                      <a:pt x="6" y="40"/>
                      <a:pt x="6" y="40"/>
                      <a:pt x="6" y="40"/>
                    </a:cubicBezTo>
                    <a:cubicBezTo>
                      <a:pt x="24" y="40"/>
                      <a:pt x="24" y="40"/>
                      <a:pt x="24" y="40"/>
                    </a:cubicBezTo>
                    <a:cubicBezTo>
                      <a:pt x="24" y="40"/>
                      <a:pt x="24" y="40"/>
                      <a:pt x="25" y="40"/>
                    </a:cubicBezTo>
                    <a:cubicBezTo>
                      <a:pt x="25" y="40"/>
                      <a:pt x="25" y="41"/>
                      <a:pt x="25" y="41"/>
                    </a:cubicBezTo>
                    <a:cubicBezTo>
                      <a:pt x="25" y="41"/>
                      <a:pt x="25" y="41"/>
                      <a:pt x="25" y="41"/>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1" name="Freeform 730">
                <a:extLst>
                  <a:ext uri="{FF2B5EF4-FFF2-40B4-BE49-F238E27FC236}">
                    <a16:creationId xmlns:a16="http://schemas.microsoft.com/office/drawing/2014/main" id="{FAF6E3C7-CC09-4677-B6BF-E716B91185D8}"/>
                  </a:ext>
                </a:extLst>
              </p:cNvPr>
              <p:cNvSpPr>
                <a:spLocks/>
              </p:cNvSpPr>
              <p:nvPr userDrawn="1"/>
            </p:nvSpPr>
            <p:spPr bwMode="auto">
              <a:xfrm>
                <a:off x="7311" y="3694"/>
                <a:ext cx="24" cy="34"/>
              </a:xfrm>
              <a:custGeom>
                <a:avLst/>
                <a:gdLst>
                  <a:gd name="T0" fmla="*/ 20 w 33"/>
                  <a:gd name="T1" fmla="*/ 28 h 46"/>
                  <a:gd name="T2" fmla="*/ 20 w 33"/>
                  <a:gd name="T3" fmla="*/ 45 h 46"/>
                  <a:gd name="T4" fmla="*/ 20 w 33"/>
                  <a:gd name="T5" fmla="*/ 46 h 46"/>
                  <a:gd name="T6" fmla="*/ 19 w 33"/>
                  <a:gd name="T7" fmla="*/ 46 h 46"/>
                  <a:gd name="T8" fmla="*/ 18 w 33"/>
                  <a:gd name="T9" fmla="*/ 46 h 46"/>
                  <a:gd name="T10" fmla="*/ 17 w 33"/>
                  <a:gd name="T11" fmla="*/ 46 h 46"/>
                  <a:gd name="T12" fmla="*/ 15 w 33"/>
                  <a:gd name="T13" fmla="*/ 46 h 46"/>
                  <a:gd name="T14" fmla="*/ 14 w 33"/>
                  <a:gd name="T15" fmla="*/ 46 h 46"/>
                  <a:gd name="T16" fmla="*/ 14 w 33"/>
                  <a:gd name="T17" fmla="*/ 46 h 46"/>
                  <a:gd name="T18" fmla="*/ 14 w 33"/>
                  <a:gd name="T19" fmla="*/ 45 h 46"/>
                  <a:gd name="T20" fmla="*/ 14 w 33"/>
                  <a:gd name="T21" fmla="*/ 28 h 46"/>
                  <a:gd name="T22" fmla="*/ 1 w 33"/>
                  <a:gd name="T23" fmla="*/ 3 h 46"/>
                  <a:gd name="T24" fmla="*/ 0 w 33"/>
                  <a:gd name="T25" fmla="*/ 2 h 46"/>
                  <a:gd name="T26" fmla="*/ 0 w 33"/>
                  <a:gd name="T27" fmla="*/ 1 h 46"/>
                  <a:gd name="T28" fmla="*/ 1 w 33"/>
                  <a:gd name="T29" fmla="*/ 1 h 46"/>
                  <a:gd name="T30" fmla="*/ 3 w 33"/>
                  <a:gd name="T31" fmla="*/ 0 h 46"/>
                  <a:gd name="T32" fmla="*/ 5 w 33"/>
                  <a:gd name="T33" fmla="*/ 1 h 46"/>
                  <a:gd name="T34" fmla="*/ 6 w 33"/>
                  <a:gd name="T35" fmla="*/ 1 h 46"/>
                  <a:gd name="T36" fmla="*/ 7 w 33"/>
                  <a:gd name="T37" fmla="*/ 1 h 46"/>
                  <a:gd name="T38" fmla="*/ 7 w 33"/>
                  <a:gd name="T39" fmla="*/ 2 h 46"/>
                  <a:gd name="T40" fmla="*/ 13 w 33"/>
                  <a:gd name="T41" fmla="*/ 15 h 46"/>
                  <a:gd name="T42" fmla="*/ 15 w 33"/>
                  <a:gd name="T43" fmla="*/ 19 h 46"/>
                  <a:gd name="T44" fmla="*/ 17 w 33"/>
                  <a:gd name="T45" fmla="*/ 23 h 46"/>
                  <a:gd name="T46" fmla="*/ 17 w 33"/>
                  <a:gd name="T47" fmla="*/ 23 h 46"/>
                  <a:gd name="T48" fmla="*/ 18 w 33"/>
                  <a:gd name="T49" fmla="*/ 19 h 46"/>
                  <a:gd name="T50" fmla="*/ 20 w 33"/>
                  <a:gd name="T51" fmla="*/ 15 h 46"/>
                  <a:gd name="T52" fmla="*/ 27 w 33"/>
                  <a:gd name="T53" fmla="*/ 2 h 46"/>
                  <a:gd name="T54" fmla="*/ 27 w 33"/>
                  <a:gd name="T55" fmla="*/ 1 h 46"/>
                  <a:gd name="T56" fmla="*/ 27 w 33"/>
                  <a:gd name="T57" fmla="*/ 1 h 46"/>
                  <a:gd name="T58" fmla="*/ 28 w 33"/>
                  <a:gd name="T59" fmla="*/ 1 h 46"/>
                  <a:gd name="T60" fmla="*/ 30 w 33"/>
                  <a:gd name="T61" fmla="*/ 0 h 46"/>
                  <a:gd name="T62" fmla="*/ 32 w 33"/>
                  <a:gd name="T63" fmla="*/ 1 h 46"/>
                  <a:gd name="T64" fmla="*/ 33 w 33"/>
                  <a:gd name="T65" fmla="*/ 1 h 46"/>
                  <a:gd name="T66" fmla="*/ 33 w 33"/>
                  <a:gd name="T67" fmla="*/ 2 h 46"/>
                  <a:gd name="T68" fmla="*/ 33 w 33"/>
                  <a:gd name="T69" fmla="*/ 3 h 46"/>
                  <a:gd name="T70" fmla="*/ 20 w 33"/>
                  <a:gd name="T7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46">
                    <a:moveTo>
                      <a:pt x="20" y="28"/>
                    </a:moveTo>
                    <a:cubicBezTo>
                      <a:pt x="20" y="45"/>
                      <a:pt x="20" y="45"/>
                      <a:pt x="20" y="45"/>
                    </a:cubicBezTo>
                    <a:cubicBezTo>
                      <a:pt x="20" y="45"/>
                      <a:pt x="20" y="46"/>
                      <a:pt x="20" y="46"/>
                    </a:cubicBezTo>
                    <a:cubicBezTo>
                      <a:pt x="19" y="46"/>
                      <a:pt x="19" y="46"/>
                      <a:pt x="19" y="46"/>
                    </a:cubicBezTo>
                    <a:cubicBezTo>
                      <a:pt x="19" y="46"/>
                      <a:pt x="18" y="46"/>
                      <a:pt x="18" y="46"/>
                    </a:cubicBezTo>
                    <a:cubicBezTo>
                      <a:pt x="18" y="46"/>
                      <a:pt x="17" y="46"/>
                      <a:pt x="17" y="46"/>
                    </a:cubicBezTo>
                    <a:cubicBezTo>
                      <a:pt x="16" y="46"/>
                      <a:pt x="16" y="46"/>
                      <a:pt x="15" y="46"/>
                    </a:cubicBezTo>
                    <a:cubicBezTo>
                      <a:pt x="15" y="46"/>
                      <a:pt x="14" y="46"/>
                      <a:pt x="14" y="46"/>
                    </a:cubicBezTo>
                    <a:cubicBezTo>
                      <a:pt x="14" y="46"/>
                      <a:pt x="14" y="46"/>
                      <a:pt x="14" y="46"/>
                    </a:cubicBezTo>
                    <a:cubicBezTo>
                      <a:pt x="14" y="46"/>
                      <a:pt x="14" y="45"/>
                      <a:pt x="14" y="45"/>
                    </a:cubicBezTo>
                    <a:cubicBezTo>
                      <a:pt x="14" y="28"/>
                      <a:pt x="14" y="28"/>
                      <a:pt x="14" y="28"/>
                    </a:cubicBezTo>
                    <a:cubicBezTo>
                      <a:pt x="1" y="3"/>
                      <a:pt x="1" y="3"/>
                      <a:pt x="1" y="3"/>
                    </a:cubicBezTo>
                    <a:cubicBezTo>
                      <a:pt x="0" y="2"/>
                      <a:pt x="0" y="2"/>
                      <a:pt x="0" y="2"/>
                    </a:cubicBezTo>
                    <a:cubicBezTo>
                      <a:pt x="0" y="1"/>
                      <a:pt x="0" y="1"/>
                      <a:pt x="0" y="1"/>
                    </a:cubicBezTo>
                    <a:cubicBezTo>
                      <a:pt x="1" y="1"/>
                      <a:pt x="1" y="1"/>
                      <a:pt x="1" y="1"/>
                    </a:cubicBezTo>
                    <a:cubicBezTo>
                      <a:pt x="2" y="0"/>
                      <a:pt x="2" y="0"/>
                      <a:pt x="3" y="0"/>
                    </a:cubicBezTo>
                    <a:cubicBezTo>
                      <a:pt x="4" y="0"/>
                      <a:pt x="5" y="0"/>
                      <a:pt x="5" y="1"/>
                    </a:cubicBezTo>
                    <a:cubicBezTo>
                      <a:pt x="5" y="1"/>
                      <a:pt x="6" y="1"/>
                      <a:pt x="6" y="1"/>
                    </a:cubicBezTo>
                    <a:cubicBezTo>
                      <a:pt x="6" y="1"/>
                      <a:pt x="6" y="1"/>
                      <a:pt x="7" y="1"/>
                    </a:cubicBezTo>
                    <a:cubicBezTo>
                      <a:pt x="7" y="1"/>
                      <a:pt x="7" y="1"/>
                      <a:pt x="7" y="2"/>
                    </a:cubicBezTo>
                    <a:cubicBezTo>
                      <a:pt x="13" y="15"/>
                      <a:pt x="13" y="15"/>
                      <a:pt x="13" y="15"/>
                    </a:cubicBezTo>
                    <a:cubicBezTo>
                      <a:pt x="14" y="16"/>
                      <a:pt x="14" y="17"/>
                      <a:pt x="15" y="19"/>
                    </a:cubicBezTo>
                    <a:cubicBezTo>
                      <a:pt x="16" y="20"/>
                      <a:pt x="16" y="21"/>
                      <a:pt x="17" y="23"/>
                    </a:cubicBezTo>
                    <a:cubicBezTo>
                      <a:pt x="17" y="23"/>
                      <a:pt x="17" y="23"/>
                      <a:pt x="17" y="23"/>
                    </a:cubicBezTo>
                    <a:cubicBezTo>
                      <a:pt x="17" y="21"/>
                      <a:pt x="18" y="20"/>
                      <a:pt x="18" y="19"/>
                    </a:cubicBezTo>
                    <a:cubicBezTo>
                      <a:pt x="19" y="17"/>
                      <a:pt x="20" y="16"/>
                      <a:pt x="20" y="15"/>
                    </a:cubicBezTo>
                    <a:cubicBezTo>
                      <a:pt x="27" y="2"/>
                      <a:pt x="27" y="2"/>
                      <a:pt x="27" y="2"/>
                    </a:cubicBezTo>
                    <a:cubicBezTo>
                      <a:pt x="27" y="1"/>
                      <a:pt x="27" y="1"/>
                      <a:pt x="27" y="1"/>
                    </a:cubicBezTo>
                    <a:cubicBezTo>
                      <a:pt x="27" y="1"/>
                      <a:pt x="27" y="1"/>
                      <a:pt x="27" y="1"/>
                    </a:cubicBezTo>
                    <a:cubicBezTo>
                      <a:pt x="28" y="1"/>
                      <a:pt x="28" y="1"/>
                      <a:pt x="28" y="1"/>
                    </a:cubicBezTo>
                    <a:cubicBezTo>
                      <a:pt x="29" y="0"/>
                      <a:pt x="29" y="0"/>
                      <a:pt x="30" y="0"/>
                    </a:cubicBezTo>
                    <a:cubicBezTo>
                      <a:pt x="31" y="0"/>
                      <a:pt x="31" y="0"/>
                      <a:pt x="32" y="1"/>
                    </a:cubicBezTo>
                    <a:cubicBezTo>
                      <a:pt x="32" y="1"/>
                      <a:pt x="33" y="1"/>
                      <a:pt x="33" y="1"/>
                    </a:cubicBezTo>
                    <a:cubicBezTo>
                      <a:pt x="33" y="1"/>
                      <a:pt x="33" y="1"/>
                      <a:pt x="33" y="2"/>
                    </a:cubicBezTo>
                    <a:cubicBezTo>
                      <a:pt x="33" y="2"/>
                      <a:pt x="33" y="2"/>
                      <a:pt x="33" y="3"/>
                    </a:cubicBezTo>
                    <a:lnTo>
                      <a:pt x="20" y="28"/>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2" name="Freeform 731">
                <a:extLst>
                  <a:ext uri="{FF2B5EF4-FFF2-40B4-BE49-F238E27FC236}">
                    <a16:creationId xmlns:a16="http://schemas.microsoft.com/office/drawing/2014/main" id="{EC3D9E17-0E6B-4D1C-8776-7AD64217E9B6}"/>
                  </a:ext>
                </a:extLst>
              </p:cNvPr>
              <p:cNvSpPr>
                <a:spLocks/>
              </p:cNvSpPr>
              <p:nvPr userDrawn="1"/>
            </p:nvSpPr>
            <p:spPr bwMode="auto">
              <a:xfrm>
                <a:off x="7496" y="4044"/>
                <a:ext cx="25" cy="34"/>
              </a:xfrm>
              <a:custGeom>
                <a:avLst/>
                <a:gdLst>
                  <a:gd name="T0" fmla="*/ 33 w 33"/>
                  <a:gd name="T1" fmla="*/ 39 h 46"/>
                  <a:gd name="T2" fmla="*/ 33 w 33"/>
                  <a:gd name="T3" fmla="*/ 40 h 46"/>
                  <a:gd name="T4" fmla="*/ 33 w 33"/>
                  <a:gd name="T5" fmla="*/ 41 h 46"/>
                  <a:gd name="T6" fmla="*/ 32 w 33"/>
                  <a:gd name="T7" fmla="*/ 42 h 46"/>
                  <a:gd name="T8" fmla="*/ 32 w 33"/>
                  <a:gd name="T9" fmla="*/ 42 h 46"/>
                  <a:gd name="T10" fmla="*/ 30 w 33"/>
                  <a:gd name="T11" fmla="*/ 43 h 46"/>
                  <a:gd name="T12" fmla="*/ 28 w 33"/>
                  <a:gd name="T13" fmla="*/ 45 h 46"/>
                  <a:gd name="T14" fmla="*/ 24 w 33"/>
                  <a:gd name="T15" fmla="*/ 46 h 46"/>
                  <a:gd name="T16" fmla="*/ 19 w 33"/>
                  <a:gd name="T17" fmla="*/ 46 h 46"/>
                  <a:gd name="T18" fmla="*/ 11 w 33"/>
                  <a:gd name="T19" fmla="*/ 45 h 46"/>
                  <a:gd name="T20" fmla="*/ 5 w 33"/>
                  <a:gd name="T21" fmla="*/ 41 h 46"/>
                  <a:gd name="T22" fmla="*/ 1 w 33"/>
                  <a:gd name="T23" fmla="*/ 33 h 46"/>
                  <a:gd name="T24" fmla="*/ 0 w 33"/>
                  <a:gd name="T25" fmla="*/ 24 h 46"/>
                  <a:gd name="T26" fmla="*/ 1 w 33"/>
                  <a:gd name="T27" fmla="*/ 14 h 46"/>
                  <a:gd name="T28" fmla="*/ 5 w 33"/>
                  <a:gd name="T29" fmla="*/ 6 h 46"/>
                  <a:gd name="T30" fmla="*/ 12 w 33"/>
                  <a:gd name="T31" fmla="*/ 1 h 46"/>
                  <a:gd name="T32" fmla="*/ 20 w 33"/>
                  <a:gd name="T33" fmla="*/ 0 h 46"/>
                  <a:gd name="T34" fmla="*/ 24 w 33"/>
                  <a:gd name="T35" fmla="*/ 0 h 46"/>
                  <a:gd name="T36" fmla="*/ 27 w 33"/>
                  <a:gd name="T37" fmla="*/ 1 h 46"/>
                  <a:gd name="T38" fmla="*/ 30 w 33"/>
                  <a:gd name="T39" fmla="*/ 2 h 46"/>
                  <a:gd name="T40" fmla="*/ 32 w 33"/>
                  <a:gd name="T41" fmla="*/ 4 h 46"/>
                  <a:gd name="T42" fmla="*/ 32 w 33"/>
                  <a:gd name="T43" fmla="*/ 4 h 46"/>
                  <a:gd name="T44" fmla="*/ 32 w 33"/>
                  <a:gd name="T45" fmla="*/ 5 h 46"/>
                  <a:gd name="T46" fmla="*/ 33 w 33"/>
                  <a:gd name="T47" fmla="*/ 6 h 46"/>
                  <a:gd name="T48" fmla="*/ 33 w 33"/>
                  <a:gd name="T49" fmla="*/ 7 h 46"/>
                  <a:gd name="T50" fmla="*/ 33 w 33"/>
                  <a:gd name="T51" fmla="*/ 8 h 46"/>
                  <a:gd name="T52" fmla="*/ 32 w 33"/>
                  <a:gd name="T53" fmla="*/ 9 h 46"/>
                  <a:gd name="T54" fmla="*/ 32 w 33"/>
                  <a:gd name="T55" fmla="*/ 9 h 46"/>
                  <a:gd name="T56" fmla="*/ 32 w 33"/>
                  <a:gd name="T57" fmla="*/ 9 h 46"/>
                  <a:gd name="T58" fmla="*/ 30 w 33"/>
                  <a:gd name="T59" fmla="*/ 9 h 46"/>
                  <a:gd name="T60" fmla="*/ 28 w 33"/>
                  <a:gd name="T61" fmla="*/ 7 h 46"/>
                  <a:gd name="T62" fmla="*/ 24 w 33"/>
                  <a:gd name="T63" fmla="*/ 6 h 46"/>
                  <a:gd name="T64" fmla="*/ 20 w 33"/>
                  <a:gd name="T65" fmla="*/ 5 h 46"/>
                  <a:gd name="T66" fmla="*/ 14 w 33"/>
                  <a:gd name="T67" fmla="*/ 6 h 46"/>
                  <a:gd name="T68" fmla="*/ 10 w 33"/>
                  <a:gd name="T69" fmla="*/ 10 h 46"/>
                  <a:gd name="T70" fmla="*/ 7 w 33"/>
                  <a:gd name="T71" fmla="*/ 16 h 46"/>
                  <a:gd name="T72" fmla="*/ 6 w 33"/>
                  <a:gd name="T73" fmla="*/ 23 h 46"/>
                  <a:gd name="T74" fmla="*/ 7 w 33"/>
                  <a:gd name="T75" fmla="*/ 31 h 46"/>
                  <a:gd name="T76" fmla="*/ 10 w 33"/>
                  <a:gd name="T77" fmla="*/ 37 h 46"/>
                  <a:gd name="T78" fmla="*/ 14 w 33"/>
                  <a:gd name="T79" fmla="*/ 40 h 46"/>
                  <a:gd name="T80" fmla="*/ 20 w 33"/>
                  <a:gd name="T81" fmla="*/ 41 h 46"/>
                  <a:gd name="T82" fmla="*/ 25 w 33"/>
                  <a:gd name="T83" fmla="*/ 40 h 46"/>
                  <a:gd name="T84" fmla="*/ 28 w 33"/>
                  <a:gd name="T85" fmla="*/ 39 h 46"/>
                  <a:gd name="T86" fmla="*/ 30 w 33"/>
                  <a:gd name="T87" fmla="*/ 37 h 46"/>
                  <a:gd name="T88" fmla="*/ 32 w 33"/>
                  <a:gd name="T89" fmla="*/ 37 h 46"/>
                  <a:gd name="T90" fmla="*/ 32 w 33"/>
                  <a:gd name="T91" fmla="*/ 37 h 46"/>
                  <a:gd name="T92" fmla="*/ 33 w 33"/>
                  <a:gd name="T93" fmla="*/ 37 h 46"/>
                  <a:gd name="T94" fmla="*/ 33 w 33"/>
                  <a:gd name="T95" fmla="*/ 38 h 46"/>
                  <a:gd name="T96" fmla="*/ 33 w 33"/>
                  <a:gd name="T97"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6">
                    <a:moveTo>
                      <a:pt x="33" y="39"/>
                    </a:moveTo>
                    <a:cubicBezTo>
                      <a:pt x="33" y="40"/>
                      <a:pt x="33" y="40"/>
                      <a:pt x="33" y="40"/>
                    </a:cubicBezTo>
                    <a:cubicBezTo>
                      <a:pt x="33" y="41"/>
                      <a:pt x="33" y="41"/>
                      <a:pt x="33" y="41"/>
                    </a:cubicBezTo>
                    <a:cubicBezTo>
                      <a:pt x="33" y="41"/>
                      <a:pt x="33" y="42"/>
                      <a:pt x="32" y="42"/>
                    </a:cubicBezTo>
                    <a:cubicBezTo>
                      <a:pt x="32" y="42"/>
                      <a:pt x="32" y="42"/>
                      <a:pt x="32" y="42"/>
                    </a:cubicBezTo>
                    <a:cubicBezTo>
                      <a:pt x="32" y="43"/>
                      <a:pt x="31" y="43"/>
                      <a:pt x="30" y="43"/>
                    </a:cubicBezTo>
                    <a:cubicBezTo>
                      <a:pt x="30" y="44"/>
                      <a:pt x="29" y="44"/>
                      <a:pt x="28" y="45"/>
                    </a:cubicBezTo>
                    <a:cubicBezTo>
                      <a:pt x="27" y="45"/>
                      <a:pt x="25" y="46"/>
                      <a:pt x="24" y="46"/>
                    </a:cubicBezTo>
                    <a:cubicBezTo>
                      <a:pt x="22" y="46"/>
                      <a:pt x="21" y="46"/>
                      <a:pt x="19" y="46"/>
                    </a:cubicBezTo>
                    <a:cubicBezTo>
                      <a:pt x="16" y="46"/>
                      <a:pt x="13" y="46"/>
                      <a:pt x="11" y="45"/>
                    </a:cubicBezTo>
                    <a:cubicBezTo>
                      <a:pt x="9" y="44"/>
                      <a:pt x="7" y="43"/>
                      <a:pt x="5" y="41"/>
                    </a:cubicBezTo>
                    <a:cubicBezTo>
                      <a:pt x="3" y="39"/>
                      <a:pt x="2" y="36"/>
                      <a:pt x="1" y="33"/>
                    </a:cubicBezTo>
                    <a:cubicBezTo>
                      <a:pt x="0" y="31"/>
                      <a:pt x="0" y="27"/>
                      <a:pt x="0" y="24"/>
                    </a:cubicBezTo>
                    <a:cubicBezTo>
                      <a:pt x="0" y="20"/>
                      <a:pt x="0" y="17"/>
                      <a:pt x="1" y="14"/>
                    </a:cubicBezTo>
                    <a:cubicBezTo>
                      <a:pt x="2" y="11"/>
                      <a:pt x="4" y="8"/>
                      <a:pt x="5" y="6"/>
                    </a:cubicBezTo>
                    <a:cubicBezTo>
                      <a:pt x="7" y="4"/>
                      <a:pt x="9" y="3"/>
                      <a:pt x="12" y="1"/>
                    </a:cubicBezTo>
                    <a:cubicBezTo>
                      <a:pt x="14" y="0"/>
                      <a:pt x="17" y="0"/>
                      <a:pt x="20" y="0"/>
                    </a:cubicBezTo>
                    <a:cubicBezTo>
                      <a:pt x="21" y="0"/>
                      <a:pt x="22" y="0"/>
                      <a:pt x="24" y="0"/>
                    </a:cubicBezTo>
                    <a:cubicBezTo>
                      <a:pt x="25" y="0"/>
                      <a:pt x="26" y="1"/>
                      <a:pt x="27" y="1"/>
                    </a:cubicBezTo>
                    <a:cubicBezTo>
                      <a:pt x="28" y="2"/>
                      <a:pt x="29" y="2"/>
                      <a:pt x="30" y="2"/>
                    </a:cubicBezTo>
                    <a:cubicBezTo>
                      <a:pt x="31" y="3"/>
                      <a:pt x="31" y="3"/>
                      <a:pt x="32" y="4"/>
                    </a:cubicBezTo>
                    <a:cubicBezTo>
                      <a:pt x="32" y="4"/>
                      <a:pt x="32" y="4"/>
                      <a:pt x="32" y="4"/>
                    </a:cubicBezTo>
                    <a:cubicBezTo>
                      <a:pt x="32" y="5"/>
                      <a:pt x="32" y="5"/>
                      <a:pt x="32" y="5"/>
                    </a:cubicBezTo>
                    <a:cubicBezTo>
                      <a:pt x="32" y="5"/>
                      <a:pt x="33" y="5"/>
                      <a:pt x="33" y="6"/>
                    </a:cubicBezTo>
                    <a:cubicBezTo>
                      <a:pt x="33" y="6"/>
                      <a:pt x="33" y="6"/>
                      <a:pt x="33" y="7"/>
                    </a:cubicBezTo>
                    <a:cubicBezTo>
                      <a:pt x="33" y="7"/>
                      <a:pt x="33" y="8"/>
                      <a:pt x="33" y="8"/>
                    </a:cubicBezTo>
                    <a:cubicBezTo>
                      <a:pt x="33" y="8"/>
                      <a:pt x="32" y="9"/>
                      <a:pt x="32" y="9"/>
                    </a:cubicBezTo>
                    <a:cubicBezTo>
                      <a:pt x="32" y="9"/>
                      <a:pt x="32" y="9"/>
                      <a:pt x="32" y="9"/>
                    </a:cubicBezTo>
                    <a:cubicBezTo>
                      <a:pt x="32" y="9"/>
                      <a:pt x="32" y="9"/>
                      <a:pt x="32" y="9"/>
                    </a:cubicBezTo>
                    <a:cubicBezTo>
                      <a:pt x="31" y="9"/>
                      <a:pt x="31" y="9"/>
                      <a:pt x="30" y="9"/>
                    </a:cubicBezTo>
                    <a:cubicBezTo>
                      <a:pt x="30" y="8"/>
                      <a:pt x="29" y="8"/>
                      <a:pt x="28" y="7"/>
                    </a:cubicBezTo>
                    <a:cubicBezTo>
                      <a:pt x="27" y="7"/>
                      <a:pt x="26" y="6"/>
                      <a:pt x="24" y="6"/>
                    </a:cubicBezTo>
                    <a:cubicBezTo>
                      <a:pt x="23" y="5"/>
                      <a:pt x="22" y="5"/>
                      <a:pt x="20" y="5"/>
                    </a:cubicBezTo>
                    <a:cubicBezTo>
                      <a:pt x="18" y="5"/>
                      <a:pt x="16" y="6"/>
                      <a:pt x="14" y="6"/>
                    </a:cubicBezTo>
                    <a:cubicBezTo>
                      <a:pt x="12" y="7"/>
                      <a:pt x="11" y="8"/>
                      <a:pt x="10" y="10"/>
                    </a:cubicBezTo>
                    <a:cubicBezTo>
                      <a:pt x="9" y="11"/>
                      <a:pt x="8" y="13"/>
                      <a:pt x="7" y="16"/>
                    </a:cubicBezTo>
                    <a:cubicBezTo>
                      <a:pt x="7" y="18"/>
                      <a:pt x="6" y="20"/>
                      <a:pt x="6" y="23"/>
                    </a:cubicBezTo>
                    <a:cubicBezTo>
                      <a:pt x="6" y="26"/>
                      <a:pt x="6" y="29"/>
                      <a:pt x="7" y="31"/>
                    </a:cubicBezTo>
                    <a:cubicBezTo>
                      <a:pt x="8" y="33"/>
                      <a:pt x="9" y="35"/>
                      <a:pt x="10" y="37"/>
                    </a:cubicBezTo>
                    <a:cubicBezTo>
                      <a:pt x="11" y="38"/>
                      <a:pt x="12" y="39"/>
                      <a:pt x="14" y="40"/>
                    </a:cubicBezTo>
                    <a:cubicBezTo>
                      <a:pt x="16" y="41"/>
                      <a:pt x="18" y="41"/>
                      <a:pt x="20" y="41"/>
                    </a:cubicBezTo>
                    <a:cubicBezTo>
                      <a:pt x="22" y="41"/>
                      <a:pt x="23" y="41"/>
                      <a:pt x="25" y="40"/>
                    </a:cubicBezTo>
                    <a:cubicBezTo>
                      <a:pt x="26" y="40"/>
                      <a:pt x="27" y="39"/>
                      <a:pt x="28" y="39"/>
                    </a:cubicBezTo>
                    <a:cubicBezTo>
                      <a:pt x="29" y="38"/>
                      <a:pt x="30" y="38"/>
                      <a:pt x="30" y="37"/>
                    </a:cubicBezTo>
                    <a:cubicBezTo>
                      <a:pt x="31" y="37"/>
                      <a:pt x="32" y="37"/>
                      <a:pt x="32" y="37"/>
                    </a:cubicBezTo>
                    <a:cubicBezTo>
                      <a:pt x="32" y="37"/>
                      <a:pt x="32" y="37"/>
                      <a:pt x="32" y="37"/>
                    </a:cubicBezTo>
                    <a:cubicBezTo>
                      <a:pt x="32" y="37"/>
                      <a:pt x="33" y="37"/>
                      <a:pt x="33" y="37"/>
                    </a:cubicBezTo>
                    <a:cubicBezTo>
                      <a:pt x="33" y="37"/>
                      <a:pt x="33" y="38"/>
                      <a:pt x="33" y="38"/>
                    </a:cubicBezTo>
                    <a:cubicBezTo>
                      <a:pt x="33" y="38"/>
                      <a:pt x="33" y="39"/>
                      <a:pt x="33" y="39"/>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3" name="Freeform 732">
                <a:extLst>
                  <a:ext uri="{FF2B5EF4-FFF2-40B4-BE49-F238E27FC236}">
                    <a16:creationId xmlns:a16="http://schemas.microsoft.com/office/drawing/2014/main" id="{FC05321B-56A5-4A8D-930F-625F5A4EFB59}"/>
                  </a:ext>
                </a:extLst>
              </p:cNvPr>
              <p:cNvSpPr>
                <a:spLocks/>
              </p:cNvSpPr>
              <p:nvPr userDrawn="1"/>
            </p:nvSpPr>
            <p:spPr bwMode="auto">
              <a:xfrm>
                <a:off x="7524" y="4044"/>
                <a:ext cx="24" cy="34"/>
              </a:xfrm>
              <a:custGeom>
                <a:avLst/>
                <a:gdLst>
                  <a:gd name="T0" fmla="*/ 19 w 33"/>
                  <a:gd name="T1" fmla="*/ 28 h 46"/>
                  <a:gd name="T2" fmla="*/ 19 w 33"/>
                  <a:gd name="T3" fmla="*/ 45 h 46"/>
                  <a:gd name="T4" fmla="*/ 19 w 33"/>
                  <a:gd name="T5" fmla="*/ 45 h 46"/>
                  <a:gd name="T6" fmla="*/ 19 w 33"/>
                  <a:gd name="T7" fmla="*/ 46 h 46"/>
                  <a:gd name="T8" fmla="*/ 18 w 33"/>
                  <a:gd name="T9" fmla="*/ 46 h 46"/>
                  <a:gd name="T10" fmla="*/ 16 w 33"/>
                  <a:gd name="T11" fmla="*/ 46 h 46"/>
                  <a:gd name="T12" fmla="*/ 15 w 33"/>
                  <a:gd name="T13" fmla="*/ 46 h 46"/>
                  <a:gd name="T14" fmla="*/ 14 w 33"/>
                  <a:gd name="T15" fmla="*/ 46 h 46"/>
                  <a:gd name="T16" fmla="*/ 13 w 33"/>
                  <a:gd name="T17" fmla="*/ 45 h 46"/>
                  <a:gd name="T18" fmla="*/ 13 w 33"/>
                  <a:gd name="T19" fmla="*/ 45 h 46"/>
                  <a:gd name="T20" fmla="*/ 13 w 33"/>
                  <a:gd name="T21" fmla="*/ 28 h 46"/>
                  <a:gd name="T22" fmla="*/ 0 w 33"/>
                  <a:gd name="T23" fmla="*/ 3 h 46"/>
                  <a:gd name="T24" fmla="*/ 0 w 33"/>
                  <a:gd name="T25" fmla="*/ 1 h 46"/>
                  <a:gd name="T26" fmla="*/ 0 w 33"/>
                  <a:gd name="T27" fmla="*/ 1 h 46"/>
                  <a:gd name="T28" fmla="*/ 1 w 33"/>
                  <a:gd name="T29" fmla="*/ 0 h 46"/>
                  <a:gd name="T30" fmla="*/ 3 w 33"/>
                  <a:gd name="T31" fmla="*/ 0 h 46"/>
                  <a:gd name="T32" fmla="*/ 5 w 33"/>
                  <a:gd name="T33" fmla="*/ 0 h 46"/>
                  <a:gd name="T34" fmla="*/ 6 w 33"/>
                  <a:gd name="T35" fmla="*/ 0 h 46"/>
                  <a:gd name="T36" fmla="*/ 6 w 33"/>
                  <a:gd name="T37" fmla="*/ 1 h 46"/>
                  <a:gd name="T38" fmla="*/ 7 w 33"/>
                  <a:gd name="T39" fmla="*/ 1 h 46"/>
                  <a:gd name="T40" fmla="*/ 13 w 33"/>
                  <a:gd name="T41" fmla="*/ 14 h 46"/>
                  <a:gd name="T42" fmla="*/ 15 w 33"/>
                  <a:gd name="T43" fmla="*/ 18 h 46"/>
                  <a:gd name="T44" fmla="*/ 16 w 33"/>
                  <a:gd name="T45" fmla="*/ 22 h 46"/>
                  <a:gd name="T46" fmla="*/ 16 w 33"/>
                  <a:gd name="T47" fmla="*/ 22 h 46"/>
                  <a:gd name="T48" fmla="*/ 18 w 33"/>
                  <a:gd name="T49" fmla="*/ 18 h 46"/>
                  <a:gd name="T50" fmla="*/ 20 w 33"/>
                  <a:gd name="T51" fmla="*/ 15 h 46"/>
                  <a:gd name="T52" fmla="*/ 26 w 33"/>
                  <a:gd name="T53" fmla="*/ 1 h 46"/>
                  <a:gd name="T54" fmla="*/ 26 w 33"/>
                  <a:gd name="T55" fmla="*/ 1 h 46"/>
                  <a:gd name="T56" fmla="*/ 27 w 33"/>
                  <a:gd name="T57" fmla="*/ 0 h 46"/>
                  <a:gd name="T58" fmla="*/ 28 w 33"/>
                  <a:gd name="T59" fmla="*/ 0 h 46"/>
                  <a:gd name="T60" fmla="*/ 29 w 33"/>
                  <a:gd name="T61" fmla="*/ 0 h 46"/>
                  <a:gd name="T62" fmla="*/ 31 w 33"/>
                  <a:gd name="T63" fmla="*/ 0 h 46"/>
                  <a:gd name="T64" fmla="*/ 32 w 33"/>
                  <a:gd name="T65" fmla="*/ 1 h 46"/>
                  <a:gd name="T66" fmla="*/ 33 w 33"/>
                  <a:gd name="T67" fmla="*/ 1 h 46"/>
                  <a:gd name="T68" fmla="*/ 32 w 33"/>
                  <a:gd name="T69" fmla="*/ 3 h 46"/>
                  <a:gd name="T70" fmla="*/ 19 w 33"/>
                  <a:gd name="T7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 h="46">
                    <a:moveTo>
                      <a:pt x="19" y="28"/>
                    </a:moveTo>
                    <a:cubicBezTo>
                      <a:pt x="19" y="45"/>
                      <a:pt x="19" y="45"/>
                      <a:pt x="19" y="45"/>
                    </a:cubicBezTo>
                    <a:cubicBezTo>
                      <a:pt x="19" y="45"/>
                      <a:pt x="19" y="45"/>
                      <a:pt x="19" y="45"/>
                    </a:cubicBezTo>
                    <a:cubicBezTo>
                      <a:pt x="19" y="46"/>
                      <a:pt x="19" y="46"/>
                      <a:pt x="19" y="46"/>
                    </a:cubicBezTo>
                    <a:cubicBezTo>
                      <a:pt x="18" y="46"/>
                      <a:pt x="18" y="46"/>
                      <a:pt x="18" y="46"/>
                    </a:cubicBezTo>
                    <a:cubicBezTo>
                      <a:pt x="17" y="46"/>
                      <a:pt x="17" y="46"/>
                      <a:pt x="16" y="46"/>
                    </a:cubicBezTo>
                    <a:cubicBezTo>
                      <a:pt x="16" y="46"/>
                      <a:pt x="15" y="46"/>
                      <a:pt x="15" y="46"/>
                    </a:cubicBezTo>
                    <a:cubicBezTo>
                      <a:pt x="14" y="46"/>
                      <a:pt x="14" y="46"/>
                      <a:pt x="14" y="46"/>
                    </a:cubicBezTo>
                    <a:cubicBezTo>
                      <a:pt x="14" y="46"/>
                      <a:pt x="13" y="46"/>
                      <a:pt x="13" y="45"/>
                    </a:cubicBezTo>
                    <a:cubicBezTo>
                      <a:pt x="13" y="45"/>
                      <a:pt x="13" y="45"/>
                      <a:pt x="13" y="45"/>
                    </a:cubicBezTo>
                    <a:cubicBezTo>
                      <a:pt x="13" y="28"/>
                      <a:pt x="13" y="28"/>
                      <a:pt x="13" y="28"/>
                    </a:cubicBezTo>
                    <a:cubicBezTo>
                      <a:pt x="0" y="3"/>
                      <a:pt x="0" y="3"/>
                      <a:pt x="0" y="3"/>
                    </a:cubicBezTo>
                    <a:cubicBezTo>
                      <a:pt x="0" y="2"/>
                      <a:pt x="0" y="2"/>
                      <a:pt x="0" y="1"/>
                    </a:cubicBezTo>
                    <a:cubicBezTo>
                      <a:pt x="0" y="1"/>
                      <a:pt x="0" y="1"/>
                      <a:pt x="0" y="1"/>
                    </a:cubicBezTo>
                    <a:cubicBezTo>
                      <a:pt x="0" y="0"/>
                      <a:pt x="1" y="0"/>
                      <a:pt x="1" y="0"/>
                    </a:cubicBezTo>
                    <a:cubicBezTo>
                      <a:pt x="1" y="0"/>
                      <a:pt x="2" y="0"/>
                      <a:pt x="3" y="0"/>
                    </a:cubicBezTo>
                    <a:cubicBezTo>
                      <a:pt x="4" y="0"/>
                      <a:pt x="4" y="0"/>
                      <a:pt x="5" y="0"/>
                    </a:cubicBezTo>
                    <a:cubicBezTo>
                      <a:pt x="5" y="0"/>
                      <a:pt x="5" y="0"/>
                      <a:pt x="6" y="0"/>
                    </a:cubicBezTo>
                    <a:cubicBezTo>
                      <a:pt x="6" y="1"/>
                      <a:pt x="6" y="1"/>
                      <a:pt x="6" y="1"/>
                    </a:cubicBezTo>
                    <a:cubicBezTo>
                      <a:pt x="6" y="1"/>
                      <a:pt x="6" y="1"/>
                      <a:pt x="7" y="1"/>
                    </a:cubicBezTo>
                    <a:cubicBezTo>
                      <a:pt x="13" y="14"/>
                      <a:pt x="13" y="14"/>
                      <a:pt x="13" y="14"/>
                    </a:cubicBezTo>
                    <a:cubicBezTo>
                      <a:pt x="13" y="16"/>
                      <a:pt x="14" y="17"/>
                      <a:pt x="15" y="18"/>
                    </a:cubicBezTo>
                    <a:cubicBezTo>
                      <a:pt x="15" y="20"/>
                      <a:pt x="16" y="21"/>
                      <a:pt x="16" y="22"/>
                    </a:cubicBezTo>
                    <a:cubicBezTo>
                      <a:pt x="16" y="22"/>
                      <a:pt x="16" y="22"/>
                      <a:pt x="16" y="22"/>
                    </a:cubicBezTo>
                    <a:cubicBezTo>
                      <a:pt x="17" y="21"/>
                      <a:pt x="18" y="20"/>
                      <a:pt x="18" y="18"/>
                    </a:cubicBezTo>
                    <a:cubicBezTo>
                      <a:pt x="19" y="17"/>
                      <a:pt x="19" y="16"/>
                      <a:pt x="20" y="15"/>
                    </a:cubicBezTo>
                    <a:cubicBezTo>
                      <a:pt x="26" y="1"/>
                      <a:pt x="26" y="1"/>
                      <a:pt x="26" y="1"/>
                    </a:cubicBezTo>
                    <a:cubicBezTo>
                      <a:pt x="26" y="1"/>
                      <a:pt x="26" y="1"/>
                      <a:pt x="26" y="1"/>
                    </a:cubicBezTo>
                    <a:cubicBezTo>
                      <a:pt x="27" y="1"/>
                      <a:pt x="27" y="1"/>
                      <a:pt x="27" y="0"/>
                    </a:cubicBezTo>
                    <a:cubicBezTo>
                      <a:pt x="27" y="0"/>
                      <a:pt x="28" y="0"/>
                      <a:pt x="28" y="0"/>
                    </a:cubicBezTo>
                    <a:cubicBezTo>
                      <a:pt x="28" y="0"/>
                      <a:pt x="29" y="0"/>
                      <a:pt x="29" y="0"/>
                    </a:cubicBezTo>
                    <a:cubicBezTo>
                      <a:pt x="30" y="0"/>
                      <a:pt x="31" y="0"/>
                      <a:pt x="31" y="0"/>
                    </a:cubicBezTo>
                    <a:cubicBezTo>
                      <a:pt x="32" y="0"/>
                      <a:pt x="32" y="0"/>
                      <a:pt x="32" y="1"/>
                    </a:cubicBezTo>
                    <a:cubicBezTo>
                      <a:pt x="33" y="1"/>
                      <a:pt x="33" y="1"/>
                      <a:pt x="33" y="1"/>
                    </a:cubicBezTo>
                    <a:cubicBezTo>
                      <a:pt x="33" y="2"/>
                      <a:pt x="32" y="2"/>
                      <a:pt x="32" y="3"/>
                    </a:cubicBezTo>
                    <a:lnTo>
                      <a:pt x="19" y="28"/>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4" name="Freeform 733">
                <a:extLst>
                  <a:ext uri="{FF2B5EF4-FFF2-40B4-BE49-F238E27FC236}">
                    <a16:creationId xmlns:a16="http://schemas.microsoft.com/office/drawing/2014/main" id="{89EFCC57-CB45-4EF2-9FCA-A921B1E2E48A}"/>
                  </a:ext>
                </a:extLst>
              </p:cNvPr>
              <p:cNvSpPr>
                <a:spLocks noEditPoints="1"/>
              </p:cNvSpPr>
              <p:nvPr userDrawn="1"/>
            </p:nvSpPr>
            <p:spPr bwMode="auto">
              <a:xfrm>
                <a:off x="7554" y="4044"/>
                <a:ext cx="21" cy="34"/>
              </a:xfrm>
              <a:custGeom>
                <a:avLst/>
                <a:gdLst>
                  <a:gd name="T0" fmla="*/ 28 w 28"/>
                  <a:gd name="T1" fmla="*/ 14 h 46"/>
                  <a:gd name="T2" fmla="*/ 27 w 28"/>
                  <a:gd name="T3" fmla="*/ 20 h 46"/>
                  <a:gd name="T4" fmla="*/ 24 w 28"/>
                  <a:gd name="T5" fmla="*/ 25 h 46"/>
                  <a:gd name="T6" fmla="*/ 18 w 28"/>
                  <a:gd name="T7" fmla="*/ 28 h 46"/>
                  <a:gd name="T8" fmla="*/ 11 w 28"/>
                  <a:gd name="T9" fmla="*/ 29 h 46"/>
                  <a:gd name="T10" fmla="*/ 6 w 28"/>
                  <a:gd name="T11" fmla="*/ 29 h 46"/>
                  <a:gd name="T12" fmla="*/ 6 w 28"/>
                  <a:gd name="T13" fmla="*/ 45 h 46"/>
                  <a:gd name="T14" fmla="*/ 6 w 28"/>
                  <a:gd name="T15" fmla="*/ 45 h 46"/>
                  <a:gd name="T16" fmla="*/ 5 w 28"/>
                  <a:gd name="T17" fmla="*/ 46 h 46"/>
                  <a:gd name="T18" fmla="*/ 4 w 28"/>
                  <a:gd name="T19" fmla="*/ 46 h 46"/>
                  <a:gd name="T20" fmla="*/ 3 w 28"/>
                  <a:gd name="T21" fmla="*/ 46 h 46"/>
                  <a:gd name="T22" fmla="*/ 1 w 28"/>
                  <a:gd name="T23" fmla="*/ 46 h 46"/>
                  <a:gd name="T24" fmla="*/ 1 w 28"/>
                  <a:gd name="T25" fmla="*/ 46 h 46"/>
                  <a:gd name="T26" fmla="*/ 0 w 28"/>
                  <a:gd name="T27" fmla="*/ 45 h 46"/>
                  <a:gd name="T28" fmla="*/ 0 w 28"/>
                  <a:gd name="T29" fmla="*/ 45 h 46"/>
                  <a:gd name="T30" fmla="*/ 0 w 28"/>
                  <a:gd name="T31" fmla="*/ 3 h 46"/>
                  <a:gd name="T32" fmla="*/ 1 w 28"/>
                  <a:gd name="T33" fmla="*/ 1 h 46"/>
                  <a:gd name="T34" fmla="*/ 2 w 28"/>
                  <a:gd name="T35" fmla="*/ 0 h 46"/>
                  <a:gd name="T36" fmla="*/ 12 w 28"/>
                  <a:gd name="T37" fmla="*/ 0 h 46"/>
                  <a:gd name="T38" fmla="*/ 15 w 28"/>
                  <a:gd name="T39" fmla="*/ 1 h 46"/>
                  <a:gd name="T40" fmla="*/ 18 w 28"/>
                  <a:gd name="T41" fmla="*/ 1 h 46"/>
                  <a:gd name="T42" fmla="*/ 22 w 28"/>
                  <a:gd name="T43" fmla="*/ 3 h 46"/>
                  <a:gd name="T44" fmla="*/ 25 w 28"/>
                  <a:gd name="T45" fmla="*/ 5 h 46"/>
                  <a:gd name="T46" fmla="*/ 27 w 28"/>
                  <a:gd name="T47" fmla="*/ 9 h 46"/>
                  <a:gd name="T48" fmla="*/ 28 w 28"/>
                  <a:gd name="T49" fmla="*/ 14 h 46"/>
                  <a:gd name="T50" fmla="*/ 21 w 28"/>
                  <a:gd name="T51" fmla="*/ 14 h 46"/>
                  <a:gd name="T52" fmla="*/ 20 w 28"/>
                  <a:gd name="T53" fmla="*/ 10 h 46"/>
                  <a:gd name="T54" fmla="*/ 18 w 28"/>
                  <a:gd name="T55" fmla="*/ 7 h 46"/>
                  <a:gd name="T56" fmla="*/ 15 w 28"/>
                  <a:gd name="T57" fmla="*/ 6 h 46"/>
                  <a:gd name="T58" fmla="*/ 12 w 28"/>
                  <a:gd name="T59" fmla="*/ 5 h 46"/>
                  <a:gd name="T60" fmla="*/ 6 w 28"/>
                  <a:gd name="T61" fmla="*/ 5 h 46"/>
                  <a:gd name="T62" fmla="*/ 6 w 28"/>
                  <a:gd name="T63" fmla="*/ 24 h 46"/>
                  <a:gd name="T64" fmla="*/ 11 w 28"/>
                  <a:gd name="T65" fmla="*/ 24 h 46"/>
                  <a:gd name="T66" fmla="*/ 16 w 28"/>
                  <a:gd name="T67" fmla="*/ 23 h 46"/>
                  <a:gd name="T68" fmla="*/ 19 w 28"/>
                  <a:gd name="T69" fmla="*/ 21 h 46"/>
                  <a:gd name="T70" fmla="*/ 21 w 28"/>
                  <a:gd name="T71" fmla="*/ 18 h 46"/>
                  <a:gd name="T72" fmla="*/ 21 w 28"/>
                  <a:gd name="T73"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46">
                    <a:moveTo>
                      <a:pt x="28" y="14"/>
                    </a:moveTo>
                    <a:cubicBezTo>
                      <a:pt x="28" y="16"/>
                      <a:pt x="27" y="18"/>
                      <a:pt x="27" y="20"/>
                    </a:cubicBezTo>
                    <a:cubicBezTo>
                      <a:pt x="26" y="22"/>
                      <a:pt x="25" y="23"/>
                      <a:pt x="24" y="25"/>
                    </a:cubicBezTo>
                    <a:cubicBezTo>
                      <a:pt x="22" y="26"/>
                      <a:pt x="20" y="27"/>
                      <a:pt x="18" y="28"/>
                    </a:cubicBezTo>
                    <a:cubicBezTo>
                      <a:pt x="16" y="28"/>
                      <a:pt x="14" y="29"/>
                      <a:pt x="11" y="29"/>
                    </a:cubicBezTo>
                    <a:cubicBezTo>
                      <a:pt x="6" y="29"/>
                      <a:pt x="6" y="29"/>
                      <a:pt x="6" y="29"/>
                    </a:cubicBezTo>
                    <a:cubicBezTo>
                      <a:pt x="6" y="45"/>
                      <a:pt x="6" y="45"/>
                      <a:pt x="6" y="45"/>
                    </a:cubicBezTo>
                    <a:cubicBezTo>
                      <a:pt x="6" y="45"/>
                      <a:pt x="6" y="45"/>
                      <a:pt x="6" y="45"/>
                    </a:cubicBezTo>
                    <a:cubicBezTo>
                      <a:pt x="6" y="46"/>
                      <a:pt x="6" y="46"/>
                      <a:pt x="5" y="46"/>
                    </a:cubicBezTo>
                    <a:cubicBezTo>
                      <a:pt x="5" y="46"/>
                      <a:pt x="5" y="46"/>
                      <a:pt x="4" y="46"/>
                    </a:cubicBezTo>
                    <a:cubicBezTo>
                      <a:pt x="4" y="46"/>
                      <a:pt x="4" y="46"/>
                      <a:pt x="3" y="46"/>
                    </a:cubicBezTo>
                    <a:cubicBezTo>
                      <a:pt x="2" y="46"/>
                      <a:pt x="2" y="46"/>
                      <a:pt x="1" y="46"/>
                    </a:cubicBezTo>
                    <a:cubicBezTo>
                      <a:pt x="1" y="46"/>
                      <a:pt x="1" y="46"/>
                      <a:pt x="1" y="46"/>
                    </a:cubicBezTo>
                    <a:cubicBezTo>
                      <a:pt x="0" y="46"/>
                      <a:pt x="0" y="46"/>
                      <a:pt x="0" y="45"/>
                    </a:cubicBezTo>
                    <a:cubicBezTo>
                      <a:pt x="0" y="45"/>
                      <a:pt x="0" y="45"/>
                      <a:pt x="0" y="45"/>
                    </a:cubicBezTo>
                    <a:cubicBezTo>
                      <a:pt x="0" y="3"/>
                      <a:pt x="0" y="3"/>
                      <a:pt x="0" y="3"/>
                    </a:cubicBezTo>
                    <a:cubicBezTo>
                      <a:pt x="0" y="2"/>
                      <a:pt x="0" y="1"/>
                      <a:pt x="1" y="1"/>
                    </a:cubicBezTo>
                    <a:cubicBezTo>
                      <a:pt x="1" y="1"/>
                      <a:pt x="2" y="0"/>
                      <a:pt x="2" y="0"/>
                    </a:cubicBezTo>
                    <a:cubicBezTo>
                      <a:pt x="12" y="0"/>
                      <a:pt x="12" y="0"/>
                      <a:pt x="12" y="0"/>
                    </a:cubicBezTo>
                    <a:cubicBezTo>
                      <a:pt x="13" y="0"/>
                      <a:pt x="14" y="0"/>
                      <a:pt x="15" y="1"/>
                    </a:cubicBezTo>
                    <a:cubicBezTo>
                      <a:pt x="16" y="1"/>
                      <a:pt x="17" y="1"/>
                      <a:pt x="18" y="1"/>
                    </a:cubicBezTo>
                    <a:cubicBezTo>
                      <a:pt x="19" y="1"/>
                      <a:pt x="21" y="2"/>
                      <a:pt x="22" y="3"/>
                    </a:cubicBezTo>
                    <a:cubicBezTo>
                      <a:pt x="23" y="3"/>
                      <a:pt x="24" y="4"/>
                      <a:pt x="25" y="5"/>
                    </a:cubicBezTo>
                    <a:cubicBezTo>
                      <a:pt x="26" y="6"/>
                      <a:pt x="27" y="8"/>
                      <a:pt x="27" y="9"/>
                    </a:cubicBezTo>
                    <a:cubicBezTo>
                      <a:pt x="28" y="10"/>
                      <a:pt x="28" y="12"/>
                      <a:pt x="28" y="14"/>
                    </a:cubicBezTo>
                    <a:close/>
                    <a:moveTo>
                      <a:pt x="21" y="14"/>
                    </a:moveTo>
                    <a:cubicBezTo>
                      <a:pt x="21" y="12"/>
                      <a:pt x="21" y="11"/>
                      <a:pt x="20" y="10"/>
                    </a:cubicBezTo>
                    <a:cubicBezTo>
                      <a:pt x="20" y="8"/>
                      <a:pt x="19" y="7"/>
                      <a:pt x="18" y="7"/>
                    </a:cubicBezTo>
                    <a:cubicBezTo>
                      <a:pt x="17" y="6"/>
                      <a:pt x="16" y="6"/>
                      <a:pt x="15" y="6"/>
                    </a:cubicBezTo>
                    <a:cubicBezTo>
                      <a:pt x="14" y="5"/>
                      <a:pt x="13" y="5"/>
                      <a:pt x="12" y="5"/>
                    </a:cubicBezTo>
                    <a:cubicBezTo>
                      <a:pt x="6" y="5"/>
                      <a:pt x="6" y="5"/>
                      <a:pt x="6" y="5"/>
                    </a:cubicBezTo>
                    <a:cubicBezTo>
                      <a:pt x="6" y="24"/>
                      <a:pt x="6" y="24"/>
                      <a:pt x="6" y="24"/>
                    </a:cubicBezTo>
                    <a:cubicBezTo>
                      <a:pt x="11" y="24"/>
                      <a:pt x="11" y="24"/>
                      <a:pt x="11" y="24"/>
                    </a:cubicBezTo>
                    <a:cubicBezTo>
                      <a:pt x="13" y="24"/>
                      <a:pt x="15" y="23"/>
                      <a:pt x="16" y="23"/>
                    </a:cubicBezTo>
                    <a:cubicBezTo>
                      <a:pt x="17" y="22"/>
                      <a:pt x="18" y="22"/>
                      <a:pt x="19" y="21"/>
                    </a:cubicBezTo>
                    <a:cubicBezTo>
                      <a:pt x="20" y="20"/>
                      <a:pt x="20" y="19"/>
                      <a:pt x="21" y="18"/>
                    </a:cubicBezTo>
                    <a:cubicBezTo>
                      <a:pt x="21" y="17"/>
                      <a:pt x="21" y="16"/>
                      <a:pt x="21" y="1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5" name="Freeform 734">
                <a:extLst>
                  <a:ext uri="{FF2B5EF4-FFF2-40B4-BE49-F238E27FC236}">
                    <a16:creationId xmlns:a16="http://schemas.microsoft.com/office/drawing/2014/main" id="{9783CEE2-C864-49DE-9E5A-5DF18CA1BDF6}"/>
                  </a:ext>
                </a:extLst>
              </p:cNvPr>
              <p:cNvSpPr>
                <a:spLocks noEditPoints="1"/>
              </p:cNvSpPr>
              <p:nvPr userDrawn="1"/>
            </p:nvSpPr>
            <p:spPr bwMode="auto">
              <a:xfrm>
                <a:off x="7581" y="4044"/>
                <a:ext cx="23" cy="34"/>
              </a:xfrm>
              <a:custGeom>
                <a:avLst/>
                <a:gdLst>
                  <a:gd name="T0" fmla="*/ 30 w 30"/>
                  <a:gd name="T1" fmla="*/ 45 h 46"/>
                  <a:gd name="T2" fmla="*/ 30 w 30"/>
                  <a:gd name="T3" fmla="*/ 45 h 46"/>
                  <a:gd name="T4" fmla="*/ 30 w 30"/>
                  <a:gd name="T5" fmla="*/ 46 h 46"/>
                  <a:gd name="T6" fmla="*/ 29 w 30"/>
                  <a:gd name="T7" fmla="*/ 46 h 46"/>
                  <a:gd name="T8" fmla="*/ 27 w 30"/>
                  <a:gd name="T9" fmla="*/ 46 h 46"/>
                  <a:gd name="T10" fmla="*/ 26 w 30"/>
                  <a:gd name="T11" fmla="*/ 46 h 46"/>
                  <a:gd name="T12" fmla="*/ 25 w 30"/>
                  <a:gd name="T13" fmla="*/ 46 h 46"/>
                  <a:gd name="T14" fmla="*/ 24 w 30"/>
                  <a:gd name="T15" fmla="*/ 45 h 46"/>
                  <a:gd name="T16" fmla="*/ 24 w 30"/>
                  <a:gd name="T17" fmla="*/ 45 h 46"/>
                  <a:gd name="T18" fmla="*/ 20 w 30"/>
                  <a:gd name="T19" fmla="*/ 34 h 46"/>
                  <a:gd name="T20" fmla="*/ 18 w 30"/>
                  <a:gd name="T21" fmla="*/ 31 h 46"/>
                  <a:gd name="T22" fmla="*/ 16 w 30"/>
                  <a:gd name="T23" fmla="*/ 28 h 46"/>
                  <a:gd name="T24" fmla="*/ 14 w 30"/>
                  <a:gd name="T25" fmla="*/ 26 h 46"/>
                  <a:gd name="T26" fmla="*/ 10 w 30"/>
                  <a:gd name="T27" fmla="*/ 26 h 46"/>
                  <a:gd name="T28" fmla="*/ 6 w 30"/>
                  <a:gd name="T29" fmla="*/ 26 h 46"/>
                  <a:gd name="T30" fmla="*/ 6 w 30"/>
                  <a:gd name="T31" fmla="*/ 45 h 46"/>
                  <a:gd name="T32" fmla="*/ 6 w 30"/>
                  <a:gd name="T33" fmla="*/ 45 h 46"/>
                  <a:gd name="T34" fmla="*/ 5 w 30"/>
                  <a:gd name="T35" fmla="*/ 46 h 46"/>
                  <a:gd name="T36" fmla="*/ 5 w 30"/>
                  <a:gd name="T37" fmla="*/ 46 h 46"/>
                  <a:gd name="T38" fmla="*/ 3 w 30"/>
                  <a:gd name="T39" fmla="*/ 46 h 46"/>
                  <a:gd name="T40" fmla="*/ 2 w 30"/>
                  <a:gd name="T41" fmla="*/ 46 h 46"/>
                  <a:gd name="T42" fmla="*/ 1 w 30"/>
                  <a:gd name="T43" fmla="*/ 46 h 46"/>
                  <a:gd name="T44" fmla="*/ 0 w 30"/>
                  <a:gd name="T45" fmla="*/ 45 h 46"/>
                  <a:gd name="T46" fmla="*/ 0 w 30"/>
                  <a:gd name="T47" fmla="*/ 45 h 46"/>
                  <a:gd name="T48" fmla="*/ 0 w 30"/>
                  <a:gd name="T49" fmla="*/ 3 h 46"/>
                  <a:gd name="T50" fmla="*/ 1 w 30"/>
                  <a:gd name="T51" fmla="*/ 1 h 46"/>
                  <a:gd name="T52" fmla="*/ 2 w 30"/>
                  <a:gd name="T53" fmla="*/ 0 h 46"/>
                  <a:gd name="T54" fmla="*/ 12 w 30"/>
                  <a:gd name="T55" fmla="*/ 0 h 46"/>
                  <a:gd name="T56" fmla="*/ 15 w 30"/>
                  <a:gd name="T57" fmla="*/ 0 h 46"/>
                  <a:gd name="T58" fmla="*/ 17 w 30"/>
                  <a:gd name="T59" fmla="*/ 1 h 46"/>
                  <a:gd name="T60" fmla="*/ 22 w 30"/>
                  <a:gd name="T61" fmla="*/ 2 h 46"/>
                  <a:gd name="T62" fmla="*/ 25 w 30"/>
                  <a:gd name="T63" fmla="*/ 5 h 46"/>
                  <a:gd name="T64" fmla="*/ 27 w 30"/>
                  <a:gd name="T65" fmla="*/ 8 h 46"/>
                  <a:gd name="T66" fmla="*/ 28 w 30"/>
                  <a:gd name="T67" fmla="*/ 12 h 46"/>
                  <a:gd name="T68" fmla="*/ 27 w 30"/>
                  <a:gd name="T69" fmla="*/ 16 h 46"/>
                  <a:gd name="T70" fmla="*/ 25 w 30"/>
                  <a:gd name="T71" fmla="*/ 20 h 46"/>
                  <a:gd name="T72" fmla="*/ 23 w 30"/>
                  <a:gd name="T73" fmla="*/ 22 h 46"/>
                  <a:gd name="T74" fmla="*/ 19 w 30"/>
                  <a:gd name="T75" fmla="*/ 24 h 46"/>
                  <a:gd name="T76" fmla="*/ 21 w 30"/>
                  <a:gd name="T77" fmla="*/ 25 h 46"/>
                  <a:gd name="T78" fmla="*/ 23 w 30"/>
                  <a:gd name="T79" fmla="*/ 27 h 46"/>
                  <a:gd name="T80" fmla="*/ 24 w 30"/>
                  <a:gd name="T81" fmla="*/ 29 h 46"/>
                  <a:gd name="T82" fmla="*/ 26 w 30"/>
                  <a:gd name="T83" fmla="*/ 32 h 46"/>
                  <a:gd name="T84" fmla="*/ 30 w 30"/>
                  <a:gd name="T85" fmla="*/ 42 h 46"/>
                  <a:gd name="T86" fmla="*/ 30 w 30"/>
                  <a:gd name="T87" fmla="*/ 44 h 46"/>
                  <a:gd name="T88" fmla="*/ 30 w 30"/>
                  <a:gd name="T89" fmla="*/ 45 h 46"/>
                  <a:gd name="T90" fmla="*/ 21 w 30"/>
                  <a:gd name="T91" fmla="*/ 13 h 46"/>
                  <a:gd name="T92" fmla="*/ 20 w 30"/>
                  <a:gd name="T93" fmla="*/ 8 h 46"/>
                  <a:gd name="T94" fmla="*/ 16 w 30"/>
                  <a:gd name="T95" fmla="*/ 6 h 46"/>
                  <a:gd name="T96" fmla="*/ 14 w 30"/>
                  <a:gd name="T97" fmla="*/ 5 h 46"/>
                  <a:gd name="T98" fmla="*/ 11 w 30"/>
                  <a:gd name="T99" fmla="*/ 5 h 46"/>
                  <a:gd name="T100" fmla="*/ 6 w 30"/>
                  <a:gd name="T101" fmla="*/ 5 h 46"/>
                  <a:gd name="T102" fmla="*/ 6 w 30"/>
                  <a:gd name="T103" fmla="*/ 21 h 46"/>
                  <a:gd name="T104" fmla="*/ 12 w 30"/>
                  <a:gd name="T105" fmla="*/ 21 h 46"/>
                  <a:gd name="T106" fmla="*/ 16 w 30"/>
                  <a:gd name="T107" fmla="*/ 20 h 46"/>
                  <a:gd name="T108" fmla="*/ 19 w 30"/>
                  <a:gd name="T109" fmla="*/ 19 h 46"/>
                  <a:gd name="T110" fmla="*/ 21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6"/>
                      <a:pt x="30" y="46"/>
                      <a:pt x="30" y="46"/>
                    </a:cubicBezTo>
                    <a:cubicBezTo>
                      <a:pt x="30" y="46"/>
                      <a:pt x="29" y="46"/>
                      <a:pt x="29" y="46"/>
                    </a:cubicBezTo>
                    <a:cubicBezTo>
                      <a:pt x="28" y="46"/>
                      <a:pt x="28" y="46"/>
                      <a:pt x="27" y="46"/>
                    </a:cubicBezTo>
                    <a:cubicBezTo>
                      <a:pt x="27" y="46"/>
                      <a:pt x="26" y="46"/>
                      <a:pt x="26" y="46"/>
                    </a:cubicBezTo>
                    <a:cubicBezTo>
                      <a:pt x="25" y="46"/>
                      <a:pt x="25" y="46"/>
                      <a:pt x="25" y="46"/>
                    </a:cubicBezTo>
                    <a:cubicBezTo>
                      <a:pt x="25" y="46"/>
                      <a:pt x="24" y="46"/>
                      <a:pt x="24" y="45"/>
                    </a:cubicBezTo>
                    <a:cubicBezTo>
                      <a:pt x="24" y="45"/>
                      <a:pt x="24" y="45"/>
                      <a:pt x="24" y="45"/>
                    </a:cubicBezTo>
                    <a:cubicBezTo>
                      <a:pt x="20" y="34"/>
                      <a:pt x="20" y="34"/>
                      <a:pt x="20" y="34"/>
                    </a:cubicBezTo>
                    <a:cubicBezTo>
                      <a:pt x="19" y="33"/>
                      <a:pt x="19" y="32"/>
                      <a:pt x="18" y="31"/>
                    </a:cubicBezTo>
                    <a:cubicBezTo>
                      <a:pt x="18" y="30"/>
                      <a:pt x="17" y="29"/>
                      <a:pt x="16" y="28"/>
                    </a:cubicBezTo>
                    <a:cubicBezTo>
                      <a:pt x="16" y="27"/>
                      <a:pt x="15" y="27"/>
                      <a:pt x="14" y="26"/>
                    </a:cubicBezTo>
                    <a:cubicBezTo>
                      <a:pt x="13" y="26"/>
                      <a:pt x="12" y="26"/>
                      <a:pt x="10" y="26"/>
                    </a:cubicBezTo>
                    <a:cubicBezTo>
                      <a:pt x="6" y="26"/>
                      <a:pt x="6" y="26"/>
                      <a:pt x="6" y="26"/>
                    </a:cubicBezTo>
                    <a:cubicBezTo>
                      <a:pt x="6" y="45"/>
                      <a:pt x="6" y="45"/>
                      <a:pt x="6" y="45"/>
                    </a:cubicBezTo>
                    <a:cubicBezTo>
                      <a:pt x="6" y="45"/>
                      <a:pt x="6" y="45"/>
                      <a:pt x="6" y="45"/>
                    </a:cubicBezTo>
                    <a:cubicBezTo>
                      <a:pt x="6" y="46"/>
                      <a:pt x="6" y="46"/>
                      <a:pt x="5" y="46"/>
                    </a:cubicBezTo>
                    <a:cubicBezTo>
                      <a:pt x="5" y="46"/>
                      <a:pt x="5" y="46"/>
                      <a:pt x="5" y="46"/>
                    </a:cubicBezTo>
                    <a:cubicBezTo>
                      <a:pt x="4" y="46"/>
                      <a:pt x="4" y="46"/>
                      <a:pt x="3" y="46"/>
                    </a:cubicBezTo>
                    <a:cubicBezTo>
                      <a:pt x="3" y="46"/>
                      <a:pt x="2" y="46"/>
                      <a:pt x="2" y="46"/>
                    </a:cubicBezTo>
                    <a:cubicBezTo>
                      <a:pt x="1" y="46"/>
                      <a:pt x="1" y="46"/>
                      <a:pt x="1" y="46"/>
                    </a:cubicBezTo>
                    <a:cubicBezTo>
                      <a:pt x="0" y="46"/>
                      <a:pt x="0" y="46"/>
                      <a:pt x="0" y="45"/>
                    </a:cubicBezTo>
                    <a:cubicBezTo>
                      <a:pt x="0" y="45"/>
                      <a:pt x="0" y="45"/>
                      <a:pt x="0" y="45"/>
                    </a:cubicBezTo>
                    <a:cubicBezTo>
                      <a:pt x="0" y="3"/>
                      <a:pt x="0" y="3"/>
                      <a:pt x="0" y="3"/>
                    </a:cubicBezTo>
                    <a:cubicBezTo>
                      <a:pt x="0" y="2"/>
                      <a:pt x="0" y="1"/>
                      <a:pt x="1" y="1"/>
                    </a:cubicBezTo>
                    <a:cubicBezTo>
                      <a:pt x="1" y="1"/>
                      <a:pt x="2" y="0"/>
                      <a:pt x="2" y="0"/>
                    </a:cubicBezTo>
                    <a:cubicBezTo>
                      <a:pt x="12" y="0"/>
                      <a:pt x="12" y="0"/>
                      <a:pt x="12" y="0"/>
                    </a:cubicBezTo>
                    <a:cubicBezTo>
                      <a:pt x="13" y="0"/>
                      <a:pt x="14" y="0"/>
                      <a:pt x="15" y="0"/>
                    </a:cubicBezTo>
                    <a:cubicBezTo>
                      <a:pt x="16" y="1"/>
                      <a:pt x="16" y="1"/>
                      <a:pt x="17" y="1"/>
                    </a:cubicBezTo>
                    <a:cubicBezTo>
                      <a:pt x="19" y="1"/>
                      <a:pt x="20" y="1"/>
                      <a:pt x="22" y="2"/>
                    </a:cubicBezTo>
                    <a:cubicBezTo>
                      <a:pt x="23" y="3"/>
                      <a:pt x="24" y="4"/>
                      <a:pt x="25" y="5"/>
                    </a:cubicBezTo>
                    <a:cubicBezTo>
                      <a:pt x="26" y="6"/>
                      <a:pt x="27" y="7"/>
                      <a:pt x="27" y="8"/>
                    </a:cubicBezTo>
                    <a:cubicBezTo>
                      <a:pt x="27" y="9"/>
                      <a:pt x="28" y="11"/>
                      <a:pt x="28" y="12"/>
                    </a:cubicBezTo>
                    <a:cubicBezTo>
                      <a:pt x="28" y="14"/>
                      <a:pt x="28" y="15"/>
                      <a:pt x="27" y="16"/>
                    </a:cubicBezTo>
                    <a:cubicBezTo>
                      <a:pt x="27" y="18"/>
                      <a:pt x="26" y="19"/>
                      <a:pt x="25" y="20"/>
                    </a:cubicBezTo>
                    <a:cubicBezTo>
                      <a:pt x="25" y="21"/>
                      <a:pt x="24" y="21"/>
                      <a:pt x="23" y="22"/>
                    </a:cubicBezTo>
                    <a:cubicBezTo>
                      <a:pt x="21" y="23"/>
                      <a:pt x="20" y="23"/>
                      <a:pt x="19" y="24"/>
                    </a:cubicBezTo>
                    <a:cubicBezTo>
                      <a:pt x="20" y="24"/>
                      <a:pt x="20" y="25"/>
                      <a:pt x="21" y="25"/>
                    </a:cubicBezTo>
                    <a:cubicBezTo>
                      <a:pt x="22" y="26"/>
                      <a:pt x="22" y="26"/>
                      <a:pt x="23" y="27"/>
                    </a:cubicBezTo>
                    <a:cubicBezTo>
                      <a:pt x="23" y="28"/>
                      <a:pt x="24" y="28"/>
                      <a:pt x="24" y="29"/>
                    </a:cubicBezTo>
                    <a:cubicBezTo>
                      <a:pt x="25" y="30"/>
                      <a:pt x="25" y="31"/>
                      <a:pt x="26" y="32"/>
                    </a:cubicBezTo>
                    <a:cubicBezTo>
                      <a:pt x="30" y="42"/>
                      <a:pt x="30" y="42"/>
                      <a:pt x="30" y="42"/>
                    </a:cubicBezTo>
                    <a:cubicBezTo>
                      <a:pt x="30" y="43"/>
                      <a:pt x="30" y="44"/>
                      <a:pt x="30" y="44"/>
                    </a:cubicBezTo>
                    <a:cubicBezTo>
                      <a:pt x="30" y="45"/>
                      <a:pt x="30" y="45"/>
                      <a:pt x="30" y="45"/>
                    </a:cubicBezTo>
                    <a:close/>
                    <a:moveTo>
                      <a:pt x="21" y="13"/>
                    </a:moveTo>
                    <a:cubicBezTo>
                      <a:pt x="21" y="11"/>
                      <a:pt x="21" y="10"/>
                      <a:pt x="20" y="8"/>
                    </a:cubicBezTo>
                    <a:cubicBezTo>
                      <a:pt x="19" y="7"/>
                      <a:pt x="18" y="6"/>
                      <a:pt x="16" y="6"/>
                    </a:cubicBezTo>
                    <a:cubicBezTo>
                      <a:pt x="16" y="6"/>
                      <a:pt x="15" y="6"/>
                      <a:pt x="14" y="5"/>
                    </a:cubicBezTo>
                    <a:cubicBezTo>
                      <a:pt x="13" y="5"/>
                      <a:pt x="12" y="5"/>
                      <a:pt x="11" y="5"/>
                    </a:cubicBezTo>
                    <a:cubicBezTo>
                      <a:pt x="6" y="5"/>
                      <a:pt x="6" y="5"/>
                      <a:pt x="6" y="5"/>
                    </a:cubicBezTo>
                    <a:cubicBezTo>
                      <a:pt x="6" y="21"/>
                      <a:pt x="6" y="21"/>
                      <a:pt x="6" y="21"/>
                    </a:cubicBezTo>
                    <a:cubicBezTo>
                      <a:pt x="12" y="21"/>
                      <a:pt x="12" y="21"/>
                      <a:pt x="12" y="21"/>
                    </a:cubicBezTo>
                    <a:cubicBezTo>
                      <a:pt x="14" y="21"/>
                      <a:pt x="15" y="21"/>
                      <a:pt x="16" y="20"/>
                    </a:cubicBezTo>
                    <a:cubicBezTo>
                      <a:pt x="17" y="20"/>
                      <a:pt x="18" y="19"/>
                      <a:pt x="19" y="19"/>
                    </a:cubicBezTo>
                    <a:cubicBezTo>
                      <a:pt x="20" y="18"/>
                      <a:pt x="20" y="17"/>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6" name="Freeform 735">
                <a:extLst>
                  <a:ext uri="{FF2B5EF4-FFF2-40B4-BE49-F238E27FC236}">
                    <a16:creationId xmlns:a16="http://schemas.microsoft.com/office/drawing/2014/main" id="{96918C93-252E-495A-B6FB-C33CE4F77C50}"/>
                  </a:ext>
                </a:extLst>
              </p:cNvPr>
              <p:cNvSpPr>
                <a:spLocks/>
              </p:cNvSpPr>
              <p:nvPr userDrawn="1"/>
            </p:nvSpPr>
            <p:spPr bwMode="auto">
              <a:xfrm>
                <a:off x="7611" y="4044"/>
                <a:ext cx="25" cy="35"/>
              </a:xfrm>
              <a:custGeom>
                <a:avLst/>
                <a:gdLst>
                  <a:gd name="T0" fmla="*/ 34 w 34"/>
                  <a:gd name="T1" fmla="*/ 29 h 47"/>
                  <a:gd name="T2" fmla="*/ 33 w 34"/>
                  <a:gd name="T3" fmla="*/ 36 h 47"/>
                  <a:gd name="T4" fmla="*/ 30 w 34"/>
                  <a:gd name="T5" fmla="*/ 42 h 47"/>
                  <a:gd name="T6" fmla="*/ 24 w 34"/>
                  <a:gd name="T7" fmla="*/ 45 h 47"/>
                  <a:gd name="T8" fmla="*/ 17 w 34"/>
                  <a:gd name="T9" fmla="*/ 47 h 47"/>
                  <a:gd name="T10" fmla="*/ 10 w 34"/>
                  <a:gd name="T11" fmla="*/ 45 h 47"/>
                  <a:gd name="T12" fmla="*/ 5 w 34"/>
                  <a:gd name="T13" fmla="*/ 42 h 47"/>
                  <a:gd name="T14" fmla="*/ 1 w 34"/>
                  <a:gd name="T15" fmla="*/ 37 h 47"/>
                  <a:gd name="T16" fmla="*/ 0 w 34"/>
                  <a:gd name="T17" fmla="*/ 30 h 47"/>
                  <a:gd name="T18" fmla="*/ 0 w 34"/>
                  <a:gd name="T19" fmla="*/ 1 h 47"/>
                  <a:gd name="T20" fmla="*/ 0 w 34"/>
                  <a:gd name="T21" fmla="*/ 1 h 47"/>
                  <a:gd name="T22" fmla="*/ 1 w 34"/>
                  <a:gd name="T23" fmla="*/ 0 h 47"/>
                  <a:gd name="T24" fmla="*/ 2 w 34"/>
                  <a:gd name="T25" fmla="*/ 0 h 47"/>
                  <a:gd name="T26" fmla="*/ 3 w 34"/>
                  <a:gd name="T27" fmla="*/ 0 h 47"/>
                  <a:gd name="T28" fmla="*/ 5 w 34"/>
                  <a:gd name="T29" fmla="*/ 0 h 47"/>
                  <a:gd name="T30" fmla="*/ 6 w 34"/>
                  <a:gd name="T31" fmla="*/ 0 h 47"/>
                  <a:gd name="T32" fmla="*/ 6 w 34"/>
                  <a:gd name="T33" fmla="*/ 1 h 47"/>
                  <a:gd name="T34" fmla="*/ 6 w 34"/>
                  <a:gd name="T35" fmla="*/ 1 h 47"/>
                  <a:gd name="T36" fmla="*/ 6 w 34"/>
                  <a:gd name="T37" fmla="*/ 29 h 47"/>
                  <a:gd name="T38" fmla="*/ 7 w 34"/>
                  <a:gd name="T39" fmla="*/ 34 h 47"/>
                  <a:gd name="T40" fmla="*/ 9 w 34"/>
                  <a:gd name="T41" fmla="*/ 38 h 47"/>
                  <a:gd name="T42" fmla="*/ 13 w 34"/>
                  <a:gd name="T43" fmla="*/ 41 h 47"/>
                  <a:gd name="T44" fmla="*/ 17 w 34"/>
                  <a:gd name="T45" fmla="*/ 41 h 47"/>
                  <a:gd name="T46" fmla="*/ 22 w 34"/>
                  <a:gd name="T47" fmla="*/ 41 h 47"/>
                  <a:gd name="T48" fmla="*/ 25 w 34"/>
                  <a:gd name="T49" fmla="*/ 38 h 47"/>
                  <a:gd name="T50" fmla="*/ 28 w 34"/>
                  <a:gd name="T51" fmla="*/ 34 h 47"/>
                  <a:gd name="T52" fmla="*/ 28 w 34"/>
                  <a:gd name="T53" fmla="*/ 29 h 47"/>
                  <a:gd name="T54" fmla="*/ 28 w 34"/>
                  <a:gd name="T55" fmla="*/ 1 h 47"/>
                  <a:gd name="T56" fmla="*/ 29 w 34"/>
                  <a:gd name="T57" fmla="*/ 1 h 47"/>
                  <a:gd name="T58" fmla="*/ 29 w 34"/>
                  <a:gd name="T59" fmla="*/ 0 h 47"/>
                  <a:gd name="T60" fmla="*/ 30 w 34"/>
                  <a:gd name="T61" fmla="*/ 0 h 47"/>
                  <a:gd name="T62" fmla="*/ 31 w 34"/>
                  <a:gd name="T63" fmla="*/ 0 h 47"/>
                  <a:gd name="T64" fmla="*/ 33 w 34"/>
                  <a:gd name="T65" fmla="*/ 0 h 47"/>
                  <a:gd name="T66" fmla="*/ 34 w 34"/>
                  <a:gd name="T67" fmla="*/ 0 h 47"/>
                  <a:gd name="T68" fmla="*/ 34 w 34"/>
                  <a:gd name="T69" fmla="*/ 1 h 47"/>
                  <a:gd name="T70" fmla="*/ 34 w 34"/>
                  <a:gd name="T71" fmla="*/ 1 h 47"/>
                  <a:gd name="T72" fmla="*/ 34 w 34"/>
                  <a:gd name="T73"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7">
                    <a:moveTo>
                      <a:pt x="34" y="29"/>
                    </a:moveTo>
                    <a:cubicBezTo>
                      <a:pt x="34" y="32"/>
                      <a:pt x="34" y="34"/>
                      <a:pt x="33" y="36"/>
                    </a:cubicBezTo>
                    <a:cubicBezTo>
                      <a:pt x="32" y="39"/>
                      <a:pt x="31" y="40"/>
                      <a:pt x="30" y="42"/>
                    </a:cubicBezTo>
                    <a:cubicBezTo>
                      <a:pt x="28" y="43"/>
                      <a:pt x="26" y="45"/>
                      <a:pt x="24" y="45"/>
                    </a:cubicBezTo>
                    <a:cubicBezTo>
                      <a:pt x="22" y="46"/>
                      <a:pt x="20" y="47"/>
                      <a:pt x="17" y="47"/>
                    </a:cubicBezTo>
                    <a:cubicBezTo>
                      <a:pt x="14" y="47"/>
                      <a:pt x="12" y="46"/>
                      <a:pt x="10" y="45"/>
                    </a:cubicBezTo>
                    <a:cubicBezTo>
                      <a:pt x="8" y="45"/>
                      <a:pt x="6" y="44"/>
                      <a:pt x="5" y="42"/>
                    </a:cubicBezTo>
                    <a:cubicBezTo>
                      <a:pt x="3" y="41"/>
                      <a:pt x="2" y="39"/>
                      <a:pt x="1" y="37"/>
                    </a:cubicBezTo>
                    <a:cubicBezTo>
                      <a:pt x="1" y="35"/>
                      <a:pt x="0" y="32"/>
                      <a:pt x="0" y="30"/>
                    </a:cubicBezTo>
                    <a:cubicBezTo>
                      <a:pt x="0" y="1"/>
                      <a:pt x="0" y="1"/>
                      <a:pt x="0" y="1"/>
                    </a:cubicBezTo>
                    <a:cubicBezTo>
                      <a:pt x="0" y="1"/>
                      <a:pt x="0" y="1"/>
                      <a:pt x="0" y="1"/>
                    </a:cubicBezTo>
                    <a:cubicBezTo>
                      <a:pt x="0" y="1"/>
                      <a:pt x="1" y="1"/>
                      <a:pt x="1" y="0"/>
                    </a:cubicBezTo>
                    <a:cubicBezTo>
                      <a:pt x="1" y="0"/>
                      <a:pt x="1" y="0"/>
                      <a:pt x="2" y="0"/>
                    </a:cubicBezTo>
                    <a:cubicBezTo>
                      <a:pt x="2" y="0"/>
                      <a:pt x="3" y="0"/>
                      <a:pt x="3" y="0"/>
                    </a:cubicBezTo>
                    <a:cubicBezTo>
                      <a:pt x="4" y="0"/>
                      <a:pt x="4" y="0"/>
                      <a:pt x="5" y="0"/>
                    </a:cubicBezTo>
                    <a:cubicBezTo>
                      <a:pt x="5" y="0"/>
                      <a:pt x="5" y="0"/>
                      <a:pt x="6" y="0"/>
                    </a:cubicBezTo>
                    <a:cubicBezTo>
                      <a:pt x="6" y="1"/>
                      <a:pt x="6" y="1"/>
                      <a:pt x="6" y="1"/>
                    </a:cubicBezTo>
                    <a:cubicBezTo>
                      <a:pt x="6" y="1"/>
                      <a:pt x="6" y="1"/>
                      <a:pt x="6" y="1"/>
                    </a:cubicBezTo>
                    <a:cubicBezTo>
                      <a:pt x="6" y="29"/>
                      <a:pt x="6" y="29"/>
                      <a:pt x="6" y="29"/>
                    </a:cubicBezTo>
                    <a:cubicBezTo>
                      <a:pt x="6" y="31"/>
                      <a:pt x="6" y="33"/>
                      <a:pt x="7" y="34"/>
                    </a:cubicBezTo>
                    <a:cubicBezTo>
                      <a:pt x="7" y="36"/>
                      <a:pt x="8" y="37"/>
                      <a:pt x="9" y="38"/>
                    </a:cubicBezTo>
                    <a:cubicBezTo>
                      <a:pt x="10" y="39"/>
                      <a:pt x="11" y="40"/>
                      <a:pt x="13" y="41"/>
                    </a:cubicBezTo>
                    <a:cubicBezTo>
                      <a:pt x="14" y="41"/>
                      <a:pt x="16" y="41"/>
                      <a:pt x="17" y="41"/>
                    </a:cubicBezTo>
                    <a:cubicBezTo>
                      <a:pt x="19" y="41"/>
                      <a:pt x="21" y="41"/>
                      <a:pt x="22" y="41"/>
                    </a:cubicBezTo>
                    <a:cubicBezTo>
                      <a:pt x="23" y="40"/>
                      <a:pt x="24" y="39"/>
                      <a:pt x="25" y="38"/>
                    </a:cubicBezTo>
                    <a:cubicBezTo>
                      <a:pt x="26" y="37"/>
                      <a:pt x="27" y="36"/>
                      <a:pt x="28" y="34"/>
                    </a:cubicBezTo>
                    <a:cubicBezTo>
                      <a:pt x="28" y="33"/>
                      <a:pt x="28" y="31"/>
                      <a:pt x="28" y="29"/>
                    </a:cubicBezTo>
                    <a:cubicBezTo>
                      <a:pt x="28" y="1"/>
                      <a:pt x="28" y="1"/>
                      <a:pt x="28" y="1"/>
                    </a:cubicBezTo>
                    <a:cubicBezTo>
                      <a:pt x="28" y="1"/>
                      <a:pt x="28" y="1"/>
                      <a:pt x="29" y="1"/>
                    </a:cubicBezTo>
                    <a:cubicBezTo>
                      <a:pt x="29" y="1"/>
                      <a:pt x="29" y="1"/>
                      <a:pt x="29" y="0"/>
                    </a:cubicBezTo>
                    <a:cubicBezTo>
                      <a:pt x="29" y="0"/>
                      <a:pt x="30" y="0"/>
                      <a:pt x="30" y="0"/>
                    </a:cubicBezTo>
                    <a:cubicBezTo>
                      <a:pt x="30" y="0"/>
                      <a:pt x="31" y="0"/>
                      <a:pt x="31" y="0"/>
                    </a:cubicBezTo>
                    <a:cubicBezTo>
                      <a:pt x="32" y="0"/>
                      <a:pt x="32" y="0"/>
                      <a:pt x="33" y="0"/>
                    </a:cubicBezTo>
                    <a:cubicBezTo>
                      <a:pt x="33" y="0"/>
                      <a:pt x="34" y="0"/>
                      <a:pt x="34" y="0"/>
                    </a:cubicBezTo>
                    <a:cubicBezTo>
                      <a:pt x="34" y="1"/>
                      <a:pt x="34" y="1"/>
                      <a:pt x="34" y="1"/>
                    </a:cubicBezTo>
                    <a:cubicBezTo>
                      <a:pt x="34" y="1"/>
                      <a:pt x="34" y="1"/>
                      <a:pt x="34" y="1"/>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7" name="Freeform 736">
                <a:extLst>
                  <a:ext uri="{FF2B5EF4-FFF2-40B4-BE49-F238E27FC236}">
                    <a16:creationId xmlns:a16="http://schemas.microsoft.com/office/drawing/2014/main" id="{CB4072EA-14AF-481E-8581-A4A2AD238C41}"/>
                  </a:ext>
                </a:extLst>
              </p:cNvPr>
              <p:cNvSpPr>
                <a:spLocks/>
              </p:cNvSpPr>
              <p:nvPr userDrawn="1"/>
            </p:nvSpPr>
            <p:spPr bwMode="auto">
              <a:xfrm>
                <a:off x="7643" y="4044"/>
                <a:ext cx="21" cy="35"/>
              </a:xfrm>
              <a:custGeom>
                <a:avLst/>
                <a:gdLst>
                  <a:gd name="T0" fmla="*/ 28 w 28"/>
                  <a:gd name="T1" fmla="*/ 33 h 47"/>
                  <a:gd name="T2" fmla="*/ 27 w 28"/>
                  <a:gd name="T3" fmla="*/ 39 h 47"/>
                  <a:gd name="T4" fmla="*/ 23 w 28"/>
                  <a:gd name="T5" fmla="*/ 43 h 47"/>
                  <a:gd name="T6" fmla="*/ 18 w 28"/>
                  <a:gd name="T7" fmla="*/ 46 h 47"/>
                  <a:gd name="T8" fmla="*/ 12 w 28"/>
                  <a:gd name="T9" fmla="*/ 47 h 47"/>
                  <a:gd name="T10" fmla="*/ 8 w 28"/>
                  <a:gd name="T11" fmla="*/ 46 h 47"/>
                  <a:gd name="T12" fmla="*/ 5 w 28"/>
                  <a:gd name="T13" fmla="*/ 45 h 47"/>
                  <a:gd name="T14" fmla="*/ 2 w 28"/>
                  <a:gd name="T15" fmla="*/ 44 h 47"/>
                  <a:gd name="T16" fmla="*/ 1 w 28"/>
                  <a:gd name="T17" fmla="*/ 43 h 47"/>
                  <a:gd name="T18" fmla="*/ 0 w 28"/>
                  <a:gd name="T19" fmla="*/ 42 h 47"/>
                  <a:gd name="T20" fmla="*/ 0 w 28"/>
                  <a:gd name="T21" fmla="*/ 40 h 47"/>
                  <a:gd name="T22" fmla="*/ 0 w 28"/>
                  <a:gd name="T23" fmla="*/ 39 h 47"/>
                  <a:gd name="T24" fmla="*/ 0 w 28"/>
                  <a:gd name="T25" fmla="*/ 38 h 47"/>
                  <a:gd name="T26" fmla="*/ 0 w 28"/>
                  <a:gd name="T27" fmla="*/ 38 h 47"/>
                  <a:gd name="T28" fmla="*/ 1 w 28"/>
                  <a:gd name="T29" fmla="*/ 38 h 47"/>
                  <a:gd name="T30" fmla="*/ 2 w 28"/>
                  <a:gd name="T31" fmla="*/ 38 h 47"/>
                  <a:gd name="T32" fmla="*/ 5 w 28"/>
                  <a:gd name="T33" fmla="*/ 39 h 47"/>
                  <a:gd name="T34" fmla="*/ 8 w 28"/>
                  <a:gd name="T35" fmla="*/ 41 h 47"/>
                  <a:gd name="T36" fmla="*/ 13 w 28"/>
                  <a:gd name="T37" fmla="*/ 41 h 47"/>
                  <a:gd name="T38" fmla="*/ 16 w 28"/>
                  <a:gd name="T39" fmla="*/ 41 h 47"/>
                  <a:gd name="T40" fmla="*/ 19 w 28"/>
                  <a:gd name="T41" fmla="*/ 39 h 47"/>
                  <a:gd name="T42" fmla="*/ 21 w 28"/>
                  <a:gd name="T43" fmla="*/ 37 h 47"/>
                  <a:gd name="T44" fmla="*/ 21 w 28"/>
                  <a:gd name="T45" fmla="*/ 34 h 47"/>
                  <a:gd name="T46" fmla="*/ 21 w 28"/>
                  <a:gd name="T47" fmla="*/ 30 h 47"/>
                  <a:gd name="T48" fmla="*/ 18 w 28"/>
                  <a:gd name="T49" fmla="*/ 28 h 47"/>
                  <a:gd name="T50" fmla="*/ 15 w 28"/>
                  <a:gd name="T51" fmla="*/ 26 h 47"/>
                  <a:gd name="T52" fmla="*/ 11 w 28"/>
                  <a:gd name="T53" fmla="*/ 24 h 47"/>
                  <a:gd name="T54" fmla="*/ 7 w 28"/>
                  <a:gd name="T55" fmla="*/ 22 h 47"/>
                  <a:gd name="T56" fmla="*/ 4 w 28"/>
                  <a:gd name="T57" fmla="*/ 20 h 47"/>
                  <a:gd name="T58" fmla="*/ 2 w 28"/>
                  <a:gd name="T59" fmla="*/ 16 h 47"/>
                  <a:gd name="T60" fmla="*/ 1 w 28"/>
                  <a:gd name="T61" fmla="*/ 12 h 47"/>
                  <a:gd name="T62" fmla="*/ 2 w 28"/>
                  <a:gd name="T63" fmla="*/ 7 h 47"/>
                  <a:gd name="T64" fmla="*/ 5 w 28"/>
                  <a:gd name="T65" fmla="*/ 3 h 47"/>
                  <a:gd name="T66" fmla="*/ 9 w 28"/>
                  <a:gd name="T67" fmla="*/ 1 h 47"/>
                  <a:gd name="T68" fmla="*/ 15 w 28"/>
                  <a:gd name="T69" fmla="*/ 0 h 47"/>
                  <a:gd name="T70" fmla="*/ 18 w 28"/>
                  <a:gd name="T71" fmla="*/ 0 h 47"/>
                  <a:gd name="T72" fmla="*/ 21 w 28"/>
                  <a:gd name="T73" fmla="*/ 1 h 47"/>
                  <a:gd name="T74" fmla="*/ 23 w 28"/>
                  <a:gd name="T75" fmla="*/ 2 h 47"/>
                  <a:gd name="T76" fmla="*/ 24 w 28"/>
                  <a:gd name="T77" fmla="*/ 3 h 47"/>
                  <a:gd name="T78" fmla="*/ 25 w 28"/>
                  <a:gd name="T79" fmla="*/ 3 h 47"/>
                  <a:gd name="T80" fmla="*/ 25 w 28"/>
                  <a:gd name="T81" fmla="*/ 4 h 47"/>
                  <a:gd name="T82" fmla="*/ 25 w 28"/>
                  <a:gd name="T83" fmla="*/ 4 h 47"/>
                  <a:gd name="T84" fmla="*/ 25 w 28"/>
                  <a:gd name="T85" fmla="*/ 5 h 47"/>
                  <a:gd name="T86" fmla="*/ 25 w 28"/>
                  <a:gd name="T87" fmla="*/ 7 h 47"/>
                  <a:gd name="T88" fmla="*/ 25 w 28"/>
                  <a:gd name="T89" fmla="*/ 7 h 47"/>
                  <a:gd name="T90" fmla="*/ 25 w 28"/>
                  <a:gd name="T91" fmla="*/ 8 h 47"/>
                  <a:gd name="T92" fmla="*/ 24 w 28"/>
                  <a:gd name="T93" fmla="*/ 8 h 47"/>
                  <a:gd name="T94" fmla="*/ 23 w 28"/>
                  <a:gd name="T95" fmla="*/ 7 h 47"/>
                  <a:gd name="T96" fmla="*/ 21 w 28"/>
                  <a:gd name="T97" fmla="*/ 6 h 47"/>
                  <a:gd name="T98" fmla="*/ 18 w 28"/>
                  <a:gd name="T99" fmla="*/ 5 h 47"/>
                  <a:gd name="T100" fmla="*/ 15 w 28"/>
                  <a:gd name="T101" fmla="*/ 5 h 47"/>
                  <a:gd name="T102" fmla="*/ 11 w 28"/>
                  <a:gd name="T103" fmla="*/ 5 h 47"/>
                  <a:gd name="T104" fmla="*/ 9 w 28"/>
                  <a:gd name="T105" fmla="*/ 7 h 47"/>
                  <a:gd name="T106" fmla="*/ 8 w 28"/>
                  <a:gd name="T107" fmla="*/ 9 h 47"/>
                  <a:gd name="T108" fmla="*/ 7 w 28"/>
                  <a:gd name="T109" fmla="*/ 11 h 47"/>
                  <a:gd name="T110" fmla="*/ 8 w 28"/>
                  <a:gd name="T111" fmla="*/ 14 h 47"/>
                  <a:gd name="T112" fmla="*/ 10 w 28"/>
                  <a:gd name="T113" fmla="*/ 17 h 47"/>
                  <a:gd name="T114" fmla="*/ 14 w 28"/>
                  <a:gd name="T115" fmla="*/ 19 h 47"/>
                  <a:gd name="T116" fmla="*/ 17 w 28"/>
                  <a:gd name="T117" fmla="*/ 20 h 47"/>
                  <a:gd name="T118" fmla="*/ 21 w 28"/>
                  <a:gd name="T119" fmla="*/ 22 h 47"/>
                  <a:gd name="T120" fmla="*/ 25 w 28"/>
                  <a:gd name="T121" fmla="*/ 25 h 47"/>
                  <a:gd name="T122" fmla="*/ 27 w 28"/>
                  <a:gd name="T123" fmla="*/ 28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5"/>
                      <a:pt x="27" y="37"/>
                      <a:pt x="27" y="39"/>
                    </a:cubicBezTo>
                    <a:cubicBezTo>
                      <a:pt x="26" y="40"/>
                      <a:pt x="25" y="42"/>
                      <a:pt x="23" y="43"/>
                    </a:cubicBezTo>
                    <a:cubicBezTo>
                      <a:pt x="22" y="44"/>
                      <a:pt x="20" y="45"/>
                      <a:pt x="18" y="46"/>
                    </a:cubicBezTo>
                    <a:cubicBezTo>
                      <a:pt x="17" y="46"/>
                      <a:pt x="15" y="47"/>
                      <a:pt x="12" y="47"/>
                    </a:cubicBezTo>
                    <a:cubicBezTo>
                      <a:pt x="11" y="47"/>
                      <a:pt x="9" y="46"/>
                      <a:pt x="8" y="46"/>
                    </a:cubicBezTo>
                    <a:cubicBezTo>
                      <a:pt x="7" y="46"/>
                      <a:pt x="6" y="46"/>
                      <a:pt x="5" y="45"/>
                    </a:cubicBezTo>
                    <a:cubicBezTo>
                      <a:pt x="4" y="45"/>
                      <a:pt x="3" y="44"/>
                      <a:pt x="2" y="44"/>
                    </a:cubicBezTo>
                    <a:cubicBezTo>
                      <a:pt x="1" y="44"/>
                      <a:pt x="1" y="43"/>
                      <a:pt x="1" y="43"/>
                    </a:cubicBezTo>
                    <a:cubicBezTo>
                      <a:pt x="0" y="43"/>
                      <a:pt x="0" y="42"/>
                      <a:pt x="0" y="42"/>
                    </a:cubicBezTo>
                    <a:cubicBezTo>
                      <a:pt x="0" y="42"/>
                      <a:pt x="0" y="41"/>
                      <a:pt x="0" y="40"/>
                    </a:cubicBezTo>
                    <a:cubicBezTo>
                      <a:pt x="0" y="40"/>
                      <a:pt x="0" y="39"/>
                      <a:pt x="0" y="39"/>
                    </a:cubicBezTo>
                    <a:cubicBezTo>
                      <a:pt x="0" y="39"/>
                      <a:pt x="0" y="38"/>
                      <a:pt x="0" y="38"/>
                    </a:cubicBezTo>
                    <a:cubicBezTo>
                      <a:pt x="0" y="38"/>
                      <a:pt x="0" y="38"/>
                      <a:pt x="0" y="38"/>
                    </a:cubicBezTo>
                    <a:cubicBezTo>
                      <a:pt x="1" y="38"/>
                      <a:pt x="1" y="38"/>
                      <a:pt x="1" y="38"/>
                    </a:cubicBezTo>
                    <a:cubicBezTo>
                      <a:pt x="1" y="38"/>
                      <a:pt x="2" y="38"/>
                      <a:pt x="2" y="38"/>
                    </a:cubicBezTo>
                    <a:cubicBezTo>
                      <a:pt x="3" y="39"/>
                      <a:pt x="4" y="39"/>
                      <a:pt x="5" y="39"/>
                    </a:cubicBezTo>
                    <a:cubicBezTo>
                      <a:pt x="6" y="40"/>
                      <a:pt x="7" y="40"/>
                      <a:pt x="8" y="41"/>
                    </a:cubicBezTo>
                    <a:cubicBezTo>
                      <a:pt x="9" y="41"/>
                      <a:pt x="11" y="41"/>
                      <a:pt x="13" y="41"/>
                    </a:cubicBezTo>
                    <a:cubicBezTo>
                      <a:pt x="14" y="41"/>
                      <a:pt x="15" y="41"/>
                      <a:pt x="16" y="41"/>
                    </a:cubicBezTo>
                    <a:cubicBezTo>
                      <a:pt x="17" y="41"/>
                      <a:pt x="18" y="40"/>
                      <a:pt x="19" y="39"/>
                    </a:cubicBezTo>
                    <a:cubicBezTo>
                      <a:pt x="20" y="39"/>
                      <a:pt x="20" y="38"/>
                      <a:pt x="21" y="37"/>
                    </a:cubicBezTo>
                    <a:cubicBezTo>
                      <a:pt x="21" y="36"/>
                      <a:pt x="21" y="35"/>
                      <a:pt x="21" y="34"/>
                    </a:cubicBezTo>
                    <a:cubicBezTo>
                      <a:pt x="21" y="33"/>
                      <a:pt x="21" y="31"/>
                      <a:pt x="21" y="30"/>
                    </a:cubicBezTo>
                    <a:cubicBezTo>
                      <a:pt x="20" y="30"/>
                      <a:pt x="19" y="29"/>
                      <a:pt x="18" y="28"/>
                    </a:cubicBezTo>
                    <a:cubicBezTo>
                      <a:pt x="17" y="27"/>
                      <a:pt x="16" y="27"/>
                      <a:pt x="15" y="26"/>
                    </a:cubicBezTo>
                    <a:cubicBezTo>
                      <a:pt x="14" y="26"/>
                      <a:pt x="13" y="25"/>
                      <a:pt x="11" y="24"/>
                    </a:cubicBezTo>
                    <a:cubicBezTo>
                      <a:pt x="10" y="24"/>
                      <a:pt x="9" y="23"/>
                      <a:pt x="7" y="22"/>
                    </a:cubicBezTo>
                    <a:cubicBezTo>
                      <a:pt x="6" y="22"/>
                      <a:pt x="5" y="21"/>
                      <a:pt x="4" y="20"/>
                    </a:cubicBezTo>
                    <a:cubicBezTo>
                      <a:pt x="3" y="19"/>
                      <a:pt x="2" y="18"/>
                      <a:pt x="2" y="16"/>
                    </a:cubicBezTo>
                    <a:cubicBezTo>
                      <a:pt x="1" y="15"/>
                      <a:pt x="1" y="13"/>
                      <a:pt x="1" y="12"/>
                    </a:cubicBezTo>
                    <a:cubicBezTo>
                      <a:pt x="1" y="10"/>
                      <a:pt x="1" y="8"/>
                      <a:pt x="2" y="7"/>
                    </a:cubicBezTo>
                    <a:cubicBezTo>
                      <a:pt x="3" y="5"/>
                      <a:pt x="4" y="4"/>
                      <a:pt x="5" y="3"/>
                    </a:cubicBezTo>
                    <a:cubicBezTo>
                      <a:pt x="6" y="2"/>
                      <a:pt x="8" y="1"/>
                      <a:pt x="9" y="1"/>
                    </a:cubicBezTo>
                    <a:cubicBezTo>
                      <a:pt x="11" y="0"/>
                      <a:pt x="13" y="0"/>
                      <a:pt x="15" y="0"/>
                    </a:cubicBezTo>
                    <a:cubicBezTo>
                      <a:pt x="16" y="0"/>
                      <a:pt x="17" y="0"/>
                      <a:pt x="18" y="0"/>
                    </a:cubicBezTo>
                    <a:cubicBezTo>
                      <a:pt x="19" y="0"/>
                      <a:pt x="20" y="0"/>
                      <a:pt x="21" y="1"/>
                    </a:cubicBezTo>
                    <a:cubicBezTo>
                      <a:pt x="22" y="1"/>
                      <a:pt x="22" y="1"/>
                      <a:pt x="23" y="2"/>
                    </a:cubicBezTo>
                    <a:cubicBezTo>
                      <a:pt x="24" y="2"/>
                      <a:pt x="24" y="2"/>
                      <a:pt x="24" y="3"/>
                    </a:cubicBezTo>
                    <a:cubicBezTo>
                      <a:pt x="25" y="3"/>
                      <a:pt x="25" y="3"/>
                      <a:pt x="25" y="3"/>
                    </a:cubicBezTo>
                    <a:cubicBezTo>
                      <a:pt x="25" y="3"/>
                      <a:pt x="25" y="3"/>
                      <a:pt x="25" y="4"/>
                    </a:cubicBezTo>
                    <a:cubicBezTo>
                      <a:pt x="25" y="4"/>
                      <a:pt x="25" y="4"/>
                      <a:pt x="25" y="4"/>
                    </a:cubicBezTo>
                    <a:cubicBezTo>
                      <a:pt x="25" y="5"/>
                      <a:pt x="25" y="5"/>
                      <a:pt x="25" y="5"/>
                    </a:cubicBezTo>
                    <a:cubicBezTo>
                      <a:pt x="25" y="6"/>
                      <a:pt x="25" y="6"/>
                      <a:pt x="25" y="7"/>
                    </a:cubicBezTo>
                    <a:cubicBezTo>
                      <a:pt x="25" y="7"/>
                      <a:pt x="25" y="7"/>
                      <a:pt x="25" y="7"/>
                    </a:cubicBezTo>
                    <a:cubicBezTo>
                      <a:pt x="25" y="8"/>
                      <a:pt x="25" y="8"/>
                      <a:pt x="25" y="8"/>
                    </a:cubicBezTo>
                    <a:cubicBezTo>
                      <a:pt x="25" y="8"/>
                      <a:pt x="24" y="8"/>
                      <a:pt x="24" y="8"/>
                    </a:cubicBezTo>
                    <a:cubicBezTo>
                      <a:pt x="24" y="8"/>
                      <a:pt x="24" y="8"/>
                      <a:pt x="23" y="7"/>
                    </a:cubicBezTo>
                    <a:cubicBezTo>
                      <a:pt x="23" y="7"/>
                      <a:pt x="22" y="7"/>
                      <a:pt x="21" y="6"/>
                    </a:cubicBezTo>
                    <a:cubicBezTo>
                      <a:pt x="20" y="6"/>
                      <a:pt x="19" y="6"/>
                      <a:pt x="18" y="5"/>
                    </a:cubicBezTo>
                    <a:cubicBezTo>
                      <a:pt x="17" y="5"/>
                      <a:pt x="16" y="5"/>
                      <a:pt x="15" y="5"/>
                    </a:cubicBezTo>
                    <a:cubicBezTo>
                      <a:pt x="13" y="5"/>
                      <a:pt x="12" y="5"/>
                      <a:pt x="11" y="5"/>
                    </a:cubicBezTo>
                    <a:cubicBezTo>
                      <a:pt x="10" y="6"/>
                      <a:pt x="10" y="6"/>
                      <a:pt x="9" y="7"/>
                    </a:cubicBezTo>
                    <a:cubicBezTo>
                      <a:pt x="8" y="7"/>
                      <a:pt x="8" y="8"/>
                      <a:pt x="8" y="9"/>
                    </a:cubicBezTo>
                    <a:cubicBezTo>
                      <a:pt x="7" y="9"/>
                      <a:pt x="7" y="10"/>
                      <a:pt x="7" y="11"/>
                    </a:cubicBezTo>
                    <a:cubicBezTo>
                      <a:pt x="7" y="12"/>
                      <a:pt x="7" y="13"/>
                      <a:pt x="8" y="14"/>
                    </a:cubicBezTo>
                    <a:cubicBezTo>
                      <a:pt x="9" y="15"/>
                      <a:pt x="9" y="16"/>
                      <a:pt x="10" y="17"/>
                    </a:cubicBezTo>
                    <a:cubicBezTo>
                      <a:pt x="11" y="17"/>
                      <a:pt x="12" y="18"/>
                      <a:pt x="14" y="19"/>
                    </a:cubicBezTo>
                    <a:cubicBezTo>
                      <a:pt x="15" y="19"/>
                      <a:pt x="16" y="20"/>
                      <a:pt x="17" y="20"/>
                    </a:cubicBezTo>
                    <a:cubicBezTo>
                      <a:pt x="19" y="21"/>
                      <a:pt x="20" y="22"/>
                      <a:pt x="21" y="22"/>
                    </a:cubicBezTo>
                    <a:cubicBezTo>
                      <a:pt x="22" y="23"/>
                      <a:pt x="24" y="24"/>
                      <a:pt x="25" y="25"/>
                    </a:cubicBezTo>
                    <a:cubicBezTo>
                      <a:pt x="26" y="26"/>
                      <a:pt x="26" y="27"/>
                      <a:pt x="27" y="28"/>
                    </a:cubicBezTo>
                    <a:cubicBezTo>
                      <a:pt x="28" y="30"/>
                      <a:pt x="28" y="31"/>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8" name="Freeform 737">
                <a:extLst>
                  <a:ext uri="{FF2B5EF4-FFF2-40B4-BE49-F238E27FC236}">
                    <a16:creationId xmlns:a16="http://schemas.microsoft.com/office/drawing/2014/main" id="{D87E7A7F-0CA6-4D42-BD01-C3BE26FFD9B1}"/>
                  </a:ext>
                </a:extLst>
              </p:cNvPr>
              <p:cNvSpPr>
                <a:spLocks/>
              </p:cNvSpPr>
              <p:nvPr userDrawn="1"/>
            </p:nvSpPr>
            <p:spPr bwMode="auto">
              <a:xfrm>
                <a:off x="5806" y="4258"/>
                <a:ext cx="36" cy="35"/>
              </a:xfrm>
              <a:custGeom>
                <a:avLst/>
                <a:gdLst>
                  <a:gd name="T0" fmla="*/ 49 w 49"/>
                  <a:gd name="T1" fmla="*/ 45 h 46"/>
                  <a:gd name="T2" fmla="*/ 49 w 49"/>
                  <a:gd name="T3" fmla="*/ 45 h 46"/>
                  <a:gd name="T4" fmla="*/ 48 w 49"/>
                  <a:gd name="T5" fmla="*/ 46 h 46"/>
                  <a:gd name="T6" fmla="*/ 48 w 49"/>
                  <a:gd name="T7" fmla="*/ 46 h 46"/>
                  <a:gd name="T8" fmla="*/ 46 w 49"/>
                  <a:gd name="T9" fmla="*/ 46 h 46"/>
                  <a:gd name="T10" fmla="*/ 45 w 49"/>
                  <a:gd name="T11" fmla="*/ 46 h 46"/>
                  <a:gd name="T12" fmla="*/ 44 w 49"/>
                  <a:gd name="T13" fmla="*/ 46 h 46"/>
                  <a:gd name="T14" fmla="*/ 43 w 49"/>
                  <a:gd name="T15" fmla="*/ 45 h 46"/>
                  <a:gd name="T16" fmla="*/ 43 w 49"/>
                  <a:gd name="T17" fmla="*/ 45 h 46"/>
                  <a:gd name="T18" fmla="*/ 43 w 49"/>
                  <a:gd name="T19" fmla="*/ 5 h 46"/>
                  <a:gd name="T20" fmla="*/ 43 w 49"/>
                  <a:gd name="T21" fmla="*/ 5 h 46"/>
                  <a:gd name="T22" fmla="*/ 27 w 49"/>
                  <a:gd name="T23" fmla="*/ 45 h 46"/>
                  <a:gd name="T24" fmla="*/ 27 w 49"/>
                  <a:gd name="T25" fmla="*/ 45 h 46"/>
                  <a:gd name="T26" fmla="*/ 26 w 49"/>
                  <a:gd name="T27" fmla="*/ 46 h 46"/>
                  <a:gd name="T28" fmla="*/ 25 w 49"/>
                  <a:gd name="T29" fmla="*/ 46 h 46"/>
                  <a:gd name="T30" fmla="*/ 24 w 49"/>
                  <a:gd name="T31" fmla="*/ 46 h 46"/>
                  <a:gd name="T32" fmla="*/ 23 w 49"/>
                  <a:gd name="T33" fmla="*/ 46 h 46"/>
                  <a:gd name="T34" fmla="*/ 22 w 49"/>
                  <a:gd name="T35" fmla="*/ 46 h 46"/>
                  <a:gd name="T36" fmla="*/ 21 w 49"/>
                  <a:gd name="T37" fmla="*/ 45 h 46"/>
                  <a:gd name="T38" fmla="*/ 21 w 49"/>
                  <a:gd name="T39" fmla="*/ 45 h 46"/>
                  <a:gd name="T40" fmla="*/ 6 w 49"/>
                  <a:gd name="T41" fmla="*/ 5 h 46"/>
                  <a:gd name="T42" fmla="*/ 6 w 49"/>
                  <a:gd name="T43" fmla="*/ 5 h 46"/>
                  <a:gd name="T44" fmla="*/ 6 w 49"/>
                  <a:gd name="T45" fmla="*/ 45 h 46"/>
                  <a:gd name="T46" fmla="*/ 6 w 49"/>
                  <a:gd name="T47" fmla="*/ 45 h 46"/>
                  <a:gd name="T48" fmla="*/ 5 w 49"/>
                  <a:gd name="T49" fmla="*/ 46 h 46"/>
                  <a:gd name="T50" fmla="*/ 4 w 49"/>
                  <a:gd name="T51" fmla="*/ 46 h 46"/>
                  <a:gd name="T52" fmla="*/ 3 w 49"/>
                  <a:gd name="T53" fmla="*/ 46 h 46"/>
                  <a:gd name="T54" fmla="*/ 1 w 49"/>
                  <a:gd name="T55" fmla="*/ 46 h 46"/>
                  <a:gd name="T56" fmla="*/ 0 w 49"/>
                  <a:gd name="T57" fmla="*/ 46 h 46"/>
                  <a:gd name="T58" fmla="*/ 0 w 49"/>
                  <a:gd name="T59" fmla="*/ 45 h 46"/>
                  <a:gd name="T60" fmla="*/ 0 w 49"/>
                  <a:gd name="T61" fmla="*/ 45 h 46"/>
                  <a:gd name="T62" fmla="*/ 0 w 49"/>
                  <a:gd name="T63" fmla="*/ 3 h 46"/>
                  <a:gd name="T64" fmla="*/ 0 w 49"/>
                  <a:gd name="T65" fmla="*/ 1 h 46"/>
                  <a:gd name="T66" fmla="*/ 2 w 49"/>
                  <a:gd name="T67" fmla="*/ 0 h 46"/>
                  <a:gd name="T68" fmla="*/ 6 w 49"/>
                  <a:gd name="T69" fmla="*/ 0 h 46"/>
                  <a:gd name="T70" fmla="*/ 8 w 49"/>
                  <a:gd name="T71" fmla="*/ 1 h 46"/>
                  <a:gd name="T72" fmla="*/ 9 w 49"/>
                  <a:gd name="T73" fmla="*/ 1 h 46"/>
                  <a:gd name="T74" fmla="*/ 10 w 49"/>
                  <a:gd name="T75" fmla="*/ 2 h 46"/>
                  <a:gd name="T76" fmla="*/ 11 w 49"/>
                  <a:gd name="T77" fmla="*/ 4 h 46"/>
                  <a:gd name="T78" fmla="*/ 24 w 49"/>
                  <a:gd name="T79" fmla="*/ 37 h 46"/>
                  <a:gd name="T80" fmla="*/ 24 w 49"/>
                  <a:gd name="T81" fmla="*/ 37 h 46"/>
                  <a:gd name="T82" fmla="*/ 38 w 49"/>
                  <a:gd name="T83" fmla="*/ 4 h 46"/>
                  <a:gd name="T84" fmla="*/ 39 w 49"/>
                  <a:gd name="T85" fmla="*/ 2 h 46"/>
                  <a:gd name="T86" fmla="*/ 40 w 49"/>
                  <a:gd name="T87" fmla="*/ 1 h 46"/>
                  <a:gd name="T88" fmla="*/ 41 w 49"/>
                  <a:gd name="T89" fmla="*/ 1 h 46"/>
                  <a:gd name="T90" fmla="*/ 43 w 49"/>
                  <a:gd name="T91" fmla="*/ 0 h 46"/>
                  <a:gd name="T92" fmla="*/ 47 w 49"/>
                  <a:gd name="T93" fmla="*/ 0 h 46"/>
                  <a:gd name="T94" fmla="*/ 48 w 49"/>
                  <a:gd name="T95" fmla="*/ 0 h 46"/>
                  <a:gd name="T96" fmla="*/ 48 w 49"/>
                  <a:gd name="T97" fmla="*/ 1 h 46"/>
                  <a:gd name="T98" fmla="*/ 49 w 49"/>
                  <a:gd name="T99" fmla="*/ 2 h 46"/>
                  <a:gd name="T100" fmla="*/ 49 w 49"/>
                  <a:gd name="T101" fmla="*/ 3 h 46"/>
                  <a:gd name="T102" fmla="*/ 49 w 49"/>
                  <a:gd name="T10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6">
                    <a:moveTo>
                      <a:pt x="49" y="45"/>
                    </a:moveTo>
                    <a:cubicBezTo>
                      <a:pt x="49" y="45"/>
                      <a:pt x="49" y="45"/>
                      <a:pt x="49" y="45"/>
                    </a:cubicBezTo>
                    <a:cubicBezTo>
                      <a:pt x="49" y="46"/>
                      <a:pt x="49" y="46"/>
                      <a:pt x="48" y="46"/>
                    </a:cubicBezTo>
                    <a:cubicBezTo>
                      <a:pt x="48" y="46"/>
                      <a:pt x="48" y="46"/>
                      <a:pt x="48" y="46"/>
                    </a:cubicBezTo>
                    <a:cubicBezTo>
                      <a:pt x="47" y="46"/>
                      <a:pt x="47" y="46"/>
                      <a:pt x="46" y="46"/>
                    </a:cubicBezTo>
                    <a:cubicBezTo>
                      <a:pt x="46" y="46"/>
                      <a:pt x="45" y="46"/>
                      <a:pt x="45" y="46"/>
                    </a:cubicBezTo>
                    <a:cubicBezTo>
                      <a:pt x="44" y="46"/>
                      <a:pt x="44" y="46"/>
                      <a:pt x="44" y="46"/>
                    </a:cubicBezTo>
                    <a:cubicBezTo>
                      <a:pt x="43" y="46"/>
                      <a:pt x="43" y="46"/>
                      <a:pt x="43" y="45"/>
                    </a:cubicBezTo>
                    <a:cubicBezTo>
                      <a:pt x="43" y="45"/>
                      <a:pt x="43" y="45"/>
                      <a:pt x="43" y="45"/>
                    </a:cubicBezTo>
                    <a:cubicBezTo>
                      <a:pt x="43" y="5"/>
                      <a:pt x="43" y="5"/>
                      <a:pt x="43" y="5"/>
                    </a:cubicBezTo>
                    <a:cubicBezTo>
                      <a:pt x="43" y="5"/>
                      <a:pt x="43" y="5"/>
                      <a:pt x="43" y="5"/>
                    </a:cubicBezTo>
                    <a:cubicBezTo>
                      <a:pt x="27" y="45"/>
                      <a:pt x="27" y="45"/>
                      <a:pt x="27" y="45"/>
                    </a:cubicBezTo>
                    <a:cubicBezTo>
                      <a:pt x="27" y="45"/>
                      <a:pt x="27" y="45"/>
                      <a:pt x="27" y="45"/>
                    </a:cubicBezTo>
                    <a:cubicBezTo>
                      <a:pt x="27" y="46"/>
                      <a:pt x="26" y="46"/>
                      <a:pt x="26" y="46"/>
                    </a:cubicBezTo>
                    <a:cubicBezTo>
                      <a:pt x="26" y="46"/>
                      <a:pt x="26" y="46"/>
                      <a:pt x="25" y="46"/>
                    </a:cubicBezTo>
                    <a:cubicBezTo>
                      <a:pt x="25" y="46"/>
                      <a:pt x="24" y="46"/>
                      <a:pt x="24" y="46"/>
                    </a:cubicBezTo>
                    <a:cubicBezTo>
                      <a:pt x="24" y="46"/>
                      <a:pt x="23" y="46"/>
                      <a:pt x="23" y="46"/>
                    </a:cubicBezTo>
                    <a:cubicBezTo>
                      <a:pt x="22" y="46"/>
                      <a:pt x="22" y="46"/>
                      <a:pt x="22" y="46"/>
                    </a:cubicBezTo>
                    <a:cubicBezTo>
                      <a:pt x="22" y="46"/>
                      <a:pt x="21" y="46"/>
                      <a:pt x="21" y="45"/>
                    </a:cubicBezTo>
                    <a:cubicBezTo>
                      <a:pt x="21" y="45"/>
                      <a:pt x="21" y="45"/>
                      <a:pt x="21" y="45"/>
                    </a:cubicBezTo>
                    <a:cubicBezTo>
                      <a:pt x="6" y="5"/>
                      <a:pt x="6" y="5"/>
                      <a:pt x="6" y="5"/>
                    </a:cubicBezTo>
                    <a:cubicBezTo>
                      <a:pt x="6" y="5"/>
                      <a:pt x="6" y="5"/>
                      <a:pt x="6" y="5"/>
                    </a:cubicBezTo>
                    <a:cubicBezTo>
                      <a:pt x="6" y="45"/>
                      <a:pt x="6" y="45"/>
                      <a:pt x="6" y="45"/>
                    </a:cubicBezTo>
                    <a:cubicBezTo>
                      <a:pt x="6" y="45"/>
                      <a:pt x="6" y="45"/>
                      <a:pt x="6" y="45"/>
                    </a:cubicBezTo>
                    <a:cubicBezTo>
                      <a:pt x="5" y="46"/>
                      <a:pt x="5" y="46"/>
                      <a:pt x="5" y="46"/>
                    </a:cubicBezTo>
                    <a:cubicBezTo>
                      <a:pt x="5" y="46"/>
                      <a:pt x="5" y="46"/>
                      <a:pt x="4" y="46"/>
                    </a:cubicBezTo>
                    <a:cubicBezTo>
                      <a:pt x="4" y="46"/>
                      <a:pt x="3" y="46"/>
                      <a:pt x="3" y="46"/>
                    </a:cubicBezTo>
                    <a:cubicBezTo>
                      <a:pt x="2" y="46"/>
                      <a:pt x="2" y="46"/>
                      <a:pt x="1" y="46"/>
                    </a:cubicBezTo>
                    <a:cubicBezTo>
                      <a:pt x="1" y="46"/>
                      <a:pt x="0" y="46"/>
                      <a:pt x="0" y="46"/>
                    </a:cubicBezTo>
                    <a:cubicBezTo>
                      <a:pt x="0" y="46"/>
                      <a:pt x="0" y="46"/>
                      <a:pt x="0" y="45"/>
                    </a:cubicBezTo>
                    <a:cubicBezTo>
                      <a:pt x="0" y="45"/>
                      <a:pt x="0" y="45"/>
                      <a:pt x="0" y="45"/>
                    </a:cubicBezTo>
                    <a:cubicBezTo>
                      <a:pt x="0" y="3"/>
                      <a:pt x="0" y="3"/>
                      <a:pt x="0" y="3"/>
                    </a:cubicBezTo>
                    <a:cubicBezTo>
                      <a:pt x="0" y="2"/>
                      <a:pt x="0" y="1"/>
                      <a:pt x="0" y="1"/>
                    </a:cubicBezTo>
                    <a:cubicBezTo>
                      <a:pt x="1" y="1"/>
                      <a:pt x="2" y="0"/>
                      <a:pt x="2" y="0"/>
                    </a:cubicBezTo>
                    <a:cubicBezTo>
                      <a:pt x="6" y="0"/>
                      <a:pt x="6" y="0"/>
                      <a:pt x="6" y="0"/>
                    </a:cubicBezTo>
                    <a:cubicBezTo>
                      <a:pt x="7" y="0"/>
                      <a:pt x="7" y="0"/>
                      <a:pt x="8" y="1"/>
                    </a:cubicBezTo>
                    <a:cubicBezTo>
                      <a:pt x="8" y="1"/>
                      <a:pt x="9" y="1"/>
                      <a:pt x="9" y="1"/>
                    </a:cubicBezTo>
                    <a:cubicBezTo>
                      <a:pt x="10" y="2"/>
                      <a:pt x="10" y="2"/>
                      <a:pt x="10" y="2"/>
                    </a:cubicBezTo>
                    <a:cubicBezTo>
                      <a:pt x="11" y="3"/>
                      <a:pt x="11" y="3"/>
                      <a:pt x="11" y="4"/>
                    </a:cubicBezTo>
                    <a:cubicBezTo>
                      <a:pt x="24" y="37"/>
                      <a:pt x="24" y="37"/>
                      <a:pt x="24" y="37"/>
                    </a:cubicBezTo>
                    <a:cubicBezTo>
                      <a:pt x="24" y="37"/>
                      <a:pt x="24" y="37"/>
                      <a:pt x="24" y="37"/>
                    </a:cubicBezTo>
                    <a:cubicBezTo>
                      <a:pt x="38" y="4"/>
                      <a:pt x="38" y="4"/>
                      <a:pt x="38" y="4"/>
                    </a:cubicBezTo>
                    <a:cubicBezTo>
                      <a:pt x="38" y="3"/>
                      <a:pt x="38" y="3"/>
                      <a:pt x="39" y="2"/>
                    </a:cubicBezTo>
                    <a:cubicBezTo>
                      <a:pt x="39" y="2"/>
                      <a:pt x="39" y="1"/>
                      <a:pt x="40" y="1"/>
                    </a:cubicBezTo>
                    <a:cubicBezTo>
                      <a:pt x="40" y="1"/>
                      <a:pt x="41" y="1"/>
                      <a:pt x="41" y="1"/>
                    </a:cubicBezTo>
                    <a:cubicBezTo>
                      <a:pt x="42" y="0"/>
                      <a:pt x="42" y="0"/>
                      <a:pt x="43" y="0"/>
                    </a:cubicBezTo>
                    <a:cubicBezTo>
                      <a:pt x="47" y="0"/>
                      <a:pt x="47" y="0"/>
                      <a:pt x="47" y="0"/>
                    </a:cubicBezTo>
                    <a:cubicBezTo>
                      <a:pt x="47" y="0"/>
                      <a:pt x="47" y="0"/>
                      <a:pt x="48" y="0"/>
                    </a:cubicBezTo>
                    <a:cubicBezTo>
                      <a:pt x="48" y="1"/>
                      <a:pt x="48" y="1"/>
                      <a:pt x="48" y="1"/>
                    </a:cubicBezTo>
                    <a:cubicBezTo>
                      <a:pt x="49" y="1"/>
                      <a:pt x="49" y="1"/>
                      <a:pt x="49" y="2"/>
                    </a:cubicBezTo>
                    <a:cubicBezTo>
                      <a:pt x="49" y="2"/>
                      <a:pt x="49" y="3"/>
                      <a:pt x="49" y="3"/>
                    </a:cubicBezTo>
                    <a:lnTo>
                      <a:pt x="49"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9" name="Freeform 738">
                <a:extLst>
                  <a:ext uri="{FF2B5EF4-FFF2-40B4-BE49-F238E27FC236}">
                    <a16:creationId xmlns:a16="http://schemas.microsoft.com/office/drawing/2014/main" id="{725B3F83-0F9D-4CE7-A483-08D3AE0A6DFD}"/>
                  </a:ext>
                </a:extLst>
              </p:cNvPr>
              <p:cNvSpPr>
                <a:spLocks noEditPoints="1"/>
              </p:cNvSpPr>
              <p:nvPr userDrawn="1"/>
            </p:nvSpPr>
            <p:spPr bwMode="auto">
              <a:xfrm>
                <a:off x="5848" y="4258"/>
                <a:ext cx="30" cy="35"/>
              </a:xfrm>
              <a:custGeom>
                <a:avLst/>
                <a:gdLst>
                  <a:gd name="T0" fmla="*/ 39 w 40"/>
                  <a:gd name="T1" fmla="*/ 44 h 46"/>
                  <a:gd name="T2" fmla="*/ 40 w 40"/>
                  <a:gd name="T3" fmla="*/ 45 h 46"/>
                  <a:gd name="T4" fmla="*/ 39 w 40"/>
                  <a:gd name="T5" fmla="*/ 46 h 46"/>
                  <a:gd name="T6" fmla="*/ 38 w 40"/>
                  <a:gd name="T7" fmla="*/ 46 h 46"/>
                  <a:gd name="T8" fmla="*/ 37 w 40"/>
                  <a:gd name="T9" fmla="*/ 46 h 46"/>
                  <a:gd name="T10" fmla="*/ 35 w 40"/>
                  <a:gd name="T11" fmla="*/ 46 h 46"/>
                  <a:gd name="T12" fmla="*/ 34 w 40"/>
                  <a:gd name="T13" fmla="*/ 46 h 46"/>
                  <a:gd name="T14" fmla="*/ 33 w 40"/>
                  <a:gd name="T15" fmla="*/ 45 h 46"/>
                  <a:gd name="T16" fmla="*/ 33 w 40"/>
                  <a:gd name="T17" fmla="*/ 45 h 46"/>
                  <a:gd name="T18" fmla="*/ 29 w 40"/>
                  <a:gd name="T19" fmla="*/ 34 h 46"/>
                  <a:gd name="T20" fmla="*/ 10 w 40"/>
                  <a:gd name="T21" fmla="*/ 34 h 46"/>
                  <a:gd name="T22" fmla="*/ 7 w 40"/>
                  <a:gd name="T23" fmla="*/ 45 h 46"/>
                  <a:gd name="T24" fmla="*/ 6 w 40"/>
                  <a:gd name="T25" fmla="*/ 45 h 46"/>
                  <a:gd name="T26" fmla="*/ 6 w 40"/>
                  <a:gd name="T27" fmla="*/ 46 h 46"/>
                  <a:gd name="T28" fmla="*/ 5 w 40"/>
                  <a:gd name="T29" fmla="*/ 46 h 46"/>
                  <a:gd name="T30" fmla="*/ 3 w 40"/>
                  <a:gd name="T31" fmla="*/ 46 h 46"/>
                  <a:gd name="T32" fmla="*/ 2 w 40"/>
                  <a:gd name="T33" fmla="*/ 46 h 46"/>
                  <a:gd name="T34" fmla="*/ 1 w 40"/>
                  <a:gd name="T35" fmla="*/ 46 h 46"/>
                  <a:gd name="T36" fmla="*/ 0 w 40"/>
                  <a:gd name="T37" fmla="*/ 45 h 46"/>
                  <a:gd name="T38" fmla="*/ 1 w 40"/>
                  <a:gd name="T39" fmla="*/ 44 h 46"/>
                  <a:gd name="T40" fmla="*/ 16 w 40"/>
                  <a:gd name="T41" fmla="*/ 1 h 46"/>
                  <a:gd name="T42" fmla="*/ 16 w 40"/>
                  <a:gd name="T43" fmla="*/ 1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1 h 46"/>
                  <a:gd name="T56" fmla="*/ 24 w 40"/>
                  <a:gd name="T57" fmla="*/ 1 h 46"/>
                  <a:gd name="T58" fmla="*/ 39 w 40"/>
                  <a:gd name="T59" fmla="*/ 44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4"/>
                    </a:moveTo>
                    <a:cubicBezTo>
                      <a:pt x="39" y="44"/>
                      <a:pt x="40" y="45"/>
                      <a:pt x="40" y="45"/>
                    </a:cubicBezTo>
                    <a:cubicBezTo>
                      <a:pt x="40" y="45"/>
                      <a:pt x="40" y="45"/>
                      <a:pt x="39" y="46"/>
                    </a:cubicBezTo>
                    <a:cubicBezTo>
                      <a:pt x="39" y="46"/>
                      <a:pt x="39" y="46"/>
                      <a:pt x="38" y="46"/>
                    </a:cubicBezTo>
                    <a:cubicBezTo>
                      <a:pt x="38" y="46"/>
                      <a:pt x="37" y="46"/>
                      <a:pt x="37" y="46"/>
                    </a:cubicBezTo>
                    <a:cubicBezTo>
                      <a:pt x="36" y="46"/>
                      <a:pt x="35" y="46"/>
                      <a:pt x="35" y="46"/>
                    </a:cubicBezTo>
                    <a:cubicBezTo>
                      <a:pt x="34" y="46"/>
                      <a:pt x="34" y="46"/>
                      <a:pt x="34" y="46"/>
                    </a:cubicBezTo>
                    <a:cubicBezTo>
                      <a:pt x="34" y="46"/>
                      <a:pt x="34" y="46"/>
                      <a:pt x="33" y="45"/>
                    </a:cubicBezTo>
                    <a:cubicBezTo>
                      <a:pt x="33" y="45"/>
                      <a:pt x="33" y="45"/>
                      <a:pt x="33" y="45"/>
                    </a:cubicBezTo>
                    <a:cubicBezTo>
                      <a:pt x="29" y="34"/>
                      <a:pt x="29" y="34"/>
                      <a:pt x="29" y="34"/>
                    </a:cubicBezTo>
                    <a:cubicBezTo>
                      <a:pt x="10" y="34"/>
                      <a:pt x="10" y="34"/>
                      <a:pt x="10" y="34"/>
                    </a:cubicBezTo>
                    <a:cubicBezTo>
                      <a:pt x="7" y="45"/>
                      <a:pt x="7" y="45"/>
                      <a:pt x="7" y="45"/>
                    </a:cubicBezTo>
                    <a:cubicBezTo>
                      <a:pt x="7" y="45"/>
                      <a:pt x="6" y="45"/>
                      <a:pt x="6" y="45"/>
                    </a:cubicBezTo>
                    <a:cubicBezTo>
                      <a:pt x="6" y="45"/>
                      <a:pt x="6" y="46"/>
                      <a:pt x="6" y="46"/>
                    </a:cubicBezTo>
                    <a:cubicBezTo>
                      <a:pt x="6" y="46"/>
                      <a:pt x="5" y="46"/>
                      <a:pt x="5" y="46"/>
                    </a:cubicBezTo>
                    <a:cubicBezTo>
                      <a:pt x="4" y="46"/>
                      <a:pt x="4" y="46"/>
                      <a:pt x="3" y="46"/>
                    </a:cubicBezTo>
                    <a:cubicBezTo>
                      <a:pt x="3" y="46"/>
                      <a:pt x="2" y="46"/>
                      <a:pt x="2" y="46"/>
                    </a:cubicBezTo>
                    <a:cubicBezTo>
                      <a:pt x="1" y="46"/>
                      <a:pt x="1" y="46"/>
                      <a:pt x="1" y="46"/>
                    </a:cubicBezTo>
                    <a:cubicBezTo>
                      <a:pt x="0" y="45"/>
                      <a:pt x="0" y="45"/>
                      <a:pt x="0" y="45"/>
                    </a:cubicBezTo>
                    <a:cubicBezTo>
                      <a:pt x="0" y="45"/>
                      <a:pt x="1" y="44"/>
                      <a:pt x="1" y="44"/>
                    </a:cubicBezTo>
                    <a:cubicBezTo>
                      <a:pt x="16" y="1"/>
                      <a:pt x="16" y="1"/>
                      <a:pt x="16" y="1"/>
                    </a:cubicBezTo>
                    <a:cubicBezTo>
                      <a:pt x="16" y="1"/>
                      <a:pt x="16" y="1"/>
                      <a:pt x="16" y="1"/>
                    </a:cubicBezTo>
                    <a:cubicBezTo>
                      <a:pt x="17" y="1"/>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3" y="1"/>
                      <a:pt x="24" y="1"/>
                    </a:cubicBezTo>
                    <a:cubicBezTo>
                      <a:pt x="24" y="1"/>
                      <a:pt x="24" y="1"/>
                      <a:pt x="24" y="1"/>
                    </a:cubicBezTo>
                    <a:lnTo>
                      <a:pt x="39" y="44"/>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0" name="Freeform 739">
                <a:extLst>
                  <a:ext uri="{FF2B5EF4-FFF2-40B4-BE49-F238E27FC236}">
                    <a16:creationId xmlns:a16="http://schemas.microsoft.com/office/drawing/2014/main" id="{FC38006A-17E7-47C6-992B-3C576DC00766}"/>
                  </a:ext>
                </a:extLst>
              </p:cNvPr>
              <p:cNvSpPr>
                <a:spLocks/>
              </p:cNvSpPr>
              <p:nvPr userDrawn="1"/>
            </p:nvSpPr>
            <p:spPr bwMode="auto">
              <a:xfrm>
                <a:off x="5883" y="4258"/>
                <a:ext cx="17" cy="35"/>
              </a:xfrm>
              <a:custGeom>
                <a:avLst/>
                <a:gdLst>
                  <a:gd name="T0" fmla="*/ 23 w 23"/>
                  <a:gd name="T1" fmla="*/ 43 h 46"/>
                  <a:gd name="T2" fmla="*/ 23 w 23"/>
                  <a:gd name="T3" fmla="*/ 44 h 46"/>
                  <a:gd name="T4" fmla="*/ 23 w 23"/>
                  <a:gd name="T5" fmla="*/ 45 h 46"/>
                  <a:gd name="T6" fmla="*/ 23 w 23"/>
                  <a:gd name="T7" fmla="*/ 46 h 46"/>
                  <a:gd name="T8" fmla="*/ 22 w 23"/>
                  <a:gd name="T9" fmla="*/ 46 h 46"/>
                  <a:gd name="T10" fmla="*/ 2 w 23"/>
                  <a:gd name="T11" fmla="*/ 46 h 46"/>
                  <a:gd name="T12" fmla="*/ 1 w 23"/>
                  <a:gd name="T13" fmla="*/ 45 h 46"/>
                  <a:gd name="T14" fmla="*/ 0 w 23"/>
                  <a:gd name="T15" fmla="*/ 43 h 46"/>
                  <a:gd name="T16" fmla="*/ 0 w 23"/>
                  <a:gd name="T17" fmla="*/ 1 h 46"/>
                  <a:gd name="T18" fmla="*/ 0 w 23"/>
                  <a:gd name="T19" fmla="*/ 1 h 46"/>
                  <a:gd name="T20" fmla="*/ 1 w 23"/>
                  <a:gd name="T21" fmla="*/ 0 h 46"/>
                  <a:gd name="T22" fmla="*/ 1 w 23"/>
                  <a:gd name="T23" fmla="*/ 0 h 46"/>
                  <a:gd name="T24" fmla="*/ 3 w 23"/>
                  <a:gd name="T25" fmla="*/ 0 h 46"/>
                  <a:gd name="T26" fmla="*/ 4 w 23"/>
                  <a:gd name="T27" fmla="*/ 0 h 46"/>
                  <a:gd name="T28" fmla="*/ 5 w 23"/>
                  <a:gd name="T29" fmla="*/ 0 h 46"/>
                  <a:gd name="T30" fmla="*/ 6 w 23"/>
                  <a:gd name="T31" fmla="*/ 1 h 46"/>
                  <a:gd name="T32" fmla="*/ 6 w 23"/>
                  <a:gd name="T33" fmla="*/ 1 h 46"/>
                  <a:gd name="T34" fmla="*/ 6 w 23"/>
                  <a:gd name="T35" fmla="*/ 41 h 46"/>
                  <a:gd name="T36" fmla="*/ 22 w 23"/>
                  <a:gd name="T37" fmla="*/ 41 h 46"/>
                  <a:gd name="T38" fmla="*/ 23 w 23"/>
                  <a:gd name="T39" fmla="*/ 41 h 46"/>
                  <a:gd name="T40" fmla="*/ 23 w 23"/>
                  <a:gd name="T41" fmla="*/ 41 h 46"/>
                  <a:gd name="T42" fmla="*/ 23 w 23"/>
                  <a:gd name="T43" fmla="*/ 42 h 46"/>
                  <a:gd name="T44" fmla="*/ 23 w 23"/>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46">
                    <a:moveTo>
                      <a:pt x="23" y="43"/>
                    </a:moveTo>
                    <a:cubicBezTo>
                      <a:pt x="23" y="44"/>
                      <a:pt x="23" y="44"/>
                      <a:pt x="23" y="44"/>
                    </a:cubicBezTo>
                    <a:cubicBezTo>
                      <a:pt x="23" y="45"/>
                      <a:pt x="23" y="45"/>
                      <a:pt x="23" y="45"/>
                    </a:cubicBezTo>
                    <a:cubicBezTo>
                      <a:pt x="23" y="45"/>
                      <a:pt x="23" y="46"/>
                      <a:pt x="23" y="46"/>
                    </a:cubicBezTo>
                    <a:cubicBezTo>
                      <a:pt x="23" y="46"/>
                      <a:pt x="22" y="46"/>
                      <a:pt x="22" y="46"/>
                    </a:cubicBezTo>
                    <a:cubicBezTo>
                      <a:pt x="2" y="46"/>
                      <a:pt x="2" y="46"/>
                      <a:pt x="2" y="46"/>
                    </a:cubicBezTo>
                    <a:cubicBezTo>
                      <a:pt x="2" y="46"/>
                      <a:pt x="1" y="46"/>
                      <a:pt x="1" y="45"/>
                    </a:cubicBezTo>
                    <a:cubicBezTo>
                      <a:pt x="0" y="45"/>
                      <a:pt x="0" y="44"/>
                      <a:pt x="0" y="43"/>
                    </a:cubicBezTo>
                    <a:cubicBezTo>
                      <a:pt x="0" y="1"/>
                      <a:pt x="0" y="1"/>
                      <a:pt x="0" y="1"/>
                    </a:cubicBezTo>
                    <a:cubicBezTo>
                      <a:pt x="0" y="1"/>
                      <a:pt x="0" y="1"/>
                      <a:pt x="0" y="1"/>
                    </a:cubicBezTo>
                    <a:cubicBezTo>
                      <a:pt x="0" y="1"/>
                      <a:pt x="0" y="0"/>
                      <a:pt x="1" y="0"/>
                    </a:cubicBezTo>
                    <a:cubicBezTo>
                      <a:pt x="1" y="0"/>
                      <a:pt x="1" y="0"/>
                      <a:pt x="1" y="0"/>
                    </a:cubicBezTo>
                    <a:cubicBezTo>
                      <a:pt x="2" y="0"/>
                      <a:pt x="2" y="0"/>
                      <a:pt x="3" y="0"/>
                    </a:cubicBezTo>
                    <a:cubicBezTo>
                      <a:pt x="3" y="0"/>
                      <a:pt x="4" y="0"/>
                      <a:pt x="4" y="0"/>
                    </a:cubicBezTo>
                    <a:cubicBezTo>
                      <a:pt x="5" y="0"/>
                      <a:pt x="5" y="0"/>
                      <a:pt x="5" y="0"/>
                    </a:cubicBezTo>
                    <a:cubicBezTo>
                      <a:pt x="6" y="0"/>
                      <a:pt x="6" y="1"/>
                      <a:pt x="6" y="1"/>
                    </a:cubicBezTo>
                    <a:cubicBezTo>
                      <a:pt x="6" y="1"/>
                      <a:pt x="6" y="1"/>
                      <a:pt x="6" y="1"/>
                    </a:cubicBezTo>
                    <a:cubicBezTo>
                      <a:pt x="6" y="41"/>
                      <a:pt x="6" y="41"/>
                      <a:pt x="6" y="41"/>
                    </a:cubicBezTo>
                    <a:cubicBezTo>
                      <a:pt x="22" y="41"/>
                      <a:pt x="22" y="41"/>
                      <a:pt x="22" y="41"/>
                    </a:cubicBezTo>
                    <a:cubicBezTo>
                      <a:pt x="22" y="41"/>
                      <a:pt x="23" y="41"/>
                      <a:pt x="23" y="41"/>
                    </a:cubicBezTo>
                    <a:cubicBezTo>
                      <a:pt x="23" y="41"/>
                      <a:pt x="23" y="41"/>
                      <a:pt x="23" y="41"/>
                    </a:cubicBezTo>
                    <a:cubicBezTo>
                      <a:pt x="23" y="41"/>
                      <a:pt x="23" y="42"/>
                      <a:pt x="23" y="42"/>
                    </a:cubicBezTo>
                    <a:cubicBezTo>
                      <a:pt x="23" y="42"/>
                      <a:pt x="23" y="43"/>
                      <a:pt x="23"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1" name="Freeform 740">
                <a:extLst>
                  <a:ext uri="{FF2B5EF4-FFF2-40B4-BE49-F238E27FC236}">
                    <a16:creationId xmlns:a16="http://schemas.microsoft.com/office/drawing/2014/main" id="{55499D60-BE4A-4A88-8D20-C287B81FA39E}"/>
                  </a:ext>
                </a:extLst>
              </p:cNvPr>
              <p:cNvSpPr>
                <a:spLocks/>
              </p:cNvSpPr>
              <p:nvPr userDrawn="1"/>
            </p:nvSpPr>
            <p:spPr bwMode="auto">
              <a:xfrm>
                <a:off x="5897" y="4258"/>
                <a:ext cx="26" cy="35"/>
              </a:xfrm>
              <a:custGeom>
                <a:avLst/>
                <a:gdLst>
                  <a:gd name="T0" fmla="*/ 34 w 34"/>
                  <a:gd name="T1" fmla="*/ 3 h 46"/>
                  <a:gd name="T2" fmla="*/ 34 w 34"/>
                  <a:gd name="T3" fmla="*/ 4 h 46"/>
                  <a:gd name="T4" fmla="*/ 34 w 34"/>
                  <a:gd name="T5" fmla="*/ 5 h 46"/>
                  <a:gd name="T6" fmla="*/ 34 w 34"/>
                  <a:gd name="T7" fmla="*/ 5 h 46"/>
                  <a:gd name="T8" fmla="*/ 33 w 34"/>
                  <a:gd name="T9" fmla="*/ 5 h 46"/>
                  <a:gd name="T10" fmla="*/ 20 w 34"/>
                  <a:gd name="T11" fmla="*/ 5 h 46"/>
                  <a:gd name="T12" fmla="*/ 20 w 34"/>
                  <a:gd name="T13" fmla="*/ 45 h 46"/>
                  <a:gd name="T14" fmla="*/ 20 w 34"/>
                  <a:gd name="T15" fmla="*/ 45 h 46"/>
                  <a:gd name="T16" fmla="*/ 20 w 34"/>
                  <a:gd name="T17" fmla="*/ 46 h 46"/>
                  <a:gd name="T18" fmla="*/ 19 w 34"/>
                  <a:gd name="T19" fmla="*/ 46 h 46"/>
                  <a:gd name="T20" fmla="*/ 17 w 34"/>
                  <a:gd name="T21" fmla="*/ 46 h 46"/>
                  <a:gd name="T22" fmla="*/ 16 w 34"/>
                  <a:gd name="T23" fmla="*/ 46 h 46"/>
                  <a:gd name="T24" fmla="*/ 15 w 34"/>
                  <a:gd name="T25" fmla="*/ 46 h 46"/>
                  <a:gd name="T26" fmla="*/ 14 w 34"/>
                  <a:gd name="T27" fmla="*/ 45 h 46"/>
                  <a:gd name="T28" fmla="*/ 14 w 34"/>
                  <a:gd name="T29" fmla="*/ 45 h 46"/>
                  <a:gd name="T30" fmla="*/ 14 w 34"/>
                  <a:gd name="T31" fmla="*/ 5 h 46"/>
                  <a:gd name="T32" fmla="*/ 2 w 34"/>
                  <a:gd name="T33" fmla="*/ 5 h 46"/>
                  <a:gd name="T34" fmla="*/ 1 w 34"/>
                  <a:gd name="T35" fmla="*/ 5 h 46"/>
                  <a:gd name="T36" fmla="*/ 1 w 34"/>
                  <a:gd name="T37" fmla="*/ 5 h 46"/>
                  <a:gd name="T38" fmla="*/ 0 w 34"/>
                  <a:gd name="T39" fmla="*/ 4 h 46"/>
                  <a:gd name="T40" fmla="*/ 0 w 34"/>
                  <a:gd name="T41" fmla="*/ 3 h 46"/>
                  <a:gd name="T42" fmla="*/ 0 w 34"/>
                  <a:gd name="T43" fmla="*/ 2 h 46"/>
                  <a:gd name="T44" fmla="*/ 1 w 34"/>
                  <a:gd name="T45" fmla="*/ 1 h 46"/>
                  <a:gd name="T46" fmla="*/ 1 w 34"/>
                  <a:gd name="T47" fmla="*/ 0 h 46"/>
                  <a:gd name="T48" fmla="*/ 2 w 34"/>
                  <a:gd name="T49" fmla="*/ 0 h 46"/>
                  <a:gd name="T50" fmla="*/ 33 w 34"/>
                  <a:gd name="T51" fmla="*/ 0 h 46"/>
                  <a:gd name="T52" fmla="*/ 34 w 34"/>
                  <a:gd name="T53" fmla="*/ 0 h 46"/>
                  <a:gd name="T54" fmla="*/ 34 w 34"/>
                  <a:gd name="T55" fmla="*/ 1 h 46"/>
                  <a:gd name="T56" fmla="*/ 34 w 34"/>
                  <a:gd name="T57" fmla="*/ 2 h 46"/>
                  <a:gd name="T58" fmla="*/ 34 w 34"/>
                  <a:gd name="T59"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6">
                    <a:moveTo>
                      <a:pt x="34" y="3"/>
                    </a:moveTo>
                    <a:cubicBezTo>
                      <a:pt x="34" y="3"/>
                      <a:pt x="34" y="4"/>
                      <a:pt x="34" y="4"/>
                    </a:cubicBezTo>
                    <a:cubicBezTo>
                      <a:pt x="34" y="4"/>
                      <a:pt x="34" y="5"/>
                      <a:pt x="34" y="5"/>
                    </a:cubicBezTo>
                    <a:cubicBezTo>
                      <a:pt x="34" y="5"/>
                      <a:pt x="34" y="5"/>
                      <a:pt x="34" y="5"/>
                    </a:cubicBezTo>
                    <a:cubicBezTo>
                      <a:pt x="34" y="5"/>
                      <a:pt x="33" y="5"/>
                      <a:pt x="33" y="5"/>
                    </a:cubicBezTo>
                    <a:cubicBezTo>
                      <a:pt x="20" y="5"/>
                      <a:pt x="20" y="5"/>
                      <a:pt x="20" y="5"/>
                    </a:cubicBezTo>
                    <a:cubicBezTo>
                      <a:pt x="20" y="45"/>
                      <a:pt x="20" y="45"/>
                      <a:pt x="20" y="45"/>
                    </a:cubicBezTo>
                    <a:cubicBezTo>
                      <a:pt x="20" y="45"/>
                      <a:pt x="20" y="45"/>
                      <a:pt x="20" y="45"/>
                    </a:cubicBezTo>
                    <a:cubicBezTo>
                      <a:pt x="20" y="46"/>
                      <a:pt x="20" y="46"/>
                      <a:pt x="20" y="46"/>
                    </a:cubicBezTo>
                    <a:cubicBezTo>
                      <a:pt x="20" y="46"/>
                      <a:pt x="19" y="46"/>
                      <a:pt x="19" y="46"/>
                    </a:cubicBezTo>
                    <a:cubicBezTo>
                      <a:pt x="18" y="46"/>
                      <a:pt x="18" y="46"/>
                      <a:pt x="17" y="46"/>
                    </a:cubicBezTo>
                    <a:cubicBezTo>
                      <a:pt x="17" y="46"/>
                      <a:pt x="16" y="46"/>
                      <a:pt x="16" y="46"/>
                    </a:cubicBezTo>
                    <a:cubicBezTo>
                      <a:pt x="16" y="46"/>
                      <a:pt x="15" y="46"/>
                      <a:pt x="15" y="46"/>
                    </a:cubicBezTo>
                    <a:cubicBezTo>
                      <a:pt x="15" y="46"/>
                      <a:pt x="15" y="46"/>
                      <a:pt x="14" y="45"/>
                    </a:cubicBezTo>
                    <a:cubicBezTo>
                      <a:pt x="14" y="45"/>
                      <a:pt x="14" y="45"/>
                      <a:pt x="14" y="45"/>
                    </a:cubicBezTo>
                    <a:cubicBezTo>
                      <a:pt x="14" y="5"/>
                      <a:pt x="14" y="5"/>
                      <a:pt x="14" y="5"/>
                    </a:cubicBezTo>
                    <a:cubicBezTo>
                      <a:pt x="2" y="5"/>
                      <a:pt x="2" y="5"/>
                      <a:pt x="2" y="5"/>
                    </a:cubicBezTo>
                    <a:cubicBezTo>
                      <a:pt x="1" y="5"/>
                      <a:pt x="1" y="5"/>
                      <a:pt x="1" y="5"/>
                    </a:cubicBezTo>
                    <a:cubicBezTo>
                      <a:pt x="1" y="5"/>
                      <a:pt x="1" y="5"/>
                      <a:pt x="1" y="5"/>
                    </a:cubicBezTo>
                    <a:cubicBezTo>
                      <a:pt x="1" y="5"/>
                      <a:pt x="1" y="4"/>
                      <a:pt x="0" y="4"/>
                    </a:cubicBezTo>
                    <a:cubicBezTo>
                      <a:pt x="0" y="4"/>
                      <a:pt x="0" y="3"/>
                      <a:pt x="0" y="3"/>
                    </a:cubicBezTo>
                    <a:cubicBezTo>
                      <a:pt x="0" y="2"/>
                      <a:pt x="0" y="2"/>
                      <a:pt x="0" y="2"/>
                    </a:cubicBezTo>
                    <a:cubicBezTo>
                      <a:pt x="1" y="1"/>
                      <a:pt x="1" y="1"/>
                      <a:pt x="1" y="1"/>
                    </a:cubicBezTo>
                    <a:cubicBezTo>
                      <a:pt x="1" y="1"/>
                      <a:pt x="1" y="1"/>
                      <a:pt x="1" y="0"/>
                    </a:cubicBezTo>
                    <a:cubicBezTo>
                      <a:pt x="1" y="0"/>
                      <a:pt x="1" y="0"/>
                      <a:pt x="2" y="0"/>
                    </a:cubicBezTo>
                    <a:cubicBezTo>
                      <a:pt x="33" y="0"/>
                      <a:pt x="33" y="0"/>
                      <a:pt x="33" y="0"/>
                    </a:cubicBezTo>
                    <a:cubicBezTo>
                      <a:pt x="33" y="0"/>
                      <a:pt x="34" y="0"/>
                      <a:pt x="34" y="0"/>
                    </a:cubicBezTo>
                    <a:cubicBezTo>
                      <a:pt x="34" y="1"/>
                      <a:pt x="34" y="1"/>
                      <a:pt x="34" y="1"/>
                    </a:cubicBezTo>
                    <a:cubicBezTo>
                      <a:pt x="34" y="1"/>
                      <a:pt x="34" y="1"/>
                      <a:pt x="34" y="2"/>
                    </a:cubicBezTo>
                    <a:cubicBezTo>
                      <a:pt x="34" y="2"/>
                      <a:pt x="34" y="2"/>
                      <a:pt x="34"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2" name="Freeform 741">
                <a:extLst>
                  <a:ext uri="{FF2B5EF4-FFF2-40B4-BE49-F238E27FC236}">
                    <a16:creationId xmlns:a16="http://schemas.microsoft.com/office/drawing/2014/main" id="{DB75BA96-3C86-4946-8758-198F6AAFE3CD}"/>
                  </a:ext>
                </a:extLst>
              </p:cNvPr>
              <p:cNvSpPr>
                <a:spLocks noEditPoints="1"/>
              </p:cNvSpPr>
              <p:nvPr userDrawn="1"/>
            </p:nvSpPr>
            <p:spPr bwMode="auto">
              <a:xfrm>
                <a:off x="5921" y="4258"/>
                <a:ext cx="29" cy="35"/>
              </a:xfrm>
              <a:custGeom>
                <a:avLst/>
                <a:gdLst>
                  <a:gd name="T0" fmla="*/ 38 w 39"/>
                  <a:gd name="T1" fmla="*/ 44 h 46"/>
                  <a:gd name="T2" fmla="*/ 39 w 39"/>
                  <a:gd name="T3" fmla="*/ 45 h 46"/>
                  <a:gd name="T4" fmla="*/ 38 w 39"/>
                  <a:gd name="T5" fmla="*/ 46 h 46"/>
                  <a:gd name="T6" fmla="*/ 38 w 39"/>
                  <a:gd name="T7" fmla="*/ 46 h 46"/>
                  <a:gd name="T8" fmla="*/ 36 w 39"/>
                  <a:gd name="T9" fmla="*/ 46 h 46"/>
                  <a:gd name="T10" fmla="*/ 34 w 39"/>
                  <a:gd name="T11" fmla="*/ 46 h 46"/>
                  <a:gd name="T12" fmla="*/ 33 w 39"/>
                  <a:gd name="T13" fmla="*/ 46 h 46"/>
                  <a:gd name="T14" fmla="*/ 33 w 39"/>
                  <a:gd name="T15" fmla="*/ 45 h 46"/>
                  <a:gd name="T16" fmla="*/ 32 w 39"/>
                  <a:gd name="T17" fmla="*/ 45 h 46"/>
                  <a:gd name="T18" fmla="*/ 28 w 39"/>
                  <a:gd name="T19" fmla="*/ 34 h 46"/>
                  <a:gd name="T20" fmla="*/ 9 w 39"/>
                  <a:gd name="T21" fmla="*/ 34 h 46"/>
                  <a:gd name="T22" fmla="*/ 6 w 39"/>
                  <a:gd name="T23" fmla="*/ 45 h 46"/>
                  <a:gd name="T24" fmla="*/ 5 w 39"/>
                  <a:gd name="T25" fmla="*/ 45 h 46"/>
                  <a:gd name="T26" fmla="*/ 5 w 39"/>
                  <a:gd name="T27" fmla="*/ 46 h 46"/>
                  <a:gd name="T28" fmla="*/ 4 w 39"/>
                  <a:gd name="T29" fmla="*/ 46 h 46"/>
                  <a:gd name="T30" fmla="*/ 2 w 39"/>
                  <a:gd name="T31" fmla="*/ 46 h 46"/>
                  <a:gd name="T32" fmla="*/ 1 w 39"/>
                  <a:gd name="T33" fmla="*/ 46 h 46"/>
                  <a:gd name="T34" fmla="*/ 0 w 39"/>
                  <a:gd name="T35" fmla="*/ 46 h 46"/>
                  <a:gd name="T36" fmla="*/ 0 w 39"/>
                  <a:gd name="T37" fmla="*/ 45 h 46"/>
                  <a:gd name="T38" fmla="*/ 0 w 39"/>
                  <a:gd name="T39" fmla="*/ 44 h 46"/>
                  <a:gd name="T40" fmla="*/ 15 w 39"/>
                  <a:gd name="T41" fmla="*/ 1 h 46"/>
                  <a:gd name="T42" fmla="*/ 15 w 39"/>
                  <a:gd name="T43" fmla="*/ 1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1 h 46"/>
                  <a:gd name="T56" fmla="*/ 23 w 39"/>
                  <a:gd name="T57" fmla="*/ 1 h 46"/>
                  <a:gd name="T58" fmla="*/ 38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8" y="44"/>
                    </a:moveTo>
                    <a:cubicBezTo>
                      <a:pt x="39" y="44"/>
                      <a:pt x="39" y="45"/>
                      <a:pt x="39" y="45"/>
                    </a:cubicBezTo>
                    <a:cubicBezTo>
                      <a:pt x="39" y="45"/>
                      <a:pt x="39" y="45"/>
                      <a:pt x="38" y="46"/>
                    </a:cubicBezTo>
                    <a:cubicBezTo>
                      <a:pt x="38" y="46"/>
                      <a:pt x="38" y="46"/>
                      <a:pt x="38" y="46"/>
                    </a:cubicBezTo>
                    <a:cubicBezTo>
                      <a:pt x="37" y="46"/>
                      <a:pt x="36" y="46"/>
                      <a:pt x="36" y="46"/>
                    </a:cubicBezTo>
                    <a:cubicBezTo>
                      <a:pt x="35" y="46"/>
                      <a:pt x="34" y="46"/>
                      <a:pt x="34" y="46"/>
                    </a:cubicBezTo>
                    <a:cubicBezTo>
                      <a:pt x="34" y="46"/>
                      <a:pt x="33" y="46"/>
                      <a:pt x="33" y="46"/>
                    </a:cubicBezTo>
                    <a:cubicBezTo>
                      <a:pt x="33" y="46"/>
                      <a:pt x="33" y="46"/>
                      <a:pt x="33" y="45"/>
                    </a:cubicBezTo>
                    <a:cubicBezTo>
                      <a:pt x="32" y="45"/>
                      <a:pt x="32" y="45"/>
                      <a:pt x="32" y="45"/>
                    </a:cubicBezTo>
                    <a:cubicBezTo>
                      <a:pt x="28" y="34"/>
                      <a:pt x="28" y="34"/>
                      <a:pt x="28" y="34"/>
                    </a:cubicBezTo>
                    <a:cubicBezTo>
                      <a:pt x="9" y="34"/>
                      <a:pt x="9" y="34"/>
                      <a:pt x="9" y="34"/>
                    </a:cubicBezTo>
                    <a:cubicBezTo>
                      <a:pt x="6" y="45"/>
                      <a:pt x="6" y="45"/>
                      <a:pt x="6" y="45"/>
                    </a:cubicBezTo>
                    <a:cubicBezTo>
                      <a:pt x="6" y="45"/>
                      <a:pt x="6" y="45"/>
                      <a:pt x="5" y="45"/>
                    </a:cubicBezTo>
                    <a:cubicBezTo>
                      <a:pt x="5" y="45"/>
                      <a:pt x="5" y="46"/>
                      <a:pt x="5" y="46"/>
                    </a:cubicBezTo>
                    <a:cubicBezTo>
                      <a:pt x="5" y="46"/>
                      <a:pt x="4" y="46"/>
                      <a:pt x="4" y="46"/>
                    </a:cubicBezTo>
                    <a:cubicBezTo>
                      <a:pt x="4" y="46"/>
                      <a:pt x="3" y="46"/>
                      <a:pt x="2" y="46"/>
                    </a:cubicBezTo>
                    <a:cubicBezTo>
                      <a:pt x="2" y="46"/>
                      <a:pt x="1" y="46"/>
                      <a:pt x="1" y="46"/>
                    </a:cubicBezTo>
                    <a:cubicBezTo>
                      <a:pt x="0" y="46"/>
                      <a:pt x="0" y="46"/>
                      <a:pt x="0" y="46"/>
                    </a:cubicBezTo>
                    <a:cubicBezTo>
                      <a:pt x="0" y="45"/>
                      <a:pt x="0" y="45"/>
                      <a:pt x="0" y="45"/>
                    </a:cubicBezTo>
                    <a:cubicBezTo>
                      <a:pt x="0" y="45"/>
                      <a:pt x="0" y="44"/>
                      <a:pt x="0" y="44"/>
                    </a:cubicBezTo>
                    <a:cubicBezTo>
                      <a:pt x="15" y="1"/>
                      <a:pt x="15" y="1"/>
                      <a:pt x="15" y="1"/>
                    </a:cubicBezTo>
                    <a:cubicBezTo>
                      <a:pt x="15" y="1"/>
                      <a:pt x="15" y="1"/>
                      <a:pt x="15" y="1"/>
                    </a:cubicBezTo>
                    <a:cubicBezTo>
                      <a:pt x="16" y="1"/>
                      <a:pt x="16" y="0"/>
                      <a:pt x="16" y="0"/>
                    </a:cubicBezTo>
                    <a:cubicBezTo>
                      <a:pt x="16" y="0"/>
                      <a:pt x="17" y="0"/>
                      <a:pt x="17" y="0"/>
                    </a:cubicBezTo>
                    <a:cubicBezTo>
                      <a:pt x="18" y="0"/>
                      <a:pt x="18" y="0"/>
                      <a:pt x="19" y="0"/>
                    </a:cubicBezTo>
                    <a:cubicBezTo>
                      <a:pt x="20" y="0"/>
                      <a:pt x="20" y="0"/>
                      <a:pt x="21" y="0"/>
                    </a:cubicBezTo>
                    <a:cubicBezTo>
                      <a:pt x="21" y="0"/>
                      <a:pt x="22" y="0"/>
                      <a:pt x="22" y="0"/>
                    </a:cubicBezTo>
                    <a:cubicBezTo>
                      <a:pt x="22" y="0"/>
                      <a:pt x="23" y="1"/>
                      <a:pt x="23" y="1"/>
                    </a:cubicBezTo>
                    <a:cubicBezTo>
                      <a:pt x="23" y="1"/>
                      <a:pt x="23" y="1"/>
                      <a:pt x="23" y="1"/>
                    </a:cubicBezTo>
                    <a:lnTo>
                      <a:pt x="38"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3" name="Freeform 742">
                <a:extLst>
                  <a:ext uri="{FF2B5EF4-FFF2-40B4-BE49-F238E27FC236}">
                    <a16:creationId xmlns:a16="http://schemas.microsoft.com/office/drawing/2014/main" id="{006BA3E3-18FA-4047-B071-6D8941158E7B}"/>
                  </a:ext>
                </a:extLst>
              </p:cNvPr>
              <p:cNvSpPr>
                <a:spLocks/>
              </p:cNvSpPr>
              <p:nvPr userDrawn="1"/>
            </p:nvSpPr>
            <p:spPr bwMode="auto">
              <a:xfrm>
                <a:off x="4012" y="2100"/>
                <a:ext cx="5" cy="34"/>
              </a:xfrm>
              <a:custGeom>
                <a:avLst/>
                <a:gdLst>
                  <a:gd name="T0" fmla="*/ 6 w 6"/>
                  <a:gd name="T1" fmla="*/ 44 h 45"/>
                  <a:gd name="T2" fmla="*/ 6 w 6"/>
                  <a:gd name="T3" fmla="*/ 45 h 45"/>
                  <a:gd name="T4" fmla="*/ 5 w 6"/>
                  <a:gd name="T5" fmla="*/ 45 h 45"/>
                  <a:gd name="T6" fmla="*/ 4 w 6"/>
                  <a:gd name="T7" fmla="*/ 45 h 45"/>
                  <a:gd name="T8" fmla="*/ 3 w 6"/>
                  <a:gd name="T9" fmla="*/ 45 h 45"/>
                  <a:gd name="T10" fmla="*/ 1 w 6"/>
                  <a:gd name="T11" fmla="*/ 45 h 45"/>
                  <a:gd name="T12" fmla="*/ 0 w 6"/>
                  <a:gd name="T13" fmla="*/ 45 h 45"/>
                  <a:gd name="T14" fmla="*/ 0 w 6"/>
                  <a:gd name="T15" fmla="*/ 45 h 45"/>
                  <a:gd name="T16" fmla="*/ 0 w 6"/>
                  <a:gd name="T17" fmla="*/ 44 h 45"/>
                  <a:gd name="T18" fmla="*/ 0 w 6"/>
                  <a:gd name="T19" fmla="*/ 1 h 45"/>
                  <a:gd name="T20" fmla="*/ 0 w 6"/>
                  <a:gd name="T21" fmla="*/ 0 h 45"/>
                  <a:gd name="T22" fmla="*/ 0 w 6"/>
                  <a:gd name="T23" fmla="*/ 0 h 45"/>
                  <a:gd name="T24" fmla="*/ 1 w 6"/>
                  <a:gd name="T25" fmla="*/ 0 h 45"/>
                  <a:gd name="T26" fmla="*/ 3 w 6"/>
                  <a:gd name="T27" fmla="*/ 0 h 45"/>
                  <a:gd name="T28" fmla="*/ 4 w 6"/>
                  <a:gd name="T29" fmla="*/ 0 h 45"/>
                  <a:gd name="T30" fmla="*/ 5 w 6"/>
                  <a:gd name="T31" fmla="*/ 0 h 45"/>
                  <a:gd name="T32" fmla="*/ 6 w 6"/>
                  <a:gd name="T33" fmla="*/ 0 h 45"/>
                  <a:gd name="T34" fmla="*/ 6 w 6"/>
                  <a:gd name="T35" fmla="*/ 1 h 45"/>
                  <a:gd name="T36" fmla="*/ 6 w 6"/>
                  <a:gd name="T3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5">
                    <a:moveTo>
                      <a:pt x="6" y="44"/>
                    </a:moveTo>
                    <a:cubicBezTo>
                      <a:pt x="6" y="45"/>
                      <a:pt x="6" y="45"/>
                      <a:pt x="6" y="45"/>
                    </a:cubicBezTo>
                    <a:cubicBezTo>
                      <a:pt x="6" y="45"/>
                      <a:pt x="5" y="45"/>
                      <a:pt x="5" y="45"/>
                    </a:cubicBezTo>
                    <a:cubicBezTo>
                      <a:pt x="5" y="45"/>
                      <a:pt x="5" y="45"/>
                      <a:pt x="4" y="45"/>
                    </a:cubicBezTo>
                    <a:cubicBezTo>
                      <a:pt x="4" y="45"/>
                      <a:pt x="3" y="45"/>
                      <a:pt x="3" y="45"/>
                    </a:cubicBezTo>
                    <a:cubicBezTo>
                      <a:pt x="2" y="45"/>
                      <a:pt x="2" y="45"/>
                      <a:pt x="1" y="45"/>
                    </a:cubicBezTo>
                    <a:cubicBezTo>
                      <a:pt x="1" y="45"/>
                      <a:pt x="1" y="45"/>
                      <a:pt x="0" y="45"/>
                    </a:cubicBezTo>
                    <a:cubicBezTo>
                      <a:pt x="0" y="45"/>
                      <a:pt x="0" y="45"/>
                      <a:pt x="0" y="45"/>
                    </a:cubicBezTo>
                    <a:cubicBezTo>
                      <a:pt x="0" y="45"/>
                      <a:pt x="0" y="45"/>
                      <a:pt x="0" y="44"/>
                    </a:cubicBezTo>
                    <a:cubicBezTo>
                      <a:pt x="0" y="1"/>
                      <a:pt x="0" y="1"/>
                      <a:pt x="0" y="1"/>
                    </a:cubicBezTo>
                    <a:cubicBezTo>
                      <a:pt x="0" y="1"/>
                      <a:pt x="0" y="0"/>
                      <a:pt x="0" y="0"/>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6" y="0"/>
                      <a:pt x="6" y="0"/>
                    </a:cubicBezTo>
                    <a:cubicBezTo>
                      <a:pt x="6" y="0"/>
                      <a:pt x="6" y="1"/>
                      <a:pt x="6" y="1"/>
                    </a:cubicBezTo>
                    <a:lnTo>
                      <a:pt x="6"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4" name="Freeform 743">
                <a:extLst>
                  <a:ext uri="{FF2B5EF4-FFF2-40B4-BE49-F238E27FC236}">
                    <a16:creationId xmlns:a16="http://schemas.microsoft.com/office/drawing/2014/main" id="{1E9F2723-762A-4246-BCF4-716BADEB3800}"/>
                  </a:ext>
                </a:extLst>
              </p:cNvPr>
              <p:cNvSpPr>
                <a:spLocks noEditPoints="1"/>
              </p:cNvSpPr>
              <p:nvPr userDrawn="1"/>
            </p:nvSpPr>
            <p:spPr bwMode="auto">
              <a:xfrm>
                <a:off x="4026" y="2100"/>
                <a:ext cx="23" cy="34"/>
              </a:xfrm>
              <a:custGeom>
                <a:avLst/>
                <a:gdLst>
                  <a:gd name="T0" fmla="*/ 30 w 30"/>
                  <a:gd name="T1" fmla="*/ 44 h 45"/>
                  <a:gd name="T2" fmla="*/ 30 w 30"/>
                  <a:gd name="T3" fmla="*/ 45 h 45"/>
                  <a:gd name="T4" fmla="*/ 30 w 30"/>
                  <a:gd name="T5" fmla="*/ 45 h 45"/>
                  <a:gd name="T6" fmla="*/ 29 w 30"/>
                  <a:gd name="T7" fmla="*/ 45 h 45"/>
                  <a:gd name="T8" fmla="*/ 27 w 30"/>
                  <a:gd name="T9" fmla="*/ 45 h 45"/>
                  <a:gd name="T10" fmla="*/ 26 w 30"/>
                  <a:gd name="T11" fmla="*/ 45 h 45"/>
                  <a:gd name="T12" fmla="*/ 25 w 30"/>
                  <a:gd name="T13" fmla="*/ 45 h 45"/>
                  <a:gd name="T14" fmla="*/ 24 w 30"/>
                  <a:gd name="T15" fmla="*/ 45 h 45"/>
                  <a:gd name="T16" fmla="*/ 24 w 30"/>
                  <a:gd name="T17" fmla="*/ 44 h 45"/>
                  <a:gd name="T18" fmla="*/ 20 w 30"/>
                  <a:gd name="T19" fmla="*/ 33 h 45"/>
                  <a:gd name="T20" fmla="*/ 18 w 30"/>
                  <a:gd name="T21" fmla="*/ 30 h 45"/>
                  <a:gd name="T22" fmla="*/ 16 w 30"/>
                  <a:gd name="T23" fmla="*/ 27 h 45"/>
                  <a:gd name="T24" fmla="*/ 14 w 30"/>
                  <a:gd name="T25" fmla="*/ 26 h 45"/>
                  <a:gd name="T26" fmla="*/ 10 w 30"/>
                  <a:gd name="T27" fmla="*/ 25 h 45"/>
                  <a:gd name="T28" fmla="*/ 6 w 30"/>
                  <a:gd name="T29" fmla="*/ 25 h 45"/>
                  <a:gd name="T30" fmla="*/ 6 w 30"/>
                  <a:gd name="T31" fmla="*/ 44 h 45"/>
                  <a:gd name="T32" fmla="*/ 6 w 30"/>
                  <a:gd name="T33" fmla="*/ 45 h 45"/>
                  <a:gd name="T34" fmla="*/ 5 w 30"/>
                  <a:gd name="T35" fmla="*/ 45 h 45"/>
                  <a:gd name="T36" fmla="*/ 4 w 30"/>
                  <a:gd name="T37" fmla="*/ 45 h 45"/>
                  <a:gd name="T38" fmla="*/ 3 w 30"/>
                  <a:gd name="T39" fmla="*/ 45 h 45"/>
                  <a:gd name="T40" fmla="*/ 1 w 30"/>
                  <a:gd name="T41" fmla="*/ 45 h 45"/>
                  <a:gd name="T42" fmla="*/ 1 w 30"/>
                  <a:gd name="T43" fmla="*/ 45 h 45"/>
                  <a:gd name="T44" fmla="*/ 0 w 30"/>
                  <a:gd name="T45" fmla="*/ 45 h 45"/>
                  <a:gd name="T46" fmla="*/ 0 w 30"/>
                  <a:gd name="T47" fmla="*/ 44 h 45"/>
                  <a:gd name="T48" fmla="*/ 0 w 30"/>
                  <a:gd name="T49" fmla="*/ 2 h 45"/>
                  <a:gd name="T50" fmla="*/ 1 w 30"/>
                  <a:gd name="T51" fmla="*/ 0 h 45"/>
                  <a:gd name="T52" fmla="*/ 2 w 30"/>
                  <a:gd name="T53" fmla="*/ 0 h 45"/>
                  <a:gd name="T54" fmla="*/ 12 w 30"/>
                  <a:gd name="T55" fmla="*/ 0 h 45"/>
                  <a:gd name="T56" fmla="*/ 15 w 30"/>
                  <a:gd name="T57" fmla="*/ 0 h 45"/>
                  <a:gd name="T58" fmla="*/ 17 w 30"/>
                  <a:gd name="T59" fmla="*/ 0 h 45"/>
                  <a:gd name="T60" fmla="*/ 21 w 30"/>
                  <a:gd name="T61" fmla="*/ 2 h 45"/>
                  <a:gd name="T62" fmla="*/ 25 w 30"/>
                  <a:gd name="T63" fmla="*/ 4 h 45"/>
                  <a:gd name="T64" fmla="*/ 27 w 30"/>
                  <a:gd name="T65" fmla="*/ 7 h 45"/>
                  <a:gd name="T66" fmla="*/ 28 w 30"/>
                  <a:gd name="T67" fmla="*/ 12 h 45"/>
                  <a:gd name="T68" fmla="*/ 27 w 30"/>
                  <a:gd name="T69" fmla="*/ 16 h 45"/>
                  <a:gd name="T70" fmla="*/ 25 w 30"/>
                  <a:gd name="T71" fmla="*/ 19 h 45"/>
                  <a:gd name="T72" fmla="*/ 22 w 30"/>
                  <a:gd name="T73" fmla="*/ 21 h 45"/>
                  <a:gd name="T74" fmla="*/ 19 w 30"/>
                  <a:gd name="T75" fmla="*/ 23 h 45"/>
                  <a:gd name="T76" fmla="*/ 21 w 30"/>
                  <a:gd name="T77" fmla="*/ 24 h 45"/>
                  <a:gd name="T78" fmla="*/ 22 w 30"/>
                  <a:gd name="T79" fmla="*/ 26 h 45"/>
                  <a:gd name="T80" fmla="*/ 24 w 30"/>
                  <a:gd name="T81" fmla="*/ 29 h 45"/>
                  <a:gd name="T82" fmla="*/ 25 w 30"/>
                  <a:gd name="T83" fmla="*/ 32 h 45"/>
                  <a:gd name="T84" fmla="*/ 29 w 30"/>
                  <a:gd name="T85" fmla="*/ 42 h 45"/>
                  <a:gd name="T86" fmla="*/ 30 w 30"/>
                  <a:gd name="T87" fmla="*/ 44 h 45"/>
                  <a:gd name="T88" fmla="*/ 30 w 30"/>
                  <a:gd name="T89" fmla="*/ 44 h 45"/>
                  <a:gd name="T90" fmla="*/ 21 w 30"/>
                  <a:gd name="T91" fmla="*/ 12 h 45"/>
                  <a:gd name="T92" fmla="*/ 20 w 30"/>
                  <a:gd name="T93" fmla="*/ 8 h 45"/>
                  <a:gd name="T94" fmla="*/ 16 w 30"/>
                  <a:gd name="T95" fmla="*/ 5 h 45"/>
                  <a:gd name="T96" fmla="*/ 14 w 30"/>
                  <a:gd name="T97" fmla="*/ 5 h 45"/>
                  <a:gd name="T98" fmla="*/ 11 w 30"/>
                  <a:gd name="T99" fmla="*/ 5 h 45"/>
                  <a:gd name="T100" fmla="*/ 6 w 30"/>
                  <a:gd name="T101" fmla="*/ 5 h 45"/>
                  <a:gd name="T102" fmla="*/ 6 w 30"/>
                  <a:gd name="T103" fmla="*/ 20 h 45"/>
                  <a:gd name="T104" fmla="*/ 12 w 30"/>
                  <a:gd name="T105" fmla="*/ 20 h 45"/>
                  <a:gd name="T106" fmla="*/ 16 w 30"/>
                  <a:gd name="T107" fmla="*/ 20 h 45"/>
                  <a:gd name="T108" fmla="*/ 19 w 30"/>
                  <a:gd name="T109" fmla="*/ 18 h 45"/>
                  <a:gd name="T110" fmla="*/ 21 w 30"/>
                  <a:gd name="T111" fmla="*/ 15 h 45"/>
                  <a:gd name="T112" fmla="*/ 21 w 30"/>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5">
                    <a:moveTo>
                      <a:pt x="30" y="44"/>
                    </a:moveTo>
                    <a:cubicBezTo>
                      <a:pt x="30" y="45"/>
                      <a:pt x="30" y="45"/>
                      <a:pt x="30" y="45"/>
                    </a:cubicBezTo>
                    <a:cubicBezTo>
                      <a:pt x="30" y="45"/>
                      <a:pt x="30" y="45"/>
                      <a:pt x="30" y="45"/>
                    </a:cubicBezTo>
                    <a:cubicBezTo>
                      <a:pt x="29" y="45"/>
                      <a:pt x="29" y="45"/>
                      <a:pt x="29" y="45"/>
                    </a:cubicBezTo>
                    <a:cubicBezTo>
                      <a:pt x="28" y="45"/>
                      <a:pt x="28" y="45"/>
                      <a:pt x="27" y="45"/>
                    </a:cubicBezTo>
                    <a:cubicBezTo>
                      <a:pt x="26" y="45"/>
                      <a:pt x="26" y="45"/>
                      <a:pt x="26" y="45"/>
                    </a:cubicBezTo>
                    <a:cubicBezTo>
                      <a:pt x="25" y="45"/>
                      <a:pt x="25" y="45"/>
                      <a:pt x="25" y="45"/>
                    </a:cubicBezTo>
                    <a:cubicBezTo>
                      <a:pt x="24" y="45"/>
                      <a:pt x="24" y="45"/>
                      <a:pt x="24" y="45"/>
                    </a:cubicBezTo>
                    <a:cubicBezTo>
                      <a:pt x="24" y="45"/>
                      <a:pt x="24" y="44"/>
                      <a:pt x="24" y="44"/>
                    </a:cubicBezTo>
                    <a:cubicBezTo>
                      <a:pt x="20" y="33"/>
                      <a:pt x="20" y="33"/>
                      <a:pt x="20" y="33"/>
                    </a:cubicBezTo>
                    <a:cubicBezTo>
                      <a:pt x="19" y="32"/>
                      <a:pt x="19" y="31"/>
                      <a:pt x="18" y="30"/>
                    </a:cubicBezTo>
                    <a:cubicBezTo>
                      <a:pt x="17" y="29"/>
                      <a:pt x="17" y="28"/>
                      <a:pt x="16" y="27"/>
                    </a:cubicBezTo>
                    <a:cubicBezTo>
                      <a:pt x="15" y="27"/>
                      <a:pt x="15" y="26"/>
                      <a:pt x="14" y="26"/>
                    </a:cubicBezTo>
                    <a:cubicBezTo>
                      <a:pt x="13" y="25"/>
                      <a:pt x="11" y="25"/>
                      <a:pt x="10" y="25"/>
                    </a:cubicBezTo>
                    <a:cubicBezTo>
                      <a:pt x="6" y="25"/>
                      <a:pt x="6" y="25"/>
                      <a:pt x="6" y="25"/>
                    </a:cubicBezTo>
                    <a:cubicBezTo>
                      <a:pt x="6" y="44"/>
                      <a:pt x="6" y="44"/>
                      <a:pt x="6" y="44"/>
                    </a:cubicBezTo>
                    <a:cubicBezTo>
                      <a:pt x="6" y="45"/>
                      <a:pt x="6" y="45"/>
                      <a:pt x="6" y="45"/>
                    </a:cubicBezTo>
                    <a:cubicBezTo>
                      <a:pt x="6" y="45"/>
                      <a:pt x="6" y="45"/>
                      <a:pt x="5" y="45"/>
                    </a:cubicBezTo>
                    <a:cubicBezTo>
                      <a:pt x="5" y="45"/>
                      <a:pt x="5" y="45"/>
                      <a:pt x="4" y="45"/>
                    </a:cubicBezTo>
                    <a:cubicBezTo>
                      <a:pt x="4" y="45"/>
                      <a:pt x="4" y="45"/>
                      <a:pt x="3" y="45"/>
                    </a:cubicBezTo>
                    <a:cubicBezTo>
                      <a:pt x="2" y="45"/>
                      <a:pt x="2" y="45"/>
                      <a:pt x="1" y="45"/>
                    </a:cubicBezTo>
                    <a:cubicBezTo>
                      <a:pt x="1" y="45"/>
                      <a:pt x="1" y="45"/>
                      <a:pt x="1" y="45"/>
                    </a:cubicBezTo>
                    <a:cubicBezTo>
                      <a:pt x="0" y="45"/>
                      <a:pt x="0" y="45"/>
                      <a:pt x="0" y="45"/>
                    </a:cubicBezTo>
                    <a:cubicBezTo>
                      <a:pt x="0" y="45"/>
                      <a:pt x="0" y="45"/>
                      <a:pt x="0" y="44"/>
                    </a:cubicBezTo>
                    <a:cubicBezTo>
                      <a:pt x="0" y="2"/>
                      <a:pt x="0" y="2"/>
                      <a:pt x="0" y="2"/>
                    </a:cubicBezTo>
                    <a:cubicBezTo>
                      <a:pt x="0" y="1"/>
                      <a:pt x="0" y="1"/>
                      <a:pt x="1" y="0"/>
                    </a:cubicBezTo>
                    <a:cubicBezTo>
                      <a:pt x="1" y="0"/>
                      <a:pt x="2" y="0"/>
                      <a:pt x="2" y="0"/>
                    </a:cubicBezTo>
                    <a:cubicBezTo>
                      <a:pt x="12" y="0"/>
                      <a:pt x="12" y="0"/>
                      <a:pt x="12" y="0"/>
                    </a:cubicBezTo>
                    <a:cubicBezTo>
                      <a:pt x="13" y="0"/>
                      <a:pt x="14" y="0"/>
                      <a:pt x="15" y="0"/>
                    </a:cubicBezTo>
                    <a:cubicBezTo>
                      <a:pt x="15" y="0"/>
                      <a:pt x="16" y="0"/>
                      <a:pt x="17" y="0"/>
                    </a:cubicBezTo>
                    <a:cubicBezTo>
                      <a:pt x="18" y="0"/>
                      <a:pt x="20" y="1"/>
                      <a:pt x="21" y="2"/>
                    </a:cubicBezTo>
                    <a:cubicBezTo>
                      <a:pt x="23" y="2"/>
                      <a:pt x="24" y="3"/>
                      <a:pt x="25" y="4"/>
                    </a:cubicBezTo>
                    <a:cubicBezTo>
                      <a:pt x="26" y="5"/>
                      <a:pt x="26" y="6"/>
                      <a:pt x="27" y="7"/>
                    </a:cubicBezTo>
                    <a:cubicBezTo>
                      <a:pt x="27" y="9"/>
                      <a:pt x="28" y="10"/>
                      <a:pt x="28" y="12"/>
                    </a:cubicBezTo>
                    <a:cubicBezTo>
                      <a:pt x="28" y="13"/>
                      <a:pt x="27" y="15"/>
                      <a:pt x="27" y="16"/>
                    </a:cubicBezTo>
                    <a:cubicBezTo>
                      <a:pt x="26" y="17"/>
                      <a:pt x="26" y="18"/>
                      <a:pt x="25" y="19"/>
                    </a:cubicBezTo>
                    <a:cubicBezTo>
                      <a:pt x="24" y="20"/>
                      <a:pt x="23" y="21"/>
                      <a:pt x="22" y="21"/>
                    </a:cubicBezTo>
                    <a:cubicBezTo>
                      <a:pt x="21" y="22"/>
                      <a:pt x="20" y="23"/>
                      <a:pt x="19" y="23"/>
                    </a:cubicBezTo>
                    <a:cubicBezTo>
                      <a:pt x="19" y="24"/>
                      <a:pt x="20" y="24"/>
                      <a:pt x="21" y="24"/>
                    </a:cubicBezTo>
                    <a:cubicBezTo>
                      <a:pt x="21" y="25"/>
                      <a:pt x="22" y="26"/>
                      <a:pt x="22" y="26"/>
                    </a:cubicBezTo>
                    <a:cubicBezTo>
                      <a:pt x="23" y="27"/>
                      <a:pt x="24" y="28"/>
                      <a:pt x="24" y="29"/>
                    </a:cubicBezTo>
                    <a:cubicBezTo>
                      <a:pt x="24" y="30"/>
                      <a:pt x="25" y="31"/>
                      <a:pt x="25" y="32"/>
                    </a:cubicBezTo>
                    <a:cubicBezTo>
                      <a:pt x="29" y="42"/>
                      <a:pt x="29" y="42"/>
                      <a:pt x="29" y="42"/>
                    </a:cubicBezTo>
                    <a:cubicBezTo>
                      <a:pt x="30" y="43"/>
                      <a:pt x="30" y="43"/>
                      <a:pt x="30" y="44"/>
                    </a:cubicBezTo>
                    <a:cubicBezTo>
                      <a:pt x="30" y="44"/>
                      <a:pt x="30" y="44"/>
                      <a:pt x="30" y="44"/>
                    </a:cubicBezTo>
                    <a:close/>
                    <a:moveTo>
                      <a:pt x="21" y="12"/>
                    </a:moveTo>
                    <a:cubicBezTo>
                      <a:pt x="21" y="11"/>
                      <a:pt x="21" y="9"/>
                      <a:pt x="20" y="8"/>
                    </a:cubicBezTo>
                    <a:cubicBezTo>
                      <a:pt x="19" y="7"/>
                      <a:pt x="18" y="6"/>
                      <a:pt x="16" y="5"/>
                    </a:cubicBezTo>
                    <a:cubicBezTo>
                      <a:pt x="15"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3" y="20"/>
                      <a:pt x="15" y="20"/>
                      <a:pt x="16" y="20"/>
                    </a:cubicBezTo>
                    <a:cubicBezTo>
                      <a:pt x="17" y="19"/>
                      <a:pt x="18" y="19"/>
                      <a:pt x="19" y="18"/>
                    </a:cubicBezTo>
                    <a:cubicBezTo>
                      <a:pt x="20" y="17"/>
                      <a:pt x="20" y="16"/>
                      <a:pt x="21" y="15"/>
                    </a:cubicBezTo>
                    <a:cubicBezTo>
                      <a:pt x="21" y="15"/>
                      <a:pt x="21" y="14"/>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5" name="Freeform 744">
                <a:extLst>
                  <a:ext uri="{FF2B5EF4-FFF2-40B4-BE49-F238E27FC236}">
                    <a16:creationId xmlns:a16="http://schemas.microsoft.com/office/drawing/2014/main" id="{76A884B6-A1DE-46FA-B280-818B11733032}"/>
                  </a:ext>
                </a:extLst>
              </p:cNvPr>
              <p:cNvSpPr>
                <a:spLocks/>
              </p:cNvSpPr>
              <p:nvPr userDrawn="1"/>
            </p:nvSpPr>
            <p:spPr bwMode="auto">
              <a:xfrm>
                <a:off x="4055" y="2100"/>
                <a:ext cx="19" cy="34"/>
              </a:xfrm>
              <a:custGeom>
                <a:avLst/>
                <a:gdLst>
                  <a:gd name="T0" fmla="*/ 25 w 25"/>
                  <a:gd name="T1" fmla="*/ 43 h 45"/>
                  <a:gd name="T2" fmla="*/ 25 w 25"/>
                  <a:gd name="T3" fmla="*/ 44 h 45"/>
                  <a:gd name="T4" fmla="*/ 25 w 25"/>
                  <a:gd name="T5" fmla="*/ 45 h 45"/>
                  <a:gd name="T6" fmla="*/ 25 w 25"/>
                  <a:gd name="T7" fmla="*/ 45 h 45"/>
                  <a:gd name="T8" fmla="*/ 24 w 25"/>
                  <a:gd name="T9" fmla="*/ 45 h 45"/>
                  <a:gd name="T10" fmla="*/ 2 w 25"/>
                  <a:gd name="T11" fmla="*/ 45 h 45"/>
                  <a:gd name="T12" fmla="*/ 1 w 25"/>
                  <a:gd name="T13" fmla="*/ 45 h 45"/>
                  <a:gd name="T14" fmla="*/ 0 w 25"/>
                  <a:gd name="T15" fmla="*/ 43 h 45"/>
                  <a:gd name="T16" fmla="*/ 0 w 25"/>
                  <a:gd name="T17" fmla="*/ 2 h 45"/>
                  <a:gd name="T18" fmla="*/ 1 w 25"/>
                  <a:gd name="T19" fmla="*/ 0 h 45"/>
                  <a:gd name="T20" fmla="*/ 2 w 25"/>
                  <a:gd name="T21" fmla="*/ 0 h 45"/>
                  <a:gd name="T22" fmla="*/ 24 w 25"/>
                  <a:gd name="T23" fmla="*/ 0 h 45"/>
                  <a:gd name="T24" fmla="*/ 24 w 25"/>
                  <a:gd name="T25" fmla="*/ 0 h 45"/>
                  <a:gd name="T26" fmla="*/ 25 w 25"/>
                  <a:gd name="T27" fmla="*/ 0 h 45"/>
                  <a:gd name="T28" fmla="*/ 25 w 25"/>
                  <a:gd name="T29" fmla="*/ 1 h 45"/>
                  <a:gd name="T30" fmla="*/ 25 w 25"/>
                  <a:gd name="T31" fmla="*/ 2 h 45"/>
                  <a:gd name="T32" fmla="*/ 25 w 25"/>
                  <a:gd name="T33" fmla="*/ 3 h 45"/>
                  <a:gd name="T34" fmla="*/ 25 w 25"/>
                  <a:gd name="T35" fmla="*/ 4 h 45"/>
                  <a:gd name="T36" fmla="*/ 24 w 25"/>
                  <a:gd name="T37" fmla="*/ 5 h 45"/>
                  <a:gd name="T38" fmla="*/ 24 w 25"/>
                  <a:gd name="T39" fmla="*/ 5 h 45"/>
                  <a:gd name="T40" fmla="*/ 6 w 25"/>
                  <a:gd name="T41" fmla="*/ 5 h 45"/>
                  <a:gd name="T42" fmla="*/ 6 w 25"/>
                  <a:gd name="T43" fmla="*/ 19 h 45"/>
                  <a:gd name="T44" fmla="*/ 21 w 25"/>
                  <a:gd name="T45" fmla="*/ 19 h 45"/>
                  <a:gd name="T46" fmla="*/ 22 w 25"/>
                  <a:gd name="T47" fmla="*/ 19 h 45"/>
                  <a:gd name="T48" fmla="*/ 22 w 25"/>
                  <a:gd name="T49" fmla="*/ 20 h 45"/>
                  <a:gd name="T50" fmla="*/ 22 w 25"/>
                  <a:gd name="T51" fmla="*/ 20 h 45"/>
                  <a:gd name="T52" fmla="*/ 22 w 25"/>
                  <a:gd name="T53" fmla="*/ 22 h 45"/>
                  <a:gd name="T54" fmla="*/ 22 w 25"/>
                  <a:gd name="T55" fmla="*/ 23 h 45"/>
                  <a:gd name="T56" fmla="*/ 22 w 25"/>
                  <a:gd name="T57" fmla="*/ 23 h 45"/>
                  <a:gd name="T58" fmla="*/ 22 w 25"/>
                  <a:gd name="T59" fmla="*/ 24 h 45"/>
                  <a:gd name="T60" fmla="*/ 21 w 25"/>
                  <a:gd name="T61" fmla="*/ 24 h 45"/>
                  <a:gd name="T62" fmla="*/ 6 w 25"/>
                  <a:gd name="T63" fmla="*/ 24 h 45"/>
                  <a:gd name="T64" fmla="*/ 6 w 25"/>
                  <a:gd name="T65" fmla="*/ 40 h 45"/>
                  <a:gd name="T66" fmla="*/ 24 w 25"/>
                  <a:gd name="T67" fmla="*/ 40 h 45"/>
                  <a:gd name="T68" fmla="*/ 25 w 25"/>
                  <a:gd name="T69" fmla="*/ 40 h 45"/>
                  <a:gd name="T70" fmla="*/ 25 w 25"/>
                  <a:gd name="T71" fmla="*/ 41 h 45"/>
                  <a:gd name="T72" fmla="*/ 25 w 25"/>
                  <a:gd name="T73" fmla="*/ 42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4"/>
                      <a:pt x="25" y="44"/>
                    </a:cubicBezTo>
                    <a:cubicBezTo>
                      <a:pt x="25" y="44"/>
                      <a:pt x="25" y="44"/>
                      <a:pt x="25" y="45"/>
                    </a:cubicBezTo>
                    <a:cubicBezTo>
                      <a:pt x="25" y="45"/>
                      <a:pt x="25" y="45"/>
                      <a:pt x="25" y="45"/>
                    </a:cubicBezTo>
                    <a:cubicBezTo>
                      <a:pt x="24" y="45"/>
                      <a:pt x="24" y="45"/>
                      <a:pt x="24" y="45"/>
                    </a:cubicBezTo>
                    <a:cubicBezTo>
                      <a:pt x="2" y="45"/>
                      <a:pt x="2" y="45"/>
                      <a:pt x="2" y="45"/>
                    </a:cubicBezTo>
                    <a:cubicBezTo>
                      <a:pt x="2" y="45"/>
                      <a:pt x="1" y="45"/>
                      <a:pt x="1" y="45"/>
                    </a:cubicBezTo>
                    <a:cubicBezTo>
                      <a:pt x="0" y="44"/>
                      <a:pt x="0" y="44"/>
                      <a:pt x="0" y="43"/>
                    </a:cubicBezTo>
                    <a:cubicBezTo>
                      <a:pt x="0" y="2"/>
                      <a:pt x="0" y="2"/>
                      <a:pt x="0" y="2"/>
                    </a:cubicBezTo>
                    <a:cubicBezTo>
                      <a:pt x="0" y="1"/>
                      <a:pt x="0" y="1"/>
                      <a:pt x="1" y="0"/>
                    </a:cubicBezTo>
                    <a:cubicBezTo>
                      <a:pt x="1" y="0"/>
                      <a:pt x="2" y="0"/>
                      <a:pt x="2" y="0"/>
                    </a:cubicBezTo>
                    <a:cubicBezTo>
                      <a:pt x="24" y="0"/>
                      <a:pt x="24" y="0"/>
                      <a:pt x="24" y="0"/>
                    </a:cubicBezTo>
                    <a:cubicBezTo>
                      <a:pt x="24" y="0"/>
                      <a:pt x="24" y="0"/>
                      <a:pt x="24" y="0"/>
                    </a:cubicBezTo>
                    <a:cubicBezTo>
                      <a:pt x="24" y="0"/>
                      <a:pt x="25" y="0"/>
                      <a:pt x="25" y="0"/>
                    </a:cubicBezTo>
                    <a:cubicBezTo>
                      <a:pt x="25" y="1"/>
                      <a:pt x="25" y="1"/>
                      <a:pt x="25" y="1"/>
                    </a:cubicBezTo>
                    <a:cubicBezTo>
                      <a:pt x="25" y="1"/>
                      <a:pt x="25" y="2"/>
                      <a:pt x="25" y="2"/>
                    </a:cubicBezTo>
                    <a:cubicBezTo>
                      <a:pt x="25" y="3"/>
                      <a:pt x="25" y="3"/>
                      <a:pt x="25" y="3"/>
                    </a:cubicBezTo>
                    <a:cubicBezTo>
                      <a:pt x="25" y="4"/>
                      <a:pt x="25" y="4"/>
                      <a:pt x="25" y="4"/>
                    </a:cubicBezTo>
                    <a:cubicBezTo>
                      <a:pt x="25" y="4"/>
                      <a:pt x="24" y="5"/>
                      <a:pt x="24" y="5"/>
                    </a:cubicBezTo>
                    <a:cubicBezTo>
                      <a:pt x="24" y="5"/>
                      <a:pt x="24" y="5"/>
                      <a:pt x="24" y="5"/>
                    </a:cubicBezTo>
                    <a:cubicBezTo>
                      <a:pt x="6" y="5"/>
                      <a:pt x="6" y="5"/>
                      <a:pt x="6" y="5"/>
                    </a:cubicBezTo>
                    <a:cubicBezTo>
                      <a:pt x="6" y="19"/>
                      <a:pt x="6" y="19"/>
                      <a:pt x="6" y="19"/>
                    </a:cubicBezTo>
                    <a:cubicBezTo>
                      <a:pt x="21" y="19"/>
                      <a:pt x="21" y="19"/>
                      <a:pt x="21" y="19"/>
                    </a:cubicBezTo>
                    <a:cubicBezTo>
                      <a:pt x="21" y="19"/>
                      <a:pt x="22" y="19"/>
                      <a:pt x="22" y="19"/>
                    </a:cubicBezTo>
                    <a:cubicBezTo>
                      <a:pt x="22" y="19"/>
                      <a:pt x="22" y="20"/>
                      <a:pt x="22" y="20"/>
                    </a:cubicBezTo>
                    <a:cubicBezTo>
                      <a:pt x="22" y="20"/>
                      <a:pt x="22" y="20"/>
                      <a:pt x="22" y="20"/>
                    </a:cubicBezTo>
                    <a:cubicBezTo>
                      <a:pt x="22" y="21"/>
                      <a:pt x="22" y="21"/>
                      <a:pt x="22" y="22"/>
                    </a:cubicBezTo>
                    <a:cubicBezTo>
                      <a:pt x="22" y="22"/>
                      <a:pt x="22" y="22"/>
                      <a:pt x="22" y="23"/>
                    </a:cubicBezTo>
                    <a:cubicBezTo>
                      <a:pt x="22" y="23"/>
                      <a:pt x="22" y="23"/>
                      <a:pt x="22" y="23"/>
                    </a:cubicBezTo>
                    <a:cubicBezTo>
                      <a:pt x="22" y="24"/>
                      <a:pt x="22" y="24"/>
                      <a:pt x="22" y="24"/>
                    </a:cubicBezTo>
                    <a:cubicBezTo>
                      <a:pt x="22" y="24"/>
                      <a:pt x="21" y="24"/>
                      <a:pt x="21" y="24"/>
                    </a:cubicBezTo>
                    <a:cubicBezTo>
                      <a:pt x="6" y="24"/>
                      <a:pt x="6" y="24"/>
                      <a:pt x="6" y="24"/>
                    </a:cubicBezTo>
                    <a:cubicBezTo>
                      <a:pt x="6" y="40"/>
                      <a:pt x="6" y="40"/>
                      <a:pt x="6" y="40"/>
                    </a:cubicBezTo>
                    <a:cubicBezTo>
                      <a:pt x="24" y="40"/>
                      <a:pt x="24" y="40"/>
                      <a:pt x="24" y="40"/>
                    </a:cubicBezTo>
                    <a:cubicBezTo>
                      <a:pt x="24" y="40"/>
                      <a:pt x="24" y="40"/>
                      <a:pt x="25" y="40"/>
                    </a:cubicBezTo>
                    <a:cubicBezTo>
                      <a:pt x="25" y="40"/>
                      <a:pt x="25" y="41"/>
                      <a:pt x="25" y="41"/>
                    </a:cubicBezTo>
                    <a:cubicBezTo>
                      <a:pt x="25" y="41"/>
                      <a:pt x="25" y="41"/>
                      <a:pt x="25" y="42"/>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6" name="Freeform 745">
                <a:extLst>
                  <a:ext uri="{FF2B5EF4-FFF2-40B4-BE49-F238E27FC236}">
                    <a16:creationId xmlns:a16="http://schemas.microsoft.com/office/drawing/2014/main" id="{459EE595-7D88-4CCB-9CBD-12364426FAB9}"/>
                  </a:ext>
                </a:extLst>
              </p:cNvPr>
              <p:cNvSpPr>
                <a:spLocks/>
              </p:cNvSpPr>
              <p:nvPr userDrawn="1"/>
            </p:nvSpPr>
            <p:spPr bwMode="auto">
              <a:xfrm>
                <a:off x="4082" y="2100"/>
                <a:ext cx="18" cy="34"/>
              </a:xfrm>
              <a:custGeom>
                <a:avLst/>
                <a:gdLst>
                  <a:gd name="T0" fmla="*/ 24 w 24"/>
                  <a:gd name="T1" fmla="*/ 43 h 45"/>
                  <a:gd name="T2" fmla="*/ 24 w 24"/>
                  <a:gd name="T3" fmla="*/ 44 h 45"/>
                  <a:gd name="T4" fmla="*/ 23 w 24"/>
                  <a:gd name="T5" fmla="*/ 45 h 45"/>
                  <a:gd name="T6" fmla="*/ 23 w 24"/>
                  <a:gd name="T7" fmla="*/ 45 h 45"/>
                  <a:gd name="T8" fmla="*/ 23 w 24"/>
                  <a:gd name="T9" fmla="*/ 45 h 45"/>
                  <a:gd name="T10" fmla="*/ 2 w 24"/>
                  <a:gd name="T11" fmla="*/ 45 h 45"/>
                  <a:gd name="T12" fmla="*/ 1 w 24"/>
                  <a:gd name="T13" fmla="*/ 45 h 45"/>
                  <a:gd name="T14" fmla="*/ 0 w 24"/>
                  <a:gd name="T15" fmla="*/ 43 h 45"/>
                  <a:gd name="T16" fmla="*/ 0 w 24"/>
                  <a:gd name="T17" fmla="*/ 1 h 45"/>
                  <a:gd name="T18" fmla="*/ 0 w 24"/>
                  <a:gd name="T19" fmla="*/ 0 h 45"/>
                  <a:gd name="T20" fmla="*/ 1 w 24"/>
                  <a:gd name="T21" fmla="*/ 0 h 45"/>
                  <a:gd name="T22" fmla="*/ 2 w 24"/>
                  <a:gd name="T23" fmla="*/ 0 h 45"/>
                  <a:gd name="T24" fmla="*/ 3 w 24"/>
                  <a:gd name="T25" fmla="*/ 0 h 45"/>
                  <a:gd name="T26" fmla="*/ 5 w 24"/>
                  <a:gd name="T27" fmla="*/ 0 h 45"/>
                  <a:gd name="T28" fmla="*/ 6 w 24"/>
                  <a:gd name="T29" fmla="*/ 0 h 45"/>
                  <a:gd name="T30" fmla="*/ 6 w 24"/>
                  <a:gd name="T31" fmla="*/ 0 h 45"/>
                  <a:gd name="T32" fmla="*/ 6 w 24"/>
                  <a:gd name="T33" fmla="*/ 1 h 45"/>
                  <a:gd name="T34" fmla="*/ 6 w 24"/>
                  <a:gd name="T35" fmla="*/ 40 h 45"/>
                  <a:gd name="T36" fmla="*/ 23 w 24"/>
                  <a:gd name="T37" fmla="*/ 40 h 45"/>
                  <a:gd name="T38" fmla="*/ 23 w 24"/>
                  <a:gd name="T39" fmla="*/ 40 h 45"/>
                  <a:gd name="T40" fmla="*/ 23 w 24"/>
                  <a:gd name="T41" fmla="*/ 41 h 45"/>
                  <a:gd name="T42" fmla="*/ 24 w 24"/>
                  <a:gd name="T43" fmla="*/ 41 h 45"/>
                  <a:gd name="T44" fmla="*/ 24 w 24"/>
                  <a:gd name="T4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5">
                    <a:moveTo>
                      <a:pt x="24" y="43"/>
                    </a:moveTo>
                    <a:cubicBezTo>
                      <a:pt x="24" y="43"/>
                      <a:pt x="24" y="44"/>
                      <a:pt x="24" y="44"/>
                    </a:cubicBezTo>
                    <a:cubicBezTo>
                      <a:pt x="24" y="44"/>
                      <a:pt x="24" y="44"/>
                      <a:pt x="23" y="45"/>
                    </a:cubicBezTo>
                    <a:cubicBezTo>
                      <a:pt x="23" y="45"/>
                      <a:pt x="23" y="45"/>
                      <a:pt x="23" y="45"/>
                    </a:cubicBezTo>
                    <a:cubicBezTo>
                      <a:pt x="23" y="45"/>
                      <a:pt x="23" y="45"/>
                      <a:pt x="23" y="45"/>
                    </a:cubicBezTo>
                    <a:cubicBezTo>
                      <a:pt x="2" y="45"/>
                      <a:pt x="2" y="45"/>
                      <a:pt x="2" y="45"/>
                    </a:cubicBezTo>
                    <a:cubicBezTo>
                      <a:pt x="2" y="45"/>
                      <a:pt x="1" y="45"/>
                      <a:pt x="1" y="45"/>
                    </a:cubicBezTo>
                    <a:cubicBezTo>
                      <a:pt x="0" y="44"/>
                      <a:pt x="0" y="44"/>
                      <a:pt x="0" y="43"/>
                    </a:cubicBezTo>
                    <a:cubicBezTo>
                      <a:pt x="0" y="1"/>
                      <a:pt x="0" y="1"/>
                      <a:pt x="0" y="1"/>
                    </a:cubicBezTo>
                    <a:cubicBezTo>
                      <a:pt x="0" y="1"/>
                      <a:pt x="0" y="0"/>
                      <a:pt x="0" y="0"/>
                    </a:cubicBezTo>
                    <a:cubicBezTo>
                      <a:pt x="0" y="0"/>
                      <a:pt x="1" y="0"/>
                      <a:pt x="1" y="0"/>
                    </a:cubicBezTo>
                    <a:cubicBezTo>
                      <a:pt x="1" y="0"/>
                      <a:pt x="1" y="0"/>
                      <a:pt x="2" y="0"/>
                    </a:cubicBezTo>
                    <a:cubicBezTo>
                      <a:pt x="2" y="0"/>
                      <a:pt x="3" y="0"/>
                      <a:pt x="3" y="0"/>
                    </a:cubicBezTo>
                    <a:cubicBezTo>
                      <a:pt x="4" y="0"/>
                      <a:pt x="4" y="0"/>
                      <a:pt x="5" y="0"/>
                    </a:cubicBezTo>
                    <a:cubicBezTo>
                      <a:pt x="5" y="0"/>
                      <a:pt x="5" y="0"/>
                      <a:pt x="6" y="0"/>
                    </a:cubicBezTo>
                    <a:cubicBezTo>
                      <a:pt x="6" y="0"/>
                      <a:pt x="6" y="0"/>
                      <a:pt x="6" y="0"/>
                    </a:cubicBezTo>
                    <a:cubicBezTo>
                      <a:pt x="6" y="0"/>
                      <a:pt x="6" y="1"/>
                      <a:pt x="6" y="1"/>
                    </a:cubicBezTo>
                    <a:cubicBezTo>
                      <a:pt x="6" y="40"/>
                      <a:pt x="6" y="40"/>
                      <a:pt x="6" y="40"/>
                    </a:cubicBezTo>
                    <a:cubicBezTo>
                      <a:pt x="23" y="40"/>
                      <a:pt x="23" y="40"/>
                      <a:pt x="23" y="40"/>
                    </a:cubicBezTo>
                    <a:cubicBezTo>
                      <a:pt x="23" y="40"/>
                      <a:pt x="23" y="40"/>
                      <a:pt x="23" y="40"/>
                    </a:cubicBezTo>
                    <a:cubicBezTo>
                      <a:pt x="23" y="40"/>
                      <a:pt x="23" y="40"/>
                      <a:pt x="23" y="41"/>
                    </a:cubicBezTo>
                    <a:cubicBezTo>
                      <a:pt x="24" y="41"/>
                      <a:pt x="24" y="41"/>
                      <a:pt x="24" y="41"/>
                    </a:cubicBezTo>
                    <a:cubicBezTo>
                      <a:pt x="24" y="42"/>
                      <a:pt x="24" y="42"/>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7" name="Freeform 746">
                <a:extLst>
                  <a:ext uri="{FF2B5EF4-FFF2-40B4-BE49-F238E27FC236}">
                    <a16:creationId xmlns:a16="http://schemas.microsoft.com/office/drawing/2014/main" id="{26197AA6-D5DF-4E3D-9552-DFF05624F110}"/>
                  </a:ext>
                </a:extLst>
              </p:cNvPr>
              <p:cNvSpPr>
                <a:spLocks noEditPoints="1"/>
              </p:cNvSpPr>
              <p:nvPr userDrawn="1"/>
            </p:nvSpPr>
            <p:spPr bwMode="auto">
              <a:xfrm>
                <a:off x="4101" y="2100"/>
                <a:ext cx="30" cy="34"/>
              </a:xfrm>
              <a:custGeom>
                <a:avLst/>
                <a:gdLst>
                  <a:gd name="T0" fmla="*/ 38 w 39"/>
                  <a:gd name="T1" fmla="*/ 43 h 45"/>
                  <a:gd name="T2" fmla="*/ 39 w 39"/>
                  <a:gd name="T3" fmla="*/ 44 h 45"/>
                  <a:gd name="T4" fmla="*/ 39 w 39"/>
                  <a:gd name="T5" fmla="*/ 45 h 45"/>
                  <a:gd name="T6" fmla="*/ 38 w 39"/>
                  <a:gd name="T7" fmla="*/ 45 h 45"/>
                  <a:gd name="T8" fmla="*/ 36 w 39"/>
                  <a:gd name="T9" fmla="*/ 45 h 45"/>
                  <a:gd name="T10" fmla="*/ 34 w 39"/>
                  <a:gd name="T11" fmla="*/ 45 h 45"/>
                  <a:gd name="T12" fmla="*/ 33 w 39"/>
                  <a:gd name="T13" fmla="*/ 45 h 45"/>
                  <a:gd name="T14" fmla="*/ 33 w 39"/>
                  <a:gd name="T15" fmla="*/ 45 h 45"/>
                  <a:gd name="T16" fmla="*/ 32 w 39"/>
                  <a:gd name="T17" fmla="*/ 44 h 45"/>
                  <a:gd name="T18" fmla="*/ 28 w 39"/>
                  <a:gd name="T19" fmla="*/ 33 h 45"/>
                  <a:gd name="T20" fmla="*/ 10 w 39"/>
                  <a:gd name="T21" fmla="*/ 33 h 45"/>
                  <a:gd name="T22" fmla="*/ 6 w 39"/>
                  <a:gd name="T23" fmla="*/ 44 h 45"/>
                  <a:gd name="T24" fmla="*/ 6 w 39"/>
                  <a:gd name="T25" fmla="*/ 45 h 45"/>
                  <a:gd name="T26" fmla="*/ 5 w 39"/>
                  <a:gd name="T27" fmla="*/ 45 h 45"/>
                  <a:gd name="T28" fmla="*/ 4 w 39"/>
                  <a:gd name="T29" fmla="*/ 45 h 45"/>
                  <a:gd name="T30" fmla="*/ 2 w 39"/>
                  <a:gd name="T31" fmla="*/ 45 h 45"/>
                  <a:gd name="T32" fmla="*/ 1 w 39"/>
                  <a:gd name="T33" fmla="*/ 45 h 45"/>
                  <a:gd name="T34" fmla="*/ 0 w 39"/>
                  <a:gd name="T35" fmla="*/ 45 h 45"/>
                  <a:gd name="T36" fmla="*/ 0 w 39"/>
                  <a:gd name="T37" fmla="*/ 44 h 45"/>
                  <a:gd name="T38" fmla="*/ 0 w 39"/>
                  <a:gd name="T39" fmla="*/ 43 h 45"/>
                  <a:gd name="T40" fmla="*/ 15 w 39"/>
                  <a:gd name="T41" fmla="*/ 1 h 45"/>
                  <a:gd name="T42" fmla="*/ 16 w 39"/>
                  <a:gd name="T43" fmla="*/ 0 h 45"/>
                  <a:gd name="T44" fmla="*/ 16 w 39"/>
                  <a:gd name="T45" fmla="*/ 0 h 45"/>
                  <a:gd name="T46" fmla="*/ 17 w 39"/>
                  <a:gd name="T47" fmla="*/ 0 h 45"/>
                  <a:gd name="T48" fmla="*/ 19 w 39"/>
                  <a:gd name="T49" fmla="*/ 0 h 45"/>
                  <a:gd name="T50" fmla="*/ 21 w 39"/>
                  <a:gd name="T51" fmla="*/ 0 h 45"/>
                  <a:gd name="T52" fmla="*/ 22 w 39"/>
                  <a:gd name="T53" fmla="*/ 0 h 45"/>
                  <a:gd name="T54" fmla="*/ 23 w 39"/>
                  <a:gd name="T55" fmla="*/ 0 h 45"/>
                  <a:gd name="T56" fmla="*/ 23 w 39"/>
                  <a:gd name="T57" fmla="*/ 1 h 45"/>
                  <a:gd name="T58" fmla="*/ 38 w 39"/>
                  <a:gd name="T59" fmla="*/ 43 h 45"/>
                  <a:gd name="T60" fmla="*/ 19 w 39"/>
                  <a:gd name="T61" fmla="*/ 6 h 45"/>
                  <a:gd name="T62" fmla="*/ 19 w 39"/>
                  <a:gd name="T63" fmla="*/ 6 h 45"/>
                  <a:gd name="T64" fmla="*/ 11 w 39"/>
                  <a:gd name="T65" fmla="*/ 29 h 45"/>
                  <a:gd name="T66" fmla="*/ 27 w 39"/>
                  <a:gd name="T67" fmla="*/ 29 h 45"/>
                  <a:gd name="T68" fmla="*/ 19 w 39"/>
                  <a:gd name="T69"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5">
                    <a:moveTo>
                      <a:pt x="38" y="43"/>
                    </a:moveTo>
                    <a:cubicBezTo>
                      <a:pt x="39" y="44"/>
                      <a:pt x="39" y="44"/>
                      <a:pt x="39" y="44"/>
                    </a:cubicBezTo>
                    <a:cubicBezTo>
                      <a:pt x="39" y="45"/>
                      <a:pt x="39" y="45"/>
                      <a:pt x="39" y="45"/>
                    </a:cubicBezTo>
                    <a:cubicBezTo>
                      <a:pt x="38" y="45"/>
                      <a:pt x="38" y="45"/>
                      <a:pt x="38" y="45"/>
                    </a:cubicBezTo>
                    <a:cubicBezTo>
                      <a:pt x="37" y="45"/>
                      <a:pt x="37" y="45"/>
                      <a:pt x="36" y="45"/>
                    </a:cubicBezTo>
                    <a:cubicBezTo>
                      <a:pt x="35" y="45"/>
                      <a:pt x="35" y="45"/>
                      <a:pt x="34" y="45"/>
                    </a:cubicBezTo>
                    <a:cubicBezTo>
                      <a:pt x="34" y="45"/>
                      <a:pt x="33" y="45"/>
                      <a:pt x="33" y="45"/>
                    </a:cubicBezTo>
                    <a:cubicBezTo>
                      <a:pt x="33" y="45"/>
                      <a:pt x="33" y="45"/>
                      <a:pt x="33" y="45"/>
                    </a:cubicBezTo>
                    <a:cubicBezTo>
                      <a:pt x="33" y="45"/>
                      <a:pt x="32" y="45"/>
                      <a:pt x="32" y="44"/>
                    </a:cubicBezTo>
                    <a:cubicBezTo>
                      <a:pt x="28" y="33"/>
                      <a:pt x="28" y="33"/>
                      <a:pt x="28" y="33"/>
                    </a:cubicBezTo>
                    <a:cubicBezTo>
                      <a:pt x="10" y="33"/>
                      <a:pt x="10" y="33"/>
                      <a:pt x="10" y="33"/>
                    </a:cubicBezTo>
                    <a:cubicBezTo>
                      <a:pt x="6" y="44"/>
                      <a:pt x="6" y="44"/>
                      <a:pt x="6" y="44"/>
                    </a:cubicBezTo>
                    <a:cubicBezTo>
                      <a:pt x="6" y="44"/>
                      <a:pt x="6" y="45"/>
                      <a:pt x="6" y="45"/>
                    </a:cubicBezTo>
                    <a:cubicBezTo>
                      <a:pt x="5" y="45"/>
                      <a:pt x="5" y="45"/>
                      <a:pt x="5" y="45"/>
                    </a:cubicBezTo>
                    <a:cubicBezTo>
                      <a:pt x="5" y="45"/>
                      <a:pt x="4" y="45"/>
                      <a:pt x="4" y="45"/>
                    </a:cubicBezTo>
                    <a:cubicBezTo>
                      <a:pt x="4" y="45"/>
                      <a:pt x="3" y="45"/>
                      <a:pt x="2" y="45"/>
                    </a:cubicBezTo>
                    <a:cubicBezTo>
                      <a:pt x="2" y="45"/>
                      <a:pt x="1" y="45"/>
                      <a:pt x="1" y="45"/>
                    </a:cubicBezTo>
                    <a:cubicBezTo>
                      <a:pt x="0" y="45"/>
                      <a:pt x="0" y="45"/>
                      <a:pt x="0" y="45"/>
                    </a:cubicBezTo>
                    <a:cubicBezTo>
                      <a:pt x="0" y="45"/>
                      <a:pt x="0" y="45"/>
                      <a:pt x="0" y="44"/>
                    </a:cubicBezTo>
                    <a:cubicBezTo>
                      <a:pt x="0" y="44"/>
                      <a:pt x="0" y="44"/>
                      <a:pt x="0" y="43"/>
                    </a:cubicBezTo>
                    <a:cubicBezTo>
                      <a:pt x="15" y="1"/>
                      <a:pt x="15" y="1"/>
                      <a:pt x="15" y="1"/>
                    </a:cubicBezTo>
                    <a:cubicBezTo>
                      <a:pt x="15" y="1"/>
                      <a:pt x="15" y="0"/>
                      <a:pt x="16" y="0"/>
                    </a:cubicBezTo>
                    <a:cubicBezTo>
                      <a:pt x="16" y="0"/>
                      <a:pt x="16" y="0"/>
                      <a:pt x="16" y="0"/>
                    </a:cubicBezTo>
                    <a:cubicBezTo>
                      <a:pt x="16" y="0"/>
                      <a:pt x="17" y="0"/>
                      <a:pt x="17" y="0"/>
                    </a:cubicBezTo>
                    <a:cubicBezTo>
                      <a:pt x="18" y="0"/>
                      <a:pt x="18" y="0"/>
                      <a:pt x="19" y="0"/>
                    </a:cubicBezTo>
                    <a:cubicBezTo>
                      <a:pt x="20" y="0"/>
                      <a:pt x="20" y="0"/>
                      <a:pt x="21" y="0"/>
                    </a:cubicBezTo>
                    <a:cubicBezTo>
                      <a:pt x="21" y="0"/>
                      <a:pt x="22" y="0"/>
                      <a:pt x="22" y="0"/>
                    </a:cubicBezTo>
                    <a:cubicBezTo>
                      <a:pt x="22" y="0"/>
                      <a:pt x="23" y="0"/>
                      <a:pt x="23" y="0"/>
                    </a:cubicBezTo>
                    <a:cubicBezTo>
                      <a:pt x="23" y="0"/>
                      <a:pt x="23" y="1"/>
                      <a:pt x="23" y="1"/>
                    </a:cubicBezTo>
                    <a:lnTo>
                      <a:pt x="38"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8" name="Freeform 747">
                <a:extLst>
                  <a:ext uri="{FF2B5EF4-FFF2-40B4-BE49-F238E27FC236}">
                    <a16:creationId xmlns:a16="http://schemas.microsoft.com/office/drawing/2014/main" id="{DB31E7E9-3D8A-44E7-A63C-52C3BA05D61A}"/>
                  </a:ext>
                </a:extLst>
              </p:cNvPr>
              <p:cNvSpPr>
                <a:spLocks/>
              </p:cNvSpPr>
              <p:nvPr userDrawn="1"/>
            </p:nvSpPr>
            <p:spPr bwMode="auto">
              <a:xfrm>
                <a:off x="4136" y="2100"/>
                <a:ext cx="25" cy="34"/>
              </a:xfrm>
              <a:custGeom>
                <a:avLst/>
                <a:gdLst>
                  <a:gd name="T0" fmla="*/ 34 w 34"/>
                  <a:gd name="T1" fmla="*/ 43 h 45"/>
                  <a:gd name="T2" fmla="*/ 34 w 34"/>
                  <a:gd name="T3" fmla="*/ 44 h 45"/>
                  <a:gd name="T4" fmla="*/ 34 w 34"/>
                  <a:gd name="T5" fmla="*/ 45 h 45"/>
                  <a:gd name="T6" fmla="*/ 33 w 34"/>
                  <a:gd name="T7" fmla="*/ 45 h 45"/>
                  <a:gd name="T8" fmla="*/ 32 w 34"/>
                  <a:gd name="T9" fmla="*/ 45 h 45"/>
                  <a:gd name="T10" fmla="*/ 30 w 34"/>
                  <a:gd name="T11" fmla="*/ 45 h 45"/>
                  <a:gd name="T12" fmla="*/ 28 w 34"/>
                  <a:gd name="T13" fmla="*/ 45 h 45"/>
                  <a:gd name="T14" fmla="*/ 27 w 34"/>
                  <a:gd name="T15" fmla="*/ 44 h 45"/>
                  <a:gd name="T16" fmla="*/ 26 w 34"/>
                  <a:gd name="T17" fmla="*/ 43 h 45"/>
                  <a:gd name="T18" fmla="*/ 24 w 34"/>
                  <a:gd name="T19" fmla="*/ 41 h 45"/>
                  <a:gd name="T20" fmla="*/ 10 w 34"/>
                  <a:gd name="T21" fmla="*/ 15 h 45"/>
                  <a:gd name="T22" fmla="*/ 8 w 34"/>
                  <a:gd name="T23" fmla="*/ 11 h 45"/>
                  <a:gd name="T24" fmla="*/ 6 w 34"/>
                  <a:gd name="T25" fmla="*/ 7 h 45"/>
                  <a:gd name="T26" fmla="*/ 6 w 34"/>
                  <a:gd name="T27" fmla="*/ 7 h 45"/>
                  <a:gd name="T28" fmla="*/ 6 w 34"/>
                  <a:gd name="T29" fmla="*/ 12 h 45"/>
                  <a:gd name="T30" fmla="*/ 6 w 34"/>
                  <a:gd name="T31" fmla="*/ 17 h 45"/>
                  <a:gd name="T32" fmla="*/ 6 w 34"/>
                  <a:gd name="T33" fmla="*/ 44 h 45"/>
                  <a:gd name="T34" fmla="*/ 6 w 34"/>
                  <a:gd name="T35" fmla="*/ 45 h 45"/>
                  <a:gd name="T36" fmla="*/ 5 w 34"/>
                  <a:gd name="T37" fmla="*/ 45 h 45"/>
                  <a:gd name="T38" fmla="*/ 5 w 34"/>
                  <a:gd name="T39" fmla="*/ 45 h 45"/>
                  <a:gd name="T40" fmla="*/ 3 w 34"/>
                  <a:gd name="T41" fmla="*/ 45 h 45"/>
                  <a:gd name="T42" fmla="*/ 2 w 34"/>
                  <a:gd name="T43" fmla="*/ 45 h 45"/>
                  <a:gd name="T44" fmla="*/ 1 w 34"/>
                  <a:gd name="T45" fmla="*/ 45 h 45"/>
                  <a:gd name="T46" fmla="*/ 0 w 34"/>
                  <a:gd name="T47" fmla="*/ 45 h 45"/>
                  <a:gd name="T48" fmla="*/ 0 w 34"/>
                  <a:gd name="T49" fmla="*/ 44 h 45"/>
                  <a:gd name="T50" fmla="*/ 0 w 34"/>
                  <a:gd name="T51" fmla="*/ 2 h 45"/>
                  <a:gd name="T52" fmla="*/ 1 w 34"/>
                  <a:gd name="T53" fmla="*/ 0 h 45"/>
                  <a:gd name="T54" fmla="*/ 3 w 34"/>
                  <a:gd name="T55" fmla="*/ 0 h 45"/>
                  <a:gd name="T56" fmla="*/ 6 w 34"/>
                  <a:gd name="T57" fmla="*/ 0 h 45"/>
                  <a:gd name="T58" fmla="*/ 7 w 34"/>
                  <a:gd name="T59" fmla="*/ 0 h 45"/>
                  <a:gd name="T60" fmla="*/ 9 w 34"/>
                  <a:gd name="T61" fmla="*/ 1 h 45"/>
                  <a:gd name="T62" fmla="*/ 10 w 34"/>
                  <a:gd name="T63" fmla="*/ 2 h 45"/>
                  <a:gd name="T64" fmla="*/ 11 w 34"/>
                  <a:gd name="T65" fmla="*/ 3 h 45"/>
                  <a:gd name="T66" fmla="*/ 21 w 34"/>
                  <a:gd name="T67" fmla="*/ 23 h 45"/>
                  <a:gd name="T68" fmla="*/ 23 w 34"/>
                  <a:gd name="T69" fmla="*/ 27 h 45"/>
                  <a:gd name="T70" fmla="*/ 25 w 34"/>
                  <a:gd name="T71" fmla="*/ 30 h 45"/>
                  <a:gd name="T72" fmla="*/ 27 w 34"/>
                  <a:gd name="T73" fmla="*/ 34 h 45"/>
                  <a:gd name="T74" fmla="*/ 28 w 34"/>
                  <a:gd name="T75" fmla="*/ 37 h 45"/>
                  <a:gd name="T76" fmla="*/ 29 w 34"/>
                  <a:gd name="T77" fmla="*/ 37 h 45"/>
                  <a:gd name="T78" fmla="*/ 28 w 34"/>
                  <a:gd name="T79" fmla="*/ 31 h 45"/>
                  <a:gd name="T80" fmla="*/ 28 w 34"/>
                  <a:gd name="T81" fmla="*/ 25 h 45"/>
                  <a:gd name="T82" fmla="*/ 28 w 34"/>
                  <a:gd name="T83" fmla="*/ 1 h 45"/>
                  <a:gd name="T84" fmla="*/ 29 w 34"/>
                  <a:gd name="T85" fmla="*/ 0 h 45"/>
                  <a:gd name="T86" fmla="*/ 29 w 34"/>
                  <a:gd name="T87" fmla="*/ 0 h 45"/>
                  <a:gd name="T88" fmla="*/ 30 w 34"/>
                  <a:gd name="T89" fmla="*/ 0 h 45"/>
                  <a:gd name="T90" fmla="*/ 31 w 34"/>
                  <a:gd name="T91" fmla="*/ 0 h 45"/>
                  <a:gd name="T92" fmla="*/ 33 w 34"/>
                  <a:gd name="T93" fmla="*/ 0 h 45"/>
                  <a:gd name="T94" fmla="*/ 34 w 34"/>
                  <a:gd name="T95" fmla="*/ 0 h 45"/>
                  <a:gd name="T96" fmla="*/ 34 w 34"/>
                  <a:gd name="T97" fmla="*/ 0 h 45"/>
                  <a:gd name="T98" fmla="*/ 34 w 34"/>
                  <a:gd name="T99" fmla="*/ 1 h 45"/>
                  <a:gd name="T100" fmla="*/ 34 w 34"/>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5">
                    <a:moveTo>
                      <a:pt x="34" y="43"/>
                    </a:moveTo>
                    <a:cubicBezTo>
                      <a:pt x="34" y="43"/>
                      <a:pt x="34" y="44"/>
                      <a:pt x="34" y="44"/>
                    </a:cubicBezTo>
                    <a:cubicBezTo>
                      <a:pt x="34" y="44"/>
                      <a:pt x="34" y="45"/>
                      <a:pt x="34" y="45"/>
                    </a:cubicBezTo>
                    <a:cubicBezTo>
                      <a:pt x="33" y="45"/>
                      <a:pt x="33" y="45"/>
                      <a:pt x="33" y="45"/>
                    </a:cubicBezTo>
                    <a:cubicBezTo>
                      <a:pt x="32" y="45"/>
                      <a:pt x="32" y="45"/>
                      <a:pt x="32" y="45"/>
                    </a:cubicBezTo>
                    <a:cubicBezTo>
                      <a:pt x="30" y="45"/>
                      <a:pt x="30" y="45"/>
                      <a:pt x="30" y="45"/>
                    </a:cubicBezTo>
                    <a:cubicBezTo>
                      <a:pt x="29" y="45"/>
                      <a:pt x="29" y="45"/>
                      <a:pt x="28" y="45"/>
                    </a:cubicBezTo>
                    <a:cubicBezTo>
                      <a:pt x="28" y="45"/>
                      <a:pt x="27" y="45"/>
                      <a:pt x="27" y="44"/>
                    </a:cubicBezTo>
                    <a:cubicBezTo>
                      <a:pt x="26" y="44"/>
                      <a:pt x="26" y="44"/>
                      <a:pt x="26" y="43"/>
                    </a:cubicBezTo>
                    <a:cubicBezTo>
                      <a:pt x="25" y="43"/>
                      <a:pt x="25" y="42"/>
                      <a:pt x="24" y="41"/>
                    </a:cubicBezTo>
                    <a:cubicBezTo>
                      <a:pt x="10" y="15"/>
                      <a:pt x="10" y="15"/>
                      <a:pt x="10" y="15"/>
                    </a:cubicBezTo>
                    <a:cubicBezTo>
                      <a:pt x="10" y="14"/>
                      <a:pt x="9" y="12"/>
                      <a:pt x="8" y="11"/>
                    </a:cubicBezTo>
                    <a:cubicBezTo>
                      <a:pt x="7" y="9"/>
                      <a:pt x="7" y="8"/>
                      <a:pt x="6" y="7"/>
                    </a:cubicBezTo>
                    <a:cubicBezTo>
                      <a:pt x="6" y="7"/>
                      <a:pt x="6" y="7"/>
                      <a:pt x="6" y="7"/>
                    </a:cubicBezTo>
                    <a:cubicBezTo>
                      <a:pt x="6" y="8"/>
                      <a:pt x="6" y="10"/>
                      <a:pt x="6" y="12"/>
                    </a:cubicBezTo>
                    <a:cubicBezTo>
                      <a:pt x="6" y="13"/>
                      <a:pt x="6" y="15"/>
                      <a:pt x="6" y="17"/>
                    </a:cubicBezTo>
                    <a:cubicBezTo>
                      <a:pt x="6" y="44"/>
                      <a:pt x="6" y="44"/>
                      <a:pt x="6" y="44"/>
                    </a:cubicBezTo>
                    <a:cubicBezTo>
                      <a:pt x="6" y="45"/>
                      <a:pt x="6" y="45"/>
                      <a:pt x="6" y="45"/>
                    </a:cubicBezTo>
                    <a:cubicBezTo>
                      <a:pt x="6" y="45"/>
                      <a:pt x="6" y="45"/>
                      <a:pt x="5" y="45"/>
                    </a:cubicBezTo>
                    <a:cubicBezTo>
                      <a:pt x="5" y="45"/>
                      <a:pt x="5" y="45"/>
                      <a:pt x="5" y="45"/>
                    </a:cubicBezTo>
                    <a:cubicBezTo>
                      <a:pt x="4" y="45"/>
                      <a:pt x="4" y="45"/>
                      <a:pt x="3" y="45"/>
                    </a:cubicBezTo>
                    <a:cubicBezTo>
                      <a:pt x="2" y="45"/>
                      <a:pt x="2" y="45"/>
                      <a:pt x="2" y="45"/>
                    </a:cubicBezTo>
                    <a:cubicBezTo>
                      <a:pt x="1" y="45"/>
                      <a:pt x="1" y="45"/>
                      <a:pt x="1" y="45"/>
                    </a:cubicBezTo>
                    <a:cubicBezTo>
                      <a:pt x="0" y="45"/>
                      <a:pt x="0" y="45"/>
                      <a:pt x="0" y="45"/>
                    </a:cubicBezTo>
                    <a:cubicBezTo>
                      <a:pt x="0" y="45"/>
                      <a:pt x="0" y="45"/>
                      <a:pt x="0" y="44"/>
                    </a:cubicBezTo>
                    <a:cubicBezTo>
                      <a:pt x="0" y="2"/>
                      <a:pt x="0" y="2"/>
                      <a:pt x="0" y="2"/>
                    </a:cubicBezTo>
                    <a:cubicBezTo>
                      <a:pt x="0" y="1"/>
                      <a:pt x="0" y="1"/>
                      <a:pt x="1" y="0"/>
                    </a:cubicBezTo>
                    <a:cubicBezTo>
                      <a:pt x="1" y="0"/>
                      <a:pt x="2" y="0"/>
                      <a:pt x="3" y="0"/>
                    </a:cubicBezTo>
                    <a:cubicBezTo>
                      <a:pt x="6" y="0"/>
                      <a:pt x="6" y="0"/>
                      <a:pt x="6" y="0"/>
                    </a:cubicBezTo>
                    <a:cubicBezTo>
                      <a:pt x="6" y="0"/>
                      <a:pt x="7" y="0"/>
                      <a:pt x="7" y="0"/>
                    </a:cubicBezTo>
                    <a:cubicBezTo>
                      <a:pt x="8" y="0"/>
                      <a:pt x="8" y="0"/>
                      <a:pt x="9" y="1"/>
                    </a:cubicBezTo>
                    <a:cubicBezTo>
                      <a:pt x="9" y="1"/>
                      <a:pt x="9" y="1"/>
                      <a:pt x="10" y="2"/>
                    </a:cubicBezTo>
                    <a:cubicBezTo>
                      <a:pt x="10" y="2"/>
                      <a:pt x="10" y="3"/>
                      <a:pt x="11" y="3"/>
                    </a:cubicBezTo>
                    <a:cubicBezTo>
                      <a:pt x="21" y="23"/>
                      <a:pt x="21" y="23"/>
                      <a:pt x="21" y="23"/>
                    </a:cubicBezTo>
                    <a:cubicBezTo>
                      <a:pt x="22" y="25"/>
                      <a:pt x="23" y="26"/>
                      <a:pt x="23" y="27"/>
                    </a:cubicBezTo>
                    <a:cubicBezTo>
                      <a:pt x="24" y="28"/>
                      <a:pt x="25" y="29"/>
                      <a:pt x="25" y="30"/>
                    </a:cubicBezTo>
                    <a:cubicBezTo>
                      <a:pt x="26" y="32"/>
                      <a:pt x="26" y="33"/>
                      <a:pt x="27" y="34"/>
                    </a:cubicBezTo>
                    <a:cubicBezTo>
                      <a:pt x="27" y="35"/>
                      <a:pt x="28" y="36"/>
                      <a:pt x="28" y="37"/>
                    </a:cubicBezTo>
                    <a:cubicBezTo>
                      <a:pt x="29" y="37"/>
                      <a:pt x="29" y="37"/>
                      <a:pt x="29" y="37"/>
                    </a:cubicBezTo>
                    <a:cubicBezTo>
                      <a:pt x="28" y="35"/>
                      <a:pt x="28" y="33"/>
                      <a:pt x="28" y="31"/>
                    </a:cubicBezTo>
                    <a:cubicBezTo>
                      <a:pt x="28" y="29"/>
                      <a:pt x="28" y="27"/>
                      <a:pt x="28" y="25"/>
                    </a:cubicBezTo>
                    <a:cubicBezTo>
                      <a:pt x="28" y="1"/>
                      <a:pt x="28" y="1"/>
                      <a:pt x="28" y="1"/>
                    </a:cubicBezTo>
                    <a:cubicBezTo>
                      <a:pt x="28" y="1"/>
                      <a:pt x="28" y="0"/>
                      <a:pt x="29" y="0"/>
                    </a:cubicBezTo>
                    <a:cubicBezTo>
                      <a:pt x="29" y="0"/>
                      <a:pt x="29" y="0"/>
                      <a:pt x="29" y="0"/>
                    </a:cubicBezTo>
                    <a:cubicBezTo>
                      <a:pt x="29" y="0"/>
                      <a:pt x="30" y="0"/>
                      <a:pt x="30" y="0"/>
                    </a:cubicBezTo>
                    <a:cubicBezTo>
                      <a:pt x="30" y="0"/>
                      <a:pt x="31" y="0"/>
                      <a:pt x="31" y="0"/>
                    </a:cubicBezTo>
                    <a:cubicBezTo>
                      <a:pt x="32" y="0"/>
                      <a:pt x="33" y="0"/>
                      <a:pt x="33" y="0"/>
                    </a:cubicBezTo>
                    <a:cubicBezTo>
                      <a:pt x="33" y="0"/>
                      <a:pt x="34" y="0"/>
                      <a:pt x="34" y="0"/>
                    </a:cubicBezTo>
                    <a:cubicBezTo>
                      <a:pt x="34" y="0"/>
                      <a:pt x="34" y="0"/>
                      <a:pt x="34" y="0"/>
                    </a:cubicBezTo>
                    <a:cubicBezTo>
                      <a:pt x="34" y="0"/>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9" name="Freeform 748">
                <a:extLst>
                  <a:ext uri="{FF2B5EF4-FFF2-40B4-BE49-F238E27FC236}">
                    <a16:creationId xmlns:a16="http://schemas.microsoft.com/office/drawing/2014/main" id="{559C63FE-16FE-4EB8-84E7-1E4B300D00C2}"/>
                  </a:ext>
                </a:extLst>
              </p:cNvPr>
              <p:cNvSpPr>
                <a:spLocks noEditPoints="1"/>
              </p:cNvSpPr>
              <p:nvPr userDrawn="1"/>
            </p:nvSpPr>
            <p:spPr bwMode="auto">
              <a:xfrm>
                <a:off x="4171" y="2100"/>
                <a:ext cx="26" cy="34"/>
              </a:xfrm>
              <a:custGeom>
                <a:avLst/>
                <a:gdLst>
                  <a:gd name="T0" fmla="*/ 35 w 35"/>
                  <a:gd name="T1" fmla="*/ 22 h 45"/>
                  <a:gd name="T2" fmla="*/ 33 w 35"/>
                  <a:gd name="T3" fmla="*/ 32 h 45"/>
                  <a:gd name="T4" fmla="*/ 29 w 35"/>
                  <a:gd name="T5" fmla="*/ 39 h 45"/>
                  <a:gd name="T6" fmla="*/ 21 w 35"/>
                  <a:gd name="T7" fmla="*/ 44 h 45"/>
                  <a:gd name="T8" fmla="*/ 11 w 35"/>
                  <a:gd name="T9" fmla="*/ 45 h 45"/>
                  <a:gd name="T10" fmla="*/ 2 w 35"/>
                  <a:gd name="T11" fmla="*/ 45 h 45"/>
                  <a:gd name="T12" fmla="*/ 0 w 35"/>
                  <a:gd name="T13" fmla="*/ 45 h 45"/>
                  <a:gd name="T14" fmla="*/ 0 w 35"/>
                  <a:gd name="T15" fmla="*/ 43 h 45"/>
                  <a:gd name="T16" fmla="*/ 0 w 35"/>
                  <a:gd name="T17" fmla="*/ 2 h 45"/>
                  <a:gd name="T18" fmla="*/ 0 w 35"/>
                  <a:gd name="T19" fmla="*/ 0 h 45"/>
                  <a:gd name="T20" fmla="*/ 2 w 35"/>
                  <a:gd name="T21" fmla="*/ 0 h 45"/>
                  <a:gd name="T22" fmla="*/ 12 w 35"/>
                  <a:gd name="T23" fmla="*/ 0 h 45"/>
                  <a:gd name="T24" fmla="*/ 22 w 35"/>
                  <a:gd name="T25" fmla="*/ 1 h 45"/>
                  <a:gd name="T26" fmla="*/ 29 w 35"/>
                  <a:gd name="T27" fmla="*/ 6 h 45"/>
                  <a:gd name="T28" fmla="*/ 33 w 35"/>
                  <a:gd name="T29" fmla="*/ 13 h 45"/>
                  <a:gd name="T30" fmla="*/ 35 w 35"/>
                  <a:gd name="T31" fmla="*/ 22 h 45"/>
                  <a:gd name="T32" fmla="*/ 28 w 35"/>
                  <a:gd name="T33" fmla="*/ 22 h 45"/>
                  <a:gd name="T34" fmla="*/ 27 w 35"/>
                  <a:gd name="T35" fmla="*/ 15 h 45"/>
                  <a:gd name="T36" fmla="*/ 24 w 35"/>
                  <a:gd name="T37" fmla="*/ 10 h 45"/>
                  <a:gd name="T38" fmla="*/ 19 w 35"/>
                  <a:gd name="T39" fmla="*/ 6 h 45"/>
                  <a:gd name="T40" fmla="*/ 12 w 35"/>
                  <a:gd name="T41" fmla="*/ 5 h 45"/>
                  <a:gd name="T42" fmla="*/ 6 w 35"/>
                  <a:gd name="T43" fmla="*/ 5 h 45"/>
                  <a:gd name="T44" fmla="*/ 6 w 35"/>
                  <a:gd name="T45" fmla="*/ 40 h 45"/>
                  <a:gd name="T46" fmla="*/ 12 w 35"/>
                  <a:gd name="T47" fmla="*/ 40 h 45"/>
                  <a:gd name="T48" fmla="*/ 19 w 35"/>
                  <a:gd name="T49" fmla="*/ 39 h 45"/>
                  <a:gd name="T50" fmla="*/ 24 w 35"/>
                  <a:gd name="T51" fmla="*/ 36 h 45"/>
                  <a:gd name="T52" fmla="*/ 27 w 35"/>
                  <a:gd name="T53" fmla="*/ 30 h 45"/>
                  <a:gd name="T54" fmla="*/ 28 w 35"/>
                  <a:gd name="T5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5">
                    <a:moveTo>
                      <a:pt x="35" y="22"/>
                    </a:moveTo>
                    <a:cubicBezTo>
                      <a:pt x="35" y="26"/>
                      <a:pt x="34" y="29"/>
                      <a:pt x="33" y="32"/>
                    </a:cubicBezTo>
                    <a:cubicBezTo>
                      <a:pt x="32" y="35"/>
                      <a:pt x="31" y="38"/>
                      <a:pt x="29" y="39"/>
                    </a:cubicBezTo>
                    <a:cubicBezTo>
                      <a:pt x="27" y="41"/>
                      <a:pt x="24" y="43"/>
                      <a:pt x="21" y="44"/>
                    </a:cubicBezTo>
                    <a:cubicBezTo>
                      <a:pt x="19" y="45"/>
                      <a:pt x="15" y="45"/>
                      <a:pt x="11" y="45"/>
                    </a:cubicBezTo>
                    <a:cubicBezTo>
                      <a:pt x="2" y="45"/>
                      <a:pt x="2" y="45"/>
                      <a:pt x="2" y="45"/>
                    </a:cubicBezTo>
                    <a:cubicBezTo>
                      <a:pt x="1" y="45"/>
                      <a:pt x="1" y="45"/>
                      <a:pt x="0" y="45"/>
                    </a:cubicBezTo>
                    <a:cubicBezTo>
                      <a:pt x="0" y="44"/>
                      <a:pt x="0" y="44"/>
                      <a:pt x="0" y="43"/>
                    </a:cubicBezTo>
                    <a:cubicBezTo>
                      <a:pt x="0" y="2"/>
                      <a:pt x="0" y="2"/>
                      <a:pt x="0" y="2"/>
                    </a:cubicBezTo>
                    <a:cubicBezTo>
                      <a:pt x="0" y="1"/>
                      <a:pt x="0" y="1"/>
                      <a:pt x="0" y="0"/>
                    </a:cubicBezTo>
                    <a:cubicBezTo>
                      <a:pt x="1" y="0"/>
                      <a:pt x="1" y="0"/>
                      <a:pt x="2" y="0"/>
                    </a:cubicBezTo>
                    <a:cubicBezTo>
                      <a:pt x="12" y="0"/>
                      <a:pt x="12" y="0"/>
                      <a:pt x="12" y="0"/>
                    </a:cubicBezTo>
                    <a:cubicBezTo>
                      <a:pt x="16" y="0"/>
                      <a:pt x="19" y="0"/>
                      <a:pt x="22" y="1"/>
                    </a:cubicBezTo>
                    <a:cubicBezTo>
                      <a:pt x="25" y="2"/>
                      <a:pt x="27" y="4"/>
                      <a:pt x="29" y="6"/>
                    </a:cubicBezTo>
                    <a:cubicBezTo>
                      <a:pt x="31" y="8"/>
                      <a:pt x="32" y="10"/>
                      <a:pt x="33" y="13"/>
                    </a:cubicBezTo>
                    <a:cubicBezTo>
                      <a:pt x="34" y="15"/>
                      <a:pt x="35" y="18"/>
                      <a:pt x="35" y="22"/>
                    </a:cubicBezTo>
                    <a:close/>
                    <a:moveTo>
                      <a:pt x="28" y="22"/>
                    </a:moveTo>
                    <a:cubicBezTo>
                      <a:pt x="28" y="20"/>
                      <a:pt x="28" y="17"/>
                      <a:pt x="27" y="15"/>
                    </a:cubicBezTo>
                    <a:cubicBezTo>
                      <a:pt x="27" y="13"/>
                      <a:pt x="26" y="11"/>
                      <a:pt x="24" y="10"/>
                    </a:cubicBezTo>
                    <a:cubicBezTo>
                      <a:pt x="23" y="8"/>
                      <a:pt x="21" y="7"/>
                      <a:pt x="19" y="6"/>
                    </a:cubicBezTo>
                    <a:cubicBezTo>
                      <a:pt x="17" y="5"/>
                      <a:pt x="15" y="5"/>
                      <a:pt x="12" y="5"/>
                    </a:cubicBezTo>
                    <a:cubicBezTo>
                      <a:pt x="6" y="5"/>
                      <a:pt x="6" y="5"/>
                      <a:pt x="6" y="5"/>
                    </a:cubicBezTo>
                    <a:cubicBezTo>
                      <a:pt x="6" y="40"/>
                      <a:pt x="6" y="40"/>
                      <a:pt x="6" y="40"/>
                    </a:cubicBezTo>
                    <a:cubicBezTo>
                      <a:pt x="12" y="40"/>
                      <a:pt x="12" y="40"/>
                      <a:pt x="12" y="40"/>
                    </a:cubicBezTo>
                    <a:cubicBezTo>
                      <a:pt x="15" y="40"/>
                      <a:pt x="17" y="40"/>
                      <a:pt x="19" y="39"/>
                    </a:cubicBezTo>
                    <a:cubicBezTo>
                      <a:pt x="21" y="38"/>
                      <a:pt x="23" y="37"/>
                      <a:pt x="24" y="36"/>
                    </a:cubicBezTo>
                    <a:cubicBezTo>
                      <a:pt x="25" y="34"/>
                      <a:pt x="26" y="32"/>
                      <a:pt x="27" y="30"/>
                    </a:cubicBezTo>
                    <a:cubicBezTo>
                      <a:pt x="28" y="28"/>
                      <a:pt x="28" y="25"/>
                      <a:pt x="28"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0" name="Freeform 749">
                <a:extLst>
                  <a:ext uri="{FF2B5EF4-FFF2-40B4-BE49-F238E27FC236}">
                    <a16:creationId xmlns:a16="http://schemas.microsoft.com/office/drawing/2014/main" id="{8DA0F19A-BD29-4DE2-A157-AFA1B16A6BA7}"/>
                  </a:ext>
                </a:extLst>
              </p:cNvPr>
              <p:cNvSpPr>
                <a:spLocks noEditPoints="1"/>
              </p:cNvSpPr>
              <p:nvPr userDrawn="1"/>
            </p:nvSpPr>
            <p:spPr bwMode="auto">
              <a:xfrm>
                <a:off x="7093" y="1289"/>
                <a:ext cx="24" cy="34"/>
              </a:xfrm>
              <a:custGeom>
                <a:avLst/>
                <a:gdLst>
                  <a:gd name="T0" fmla="*/ 31 w 31"/>
                  <a:gd name="T1" fmla="*/ 45 h 46"/>
                  <a:gd name="T2" fmla="*/ 30 w 31"/>
                  <a:gd name="T3" fmla="*/ 45 h 46"/>
                  <a:gd name="T4" fmla="*/ 30 w 31"/>
                  <a:gd name="T5" fmla="*/ 46 h 46"/>
                  <a:gd name="T6" fmla="*/ 29 w 31"/>
                  <a:gd name="T7" fmla="*/ 46 h 46"/>
                  <a:gd name="T8" fmla="*/ 27 w 31"/>
                  <a:gd name="T9" fmla="*/ 46 h 46"/>
                  <a:gd name="T10" fmla="*/ 26 w 31"/>
                  <a:gd name="T11" fmla="*/ 46 h 46"/>
                  <a:gd name="T12" fmla="*/ 25 w 31"/>
                  <a:gd name="T13" fmla="*/ 46 h 46"/>
                  <a:gd name="T14" fmla="*/ 24 w 31"/>
                  <a:gd name="T15" fmla="*/ 45 h 46"/>
                  <a:gd name="T16" fmla="*/ 24 w 31"/>
                  <a:gd name="T17" fmla="*/ 44 h 46"/>
                  <a:gd name="T18" fmla="*/ 20 w 31"/>
                  <a:gd name="T19" fmla="*/ 34 h 46"/>
                  <a:gd name="T20" fmla="*/ 18 w 31"/>
                  <a:gd name="T21" fmla="*/ 30 h 46"/>
                  <a:gd name="T22" fmla="*/ 16 w 31"/>
                  <a:gd name="T23" fmla="*/ 28 h 46"/>
                  <a:gd name="T24" fmla="*/ 14 w 31"/>
                  <a:gd name="T25" fmla="*/ 26 h 46"/>
                  <a:gd name="T26" fmla="*/ 10 w 31"/>
                  <a:gd name="T27" fmla="*/ 25 h 46"/>
                  <a:gd name="T28" fmla="*/ 6 w 31"/>
                  <a:gd name="T29" fmla="*/ 25 h 46"/>
                  <a:gd name="T30" fmla="*/ 6 w 31"/>
                  <a:gd name="T31" fmla="*/ 45 h 46"/>
                  <a:gd name="T32" fmla="*/ 6 w 31"/>
                  <a:gd name="T33" fmla="*/ 45 h 46"/>
                  <a:gd name="T34" fmla="*/ 6 w 31"/>
                  <a:gd name="T35" fmla="*/ 46 h 46"/>
                  <a:gd name="T36" fmla="*/ 5 w 31"/>
                  <a:gd name="T37" fmla="*/ 46 h 46"/>
                  <a:gd name="T38" fmla="*/ 3 w 31"/>
                  <a:gd name="T39" fmla="*/ 46 h 46"/>
                  <a:gd name="T40" fmla="*/ 2 w 31"/>
                  <a:gd name="T41" fmla="*/ 46 h 46"/>
                  <a:gd name="T42" fmla="*/ 1 w 31"/>
                  <a:gd name="T43" fmla="*/ 46 h 46"/>
                  <a:gd name="T44" fmla="*/ 0 w 31"/>
                  <a:gd name="T45" fmla="*/ 45 h 46"/>
                  <a:gd name="T46" fmla="*/ 0 w 31"/>
                  <a:gd name="T47" fmla="*/ 45 h 46"/>
                  <a:gd name="T48" fmla="*/ 0 w 31"/>
                  <a:gd name="T49" fmla="*/ 3 h 46"/>
                  <a:gd name="T50" fmla="*/ 1 w 31"/>
                  <a:gd name="T51" fmla="*/ 1 h 46"/>
                  <a:gd name="T52" fmla="*/ 3 w 31"/>
                  <a:gd name="T53" fmla="*/ 0 h 46"/>
                  <a:gd name="T54" fmla="*/ 12 w 31"/>
                  <a:gd name="T55" fmla="*/ 0 h 46"/>
                  <a:gd name="T56" fmla="*/ 15 w 31"/>
                  <a:gd name="T57" fmla="*/ 0 h 46"/>
                  <a:gd name="T58" fmla="*/ 17 w 31"/>
                  <a:gd name="T59" fmla="*/ 0 h 46"/>
                  <a:gd name="T60" fmla="*/ 22 w 31"/>
                  <a:gd name="T61" fmla="*/ 2 h 46"/>
                  <a:gd name="T62" fmla="*/ 25 w 31"/>
                  <a:gd name="T63" fmla="*/ 4 h 46"/>
                  <a:gd name="T64" fmla="*/ 27 w 31"/>
                  <a:gd name="T65" fmla="*/ 8 h 46"/>
                  <a:gd name="T66" fmla="*/ 28 w 31"/>
                  <a:gd name="T67" fmla="*/ 12 h 46"/>
                  <a:gd name="T68" fmla="*/ 27 w 31"/>
                  <a:gd name="T69" fmla="*/ 16 h 46"/>
                  <a:gd name="T70" fmla="*/ 26 w 31"/>
                  <a:gd name="T71" fmla="*/ 19 h 46"/>
                  <a:gd name="T72" fmla="*/ 23 w 31"/>
                  <a:gd name="T73" fmla="*/ 22 h 46"/>
                  <a:gd name="T74" fmla="*/ 19 w 31"/>
                  <a:gd name="T75" fmla="*/ 24 h 46"/>
                  <a:gd name="T76" fmla="*/ 21 w 31"/>
                  <a:gd name="T77" fmla="*/ 25 h 46"/>
                  <a:gd name="T78" fmla="*/ 23 w 31"/>
                  <a:gd name="T79" fmla="*/ 27 h 46"/>
                  <a:gd name="T80" fmla="*/ 24 w 31"/>
                  <a:gd name="T81" fmla="*/ 29 h 46"/>
                  <a:gd name="T82" fmla="*/ 26 w 31"/>
                  <a:gd name="T83" fmla="*/ 32 h 46"/>
                  <a:gd name="T84" fmla="*/ 30 w 31"/>
                  <a:gd name="T85" fmla="*/ 42 h 46"/>
                  <a:gd name="T86" fmla="*/ 30 w 31"/>
                  <a:gd name="T87" fmla="*/ 44 h 46"/>
                  <a:gd name="T88" fmla="*/ 31 w 31"/>
                  <a:gd name="T89" fmla="*/ 45 h 46"/>
                  <a:gd name="T90" fmla="*/ 21 w 31"/>
                  <a:gd name="T91" fmla="*/ 13 h 46"/>
                  <a:gd name="T92" fmla="*/ 20 w 31"/>
                  <a:gd name="T93" fmla="*/ 8 h 46"/>
                  <a:gd name="T94" fmla="*/ 16 w 31"/>
                  <a:gd name="T95" fmla="*/ 6 h 46"/>
                  <a:gd name="T96" fmla="*/ 14 w 31"/>
                  <a:gd name="T97" fmla="*/ 5 h 46"/>
                  <a:gd name="T98" fmla="*/ 11 w 31"/>
                  <a:gd name="T99" fmla="*/ 5 h 46"/>
                  <a:gd name="T100" fmla="*/ 6 w 31"/>
                  <a:gd name="T101" fmla="*/ 5 h 46"/>
                  <a:gd name="T102" fmla="*/ 6 w 31"/>
                  <a:gd name="T103" fmla="*/ 20 h 46"/>
                  <a:gd name="T104" fmla="*/ 12 w 31"/>
                  <a:gd name="T105" fmla="*/ 20 h 46"/>
                  <a:gd name="T106" fmla="*/ 16 w 31"/>
                  <a:gd name="T107" fmla="*/ 20 h 46"/>
                  <a:gd name="T108" fmla="*/ 19 w 31"/>
                  <a:gd name="T109" fmla="*/ 18 h 46"/>
                  <a:gd name="T110" fmla="*/ 21 w 31"/>
                  <a:gd name="T111" fmla="*/ 16 h 46"/>
                  <a:gd name="T112" fmla="*/ 21 w 31"/>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46">
                    <a:moveTo>
                      <a:pt x="31" y="45"/>
                    </a:moveTo>
                    <a:cubicBezTo>
                      <a:pt x="31" y="45"/>
                      <a:pt x="31" y="45"/>
                      <a:pt x="30" y="45"/>
                    </a:cubicBezTo>
                    <a:cubicBezTo>
                      <a:pt x="30" y="45"/>
                      <a:pt x="30" y="45"/>
                      <a:pt x="30" y="46"/>
                    </a:cubicBezTo>
                    <a:cubicBezTo>
                      <a:pt x="30" y="46"/>
                      <a:pt x="29" y="46"/>
                      <a:pt x="29" y="46"/>
                    </a:cubicBezTo>
                    <a:cubicBezTo>
                      <a:pt x="29" y="46"/>
                      <a:pt x="28" y="46"/>
                      <a:pt x="27" y="46"/>
                    </a:cubicBezTo>
                    <a:cubicBezTo>
                      <a:pt x="27" y="46"/>
                      <a:pt x="26" y="46"/>
                      <a:pt x="26" y="46"/>
                    </a:cubicBezTo>
                    <a:cubicBezTo>
                      <a:pt x="25" y="46"/>
                      <a:pt x="25" y="46"/>
                      <a:pt x="25" y="46"/>
                    </a:cubicBezTo>
                    <a:cubicBezTo>
                      <a:pt x="25" y="45"/>
                      <a:pt x="25" y="45"/>
                      <a:pt x="24" y="45"/>
                    </a:cubicBezTo>
                    <a:cubicBezTo>
                      <a:pt x="24" y="45"/>
                      <a:pt x="24" y="45"/>
                      <a:pt x="24" y="44"/>
                    </a:cubicBezTo>
                    <a:cubicBezTo>
                      <a:pt x="20" y="34"/>
                      <a:pt x="20" y="34"/>
                      <a:pt x="20" y="34"/>
                    </a:cubicBezTo>
                    <a:cubicBezTo>
                      <a:pt x="19" y="32"/>
                      <a:pt x="19" y="31"/>
                      <a:pt x="18" y="30"/>
                    </a:cubicBezTo>
                    <a:cubicBezTo>
                      <a:pt x="18" y="29"/>
                      <a:pt x="17" y="28"/>
                      <a:pt x="16" y="28"/>
                    </a:cubicBezTo>
                    <a:cubicBezTo>
                      <a:pt x="16" y="27"/>
                      <a:pt x="15" y="26"/>
                      <a:pt x="14" y="26"/>
                    </a:cubicBezTo>
                    <a:cubicBezTo>
                      <a:pt x="13" y="26"/>
                      <a:pt x="12" y="25"/>
                      <a:pt x="10" y="25"/>
                    </a:cubicBezTo>
                    <a:cubicBezTo>
                      <a:pt x="6" y="25"/>
                      <a:pt x="6" y="25"/>
                      <a:pt x="6" y="25"/>
                    </a:cubicBezTo>
                    <a:cubicBezTo>
                      <a:pt x="6" y="45"/>
                      <a:pt x="6" y="45"/>
                      <a:pt x="6" y="45"/>
                    </a:cubicBezTo>
                    <a:cubicBezTo>
                      <a:pt x="6" y="45"/>
                      <a:pt x="6" y="45"/>
                      <a:pt x="6" y="45"/>
                    </a:cubicBezTo>
                    <a:cubicBezTo>
                      <a:pt x="6" y="45"/>
                      <a:pt x="6" y="45"/>
                      <a:pt x="6" y="46"/>
                    </a:cubicBezTo>
                    <a:cubicBezTo>
                      <a:pt x="5" y="46"/>
                      <a:pt x="5" y="46"/>
                      <a:pt x="5" y="46"/>
                    </a:cubicBezTo>
                    <a:cubicBezTo>
                      <a:pt x="4" y="46"/>
                      <a:pt x="4" y="46"/>
                      <a:pt x="3" y="46"/>
                    </a:cubicBezTo>
                    <a:cubicBezTo>
                      <a:pt x="3" y="46"/>
                      <a:pt x="2" y="46"/>
                      <a:pt x="2" y="46"/>
                    </a:cubicBezTo>
                    <a:cubicBezTo>
                      <a:pt x="1" y="46"/>
                      <a:pt x="1" y="46"/>
                      <a:pt x="1" y="46"/>
                    </a:cubicBezTo>
                    <a:cubicBezTo>
                      <a:pt x="1" y="45"/>
                      <a:pt x="0" y="45"/>
                      <a:pt x="0" y="45"/>
                    </a:cubicBezTo>
                    <a:cubicBezTo>
                      <a:pt x="0" y="45"/>
                      <a:pt x="0" y="45"/>
                      <a:pt x="0" y="45"/>
                    </a:cubicBezTo>
                    <a:cubicBezTo>
                      <a:pt x="0" y="3"/>
                      <a:pt x="0" y="3"/>
                      <a:pt x="0" y="3"/>
                    </a:cubicBezTo>
                    <a:cubicBezTo>
                      <a:pt x="0" y="2"/>
                      <a:pt x="0" y="1"/>
                      <a:pt x="1" y="1"/>
                    </a:cubicBezTo>
                    <a:cubicBezTo>
                      <a:pt x="1" y="0"/>
                      <a:pt x="2" y="0"/>
                      <a:pt x="3" y="0"/>
                    </a:cubicBezTo>
                    <a:cubicBezTo>
                      <a:pt x="12" y="0"/>
                      <a:pt x="12" y="0"/>
                      <a:pt x="12" y="0"/>
                    </a:cubicBezTo>
                    <a:cubicBezTo>
                      <a:pt x="13" y="0"/>
                      <a:pt x="14" y="0"/>
                      <a:pt x="15" y="0"/>
                    </a:cubicBezTo>
                    <a:cubicBezTo>
                      <a:pt x="16" y="0"/>
                      <a:pt x="16" y="0"/>
                      <a:pt x="17" y="0"/>
                    </a:cubicBezTo>
                    <a:cubicBezTo>
                      <a:pt x="19" y="1"/>
                      <a:pt x="20" y="1"/>
                      <a:pt x="22" y="2"/>
                    </a:cubicBezTo>
                    <a:cubicBezTo>
                      <a:pt x="23" y="3"/>
                      <a:pt x="24" y="3"/>
                      <a:pt x="25" y="4"/>
                    </a:cubicBezTo>
                    <a:cubicBezTo>
                      <a:pt x="26" y="5"/>
                      <a:pt x="27" y="7"/>
                      <a:pt x="27" y="8"/>
                    </a:cubicBezTo>
                    <a:cubicBezTo>
                      <a:pt x="28" y="9"/>
                      <a:pt x="28" y="11"/>
                      <a:pt x="28" y="12"/>
                    </a:cubicBezTo>
                    <a:cubicBezTo>
                      <a:pt x="28" y="14"/>
                      <a:pt x="28" y="15"/>
                      <a:pt x="27" y="16"/>
                    </a:cubicBezTo>
                    <a:cubicBezTo>
                      <a:pt x="27" y="17"/>
                      <a:pt x="26" y="19"/>
                      <a:pt x="26" y="19"/>
                    </a:cubicBezTo>
                    <a:cubicBezTo>
                      <a:pt x="25" y="20"/>
                      <a:pt x="24" y="21"/>
                      <a:pt x="23" y="22"/>
                    </a:cubicBezTo>
                    <a:cubicBezTo>
                      <a:pt x="22" y="23"/>
                      <a:pt x="20" y="23"/>
                      <a:pt x="19" y="24"/>
                    </a:cubicBezTo>
                    <a:cubicBezTo>
                      <a:pt x="20" y="24"/>
                      <a:pt x="21" y="24"/>
                      <a:pt x="21" y="25"/>
                    </a:cubicBezTo>
                    <a:cubicBezTo>
                      <a:pt x="22" y="25"/>
                      <a:pt x="22" y="26"/>
                      <a:pt x="23" y="27"/>
                    </a:cubicBezTo>
                    <a:cubicBezTo>
                      <a:pt x="23" y="27"/>
                      <a:pt x="24" y="28"/>
                      <a:pt x="24" y="29"/>
                    </a:cubicBezTo>
                    <a:cubicBezTo>
                      <a:pt x="25" y="30"/>
                      <a:pt x="25" y="31"/>
                      <a:pt x="26" y="32"/>
                    </a:cubicBezTo>
                    <a:cubicBezTo>
                      <a:pt x="30" y="42"/>
                      <a:pt x="30" y="42"/>
                      <a:pt x="30" y="42"/>
                    </a:cubicBezTo>
                    <a:cubicBezTo>
                      <a:pt x="30" y="43"/>
                      <a:pt x="30" y="44"/>
                      <a:pt x="30" y="44"/>
                    </a:cubicBezTo>
                    <a:cubicBezTo>
                      <a:pt x="31" y="44"/>
                      <a:pt x="31" y="45"/>
                      <a:pt x="31" y="45"/>
                    </a:cubicBezTo>
                    <a:close/>
                    <a:moveTo>
                      <a:pt x="21" y="13"/>
                    </a:moveTo>
                    <a:cubicBezTo>
                      <a:pt x="21" y="11"/>
                      <a:pt x="21" y="9"/>
                      <a:pt x="20" y="8"/>
                    </a:cubicBezTo>
                    <a:cubicBezTo>
                      <a:pt x="20" y="7"/>
                      <a:pt x="18" y="6"/>
                      <a:pt x="16" y="6"/>
                    </a:cubicBezTo>
                    <a:cubicBezTo>
                      <a:pt x="16" y="5"/>
                      <a:pt x="15" y="5"/>
                      <a:pt x="14" y="5"/>
                    </a:cubicBezTo>
                    <a:cubicBezTo>
                      <a:pt x="14" y="5"/>
                      <a:pt x="13" y="5"/>
                      <a:pt x="11" y="5"/>
                    </a:cubicBezTo>
                    <a:cubicBezTo>
                      <a:pt x="6" y="5"/>
                      <a:pt x="6" y="5"/>
                      <a:pt x="6" y="5"/>
                    </a:cubicBezTo>
                    <a:cubicBezTo>
                      <a:pt x="6" y="20"/>
                      <a:pt x="6" y="20"/>
                      <a:pt x="6" y="20"/>
                    </a:cubicBezTo>
                    <a:cubicBezTo>
                      <a:pt x="12" y="20"/>
                      <a:pt x="12" y="20"/>
                      <a:pt x="12" y="20"/>
                    </a:cubicBezTo>
                    <a:cubicBezTo>
                      <a:pt x="14" y="20"/>
                      <a:pt x="15" y="20"/>
                      <a:pt x="16" y="20"/>
                    </a:cubicBezTo>
                    <a:cubicBezTo>
                      <a:pt x="18" y="20"/>
                      <a:pt x="18" y="19"/>
                      <a:pt x="19" y="18"/>
                    </a:cubicBezTo>
                    <a:cubicBezTo>
                      <a:pt x="20" y="18"/>
                      <a:pt x="21" y="17"/>
                      <a:pt x="21"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1" name="Freeform 750">
                <a:extLst>
                  <a:ext uri="{FF2B5EF4-FFF2-40B4-BE49-F238E27FC236}">
                    <a16:creationId xmlns:a16="http://schemas.microsoft.com/office/drawing/2014/main" id="{93FD883E-61D8-45F4-B246-C052A3A76D4E}"/>
                  </a:ext>
                </a:extLst>
              </p:cNvPr>
              <p:cNvSpPr>
                <a:spLocks/>
              </p:cNvSpPr>
              <p:nvPr userDrawn="1"/>
            </p:nvSpPr>
            <p:spPr bwMode="auto">
              <a:xfrm>
                <a:off x="7123" y="1289"/>
                <a:ext cx="26" cy="34"/>
              </a:xfrm>
              <a:custGeom>
                <a:avLst/>
                <a:gdLst>
                  <a:gd name="T0" fmla="*/ 35 w 35"/>
                  <a:gd name="T1" fmla="*/ 29 h 46"/>
                  <a:gd name="T2" fmla="*/ 33 w 35"/>
                  <a:gd name="T3" fmla="*/ 36 h 46"/>
                  <a:gd name="T4" fmla="*/ 30 w 35"/>
                  <a:gd name="T5" fmla="*/ 42 h 46"/>
                  <a:gd name="T6" fmla="*/ 24 w 35"/>
                  <a:gd name="T7" fmla="*/ 45 h 46"/>
                  <a:gd name="T8" fmla="*/ 17 w 35"/>
                  <a:gd name="T9" fmla="*/ 46 h 46"/>
                  <a:gd name="T10" fmla="*/ 10 w 35"/>
                  <a:gd name="T11" fmla="*/ 45 h 46"/>
                  <a:gd name="T12" fmla="*/ 5 w 35"/>
                  <a:gd name="T13" fmla="*/ 42 h 46"/>
                  <a:gd name="T14" fmla="*/ 1 w 35"/>
                  <a:gd name="T15" fmla="*/ 37 h 46"/>
                  <a:gd name="T16" fmla="*/ 0 w 35"/>
                  <a:gd name="T17" fmla="*/ 29 h 46"/>
                  <a:gd name="T18" fmla="*/ 0 w 35"/>
                  <a:gd name="T19" fmla="*/ 1 h 46"/>
                  <a:gd name="T20" fmla="*/ 0 w 35"/>
                  <a:gd name="T21" fmla="*/ 1 h 46"/>
                  <a:gd name="T22" fmla="*/ 1 w 35"/>
                  <a:gd name="T23" fmla="*/ 0 h 46"/>
                  <a:gd name="T24" fmla="*/ 2 w 35"/>
                  <a:gd name="T25" fmla="*/ 0 h 46"/>
                  <a:gd name="T26" fmla="*/ 3 w 35"/>
                  <a:gd name="T27" fmla="*/ 0 h 46"/>
                  <a:gd name="T28" fmla="*/ 5 w 35"/>
                  <a:gd name="T29" fmla="*/ 0 h 46"/>
                  <a:gd name="T30" fmla="*/ 6 w 35"/>
                  <a:gd name="T31" fmla="*/ 0 h 46"/>
                  <a:gd name="T32" fmla="*/ 6 w 35"/>
                  <a:gd name="T33" fmla="*/ 1 h 46"/>
                  <a:gd name="T34" fmla="*/ 6 w 35"/>
                  <a:gd name="T35" fmla="*/ 1 h 46"/>
                  <a:gd name="T36" fmla="*/ 6 w 35"/>
                  <a:gd name="T37" fmla="*/ 29 h 46"/>
                  <a:gd name="T38" fmla="*/ 7 w 35"/>
                  <a:gd name="T39" fmla="*/ 34 h 46"/>
                  <a:gd name="T40" fmla="*/ 9 w 35"/>
                  <a:gd name="T41" fmla="*/ 38 h 46"/>
                  <a:gd name="T42" fmla="*/ 13 w 35"/>
                  <a:gd name="T43" fmla="*/ 40 h 46"/>
                  <a:gd name="T44" fmla="*/ 17 w 35"/>
                  <a:gd name="T45" fmla="*/ 41 h 46"/>
                  <a:gd name="T46" fmla="*/ 22 w 35"/>
                  <a:gd name="T47" fmla="*/ 40 h 46"/>
                  <a:gd name="T48" fmla="*/ 26 w 35"/>
                  <a:gd name="T49" fmla="*/ 38 h 46"/>
                  <a:gd name="T50" fmla="*/ 28 w 35"/>
                  <a:gd name="T51" fmla="*/ 34 h 46"/>
                  <a:gd name="T52" fmla="*/ 29 w 35"/>
                  <a:gd name="T53" fmla="*/ 29 h 46"/>
                  <a:gd name="T54" fmla="*/ 29 w 35"/>
                  <a:gd name="T55" fmla="*/ 1 h 46"/>
                  <a:gd name="T56" fmla="*/ 29 w 35"/>
                  <a:gd name="T57" fmla="*/ 1 h 46"/>
                  <a:gd name="T58" fmla="*/ 29 w 35"/>
                  <a:gd name="T59" fmla="*/ 0 h 46"/>
                  <a:gd name="T60" fmla="*/ 30 w 35"/>
                  <a:gd name="T61" fmla="*/ 0 h 46"/>
                  <a:gd name="T62" fmla="*/ 32 w 35"/>
                  <a:gd name="T63" fmla="*/ 0 h 46"/>
                  <a:gd name="T64" fmla="*/ 33 w 35"/>
                  <a:gd name="T65" fmla="*/ 0 h 46"/>
                  <a:gd name="T66" fmla="*/ 34 w 35"/>
                  <a:gd name="T67" fmla="*/ 0 h 46"/>
                  <a:gd name="T68" fmla="*/ 34 w 35"/>
                  <a:gd name="T69" fmla="*/ 1 h 46"/>
                  <a:gd name="T70" fmla="*/ 35 w 35"/>
                  <a:gd name="T71" fmla="*/ 1 h 46"/>
                  <a:gd name="T72" fmla="*/ 35 w 35"/>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46">
                    <a:moveTo>
                      <a:pt x="35" y="29"/>
                    </a:moveTo>
                    <a:cubicBezTo>
                      <a:pt x="35" y="32"/>
                      <a:pt x="34" y="34"/>
                      <a:pt x="33" y="36"/>
                    </a:cubicBezTo>
                    <a:cubicBezTo>
                      <a:pt x="33" y="38"/>
                      <a:pt x="31" y="40"/>
                      <a:pt x="30" y="42"/>
                    </a:cubicBezTo>
                    <a:cubicBezTo>
                      <a:pt x="28" y="43"/>
                      <a:pt x="27" y="44"/>
                      <a:pt x="24" y="45"/>
                    </a:cubicBezTo>
                    <a:cubicBezTo>
                      <a:pt x="22" y="46"/>
                      <a:pt x="20" y="46"/>
                      <a:pt x="17" y="46"/>
                    </a:cubicBezTo>
                    <a:cubicBezTo>
                      <a:pt x="15" y="46"/>
                      <a:pt x="12" y="46"/>
                      <a:pt x="10" y="45"/>
                    </a:cubicBezTo>
                    <a:cubicBezTo>
                      <a:pt x="8" y="45"/>
                      <a:pt x="6" y="43"/>
                      <a:pt x="5" y="42"/>
                    </a:cubicBezTo>
                    <a:cubicBezTo>
                      <a:pt x="3" y="41"/>
                      <a:pt x="2" y="39"/>
                      <a:pt x="1" y="37"/>
                    </a:cubicBezTo>
                    <a:cubicBezTo>
                      <a:pt x="1" y="35"/>
                      <a:pt x="0" y="32"/>
                      <a:pt x="0" y="29"/>
                    </a:cubicBezTo>
                    <a:cubicBezTo>
                      <a:pt x="0" y="1"/>
                      <a:pt x="0" y="1"/>
                      <a:pt x="0" y="1"/>
                    </a:cubicBezTo>
                    <a:cubicBezTo>
                      <a:pt x="0" y="1"/>
                      <a:pt x="0" y="1"/>
                      <a:pt x="0" y="1"/>
                    </a:cubicBezTo>
                    <a:cubicBezTo>
                      <a:pt x="1" y="0"/>
                      <a:pt x="1" y="0"/>
                      <a:pt x="1" y="0"/>
                    </a:cubicBezTo>
                    <a:cubicBezTo>
                      <a:pt x="1" y="0"/>
                      <a:pt x="1" y="0"/>
                      <a:pt x="2" y="0"/>
                    </a:cubicBezTo>
                    <a:cubicBezTo>
                      <a:pt x="2" y="0"/>
                      <a:pt x="3" y="0"/>
                      <a:pt x="3" y="0"/>
                    </a:cubicBezTo>
                    <a:cubicBezTo>
                      <a:pt x="4" y="0"/>
                      <a:pt x="4" y="0"/>
                      <a:pt x="5" y="0"/>
                    </a:cubicBezTo>
                    <a:cubicBezTo>
                      <a:pt x="5" y="0"/>
                      <a:pt x="5" y="0"/>
                      <a:pt x="6" y="0"/>
                    </a:cubicBezTo>
                    <a:cubicBezTo>
                      <a:pt x="6" y="0"/>
                      <a:pt x="6" y="0"/>
                      <a:pt x="6" y="1"/>
                    </a:cubicBezTo>
                    <a:cubicBezTo>
                      <a:pt x="6" y="1"/>
                      <a:pt x="6" y="1"/>
                      <a:pt x="6" y="1"/>
                    </a:cubicBezTo>
                    <a:cubicBezTo>
                      <a:pt x="6" y="29"/>
                      <a:pt x="6" y="29"/>
                      <a:pt x="6" y="29"/>
                    </a:cubicBezTo>
                    <a:cubicBezTo>
                      <a:pt x="6" y="31"/>
                      <a:pt x="7" y="33"/>
                      <a:pt x="7" y="34"/>
                    </a:cubicBezTo>
                    <a:cubicBezTo>
                      <a:pt x="8" y="36"/>
                      <a:pt x="8" y="37"/>
                      <a:pt x="9" y="38"/>
                    </a:cubicBezTo>
                    <a:cubicBezTo>
                      <a:pt x="10" y="39"/>
                      <a:pt x="11" y="40"/>
                      <a:pt x="13" y="40"/>
                    </a:cubicBezTo>
                    <a:cubicBezTo>
                      <a:pt x="14" y="41"/>
                      <a:pt x="16" y="41"/>
                      <a:pt x="17" y="41"/>
                    </a:cubicBezTo>
                    <a:cubicBezTo>
                      <a:pt x="19" y="41"/>
                      <a:pt x="21" y="41"/>
                      <a:pt x="22" y="40"/>
                    </a:cubicBezTo>
                    <a:cubicBezTo>
                      <a:pt x="24" y="40"/>
                      <a:pt x="25" y="39"/>
                      <a:pt x="26" y="38"/>
                    </a:cubicBezTo>
                    <a:cubicBezTo>
                      <a:pt x="27" y="37"/>
                      <a:pt x="27" y="36"/>
                      <a:pt x="28" y="34"/>
                    </a:cubicBezTo>
                    <a:cubicBezTo>
                      <a:pt x="28" y="33"/>
                      <a:pt x="29" y="31"/>
                      <a:pt x="29" y="29"/>
                    </a:cubicBezTo>
                    <a:cubicBezTo>
                      <a:pt x="29" y="1"/>
                      <a:pt x="29" y="1"/>
                      <a:pt x="29" y="1"/>
                    </a:cubicBezTo>
                    <a:cubicBezTo>
                      <a:pt x="29" y="1"/>
                      <a:pt x="29" y="1"/>
                      <a:pt x="29" y="1"/>
                    </a:cubicBezTo>
                    <a:cubicBezTo>
                      <a:pt x="29" y="0"/>
                      <a:pt x="29" y="0"/>
                      <a:pt x="29" y="0"/>
                    </a:cubicBezTo>
                    <a:cubicBezTo>
                      <a:pt x="29" y="0"/>
                      <a:pt x="30" y="0"/>
                      <a:pt x="30" y="0"/>
                    </a:cubicBezTo>
                    <a:cubicBezTo>
                      <a:pt x="31" y="0"/>
                      <a:pt x="31" y="0"/>
                      <a:pt x="32" y="0"/>
                    </a:cubicBezTo>
                    <a:cubicBezTo>
                      <a:pt x="32" y="0"/>
                      <a:pt x="33" y="0"/>
                      <a:pt x="33" y="0"/>
                    </a:cubicBezTo>
                    <a:cubicBezTo>
                      <a:pt x="33" y="0"/>
                      <a:pt x="34" y="0"/>
                      <a:pt x="34" y="0"/>
                    </a:cubicBezTo>
                    <a:cubicBezTo>
                      <a:pt x="34" y="0"/>
                      <a:pt x="34" y="0"/>
                      <a:pt x="34" y="1"/>
                    </a:cubicBezTo>
                    <a:cubicBezTo>
                      <a:pt x="35" y="1"/>
                      <a:pt x="35" y="1"/>
                      <a:pt x="35" y="1"/>
                    </a:cubicBezTo>
                    <a:lnTo>
                      <a:pt x="35"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2" name="Freeform 751">
                <a:extLst>
                  <a:ext uri="{FF2B5EF4-FFF2-40B4-BE49-F238E27FC236}">
                    <a16:creationId xmlns:a16="http://schemas.microsoft.com/office/drawing/2014/main" id="{7E231020-7EE7-4FB4-A906-3FA848A45577}"/>
                  </a:ext>
                </a:extLst>
              </p:cNvPr>
              <p:cNvSpPr>
                <a:spLocks/>
              </p:cNvSpPr>
              <p:nvPr userDrawn="1"/>
            </p:nvSpPr>
            <p:spPr bwMode="auto">
              <a:xfrm>
                <a:off x="7155" y="1288"/>
                <a:ext cx="21" cy="35"/>
              </a:xfrm>
              <a:custGeom>
                <a:avLst/>
                <a:gdLst>
                  <a:gd name="T0" fmla="*/ 28 w 28"/>
                  <a:gd name="T1" fmla="*/ 34 h 47"/>
                  <a:gd name="T2" fmla="*/ 27 w 28"/>
                  <a:gd name="T3" fmla="*/ 40 h 47"/>
                  <a:gd name="T4" fmla="*/ 24 w 28"/>
                  <a:gd name="T5" fmla="*/ 44 h 47"/>
                  <a:gd name="T6" fmla="*/ 19 w 28"/>
                  <a:gd name="T7" fmla="*/ 46 h 47"/>
                  <a:gd name="T8" fmla="*/ 13 w 28"/>
                  <a:gd name="T9" fmla="*/ 47 h 47"/>
                  <a:gd name="T10" fmla="*/ 8 w 28"/>
                  <a:gd name="T11" fmla="*/ 47 h 47"/>
                  <a:gd name="T12" fmla="*/ 5 w 28"/>
                  <a:gd name="T13" fmla="*/ 46 h 47"/>
                  <a:gd name="T14" fmla="*/ 2 w 28"/>
                  <a:gd name="T15" fmla="*/ 45 h 47"/>
                  <a:gd name="T16" fmla="*/ 1 w 28"/>
                  <a:gd name="T17" fmla="*/ 44 h 47"/>
                  <a:gd name="T18" fmla="*/ 0 w 28"/>
                  <a:gd name="T19" fmla="*/ 43 h 47"/>
                  <a:gd name="T20" fmla="*/ 0 w 28"/>
                  <a:gd name="T21" fmla="*/ 41 h 47"/>
                  <a:gd name="T22" fmla="*/ 0 w 28"/>
                  <a:gd name="T23" fmla="*/ 40 h 47"/>
                  <a:gd name="T24" fmla="*/ 0 w 28"/>
                  <a:gd name="T25" fmla="*/ 39 h 47"/>
                  <a:gd name="T26" fmla="*/ 1 w 28"/>
                  <a:gd name="T27" fmla="*/ 38 h 47"/>
                  <a:gd name="T28" fmla="*/ 1 w 28"/>
                  <a:gd name="T29" fmla="*/ 38 h 47"/>
                  <a:gd name="T30" fmla="*/ 3 w 28"/>
                  <a:gd name="T31" fmla="*/ 39 h 47"/>
                  <a:gd name="T32" fmla="*/ 5 w 28"/>
                  <a:gd name="T33" fmla="*/ 40 h 47"/>
                  <a:gd name="T34" fmla="*/ 8 w 28"/>
                  <a:gd name="T35" fmla="*/ 42 h 47"/>
                  <a:gd name="T36" fmla="*/ 13 w 28"/>
                  <a:gd name="T37" fmla="*/ 42 h 47"/>
                  <a:gd name="T38" fmla="*/ 16 w 28"/>
                  <a:gd name="T39" fmla="*/ 42 h 47"/>
                  <a:gd name="T40" fmla="*/ 19 w 28"/>
                  <a:gd name="T41" fmla="*/ 40 h 47"/>
                  <a:gd name="T42" fmla="*/ 21 w 28"/>
                  <a:gd name="T43" fmla="*/ 38 h 47"/>
                  <a:gd name="T44" fmla="*/ 22 w 28"/>
                  <a:gd name="T45" fmla="*/ 35 h 47"/>
                  <a:gd name="T46" fmla="*/ 21 w 28"/>
                  <a:gd name="T47" fmla="*/ 31 h 47"/>
                  <a:gd name="T48" fmla="*/ 18 w 28"/>
                  <a:gd name="T49" fmla="*/ 29 h 47"/>
                  <a:gd name="T50" fmla="*/ 15 w 28"/>
                  <a:gd name="T51" fmla="*/ 27 h 47"/>
                  <a:gd name="T52" fmla="*/ 11 w 28"/>
                  <a:gd name="T53" fmla="*/ 25 h 47"/>
                  <a:gd name="T54" fmla="*/ 8 w 28"/>
                  <a:gd name="T55" fmla="*/ 23 h 47"/>
                  <a:gd name="T56" fmla="*/ 4 w 28"/>
                  <a:gd name="T57" fmla="*/ 21 h 47"/>
                  <a:gd name="T58" fmla="*/ 2 w 28"/>
                  <a:gd name="T59" fmla="*/ 17 h 47"/>
                  <a:gd name="T60" fmla="*/ 1 w 28"/>
                  <a:gd name="T61" fmla="*/ 12 h 47"/>
                  <a:gd name="T62" fmla="*/ 2 w 28"/>
                  <a:gd name="T63" fmla="*/ 7 h 47"/>
                  <a:gd name="T64" fmla="*/ 5 w 28"/>
                  <a:gd name="T65" fmla="*/ 4 h 47"/>
                  <a:gd name="T66" fmla="*/ 9 w 28"/>
                  <a:gd name="T67" fmla="*/ 1 h 47"/>
                  <a:gd name="T68" fmla="*/ 15 w 28"/>
                  <a:gd name="T69" fmla="*/ 0 h 47"/>
                  <a:gd name="T70" fmla="*/ 18 w 28"/>
                  <a:gd name="T71" fmla="*/ 1 h 47"/>
                  <a:gd name="T72" fmla="*/ 21 w 28"/>
                  <a:gd name="T73" fmla="*/ 1 h 47"/>
                  <a:gd name="T74" fmla="*/ 23 w 28"/>
                  <a:gd name="T75" fmla="*/ 2 h 47"/>
                  <a:gd name="T76" fmla="*/ 25 w 28"/>
                  <a:gd name="T77" fmla="*/ 3 h 47"/>
                  <a:gd name="T78" fmla="*/ 25 w 28"/>
                  <a:gd name="T79" fmla="*/ 4 h 47"/>
                  <a:gd name="T80" fmla="*/ 25 w 28"/>
                  <a:gd name="T81" fmla="*/ 4 h 47"/>
                  <a:gd name="T82" fmla="*/ 25 w 28"/>
                  <a:gd name="T83" fmla="*/ 5 h 47"/>
                  <a:gd name="T84" fmla="*/ 25 w 28"/>
                  <a:gd name="T85" fmla="*/ 6 h 47"/>
                  <a:gd name="T86" fmla="*/ 25 w 28"/>
                  <a:gd name="T87" fmla="*/ 7 h 47"/>
                  <a:gd name="T88" fmla="*/ 25 w 28"/>
                  <a:gd name="T89" fmla="*/ 8 h 47"/>
                  <a:gd name="T90" fmla="*/ 25 w 28"/>
                  <a:gd name="T91" fmla="*/ 9 h 47"/>
                  <a:gd name="T92" fmla="*/ 24 w 28"/>
                  <a:gd name="T93" fmla="*/ 9 h 47"/>
                  <a:gd name="T94" fmla="*/ 23 w 28"/>
                  <a:gd name="T95" fmla="*/ 8 h 47"/>
                  <a:gd name="T96" fmla="*/ 21 w 28"/>
                  <a:gd name="T97" fmla="*/ 7 h 47"/>
                  <a:gd name="T98" fmla="*/ 18 w 28"/>
                  <a:gd name="T99" fmla="*/ 6 h 47"/>
                  <a:gd name="T100" fmla="*/ 15 w 28"/>
                  <a:gd name="T101" fmla="*/ 6 h 47"/>
                  <a:gd name="T102" fmla="*/ 11 w 28"/>
                  <a:gd name="T103" fmla="*/ 6 h 47"/>
                  <a:gd name="T104" fmla="*/ 9 w 28"/>
                  <a:gd name="T105" fmla="*/ 7 h 47"/>
                  <a:gd name="T106" fmla="*/ 8 w 28"/>
                  <a:gd name="T107" fmla="*/ 9 h 47"/>
                  <a:gd name="T108" fmla="*/ 7 w 28"/>
                  <a:gd name="T109" fmla="*/ 12 h 47"/>
                  <a:gd name="T110" fmla="*/ 8 w 28"/>
                  <a:gd name="T111" fmla="*/ 15 h 47"/>
                  <a:gd name="T112" fmla="*/ 10 w 28"/>
                  <a:gd name="T113" fmla="*/ 18 h 47"/>
                  <a:gd name="T114" fmla="*/ 14 w 28"/>
                  <a:gd name="T115" fmla="*/ 19 h 47"/>
                  <a:gd name="T116" fmla="*/ 18 w 28"/>
                  <a:gd name="T117" fmla="*/ 21 h 47"/>
                  <a:gd name="T118" fmla="*/ 21 w 28"/>
                  <a:gd name="T119" fmla="*/ 23 h 47"/>
                  <a:gd name="T120" fmla="*/ 25 w 28"/>
                  <a:gd name="T121" fmla="*/ 26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8" y="38"/>
                      <a:pt x="27" y="40"/>
                    </a:cubicBezTo>
                    <a:cubicBezTo>
                      <a:pt x="26" y="41"/>
                      <a:pt x="25" y="43"/>
                      <a:pt x="24" y="44"/>
                    </a:cubicBezTo>
                    <a:cubicBezTo>
                      <a:pt x="22" y="45"/>
                      <a:pt x="20" y="46"/>
                      <a:pt x="19" y="46"/>
                    </a:cubicBezTo>
                    <a:cubicBezTo>
                      <a:pt x="17" y="47"/>
                      <a:pt x="15" y="47"/>
                      <a:pt x="13" y="47"/>
                    </a:cubicBezTo>
                    <a:cubicBezTo>
                      <a:pt x="11" y="47"/>
                      <a:pt x="10" y="47"/>
                      <a:pt x="8" y="47"/>
                    </a:cubicBezTo>
                    <a:cubicBezTo>
                      <a:pt x="7" y="47"/>
                      <a:pt x="6" y="46"/>
                      <a:pt x="5" y="46"/>
                    </a:cubicBezTo>
                    <a:cubicBezTo>
                      <a:pt x="4" y="46"/>
                      <a:pt x="3" y="45"/>
                      <a:pt x="2" y="45"/>
                    </a:cubicBezTo>
                    <a:cubicBezTo>
                      <a:pt x="2" y="44"/>
                      <a:pt x="1" y="44"/>
                      <a:pt x="1" y="44"/>
                    </a:cubicBezTo>
                    <a:cubicBezTo>
                      <a:pt x="1" y="44"/>
                      <a:pt x="0" y="43"/>
                      <a:pt x="0" y="43"/>
                    </a:cubicBezTo>
                    <a:cubicBezTo>
                      <a:pt x="0" y="42"/>
                      <a:pt x="0" y="42"/>
                      <a:pt x="0" y="41"/>
                    </a:cubicBezTo>
                    <a:cubicBezTo>
                      <a:pt x="0" y="40"/>
                      <a:pt x="0" y="40"/>
                      <a:pt x="0" y="40"/>
                    </a:cubicBezTo>
                    <a:cubicBezTo>
                      <a:pt x="0" y="39"/>
                      <a:pt x="0" y="39"/>
                      <a:pt x="0" y="39"/>
                    </a:cubicBezTo>
                    <a:cubicBezTo>
                      <a:pt x="0" y="39"/>
                      <a:pt x="0" y="39"/>
                      <a:pt x="1" y="38"/>
                    </a:cubicBezTo>
                    <a:cubicBezTo>
                      <a:pt x="1" y="38"/>
                      <a:pt x="1" y="38"/>
                      <a:pt x="1" y="38"/>
                    </a:cubicBezTo>
                    <a:cubicBezTo>
                      <a:pt x="1" y="38"/>
                      <a:pt x="2" y="39"/>
                      <a:pt x="3" y="39"/>
                    </a:cubicBezTo>
                    <a:cubicBezTo>
                      <a:pt x="3" y="39"/>
                      <a:pt x="4" y="40"/>
                      <a:pt x="5" y="40"/>
                    </a:cubicBezTo>
                    <a:cubicBezTo>
                      <a:pt x="6" y="41"/>
                      <a:pt x="7" y="41"/>
                      <a:pt x="8" y="42"/>
                    </a:cubicBezTo>
                    <a:cubicBezTo>
                      <a:pt x="10" y="42"/>
                      <a:pt x="11" y="42"/>
                      <a:pt x="13" y="42"/>
                    </a:cubicBezTo>
                    <a:cubicBezTo>
                      <a:pt x="14" y="42"/>
                      <a:pt x="15" y="42"/>
                      <a:pt x="16" y="42"/>
                    </a:cubicBezTo>
                    <a:cubicBezTo>
                      <a:pt x="17" y="41"/>
                      <a:pt x="18" y="41"/>
                      <a:pt x="19" y="40"/>
                    </a:cubicBezTo>
                    <a:cubicBezTo>
                      <a:pt x="20" y="39"/>
                      <a:pt x="21" y="39"/>
                      <a:pt x="21" y="38"/>
                    </a:cubicBezTo>
                    <a:cubicBezTo>
                      <a:pt x="21" y="37"/>
                      <a:pt x="22" y="36"/>
                      <a:pt x="22" y="35"/>
                    </a:cubicBezTo>
                    <a:cubicBezTo>
                      <a:pt x="22" y="33"/>
                      <a:pt x="21" y="32"/>
                      <a:pt x="21" y="31"/>
                    </a:cubicBezTo>
                    <a:cubicBezTo>
                      <a:pt x="20" y="30"/>
                      <a:pt x="19" y="30"/>
                      <a:pt x="18" y="29"/>
                    </a:cubicBezTo>
                    <a:cubicBezTo>
                      <a:pt x="17" y="28"/>
                      <a:pt x="16" y="28"/>
                      <a:pt x="15" y="27"/>
                    </a:cubicBezTo>
                    <a:cubicBezTo>
                      <a:pt x="14" y="26"/>
                      <a:pt x="13" y="26"/>
                      <a:pt x="11" y="25"/>
                    </a:cubicBezTo>
                    <a:cubicBezTo>
                      <a:pt x="10" y="25"/>
                      <a:pt x="9" y="24"/>
                      <a:pt x="8" y="23"/>
                    </a:cubicBezTo>
                    <a:cubicBezTo>
                      <a:pt x="6" y="22"/>
                      <a:pt x="5" y="22"/>
                      <a:pt x="4" y="21"/>
                    </a:cubicBezTo>
                    <a:cubicBezTo>
                      <a:pt x="3" y="20"/>
                      <a:pt x="3" y="19"/>
                      <a:pt x="2" y="17"/>
                    </a:cubicBezTo>
                    <a:cubicBezTo>
                      <a:pt x="1" y="16"/>
                      <a:pt x="1" y="14"/>
                      <a:pt x="1" y="12"/>
                    </a:cubicBezTo>
                    <a:cubicBezTo>
                      <a:pt x="1" y="11"/>
                      <a:pt x="1" y="9"/>
                      <a:pt x="2" y="7"/>
                    </a:cubicBezTo>
                    <a:cubicBezTo>
                      <a:pt x="3" y="6"/>
                      <a:pt x="4" y="5"/>
                      <a:pt x="5" y="4"/>
                    </a:cubicBezTo>
                    <a:cubicBezTo>
                      <a:pt x="6" y="3"/>
                      <a:pt x="8" y="2"/>
                      <a:pt x="9" y="1"/>
                    </a:cubicBezTo>
                    <a:cubicBezTo>
                      <a:pt x="11" y="1"/>
                      <a:pt x="13" y="0"/>
                      <a:pt x="15" y="0"/>
                    </a:cubicBezTo>
                    <a:cubicBezTo>
                      <a:pt x="16" y="0"/>
                      <a:pt x="17" y="1"/>
                      <a:pt x="18" y="1"/>
                    </a:cubicBezTo>
                    <a:cubicBezTo>
                      <a:pt x="19" y="1"/>
                      <a:pt x="20" y="1"/>
                      <a:pt x="21" y="1"/>
                    </a:cubicBezTo>
                    <a:cubicBezTo>
                      <a:pt x="22" y="2"/>
                      <a:pt x="23" y="2"/>
                      <a:pt x="23" y="2"/>
                    </a:cubicBezTo>
                    <a:cubicBezTo>
                      <a:pt x="24" y="3"/>
                      <a:pt x="24" y="3"/>
                      <a:pt x="25" y="3"/>
                    </a:cubicBezTo>
                    <a:cubicBezTo>
                      <a:pt x="25" y="4"/>
                      <a:pt x="25" y="4"/>
                      <a:pt x="25" y="4"/>
                    </a:cubicBezTo>
                    <a:cubicBezTo>
                      <a:pt x="25" y="4"/>
                      <a:pt x="25" y="4"/>
                      <a:pt x="25" y="4"/>
                    </a:cubicBezTo>
                    <a:cubicBezTo>
                      <a:pt x="25" y="5"/>
                      <a:pt x="25" y="5"/>
                      <a:pt x="25" y="5"/>
                    </a:cubicBezTo>
                    <a:cubicBezTo>
                      <a:pt x="25" y="5"/>
                      <a:pt x="25" y="6"/>
                      <a:pt x="25" y="6"/>
                    </a:cubicBezTo>
                    <a:cubicBezTo>
                      <a:pt x="25" y="7"/>
                      <a:pt x="25" y="7"/>
                      <a:pt x="25" y="7"/>
                    </a:cubicBezTo>
                    <a:cubicBezTo>
                      <a:pt x="25" y="8"/>
                      <a:pt x="25" y="8"/>
                      <a:pt x="25" y="8"/>
                    </a:cubicBezTo>
                    <a:cubicBezTo>
                      <a:pt x="25" y="8"/>
                      <a:pt x="25" y="8"/>
                      <a:pt x="25" y="9"/>
                    </a:cubicBezTo>
                    <a:cubicBezTo>
                      <a:pt x="25" y="9"/>
                      <a:pt x="25" y="9"/>
                      <a:pt x="24" y="9"/>
                    </a:cubicBezTo>
                    <a:cubicBezTo>
                      <a:pt x="24" y="9"/>
                      <a:pt x="24" y="9"/>
                      <a:pt x="23" y="8"/>
                    </a:cubicBezTo>
                    <a:cubicBezTo>
                      <a:pt x="23" y="8"/>
                      <a:pt x="22" y="8"/>
                      <a:pt x="21" y="7"/>
                    </a:cubicBezTo>
                    <a:cubicBezTo>
                      <a:pt x="20" y="7"/>
                      <a:pt x="19" y="6"/>
                      <a:pt x="18" y="6"/>
                    </a:cubicBezTo>
                    <a:cubicBezTo>
                      <a:pt x="17" y="6"/>
                      <a:pt x="16" y="6"/>
                      <a:pt x="15" y="6"/>
                    </a:cubicBezTo>
                    <a:cubicBezTo>
                      <a:pt x="13" y="6"/>
                      <a:pt x="12" y="6"/>
                      <a:pt x="11" y="6"/>
                    </a:cubicBezTo>
                    <a:cubicBezTo>
                      <a:pt x="10" y="6"/>
                      <a:pt x="10" y="7"/>
                      <a:pt x="9" y="7"/>
                    </a:cubicBezTo>
                    <a:cubicBezTo>
                      <a:pt x="8" y="8"/>
                      <a:pt x="8" y="9"/>
                      <a:pt x="8" y="9"/>
                    </a:cubicBezTo>
                    <a:cubicBezTo>
                      <a:pt x="7" y="10"/>
                      <a:pt x="7" y="11"/>
                      <a:pt x="7" y="12"/>
                    </a:cubicBezTo>
                    <a:cubicBezTo>
                      <a:pt x="7" y="13"/>
                      <a:pt x="8" y="14"/>
                      <a:pt x="8" y="15"/>
                    </a:cubicBezTo>
                    <a:cubicBezTo>
                      <a:pt x="9" y="16"/>
                      <a:pt x="10" y="17"/>
                      <a:pt x="10" y="18"/>
                    </a:cubicBezTo>
                    <a:cubicBezTo>
                      <a:pt x="11" y="18"/>
                      <a:pt x="13" y="19"/>
                      <a:pt x="14" y="19"/>
                    </a:cubicBezTo>
                    <a:cubicBezTo>
                      <a:pt x="15" y="20"/>
                      <a:pt x="16" y="21"/>
                      <a:pt x="18" y="21"/>
                    </a:cubicBezTo>
                    <a:cubicBezTo>
                      <a:pt x="19" y="22"/>
                      <a:pt x="20" y="23"/>
                      <a:pt x="21" y="23"/>
                    </a:cubicBezTo>
                    <a:cubicBezTo>
                      <a:pt x="23" y="24"/>
                      <a:pt x="24" y="25"/>
                      <a:pt x="25" y="26"/>
                    </a:cubicBezTo>
                    <a:cubicBezTo>
                      <a:pt x="26" y="27"/>
                      <a:pt x="26" y="28"/>
                      <a:pt x="27" y="29"/>
                    </a:cubicBezTo>
                    <a:cubicBezTo>
                      <a:pt x="28" y="31"/>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3" name="Freeform 752">
                <a:extLst>
                  <a:ext uri="{FF2B5EF4-FFF2-40B4-BE49-F238E27FC236}">
                    <a16:creationId xmlns:a16="http://schemas.microsoft.com/office/drawing/2014/main" id="{4238457F-23AD-48C9-88F2-669E5F5D1CDA}"/>
                  </a:ext>
                </a:extLst>
              </p:cNvPr>
              <p:cNvSpPr>
                <a:spLocks/>
              </p:cNvSpPr>
              <p:nvPr userDrawn="1"/>
            </p:nvSpPr>
            <p:spPr bwMode="auto">
              <a:xfrm>
                <a:off x="7180" y="1288"/>
                <a:ext cx="21" cy="35"/>
              </a:xfrm>
              <a:custGeom>
                <a:avLst/>
                <a:gdLst>
                  <a:gd name="T0" fmla="*/ 28 w 28"/>
                  <a:gd name="T1" fmla="*/ 34 h 47"/>
                  <a:gd name="T2" fmla="*/ 27 w 28"/>
                  <a:gd name="T3" fmla="*/ 40 h 47"/>
                  <a:gd name="T4" fmla="*/ 24 w 28"/>
                  <a:gd name="T5" fmla="*/ 44 h 47"/>
                  <a:gd name="T6" fmla="*/ 19 w 28"/>
                  <a:gd name="T7" fmla="*/ 46 h 47"/>
                  <a:gd name="T8" fmla="*/ 13 w 28"/>
                  <a:gd name="T9" fmla="*/ 47 h 47"/>
                  <a:gd name="T10" fmla="*/ 8 w 28"/>
                  <a:gd name="T11" fmla="*/ 47 h 47"/>
                  <a:gd name="T12" fmla="*/ 5 w 28"/>
                  <a:gd name="T13" fmla="*/ 46 h 47"/>
                  <a:gd name="T14" fmla="*/ 2 w 28"/>
                  <a:gd name="T15" fmla="*/ 45 h 47"/>
                  <a:gd name="T16" fmla="*/ 1 w 28"/>
                  <a:gd name="T17" fmla="*/ 44 h 47"/>
                  <a:gd name="T18" fmla="*/ 0 w 28"/>
                  <a:gd name="T19" fmla="*/ 43 h 47"/>
                  <a:gd name="T20" fmla="*/ 0 w 28"/>
                  <a:gd name="T21" fmla="*/ 41 h 47"/>
                  <a:gd name="T22" fmla="*/ 0 w 28"/>
                  <a:gd name="T23" fmla="*/ 40 h 47"/>
                  <a:gd name="T24" fmla="*/ 0 w 28"/>
                  <a:gd name="T25" fmla="*/ 39 h 47"/>
                  <a:gd name="T26" fmla="*/ 1 w 28"/>
                  <a:gd name="T27" fmla="*/ 38 h 47"/>
                  <a:gd name="T28" fmla="*/ 1 w 28"/>
                  <a:gd name="T29" fmla="*/ 38 h 47"/>
                  <a:gd name="T30" fmla="*/ 3 w 28"/>
                  <a:gd name="T31" fmla="*/ 39 h 47"/>
                  <a:gd name="T32" fmla="*/ 5 w 28"/>
                  <a:gd name="T33" fmla="*/ 40 h 47"/>
                  <a:gd name="T34" fmla="*/ 8 w 28"/>
                  <a:gd name="T35" fmla="*/ 42 h 47"/>
                  <a:gd name="T36" fmla="*/ 13 w 28"/>
                  <a:gd name="T37" fmla="*/ 42 h 47"/>
                  <a:gd name="T38" fmla="*/ 16 w 28"/>
                  <a:gd name="T39" fmla="*/ 42 h 47"/>
                  <a:gd name="T40" fmla="*/ 19 w 28"/>
                  <a:gd name="T41" fmla="*/ 40 h 47"/>
                  <a:gd name="T42" fmla="*/ 21 w 28"/>
                  <a:gd name="T43" fmla="*/ 38 h 47"/>
                  <a:gd name="T44" fmla="*/ 22 w 28"/>
                  <a:gd name="T45" fmla="*/ 35 h 47"/>
                  <a:gd name="T46" fmla="*/ 21 w 28"/>
                  <a:gd name="T47" fmla="*/ 31 h 47"/>
                  <a:gd name="T48" fmla="*/ 19 w 28"/>
                  <a:gd name="T49" fmla="*/ 29 h 47"/>
                  <a:gd name="T50" fmla="*/ 15 w 28"/>
                  <a:gd name="T51" fmla="*/ 27 h 47"/>
                  <a:gd name="T52" fmla="*/ 11 w 28"/>
                  <a:gd name="T53" fmla="*/ 25 h 47"/>
                  <a:gd name="T54" fmla="*/ 8 w 28"/>
                  <a:gd name="T55" fmla="*/ 23 h 47"/>
                  <a:gd name="T56" fmla="*/ 4 w 28"/>
                  <a:gd name="T57" fmla="*/ 21 h 47"/>
                  <a:gd name="T58" fmla="*/ 2 w 28"/>
                  <a:gd name="T59" fmla="*/ 17 h 47"/>
                  <a:gd name="T60" fmla="*/ 1 w 28"/>
                  <a:gd name="T61" fmla="*/ 12 h 47"/>
                  <a:gd name="T62" fmla="*/ 2 w 28"/>
                  <a:gd name="T63" fmla="*/ 7 h 47"/>
                  <a:gd name="T64" fmla="*/ 5 w 28"/>
                  <a:gd name="T65" fmla="*/ 4 h 47"/>
                  <a:gd name="T66" fmla="*/ 10 w 28"/>
                  <a:gd name="T67" fmla="*/ 1 h 47"/>
                  <a:gd name="T68" fmla="*/ 15 w 28"/>
                  <a:gd name="T69" fmla="*/ 0 h 47"/>
                  <a:gd name="T70" fmla="*/ 18 w 28"/>
                  <a:gd name="T71" fmla="*/ 1 h 47"/>
                  <a:gd name="T72" fmla="*/ 21 w 28"/>
                  <a:gd name="T73" fmla="*/ 1 h 47"/>
                  <a:gd name="T74" fmla="*/ 23 w 28"/>
                  <a:gd name="T75" fmla="*/ 2 h 47"/>
                  <a:gd name="T76" fmla="*/ 25 w 28"/>
                  <a:gd name="T77" fmla="*/ 3 h 47"/>
                  <a:gd name="T78" fmla="*/ 25 w 28"/>
                  <a:gd name="T79" fmla="*/ 4 h 47"/>
                  <a:gd name="T80" fmla="*/ 25 w 28"/>
                  <a:gd name="T81" fmla="*/ 4 h 47"/>
                  <a:gd name="T82" fmla="*/ 25 w 28"/>
                  <a:gd name="T83" fmla="*/ 5 h 47"/>
                  <a:gd name="T84" fmla="*/ 25 w 28"/>
                  <a:gd name="T85" fmla="*/ 6 h 47"/>
                  <a:gd name="T86" fmla="*/ 25 w 28"/>
                  <a:gd name="T87" fmla="*/ 7 h 47"/>
                  <a:gd name="T88" fmla="*/ 25 w 28"/>
                  <a:gd name="T89" fmla="*/ 8 h 47"/>
                  <a:gd name="T90" fmla="*/ 25 w 28"/>
                  <a:gd name="T91" fmla="*/ 9 h 47"/>
                  <a:gd name="T92" fmla="*/ 25 w 28"/>
                  <a:gd name="T93" fmla="*/ 9 h 47"/>
                  <a:gd name="T94" fmla="*/ 23 w 28"/>
                  <a:gd name="T95" fmla="*/ 8 h 47"/>
                  <a:gd name="T96" fmla="*/ 21 w 28"/>
                  <a:gd name="T97" fmla="*/ 7 h 47"/>
                  <a:gd name="T98" fmla="*/ 18 w 28"/>
                  <a:gd name="T99" fmla="*/ 6 h 47"/>
                  <a:gd name="T100" fmla="*/ 15 w 28"/>
                  <a:gd name="T101" fmla="*/ 6 h 47"/>
                  <a:gd name="T102" fmla="*/ 12 w 28"/>
                  <a:gd name="T103" fmla="*/ 6 h 47"/>
                  <a:gd name="T104" fmla="*/ 9 w 28"/>
                  <a:gd name="T105" fmla="*/ 7 h 47"/>
                  <a:gd name="T106" fmla="*/ 8 w 28"/>
                  <a:gd name="T107" fmla="*/ 9 h 47"/>
                  <a:gd name="T108" fmla="*/ 7 w 28"/>
                  <a:gd name="T109" fmla="*/ 12 h 47"/>
                  <a:gd name="T110" fmla="*/ 8 w 28"/>
                  <a:gd name="T111" fmla="*/ 15 h 47"/>
                  <a:gd name="T112" fmla="*/ 11 w 28"/>
                  <a:gd name="T113" fmla="*/ 18 h 47"/>
                  <a:gd name="T114" fmla="*/ 14 w 28"/>
                  <a:gd name="T115" fmla="*/ 19 h 47"/>
                  <a:gd name="T116" fmla="*/ 18 w 28"/>
                  <a:gd name="T117" fmla="*/ 21 h 47"/>
                  <a:gd name="T118" fmla="*/ 21 w 28"/>
                  <a:gd name="T119" fmla="*/ 23 h 47"/>
                  <a:gd name="T120" fmla="*/ 25 w 28"/>
                  <a:gd name="T121" fmla="*/ 26 h 47"/>
                  <a:gd name="T122" fmla="*/ 27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8" y="38"/>
                      <a:pt x="27" y="40"/>
                    </a:cubicBezTo>
                    <a:cubicBezTo>
                      <a:pt x="26" y="41"/>
                      <a:pt x="25" y="43"/>
                      <a:pt x="24" y="44"/>
                    </a:cubicBezTo>
                    <a:cubicBezTo>
                      <a:pt x="22" y="45"/>
                      <a:pt x="21" y="46"/>
                      <a:pt x="19" y="46"/>
                    </a:cubicBezTo>
                    <a:cubicBezTo>
                      <a:pt x="17" y="47"/>
                      <a:pt x="15" y="47"/>
                      <a:pt x="13" y="47"/>
                    </a:cubicBezTo>
                    <a:cubicBezTo>
                      <a:pt x="11" y="47"/>
                      <a:pt x="10" y="47"/>
                      <a:pt x="8" y="47"/>
                    </a:cubicBezTo>
                    <a:cubicBezTo>
                      <a:pt x="7" y="47"/>
                      <a:pt x="6" y="46"/>
                      <a:pt x="5" y="46"/>
                    </a:cubicBezTo>
                    <a:cubicBezTo>
                      <a:pt x="4" y="46"/>
                      <a:pt x="3" y="45"/>
                      <a:pt x="2" y="45"/>
                    </a:cubicBezTo>
                    <a:cubicBezTo>
                      <a:pt x="2" y="44"/>
                      <a:pt x="1" y="44"/>
                      <a:pt x="1" y="44"/>
                    </a:cubicBezTo>
                    <a:cubicBezTo>
                      <a:pt x="1" y="44"/>
                      <a:pt x="0" y="43"/>
                      <a:pt x="0" y="43"/>
                    </a:cubicBezTo>
                    <a:cubicBezTo>
                      <a:pt x="0" y="42"/>
                      <a:pt x="0" y="42"/>
                      <a:pt x="0" y="41"/>
                    </a:cubicBezTo>
                    <a:cubicBezTo>
                      <a:pt x="0" y="40"/>
                      <a:pt x="0" y="40"/>
                      <a:pt x="0" y="40"/>
                    </a:cubicBezTo>
                    <a:cubicBezTo>
                      <a:pt x="0" y="39"/>
                      <a:pt x="0" y="39"/>
                      <a:pt x="0" y="39"/>
                    </a:cubicBezTo>
                    <a:cubicBezTo>
                      <a:pt x="0" y="39"/>
                      <a:pt x="1" y="39"/>
                      <a:pt x="1" y="38"/>
                    </a:cubicBezTo>
                    <a:cubicBezTo>
                      <a:pt x="1" y="38"/>
                      <a:pt x="1" y="38"/>
                      <a:pt x="1" y="38"/>
                    </a:cubicBezTo>
                    <a:cubicBezTo>
                      <a:pt x="2" y="38"/>
                      <a:pt x="2" y="39"/>
                      <a:pt x="3" y="39"/>
                    </a:cubicBezTo>
                    <a:cubicBezTo>
                      <a:pt x="3" y="39"/>
                      <a:pt x="4" y="40"/>
                      <a:pt x="5" y="40"/>
                    </a:cubicBezTo>
                    <a:cubicBezTo>
                      <a:pt x="6" y="41"/>
                      <a:pt x="7" y="41"/>
                      <a:pt x="8" y="42"/>
                    </a:cubicBezTo>
                    <a:cubicBezTo>
                      <a:pt x="10" y="42"/>
                      <a:pt x="11" y="42"/>
                      <a:pt x="13" y="42"/>
                    </a:cubicBezTo>
                    <a:cubicBezTo>
                      <a:pt x="14" y="42"/>
                      <a:pt x="15" y="42"/>
                      <a:pt x="16" y="42"/>
                    </a:cubicBezTo>
                    <a:cubicBezTo>
                      <a:pt x="18" y="41"/>
                      <a:pt x="19" y="41"/>
                      <a:pt x="19" y="40"/>
                    </a:cubicBezTo>
                    <a:cubicBezTo>
                      <a:pt x="20" y="39"/>
                      <a:pt x="21" y="39"/>
                      <a:pt x="21" y="38"/>
                    </a:cubicBezTo>
                    <a:cubicBezTo>
                      <a:pt x="22" y="37"/>
                      <a:pt x="22" y="36"/>
                      <a:pt x="22" y="35"/>
                    </a:cubicBezTo>
                    <a:cubicBezTo>
                      <a:pt x="22" y="33"/>
                      <a:pt x="21" y="32"/>
                      <a:pt x="21" y="31"/>
                    </a:cubicBezTo>
                    <a:cubicBezTo>
                      <a:pt x="20" y="30"/>
                      <a:pt x="19" y="30"/>
                      <a:pt x="19" y="29"/>
                    </a:cubicBezTo>
                    <a:cubicBezTo>
                      <a:pt x="18" y="28"/>
                      <a:pt x="16" y="28"/>
                      <a:pt x="15" y="27"/>
                    </a:cubicBezTo>
                    <a:cubicBezTo>
                      <a:pt x="14" y="26"/>
                      <a:pt x="13" y="26"/>
                      <a:pt x="11" y="25"/>
                    </a:cubicBezTo>
                    <a:cubicBezTo>
                      <a:pt x="10" y="25"/>
                      <a:pt x="9" y="24"/>
                      <a:pt x="8" y="23"/>
                    </a:cubicBezTo>
                    <a:cubicBezTo>
                      <a:pt x="6" y="22"/>
                      <a:pt x="5" y="22"/>
                      <a:pt x="4" y="21"/>
                    </a:cubicBezTo>
                    <a:cubicBezTo>
                      <a:pt x="3" y="20"/>
                      <a:pt x="3" y="19"/>
                      <a:pt x="2" y="17"/>
                    </a:cubicBezTo>
                    <a:cubicBezTo>
                      <a:pt x="2" y="16"/>
                      <a:pt x="1" y="14"/>
                      <a:pt x="1" y="12"/>
                    </a:cubicBezTo>
                    <a:cubicBezTo>
                      <a:pt x="1" y="11"/>
                      <a:pt x="2" y="9"/>
                      <a:pt x="2" y="7"/>
                    </a:cubicBezTo>
                    <a:cubicBezTo>
                      <a:pt x="3" y="6"/>
                      <a:pt x="4" y="5"/>
                      <a:pt x="5" y="4"/>
                    </a:cubicBezTo>
                    <a:cubicBezTo>
                      <a:pt x="6" y="3"/>
                      <a:pt x="8" y="2"/>
                      <a:pt x="10" y="1"/>
                    </a:cubicBezTo>
                    <a:cubicBezTo>
                      <a:pt x="11" y="1"/>
                      <a:pt x="13" y="0"/>
                      <a:pt x="15" y="0"/>
                    </a:cubicBezTo>
                    <a:cubicBezTo>
                      <a:pt x="16" y="0"/>
                      <a:pt x="17" y="1"/>
                      <a:pt x="18" y="1"/>
                    </a:cubicBezTo>
                    <a:cubicBezTo>
                      <a:pt x="19" y="1"/>
                      <a:pt x="20" y="1"/>
                      <a:pt x="21" y="1"/>
                    </a:cubicBezTo>
                    <a:cubicBezTo>
                      <a:pt x="22" y="2"/>
                      <a:pt x="23" y="2"/>
                      <a:pt x="23" y="2"/>
                    </a:cubicBezTo>
                    <a:cubicBezTo>
                      <a:pt x="24" y="3"/>
                      <a:pt x="25" y="3"/>
                      <a:pt x="25" y="3"/>
                    </a:cubicBezTo>
                    <a:cubicBezTo>
                      <a:pt x="25" y="4"/>
                      <a:pt x="25" y="4"/>
                      <a:pt x="25" y="4"/>
                    </a:cubicBezTo>
                    <a:cubicBezTo>
                      <a:pt x="25" y="4"/>
                      <a:pt x="25" y="4"/>
                      <a:pt x="25" y="4"/>
                    </a:cubicBezTo>
                    <a:cubicBezTo>
                      <a:pt x="25" y="5"/>
                      <a:pt x="25" y="5"/>
                      <a:pt x="25" y="5"/>
                    </a:cubicBezTo>
                    <a:cubicBezTo>
                      <a:pt x="25" y="5"/>
                      <a:pt x="25" y="6"/>
                      <a:pt x="25" y="6"/>
                    </a:cubicBezTo>
                    <a:cubicBezTo>
                      <a:pt x="25" y="7"/>
                      <a:pt x="25" y="7"/>
                      <a:pt x="25" y="7"/>
                    </a:cubicBezTo>
                    <a:cubicBezTo>
                      <a:pt x="25" y="8"/>
                      <a:pt x="25" y="8"/>
                      <a:pt x="25" y="8"/>
                    </a:cubicBezTo>
                    <a:cubicBezTo>
                      <a:pt x="25" y="8"/>
                      <a:pt x="25" y="8"/>
                      <a:pt x="25" y="9"/>
                    </a:cubicBezTo>
                    <a:cubicBezTo>
                      <a:pt x="25" y="9"/>
                      <a:pt x="25" y="9"/>
                      <a:pt x="25" y="9"/>
                    </a:cubicBezTo>
                    <a:cubicBezTo>
                      <a:pt x="24" y="9"/>
                      <a:pt x="24" y="9"/>
                      <a:pt x="23" y="8"/>
                    </a:cubicBezTo>
                    <a:cubicBezTo>
                      <a:pt x="23" y="8"/>
                      <a:pt x="22" y="8"/>
                      <a:pt x="21" y="7"/>
                    </a:cubicBezTo>
                    <a:cubicBezTo>
                      <a:pt x="21" y="7"/>
                      <a:pt x="20" y="6"/>
                      <a:pt x="18" y="6"/>
                    </a:cubicBezTo>
                    <a:cubicBezTo>
                      <a:pt x="17" y="6"/>
                      <a:pt x="16" y="6"/>
                      <a:pt x="15" y="6"/>
                    </a:cubicBezTo>
                    <a:cubicBezTo>
                      <a:pt x="14" y="6"/>
                      <a:pt x="12" y="6"/>
                      <a:pt x="12" y="6"/>
                    </a:cubicBezTo>
                    <a:cubicBezTo>
                      <a:pt x="11" y="6"/>
                      <a:pt x="10" y="7"/>
                      <a:pt x="9" y="7"/>
                    </a:cubicBezTo>
                    <a:cubicBezTo>
                      <a:pt x="9" y="8"/>
                      <a:pt x="8" y="9"/>
                      <a:pt x="8" y="9"/>
                    </a:cubicBezTo>
                    <a:cubicBezTo>
                      <a:pt x="8" y="10"/>
                      <a:pt x="7" y="11"/>
                      <a:pt x="7" y="12"/>
                    </a:cubicBezTo>
                    <a:cubicBezTo>
                      <a:pt x="7" y="13"/>
                      <a:pt x="8" y="14"/>
                      <a:pt x="8" y="15"/>
                    </a:cubicBezTo>
                    <a:cubicBezTo>
                      <a:pt x="9" y="16"/>
                      <a:pt x="10" y="17"/>
                      <a:pt x="11" y="18"/>
                    </a:cubicBezTo>
                    <a:cubicBezTo>
                      <a:pt x="12" y="18"/>
                      <a:pt x="13" y="19"/>
                      <a:pt x="14" y="19"/>
                    </a:cubicBezTo>
                    <a:cubicBezTo>
                      <a:pt x="15" y="20"/>
                      <a:pt x="16" y="21"/>
                      <a:pt x="18" y="21"/>
                    </a:cubicBezTo>
                    <a:cubicBezTo>
                      <a:pt x="19" y="22"/>
                      <a:pt x="20" y="23"/>
                      <a:pt x="21" y="23"/>
                    </a:cubicBezTo>
                    <a:cubicBezTo>
                      <a:pt x="23" y="24"/>
                      <a:pt x="24" y="25"/>
                      <a:pt x="25" y="26"/>
                    </a:cubicBezTo>
                    <a:cubicBezTo>
                      <a:pt x="26" y="27"/>
                      <a:pt x="27" y="28"/>
                      <a:pt x="27" y="29"/>
                    </a:cubicBezTo>
                    <a:cubicBezTo>
                      <a:pt x="28" y="31"/>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4" name="Freeform 753">
                <a:extLst>
                  <a:ext uri="{FF2B5EF4-FFF2-40B4-BE49-F238E27FC236}">
                    <a16:creationId xmlns:a16="http://schemas.microsoft.com/office/drawing/2014/main" id="{EA74950A-7414-41C1-8733-47BE880510F5}"/>
                  </a:ext>
                </a:extLst>
              </p:cNvPr>
              <p:cNvSpPr>
                <a:spLocks/>
              </p:cNvSpPr>
              <p:nvPr userDrawn="1"/>
            </p:nvSpPr>
            <p:spPr bwMode="auto">
              <a:xfrm>
                <a:off x="7208" y="1289"/>
                <a:ext cx="4" cy="34"/>
              </a:xfrm>
              <a:custGeom>
                <a:avLst/>
                <a:gdLst>
                  <a:gd name="T0" fmla="*/ 6 w 6"/>
                  <a:gd name="T1" fmla="*/ 45 h 46"/>
                  <a:gd name="T2" fmla="*/ 6 w 6"/>
                  <a:gd name="T3" fmla="*/ 45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5 h 46"/>
                  <a:gd name="T16" fmla="*/ 0 w 6"/>
                  <a:gd name="T17" fmla="*/ 45 h 46"/>
                  <a:gd name="T18" fmla="*/ 0 w 6"/>
                  <a:gd name="T19" fmla="*/ 1 h 46"/>
                  <a:gd name="T20" fmla="*/ 0 w 6"/>
                  <a:gd name="T21" fmla="*/ 1 h 46"/>
                  <a:gd name="T22" fmla="*/ 0 w 6"/>
                  <a:gd name="T23" fmla="*/ 0 h 46"/>
                  <a:gd name="T24" fmla="*/ 1 w 6"/>
                  <a:gd name="T25" fmla="*/ 0 h 46"/>
                  <a:gd name="T26" fmla="*/ 3 w 6"/>
                  <a:gd name="T27" fmla="*/ 0 h 46"/>
                  <a:gd name="T28" fmla="*/ 4 w 6"/>
                  <a:gd name="T29" fmla="*/ 0 h 46"/>
                  <a:gd name="T30" fmla="*/ 5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5" y="45"/>
                      <a:pt x="5" y="46"/>
                    </a:cubicBezTo>
                    <a:cubicBezTo>
                      <a:pt x="5" y="46"/>
                      <a:pt x="5" y="46"/>
                      <a:pt x="4" y="46"/>
                    </a:cubicBezTo>
                    <a:cubicBezTo>
                      <a:pt x="4" y="46"/>
                      <a:pt x="3" y="46"/>
                      <a:pt x="3" y="46"/>
                    </a:cubicBezTo>
                    <a:cubicBezTo>
                      <a:pt x="2" y="46"/>
                      <a:pt x="2" y="46"/>
                      <a:pt x="1" y="46"/>
                    </a:cubicBezTo>
                    <a:cubicBezTo>
                      <a:pt x="1" y="46"/>
                      <a:pt x="1" y="46"/>
                      <a:pt x="0" y="46"/>
                    </a:cubicBezTo>
                    <a:cubicBezTo>
                      <a:pt x="0" y="45"/>
                      <a:pt x="0" y="45"/>
                      <a:pt x="0" y="45"/>
                    </a:cubicBezTo>
                    <a:cubicBezTo>
                      <a:pt x="0" y="45"/>
                      <a:pt x="0" y="45"/>
                      <a:pt x="0" y="45"/>
                    </a:cubicBezTo>
                    <a:cubicBezTo>
                      <a:pt x="0" y="1"/>
                      <a:pt x="0" y="1"/>
                      <a:pt x="0" y="1"/>
                    </a:cubicBezTo>
                    <a:cubicBezTo>
                      <a:pt x="0" y="1"/>
                      <a:pt x="0" y="1"/>
                      <a:pt x="0" y="1"/>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6" y="0"/>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5" name="Freeform 754">
                <a:extLst>
                  <a:ext uri="{FF2B5EF4-FFF2-40B4-BE49-F238E27FC236}">
                    <a16:creationId xmlns:a16="http://schemas.microsoft.com/office/drawing/2014/main" id="{9A819630-1D66-4857-A46B-E16FB7E04850}"/>
                  </a:ext>
                </a:extLst>
              </p:cNvPr>
              <p:cNvSpPr>
                <a:spLocks noEditPoints="1"/>
              </p:cNvSpPr>
              <p:nvPr userDrawn="1"/>
            </p:nvSpPr>
            <p:spPr bwMode="auto">
              <a:xfrm>
                <a:off x="7217" y="1289"/>
                <a:ext cx="30" cy="34"/>
              </a:xfrm>
              <a:custGeom>
                <a:avLst/>
                <a:gdLst>
                  <a:gd name="T0" fmla="*/ 39 w 39"/>
                  <a:gd name="T1" fmla="*/ 44 h 46"/>
                  <a:gd name="T2" fmla="*/ 39 w 39"/>
                  <a:gd name="T3" fmla="*/ 45 h 46"/>
                  <a:gd name="T4" fmla="*/ 39 w 39"/>
                  <a:gd name="T5" fmla="*/ 45 h 46"/>
                  <a:gd name="T6" fmla="*/ 38 w 39"/>
                  <a:gd name="T7" fmla="*/ 46 h 46"/>
                  <a:gd name="T8" fmla="*/ 36 w 39"/>
                  <a:gd name="T9" fmla="*/ 46 h 46"/>
                  <a:gd name="T10" fmla="*/ 35 w 39"/>
                  <a:gd name="T11" fmla="*/ 46 h 46"/>
                  <a:gd name="T12" fmla="*/ 34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4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6 w 39"/>
                  <a:gd name="T41" fmla="*/ 1 h 46"/>
                  <a:gd name="T42" fmla="*/ 16 w 39"/>
                  <a:gd name="T43" fmla="*/ 1 h 46"/>
                  <a:gd name="T44" fmla="*/ 17 w 39"/>
                  <a:gd name="T45" fmla="*/ 0 h 46"/>
                  <a:gd name="T46" fmla="*/ 18 w 39"/>
                  <a:gd name="T47" fmla="*/ 0 h 46"/>
                  <a:gd name="T48" fmla="*/ 20 w 39"/>
                  <a:gd name="T49" fmla="*/ 0 h 46"/>
                  <a:gd name="T50" fmla="*/ 21 w 39"/>
                  <a:gd name="T51" fmla="*/ 0 h 46"/>
                  <a:gd name="T52" fmla="*/ 23 w 39"/>
                  <a:gd name="T53" fmla="*/ 0 h 46"/>
                  <a:gd name="T54" fmla="*/ 23 w 39"/>
                  <a:gd name="T55" fmla="*/ 1 h 46"/>
                  <a:gd name="T56" fmla="*/ 24 w 39"/>
                  <a:gd name="T57" fmla="*/ 1 h 46"/>
                  <a:gd name="T58" fmla="*/ 39 w 39"/>
                  <a:gd name="T59" fmla="*/ 44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4"/>
                      <a:pt x="39" y="45"/>
                    </a:cubicBezTo>
                    <a:cubicBezTo>
                      <a:pt x="39" y="45"/>
                      <a:pt x="39" y="45"/>
                      <a:pt x="39" y="45"/>
                    </a:cubicBezTo>
                    <a:cubicBezTo>
                      <a:pt x="39" y="46"/>
                      <a:pt x="38" y="46"/>
                      <a:pt x="38" y="46"/>
                    </a:cubicBezTo>
                    <a:cubicBezTo>
                      <a:pt x="38" y="46"/>
                      <a:pt x="37" y="46"/>
                      <a:pt x="36" y="46"/>
                    </a:cubicBezTo>
                    <a:cubicBezTo>
                      <a:pt x="36" y="46"/>
                      <a:pt x="35" y="46"/>
                      <a:pt x="35" y="46"/>
                    </a:cubicBezTo>
                    <a:cubicBezTo>
                      <a:pt x="34" y="46"/>
                      <a:pt x="34" y="46"/>
                      <a:pt x="34" y="46"/>
                    </a:cubicBezTo>
                    <a:cubicBezTo>
                      <a:pt x="33" y="46"/>
                      <a:pt x="33" y="45"/>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6" y="45"/>
                      <a:pt x="5" y="46"/>
                    </a:cubicBezTo>
                    <a:cubicBezTo>
                      <a:pt x="5" y="46"/>
                      <a:pt x="5" y="46"/>
                      <a:pt x="4" y="46"/>
                    </a:cubicBezTo>
                    <a:cubicBezTo>
                      <a:pt x="4" y="46"/>
                      <a:pt x="4" y="46"/>
                      <a:pt x="3" y="46"/>
                    </a:cubicBezTo>
                    <a:cubicBezTo>
                      <a:pt x="2" y="46"/>
                      <a:pt x="2" y="46"/>
                      <a:pt x="1" y="46"/>
                    </a:cubicBezTo>
                    <a:cubicBezTo>
                      <a:pt x="1" y="46"/>
                      <a:pt x="0" y="46"/>
                      <a:pt x="0" y="45"/>
                    </a:cubicBezTo>
                    <a:cubicBezTo>
                      <a:pt x="0" y="45"/>
                      <a:pt x="0" y="45"/>
                      <a:pt x="0" y="45"/>
                    </a:cubicBezTo>
                    <a:cubicBezTo>
                      <a:pt x="0" y="44"/>
                      <a:pt x="0" y="44"/>
                      <a:pt x="0" y="43"/>
                    </a:cubicBezTo>
                    <a:cubicBezTo>
                      <a:pt x="16" y="1"/>
                      <a:pt x="16" y="1"/>
                      <a:pt x="16" y="1"/>
                    </a:cubicBezTo>
                    <a:cubicBezTo>
                      <a:pt x="16" y="1"/>
                      <a:pt x="16" y="1"/>
                      <a:pt x="16" y="1"/>
                    </a:cubicBezTo>
                    <a:cubicBezTo>
                      <a:pt x="16" y="0"/>
                      <a:pt x="16" y="0"/>
                      <a:pt x="17" y="0"/>
                    </a:cubicBezTo>
                    <a:cubicBezTo>
                      <a:pt x="17" y="0"/>
                      <a:pt x="17" y="0"/>
                      <a:pt x="18" y="0"/>
                    </a:cubicBezTo>
                    <a:cubicBezTo>
                      <a:pt x="18" y="0"/>
                      <a:pt x="19" y="0"/>
                      <a:pt x="20" y="0"/>
                    </a:cubicBezTo>
                    <a:cubicBezTo>
                      <a:pt x="20" y="0"/>
                      <a:pt x="21" y="0"/>
                      <a:pt x="21" y="0"/>
                    </a:cubicBezTo>
                    <a:cubicBezTo>
                      <a:pt x="22" y="0"/>
                      <a:pt x="22" y="0"/>
                      <a:pt x="23" y="0"/>
                    </a:cubicBezTo>
                    <a:cubicBezTo>
                      <a:pt x="23" y="0"/>
                      <a:pt x="23" y="0"/>
                      <a:pt x="23" y="1"/>
                    </a:cubicBezTo>
                    <a:cubicBezTo>
                      <a:pt x="23" y="1"/>
                      <a:pt x="24" y="1"/>
                      <a:pt x="24" y="1"/>
                    </a:cubicBezTo>
                    <a:lnTo>
                      <a:pt x="39" y="44"/>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6" name="Freeform 755">
                <a:extLst>
                  <a:ext uri="{FF2B5EF4-FFF2-40B4-BE49-F238E27FC236}">
                    <a16:creationId xmlns:a16="http://schemas.microsoft.com/office/drawing/2014/main" id="{3EB70895-E51A-491D-95B1-779F6E2DBB68}"/>
                  </a:ext>
                </a:extLst>
              </p:cNvPr>
              <p:cNvSpPr>
                <a:spLocks noEditPoints="1"/>
              </p:cNvSpPr>
              <p:nvPr userDrawn="1"/>
            </p:nvSpPr>
            <p:spPr bwMode="auto">
              <a:xfrm>
                <a:off x="6029" y="1992"/>
                <a:ext cx="23" cy="34"/>
              </a:xfrm>
              <a:custGeom>
                <a:avLst/>
                <a:gdLst>
                  <a:gd name="T0" fmla="*/ 31 w 31"/>
                  <a:gd name="T1" fmla="*/ 45 h 46"/>
                  <a:gd name="T2" fmla="*/ 31 w 31"/>
                  <a:gd name="T3" fmla="*/ 45 h 46"/>
                  <a:gd name="T4" fmla="*/ 30 w 31"/>
                  <a:gd name="T5" fmla="*/ 46 h 46"/>
                  <a:gd name="T6" fmla="*/ 29 w 31"/>
                  <a:gd name="T7" fmla="*/ 46 h 46"/>
                  <a:gd name="T8" fmla="*/ 27 w 31"/>
                  <a:gd name="T9" fmla="*/ 46 h 46"/>
                  <a:gd name="T10" fmla="*/ 26 w 31"/>
                  <a:gd name="T11" fmla="*/ 46 h 46"/>
                  <a:gd name="T12" fmla="*/ 25 w 31"/>
                  <a:gd name="T13" fmla="*/ 46 h 46"/>
                  <a:gd name="T14" fmla="*/ 24 w 31"/>
                  <a:gd name="T15" fmla="*/ 45 h 46"/>
                  <a:gd name="T16" fmla="*/ 24 w 31"/>
                  <a:gd name="T17" fmla="*/ 45 h 46"/>
                  <a:gd name="T18" fmla="*/ 20 w 31"/>
                  <a:gd name="T19" fmla="*/ 34 h 46"/>
                  <a:gd name="T20" fmla="*/ 18 w 31"/>
                  <a:gd name="T21" fmla="*/ 31 h 46"/>
                  <a:gd name="T22" fmla="*/ 17 w 31"/>
                  <a:gd name="T23" fmla="*/ 28 h 46"/>
                  <a:gd name="T24" fmla="*/ 14 w 31"/>
                  <a:gd name="T25" fmla="*/ 26 h 46"/>
                  <a:gd name="T26" fmla="*/ 10 w 31"/>
                  <a:gd name="T27" fmla="*/ 26 h 46"/>
                  <a:gd name="T28" fmla="*/ 6 w 31"/>
                  <a:gd name="T29" fmla="*/ 26 h 46"/>
                  <a:gd name="T30" fmla="*/ 6 w 31"/>
                  <a:gd name="T31" fmla="*/ 45 h 46"/>
                  <a:gd name="T32" fmla="*/ 6 w 31"/>
                  <a:gd name="T33" fmla="*/ 45 h 46"/>
                  <a:gd name="T34" fmla="*/ 6 w 31"/>
                  <a:gd name="T35" fmla="*/ 46 h 46"/>
                  <a:gd name="T36" fmla="*/ 5 w 31"/>
                  <a:gd name="T37" fmla="*/ 46 h 46"/>
                  <a:gd name="T38" fmla="*/ 3 w 31"/>
                  <a:gd name="T39" fmla="*/ 46 h 46"/>
                  <a:gd name="T40" fmla="*/ 2 w 31"/>
                  <a:gd name="T41" fmla="*/ 46 h 46"/>
                  <a:gd name="T42" fmla="*/ 1 w 31"/>
                  <a:gd name="T43" fmla="*/ 46 h 46"/>
                  <a:gd name="T44" fmla="*/ 0 w 31"/>
                  <a:gd name="T45" fmla="*/ 45 h 46"/>
                  <a:gd name="T46" fmla="*/ 0 w 31"/>
                  <a:gd name="T47" fmla="*/ 45 h 46"/>
                  <a:gd name="T48" fmla="*/ 0 w 31"/>
                  <a:gd name="T49" fmla="*/ 3 h 46"/>
                  <a:gd name="T50" fmla="*/ 1 w 31"/>
                  <a:gd name="T51" fmla="*/ 1 h 46"/>
                  <a:gd name="T52" fmla="*/ 3 w 31"/>
                  <a:gd name="T53" fmla="*/ 0 h 46"/>
                  <a:gd name="T54" fmla="*/ 12 w 31"/>
                  <a:gd name="T55" fmla="*/ 0 h 46"/>
                  <a:gd name="T56" fmla="*/ 15 w 31"/>
                  <a:gd name="T57" fmla="*/ 0 h 46"/>
                  <a:gd name="T58" fmla="*/ 17 w 31"/>
                  <a:gd name="T59" fmla="*/ 1 h 46"/>
                  <a:gd name="T60" fmla="*/ 22 w 31"/>
                  <a:gd name="T61" fmla="*/ 2 h 46"/>
                  <a:gd name="T62" fmla="*/ 25 w 31"/>
                  <a:gd name="T63" fmla="*/ 5 h 46"/>
                  <a:gd name="T64" fmla="*/ 27 w 31"/>
                  <a:gd name="T65" fmla="*/ 8 h 46"/>
                  <a:gd name="T66" fmla="*/ 28 w 31"/>
                  <a:gd name="T67" fmla="*/ 12 h 46"/>
                  <a:gd name="T68" fmla="*/ 27 w 31"/>
                  <a:gd name="T69" fmla="*/ 16 h 46"/>
                  <a:gd name="T70" fmla="*/ 26 w 31"/>
                  <a:gd name="T71" fmla="*/ 20 h 46"/>
                  <a:gd name="T72" fmla="*/ 23 w 31"/>
                  <a:gd name="T73" fmla="*/ 22 h 46"/>
                  <a:gd name="T74" fmla="*/ 19 w 31"/>
                  <a:gd name="T75" fmla="*/ 24 h 46"/>
                  <a:gd name="T76" fmla="*/ 21 w 31"/>
                  <a:gd name="T77" fmla="*/ 25 h 46"/>
                  <a:gd name="T78" fmla="*/ 23 w 31"/>
                  <a:gd name="T79" fmla="*/ 27 h 46"/>
                  <a:gd name="T80" fmla="*/ 24 w 31"/>
                  <a:gd name="T81" fmla="*/ 29 h 46"/>
                  <a:gd name="T82" fmla="*/ 26 w 31"/>
                  <a:gd name="T83" fmla="*/ 32 h 46"/>
                  <a:gd name="T84" fmla="*/ 30 w 31"/>
                  <a:gd name="T85" fmla="*/ 42 h 46"/>
                  <a:gd name="T86" fmla="*/ 31 w 31"/>
                  <a:gd name="T87" fmla="*/ 44 h 46"/>
                  <a:gd name="T88" fmla="*/ 31 w 31"/>
                  <a:gd name="T89" fmla="*/ 45 h 46"/>
                  <a:gd name="T90" fmla="*/ 22 w 31"/>
                  <a:gd name="T91" fmla="*/ 13 h 46"/>
                  <a:gd name="T92" fmla="*/ 20 w 31"/>
                  <a:gd name="T93" fmla="*/ 9 h 46"/>
                  <a:gd name="T94" fmla="*/ 16 w 31"/>
                  <a:gd name="T95" fmla="*/ 6 h 46"/>
                  <a:gd name="T96" fmla="*/ 14 w 31"/>
                  <a:gd name="T97" fmla="*/ 6 h 46"/>
                  <a:gd name="T98" fmla="*/ 11 w 31"/>
                  <a:gd name="T99" fmla="*/ 5 h 46"/>
                  <a:gd name="T100" fmla="*/ 6 w 31"/>
                  <a:gd name="T101" fmla="*/ 5 h 46"/>
                  <a:gd name="T102" fmla="*/ 6 w 31"/>
                  <a:gd name="T103" fmla="*/ 21 h 46"/>
                  <a:gd name="T104" fmla="*/ 12 w 31"/>
                  <a:gd name="T105" fmla="*/ 21 h 46"/>
                  <a:gd name="T106" fmla="*/ 16 w 31"/>
                  <a:gd name="T107" fmla="*/ 20 h 46"/>
                  <a:gd name="T108" fmla="*/ 19 w 31"/>
                  <a:gd name="T109" fmla="*/ 19 h 46"/>
                  <a:gd name="T110" fmla="*/ 21 w 31"/>
                  <a:gd name="T111" fmla="*/ 16 h 46"/>
                  <a:gd name="T112" fmla="*/ 22 w 31"/>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46">
                    <a:moveTo>
                      <a:pt x="31" y="45"/>
                    </a:moveTo>
                    <a:cubicBezTo>
                      <a:pt x="31" y="45"/>
                      <a:pt x="31" y="45"/>
                      <a:pt x="31" y="45"/>
                    </a:cubicBezTo>
                    <a:cubicBezTo>
                      <a:pt x="30" y="46"/>
                      <a:pt x="30" y="46"/>
                      <a:pt x="30" y="46"/>
                    </a:cubicBezTo>
                    <a:cubicBezTo>
                      <a:pt x="30" y="46"/>
                      <a:pt x="30" y="46"/>
                      <a:pt x="29" y="46"/>
                    </a:cubicBezTo>
                    <a:cubicBezTo>
                      <a:pt x="29" y="46"/>
                      <a:pt x="28" y="46"/>
                      <a:pt x="27" y="46"/>
                    </a:cubicBezTo>
                    <a:cubicBezTo>
                      <a:pt x="27" y="46"/>
                      <a:pt x="26" y="46"/>
                      <a:pt x="26" y="46"/>
                    </a:cubicBezTo>
                    <a:cubicBezTo>
                      <a:pt x="26" y="46"/>
                      <a:pt x="25" y="46"/>
                      <a:pt x="25" y="46"/>
                    </a:cubicBezTo>
                    <a:cubicBezTo>
                      <a:pt x="25" y="46"/>
                      <a:pt x="25" y="46"/>
                      <a:pt x="24" y="45"/>
                    </a:cubicBezTo>
                    <a:cubicBezTo>
                      <a:pt x="24" y="45"/>
                      <a:pt x="24" y="45"/>
                      <a:pt x="24" y="45"/>
                    </a:cubicBezTo>
                    <a:cubicBezTo>
                      <a:pt x="20" y="34"/>
                      <a:pt x="20" y="34"/>
                      <a:pt x="20" y="34"/>
                    </a:cubicBezTo>
                    <a:cubicBezTo>
                      <a:pt x="19" y="33"/>
                      <a:pt x="19" y="32"/>
                      <a:pt x="18" y="31"/>
                    </a:cubicBezTo>
                    <a:cubicBezTo>
                      <a:pt x="18" y="30"/>
                      <a:pt x="17" y="29"/>
                      <a:pt x="17" y="28"/>
                    </a:cubicBezTo>
                    <a:cubicBezTo>
                      <a:pt x="16" y="27"/>
                      <a:pt x="15" y="27"/>
                      <a:pt x="14" y="26"/>
                    </a:cubicBezTo>
                    <a:cubicBezTo>
                      <a:pt x="13" y="26"/>
                      <a:pt x="12" y="26"/>
                      <a:pt x="10" y="26"/>
                    </a:cubicBezTo>
                    <a:cubicBezTo>
                      <a:pt x="6" y="26"/>
                      <a:pt x="6" y="26"/>
                      <a:pt x="6" y="26"/>
                    </a:cubicBezTo>
                    <a:cubicBezTo>
                      <a:pt x="6" y="45"/>
                      <a:pt x="6" y="45"/>
                      <a:pt x="6" y="45"/>
                    </a:cubicBezTo>
                    <a:cubicBezTo>
                      <a:pt x="6" y="45"/>
                      <a:pt x="6" y="45"/>
                      <a:pt x="6" y="45"/>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1" y="46"/>
                      <a:pt x="0" y="45"/>
                    </a:cubicBezTo>
                    <a:cubicBezTo>
                      <a:pt x="0" y="45"/>
                      <a:pt x="0" y="45"/>
                      <a:pt x="0" y="45"/>
                    </a:cubicBezTo>
                    <a:cubicBezTo>
                      <a:pt x="0" y="3"/>
                      <a:pt x="0" y="3"/>
                      <a:pt x="0" y="3"/>
                    </a:cubicBezTo>
                    <a:cubicBezTo>
                      <a:pt x="0" y="2"/>
                      <a:pt x="1" y="1"/>
                      <a:pt x="1" y="1"/>
                    </a:cubicBezTo>
                    <a:cubicBezTo>
                      <a:pt x="2" y="1"/>
                      <a:pt x="2" y="0"/>
                      <a:pt x="3" y="0"/>
                    </a:cubicBezTo>
                    <a:cubicBezTo>
                      <a:pt x="12" y="0"/>
                      <a:pt x="12" y="0"/>
                      <a:pt x="12" y="0"/>
                    </a:cubicBezTo>
                    <a:cubicBezTo>
                      <a:pt x="13" y="0"/>
                      <a:pt x="14" y="0"/>
                      <a:pt x="15" y="0"/>
                    </a:cubicBezTo>
                    <a:cubicBezTo>
                      <a:pt x="16" y="1"/>
                      <a:pt x="17" y="1"/>
                      <a:pt x="17" y="1"/>
                    </a:cubicBezTo>
                    <a:cubicBezTo>
                      <a:pt x="19" y="1"/>
                      <a:pt x="20" y="1"/>
                      <a:pt x="22" y="2"/>
                    </a:cubicBezTo>
                    <a:cubicBezTo>
                      <a:pt x="23" y="3"/>
                      <a:pt x="24" y="4"/>
                      <a:pt x="25" y="5"/>
                    </a:cubicBezTo>
                    <a:cubicBezTo>
                      <a:pt x="26" y="6"/>
                      <a:pt x="27" y="7"/>
                      <a:pt x="27" y="8"/>
                    </a:cubicBezTo>
                    <a:cubicBezTo>
                      <a:pt x="28" y="9"/>
                      <a:pt x="28" y="11"/>
                      <a:pt x="28" y="12"/>
                    </a:cubicBezTo>
                    <a:cubicBezTo>
                      <a:pt x="28" y="14"/>
                      <a:pt x="28" y="15"/>
                      <a:pt x="27" y="16"/>
                    </a:cubicBezTo>
                    <a:cubicBezTo>
                      <a:pt x="27" y="18"/>
                      <a:pt x="26" y="19"/>
                      <a:pt x="26" y="20"/>
                    </a:cubicBezTo>
                    <a:cubicBezTo>
                      <a:pt x="25" y="21"/>
                      <a:pt x="24" y="21"/>
                      <a:pt x="23" y="22"/>
                    </a:cubicBezTo>
                    <a:cubicBezTo>
                      <a:pt x="22" y="23"/>
                      <a:pt x="20" y="23"/>
                      <a:pt x="19" y="24"/>
                    </a:cubicBezTo>
                    <a:cubicBezTo>
                      <a:pt x="20" y="24"/>
                      <a:pt x="21" y="25"/>
                      <a:pt x="21" y="25"/>
                    </a:cubicBezTo>
                    <a:cubicBezTo>
                      <a:pt x="22" y="26"/>
                      <a:pt x="22" y="26"/>
                      <a:pt x="23" y="27"/>
                    </a:cubicBezTo>
                    <a:cubicBezTo>
                      <a:pt x="23" y="28"/>
                      <a:pt x="24" y="28"/>
                      <a:pt x="24" y="29"/>
                    </a:cubicBezTo>
                    <a:cubicBezTo>
                      <a:pt x="25" y="30"/>
                      <a:pt x="25" y="31"/>
                      <a:pt x="26" y="32"/>
                    </a:cubicBezTo>
                    <a:cubicBezTo>
                      <a:pt x="30" y="42"/>
                      <a:pt x="30" y="42"/>
                      <a:pt x="30" y="42"/>
                    </a:cubicBezTo>
                    <a:cubicBezTo>
                      <a:pt x="30" y="43"/>
                      <a:pt x="30" y="44"/>
                      <a:pt x="31" y="44"/>
                    </a:cubicBezTo>
                    <a:cubicBezTo>
                      <a:pt x="31" y="45"/>
                      <a:pt x="31" y="45"/>
                      <a:pt x="31" y="45"/>
                    </a:cubicBezTo>
                    <a:close/>
                    <a:moveTo>
                      <a:pt x="22" y="13"/>
                    </a:moveTo>
                    <a:cubicBezTo>
                      <a:pt x="22" y="11"/>
                      <a:pt x="21" y="10"/>
                      <a:pt x="20" y="9"/>
                    </a:cubicBezTo>
                    <a:cubicBezTo>
                      <a:pt x="20" y="7"/>
                      <a:pt x="18" y="6"/>
                      <a:pt x="16" y="6"/>
                    </a:cubicBezTo>
                    <a:cubicBezTo>
                      <a:pt x="16" y="6"/>
                      <a:pt x="15" y="6"/>
                      <a:pt x="14" y="6"/>
                    </a:cubicBezTo>
                    <a:cubicBezTo>
                      <a:pt x="14" y="5"/>
                      <a:pt x="13" y="5"/>
                      <a:pt x="11" y="5"/>
                    </a:cubicBezTo>
                    <a:cubicBezTo>
                      <a:pt x="6" y="5"/>
                      <a:pt x="6" y="5"/>
                      <a:pt x="6" y="5"/>
                    </a:cubicBezTo>
                    <a:cubicBezTo>
                      <a:pt x="6" y="21"/>
                      <a:pt x="6" y="21"/>
                      <a:pt x="6" y="21"/>
                    </a:cubicBezTo>
                    <a:cubicBezTo>
                      <a:pt x="12" y="21"/>
                      <a:pt x="12" y="21"/>
                      <a:pt x="12" y="21"/>
                    </a:cubicBezTo>
                    <a:cubicBezTo>
                      <a:pt x="14" y="21"/>
                      <a:pt x="15" y="21"/>
                      <a:pt x="16" y="20"/>
                    </a:cubicBezTo>
                    <a:cubicBezTo>
                      <a:pt x="18" y="20"/>
                      <a:pt x="19" y="19"/>
                      <a:pt x="19" y="19"/>
                    </a:cubicBezTo>
                    <a:cubicBezTo>
                      <a:pt x="20" y="18"/>
                      <a:pt x="21" y="17"/>
                      <a:pt x="21" y="16"/>
                    </a:cubicBezTo>
                    <a:cubicBezTo>
                      <a:pt x="21" y="15"/>
                      <a:pt x="22" y="14"/>
                      <a:pt x="22"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7" name="Freeform 756">
                <a:extLst>
                  <a:ext uri="{FF2B5EF4-FFF2-40B4-BE49-F238E27FC236}">
                    <a16:creationId xmlns:a16="http://schemas.microsoft.com/office/drawing/2014/main" id="{4EFAE5B5-860C-4BFE-B2B8-4C584894213A}"/>
                  </a:ext>
                </a:extLst>
              </p:cNvPr>
              <p:cNvSpPr>
                <a:spLocks/>
              </p:cNvSpPr>
              <p:nvPr userDrawn="1"/>
            </p:nvSpPr>
            <p:spPr bwMode="auto">
              <a:xfrm>
                <a:off x="6058" y="1992"/>
                <a:ext cx="27" cy="35"/>
              </a:xfrm>
              <a:custGeom>
                <a:avLst/>
                <a:gdLst>
                  <a:gd name="T0" fmla="*/ 35 w 35"/>
                  <a:gd name="T1" fmla="*/ 29 h 47"/>
                  <a:gd name="T2" fmla="*/ 33 w 35"/>
                  <a:gd name="T3" fmla="*/ 36 h 47"/>
                  <a:gd name="T4" fmla="*/ 30 w 35"/>
                  <a:gd name="T5" fmla="*/ 42 h 47"/>
                  <a:gd name="T6" fmla="*/ 24 w 35"/>
                  <a:gd name="T7" fmla="*/ 45 h 47"/>
                  <a:gd name="T8" fmla="*/ 17 w 35"/>
                  <a:gd name="T9" fmla="*/ 47 h 47"/>
                  <a:gd name="T10" fmla="*/ 10 w 35"/>
                  <a:gd name="T11" fmla="*/ 45 h 47"/>
                  <a:gd name="T12" fmla="*/ 5 w 35"/>
                  <a:gd name="T13" fmla="*/ 42 h 47"/>
                  <a:gd name="T14" fmla="*/ 2 w 35"/>
                  <a:gd name="T15" fmla="*/ 37 h 47"/>
                  <a:gd name="T16" fmla="*/ 0 w 35"/>
                  <a:gd name="T17" fmla="*/ 30 h 47"/>
                  <a:gd name="T18" fmla="*/ 0 w 35"/>
                  <a:gd name="T19" fmla="*/ 1 h 47"/>
                  <a:gd name="T20" fmla="*/ 0 w 35"/>
                  <a:gd name="T21" fmla="*/ 1 h 47"/>
                  <a:gd name="T22" fmla="*/ 1 w 35"/>
                  <a:gd name="T23" fmla="*/ 0 h 47"/>
                  <a:gd name="T24" fmla="*/ 2 w 35"/>
                  <a:gd name="T25" fmla="*/ 0 h 47"/>
                  <a:gd name="T26" fmla="*/ 3 w 35"/>
                  <a:gd name="T27" fmla="*/ 0 h 47"/>
                  <a:gd name="T28" fmla="*/ 5 w 35"/>
                  <a:gd name="T29" fmla="*/ 0 h 47"/>
                  <a:gd name="T30" fmla="*/ 6 w 35"/>
                  <a:gd name="T31" fmla="*/ 0 h 47"/>
                  <a:gd name="T32" fmla="*/ 6 w 35"/>
                  <a:gd name="T33" fmla="*/ 1 h 47"/>
                  <a:gd name="T34" fmla="*/ 6 w 35"/>
                  <a:gd name="T35" fmla="*/ 1 h 47"/>
                  <a:gd name="T36" fmla="*/ 6 w 35"/>
                  <a:gd name="T37" fmla="*/ 29 h 47"/>
                  <a:gd name="T38" fmla="*/ 7 w 35"/>
                  <a:gd name="T39" fmla="*/ 34 h 47"/>
                  <a:gd name="T40" fmla="*/ 9 w 35"/>
                  <a:gd name="T41" fmla="*/ 38 h 47"/>
                  <a:gd name="T42" fmla="*/ 13 w 35"/>
                  <a:gd name="T43" fmla="*/ 41 h 47"/>
                  <a:gd name="T44" fmla="*/ 17 w 35"/>
                  <a:gd name="T45" fmla="*/ 41 h 47"/>
                  <a:gd name="T46" fmla="*/ 22 w 35"/>
                  <a:gd name="T47" fmla="*/ 41 h 47"/>
                  <a:gd name="T48" fmla="*/ 26 w 35"/>
                  <a:gd name="T49" fmla="*/ 38 h 47"/>
                  <a:gd name="T50" fmla="*/ 28 w 35"/>
                  <a:gd name="T51" fmla="*/ 34 h 47"/>
                  <a:gd name="T52" fmla="*/ 29 w 35"/>
                  <a:gd name="T53" fmla="*/ 29 h 47"/>
                  <a:gd name="T54" fmla="*/ 29 w 35"/>
                  <a:gd name="T55" fmla="*/ 1 h 47"/>
                  <a:gd name="T56" fmla="*/ 29 w 35"/>
                  <a:gd name="T57" fmla="*/ 1 h 47"/>
                  <a:gd name="T58" fmla="*/ 29 w 35"/>
                  <a:gd name="T59" fmla="*/ 0 h 47"/>
                  <a:gd name="T60" fmla="*/ 30 w 35"/>
                  <a:gd name="T61" fmla="*/ 0 h 47"/>
                  <a:gd name="T62" fmla="*/ 32 w 35"/>
                  <a:gd name="T63" fmla="*/ 0 h 47"/>
                  <a:gd name="T64" fmla="*/ 33 w 35"/>
                  <a:gd name="T65" fmla="*/ 0 h 47"/>
                  <a:gd name="T66" fmla="*/ 34 w 35"/>
                  <a:gd name="T67" fmla="*/ 0 h 47"/>
                  <a:gd name="T68" fmla="*/ 34 w 35"/>
                  <a:gd name="T69" fmla="*/ 1 h 47"/>
                  <a:gd name="T70" fmla="*/ 35 w 35"/>
                  <a:gd name="T71" fmla="*/ 1 h 47"/>
                  <a:gd name="T72" fmla="*/ 35 w 35"/>
                  <a:gd name="T73"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47">
                    <a:moveTo>
                      <a:pt x="35" y="29"/>
                    </a:moveTo>
                    <a:cubicBezTo>
                      <a:pt x="35" y="32"/>
                      <a:pt x="34" y="34"/>
                      <a:pt x="33" y="36"/>
                    </a:cubicBezTo>
                    <a:cubicBezTo>
                      <a:pt x="33" y="39"/>
                      <a:pt x="31" y="40"/>
                      <a:pt x="30" y="42"/>
                    </a:cubicBezTo>
                    <a:cubicBezTo>
                      <a:pt x="28" y="43"/>
                      <a:pt x="27" y="45"/>
                      <a:pt x="24" y="45"/>
                    </a:cubicBezTo>
                    <a:cubicBezTo>
                      <a:pt x="22" y="46"/>
                      <a:pt x="20" y="47"/>
                      <a:pt x="17" y="47"/>
                    </a:cubicBezTo>
                    <a:cubicBezTo>
                      <a:pt x="15" y="47"/>
                      <a:pt x="12" y="46"/>
                      <a:pt x="10" y="45"/>
                    </a:cubicBezTo>
                    <a:cubicBezTo>
                      <a:pt x="8" y="45"/>
                      <a:pt x="6" y="44"/>
                      <a:pt x="5" y="42"/>
                    </a:cubicBezTo>
                    <a:cubicBezTo>
                      <a:pt x="3" y="41"/>
                      <a:pt x="2" y="39"/>
                      <a:pt x="2" y="37"/>
                    </a:cubicBezTo>
                    <a:cubicBezTo>
                      <a:pt x="1" y="35"/>
                      <a:pt x="0" y="32"/>
                      <a:pt x="0" y="30"/>
                    </a:cubicBezTo>
                    <a:cubicBezTo>
                      <a:pt x="0" y="1"/>
                      <a:pt x="0" y="1"/>
                      <a:pt x="0" y="1"/>
                    </a:cubicBezTo>
                    <a:cubicBezTo>
                      <a:pt x="0" y="1"/>
                      <a:pt x="0" y="1"/>
                      <a:pt x="0" y="1"/>
                    </a:cubicBezTo>
                    <a:cubicBezTo>
                      <a:pt x="1" y="1"/>
                      <a:pt x="1" y="1"/>
                      <a:pt x="1" y="0"/>
                    </a:cubicBezTo>
                    <a:cubicBezTo>
                      <a:pt x="1" y="0"/>
                      <a:pt x="2" y="0"/>
                      <a:pt x="2" y="0"/>
                    </a:cubicBezTo>
                    <a:cubicBezTo>
                      <a:pt x="2" y="0"/>
                      <a:pt x="3" y="0"/>
                      <a:pt x="3" y="0"/>
                    </a:cubicBezTo>
                    <a:cubicBezTo>
                      <a:pt x="4" y="0"/>
                      <a:pt x="4" y="0"/>
                      <a:pt x="5" y="0"/>
                    </a:cubicBezTo>
                    <a:cubicBezTo>
                      <a:pt x="5" y="0"/>
                      <a:pt x="6" y="0"/>
                      <a:pt x="6" y="0"/>
                    </a:cubicBezTo>
                    <a:cubicBezTo>
                      <a:pt x="6" y="1"/>
                      <a:pt x="6" y="1"/>
                      <a:pt x="6" y="1"/>
                    </a:cubicBezTo>
                    <a:cubicBezTo>
                      <a:pt x="6" y="1"/>
                      <a:pt x="6" y="1"/>
                      <a:pt x="6" y="1"/>
                    </a:cubicBezTo>
                    <a:cubicBezTo>
                      <a:pt x="6" y="29"/>
                      <a:pt x="6" y="29"/>
                      <a:pt x="6" y="29"/>
                    </a:cubicBezTo>
                    <a:cubicBezTo>
                      <a:pt x="6" y="31"/>
                      <a:pt x="7" y="33"/>
                      <a:pt x="7" y="34"/>
                    </a:cubicBezTo>
                    <a:cubicBezTo>
                      <a:pt x="8" y="36"/>
                      <a:pt x="8" y="37"/>
                      <a:pt x="9" y="38"/>
                    </a:cubicBezTo>
                    <a:cubicBezTo>
                      <a:pt x="10" y="39"/>
                      <a:pt x="12" y="40"/>
                      <a:pt x="13" y="41"/>
                    </a:cubicBezTo>
                    <a:cubicBezTo>
                      <a:pt x="14" y="41"/>
                      <a:pt x="16" y="41"/>
                      <a:pt x="17" y="41"/>
                    </a:cubicBezTo>
                    <a:cubicBezTo>
                      <a:pt x="19" y="41"/>
                      <a:pt x="21" y="41"/>
                      <a:pt x="22" y="41"/>
                    </a:cubicBezTo>
                    <a:cubicBezTo>
                      <a:pt x="24" y="40"/>
                      <a:pt x="25" y="39"/>
                      <a:pt x="26" y="38"/>
                    </a:cubicBezTo>
                    <a:cubicBezTo>
                      <a:pt x="27" y="37"/>
                      <a:pt x="27" y="36"/>
                      <a:pt x="28" y="34"/>
                    </a:cubicBezTo>
                    <a:cubicBezTo>
                      <a:pt x="28" y="33"/>
                      <a:pt x="29" y="31"/>
                      <a:pt x="29" y="29"/>
                    </a:cubicBezTo>
                    <a:cubicBezTo>
                      <a:pt x="29" y="1"/>
                      <a:pt x="29" y="1"/>
                      <a:pt x="29" y="1"/>
                    </a:cubicBezTo>
                    <a:cubicBezTo>
                      <a:pt x="29" y="1"/>
                      <a:pt x="29" y="1"/>
                      <a:pt x="29" y="1"/>
                    </a:cubicBezTo>
                    <a:cubicBezTo>
                      <a:pt x="29" y="1"/>
                      <a:pt x="29" y="1"/>
                      <a:pt x="29" y="0"/>
                    </a:cubicBezTo>
                    <a:cubicBezTo>
                      <a:pt x="29" y="0"/>
                      <a:pt x="30" y="0"/>
                      <a:pt x="30" y="0"/>
                    </a:cubicBezTo>
                    <a:cubicBezTo>
                      <a:pt x="31" y="0"/>
                      <a:pt x="31" y="0"/>
                      <a:pt x="32" y="0"/>
                    </a:cubicBezTo>
                    <a:cubicBezTo>
                      <a:pt x="32" y="0"/>
                      <a:pt x="33" y="0"/>
                      <a:pt x="33" y="0"/>
                    </a:cubicBezTo>
                    <a:cubicBezTo>
                      <a:pt x="33" y="0"/>
                      <a:pt x="34" y="0"/>
                      <a:pt x="34" y="0"/>
                    </a:cubicBezTo>
                    <a:cubicBezTo>
                      <a:pt x="34" y="1"/>
                      <a:pt x="34" y="1"/>
                      <a:pt x="34" y="1"/>
                    </a:cubicBezTo>
                    <a:cubicBezTo>
                      <a:pt x="35" y="1"/>
                      <a:pt x="35" y="1"/>
                      <a:pt x="35" y="1"/>
                    </a:cubicBezTo>
                    <a:lnTo>
                      <a:pt x="35"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8" name="Freeform 757">
                <a:extLst>
                  <a:ext uri="{FF2B5EF4-FFF2-40B4-BE49-F238E27FC236}">
                    <a16:creationId xmlns:a16="http://schemas.microsoft.com/office/drawing/2014/main" id="{91F2659A-737E-4A18-8F32-55C0F7BBE4E1}"/>
                  </a:ext>
                </a:extLst>
              </p:cNvPr>
              <p:cNvSpPr>
                <a:spLocks/>
              </p:cNvSpPr>
              <p:nvPr userDrawn="1"/>
            </p:nvSpPr>
            <p:spPr bwMode="auto">
              <a:xfrm>
                <a:off x="6091" y="1992"/>
                <a:ext cx="21" cy="35"/>
              </a:xfrm>
              <a:custGeom>
                <a:avLst/>
                <a:gdLst>
                  <a:gd name="T0" fmla="*/ 28 w 28"/>
                  <a:gd name="T1" fmla="*/ 33 h 47"/>
                  <a:gd name="T2" fmla="*/ 27 w 28"/>
                  <a:gd name="T3" fmla="*/ 39 h 47"/>
                  <a:gd name="T4" fmla="*/ 24 w 28"/>
                  <a:gd name="T5" fmla="*/ 43 h 47"/>
                  <a:gd name="T6" fmla="*/ 19 w 28"/>
                  <a:gd name="T7" fmla="*/ 46 h 47"/>
                  <a:gd name="T8" fmla="*/ 13 w 28"/>
                  <a:gd name="T9" fmla="*/ 47 h 47"/>
                  <a:gd name="T10" fmla="*/ 8 w 28"/>
                  <a:gd name="T11" fmla="*/ 46 h 47"/>
                  <a:gd name="T12" fmla="*/ 5 w 28"/>
                  <a:gd name="T13" fmla="*/ 45 h 47"/>
                  <a:gd name="T14" fmla="*/ 2 w 28"/>
                  <a:gd name="T15" fmla="*/ 44 h 47"/>
                  <a:gd name="T16" fmla="*/ 1 w 28"/>
                  <a:gd name="T17" fmla="*/ 43 h 47"/>
                  <a:gd name="T18" fmla="*/ 0 w 28"/>
                  <a:gd name="T19" fmla="*/ 42 h 47"/>
                  <a:gd name="T20" fmla="*/ 0 w 28"/>
                  <a:gd name="T21" fmla="*/ 40 h 47"/>
                  <a:gd name="T22" fmla="*/ 0 w 28"/>
                  <a:gd name="T23" fmla="*/ 39 h 47"/>
                  <a:gd name="T24" fmla="*/ 0 w 28"/>
                  <a:gd name="T25" fmla="*/ 38 h 47"/>
                  <a:gd name="T26" fmla="*/ 1 w 28"/>
                  <a:gd name="T27" fmla="*/ 38 h 47"/>
                  <a:gd name="T28" fmla="*/ 1 w 28"/>
                  <a:gd name="T29" fmla="*/ 38 h 47"/>
                  <a:gd name="T30" fmla="*/ 3 w 28"/>
                  <a:gd name="T31" fmla="*/ 38 h 47"/>
                  <a:gd name="T32" fmla="*/ 5 w 28"/>
                  <a:gd name="T33" fmla="*/ 39 h 47"/>
                  <a:gd name="T34" fmla="*/ 8 w 28"/>
                  <a:gd name="T35" fmla="*/ 41 h 47"/>
                  <a:gd name="T36" fmla="*/ 13 w 28"/>
                  <a:gd name="T37" fmla="*/ 41 h 47"/>
                  <a:gd name="T38" fmla="*/ 16 w 28"/>
                  <a:gd name="T39" fmla="*/ 41 h 47"/>
                  <a:gd name="T40" fmla="*/ 19 w 28"/>
                  <a:gd name="T41" fmla="*/ 39 h 47"/>
                  <a:gd name="T42" fmla="*/ 21 w 28"/>
                  <a:gd name="T43" fmla="*/ 37 h 47"/>
                  <a:gd name="T44" fmla="*/ 22 w 28"/>
                  <a:gd name="T45" fmla="*/ 34 h 47"/>
                  <a:gd name="T46" fmla="*/ 21 w 28"/>
                  <a:gd name="T47" fmla="*/ 31 h 47"/>
                  <a:gd name="T48" fmla="*/ 19 w 28"/>
                  <a:gd name="T49" fmla="*/ 28 h 47"/>
                  <a:gd name="T50" fmla="*/ 15 w 28"/>
                  <a:gd name="T51" fmla="*/ 26 h 47"/>
                  <a:gd name="T52" fmla="*/ 11 w 28"/>
                  <a:gd name="T53" fmla="*/ 24 h 47"/>
                  <a:gd name="T54" fmla="*/ 8 w 28"/>
                  <a:gd name="T55" fmla="*/ 22 h 47"/>
                  <a:gd name="T56" fmla="*/ 4 w 28"/>
                  <a:gd name="T57" fmla="*/ 20 h 47"/>
                  <a:gd name="T58" fmla="*/ 2 w 28"/>
                  <a:gd name="T59" fmla="*/ 16 h 47"/>
                  <a:gd name="T60" fmla="*/ 1 w 28"/>
                  <a:gd name="T61" fmla="*/ 12 h 47"/>
                  <a:gd name="T62" fmla="*/ 2 w 28"/>
                  <a:gd name="T63" fmla="*/ 7 h 47"/>
                  <a:gd name="T64" fmla="*/ 5 w 28"/>
                  <a:gd name="T65" fmla="*/ 3 h 47"/>
                  <a:gd name="T66" fmla="*/ 9 w 28"/>
                  <a:gd name="T67" fmla="*/ 1 h 47"/>
                  <a:gd name="T68" fmla="*/ 15 w 28"/>
                  <a:gd name="T69" fmla="*/ 0 h 47"/>
                  <a:gd name="T70" fmla="*/ 18 w 28"/>
                  <a:gd name="T71" fmla="*/ 0 h 47"/>
                  <a:gd name="T72" fmla="*/ 21 w 28"/>
                  <a:gd name="T73" fmla="*/ 1 h 47"/>
                  <a:gd name="T74" fmla="*/ 23 w 28"/>
                  <a:gd name="T75" fmla="*/ 2 h 47"/>
                  <a:gd name="T76" fmla="*/ 25 w 28"/>
                  <a:gd name="T77" fmla="*/ 3 h 47"/>
                  <a:gd name="T78" fmla="*/ 25 w 28"/>
                  <a:gd name="T79" fmla="*/ 3 h 47"/>
                  <a:gd name="T80" fmla="*/ 25 w 28"/>
                  <a:gd name="T81" fmla="*/ 4 h 47"/>
                  <a:gd name="T82" fmla="*/ 25 w 28"/>
                  <a:gd name="T83" fmla="*/ 4 h 47"/>
                  <a:gd name="T84" fmla="*/ 25 w 28"/>
                  <a:gd name="T85" fmla="*/ 5 h 47"/>
                  <a:gd name="T86" fmla="*/ 25 w 28"/>
                  <a:gd name="T87" fmla="*/ 7 h 47"/>
                  <a:gd name="T88" fmla="*/ 25 w 28"/>
                  <a:gd name="T89" fmla="*/ 7 h 47"/>
                  <a:gd name="T90" fmla="*/ 25 w 28"/>
                  <a:gd name="T91" fmla="*/ 8 h 47"/>
                  <a:gd name="T92" fmla="*/ 25 w 28"/>
                  <a:gd name="T93" fmla="*/ 8 h 47"/>
                  <a:gd name="T94" fmla="*/ 23 w 28"/>
                  <a:gd name="T95" fmla="*/ 8 h 47"/>
                  <a:gd name="T96" fmla="*/ 21 w 28"/>
                  <a:gd name="T97" fmla="*/ 6 h 47"/>
                  <a:gd name="T98" fmla="*/ 18 w 28"/>
                  <a:gd name="T99" fmla="*/ 5 h 47"/>
                  <a:gd name="T100" fmla="*/ 15 w 28"/>
                  <a:gd name="T101" fmla="*/ 5 h 47"/>
                  <a:gd name="T102" fmla="*/ 11 w 28"/>
                  <a:gd name="T103" fmla="*/ 5 h 47"/>
                  <a:gd name="T104" fmla="*/ 9 w 28"/>
                  <a:gd name="T105" fmla="*/ 7 h 47"/>
                  <a:gd name="T106" fmla="*/ 8 w 28"/>
                  <a:gd name="T107" fmla="*/ 9 h 47"/>
                  <a:gd name="T108" fmla="*/ 7 w 28"/>
                  <a:gd name="T109" fmla="*/ 11 h 47"/>
                  <a:gd name="T110" fmla="*/ 8 w 28"/>
                  <a:gd name="T111" fmla="*/ 14 h 47"/>
                  <a:gd name="T112" fmla="*/ 11 w 28"/>
                  <a:gd name="T113" fmla="*/ 17 h 47"/>
                  <a:gd name="T114" fmla="*/ 14 w 28"/>
                  <a:gd name="T115" fmla="*/ 19 h 47"/>
                  <a:gd name="T116" fmla="*/ 18 w 28"/>
                  <a:gd name="T117" fmla="*/ 20 h 47"/>
                  <a:gd name="T118" fmla="*/ 21 w 28"/>
                  <a:gd name="T119" fmla="*/ 22 h 47"/>
                  <a:gd name="T120" fmla="*/ 25 w 28"/>
                  <a:gd name="T121" fmla="*/ 25 h 47"/>
                  <a:gd name="T122" fmla="*/ 27 w 28"/>
                  <a:gd name="T123" fmla="*/ 28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5"/>
                      <a:pt x="28" y="37"/>
                      <a:pt x="27" y="39"/>
                    </a:cubicBezTo>
                    <a:cubicBezTo>
                      <a:pt x="26" y="40"/>
                      <a:pt x="25" y="42"/>
                      <a:pt x="24" y="43"/>
                    </a:cubicBezTo>
                    <a:cubicBezTo>
                      <a:pt x="22" y="44"/>
                      <a:pt x="21" y="45"/>
                      <a:pt x="19" y="46"/>
                    </a:cubicBezTo>
                    <a:cubicBezTo>
                      <a:pt x="17" y="46"/>
                      <a:pt x="15" y="47"/>
                      <a:pt x="13" y="47"/>
                    </a:cubicBezTo>
                    <a:cubicBezTo>
                      <a:pt x="11" y="47"/>
                      <a:pt x="10" y="46"/>
                      <a:pt x="8" y="46"/>
                    </a:cubicBezTo>
                    <a:cubicBezTo>
                      <a:pt x="7" y="46"/>
                      <a:pt x="6" y="46"/>
                      <a:pt x="5" y="45"/>
                    </a:cubicBezTo>
                    <a:cubicBezTo>
                      <a:pt x="4" y="45"/>
                      <a:pt x="3" y="44"/>
                      <a:pt x="2" y="44"/>
                    </a:cubicBezTo>
                    <a:cubicBezTo>
                      <a:pt x="2" y="44"/>
                      <a:pt x="1" y="43"/>
                      <a:pt x="1" y="43"/>
                    </a:cubicBezTo>
                    <a:cubicBezTo>
                      <a:pt x="1" y="43"/>
                      <a:pt x="0" y="42"/>
                      <a:pt x="0" y="42"/>
                    </a:cubicBezTo>
                    <a:cubicBezTo>
                      <a:pt x="0" y="42"/>
                      <a:pt x="0" y="41"/>
                      <a:pt x="0" y="40"/>
                    </a:cubicBezTo>
                    <a:cubicBezTo>
                      <a:pt x="0" y="40"/>
                      <a:pt x="0" y="39"/>
                      <a:pt x="0" y="39"/>
                    </a:cubicBezTo>
                    <a:cubicBezTo>
                      <a:pt x="0" y="39"/>
                      <a:pt x="0" y="38"/>
                      <a:pt x="0" y="38"/>
                    </a:cubicBezTo>
                    <a:cubicBezTo>
                      <a:pt x="0" y="38"/>
                      <a:pt x="1" y="38"/>
                      <a:pt x="1" y="38"/>
                    </a:cubicBezTo>
                    <a:cubicBezTo>
                      <a:pt x="1" y="38"/>
                      <a:pt x="1" y="38"/>
                      <a:pt x="1" y="38"/>
                    </a:cubicBezTo>
                    <a:cubicBezTo>
                      <a:pt x="2" y="38"/>
                      <a:pt x="2" y="38"/>
                      <a:pt x="3" y="38"/>
                    </a:cubicBezTo>
                    <a:cubicBezTo>
                      <a:pt x="3" y="39"/>
                      <a:pt x="4" y="39"/>
                      <a:pt x="5" y="39"/>
                    </a:cubicBezTo>
                    <a:cubicBezTo>
                      <a:pt x="6" y="40"/>
                      <a:pt x="7" y="40"/>
                      <a:pt x="8" y="41"/>
                    </a:cubicBezTo>
                    <a:cubicBezTo>
                      <a:pt x="10" y="41"/>
                      <a:pt x="11" y="41"/>
                      <a:pt x="13" y="41"/>
                    </a:cubicBezTo>
                    <a:cubicBezTo>
                      <a:pt x="14" y="41"/>
                      <a:pt x="15" y="41"/>
                      <a:pt x="16" y="41"/>
                    </a:cubicBezTo>
                    <a:cubicBezTo>
                      <a:pt x="18" y="41"/>
                      <a:pt x="18" y="40"/>
                      <a:pt x="19" y="39"/>
                    </a:cubicBezTo>
                    <a:cubicBezTo>
                      <a:pt x="20" y="39"/>
                      <a:pt x="21" y="38"/>
                      <a:pt x="21" y="37"/>
                    </a:cubicBezTo>
                    <a:cubicBezTo>
                      <a:pt x="22" y="36"/>
                      <a:pt x="22" y="35"/>
                      <a:pt x="22" y="34"/>
                    </a:cubicBezTo>
                    <a:cubicBezTo>
                      <a:pt x="22" y="33"/>
                      <a:pt x="21" y="31"/>
                      <a:pt x="21" y="31"/>
                    </a:cubicBezTo>
                    <a:cubicBezTo>
                      <a:pt x="20" y="30"/>
                      <a:pt x="19" y="29"/>
                      <a:pt x="19" y="28"/>
                    </a:cubicBezTo>
                    <a:cubicBezTo>
                      <a:pt x="18" y="27"/>
                      <a:pt x="16" y="27"/>
                      <a:pt x="15" y="26"/>
                    </a:cubicBezTo>
                    <a:cubicBezTo>
                      <a:pt x="14" y="26"/>
                      <a:pt x="13" y="25"/>
                      <a:pt x="11" y="24"/>
                    </a:cubicBezTo>
                    <a:cubicBezTo>
                      <a:pt x="10" y="24"/>
                      <a:pt x="9" y="23"/>
                      <a:pt x="8" y="22"/>
                    </a:cubicBezTo>
                    <a:cubicBezTo>
                      <a:pt x="6" y="22"/>
                      <a:pt x="5" y="21"/>
                      <a:pt x="4" y="20"/>
                    </a:cubicBezTo>
                    <a:cubicBezTo>
                      <a:pt x="3" y="19"/>
                      <a:pt x="3" y="18"/>
                      <a:pt x="2" y="16"/>
                    </a:cubicBezTo>
                    <a:cubicBezTo>
                      <a:pt x="1" y="15"/>
                      <a:pt x="1" y="14"/>
                      <a:pt x="1" y="12"/>
                    </a:cubicBezTo>
                    <a:cubicBezTo>
                      <a:pt x="1" y="10"/>
                      <a:pt x="2" y="8"/>
                      <a:pt x="2" y="7"/>
                    </a:cubicBezTo>
                    <a:cubicBezTo>
                      <a:pt x="3" y="5"/>
                      <a:pt x="4" y="4"/>
                      <a:pt x="5" y="3"/>
                    </a:cubicBezTo>
                    <a:cubicBezTo>
                      <a:pt x="6" y="2"/>
                      <a:pt x="8" y="1"/>
                      <a:pt x="9" y="1"/>
                    </a:cubicBezTo>
                    <a:cubicBezTo>
                      <a:pt x="11" y="0"/>
                      <a:pt x="13" y="0"/>
                      <a:pt x="15" y="0"/>
                    </a:cubicBezTo>
                    <a:cubicBezTo>
                      <a:pt x="16" y="0"/>
                      <a:pt x="17" y="0"/>
                      <a:pt x="18" y="0"/>
                    </a:cubicBezTo>
                    <a:cubicBezTo>
                      <a:pt x="19" y="0"/>
                      <a:pt x="20" y="0"/>
                      <a:pt x="21" y="1"/>
                    </a:cubicBezTo>
                    <a:cubicBezTo>
                      <a:pt x="22" y="1"/>
                      <a:pt x="23" y="1"/>
                      <a:pt x="23" y="2"/>
                    </a:cubicBezTo>
                    <a:cubicBezTo>
                      <a:pt x="24" y="2"/>
                      <a:pt x="24" y="2"/>
                      <a:pt x="25" y="3"/>
                    </a:cubicBezTo>
                    <a:cubicBezTo>
                      <a:pt x="25" y="3"/>
                      <a:pt x="25" y="3"/>
                      <a:pt x="25" y="3"/>
                    </a:cubicBezTo>
                    <a:cubicBezTo>
                      <a:pt x="25" y="3"/>
                      <a:pt x="25" y="3"/>
                      <a:pt x="25" y="4"/>
                    </a:cubicBezTo>
                    <a:cubicBezTo>
                      <a:pt x="25" y="4"/>
                      <a:pt x="25" y="4"/>
                      <a:pt x="25" y="4"/>
                    </a:cubicBezTo>
                    <a:cubicBezTo>
                      <a:pt x="25" y="5"/>
                      <a:pt x="25" y="5"/>
                      <a:pt x="25" y="5"/>
                    </a:cubicBezTo>
                    <a:cubicBezTo>
                      <a:pt x="25" y="6"/>
                      <a:pt x="25" y="6"/>
                      <a:pt x="25" y="7"/>
                    </a:cubicBezTo>
                    <a:cubicBezTo>
                      <a:pt x="25" y="7"/>
                      <a:pt x="25" y="7"/>
                      <a:pt x="25" y="7"/>
                    </a:cubicBezTo>
                    <a:cubicBezTo>
                      <a:pt x="25" y="8"/>
                      <a:pt x="25" y="8"/>
                      <a:pt x="25" y="8"/>
                    </a:cubicBezTo>
                    <a:cubicBezTo>
                      <a:pt x="25" y="8"/>
                      <a:pt x="25" y="8"/>
                      <a:pt x="25" y="8"/>
                    </a:cubicBezTo>
                    <a:cubicBezTo>
                      <a:pt x="24" y="8"/>
                      <a:pt x="24" y="8"/>
                      <a:pt x="23" y="8"/>
                    </a:cubicBezTo>
                    <a:cubicBezTo>
                      <a:pt x="23" y="7"/>
                      <a:pt x="22" y="7"/>
                      <a:pt x="21" y="6"/>
                    </a:cubicBezTo>
                    <a:cubicBezTo>
                      <a:pt x="20" y="6"/>
                      <a:pt x="20" y="6"/>
                      <a:pt x="18" y="5"/>
                    </a:cubicBezTo>
                    <a:cubicBezTo>
                      <a:pt x="17" y="5"/>
                      <a:pt x="16" y="5"/>
                      <a:pt x="15" y="5"/>
                    </a:cubicBezTo>
                    <a:cubicBezTo>
                      <a:pt x="14" y="5"/>
                      <a:pt x="12" y="5"/>
                      <a:pt x="11" y="5"/>
                    </a:cubicBezTo>
                    <a:cubicBezTo>
                      <a:pt x="11" y="6"/>
                      <a:pt x="10" y="6"/>
                      <a:pt x="9" y="7"/>
                    </a:cubicBezTo>
                    <a:cubicBezTo>
                      <a:pt x="9" y="7"/>
                      <a:pt x="8" y="8"/>
                      <a:pt x="8" y="9"/>
                    </a:cubicBezTo>
                    <a:cubicBezTo>
                      <a:pt x="7" y="9"/>
                      <a:pt x="7" y="10"/>
                      <a:pt x="7" y="11"/>
                    </a:cubicBezTo>
                    <a:cubicBezTo>
                      <a:pt x="7" y="12"/>
                      <a:pt x="8" y="13"/>
                      <a:pt x="8" y="14"/>
                    </a:cubicBezTo>
                    <a:cubicBezTo>
                      <a:pt x="9" y="15"/>
                      <a:pt x="10" y="16"/>
                      <a:pt x="11" y="17"/>
                    </a:cubicBezTo>
                    <a:cubicBezTo>
                      <a:pt x="12" y="17"/>
                      <a:pt x="13" y="18"/>
                      <a:pt x="14" y="19"/>
                    </a:cubicBezTo>
                    <a:cubicBezTo>
                      <a:pt x="15" y="19"/>
                      <a:pt x="16" y="20"/>
                      <a:pt x="18" y="20"/>
                    </a:cubicBezTo>
                    <a:cubicBezTo>
                      <a:pt x="19" y="21"/>
                      <a:pt x="20" y="22"/>
                      <a:pt x="21" y="22"/>
                    </a:cubicBezTo>
                    <a:cubicBezTo>
                      <a:pt x="23" y="23"/>
                      <a:pt x="24" y="24"/>
                      <a:pt x="25" y="25"/>
                    </a:cubicBezTo>
                    <a:cubicBezTo>
                      <a:pt x="26" y="26"/>
                      <a:pt x="27" y="27"/>
                      <a:pt x="27" y="28"/>
                    </a:cubicBezTo>
                    <a:cubicBezTo>
                      <a:pt x="28" y="30"/>
                      <a:pt x="28" y="31"/>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9" name="Freeform 758">
                <a:extLst>
                  <a:ext uri="{FF2B5EF4-FFF2-40B4-BE49-F238E27FC236}">
                    <a16:creationId xmlns:a16="http://schemas.microsoft.com/office/drawing/2014/main" id="{7CBB10DF-9DDC-4FE4-A85E-ADFDDE4B2AC0}"/>
                  </a:ext>
                </a:extLst>
              </p:cNvPr>
              <p:cNvSpPr>
                <a:spLocks/>
              </p:cNvSpPr>
              <p:nvPr userDrawn="1"/>
            </p:nvSpPr>
            <p:spPr bwMode="auto">
              <a:xfrm>
                <a:off x="6115" y="1992"/>
                <a:ext cx="22" cy="35"/>
              </a:xfrm>
              <a:custGeom>
                <a:avLst/>
                <a:gdLst>
                  <a:gd name="T0" fmla="*/ 28 w 28"/>
                  <a:gd name="T1" fmla="*/ 33 h 47"/>
                  <a:gd name="T2" fmla="*/ 27 w 28"/>
                  <a:gd name="T3" fmla="*/ 39 h 47"/>
                  <a:gd name="T4" fmla="*/ 24 w 28"/>
                  <a:gd name="T5" fmla="*/ 43 h 47"/>
                  <a:gd name="T6" fmla="*/ 19 w 28"/>
                  <a:gd name="T7" fmla="*/ 46 h 47"/>
                  <a:gd name="T8" fmla="*/ 13 w 28"/>
                  <a:gd name="T9" fmla="*/ 47 h 47"/>
                  <a:gd name="T10" fmla="*/ 8 w 28"/>
                  <a:gd name="T11" fmla="*/ 46 h 47"/>
                  <a:gd name="T12" fmla="*/ 5 w 28"/>
                  <a:gd name="T13" fmla="*/ 45 h 47"/>
                  <a:gd name="T14" fmla="*/ 2 w 28"/>
                  <a:gd name="T15" fmla="*/ 44 h 47"/>
                  <a:gd name="T16" fmla="*/ 1 w 28"/>
                  <a:gd name="T17" fmla="*/ 43 h 47"/>
                  <a:gd name="T18" fmla="*/ 0 w 28"/>
                  <a:gd name="T19" fmla="*/ 42 h 47"/>
                  <a:gd name="T20" fmla="*/ 0 w 28"/>
                  <a:gd name="T21" fmla="*/ 40 h 47"/>
                  <a:gd name="T22" fmla="*/ 0 w 28"/>
                  <a:gd name="T23" fmla="*/ 39 h 47"/>
                  <a:gd name="T24" fmla="*/ 0 w 28"/>
                  <a:gd name="T25" fmla="*/ 38 h 47"/>
                  <a:gd name="T26" fmla="*/ 1 w 28"/>
                  <a:gd name="T27" fmla="*/ 38 h 47"/>
                  <a:gd name="T28" fmla="*/ 1 w 28"/>
                  <a:gd name="T29" fmla="*/ 38 h 47"/>
                  <a:gd name="T30" fmla="*/ 3 w 28"/>
                  <a:gd name="T31" fmla="*/ 38 h 47"/>
                  <a:gd name="T32" fmla="*/ 5 w 28"/>
                  <a:gd name="T33" fmla="*/ 39 h 47"/>
                  <a:gd name="T34" fmla="*/ 8 w 28"/>
                  <a:gd name="T35" fmla="*/ 41 h 47"/>
                  <a:gd name="T36" fmla="*/ 13 w 28"/>
                  <a:gd name="T37" fmla="*/ 41 h 47"/>
                  <a:gd name="T38" fmla="*/ 17 w 28"/>
                  <a:gd name="T39" fmla="*/ 41 h 47"/>
                  <a:gd name="T40" fmla="*/ 19 w 28"/>
                  <a:gd name="T41" fmla="*/ 39 h 47"/>
                  <a:gd name="T42" fmla="*/ 21 w 28"/>
                  <a:gd name="T43" fmla="*/ 37 h 47"/>
                  <a:gd name="T44" fmla="*/ 22 w 28"/>
                  <a:gd name="T45" fmla="*/ 34 h 47"/>
                  <a:gd name="T46" fmla="*/ 21 w 28"/>
                  <a:gd name="T47" fmla="*/ 31 h 47"/>
                  <a:gd name="T48" fmla="*/ 19 w 28"/>
                  <a:gd name="T49" fmla="*/ 28 h 47"/>
                  <a:gd name="T50" fmla="*/ 15 w 28"/>
                  <a:gd name="T51" fmla="*/ 26 h 47"/>
                  <a:gd name="T52" fmla="*/ 12 w 28"/>
                  <a:gd name="T53" fmla="*/ 24 h 47"/>
                  <a:gd name="T54" fmla="*/ 8 w 28"/>
                  <a:gd name="T55" fmla="*/ 22 h 47"/>
                  <a:gd name="T56" fmla="*/ 4 w 28"/>
                  <a:gd name="T57" fmla="*/ 20 h 47"/>
                  <a:gd name="T58" fmla="*/ 2 w 28"/>
                  <a:gd name="T59" fmla="*/ 16 h 47"/>
                  <a:gd name="T60" fmla="*/ 1 w 28"/>
                  <a:gd name="T61" fmla="*/ 12 h 47"/>
                  <a:gd name="T62" fmla="*/ 2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3 w 28"/>
                  <a:gd name="T75" fmla="*/ 2 h 47"/>
                  <a:gd name="T76" fmla="*/ 25 w 28"/>
                  <a:gd name="T77" fmla="*/ 3 h 47"/>
                  <a:gd name="T78" fmla="*/ 25 w 28"/>
                  <a:gd name="T79" fmla="*/ 3 h 47"/>
                  <a:gd name="T80" fmla="*/ 25 w 28"/>
                  <a:gd name="T81" fmla="*/ 4 h 47"/>
                  <a:gd name="T82" fmla="*/ 26 w 28"/>
                  <a:gd name="T83" fmla="*/ 4 h 47"/>
                  <a:gd name="T84" fmla="*/ 26 w 28"/>
                  <a:gd name="T85" fmla="*/ 5 h 47"/>
                  <a:gd name="T86" fmla="*/ 26 w 28"/>
                  <a:gd name="T87" fmla="*/ 7 h 47"/>
                  <a:gd name="T88" fmla="*/ 25 w 28"/>
                  <a:gd name="T89" fmla="*/ 7 h 47"/>
                  <a:gd name="T90" fmla="*/ 25 w 28"/>
                  <a:gd name="T91" fmla="*/ 8 h 47"/>
                  <a:gd name="T92" fmla="*/ 25 w 28"/>
                  <a:gd name="T93" fmla="*/ 8 h 47"/>
                  <a:gd name="T94" fmla="*/ 23 w 28"/>
                  <a:gd name="T95" fmla="*/ 8 h 47"/>
                  <a:gd name="T96" fmla="*/ 21 w 28"/>
                  <a:gd name="T97" fmla="*/ 6 h 47"/>
                  <a:gd name="T98" fmla="*/ 19 w 28"/>
                  <a:gd name="T99" fmla="*/ 5 h 47"/>
                  <a:gd name="T100" fmla="*/ 15 w 28"/>
                  <a:gd name="T101" fmla="*/ 5 h 47"/>
                  <a:gd name="T102" fmla="*/ 12 w 28"/>
                  <a:gd name="T103" fmla="*/ 5 h 47"/>
                  <a:gd name="T104" fmla="*/ 9 w 28"/>
                  <a:gd name="T105" fmla="*/ 7 h 47"/>
                  <a:gd name="T106" fmla="*/ 8 w 28"/>
                  <a:gd name="T107" fmla="*/ 9 h 47"/>
                  <a:gd name="T108" fmla="*/ 7 w 28"/>
                  <a:gd name="T109" fmla="*/ 11 h 47"/>
                  <a:gd name="T110" fmla="*/ 8 w 28"/>
                  <a:gd name="T111" fmla="*/ 14 h 47"/>
                  <a:gd name="T112" fmla="*/ 11 w 28"/>
                  <a:gd name="T113" fmla="*/ 17 h 47"/>
                  <a:gd name="T114" fmla="*/ 14 w 28"/>
                  <a:gd name="T115" fmla="*/ 19 h 47"/>
                  <a:gd name="T116" fmla="*/ 18 w 28"/>
                  <a:gd name="T117" fmla="*/ 20 h 47"/>
                  <a:gd name="T118" fmla="*/ 22 w 28"/>
                  <a:gd name="T119" fmla="*/ 22 h 47"/>
                  <a:gd name="T120" fmla="*/ 25 w 28"/>
                  <a:gd name="T121" fmla="*/ 25 h 47"/>
                  <a:gd name="T122" fmla="*/ 27 w 28"/>
                  <a:gd name="T123" fmla="*/ 28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5"/>
                      <a:pt x="28" y="37"/>
                      <a:pt x="27" y="39"/>
                    </a:cubicBezTo>
                    <a:cubicBezTo>
                      <a:pt x="26" y="40"/>
                      <a:pt x="25" y="42"/>
                      <a:pt x="24" y="43"/>
                    </a:cubicBezTo>
                    <a:cubicBezTo>
                      <a:pt x="22" y="44"/>
                      <a:pt x="21" y="45"/>
                      <a:pt x="19" y="46"/>
                    </a:cubicBezTo>
                    <a:cubicBezTo>
                      <a:pt x="17" y="46"/>
                      <a:pt x="15" y="47"/>
                      <a:pt x="13" y="47"/>
                    </a:cubicBezTo>
                    <a:cubicBezTo>
                      <a:pt x="11" y="47"/>
                      <a:pt x="10" y="46"/>
                      <a:pt x="8" y="46"/>
                    </a:cubicBezTo>
                    <a:cubicBezTo>
                      <a:pt x="7" y="46"/>
                      <a:pt x="6" y="46"/>
                      <a:pt x="5" y="45"/>
                    </a:cubicBezTo>
                    <a:cubicBezTo>
                      <a:pt x="4" y="45"/>
                      <a:pt x="3" y="44"/>
                      <a:pt x="2" y="44"/>
                    </a:cubicBezTo>
                    <a:cubicBezTo>
                      <a:pt x="2" y="44"/>
                      <a:pt x="1" y="43"/>
                      <a:pt x="1" y="43"/>
                    </a:cubicBezTo>
                    <a:cubicBezTo>
                      <a:pt x="1" y="43"/>
                      <a:pt x="0" y="42"/>
                      <a:pt x="0" y="42"/>
                    </a:cubicBezTo>
                    <a:cubicBezTo>
                      <a:pt x="0" y="42"/>
                      <a:pt x="0" y="41"/>
                      <a:pt x="0" y="40"/>
                    </a:cubicBezTo>
                    <a:cubicBezTo>
                      <a:pt x="0" y="40"/>
                      <a:pt x="0" y="39"/>
                      <a:pt x="0" y="39"/>
                    </a:cubicBezTo>
                    <a:cubicBezTo>
                      <a:pt x="0" y="39"/>
                      <a:pt x="0" y="38"/>
                      <a:pt x="0" y="38"/>
                    </a:cubicBezTo>
                    <a:cubicBezTo>
                      <a:pt x="1" y="38"/>
                      <a:pt x="1" y="38"/>
                      <a:pt x="1" y="38"/>
                    </a:cubicBezTo>
                    <a:cubicBezTo>
                      <a:pt x="1" y="38"/>
                      <a:pt x="1" y="38"/>
                      <a:pt x="1" y="38"/>
                    </a:cubicBezTo>
                    <a:cubicBezTo>
                      <a:pt x="2" y="38"/>
                      <a:pt x="2" y="38"/>
                      <a:pt x="3" y="38"/>
                    </a:cubicBezTo>
                    <a:cubicBezTo>
                      <a:pt x="3" y="39"/>
                      <a:pt x="4" y="39"/>
                      <a:pt x="5" y="39"/>
                    </a:cubicBezTo>
                    <a:cubicBezTo>
                      <a:pt x="6" y="40"/>
                      <a:pt x="7" y="40"/>
                      <a:pt x="8" y="41"/>
                    </a:cubicBezTo>
                    <a:cubicBezTo>
                      <a:pt x="10" y="41"/>
                      <a:pt x="11" y="41"/>
                      <a:pt x="13" y="41"/>
                    </a:cubicBezTo>
                    <a:cubicBezTo>
                      <a:pt x="14" y="41"/>
                      <a:pt x="15" y="41"/>
                      <a:pt x="17" y="41"/>
                    </a:cubicBezTo>
                    <a:cubicBezTo>
                      <a:pt x="18" y="41"/>
                      <a:pt x="19" y="40"/>
                      <a:pt x="19" y="39"/>
                    </a:cubicBezTo>
                    <a:cubicBezTo>
                      <a:pt x="20" y="39"/>
                      <a:pt x="21" y="38"/>
                      <a:pt x="21" y="37"/>
                    </a:cubicBezTo>
                    <a:cubicBezTo>
                      <a:pt x="22" y="36"/>
                      <a:pt x="22" y="35"/>
                      <a:pt x="22" y="34"/>
                    </a:cubicBezTo>
                    <a:cubicBezTo>
                      <a:pt x="22" y="33"/>
                      <a:pt x="22" y="31"/>
                      <a:pt x="21" y="31"/>
                    </a:cubicBezTo>
                    <a:cubicBezTo>
                      <a:pt x="20" y="30"/>
                      <a:pt x="20" y="29"/>
                      <a:pt x="19" y="28"/>
                    </a:cubicBezTo>
                    <a:cubicBezTo>
                      <a:pt x="18" y="27"/>
                      <a:pt x="17" y="27"/>
                      <a:pt x="15" y="26"/>
                    </a:cubicBezTo>
                    <a:cubicBezTo>
                      <a:pt x="14" y="26"/>
                      <a:pt x="13" y="25"/>
                      <a:pt x="12" y="24"/>
                    </a:cubicBezTo>
                    <a:cubicBezTo>
                      <a:pt x="10" y="24"/>
                      <a:pt x="9" y="23"/>
                      <a:pt x="8" y="22"/>
                    </a:cubicBezTo>
                    <a:cubicBezTo>
                      <a:pt x="7" y="22"/>
                      <a:pt x="5" y="21"/>
                      <a:pt x="4" y="20"/>
                    </a:cubicBezTo>
                    <a:cubicBezTo>
                      <a:pt x="4" y="19"/>
                      <a:pt x="3" y="18"/>
                      <a:pt x="2" y="16"/>
                    </a:cubicBezTo>
                    <a:cubicBezTo>
                      <a:pt x="2" y="15"/>
                      <a:pt x="1" y="14"/>
                      <a:pt x="1" y="12"/>
                    </a:cubicBezTo>
                    <a:cubicBezTo>
                      <a:pt x="1" y="10"/>
                      <a:pt x="2" y="8"/>
                      <a:pt x="2" y="7"/>
                    </a:cubicBezTo>
                    <a:cubicBezTo>
                      <a:pt x="3" y="5"/>
                      <a:pt x="4" y="4"/>
                      <a:pt x="5" y="3"/>
                    </a:cubicBezTo>
                    <a:cubicBezTo>
                      <a:pt x="6" y="2"/>
                      <a:pt x="8" y="1"/>
                      <a:pt x="10" y="1"/>
                    </a:cubicBezTo>
                    <a:cubicBezTo>
                      <a:pt x="11" y="0"/>
                      <a:pt x="13" y="0"/>
                      <a:pt x="15" y="0"/>
                    </a:cubicBezTo>
                    <a:cubicBezTo>
                      <a:pt x="16" y="0"/>
                      <a:pt x="17" y="0"/>
                      <a:pt x="18" y="0"/>
                    </a:cubicBezTo>
                    <a:cubicBezTo>
                      <a:pt x="19" y="0"/>
                      <a:pt x="20" y="0"/>
                      <a:pt x="21" y="1"/>
                    </a:cubicBezTo>
                    <a:cubicBezTo>
                      <a:pt x="22" y="1"/>
                      <a:pt x="23" y="1"/>
                      <a:pt x="23" y="2"/>
                    </a:cubicBezTo>
                    <a:cubicBezTo>
                      <a:pt x="24" y="2"/>
                      <a:pt x="25" y="2"/>
                      <a:pt x="25" y="3"/>
                    </a:cubicBezTo>
                    <a:cubicBezTo>
                      <a:pt x="25" y="3"/>
                      <a:pt x="25" y="3"/>
                      <a:pt x="25" y="3"/>
                    </a:cubicBezTo>
                    <a:cubicBezTo>
                      <a:pt x="25" y="3"/>
                      <a:pt x="25" y="3"/>
                      <a:pt x="25" y="4"/>
                    </a:cubicBezTo>
                    <a:cubicBezTo>
                      <a:pt x="25" y="4"/>
                      <a:pt x="25" y="4"/>
                      <a:pt x="26" y="4"/>
                    </a:cubicBezTo>
                    <a:cubicBezTo>
                      <a:pt x="26" y="5"/>
                      <a:pt x="26" y="5"/>
                      <a:pt x="26" y="5"/>
                    </a:cubicBezTo>
                    <a:cubicBezTo>
                      <a:pt x="26" y="6"/>
                      <a:pt x="26" y="6"/>
                      <a:pt x="26" y="7"/>
                    </a:cubicBezTo>
                    <a:cubicBezTo>
                      <a:pt x="25" y="7"/>
                      <a:pt x="25" y="7"/>
                      <a:pt x="25" y="7"/>
                    </a:cubicBezTo>
                    <a:cubicBezTo>
                      <a:pt x="25" y="8"/>
                      <a:pt x="25" y="8"/>
                      <a:pt x="25" y="8"/>
                    </a:cubicBezTo>
                    <a:cubicBezTo>
                      <a:pt x="25" y="8"/>
                      <a:pt x="25" y="8"/>
                      <a:pt x="25" y="8"/>
                    </a:cubicBezTo>
                    <a:cubicBezTo>
                      <a:pt x="24" y="8"/>
                      <a:pt x="24" y="8"/>
                      <a:pt x="23" y="8"/>
                    </a:cubicBezTo>
                    <a:cubicBezTo>
                      <a:pt x="23" y="7"/>
                      <a:pt x="22" y="7"/>
                      <a:pt x="21" y="6"/>
                    </a:cubicBezTo>
                    <a:cubicBezTo>
                      <a:pt x="21" y="6"/>
                      <a:pt x="20" y="6"/>
                      <a:pt x="19" y="5"/>
                    </a:cubicBezTo>
                    <a:cubicBezTo>
                      <a:pt x="17" y="5"/>
                      <a:pt x="16" y="5"/>
                      <a:pt x="15" y="5"/>
                    </a:cubicBezTo>
                    <a:cubicBezTo>
                      <a:pt x="14" y="5"/>
                      <a:pt x="13" y="5"/>
                      <a:pt x="12" y="5"/>
                    </a:cubicBezTo>
                    <a:cubicBezTo>
                      <a:pt x="11" y="6"/>
                      <a:pt x="10" y="6"/>
                      <a:pt x="9" y="7"/>
                    </a:cubicBezTo>
                    <a:cubicBezTo>
                      <a:pt x="9" y="7"/>
                      <a:pt x="8" y="8"/>
                      <a:pt x="8" y="9"/>
                    </a:cubicBezTo>
                    <a:cubicBezTo>
                      <a:pt x="8" y="9"/>
                      <a:pt x="7" y="10"/>
                      <a:pt x="7" y="11"/>
                    </a:cubicBezTo>
                    <a:cubicBezTo>
                      <a:pt x="7" y="12"/>
                      <a:pt x="8" y="13"/>
                      <a:pt x="8" y="14"/>
                    </a:cubicBezTo>
                    <a:cubicBezTo>
                      <a:pt x="9" y="15"/>
                      <a:pt x="10" y="16"/>
                      <a:pt x="11" y="17"/>
                    </a:cubicBezTo>
                    <a:cubicBezTo>
                      <a:pt x="12" y="17"/>
                      <a:pt x="13" y="18"/>
                      <a:pt x="14" y="19"/>
                    </a:cubicBezTo>
                    <a:cubicBezTo>
                      <a:pt x="15" y="19"/>
                      <a:pt x="16" y="20"/>
                      <a:pt x="18" y="20"/>
                    </a:cubicBezTo>
                    <a:cubicBezTo>
                      <a:pt x="19" y="21"/>
                      <a:pt x="20" y="22"/>
                      <a:pt x="22" y="22"/>
                    </a:cubicBezTo>
                    <a:cubicBezTo>
                      <a:pt x="23" y="23"/>
                      <a:pt x="24" y="24"/>
                      <a:pt x="25" y="25"/>
                    </a:cubicBezTo>
                    <a:cubicBezTo>
                      <a:pt x="26" y="26"/>
                      <a:pt x="27" y="27"/>
                      <a:pt x="27" y="28"/>
                    </a:cubicBezTo>
                    <a:cubicBezTo>
                      <a:pt x="28" y="30"/>
                      <a:pt x="28" y="31"/>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0" name="Freeform 759">
                <a:extLst>
                  <a:ext uri="{FF2B5EF4-FFF2-40B4-BE49-F238E27FC236}">
                    <a16:creationId xmlns:a16="http://schemas.microsoft.com/office/drawing/2014/main" id="{8331F102-943A-4130-8FAA-6781D717D06C}"/>
                  </a:ext>
                </a:extLst>
              </p:cNvPr>
              <p:cNvSpPr>
                <a:spLocks/>
              </p:cNvSpPr>
              <p:nvPr userDrawn="1"/>
            </p:nvSpPr>
            <p:spPr bwMode="auto">
              <a:xfrm>
                <a:off x="6143" y="1992"/>
                <a:ext cx="5" cy="34"/>
              </a:xfrm>
              <a:custGeom>
                <a:avLst/>
                <a:gdLst>
                  <a:gd name="T0" fmla="*/ 6 w 6"/>
                  <a:gd name="T1" fmla="*/ 45 h 46"/>
                  <a:gd name="T2" fmla="*/ 6 w 6"/>
                  <a:gd name="T3" fmla="*/ 45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5 h 46"/>
                  <a:gd name="T16" fmla="*/ 0 w 6"/>
                  <a:gd name="T17" fmla="*/ 45 h 46"/>
                  <a:gd name="T18" fmla="*/ 0 w 6"/>
                  <a:gd name="T19" fmla="*/ 1 h 46"/>
                  <a:gd name="T20" fmla="*/ 0 w 6"/>
                  <a:gd name="T21" fmla="*/ 1 h 46"/>
                  <a:gd name="T22" fmla="*/ 0 w 6"/>
                  <a:gd name="T23" fmla="*/ 0 h 46"/>
                  <a:gd name="T24" fmla="*/ 1 w 6"/>
                  <a:gd name="T25" fmla="*/ 0 h 46"/>
                  <a:gd name="T26" fmla="*/ 3 w 6"/>
                  <a:gd name="T27" fmla="*/ 0 h 46"/>
                  <a:gd name="T28" fmla="*/ 4 w 6"/>
                  <a:gd name="T29" fmla="*/ 0 h 46"/>
                  <a:gd name="T30" fmla="*/ 5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6"/>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6"/>
                      <a:pt x="0" y="45"/>
                    </a:cubicBezTo>
                    <a:cubicBezTo>
                      <a:pt x="0" y="45"/>
                      <a:pt x="0" y="45"/>
                      <a:pt x="0" y="45"/>
                    </a:cubicBezTo>
                    <a:cubicBezTo>
                      <a:pt x="0" y="1"/>
                      <a:pt x="0" y="1"/>
                      <a:pt x="0" y="1"/>
                    </a:cubicBezTo>
                    <a:cubicBezTo>
                      <a:pt x="0" y="1"/>
                      <a:pt x="0" y="1"/>
                      <a:pt x="0" y="1"/>
                    </a:cubicBezTo>
                    <a:cubicBezTo>
                      <a:pt x="0" y="1"/>
                      <a:pt x="0" y="1"/>
                      <a:pt x="0" y="0"/>
                    </a:cubicBezTo>
                    <a:cubicBezTo>
                      <a:pt x="1" y="0"/>
                      <a:pt x="1" y="0"/>
                      <a:pt x="1" y="0"/>
                    </a:cubicBezTo>
                    <a:cubicBezTo>
                      <a:pt x="2" y="0"/>
                      <a:pt x="2" y="0"/>
                      <a:pt x="3" y="0"/>
                    </a:cubicBezTo>
                    <a:cubicBezTo>
                      <a:pt x="3" y="0"/>
                      <a:pt x="4" y="0"/>
                      <a:pt x="4" y="0"/>
                    </a:cubicBezTo>
                    <a:cubicBezTo>
                      <a:pt x="5" y="0"/>
                      <a:pt x="5" y="0"/>
                      <a:pt x="5" y="0"/>
                    </a:cubicBezTo>
                    <a:cubicBezTo>
                      <a:pt x="5" y="1"/>
                      <a:pt x="6" y="1"/>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1" name="Freeform 760">
                <a:extLst>
                  <a:ext uri="{FF2B5EF4-FFF2-40B4-BE49-F238E27FC236}">
                    <a16:creationId xmlns:a16="http://schemas.microsoft.com/office/drawing/2014/main" id="{CE9C0617-3D25-4400-8BD7-C37720DCA99A}"/>
                  </a:ext>
                </a:extLst>
              </p:cNvPr>
              <p:cNvSpPr>
                <a:spLocks noEditPoints="1"/>
              </p:cNvSpPr>
              <p:nvPr userDrawn="1"/>
            </p:nvSpPr>
            <p:spPr bwMode="auto">
              <a:xfrm>
                <a:off x="6153" y="1992"/>
                <a:ext cx="29" cy="34"/>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5 w 39"/>
                  <a:gd name="T11" fmla="*/ 46 h 46"/>
                  <a:gd name="T12" fmla="*/ 34 w 39"/>
                  <a:gd name="T13" fmla="*/ 46 h 46"/>
                  <a:gd name="T14" fmla="*/ 33 w 39"/>
                  <a:gd name="T15" fmla="*/ 46 h 46"/>
                  <a:gd name="T16" fmla="*/ 33 w 39"/>
                  <a:gd name="T17" fmla="*/ 45 h 46"/>
                  <a:gd name="T18" fmla="*/ 29 w 39"/>
                  <a:gd name="T19" fmla="*/ 34 h 46"/>
                  <a:gd name="T20" fmla="*/ 10 w 39"/>
                  <a:gd name="T21" fmla="*/ 34 h 46"/>
                  <a:gd name="T22" fmla="*/ 6 w 39"/>
                  <a:gd name="T23" fmla="*/ 45 h 46"/>
                  <a:gd name="T24" fmla="*/ 6 w 39"/>
                  <a:gd name="T25" fmla="*/ 45 h 46"/>
                  <a:gd name="T26" fmla="*/ 5 w 39"/>
                  <a:gd name="T27" fmla="*/ 46 h 46"/>
                  <a:gd name="T28" fmla="*/ 5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6 w 39"/>
                  <a:gd name="T41" fmla="*/ 1 h 46"/>
                  <a:gd name="T42" fmla="*/ 16 w 39"/>
                  <a:gd name="T43" fmla="*/ 1 h 46"/>
                  <a:gd name="T44" fmla="*/ 17 w 39"/>
                  <a:gd name="T45" fmla="*/ 0 h 46"/>
                  <a:gd name="T46" fmla="*/ 18 w 39"/>
                  <a:gd name="T47" fmla="*/ 0 h 46"/>
                  <a:gd name="T48" fmla="*/ 20 w 39"/>
                  <a:gd name="T49" fmla="*/ 0 h 46"/>
                  <a:gd name="T50" fmla="*/ 21 w 39"/>
                  <a:gd name="T51" fmla="*/ 0 h 46"/>
                  <a:gd name="T52" fmla="*/ 23 w 39"/>
                  <a:gd name="T53" fmla="*/ 0 h 46"/>
                  <a:gd name="T54" fmla="*/ 23 w 39"/>
                  <a:gd name="T55" fmla="*/ 1 h 46"/>
                  <a:gd name="T56" fmla="*/ 24 w 39"/>
                  <a:gd name="T57" fmla="*/ 1 h 46"/>
                  <a:gd name="T58" fmla="*/ 39 w 39"/>
                  <a:gd name="T59" fmla="*/ 44 h 46"/>
                  <a:gd name="T60" fmla="*/ 19 w 39"/>
                  <a:gd name="T61" fmla="*/ 6 h 46"/>
                  <a:gd name="T62" fmla="*/ 19 w 39"/>
                  <a:gd name="T63" fmla="*/ 6 h 46"/>
                  <a:gd name="T64" fmla="*/ 12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5"/>
                      <a:pt x="39" y="45"/>
                    </a:cubicBezTo>
                    <a:cubicBezTo>
                      <a:pt x="39" y="45"/>
                      <a:pt x="39" y="46"/>
                      <a:pt x="39" y="46"/>
                    </a:cubicBezTo>
                    <a:cubicBezTo>
                      <a:pt x="39" y="46"/>
                      <a:pt x="39" y="46"/>
                      <a:pt x="38" y="46"/>
                    </a:cubicBezTo>
                    <a:cubicBezTo>
                      <a:pt x="38" y="46"/>
                      <a:pt x="37" y="46"/>
                      <a:pt x="36" y="46"/>
                    </a:cubicBezTo>
                    <a:cubicBezTo>
                      <a:pt x="36" y="46"/>
                      <a:pt x="35" y="46"/>
                      <a:pt x="35" y="46"/>
                    </a:cubicBezTo>
                    <a:cubicBezTo>
                      <a:pt x="34" y="46"/>
                      <a:pt x="34" y="46"/>
                      <a:pt x="34" y="46"/>
                    </a:cubicBezTo>
                    <a:cubicBezTo>
                      <a:pt x="33" y="46"/>
                      <a:pt x="33" y="46"/>
                      <a:pt x="33" y="46"/>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6"/>
                      <a:pt x="6" y="46"/>
                      <a:pt x="5" y="46"/>
                    </a:cubicBezTo>
                    <a:cubicBezTo>
                      <a:pt x="5" y="46"/>
                      <a:pt x="5" y="46"/>
                      <a:pt x="5" y="46"/>
                    </a:cubicBezTo>
                    <a:cubicBezTo>
                      <a:pt x="4" y="46"/>
                      <a:pt x="4" y="46"/>
                      <a:pt x="3" y="46"/>
                    </a:cubicBezTo>
                    <a:cubicBezTo>
                      <a:pt x="2" y="46"/>
                      <a:pt x="2" y="46"/>
                      <a:pt x="1" y="46"/>
                    </a:cubicBezTo>
                    <a:cubicBezTo>
                      <a:pt x="1" y="46"/>
                      <a:pt x="1" y="46"/>
                      <a:pt x="0" y="46"/>
                    </a:cubicBezTo>
                    <a:cubicBezTo>
                      <a:pt x="0" y="46"/>
                      <a:pt x="0" y="45"/>
                      <a:pt x="0" y="45"/>
                    </a:cubicBezTo>
                    <a:cubicBezTo>
                      <a:pt x="0" y="45"/>
                      <a:pt x="0" y="44"/>
                      <a:pt x="0" y="44"/>
                    </a:cubicBezTo>
                    <a:cubicBezTo>
                      <a:pt x="16" y="1"/>
                      <a:pt x="16" y="1"/>
                      <a:pt x="16" y="1"/>
                    </a:cubicBezTo>
                    <a:cubicBezTo>
                      <a:pt x="16" y="1"/>
                      <a:pt x="16" y="1"/>
                      <a:pt x="16" y="1"/>
                    </a:cubicBezTo>
                    <a:cubicBezTo>
                      <a:pt x="16" y="1"/>
                      <a:pt x="16" y="1"/>
                      <a:pt x="17" y="0"/>
                    </a:cubicBezTo>
                    <a:cubicBezTo>
                      <a:pt x="17" y="0"/>
                      <a:pt x="17" y="0"/>
                      <a:pt x="18" y="0"/>
                    </a:cubicBezTo>
                    <a:cubicBezTo>
                      <a:pt x="18" y="0"/>
                      <a:pt x="19" y="0"/>
                      <a:pt x="20" y="0"/>
                    </a:cubicBezTo>
                    <a:cubicBezTo>
                      <a:pt x="20" y="0"/>
                      <a:pt x="21" y="0"/>
                      <a:pt x="21" y="0"/>
                    </a:cubicBezTo>
                    <a:cubicBezTo>
                      <a:pt x="22" y="0"/>
                      <a:pt x="22" y="0"/>
                      <a:pt x="23" y="0"/>
                    </a:cubicBezTo>
                    <a:cubicBezTo>
                      <a:pt x="23" y="1"/>
                      <a:pt x="23" y="1"/>
                      <a:pt x="23" y="1"/>
                    </a:cubicBezTo>
                    <a:cubicBezTo>
                      <a:pt x="23" y="1"/>
                      <a:pt x="24" y="1"/>
                      <a:pt x="24" y="1"/>
                    </a:cubicBezTo>
                    <a:lnTo>
                      <a:pt x="39" y="44"/>
                    </a:lnTo>
                    <a:close/>
                    <a:moveTo>
                      <a:pt x="19" y="6"/>
                    </a:moveTo>
                    <a:cubicBezTo>
                      <a:pt x="19" y="6"/>
                      <a:pt x="19" y="6"/>
                      <a:pt x="19" y="6"/>
                    </a:cubicBezTo>
                    <a:cubicBezTo>
                      <a:pt x="12" y="29"/>
                      <a:pt x="12" y="29"/>
                      <a:pt x="12"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2" name="Freeform 761">
                <a:extLst>
                  <a:ext uri="{FF2B5EF4-FFF2-40B4-BE49-F238E27FC236}">
                    <a16:creationId xmlns:a16="http://schemas.microsoft.com/office/drawing/2014/main" id="{B43E5185-88B2-4AEE-96B6-363DEDB2833E}"/>
                  </a:ext>
                </a:extLst>
              </p:cNvPr>
              <p:cNvSpPr>
                <a:spLocks/>
              </p:cNvSpPr>
              <p:nvPr userDrawn="1"/>
            </p:nvSpPr>
            <p:spPr bwMode="auto">
              <a:xfrm>
                <a:off x="6182" y="1485"/>
                <a:ext cx="20" cy="34"/>
              </a:xfrm>
              <a:custGeom>
                <a:avLst/>
                <a:gdLst>
                  <a:gd name="T0" fmla="*/ 26 w 26"/>
                  <a:gd name="T1" fmla="*/ 43 h 45"/>
                  <a:gd name="T2" fmla="*/ 26 w 26"/>
                  <a:gd name="T3" fmla="*/ 44 h 45"/>
                  <a:gd name="T4" fmla="*/ 25 w 26"/>
                  <a:gd name="T5" fmla="*/ 45 h 45"/>
                  <a:gd name="T6" fmla="*/ 25 w 26"/>
                  <a:gd name="T7" fmla="*/ 45 h 45"/>
                  <a:gd name="T8" fmla="*/ 24 w 26"/>
                  <a:gd name="T9" fmla="*/ 45 h 45"/>
                  <a:gd name="T10" fmla="*/ 3 w 26"/>
                  <a:gd name="T11" fmla="*/ 45 h 45"/>
                  <a:gd name="T12" fmla="*/ 1 w 26"/>
                  <a:gd name="T13" fmla="*/ 45 h 45"/>
                  <a:gd name="T14" fmla="*/ 0 w 26"/>
                  <a:gd name="T15" fmla="*/ 43 h 45"/>
                  <a:gd name="T16" fmla="*/ 0 w 26"/>
                  <a:gd name="T17" fmla="*/ 2 h 45"/>
                  <a:gd name="T18" fmla="*/ 1 w 26"/>
                  <a:gd name="T19" fmla="*/ 0 h 45"/>
                  <a:gd name="T20" fmla="*/ 3 w 26"/>
                  <a:gd name="T21" fmla="*/ 0 h 45"/>
                  <a:gd name="T22" fmla="*/ 24 w 26"/>
                  <a:gd name="T23" fmla="*/ 0 h 45"/>
                  <a:gd name="T24" fmla="*/ 25 w 26"/>
                  <a:gd name="T25" fmla="*/ 0 h 45"/>
                  <a:gd name="T26" fmla="*/ 25 w 26"/>
                  <a:gd name="T27" fmla="*/ 0 h 45"/>
                  <a:gd name="T28" fmla="*/ 25 w 26"/>
                  <a:gd name="T29" fmla="*/ 1 h 45"/>
                  <a:gd name="T30" fmla="*/ 25 w 26"/>
                  <a:gd name="T31" fmla="*/ 2 h 45"/>
                  <a:gd name="T32" fmla="*/ 25 w 26"/>
                  <a:gd name="T33" fmla="*/ 3 h 45"/>
                  <a:gd name="T34" fmla="*/ 25 w 26"/>
                  <a:gd name="T35" fmla="*/ 4 h 45"/>
                  <a:gd name="T36" fmla="*/ 25 w 26"/>
                  <a:gd name="T37" fmla="*/ 5 h 45"/>
                  <a:gd name="T38" fmla="*/ 24 w 26"/>
                  <a:gd name="T39" fmla="*/ 5 h 45"/>
                  <a:gd name="T40" fmla="*/ 6 w 26"/>
                  <a:gd name="T41" fmla="*/ 5 h 45"/>
                  <a:gd name="T42" fmla="*/ 6 w 26"/>
                  <a:gd name="T43" fmla="*/ 19 h 45"/>
                  <a:gd name="T44" fmla="*/ 22 w 26"/>
                  <a:gd name="T45" fmla="*/ 19 h 45"/>
                  <a:gd name="T46" fmla="*/ 22 w 26"/>
                  <a:gd name="T47" fmla="*/ 19 h 45"/>
                  <a:gd name="T48" fmla="*/ 22 w 26"/>
                  <a:gd name="T49" fmla="*/ 20 h 45"/>
                  <a:gd name="T50" fmla="*/ 23 w 26"/>
                  <a:gd name="T51" fmla="*/ 20 h 45"/>
                  <a:gd name="T52" fmla="*/ 23 w 26"/>
                  <a:gd name="T53" fmla="*/ 21 h 45"/>
                  <a:gd name="T54" fmla="*/ 23 w 26"/>
                  <a:gd name="T55" fmla="*/ 23 h 45"/>
                  <a:gd name="T56" fmla="*/ 22 w 26"/>
                  <a:gd name="T57" fmla="*/ 23 h 45"/>
                  <a:gd name="T58" fmla="*/ 22 w 26"/>
                  <a:gd name="T59" fmla="*/ 24 h 45"/>
                  <a:gd name="T60" fmla="*/ 22 w 26"/>
                  <a:gd name="T61" fmla="*/ 24 h 45"/>
                  <a:gd name="T62" fmla="*/ 6 w 26"/>
                  <a:gd name="T63" fmla="*/ 24 h 45"/>
                  <a:gd name="T64" fmla="*/ 6 w 26"/>
                  <a:gd name="T65" fmla="*/ 40 h 45"/>
                  <a:gd name="T66" fmla="*/ 24 w 26"/>
                  <a:gd name="T67" fmla="*/ 40 h 45"/>
                  <a:gd name="T68" fmla="*/ 25 w 26"/>
                  <a:gd name="T69" fmla="*/ 40 h 45"/>
                  <a:gd name="T70" fmla="*/ 25 w 26"/>
                  <a:gd name="T71" fmla="*/ 41 h 45"/>
                  <a:gd name="T72" fmla="*/ 26 w 26"/>
                  <a:gd name="T73" fmla="*/ 41 h 45"/>
                  <a:gd name="T74" fmla="*/ 26 w 26"/>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45">
                    <a:moveTo>
                      <a:pt x="26" y="43"/>
                    </a:moveTo>
                    <a:cubicBezTo>
                      <a:pt x="26" y="43"/>
                      <a:pt x="26" y="43"/>
                      <a:pt x="26" y="44"/>
                    </a:cubicBezTo>
                    <a:cubicBezTo>
                      <a:pt x="25" y="44"/>
                      <a:pt x="25" y="44"/>
                      <a:pt x="25" y="45"/>
                    </a:cubicBezTo>
                    <a:cubicBezTo>
                      <a:pt x="25" y="45"/>
                      <a:pt x="25" y="45"/>
                      <a:pt x="25" y="45"/>
                    </a:cubicBezTo>
                    <a:cubicBezTo>
                      <a:pt x="25" y="45"/>
                      <a:pt x="25" y="45"/>
                      <a:pt x="24" y="45"/>
                    </a:cubicBezTo>
                    <a:cubicBezTo>
                      <a:pt x="3" y="45"/>
                      <a:pt x="3" y="45"/>
                      <a:pt x="3" y="45"/>
                    </a:cubicBezTo>
                    <a:cubicBezTo>
                      <a:pt x="2" y="45"/>
                      <a:pt x="1" y="45"/>
                      <a:pt x="1" y="45"/>
                    </a:cubicBezTo>
                    <a:cubicBezTo>
                      <a:pt x="1" y="44"/>
                      <a:pt x="0" y="44"/>
                      <a:pt x="0" y="43"/>
                    </a:cubicBezTo>
                    <a:cubicBezTo>
                      <a:pt x="0" y="2"/>
                      <a:pt x="0" y="2"/>
                      <a:pt x="0" y="2"/>
                    </a:cubicBezTo>
                    <a:cubicBezTo>
                      <a:pt x="0" y="1"/>
                      <a:pt x="1" y="1"/>
                      <a:pt x="1" y="0"/>
                    </a:cubicBezTo>
                    <a:cubicBezTo>
                      <a:pt x="1" y="0"/>
                      <a:pt x="2" y="0"/>
                      <a:pt x="3" y="0"/>
                    </a:cubicBezTo>
                    <a:cubicBezTo>
                      <a:pt x="24" y="0"/>
                      <a:pt x="24" y="0"/>
                      <a:pt x="24" y="0"/>
                    </a:cubicBezTo>
                    <a:cubicBezTo>
                      <a:pt x="24" y="0"/>
                      <a:pt x="24" y="0"/>
                      <a:pt x="25" y="0"/>
                    </a:cubicBezTo>
                    <a:cubicBezTo>
                      <a:pt x="25" y="0"/>
                      <a:pt x="25" y="0"/>
                      <a:pt x="25" y="0"/>
                    </a:cubicBezTo>
                    <a:cubicBezTo>
                      <a:pt x="25" y="0"/>
                      <a:pt x="25" y="1"/>
                      <a:pt x="25" y="1"/>
                    </a:cubicBezTo>
                    <a:cubicBezTo>
                      <a:pt x="25" y="1"/>
                      <a:pt x="25" y="2"/>
                      <a:pt x="25" y="2"/>
                    </a:cubicBezTo>
                    <a:cubicBezTo>
                      <a:pt x="25" y="3"/>
                      <a:pt x="25" y="3"/>
                      <a:pt x="25" y="3"/>
                    </a:cubicBezTo>
                    <a:cubicBezTo>
                      <a:pt x="25" y="4"/>
                      <a:pt x="25" y="4"/>
                      <a:pt x="25" y="4"/>
                    </a:cubicBezTo>
                    <a:cubicBezTo>
                      <a:pt x="25" y="4"/>
                      <a:pt x="25" y="4"/>
                      <a:pt x="25" y="5"/>
                    </a:cubicBezTo>
                    <a:cubicBezTo>
                      <a:pt x="24" y="5"/>
                      <a:pt x="24" y="5"/>
                      <a:pt x="24" y="5"/>
                    </a:cubicBezTo>
                    <a:cubicBezTo>
                      <a:pt x="6" y="5"/>
                      <a:pt x="6" y="5"/>
                      <a:pt x="6" y="5"/>
                    </a:cubicBezTo>
                    <a:cubicBezTo>
                      <a:pt x="6" y="19"/>
                      <a:pt x="6" y="19"/>
                      <a:pt x="6" y="19"/>
                    </a:cubicBezTo>
                    <a:cubicBezTo>
                      <a:pt x="22" y="19"/>
                      <a:pt x="22" y="19"/>
                      <a:pt x="22" y="19"/>
                    </a:cubicBezTo>
                    <a:cubicBezTo>
                      <a:pt x="22" y="19"/>
                      <a:pt x="22" y="19"/>
                      <a:pt x="22" y="19"/>
                    </a:cubicBezTo>
                    <a:cubicBezTo>
                      <a:pt x="22" y="19"/>
                      <a:pt x="22" y="19"/>
                      <a:pt x="22" y="20"/>
                    </a:cubicBezTo>
                    <a:cubicBezTo>
                      <a:pt x="23" y="20"/>
                      <a:pt x="23" y="20"/>
                      <a:pt x="23" y="20"/>
                    </a:cubicBezTo>
                    <a:cubicBezTo>
                      <a:pt x="23" y="21"/>
                      <a:pt x="23" y="21"/>
                      <a:pt x="23" y="21"/>
                    </a:cubicBezTo>
                    <a:cubicBezTo>
                      <a:pt x="23" y="22"/>
                      <a:pt x="23" y="22"/>
                      <a:pt x="23" y="23"/>
                    </a:cubicBezTo>
                    <a:cubicBezTo>
                      <a:pt x="23" y="23"/>
                      <a:pt x="23" y="23"/>
                      <a:pt x="22" y="23"/>
                    </a:cubicBezTo>
                    <a:cubicBezTo>
                      <a:pt x="22" y="23"/>
                      <a:pt x="22" y="24"/>
                      <a:pt x="22" y="24"/>
                    </a:cubicBezTo>
                    <a:cubicBezTo>
                      <a:pt x="22" y="24"/>
                      <a:pt x="22" y="24"/>
                      <a:pt x="22" y="24"/>
                    </a:cubicBezTo>
                    <a:cubicBezTo>
                      <a:pt x="6" y="24"/>
                      <a:pt x="6" y="24"/>
                      <a:pt x="6" y="24"/>
                    </a:cubicBezTo>
                    <a:cubicBezTo>
                      <a:pt x="6" y="40"/>
                      <a:pt x="6" y="40"/>
                      <a:pt x="6" y="40"/>
                    </a:cubicBezTo>
                    <a:cubicBezTo>
                      <a:pt x="24" y="40"/>
                      <a:pt x="24" y="40"/>
                      <a:pt x="24" y="40"/>
                    </a:cubicBezTo>
                    <a:cubicBezTo>
                      <a:pt x="25" y="40"/>
                      <a:pt x="25" y="40"/>
                      <a:pt x="25" y="40"/>
                    </a:cubicBezTo>
                    <a:cubicBezTo>
                      <a:pt x="25" y="40"/>
                      <a:pt x="25" y="40"/>
                      <a:pt x="25" y="41"/>
                    </a:cubicBezTo>
                    <a:cubicBezTo>
                      <a:pt x="25" y="41"/>
                      <a:pt x="25" y="41"/>
                      <a:pt x="26" y="41"/>
                    </a:cubicBezTo>
                    <a:cubicBezTo>
                      <a:pt x="26" y="42"/>
                      <a:pt x="26" y="42"/>
                      <a:pt x="26"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3" name="Freeform 762">
                <a:extLst>
                  <a:ext uri="{FF2B5EF4-FFF2-40B4-BE49-F238E27FC236}">
                    <a16:creationId xmlns:a16="http://schemas.microsoft.com/office/drawing/2014/main" id="{2155D6D6-A15D-48C9-8945-468C30FDC4E3}"/>
                  </a:ext>
                </a:extLst>
              </p:cNvPr>
              <p:cNvSpPr>
                <a:spLocks/>
              </p:cNvSpPr>
              <p:nvPr userDrawn="1"/>
            </p:nvSpPr>
            <p:spPr bwMode="auto">
              <a:xfrm>
                <a:off x="6206" y="1484"/>
                <a:ext cx="21" cy="36"/>
              </a:xfrm>
              <a:custGeom>
                <a:avLst/>
                <a:gdLst>
                  <a:gd name="T0" fmla="*/ 28 w 28"/>
                  <a:gd name="T1" fmla="*/ 33 h 47"/>
                  <a:gd name="T2" fmla="*/ 27 w 28"/>
                  <a:gd name="T3" fmla="*/ 39 h 47"/>
                  <a:gd name="T4" fmla="*/ 24 w 28"/>
                  <a:gd name="T5" fmla="*/ 43 h 47"/>
                  <a:gd name="T6" fmla="*/ 19 w 28"/>
                  <a:gd name="T7" fmla="*/ 46 h 47"/>
                  <a:gd name="T8" fmla="*/ 13 w 28"/>
                  <a:gd name="T9" fmla="*/ 47 h 47"/>
                  <a:gd name="T10" fmla="*/ 8 w 28"/>
                  <a:gd name="T11" fmla="*/ 46 h 47"/>
                  <a:gd name="T12" fmla="*/ 5 w 28"/>
                  <a:gd name="T13" fmla="*/ 45 h 47"/>
                  <a:gd name="T14" fmla="*/ 2 w 28"/>
                  <a:gd name="T15" fmla="*/ 44 h 47"/>
                  <a:gd name="T16" fmla="*/ 1 w 28"/>
                  <a:gd name="T17" fmla="*/ 43 h 47"/>
                  <a:gd name="T18" fmla="*/ 0 w 28"/>
                  <a:gd name="T19" fmla="*/ 42 h 47"/>
                  <a:gd name="T20" fmla="*/ 0 w 28"/>
                  <a:gd name="T21" fmla="*/ 40 h 47"/>
                  <a:gd name="T22" fmla="*/ 0 w 28"/>
                  <a:gd name="T23" fmla="*/ 39 h 47"/>
                  <a:gd name="T24" fmla="*/ 0 w 28"/>
                  <a:gd name="T25" fmla="*/ 38 h 47"/>
                  <a:gd name="T26" fmla="*/ 1 w 28"/>
                  <a:gd name="T27" fmla="*/ 38 h 47"/>
                  <a:gd name="T28" fmla="*/ 1 w 28"/>
                  <a:gd name="T29" fmla="*/ 38 h 47"/>
                  <a:gd name="T30" fmla="*/ 3 w 28"/>
                  <a:gd name="T31" fmla="*/ 38 h 47"/>
                  <a:gd name="T32" fmla="*/ 5 w 28"/>
                  <a:gd name="T33" fmla="*/ 40 h 47"/>
                  <a:gd name="T34" fmla="*/ 8 w 28"/>
                  <a:gd name="T35" fmla="*/ 41 h 47"/>
                  <a:gd name="T36" fmla="*/ 13 w 28"/>
                  <a:gd name="T37" fmla="*/ 42 h 47"/>
                  <a:gd name="T38" fmla="*/ 17 w 28"/>
                  <a:gd name="T39" fmla="*/ 41 h 47"/>
                  <a:gd name="T40" fmla="*/ 19 w 28"/>
                  <a:gd name="T41" fmla="*/ 40 h 47"/>
                  <a:gd name="T42" fmla="*/ 21 w 28"/>
                  <a:gd name="T43" fmla="*/ 37 h 47"/>
                  <a:gd name="T44" fmla="*/ 22 w 28"/>
                  <a:gd name="T45" fmla="*/ 34 h 47"/>
                  <a:gd name="T46" fmla="*/ 21 w 28"/>
                  <a:gd name="T47" fmla="*/ 31 h 47"/>
                  <a:gd name="T48" fmla="*/ 19 w 28"/>
                  <a:gd name="T49" fmla="*/ 28 h 47"/>
                  <a:gd name="T50" fmla="*/ 15 w 28"/>
                  <a:gd name="T51" fmla="*/ 26 h 47"/>
                  <a:gd name="T52" fmla="*/ 12 w 28"/>
                  <a:gd name="T53" fmla="*/ 25 h 47"/>
                  <a:gd name="T54" fmla="*/ 8 w 28"/>
                  <a:gd name="T55" fmla="*/ 23 h 47"/>
                  <a:gd name="T56" fmla="*/ 5 w 28"/>
                  <a:gd name="T57" fmla="*/ 20 h 47"/>
                  <a:gd name="T58" fmla="*/ 2 w 28"/>
                  <a:gd name="T59" fmla="*/ 17 h 47"/>
                  <a:gd name="T60" fmla="*/ 1 w 28"/>
                  <a:gd name="T61" fmla="*/ 12 h 47"/>
                  <a:gd name="T62" fmla="*/ 2 w 28"/>
                  <a:gd name="T63" fmla="*/ 7 h 47"/>
                  <a:gd name="T64" fmla="*/ 5 w 28"/>
                  <a:gd name="T65" fmla="*/ 3 h 47"/>
                  <a:gd name="T66" fmla="*/ 10 w 28"/>
                  <a:gd name="T67" fmla="*/ 1 h 47"/>
                  <a:gd name="T68" fmla="*/ 15 w 28"/>
                  <a:gd name="T69" fmla="*/ 0 h 47"/>
                  <a:gd name="T70" fmla="*/ 18 w 28"/>
                  <a:gd name="T71" fmla="*/ 0 h 47"/>
                  <a:gd name="T72" fmla="*/ 21 w 28"/>
                  <a:gd name="T73" fmla="*/ 1 h 47"/>
                  <a:gd name="T74" fmla="*/ 23 w 28"/>
                  <a:gd name="T75" fmla="*/ 2 h 47"/>
                  <a:gd name="T76" fmla="*/ 25 w 28"/>
                  <a:gd name="T77" fmla="*/ 3 h 47"/>
                  <a:gd name="T78" fmla="*/ 25 w 28"/>
                  <a:gd name="T79" fmla="*/ 3 h 47"/>
                  <a:gd name="T80" fmla="*/ 25 w 28"/>
                  <a:gd name="T81" fmla="*/ 4 h 47"/>
                  <a:gd name="T82" fmla="*/ 26 w 28"/>
                  <a:gd name="T83" fmla="*/ 5 h 47"/>
                  <a:gd name="T84" fmla="*/ 26 w 28"/>
                  <a:gd name="T85" fmla="*/ 6 h 47"/>
                  <a:gd name="T86" fmla="*/ 26 w 28"/>
                  <a:gd name="T87" fmla="*/ 7 h 47"/>
                  <a:gd name="T88" fmla="*/ 25 w 28"/>
                  <a:gd name="T89" fmla="*/ 8 h 47"/>
                  <a:gd name="T90" fmla="*/ 25 w 28"/>
                  <a:gd name="T91" fmla="*/ 8 h 47"/>
                  <a:gd name="T92" fmla="*/ 25 w 28"/>
                  <a:gd name="T93" fmla="*/ 8 h 47"/>
                  <a:gd name="T94" fmla="*/ 23 w 28"/>
                  <a:gd name="T95" fmla="*/ 8 h 47"/>
                  <a:gd name="T96" fmla="*/ 21 w 28"/>
                  <a:gd name="T97" fmla="*/ 7 h 47"/>
                  <a:gd name="T98" fmla="*/ 19 w 28"/>
                  <a:gd name="T99" fmla="*/ 6 h 47"/>
                  <a:gd name="T100" fmla="*/ 15 w 28"/>
                  <a:gd name="T101" fmla="*/ 5 h 47"/>
                  <a:gd name="T102" fmla="*/ 12 w 28"/>
                  <a:gd name="T103" fmla="*/ 6 h 47"/>
                  <a:gd name="T104" fmla="*/ 9 w 28"/>
                  <a:gd name="T105" fmla="*/ 7 h 47"/>
                  <a:gd name="T106" fmla="*/ 8 w 28"/>
                  <a:gd name="T107" fmla="*/ 9 h 47"/>
                  <a:gd name="T108" fmla="*/ 7 w 28"/>
                  <a:gd name="T109" fmla="*/ 11 h 47"/>
                  <a:gd name="T110" fmla="*/ 8 w 28"/>
                  <a:gd name="T111" fmla="*/ 15 h 47"/>
                  <a:gd name="T112" fmla="*/ 11 w 28"/>
                  <a:gd name="T113" fmla="*/ 17 h 47"/>
                  <a:gd name="T114" fmla="*/ 14 w 28"/>
                  <a:gd name="T115" fmla="*/ 19 h 47"/>
                  <a:gd name="T116" fmla="*/ 18 w 28"/>
                  <a:gd name="T117" fmla="*/ 21 h 47"/>
                  <a:gd name="T118" fmla="*/ 22 w 28"/>
                  <a:gd name="T119" fmla="*/ 23 h 47"/>
                  <a:gd name="T120" fmla="*/ 25 w 28"/>
                  <a:gd name="T121" fmla="*/ 25 h 47"/>
                  <a:gd name="T122" fmla="*/ 27 w 28"/>
                  <a:gd name="T123" fmla="*/ 29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5"/>
                      <a:pt x="28" y="37"/>
                      <a:pt x="27" y="39"/>
                    </a:cubicBezTo>
                    <a:cubicBezTo>
                      <a:pt x="26" y="41"/>
                      <a:pt x="25" y="42"/>
                      <a:pt x="24" y="43"/>
                    </a:cubicBezTo>
                    <a:cubicBezTo>
                      <a:pt x="22" y="44"/>
                      <a:pt x="21" y="45"/>
                      <a:pt x="19" y="46"/>
                    </a:cubicBezTo>
                    <a:cubicBezTo>
                      <a:pt x="17" y="47"/>
                      <a:pt x="15" y="47"/>
                      <a:pt x="13" y="47"/>
                    </a:cubicBezTo>
                    <a:cubicBezTo>
                      <a:pt x="11" y="47"/>
                      <a:pt x="10" y="47"/>
                      <a:pt x="8" y="46"/>
                    </a:cubicBezTo>
                    <a:cubicBezTo>
                      <a:pt x="7" y="46"/>
                      <a:pt x="6" y="46"/>
                      <a:pt x="5" y="45"/>
                    </a:cubicBezTo>
                    <a:cubicBezTo>
                      <a:pt x="4" y="45"/>
                      <a:pt x="3" y="45"/>
                      <a:pt x="2" y="44"/>
                    </a:cubicBezTo>
                    <a:cubicBezTo>
                      <a:pt x="2" y="44"/>
                      <a:pt x="1" y="44"/>
                      <a:pt x="1" y="43"/>
                    </a:cubicBezTo>
                    <a:cubicBezTo>
                      <a:pt x="1" y="43"/>
                      <a:pt x="0" y="43"/>
                      <a:pt x="0" y="42"/>
                    </a:cubicBezTo>
                    <a:cubicBezTo>
                      <a:pt x="0" y="42"/>
                      <a:pt x="0" y="41"/>
                      <a:pt x="0" y="40"/>
                    </a:cubicBezTo>
                    <a:cubicBezTo>
                      <a:pt x="0" y="40"/>
                      <a:pt x="0" y="40"/>
                      <a:pt x="0" y="39"/>
                    </a:cubicBezTo>
                    <a:cubicBezTo>
                      <a:pt x="0" y="39"/>
                      <a:pt x="0" y="39"/>
                      <a:pt x="0" y="38"/>
                    </a:cubicBezTo>
                    <a:cubicBezTo>
                      <a:pt x="1" y="38"/>
                      <a:pt x="1" y="38"/>
                      <a:pt x="1" y="38"/>
                    </a:cubicBezTo>
                    <a:cubicBezTo>
                      <a:pt x="1" y="38"/>
                      <a:pt x="1" y="38"/>
                      <a:pt x="1" y="38"/>
                    </a:cubicBezTo>
                    <a:cubicBezTo>
                      <a:pt x="2" y="38"/>
                      <a:pt x="2" y="38"/>
                      <a:pt x="3" y="38"/>
                    </a:cubicBezTo>
                    <a:cubicBezTo>
                      <a:pt x="3" y="39"/>
                      <a:pt x="4" y="39"/>
                      <a:pt x="5" y="40"/>
                    </a:cubicBezTo>
                    <a:cubicBezTo>
                      <a:pt x="6" y="40"/>
                      <a:pt x="7" y="41"/>
                      <a:pt x="8" y="41"/>
                    </a:cubicBezTo>
                    <a:cubicBezTo>
                      <a:pt x="10" y="41"/>
                      <a:pt x="11" y="42"/>
                      <a:pt x="13" y="42"/>
                    </a:cubicBezTo>
                    <a:cubicBezTo>
                      <a:pt x="14" y="42"/>
                      <a:pt x="15" y="41"/>
                      <a:pt x="17" y="41"/>
                    </a:cubicBezTo>
                    <a:cubicBezTo>
                      <a:pt x="18" y="41"/>
                      <a:pt x="19" y="40"/>
                      <a:pt x="19" y="40"/>
                    </a:cubicBezTo>
                    <a:cubicBezTo>
                      <a:pt x="20" y="39"/>
                      <a:pt x="21" y="38"/>
                      <a:pt x="21" y="37"/>
                    </a:cubicBezTo>
                    <a:cubicBezTo>
                      <a:pt x="22" y="36"/>
                      <a:pt x="22" y="35"/>
                      <a:pt x="22" y="34"/>
                    </a:cubicBezTo>
                    <a:cubicBezTo>
                      <a:pt x="22" y="33"/>
                      <a:pt x="22" y="32"/>
                      <a:pt x="21" y="31"/>
                    </a:cubicBezTo>
                    <a:cubicBezTo>
                      <a:pt x="20" y="30"/>
                      <a:pt x="20" y="29"/>
                      <a:pt x="19" y="28"/>
                    </a:cubicBezTo>
                    <a:cubicBezTo>
                      <a:pt x="18" y="28"/>
                      <a:pt x="17" y="27"/>
                      <a:pt x="15" y="26"/>
                    </a:cubicBezTo>
                    <a:cubicBezTo>
                      <a:pt x="14" y="26"/>
                      <a:pt x="13" y="25"/>
                      <a:pt x="12" y="25"/>
                    </a:cubicBezTo>
                    <a:cubicBezTo>
                      <a:pt x="10" y="24"/>
                      <a:pt x="9" y="23"/>
                      <a:pt x="8" y="23"/>
                    </a:cubicBezTo>
                    <a:cubicBezTo>
                      <a:pt x="7" y="22"/>
                      <a:pt x="5" y="21"/>
                      <a:pt x="5" y="20"/>
                    </a:cubicBezTo>
                    <a:cubicBezTo>
                      <a:pt x="4" y="19"/>
                      <a:pt x="3" y="18"/>
                      <a:pt x="2" y="17"/>
                    </a:cubicBezTo>
                    <a:cubicBezTo>
                      <a:pt x="2" y="15"/>
                      <a:pt x="1" y="14"/>
                      <a:pt x="1" y="12"/>
                    </a:cubicBezTo>
                    <a:cubicBezTo>
                      <a:pt x="1" y="10"/>
                      <a:pt x="2" y="8"/>
                      <a:pt x="2" y="7"/>
                    </a:cubicBezTo>
                    <a:cubicBezTo>
                      <a:pt x="3" y="5"/>
                      <a:pt x="4" y="4"/>
                      <a:pt x="5" y="3"/>
                    </a:cubicBezTo>
                    <a:cubicBezTo>
                      <a:pt x="6" y="2"/>
                      <a:pt x="8" y="1"/>
                      <a:pt x="10" y="1"/>
                    </a:cubicBezTo>
                    <a:cubicBezTo>
                      <a:pt x="11" y="0"/>
                      <a:pt x="13" y="0"/>
                      <a:pt x="15" y="0"/>
                    </a:cubicBezTo>
                    <a:cubicBezTo>
                      <a:pt x="16" y="0"/>
                      <a:pt x="17" y="0"/>
                      <a:pt x="18" y="0"/>
                    </a:cubicBezTo>
                    <a:cubicBezTo>
                      <a:pt x="19" y="0"/>
                      <a:pt x="20" y="1"/>
                      <a:pt x="21" y="1"/>
                    </a:cubicBezTo>
                    <a:cubicBezTo>
                      <a:pt x="22" y="1"/>
                      <a:pt x="23" y="2"/>
                      <a:pt x="23" y="2"/>
                    </a:cubicBezTo>
                    <a:cubicBezTo>
                      <a:pt x="24" y="2"/>
                      <a:pt x="25" y="3"/>
                      <a:pt x="25" y="3"/>
                    </a:cubicBezTo>
                    <a:cubicBezTo>
                      <a:pt x="25" y="3"/>
                      <a:pt x="25" y="3"/>
                      <a:pt x="25" y="3"/>
                    </a:cubicBezTo>
                    <a:cubicBezTo>
                      <a:pt x="25" y="3"/>
                      <a:pt x="25" y="4"/>
                      <a:pt x="25" y="4"/>
                    </a:cubicBezTo>
                    <a:cubicBezTo>
                      <a:pt x="25" y="4"/>
                      <a:pt x="26" y="4"/>
                      <a:pt x="26" y="5"/>
                    </a:cubicBezTo>
                    <a:cubicBezTo>
                      <a:pt x="26" y="5"/>
                      <a:pt x="26" y="5"/>
                      <a:pt x="26" y="6"/>
                    </a:cubicBezTo>
                    <a:cubicBezTo>
                      <a:pt x="26" y="6"/>
                      <a:pt x="26" y="6"/>
                      <a:pt x="26" y="7"/>
                    </a:cubicBezTo>
                    <a:cubicBezTo>
                      <a:pt x="26" y="7"/>
                      <a:pt x="25" y="7"/>
                      <a:pt x="25" y="8"/>
                    </a:cubicBezTo>
                    <a:cubicBezTo>
                      <a:pt x="25" y="8"/>
                      <a:pt x="25" y="8"/>
                      <a:pt x="25" y="8"/>
                    </a:cubicBezTo>
                    <a:cubicBezTo>
                      <a:pt x="25" y="8"/>
                      <a:pt x="25" y="8"/>
                      <a:pt x="25" y="8"/>
                    </a:cubicBezTo>
                    <a:cubicBezTo>
                      <a:pt x="24" y="8"/>
                      <a:pt x="24" y="8"/>
                      <a:pt x="23" y="8"/>
                    </a:cubicBezTo>
                    <a:cubicBezTo>
                      <a:pt x="23" y="7"/>
                      <a:pt x="22" y="7"/>
                      <a:pt x="21" y="7"/>
                    </a:cubicBezTo>
                    <a:cubicBezTo>
                      <a:pt x="21" y="6"/>
                      <a:pt x="20" y="6"/>
                      <a:pt x="19" y="6"/>
                    </a:cubicBezTo>
                    <a:cubicBezTo>
                      <a:pt x="17" y="5"/>
                      <a:pt x="16" y="5"/>
                      <a:pt x="15" y="5"/>
                    </a:cubicBezTo>
                    <a:cubicBezTo>
                      <a:pt x="14" y="5"/>
                      <a:pt x="13" y="5"/>
                      <a:pt x="12" y="6"/>
                    </a:cubicBezTo>
                    <a:cubicBezTo>
                      <a:pt x="11" y="6"/>
                      <a:pt x="10" y="6"/>
                      <a:pt x="9" y="7"/>
                    </a:cubicBezTo>
                    <a:cubicBezTo>
                      <a:pt x="9" y="7"/>
                      <a:pt x="8" y="8"/>
                      <a:pt x="8" y="9"/>
                    </a:cubicBezTo>
                    <a:cubicBezTo>
                      <a:pt x="8" y="10"/>
                      <a:pt x="7" y="10"/>
                      <a:pt x="7" y="11"/>
                    </a:cubicBezTo>
                    <a:cubicBezTo>
                      <a:pt x="7" y="13"/>
                      <a:pt x="8" y="14"/>
                      <a:pt x="8" y="15"/>
                    </a:cubicBezTo>
                    <a:cubicBezTo>
                      <a:pt x="9" y="16"/>
                      <a:pt x="10" y="16"/>
                      <a:pt x="11" y="17"/>
                    </a:cubicBezTo>
                    <a:cubicBezTo>
                      <a:pt x="12" y="18"/>
                      <a:pt x="13" y="18"/>
                      <a:pt x="14" y="19"/>
                    </a:cubicBezTo>
                    <a:cubicBezTo>
                      <a:pt x="15" y="20"/>
                      <a:pt x="16" y="20"/>
                      <a:pt x="18" y="21"/>
                    </a:cubicBezTo>
                    <a:cubicBezTo>
                      <a:pt x="19" y="21"/>
                      <a:pt x="20" y="22"/>
                      <a:pt x="22" y="23"/>
                    </a:cubicBezTo>
                    <a:cubicBezTo>
                      <a:pt x="23" y="23"/>
                      <a:pt x="24" y="24"/>
                      <a:pt x="25" y="25"/>
                    </a:cubicBezTo>
                    <a:cubicBezTo>
                      <a:pt x="26" y="26"/>
                      <a:pt x="27" y="27"/>
                      <a:pt x="27" y="29"/>
                    </a:cubicBezTo>
                    <a:cubicBezTo>
                      <a:pt x="28" y="30"/>
                      <a:pt x="28" y="32"/>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4" name="Freeform 763">
                <a:extLst>
                  <a:ext uri="{FF2B5EF4-FFF2-40B4-BE49-F238E27FC236}">
                    <a16:creationId xmlns:a16="http://schemas.microsoft.com/office/drawing/2014/main" id="{EFF2FBF2-041F-4A55-AA4D-CA872F8AD591}"/>
                  </a:ext>
                </a:extLst>
              </p:cNvPr>
              <p:cNvSpPr>
                <a:spLocks/>
              </p:cNvSpPr>
              <p:nvPr userDrawn="1"/>
            </p:nvSpPr>
            <p:spPr bwMode="auto">
              <a:xfrm>
                <a:off x="6229" y="1485"/>
                <a:ext cx="26" cy="34"/>
              </a:xfrm>
              <a:custGeom>
                <a:avLst/>
                <a:gdLst>
                  <a:gd name="T0" fmla="*/ 34 w 34"/>
                  <a:gd name="T1" fmla="*/ 2 h 45"/>
                  <a:gd name="T2" fmla="*/ 34 w 34"/>
                  <a:gd name="T3" fmla="*/ 3 h 45"/>
                  <a:gd name="T4" fmla="*/ 34 w 34"/>
                  <a:gd name="T5" fmla="*/ 4 h 45"/>
                  <a:gd name="T6" fmla="*/ 33 w 34"/>
                  <a:gd name="T7" fmla="*/ 5 h 45"/>
                  <a:gd name="T8" fmla="*/ 33 w 34"/>
                  <a:gd name="T9" fmla="*/ 5 h 45"/>
                  <a:gd name="T10" fmla="*/ 20 w 34"/>
                  <a:gd name="T11" fmla="*/ 5 h 45"/>
                  <a:gd name="T12" fmla="*/ 20 w 34"/>
                  <a:gd name="T13" fmla="*/ 44 h 45"/>
                  <a:gd name="T14" fmla="*/ 20 w 34"/>
                  <a:gd name="T15" fmla="*/ 45 h 45"/>
                  <a:gd name="T16" fmla="*/ 19 w 34"/>
                  <a:gd name="T17" fmla="*/ 45 h 45"/>
                  <a:gd name="T18" fmla="*/ 18 w 34"/>
                  <a:gd name="T19" fmla="*/ 45 h 45"/>
                  <a:gd name="T20" fmla="*/ 17 w 34"/>
                  <a:gd name="T21" fmla="*/ 45 h 45"/>
                  <a:gd name="T22" fmla="*/ 15 w 34"/>
                  <a:gd name="T23" fmla="*/ 45 h 45"/>
                  <a:gd name="T24" fmla="*/ 14 w 34"/>
                  <a:gd name="T25" fmla="*/ 45 h 45"/>
                  <a:gd name="T26" fmla="*/ 14 w 34"/>
                  <a:gd name="T27" fmla="*/ 45 h 45"/>
                  <a:gd name="T28" fmla="*/ 14 w 34"/>
                  <a:gd name="T29" fmla="*/ 44 h 45"/>
                  <a:gd name="T30" fmla="*/ 14 w 34"/>
                  <a:gd name="T31" fmla="*/ 5 h 45"/>
                  <a:gd name="T32" fmla="*/ 1 w 34"/>
                  <a:gd name="T33" fmla="*/ 5 h 45"/>
                  <a:gd name="T34" fmla="*/ 0 w 34"/>
                  <a:gd name="T35" fmla="*/ 5 h 45"/>
                  <a:gd name="T36" fmla="*/ 0 w 34"/>
                  <a:gd name="T37" fmla="*/ 4 h 45"/>
                  <a:gd name="T38" fmla="*/ 0 w 34"/>
                  <a:gd name="T39" fmla="*/ 3 h 45"/>
                  <a:gd name="T40" fmla="*/ 0 w 34"/>
                  <a:gd name="T41" fmla="*/ 2 h 45"/>
                  <a:gd name="T42" fmla="*/ 0 w 34"/>
                  <a:gd name="T43" fmla="*/ 1 h 45"/>
                  <a:gd name="T44" fmla="*/ 0 w 34"/>
                  <a:gd name="T45" fmla="*/ 0 h 45"/>
                  <a:gd name="T46" fmla="*/ 0 w 34"/>
                  <a:gd name="T47" fmla="*/ 0 h 45"/>
                  <a:gd name="T48" fmla="*/ 1 w 34"/>
                  <a:gd name="T49" fmla="*/ 0 h 45"/>
                  <a:gd name="T50" fmla="*/ 33 w 34"/>
                  <a:gd name="T51" fmla="*/ 0 h 45"/>
                  <a:gd name="T52" fmla="*/ 33 w 34"/>
                  <a:gd name="T53" fmla="*/ 0 h 45"/>
                  <a:gd name="T54" fmla="*/ 34 w 34"/>
                  <a:gd name="T55" fmla="*/ 0 h 45"/>
                  <a:gd name="T56" fmla="*/ 34 w 34"/>
                  <a:gd name="T57" fmla="*/ 1 h 45"/>
                  <a:gd name="T58" fmla="*/ 34 w 34"/>
                  <a:gd name="T59" fmla="*/ 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5">
                    <a:moveTo>
                      <a:pt x="34" y="2"/>
                    </a:moveTo>
                    <a:cubicBezTo>
                      <a:pt x="34" y="3"/>
                      <a:pt x="34" y="3"/>
                      <a:pt x="34" y="3"/>
                    </a:cubicBezTo>
                    <a:cubicBezTo>
                      <a:pt x="34" y="4"/>
                      <a:pt x="34" y="4"/>
                      <a:pt x="34" y="4"/>
                    </a:cubicBezTo>
                    <a:cubicBezTo>
                      <a:pt x="33" y="4"/>
                      <a:pt x="33" y="5"/>
                      <a:pt x="33" y="5"/>
                    </a:cubicBezTo>
                    <a:cubicBezTo>
                      <a:pt x="33" y="5"/>
                      <a:pt x="33" y="5"/>
                      <a:pt x="33" y="5"/>
                    </a:cubicBezTo>
                    <a:cubicBezTo>
                      <a:pt x="20" y="5"/>
                      <a:pt x="20" y="5"/>
                      <a:pt x="20" y="5"/>
                    </a:cubicBezTo>
                    <a:cubicBezTo>
                      <a:pt x="20" y="44"/>
                      <a:pt x="20" y="44"/>
                      <a:pt x="20" y="44"/>
                    </a:cubicBezTo>
                    <a:cubicBezTo>
                      <a:pt x="20" y="44"/>
                      <a:pt x="20" y="45"/>
                      <a:pt x="20" y="45"/>
                    </a:cubicBezTo>
                    <a:cubicBezTo>
                      <a:pt x="20" y="45"/>
                      <a:pt x="19" y="45"/>
                      <a:pt x="19" y="45"/>
                    </a:cubicBezTo>
                    <a:cubicBezTo>
                      <a:pt x="19" y="45"/>
                      <a:pt x="19" y="45"/>
                      <a:pt x="18" y="45"/>
                    </a:cubicBezTo>
                    <a:cubicBezTo>
                      <a:pt x="18" y="45"/>
                      <a:pt x="17" y="45"/>
                      <a:pt x="17" y="45"/>
                    </a:cubicBezTo>
                    <a:cubicBezTo>
                      <a:pt x="16" y="45"/>
                      <a:pt x="16" y="45"/>
                      <a:pt x="15" y="45"/>
                    </a:cubicBezTo>
                    <a:cubicBezTo>
                      <a:pt x="15" y="45"/>
                      <a:pt x="15" y="45"/>
                      <a:pt x="14" y="45"/>
                    </a:cubicBezTo>
                    <a:cubicBezTo>
                      <a:pt x="14" y="45"/>
                      <a:pt x="14" y="45"/>
                      <a:pt x="14" y="45"/>
                    </a:cubicBezTo>
                    <a:cubicBezTo>
                      <a:pt x="14" y="45"/>
                      <a:pt x="14" y="44"/>
                      <a:pt x="14" y="44"/>
                    </a:cubicBezTo>
                    <a:cubicBezTo>
                      <a:pt x="14" y="5"/>
                      <a:pt x="14" y="5"/>
                      <a:pt x="14" y="5"/>
                    </a:cubicBezTo>
                    <a:cubicBezTo>
                      <a:pt x="1" y="5"/>
                      <a:pt x="1" y="5"/>
                      <a:pt x="1" y="5"/>
                    </a:cubicBezTo>
                    <a:cubicBezTo>
                      <a:pt x="1" y="5"/>
                      <a:pt x="1" y="5"/>
                      <a:pt x="0" y="5"/>
                    </a:cubicBezTo>
                    <a:cubicBezTo>
                      <a:pt x="0" y="5"/>
                      <a:pt x="0" y="4"/>
                      <a:pt x="0" y="4"/>
                    </a:cubicBezTo>
                    <a:cubicBezTo>
                      <a:pt x="0" y="4"/>
                      <a:pt x="0" y="4"/>
                      <a:pt x="0" y="3"/>
                    </a:cubicBezTo>
                    <a:cubicBezTo>
                      <a:pt x="0" y="3"/>
                      <a:pt x="0" y="3"/>
                      <a:pt x="0" y="2"/>
                    </a:cubicBezTo>
                    <a:cubicBezTo>
                      <a:pt x="0" y="2"/>
                      <a:pt x="0" y="1"/>
                      <a:pt x="0" y="1"/>
                    </a:cubicBezTo>
                    <a:cubicBezTo>
                      <a:pt x="0" y="1"/>
                      <a:pt x="0" y="0"/>
                      <a:pt x="0" y="0"/>
                    </a:cubicBezTo>
                    <a:cubicBezTo>
                      <a:pt x="0" y="0"/>
                      <a:pt x="0" y="0"/>
                      <a:pt x="0" y="0"/>
                    </a:cubicBezTo>
                    <a:cubicBezTo>
                      <a:pt x="1" y="0"/>
                      <a:pt x="1" y="0"/>
                      <a:pt x="1" y="0"/>
                    </a:cubicBezTo>
                    <a:cubicBezTo>
                      <a:pt x="33" y="0"/>
                      <a:pt x="33" y="0"/>
                      <a:pt x="33" y="0"/>
                    </a:cubicBezTo>
                    <a:cubicBezTo>
                      <a:pt x="33" y="0"/>
                      <a:pt x="33" y="0"/>
                      <a:pt x="33" y="0"/>
                    </a:cubicBezTo>
                    <a:cubicBezTo>
                      <a:pt x="33" y="0"/>
                      <a:pt x="33" y="0"/>
                      <a:pt x="34" y="0"/>
                    </a:cubicBezTo>
                    <a:cubicBezTo>
                      <a:pt x="34" y="0"/>
                      <a:pt x="34" y="1"/>
                      <a:pt x="34" y="1"/>
                    </a:cubicBezTo>
                    <a:cubicBezTo>
                      <a:pt x="34" y="1"/>
                      <a:pt x="34" y="2"/>
                      <a:pt x="34" y="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5" name="Freeform 764">
                <a:extLst>
                  <a:ext uri="{FF2B5EF4-FFF2-40B4-BE49-F238E27FC236}">
                    <a16:creationId xmlns:a16="http://schemas.microsoft.com/office/drawing/2014/main" id="{091EF644-6AB0-4574-8813-F229BFC0B979}"/>
                  </a:ext>
                </a:extLst>
              </p:cNvPr>
              <p:cNvSpPr>
                <a:spLocks noEditPoints="1"/>
              </p:cNvSpPr>
              <p:nvPr userDrawn="1"/>
            </p:nvSpPr>
            <p:spPr bwMode="auto">
              <a:xfrm>
                <a:off x="6256" y="1484"/>
                <a:ext cx="30" cy="36"/>
              </a:xfrm>
              <a:custGeom>
                <a:avLst/>
                <a:gdLst>
                  <a:gd name="T0" fmla="*/ 40 w 40"/>
                  <a:gd name="T1" fmla="*/ 23 h 47"/>
                  <a:gd name="T2" fmla="*/ 39 w 40"/>
                  <a:gd name="T3" fmla="*/ 33 h 47"/>
                  <a:gd name="T4" fmla="*/ 35 w 40"/>
                  <a:gd name="T5" fmla="*/ 40 h 47"/>
                  <a:gd name="T6" fmla="*/ 29 w 40"/>
                  <a:gd name="T7" fmla="*/ 45 h 47"/>
                  <a:gd name="T8" fmla="*/ 20 w 40"/>
                  <a:gd name="T9" fmla="*/ 47 h 47"/>
                  <a:gd name="T10" fmla="*/ 11 w 40"/>
                  <a:gd name="T11" fmla="*/ 45 h 47"/>
                  <a:gd name="T12" fmla="*/ 5 w 40"/>
                  <a:gd name="T13" fmla="*/ 41 h 47"/>
                  <a:gd name="T14" fmla="*/ 1 w 40"/>
                  <a:gd name="T15" fmla="*/ 34 h 47"/>
                  <a:gd name="T16" fmla="*/ 0 w 40"/>
                  <a:gd name="T17" fmla="*/ 24 h 47"/>
                  <a:gd name="T18" fmla="*/ 1 w 40"/>
                  <a:gd name="T19" fmla="*/ 14 h 47"/>
                  <a:gd name="T20" fmla="*/ 5 w 40"/>
                  <a:gd name="T21" fmla="*/ 6 h 47"/>
                  <a:gd name="T22" fmla="*/ 12 w 40"/>
                  <a:gd name="T23" fmla="*/ 2 h 47"/>
                  <a:gd name="T24" fmla="*/ 21 w 40"/>
                  <a:gd name="T25" fmla="*/ 0 h 47"/>
                  <a:gd name="T26" fmla="*/ 29 w 40"/>
                  <a:gd name="T27" fmla="*/ 1 h 47"/>
                  <a:gd name="T28" fmla="*/ 36 w 40"/>
                  <a:gd name="T29" fmla="*/ 6 h 47"/>
                  <a:gd name="T30" fmla="*/ 39 w 40"/>
                  <a:gd name="T31" fmla="*/ 13 h 47"/>
                  <a:gd name="T32" fmla="*/ 40 w 40"/>
                  <a:gd name="T33" fmla="*/ 23 h 47"/>
                  <a:gd name="T34" fmla="*/ 34 w 40"/>
                  <a:gd name="T35" fmla="*/ 23 h 47"/>
                  <a:gd name="T36" fmla="*/ 33 w 40"/>
                  <a:gd name="T37" fmla="*/ 16 h 47"/>
                  <a:gd name="T38" fmla="*/ 31 w 40"/>
                  <a:gd name="T39" fmla="*/ 10 h 47"/>
                  <a:gd name="T40" fmla="*/ 27 w 40"/>
                  <a:gd name="T41" fmla="*/ 7 h 47"/>
                  <a:gd name="T42" fmla="*/ 20 w 40"/>
                  <a:gd name="T43" fmla="*/ 5 h 47"/>
                  <a:gd name="T44" fmla="*/ 14 w 40"/>
                  <a:gd name="T45" fmla="*/ 7 h 47"/>
                  <a:gd name="T46" fmla="*/ 9 w 40"/>
                  <a:gd name="T47" fmla="*/ 11 h 47"/>
                  <a:gd name="T48" fmla="*/ 7 w 40"/>
                  <a:gd name="T49" fmla="*/ 16 h 47"/>
                  <a:gd name="T50" fmla="*/ 6 w 40"/>
                  <a:gd name="T51" fmla="*/ 23 h 47"/>
                  <a:gd name="T52" fmla="*/ 7 w 40"/>
                  <a:gd name="T53" fmla="*/ 31 h 47"/>
                  <a:gd name="T54" fmla="*/ 9 w 40"/>
                  <a:gd name="T55" fmla="*/ 36 h 47"/>
                  <a:gd name="T56" fmla="*/ 13 w 40"/>
                  <a:gd name="T57" fmla="*/ 40 h 47"/>
                  <a:gd name="T58" fmla="*/ 20 w 40"/>
                  <a:gd name="T59" fmla="*/ 42 h 47"/>
                  <a:gd name="T60" fmla="*/ 27 w 40"/>
                  <a:gd name="T61" fmla="*/ 40 h 47"/>
                  <a:gd name="T62" fmla="*/ 31 w 40"/>
                  <a:gd name="T63" fmla="*/ 36 h 47"/>
                  <a:gd name="T64" fmla="*/ 33 w 40"/>
                  <a:gd name="T65" fmla="*/ 30 h 47"/>
                  <a:gd name="T66" fmla="*/ 34 w 40"/>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7">
                    <a:moveTo>
                      <a:pt x="40" y="23"/>
                    </a:moveTo>
                    <a:cubicBezTo>
                      <a:pt x="40" y="27"/>
                      <a:pt x="40" y="30"/>
                      <a:pt x="39" y="33"/>
                    </a:cubicBezTo>
                    <a:cubicBezTo>
                      <a:pt x="38" y="36"/>
                      <a:pt x="37" y="38"/>
                      <a:pt x="35" y="40"/>
                    </a:cubicBezTo>
                    <a:cubicBezTo>
                      <a:pt x="34" y="42"/>
                      <a:pt x="31" y="44"/>
                      <a:pt x="29" y="45"/>
                    </a:cubicBezTo>
                    <a:cubicBezTo>
                      <a:pt x="26" y="46"/>
                      <a:pt x="23" y="47"/>
                      <a:pt x="20" y="47"/>
                    </a:cubicBezTo>
                    <a:cubicBezTo>
                      <a:pt x="16" y="47"/>
                      <a:pt x="13" y="46"/>
                      <a:pt x="11" y="45"/>
                    </a:cubicBezTo>
                    <a:cubicBezTo>
                      <a:pt x="8" y="44"/>
                      <a:pt x="6" y="43"/>
                      <a:pt x="5" y="41"/>
                    </a:cubicBezTo>
                    <a:cubicBezTo>
                      <a:pt x="3" y="39"/>
                      <a:pt x="2" y="36"/>
                      <a:pt x="1" y="34"/>
                    </a:cubicBezTo>
                    <a:cubicBezTo>
                      <a:pt x="0" y="31"/>
                      <a:pt x="0" y="27"/>
                      <a:pt x="0" y="24"/>
                    </a:cubicBezTo>
                    <a:cubicBezTo>
                      <a:pt x="0" y="20"/>
                      <a:pt x="0" y="17"/>
                      <a:pt x="1" y="14"/>
                    </a:cubicBezTo>
                    <a:cubicBezTo>
                      <a:pt x="2" y="11"/>
                      <a:pt x="3" y="8"/>
                      <a:pt x="5" y="6"/>
                    </a:cubicBezTo>
                    <a:cubicBezTo>
                      <a:pt x="7" y="4"/>
                      <a:pt x="9" y="3"/>
                      <a:pt x="12" y="2"/>
                    </a:cubicBezTo>
                    <a:cubicBezTo>
                      <a:pt x="14" y="1"/>
                      <a:pt x="17" y="0"/>
                      <a:pt x="21" y="0"/>
                    </a:cubicBezTo>
                    <a:cubicBezTo>
                      <a:pt x="24" y="0"/>
                      <a:pt x="27" y="0"/>
                      <a:pt x="29" y="1"/>
                    </a:cubicBezTo>
                    <a:cubicBezTo>
                      <a:pt x="32" y="2"/>
                      <a:pt x="34" y="4"/>
                      <a:pt x="36" y="6"/>
                    </a:cubicBezTo>
                    <a:cubicBezTo>
                      <a:pt x="37" y="8"/>
                      <a:pt x="38" y="10"/>
                      <a:pt x="39" y="13"/>
                    </a:cubicBezTo>
                    <a:cubicBezTo>
                      <a:pt x="40" y="16"/>
                      <a:pt x="40" y="19"/>
                      <a:pt x="40" y="23"/>
                    </a:cubicBezTo>
                    <a:close/>
                    <a:moveTo>
                      <a:pt x="34" y="23"/>
                    </a:moveTo>
                    <a:cubicBezTo>
                      <a:pt x="34" y="21"/>
                      <a:pt x="34" y="18"/>
                      <a:pt x="33" y="16"/>
                    </a:cubicBezTo>
                    <a:cubicBezTo>
                      <a:pt x="33" y="14"/>
                      <a:pt x="32" y="12"/>
                      <a:pt x="31" y="10"/>
                    </a:cubicBezTo>
                    <a:cubicBezTo>
                      <a:pt x="30" y="9"/>
                      <a:pt x="29" y="7"/>
                      <a:pt x="27" y="7"/>
                    </a:cubicBezTo>
                    <a:cubicBezTo>
                      <a:pt x="25" y="6"/>
                      <a:pt x="23" y="5"/>
                      <a:pt x="20" y="5"/>
                    </a:cubicBezTo>
                    <a:cubicBezTo>
                      <a:pt x="18" y="5"/>
                      <a:pt x="15" y="6"/>
                      <a:pt x="14" y="7"/>
                    </a:cubicBezTo>
                    <a:cubicBezTo>
                      <a:pt x="12" y="8"/>
                      <a:pt x="10" y="9"/>
                      <a:pt x="9" y="11"/>
                    </a:cubicBezTo>
                    <a:cubicBezTo>
                      <a:pt x="8" y="12"/>
                      <a:pt x="7" y="14"/>
                      <a:pt x="7" y="16"/>
                    </a:cubicBezTo>
                    <a:cubicBezTo>
                      <a:pt x="6" y="18"/>
                      <a:pt x="6" y="21"/>
                      <a:pt x="6" y="23"/>
                    </a:cubicBezTo>
                    <a:cubicBezTo>
                      <a:pt x="6" y="26"/>
                      <a:pt x="6" y="28"/>
                      <a:pt x="7" y="31"/>
                    </a:cubicBezTo>
                    <a:cubicBezTo>
                      <a:pt x="7" y="33"/>
                      <a:pt x="8" y="35"/>
                      <a:pt x="9" y="36"/>
                    </a:cubicBezTo>
                    <a:cubicBezTo>
                      <a:pt x="10" y="38"/>
                      <a:pt x="12" y="39"/>
                      <a:pt x="13" y="40"/>
                    </a:cubicBezTo>
                    <a:cubicBezTo>
                      <a:pt x="15" y="41"/>
                      <a:pt x="17" y="42"/>
                      <a:pt x="20" y="42"/>
                    </a:cubicBezTo>
                    <a:cubicBezTo>
                      <a:pt x="23" y="42"/>
                      <a:pt x="25" y="41"/>
                      <a:pt x="27" y="40"/>
                    </a:cubicBezTo>
                    <a:cubicBezTo>
                      <a:pt x="28" y="39"/>
                      <a:pt x="30" y="38"/>
                      <a:pt x="31" y="36"/>
                    </a:cubicBezTo>
                    <a:cubicBezTo>
                      <a:pt x="32" y="34"/>
                      <a:pt x="33" y="32"/>
                      <a:pt x="33" y="30"/>
                    </a:cubicBezTo>
                    <a:cubicBezTo>
                      <a:pt x="34" y="28"/>
                      <a:pt x="34" y="26"/>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6" name="Freeform 765">
                <a:extLst>
                  <a:ext uri="{FF2B5EF4-FFF2-40B4-BE49-F238E27FC236}">
                    <a16:creationId xmlns:a16="http://schemas.microsoft.com/office/drawing/2014/main" id="{FBC8CD57-E136-42A9-8E33-C15A01B1BD41}"/>
                  </a:ext>
                </a:extLst>
              </p:cNvPr>
              <p:cNvSpPr>
                <a:spLocks/>
              </p:cNvSpPr>
              <p:nvPr userDrawn="1"/>
            </p:nvSpPr>
            <p:spPr bwMode="auto">
              <a:xfrm>
                <a:off x="6294" y="1485"/>
                <a:ext cx="25" cy="34"/>
              </a:xfrm>
              <a:custGeom>
                <a:avLst/>
                <a:gdLst>
                  <a:gd name="T0" fmla="*/ 34 w 34"/>
                  <a:gd name="T1" fmla="*/ 43 h 45"/>
                  <a:gd name="T2" fmla="*/ 34 w 34"/>
                  <a:gd name="T3" fmla="*/ 44 h 45"/>
                  <a:gd name="T4" fmla="*/ 34 w 34"/>
                  <a:gd name="T5" fmla="*/ 45 h 45"/>
                  <a:gd name="T6" fmla="*/ 33 w 34"/>
                  <a:gd name="T7" fmla="*/ 45 h 45"/>
                  <a:gd name="T8" fmla="*/ 32 w 34"/>
                  <a:gd name="T9" fmla="*/ 45 h 45"/>
                  <a:gd name="T10" fmla="*/ 30 w 34"/>
                  <a:gd name="T11" fmla="*/ 45 h 45"/>
                  <a:gd name="T12" fmla="*/ 28 w 34"/>
                  <a:gd name="T13" fmla="*/ 45 h 45"/>
                  <a:gd name="T14" fmla="*/ 27 w 34"/>
                  <a:gd name="T15" fmla="*/ 44 h 45"/>
                  <a:gd name="T16" fmla="*/ 25 w 34"/>
                  <a:gd name="T17" fmla="*/ 43 h 45"/>
                  <a:gd name="T18" fmla="*/ 24 w 34"/>
                  <a:gd name="T19" fmla="*/ 41 h 45"/>
                  <a:gd name="T20" fmla="*/ 10 w 34"/>
                  <a:gd name="T21" fmla="*/ 15 h 45"/>
                  <a:gd name="T22" fmla="*/ 8 w 34"/>
                  <a:gd name="T23" fmla="*/ 11 h 45"/>
                  <a:gd name="T24" fmla="*/ 6 w 34"/>
                  <a:gd name="T25" fmla="*/ 6 h 45"/>
                  <a:gd name="T26" fmla="*/ 6 w 34"/>
                  <a:gd name="T27" fmla="*/ 6 h 45"/>
                  <a:gd name="T28" fmla="*/ 6 w 34"/>
                  <a:gd name="T29" fmla="*/ 12 h 45"/>
                  <a:gd name="T30" fmla="*/ 6 w 34"/>
                  <a:gd name="T31" fmla="*/ 17 h 45"/>
                  <a:gd name="T32" fmla="*/ 6 w 34"/>
                  <a:gd name="T33" fmla="*/ 44 h 45"/>
                  <a:gd name="T34" fmla="*/ 6 w 34"/>
                  <a:gd name="T35" fmla="*/ 45 h 45"/>
                  <a:gd name="T36" fmla="*/ 5 w 34"/>
                  <a:gd name="T37" fmla="*/ 45 h 45"/>
                  <a:gd name="T38" fmla="*/ 5 w 34"/>
                  <a:gd name="T39" fmla="*/ 45 h 45"/>
                  <a:gd name="T40" fmla="*/ 3 w 34"/>
                  <a:gd name="T41" fmla="*/ 45 h 45"/>
                  <a:gd name="T42" fmla="*/ 2 w 34"/>
                  <a:gd name="T43" fmla="*/ 45 h 45"/>
                  <a:gd name="T44" fmla="*/ 1 w 34"/>
                  <a:gd name="T45" fmla="*/ 45 h 45"/>
                  <a:gd name="T46" fmla="*/ 0 w 34"/>
                  <a:gd name="T47" fmla="*/ 45 h 45"/>
                  <a:gd name="T48" fmla="*/ 0 w 34"/>
                  <a:gd name="T49" fmla="*/ 44 h 45"/>
                  <a:gd name="T50" fmla="*/ 0 w 34"/>
                  <a:gd name="T51" fmla="*/ 2 h 45"/>
                  <a:gd name="T52" fmla="*/ 1 w 34"/>
                  <a:gd name="T53" fmla="*/ 0 h 45"/>
                  <a:gd name="T54" fmla="*/ 3 w 34"/>
                  <a:gd name="T55" fmla="*/ 0 h 45"/>
                  <a:gd name="T56" fmla="*/ 6 w 34"/>
                  <a:gd name="T57" fmla="*/ 0 h 45"/>
                  <a:gd name="T58" fmla="*/ 7 w 34"/>
                  <a:gd name="T59" fmla="*/ 0 h 45"/>
                  <a:gd name="T60" fmla="*/ 9 w 34"/>
                  <a:gd name="T61" fmla="*/ 0 h 45"/>
                  <a:gd name="T62" fmla="*/ 10 w 34"/>
                  <a:gd name="T63" fmla="*/ 2 h 45"/>
                  <a:gd name="T64" fmla="*/ 11 w 34"/>
                  <a:gd name="T65" fmla="*/ 3 h 45"/>
                  <a:gd name="T66" fmla="*/ 21 w 34"/>
                  <a:gd name="T67" fmla="*/ 23 h 45"/>
                  <a:gd name="T68" fmla="*/ 23 w 34"/>
                  <a:gd name="T69" fmla="*/ 27 h 45"/>
                  <a:gd name="T70" fmla="*/ 25 w 34"/>
                  <a:gd name="T71" fmla="*/ 30 h 45"/>
                  <a:gd name="T72" fmla="*/ 27 w 34"/>
                  <a:gd name="T73" fmla="*/ 34 h 45"/>
                  <a:gd name="T74" fmla="*/ 28 w 34"/>
                  <a:gd name="T75" fmla="*/ 37 h 45"/>
                  <a:gd name="T76" fmla="*/ 28 w 34"/>
                  <a:gd name="T77" fmla="*/ 37 h 45"/>
                  <a:gd name="T78" fmla="*/ 28 w 34"/>
                  <a:gd name="T79" fmla="*/ 31 h 45"/>
                  <a:gd name="T80" fmla="*/ 28 w 34"/>
                  <a:gd name="T81" fmla="*/ 25 h 45"/>
                  <a:gd name="T82" fmla="*/ 28 w 34"/>
                  <a:gd name="T83" fmla="*/ 1 h 45"/>
                  <a:gd name="T84" fmla="*/ 29 w 34"/>
                  <a:gd name="T85" fmla="*/ 0 h 45"/>
                  <a:gd name="T86" fmla="*/ 29 w 34"/>
                  <a:gd name="T87" fmla="*/ 0 h 45"/>
                  <a:gd name="T88" fmla="*/ 30 w 34"/>
                  <a:gd name="T89" fmla="*/ 0 h 45"/>
                  <a:gd name="T90" fmla="*/ 31 w 34"/>
                  <a:gd name="T91" fmla="*/ 0 h 45"/>
                  <a:gd name="T92" fmla="*/ 33 w 34"/>
                  <a:gd name="T93" fmla="*/ 0 h 45"/>
                  <a:gd name="T94" fmla="*/ 34 w 34"/>
                  <a:gd name="T95" fmla="*/ 0 h 45"/>
                  <a:gd name="T96" fmla="*/ 34 w 34"/>
                  <a:gd name="T97" fmla="*/ 0 h 45"/>
                  <a:gd name="T98" fmla="*/ 34 w 34"/>
                  <a:gd name="T99" fmla="*/ 1 h 45"/>
                  <a:gd name="T100" fmla="*/ 34 w 34"/>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5">
                    <a:moveTo>
                      <a:pt x="34" y="43"/>
                    </a:moveTo>
                    <a:cubicBezTo>
                      <a:pt x="34" y="43"/>
                      <a:pt x="34" y="43"/>
                      <a:pt x="34" y="44"/>
                    </a:cubicBezTo>
                    <a:cubicBezTo>
                      <a:pt x="34" y="44"/>
                      <a:pt x="34" y="44"/>
                      <a:pt x="34" y="45"/>
                    </a:cubicBezTo>
                    <a:cubicBezTo>
                      <a:pt x="33" y="45"/>
                      <a:pt x="33" y="45"/>
                      <a:pt x="33" y="45"/>
                    </a:cubicBezTo>
                    <a:cubicBezTo>
                      <a:pt x="32" y="45"/>
                      <a:pt x="32" y="45"/>
                      <a:pt x="32" y="45"/>
                    </a:cubicBezTo>
                    <a:cubicBezTo>
                      <a:pt x="30" y="45"/>
                      <a:pt x="30" y="45"/>
                      <a:pt x="30" y="45"/>
                    </a:cubicBezTo>
                    <a:cubicBezTo>
                      <a:pt x="29" y="45"/>
                      <a:pt x="29" y="45"/>
                      <a:pt x="28" y="45"/>
                    </a:cubicBezTo>
                    <a:cubicBezTo>
                      <a:pt x="28" y="45"/>
                      <a:pt x="27" y="45"/>
                      <a:pt x="27" y="44"/>
                    </a:cubicBezTo>
                    <a:cubicBezTo>
                      <a:pt x="26" y="44"/>
                      <a:pt x="26" y="44"/>
                      <a:pt x="25" y="43"/>
                    </a:cubicBezTo>
                    <a:cubicBezTo>
                      <a:pt x="25" y="42"/>
                      <a:pt x="25" y="42"/>
                      <a:pt x="24" y="41"/>
                    </a:cubicBezTo>
                    <a:cubicBezTo>
                      <a:pt x="10" y="15"/>
                      <a:pt x="10" y="15"/>
                      <a:pt x="10" y="15"/>
                    </a:cubicBezTo>
                    <a:cubicBezTo>
                      <a:pt x="10" y="13"/>
                      <a:pt x="9" y="12"/>
                      <a:pt x="8" y="11"/>
                    </a:cubicBezTo>
                    <a:cubicBezTo>
                      <a:pt x="7" y="9"/>
                      <a:pt x="7" y="8"/>
                      <a:pt x="6" y="6"/>
                    </a:cubicBezTo>
                    <a:cubicBezTo>
                      <a:pt x="6" y="6"/>
                      <a:pt x="6" y="6"/>
                      <a:pt x="6" y="6"/>
                    </a:cubicBezTo>
                    <a:cubicBezTo>
                      <a:pt x="6" y="8"/>
                      <a:pt x="6" y="10"/>
                      <a:pt x="6" y="12"/>
                    </a:cubicBezTo>
                    <a:cubicBezTo>
                      <a:pt x="6" y="13"/>
                      <a:pt x="6" y="15"/>
                      <a:pt x="6" y="17"/>
                    </a:cubicBezTo>
                    <a:cubicBezTo>
                      <a:pt x="6" y="44"/>
                      <a:pt x="6" y="44"/>
                      <a:pt x="6" y="44"/>
                    </a:cubicBezTo>
                    <a:cubicBezTo>
                      <a:pt x="6" y="44"/>
                      <a:pt x="6" y="45"/>
                      <a:pt x="6" y="45"/>
                    </a:cubicBezTo>
                    <a:cubicBezTo>
                      <a:pt x="6" y="45"/>
                      <a:pt x="6" y="45"/>
                      <a:pt x="5" y="45"/>
                    </a:cubicBezTo>
                    <a:cubicBezTo>
                      <a:pt x="5" y="45"/>
                      <a:pt x="5" y="45"/>
                      <a:pt x="5" y="45"/>
                    </a:cubicBezTo>
                    <a:cubicBezTo>
                      <a:pt x="4" y="45"/>
                      <a:pt x="4" y="45"/>
                      <a:pt x="3" y="45"/>
                    </a:cubicBezTo>
                    <a:cubicBezTo>
                      <a:pt x="2" y="45"/>
                      <a:pt x="2" y="45"/>
                      <a:pt x="2" y="45"/>
                    </a:cubicBezTo>
                    <a:cubicBezTo>
                      <a:pt x="1" y="45"/>
                      <a:pt x="1" y="45"/>
                      <a:pt x="1" y="45"/>
                    </a:cubicBezTo>
                    <a:cubicBezTo>
                      <a:pt x="0" y="45"/>
                      <a:pt x="0" y="45"/>
                      <a:pt x="0" y="45"/>
                    </a:cubicBezTo>
                    <a:cubicBezTo>
                      <a:pt x="0" y="45"/>
                      <a:pt x="0" y="44"/>
                      <a:pt x="0" y="44"/>
                    </a:cubicBezTo>
                    <a:cubicBezTo>
                      <a:pt x="0" y="2"/>
                      <a:pt x="0" y="2"/>
                      <a:pt x="0" y="2"/>
                    </a:cubicBezTo>
                    <a:cubicBezTo>
                      <a:pt x="0" y="1"/>
                      <a:pt x="0" y="1"/>
                      <a:pt x="1" y="0"/>
                    </a:cubicBezTo>
                    <a:cubicBezTo>
                      <a:pt x="1" y="0"/>
                      <a:pt x="2" y="0"/>
                      <a:pt x="3" y="0"/>
                    </a:cubicBezTo>
                    <a:cubicBezTo>
                      <a:pt x="6" y="0"/>
                      <a:pt x="6" y="0"/>
                      <a:pt x="6" y="0"/>
                    </a:cubicBezTo>
                    <a:cubicBezTo>
                      <a:pt x="6" y="0"/>
                      <a:pt x="7" y="0"/>
                      <a:pt x="7" y="0"/>
                    </a:cubicBezTo>
                    <a:cubicBezTo>
                      <a:pt x="8" y="0"/>
                      <a:pt x="8" y="0"/>
                      <a:pt x="9" y="0"/>
                    </a:cubicBezTo>
                    <a:cubicBezTo>
                      <a:pt x="9" y="1"/>
                      <a:pt x="9" y="1"/>
                      <a:pt x="10" y="2"/>
                    </a:cubicBezTo>
                    <a:cubicBezTo>
                      <a:pt x="10" y="2"/>
                      <a:pt x="10" y="3"/>
                      <a:pt x="11" y="3"/>
                    </a:cubicBezTo>
                    <a:cubicBezTo>
                      <a:pt x="21" y="23"/>
                      <a:pt x="21" y="23"/>
                      <a:pt x="21" y="23"/>
                    </a:cubicBezTo>
                    <a:cubicBezTo>
                      <a:pt x="22" y="25"/>
                      <a:pt x="23" y="26"/>
                      <a:pt x="23" y="27"/>
                    </a:cubicBezTo>
                    <a:cubicBezTo>
                      <a:pt x="24" y="28"/>
                      <a:pt x="25" y="29"/>
                      <a:pt x="25" y="30"/>
                    </a:cubicBezTo>
                    <a:cubicBezTo>
                      <a:pt x="26" y="31"/>
                      <a:pt x="26" y="33"/>
                      <a:pt x="27" y="34"/>
                    </a:cubicBezTo>
                    <a:cubicBezTo>
                      <a:pt x="27" y="35"/>
                      <a:pt x="28" y="36"/>
                      <a:pt x="28" y="37"/>
                    </a:cubicBezTo>
                    <a:cubicBezTo>
                      <a:pt x="28" y="37"/>
                      <a:pt x="28" y="37"/>
                      <a:pt x="28" y="37"/>
                    </a:cubicBezTo>
                    <a:cubicBezTo>
                      <a:pt x="28" y="35"/>
                      <a:pt x="28" y="33"/>
                      <a:pt x="28" y="31"/>
                    </a:cubicBezTo>
                    <a:cubicBezTo>
                      <a:pt x="28" y="29"/>
                      <a:pt x="28" y="27"/>
                      <a:pt x="28" y="25"/>
                    </a:cubicBezTo>
                    <a:cubicBezTo>
                      <a:pt x="28" y="1"/>
                      <a:pt x="28" y="1"/>
                      <a:pt x="28" y="1"/>
                    </a:cubicBezTo>
                    <a:cubicBezTo>
                      <a:pt x="28" y="0"/>
                      <a:pt x="28" y="0"/>
                      <a:pt x="29" y="0"/>
                    </a:cubicBezTo>
                    <a:cubicBezTo>
                      <a:pt x="29" y="0"/>
                      <a:pt x="29" y="0"/>
                      <a:pt x="29" y="0"/>
                    </a:cubicBezTo>
                    <a:cubicBezTo>
                      <a:pt x="29" y="0"/>
                      <a:pt x="30" y="0"/>
                      <a:pt x="30" y="0"/>
                    </a:cubicBezTo>
                    <a:cubicBezTo>
                      <a:pt x="30" y="0"/>
                      <a:pt x="31" y="0"/>
                      <a:pt x="31" y="0"/>
                    </a:cubicBezTo>
                    <a:cubicBezTo>
                      <a:pt x="32" y="0"/>
                      <a:pt x="32" y="0"/>
                      <a:pt x="33" y="0"/>
                    </a:cubicBezTo>
                    <a:cubicBezTo>
                      <a:pt x="33" y="0"/>
                      <a:pt x="34" y="0"/>
                      <a:pt x="34" y="0"/>
                    </a:cubicBezTo>
                    <a:cubicBezTo>
                      <a:pt x="34" y="0"/>
                      <a:pt x="34" y="0"/>
                      <a:pt x="34" y="0"/>
                    </a:cubicBezTo>
                    <a:cubicBezTo>
                      <a:pt x="34" y="0"/>
                      <a:pt x="34" y="0"/>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7" name="Freeform 766">
                <a:extLst>
                  <a:ext uri="{FF2B5EF4-FFF2-40B4-BE49-F238E27FC236}">
                    <a16:creationId xmlns:a16="http://schemas.microsoft.com/office/drawing/2014/main" id="{3A4608C7-6A90-441C-B884-72D702F4AAE5}"/>
                  </a:ext>
                </a:extLst>
              </p:cNvPr>
              <p:cNvSpPr>
                <a:spLocks/>
              </p:cNvSpPr>
              <p:nvPr userDrawn="1"/>
            </p:nvSpPr>
            <p:spPr bwMode="auto">
              <a:xfrm>
                <a:off x="6329" y="1484"/>
                <a:ext cx="5" cy="35"/>
              </a:xfrm>
              <a:custGeom>
                <a:avLst/>
                <a:gdLst>
                  <a:gd name="T0" fmla="*/ 6 w 6"/>
                  <a:gd name="T1" fmla="*/ 45 h 46"/>
                  <a:gd name="T2" fmla="*/ 5 w 6"/>
                  <a:gd name="T3" fmla="*/ 46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6 h 46"/>
                  <a:gd name="T16" fmla="*/ 0 w 6"/>
                  <a:gd name="T17" fmla="*/ 45 h 46"/>
                  <a:gd name="T18" fmla="*/ 0 w 6"/>
                  <a:gd name="T19" fmla="*/ 2 h 46"/>
                  <a:gd name="T20" fmla="*/ 0 w 6"/>
                  <a:gd name="T21" fmla="*/ 1 h 46"/>
                  <a:gd name="T22" fmla="*/ 0 w 6"/>
                  <a:gd name="T23" fmla="*/ 1 h 46"/>
                  <a:gd name="T24" fmla="*/ 1 w 6"/>
                  <a:gd name="T25" fmla="*/ 1 h 46"/>
                  <a:gd name="T26" fmla="*/ 3 w 6"/>
                  <a:gd name="T27" fmla="*/ 0 h 46"/>
                  <a:gd name="T28" fmla="*/ 4 w 6"/>
                  <a:gd name="T29" fmla="*/ 1 h 46"/>
                  <a:gd name="T30" fmla="*/ 5 w 6"/>
                  <a:gd name="T31" fmla="*/ 1 h 46"/>
                  <a:gd name="T32" fmla="*/ 5 w 6"/>
                  <a:gd name="T33" fmla="*/ 1 h 46"/>
                  <a:gd name="T34" fmla="*/ 6 w 6"/>
                  <a:gd name="T35" fmla="*/ 2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6"/>
                      <a:pt x="5" y="46"/>
                    </a:cubicBezTo>
                    <a:cubicBezTo>
                      <a:pt x="5" y="46"/>
                      <a:pt x="5" y="46"/>
                      <a:pt x="5" y="46"/>
                    </a:cubicBezTo>
                    <a:cubicBezTo>
                      <a:pt x="5" y="46"/>
                      <a:pt x="4" y="46"/>
                      <a:pt x="4" y="46"/>
                    </a:cubicBezTo>
                    <a:cubicBezTo>
                      <a:pt x="4" y="46"/>
                      <a:pt x="3" y="46"/>
                      <a:pt x="3" y="46"/>
                    </a:cubicBezTo>
                    <a:cubicBezTo>
                      <a:pt x="2" y="46"/>
                      <a:pt x="1" y="46"/>
                      <a:pt x="1" y="46"/>
                    </a:cubicBezTo>
                    <a:cubicBezTo>
                      <a:pt x="1" y="46"/>
                      <a:pt x="0" y="46"/>
                      <a:pt x="0" y="46"/>
                    </a:cubicBezTo>
                    <a:cubicBezTo>
                      <a:pt x="0" y="46"/>
                      <a:pt x="0" y="46"/>
                      <a:pt x="0" y="46"/>
                    </a:cubicBezTo>
                    <a:cubicBezTo>
                      <a:pt x="0" y="46"/>
                      <a:pt x="0" y="45"/>
                      <a:pt x="0" y="45"/>
                    </a:cubicBezTo>
                    <a:cubicBezTo>
                      <a:pt x="0" y="2"/>
                      <a:pt x="0" y="2"/>
                      <a:pt x="0" y="2"/>
                    </a:cubicBezTo>
                    <a:cubicBezTo>
                      <a:pt x="0" y="1"/>
                      <a:pt x="0" y="1"/>
                      <a:pt x="0" y="1"/>
                    </a:cubicBezTo>
                    <a:cubicBezTo>
                      <a:pt x="0" y="1"/>
                      <a:pt x="0" y="1"/>
                      <a:pt x="0" y="1"/>
                    </a:cubicBezTo>
                    <a:cubicBezTo>
                      <a:pt x="0" y="1"/>
                      <a:pt x="1" y="1"/>
                      <a:pt x="1" y="1"/>
                    </a:cubicBezTo>
                    <a:cubicBezTo>
                      <a:pt x="2" y="0"/>
                      <a:pt x="2" y="0"/>
                      <a:pt x="3" y="0"/>
                    </a:cubicBezTo>
                    <a:cubicBezTo>
                      <a:pt x="3" y="0"/>
                      <a:pt x="4" y="0"/>
                      <a:pt x="4" y="1"/>
                    </a:cubicBezTo>
                    <a:cubicBezTo>
                      <a:pt x="4" y="1"/>
                      <a:pt x="5" y="1"/>
                      <a:pt x="5" y="1"/>
                    </a:cubicBezTo>
                    <a:cubicBezTo>
                      <a:pt x="5" y="1"/>
                      <a:pt x="5" y="1"/>
                      <a:pt x="5" y="1"/>
                    </a:cubicBezTo>
                    <a:cubicBezTo>
                      <a:pt x="6" y="1"/>
                      <a:pt x="6" y="1"/>
                      <a:pt x="6" y="2"/>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8" name="Freeform 767">
                <a:extLst>
                  <a:ext uri="{FF2B5EF4-FFF2-40B4-BE49-F238E27FC236}">
                    <a16:creationId xmlns:a16="http://schemas.microsoft.com/office/drawing/2014/main" id="{7887B3D4-F9E8-4089-BFD6-F0192278741B}"/>
                  </a:ext>
                </a:extLst>
              </p:cNvPr>
              <p:cNvSpPr>
                <a:spLocks noEditPoints="1"/>
              </p:cNvSpPr>
              <p:nvPr userDrawn="1"/>
            </p:nvSpPr>
            <p:spPr bwMode="auto">
              <a:xfrm>
                <a:off x="6339" y="1484"/>
                <a:ext cx="29" cy="35"/>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6 h 46"/>
                  <a:gd name="T16" fmla="*/ 33 w 39"/>
                  <a:gd name="T17" fmla="*/ 45 h 46"/>
                  <a:gd name="T18" fmla="*/ 29 w 39"/>
                  <a:gd name="T19" fmla="*/ 34 h 46"/>
                  <a:gd name="T20" fmla="*/ 10 w 39"/>
                  <a:gd name="T21" fmla="*/ 34 h 46"/>
                  <a:gd name="T22" fmla="*/ 6 w 39"/>
                  <a:gd name="T23" fmla="*/ 45 h 46"/>
                  <a:gd name="T24" fmla="*/ 6 w 39"/>
                  <a:gd name="T25" fmla="*/ 46 h 46"/>
                  <a:gd name="T26" fmla="*/ 5 w 39"/>
                  <a:gd name="T27" fmla="*/ 46 h 46"/>
                  <a:gd name="T28" fmla="*/ 4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5 w 39"/>
                  <a:gd name="T41" fmla="*/ 2 h 46"/>
                  <a:gd name="T42" fmla="*/ 16 w 39"/>
                  <a:gd name="T43" fmla="*/ 1 h 46"/>
                  <a:gd name="T44" fmla="*/ 16 w 39"/>
                  <a:gd name="T45" fmla="*/ 1 h 46"/>
                  <a:gd name="T46" fmla="*/ 18 w 39"/>
                  <a:gd name="T47" fmla="*/ 0 h 46"/>
                  <a:gd name="T48" fmla="*/ 19 w 39"/>
                  <a:gd name="T49" fmla="*/ 0 h 46"/>
                  <a:gd name="T50" fmla="*/ 21 w 39"/>
                  <a:gd name="T51" fmla="*/ 0 h 46"/>
                  <a:gd name="T52" fmla="*/ 22 w 39"/>
                  <a:gd name="T53" fmla="*/ 1 h 46"/>
                  <a:gd name="T54" fmla="*/ 23 w 39"/>
                  <a:gd name="T55" fmla="*/ 1 h 46"/>
                  <a:gd name="T56" fmla="*/ 23 w 39"/>
                  <a:gd name="T57" fmla="*/ 2 h 46"/>
                  <a:gd name="T58" fmla="*/ 39 w 39"/>
                  <a:gd name="T59" fmla="*/ 44 h 46"/>
                  <a:gd name="T60" fmla="*/ 19 w 39"/>
                  <a:gd name="T61" fmla="*/ 7 h 46"/>
                  <a:gd name="T62" fmla="*/ 19 w 39"/>
                  <a:gd name="T63" fmla="*/ 7 h 46"/>
                  <a:gd name="T64" fmla="*/ 11 w 39"/>
                  <a:gd name="T65" fmla="*/ 29 h 46"/>
                  <a:gd name="T66" fmla="*/ 27 w 39"/>
                  <a:gd name="T67" fmla="*/ 29 h 46"/>
                  <a:gd name="T68" fmla="*/ 19 w 39"/>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5"/>
                      <a:pt x="39" y="45"/>
                    </a:cubicBezTo>
                    <a:cubicBezTo>
                      <a:pt x="39" y="46"/>
                      <a:pt x="39" y="46"/>
                      <a:pt x="39" y="46"/>
                    </a:cubicBezTo>
                    <a:cubicBezTo>
                      <a:pt x="39" y="46"/>
                      <a:pt x="38" y="46"/>
                      <a:pt x="38" y="46"/>
                    </a:cubicBezTo>
                    <a:cubicBezTo>
                      <a:pt x="37" y="46"/>
                      <a:pt x="37" y="46"/>
                      <a:pt x="36" y="46"/>
                    </a:cubicBezTo>
                    <a:cubicBezTo>
                      <a:pt x="35" y="46"/>
                      <a:pt x="35" y="46"/>
                      <a:pt x="34" y="46"/>
                    </a:cubicBezTo>
                    <a:cubicBezTo>
                      <a:pt x="34" y="46"/>
                      <a:pt x="34" y="46"/>
                      <a:pt x="33" y="46"/>
                    </a:cubicBezTo>
                    <a:cubicBezTo>
                      <a:pt x="33" y="46"/>
                      <a:pt x="33" y="46"/>
                      <a:pt x="33" y="46"/>
                    </a:cubicBezTo>
                    <a:cubicBezTo>
                      <a:pt x="33" y="46"/>
                      <a:pt x="33" y="45"/>
                      <a:pt x="33" y="45"/>
                    </a:cubicBezTo>
                    <a:cubicBezTo>
                      <a:pt x="29" y="34"/>
                      <a:pt x="29" y="34"/>
                      <a:pt x="29" y="34"/>
                    </a:cubicBezTo>
                    <a:cubicBezTo>
                      <a:pt x="10" y="34"/>
                      <a:pt x="10" y="34"/>
                      <a:pt x="10" y="34"/>
                    </a:cubicBezTo>
                    <a:cubicBezTo>
                      <a:pt x="6" y="45"/>
                      <a:pt x="6" y="45"/>
                      <a:pt x="6" y="45"/>
                    </a:cubicBezTo>
                    <a:cubicBezTo>
                      <a:pt x="6" y="45"/>
                      <a:pt x="6" y="45"/>
                      <a:pt x="6" y="46"/>
                    </a:cubicBezTo>
                    <a:cubicBezTo>
                      <a:pt x="6" y="46"/>
                      <a:pt x="5" y="46"/>
                      <a:pt x="5" y="46"/>
                    </a:cubicBezTo>
                    <a:cubicBezTo>
                      <a:pt x="5" y="46"/>
                      <a:pt x="5" y="46"/>
                      <a:pt x="4" y="46"/>
                    </a:cubicBezTo>
                    <a:cubicBezTo>
                      <a:pt x="4" y="46"/>
                      <a:pt x="3" y="46"/>
                      <a:pt x="3" y="46"/>
                    </a:cubicBezTo>
                    <a:cubicBezTo>
                      <a:pt x="2" y="46"/>
                      <a:pt x="1" y="46"/>
                      <a:pt x="1" y="46"/>
                    </a:cubicBezTo>
                    <a:cubicBezTo>
                      <a:pt x="1" y="46"/>
                      <a:pt x="0" y="46"/>
                      <a:pt x="0" y="46"/>
                    </a:cubicBezTo>
                    <a:cubicBezTo>
                      <a:pt x="0" y="46"/>
                      <a:pt x="0" y="46"/>
                      <a:pt x="0" y="45"/>
                    </a:cubicBezTo>
                    <a:cubicBezTo>
                      <a:pt x="0" y="45"/>
                      <a:pt x="0" y="44"/>
                      <a:pt x="0" y="44"/>
                    </a:cubicBezTo>
                    <a:cubicBezTo>
                      <a:pt x="15" y="2"/>
                      <a:pt x="15" y="2"/>
                      <a:pt x="15" y="2"/>
                    </a:cubicBezTo>
                    <a:cubicBezTo>
                      <a:pt x="16" y="1"/>
                      <a:pt x="16" y="1"/>
                      <a:pt x="16" y="1"/>
                    </a:cubicBezTo>
                    <a:cubicBezTo>
                      <a:pt x="16" y="1"/>
                      <a:pt x="16" y="1"/>
                      <a:pt x="16" y="1"/>
                    </a:cubicBezTo>
                    <a:cubicBezTo>
                      <a:pt x="17" y="1"/>
                      <a:pt x="17" y="1"/>
                      <a:pt x="18" y="0"/>
                    </a:cubicBezTo>
                    <a:cubicBezTo>
                      <a:pt x="18" y="0"/>
                      <a:pt x="19" y="0"/>
                      <a:pt x="19" y="0"/>
                    </a:cubicBezTo>
                    <a:cubicBezTo>
                      <a:pt x="20" y="0"/>
                      <a:pt x="21" y="0"/>
                      <a:pt x="21" y="0"/>
                    </a:cubicBezTo>
                    <a:cubicBezTo>
                      <a:pt x="22" y="1"/>
                      <a:pt x="22" y="1"/>
                      <a:pt x="22" y="1"/>
                    </a:cubicBezTo>
                    <a:cubicBezTo>
                      <a:pt x="23" y="1"/>
                      <a:pt x="23" y="1"/>
                      <a:pt x="23" y="1"/>
                    </a:cubicBezTo>
                    <a:cubicBezTo>
                      <a:pt x="23" y="1"/>
                      <a:pt x="23" y="1"/>
                      <a:pt x="23" y="2"/>
                    </a:cubicBezTo>
                    <a:lnTo>
                      <a:pt x="39" y="44"/>
                    </a:lnTo>
                    <a:close/>
                    <a:moveTo>
                      <a:pt x="19" y="7"/>
                    </a:moveTo>
                    <a:cubicBezTo>
                      <a:pt x="19" y="7"/>
                      <a:pt x="19" y="7"/>
                      <a:pt x="19" y="7"/>
                    </a:cubicBezTo>
                    <a:cubicBezTo>
                      <a:pt x="11" y="29"/>
                      <a:pt x="11" y="29"/>
                      <a:pt x="11" y="29"/>
                    </a:cubicBezTo>
                    <a:cubicBezTo>
                      <a:pt x="27" y="29"/>
                      <a:pt x="27" y="29"/>
                      <a:pt x="27" y="29"/>
                    </a:cubicBezTo>
                    <a:lnTo>
                      <a:pt x="19"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9" name="Freeform 768">
                <a:extLst>
                  <a:ext uri="{FF2B5EF4-FFF2-40B4-BE49-F238E27FC236}">
                    <a16:creationId xmlns:a16="http://schemas.microsoft.com/office/drawing/2014/main" id="{BF9C48CB-A405-4888-B3F8-264888F801C1}"/>
                  </a:ext>
                </a:extLst>
              </p:cNvPr>
              <p:cNvSpPr>
                <a:spLocks/>
              </p:cNvSpPr>
              <p:nvPr userDrawn="1"/>
            </p:nvSpPr>
            <p:spPr bwMode="auto">
              <a:xfrm>
                <a:off x="6274" y="1698"/>
                <a:ext cx="18" cy="34"/>
              </a:xfrm>
              <a:custGeom>
                <a:avLst/>
                <a:gdLst>
                  <a:gd name="T0" fmla="*/ 24 w 24"/>
                  <a:gd name="T1" fmla="*/ 43 h 45"/>
                  <a:gd name="T2" fmla="*/ 24 w 24"/>
                  <a:gd name="T3" fmla="*/ 44 h 45"/>
                  <a:gd name="T4" fmla="*/ 24 w 24"/>
                  <a:gd name="T5" fmla="*/ 45 h 45"/>
                  <a:gd name="T6" fmla="*/ 23 w 24"/>
                  <a:gd name="T7" fmla="*/ 45 h 45"/>
                  <a:gd name="T8" fmla="*/ 23 w 24"/>
                  <a:gd name="T9" fmla="*/ 45 h 45"/>
                  <a:gd name="T10" fmla="*/ 3 w 24"/>
                  <a:gd name="T11" fmla="*/ 45 h 45"/>
                  <a:gd name="T12" fmla="*/ 1 w 24"/>
                  <a:gd name="T13" fmla="*/ 45 h 45"/>
                  <a:gd name="T14" fmla="*/ 0 w 24"/>
                  <a:gd name="T15" fmla="*/ 43 h 45"/>
                  <a:gd name="T16" fmla="*/ 0 w 24"/>
                  <a:gd name="T17" fmla="*/ 1 h 45"/>
                  <a:gd name="T18" fmla="*/ 0 w 24"/>
                  <a:gd name="T19" fmla="*/ 0 h 45"/>
                  <a:gd name="T20" fmla="*/ 1 w 24"/>
                  <a:gd name="T21" fmla="*/ 0 h 45"/>
                  <a:gd name="T22" fmla="*/ 2 w 24"/>
                  <a:gd name="T23" fmla="*/ 0 h 45"/>
                  <a:gd name="T24" fmla="*/ 3 w 24"/>
                  <a:gd name="T25" fmla="*/ 0 h 45"/>
                  <a:gd name="T26" fmla="*/ 5 w 24"/>
                  <a:gd name="T27" fmla="*/ 0 h 45"/>
                  <a:gd name="T28" fmla="*/ 6 w 24"/>
                  <a:gd name="T29" fmla="*/ 0 h 45"/>
                  <a:gd name="T30" fmla="*/ 6 w 24"/>
                  <a:gd name="T31" fmla="*/ 0 h 45"/>
                  <a:gd name="T32" fmla="*/ 6 w 24"/>
                  <a:gd name="T33" fmla="*/ 1 h 45"/>
                  <a:gd name="T34" fmla="*/ 6 w 24"/>
                  <a:gd name="T35" fmla="*/ 40 h 45"/>
                  <a:gd name="T36" fmla="*/ 23 w 24"/>
                  <a:gd name="T37" fmla="*/ 40 h 45"/>
                  <a:gd name="T38" fmla="*/ 23 w 24"/>
                  <a:gd name="T39" fmla="*/ 40 h 45"/>
                  <a:gd name="T40" fmla="*/ 24 w 24"/>
                  <a:gd name="T41" fmla="*/ 41 h 45"/>
                  <a:gd name="T42" fmla="*/ 24 w 24"/>
                  <a:gd name="T43" fmla="*/ 41 h 45"/>
                  <a:gd name="T44" fmla="*/ 24 w 24"/>
                  <a:gd name="T4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5">
                    <a:moveTo>
                      <a:pt x="24" y="43"/>
                    </a:moveTo>
                    <a:cubicBezTo>
                      <a:pt x="24" y="43"/>
                      <a:pt x="24" y="44"/>
                      <a:pt x="24" y="44"/>
                    </a:cubicBezTo>
                    <a:cubicBezTo>
                      <a:pt x="24" y="44"/>
                      <a:pt x="24" y="44"/>
                      <a:pt x="24" y="45"/>
                    </a:cubicBezTo>
                    <a:cubicBezTo>
                      <a:pt x="23" y="45"/>
                      <a:pt x="23" y="45"/>
                      <a:pt x="23" y="45"/>
                    </a:cubicBezTo>
                    <a:cubicBezTo>
                      <a:pt x="23" y="45"/>
                      <a:pt x="23" y="45"/>
                      <a:pt x="23" y="45"/>
                    </a:cubicBezTo>
                    <a:cubicBezTo>
                      <a:pt x="3" y="45"/>
                      <a:pt x="3" y="45"/>
                      <a:pt x="3" y="45"/>
                    </a:cubicBezTo>
                    <a:cubicBezTo>
                      <a:pt x="2" y="45"/>
                      <a:pt x="1" y="45"/>
                      <a:pt x="1" y="45"/>
                    </a:cubicBezTo>
                    <a:cubicBezTo>
                      <a:pt x="1" y="44"/>
                      <a:pt x="0" y="44"/>
                      <a:pt x="0" y="43"/>
                    </a:cubicBezTo>
                    <a:cubicBezTo>
                      <a:pt x="0" y="1"/>
                      <a:pt x="0" y="1"/>
                      <a:pt x="0" y="1"/>
                    </a:cubicBezTo>
                    <a:cubicBezTo>
                      <a:pt x="0" y="1"/>
                      <a:pt x="0" y="0"/>
                      <a:pt x="0" y="0"/>
                    </a:cubicBezTo>
                    <a:cubicBezTo>
                      <a:pt x="1" y="0"/>
                      <a:pt x="1" y="0"/>
                      <a:pt x="1" y="0"/>
                    </a:cubicBezTo>
                    <a:cubicBezTo>
                      <a:pt x="1" y="0"/>
                      <a:pt x="1" y="0"/>
                      <a:pt x="2" y="0"/>
                    </a:cubicBezTo>
                    <a:cubicBezTo>
                      <a:pt x="2" y="0"/>
                      <a:pt x="3" y="0"/>
                      <a:pt x="3" y="0"/>
                    </a:cubicBezTo>
                    <a:cubicBezTo>
                      <a:pt x="4" y="0"/>
                      <a:pt x="4" y="0"/>
                      <a:pt x="5" y="0"/>
                    </a:cubicBezTo>
                    <a:cubicBezTo>
                      <a:pt x="5" y="0"/>
                      <a:pt x="5" y="0"/>
                      <a:pt x="6" y="0"/>
                    </a:cubicBezTo>
                    <a:cubicBezTo>
                      <a:pt x="6" y="0"/>
                      <a:pt x="6" y="0"/>
                      <a:pt x="6" y="0"/>
                    </a:cubicBezTo>
                    <a:cubicBezTo>
                      <a:pt x="6" y="0"/>
                      <a:pt x="6" y="1"/>
                      <a:pt x="6" y="1"/>
                    </a:cubicBezTo>
                    <a:cubicBezTo>
                      <a:pt x="6" y="40"/>
                      <a:pt x="6" y="40"/>
                      <a:pt x="6" y="40"/>
                    </a:cubicBezTo>
                    <a:cubicBezTo>
                      <a:pt x="23" y="40"/>
                      <a:pt x="23" y="40"/>
                      <a:pt x="23" y="40"/>
                    </a:cubicBezTo>
                    <a:cubicBezTo>
                      <a:pt x="23" y="40"/>
                      <a:pt x="23" y="40"/>
                      <a:pt x="23" y="40"/>
                    </a:cubicBezTo>
                    <a:cubicBezTo>
                      <a:pt x="23" y="40"/>
                      <a:pt x="23" y="41"/>
                      <a:pt x="24" y="41"/>
                    </a:cubicBezTo>
                    <a:cubicBezTo>
                      <a:pt x="24" y="41"/>
                      <a:pt x="24" y="41"/>
                      <a:pt x="24" y="41"/>
                    </a:cubicBezTo>
                    <a:cubicBezTo>
                      <a:pt x="24" y="42"/>
                      <a:pt x="24" y="42"/>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0" name="Freeform 769">
                <a:extLst>
                  <a:ext uri="{FF2B5EF4-FFF2-40B4-BE49-F238E27FC236}">
                    <a16:creationId xmlns:a16="http://schemas.microsoft.com/office/drawing/2014/main" id="{5696E241-4E6D-40A8-86A6-756C583BFB17}"/>
                  </a:ext>
                </a:extLst>
              </p:cNvPr>
              <p:cNvSpPr>
                <a:spLocks noEditPoints="1"/>
              </p:cNvSpPr>
              <p:nvPr userDrawn="1"/>
            </p:nvSpPr>
            <p:spPr bwMode="auto">
              <a:xfrm>
                <a:off x="6294" y="1698"/>
                <a:ext cx="29" cy="35"/>
              </a:xfrm>
              <a:custGeom>
                <a:avLst/>
                <a:gdLst>
                  <a:gd name="T0" fmla="*/ 39 w 39"/>
                  <a:gd name="T1" fmla="*/ 43 h 46"/>
                  <a:gd name="T2" fmla="*/ 39 w 39"/>
                  <a:gd name="T3" fmla="*/ 44 h 46"/>
                  <a:gd name="T4" fmla="*/ 39 w 39"/>
                  <a:gd name="T5" fmla="*/ 45 h 46"/>
                  <a:gd name="T6" fmla="*/ 38 w 39"/>
                  <a:gd name="T7" fmla="*/ 45 h 46"/>
                  <a:gd name="T8" fmla="*/ 36 w 39"/>
                  <a:gd name="T9" fmla="*/ 46 h 46"/>
                  <a:gd name="T10" fmla="*/ 34 w 39"/>
                  <a:gd name="T11" fmla="*/ 45 h 46"/>
                  <a:gd name="T12" fmla="*/ 33 w 39"/>
                  <a:gd name="T13" fmla="*/ 45 h 46"/>
                  <a:gd name="T14" fmla="*/ 33 w 39"/>
                  <a:gd name="T15" fmla="*/ 45 h 46"/>
                  <a:gd name="T16" fmla="*/ 32 w 39"/>
                  <a:gd name="T17" fmla="*/ 44 h 46"/>
                  <a:gd name="T18" fmla="*/ 29 w 39"/>
                  <a:gd name="T19" fmla="*/ 33 h 46"/>
                  <a:gd name="T20" fmla="*/ 10 w 39"/>
                  <a:gd name="T21" fmla="*/ 33 h 46"/>
                  <a:gd name="T22" fmla="*/ 6 w 39"/>
                  <a:gd name="T23" fmla="*/ 44 h 46"/>
                  <a:gd name="T24" fmla="*/ 6 w 39"/>
                  <a:gd name="T25" fmla="*/ 45 h 46"/>
                  <a:gd name="T26" fmla="*/ 5 w 39"/>
                  <a:gd name="T27" fmla="*/ 45 h 46"/>
                  <a:gd name="T28" fmla="*/ 4 w 39"/>
                  <a:gd name="T29" fmla="*/ 45 h 46"/>
                  <a:gd name="T30" fmla="*/ 3 w 39"/>
                  <a:gd name="T31" fmla="*/ 46 h 46"/>
                  <a:gd name="T32" fmla="*/ 1 w 39"/>
                  <a:gd name="T33" fmla="*/ 45 h 46"/>
                  <a:gd name="T34" fmla="*/ 0 w 39"/>
                  <a:gd name="T35" fmla="*/ 45 h 46"/>
                  <a:gd name="T36" fmla="*/ 0 w 39"/>
                  <a:gd name="T37" fmla="*/ 44 h 46"/>
                  <a:gd name="T38" fmla="*/ 0 w 39"/>
                  <a:gd name="T39" fmla="*/ 43 h 46"/>
                  <a:gd name="T40" fmla="*/ 15 w 39"/>
                  <a:gd name="T41" fmla="*/ 1 h 46"/>
                  <a:gd name="T42" fmla="*/ 16 w 39"/>
                  <a:gd name="T43" fmla="*/ 0 h 46"/>
                  <a:gd name="T44" fmla="*/ 16 w 39"/>
                  <a:gd name="T45" fmla="*/ 0 h 46"/>
                  <a:gd name="T46" fmla="*/ 17 w 39"/>
                  <a:gd name="T47" fmla="*/ 0 h 46"/>
                  <a:gd name="T48" fmla="*/ 19 w 39"/>
                  <a:gd name="T49" fmla="*/ 0 h 46"/>
                  <a:gd name="T50" fmla="*/ 21 w 39"/>
                  <a:gd name="T51" fmla="*/ 0 h 46"/>
                  <a:gd name="T52" fmla="*/ 22 w 39"/>
                  <a:gd name="T53" fmla="*/ 0 h 46"/>
                  <a:gd name="T54" fmla="*/ 23 w 39"/>
                  <a:gd name="T55" fmla="*/ 0 h 46"/>
                  <a:gd name="T56" fmla="*/ 23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4"/>
                    </a:cubicBezTo>
                    <a:cubicBezTo>
                      <a:pt x="39" y="45"/>
                      <a:pt x="39" y="45"/>
                      <a:pt x="39" y="45"/>
                    </a:cubicBezTo>
                    <a:cubicBezTo>
                      <a:pt x="38" y="45"/>
                      <a:pt x="38" y="45"/>
                      <a:pt x="38" y="45"/>
                    </a:cubicBezTo>
                    <a:cubicBezTo>
                      <a:pt x="37" y="46"/>
                      <a:pt x="37" y="46"/>
                      <a:pt x="36" y="46"/>
                    </a:cubicBezTo>
                    <a:cubicBezTo>
                      <a:pt x="35" y="46"/>
                      <a:pt x="35" y="46"/>
                      <a:pt x="34" y="45"/>
                    </a:cubicBezTo>
                    <a:cubicBezTo>
                      <a:pt x="34" y="45"/>
                      <a:pt x="33" y="45"/>
                      <a:pt x="33" y="45"/>
                    </a:cubicBezTo>
                    <a:cubicBezTo>
                      <a:pt x="33" y="45"/>
                      <a:pt x="33" y="45"/>
                      <a:pt x="33" y="45"/>
                    </a:cubicBezTo>
                    <a:cubicBezTo>
                      <a:pt x="33" y="45"/>
                      <a:pt x="33" y="45"/>
                      <a:pt x="32" y="44"/>
                    </a:cubicBezTo>
                    <a:cubicBezTo>
                      <a:pt x="29" y="33"/>
                      <a:pt x="29" y="33"/>
                      <a:pt x="29" y="33"/>
                    </a:cubicBezTo>
                    <a:cubicBezTo>
                      <a:pt x="10" y="33"/>
                      <a:pt x="10" y="33"/>
                      <a:pt x="10" y="33"/>
                    </a:cubicBezTo>
                    <a:cubicBezTo>
                      <a:pt x="6" y="44"/>
                      <a:pt x="6" y="44"/>
                      <a:pt x="6" y="44"/>
                    </a:cubicBezTo>
                    <a:cubicBezTo>
                      <a:pt x="6" y="45"/>
                      <a:pt x="6" y="45"/>
                      <a:pt x="6" y="45"/>
                    </a:cubicBezTo>
                    <a:cubicBezTo>
                      <a:pt x="6" y="45"/>
                      <a:pt x="5" y="45"/>
                      <a:pt x="5" y="45"/>
                    </a:cubicBezTo>
                    <a:cubicBezTo>
                      <a:pt x="5" y="45"/>
                      <a:pt x="5" y="45"/>
                      <a:pt x="4" y="45"/>
                    </a:cubicBezTo>
                    <a:cubicBezTo>
                      <a:pt x="4" y="46"/>
                      <a:pt x="3" y="46"/>
                      <a:pt x="3" y="46"/>
                    </a:cubicBezTo>
                    <a:cubicBezTo>
                      <a:pt x="2" y="46"/>
                      <a:pt x="1" y="46"/>
                      <a:pt x="1" y="45"/>
                    </a:cubicBezTo>
                    <a:cubicBezTo>
                      <a:pt x="0" y="45"/>
                      <a:pt x="0" y="45"/>
                      <a:pt x="0" y="45"/>
                    </a:cubicBezTo>
                    <a:cubicBezTo>
                      <a:pt x="0" y="45"/>
                      <a:pt x="0" y="45"/>
                      <a:pt x="0" y="44"/>
                    </a:cubicBezTo>
                    <a:cubicBezTo>
                      <a:pt x="0" y="44"/>
                      <a:pt x="0" y="44"/>
                      <a:pt x="0" y="43"/>
                    </a:cubicBezTo>
                    <a:cubicBezTo>
                      <a:pt x="15" y="1"/>
                      <a:pt x="15" y="1"/>
                      <a:pt x="15" y="1"/>
                    </a:cubicBezTo>
                    <a:cubicBezTo>
                      <a:pt x="15" y="1"/>
                      <a:pt x="16" y="0"/>
                      <a:pt x="16" y="0"/>
                    </a:cubicBezTo>
                    <a:cubicBezTo>
                      <a:pt x="16" y="0"/>
                      <a:pt x="16" y="0"/>
                      <a:pt x="16" y="0"/>
                    </a:cubicBezTo>
                    <a:cubicBezTo>
                      <a:pt x="17" y="0"/>
                      <a:pt x="17" y="0"/>
                      <a:pt x="17" y="0"/>
                    </a:cubicBezTo>
                    <a:cubicBezTo>
                      <a:pt x="18" y="0"/>
                      <a:pt x="19" y="0"/>
                      <a:pt x="19" y="0"/>
                    </a:cubicBezTo>
                    <a:cubicBezTo>
                      <a:pt x="20" y="0"/>
                      <a:pt x="21" y="0"/>
                      <a:pt x="21" y="0"/>
                    </a:cubicBezTo>
                    <a:cubicBezTo>
                      <a:pt x="22" y="0"/>
                      <a:pt x="22" y="0"/>
                      <a:pt x="22" y="0"/>
                    </a:cubicBezTo>
                    <a:cubicBezTo>
                      <a:pt x="23" y="0"/>
                      <a:pt x="23" y="0"/>
                      <a:pt x="23" y="0"/>
                    </a:cubicBezTo>
                    <a:cubicBezTo>
                      <a:pt x="23" y="0"/>
                      <a:pt x="23" y="1"/>
                      <a:pt x="23"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1" name="Freeform 770">
                <a:extLst>
                  <a:ext uri="{FF2B5EF4-FFF2-40B4-BE49-F238E27FC236}">
                    <a16:creationId xmlns:a16="http://schemas.microsoft.com/office/drawing/2014/main" id="{60A214F0-BB8B-424B-B9A2-C4EB7F95744A}"/>
                  </a:ext>
                </a:extLst>
              </p:cNvPr>
              <p:cNvSpPr>
                <a:spLocks/>
              </p:cNvSpPr>
              <p:nvPr userDrawn="1"/>
            </p:nvSpPr>
            <p:spPr bwMode="auto">
              <a:xfrm>
                <a:off x="6320" y="1698"/>
                <a:ext cx="26" cy="35"/>
              </a:xfrm>
              <a:custGeom>
                <a:avLst/>
                <a:gdLst>
                  <a:gd name="T0" fmla="*/ 34 w 34"/>
                  <a:gd name="T1" fmla="*/ 2 h 46"/>
                  <a:gd name="T2" fmla="*/ 34 w 34"/>
                  <a:gd name="T3" fmla="*/ 4 h 46"/>
                  <a:gd name="T4" fmla="*/ 34 w 34"/>
                  <a:gd name="T5" fmla="*/ 4 h 46"/>
                  <a:gd name="T6" fmla="*/ 33 w 34"/>
                  <a:gd name="T7" fmla="*/ 5 h 46"/>
                  <a:gd name="T8" fmla="*/ 33 w 34"/>
                  <a:gd name="T9" fmla="*/ 5 h 46"/>
                  <a:gd name="T10" fmla="*/ 20 w 34"/>
                  <a:gd name="T11" fmla="*/ 5 h 46"/>
                  <a:gd name="T12" fmla="*/ 20 w 34"/>
                  <a:gd name="T13" fmla="*/ 44 h 46"/>
                  <a:gd name="T14" fmla="*/ 20 w 34"/>
                  <a:gd name="T15" fmla="*/ 45 h 46"/>
                  <a:gd name="T16" fmla="*/ 19 w 34"/>
                  <a:gd name="T17" fmla="*/ 45 h 46"/>
                  <a:gd name="T18" fmla="*/ 19 w 34"/>
                  <a:gd name="T19" fmla="*/ 45 h 46"/>
                  <a:gd name="T20" fmla="*/ 17 w 34"/>
                  <a:gd name="T21" fmla="*/ 46 h 46"/>
                  <a:gd name="T22" fmla="*/ 16 w 34"/>
                  <a:gd name="T23" fmla="*/ 45 h 46"/>
                  <a:gd name="T24" fmla="*/ 15 w 34"/>
                  <a:gd name="T25" fmla="*/ 45 h 46"/>
                  <a:gd name="T26" fmla="*/ 14 w 34"/>
                  <a:gd name="T27" fmla="*/ 45 h 46"/>
                  <a:gd name="T28" fmla="*/ 14 w 34"/>
                  <a:gd name="T29" fmla="*/ 44 h 46"/>
                  <a:gd name="T30" fmla="*/ 14 w 34"/>
                  <a:gd name="T31" fmla="*/ 5 h 46"/>
                  <a:gd name="T32" fmla="*/ 1 w 34"/>
                  <a:gd name="T33" fmla="*/ 5 h 46"/>
                  <a:gd name="T34" fmla="*/ 1 w 34"/>
                  <a:gd name="T35" fmla="*/ 5 h 46"/>
                  <a:gd name="T36" fmla="*/ 0 w 34"/>
                  <a:gd name="T37" fmla="*/ 4 h 46"/>
                  <a:gd name="T38" fmla="*/ 0 w 34"/>
                  <a:gd name="T39" fmla="*/ 4 h 46"/>
                  <a:gd name="T40" fmla="*/ 0 w 34"/>
                  <a:gd name="T41" fmla="*/ 2 h 46"/>
                  <a:gd name="T42" fmla="*/ 0 w 34"/>
                  <a:gd name="T43" fmla="*/ 1 h 46"/>
                  <a:gd name="T44" fmla="*/ 0 w 34"/>
                  <a:gd name="T45" fmla="*/ 0 h 46"/>
                  <a:gd name="T46" fmla="*/ 1 w 34"/>
                  <a:gd name="T47" fmla="*/ 0 h 46"/>
                  <a:gd name="T48" fmla="*/ 1 w 34"/>
                  <a:gd name="T49" fmla="*/ 0 h 46"/>
                  <a:gd name="T50" fmla="*/ 33 w 34"/>
                  <a:gd name="T51" fmla="*/ 0 h 46"/>
                  <a:gd name="T52" fmla="*/ 33 w 34"/>
                  <a:gd name="T53" fmla="*/ 0 h 46"/>
                  <a:gd name="T54" fmla="*/ 34 w 34"/>
                  <a:gd name="T55" fmla="*/ 0 h 46"/>
                  <a:gd name="T56" fmla="*/ 34 w 34"/>
                  <a:gd name="T57" fmla="*/ 1 h 46"/>
                  <a:gd name="T58" fmla="*/ 34 w 34"/>
                  <a:gd name="T59"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6">
                    <a:moveTo>
                      <a:pt x="34" y="2"/>
                    </a:moveTo>
                    <a:cubicBezTo>
                      <a:pt x="34" y="3"/>
                      <a:pt x="34" y="3"/>
                      <a:pt x="34" y="4"/>
                    </a:cubicBezTo>
                    <a:cubicBezTo>
                      <a:pt x="34" y="4"/>
                      <a:pt x="34" y="4"/>
                      <a:pt x="34" y="4"/>
                    </a:cubicBezTo>
                    <a:cubicBezTo>
                      <a:pt x="34" y="5"/>
                      <a:pt x="34" y="5"/>
                      <a:pt x="33" y="5"/>
                    </a:cubicBezTo>
                    <a:cubicBezTo>
                      <a:pt x="33" y="5"/>
                      <a:pt x="33" y="5"/>
                      <a:pt x="33" y="5"/>
                    </a:cubicBezTo>
                    <a:cubicBezTo>
                      <a:pt x="20" y="5"/>
                      <a:pt x="20" y="5"/>
                      <a:pt x="20" y="5"/>
                    </a:cubicBezTo>
                    <a:cubicBezTo>
                      <a:pt x="20" y="44"/>
                      <a:pt x="20" y="44"/>
                      <a:pt x="20" y="44"/>
                    </a:cubicBezTo>
                    <a:cubicBezTo>
                      <a:pt x="20" y="45"/>
                      <a:pt x="20" y="45"/>
                      <a:pt x="20" y="45"/>
                    </a:cubicBezTo>
                    <a:cubicBezTo>
                      <a:pt x="20" y="45"/>
                      <a:pt x="20" y="45"/>
                      <a:pt x="19" y="45"/>
                    </a:cubicBezTo>
                    <a:cubicBezTo>
                      <a:pt x="19" y="45"/>
                      <a:pt x="19" y="45"/>
                      <a:pt x="19" y="45"/>
                    </a:cubicBezTo>
                    <a:cubicBezTo>
                      <a:pt x="18" y="46"/>
                      <a:pt x="18" y="46"/>
                      <a:pt x="17" y="46"/>
                    </a:cubicBezTo>
                    <a:cubicBezTo>
                      <a:pt x="17" y="46"/>
                      <a:pt x="16" y="46"/>
                      <a:pt x="16" y="45"/>
                    </a:cubicBezTo>
                    <a:cubicBezTo>
                      <a:pt x="15" y="45"/>
                      <a:pt x="15" y="45"/>
                      <a:pt x="15" y="45"/>
                    </a:cubicBezTo>
                    <a:cubicBezTo>
                      <a:pt x="14" y="45"/>
                      <a:pt x="14" y="45"/>
                      <a:pt x="14" y="45"/>
                    </a:cubicBezTo>
                    <a:cubicBezTo>
                      <a:pt x="14" y="45"/>
                      <a:pt x="14" y="45"/>
                      <a:pt x="14" y="44"/>
                    </a:cubicBezTo>
                    <a:cubicBezTo>
                      <a:pt x="14" y="5"/>
                      <a:pt x="14" y="5"/>
                      <a:pt x="14" y="5"/>
                    </a:cubicBezTo>
                    <a:cubicBezTo>
                      <a:pt x="1" y="5"/>
                      <a:pt x="1" y="5"/>
                      <a:pt x="1" y="5"/>
                    </a:cubicBezTo>
                    <a:cubicBezTo>
                      <a:pt x="1" y="5"/>
                      <a:pt x="1" y="5"/>
                      <a:pt x="1" y="5"/>
                    </a:cubicBezTo>
                    <a:cubicBezTo>
                      <a:pt x="1" y="5"/>
                      <a:pt x="0" y="5"/>
                      <a:pt x="0" y="4"/>
                    </a:cubicBezTo>
                    <a:cubicBezTo>
                      <a:pt x="0" y="4"/>
                      <a:pt x="0" y="4"/>
                      <a:pt x="0" y="4"/>
                    </a:cubicBezTo>
                    <a:cubicBezTo>
                      <a:pt x="0" y="3"/>
                      <a:pt x="0" y="3"/>
                      <a:pt x="0" y="2"/>
                    </a:cubicBezTo>
                    <a:cubicBezTo>
                      <a:pt x="0" y="2"/>
                      <a:pt x="0" y="2"/>
                      <a:pt x="0" y="1"/>
                    </a:cubicBezTo>
                    <a:cubicBezTo>
                      <a:pt x="0" y="1"/>
                      <a:pt x="0" y="1"/>
                      <a:pt x="0" y="0"/>
                    </a:cubicBezTo>
                    <a:cubicBezTo>
                      <a:pt x="0" y="0"/>
                      <a:pt x="1" y="0"/>
                      <a:pt x="1" y="0"/>
                    </a:cubicBezTo>
                    <a:cubicBezTo>
                      <a:pt x="1" y="0"/>
                      <a:pt x="1" y="0"/>
                      <a:pt x="1" y="0"/>
                    </a:cubicBezTo>
                    <a:cubicBezTo>
                      <a:pt x="33" y="0"/>
                      <a:pt x="33" y="0"/>
                      <a:pt x="33" y="0"/>
                    </a:cubicBezTo>
                    <a:cubicBezTo>
                      <a:pt x="33" y="0"/>
                      <a:pt x="33" y="0"/>
                      <a:pt x="33" y="0"/>
                    </a:cubicBezTo>
                    <a:cubicBezTo>
                      <a:pt x="34" y="0"/>
                      <a:pt x="34" y="0"/>
                      <a:pt x="34" y="0"/>
                    </a:cubicBezTo>
                    <a:cubicBezTo>
                      <a:pt x="34" y="1"/>
                      <a:pt x="34" y="1"/>
                      <a:pt x="34" y="1"/>
                    </a:cubicBezTo>
                    <a:cubicBezTo>
                      <a:pt x="34" y="2"/>
                      <a:pt x="34" y="2"/>
                      <a:pt x="34" y="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2" name="Freeform 771">
                <a:extLst>
                  <a:ext uri="{FF2B5EF4-FFF2-40B4-BE49-F238E27FC236}">
                    <a16:creationId xmlns:a16="http://schemas.microsoft.com/office/drawing/2014/main" id="{2B0D1C69-CFC3-45A7-BCEC-5C2B88CBCFEB}"/>
                  </a:ext>
                </a:extLst>
              </p:cNvPr>
              <p:cNvSpPr>
                <a:spLocks/>
              </p:cNvSpPr>
              <p:nvPr userDrawn="1"/>
            </p:nvSpPr>
            <p:spPr bwMode="auto">
              <a:xfrm>
                <a:off x="6347" y="1698"/>
                <a:ext cx="29" cy="35"/>
              </a:xfrm>
              <a:custGeom>
                <a:avLst/>
                <a:gdLst>
                  <a:gd name="T0" fmla="*/ 23 w 38"/>
                  <a:gd name="T1" fmla="*/ 44 h 46"/>
                  <a:gd name="T2" fmla="*/ 23 w 38"/>
                  <a:gd name="T3" fmla="*/ 45 h 46"/>
                  <a:gd name="T4" fmla="*/ 22 w 38"/>
                  <a:gd name="T5" fmla="*/ 45 h 46"/>
                  <a:gd name="T6" fmla="*/ 21 w 38"/>
                  <a:gd name="T7" fmla="*/ 45 h 46"/>
                  <a:gd name="T8" fmla="*/ 19 w 38"/>
                  <a:gd name="T9" fmla="*/ 46 h 46"/>
                  <a:gd name="T10" fmla="*/ 18 w 38"/>
                  <a:gd name="T11" fmla="*/ 46 h 46"/>
                  <a:gd name="T12" fmla="*/ 17 w 38"/>
                  <a:gd name="T13" fmla="*/ 45 h 46"/>
                  <a:gd name="T14" fmla="*/ 16 w 38"/>
                  <a:gd name="T15" fmla="*/ 45 h 46"/>
                  <a:gd name="T16" fmla="*/ 16 w 38"/>
                  <a:gd name="T17" fmla="*/ 45 h 46"/>
                  <a:gd name="T18" fmla="*/ 15 w 38"/>
                  <a:gd name="T19" fmla="*/ 45 h 46"/>
                  <a:gd name="T20" fmla="*/ 15 w 38"/>
                  <a:gd name="T21" fmla="*/ 44 h 46"/>
                  <a:gd name="T22" fmla="*/ 0 w 38"/>
                  <a:gd name="T23" fmla="*/ 2 h 46"/>
                  <a:gd name="T24" fmla="*/ 0 w 38"/>
                  <a:gd name="T25" fmla="*/ 1 h 46"/>
                  <a:gd name="T26" fmla="*/ 0 w 38"/>
                  <a:gd name="T27" fmla="*/ 0 h 46"/>
                  <a:gd name="T28" fmla="*/ 1 w 38"/>
                  <a:gd name="T29" fmla="*/ 0 h 46"/>
                  <a:gd name="T30" fmla="*/ 3 w 38"/>
                  <a:gd name="T31" fmla="*/ 0 h 46"/>
                  <a:gd name="T32" fmla="*/ 5 w 38"/>
                  <a:gd name="T33" fmla="*/ 0 h 46"/>
                  <a:gd name="T34" fmla="*/ 6 w 38"/>
                  <a:gd name="T35" fmla="*/ 0 h 46"/>
                  <a:gd name="T36" fmla="*/ 6 w 38"/>
                  <a:gd name="T37" fmla="*/ 0 h 46"/>
                  <a:gd name="T38" fmla="*/ 6 w 38"/>
                  <a:gd name="T39" fmla="*/ 1 h 46"/>
                  <a:gd name="T40" fmla="*/ 19 w 38"/>
                  <a:gd name="T41" fmla="*/ 39 h 46"/>
                  <a:gd name="T42" fmla="*/ 19 w 38"/>
                  <a:gd name="T43" fmla="*/ 39 h 46"/>
                  <a:gd name="T44" fmla="*/ 32 w 38"/>
                  <a:gd name="T45" fmla="*/ 1 h 46"/>
                  <a:gd name="T46" fmla="*/ 32 w 38"/>
                  <a:gd name="T47" fmla="*/ 0 h 46"/>
                  <a:gd name="T48" fmla="*/ 33 w 38"/>
                  <a:gd name="T49" fmla="*/ 0 h 46"/>
                  <a:gd name="T50" fmla="*/ 34 w 38"/>
                  <a:gd name="T51" fmla="*/ 0 h 46"/>
                  <a:gd name="T52" fmla="*/ 35 w 38"/>
                  <a:gd name="T53" fmla="*/ 0 h 46"/>
                  <a:gd name="T54" fmla="*/ 37 w 38"/>
                  <a:gd name="T55" fmla="*/ 0 h 46"/>
                  <a:gd name="T56" fmla="*/ 38 w 38"/>
                  <a:gd name="T57" fmla="*/ 0 h 46"/>
                  <a:gd name="T58" fmla="*/ 38 w 38"/>
                  <a:gd name="T59" fmla="*/ 1 h 46"/>
                  <a:gd name="T60" fmla="*/ 38 w 38"/>
                  <a:gd name="T61" fmla="*/ 2 h 46"/>
                  <a:gd name="T62" fmla="*/ 23 w 38"/>
                  <a:gd name="T6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46">
                    <a:moveTo>
                      <a:pt x="23" y="44"/>
                    </a:moveTo>
                    <a:cubicBezTo>
                      <a:pt x="23" y="45"/>
                      <a:pt x="23" y="45"/>
                      <a:pt x="23" y="45"/>
                    </a:cubicBezTo>
                    <a:cubicBezTo>
                      <a:pt x="23" y="45"/>
                      <a:pt x="22" y="45"/>
                      <a:pt x="22" y="45"/>
                    </a:cubicBezTo>
                    <a:cubicBezTo>
                      <a:pt x="22" y="45"/>
                      <a:pt x="21" y="45"/>
                      <a:pt x="21" y="45"/>
                    </a:cubicBezTo>
                    <a:cubicBezTo>
                      <a:pt x="20" y="46"/>
                      <a:pt x="20" y="46"/>
                      <a:pt x="19" y="46"/>
                    </a:cubicBezTo>
                    <a:cubicBezTo>
                      <a:pt x="19" y="46"/>
                      <a:pt x="18" y="46"/>
                      <a:pt x="18" y="46"/>
                    </a:cubicBezTo>
                    <a:cubicBezTo>
                      <a:pt x="17" y="46"/>
                      <a:pt x="17" y="45"/>
                      <a:pt x="17" y="45"/>
                    </a:cubicBezTo>
                    <a:cubicBezTo>
                      <a:pt x="17" y="45"/>
                      <a:pt x="16" y="45"/>
                      <a:pt x="16" y="45"/>
                    </a:cubicBezTo>
                    <a:cubicBezTo>
                      <a:pt x="16" y="45"/>
                      <a:pt x="16" y="45"/>
                      <a:pt x="16" y="45"/>
                    </a:cubicBezTo>
                    <a:cubicBezTo>
                      <a:pt x="15" y="45"/>
                      <a:pt x="15" y="45"/>
                      <a:pt x="15" y="45"/>
                    </a:cubicBezTo>
                    <a:cubicBezTo>
                      <a:pt x="15" y="45"/>
                      <a:pt x="15" y="44"/>
                      <a:pt x="15" y="44"/>
                    </a:cubicBezTo>
                    <a:cubicBezTo>
                      <a:pt x="0" y="2"/>
                      <a:pt x="0" y="2"/>
                      <a:pt x="0" y="2"/>
                    </a:cubicBezTo>
                    <a:cubicBezTo>
                      <a:pt x="0" y="1"/>
                      <a:pt x="0" y="1"/>
                      <a:pt x="0" y="1"/>
                    </a:cubicBezTo>
                    <a:cubicBezTo>
                      <a:pt x="0" y="0"/>
                      <a:pt x="0" y="0"/>
                      <a:pt x="0" y="0"/>
                    </a:cubicBezTo>
                    <a:cubicBezTo>
                      <a:pt x="0" y="0"/>
                      <a:pt x="1" y="0"/>
                      <a:pt x="1" y="0"/>
                    </a:cubicBezTo>
                    <a:cubicBezTo>
                      <a:pt x="2" y="0"/>
                      <a:pt x="2" y="0"/>
                      <a:pt x="3" y="0"/>
                    </a:cubicBezTo>
                    <a:cubicBezTo>
                      <a:pt x="4" y="0"/>
                      <a:pt x="4" y="0"/>
                      <a:pt x="5" y="0"/>
                    </a:cubicBezTo>
                    <a:cubicBezTo>
                      <a:pt x="5" y="0"/>
                      <a:pt x="5" y="0"/>
                      <a:pt x="6" y="0"/>
                    </a:cubicBezTo>
                    <a:cubicBezTo>
                      <a:pt x="6" y="0"/>
                      <a:pt x="6" y="0"/>
                      <a:pt x="6" y="0"/>
                    </a:cubicBezTo>
                    <a:cubicBezTo>
                      <a:pt x="6" y="0"/>
                      <a:pt x="6" y="1"/>
                      <a:pt x="6" y="1"/>
                    </a:cubicBezTo>
                    <a:cubicBezTo>
                      <a:pt x="19" y="39"/>
                      <a:pt x="19" y="39"/>
                      <a:pt x="19" y="39"/>
                    </a:cubicBezTo>
                    <a:cubicBezTo>
                      <a:pt x="19" y="39"/>
                      <a:pt x="19" y="39"/>
                      <a:pt x="19" y="39"/>
                    </a:cubicBezTo>
                    <a:cubicBezTo>
                      <a:pt x="32" y="1"/>
                      <a:pt x="32" y="1"/>
                      <a:pt x="32" y="1"/>
                    </a:cubicBezTo>
                    <a:cubicBezTo>
                      <a:pt x="32" y="1"/>
                      <a:pt x="32" y="0"/>
                      <a:pt x="32" y="0"/>
                    </a:cubicBezTo>
                    <a:cubicBezTo>
                      <a:pt x="32" y="0"/>
                      <a:pt x="33" y="0"/>
                      <a:pt x="33" y="0"/>
                    </a:cubicBezTo>
                    <a:cubicBezTo>
                      <a:pt x="33" y="0"/>
                      <a:pt x="33" y="0"/>
                      <a:pt x="34" y="0"/>
                    </a:cubicBezTo>
                    <a:cubicBezTo>
                      <a:pt x="34" y="0"/>
                      <a:pt x="35" y="0"/>
                      <a:pt x="35" y="0"/>
                    </a:cubicBezTo>
                    <a:cubicBezTo>
                      <a:pt x="36" y="0"/>
                      <a:pt x="37" y="0"/>
                      <a:pt x="37" y="0"/>
                    </a:cubicBezTo>
                    <a:cubicBezTo>
                      <a:pt x="38" y="0"/>
                      <a:pt x="38" y="0"/>
                      <a:pt x="38" y="0"/>
                    </a:cubicBezTo>
                    <a:cubicBezTo>
                      <a:pt x="38" y="0"/>
                      <a:pt x="38" y="0"/>
                      <a:pt x="38" y="1"/>
                    </a:cubicBezTo>
                    <a:cubicBezTo>
                      <a:pt x="38" y="1"/>
                      <a:pt x="38" y="2"/>
                      <a:pt x="38" y="2"/>
                    </a:cubicBezTo>
                    <a:lnTo>
                      <a:pt x="23"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3" name="Freeform 772">
                <a:extLst>
                  <a:ext uri="{FF2B5EF4-FFF2-40B4-BE49-F238E27FC236}">
                    <a16:creationId xmlns:a16="http://schemas.microsoft.com/office/drawing/2014/main" id="{CFFB305A-51D5-4E40-AA1B-321F3906104D}"/>
                  </a:ext>
                </a:extLst>
              </p:cNvPr>
              <p:cNvSpPr>
                <a:spLocks/>
              </p:cNvSpPr>
              <p:nvPr userDrawn="1"/>
            </p:nvSpPr>
            <p:spPr bwMode="auto">
              <a:xfrm>
                <a:off x="6382" y="1698"/>
                <a:ext cx="4" cy="35"/>
              </a:xfrm>
              <a:custGeom>
                <a:avLst/>
                <a:gdLst>
                  <a:gd name="T0" fmla="*/ 6 w 6"/>
                  <a:gd name="T1" fmla="*/ 44 h 46"/>
                  <a:gd name="T2" fmla="*/ 5 w 6"/>
                  <a:gd name="T3" fmla="*/ 45 h 46"/>
                  <a:gd name="T4" fmla="*/ 5 w 6"/>
                  <a:gd name="T5" fmla="*/ 45 h 46"/>
                  <a:gd name="T6" fmla="*/ 4 w 6"/>
                  <a:gd name="T7" fmla="*/ 45 h 46"/>
                  <a:gd name="T8" fmla="*/ 3 w 6"/>
                  <a:gd name="T9" fmla="*/ 46 h 46"/>
                  <a:gd name="T10" fmla="*/ 1 w 6"/>
                  <a:gd name="T11" fmla="*/ 45 h 46"/>
                  <a:gd name="T12" fmla="*/ 0 w 6"/>
                  <a:gd name="T13" fmla="*/ 45 h 46"/>
                  <a:gd name="T14" fmla="*/ 0 w 6"/>
                  <a:gd name="T15" fmla="*/ 45 h 46"/>
                  <a:gd name="T16" fmla="*/ 0 w 6"/>
                  <a:gd name="T17" fmla="*/ 44 h 46"/>
                  <a:gd name="T18" fmla="*/ 0 w 6"/>
                  <a:gd name="T19" fmla="*/ 1 h 46"/>
                  <a:gd name="T20" fmla="*/ 0 w 6"/>
                  <a:gd name="T21" fmla="*/ 0 h 46"/>
                  <a:gd name="T22" fmla="*/ 0 w 6"/>
                  <a:gd name="T23" fmla="*/ 0 h 46"/>
                  <a:gd name="T24" fmla="*/ 1 w 6"/>
                  <a:gd name="T25" fmla="*/ 0 h 46"/>
                  <a:gd name="T26" fmla="*/ 3 w 6"/>
                  <a:gd name="T27" fmla="*/ 0 h 46"/>
                  <a:gd name="T28" fmla="*/ 4 w 6"/>
                  <a:gd name="T29" fmla="*/ 0 h 46"/>
                  <a:gd name="T30" fmla="*/ 5 w 6"/>
                  <a:gd name="T31" fmla="*/ 0 h 46"/>
                  <a:gd name="T32" fmla="*/ 5 w 6"/>
                  <a:gd name="T33" fmla="*/ 0 h 46"/>
                  <a:gd name="T34" fmla="*/ 6 w 6"/>
                  <a:gd name="T35" fmla="*/ 1 h 46"/>
                  <a:gd name="T36" fmla="*/ 6 w 6"/>
                  <a:gd name="T37"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4"/>
                    </a:moveTo>
                    <a:cubicBezTo>
                      <a:pt x="6" y="45"/>
                      <a:pt x="6" y="45"/>
                      <a:pt x="5" y="45"/>
                    </a:cubicBezTo>
                    <a:cubicBezTo>
                      <a:pt x="5" y="45"/>
                      <a:pt x="5" y="45"/>
                      <a:pt x="5" y="45"/>
                    </a:cubicBezTo>
                    <a:cubicBezTo>
                      <a:pt x="5" y="45"/>
                      <a:pt x="4" y="45"/>
                      <a:pt x="4" y="45"/>
                    </a:cubicBezTo>
                    <a:cubicBezTo>
                      <a:pt x="4" y="46"/>
                      <a:pt x="3" y="46"/>
                      <a:pt x="3" y="46"/>
                    </a:cubicBezTo>
                    <a:cubicBezTo>
                      <a:pt x="2" y="46"/>
                      <a:pt x="1" y="46"/>
                      <a:pt x="1" y="45"/>
                    </a:cubicBezTo>
                    <a:cubicBezTo>
                      <a:pt x="1" y="45"/>
                      <a:pt x="0" y="45"/>
                      <a:pt x="0" y="45"/>
                    </a:cubicBezTo>
                    <a:cubicBezTo>
                      <a:pt x="0" y="45"/>
                      <a:pt x="0" y="45"/>
                      <a:pt x="0" y="45"/>
                    </a:cubicBezTo>
                    <a:cubicBezTo>
                      <a:pt x="0" y="45"/>
                      <a:pt x="0" y="45"/>
                      <a:pt x="0" y="44"/>
                    </a:cubicBezTo>
                    <a:cubicBezTo>
                      <a:pt x="0" y="1"/>
                      <a:pt x="0" y="1"/>
                      <a:pt x="0" y="1"/>
                    </a:cubicBezTo>
                    <a:cubicBezTo>
                      <a:pt x="0" y="1"/>
                      <a:pt x="0" y="0"/>
                      <a:pt x="0" y="0"/>
                    </a:cubicBezTo>
                    <a:cubicBezTo>
                      <a:pt x="0" y="0"/>
                      <a:pt x="0" y="0"/>
                      <a:pt x="0" y="0"/>
                    </a:cubicBezTo>
                    <a:cubicBezTo>
                      <a:pt x="0" y="0"/>
                      <a:pt x="1" y="0"/>
                      <a:pt x="1" y="0"/>
                    </a:cubicBezTo>
                    <a:cubicBezTo>
                      <a:pt x="2" y="0"/>
                      <a:pt x="2" y="0"/>
                      <a:pt x="3" y="0"/>
                    </a:cubicBezTo>
                    <a:cubicBezTo>
                      <a:pt x="3" y="0"/>
                      <a:pt x="4" y="0"/>
                      <a:pt x="4" y="0"/>
                    </a:cubicBezTo>
                    <a:cubicBezTo>
                      <a:pt x="4" y="0"/>
                      <a:pt x="5" y="0"/>
                      <a:pt x="5" y="0"/>
                    </a:cubicBezTo>
                    <a:cubicBezTo>
                      <a:pt x="5" y="0"/>
                      <a:pt x="5" y="0"/>
                      <a:pt x="5" y="0"/>
                    </a:cubicBezTo>
                    <a:cubicBezTo>
                      <a:pt x="6" y="0"/>
                      <a:pt x="6" y="1"/>
                      <a:pt x="6" y="1"/>
                    </a:cubicBezTo>
                    <a:lnTo>
                      <a:pt x="6"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4" name="Freeform 773">
                <a:extLst>
                  <a:ext uri="{FF2B5EF4-FFF2-40B4-BE49-F238E27FC236}">
                    <a16:creationId xmlns:a16="http://schemas.microsoft.com/office/drawing/2014/main" id="{2D2105D0-2035-4A92-A3CD-42F6C29635B7}"/>
                  </a:ext>
                </a:extLst>
              </p:cNvPr>
              <p:cNvSpPr>
                <a:spLocks noEditPoints="1"/>
              </p:cNvSpPr>
              <p:nvPr userDrawn="1"/>
            </p:nvSpPr>
            <p:spPr bwMode="auto">
              <a:xfrm>
                <a:off x="6391" y="1698"/>
                <a:ext cx="30" cy="35"/>
              </a:xfrm>
              <a:custGeom>
                <a:avLst/>
                <a:gdLst>
                  <a:gd name="T0" fmla="*/ 39 w 39"/>
                  <a:gd name="T1" fmla="*/ 43 h 46"/>
                  <a:gd name="T2" fmla="*/ 39 w 39"/>
                  <a:gd name="T3" fmla="*/ 44 h 46"/>
                  <a:gd name="T4" fmla="*/ 39 w 39"/>
                  <a:gd name="T5" fmla="*/ 45 h 46"/>
                  <a:gd name="T6" fmla="*/ 38 w 39"/>
                  <a:gd name="T7" fmla="*/ 45 h 46"/>
                  <a:gd name="T8" fmla="*/ 36 w 39"/>
                  <a:gd name="T9" fmla="*/ 46 h 46"/>
                  <a:gd name="T10" fmla="*/ 34 w 39"/>
                  <a:gd name="T11" fmla="*/ 45 h 46"/>
                  <a:gd name="T12" fmla="*/ 33 w 39"/>
                  <a:gd name="T13" fmla="*/ 45 h 46"/>
                  <a:gd name="T14" fmla="*/ 33 w 39"/>
                  <a:gd name="T15" fmla="*/ 45 h 46"/>
                  <a:gd name="T16" fmla="*/ 33 w 39"/>
                  <a:gd name="T17" fmla="*/ 44 h 46"/>
                  <a:gd name="T18" fmla="*/ 29 w 39"/>
                  <a:gd name="T19" fmla="*/ 33 h 46"/>
                  <a:gd name="T20" fmla="*/ 10 w 39"/>
                  <a:gd name="T21" fmla="*/ 33 h 46"/>
                  <a:gd name="T22" fmla="*/ 6 w 39"/>
                  <a:gd name="T23" fmla="*/ 44 h 46"/>
                  <a:gd name="T24" fmla="*/ 6 w 39"/>
                  <a:gd name="T25" fmla="*/ 45 h 46"/>
                  <a:gd name="T26" fmla="*/ 5 w 39"/>
                  <a:gd name="T27" fmla="*/ 45 h 46"/>
                  <a:gd name="T28" fmla="*/ 4 w 39"/>
                  <a:gd name="T29" fmla="*/ 45 h 46"/>
                  <a:gd name="T30" fmla="*/ 3 w 39"/>
                  <a:gd name="T31" fmla="*/ 46 h 46"/>
                  <a:gd name="T32" fmla="*/ 1 w 39"/>
                  <a:gd name="T33" fmla="*/ 45 h 46"/>
                  <a:gd name="T34" fmla="*/ 0 w 39"/>
                  <a:gd name="T35" fmla="*/ 45 h 46"/>
                  <a:gd name="T36" fmla="*/ 0 w 39"/>
                  <a:gd name="T37" fmla="*/ 44 h 46"/>
                  <a:gd name="T38" fmla="*/ 0 w 39"/>
                  <a:gd name="T39" fmla="*/ 43 h 46"/>
                  <a:gd name="T40" fmla="*/ 15 w 39"/>
                  <a:gd name="T41" fmla="*/ 1 h 46"/>
                  <a:gd name="T42" fmla="*/ 16 w 39"/>
                  <a:gd name="T43" fmla="*/ 0 h 46"/>
                  <a:gd name="T44" fmla="*/ 16 w 39"/>
                  <a:gd name="T45" fmla="*/ 0 h 46"/>
                  <a:gd name="T46" fmla="*/ 18 w 39"/>
                  <a:gd name="T47" fmla="*/ 0 h 46"/>
                  <a:gd name="T48" fmla="*/ 19 w 39"/>
                  <a:gd name="T49" fmla="*/ 0 h 46"/>
                  <a:gd name="T50" fmla="*/ 21 w 39"/>
                  <a:gd name="T51" fmla="*/ 0 h 46"/>
                  <a:gd name="T52" fmla="*/ 22 w 39"/>
                  <a:gd name="T53" fmla="*/ 0 h 46"/>
                  <a:gd name="T54" fmla="*/ 23 w 39"/>
                  <a:gd name="T55" fmla="*/ 0 h 46"/>
                  <a:gd name="T56" fmla="*/ 23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4"/>
                    </a:cubicBezTo>
                    <a:cubicBezTo>
                      <a:pt x="39" y="45"/>
                      <a:pt x="39" y="45"/>
                      <a:pt x="39" y="45"/>
                    </a:cubicBezTo>
                    <a:cubicBezTo>
                      <a:pt x="39" y="45"/>
                      <a:pt x="38" y="45"/>
                      <a:pt x="38" y="45"/>
                    </a:cubicBezTo>
                    <a:cubicBezTo>
                      <a:pt x="37" y="46"/>
                      <a:pt x="37" y="46"/>
                      <a:pt x="36" y="46"/>
                    </a:cubicBezTo>
                    <a:cubicBezTo>
                      <a:pt x="35" y="46"/>
                      <a:pt x="35" y="46"/>
                      <a:pt x="34" y="45"/>
                    </a:cubicBezTo>
                    <a:cubicBezTo>
                      <a:pt x="34" y="45"/>
                      <a:pt x="34" y="45"/>
                      <a:pt x="33" y="45"/>
                    </a:cubicBezTo>
                    <a:cubicBezTo>
                      <a:pt x="33" y="45"/>
                      <a:pt x="33" y="45"/>
                      <a:pt x="33" y="45"/>
                    </a:cubicBezTo>
                    <a:cubicBezTo>
                      <a:pt x="33" y="45"/>
                      <a:pt x="33" y="45"/>
                      <a:pt x="33" y="44"/>
                    </a:cubicBezTo>
                    <a:cubicBezTo>
                      <a:pt x="29" y="33"/>
                      <a:pt x="29" y="33"/>
                      <a:pt x="29" y="33"/>
                    </a:cubicBezTo>
                    <a:cubicBezTo>
                      <a:pt x="10" y="33"/>
                      <a:pt x="10" y="33"/>
                      <a:pt x="10" y="33"/>
                    </a:cubicBezTo>
                    <a:cubicBezTo>
                      <a:pt x="6" y="44"/>
                      <a:pt x="6" y="44"/>
                      <a:pt x="6" y="44"/>
                    </a:cubicBezTo>
                    <a:cubicBezTo>
                      <a:pt x="6" y="45"/>
                      <a:pt x="6" y="45"/>
                      <a:pt x="6" y="45"/>
                    </a:cubicBezTo>
                    <a:cubicBezTo>
                      <a:pt x="6" y="45"/>
                      <a:pt x="5" y="45"/>
                      <a:pt x="5" y="45"/>
                    </a:cubicBezTo>
                    <a:cubicBezTo>
                      <a:pt x="5" y="45"/>
                      <a:pt x="5" y="45"/>
                      <a:pt x="4" y="45"/>
                    </a:cubicBezTo>
                    <a:cubicBezTo>
                      <a:pt x="4" y="46"/>
                      <a:pt x="3" y="46"/>
                      <a:pt x="3" y="46"/>
                    </a:cubicBezTo>
                    <a:cubicBezTo>
                      <a:pt x="2" y="46"/>
                      <a:pt x="1" y="46"/>
                      <a:pt x="1" y="45"/>
                    </a:cubicBezTo>
                    <a:cubicBezTo>
                      <a:pt x="1" y="45"/>
                      <a:pt x="0" y="45"/>
                      <a:pt x="0" y="45"/>
                    </a:cubicBezTo>
                    <a:cubicBezTo>
                      <a:pt x="0" y="45"/>
                      <a:pt x="0" y="45"/>
                      <a:pt x="0" y="44"/>
                    </a:cubicBezTo>
                    <a:cubicBezTo>
                      <a:pt x="0" y="44"/>
                      <a:pt x="0" y="44"/>
                      <a:pt x="0" y="43"/>
                    </a:cubicBezTo>
                    <a:cubicBezTo>
                      <a:pt x="15" y="1"/>
                      <a:pt x="15" y="1"/>
                      <a:pt x="15" y="1"/>
                    </a:cubicBezTo>
                    <a:cubicBezTo>
                      <a:pt x="16" y="1"/>
                      <a:pt x="16" y="0"/>
                      <a:pt x="16" y="0"/>
                    </a:cubicBezTo>
                    <a:cubicBezTo>
                      <a:pt x="16" y="0"/>
                      <a:pt x="16" y="0"/>
                      <a:pt x="16" y="0"/>
                    </a:cubicBezTo>
                    <a:cubicBezTo>
                      <a:pt x="17" y="0"/>
                      <a:pt x="17" y="0"/>
                      <a:pt x="18" y="0"/>
                    </a:cubicBezTo>
                    <a:cubicBezTo>
                      <a:pt x="18" y="0"/>
                      <a:pt x="19" y="0"/>
                      <a:pt x="19" y="0"/>
                    </a:cubicBezTo>
                    <a:cubicBezTo>
                      <a:pt x="20" y="0"/>
                      <a:pt x="21" y="0"/>
                      <a:pt x="21" y="0"/>
                    </a:cubicBezTo>
                    <a:cubicBezTo>
                      <a:pt x="22" y="0"/>
                      <a:pt x="22" y="0"/>
                      <a:pt x="22" y="0"/>
                    </a:cubicBezTo>
                    <a:cubicBezTo>
                      <a:pt x="23" y="0"/>
                      <a:pt x="23" y="0"/>
                      <a:pt x="23" y="0"/>
                    </a:cubicBezTo>
                    <a:cubicBezTo>
                      <a:pt x="23" y="0"/>
                      <a:pt x="23" y="1"/>
                      <a:pt x="23"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5" name="Freeform 774">
                <a:extLst>
                  <a:ext uri="{FF2B5EF4-FFF2-40B4-BE49-F238E27FC236}">
                    <a16:creationId xmlns:a16="http://schemas.microsoft.com/office/drawing/2014/main" id="{9BDACF7C-9132-4973-8BC4-F0ED08C265BD}"/>
                  </a:ext>
                </a:extLst>
              </p:cNvPr>
              <p:cNvSpPr>
                <a:spLocks/>
              </p:cNvSpPr>
              <p:nvPr userDrawn="1"/>
            </p:nvSpPr>
            <p:spPr bwMode="auto">
              <a:xfrm>
                <a:off x="6091" y="1869"/>
                <a:ext cx="24" cy="42"/>
              </a:xfrm>
              <a:custGeom>
                <a:avLst/>
                <a:gdLst>
                  <a:gd name="T0" fmla="*/ 31 w 31"/>
                  <a:gd name="T1" fmla="*/ 51 h 56"/>
                  <a:gd name="T2" fmla="*/ 31 w 31"/>
                  <a:gd name="T3" fmla="*/ 54 h 56"/>
                  <a:gd name="T4" fmla="*/ 30 w 31"/>
                  <a:gd name="T5" fmla="*/ 55 h 56"/>
                  <a:gd name="T6" fmla="*/ 30 w 31"/>
                  <a:gd name="T7" fmla="*/ 56 h 56"/>
                  <a:gd name="T8" fmla="*/ 29 w 31"/>
                  <a:gd name="T9" fmla="*/ 56 h 56"/>
                  <a:gd name="T10" fmla="*/ 3 w 31"/>
                  <a:gd name="T11" fmla="*/ 56 h 56"/>
                  <a:gd name="T12" fmla="*/ 1 w 31"/>
                  <a:gd name="T13" fmla="*/ 55 h 56"/>
                  <a:gd name="T14" fmla="*/ 0 w 31"/>
                  <a:gd name="T15" fmla="*/ 53 h 56"/>
                  <a:gd name="T16" fmla="*/ 0 w 31"/>
                  <a:gd name="T17" fmla="*/ 2 h 56"/>
                  <a:gd name="T18" fmla="*/ 0 w 31"/>
                  <a:gd name="T19" fmla="*/ 1 h 56"/>
                  <a:gd name="T20" fmla="*/ 1 w 31"/>
                  <a:gd name="T21" fmla="*/ 0 h 56"/>
                  <a:gd name="T22" fmla="*/ 3 w 31"/>
                  <a:gd name="T23" fmla="*/ 0 h 56"/>
                  <a:gd name="T24" fmla="*/ 6 w 31"/>
                  <a:gd name="T25" fmla="*/ 0 h 56"/>
                  <a:gd name="T26" fmla="*/ 8 w 31"/>
                  <a:gd name="T27" fmla="*/ 0 h 56"/>
                  <a:gd name="T28" fmla="*/ 10 w 31"/>
                  <a:gd name="T29" fmla="*/ 0 h 56"/>
                  <a:gd name="T30" fmla="*/ 11 w 31"/>
                  <a:gd name="T31" fmla="*/ 1 h 56"/>
                  <a:gd name="T32" fmla="*/ 11 w 31"/>
                  <a:gd name="T33" fmla="*/ 2 h 56"/>
                  <a:gd name="T34" fmla="*/ 11 w 31"/>
                  <a:gd name="T35" fmla="*/ 47 h 56"/>
                  <a:gd name="T36" fmla="*/ 29 w 31"/>
                  <a:gd name="T37" fmla="*/ 47 h 56"/>
                  <a:gd name="T38" fmla="*/ 30 w 31"/>
                  <a:gd name="T39" fmla="*/ 47 h 56"/>
                  <a:gd name="T40" fmla="*/ 30 w 31"/>
                  <a:gd name="T41" fmla="*/ 48 h 56"/>
                  <a:gd name="T42" fmla="*/ 31 w 31"/>
                  <a:gd name="T43" fmla="*/ 49 h 56"/>
                  <a:gd name="T44" fmla="*/ 31 w 31"/>
                  <a:gd name="T45" fmla="*/ 5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6">
                    <a:moveTo>
                      <a:pt x="31" y="51"/>
                    </a:moveTo>
                    <a:cubicBezTo>
                      <a:pt x="31" y="52"/>
                      <a:pt x="31" y="53"/>
                      <a:pt x="31" y="54"/>
                    </a:cubicBezTo>
                    <a:cubicBezTo>
                      <a:pt x="31" y="54"/>
                      <a:pt x="30" y="55"/>
                      <a:pt x="30" y="55"/>
                    </a:cubicBezTo>
                    <a:cubicBezTo>
                      <a:pt x="30" y="55"/>
                      <a:pt x="30" y="56"/>
                      <a:pt x="30" y="56"/>
                    </a:cubicBezTo>
                    <a:cubicBezTo>
                      <a:pt x="30" y="56"/>
                      <a:pt x="29" y="56"/>
                      <a:pt x="29" y="56"/>
                    </a:cubicBezTo>
                    <a:cubicBezTo>
                      <a:pt x="3" y="56"/>
                      <a:pt x="3" y="56"/>
                      <a:pt x="3" y="56"/>
                    </a:cubicBezTo>
                    <a:cubicBezTo>
                      <a:pt x="2" y="56"/>
                      <a:pt x="2" y="56"/>
                      <a:pt x="1" y="55"/>
                    </a:cubicBezTo>
                    <a:cubicBezTo>
                      <a:pt x="0" y="55"/>
                      <a:pt x="0" y="54"/>
                      <a:pt x="0" y="53"/>
                    </a:cubicBezTo>
                    <a:cubicBezTo>
                      <a:pt x="0" y="2"/>
                      <a:pt x="0" y="2"/>
                      <a:pt x="0" y="2"/>
                    </a:cubicBezTo>
                    <a:cubicBezTo>
                      <a:pt x="0" y="1"/>
                      <a:pt x="0" y="1"/>
                      <a:pt x="0" y="1"/>
                    </a:cubicBezTo>
                    <a:cubicBezTo>
                      <a:pt x="0" y="1"/>
                      <a:pt x="1" y="1"/>
                      <a:pt x="1" y="0"/>
                    </a:cubicBezTo>
                    <a:cubicBezTo>
                      <a:pt x="2" y="0"/>
                      <a:pt x="2" y="0"/>
                      <a:pt x="3" y="0"/>
                    </a:cubicBezTo>
                    <a:cubicBezTo>
                      <a:pt x="4" y="0"/>
                      <a:pt x="5" y="0"/>
                      <a:pt x="6" y="0"/>
                    </a:cubicBezTo>
                    <a:cubicBezTo>
                      <a:pt x="7" y="0"/>
                      <a:pt x="8" y="0"/>
                      <a:pt x="8" y="0"/>
                    </a:cubicBezTo>
                    <a:cubicBezTo>
                      <a:pt x="9" y="0"/>
                      <a:pt x="10" y="0"/>
                      <a:pt x="10" y="0"/>
                    </a:cubicBezTo>
                    <a:cubicBezTo>
                      <a:pt x="11" y="1"/>
                      <a:pt x="11" y="1"/>
                      <a:pt x="11" y="1"/>
                    </a:cubicBezTo>
                    <a:cubicBezTo>
                      <a:pt x="11" y="1"/>
                      <a:pt x="11" y="1"/>
                      <a:pt x="11" y="2"/>
                    </a:cubicBezTo>
                    <a:cubicBezTo>
                      <a:pt x="11" y="47"/>
                      <a:pt x="11" y="47"/>
                      <a:pt x="11" y="47"/>
                    </a:cubicBezTo>
                    <a:cubicBezTo>
                      <a:pt x="29" y="47"/>
                      <a:pt x="29" y="47"/>
                      <a:pt x="29" y="47"/>
                    </a:cubicBezTo>
                    <a:cubicBezTo>
                      <a:pt x="29" y="47"/>
                      <a:pt x="30" y="47"/>
                      <a:pt x="30" y="47"/>
                    </a:cubicBezTo>
                    <a:cubicBezTo>
                      <a:pt x="30" y="47"/>
                      <a:pt x="30" y="47"/>
                      <a:pt x="30" y="48"/>
                    </a:cubicBezTo>
                    <a:cubicBezTo>
                      <a:pt x="30" y="48"/>
                      <a:pt x="31" y="49"/>
                      <a:pt x="31" y="49"/>
                    </a:cubicBezTo>
                    <a:cubicBezTo>
                      <a:pt x="31" y="50"/>
                      <a:pt x="31" y="50"/>
                      <a:pt x="31" y="51"/>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6" name="Freeform 775">
                <a:extLst>
                  <a:ext uri="{FF2B5EF4-FFF2-40B4-BE49-F238E27FC236}">
                    <a16:creationId xmlns:a16="http://schemas.microsoft.com/office/drawing/2014/main" id="{DB93B1FF-8C41-4EF9-8244-EAFACE880B9B}"/>
                  </a:ext>
                </a:extLst>
              </p:cNvPr>
              <p:cNvSpPr>
                <a:spLocks/>
              </p:cNvSpPr>
              <p:nvPr userDrawn="1"/>
            </p:nvSpPr>
            <p:spPr bwMode="auto">
              <a:xfrm>
                <a:off x="6119" y="1869"/>
                <a:ext cx="9" cy="42"/>
              </a:xfrm>
              <a:custGeom>
                <a:avLst/>
                <a:gdLst>
                  <a:gd name="T0" fmla="*/ 12 w 12"/>
                  <a:gd name="T1" fmla="*/ 55 h 56"/>
                  <a:gd name="T2" fmla="*/ 12 w 12"/>
                  <a:gd name="T3" fmla="*/ 55 h 56"/>
                  <a:gd name="T4" fmla="*/ 11 w 12"/>
                  <a:gd name="T5" fmla="*/ 56 h 56"/>
                  <a:gd name="T6" fmla="*/ 9 w 12"/>
                  <a:gd name="T7" fmla="*/ 56 h 56"/>
                  <a:gd name="T8" fmla="*/ 6 w 12"/>
                  <a:gd name="T9" fmla="*/ 56 h 56"/>
                  <a:gd name="T10" fmla="*/ 3 w 12"/>
                  <a:gd name="T11" fmla="*/ 56 h 56"/>
                  <a:gd name="T12" fmla="*/ 2 w 12"/>
                  <a:gd name="T13" fmla="*/ 56 h 56"/>
                  <a:gd name="T14" fmla="*/ 1 w 12"/>
                  <a:gd name="T15" fmla="*/ 55 h 56"/>
                  <a:gd name="T16" fmla="*/ 0 w 12"/>
                  <a:gd name="T17" fmla="*/ 55 h 56"/>
                  <a:gd name="T18" fmla="*/ 0 w 12"/>
                  <a:gd name="T19" fmla="*/ 2 h 56"/>
                  <a:gd name="T20" fmla="*/ 1 w 12"/>
                  <a:gd name="T21" fmla="*/ 1 h 56"/>
                  <a:gd name="T22" fmla="*/ 2 w 12"/>
                  <a:gd name="T23" fmla="*/ 0 h 56"/>
                  <a:gd name="T24" fmla="*/ 3 w 12"/>
                  <a:gd name="T25" fmla="*/ 0 h 56"/>
                  <a:gd name="T26" fmla="*/ 6 w 12"/>
                  <a:gd name="T27" fmla="*/ 0 h 56"/>
                  <a:gd name="T28" fmla="*/ 9 w 12"/>
                  <a:gd name="T29" fmla="*/ 0 h 56"/>
                  <a:gd name="T30" fmla="*/ 11 w 12"/>
                  <a:gd name="T31" fmla="*/ 0 h 56"/>
                  <a:gd name="T32" fmla="*/ 12 w 12"/>
                  <a:gd name="T33" fmla="*/ 1 h 56"/>
                  <a:gd name="T34" fmla="*/ 12 w 12"/>
                  <a:gd name="T35" fmla="*/ 2 h 56"/>
                  <a:gd name="T36" fmla="*/ 12 w 12"/>
                  <a:gd name="T37" fmla="*/ 5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56">
                    <a:moveTo>
                      <a:pt x="12" y="55"/>
                    </a:moveTo>
                    <a:cubicBezTo>
                      <a:pt x="12" y="55"/>
                      <a:pt x="12" y="55"/>
                      <a:pt x="12" y="55"/>
                    </a:cubicBezTo>
                    <a:cubicBezTo>
                      <a:pt x="11" y="56"/>
                      <a:pt x="11" y="56"/>
                      <a:pt x="11" y="56"/>
                    </a:cubicBezTo>
                    <a:cubicBezTo>
                      <a:pt x="10" y="56"/>
                      <a:pt x="10" y="56"/>
                      <a:pt x="9" y="56"/>
                    </a:cubicBezTo>
                    <a:cubicBezTo>
                      <a:pt x="8" y="56"/>
                      <a:pt x="7" y="56"/>
                      <a:pt x="6" y="56"/>
                    </a:cubicBezTo>
                    <a:cubicBezTo>
                      <a:pt x="5" y="56"/>
                      <a:pt x="4" y="56"/>
                      <a:pt x="3" y="56"/>
                    </a:cubicBezTo>
                    <a:cubicBezTo>
                      <a:pt x="3" y="56"/>
                      <a:pt x="2" y="56"/>
                      <a:pt x="2" y="56"/>
                    </a:cubicBezTo>
                    <a:cubicBezTo>
                      <a:pt x="1" y="56"/>
                      <a:pt x="1" y="56"/>
                      <a:pt x="1" y="55"/>
                    </a:cubicBezTo>
                    <a:cubicBezTo>
                      <a:pt x="1" y="55"/>
                      <a:pt x="0" y="55"/>
                      <a:pt x="0" y="55"/>
                    </a:cubicBezTo>
                    <a:cubicBezTo>
                      <a:pt x="0" y="2"/>
                      <a:pt x="0" y="2"/>
                      <a:pt x="0" y="2"/>
                    </a:cubicBezTo>
                    <a:cubicBezTo>
                      <a:pt x="0" y="1"/>
                      <a:pt x="1" y="1"/>
                      <a:pt x="1" y="1"/>
                    </a:cubicBezTo>
                    <a:cubicBezTo>
                      <a:pt x="1" y="1"/>
                      <a:pt x="1" y="1"/>
                      <a:pt x="2" y="0"/>
                    </a:cubicBezTo>
                    <a:cubicBezTo>
                      <a:pt x="2" y="0"/>
                      <a:pt x="3" y="0"/>
                      <a:pt x="3" y="0"/>
                    </a:cubicBezTo>
                    <a:cubicBezTo>
                      <a:pt x="4" y="0"/>
                      <a:pt x="5" y="0"/>
                      <a:pt x="6" y="0"/>
                    </a:cubicBezTo>
                    <a:cubicBezTo>
                      <a:pt x="7" y="0"/>
                      <a:pt x="8" y="0"/>
                      <a:pt x="9" y="0"/>
                    </a:cubicBezTo>
                    <a:cubicBezTo>
                      <a:pt x="10" y="0"/>
                      <a:pt x="10" y="0"/>
                      <a:pt x="11" y="0"/>
                    </a:cubicBezTo>
                    <a:cubicBezTo>
                      <a:pt x="11" y="1"/>
                      <a:pt x="11" y="1"/>
                      <a:pt x="12" y="1"/>
                    </a:cubicBezTo>
                    <a:cubicBezTo>
                      <a:pt x="12" y="1"/>
                      <a:pt x="12" y="1"/>
                      <a:pt x="12" y="2"/>
                    </a:cubicBezTo>
                    <a:lnTo>
                      <a:pt x="12" y="5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7" name="Freeform 776">
                <a:extLst>
                  <a:ext uri="{FF2B5EF4-FFF2-40B4-BE49-F238E27FC236}">
                    <a16:creationId xmlns:a16="http://schemas.microsoft.com/office/drawing/2014/main" id="{2A10F5D5-E12B-42C5-8AC1-C98B3F5C037C}"/>
                  </a:ext>
                </a:extLst>
              </p:cNvPr>
              <p:cNvSpPr>
                <a:spLocks/>
              </p:cNvSpPr>
              <p:nvPr userDrawn="1"/>
            </p:nvSpPr>
            <p:spPr bwMode="auto">
              <a:xfrm>
                <a:off x="6133" y="1869"/>
                <a:ext cx="32" cy="42"/>
              </a:xfrm>
              <a:custGeom>
                <a:avLst/>
                <a:gdLst>
                  <a:gd name="T0" fmla="*/ 42 w 42"/>
                  <a:gd name="T1" fmla="*/ 5 h 56"/>
                  <a:gd name="T2" fmla="*/ 42 w 42"/>
                  <a:gd name="T3" fmla="*/ 7 h 56"/>
                  <a:gd name="T4" fmla="*/ 42 w 42"/>
                  <a:gd name="T5" fmla="*/ 8 h 56"/>
                  <a:gd name="T6" fmla="*/ 41 w 42"/>
                  <a:gd name="T7" fmla="*/ 9 h 56"/>
                  <a:gd name="T8" fmla="*/ 41 w 42"/>
                  <a:gd name="T9" fmla="*/ 9 h 56"/>
                  <a:gd name="T10" fmla="*/ 27 w 42"/>
                  <a:gd name="T11" fmla="*/ 9 h 56"/>
                  <a:gd name="T12" fmla="*/ 27 w 42"/>
                  <a:gd name="T13" fmla="*/ 55 h 56"/>
                  <a:gd name="T14" fmla="*/ 26 w 42"/>
                  <a:gd name="T15" fmla="*/ 55 h 56"/>
                  <a:gd name="T16" fmla="*/ 25 w 42"/>
                  <a:gd name="T17" fmla="*/ 56 h 56"/>
                  <a:gd name="T18" fmla="*/ 24 w 42"/>
                  <a:gd name="T19" fmla="*/ 56 h 56"/>
                  <a:gd name="T20" fmla="*/ 21 w 42"/>
                  <a:gd name="T21" fmla="*/ 56 h 56"/>
                  <a:gd name="T22" fmla="*/ 18 w 42"/>
                  <a:gd name="T23" fmla="*/ 56 h 56"/>
                  <a:gd name="T24" fmla="*/ 16 w 42"/>
                  <a:gd name="T25" fmla="*/ 56 h 56"/>
                  <a:gd name="T26" fmla="*/ 16 w 42"/>
                  <a:gd name="T27" fmla="*/ 55 h 56"/>
                  <a:gd name="T28" fmla="*/ 15 w 42"/>
                  <a:gd name="T29" fmla="*/ 55 h 56"/>
                  <a:gd name="T30" fmla="*/ 15 w 42"/>
                  <a:gd name="T31" fmla="*/ 9 h 56"/>
                  <a:gd name="T32" fmla="*/ 1 w 42"/>
                  <a:gd name="T33" fmla="*/ 9 h 56"/>
                  <a:gd name="T34" fmla="*/ 0 w 42"/>
                  <a:gd name="T35" fmla="*/ 9 h 56"/>
                  <a:gd name="T36" fmla="*/ 0 w 42"/>
                  <a:gd name="T37" fmla="*/ 8 h 56"/>
                  <a:gd name="T38" fmla="*/ 0 w 42"/>
                  <a:gd name="T39" fmla="*/ 7 h 56"/>
                  <a:gd name="T40" fmla="*/ 0 w 42"/>
                  <a:gd name="T41" fmla="*/ 5 h 56"/>
                  <a:gd name="T42" fmla="*/ 0 w 42"/>
                  <a:gd name="T43" fmla="*/ 3 h 56"/>
                  <a:gd name="T44" fmla="*/ 0 w 42"/>
                  <a:gd name="T45" fmla="*/ 1 h 56"/>
                  <a:gd name="T46" fmla="*/ 0 w 42"/>
                  <a:gd name="T47" fmla="*/ 0 h 56"/>
                  <a:gd name="T48" fmla="*/ 1 w 42"/>
                  <a:gd name="T49" fmla="*/ 0 h 56"/>
                  <a:gd name="T50" fmla="*/ 41 w 42"/>
                  <a:gd name="T51" fmla="*/ 0 h 56"/>
                  <a:gd name="T52" fmla="*/ 41 w 42"/>
                  <a:gd name="T53" fmla="*/ 0 h 56"/>
                  <a:gd name="T54" fmla="*/ 42 w 42"/>
                  <a:gd name="T55" fmla="*/ 1 h 56"/>
                  <a:gd name="T56" fmla="*/ 42 w 42"/>
                  <a:gd name="T57" fmla="*/ 3 h 56"/>
                  <a:gd name="T58" fmla="*/ 42 w 42"/>
                  <a:gd name="T59"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56">
                    <a:moveTo>
                      <a:pt x="42" y="5"/>
                    </a:moveTo>
                    <a:cubicBezTo>
                      <a:pt x="42" y="6"/>
                      <a:pt x="42" y="6"/>
                      <a:pt x="42" y="7"/>
                    </a:cubicBezTo>
                    <a:cubicBezTo>
                      <a:pt x="42" y="8"/>
                      <a:pt x="42" y="8"/>
                      <a:pt x="42" y="8"/>
                    </a:cubicBezTo>
                    <a:cubicBezTo>
                      <a:pt x="42" y="9"/>
                      <a:pt x="42" y="9"/>
                      <a:pt x="41" y="9"/>
                    </a:cubicBezTo>
                    <a:cubicBezTo>
                      <a:pt x="41" y="9"/>
                      <a:pt x="41" y="9"/>
                      <a:pt x="41" y="9"/>
                    </a:cubicBezTo>
                    <a:cubicBezTo>
                      <a:pt x="27" y="9"/>
                      <a:pt x="27" y="9"/>
                      <a:pt x="27" y="9"/>
                    </a:cubicBezTo>
                    <a:cubicBezTo>
                      <a:pt x="27" y="55"/>
                      <a:pt x="27" y="55"/>
                      <a:pt x="27" y="55"/>
                    </a:cubicBezTo>
                    <a:cubicBezTo>
                      <a:pt x="27" y="55"/>
                      <a:pt x="27" y="55"/>
                      <a:pt x="26" y="55"/>
                    </a:cubicBezTo>
                    <a:cubicBezTo>
                      <a:pt x="26" y="56"/>
                      <a:pt x="26" y="56"/>
                      <a:pt x="25" y="56"/>
                    </a:cubicBezTo>
                    <a:cubicBezTo>
                      <a:pt x="25" y="56"/>
                      <a:pt x="24" y="56"/>
                      <a:pt x="24" y="56"/>
                    </a:cubicBezTo>
                    <a:cubicBezTo>
                      <a:pt x="23" y="56"/>
                      <a:pt x="22" y="56"/>
                      <a:pt x="21" y="56"/>
                    </a:cubicBezTo>
                    <a:cubicBezTo>
                      <a:pt x="20" y="56"/>
                      <a:pt x="19" y="56"/>
                      <a:pt x="18" y="56"/>
                    </a:cubicBezTo>
                    <a:cubicBezTo>
                      <a:pt x="17" y="56"/>
                      <a:pt x="17" y="56"/>
                      <a:pt x="16" y="56"/>
                    </a:cubicBezTo>
                    <a:cubicBezTo>
                      <a:pt x="16" y="56"/>
                      <a:pt x="16" y="56"/>
                      <a:pt x="16" y="55"/>
                    </a:cubicBezTo>
                    <a:cubicBezTo>
                      <a:pt x="15" y="55"/>
                      <a:pt x="15" y="55"/>
                      <a:pt x="15" y="55"/>
                    </a:cubicBezTo>
                    <a:cubicBezTo>
                      <a:pt x="15" y="9"/>
                      <a:pt x="15" y="9"/>
                      <a:pt x="15" y="9"/>
                    </a:cubicBezTo>
                    <a:cubicBezTo>
                      <a:pt x="1" y="9"/>
                      <a:pt x="1" y="9"/>
                      <a:pt x="1" y="9"/>
                    </a:cubicBezTo>
                    <a:cubicBezTo>
                      <a:pt x="1" y="9"/>
                      <a:pt x="1" y="9"/>
                      <a:pt x="0" y="9"/>
                    </a:cubicBezTo>
                    <a:cubicBezTo>
                      <a:pt x="0" y="9"/>
                      <a:pt x="0" y="9"/>
                      <a:pt x="0" y="8"/>
                    </a:cubicBezTo>
                    <a:cubicBezTo>
                      <a:pt x="0" y="8"/>
                      <a:pt x="0" y="8"/>
                      <a:pt x="0" y="7"/>
                    </a:cubicBezTo>
                    <a:cubicBezTo>
                      <a:pt x="0" y="6"/>
                      <a:pt x="0" y="6"/>
                      <a:pt x="0" y="5"/>
                    </a:cubicBezTo>
                    <a:cubicBezTo>
                      <a:pt x="0" y="4"/>
                      <a:pt x="0" y="3"/>
                      <a:pt x="0" y="3"/>
                    </a:cubicBezTo>
                    <a:cubicBezTo>
                      <a:pt x="0" y="2"/>
                      <a:pt x="0" y="2"/>
                      <a:pt x="0" y="1"/>
                    </a:cubicBezTo>
                    <a:cubicBezTo>
                      <a:pt x="0" y="1"/>
                      <a:pt x="0" y="1"/>
                      <a:pt x="0" y="0"/>
                    </a:cubicBezTo>
                    <a:cubicBezTo>
                      <a:pt x="1" y="0"/>
                      <a:pt x="1" y="0"/>
                      <a:pt x="1" y="0"/>
                    </a:cubicBezTo>
                    <a:cubicBezTo>
                      <a:pt x="41" y="0"/>
                      <a:pt x="41" y="0"/>
                      <a:pt x="41" y="0"/>
                    </a:cubicBezTo>
                    <a:cubicBezTo>
                      <a:pt x="41" y="0"/>
                      <a:pt x="41" y="0"/>
                      <a:pt x="41" y="0"/>
                    </a:cubicBezTo>
                    <a:cubicBezTo>
                      <a:pt x="42" y="1"/>
                      <a:pt x="42" y="1"/>
                      <a:pt x="42" y="1"/>
                    </a:cubicBezTo>
                    <a:cubicBezTo>
                      <a:pt x="42" y="2"/>
                      <a:pt x="42" y="2"/>
                      <a:pt x="42" y="3"/>
                    </a:cubicBezTo>
                    <a:cubicBezTo>
                      <a:pt x="42" y="3"/>
                      <a:pt x="42" y="4"/>
                      <a:pt x="42" y="5"/>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8" name="Freeform 777">
                <a:extLst>
                  <a:ext uri="{FF2B5EF4-FFF2-40B4-BE49-F238E27FC236}">
                    <a16:creationId xmlns:a16="http://schemas.microsoft.com/office/drawing/2014/main" id="{D4A749EB-42BD-4FD7-9F09-A0479778BC32}"/>
                  </a:ext>
                </a:extLst>
              </p:cNvPr>
              <p:cNvSpPr>
                <a:spLocks/>
              </p:cNvSpPr>
              <p:nvPr userDrawn="1"/>
            </p:nvSpPr>
            <p:spPr bwMode="auto">
              <a:xfrm>
                <a:off x="6170" y="1869"/>
                <a:ext cx="33" cy="42"/>
              </a:xfrm>
              <a:custGeom>
                <a:avLst/>
                <a:gdLst>
                  <a:gd name="T0" fmla="*/ 44 w 44"/>
                  <a:gd name="T1" fmla="*/ 55 h 56"/>
                  <a:gd name="T2" fmla="*/ 43 w 44"/>
                  <a:gd name="T3" fmla="*/ 55 h 56"/>
                  <a:gd name="T4" fmla="*/ 42 w 44"/>
                  <a:gd name="T5" fmla="*/ 56 h 56"/>
                  <a:gd name="T6" fmla="*/ 41 w 44"/>
                  <a:gd name="T7" fmla="*/ 56 h 56"/>
                  <a:gd name="T8" fmla="*/ 38 w 44"/>
                  <a:gd name="T9" fmla="*/ 56 h 56"/>
                  <a:gd name="T10" fmla="*/ 35 w 44"/>
                  <a:gd name="T11" fmla="*/ 56 h 56"/>
                  <a:gd name="T12" fmla="*/ 33 w 44"/>
                  <a:gd name="T13" fmla="*/ 56 h 56"/>
                  <a:gd name="T14" fmla="*/ 33 w 44"/>
                  <a:gd name="T15" fmla="*/ 55 h 56"/>
                  <a:gd name="T16" fmla="*/ 32 w 44"/>
                  <a:gd name="T17" fmla="*/ 55 h 56"/>
                  <a:gd name="T18" fmla="*/ 32 w 44"/>
                  <a:gd name="T19" fmla="*/ 32 h 56"/>
                  <a:gd name="T20" fmla="*/ 11 w 44"/>
                  <a:gd name="T21" fmla="*/ 32 h 56"/>
                  <a:gd name="T22" fmla="*/ 11 w 44"/>
                  <a:gd name="T23" fmla="*/ 55 h 56"/>
                  <a:gd name="T24" fmla="*/ 11 w 44"/>
                  <a:gd name="T25" fmla="*/ 55 h 56"/>
                  <a:gd name="T26" fmla="*/ 10 w 44"/>
                  <a:gd name="T27" fmla="*/ 56 h 56"/>
                  <a:gd name="T28" fmla="*/ 8 w 44"/>
                  <a:gd name="T29" fmla="*/ 56 h 56"/>
                  <a:gd name="T30" fmla="*/ 6 w 44"/>
                  <a:gd name="T31" fmla="*/ 56 h 56"/>
                  <a:gd name="T32" fmla="*/ 3 w 44"/>
                  <a:gd name="T33" fmla="*/ 56 h 56"/>
                  <a:gd name="T34" fmla="*/ 1 w 44"/>
                  <a:gd name="T35" fmla="*/ 56 h 56"/>
                  <a:gd name="T36" fmla="*/ 0 w 44"/>
                  <a:gd name="T37" fmla="*/ 55 h 56"/>
                  <a:gd name="T38" fmla="*/ 0 w 44"/>
                  <a:gd name="T39" fmla="*/ 55 h 56"/>
                  <a:gd name="T40" fmla="*/ 0 w 44"/>
                  <a:gd name="T41" fmla="*/ 2 h 56"/>
                  <a:gd name="T42" fmla="*/ 0 w 44"/>
                  <a:gd name="T43" fmla="*/ 1 h 56"/>
                  <a:gd name="T44" fmla="*/ 1 w 44"/>
                  <a:gd name="T45" fmla="*/ 0 h 56"/>
                  <a:gd name="T46" fmla="*/ 3 w 44"/>
                  <a:gd name="T47" fmla="*/ 0 h 56"/>
                  <a:gd name="T48" fmla="*/ 6 w 44"/>
                  <a:gd name="T49" fmla="*/ 0 h 56"/>
                  <a:gd name="T50" fmla="*/ 8 w 44"/>
                  <a:gd name="T51" fmla="*/ 0 h 56"/>
                  <a:gd name="T52" fmla="*/ 10 w 44"/>
                  <a:gd name="T53" fmla="*/ 0 h 56"/>
                  <a:gd name="T54" fmla="*/ 11 w 44"/>
                  <a:gd name="T55" fmla="*/ 1 h 56"/>
                  <a:gd name="T56" fmla="*/ 11 w 44"/>
                  <a:gd name="T57" fmla="*/ 2 h 56"/>
                  <a:gd name="T58" fmla="*/ 11 w 44"/>
                  <a:gd name="T59" fmla="*/ 22 h 56"/>
                  <a:gd name="T60" fmla="*/ 32 w 44"/>
                  <a:gd name="T61" fmla="*/ 22 h 56"/>
                  <a:gd name="T62" fmla="*/ 32 w 44"/>
                  <a:gd name="T63" fmla="*/ 2 h 56"/>
                  <a:gd name="T64" fmla="*/ 33 w 44"/>
                  <a:gd name="T65" fmla="*/ 1 h 56"/>
                  <a:gd name="T66" fmla="*/ 33 w 44"/>
                  <a:gd name="T67" fmla="*/ 0 h 56"/>
                  <a:gd name="T68" fmla="*/ 35 w 44"/>
                  <a:gd name="T69" fmla="*/ 0 h 56"/>
                  <a:gd name="T70" fmla="*/ 38 w 44"/>
                  <a:gd name="T71" fmla="*/ 0 h 56"/>
                  <a:gd name="T72" fmla="*/ 41 w 44"/>
                  <a:gd name="T73" fmla="*/ 0 h 56"/>
                  <a:gd name="T74" fmla="*/ 42 w 44"/>
                  <a:gd name="T75" fmla="*/ 0 h 56"/>
                  <a:gd name="T76" fmla="*/ 43 w 44"/>
                  <a:gd name="T77" fmla="*/ 1 h 56"/>
                  <a:gd name="T78" fmla="*/ 44 w 44"/>
                  <a:gd name="T79" fmla="*/ 2 h 56"/>
                  <a:gd name="T80" fmla="*/ 44 w 44"/>
                  <a:gd name="T81" fmla="*/ 5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 h="56">
                    <a:moveTo>
                      <a:pt x="44" y="55"/>
                    </a:moveTo>
                    <a:cubicBezTo>
                      <a:pt x="44" y="55"/>
                      <a:pt x="44" y="55"/>
                      <a:pt x="43" y="55"/>
                    </a:cubicBezTo>
                    <a:cubicBezTo>
                      <a:pt x="43" y="56"/>
                      <a:pt x="43" y="56"/>
                      <a:pt x="42" y="56"/>
                    </a:cubicBezTo>
                    <a:cubicBezTo>
                      <a:pt x="42" y="56"/>
                      <a:pt x="41" y="56"/>
                      <a:pt x="41" y="56"/>
                    </a:cubicBezTo>
                    <a:cubicBezTo>
                      <a:pt x="40" y="56"/>
                      <a:pt x="39" y="56"/>
                      <a:pt x="38" y="56"/>
                    </a:cubicBezTo>
                    <a:cubicBezTo>
                      <a:pt x="37" y="56"/>
                      <a:pt x="36" y="56"/>
                      <a:pt x="35" y="56"/>
                    </a:cubicBezTo>
                    <a:cubicBezTo>
                      <a:pt x="34" y="56"/>
                      <a:pt x="34" y="56"/>
                      <a:pt x="33" y="56"/>
                    </a:cubicBezTo>
                    <a:cubicBezTo>
                      <a:pt x="33" y="56"/>
                      <a:pt x="33" y="56"/>
                      <a:pt x="33" y="55"/>
                    </a:cubicBezTo>
                    <a:cubicBezTo>
                      <a:pt x="32" y="55"/>
                      <a:pt x="32" y="55"/>
                      <a:pt x="32" y="55"/>
                    </a:cubicBezTo>
                    <a:cubicBezTo>
                      <a:pt x="32" y="32"/>
                      <a:pt x="32" y="32"/>
                      <a:pt x="32" y="32"/>
                    </a:cubicBezTo>
                    <a:cubicBezTo>
                      <a:pt x="11" y="32"/>
                      <a:pt x="11" y="32"/>
                      <a:pt x="11" y="32"/>
                    </a:cubicBezTo>
                    <a:cubicBezTo>
                      <a:pt x="11" y="55"/>
                      <a:pt x="11" y="55"/>
                      <a:pt x="11" y="55"/>
                    </a:cubicBezTo>
                    <a:cubicBezTo>
                      <a:pt x="11" y="55"/>
                      <a:pt x="11" y="55"/>
                      <a:pt x="11" y="55"/>
                    </a:cubicBezTo>
                    <a:cubicBezTo>
                      <a:pt x="11" y="56"/>
                      <a:pt x="11" y="56"/>
                      <a:pt x="10" y="56"/>
                    </a:cubicBezTo>
                    <a:cubicBezTo>
                      <a:pt x="10" y="56"/>
                      <a:pt x="9" y="56"/>
                      <a:pt x="8" y="56"/>
                    </a:cubicBezTo>
                    <a:cubicBezTo>
                      <a:pt x="8" y="56"/>
                      <a:pt x="7" y="56"/>
                      <a:pt x="6" y="56"/>
                    </a:cubicBezTo>
                    <a:cubicBezTo>
                      <a:pt x="5" y="56"/>
                      <a:pt x="4" y="56"/>
                      <a:pt x="3" y="56"/>
                    </a:cubicBezTo>
                    <a:cubicBezTo>
                      <a:pt x="2" y="56"/>
                      <a:pt x="2" y="56"/>
                      <a:pt x="1" y="56"/>
                    </a:cubicBezTo>
                    <a:cubicBezTo>
                      <a:pt x="1" y="56"/>
                      <a:pt x="0" y="56"/>
                      <a:pt x="0" y="55"/>
                    </a:cubicBezTo>
                    <a:cubicBezTo>
                      <a:pt x="0" y="55"/>
                      <a:pt x="0" y="55"/>
                      <a:pt x="0" y="55"/>
                    </a:cubicBezTo>
                    <a:cubicBezTo>
                      <a:pt x="0" y="2"/>
                      <a:pt x="0" y="2"/>
                      <a:pt x="0" y="2"/>
                    </a:cubicBezTo>
                    <a:cubicBezTo>
                      <a:pt x="0" y="1"/>
                      <a:pt x="0" y="1"/>
                      <a:pt x="0" y="1"/>
                    </a:cubicBezTo>
                    <a:cubicBezTo>
                      <a:pt x="0" y="1"/>
                      <a:pt x="1" y="1"/>
                      <a:pt x="1" y="0"/>
                    </a:cubicBezTo>
                    <a:cubicBezTo>
                      <a:pt x="2" y="0"/>
                      <a:pt x="2" y="0"/>
                      <a:pt x="3" y="0"/>
                    </a:cubicBezTo>
                    <a:cubicBezTo>
                      <a:pt x="4" y="0"/>
                      <a:pt x="5" y="0"/>
                      <a:pt x="6" y="0"/>
                    </a:cubicBezTo>
                    <a:cubicBezTo>
                      <a:pt x="7" y="0"/>
                      <a:pt x="8" y="0"/>
                      <a:pt x="8" y="0"/>
                    </a:cubicBezTo>
                    <a:cubicBezTo>
                      <a:pt x="9" y="0"/>
                      <a:pt x="10" y="0"/>
                      <a:pt x="10" y="0"/>
                    </a:cubicBezTo>
                    <a:cubicBezTo>
                      <a:pt x="11" y="1"/>
                      <a:pt x="11" y="1"/>
                      <a:pt x="11" y="1"/>
                    </a:cubicBezTo>
                    <a:cubicBezTo>
                      <a:pt x="11" y="1"/>
                      <a:pt x="11" y="1"/>
                      <a:pt x="11" y="2"/>
                    </a:cubicBezTo>
                    <a:cubicBezTo>
                      <a:pt x="11" y="22"/>
                      <a:pt x="11" y="22"/>
                      <a:pt x="11" y="22"/>
                    </a:cubicBezTo>
                    <a:cubicBezTo>
                      <a:pt x="32" y="22"/>
                      <a:pt x="32" y="22"/>
                      <a:pt x="32" y="22"/>
                    </a:cubicBezTo>
                    <a:cubicBezTo>
                      <a:pt x="32" y="2"/>
                      <a:pt x="32" y="2"/>
                      <a:pt x="32" y="2"/>
                    </a:cubicBezTo>
                    <a:cubicBezTo>
                      <a:pt x="32" y="1"/>
                      <a:pt x="32" y="1"/>
                      <a:pt x="33" y="1"/>
                    </a:cubicBezTo>
                    <a:cubicBezTo>
                      <a:pt x="33" y="1"/>
                      <a:pt x="33" y="1"/>
                      <a:pt x="33" y="0"/>
                    </a:cubicBezTo>
                    <a:cubicBezTo>
                      <a:pt x="34" y="0"/>
                      <a:pt x="34" y="0"/>
                      <a:pt x="35" y="0"/>
                    </a:cubicBezTo>
                    <a:cubicBezTo>
                      <a:pt x="36" y="0"/>
                      <a:pt x="37" y="0"/>
                      <a:pt x="38" y="0"/>
                    </a:cubicBezTo>
                    <a:cubicBezTo>
                      <a:pt x="39" y="0"/>
                      <a:pt x="40" y="0"/>
                      <a:pt x="41" y="0"/>
                    </a:cubicBezTo>
                    <a:cubicBezTo>
                      <a:pt x="41" y="0"/>
                      <a:pt x="42" y="0"/>
                      <a:pt x="42" y="0"/>
                    </a:cubicBezTo>
                    <a:cubicBezTo>
                      <a:pt x="43" y="1"/>
                      <a:pt x="43" y="1"/>
                      <a:pt x="43" y="1"/>
                    </a:cubicBezTo>
                    <a:cubicBezTo>
                      <a:pt x="44" y="1"/>
                      <a:pt x="44" y="1"/>
                      <a:pt x="44" y="2"/>
                    </a:cubicBezTo>
                    <a:lnTo>
                      <a:pt x="44" y="5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9" name="Freeform 778">
                <a:extLst>
                  <a:ext uri="{FF2B5EF4-FFF2-40B4-BE49-F238E27FC236}">
                    <a16:creationId xmlns:a16="http://schemas.microsoft.com/office/drawing/2014/main" id="{6D773CB0-DFD8-4CC0-B735-8D0BFF43D120}"/>
                  </a:ext>
                </a:extLst>
              </p:cNvPr>
              <p:cNvSpPr>
                <a:spLocks/>
              </p:cNvSpPr>
              <p:nvPr userDrawn="1"/>
            </p:nvSpPr>
            <p:spPr bwMode="auto">
              <a:xfrm>
                <a:off x="6212" y="1869"/>
                <a:ext cx="35" cy="43"/>
              </a:xfrm>
              <a:custGeom>
                <a:avLst/>
                <a:gdLst>
                  <a:gd name="T0" fmla="*/ 46 w 46"/>
                  <a:gd name="T1" fmla="*/ 35 h 57"/>
                  <a:gd name="T2" fmla="*/ 44 w 46"/>
                  <a:gd name="T3" fmla="*/ 44 h 57"/>
                  <a:gd name="T4" fmla="*/ 40 w 46"/>
                  <a:gd name="T5" fmla="*/ 51 h 57"/>
                  <a:gd name="T6" fmla="*/ 32 w 46"/>
                  <a:gd name="T7" fmla="*/ 56 h 57"/>
                  <a:gd name="T8" fmla="*/ 22 w 46"/>
                  <a:gd name="T9" fmla="*/ 57 h 57"/>
                  <a:gd name="T10" fmla="*/ 13 w 46"/>
                  <a:gd name="T11" fmla="*/ 56 h 57"/>
                  <a:gd name="T12" fmla="*/ 6 w 46"/>
                  <a:gd name="T13" fmla="*/ 52 h 57"/>
                  <a:gd name="T14" fmla="*/ 1 w 46"/>
                  <a:gd name="T15" fmla="*/ 45 h 57"/>
                  <a:gd name="T16" fmla="*/ 0 w 46"/>
                  <a:gd name="T17" fmla="*/ 36 h 57"/>
                  <a:gd name="T18" fmla="*/ 0 w 46"/>
                  <a:gd name="T19" fmla="*/ 2 h 57"/>
                  <a:gd name="T20" fmla="*/ 0 w 46"/>
                  <a:gd name="T21" fmla="*/ 1 h 57"/>
                  <a:gd name="T22" fmla="*/ 1 w 46"/>
                  <a:gd name="T23" fmla="*/ 0 h 57"/>
                  <a:gd name="T24" fmla="*/ 3 w 46"/>
                  <a:gd name="T25" fmla="*/ 0 h 57"/>
                  <a:gd name="T26" fmla="*/ 6 w 46"/>
                  <a:gd name="T27" fmla="*/ 0 h 57"/>
                  <a:gd name="T28" fmla="*/ 8 w 46"/>
                  <a:gd name="T29" fmla="*/ 0 h 57"/>
                  <a:gd name="T30" fmla="*/ 10 w 46"/>
                  <a:gd name="T31" fmla="*/ 0 h 57"/>
                  <a:gd name="T32" fmla="*/ 11 w 46"/>
                  <a:gd name="T33" fmla="*/ 1 h 57"/>
                  <a:gd name="T34" fmla="*/ 11 w 46"/>
                  <a:gd name="T35" fmla="*/ 2 h 57"/>
                  <a:gd name="T36" fmla="*/ 11 w 46"/>
                  <a:gd name="T37" fmla="*/ 35 h 57"/>
                  <a:gd name="T38" fmla="*/ 12 w 46"/>
                  <a:gd name="T39" fmla="*/ 41 h 57"/>
                  <a:gd name="T40" fmla="*/ 14 w 46"/>
                  <a:gd name="T41" fmla="*/ 45 h 57"/>
                  <a:gd name="T42" fmla="*/ 18 w 46"/>
                  <a:gd name="T43" fmla="*/ 47 h 57"/>
                  <a:gd name="T44" fmla="*/ 23 w 46"/>
                  <a:gd name="T45" fmla="*/ 48 h 57"/>
                  <a:gd name="T46" fmla="*/ 28 w 46"/>
                  <a:gd name="T47" fmla="*/ 47 h 57"/>
                  <a:gd name="T48" fmla="*/ 31 w 46"/>
                  <a:gd name="T49" fmla="*/ 45 h 57"/>
                  <a:gd name="T50" fmla="*/ 33 w 46"/>
                  <a:gd name="T51" fmla="*/ 41 h 57"/>
                  <a:gd name="T52" fmla="*/ 34 w 46"/>
                  <a:gd name="T53" fmla="*/ 35 h 57"/>
                  <a:gd name="T54" fmla="*/ 34 w 46"/>
                  <a:gd name="T55" fmla="*/ 2 h 57"/>
                  <a:gd name="T56" fmla="*/ 35 w 46"/>
                  <a:gd name="T57" fmla="*/ 1 h 57"/>
                  <a:gd name="T58" fmla="*/ 35 w 46"/>
                  <a:gd name="T59" fmla="*/ 0 h 57"/>
                  <a:gd name="T60" fmla="*/ 37 w 46"/>
                  <a:gd name="T61" fmla="*/ 0 h 57"/>
                  <a:gd name="T62" fmla="*/ 40 w 46"/>
                  <a:gd name="T63" fmla="*/ 0 h 57"/>
                  <a:gd name="T64" fmla="*/ 43 w 46"/>
                  <a:gd name="T65" fmla="*/ 0 h 57"/>
                  <a:gd name="T66" fmla="*/ 44 w 46"/>
                  <a:gd name="T67" fmla="*/ 0 h 57"/>
                  <a:gd name="T68" fmla="*/ 45 w 46"/>
                  <a:gd name="T69" fmla="*/ 1 h 57"/>
                  <a:gd name="T70" fmla="*/ 46 w 46"/>
                  <a:gd name="T71" fmla="*/ 2 h 57"/>
                  <a:gd name="T72" fmla="*/ 46 w 46"/>
                  <a:gd name="T73" fmla="*/ 3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 h="57">
                    <a:moveTo>
                      <a:pt x="46" y="35"/>
                    </a:moveTo>
                    <a:cubicBezTo>
                      <a:pt x="46" y="39"/>
                      <a:pt x="45" y="42"/>
                      <a:pt x="44" y="44"/>
                    </a:cubicBezTo>
                    <a:cubicBezTo>
                      <a:pt x="43" y="47"/>
                      <a:pt x="42" y="49"/>
                      <a:pt x="40" y="51"/>
                    </a:cubicBezTo>
                    <a:cubicBezTo>
                      <a:pt x="38" y="53"/>
                      <a:pt x="35" y="55"/>
                      <a:pt x="32" y="56"/>
                    </a:cubicBezTo>
                    <a:cubicBezTo>
                      <a:pt x="29" y="57"/>
                      <a:pt x="26" y="57"/>
                      <a:pt x="22" y="57"/>
                    </a:cubicBezTo>
                    <a:cubicBezTo>
                      <a:pt x="19" y="57"/>
                      <a:pt x="16" y="57"/>
                      <a:pt x="13" y="56"/>
                    </a:cubicBezTo>
                    <a:cubicBezTo>
                      <a:pt x="10" y="55"/>
                      <a:pt x="8" y="54"/>
                      <a:pt x="6" y="52"/>
                    </a:cubicBezTo>
                    <a:cubicBezTo>
                      <a:pt x="4" y="50"/>
                      <a:pt x="2" y="48"/>
                      <a:pt x="1" y="45"/>
                    </a:cubicBezTo>
                    <a:cubicBezTo>
                      <a:pt x="0" y="42"/>
                      <a:pt x="0" y="39"/>
                      <a:pt x="0" y="36"/>
                    </a:cubicBezTo>
                    <a:cubicBezTo>
                      <a:pt x="0" y="2"/>
                      <a:pt x="0" y="2"/>
                      <a:pt x="0" y="2"/>
                    </a:cubicBezTo>
                    <a:cubicBezTo>
                      <a:pt x="0" y="1"/>
                      <a:pt x="0" y="1"/>
                      <a:pt x="0" y="1"/>
                    </a:cubicBezTo>
                    <a:cubicBezTo>
                      <a:pt x="0" y="1"/>
                      <a:pt x="1" y="1"/>
                      <a:pt x="1" y="0"/>
                    </a:cubicBezTo>
                    <a:cubicBezTo>
                      <a:pt x="1" y="0"/>
                      <a:pt x="2" y="0"/>
                      <a:pt x="3" y="0"/>
                    </a:cubicBezTo>
                    <a:cubicBezTo>
                      <a:pt x="3" y="0"/>
                      <a:pt x="4" y="0"/>
                      <a:pt x="6" y="0"/>
                    </a:cubicBezTo>
                    <a:cubicBezTo>
                      <a:pt x="7" y="0"/>
                      <a:pt x="8" y="0"/>
                      <a:pt x="8" y="0"/>
                    </a:cubicBezTo>
                    <a:cubicBezTo>
                      <a:pt x="9" y="0"/>
                      <a:pt x="10" y="0"/>
                      <a:pt x="10" y="0"/>
                    </a:cubicBezTo>
                    <a:cubicBezTo>
                      <a:pt x="10" y="1"/>
                      <a:pt x="11" y="1"/>
                      <a:pt x="11" y="1"/>
                    </a:cubicBezTo>
                    <a:cubicBezTo>
                      <a:pt x="11" y="1"/>
                      <a:pt x="11" y="1"/>
                      <a:pt x="11" y="2"/>
                    </a:cubicBezTo>
                    <a:cubicBezTo>
                      <a:pt x="11" y="35"/>
                      <a:pt x="11" y="35"/>
                      <a:pt x="11" y="35"/>
                    </a:cubicBezTo>
                    <a:cubicBezTo>
                      <a:pt x="11" y="37"/>
                      <a:pt x="11" y="39"/>
                      <a:pt x="12" y="41"/>
                    </a:cubicBezTo>
                    <a:cubicBezTo>
                      <a:pt x="13" y="42"/>
                      <a:pt x="13" y="44"/>
                      <a:pt x="14" y="45"/>
                    </a:cubicBezTo>
                    <a:cubicBezTo>
                      <a:pt x="15" y="46"/>
                      <a:pt x="17" y="46"/>
                      <a:pt x="18" y="47"/>
                    </a:cubicBezTo>
                    <a:cubicBezTo>
                      <a:pt x="19" y="48"/>
                      <a:pt x="21" y="48"/>
                      <a:pt x="23" y="48"/>
                    </a:cubicBezTo>
                    <a:cubicBezTo>
                      <a:pt x="25" y="48"/>
                      <a:pt x="26" y="47"/>
                      <a:pt x="28" y="47"/>
                    </a:cubicBezTo>
                    <a:cubicBezTo>
                      <a:pt x="29" y="46"/>
                      <a:pt x="30" y="46"/>
                      <a:pt x="31" y="45"/>
                    </a:cubicBezTo>
                    <a:cubicBezTo>
                      <a:pt x="32" y="43"/>
                      <a:pt x="33" y="42"/>
                      <a:pt x="33" y="41"/>
                    </a:cubicBezTo>
                    <a:cubicBezTo>
                      <a:pt x="34" y="39"/>
                      <a:pt x="34" y="37"/>
                      <a:pt x="34" y="35"/>
                    </a:cubicBezTo>
                    <a:cubicBezTo>
                      <a:pt x="34" y="2"/>
                      <a:pt x="34" y="2"/>
                      <a:pt x="34" y="2"/>
                    </a:cubicBezTo>
                    <a:cubicBezTo>
                      <a:pt x="34" y="1"/>
                      <a:pt x="34" y="1"/>
                      <a:pt x="35" y="1"/>
                    </a:cubicBezTo>
                    <a:cubicBezTo>
                      <a:pt x="35" y="1"/>
                      <a:pt x="35" y="1"/>
                      <a:pt x="35" y="0"/>
                    </a:cubicBezTo>
                    <a:cubicBezTo>
                      <a:pt x="36" y="0"/>
                      <a:pt x="36" y="0"/>
                      <a:pt x="37" y="0"/>
                    </a:cubicBezTo>
                    <a:cubicBezTo>
                      <a:pt x="38" y="0"/>
                      <a:pt x="39" y="0"/>
                      <a:pt x="40" y="0"/>
                    </a:cubicBezTo>
                    <a:cubicBezTo>
                      <a:pt x="41" y="0"/>
                      <a:pt x="42" y="0"/>
                      <a:pt x="43" y="0"/>
                    </a:cubicBezTo>
                    <a:cubicBezTo>
                      <a:pt x="43" y="0"/>
                      <a:pt x="44" y="0"/>
                      <a:pt x="44" y="0"/>
                    </a:cubicBezTo>
                    <a:cubicBezTo>
                      <a:pt x="45" y="1"/>
                      <a:pt x="45" y="1"/>
                      <a:pt x="45" y="1"/>
                    </a:cubicBezTo>
                    <a:cubicBezTo>
                      <a:pt x="45" y="1"/>
                      <a:pt x="46" y="1"/>
                      <a:pt x="46" y="2"/>
                    </a:cubicBezTo>
                    <a:lnTo>
                      <a:pt x="46" y="3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0" name="Freeform 779">
                <a:extLst>
                  <a:ext uri="{FF2B5EF4-FFF2-40B4-BE49-F238E27FC236}">
                    <a16:creationId xmlns:a16="http://schemas.microsoft.com/office/drawing/2014/main" id="{ED636636-F34A-4A77-8CD3-06526D7C0205}"/>
                  </a:ext>
                </a:extLst>
              </p:cNvPr>
              <p:cNvSpPr>
                <a:spLocks noEditPoints="1"/>
              </p:cNvSpPr>
              <p:nvPr userDrawn="1"/>
            </p:nvSpPr>
            <p:spPr bwMode="auto">
              <a:xfrm>
                <a:off x="6250" y="1869"/>
                <a:ext cx="39" cy="42"/>
              </a:xfrm>
              <a:custGeom>
                <a:avLst/>
                <a:gdLst>
                  <a:gd name="T0" fmla="*/ 51 w 52"/>
                  <a:gd name="T1" fmla="*/ 52 h 56"/>
                  <a:gd name="T2" fmla="*/ 52 w 52"/>
                  <a:gd name="T3" fmla="*/ 54 h 56"/>
                  <a:gd name="T4" fmla="*/ 51 w 52"/>
                  <a:gd name="T5" fmla="*/ 56 h 56"/>
                  <a:gd name="T6" fmla="*/ 50 w 52"/>
                  <a:gd name="T7" fmla="*/ 56 h 56"/>
                  <a:gd name="T8" fmla="*/ 46 w 52"/>
                  <a:gd name="T9" fmla="*/ 56 h 56"/>
                  <a:gd name="T10" fmla="*/ 43 w 52"/>
                  <a:gd name="T11" fmla="*/ 56 h 56"/>
                  <a:gd name="T12" fmla="*/ 41 w 52"/>
                  <a:gd name="T13" fmla="*/ 56 h 56"/>
                  <a:gd name="T14" fmla="*/ 40 w 52"/>
                  <a:gd name="T15" fmla="*/ 56 h 56"/>
                  <a:gd name="T16" fmla="*/ 40 w 52"/>
                  <a:gd name="T17" fmla="*/ 55 h 56"/>
                  <a:gd name="T18" fmla="*/ 36 w 52"/>
                  <a:gd name="T19" fmla="*/ 43 h 56"/>
                  <a:gd name="T20" fmla="*/ 15 w 52"/>
                  <a:gd name="T21" fmla="*/ 43 h 56"/>
                  <a:gd name="T22" fmla="*/ 11 w 52"/>
                  <a:gd name="T23" fmla="*/ 54 h 56"/>
                  <a:gd name="T24" fmla="*/ 11 w 52"/>
                  <a:gd name="T25" fmla="*/ 55 h 56"/>
                  <a:gd name="T26" fmla="*/ 10 w 52"/>
                  <a:gd name="T27" fmla="*/ 56 h 56"/>
                  <a:gd name="T28" fmla="*/ 8 w 52"/>
                  <a:gd name="T29" fmla="*/ 56 h 56"/>
                  <a:gd name="T30" fmla="*/ 5 w 52"/>
                  <a:gd name="T31" fmla="*/ 56 h 56"/>
                  <a:gd name="T32" fmla="*/ 2 w 52"/>
                  <a:gd name="T33" fmla="*/ 56 h 56"/>
                  <a:gd name="T34" fmla="*/ 1 w 52"/>
                  <a:gd name="T35" fmla="*/ 56 h 56"/>
                  <a:gd name="T36" fmla="*/ 0 w 52"/>
                  <a:gd name="T37" fmla="*/ 54 h 56"/>
                  <a:gd name="T38" fmla="*/ 1 w 52"/>
                  <a:gd name="T39" fmla="*/ 52 h 56"/>
                  <a:gd name="T40" fmla="*/ 18 w 52"/>
                  <a:gd name="T41" fmla="*/ 2 h 56"/>
                  <a:gd name="T42" fmla="*/ 19 w 52"/>
                  <a:gd name="T43" fmla="*/ 1 h 56"/>
                  <a:gd name="T44" fmla="*/ 20 w 52"/>
                  <a:gd name="T45" fmla="*/ 0 h 56"/>
                  <a:gd name="T46" fmla="*/ 22 w 52"/>
                  <a:gd name="T47" fmla="*/ 0 h 56"/>
                  <a:gd name="T48" fmla="*/ 26 w 52"/>
                  <a:gd name="T49" fmla="*/ 0 h 56"/>
                  <a:gd name="T50" fmla="*/ 30 w 52"/>
                  <a:gd name="T51" fmla="*/ 0 h 56"/>
                  <a:gd name="T52" fmla="*/ 32 w 52"/>
                  <a:gd name="T53" fmla="*/ 0 h 56"/>
                  <a:gd name="T54" fmla="*/ 33 w 52"/>
                  <a:gd name="T55" fmla="*/ 1 h 56"/>
                  <a:gd name="T56" fmla="*/ 34 w 52"/>
                  <a:gd name="T57" fmla="*/ 2 h 56"/>
                  <a:gd name="T58" fmla="*/ 51 w 52"/>
                  <a:gd name="T59" fmla="*/ 52 h 56"/>
                  <a:gd name="T60" fmla="*/ 25 w 52"/>
                  <a:gd name="T61" fmla="*/ 11 h 56"/>
                  <a:gd name="T62" fmla="*/ 25 w 52"/>
                  <a:gd name="T63" fmla="*/ 11 h 56"/>
                  <a:gd name="T64" fmla="*/ 18 w 52"/>
                  <a:gd name="T65" fmla="*/ 35 h 56"/>
                  <a:gd name="T66" fmla="*/ 33 w 52"/>
                  <a:gd name="T67" fmla="*/ 35 h 56"/>
                  <a:gd name="T68" fmla="*/ 25 w 52"/>
                  <a:gd name="T69"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56">
                    <a:moveTo>
                      <a:pt x="51" y="52"/>
                    </a:moveTo>
                    <a:cubicBezTo>
                      <a:pt x="52" y="53"/>
                      <a:pt x="52" y="54"/>
                      <a:pt x="52" y="54"/>
                    </a:cubicBezTo>
                    <a:cubicBezTo>
                      <a:pt x="52" y="55"/>
                      <a:pt x="52" y="55"/>
                      <a:pt x="51" y="56"/>
                    </a:cubicBezTo>
                    <a:cubicBezTo>
                      <a:pt x="51" y="56"/>
                      <a:pt x="51" y="56"/>
                      <a:pt x="50" y="56"/>
                    </a:cubicBezTo>
                    <a:cubicBezTo>
                      <a:pt x="49" y="56"/>
                      <a:pt x="48" y="56"/>
                      <a:pt x="46" y="56"/>
                    </a:cubicBezTo>
                    <a:cubicBezTo>
                      <a:pt x="45" y="56"/>
                      <a:pt x="44" y="56"/>
                      <a:pt x="43" y="56"/>
                    </a:cubicBezTo>
                    <a:cubicBezTo>
                      <a:pt x="42" y="56"/>
                      <a:pt x="42" y="56"/>
                      <a:pt x="41" y="56"/>
                    </a:cubicBezTo>
                    <a:cubicBezTo>
                      <a:pt x="41" y="56"/>
                      <a:pt x="40" y="56"/>
                      <a:pt x="40" y="56"/>
                    </a:cubicBezTo>
                    <a:cubicBezTo>
                      <a:pt x="40" y="55"/>
                      <a:pt x="40" y="55"/>
                      <a:pt x="40" y="55"/>
                    </a:cubicBezTo>
                    <a:cubicBezTo>
                      <a:pt x="36" y="43"/>
                      <a:pt x="36" y="43"/>
                      <a:pt x="36" y="43"/>
                    </a:cubicBezTo>
                    <a:cubicBezTo>
                      <a:pt x="15" y="43"/>
                      <a:pt x="15" y="43"/>
                      <a:pt x="15" y="43"/>
                    </a:cubicBezTo>
                    <a:cubicBezTo>
                      <a:pt x="11" y="54"/>
                      <a:pt x="11" y="54"/>
                      <a:pt x="11" y="54"/>
                    </a:cubicBezTo>
                    <a:cubicBezTo>
                      <a:pt x="11" y="55"/>
                      <a:pt x="11" y="55"/>
                      <a:pt x="11" y="55"/>
                    </a:cubicBezTo>
                    <a:cubicBezTo>
                      <a:pt x="11" y="56"/>
                      <a:pt x="11" y="56"/>
                      <a:pt x="10" y="56"/>
                    </a:cubicBezTo>
                    <a:cubicBezTo>
                      <a:pt x="10" y="56"/>
                      <a:pt x="9" y="56"/>
                      <a:pt x="8" y="56"/>
                    </a:cubicBezTo>
                    <a:cubicBezTo>
                      <a:pt x="8" y="56"/>
                      <a:pt x="7" y="56"/>
                      <a:pt x="5" y="56"/>
                    </a:cubicBezTo>
                    <a:cubicBezTo>
                      <a:pt x="4" y="56"/>
                      <a:pt x="3" y="56"/>
                      <a:pt x="2" y="56"/>
                    </a:cubicBezTo>
                    <a:cubicBezTo>
                      <a:pt x="1" y="56"/>
                      <a:pt x="1" y="56"/>
                      <a:pt x="1" y="56"/>
                    </a:cubicBezTo>
                    <a:cubicBezTo>
                      <a:pt x="0" y="55"/>
                      <a:pt x="0" y="55"/>
                      <a:pt x="0" y="54"/>
                    </a:cubicBezTo>
                    <a:cubicBezTo>
                      <a:pt x="0" y="54"/>
                      <a:pt x="1" y="53"/>
                      <a:pt x="1" y="52"/>
                    </a:cubicBezTo>
                    <a:cubicBezTo>
                      <a:pt x="18" y="2"/>
                      <a:pt x="18" y="2"/>
                      <a:pt x="18" y="2"/>
                    </a:cubicBezTo>
                    <a:cubicBezTo>
                      <a:pt x="18" y="2"/>
                      <a:pt x="19" y="1"/>
                      <a:pt x="19" y="1"/>
                    </a:cubicBezTo>
                    <a:cubicBezTo>
                      <a:pt x="19" y="1"/>
                      <a:pt x="19" y="0"/>
                      <a:pt x="20" y="0"/>
                    </a:cubicBezTo>
                    <a:cubicBezTo>
                      <a:pt x="20" y="0"/>
                      <a:pt x="21" y="0"/>
                      <a:pt x="22" y="0"/>
                    </a:cubicBezTo>
                    <a:cubicBezTo>
                      <a:pt x="23" y="0"/>
                      <a:pt x="24" y="0"/>
                      <a:pt x="26" y="0"/>
                    </a:cubicBezTo>
                    <a:cubicBezTo>
                      <a:pt x="27" y="0"/>
                      <a:pt x="29" y="0"/>
                      <a:pt x="30" y="0"/>
                    </a:cubicBezTo>
                    <a:cubicBezTo>
                      <a:pt x="31" y="0"/>
                      <a:pt x="31" y="0"/>
                      <a:pt x="32" y="0"/>
                    </a:cubicBezTo>
                    <a:cubicBezTo>
                      <a:pt x="33" y="0"/>
                      <a:pt x="33" y="1"/>
                      <a:pt x="33" y="1"/>
                    </a:cubicBezTo>
                    <a:cubicBezTo>
                      <a:pt x="33" y="1"/>
                      <a:pt x="34" y="2"/>
                      <a:pt x="34" y="2"/>
                    </a:cubicBezTo>
                    <a:lnTo>
                      <a:pt x="51" y="52"/>
                    </a:lnTo>
                    <a:close/>
                    <a:moveTo>
                      <a:pt x="25" y="11"/>
                    </a:moveTo>
                    <a:cubicBezTo>
                      <a:pt x="25" y="11"/>
                      <a:pt x="25" y="11"/>
                      <a:pt x="25" y="11"/>
                    </a:cubicBezTo>
                    <a:cubicBezTo>
                      <a:pt x="18" y="35"/>
                      <a:pt x="18" y="35"/>
                      <a:pt x="18" y="35"/>
                    </a:cubicBezTo>
                    <a:cubicBezTo>
                      <a:pt x="33" y="35"/>
                      <a:pt x="33" y="35"/>
                      <a:pt x="33" y="35"/>
                    </a:cubicBezTo>
                    <a:lnTo>
                      <a:pt x="25" y="11"/>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1" name="Freeform 780">
                <a:extLst>
                  <a:ext uri="{FF2B5EF4-FFF2-40B4-BE49-F238E27FC236}">
                    <a16:creationId xmlns:a16="http://schemas.microsoft.com/office/drawing/2014/main" id="{375D26CC-2DE5-4759-B0CB-4432B5726F16}"/>
                  </a:ext>
                </a:extLst>
              </p:cNvPr>
              <p:cNvSpPr>
                <a:spLocks/>
              </p:cNvSpPr>
              <p:nvPr userDrawn="1"/>
            </p:nvSpPr>
            <p:spPr bwMode="auto">
              <a:xfrm>
                <a:off x="6294" y="1869"/>
                <a:ext cx="35" cy="42"/>
              </a:xfrm>
              <a:custGeom>
                <a:avLst/>
                <a:gdLst>
                  <a:gd name="T0" fmla="*/ 46 w 46"/>
                  <a:gd name="T1" fmla="*/ 52 h 56"/>
                  <a:gd name="T2" fmla="*/ 46 w 46"/>
                  <a:gd name="T3" fmla="*/ 54 h 56"/>
                  <a:gd name="T4" fmla="*/ 45 w 46"/>
                  <a:gd name="T5" fmla="*/ 55 h 56"/>
                  <a:gd name="T6" fmla="*/ 44 w 46"/>
                  <a:gd name="T7" fmla="*/ 56 h 56"/>
                  <a:gd name="T8" fmla="*/ 42 w 46"/>
                  <a:gd name="T9" fmla="*/ 56 h 56"/>
                  <a:gd name="T10" fmla="*/ 37 w 46"/>
                  <a:gd name="T11" fmla="*/ 56 h 56"/>
                  <a:gd name="T12" fmla="*/ 34 w 46"/>
                  <a:gd name="T13" fmla="*/ 56 h 56"/>
                  <a:gd name="T14" fmla="*/ 32 w 46"/>
                  <a:gd name="T15" fmla="*/ 55 h 56"/>
                  <a:gd name="T16" fmla="*/ 31 w 46"/>
                  <a:gd name="T17" fmla="*/ 53 h 56"/>
                  <a:gd name="T18" fmla="*/ 29 w 46"/>
                  <a:gd name="T19" fmla="*/ 49 h 56"/>
                  <a:gd name="T20" fmla="*/ 15 w 46"/>
                  <a:gd name="T21" fmla="*/ 23 h 56"/>
                  <a:gd name="T22" fmla="*/ 12 w 46"/>
                  <a:gd name="T23" fmla="*/ 18 h 56"/>
                  <a:gd name="T24" fmla="*/ 10 w 46"/>
                  <a:gd name="T25" fmla="*/ 13 h 56"/>
                  <a:gd name="T26" fmla="*/ 10 w 46"/>
                  <a:gd name="T27" fmla="*/ 13 h 56"/>
                  <a:gd name="T28" fmla="*/ 10 w 46"/>
                  <a:gd name="T29" fmla="*/ 19 h 56"/>
                  <a:gd name="T30" fmla="*/ 10 w 46"/>
                  <a:gd name="T31" fmla="*/ 25 h 56"/>
                  <a:gd name="T32" fmla="*/ 10 w 46"/>
                  <a:gd name="T33" fmla="*/ 55 h 56"/>
                  <a:gd name="T34" fmla="*/ 10 w 46"/>
                  <a:gd name="T35" fmla="*/ 55 h 56"/>
                  <a:gd name="T36" fmla="*/ 9 w 46"/>
                  <a:gd name="T37" fmla="*/ 56 h 56"/>
                  <a:gd name="T38" fmla="*/ 8 w 46"/>
                  <a:gd name="T39" fmla="*/ 56 h 56"/>
                  <a:gd name="T40" fmla="*/ 5 w 46"/>
                  <a:gd name="T41" fmla="*/ 56 h 56"/>
                  <a:gd name="T42" fmla="*/ 3 w 46"/>
                  <a:gd name="T43" fmla="*/ 56 h 56"/>
                  <a:gd name="T44" fmla="*/ 1 w 46"/>
                  <a:gd name="T45" fmla="*/ 56 h 56"/>
                  <a:gd name="T46" fmla="*/ 0 w 46"/>
                  <a:gd name="T47" fmla="*/ 55 h 56"/>
                  <a:gd name="T48" fmla="*/ 0 w 46"/>
                  <a:gd name="T49" fmla="*/ 55 h 56"/>
                  <a:gd name="T50" fmla="*/ 0 w 46"/>
                  <a:gd name="T51" fmla="*/ 4 h 56"/>
                  <a:gd name="T52" fmla="*/ 1 w 46"/>
                  <a:gd name="T53" fmla="*/ 1 h 56"/>
                  <a:gd name="T54" fmla="*/ 4 w 46"/>
                  <a:gd name="T55" fmla="*/ 0 h 56"/>
                  <a:gd name="T56" fmla="*/ 10 w 46"/>
                  <a:gd name="T57" fmla="*/ 0 h 56"/>
                  <a:gd name="T58" fmla="*/ 13 w 46"/>
                  <a:gd name="T59" fmla="*/ 0 h 56"/>
                  <a:gd name="T60" fmla="*/ 15 w 46"/>
                  <a:gd name="T61" fmla="*/ 1 h 56"/>
                  <a:gd name="T62" fmla="*/ 17 w 46"/>
                  <a:gd name="T63" fmla="*/ 3 h 56"/>
                  <a:gd name="T64" fmla="*/ 18 w 46"/>
                  <a:gd name="T65" fmla="*/ 6 h 56"/>
                  <a:gd name="T66" fmla="*/ 29 w 46"/>
                  <a:gd name="T67" fmla="*/ 26 h 56"/>
                  <a:gd name="T68" fmla="*/ 31 w 46"/>
                  <a:gd name="T69" fmla="*/ 30 h 56"/>
                  <a:gd name="T70" fmla="*/ 33 w 46"/>
                  <a:gd name="T71" fmla="*/ 34 h 56"/>
                  <a:gd name="T72" fmla="*/ 35 w 46"/>
                  <a:gd name="T73" fmla="*/ 37 h 56"/>
                  <a:gd name="T74" fmla="*/ 36 w 46"/>
                  <a:gd name="T75" fmla="*/ 41 h 56"/>
                  <a:gd name="T76" fmla="*/ 36 w 46"/>
                  <a:gd name="T77" fmla="*/ 41 h 56"/>
                  <a:gd name="T78" fmla="*/ 36 w 46"/>
                  <a:gd name="T79" fmla="*/ 34 h 56"/>
                  <a:gd name="T80" fmla="*/ 36 w 46"/>
                  <a:gd name="T81" fmla="*/ 28 h 56"/>
                  <a:gd name="T82" fmla="*/ 36 w 46"/>
                  <a:gd name="T83" fmla="*/ 2 h 56"/>
                  <a:gd name="T84" fmla="*/ 36 w 46"/>
                  <a:gd name="T85" fmla="*/ 1 h 56"/>
                  <a:gd name="T86" fmla="*/ 37 w 46"/>
                  <a:gd name="T87" fmla="*/ 0 h 56"/>
                  <a:gd name="T88" fmla="*/ 39 w 46"/>
                  <a:gd name="T89" fmla="*/ 0 h 56"/>
                  <a:gd name="T90" fmla="*/ 41 w 46"/>
                  <a:gd name="T91" fmla="*/ 0 h 56"/>
                  <a:gd name="T92" fmla="*/ 44 w 46"/>
                  <a:gd name="T93" fmla="*/ 0 h 56"/>
                  <a:gd name="T94" fmla="*/ 45 w 46"/>
                  <a:gd name="T95" fmla="*/ 0 h 56"/>
                  <a:gd name="T96" fmla="*/ 46 w 46"/>
                  <a:gd name="T97" fmla="*/ 1 h 56"/>
                  <a:gd name="T98" fmla="*/ 46 w 46"/>
                  <a:gd name="T99" fmla="*/ 2 h 56"/>
                  <a:gd name="T100" fmla="*/ 46 w 46"/>
                  <a:gd name="T101"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56">
                    <a:moveTo>
                      <a:pt x="46" y="52"/>
                    </a:moveTo>
                    <a:cubicBezTo>
                      <a:pt x="46" y="53"/>
                      <a:pt x="46" y="53"/>
                      <a:pt x="46" y="54"/>
                    </a:cubicBezTo>
                    <a:cubicBezTo>
                      <a:pt x="46" y="54"/>
                      <a:pt x="45" y="55"/>
                      <a:pt x="45" y="55"/>
                    </a:cubicBezTo>
                    <a:cubicBezTo>
                      <a:pt x="45" y="56"/>
                      <a:pt x="44" y="56"/>
                      <a:pt x="44" y="56"/>
                    </a:cubicBezTo>
                    <a:cubicBezTo>
                      <a:pt x="43" y="56"/>
                      <a:pt x="42" y="56"/>
                      <a:pt x="42" y="56"/>
                    </a:cubicBezTo>
                    <a:cubicBezTo>
                      <a:pt x="37" y="56"/>
                      <a:pt x="37" y="56"/>
                      <a:pt x="37" y="56"/>
                    </a:cubicBezTo>
                    <a:cubicBezTo>
                      <a:pt x="36" y="56"/>
                      <a:pt x="35" y="56"/>
                      <a:pt x="34" y="56"/>
                    </a:cubicBezTo>
                    <a:cubicBezTo>
                      <a:pt x="34" y="56"/>
                      <a:pt x="33" y="55"/>
                      <a:pt x="32" y="55"/>
                    </a:cubicBezTo>
                    <a:cubicBezTo>
                      <a:pt x="32" y="54"/>
                      <a:pt x="31" y="54"/>
                      <a:pt x="31" y="53"/>
                    </a:cubicBezTo>
                    <a:cubicBezTo>
                      <a:pt x="30" y="52"/>
                      <a:pt x="29" y="51"/>
                      <a:pt x="29" y="49"/>
                    </a:cubicBezTo>
                    <a:cubicBezTo>
                      <a:pt x="15" y="23"/>
                      <a:pt x="15" y="23"/>
                      <a:pt x="15" y="23"/>
                    </a:cubicBezTo>
                    <a:cubicBezTo>
                      <a:pt x="14" y="21"/>
                      <a:pt x="13" y="20"/>
                      <a:pt x="12" y="18"/>
                    </a:cubicBezTo>
                    <a:cubicBezTo>
                      <a:pt x="11" y="16"/>
                      <a:pt x="11" y="14"/>
                      <a:pt x="10" y="13"/>
                    </a:cubicBezTo>
                    <a:cubicBezTo>
                      <a:pt x="10" y="13"/>
                      <a:pt x="10" y="13"/>
                      <a:pt x="10" y="13"/>
                    </a:cubicBezTo>
                    <a:cubicBezTo>
                      <a:pt x="10" y="15"/>
                      <a:pt x="10" y="17"/>
                      <a:pt x="10" y="19"/>
                    </a:cubicBezTo>
                    <a:cubicBezTo>
                      <a:pt x="10" y="21"/>
                      <a:pt x="10" y="23"/>
                      <a:pt x="10" y="25"/>
                    </a:cubicBezTo>
                    <a:cubicBezTo>
                      <a:pt x="10" y="55"/>
                      <a:pt x="10" y="55"/>
                      <a:pt x="10" y="55"/>
                    </a:cubicBezTo>
                    <a:cubicBezTo>
                      <a:pt x="10" y="55"/>
                      <a:pt x="10" y="55"/>
                      <a:pt x="10" y="55"/>
                    </a:cubicBezTo>
                    <a:cubicBezTo>
                      <a:pt x="10" y="56"/>
                      <a:pt x="10" y="56"/>
                      <a:pt x="9" y="56"/>
                    </a:cubicBezTo>
                    <a:cubicBezTo>
                      <a:pt x="9" y="56"/>
                      <a:pt x="8" y="56"/>
                      <a:pt x="8" y="56"/>
                    </a:cubicBezTo>
                    <a:cubicBezTo>
                      <a:pt x="7" y="56"/>
                      <a:pt x="6" y="56"/>
                      <a:pt x="5" y="56"/>
                    </a:cubicBezTo>
                    <a:cubicBezTo>
                      <a:pt x="4" y="56"/>
                      <a:pt x="3" y="56"/>
                      <a:pt x="3" y="56"/>
                    </a:cubicBezTo>
                    <a:cubicBezTo>
                      <a:pt x="2" y="56"/>
                      <a:pt x="1" y="56"/>
                      <a:pt x="1" y="56"/>
                    </a:cubicBezTo>
                    <a:cubicBezTo>
                      <a:pt x="1" y="56"/>
                      <a:pt x="0" y="56"/>
                      <a:pt x="0" y="55"/>
                    </a:cubicBezTo>
                    <a:cubicBezTo>
                      <a:pt x="0" y="55"/>
                      <a:pt x="0" y="55"/>
                      <a:pt x="0" y="55"/>
                    </a:cubicBezTo>
                    <a:cubicBezTo>
                      <a:pt x="0" y="4"/>
                      <a:pt x="0" y="4"/>
                      <a:pt x="0" y="4"/>
                    </a:cubicBezTo>
                    <a:cubicBezTo>
                      <a:pt x="0" y="3"/>
                      <a:pt x="0" y="2"/>
                      <a:pt x="1" y="1"/>
                    </a:cubicBezTo>
                    <a:cubicBezTo>
                      <a:pt x="2" y="0"/>
                      <a:pt x="3" y="0"/>
                      <a:pt x="4" y="0"/>
                    </a:cubicBezTo>
                    <a:cubicBezTo>
                      <a:pt x="10" y="0"/>
                      <a:pt x="10" y="0"/>
                      <a:pt x="10" y="0"/>
                    </a:cubicBezTo>
                    <a:cubicBezTo>
                      <a:pt x="11" y="0"/>
                      <a:pt x="12" y="0"/>
                      <a:pt x="13" y="0"/>
                    </a:cubicBezTo>
                    <a:cubicBezTo>
                      <a:pt x="14" y="1"/>
                      <a:pt x="14" y="1"/>
                      <a:pt x="15" y="1"/>
                    </a:cubicBezTo>
                    <a:cubicBezTo>
                      <a:pt x="16" y="2"/>
                      <a:pt x="16" y="2"/>
                      <a:pt x="17" y="3"/>
                    </a:cubicBezTo>
                    <a:cubicBezTo>
                      <a:pt x="17" y="4"/>
                      <a:pt x="18" y="5"/>
                      <a:pt x="18" y="6"/>
                    </a:cubicBezTo>
                    <a:cubicBezTo>
                      <a:pt x="29" y="26"/>
                      <a:pt x="29" y="26"/>
                      <a:pt x="29" y="26"/>
                    </a:cubicBezTo>
                    <a:cubicBezTo>
                      <a:pt x="30" y="28"/>
                      <a:pt x="30" y="29"/>
                      <a:pt x="31" y="30"/>
                    </a:cubicBezTo>
                    <a:cubicBezTo>
                      <a:pt x="32" y="31"/>
                      <a:pt x="32" y="32"/>
                      <a:pt x="33" y="34"/>
                    </a:cubicBezTo>
                    <a:cubicBezTo>
                      <a:pt x="33" y="35"/>
                      <a:pt x="34" y="36"/>
                      <a:pt x="35" y="37"/>
                    </a:cubicBezTo>
                    <a:cubicBezTo>
                      <a:pt x="35" y="38"/>
                      <a:pt x="36" y="40"/>
                      <a:pt x="36" y="41"/>
                    </a:cubicBezTo>
                    <a:cubicBezTo>
                      <a:pt x="36" y="41"/>
                      <a:pt x="36" y="41"/>
                      <a:pt x="36" y="41"/>
                    </a:cubicBezTo>
                    <a:cubicBezTo>
                      <a:pt x="36" y="39"/>
                      <a:pt x="36" y="37"/>
                      <a:pt x="36" y="34"/>
                    </a:cubicBezTo>
                    <a:cubicBezTo>
                      <a:pt x="36" y="32"/>
                      <a:pt x="36" y="30"/>
                      <a:pt x="36" y="28"/>
                    </a:cubicBezTo>
                    <a:cubicBezTo>
                      <a:pt x="36" y="2"/>
                      <a:pt x="36" y="2"/>
                      <a:pt x="36" y="2"/>
                    </a:cubicBezTo>
                    <a:cubicBezTo>
                      <a:pt x="36" y="2"/>
                      <a:pt x="36" y="1"/>
                      <a:pt x="36" y="1"/>
                    </a:cubicBezTo>
                    <a:cubicBezTo>
                      <a:pt x="36" y="1"/>
                      <a:pt x="37" y="1"/>
                      <a:pt x="37" y="0"/>
                    </a:cubicBezTo>
                    <a:cubicBezTo>
                      <a:pt x="37" y="0"/>
                      <a:pt x="38" y="0"/>
                      <a:pt x="39" y="0"/>
                    </a:cubicBezTo>
                    <a:cubicBezTo>
                      <a:pt x="39" y="0"/>
                      <a:pt x="40" y="0"/>
                      <a:pt x="41" y="0"/>
                    </a:cubicBezTo>
                    <a:cubicBezTo>
                      <a:pt x="42" y="0"/>
                      <a:pt x="43" y="0"/>
                      <a:pt x="44" y="0"/>
                    </a:cubicBezTo>
                    <a:cubicBezTo>
                      <a:pt x="44" y="0"/>
                      <a:pt x="45" y="0"/>
                      <a:pt x="45" y="0"/>
                    </a:cubicBezTo>
                    <a:cubicBezTo>
                      <a:pt x="46" y="1"/>
                      <a:pt x="46" y="1"/>
                      <a:pt x="46" y="1"/>
                    </a:cubicBezTo>
                    <a:cubicBezTo>
                      <a:pt x="46" y="1"/>
                      <a:pt x="46" y="2"/>
                      <a:pt x="46" y="2"/>
                    </a:cubicBezTo>
                    <a:lnTo>
                      <a:pt x="46" y="52"/>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2" name="Freeform 781">
                <a:extLst>
                  <a:ext uri="{FF2B5EF4-FFF2-40B4-BE49-F238E27FC236}">
                    <a16:creationId xmlns:a16="http://schemas.microsoft.com/office/drawing/2014/main" id="{DBD821D3-599A-4536-A785-08E7452554F4}"/>
                  </a:ext>
                </a:extLst>
              </p:cNvPr>
              <p:cNvSpPr>
                <a:spLocks/>
              </p:cNvSpPr>
              <p:nvPr userDrawn="1"/>
            </p:nvSpPr>
            <p:spPr bwMode="auto">
              <a:xfrm>
                <a:off x="6338" y="1869"/>
                <a:ext cx="9" cy="42"/>
              </a:xfrm>
              <a:custGeom>
                <a:avLst/>
                <a:gdLst>
                  <a:gd name="T0" fmla="*/ 12 w 12"/>
                  <a:gd name="T1" fmla="*/ 55 h 56"/>
                  <a:gd name="T2" fmla="*/ 12 w 12"/>
                  <a:gd name="T3" fmla="*/ 55 h 56"/>
                  <a:gd name="T4" fmla="*/ 11 w 12"/>
                  <a:gd name="T5" fmla="*/ 56 h 56"/>
                  <a:gd name="T6" fmla="*/ 9 w 12"/>
                  <a:gd name="T7" fmla="*/ 56 h 56"/>
                  <a:gd name="T8" fmla="*/ 6 w 12"/>
                  <a:gd name="T9" fmla="*/ 56 h 56"/>
                  <a:gd name="T10" fmla="*/ 3 w 12"/>
                  <a:gd name="T11" fmla="*/ 56 h 56"/>
                  <a:gd name="T12" fmla="*/ 2 w 12"/>
                  <a:gd name="T13" fmla="*/ 56 h 56"/>
                  <a:gd name="T14" fmla="*/ 1 w 12"/>
                  <a:gd name="T15" fmla="*/ 55 h 56"/>
                  <a:gd name="T16" fmla="*/ 0 w 12"/>
                  <a:gd name="T17" fmla="*/ 55 h 56"/>
                  <a:gd name="T18" fmla="*/ 0 w 12"/>
                  <a:gd name="T19" fmla="*/ 2 h 56"/>
                  <a:gd name="T20" fmla="*/ 1 w 12"/>
                  <a:gd name="T21" fmla="*/ 1 h 56"/>
                  <a:gd name="T22" fmla="*/ 2 w 12"/>
                  <a:gd name="T23" fmla="*/ 0 h 56"/>
                  <a:gd name="T24" fmla="*/ 3 w 12"/>
                  <a:gd name="T25" fmla="*/ 0 h 56"/>
                  <a:gd name="T26" fmla="*/ 6 w 12"/>
                  <a:gd name="T27" fmla="*/ 0 h 56"/>
                  <a:gd name="T28" fmla="*/ 9 w 12"/>
                  <a:gd name="T29" fmla="*/ 0 h 56"/>
                  <a:gd name="T30" fmla="*/ 11 w 12"/>
                  <a:gd name="T31" fmla="*/ 0 h 56"/>
                  <a:gd name="T32" fmla="*/ 12 w 12"/>
                  <a:gd name="T33" fmla="*/ 1 h 56"/>
                  <a:gd name="T34" fmla="*/ 12 w 12"/>
                  <a:gd name="T35" fmla="*/ 2 h 56"/>
                  <a:gd name="T36" fmla="*/ 12 w 12"/>
                  <a:gd name="T37" fmla="*/ 5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56">
                    <a:moveTo>
                      <a:pt x="12" y="55"/>
                    </a:moveTo>
                    <a:cubicBezTo>
                      <a:pt x="12" y="55"/>
                      <a:pt x="12" y="55"/>
                      <a:pt x="12" y="55"/>
                    </a:cubicBezTo>
                    <a:cubicBezTo>
                      <a:pt x="11" y="56"/>
                      <a:pt x="11" y="56"/>
                      <a:pt x="11" y="56"/>
                    </a:cubicBezTo>
                    <a:cubicBezTo>
                      <a:pt x="10" y="56"/>
                      <a:pt x="10" y="56"/>
                      <a:pt x="9" y="56"/>
                    </a:cubicBezTo>
                    <a:cubicBezTo>
                      <a:pt x="8" y="56"/>
                      <a:pt x="7" y="56"/>
                      <a:pt x="6" y="56"/>
                    </a:cubicBezTo>
                    <a:cubicBezTo>
                      <a:pt x="5" y="56"/>
                      <a:pt x="4" y="56"/>
                      <a:pt x="3" y="56"/>
                    </a:cubicBezTo>
                    <a:cubicBezTo>
                      <a:pt x="3" y="56"/>
                      <a:pt x="2" y="56"/>
                      <a:pt x="2" y="56"/>
                    </a:cubicBezTo>
                    <a:cubicBezTo>
                      <a:pt x="1" y="56"/>
                      <a:pt x="1" y="56"/>
                      <a:pt x="1" y="55"/>
                    </a:cubicBezTo>
                    <a:cubicBezTo>
                      <a:pt x="0" y="55"/>
                      <a:pt x="0" y="55"/>
                      <a:pt x="0" y="55"/>
                    </a:cubicBezTo>
                    <a:cubicBezTo>
                      <a:pt x="0" y="2"/>
                      <a:pt x="0" y="2"/>
                      <a:pt x="0" y="2"/>
                    </a:cubicBezTo>
                    <a:cubicBezTo>
                      <a:pt x="0" y="1"/>
                      <a:pt x="0" y="1"/>
                      <a:pt x="1" y="1"/>
                    </a:cubicBezTo>
                    <a:cubicBezTo>
                      <a:pt x="1" y="1"/>
                      <a:pt x="1" y="1"/>
                      <a:pt x="2" y="0"/>
                    </a:cubicBezTo>
                    <a:cubicBezTo>
                      <a:pt x="2" y="0"/>
                      <a:pt x="3" y="0"/>
                      <a:pt x="3" y="0"/>
                    </a:cubicBezTo>
                    <a:cubicBezTo>
                      <a:pt x="4" y="0"/>
                      <a:pt x="5" y="0"/>
                      <a:pt x="6" y="0"/>
                    </a:cubicBezTo>
                    <a:cubicBezTo>
                      <a:pt x="7" y="0"/>
                      <a:pt x="8" y="0"/>
                      <a:pt x="9" y="0"/>
                    </a:cubicBezTo>
                    <a:cubicBezTo>
                      <a:pt x="10" y="0"/>
                      <a:pt x="10" y="0"/>
                      <a:pt x="11" y="0"/>
                    </a:cubicBezTo>
                    <a:cubicBezTo>
                      <a:pt x="11" y="1"/>
                      <a:pt x="11" y="1"/>
                      <a:pt x="12" y="1"/>
                    </a:cubicBezTo>
                    <a:cubicBezTo>
                      <a:pt x="12" y="1"/>
                      <a:pt x="12" y="1"/>
                      <a:pt x="12" y="2"/>
                    </a:cubicBezTo>
                    <a:lnTo>
                      <a:pt x="12" y="5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3" name="Freeform 782">
                <a:extLst>
                  <a:ext uri="{FF2B5EF4-FFF2-40B4-BE49-F238E27FC236}">
                    <a16:creationId xmlns:a16="http://schemas.microsoft.com/office/drawing/2014/main" id="{52E0BE86-9A9A-4144-9D5D-B8FFD86BF112}"/>
                  </a:ext>
                </a:extLst>
              </p:cNvPr>
              <p:cNvSpPr>
                <a:spLocks noEditPoints="1"/>
              </p:cNvSpPr>
              <p:nvPr userDrawn="1"/>
            </p:nvSpPr>
            <p:spPr bwMode="auto">
              <a:xfrm>
                <a:off x="6352" y="1869"/>
                <a:ext cx="39" cy="42"/>
              </a:xfrm>
              <a:custGeom>
                <a:avLst/>
                <a:gdLst>
                  <a:gd name="T0" fmla="*/ 51 w 52"/>
                  <a:gd name="T1" fmla="*/ 52 h 56"/>
                  <a:gd name="T2" fmla="*/ 52 w 52"/>
                  <a:gd name="T3" fmla="*/ 54 h 56"/>
                  <a:gd name="T4" fmla="*/ 51 w 52"/>
                  <a:gd name="T5" fmla="*/ 56 h 56"/>
                  <a:gd name="T6" fmla="*/ 49 w 52"/>
                  <a:gd name="T7" fmla="*/ 56 h 56"/>
                  <a:gd name="T8" fmla="*/ 46 w 52"/>
                  <a:gd name="T9" fmla="*/ 56 h 56"/>
                  <a:gd name="T10" fmla="*/ 43 w 52"/>
                  <a:gd name="T11" fmla="*/ 56 h 56"/>
                  <a:gd name="T12" fmla="*/ 41 w 52"/>
                  <a:gd name="T13" fmla="*/ 56 h 56"/>
                  <a:gd name="T14" fmla="*/ 40 w 52"/>
                  <a:gd name="T15" fmla="*/ 56 h 56"/>
                  <a:gd name="T16" fmla="*/ 39 w 52"/>
                  <a:gd name="T17" fmla="*/ 55 h 56"/>
                  <a:gd name="T18" fmla="*/ 36 w 52"/>
                  <a:gd name="T19" fmla="*/ 43 h 56"/>
                  <a:gd name="T20" fmla="*/ 15 w 52"/>
                  <a:gd name="T21" fmla="*/ 43 h 56"/>
                  <a:gd name="T22" fmla="*/ 11 w 52"/>
                  <a:gd name="T23" fmla="*/ 54 h 56"/>
                  <a:gd name="T24" fmla="*/ 11 w 52"/>
                  <a:gd name="T25" fmla="*/ 55 h 56"/>
                  <a:gd name="T26" fmla="*/ 10 w 52"/>
                  <a:gd name="T27" fmla="*/ 56 h 56"/>
                  <a:gd name="T28" fmla="*/ 8 w 52"/>
                  <a:gd name="T29" fmla="*/ 56 h 56"/>
                  <a:gd name="T30" fmla="*/ 5 w 52"/>
                  <a:gd name="T31" fmla="*/ 56 h 56"/>
                  <a:gd name="T32" fmla="*/ 2 w 52"/>
                  <a:gd name="T33" fmla="*/ 56 h 56"/>
                  <a:gd name="T34" fmla="*/ 0 w 52"/>
                  <a:gd name="T35" fmla="*/ 56 h 56"/>
                  <a:gd name="T36" fmla="*/ 0 w 52"/>
                  <a:gd name="T37" fmla="*/ 54 h 56"/>
                  <a:gd name="T38" fmla="*/ 1 w 52"/>
                  <a:gd name="T39" fmla="*/ 52 h 56"/>
                  <a:gd name="T40" fmla="*/ 18 w 52"/>
                  <a:gd name="T41" fmla="*/ 2 h 56"/>
                  <a:gd name="T42" fmla="*/ 19 w 52"/>
                  <a:gd name="T43" fmla="*/ 1 h 56"/>
                  <a:gd name="T44" fmla="*/ 20 w 52"/>
                  <a:gd name="T45" fmla="*/ 0 h 56"/>
                  <a:gd name="T46" fmla="*/ 22 w 52"/>
                  <a:gd name="T47" fmla="*/ 0 h 56"/>
                  <a:gd name="T48" fmla="*/ 25 w 52"/>
                  <a:gd name="T49" fmla="*/ 0 h 56"/>
                  <a:gd name="T50" fmla="*/ 29 w 52"/>
                  <a:gd name="T51" fmla="*/ 0 h 56"/>
                  <a:gd name="T52" fmla="*/ 32 w 52"/>
                  <a:gd name="T53" fmla="*/ 0 h 56"/>
                  <a:gd name="T54" fmla="*/ 33 w 52"/>
                  <a:gd name="T55" fmla="*/ 1 h 56"/>
                  <a:gd name="T56" fmla="*/ 34 w 52"/>
                  <a:gd name="T57" fmla="*/ 2 h 56"/>
                  <a:gd name="T58" fmla="*/ 51 w 52"/>
                  <a:gd name="T59" fmla="*/ 52 h 56"/>
                  <a:gd name="T60" fmla="*/ 25 w 52"/>
                  <a:gd name="T61" fmla="*/ 11 h 56"/>
                  <a:gd name="T62" fmla="*/ 25 w 52"/>
                  <a:gd name="T63" fmla="*/ 11 h 56"/>
                  <a:gd name="T64" fmla="*/ 17 w 52"/>
                  <a:gd name="T65" fmla="*/ 35 h 56"/>
                  <a:gd name="T66" fmla="*/ 33 w 52"/>
                  <a:gd name="T67" fmla="*/ 35 h 56"/>
                  <a:gd name="T68" fmla="*/ 25 w 52"/>
                  <a:gd name="T69"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56">
                    <a:moveTo>
                      <a:pt x="51" y="52"/>
                    </a:moveTo>
                    <a:cubicBezTo>
                      <a:pt x="51" y="53"/>
                      <a:pt x="51" y="54"/>
                      <a:pt x="52" y="54"/>
                    </a:cubicBezTo>
                    <a:cubicBezTo>
                      <a:pt x="52" y="55"/>
                      <a:pt x="51" y="55"/>
                      <a:pt x="51" y="56"/>
                    </a:cubicBezTo>
                    <a:cubicBezTo>
                      <a:pt x="51" y="56"/>
                      <a:pt x="50" y="56"/>
                      <a:pt x="49" y="56"/>
                    </a:cubicBezTo>
                    <a:cubicBezTo>
                      <a:pt x="49" y="56"/>
                      <a:pt x="48" y="56"/>
                      <a:pt x="46" y="56"/>
                    </a:cubicBezTo>
                    <a:cubicBezTo>
                      <a:pt x="45" y="56"/>
                      <a:pt x="44" y="56"/>
                      <a:pt x="43" y="56"/>
                    </a:cubicBezTo>
                    <a:cubicBezTo>
                      <a:pt x="42" y="56"/>
                      <a:pt x="41" y="56"/>
                      <a:pt x="41" y="56"/>
                    </a:cubicBezTo>
                    <a:cubicBezTo>
                      <a:pt x="40" y="56"/>
                      <a:pt x="40" y="56"/>
                      <a:pt x="40" y="56"/>
                    </a:cubicBezTo>
                    <a:cubicBezTo>
                      <a:pt x="40" y="55"/>
                      <a:pt x="40" y="55"/>
                      <a:pt x="39" y="55"/>
                    </a:cubicBezTo>
                    <a:cubicBezTo>
                      <a:pt x="36" y="43"/>
                      <a:pt x="36" y="43"/>
                      <a:pt x="36" y="43"/>
                    </a:cubicBezTo>
                    <a:cubicBezTo>
                      <a:pt x="15" y="43"/>
                      <a:pt x="15" y="43"/>
                      <a:pt x="15" y="43"/>
                    </a:cubicBezTo>
                    <a:cubicBezTo>
                      <a:pt x="11" y="54"/>
                      <a:pt x="11" y="54"/>
                      <a:pt x="11" y="54"/>
                    </a:cubicBezTo>
                    <a:cubicBezTo>
                      <a:pt x="11" y="55"/>
                      <a:pt x="11" y="55"/>
                      <a:pt x="11" y="55"/>
                    </a:cubicBezTo>
                    <a:cubicBezTo>
                      <a:pt x="11" y="56"/>
                      <a:pt x="10" y="56"/>
                      <a:pt x="10" y="56"/>
                    </a:cubicBezTo>
                    <a:cubicBezTo>
                      <a:pt x="9" y="56"/>
                      <a:pt x="9" y="56"/>
                      <a:pt x="8" y="56"/>
                    </a:cubicBezTo>
                    <a:cubicBezTo>
                      <a:pt x="7" y="56"/>
                      <a:pt x="6" y="56"/>
                      <a:pt x="5" y="56"/>
                    </a:cubicBezTo>
                    <a:cubicBezTo>
                      <a:pt x="4" y="56"/>
                      <a:pt x="3" y="56"/>
                      <a:pt x="2" y="56"/>
                    </a:cubicBezTo>
                    <a:cubicBezTo>
                      <a:pt x="1" y="56"/>
                      <a:pt x="1" y="56"/>
                      <a:pt x="0" y="56"/>
                    </a:cubicBezTo>
                    <a:cubicBezTo>
                      <a:pt x="0" y="55"/>
                      <a:pt x="0" y="55"/>
                      <a:pt x="0" y="54"/>
                    </a:cubicBezTo>
                    <a:cubicBezTo>
                      <a:pt x="0" y="54"/>
                      <a:pt x="0" y="53"/>
                      <a:pt x="1" y="52"/>
                    </a:cubicBezTo>
                    <a:cubicBezTo>
                      <a:pt x="18" y="2"/>
                      <a:pt x="18" y="2"/>
                      <a:pt x="18" y="2"/>
                    </a:cubicBezTo>
                    <a:cubicBezTo>
                      <a:pt x="18" y="2"/>
                      <a:pt x="18" y="1"/>
                      <a:pt x="19" y="1"/>
                    </a:cubicBezTo>
                    <a:cubicBezTo>
                      <a:pt x="19" y="1"/>
                      <a:pt x="19" y="0"/>
                      <a:pt x="20" y="0"/>
                    </a:cubicBezTo>
                    <a:cubicBezTo>
                      <a:pt x="20" y="0"/>
                      <a:pt x="21" y="0"/>
                      <a:pt x="22" y="0"/>
                    </a:cubicBezTo>
                    <a:cubicBezTo>
                      <a:pt x="23" y="0"/>
                      <a:pt x="24" y="0"/>
                      <a:pt x="25" y="0"/>
                    </a:cubicBezTo>
                    <a:cubicBezTo>
                      <a:pt x="27" y="0"/>
                      <a:pt x="28" y="0"/>
                      <a:pt x="29" y="0"/>
                    </a:cubicBezTo>
                    <a:cubicBezTo>
                      <a:pt x="30" y="0"/>
                      <a:pt x="31" y="0"/>
                      <a:pt x="32" y="0"/>
                    </a:cubicBezTo>
                    <a:cubicBezTo>
                      <a:pt x="32" y="0"/>
                      <a:pt x="33" y="1"/>
                      <a:pt x="33" y="1"/>
                    </a:cubicBezTo>
                    <a:cubicBezTo>
                      <a:pt x="33" y="1"/>
                      <a:pt x="33" y="2"/>
                      <a:pt x="34" y="2"/>
                    </a:cubicBezTo>
                    <a:lnTo>
                      <a:pt x="51" y="52"/>
                    </a:lnTo>
                    <a:close/>
                    <a:moveTo>
                      <a:pt x="25" y="11"/>
                    </a:moveTo>
                    <a:cubicBezTo>
                      <a:pt x="25" y="11"/>
                      <a:pt x="25" y="11"/>
                      <a:pt x="25" y="11"/>
                    </a:cubicBezTo>
                    <a:cubicBezTo>
                      <a:pt x="17" y="35"/>
                      <a:pt x="17" y="35"/>
                      <a:pt x="17" y="35"/>
                    </a:cubicBezTo>
                    <a:cubicBezTo>
                      <a:pt x="33" y="35"/>
                      <a:pt x="33" y="35"/>
                      <a:pt x="33" y="35"/>
                    </a:cubicBezTo>
                    <a:lnTo>
                      <a:pt x="25" y="11"/>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4" name="Freeform 783">
                <a:extLst>
                  <a:ext uri="{FF2B5EF4-FFF2-40B4-BE49-F238E27FC236}">
                    <a16:creationId xmlns:a16="http://schemas.microsoft.com/office/drawing/2014/main" id="{E743D471-3FF0-47BD-BE4A-37E607436990}"/>
                  </a:ext>
                </a:extLst>
              </p:cNvPr>
              <p:cNvSpPr>
                <a:spLocks noEditPoints="1"/>
              </p:cNvSpPr>
              <p:nvPr userDrawn="1"/>
            </p:nvSpPr>
            <p:spPr bwMode="auto">
              <a:xfrm>
                <a:off x="6502" y="2081"/>
                <a:ext cx="23" cy="33"/>
              </a:xfrm>
              <a:custGeom>
                <a:avLst/>
                <a:gdLst>
                  <a:gd name="T0" fmla="*/ 30 w 30"/>
                  <a:gd name="T1" fmla="*/ 32 h 45"/>
                  <a:gd name="T2" fmla="*/ 29 w 30"/>
                  <a:gd name="T3" fmla="*/ 36 h 45"/>
                  <a:gd name="T4" fmla="*/ 28 w 30"/>
                  <a:gd name="T5" fmla="*/ 39 h 45"/>
                  <a:gd name="T6" fmla="*/ 25 w 30"/>
                  <a:gd name="T7" fmla="*/ 42 h 45"/>
                  <a:gd name="T8" fmla="*/ 22 w 30"/>
                  <a:gd name="T9" fmla="*/ 44 h 45"/>
                  <a:gd name="T10" fmla="*/ 18 w 30"/>
                  <a:gd name="T11" fmla="*/ 45 h 45"/>
                  <a:gd name="T12" fmla="*/ 14 w 30"/>
                  <a:gd name="T13" fmla="*/ 45 h 45"/>
                  <a:gd name="T14" fmla="*/ 2 w 30"/>
                  <a:gd name="T15" fmla="*/ 45 h 45"/>
                  <a:gd name="T16" fmla="*/ 0 w 30"/>
                  <a:gd name="T17" fmla="*/ 45 h 45"/>
                  <a:gd name="T18" fmla="*/ 0 w 30"/>
                  <a:gd name="T19" fmla="*/ 43 h 45"/>
                  <a:gd name="T20" fmla="*/ 0 w 30"/>
                  <a:gd name="T21" fmla="*/ 2 h 45"/>
                  <a:gd name="T22" fmla="*/ 0 w 30"/>
                  <a:gd name="T23" fmla="*/ 0 h 45"/>
                  <a:gd name="T24" fmla="*/ 2 w 30"/>
                  <a:gd name="T25" fmla="*/ 0 h 45"/>
                  <a:gd name="T26" fmla="*/ 12 w 30"/>
                  <a:gd name="T27" fmla="*/ 0 h 45"/>
                  <a:gd name="T28" fmla="*/ 19 w 30"/>
                  <a:gd name="T29" fmla="*/ 1 h 45"/>
                  <a:gd name="T30" fmla="*/ 23 w 30"/>
                  <a:gd name="T31" fmla="*/ 3 h 45"/>
                  <a:gd name="T32" fmla="*/ 26 w 30"/>
                  <a:gd name="T33" fmla="*/ 6 h 45"/>
                  <a:gd name="T34" fmla="*/ 27 w 30"/>
                  <a:gd name="T35" fmla="*/ 11 h 45"/>
                  <a:gd name="T36" fmla="*/ 26 w 30"/>
                  <a:gd name="T37" fmla="*/ 14 h 45"/>
                  <a:gd name="T38" fmla="*/ 25 w 30"/>
                  <a:gd name="T39" fmla="*/ 17 h 45"/>
                  <a:gd name="T40" fmla="*/ 23 w 30"/>
                  <a:gd name="T41" fmla="*/ 19 h 45"/>
                  <a:gd name="T42" fmla="*/ 21 w 30"/>
                  <a:gd name="T43" fmla="*/ 21 h 45"/>
                  <a:gd name="T44" fmla="*/ 24 w 30"/>
                  <a:gd name="T45" fmla="*/ 22 h 45"/>
                  <a:gd name="T46" fmla="*/ 27 w 30"/>
                  <a:gd name="T47" fmla="*/ 25 h 45"/>
                  <a:gd name="T48" fmla="*/ 29 w 30"/>
                  <a:gd name="T49" fmla="*/ 28 h 45"/>
                  <a:gd name="T50" fmla="*/ 30 w 30"/>
                  <a:gd name="T51" fmla="*/ 32 h 45"/>
                  <a:gd name="T52" fmla="*/ 20 w 30"/>
                  <a:gd name="T53" fmla="*/ 12 h 45"/>
                  <a:gd name="T54" fmla="*/ 20 w 30"/>
                  <a:gd name="T55" fmla="*/ 9 h 45"/>
                  <a:gd name="T56" fmla="*/ 19 w 30"/>
                  <a:gd name="T57" fmla="*/ 7 h 45"/>
                  <a:gd name="T58" fmla="*/ 16 w 30"/>
                  <a:gd name="T59" fmla="*/ 5 h 45"/>
                  <a:gd name="T60" fmla="*/ 12 w 30"/>
                  <a:gd name="T61" fmla="*/ 5 h 45"/>
                  <a:gd name="T62" fmla="*/ 6 w 30"/>
                  <a:gd name="T63" fmla="*/ 5 h 45"/>
                  <a:gd name="T64" fmla="*/ 6 w 30"/>
                  <a:gd name="T65" fmla="*/ 19 h 45"/>
                  <a:gd name="T66" fmla="*/ 13 w 30"/>
                  <a:gd name="T67" fmla="*/ 19 h 45"/>
                  <a:gd name="T68" fmla="*/ 16 w 30"/>
                  <a:gd name="T69" fmla="*/ 19 h 45"/>
                  <a:gd name="T70" fmla="*/ 19 w 30"/>
                  <a:gd name="T71" fmla="*/ 17 h 45"/>
                  <a:gd name="T72" fmla="*/ 20 w 30"/>
                  <a:gd name="T73" fmla="*/ 15 h 45"/>
                  <a:gd name="T74" fmla="*/ 20 w 30"/>
                  <a:gd name="T75" fmla="*/ 12 h 45"/>
                  <a:gd name="T76" fmla="*/ 23 w 30"/>
                  <a:gd name="T77" fmla="*/ 33 h 45"/>
                  <a:gd name="T78" fmla="*/ 23 w 30"/>
                  <a:gd name="T79" fmla="*/ 29 h 45"/>
                  <a:gd name="T80" fmla="*/ 21 w 30"/>
                  <a:gd name="T81" fmla="*/ 26 h 45"/>
                  <a:gd name="T82" fmla="*/ 18 w 30"/>
                  <a:gd name="T83" fmla="*/ 25 h 45"/>
                  <a:gd name="T84" fmla="*/ 13 w 30"/>
                  <a:gd name="T85" fmla="*/ 24 h 45"/>
                  <a:gd name="T86" fmla="*/ 6 w 30"/>
                  <a:gd name="T87" fmla="*/ 24 h 45"/>
                  <a:gd name="T88" fmla="*/ 6 w 30"/>
                  <a:gd name="T89" fmla="*/ 40 h 45"/>
                  <a:gd name="T90" fmla="*/ 14 w 30"/>
                  <a:gd name="T91" fmla="*/ 40 h 45"/>
                  <a:gd name="T92" fmla="*/ 18 w 30"/>
                  <a:gd name="T93" fmla="*/ 40 h 45"/>
                  <a:gd name="T94" fmla="*/ 21 w 30"/>
                  <a:gd name="T95" fmla="*/ 38 h 45"/>
                  <a:gd name="T96" fmla="*/ 23 w 30"/>
                  <a:gd name="T97" fmla="*/ 36 h 45"/>
                  <a:gd name="T98" fmla="*/ 23 w 30"/>
                  <a:gd name="T99"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45">
                    <a:moveTo>
                      <a:pt x="30" y="32"/>
                    </a:moveTo>
                    <a:cubicBezTo>
                      <a:pt x="30" y="34"/>
                      <a:pt x="29" y="35"/>
                      <a:pt x="29" y="36"/>
                    </a:cubicBezTo>
                    <a:cubicBezTo>
                      <a:pt x="29" y="37"/>
                      <a:pt x="28" y="38"/>
                      <a:pt x="28" y="39"/>
                    </a:cubicBezTo>
                    <a:cubicBezTo>
                      <a:pt x="27" y="40"/>
                      <a:pt x="26" y="41"/>
                      <a:pt x="25" y="42"/>
                    </a:cubicBezTo>
                    <a:cubicBezTo>
                      <a:pt x="24" y="43"/>
                      <a:pt x="23" y="43"/>
                      <a:pt x="22" y="44"/>
                    </a:cubicBezTo>
                    <a:cubicBezTo>
                      <a:pt x="21" y="44"/>
                      <a:pt x="20" y="45"/>
                      <a:pt x="18" y="45"/>
                    </a:cubicBezTo>
                    <a:cubicBezTo>
                      <a:pt x="17" y="45"/>
                      <a:pt x="15" y="45"/>
                      <a:pt x="14" y="45"/>
                    </a:cubicBezTo>
                    <a:cubicBezTo>
                      <a:pt x="2" y="45"/>
                      <a:pt x="2" y="45"/>
                      <a:pt x="2" y="45"/>
                    </a:cubicBezTo>
                    <a:cubicBezTo>
                      <a:pt x="1" y="45"/>
                      <a:pt x="1" y="45"/>
                      <a:pt x="0" y="45"/>
                    </a:cubicBezTo>
                    <a:cubicBezTo>
                      <a:pt x="0" y="44"/>
                      <a:pt x="0" y="44"/>
                      <a:pt x="0" y="43"/>
                    </a:cubicBezTo>
                    <a:cubicBezTo>
                      <a:pt x="0" y="2"/>
                      <a:pt x="0" y="2"/>
                      <a:pt x="0" y="2"/>
                    </a:cubicBezTo>
                    <a:cubicBezTo>
                      <a:pt x="0" y="1"/>
                      <a:pt x="0" y="1"/>
                      <a:pt x="0" y="0"/>
                    </a:cubicBezTo>
                    <a:cubicBezTo>
                      <a:pt x="1" y="0"/>
                      <a:pt x="1" y="0"/>
                      <a:pt x="2" y="0"/>
                    </a:cubicBezTo>
                    <a:cubicBezTo>
                      <a:pt x="12" y="0"/>
                      <a:pt x="12" y="0"/>
                      <a:pt x="12" y="0"/>
                    </a:cubicBezTo>
                    <a:cubicBezTo>
                      <a:pt x="15" y="0"/>
                      <a:pt x="17" y="0"/>
                      <a:pt x="19" y="1"/>
                    </a:cubicBezTo>
                    <a:cubicBezTo>
                      <a:pt x="21" y="1"/>
                      <a:pt x="22" y="2"/>
                      <a:pt x="23" y="3"/>
                    </a:cubicBezTo>
                    <a:cubicBezTo>
                      <a:pt x="24" y="4"/>
                      <a:pt x="25" y="5"/>
                      <a:pt x="26" y="6"/>
                    </a:cubicBezTo>
                    <a:cubicBezTo>
                      <a:pt x="26" y="8"/>
                      <a:pt x="27" y="9"/>
                      <a:pt x="27" y="11"/>
                    </a:cubicBezTo>
                    <a:cubicBezTo>
                      <a:pt x="27" y="12"/>
                      <a:pt x="27" y="13"/>
                      <a:pt x="26" y="14"/>
                    </a:cubicBezTo>
                    <a:cubicBezTo>
                      <a:pt x="26" y="15"/>
                      <a:pt x="26" y="16"/>
                      <a:pt x="25" y="17"/>
                    </a:cubicBezTo>
                    <a:cubicBezTo>
                      <a:pt x="25" y="18"/>
                      <a:pt x="24" y="19"/>
                      <a:pt x="23" y="19"/>
                    </a:cubicBezTo>
                    <a:cubicBezTo>
                      <a:pt x="23" y="20"/>
                      <a:pt x="22" y="21"/>
                      <a:pt x="21" y="21"/>
                    </a:cubicBezTo>
                    <a:cubicBezTo>
                      <a:pt x="22" y="21"/>
                      <a:pt x="23" y="22"/>
                      <a:pt x="24" y="22"/>
                    </a:cubicBezTo>
                    <a:cubicBezTo>
                      <a:pt x="25" y="23"/>
                      <a:pt x="26" y="24"/>
                      <a:pt x="27" y="25"/>
                    </a:cubicBezTo>
                    <a:cubicBezTo>
                      <a:pt x="28" y="26"/>
                      <a:pt x="28" y="27"/>
                      <a:pt x="29" y="28"/>
                    </a:cubicBezTo>
                    <a:cubicBezTo>
                      <a:pt x="29" y="29"/>
                      <a:pt x="30" y="31"/>
                      <a:pt x="30" y="32"/>
                    </a:cubicBezTo>
                    <a:close/>
                    <a:moveTo>
                      <a:pt x="20" y="12"/>
                    </a:moveTo>
                    <a:cubicBezTo>
                      <a:pt x="20" y="11"/>
                      <a:pt x="20" y="10"/>
                      <a:pt x="20" y="9"/>
                    </a:cubicBezTo>
                    <a:cubicBezTo>
                      <a:pt x="20" y="8"/>
                      <a:pt x="19" y="7"/>
                      <a:pt x="19" y="7"/>
                    </a:cubicBezTo>
                    <a:cubicBezTo>
                      <a:pt x="18" y="6"/>
                      <a:pt x="17" y="6"/>
                      <a:pt x="16" y="5"/>
                    </a:cubicBezTo>
                    <a:cubicBezTo>
                      <a:pt x="15" y="5"/>
                      <a:pt x="14" y="5"/>
                      <a:pt x="12" y="5"/>
                    </a:cubicBezTo>
                    <a:cubicBezTo>
                      <a:pt x="6" y="5"/>
                      <a:pt x="6" y="5"/>
                      <a:pt x="6" y="5"/>
                    </a:cubicBezTo>
                    <a:cubicBezTo>
                      <a:pt x="6" y="19"/>
                      <a:pt x="6" y="19"/>
                      <a:pt x="6" y="19"/>
                    </a:cubicBezTo>
                    <a:cubicBezTo>
                      <a:pt x="13" y="19"/>
                      <a:pt x="13" y="19"/>
                      <a:pt x="13" y="19"/>
                    </a:cubicBezTo>
                    <a:cubicBezTo>
                      <a:pt x="14" y="19"/>
                      <a:pt x="15" y="19"/>
                      <a:pt x="16" y="19"/>
                    </a:cubicBezTo>
                    <a:cubicBezTo>
                      <a:pt x="17" y="18"/>
                      <a:pt x="18" y="18"/>
                      <a:pt x="19" y="17"/>
                    </a:cubicBezTo>
                    <a:cubicBezTo>
                      <a:pt x="19" y="16"/>
                      <a:pt x="20" y="16"/>
                      <a:pt x="20" y="15"/>
                    </a:cubicBezTo>
                    <a:cubicBezTo>
                      <a:pt x="20" y="14"/>
                      <a:pt x="20" y="13"/>
                      <a:pt x="20" y="12"/>
                    </a:cubicBezTo>
                    <a:close/>
                    <a:moveTo>
                      <a:pt x="23" y="33"/>
                    </a:moveTo>
                    <a:cubicBezTo>
                      <a:pt x="23" y="31"/>
                      <a:pt x="23" y="30"/>
                      <a:pt x="23" y="29"/>
                    </a:cubicBezTo>
                    <a:cubicBezTo>
                      <a:pt x="22" y="28"/>
                      <a:pt x="22" y="27"/>
                      <a:pt x="21" y="26"/>
                    </a:cubicBezTo>
                    <a:cubicBezTo>
                      <a:pt x="20" y="26"/>
                      <a:pt x="19" y="25"/>
                      <a:pt x="18" y="25"/>
                    </a:cubicBezTo>
                    <a:cubicBezTo>
                      <a:pt x="16" y="24"/>
                      <a:pt x="15" y="24"/>
                      <a:pt x="13" y="24"/>
                    </a:cubicBezTo>
                    <a:cubicBezTo>
                      <a:pt x="6" y="24"/>
                      <a:pt x="6" y="24"/>
                      <a:pt x="6" y="24"/>
                    </a:cubicBezTo>
                    <a:cubicBezTo>
                      <a:pt x="6" y="40"/>
                      <a:pt x="6" y="40"/>
                      <a:pt x="6" y="40"/>
                    </a:cubicBezTo>
                    <a:cubicBezTo>
                      <a:pt x="14" y="40"/>
                      <a:pt x="14" y="40"/>
                      <a:pt x="14" y="40"/>
                    </a:cubicBezTo>
                    <a:cubicBezTo>
                      <a:pt x="16" y="40"/>
                      <a:pt x="17" y="40"/>
                      <a:pt x="18" y="40"/>
                    </a:cubicBezTo>
                    <a:cubicBezTo>
                      <a:pt x="19" y="39"/>
                      <a:pt x="20" y="39"/>
                      <a:pt x="21" y="38"/>
                    </a:cubicBezTo>
                    <a:cubicBezTo>
                      <a:pt x="22" y="38"/>
                      <a:pt x="22" y="37"/>
                      <a:pt x="23" y="36"/>
                    </a:cubicBezTo>
                    <a:cubicBezTo>
                      <a:pt x="23" y="35"/>
                      <a:pt x="23" y="34"/>
                      <a:pt x="23"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5" name="Freeform 784">
                <a:extLst>
                  <a:ext uri="{FF2B5EF4-FFF2-40B4-BE49-F238E27FC236}">
                    <a16:creationId xmlns:a16="http://schemas.microsoft.com/office/drawing/2014/main" id="{10B3BF13-CBDD-4C90-B0CF-555D385ABE57}"/>
                  </a:ext>
                </a:extLst>
              </p:cNvPr>
              <p:cNvSpPr>
                <a:spLocks/>
              </p:cNvSpPr>
              <p:nvPr userDrawn="1"/>
            </p:nvSpPr>
            <p:spPr bwMode="auto">
              <a:xfrm>
                <a:off x="6531" y="2081"/>
                <a:ext cx="19" cy="33"/>
              </a:xfrm>
              <a:custGeom>
                <a:avLst/>
                <a:gdLst>
                  <a:gd name="T0" fmla="*/ 25 w 25"/>
                  <a:gd name="T1" fmla="*/ 43 h 45"/>
                  <a:gd name="T2" fmla="*/ 25 w 25"/>
                  <a:gd name="T3" fmla="*/ 44 h 45"/>
                  <a:gd name="T4" fmla="*/ 25 w 25"/>
                  <a:gd name="T5" fmla="*/ 45 h 45"/>
                  <a:gd name="T6" fmla="*/ 24 w 25"/>
                  <a:gd name="T7" fmla="*/ 45 h 45"/>
                  <a:gd name="T8" fmla="*/ 24 w 25"/>
                  <a:gd name="T9" fmla="*/ 45 h 45"/>
                  <a:gd name="T10" fmla="*/ 2 w 25"/>
                  <a:gd name="T11" fmla="*/ 45 h 45"/>
                  <a:gd name="T12" fmla="*/ 0 w 25"/>
                  <a:gd name="T13" fmla="*/ 45 h 45"/>
                  <a:gd name="T14" fmla="*/ 0 w 25"/>
                  <a:gd name="T15" fmla="*/ 43 h 45"/>
                  <a:gd name="T16" fmla="*/ 0 w 25"/>
                  <a:gd name="T17" fmla="*/ 2 h 45"/>
                  <a:gd name="T18" fmla="*/ 0 w 25"/>
                  <a:gd name="T19" fmla="*/ 0 h 45"/>
                  <a:gd name="T20" fmla="*/ 2 w 25"/>
                  <a:gd name="T21" fmla="*/ 0 h 45"/>
                  <a:gd name="T22" fmla="*/ 24 w 25"/>
                  <a:gd name="T23" fmla="*/ 0 h 45"/>
                  <a:gd name="T24" fmla="*/ 24 w 25"/>
                  <a:gd name="T25" fmla="*/ 0 h 45"/>
                  <a:gd name="T26" fmla="*/ 24 w 25"/>
                  <a:gd name="T27" fmla="*/ 0 h 45"/>
                  <a:gd name="T28" fmla="*/ 25 w 25"/>
                  <a:gd name="T29" fmla="*/ 1 h 45"/>
                  <a:gd name="T30" fmla="*/ 25 w 25"/>
                  <a:gd name="T31" fmla="*/ 2 h 45"/>
                  <a:gd name="T32" fmla="*/ 25 w 25"/>
                  <a:gd name="T33" fmla="*/ 3 h 45"/>
                  <a:gd name="T34" fmla="*/ 24 w 25"/>
                  <a:gd name="T35" fmla="*/ 4 h 45"/>
                  <a:gd name="T36" fmla="*/ 24 w 25"/>
                  <a:gd name="T37" fmla="*/ 5 h 45"/>
                  <a:gd name="T38" fmla="*/ 24 w 25"/>
                  <a:gd name="T39" fmla="*/ 5 h 45"/>
                  <a:gd name="T40" fmla="*/ 6 w 25"/>
                  <a:gd name="T41" fmla="*/ 5 h 45"/>
                  <a:gd name="T42" fmla="*/ 6 w 25"/>
                  <a:gd name="T43" fmla="*/ 19 h 45"/>
                  <a:gd name="T44" fmla="*/ 21 w 25"/>
                  <a:gd name="T45" fmla="*/ 19 h 45"/>
                  <a:gd name="T46" fmla="*/ 22 w 25"/>
                  <a:gd name="T47" fmla="*/ 19 h 45"/>
                  <a:gd name="T48" fmla="*/ 22 w 25"/>
                  <a:gd name="T49" fmla="*/ 20 h 45"/>
                  <a:gd name="T50" fmla="*/ 22 w 25"/>
                  <a:gd name="T51" fmla="*/ 20 h 45"/>
                  <a:gd name="T52" fmla="*/ 22 w 25"/>
                  <a:gd name="T53" fmla="*/ 22 h 45"/>
                  <a:gd name="T54" fmla="*/ 22 w 25"/>
                  <a:gd name="T55" fmla="*/ 23 h 45"/>
                  <a:gd name="T56" fmla="*/ 22 w 25"/>
                  <a:gd name="T57" fmla="*/ 23 h 45"/>
                  <a:gd name="T58" fmla="*/ 22 w 25"/>
                  <a:gd name="T59" fmla="*/ 24 h 45"/>
                  <a:gd name="T60" fmla="*/ 21 w 25"/>
                  <a:gd name="T61" fmla="*/ 24 h 45"/>
                  <a:gd name="T62" fmla="*/ 6 w 25"/>
                  <a:gd name="T63" fmla="*/ 24 h 45"/>
                  <a:gd name="T64" fmla="*/ 6 w 25"/>
                  <a:gd name="T65" fmla="*/ 40 h 45"/>
                  <a:gd name="T66" fmla="*/ 24 w 25"/>
                  <a:gd name="T67" fmla="*/ 40 h 45"/>
                  <a:gd name="T68" fmla="*/ 24 w 25"/>
                  <a:gd name="T69" fmla="*/ 40 h 45"/>
                  <a:gd name="T70" fmla="*/ 25 w 25"/>
                  <a:gd name="T71" fmla="*/ 41 h 45"/>
                  <a:gd name="T72" fmla="*/ 25 w 25"/>
                  <a:gd name="T73" fmla="*/ 42 h 45"/>
                  <a:gd name="T74" fmla="*/ 25 w 25"/>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5">
                    <a:moveTo>
                      <a:pt x="25" y="43"/>
                    </a:moveTo>
                    <a:cubicBezTo>
                      <a:pt x="25" y="43"/>
                      <a:pt x="25" y="44"/>
                      <a:pt x="25" y="44"/>
                    </a:cubicBezTo>
                    <a:cubicBezTo>
                      <a:pt x="25" y="44"/>
                      <a:pt x="25" y="44"/>
                      <a:pt x="25" y="45"/>
                    </a:cubicBezTo>
                    <a:cubicBezTo>
                      <a:pt x="25" y="45"/>
                      <a:pt x="25" y="45"/>
                      <a:pt x="24" y="45"/>
                    </a:cubicBezTo>
                    <a:cubicBezTo>
                      <a:pt x="24" y="45"/>
                      <a:pt x="24" y="45"/>
                      <a:pt x="24" y="45"/>
                    </a:cubicBezTo>
                    <a:cubicBezTo>
                      <a:pt x="2" y="45"/>
                      <a:pt x="2" y="45"/>
                      <a:pt x="2" y="45"/>
                    </a:cubicBezTo>
                    <a:cubicBezTo>
                      <a:pt x="1" y="45"/>
                      <a:pt x="1" y="45"/>
                      <a:pt x="0" y="45"/>
                    </a:cubicBezTo>
                    <a:cubicBezTo>
                      <a:pt x="0" y="44"/>
                      <a:pt x="0" y="44"/>
                      <a:pt x="0" y="43"/>
                    </a:cubicBezTo>
                    <a:cubicBezTo>
                      <a:pt x="0" y="2"/>
                      <a:pt x="0" y="2"/>
                      <a:pt x="0" y="2"/>
                    </a:cubicBezTo>
                    <a:cubicBezTo>
                      <a:pt x="0" y="1"/>
                      <a:pt x="0" y="1"/>
                      <a:pt x="0" y="0"/>
                    </a:cubicBezTo>
                    <a:cubicBezTo>
                      <a:pt x="1" y="0"/>
                      <a:pt x="1" y="0"/>
                      <a:pt x="2" y="0"/>
                    </a:cubicBezTo>
                    <a:cubicBezTo>
                      <a:pt x="24" y="0"/>
                      <a:pt x="24" y="0"/>
                      <a:pt x="24" y="0"/>
                    </a:cubicBezTo>
                    <a:cubicBezTo>
                      <a:pt x="24" y="0"/>
                      <a:pt x="24" y="0"/>
                      <a:pt x="24" y="0"/>
                    </a:cubicBezTo>
                    <a:cubicBezTo>
                      <a:pt x="24" y="0"/>
                      <a:pt x="24" y="0"/>
                      <a:pt x="24" y="0"/>
                    </a:cubicBezTo>
                    <a:cubicBezTo>
                      <a:pt x="25" y="1"/>
                      <a:pt x="25" y="1"/>
                      <a:pt x="25" y="1"/>
                    </a:cubicBezTo>
                    <a:cubicBezTo>
                      <a:pt x="25" y="1"/>
                      <a:pt x="25" y="2"/>
                      <a:pt x="25" y="2"/>
                    </a:cubicBezTo>
                    <a:cubicBezTo>
                      <a:pt x="25" y="3"/>
                      <a:pt x="25" y="3"/>
                      <a:pt x="25" y="3"/>
                    </a:cubicBezTo>
                    <a:cubicBezTo>
                      <a:pt x="25" y="4"/>
                      <a:pt x="25" y="4"/>
                      <a:pt x="24" y="4"/>
                    </a:cubicBezTo>
                    <a:cubicBezTo>
                      <a:pt x="24" y="4"/>
                      <a:pt x="24" y="5"/>
                      <a:pt x="24" y="5"/>
                    </a:cubicBezTo>
                    <a:cubicBezTo>
                      <a:pt x="24" y="5"/>
                      <a:pt x="24" y="5"/>
                      <a:pt x="24" y="5"/>
                    </a:cubicBezTo>
                    <a:cubicBezTo>
                      <a:pt x="6" y="5"/>
                      <a:pt x="6" y="5"/>
                      <a:pt x="6" y="5"/>
                    </a:cubicBezTo>
                    <a:cubicBezTo>
                      <a:pt x="6" y="19"/>
                      <a:pt x="6" y="19"/>
                      <a:pt x="6" y="19"/>
                    </a:cubicBezTo>
                    <a:cubicBezTo>
                      <a:pt x="21" y="19"/>
                      <a:pt x="21" y="19"/>
                      <a:pt x="21" y="19"/>
                    </a:cubicBezTo>
                    <a:cubicBezTo>
                      <a:pt x="21" y="19"/>
                      <a:pt x="21" y="19"/>
                      <a:pt x="22" y="19"/>
                    </a:cubicBezTo>
                    <a:cubicBezTo>
                      <a:pt x="22" y="19"/>
                      <a:pt x="22" y="19"/>
                      <a:pt x="22" y="20"/>
                    </a:cubicBezTo>
                    <a:cubicBezTo>
                      <a:pt x="22" y="20"/>
                      <a:pt x="22" y="20"/>
                      <a:pt x="22" y="20"/>
                    </a:cubicBezTo>
                    <a:cubicBezTo>
                      <a:pt x="22" y="21"/>
                      <a:pt x="22" y="21"/>
                      <a:pt x="22" y="22"/>
                    </a:cubicBezTo>
                    <a:cubicBezTo>
                      <a:pt x="22" y="22"/>
                      <a:pt x="22" y="22"/>
                      <a:pt x="22" y="23"/>
                    </a:cubicBezTo>
                    <a:cubicBezTo>
                      <a:pt x="22" y="23"/>
                      <a:pt x="22" y="23"/>
                      <a:pt x="22" y="23"/>
                    </a:cubicBezTo>
                    <a:cubicBezTo>
                      <a:pt x="22" y="24"/>
                      <a:pt x="22" y="24"/>
                      <a:pt x="22" y="24"/>
                    </a:cubicBezTo>
                    <a:cubicBezTo>
                      <a:pt x="21" y="24"/>
                      <a:pt x="21" y="24"/>
                      <a:pt x="21" y="24"/>
                    </a:cubicBezTo>
                    <a:cubicBezTo>
                      <a:pt x="6" y="24"/>
                      <a:pt x="6" y="24"/>
                      <a:pt x="6" y="24"/>
                    </a:cubicBezTo>
                    <a:cubicBezTo>
                      <a:pt x="6" y="40"/>
                      <a:pt x="6" y="40"/>
                      <a:pt x="6" y="40"/>
                    </a:cubicBezTo>
                    <a:cubicBezTo>
                      <a:pt x="24" y="40"/>
                      <a:pt x="24" y="40"/>
                      <a:pt x="24" y="40"/>
                    </a:cubicBezTo>
                    <a:cubicBezTo>
                      <a:pt x="24" y="40"/>
                      <a:pt x="24" y="40"/>
                      <a:pt x="24" y="40"/>
                    </a:cubicBezTo>
                    <a:cubicBezTo>
                      <a:pt x="25" y="40"/>
                      <a:pt x="25" y="41"/>
                      <a:pt x="25" y="41"/>
                    </a:cubicBezTo>
                    <a:cubicBezTo>
                      <a:pt x="25" y="41"/>
                      <a:pt x="25" y="41"/>
                      <a:pt x="25" y="42"/>
                    </a:cubicBezTo>
                    <a:cubicBezTo>
                      <a:pt x="25" y="42"/>
                      <a:pt x="25" y="42"/>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6" name="Freeform 785">
                <a:extLst>
                  <a:ext uri="{FF2B5EF4-FFF2-40B4-BE49-F238E27FC236}">
                    <a16:creationId xmlns:a16="http://schemas.microsoft.com/office/drawing/2014/main" id="{5A05F388-D54B-4248-93A3-FEEB02CE341A}"/>
                  </a:ext>
                </a:extLst>
              </p:cNvPr>
              <p:cNvSpPr>
                <a:spLocks/>
              </p:cNvSpPr>
              <p:nvPr userDrawn="1"/>
            </p:nvSpPr>
            <p:spPr bwMode="auto">
              <a:xfrm>
                <a:off x="6558" y="2081"/>
                <a:ext cx="18" cy="33"/>
              </a:xfrm>
              <a:custGeom>
                <a:avLst/>
                <a:gdLst>
                  <a:gd name="T0" fmla="*/ 24 w 24"/>
                  <a:gd name="T1" fmla="*/ 43 h 45"/>
                  <a:gd name="T2" fmla="*/ 23 w 24"/>
                  <a:gd name="T3" fmla="*/ 44 h 45"/>
                  <a:gd name="T4" fmla="*/ 23 w 24"/>
                  <a:gd name="T5" fmla="*/ 45 h 45"/>
                  <a:gd name="T6" fmla="*/ 23 w 24"/>
                  <a:gd name="T7" fmla="*/ 45 h 45"/>
                  <a:gd name="T8" fmla="*/ 22 w 24"/>
                  <a:gd name="T9" fmla="*/ 45 h 45"/>
                  <a:gd name="T10" fmla="*/ 2 w 24"/>
                  <a:gd name="T11" fmla="*/ 45 h 45"/>
                  <a:gd name="T12" fmla="*/ 1 w 24"/>
                  <a:gd name="T13" fmla="*/ 45 h 45"/>
                  <a:gd name="T14" fmla="*/ 0 w 24"/>
                  <a:gd name="T15" fmla="*/ 43 h 45"/>
                  <a:gd name="T16" fmla="*/ 0 w 24"/>
                  <a:gd name="T17" fmla="*/ 1 h 45"/>
                  <a:gd name="T18" fmla="*/ 0 w 24"/>
                  <a:gd name="T19" fmla="*/ 0 h 45"/>
                  <a:gd name="T20" fmla="*/ 1 w 24"/>
                  <a:gd name="T21" fmla="*/ 0 h 45"/>
                  <a:gd name="T22" fmla="*/ 2 w 24"/>
                  <a:gd name="T23" fmla="*/ 0 h 45"/>
                  <a:gd name="T24" fmla="*/ 3 w 24"/>
                  <a:gd name="T25" fmla="*/ 0 h 45"/>
                  <a:gd name="T26" fmla="*/ 4 w 24"/>
                  <a:gd name="T27" fmla="*/ 0 h 45"/>
                  <a:gd name="T28" fmla="*/ 5 w 24"/>
                  <a:gd name="T29" fmla="*/ 0 h 45"/>
                  <a:gd name="T30" fmla="*/ 6 w 24"/>
                  <a:gd name="T31" fmla="*/ 0 h 45"/>
                  <a:gd name="T32" fmla="*/ 6 w 24"/>
                  <a:gd name="T33" fmla="*/ 1 h 45"/>
                  <a:gd name="T34" fmla="*/ 6 w 24"/>
                  <a:gd name="T35" fmla="*/ 40 h 45"/>
                  <a:gd name="T36" fmla="*/ 22 w 24"/>
                  <a:gd name="T37" fmla="*/ 40 h 45"/>
                  <a:gd name="T38" fmla="*/ 23 w 24"/>
                  <a:gd name="T39" fmla="*/ 40 h 45"/>
                  <a:gd name="T40" fmla="*/ 23 w 24"/>
                  <a:gd name="T41" fmla="*/ 41 h 45"/>
                  <a:gd name="T42" fmla="*/ 23 w 24"/>
                  <a:gd name="T43" fmla="*/ 41 h 45"/>
                  <a:gd name="T44" fmla="*/ 24 w 24"/>
                  <a:gd name="T4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5">
                    <a:moveTo>
                      <a:pt x="24" y="43"/>
                    </a:moveTo>
                    <a:cubicBezTo>
                      <a:pt x="24" y="43"/>
                      <a:pt x="24" y="43"/>
                      <a:pt x="23" y="44"/>
                    </a:cubicBezTo>
                    <a:cubicBezTo>
                      <a:pt x="23" y="44"/>
                      <a:pt x="23" y="44"/>
                      <a:pt x="23" y="45"/>
                    </a:cubicBezTo>
                    <a:cubicBezTo>
                      <a:pt x="23" y="45"/>
                      <a:pt x="23" y="45"/>
                      <a:pt x="23" y="45"/>
                    </a:cubicBezTo>
                    <a:cubicBezTo>
                      <a:pt x="23" y="45"/>
                      <a:pt x="23" y="45"/>
                      <a:pt x="22" y="45"/>
                    </a:cubicBezTo>
                    <a:cubicBezTo>
                      <a:pt x="2" y="45"/>
                      <a:pt x="2" y="45"/>
                      <a:pt x="2" y="45"/>
                    </a:cubicBezTo>
                    <a:cubicBezTo>
                      <a:pt x="2" y="45"/>
                      <a:pt x="1" y="45"/>
                      <a:pt x="1" y="45"/>
                    </a:cubicBezTo>
                    <a:cubicBezTo>
                      <a:pt x="0" y="44"/>
                      <a:pt x="0" y="44"/>
                      <a:pt x="0" y="43"/>
                    </a:cubicBezTo>
                    <a:cubicBezTo>
                      <a:pt x="0" y="1"/>
                      <a:pt x="0" y="1"/>
                      <a:pt x="0" y="1"/>
                    </a:cubicBezTo>
                    <a:cubicBezTo>
                      <a:pt x="0" y="0"/>
                      <a:pt x="0" y="0"/>
                      <a:pt x="0" y="0"/>
                    </a:cubicBezTo>
                    <a:cubicBezTo>
                      <a:pt x="0" y="0"/>
                      <a:pt x="0" y="0"/>
                      <a:pt x="1" y="0"/>
                    </a:cubicBezTo>
                    <a:cubicBezTo>
                      <a:pt x="1" y="0"/>
                      <a:pt x="1" y="0"/>
                      <a:pt x="2" y="0"/>
                    </a:cubicBezTo>
                    <a:cubicBezTo>
                      <a:pt x="2" y="0"/>
                      <a:pt x="2" y="0"/>
                      <a:pt x="3" y="0"/>
                    </a:cubicBezTo>
                    <a:cubicBezTo>
                      <a:pt x="4" y="0"/>
                      <a:pt x="4" y="0"/>
                      <a:pt x="4" y="0"/>
                    </a:cubicBezTo>
                    <a:cubicBezTo>
                      <a:pt x="5" y="0"/>
                      <a:pt x="5" y="0"/>
                      <a:pt x="5" y="0"/>
                    </a:cubicBezTo>
                    <a:cubicBezTo>
                      <a:pt x="6" y="0"/>
                      <a:pt x="6" y="0"/>
                      <a:pt x="6" y="0"/>
                    </a:cubicBezTo>
                    <a:cubicBezTo>
                      <a:pt x="6" y="0"/>
                      <a:pt x="6" y="0"/>
                      <a:pt x="6" y="1"/>
                    </a:cubicBezTo>
                    <a:cubicBezTo>
                      <a:pt x="6" y="40"/>
                      <a:pt x="6" y="40"/>
                      <a:pt x="6" y="40"/>
                    </a:cubicBezTo>
                    <a:cubicBezTo>
                      <a:pt x="22" y="40"/>
                      <a:pt x="22" y="40"/>
                      <a:pt x="22" y="40"/>
                    </a:cubicBezTo>
                    <a:cubicBezTo>
                      <a:pt x="23" y="40"/>
                      <a:pt x="23" y="40"/>
                      <a:pt x="23" y="40"/>
                    </a:cubicBezTo>
                    <a:cubicBezTo>
                      <a:pt x="23" y="40"/>
                      <a:pt x="23" y="40"/>
                      <a:pt x="23" y="41"/>
                    </a:cubicBezTo>
                    <a:cubicBezTo>
                      <a:pt x="23" y="41"/>
                      <a:pt x="23" y="41"/>
                      <a:pt x="23" y="41"/>
                    </a:cubicBezTo>
                    <a:cubicBezTo>
                      <a:pt x="24" y="42"/>
                      <a:pt x="24" y="42"/>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7" name="Freeform 786">
                <a:extLst>
                  <a:ext uri="{FF2B5EF4-FFF2-40B4-BE49-F238E27FC236}">
                    <a16:creationId xmlns:a16="http://schemas.microsoft.com/office/drawing/2014/main" id="{0C575F3E-4DFA-4D2F-B637-1A65E9C5CC2B}"/>
                  </a:ext>
                </a:extLst>
              </p:cNvPr>
              <p:cNvSpPr>
                <a:spLocks noEditPoints="1"/>
              </p:cNvSpPr>
              <p:nvPr userDrawn="1"/>
            </p:nvSpPr>
            <p:spPr bwMode="auto">
              <a:xfrm>
                <a:off x="6577" y="2081"/>
                <a:ext cx="30" cy="33"/>
              </a:xfrm>
              <a:custGeom>
                <a:avLst/>
                <a:gdLst>
                  <a:gd name="T0" fmla="*/ 39 w 40"/>
                  <a:gd name="T1" fmla="*/ 43 h 45"/>
                  <a:gd name="T2" fmla="*/ 40 w 40"/>
                  <a:gd name="T3" fmla="*/ 44 h 45"/>
                  <a:gd name="T4" fmla="*/ 39 w 40"/>
                  <a:gd name="T5" fmla="*/ 45 h 45"/>
                  <a:gd name="T6" fmla="*/ 38 w 40"/>
                  <a:gd name="T7" fmla="*/ 45 h 45"/>
                  <a:gd name="T8" fmla="*/ 37 w 40"/>
                  <a:gd name="T9" fmla="*/ 45 h 45"/>
                  <a:gd name="T10" fmla="*/ 35 w 40"/>
                  <a:gd name="T11" fmla="*/ 45 h 45"/>
                  <a:gd name="T12" fmla="*/ 34 w 40"/>
                  <a:gd name="T13" fmla="*/ 45 h 45"/>
                  <a:gd name="T14" fmla="*/ 33 w 40"/>
                  <a:gd name="T15" fmla="*/ 45 h 45"/>
                  <a:gd name="T16" fmla="*/ 33 w 40"/>
                  <a:gd name="T17" fmla="*/ 44 h 45"/>
                  <a:gd name="T18" fmla="*/ 29 w 40"/>
                  <a:gd name="T19" fmla="*/ 33 h 45"/>
                  <a:gd name="T20" fmla="*/ 10 w 40"/>
                  <a:gd name="T21" fmla="*/ 33 h 45"/>
                  <a:gd name="T22" fmla="*/ 7 w 40"/>
                  <a:gd name="T23" fmla="*/ 44 h 45"/>
                  <a:gd name="T24" fmla="*/ 6 w 40"/>
                  <a:gd name="T25" fmla="*/ 45 h 45"/>
                  <a:gd name="T26" fmla="*/ 6 w 40"/>
                  <a:gd name="T27" fmla="*/ 45 h 45"/>
                  <a:gd name="T28" fmla="*/ 5 w 40"/>
                  <a:gd name="T29" fmla="*/ 45 h 45"/>
                  <a:gd name="T30" fmla="*/ 3 w 40"/>
                  <a:gd name="T31" fmla="*/ 45 h 45"/>
                  <a:gd name="T32" fmla="*/ 2 w 40"/>
                  <a:gd name="T33" fmla="*/ 45 h 45"/>
                  <a:gd name="T34" fmla="*/ 1 w 40"/>
                  <a:gd name="T35" fmla="*/ 45 h 45"/>
                  <a:gd name="T36" fmla="*/ 0 w 40"/>
                  <a:gd name="T37" fmla="*/ 44 h 45"/>
                  <a:gd name="T38" fmla="*/ 1 w 40"/>
                  <a:gd name="T39" fmla="*/ 43 h 45"/>
                  <a:gd name="T40" fmla="*/ 16 w 40"/>
                  <a:gd name="T41" fmla="*/ 1 h 45"/>
                  <a:gd name="T42" fmla="*/ 16 w 40"/>
                  <a:gd name="T43" fmla="*/ 0 h 45"/>
                  <a:gd name="T44" fmla="*/ 17 w 40"/>
                  <a:gd name="T45" fmla="*/ 0 h 45"/>
                  <a:gd name="T46" fmla="*/ 18 w 40"/>
                  <a:gd name="T47" fmla="*/ 0 h 45"/>
                  <a:gd name="T48" fmla="*/ 20 w 40"/>
                  <a:gd name="T49" fmla="*/ 0 h 45"/>
                  <a:gd name="T50" fmla="*/ 22 w 40"/>
                  <a:gd name="T51" fmla="*/ 0 h 45"/>
                  <a:gd name="T52" fmla="*/ 23 w 40"/>
                  <a:gd name="T53" fmla="*/ 0 h 45"/>
                  <a:gd name="T54" fmla="*/ 24 w 40"/>
                  <a:gd name="T55" fmla="*/ 0 h 45"/>
                  <a:gd name="T56" fmla="*/ 24 w 40"/>
                  <a:gd name="T57" fmla="*/ 1 h 45"/>
                  <a:gd name="T58" fmla="*/ 39 w 40"/>
                  <a:gd name="T59" fmla="*/ 43 h 45"/>
                  <a:gd name="T60" fmla="*/ 20 w 40"/>
                  <a:gd name="T61" fmla="*/ 6 h 45"/>
                  <a:gd name="T62" fmla="*/ 20 w 40"/>
                  <a:gd name="T63" fmla="*/ 6 h 45"/>
                  <a:gd name="T64" fmla="*/ 12 w 40"/>
                  <a:gd name="T65" fmla="*/ 28 h 45"/>
                  <a:gd name="T66" fmla="*/ 28 w 40"/>
                  <a:gd name="T67" fmla="*/ 28 h 45"/>
                  <a:gd name="T68" fmla="*/ 20 w 40"/>
                  <a:gd name="T69"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5">
                    <a:moveTo>
                      <a:pt x="39" y="43"/>
                    </a:moveTo>
                    <a:cubicBezTo>
                      <a:pt x="39" y="44"/>
                      <a:pt x="40" y="44"/>
                      <a:pt x="40" y="44"/>
                    </a:cubicBezTo>
                    <a:cubicBezTo>
                      <a:pt x="40" y="45"/>
                      <a:pt x="39" y="45"/>
                      <a:pt x="39" y="45"/>
                    </a:cubicBezTo>
                    <a:cubicBezTo>
                      <a:pt x="39" y="45"/>
                      <a:pt x="39" y="45"/>
                      <a:pt x="38" y="45"/>
                    </a:cubicBezTo>
                    <a:cubicBezTo>
                      <a:pt x="38" y="45"/>
                      <a:pt x="37" y="45"/>
                      <a:pt x="37" y="45"/>
                    </a:cubicBezTo>
                    <a:cubicBezTo>
                      <a:pt x="36" y="45"/>
                      <a:pt x="35" y="45"/>
                      <a:pt x="35" y="45"/>
                    </a:cubicBezTo>
                    <a:cubicBezTo>
                      <a:pt x="34" y="45"/>
                      <a:pt x="34" y="45"/>
                      <a:pt x="34" y="45"/>
                    </a:cubicBezTo>
                    <a:cubicBezTo>
                      <a:pt x="34" y="45"/>
                      <a:pt x="34" y="45"/>
                      <a:pt x="33" y="45"/>
                    </a:cubicBezTo>
                    <a:cubicBezTo>
                      <a:pt x="33" y="45"/>
                      <a:pt x="33" y="45"/>
                      <a:pt x="33" y="44"/>
                    </a:cubicBezTo>
                    <a:cubicBezTo>
                      <a:pt x="29" y="33"/>
                      <a:pt x="29" y="33"/>
                      <a:pt x="29" y="33"/>
                    </a:cubicBezTo>
                    <a:cubicBezTo>
                      <a:pt x="10" y="33"/>
                      <a:pt x="10" y="33"/>
                      <a:pt x="10" y="33"/>
                    </a:cubicBezTo>
                    <a:cubicBezTo>
                      <a:pt x="7" y="44"/>
                      <a:pt x="7" y="44"/>
                      <a:pt x="7" y="44"/>
                    </a:cubicBezTo>
                    <a:cubicBezTo>
                      <a:pt x="7" y="44"/>
                      <a:pt x="6" y="45"/>
                      <a:pt x="6" y="45"/>
                    </a:cubicBezTo>
                    <a:cubicBezTo>
                      <a:pt x="6" y="45"/>
                      <a:pt x="6" y="45"/>
                      <a:pt x="6" y="45"/>
                    </a:cubicBezTo>
                    <a:cubicBezTo>
                      <a:pt x="6" y="45"/>
                      <a:pt x="5" y="45"/>
                      <a:pt x="5" y="45"/>
                    </a:cubicBezTo>
                    <a:cubicBezTo>
                      <a:pt x="4" y="45"/>
                      <a:pt x="4" y="45"/>
                      <a:pt x="3" y="45"/>
                    </a:cubicBezTo>
                    <a:cubicBezTo>
                      <a:pt x="3" y="45"/>
                      <a:pt x="2" y="45"/>
                      <a:pt x="2" y="45"/>
                    </a:cubicBezTo>
                    <a:cubicBezTo>
                      <a:pt x="1" y="45"/>
                      <a:pt x="1" y="45"/>
                      <a:pt x="1" y="45"/>
                    </a:cubicBezTo>
                    <a:cubicBezTo>
                      <a:pt x="0" y="45"/>
                      <a:pt x="0" y="45"/>
                      <a:pt x="0" y="44"/>
                    </a:cubicBezTo>
                    <a:cubicBezTo>
                      <a:pt x="0" y="44"/>
                      <a:pt x="1" y="44"/>
                      <a:pt x="1" y="43"/>
                    </a:cubicBezTo>
                    <a:cubicBezTo>
                      <a:pt x="16" y="1"/>
                      <a:pt x="16" y="1"/>
                      <a:pt x="16" y="1"/>
                    </a:cubicBezTo>
                    <a:cubicBezTo>
                      <a:pt x="16" y="1"/>
                      <a:pt x="16" y="0"/>
                      <a:pt x="16" y="0"/>
                    </a:cubicBezTo>
                    <a:cubicBezTo>
                      <a:pt x="16" y="0"/>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3" y="0"/>
                      <a:pt x="24" y="0"/>
                    </a:cubicBezTo>
                    <a:cubicBezTo>
                      <a:pt x="24" y="0"/>
                      <a:pt x="24" y="1"/>
                      <a:pt x="24" y="1"/>
                    </a:cubicBezTo>
                    <a:lnTo>
                      <a:pt x="39" y="43"/>
                    </a:lnTo>
                    <a:close/>
                    <a:moveTo>
                      <a:pt x="20" y="6"/>
                    </a:moveTo>
                    <a:cubicBezTo>
                      <a:pt x="20" y="6"/>
                      <a:pt x="20" y="6"/>
                      <a:pt x="20" y="6"/>
                    </a:cubicBezTo>
                    <a:cubicBezTo>
                      <a:pt x="12" y="28"/>
                      <a:pt x="12" y="28"/>
                      <a:pt x="12" y="28"/>
                    </a:cubicBezTo>
                    <a:cubicBezTo>
                      <a:pt x="28" y="28"/>
                      <a:pt x="28" y="28"/>
                      <a:pt x="28" y="28"/>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8" name="Freeform 787">
                <a:extLst>
                  <a:ext uri="{FF2B5EF4-FFF2-40B4-BE49-F238E27FC236}">
                    <a16:creationId xmlns:a16="http://schemas.microsoft.com/office/drawing/2014/main" id="{0187EA27-A861-4040-99A3-E63E3310003C}"/>
                  </a:ext>
                </a:extLst>
              </p:cNvPr>
              <p:cNvSpPr>
                <a:spLocks noEditPoints="1"/>
              </p:cNvSpPr>
              <p:nvPr userDrawn="1"/>
            </p:nvSpPr>
            <p:spPr bwMode="auto">
              <a:xfrm>
                <a:off x="6612" y="2081"/>
                <a:ext cx="22" cy="33"/>
              </a:xfrm>
              <a:custGeom>
                <a:avLst/>
                <a:gdLst>
                  <a:gd name="T0" fmla="*/ 30 w 30"/>
                  <a:gd name="T1" fmla="*/ 44 h 45"/>
                  <a:gd name="T2" fmla="*/ 30 w 30"/>
                  <a:gd name="T3" fmla="*/ 45 h 45"/>
                  <a:gd name="T4" fmla="*/ 30 w 30"/>
                  <a:gd name="T5" fmla="*/ 45 h 45"/>
                  <a:gd name="T6" fmla="*/ 29 w 30"/>
                  <a:gd name="T7" fmla="*/ 45 h 45"/>
                  <a:gd name="T8" fmla="*/ 27 w 30"/>
                  <a:gd name="T9" fmla="*/ 45 h 45"/>
                  <a:gd name="T10" fmla="*/ 25 w 30"/>
                  <a:gd name="T11" fmla="*/ 45 h 45"/>
                  <a:gd name="T12" fmla="*/ 25 w 30"/>
                  <a:gd name="T13" fmla="*/ 45 h 45"/>
                  <a:gd name="T14" fmla="*/ 24 w 30"/>
                  <a:gd name="T15" fmla="*/ 45 h 45"/>
                  <a:gd name="T16" fmla="*/ 24 w 30"/>
                  <a:gd name="T17" fmla="*/ 44 h 45"/>
                  <a:gd name="T18" fmla="*/ 19 w 30"/>
                  <a:gd name="T19" fmla="*/ 33 h 45"/>
                  <a:gd name="T20" fmla="*/ 18 w 30"/>
                  <a:gd name="T21" fmla="*/ 30 h 45"/>
                  <a:gd name="T22" fmla="*/ 16 w 30"/>
                  <a:gd name="T23" fmla="*/ 27 h 45"/>
                  <a:gd name="T24" fmla="*/ 14 w 30"/>
                  <a:gd name="T25" fmla="*/ 26 h 45"/>
                  <a:gd name="T26" fmla="*/ 10 w 30"/>
                  <a:gd name="T27" fmla="*/ 25 h 45"/>
                  <a:gd name="T28" fmla="*/ 6 w 30"/>
                  <a:gd name="T29" fmla="*/ 25 h 45"/>
                  <a:gd name="T30" fmla="*/ 6 w 30"/>
                  <a:gd name="T31" fmla="*/ 44 h 45"/>
                  <a:gd name="T32" fmla="*/ 6 w 30"/>
                  <a:gd name="T33" fmla="*/ 45 h 45"/>
                  <a:gd name="T34" fmla="*/ 5 w 30"/>
                  <a:gd name="T35" fmla="*/ 45 h 45"/>
                  <a:gd name="T36" fmla="*/ 4 w 30"/>
                  <a:gd name="T37" fmla="*/ 45 h 45"/>
                  <a:gd name="T38" fmla="*/ 3 w 30"/>
                  <a:gd name="T39" fmla="*/ 45 h 45"/>
                  <a:gd name="T40" fmla="*/ 1 w 30"/>
                  <a:gd name="T41" fmla="*/ 45 h 45"/>
                  <a:gd name="T42" fmla="*/ 0 w 30"/>
                  <a:gd name="T43" fmla="*/ 45 h 45"/>
                  <a:gd name="T44" fmla="*/ 0 w 30"/>
                  <a:gd name="T45" fmla="*/ 45 h 45"/>
                  <a:gd name="T46" fmla="*/ 0 w 30"/>
                  <a:gd name="T47" fmla="*/ 44 h 45"/>
                  <a:gd name="T48" fmla="*/ 0 w 30"/>
                  <a:gd name="T49" fmla="*/ 2 h 45"/>
                  <a:gd name="T50" fmla="*/ 1 w 30"/>
                  <a:gd name="T51" fmla="*/ 0 h 45"/>
                  <a:gd name="T52" fmla="*/ 2 w 30"/>
                  <a:gd name="T53" fmla="*/ 0 h 45"/>
                  <a:gd name="T54" fmla="*/ 12 w 30"/>
                  <a:gd name="T55" fmla="*/ 0 h 45"/>
                  <a:gd name="T56" fmla="*/ 15 w 30"/>
                  <a:gd name="T57" fmla="*/ 0 h 45"/>
                  <a:gd name="T58" fmla="*/ 17 w 30"/>
                  <a:gd name="T59" fmla="*/ 0 h 45"/>
                  <a:gd name="T60" fmla="*/ 21 w 30"/>
                  <a:gd name="T61" fmla="*/ 1 h 45"/>
                  <a:gd name="T62" fmla="*/ 25 w 30"/>
                  <a:gd name="T63" fmla="*/ 4 h 45"/>
                  <a:gd name="T64" fmla="*/ 27 w 30"/>
                  <a:gd name="T65" fmla="*/ 7 h 45"/>
                  <a:gd name="T66" fmla="*/ 27 w 30"/>
                  <a:gd name="T67" fmla="*/ 12 h 45"/>
                  <a:gd name="T68" fmla="*/ 27 w 30"/>
                  <a:gd name="T69" fmla="*/ 16 h 45"/>
                  <a:gd name="T70" fmla="*/ 25 w 30"/>
                  <a:gd name="T71" fmla="*/ 19 h 45"/>
                  <a:gd name="T72" fmla="*/ 22 w 30"/>
                  <a:gd name="T73" fmla="*/ 21 h 45"/>
                  <a:gd name="T74" fmla="*/ 19 w 30"/>
                  <a:gd name="T75" fmla="*/ 23 h 45"/>
                  <a:gd name="T76" fmla="*/ 21 w 30"/>
                  <a:gd name="T77" fmla="*/ 24 h 45"/>
                  <a:gd name="T78" fmla="*/ 22 w 30"/>
                  <a:gd name="T79" fmla="*/ 26 h 45"/>
                  <a:gd name="T80" fmla="*/ 24 w 30"/>
                  <a:gd name="T81" fmla="*/ 29 h 45"/>
                  <a:gd name="T82" fmla="*/ 25 w 30"/>
                  <a:gd name="T83" fmla="*/ 32 h 45"/>
                  <a:gd name="T84" fmla="*/ 29 w 30"/>
                  <a:gd name="T85" fmla="*/ 42 h 45"/>
                  <a:gd name="T86" fmla="*/ 30 w 30"/>
                  <a:gd name="T87" fmla="*/ 44 h 45"/>
                  <a:gd name="T88" fmla="*/ 30 w 30"/>
                  <a:gd name="T89" fmla="*/ 44 h 45"/>
                  <a:gd name="T90" fmla="*/ 21 w 30"/>
                  <a:gd name="T91" fmla="*/ 12 h 45"/>
                  <a:gd name="T92" fmla="*/ 20 w 30"/>
                  <a:gd name="T93" fmla="*/ 8 h 45"/>
                  <a:gd name="T94" fmla="*/ 16 w 30"/>
                  <a:gd name="T95" fmla="*/ 5 h 45"/>
                  <a:gd name="T96" fmla="*/ 14 w 30"/>
                  <a:gd name="T97" fmla="*/ 5 h 45"/>
                  <a:gd name="T98" fmla="*/ 11 w 30"/>
                  <a:gd name="T99" fmla="*/ 5 h 45"/>
                  <a:gd name="T100" fmla="*/ 6 w 30"/>
                  <a:gd name="T101" fmla="*/ 5 h 45"/>
                  <a:gd name="T102" fmla="*/ 6 w 30"/>
                  <a:gd name="T103" fmla="*/ 20 h 45"/>
                  <a:gd name="T104" fmla="*/ 12 w 30"/>
                  <a:gd name="T105" fmla="*/ 20 h 45"/>
                  <a:gd name="T106" fmla="*/ 16 w 30"/>
                  <a:gd name="T107" fmla="*/ 20 h 45"/>
                  <a:gd name="T108" fmla="*/ 19 w 30"/>
                  <a:gd name="T109" fmla="*/ 18 h 45"/>
                  <a:gd name="T110" fmla="*/ 21 w 30"/>
                  <a:gd name="T111" fmla="*/ 15 h 45"/>
                  <a:gd name="T112" fmla="*/ 21 w 30"/>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5">
                    <a:moveTo>
                      <a:pt x="30" y="44"/>
                    </a:moveTo>
                    <a:cubicBezTo>
                      <a:pt x="30" y="45"/>
                      <a:pt x="30" y="45"/>
                      <a:pt x="30" y="45"/>
                    </a:cubicBezTo>
                    <a:cubicBezTo>
                      <a:pt x="30" y="45"/>
                      <a:pt x="30" y="45"/>
                      <a:pt x="30" y="45"/>
                    </a:cubicBezTo>
                    <a:cubicBezTo>
                      <a:pt x="29" y="45"/>
                      <a:pt x="29" y="45"/>
                      <a:pt x="29" y="45"/>
                    </a:cubicBezTo>
                    <a:cubicBezTo>
                      <a:pt x="28" y="45"/>
                      <a:pt x="28" y="45"/>
                      <a:pt x="27" y="45"/>
                    </a:cubicBezTo>
                    <a:cubicBezTo>
                      <a:pt x="26" y="45"/>
                      <a:pt x="26" y="45"/>
                      <a:pt x="25" y="45"/>
                    </a:cubicBezTo>
                    <a:cubicBezTo>
                      <a:pt x="25" y="45"/>
                      <a:pt x="25" y="45"/>
                      <a:pt x="25" y="45"/>
                    </a:cubicBezTo>
                    <a:cubicBezTo>
                      <a:pt x="24" y="45"/>
                      <a:pt x="24" y="45"/>
                      <a:pt x="24" y="45"/>
                    </a:cubicBezTo>
                    <a:cubicBezTo>
                      <a:pt x="24" y="45"/>
                      <a:pt x="24" y="44"/>
                      <a:pt x="24" y="44"/>
                    </a:cubicBezTo>
                    <a:cubicBezTo>
                      <a:pt x="19" y="33"/>
                      <a:pt x="19" y="33"/>
                      <a:pt x="19" y="33"/>
                    </a:cubicBezTo>
                    <a:cubicBezTo>
                      <a:pt x="19" y="32"/>
                      <a:pt x="18" y="31"/>
                      <a:pt x="18" y="30"/>
                    </a:cubicBezTo>
                    <a:cubicBezTo>
                      <a:pt x="17" y="29"/>
                      <a:pt x="17" y="28"/>
                      <a:pt x="16" y="27"/>
                    </a:cubicBezTo>
                    <a:cubicBezTo>
                      <a:pt x="15" y="27"/>
                      <a:pt x="14" y="26"/>
                      <a:pt x="14" y="26"/>
                    </a:cubicBezTo>
                    <a:cubicBezTo>
                      <a:pt x="13" y="25"/>
                      <a:pt x="11" y="25"/>
                      <a:pt x="10" y="25"/>
                    </a:cubicBezTo>
                    <a:cubicBezTo>
                      <a:pt x="6" y="25"/>
                      <a:pt x="6" y="25"/>
                      <a:pt x="6" y="25"/>
                    </a:cubicBezTo>
                    <a:cubicBezTo>
                      <a:pt x="6" y="44"/>
                      <a:pt x="6" y="44"/>
                      <a:pt x="6" y="44"/>
                    </a:cubicBezTo>
                    <a:cubicBezTo>
                      <a:pt x="6" y="45"/>
                      <a:pt x="6" y="45"/>
                      <a:pt x="6" y="45"/>
                    </a:cubicBezTo>
                    <a:cubicBezTo>
                      <a:pt x="6" y="45"/>
                      <a:pt x="5" y="45"/>
                      <a:pt x="5" y="45"/>
                    </a:cubicBezTo>
                    <a:cubicBezTo>
                      <a:pt x="5" y="45"/>
                      <a:pt x="5" y="45"/>
                      <a:pt x="4" y="45"/>
                    </a:cubicBezTo>
                    <a:cubicBezTo>
                      <a:pt x="4" y="45"/>
                      <a:pt x="3" y="45"/>
                      <a:pt x="3" y="45"/>
                    </a:cubicBezTo>
                    <a:cubicBezTo>
                      <a:pt x="2" y="45"/>
                      <a:pt x="2" y="45"/>
                      <a:pt x="1" y="45"/>
                    </a:cubicBezTo>
                    <a:cubicBezTo>
                      <a:pt x="1" y="45"/>
                      <a:pt x="1" y="45"/>
                      <a:pt x="0" y="45"/>
                    </a:cubicBezTo>
                    <a:cubicBezTo>
                      <a:pt x="0" y="45"/>
                      <a:pt x="0" y="45"/>
                      <a:pt x="0" y="45"/>
                    </a:cubicBezTo>
                    <a:cubicBezTo>
                      <a:pt x="0" y="45"/>
                      <a:pt x="0" y="45"/>
                      <a:pt x="0" y="44"/>
                    </a:cubicBezTo>
                    <a:cubicBezTo>
                      <a:pt x="0" y="2"/>
                      <a:pt x="0" y="2"/>
                      <a:pt x="0" y="2"/>
                    </a:cubicBezTo>
                    <a:cubicBezTo>
                      <a:pt x="0" y="1"/>
                      <a:pt x="0" y="1"/>
                      <a:pt x="1" y="0"/>
                    </a:cubicBezTo>
                    <a:cubicBezTo>
                      <a:pt x="1" y="0"/>
                      <a:pt x="2" y="0"/>
                      <a:pt x="2" y="0"/>
                    </a:cubicBezTo>
                    <a:cubicBezTo>
                      <a:pt x="12" y="0"/>
                      <a:pt x="12" y="0"/>
                      <a:pt x="12" y="0"/>
                    </a:cubicBezTo>
                    <a:cubicBezTo>
                      <a:pt x="13" y="0"/>
                      <a:pt x="14" y="0"/>
                      <a:pt x="15" y="0"/>
                    </a:cubicBezTo>
                    <a:cubicBezTo>
                      <a:pt x="15" y="0"/>
                      <a:pt x="16" y="0"/>
                      <a:pt x="17" y="0"/>
                    </a:cubicBezTo>
                    <a:cubicBezTo>
                      <a:pt x="18" y="0"/>
                      <a:pt x="20" y="1"/>
                      <a:pt x="21" y="1"/>
                    </a:cubicBezTo>
                    <a:cubicBezTo>
                      <a:pt x="23" y="2"/>
                      <a:pt x="24" y="3"/>
                      <a:pt x="25" y="4"/>
                    </a:cubicBezTo>
                    <a:cubicBezTo>
                      <a:pt x="26" y="5"/>
                      <a:pt x="26" y="6"/>
                      <a:pt x="27" y="7"/>
                    </a:cubicBezTo>
                    <a:cubicBezTo>
                      <a:pt x="27" y="9"/>
                      <a:pt x="27" y="10"/>
                      <a:pt x="27" y="12"/>
                    </a:cubicBezTo>
                    <a:cubicBezTo>
                      <a:pt x="27" y="13"/>
                      <a:pt x="27" y="15"/>
                      <a:pt x="27" y="16"/>
                    </a:cubicBezTo>
                    <a:cubicBezTo>
                      <a:pt x="26" y="17"/>
                      <a:pt x="26" y="18"/>
                      <a:pt x="25" y="19"/>
                    </a:cubicBezTo>
                    <a:cubicBezTo>
                      <a:pt x="24" y="20"/>
                      <a:pt x="23" y="21"/>
                      <a:pt x="22" y="21"/>
                    </a:cubicBezTo>
                    <a:cubicBezTo>
                      <a:pt x="21" y="22"/>
                      <a:pt x="20" y="23"/>
                      <a:pt x="19" y="23"/>
                    </a:cubicBezTo>
                    <a:cubicBezTo>
                      <a:pt x="19" y="24"/>
                      <a:pt x="20" y="24"/>
                      <a:pt x="21" y="24"/>
                    </a:cubicBezTo>
                    <a:cubicBezTo>
                      <a:pt x="21" y="25"/>
                      <a:pt x="22" y="26"/>
                      <a:pt x="22" y="26"/>
                    </a:cubicBezTo>
                    <a:cubicBezTo>
                      <a:pt x="23" y="27"/>
                      <a:pt x="23" y="28"/>
                      <a:pt x="24" y="29"/>
                    </a:cubicBezTo>
                    <a:cubicBezTo>
                      <a:pt x="24" y="30"/>
                      <a:pt x="25" y="31"/>
                      <a:pt x="25" y="32"/>
                    </a:cubicBezTo>
                    <a:cubicBezTo>
                      <a:pt x="29" y="42"/>
                      <a:pt x="29" y="42"/>
                      <a:pt x="29" y="42"/>
                    </a:cubicBezTo>
                    <a:cubicBezTo>
                      <a:pt x="30" y="43"/>
                      <a:pt x="30" y="43"/>
                      <a:pt x="30" y="44"/>
                    </a:cubicBezTo>
                    <a:cubicBezTo>
                      <a:pt x="30" y="44"/>
                      <a:pt x="30" y="44"/>
                      <a:pt x="30" y="44"/>
                    </a:cubicBezTo>
                    <a:close/>
                    <a:moveTo>
                      <a:pt x="21" y="12"/>
                    </a:moveTo>
                    <a:cubicBezTo>
                      <a:pt x="21" y="11"/>
                      <a:pt x="21" y="9"/>
                      <a:pt x="20" y="8"/>
                    </a:cubicBezTo>
                    <a:cubicBezTo>
                      <a:pt x="19" y="7"/>
                      <a:pt x="18" y="6"/>
                      <a:pt x="16" y="5"/>
                    </a:cubicBezTo>
                    <a:cubicBezTo>
                      <a:pt x="15"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3" y="20"/>
                      <a:pt x="15" y="20"/>
                      <a:pt x="16" y="20"/>
                    </a:cubicBezTo>
                    <a:cubicBezTo>
                      <a:pt x="17" y="19"/>
                      <a:pt x="18" y="19"/>
                      <a:pt x="19" y="18"/>
                    </a:cubicBezTo>
                    <a:cubicBezTo>
                      <a:pt x="20" y="17"/>
                      <a:pt x="20" y="16"/>
                      <a:pt x="21" y="15"/>
                    </a:cubicBezTo>
                    <a:cubicBezTo>
                      <a:pt x="21" y="15"/>
                      <a:pt x="21" y="13"/>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9" name="Freeform 788">
                <a:extLst>
                  <a:ext uri="{FF2B5EF4-FFF2-40B4-BE49-F238E27FC236}">
                    <a16:creationId xmlns:a16="http://schemas.microsoft.com/office/drawing/2014/main" id="{B7112C17-AFED-42B8-A1FD-6A72B36DC3DC}"/>
                  </a:ext>
                </a:extLst>
              </p:cNvPr>
              <p:cNvSpPr>
                <a:spLocks/>
              </p:cNvSpPr>
              <p:nvPr userDrawn="1"/>
            </p:nvSpPr>
            <p:spPr bwMode="auto">
              <a:xfrm>
                <a:off x="6641" y="2081"/>
                <a:ext cx="26" cy="34"/>
              </a:xfrm>
              <a:custGeom>
                <a:avLst/>
                <a:gdLst>
                  <a:gd name="T0" fmla="*/ 34 w 34"/>
                  <a:gd name="T1" fmla="*/ 28 h 46"/>
                  <a:gd name="T2" fmla="*/ 33 w 34"/>
                  <a:gd name="T3" fmla="*/ 36 h 46"/>
                  <a:gd name="T4" fmla="*/ 29 w 34"/>
                  <a:gd name="T5" fmla="*/ 41 h 46"/>
                  <a:gd name="T6" fmla="*/ 24 w 34"/>
                  <a:gd name="T7" fmla="*/ 45 h 46"/>
                  <a:gd name="T8" fmla="*/ 17 w 34"/>
                  <a:gd name="T9" fmla="*/ 46 h 46"/>
                  <a:gd name="T10" fmla="*/ 10 w 34"/>
                  <a:gd name="T11" fmla="*/ 45 h 46"/>
                  <a:gd name="T12" fmla="*/ 4 w 34"/>
                  <a:gd name="T13" fmla="*/ 42 h 46"/>
                  <a:gd name="T14" fmla="*/ 1 w 34"/>
                  <a:gd name="T15" fmla="*/ 36 h 46"/>
                  <a:gd name="T16" fmla="*/ 0 w 34"/>
                  <a:gd name="T17" fmla="*/ 29 h 46"/>
                  <a:gd name="T18" fmla="*/ 0 w 34"/>
                  <a:gd name="T19" fmla="*/ 1 h 46"/>
                  <a:gd name="T20" fmla="*/ 0 w 34"/>
                  <a:gd name="T21" fmla="*/ 0 h 46"/>
                  <a:gd name="T22" fmla="*/ 1 w 34"/>
                  <a:gd name="T23" fmla="*/ 0 h 46"/>
                  <a:gd name="T24" fmla="*/ 1 w 34"/>
                  <a:gd name="T25" fmla="*/ 0 h 46"/>
                  <a:gd name="T26" fmla="*/ 3 w 34"/>
                  <a:gd name="T27" fmla="*/ 0 h 46"/>
                  <a:gd name="T28" fmla="*/ 4 w 34"/>
                  <a:gd name="T29" fmla="*/ 0 h 46"/>
                  <a:gd name="T30" fmla="*/ 5 w 34"/>
                  <a:gd name="T31" fmla="*/ 0 h 46"/>
                  <a:gd name="T32" fmla="*/ 6 w 34"/>
                  <a:gd name="T33" fmla="*/ 0 h 46"/>
                  <a:gd name="T34" fmla="*/ 6 w 34"/>
                  <a:gd name="T35" fmla="*/ 1 h 46"/>
                  <a:gd name="T36" fmla="*/ 6 w 34"/>
                  <a:gd name="T37" fmla="*/ 28 h 46"/>
                  <a:gd name="T38" fmla="*/ 7 w 34"/>
                  <a:gd name="T39" fmla="*/ 34 h 46"/>
                  <a:gd name="T40" fmla="*/ 9 w 34"/>
                  <a:gd name="T41" fmla="*/ 38 h 46"/>
                  <a:gd name="T42" fmla="*/ 12 w 34"/>
                  <a:gd name="T43" fmla="*/ 40 h 46"/>
                  <a:gd name="T44" fmla="*/ 17 w 34"/>
                  <a:gd name="T45" fmla="*/ 41 h 46"/>
                  <a:gd name="T46" fmla="*/ 22 w 34"/>
                  <a:gd name="T47" fmla="*/ 40 h 46"/>
                  <a:gd name="T48" fmla="*/ 25 w 34"/>
                  <a:gd name="T49" fmla="*/ 38 h 46"/>
                  <a:gd name="T50" fmla="*/ 27 w 34"/>
                  <a:gd name="T51" fmla="*/ 34 h 46"/>
                  <a:gd name="T52" fmla="*/ 28 w 34"/>
                  <a:gd name="T53" fmla="*/ 28 h 46"/>
                  <a:gd name="T54" fmla="*/ 28 w 34"/>
                  <a:gd name="T55" fmla="*/ 1 h 46"/>
                  <a:gd name="T56" fmla="*/ 28 w 34"/>
                  <a:gd name="T57" fmla="*/ 0 h 46"/>
                  <a:gd name="T58" fmla="*/ 29 w 34"/>
                  <a:gd name="T59" fmla="*/ 0 h 46"/>
                  <a:gd name="T60" fmla="*/ 30 w 34"/>
                  <a:gd name="T61" fmla="*/ 0 h 46"/>
                  <a:gd name="T62" fmla="*/ 31 w 34"/>
                  <a:gd name="T63" fmla="*/ 0 h 46"/>
                  <a:gd name="T64" fmla="*/ 33 w 34"/>
                  <a:gd name="T65" fmla="*/ 0 h 46"/>
                  <a:gd name="T66" fmla="*/ 34 w 34"/>
                  <a:gd name="T67" fmla="*/ 0 h 46"/>
                  <a:gd name="T68" fmla="*/ 34 w 34"/>
                  <a:gd name="T69" fmla="*/ 0 h 46"/>
                  <a:gd name="T70" fmla="*/ 34 w 34"/>
                  <a:gd name="T71" fmla="*/ 1 h 46"/>
                  <a:gd name="T72" fmla="*/ 34 w 34"/>
                  <a:gd name="T73"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6">
                    <a:moveTo>
                      <a:pt x="34" y="28"/>
                    </a:moveTo>
                    <a:cubicBezTo>
                      <a:pt x="34" y="31"/>
                      <a:pt x="34" y="34"/>
                      <a:pt x="33" y="36"/>
                    </a:cubicBezTo>
                    <a:cubicBezTo>
                      <a:pt x="32" y="38"/>
                      <a:pt x="31" y="40"/>
                      <a:pt x="29" y="41"/>
                    </a:cubicBezTo>
                    <a:cubicBezTo>
                      <a:pt x="28" y="43"/>
                      <a:pt x="26" y="44"/>
                      <a:pt x="24" y="45"/>
                    </a:cubicBezTo>
                    <a:cubicBezTo>
                      <a:pt x="22" y="46"/>
                      <a:pt x="19" y="46"/>
                      <a:pt x="17" y="46"/>
                    </a:cubicBezTo>
                    <a:cubicBezTo>
                      <a:pt x="14" y="46"/>
                      <a:pt x="12" y="46"/>
                      <a:pt x="10" y="45"/>
                    </a:cubicBezTo>
                    <a:cubicBezTo>
                      <a:pt x="8" y="44"/>
                      <a:pt x="6" y="43"/>
                      <a:pt x="4" y="42"/>
                    </a:cubicBezTo>
                    <a:cubicBezTo>
                      <a:pt x="3" y="40"/>
                      <a:pt x="2" y="38"/>
                      <a:pt x="1" y="36"/>
                    </a:cubicBezTo>
                    <a:cubicBezTo>
                      <a:pt x="0" y="34"/>
                      <a:pt x="0" y="32"/>
                      <a:pt x="0" y="29"/>
                    </a:cubicBezTo>
                    <a:cubicBezTo>
                      <a:pt x="0" y="1"/>
                      <a:pt x="0" y="1"/>
                      <a:pt x="0" y="1"/>
                    </a:cubicBezTo>
                    <a:cubicBezTo>
                      <a:pt x="0" y="0"/>
                      <a:pt x="0" y="0"/>
                      <a:pt x="0" y="0"/>
                    </a:cubicBezTo>
                    <a:cubicBezTo>
                      <a:pt x="0" y="0"/>
                      <a:pt x="0" y="0"/>
                      <a:pt x="1" y="0"/>
                    </a:cubicBezTo>
                    <a:cubicBezTo>
                      <a:pt x="1" y="0"/>
                      <a:pt x="1" y="0"/>
                      <a:pt x="1" y="0"/>
                    </a:cubicBezTo>
                    <a:cubicBezTo>
                      <a:pt x="2" y="0"/>
                      <a:pt x="2" y="0"/>
                      <a:pt x="3" y="0"/>
                    </a:cubicBezTo>
                    <a:cubicBezTo>
                      <a:pt x="3" y="0"/>
                      <a:pt x="4" y="0"/>
                      <a:pt x="4" y="0"/>
                    </a:cubicBezTo>
                    <a:cubicBezTo>
                      <a:pt x="5" y="0"/>
                      <a:pt x="5" y="0"/>
                      <a:pt x="5" y="0"/>
                    </a:cubicBezTo>
                    <a:cubicBezTo>
                      <a:pt x="6" y="0"/>
                      <a:pt x="6" y="0"/>
                      <a:pt x="6" y="0"/>
                    </a:cubicBezTo>
                    <a:cubicBezTo>
                      <a:pt x="6" y="0"/>
                      <a:pt x="6" y="0"/>
                      <a:pt x="6" y="1"/>
                    </a:cubicBezTo>
                    <a:cubicBezTo>
                      <a:pt x="6" y="28"/>
                      <a:pt x="6" y="28"/>
                      <a:pt x="6" y="28"/>
                    </a:cubicBezTo>
                    <a:cubicBezTo>
                      <a:pt x="6" y="30"/>
                      <a:pt x="6" y="32"/>
                      <a:pt x="7" y="34"/>
                    </a:cubicBezTo>
                    <a:cubicBezTo>
                      <a:pt x="7" y="35"/>
                      <a:pt x="8" y="37"/>
                      <a:pt x="9" y="38"/>
                    </a:cubicBezTo>
                    <a:cubicBezTo>
                      <a:pt x="10" y="39"/>
                      <a:pt x="11" y="39"/>
                      <a:pt x="12" y="40"/>
                    </a:cubicBezTo>
                    <a:cubicBezTo>
                      <a:pt x="14" y="40"/>
                      <a:pt x="15" y="41"/>
                      <a:pt x="17" y="41"/>
                    </a:cubicBezTo>
                    <a:cubicBezTo>
                      <a:pt x="19" y="41"/>
                      <a:pt x="20" y="40"/>
                      <a:pt x="22" y="40"/>
                    </a:cubicBezTo>
                    <a:cubicBezTo>
                      <a:pt x="23" y="39"/>
                      <a:pt x="24" y="39"/>
                      <a:pt x="25" y="38"/>
                    </a:cubicBezTo>
                    <a:cubicBezTo>
                      <a:pt x="26" y="37"/>
                      <a:pt x="27" y="35"/>
                      <a:pt x="27" y="34"/>
                    </a:cubicBezTo>
                    <a:cubicBezTo>
                      <a:pt x="28" y="32"/>
                      <a:pt x="28" y="31"/>
                      <a:pt x="28" y="28"/>
                    </a:cubicBezTo>
                    <a:cubicBezTo>
                      <a:pt x="28" y="1"/>
                      <a:pt x="28" y="1"/>
                      <a:pt x="28" y="1"/>
                    </a:cubicBezTo>
                    <a:cubicBezTo>
                      <a:pt x="28" y="0"/>
                      <a:pt x="28" y="0"/>
                      <a:pt x="28" y="0"/>
                    </a:cubicBezTo>
                    <a:cubicBezTo>
                      <a:pt x="28" y="0"/>
                      <a:pt x="29" y="0"/>
                      <a:pt x="29" y="0"/>
                    </a:cubicBezTo>
                    <a:cubicBezTo>
                      <a:pt x="29" y="0"/>
                      <a:pt x="29" y="0"/>
                      <a:pt x="30" y="0"/>
                    </a:cubicBezTo>
                    <a:cubicBezTo>
                      <a:pt x="30" y="0"/>
                      <a:pt x="31" y="0"/>
                      <a:pt x="31" y="0"/>
                    </a:cubicBezTo>
                    <a:cubicBezTo>
                      <a:pt x="32" y="0"/>
                      <a:pt x="32" y="0"/>
                      <a:pt x="33" y="0"/>
                    </a:cubicBezTo>
                    <a:cubicBezTo>
                      <a:pt x="33" y="0"/>
                      <a:pt x="33" y="0"/>
                      <a:pt x="34" y="0"/>
                    </a:cubicBezTo>
                    <a:cubicBezTo>
                      <a:pt x="34" y="0"/>
                      <a:pt x="34" y="0"/>
                      <a:pt x="34" y="0"/>
                    </a:cubicBezTo>
                    <a:cubicBezTo>
                      <a:pt x="34" y="0"/>
                      <a:pt x="34" y="0"/>
                      <a:pt x="34" y="1"/>
                    </a:cubicBezTo>
                    <a:lnTo>
                      <a:pt x="34" y="28"/>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0" name="Freeform 789">
                <a:extLst>
                  <a:ext uri="{FF2B5EF4-FFF2-40B4-BE49-F238E27FC236}">
                    <a16:creationId xmlns:a16="http://schemas.microsoft.com/office/drawing/2014/main" id="{7871DACA-94B3-4A78-867B-917832665854}"/>
                  </a:ext>
                </a:extLst>
              </p:cNvPr>
              <p:cNvSpPr>
                <a:spLocks/>
              </p:cNvSpPr>
              <p:nvPr userDrawn="1"/>
            </p:nvSpPr>
            <p:spPr bwMode="auto">
              <a:xfrm>
                <a:off x="6674" y="2080"/>
                <a:ext cx="21" cy="35"/>
              </a:xfrm>
              <a:custGeom>
                <a:avLst/>
                <a:gdLst>
                  <a:gd name="T0" fmla="*/ 28 w 28"/>
                  <a:gd name="T1" fmla="*/ 33 h 47"/>
                  <a:gd name="T2" fmla="*/ 26 w 28"/>
                  <a:gd name="T3" fmla="*/ 39 h 47"/>
                  <a:gd name="T4" fmla="*/ 23 w 28"/>
                  <a:gd name="T5" fmla="*/ 43 h 47"/>
                  <a:gd name="T6" fmla="*/ 18 w 28"/>
                  <a:gd name="T7" fmla="*/ 46 h 47"/>
                  <a:gd name="T8" fmla="*/ 12 w 28"/>
                  <a:gd name="T9" fmla="*/ 47 h 47"/>
                  <a:gd name="T10" fmla="*/ 8 w 28"/>
                  <a:gd name="T11" fmla="*/ 47 h 47"/>
                  <a:gd name="T12" fmla="*/ 4 w 28"/>
                  <a:gd name="T13" fmla="*/ 46 h 47"/>
                  <a:gd name="T14" fmla="*/ 2 w 28"/>
                  <a:gd name="T15" fmla="*/ 44 h 47"/>
                  <a:gd name="T16" fmla="*/ 0 w 28"/>
                  <a:gd name="T17" fmla="*/ 43 h 47"/>
                  <a:gd name="T18" fmla="*/ 0 w 28"/>
                  <a:gd name="T19" fmla="*/ 42 h 47"/>
                  <a:gd name="T20" fmla="*/ 0 w 28"/>
                  <a:gd name="T21" fmla="*/ 41 h 47"/>
                  <a:gd name="T22" fmla="*/ 0 w 28"/>
                  <a:gd name="T23" fmla="*/ 39 h 47"/>
                  <a:gd name="T24" fmla="*/ 0 w 28"/>
                  <a:gd name="T25" fmla="*/ 38 h 47"/>
                  <a:gd name="T26" fmla="*/ 0 w 28"/>
                  <a:gd name="T27" fmla="*/ 38 h 47"/>
                  <a:gd name="T28" fmla="*/ 1 w 28"/>
                  <a:gd name="T29" fmla="*/ 38 h 47"/>
                  <a:gd name="T30" fmla="*/ 2 w 28"/>
                  <a:gd name="T31" fmla="*/ 39 h 47"/>
                  <a:gd name="T32" fmla="*/ 4 w 28"/>
                  <a:gd name="T33" fmla="*/ 40 h 47"/>
                  <a:gd name="T34" fmla="*/ 8 w 28"/>
                  <a:gd name="T35" fmla="*/ 41 h 47"/>
                  <a:gd name="T36" fmla="*/ 12 w 28"/>
                  <a:gd name="T37" fmla="*/ 42 h 47"/>
                  <a:gd name="T38" fmla="*/ 16 w 28"/>
                  <a:gd name="T39" fmla="*/ 41 h 47"/>
                  <a:gd name="T40" fmla="*/ 19 w 28"/>
                  <a:gd name="T41" fmla="*/ 40 h 47"/>
                  <a:gd name="T42" fmla="*/ 21 w 28"/>
                  <a:gd name="T43" fmla="*/ 37 h 47"/>
                  <a:gd name="T44" fmla="*/ 21 w 28"/>
                  <a:gd name="T45" fmla="*/ 34 h 47"/>
                  <a:gd name="T46" fmla="*/ 20 w 28"/>
                  <a:gd name="T47" fmla="*/ 31 h 47"/>
                  <a:gd name="T48" fmla="*/ 18 w 28"/>
                  <a:gd name="T49" fmla="*/ 28 h 47"/>
                  <a:gd name="T50" fmla="*/ 15 w 28"/>
                  <a:gd name="T51" fmla="*/ 27 h 47"/>
                  <a:gd name="T52" fmla="*/ 11 w 28"/>
                  <a:gd name="T53" fmla="*/ 25 h 47"/>
                  <a:gd name="T54" fmla="*/ 7 w 28"/>
                  <a:gd name="T55" fmla="*/ 23 h 47"/>
                  <a:gd name="T56" fmla="*/ 4 w 28"/>
                  <a:gd name="T57" fmla="*/ 20 h 47"/>
                  <a:gd name="T58" fmla="*/ 2 w 28"/>
                  <a:gd name="T59" fmla="*/ 17 h 47"/>
                  <a:gd name="T60" fmla="*/ 1 w 28"/>
                  <a:gd name="T61" fmla="*/ 12 h 47"/>
                  <a:gd name="T62" fmla="*/ 2 w 28"/>
                  <a:gd name="T63" fmla="*/ 7 h 47"/>
                  <a:gd name="T64" fmla="*/ 5 w 28"/>
                  <a:gd name="T65" fmla="*/ 3 h 47"/>
                  <a:gd name="T66" fmla="*/ 9 w 28"/>
                  <a:gd name="T67" fmla="*/ 1 h 47"/>
                  <a:gd name="T68" fmla="*/ 15 w 28"/>
                  <a:gd name="T69" fmla="*/ 0 h 47"/>
                  <a:gd name="T70" fmla="*/ 18 w 28"/>
                  <a:gd name="T71" fmla="*/ 0 h 47"/>
                  <a:gd name="T72" fmla="*/ 20 w 28"/>
                  <a:gd name="T73" fmla="*/ 1 h 47"/>
                  <a:gd name="T74" fmla="*/ 23 w 28"/>
                  <a:gd name="T75" fmla="*/ 2 h 47"/>
                  <a:gd name="T76" fmla="*/ 24 w 28"/>
                  <a:gd name="T77" fmla="*/ 3 h 47"/>
                  <a:gd name="T78" fmla="*/ 25 w 28"/>
                  <a:gd name="T79" fmla="*/ 3 h 47"/>
                  <a:gd name="T80" fmla="*/ 25 w 28"/>
                  <a:gd name="T81" fmla="*/ 4 h 47"/>
                  <a:gd name="T82" fmla="*/ 25 w 28"/>
                  <a:gd name="T83" fmla="*/ 5 h 47"/>
                  <a:gd name="T84" fmla="*/ 25 w 28"/>
                  <a:gd name="T85" fmla="*/ 6 h 47"/>
                  <a:gd name="T86" fmla="*/ 25 w 28"/>
                  <a:gd name="T87" fmla="*/ 7 h 47"/>
                  <a:gd name="T88" fmla="*/ 25 w 28"/>
                  <a:gd name="T89" fmla="*/ 8 h 47"/>
                  <a:gd name="T90" fmla="*/ 25 w 28"/>
                  <a:gd name="T91" fmla="*/ 8 h 47"/>
                  <a:gd name="T92" fmla="*/ 24 w 28"/>
                  <a:gd name="T93" fmla="*/ 8 h 47"/>
                  <a:gd name="T94" fmla="*/ 23 w 28"/>
                  <a:gd name="T95" fmla="*/ 8 h 47"/>
                  <a:gd name="T96" fmla="*/ 21 w 28"/>
                  <a:gd name="T97" fmla="*/ 7 h 47"/>
                  <a:gd name="T98" fmla="*/ 18 w 28"/>
                  <a:gd name="T99" fmla="*/ 6 h 47"/>
                  <a:gd name="T100" fmla="*/ 14 w 28"/>
                  <a:gd name="T101" fmla="*/ 5 h 47"/>
                  <a:gd name="T102" fmla="*/ 11 w 28"/>
                  <a:gd name="T103" fmla="*/ 6 h 47"/>
                  <a:gd name="T104" fmla="*/ 9 w 28"/>
                  <a:gd name="T105" fmla="*/ 7 h 47"/>
                  <a:gd name="T106" fmla="*/ 7 w 28"/>
                  <a:gd name="T107" fmla="*/ 9 h 47"/>
                  <a:gd name="T108" fmla="*/ 7 w 28"/>
                  <a:gd name="T109" fmla="*/ 11 h 47"/>
                  <a:gd name="T110" fmla="*/ 8 w 28"/>
                  <a:gd name="T111" fmla="*/ 15 h 47"/>
                  <a:gd name="T112" fmla="*/ 10 w 28"/>
                  <a:gd name="T113" fmla="*/ 17 h 47"/>
                  <a:gd name="T114" fmla="*/ 13 w 28"/>
                  <a:gd name="T115" fmla="*/ 19 h 47"/>
                  <a:gd name="T116" fmla="*/ 17 w 28"/>
                  <a:gd name="T117" fmla="*/ 21 h 47"/>
                  <a:gd name="T118" fmla="*/ 21 w 28"/>
                  <a:gd name="T119" fmla="*/ 23 h 47"/>
                  <a:gd name="T120" fmla="*/ 24 w 28"/>
                  <a:gd name="T121" fmla="*/ 25 h 47"/>
                  <a:gd name="T122" fmla="*/ 27 w 28"/>
                  <a:gd name="T123" fmla="*/ 29 h 47"/>
                  <a:gd name="T124" fmla="*/ 28 w 28"/>
                  <a:gd name="T12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3"/>
                    </a:moveTo>
                    <a:cubicBezTo>
                      <a:pt x="28" y="36"/>
                      <a:pt x="27" y="38"/>
                      <a:pt x="26" y="39"/>
                    </a:cubicBezTo>
                    <a:cubicBezTo>
                      <a:pt x="26" y="41"/>
                      <a:pt x="25" y="42"/>
                      <a:pt x="23" y="43"/>
                    </a:cubicBezTo>
                    <a:cubicBezTo>
                      <a:pt x="22" y="45"/>
                      <a:pt x="20" y="45"/>
                      <a:pt x="18" y="46"/>
                    </a:cubicBezTo>
                    <a:cubicBezTo>
                      <a:pt x="16" y="47"/>
                      <a:pt x="14" y="47"/>
                      <a:pt x="12" y="47"/>
                    </a:cubicBezTo>
                    <a:cubicBezTo>
                      <a:pt x="11" y="47"/>
                      <a:pt x="9" y="47"/>
                      <a:pt x="8" y="47"/>
                    </a:cubicBezTo>
                    <a:cubicBezTo>
                      <a:pt x="7" y="46"/>
                      <a:pt x="5" y="46"/>
                      <a:pt x="4" y="46"/>
                    </a:cubicBezTo>
                    <a:cubicBezTo>
                      <a:pt x="3" y="45"/>
                      <a:pt x="3" y="45"/>
                      <a:pt x="2" y="44"/>
                    </a:cubicBezTo>
                    <a:cubicBezTo>
                      <a:pt x="1" y="44"/>
                      <a:pt x="1" y="44"/>
                      <a:pt x="0" y="43"/>
                    </a:cubicBezTo>
                    <a:cubicBezTo>
                      <a:pt x="0" y="43"/>
                      <a:pt x="0" y="43"/>
                      <a:pt x="0" y="42"/>
                    </a:cubicBezTo>
                    <a:cubicBezTo>
                      <a:pt x="0" y="42"/>
                      <a:pt x="0" y="41"/>
                      <a:pt x="0" y="41"/>
                    </a:cubicBezTo>
                    <a:cubicBezTo>
                      <a:pt x="0" y="40"/>
                      <a:pt x="0" y="40"/>
                      <a:pt x="0" y="39"/>
                    </a:cubicBezTo>
                    <a:cubicBezTo>
                      <a:pt x="0" y="39"/>
                      <a:pt x="0" y="39"/>
                      <a:pt x="0" y="38"/>
                    </a:cubicBezTo>
                    <a:cubicBezTo>
                      <a:pt x="0" y="38"/>
                      <a:pt x="0" y="38"/>
                      <a:pt x="0" y="38"/>
                    </a:cubicBezTo>
                    <a:cubicBezTo>
                      <a:pt x="0" y="38"/>
                      <a:pt x="1" y="38"/>
                      <a:pt x="1" y="38"/>
                    </a:cubicBezTo>
                    <a:cubicBezTo>
                      <a:pt x="1" y="38"/>
                      <a:pt x="2" y="38"/>
                      <a:pt x="2" y="39"/>
                    </a:cubicBezTo>
                    <a:cubicBezTo>
                      <a:pt x="3" y="39"/>
                      <a:pt x="3" y="39"/>
                      <a:pt x="4" y="40"/>
                    </a:cubicBezTo>
                    <a:cubicBezTo>
                      <a:pt x="5" y="40"/>
                      <a:pt x="6" y="41"/>
                      <a:pt x="8" y="41"/>
                    </a:cubicBezTo>
                    <a:cubicBezTo>
                      <a:pt x="9" y="42"/>
                      <a:pt x="11" y="42"/>
                      <a:pt x="12" y="42"/>
                    </a:cubicBezTo>
                    <a:cubicBezTo>
                      <a:pt x="14" y="42"/>
                      <a:pt x="15" y="42"/>
                      <a:pt x="16" y="41"/>
                    </a:cubicBezTo>
                    <a:cubicBezTo>
                      <a:pt x="17" y="41"/>
                      <a:pt x="18" y="40"/>
                      <a:pt x="19" y="40"/>
                    </a:cubicBezTo>
                    <a:cubicBezTo>
                      <a:pt x="20" y="39"/>
                      <a:pt x="20" y="38"/>
                      <a:pt x="21" y="37"/>
                    </a:cubicBezTo>
                    <a:cubicBezTo>
                      <a:pt x="21" y="36"/>
                      <a:pt x="21" y="35"/>
                      <a:pt x="21" y="34"/>
                    </a:cubicBezTo>
                    <a:cubicBezTo>
                      <a:pt x="21" y="33"/>
                      <a:pt x="21" y="32"/>
                      <a:pt x="20" y="31"/>
                    </a:cubicBezTo>
                    <a:cubicBezTo>
                      <a:pt x="20" y="30"/>
                      <a:pt x="19" y="29"/>
                      <a:pt x="18" y="28"/>
                    </a:cubicBezTo>
                    <a:cubicBezTo>
                      <a:pt x="17" y="28"/>
                      <a:pt x="16" y="27"/>
                      <a:pt x="15" y="27"/>
                    </a:cubicBezTo>
                    <a:cubicBezTo>
                      <a:pt x="14" y="26"/>
                      <a:pt x="12" y="25"/>
                      <a:pt x="11" y="25"/>
                    </a:cubicBezTo>
                    <a:cubicBezTo>
                      <a:pt x="10" y="24"/>
                      <a:pt x="8" y="24"/>
                      <a:pt x="7" y="23"/>
                    </a:cubicBezTo>
                    <a:cubicBezTo>
                      <a:pt x="6" y="22"/>
                      <a:pt x="5" y="21"/>
                      <a:pt x="4" y="20"/>
                    </a:cubicBezTo>
                    <a:cubicBezTo>
                      <a:pt x="3" y="19"/>
                      <a:pt x="2" y="18"/>
                      <a:pt x="2" y="17"/>
                    </a:cubicBezTo>
                    <a:cubicBezTo>
                      <a:pt x="1" y="15"/>
                      <a:pt x="1" y="14"/>
                      <a:pt x="1" y="12"/>
                    </a:cubicBezTo>
                    <a:cubicBezTo>
                      <a:pt x="1" y="10"/>
                      <a:pt x="1" y="8"/>
                      <a:pt x="2" y="7"/>
                    </a:cubicBezTo>
                    <a:cubicBezTo>
                      <a:pt x="2" y="5"/>
                      <a:pt x="3" y="4"/>
                      <a:pt x="5" y="3"/>
                    </a:cubicBezTo>
                    <a:cubicBezTo>
                      <a:pt x="6" y="2"/>
                      <a:pt x="7" y="1"/>
                      <a:pt x="9" y="1"/>
                    </a:cubicBezTo>
                    <a:cubicBezTo>
                      <a:pt x="11" y="0"/>
                      <a:pt x="13" y="0"/>
                      <a:pt x="15" y="0"/>
                    </a:cubicBezTo>
                    <a:cubicBezTo>
                      <a:pt x="16" y="0"/>
                      <a:pt x="17" y="0"/>
                      <a:pt x="18" y="0"/>
                    </a:cubicBezTo>
                    <a:cubicBezTo>
                      <a:pt x="19" y="1"/>
                      <a:pt x="20" y="1"/>
                      <a:pt x="20" y="1"/>
                    </a:cubicBezTo>
                    <a:cubicBezTo>
                      <a:pt x="21" y="1"/>
                      <a:pt x="22" y="2"/>
                      <a:pt x="23" y="2"/>
                    </a:cubicBezTo>
                    <a:cubicBezTo>
                      <a:pt x="24" y="2"/>
                      <a:pt x="24" y="3"/>
                      <a:pt x="24" y="3"/>
                    </a:cubicBezTo>
                    <a:cubicBezTo>
                      <a:pt x="24" y="3"/>
                      <a:pt x="25" y="3"/>
                      <a:pt x="25" y="3"/>
                    </a:cubicBezTo>
                    <a:cubicBezTo>
                      <a:pt x="25" y="4"/>
                      <a:pt x="25" y="4"/>
                      <a:pt x="25" y="4"/>
                    </a:cubicBezTo>
                    <a:cubicBezTo>
                      <a:pt x="25" y="4"/>
                      <a:pt x="25" y="4"/>
                      <a:pt x="25" y="5"/>
                    </a:cubicBezTo>
                    <a:cubicBezTo>
                      <a:pt x="25" y="5"/>
                      <a:pt x="25" y="5"/>
                      <a:pt x="25" y="6"/>
                    </a:cubicBezTo>
                    <a:cubicBezTo>
                      <a:pt x="25" y="6"/>
                      <a:pt x="25" y="7"/>
                      <a:pt x="25" y="7"/>
                    </a:cubicBezTo>
                    <a:cubicBezTo>
                      <a:pt x="25" y="7"/>
                      <a:pt x="25" y="7"/>
                      <a:pt x="25" y="8"/>
                    </a:cubicBezTo>
                    <a:cubicBezTo>
                      <a:pt x="25" y="8"/>
                      <a:pt x="25" y="8"/>
                      <a:pt x="25" y="8"/>
                    </a:cubicBezTo>
                    <a:cubicBezTo>
                      <a:pt x="24" y="8"/>
                      <a:pt x="24" y="8"/>
                      <a:pt x="24" y="8"/>
                    </a:cubicBezTo>
                    <a:cubicBezTo>
                      <a:pt x="24" y="8"/>
                      <a:pt x="23" y="8"/>
                      <a:pt x="23" y="8"/>
                    </a:cubicBezTo>
                    <a:cubicBezTo>
                      <a:pt x="22" y="8"/>
                      <a:pt x="22" y="7"/>
                      <a:pt x="21" y="7"/>
                    </a:cubicBezTo>
                    <a:cubicBezTo>
                      <a:pt x="20" y="6"/>
                      <a:pt x="19" y="6"/>
                      <a:pt x="18" y="6"/>
                    </a:cubicBezTo>
                    <a:cubicBezTo>
                      <a:pt x="17" y="5"/>
                      <a:pt x="16" y="5"/>
                      <a:pt x="14" y="5"/>
                    </a:cubicBezTo>
                    <a:cubicBezTo>
                      <a:pt x="13" y="5"/>
                      <a:pt x="12" y="5"/>
                      <a:pt x="11" y="6"/>
                    </a:cubicBezTo>
                    <a:cubicBezTo>
                      <a:pt x="10" y="6"/>
                      <a:pt x="9" y="6"/>
                      <a:pt x="9" y="7"/>
                    </a:cubicBezTo>
                    <a:cubicBezTo>
                      <a:pt x="8" y="8"/>
                      <a:pt x="8" y="8"/>
                      <a:pt x="7" y="9"/>
                    </a:cubicBezTo>
                    <a:cubicBezTo>
                      <a:pt x="7" y="10"/>
                      <a:pt x="7" y="11"/>
                      <a:pt x="7" y="11"/>
                    </a:cubicBezTo>
                    <a:cubicBezTo>
                      <a:pt x="7" y="13"/>
                      <a:pt x="7" y="14"/>
                      <a:pt x="8" y="15"/>
                    </a:cubicBezTo>
                    <a:cubicBezTo>
                      <a:pt x="8" y="16"/>
                      <a:pt x="9" y="16"/>
                      <a:pt x="10" y="17"/>
                    </a:cubicBezTo>
                    <a:cubicBezTo>
                      <a:pt x="11" y="18"/>
                      <a:pt x="12" y="18"/>
                      <a:pt x="13" y="19"/>
                    </a:cubicBezTo>
                    <a:cubicBezTo>
                      <a:pt x="15" y="20"/>
                      <a:pt x="16" y="20"/>
                      <a:pt x="17" y="21"/>
                    </a:cubicBezTo>
                    <a:cubicBezTo>
                      <a:pt x="19" y="21"/>
                      <a:pt x="20" y="22"/>
                      <a:pt x="21" y="23"/>
                    </a:cubicBezTo>
                    <a:cubicBezTo>
                      <a:pt x="22" y="24"/>
                      <a:pt x="23" y="24"/>
                      <a:pt x="24" y="25"/>
                    </a:cubicBezTo>
                    <a:cubicBezTo>
                      <a:pt x="25" y="26"/>
                      <a:pt x="26" y="27"/>
                      <a:pt x="27" y="29"/>
                    </a:cubicBezTo>
                    <a:cubicBezTo>
                      <a:pt x="27" y="30"/>
                      <a:pt x="28" y="32"/>
                      <a:pt x="28"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1" name="Freeform 790">
                <a:extLst>
                  <a:ext uri="{FF2B5EF4-FFF2-40B4-BE49-F238E27FC236}">
                    <a16:creationId xmlns:a16="http://schemas.microsoft.com/office/drawing/2014/main" id="{CA8ED806-B7AE-4222-A1EC-03E7B08708AB}"/>
                  </a:ext>
                </a:extLst>
              </p:cNvPr>
              <p:cNvSpPr>
                <a:spLocks noEditPoints="1"/>
              </p:cNvSpPr>
              <p:nvPr userDrawn="1"/>
            </p:nvSpPr>
            <p:spPr bwMode="auto">
              <a:xfrm>
                <a:off x="5864" y="2321"/>
                <a:ext cx="21" cy="35"/>
              </a:xfrm>
              <a:custGeom>
                <a:avLst/>
                <a:gdLst>
                  <a:gd name="T0" fmla="*/ 28 w 28"/>
                  <a:gd name="T1" fmla="*/ 13 h 46"/>
                  <a:gd name="T2" fmla="*/ 26 w 28"/>
                  <a:gd name="T3" fmla="*/ 20 h 46"/>
                  <a:gd name="T4" fmla="*/ 23 w 28"/>
                  <a:gd name="T5" fmla="*/ 24 h 46"/>
                  <a:gd name="T6" fmla="*/ 18 w 28"/>
                  <a:gd name="T7" fmla="*/ 27 h 46"/>
                  <a:gd name="T8" fmla="*/ 11 w 28"/>
                  <a:gd name="T9" fmla="*/ 28 h 46"/>
                  <a:gd name="T10" fmla="*/ 6 w 28"/>
                  <a:gd name="T11" fmla="*/ 28 h 46"/>
                  <a:gd name="T12" fmla="*/ 6 w 28"/>
                  <a:gd name="T13" fmla="*/ 45 h 46"/>
                  <a:gd name="T14" fmla="*/ 5 w 28"/>
                  <a:gd name="T15" fmla="*/ 45 h 46"/>
                  <a:gd name="T16" fmla="*/ 5 w 28"/>
                  <a:gd name="T17" fmla="*/ 45 h 46"/>
                  <a:gd name="T18" fmla="*/ 4 w 28"/>
                  <a:gd name="T19" fmla="*/ 46 h 46"/>
                  <a:gd name="T20" fmla="*/ 3 w 28"/>
                  <a:gd name="T21" fmla="*/ 46 h 46"/>
                  <a:gd name="T22" fmla="*/ 1 w 28"/>
                  <a:gd name="T23" fmla="*/ 46 h 46"/>
                  <a:gd name="T24" fmla="*/ 0 w 28"/>
                  <a:gd name="T25" fmla="*/ 45 h 46"/>
                  <a:gd name="T26" fmla="*/ 0 w 28"/>
                  <a:gd name="T27" fmla="*/ 45 h 46"/>
                  <a:gd name="T28" fmla="*/ 0 w 28"/>
                  <a:gd name="T29" fmla="*/ 45 h 46"/>
                  <a:gd name="T30" fmla="*/ 0 w 28"/>
                  <a:gd name="T31" fmla="*/ 3 h 46"/>
                  <a:gd name="T32" fmla="*/ 0 w 28"/>
                  <a:gd name="T33" fmla="*/ 1 h 46"/>
                  <a:gd name="T34" fmla="*/ 2 w 28"/>
                  <a:gd name="T35" fmla="*/ 0 h 46"/>
                  <a:gd name="T36" fmla="*/ 12 w 28"/>
                  <a:gd name="T37" fmla="*/ 0 h 46"/>
                  <a:gd name="T38" fmla="*/ 15 w 28"/>
                  <a:gd name="T39" fmla="*/ 0 h 46"/>
                  <a:gd name="T40" fmla="*/ 18 w 28"/>
                  <a:gd name="T41" fmla="*/ 1 h 46"/>
                  <a:gd name="T42" fmla="*/ 21 w 28"/>
                  <a:gd name="T43" fmla="*/ 2 h 46"/>
                  <a:gd name="T44" fmla="*/ 25 w 28"/>
                  <a:gd name="T45" fmla="*/ 5 h 46"/>
                  <a:gd name="T46" fmla="*/ 27 w 28"/>
                  <a:gd name="T47" fmla="*/ 9 h 46"/>
                  <a:gd name="T48" fmla="*/ 28 w 28"/>
                  <a:gd name="T49" fmla="*/ 13 h 46"/>
                  <a:gd name="T50" fmla="*/ 21 w 28"/>
                  <a:gd name="T51" fmla="*/ 14 h 46"/>
                  <a:gd name="T52" fmla="*/ 20 w 28"/>
                  <a:gd name="T53" fmla="*/ 9 h 46"/>
                  <a:gd name="T54" fmla="*/ 18 w 28"/>
                  <a:gd name="T55" fmla="*/ 6 h 46"/>
                  <a:gd name="T56" fmla="*/ 14 w 28"/>
                  <a:gd name="T57" fmla="*/ 5 h 46"/>
                  <a:gd name="T58" fmla="*/ 11 w 28"/>
                  <a:gd name="T59" fmla="*/ 5 h 46"/>
                  <a:gd name="T60" fmla="*/ 6 w 28"/>
                  <a:gd name="T61" fmla="*/ 5 h 46"/>
                  <a:gd name="T62" fmla="*/ 6 w 28"/>
                  <a:gd name="T63" fmla="*/ 23 h 46"/>
                  <a:gd name="T64" fmla="*/ 11 w 28"/>
                  <a:gd name="T65" fmla="*/ 23 h 46"/>
                  <a:gd name="T66" fmla="*/ 16 w 28"/>
                  <a:gd name="T67" fmla="*/ 23 h 46"/>
                  <a:gd name="T68" fmla="*/ 19 w 28"/>
                  <a:gd name="T69" fmla="*/ 21 h 46"/>
                  <a:gd name="T70" fmla="*/ 21 w 28"/>
                  <a:gd name="T71" fmla="*/ 18 h 46"/>
                  <a:gd name="T72" fmla="*/ 21 w 28"/>
                  <a:gd name="T73"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46">
                    <a:moveTo>
                      <a:pt x="28" y="13"/>
                    </a:moveTo>
                    <a:cubicBezTo>
                      <a:pt x="28" y="16"/>
                      <a:pt x="27" y="18"/>
                      <a:pt x="26" y="20"/>
                    </a:cubicBezTo>
                    <a:cubicBezTo>
                      <a:pt x="26" y="21"/>
                      <a:pt x="25" y="23"/>
                      <a:pt x="23" y="24"/>
                    </a:cubicBezTo>
                    <a:cubicBezTo>
                      <a:pt x="22" y="25"/>
                      <a:pt x="20" y="26"/>
                      <a:pt x="18" y="27"/>
                    </a:cubicBezTo>
                    <a:cubicBezTo>
                      <a:pt x="16" y="28"/>
                      <a:pt x="14" y="28"/>
                      <a:pt x="11" y="28"/>
                    </a:cubicBezTo>
                    <a:cubicBezTo>
                      <a:pt x="6" y="28"/>
                      <a:pt x="6" y="28"/>
                      <a:pt x="6" y="28"/>
                    </a:cubicBezTo>
                    <a:cubicBezTo>
                      <a:pt x="6" y="45"/>
                      <a:pt x="6" y="45"/>
                      <a:pt x="6" y="45"/>
                    </a:cubicBezTo>
                    <a:cubicBezTo>
                      <a:pt x="6" y="45"/>
                      <a:pt x="6" y="45"/>
                      <a:pt x="5" y="45"/>
                    </a:cubicBezTo>
                    <a:cubicBezTo>
                      <a:pt x="5" y="45"/>
                      <a:pt x="5" y="45"/>
                      <a:pt x="5" y="45"/>
                    </a:cubicBezTo>
                    <a:cubicBezTo>
                      <a:pt x="5" y="46"/>
                      <a:pt x="4" y="46"/>
                      <a:pt x="4" y="46"/>
                    </a:cubicBezTo>
                    <a:cubicBezTo>
                      <a:pt x="4" y="46"/>
                      <a:pt x="3" y="46"/>
                      <a:pt x="3" y="46"/>
                    </a:cubicBezTo>
                    <a:cubicBezTo>
                      <a:pt x="2" y="46"/>
                      <a:pt x="2" y="46"/>
                      <a:pt x="1" y="46"/>
                    </a:cubicBezTo>
                    <a:cubicBezTo>
                      <a:pt x="1" y="46"/>
                      <a:pt x="0" y="46"/>
                      <a:pt x="0" y="45"/>
                    </a:cubicBezTo>
                    <a:cubicBezTo>
                      <a:pt x="0" y="45"/>
                      <a:pt x="0" y="45"/>
                      <a:pt x="0" y="45"/>
                    </a:cubicBezTo>
                    <a:cubicBezTo>
                      <a:pt x="0" y="45"/>
                      <a:pt x="0" y="45"/>
                      <a:pt x="0" y="45"/>
                    </a:cubicBezTo>
                    <a:cubicBezTo>
                      <a:pt x="0" y="3"/>
                      <a:pt x="0" y="3"/>
                      <a:pt x="0" y="3"/>
                    </a:cubicBezTo>
                    <a:cubicBezTo>
                      <a:pt x="0" y="2"/>
                      <a:pt x="0" y="1"/>
                      <a:pt x="0" y="1"/>
                    </a:cubicBezTo>
                    <a:cubicBezTo>
                      <a:pt x="1" y="0"/>
                      <a:pt x="1" y="0"/>
                      <a:pt x="2" y="0"/>
                    </a:cubicBezTo>
                    <a:cubicBezTo>
                      <a:pt x="12" y="0"/>
                      <a:pt x="12" y="0"/>
                      <a:pt x="12" y="0"/>
                    </a:cubicBezTo>
                    <a:cubicBezTo>
                      <a:pt x="13" y="0"/>
                      <a:pt x="14" y="0"/>
                      <a:pt x="15" y="0"/>
                    </a:cubicBezTo>
                    <a:cubicBezTo>
                      <a:pt x="15" y="0"/>
                      <a:pt x="16" y="0"/>
                      <a:pt x="18" y="1"/>
                    </a:cubicBezTo>
                    <a:cubicBezTo>
                      <a:pt x="19" y="1"/>
                      <a:pt x="20" y="1"/>
                      <a:pt x="21" y="2"/>
                    </a:cubicBezTo>
                    <a:cubicBezTo>
                      <a:pt x="23" y="3"/>
                      <a:pt x="24" y="4"/>
                      <a:pt x="25" y="5"/>
                    </a:cubicBezTo>
                    <a:cubicBezTo>
                      <a:pt x="26" y="6"/>
                      <a:pt x="26" y="7"/>
                      <a:pt x="27" y="9"/>
                    </a:cubicBezTo>
                    <a:cubicBezTo>
                      <a:pt x="27" y="10"/>
                      <a:pt x="28" y="12"/>
                      <a:pt x="28" y="13"/>
                    </a:cubicBezTo>
                    <a:close/>
                    <a:moveTo>
                      <a:pt x="21" y="14"/>
                    </a:moveTo>
                    <a:cubicBezTo>
                      <a:pt x="21" y="12"/>
                      <a:pt x="21" y="10"/>
                      <a:pt x="20" y="9"/>
                    </a:cubicBezTo>
                    <a:cubicBezTo>
                      <a:pt x="19" y="8"/>
                      <a:pt x="19" y="7"/>
                      <a:pt x="18" y="6"/>
                    </a:cubicBezTo>
                    <a:cubicBezTo>
                      <a:pt x="17" y="6"/>
                      <a:pt x="15" y="5"/>
                      <a:pt x="14" y="5"/>
                    </a:cubicBezTo>
                    <a:cubicBezTo>
                      <a:pt x="13" y="5"/>
                      <a:pt x="12" y="5"/>
                      <a:pt x="11" y="5"/>
                    </a:cubicBezTo>
                    <a:cubicBezTo>
                      <a:pt x="6" y="5"/>
                      <a:pt x="6" y="5"/>
                      <a:pt x="6" y="5"/>
                    </a:cubicBezTo>
                    <a:cubicBezTo>
                      <a:pt x="6" y="23"/>
                      <a:pt x="6" y="23"/>
                      <a:pt x="6" y="23"/>
                    </a:cubicBezTo>
                    <a:cubicBezTo>
                      <a:pt x="11" y="23"/>
                      <a:pt x="11" y="23"/>
                      <a:pt x="11" y="23"/>
                    </a:cubicBezTo>
                    <a:cubicBezTo>
                      <a:pt x="13" y="23"/>
                      <a:pt x="14" y="23"/>
                      <a:pt x="16" y="23"/>
                    </a:cubicBezTo>
                    <a:cubicBezTo>
                      <a:pt x="17" y="22"/>
                      <a:pt x="18" y="21"/>
                      <a:pt x="19" y="21"/>
                    </a:cubicBezTo>
                    <a:cubicBezTo>
                      <a:pt x="19" y="20"/>
                      <a:pt x="20" y="19"/>
                      <a:pt x="21" y="18"/>
                    </a:cubicBezTo>
                    <a:cubicBezTo>
                      <a:pt x="21" y="16"/>
                      <a:pt x="21" y="15"/>
                      <a:pt x="21" y="1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2" name="Freeform 791">
                <a:extLst>
                  <a:ext uri="{FF2B5EF4-FFF2-40B4-BE49-F238E27FC236}">
                    <a16:creationId xmlns:a16="http://schemas.microsoft.com/office/drawing/2014/main" id="{D70FC3FB-1938-4D6D-A0D5-94B296C0FDF3}"/>
                  </a:ext>
                </a:extLst>
              </p:cNvPr>
              <p:cNvSpPr>
                <a:spLocks noEditPoints="1"/>
              </p:cNvSpPr>
              <p:nvPr userDrawn="1"/>
            </p:nvSpPr>
            <p:spPr bwMode="auto">
              <a:xfrm>
                <a:off x="5890" y="2321"/>
                <a:ext cx="31" cy="35"/>
              </a:xfrm>
              <a:custGeom>
                <a:avLst/>
                <a:gdLst>
                  <a:gd name="T0" fmla="*/ 41 w 41"/>
                  <a:gd name="T1" fmla="*/ 23 h 47"/>
                  <a:gd name="T2" fmla="*/ 40 w 41"/>
                  <a:gd name="T3" fmla="*/ 33 h 47"/>
                  <a:gd name="T4" fmla="*/ 36 w 41"/>
                  <a:gd name="T5" fmla="*/ 41 h 47"/>
                  <a:gd name="T6" fmla="*/ 29 w 41"/>
                  <a:gd name="T7" fmla="*/ 46 h 47"/>
                  <a:gd name="T8" fmla="*/ 20 w 41"/>
                  <a:gd name="T9" fmla="*/ 47 h 47"/>
                  <a:gd name="T10" fmla="*/ 11 w 41"/>
                  <a:gd name="T11" fmla="*/ 46 h 47"/>
                  <a:gd name="T12" fmla="*/ 5 w 41"/>
                  <a:gd name="T13" fmla="*/ 41 h 47"/>
                  <a:gd name="T14" fmla="*/ 1 w 41"/>
                  <a:gd name="T15" fmla="*/ 34 h 47"/>
                  <a:gd name="T16" fmla="*/ 0 w 41"/>
                  <a:gd name="T17" fmla="*/ 24 h 47"/>
                  <a:gd name="T18" fmla="*/ 1 w 41"/>
                  <a:gd name="T19" fmla="*/ 14 h 47"/>
                  <a:gd name="T20" fmla="*/ 5 w 41"/>
                  <a:gd name="T21" fmla="*/ 7 h 47"/>
                  <a:gd name="T22" fmla="*/ 12 w 41"/>
                  <a:gd name="T23" fmla="*/ 2 h 47"/>
                  <a:gd name="T24" fmla="*/ 21 w 41"/>
                  <a:gd name="T25" fmla="*/ 0 h 47"/>
                  <a:gd name="T26" fmla="*/ 30 w 41"/>
                  <a:gd name="T27" fmla="*/ 2 h 47"/>
                  <a:gd name="T28" fmla="*/ 36 w 41"/>
                  <a:gd name="T29" fmla="*/ 6 h 47"/>
                  <a:gd name="T30" fmla="*/ 40 w 41"/>
                  <a:gd name="T31" fmla="*/ 13 h 47"/>
                  <a:gd name="T32" fmla="*/ 41 w 41"/>
                  <a:gd name="T33" fmla="*/ 23 h 47"/>
                  <a:gd name="T34" fmla="*/ 34 w 41"/>
                  <a:gd name="T35" fmla="*/ 24 h 47"/>
                  <a:gd name="T36" fmla="*/ 34 w 41"/>
                  <a:gd name="T37" fmla="*/ 16 h 47"/>
                  <a:gd name="T38" fmla="*/ 31 w 41"/>
                  <a:gd name="T39" fmla="*/ 11 h 47"/>
                  <a:gd name="T40" fmla="*/ 27 w 41"/>
                  <a:gd name="T41" fmla="*/ 7 h 47"/>
                  <a:gd name="T42" fmla="*/ 21 w 41"/>
                  <a:gd name="T43" fmla="*/ 6 h 47"/>
                  <a:gd name="T44" fmla="*/ 14 w 41"/>
                  <a:gd name="T45" fmla="*/ 7 h 47"/>
                  <a:gd name="T46" fmla="*/ 10 w 41"/>
                  <a:gd name="T47" fmla="*/ 11 h 47"/>
                  <a:gd name="T48" fmla="*/ 7 w 41"/>
                  <a:gd name="T49" fmla="*/ 17 h 47"/>
                  <a:gd name="T50" fmla="*/ 7 w 41"/>
                  <a:gd name="T51" fmla="*/ 24 h 47"/>
                  <a:gd name="T52" fmla="*/ 7 w 41"/>
                  <a:gd name="T53" fmla="*/ 31 h 47"/>
                  <a:gd name="T54" fmla="*/ 10 w 41"/>
                  <a:gd name="T55" fmla="*/ 37 h 47"/>
                  <a:gd name="T56" fmla="*/ 14 w 41"/>
                  <a:gd name="T57" fmla="*/ 41 h 47"/>
                  <a:gd name="T58" fmla="*/ 20 w 41"/>
                  <a:gd name="T59" fmla="*/ 42 h 47"/>
                  <a:gd name="T60" fmla="*/ 27 w 41"/>
                  <a:gd name="T61" fmla="*/ 40 h 47"/>
                  <a:gd name="T62" fmla="*/ 31 w 41"/>
                  <a:gd name="T63" fmla="*/ 36 h 47"/>
                  <a:gd name="T64" fmla="*/ 34 w 41"/>
                  <a:gd name="T65" fmla="*/ 31 h 47"/>
                  <a:gd name="T66" fmla="*/ 34 w 41"/>
                  <a:gd name="T6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0" y="30"/>
                      <a:pt x="40" y="33"/>
                    </a:cubicBezTo>
                    <a:cubicBezTo>
                      <a:pt x="39" y="36"/>
                      <a:pt x="37" y="39"/>
                      <a:pt x="36" y="41"/>
                    </a:cubicBezTo>
                    <a:cubicBezTo>
                      <a:pt x="34" y="43"/>
                      <a:pt x="32" y="44"/>
                      <a:pt x="29" y="46"/>
                    </a:cubicBezTo>
                    <a:cubicBezTo>
                      <a:pt x="27" y="47"/>
                      <a:pt x="24" y="47"/>
                      <a:pt x="20" y="47"/>
                    </a:cubicBezTo>
                    <a:cubicBezTo>
                      <a:pt x="17" y="47"/>
                      <a:pt x="14" y="47"/>
                      <a:pt x="11" y="46"/>
                    </a:cubicBezTo>
                    <a:cubicBezTo>
                      <a:pt x="9" y="45"/>
                      <a:pt x="7" y="43"/>
                      <a:pt x="5" y="41"/>
                    </a:cubicBezTo>
                    <a:cubicBezTo>
                      <a:pt x="3" y="39"/>
                      <a:pt x="2" y="37"/>
                      <a:pt x="1" y="34"/>
                    </a:cubicBezTo>
                    <a:cubicBezTo>
                      <a:pt x="1" y="31"/>
                      <a:pt x="0" y="28"/>
                      <a:pt x="0" y="24"/>
                    </a:cubicBezTo>
                    <a:cubicBezTo>
                      <a:pt x="0" y="20"/>
                      <a:pt x="1" y="17"/>
                      <a:pt x="1" y="14"/>
                    </a:cubicBezTo>
                    <a:cubicBezTo>
                      <a:pt x="2" y="11"/>
                      <a:pt x="4" y="9"/>
                      <a:pt x="5" y="7"/>
                    </a:cubicBezTo>
                    <a:cubicBezTo>
                      <a:pt x="7" y="5"/>
                      <a:pt x="9" y="3"/>
                      <a:pt x="12" y="2"/>
                    </a:cubicBezTo>
                    <a:cubicBezTo>
                      <a:pt x="14" y="1"/>
                      <a:pt x="18" y="0"/>
                      <a:pt x="21" y="0"/>
                    </a:cubicBezTo>
                    <a:cubicBezTo>
                      <a:pt x="24" y="0"/>
                      <a:pt x="27" y="1"/>
                      <a:pt x="30" y="2"/>
                    </a:cubicBezTo>
                    <a:cubicBezTo>
                      <a:pt x="32" y="3"/>
                      <a:pt x="34" y="4"/>
                      <a:pt x="36" y="6"/>
                    </a:cubicBezTo>
                    <a:cubicBezTo>
                      <a:pt x="38" y="8"/>
                      <a:pt x="39" y="11"/>
                      <a:pt x="40" y="13"/>
                    </a:cubicBezTo>
                    <a:cubicBezTo>
                      <a:pt x="40" y="16"/>
                      <a:pt x="41" y="20"/>
                      <a:pt x="41" y="23"/>
                    </a:cubicBezTo>
                    <a:close/>
                    <a:moveTo>
                      <a:pt x="34" y="24"/>
                    </a:moveTo>
                    <a:cubicBezTo>
                      <a:pt x="34" y="21"/>
                      <a:pt x="34" y="19"/>
                      <a:pt x="34" y="16"/>
                    </a:cubicBezTo>
                    <a:cubicBezTo>
                      <a:pt x="33" y="14"/>
                      <a:pt x="33" y="12"/>
                      <a:pt x="31" y="11"/>
                    </a:cubicBezTo>
                    <a:cubicBezTo>
                      <a:pt x="30" y="9"/>
                      <a:pt x="29" y="8"/>
                      <a:pt x="27" y="7"/>
                    </a:cubicBezTo>
                    <a:cubicBezTo>
                      <a:pt x="25" y="6"/>
                      <a:pt x="23" y="6"/>
                      <a:pt x="21" y="6"/>
                    </a:cubicBezTo>
                    <a:cubicBezTo>
                      <a:pt x="18" y="6"/>
                      <a:pt x="16" y="6"/>
                      <a:pt x="14" y="7"/>
                    </a:cubicBezTo>
                    <a:cubicBezTo>
                      <a:pt x="12" y="8"/>
                      <a:pt x="11" y="9"/>
                      <a:pt x="10" y="11"/>
                    </a:cubicBezTo>
                    <a:cubicBezTo>
                      <a:pt x="9" y="13"/>
                      <a:pt x="8" y="15"/>
                      <a:pt x="7" y="17"/>
                    </a:cubicBezTo>
                    <a:cubicBezTo>
                      <a:pt x="7" y="19"/>
                      <a:pt x="7" y="21"/>
                      <a:pt x="7" y="24"/>
                    </a:cubicBezTo>
                    <a:cubicBezTo>
                      <a:pt x="7" y="26"/>
                      <a:pt x="7" y="29"/>
                      <a:pt x="7" y="31"/>
                    </a:cubicBezTo>
                    <a:cubicBezTo>
                      <a:pt x="8" y="33"/>
                      <a:pt x="8" y="35"/>
                      <a:pt x="10" y="37"/>
                    </a:cubicBezTo>
                    <a:cubicBezTo>
                      <a:pt x="11" y="38"/>
                      <a:pt x="12" y="40"/>
                      <a:pt x="14" y="41"/>
                    </a:cubicBezTo>
                    <a:cubicBezTo>
                      <a:pt x="16" y="42"/>
                      <a:pt x="18" y="42"/>
                      <a:pt x="20" y="42"/>
                    </a:cubicBezTo>
                    <a:cubicBezTo>
                      <a:pt x="23" y="42"/>
                      <a:pt x="25" y="41"/>
                      <a:pt x="27" y="40"/>
                    </a:cubicBezTo>
                    <a:cubicBezTo>
                      <a:pt x="29" y="39"/>
                      <a:pt x="30" y="38"/>
                      <a:pt x="31" y="36"/>
                    </a:cubicBezTo>
                    <a:cubicBezTo>
                      <a:pt x="33" y="35"/>
                      <a:pt x="33" y="33"/>
                      <a:pt x="34" y="31"/>
                    </a:cubicBezTo>
                    <a:cubicBezTo>
                      <a:pt x="34" y="28"/>
                      <a:pt x="34" y="26"/>
                      <a:pt x="34" y="2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3" name="Freeform 792">
                <a:extLst>
                  <a:ext uri="{FF2B5EF4-FFF2-40B4-BE49-F238E27FC236}">
                    <a16:creationId xmlns:a16="http://schemas.microsoft.com/office/drawing/2014/main" id="{5BE78FEF-5F37-4920-8C31-A3163E04085C}"/>
                  </a:ext>
                </a:extLst>
              </p:cNvPr>
              <p:cNvSpPr>
                <a:spLocks/>
              </p:cNvSpPr>
              <p:nvPr userDrawn="1"/>
            </p:nvSpPr>
            <p:spPr bwMode="auto">
              <a:xfrm>
                <a:off x="5927" y="2321"/>
                <a:ext cx="18" cy="35"/>
              </a:xfrm>
              <a:custGeom>
                <a:avLst/>
                <a:gdLst>
                  <a:gd name="T0" fmla="*/ 24 w 24"/>
                  <a:gd name="T1" fmla="*/ 43 h 46"/>
                  <a:gd name="T2" fmla="*/ 24 w 24"/>
                  <a:gd name="T3" fmla="*/ 44 h 46"/>
                  <a:gd name="T4" fmla="*/ 24 w 24"/>
                  <a:gd name="T5" fmla="*/ 45 h 46"/>
                  <a:gd name="T6" fmla="*/ 23 w 24"/>
                  <a:gd name="T7" fmla="*/ 45 h 46"/>
                  <a:gd name="T8" fmla="*/ 23 w 24"/>
                  <a:gd name="T9" fmla="*/ 46 h 46"/>
                  <a:gd name="T10" fmla="*/ 3 w 24"/>
                  <a:gd name="T11" fmla="*/ 46 h 46"/>
                  <a:gd name="T12" fmla="*/ 1 w 24"/>
                  <a:gd name="T13" fmla="*/ 45 h 46"/>
                  <a:gd name="T14" fmla="*/ 0 w 24"/>
                  <a:gd name="T15" fmla="*/ 43 h 46"/>
                  <a:gd name="T16" fmla="*/ 0 w 24"/>
                  <a:gd name="T17" fmla="*/ 1 h 46"/>
                  <a:gd name="T18" fmla="*/ 1 w 24"/>
                  <a:gd name="T19" fmla="*/ 0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0 h 46"/>
                  <a:gd name="T32" fmla="*/ 6 w 24"/>
                  <a:gd name="T33" fmla="*/ 1 h 46"/>
                  <a:gd name="T34" fmla="*/ 6 w 24"/>
                  <a:gd name="T35" fmla="*/ 40 h 46"/>
                  <a:gd name="T36" fmla="*/ 23 w 24"/>
                  <a:gd name="T37" fmla="*/ 40 h 46"/>
                  <a:gd name="T38" fmla="*/ 23 w 24"/>
                  <a:gd name="T39" fmla="*/ 40 h 46"/>
                  <a:gd name="T40" fmla="*/ 24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3"/>
                      <a:pt x="24" y="44"/>
                      <a:pt x="24" y="44"/>
                    </a:cubicBezTo>
                    <a:cubicBezTo>
                      <a:pt x="24" y="44"/>
                      <a:pt x="24" y="45"/>
                      <a:pt x="24" y="45"/>
                    </a:cubicBezTo>
                    <a:cubicBezTo>
                      <a:pt x="24" y="45"/>
                      <a:pt x="23" y="45"/>
                      <a:pt x="23" y="45"/>
                    </a:cubicBezTo>
                    <a:cubicBezTo>
                      <a:pt x="23" y="45"/>
                      <a:pt x="23" y="46"/>
                      <a:pt x="23" y="46"/>
                    </a:cubicBezTo>
                    <a:cubicBezTo>
                      <a:pt x="3" y="46"/>
                      <a:pt x="3" y="46"/>
                      <a:pt x="3" y="46"/>
                    </a:cubicBezTo>
                    <a:cubicBezTo>
                      <a:pt x="2" y="46"/>
                      <a:pt x="2" y="45"/>
                      <a:pt x="1" y="45"/>
                    </a:cubicBezTo>
                    <a:cubicBezTo>
                      <a:pt x="1" y="45"/>
                      <a:pt x="0" y="44"/>
                      <a:pt x="0" y="43"/>
                    </a:cubicBezTo>
                    <a:cubicBezTo>
                      <a:pt x="0" y="1"/>
                      <a:pt x="0" y="1"/>
                      <a:pt x="0" y="1"/>
                    </a:cubicBezTo>
                    <a:cubicBezTo>
                      <a:pt x="0" y="1"/>
                      <a:pt x="0" y="1"/>
                      <a:pt x="1" y="0"/>
                    </a:cubicBezTo>
                    <a:cubicBezTo>
                      <a:pt x="1" y="0"/>
                      <a:pt x="1" y="0"/>
                      <a:pt x="1" y="0"/>
                    </a:cubicBezTo>
                    <a:cubicBezTo>
                      <a:pt x="1" y="0"/>
                      <a:pt x="2" y="0"/>
                      <a:pt x="2" y="0"/>
                    </a:cubicBezTo>
                    <a:cubicBezTo>
                      <a:pt x="2" y="0"/>
                      <a:pt x="3" y="0"/>
                      <a:pt x="3" y="0"/>
                    </a:cubicBezTo>
                    <a:cubicBezTo>
                      <a:pt x="4" y="0"/>
                      <a:pt x="5" y="0"/>
                      <a:pt x="5" y="0"/>
                    </a:cubicBezTo>
                    <a:cubicBezTo>
                      <a:pt x="5" y="0"/>
                      <a:pt x="6" y="0"/>
                      <a:pt x="6" y="0"/>
                    </a:cubicBezTo>
                    <a:cubicBezTo>
                      <a:pt x="6" y="0"/>
                      <a:pt x="6" y="0"/>
                      <a:pt x="6" y="0"/>
                    </a:cubicBezTo>
                    <a:cubicBezTo>
                      <a:pt x="6" y="1"/>
                      <a:pt x="6" y="1"/>
                      <a:pt x="6" y="1"/>
                    </a:cubicBezTo>
                    <a:cubicBezTo>
                      <a:pt x="6" y="40"/>
                      <a:pt x="6" y="40"/>
                      <a:pt x="6" y="40"/>
                    </a:cubicBezTo>
                    <a:cubicBezTo>
                      <a:pt x="23" y="40"/>
                      <a:pt x="23" y="40"/>
                      <a:pt x="23" y="40"/>
                    </a:cubicBezTo>
                    <a:cubicBezTo>
                      <a:pt x="23" y="40"/>
                      <a:pt x="23" y="40"/>
                      <a:pt x="23" y="40"/>
                    </a:cubicBezTo>
                    <a:cubicBezTo>
                      <a:pt x="23" y="41"/>
                      <a:pt x="24" y="41"/>
                      <a:pt x="24" y="41"/>
                    </a:cubicBezTo>
                    <a:cubicBezTo>
                      <a:pt x="24" y="41"/>
                      <a:pt x="24" y="41"/>
                      <a:pt x="24" y="42"/>
                    </a:cubicBezTo>
                    <a:cubicBezTo>
                      <a:pt x="24" y="42"/>
                      <a:pt x="24" y="42"/>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4" name="Freeform 793">
                <a:extLst>
                  <a:ext uri="{FF2B5EF4-FFF2-40B4-BE49-F238E27FC236}">
                    <a16:creationId xmlns:a16="http://schemas.microsoft.com/office/drawing/2014/main" id="{7EDBC612-3596-4CE2-9794-65830EF36132}"/>
                  </a:ext>
                </a:extLst>
              </p:cNvPr>
              <p:cNvSpPr>
                <a:spLocks noEditPoints="1"/>
              </p:cNvSpPr>
              <p:nvPr userDrawn="1"/>
            </p:nvSpPr>
            <p:spPr bwMode="auto">
              <a:xfrm>
                <a:off x="5947" y="2321"/>
                <a:ext cx="29" cy="35"/>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4 w 39"/>
                  <a:gd name="T11" fmla="*/ 46 h 46"/>
                  <a:gd name="T12" fmla="*/ 33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5 w 39"/>
                  <a:gd name="T27" fmla="*/ 45 h 46"/>
                  <a:gd name="T28" fmla="*/ 4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5 w 39"/>
                  <a:gd name="T41" fmla="*/ 1 h 46"/>
                  <a:gd name="T42" fmla="*/ 16 w 39"/>
                  <a:gd name="T43" fmla="*/ 0 h 46"/>
                  <a:gd name="T44" fmla="*/ 16 w 39"/>
                  <a:gd name="T45" fmla="*/ 0 h 46"/>
                  <a:gd name="T46" fmla="*/ 18 w 39"/>
                  <a:gd name="T47" fmla="*/ 0 h 46"/>
                  <a:gd name="T48" fmla="*/ 19 w 39"/>
                  <a:gd name="T49" fmla="*/ 0 h 46"/>
                  <a:gd name="T50" fmla="*/ 21 w 39"/>
                  <a:gd name="T51" fmla="*/ 0 h 46"/>
                  <a:gd name="T52" fmla="*/ 22 w 39"/>
                  <a:gd name="T53" fmla="*/ 0 h 46"/>
                  <a:gd name="T54" fmla="*/ 23 w 39"/>
                  <a:gd name="T55" fmla="*/ 0 h 46"/>
                  <a:gd name="T56" fmla="*/ 24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6"/>
                      <a:pt x="38" y="46"/>
                      <a:pt x="38" y="46"/>
                    </a:cubicBezTo>
                    <a:cubicBezTo>
                      <a:pt x="37" y="46"/>
                      <a:pt x="37" y="46"/>
                      <a:pt x="36" y="46"/>
                    </a:cubicBezTo>
                    <a:cubicBezTo>
                      <a:pt x="35" y="46"/>
                      <a:pt x="35" y="46"/>
                      <a:pt x="34" y="46"/>
                    </a:cubicBezTo>
                    <a:cubicBezTo>
                      <a:pt x="34" y="46"/>
                      <a:pt x="34" y="46"/>
                      <a:pt x="33" y="46"/>
                    </a:cubicBezTo>
                    <a:cubicBezTo>
                      <a:pt x="33" y="45"/>
                      <a:pt x="33" y="45"/>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5" y="45"/>
                      <a:pt x="5" y="45"/>
                    </a:cubicBezTo>
                    <a:cubicBezTo>
                      <a:pt x="5" y="46"/>
                      <a:pt x="5" y="46"/>
                      <a:pt x="4" y="46"/>
                    </a:cubicBezTo>
                    <a:cubicBezTo>
                      <a:pt x="4" y="46"/>
                      <a:pt x="3" y="46"/>
                      <a:pt x="3" y="46"/>
                    </a:cubicBezTo>
                    <a:cubicBezTo>
                      <a:pt x="2" y="46"/>
                      <a:pt x="1" y="46"/>
                      <a:pt x="1" y="46"/>
                    </a:cubicBezTo>
                    <a:cubicBezTo>
                      <a:pt x="1" y="46"/>
                      <a:pt x="0" y="45"/>
                      <a:pt x="0" y="45"/>
                    </a:cubicBezTo>
                    <a:cubicBezTo>
                      <a:pt x="0" y="45"/>
                      <a:pt x="0" y="45"/>
                      <a:pt x="0" y="45"/>
                    </a:cubicBezTo>
                    <a:cubicBezTo>
                      <a:pt x="0" y="44"/>
                      <a:pt x="0" y="44"/>
                      <a:pt x="0" y="43"/>
                    </a:cubicBezTo>
                    <a:cubicBezTo>
                      <a:pt x="15" y="1"/>
                      <a:pt x="15" y="1"/>
                      <a:pt x="15" y="1"/>
                    </a:cubicBezTo>
                    <a:cubicBezTo>
                      <a:pt x="16" y="1"/>
                      <a:pt x="16" y="1"/>
                      <a:pt x="16" y="0"/>
                    </a:cubicBezTo>
                    <a:cubicBezTo>
                      <a:pt x="16" y="0"/>
                      <a:pt x="16" y="0"/>
                      <a:pt x="16" y="0"/>
                    </a:cubicBezTo>
                    <a:cubicBezTo>
                      <a:pt x="17" y="0"/>
                      <a:pt x="17" y="0"/>
                      <a:pt x="18" y="0"/>
                    </a:cubicBezTo>
                    <a:cubicBezTo>
                      <a:pt x="18" y="0"/>
                      <a:pt x="19" y="0"/>
                      <a:pt x="19" y="0"/>
                    </a:cubicBezTo>
                    <a:cubicBezTo>
                      <a:pt x="20" y="0"/>
                      <a:pt x="21" y="0"/>
                      <a:pt x="21" y="0"/>
                    </a:cubicBezTo>
                    <a:cubicBezTo>
                      <a:pt x="22" y="0"/>
                      <a:pt x="22" y="0"/>
                      <a:pt x="22" y="0"/>
                    </a:cubicBezTo>
                    <a:cubicBezTo>
                      <a:pt x="23" y="0"/>
                      <a:pt x="23" y="0"/>
                      <a:pt x="23" y="0"/>
                    </a:cubicBezTo>
                    <a:cubicBezTo>
                      <a:pt x="23" y="1"/>
                      <a:pt x="23" y="1"/>
                      <a:pt x="24"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5" name="Freeform 794">
                <a:extLst>
                  <a:ext uri="{FF2B5EF4-FFF2-40B4-BE49-F238E27FC236}">
                    <a16:creationId xmlns:a16="http://schemas.microsoft.com/office/drawing/2014/main" id="{CF075BFD-A5B2-4767-9DC3-96FC173F393F}"/>
                  </a:ext>
                </a:extLst>
              </p:cNvPr>
              <p:cNvSpPr>
                <a:spLocks/>
              </p:cNvSpPr>
              <p:nvPr userDrawn="1"/>
            </p:nvSpPr>
            <p:spPr bwMode="auto">
              <a:xfrm>
                <a:off x="5982" y="2321"/>
                <a:ext cx="26" cy="35"/>
              </a:xfrm>
              <a:custGeom>
                <a:avLst/>
                <a:gdLst>
                  <a:gd name="T0" fmla="*/ 35 w 35"/>
                  <a:gd name="T1" fmla="*/ 43 h 46"/>
                  <a:gd name="T2" fmla="*/ 35 w 35"/>
                  <a:gd name="T3" fmla="*/ 44 h 46"/>
                  <a:gd name="T4" fmla="*/ 34 w 35"/>
                  <a:gd name="T5" fmla="*/ 45 h 46"/>
                  <a:gd name="T6" fmla="*/ 33 w 35"/>
                  <a:gd name="T7" fmla="*/ 45 h 46"/>
                  <a:gd name="T8" fmla="*/ 32 w 35"/>
                  <a:gd name="T9" fmla="*/ 46 h 46"/>
                  <a:gd name="T10" fmla="*/ 30 w 35"/>
                  <a:gd name="T11" fmla="*/ 46 h 46"/>
                  <a:gd name="T12" fmla="*/ 28 w 35"/>
                  <a:gd name="T13" fmla="*/ 45 h 46"/>
                  <a:gd name="T14" fmla="*/ 27 w 35"/>
                  <a:gd name="T15" fmla="*/ 45 h 46"/>
                  <a:gd name="T16" fmla="*/ 26 w 35"/>
                  <a:gd name="T17" fmla="*/ 43 h 46"/>
                  <a:gd name="T18" fmla="*/ 24 w 35"/>
                  <a:gd name="T19" fmla="*/ 41 h 46"/>
                  <a:gd name="T20" fmla="*/ 11 w 35"/>
                  <a:gd name="T21" fmla="*/ 15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5 h 46"/>
                  <a:gd name="T38" fmla="*/ 5 w 35"/>
                  <a:gd name="T39" fmla="*/ 46 h 46"/>
                  <a:gd name="T40" fmla="*/ 3 w 35"/>
                  <a:gd name="T41" fmla="*/ 46 h 46"/>
                  <a:gd name="T42" fmla="*/ 2 w 35"/>
                  <a:gd name="T43" fmla="*/ 46 h 46"/>
                  <a:gd name="T44" fmla="*/ 1 w 35"/>
                  <a:gd name="T45" fmla="*/ 45 h 46"/>
                  <a:gd name="T46" fmla="*/ 1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8 w 35"/>
                  <a:gd name="T59" fmla="*/ 0 h 46"/>
                  <a:gd name="T60" fmla="*/ 9 w 35"/>
                  <a:gd name="T61" fmla="*/ 1 h 46"/>
                  <a:gd name="T62" fmla="*/ 10 w 35"/>
                  <a:gd name="T63" fmla="*/ 2 h 46"/>
                  <a:gd name="T64" fmla="*/ 11 w 35"/>
                  <a:gd name="T65" fmla="*/ 4 h 46"/>
                  <a:gd name="T66" fmla="*/ 22 w 35"/>
                  <a:gd name="T67" fmla="*/ 24 h 46"/>
                  <a:gd name="T68" fmla="*/ 24 w 35"/>
                  <a:gd name="T69" fmla="*/ 27 h 46"/>
                  <a:gd name="T70" fmla="*/ 25 w 35"/>
                  <a:gd name="T71" fmla="*/ 31 h 46"/>
                  <a:gd name="T72" fmla="*/ 27 w 35"/>
                  <a:gd name="T73" fmla="*/ 34 h 46"/>
                  <a:gd name="T74" fmla="*/ 29 w 35"/>
                  <a:gd name="T75" fmla="*/ 37 h 46"/>
                  <a:gd name="T76" fmla="*/ 29 w 35"/>
                  <a:gd name="T77" fmla="*/ 37 h 46"/>
                  <a:gd name="T78" fmla="*/ 29 w 35"/>
                  <a:gd name="T79" fmla="*/ 32 h 46"/>
                  <a:gd name="T80" fmla="*/ 29 w 35"/>
                  <a:gd name="T81" fmla="*/ 26 h 46"/>
                  <a:gd name="T82" fmla="*/ 29 w 35"/>
                  <a:gd name="T83" fmla="*/ 1 h 46"/>
                  <a:gd name="T84" fmla="*/ 29 w 35"/>
                  <a:gd name="T85" fmla="*/ 1 h 46"/>
                  <a:gd name="T86" fmla="*/ 29 w 35"/>
                  <a:gd name="T87" fmla="*/ 0 h 46"/>
                  <a:gd name="T88" fmla="*/ 30 w 35"/>
                  <a:gd name="T89" fmla="*/ 0 h 46"/>
                  <a:gd name="T90" fmla="*/ 32 w 35"/>
                  <a:gd name="T91" fmla="*/ 0 h 46"/>
                  <a:gd name="T92" fmla="*/ 33 w 35"/>
                  <a:gd name="T93" fmla="*/ 0 h 46"/>
                  <a:gd name="T94" fmla="*/ 34 w 35"/>
                  <a:gd name="T95" fmla="*/ 0 h 46"/>
                  <a:gd name="T96" fmla="*/ 35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5" y="44"/>
                      <a:pt x="35" y="44"/>
                    </a:cubicBezTo>
                    <a:cubicBezTo>
                      <a:pt x="34" y="45"/>
                      <a:pt x="34" y="45"/>
                      <a:pt x="34" y="45"/>
                    </a:cubicBezTo>
                    <a:cubicBezTo>
                      <a:pt x="34" y="45"/>
                      <a:pt x="33" y="45"/>
                      <a:pt x="33" y="45"/>
                    </a:cubicBezTo>
                    <a:cubicBezTo>
                      <a:pt x="33" y="46"/>
                      <a:pt x="32" y="46"/>
                      <a:pt x="32" y="46"/>
                    </a:cubicBezTo>
                    <a:cubicBezTo>
                      <a:pt x="30" y="46"/>
                      <a:pt x="30" y="46"/>
                      <a:pt x="30" y="46"/>
                    </a:cubicBezTo>
                    <a:cubicBezTo>
                      <a:pt x="29" y="46"/>
                      <a:pt x="29" y="46"/>
                      <a:pt x="28" y="45"/>
                    </a:cubicBezTo>
                    <a:cubicBezTo>
                      <a:pt x="28" y="45"/>
                      <a:pt x="28" y="45"/>
                      <a:pt x="27" y="45"/>
                    </a:cubicBezTo>
                    <a:cubicBezTo>
                      <a:pt x="27" y="44"/>
                      <a:pt x="26" y="44"/>
                      <a:pt x="26" y="43"/>
                    </a:cubicBezTo>
                    <a:cubicBezTo>
                      <a:pt x="25" y="43"/>
                      <a:pt x="25" y="42"/>
                      <a:pt x="24" y="41"/>
                    </a:cubicBezTo>
                    <a:cubicBezTo>
                      <a:pt x="11" y="15"/>
                      <a:pt x="11" y="15"/>
                      <a:pt x="11" y="15"/>
                    </a:cubicBezTo>
                    <a:cubicBezTo>
                      <a:pt x="10" y="14"/>
                      <a:pt x="9" y="12"/>
                      <a:pt x="8" y="11"/>
                    </a:cubicBezTo>
                    <a:cubicBezTo>
                      <a:pt x="8" y="10"/>
                      <a:pt x="7" y="8"/>
                      <a:pt x="6" y="7"/>
                    </a:cubicBezTo>
                    <a:cubicBezTo>
                      <a:pt x="6" y="7"/>
                      <a:pt x="6" y="7"/>
                      <a:pt x="6" y="7"/>
                    </a:cubicBezTo>
                    <a:cubicBezTo>
                      <a:pt x="6" y="8"/>
                      <a:pt x="6" y="10"/>
                      <a:pt x="6" y="12"/>
                    </a:cubicBezTo>
                    <a:cubicBezTo>
                      <a:pt x="6" y="14"/>
                      <a:pt x="6" y="15"/>
                      <a:pt x="6" y="17"/>
                    </a:cubicBezTo>
                    <a:cubicBezTo>
                      <a:pt x="6" y="45"/>
                      <a:pt x="6" y="45"/>
                      <a:pt x="6" y="45"/>
                    </a:cubicBezTo>
                    <a:cubicBezTo>
                      <a:pt x="6" y="45"/>
                      <a:pt x="6" y="45"/>
                      <a:pt x="6" y="45"/>
                    </a:cubicBezTo>
                    <a:cubicBezTo>
                      <a:pt x="6" y="45"/>
                      <a:pt x="6" y="45"/>
                      <a:pt x="6" y="45"/>
                    </a:cubicBezTo>
                    <a:cubicBezTo>
                      <a:pt x="6" y="46"/>
                      <a:pt x="5" y="46"/>
                      <a:pt x="5" y="46"/>
                    </a:cubicBezTo>
                    <a:cubicBezTo>
                      <a:pt x="4" y="46"/>
                      <a:pt x="4" y="46"/>
                      <a:pt x="3" y="46"/>
                    </a:cubicBezTo>
                    <a:cubicBezTo>
                      <a:pt x="3" y="46"/>
                      <a:pt x="2" y="46"/>
                      <a:pt x="2" y="46"/>
                    </a:cubicBezTo>
                    <a:cubicBezTo>
                      <a:pt x="2" y="46"/>
                      <a:pt x="1" y="46"/>
                      <a:pt x="1" y="45"/>
                    </a:cubicBezTo>
                    <a:cubicBezTo>
                      <a:pt x="1" y="45"/>
                      <a:pt x="1" y="45"/>
                      <a:pt x="1" y="45"/>
                    </a:cubicBezTo>
                    <a:cubicBezTo>
                      <a:pt x="0" y="45"/>
                      <a:pt x="0" y="45"/>
                      <a:pt x="0" y="45"/>
                    </a:cubicBezTo>
                    <a:cubicBezTo>
                      <a:pt x="0" y="3"/>
                      <a:pt x="0" y="3"/>
                      <a:pt x="0" y="3"/>
                    </a:cubicBezTo>
                    <a:cubicBezTo>
                      <a:pt x="0" y="2"/>
                      <a:pt x="1" y="1"/>
                      <a:pt x="1" y="1"/>
                    </a:cubicBezTo>
                    <a:cubicBezTo>
                      <a:pt x="2" y="0"/>
                      <a:pt x="2" y="0"/>
                      <a:pt x="3" y="0"/>
                    </a:cubicBezTo>
                    <a:cubicBezTo>
                      <a:pt x="6" y="0"/>
                      <a:pt x="6" y="0"/>
                      <a:pt x="6" y="0"/>
                    </a:cubicBezTo>
                    <a:cubicBezTo>
                      <a:pt x="7" y="0"/>
                      <a:pt x="7" y="0"/>
                      <a:pt x="8" y="0"/>
                    </a:cubicBezTo>
                    <a:cubicBezTo>
                      <a:pt x="8" y="0"/>
                      <a:pt x="9" y="1"/>
                      <a:pt x="9" y="1"/>
                    </a:cubicBezTo>
                    <a:cubicBezTo>
                      <a:pt x="9" y="1"/>
                      <a:pt x="10" y="1"/>
                      <a:pt x="10" y="2"/>
                    </a:cubicBezTo>
                    <a:cubicBezTo>
                      <a:pt x="10" y="2"/>
                      <a:pt x="11" y="3"/>
                      <a:pt x="11" y="4"/>
                    </a:cubicBezTo>
                    <a:cubicBezTo>
                      <a:pt x="22" y="24"/>
                      <a:pt x="22" y="24"/>
                      <a:pt x="22" y="24"/>
                    </a:cubicBezTo>
                    <a:cubicBezTo>
                      <a:pt x="22" y="25"/>
                      <a:pt x="23" y="26"/>
                      <a:pt x="24" y="27"/>
                    </a:cubicBezTo>
                    <a:cubicBezTo>
                      <a:pt x="24" y="28"/>
                      <a:pt x="25" y="30"/>
                      <a:pt x="25" y="31"/>
                    </a:cubicBezTo>
                    <a:cubicBezTo>
                      <a:pt x="26" y="32"/>
                      <a:pt x="27" y="33"/>
                      <a:pt x="27" y="34"/>
                    </a:cubicBezTo>
                    <a:cubicBezTo>
                      <a:pt x="28" y="35"/>
                      <a:pt x="28" y="36"/>
                      <a:pt x="29" y="37"/>
                    </a:cubicBezTo>
                    <a:cubicBezTo>
                      <a:pt x="29" y="37"/>
                      <a:pt x="29" y="37"/>
                      <a:pt x="29" y="37"/>
                    </a:cubicBezTo>
                    <a:cubicBezTo>
                      <a:pt x="29" y="35"/>
                      <a:pt x="29" y="34"/>
                      <a:pt x="29" y="32"/>
                    </a:cubicBezTo>
                    <a:cubicBezTo>
                      <a:pt x="29" y="30"/>
                      <a:pt x="29" y="28"/>
                      <a:pt x="29" y="26"/>
                    </a:cubicBezTo>
                    <a:cubicBezTo>
                      <a:pt x="29" y="1"/>
                      <a:pt x="29" y="1"/>
                      <a:pt x="29" y="1"/>
                    </a:cubicBezTo>
                    <a:cubicBezTo>
                      <a:pt x="29" y="1"/>
                      <a:pt x="29" y="1"/>
                      <a:pt x="29" y="1"/>
                    </a:cubicBezTo>
                    <a:cubicBezTo>
                      <a:pt x="29" y="0"/>
                      <a:pt x="29" y="0"/>
                      <a:pt x="29" y="0"/>
                    </a:cubicBezTo>
                    <a:cubicBezTo>
                      <a:pt x="30" y="0"/>
                      <a:pt x="30" y="0"/>
                      <a:pt x="30" y="0"/>
                    </a:cubicBezTo>
                    <a:cubicBezTo>
                      <a:pt x="31" y="0"/>
                      <a:pt x="31" y="0"/>
                      <a:pt x="32" y="0"/>
                    </a:cubicBezTo>
                    <a:cubicBezTo>
                      <a:pt x="32" y="0"/>
                      <a:pt x="33" y="0"/>
                      <a:pt x="33" y="0"/>
                    </a:cubicBezTo>
                    <a:cubicBezTo>
                      <a:pt x="34" y="0"/>
                      <a:pt x="34" y="0"/>
                      <a:pt x="34" y="0"/>
                    </a:cubicBezTo>
                    <a:cubicBezTo>
                      <a:pt x="34" y="0"/>
                      <a:pt x="34" y="0"/>
                      <a:pt x="35"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6" name="Freeform 795">
                <a:extLst>
                  <a:ext uri="{FF2B5EF4-FFF2-40B4-BE49-F238E27FC236}">
                    <a16:creationId xmlns:a16="http://schemas.microsoft.com/office/drawing/2014/main" id="{27B5B9B1-4EA8-42F5-A340-9F8449A4327C}"/>
                  </a:ext>
                </a:extLst>
              </p:cNvPr>
              <p:cNvSpPr>
                <a:spLocks noEditPoints="1"/>
              </p:cNvSpPr>
              <p:nvPr userDrawn="1"/>
            </p:nvSpPr>
            <p:spPr bwMode="auto">
              <a:xfrm>
                <a:off x="6017" y="2321"/>
                <a:ext cx="26" cy="35"/>
              </a:xfrm>
              <a:custGeom>
                <a:avLst/>
                <a:gdLst>
                  <a:gd name="T0" fmla="*/ 35 w 35"/>
                  <a:gd name="T1" fmla="*/ 22 h 46"/>
                  <a:gd name="T2" fmla="*/ 33 w 35"/>
                  <a:gd name="T3" fmla="*/ 32 h 46"/>
                  <a:gd name="T4" fmla="*/ 29 w 35"/>
                  <a:gd name="T5" fmla="*/ 40 h 46"/>
                  <a:gd name="T6" fmla="*/ 22 w 35"/>
                  <a:gd name="T7" fmla="*/ 44 h 46"/>
                  <a:gd name="T8" fmla="*/ 12 w 35"/>
                  <a:gd name="T9" fmla="*/ 46 h 46"/>
                  <a:gd name="T10" fmla="*/ 2 w 35"/>
                  <a:gd name="T11" fmla="*/ 46 h 46"/>
                  <a:gd name="T12" fmla="*/ 1 w 35"/>
                  <a:gd name="T13" fmla="*/ 45 h 46"/>
                  <a:gd name="T14" fmla="*/ 0 w 35"/>
                  <a:gd name="T15" fmla="*/ 43 h 46"/>
                  <a:gd name="T16" fmla="*/ 0 w 35"/>
                  <a:gd name="T17" fmla="*/ 2 h 46"/>
                  <a:gd name="T18" fmla="*/ 1 w 35"/>
                  <a:gd name="T19" fmla="*/ 1 h 46"/>
                  <a:gd name="T20" fmla="*/ 2 w 35"/>
                  <a:gd name="T21" fmla="*/ 0 h 46"/>
                  <a:gd name="T22" fmla="*/ 12 w 35"/>
                  <a:gd name="T23" fmla="*/ 0 h 46"/>
                  <a:gd name="T24" fmla="*/ 22 w 35"/>
                  <a:gd name="T25" fmla="*/ 2 h 46"/>
                  <a:gd name="T26" fmla="*/ 29 w 35"/>
                  <a:gd name="T27" fmla="*/ 6 h 46"/>
                  <a:gd name="T28" fmla="*/ 33 w 35"/>
                  <a:gd name="T29" fmla="*/ 13 h 46"/>
                  <a:gd name="T30" fmla="*/ 35 w 35"/>
                  <a:gd name="T31" fmla="*/ 22 h 46"/>
                  <a:gd name="T32" fmla="*/ 28 w 35"/>
                  <a:gd name="T33" fmla="*/ 22 h 46"/>
                  <a:gd name="T34" fmla="*/ 28 w 35"/>
                  <a:gd name="T35" fmla="*/ 15 h 46"/>
                  <a:gd name="T36" fmla="*/ 25 w 35"/>
                  <a:gd name="T37" fmla="*/ 10 h 46"/>
                  <a:gd name="T38" fmla="*/ 20 w 35"/>
                  <a:gd name="T39" fmla="*/ 6 h 46"/>
                  <a:gd name="T40" fmla="*/ 12 w 35"/>
                  <a:gd name="T41" fmla="*/ 5 h 46"/>
                  <a:gd name="T42" fmla="*/ 6 w 35"/>
                  <a:gd name="T43" fmla="*/ 5 h 46"/>
                  <a:gd name="T44" fmla="*/ 6 w 35"/>
                  <a:gd name="T45" fmla="*/ 40 h 46"/>
                  <a:gd name="T46" fmla="*/ 12 w 35"/>
                  <a:gd name="T47" fmla="*/ 40 h 46"/>
                  <a:gd name="T48" fmla="*/ 19 w 35"/>
                  <a:gd name="T49" fmla="*/ 39 h 46"/>
                  <a:gd name="T50" fmla="*/ 24 w 35"/>
                  <a:gd name="T51" fmla="*/ 36 h 46"/>
                  <a:gd name="T52" fmla="*/ 27 w 35"/>
                  <a:gd name="T53" fmla="*/ 30 h 46"/>
                  <a:gd name="T54" fmla="*/ 28 w 35"/>
                  <a:gd name="T5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4" y="29"/>
                      <a:pt x="33" y="32"/>
                    </a:cubicBezTo>
                    <a:cubicBezTo>
                      <a:pt x="32" y="35"/>
                      <a:pt x="31" y="38"/>
                      <a:pt x="29" y="40"/>
                    </a:cubicBezTo>
                    <a:cubicBezTo>
                      <a:pt x="27" y="42"/>
                      <a:pt x="25" y="43"/>
                      <a:pt x="22" y="44"/>
                    </a:cubicBezTo>
                    <a:cubicBezTo>
                      <a:pt x="19" y="45"/>
                      <a:pt x="16" y="46"/>
                      <a:pt x="12" y="46"/>
                    </a:cubicBezTo>
                    <a:cubicBezTo>
                      <a:pt x="2" y="46"/>
                      <a:pt x="2" y="46"/>
                      <a:pt x="2" y="46"/>
                    </a:cubicBezTo>
                    <a:cubicBezTo>
                      <a:pt x="2" y="46"/>
                      <a:pt x="1" y="45"/>
                      <a:pt x="1" y="45"/>
                    </a:cubicBezTo>
                    <a:cubicBezTo>
                      <a:pt x="0" y="45"/>
                      <a:pt x="0" y="44"/>
                      <a:pt x="0" y="43"/>
                    </a:cubicBezTo>
                    <a:cubicBezTo>
                      <a:pt x="0" y="2"/>
                      <a:pt x="0" y="2"/>
                      <a:pt x="0" y="2"/>
                    </a:cubicBezTo>
                    <a:cubicBezTo>
                      <a:pt x="0" y="2"/>
                      <a:pt x="0" y="1"/>
                      <a:pt x="1" y="1"/>
                    </a:cubicBezTo>
                    <a:cubicBezTo>
                      <a:pt x="1" y="0"/>
                      <a:pt x="2" y="0"/>
                      <a:pt x="2" y="0"/>
                    </a:cubicBezTo>
                    <a:cubicBezTo>
                      <a:pt x="12" y="0"/>
                      <a:pt x="12" y="0"/>
                      <a:pt x="12" y="0"/>
                    </a:cubicBezTo>
                    <a:cubicBezTo>
                      <a:pt x="16" y="0"/>
                      <a:pt x="20" y="1"/>
                      <a:pt x="22" y="2"/>
                    </a:cubicBezTo>
                    <a:cubicBezTo>
                      <a:pt x="25" y="3"/>
                      <a:pt x="27" y="4"/>
                      <a:pt x="29" y="6"/>
                    </a:cubicBezTo>
                    <a:cubicBezTo>
                      <a:pt x="31" y="8"/>
                      <a:pt x="32" y="10"/>
                      <a:pt x="33" y="13"/>
                    </a:cubicBezTo>
                    <a:cubicBezTo>
                      <a:pt x="34" y="16"/>
                      <a:pt x="35" y="19"/>
                      <a:pt x="35" y="22"/>
                    </a:cubicBezTo>
                    <a:close/>
                    <a:moveTo>
                      <a:pt x="28" y="22"/>
                    </a:moveTo>
                    <a:cubicBezTo>
                      <a:pt x="28" y="20"/>
                      <a:pt x="28" y="18"/>
                      <a:pt x="28" y="15"/>
                    </a:cubicBezTo>
                    <a:cubicBezTo>
                      <a:pt x="27" y="13"/>
                      <a:pt x="26" y="12"/>
                      <a:pt x="25" y="10"/>
                    </a:cubicBezTo>
                    <a:cubicBezTo>
                      <a:pt x="23" y="8"/>
                      <a:pt x="22" y="7"/>
                      <a:pt x="20" y="6"/>
                    </a:cubicBezTo>
                    <a:cubicBezTo>
                      <a:pt x="18" y="5"/>
                      <a:pt x="15" y="5"/>
                      <a:pt x="12" y="5"/>
                    </a:cubicBezTo>
                    <a:cubicBezTo>
                      <a:pt x="6" y="5"/>
                      <a:pt x="6" y="5"/>
                      <a:pt x="6" y="5"/>
                    </a:cubicBezTo>
                    <a:cubicBezTo>
                      <a:pt x="6" y="40"/>
                      <a:pt x="6" y="40"/>
                      <a:pt x="6" y="40"/>
                    </a:cubicBezTo>
                    <a:cubicBezTo>
                      <a:pt x="12" y="40"/>
                      <a:pt x="12" y="40"/>
                      <a:pt x="12" y="40"/>
                    </a:cubicBezTo>
                    <a:cubicBezTo>
                      <a:pt x="15" y="40"/>
                      <a:pt x="17" y="40"/>
                      <a:pt x="19" y="39"/>
                    </a:cubicBezTo>
                    <a:cubicBezTo>
                      <a:pt x="21" y="39"/>
                      <a:pt x="23" y="38"/>
                      <a:pt x="24" y="36"/>
                    </a:cubicBezTo>
                    <a:cubicBezTo>
                      <a:pt x="26" y="35"/>
                      <a:pt x="27" y="33"/>
                      <a:pt x="27" y="30"/>
                    </a:cubicBezTo>
                    <a:cubicBezTo>
                      <a:pt x="28" y="28"/>
                      <a:pt x="28" y="25"/>
                      <a:pt x="28"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7" name="Freeform 796">
                <a:extLst>
                  <a:ext uri="{FF2B5EF4-FFF2-40B4-BE49-F238E27FC236}">
                    <a16:creationId xmlns:a16="http://schemas.microsoft.com/office/drawing/2014/main" id="{A05BDB40-B34D-4D4C-BD02-397D6785F09B}"/>
                  </a:ext>
                </a:extLst>
              </p:cNvPr>
              <p:cNvSpPr>
                <a:spLocks/>
              </p:cNvSpPr>
              <p:nvPr userDrawn="1"/>
            </p:nvSpPr>
            <p:spPr bwMode="auto">
              <a:xfrm>
                <a:off x="4411" y="2224"/>
                <a:ext cx="26" cy="35"/>
              </a:xfrm>
              <a:custGeom>
                <a:avLst/>
                <a:gdLst>
                  <a:gd name="T0" fmla="*/ 34 w 34"/>
                  <a:gd name="T1" fmla="*/ 29 h 46"/>
                  <a:gd name="T2" fmla="*/ 33 w 34"/>
                  <a:gd name="T3" fmla="*/ 36 h 46"/>
                  <a:gd name="T4" fmla="*/ 30 w 34"/>
                  <a:gd name="T5" fmla="*/ 42 h 46"/>
                  <a:gd name="T6" fmla="*/ 24 w 34"/>
                  <a:gd name="T7" fmla="*/ 45 h 46"/>
                  <a:gd name="T8" fmla="*/ 17 w 34"/>
                  <a:gd name="T9" fmla="*/ 46 h 46"/>
                  <a:gd name="T10" fmla="*/ 10 w 34"/>
                  <a:gd name="T11" fmla="*/ 45 h 46"/>
                  <a:gd name="T12" fmla="*/ 5 w 34"/>
                  <a:gd name="T13" fmla="*/ 42 h 46"/>
                  <a:gd name="T14" fmla="*/ 1 w 34"/>
                  <a:gd name="T15" fmla="*/ 37 h 46"/>
                  <a:gd name="T16" fmla="*/ 0 w 34"/>
                  <a:gd name="T17" fmla="*/ 29 h 46"/>
                  <a:gd name="T18" fmla="*/ 0 w 34"/>
                  <a:gd name="T19" fmla="*/ 1 h 46"/>
                  <a:gd name="T20" fmla="*/ 0 w 34"/>
                  <a:gd name="T21" fmla="*/ 1 h 46"/>
                  <a:gd name="T22" fmla="*/ 1 w 34"/>
                  <a:gd name="T23" fmla="*/ 0 h 46"/>
                  <a:gd name="T24" fmla="*/ 2 w 34"/>
                  <a:gd name="T25" fmla="*/ 0 h 46"/>
                  <a:gd name="T26" fmla="*/ 3 w 34"/>
                  <a:gd name="T27" fmla="*/ 0 h 46"/>
                  <a:gd name="T28" fmla="*/ 4 w 34"/>
                  <a:gd name="T29" fmla="*/ 0 h 46"/>
                  <a:gd name="T30" fmla="*/ 5 w 34"/>
                  <a:gd name="T31" fmla="*/ 0 h 46"/>
                  <a:gd name="T32" fmla="*/ 6 w 34"/>
                  <a:gd name="T33" fmla="*/ 1 h 46"/>
                  <a:gd name="T34" fmla="*/ 6 w 34"/>
                  <a:gd name="T35" fmla="*/ 1 h 46"/>
                  <a:gd name="T36" fmla="*/ 6 w 34"/>
                  <a:gd name="T37" fmla="*/ 29 h 46"/>
                  <a:gd name="T38" fmla="*/ 7 w 34"/>
                  <a:gd name="T39" fmla="*/ 34 h 46"/>
                  <a:gd name="T40" fmla="*/ 9 w 34"/>
                  <a:gd name="T41" fmla="*/ 38 h 46"/>
                  <a:gd name="T42" fmla="*/ 13 w 34"/>
                  <a:gd name="T43" fmla="*/ 40 h 46"/>
                  <a:gd name="T44" fmla="*/ 17 w 34"/>
                  <a:gd name="T45" fmla="*/ 41 h 46"/>
                  <a:gd name="T46" fmla="*/ 22 w 34"/>
                  <a:gd name="T47" fmla="*/ 40 h 46"/>
                  <a:gd name="T48" fmla="*/ 25 w 34"/>
                  <a:gd name="T49" fmla="*/ 38 h 46"/>
                  <a:gd name="T50" fmla="*/ 27 w 34"/>
                  <a:gd name="T51" fmla="*/ 34 h 46"/>
                  <a:gd name="T52" fmla="*/ 28 w 34"/>
                  <a:gd name="T53" fmla="*/ 29 h 46"/>
                  <a:gd name="T54" fmla="*/ 28 w 34"/>
                  <a:gd name="T55" fmla="*/ 1 h 46"/>
                  <a:gd name="T56" fmla="*/ 28 w 34"/>
                  <a:gd name="T57" fmla="*/ 1 h 46"/>
                  <a:gd name="T58" fmla="*/ 29 w 34"/>
                  <a:gd name="T59" fmla="*/ 0 h 46"/>
                  <a:gd name="T60" fmla="*/ 30 w 34"/>
                  <a:gd name="T61" fmla="*/ 0 h 46"/>
                  <a:gd name="T62" fmla="*/ 31 w 34"/>
                  <a:gd name="T63" fmla="*/ 0 h 46"/>
                  <a:gd name="T64" fmla="*/ 33 w 34"/>
                  <a:gd name="T65" fmla="*/ 0 h 46"/>
                  <a:gd name="T66" fmla="*/ 34 w 34"/>
                  <a:gd name="T67" fmla="*/ 0 h 46"/>
                  <a:gd name="T68" fmla="*/ 34 w 34"/>
                  <a:gd name="T69" fmla="*/ 1 h 46"/>
                  <a:gd name="T70" fmla="*/ 34 w 34"/>
                  <a:gd name="T71" fmla="*/ 1 h 46"/>
                  <a:gd name="T72" fmla="*/ 34 w 34"/>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6">
                    <a:moveTo>
                      <a:pt x="34" y="29"/>
                    </a:moveTo>
                    <a:cubicBezTo>
                      <a:pt x="34" y="32"/>
                      <a:pt x="34" y="34"/>
                      <a:pt x="33" y="36"/>
                    </a:cubicBezTo>
                    <a:cubicBezTo>
                      <a:pt x="32" y="38"/>
                      <a:pt x="31" y="40"/>
                      <a:pt x="30" y="42"/>
                    </a:cubicBezTo>
                    <a:cubicBezTo>
                      <a:pt x="28" y="43"/>
                      <a:pt x="26" y="44"/>
                      <a:pt x="24" y="45"/>
                    </a:cubicBezTo>
                    <a:cubicBezTo>
                      <a:pt x="22" y="46"/>
                      <a:pt x="19" y="46"/>
                      <a:pt x="17" y="46"/>
                    </a:cubicBezTo>
                    <a:cubicBezTo>
                      <a:pt x="14" y="46"/>
                      <a:pt x="12" y="46"/>
                      <a:pt x="10" y="45"/>
                    </a:cubicBezTo>
                    <a:cubicBezTo>
                      <a:pt x="8" y="45"/>
                      <a:pt x="6" y="43"/>
                      <a:pt x="5" y="42"/>
                    </a:cubicBezTo>
                    <a:cubicBezTo>
                      <a:pt x="3" y="41"/>
                      <a:pt x="2" y="39"/>
                      <a:pt x="1" y="37"/>
                    </a:cubicBezTo>
                    <a:cubicBezTo>
                      <a:pt x="0" y="35"/>
                      <a:pt x="0" y="32"/>
                      <a:pt x="0" y="29"/>
                    </a:cubicBezTo>
                    <a:cubicBezTo>
                      <a:pt x="0" y="1"/>
                      <a:pt x="0" y="1"/>
                      <a:pt x="0" y="1"/>
                    </a:cubicBezTo>
                    <a:cubicBezTo>
                      <a:pt x="0" y="1"/>
                      <a:pt x="0" y="1"/>
                      <a:pt x="0" y="1"/>
                    </a:cubicBezTo>
                    <a:cubicBezTo>
                      <a:pt x="0" y="0"/>
                      <a:pt x="0" y="0"/>
                      <a:pt x="1" y="0"/>
                    </a:cubicBezTo>
                    <a:cubicBezTo>
                      <a:pt x="1" y="0"/>
                      <a:pt x="1" y="0"/>
                      <a:pt x="2" y="0"/>
                    </a:cubicBezTo>
                    <a:cubicBezTo>
                      <a:pt x="2" y="0"/>
                      <a:pt x="2" y="0"/>
                      <a:pt x="3" y="0"/>
                    </a:cubicBezTo>
                    <a:cubicBezTo>
                      <a:pt x="4" y="0"/>
                      <a:pt x="4" y="0"/>
                      <a:pt x="4" y="0"/>
                    </a:cubicBezTo>
                    <a:cubicBezTo>
                      <a:pt x="5" y="0"/>
                      <a:pt x="5" y="0"/>
                      <a:pt x="5" y="0"/>
                    </a:cubicBezTo>
                    <a:cubicBezTo>
                      <a:pt x="6" y="0"/>
                      <a:pt x="6" y="0"/>
                      <a:pt x="6" y="1"/>
                    </a:cubicBezTo>
                    <a:cubicBezTo>
                      <a:pt x="6" y="1"/>
                      <a:pt x="6" y="1"/>
                      <a:pt x="6" y="1"/>
                    </a:cubicBezTo>
                    <a:cubicBezTo>
                      <a:pt x="6" y="29"/>
                      <a:pt x="6" y="29"/>
                      <a:pt x="6" y="29"/>
                    </a:cubicBezTo>
                    <a:cubicBezTo>
                      <a:pt x="6" y="31"/>
                      <a:pt x="6" y="33"/>
                      <a:pt x="7" y="34"/>
                    </a:cubicBezTo>
                    <a:cubicBezTo>
                      <a:pt x="7" y="36"/>
                      <a:pt x="8" y="37"/>
                      <a:pt x="9" y="38"/>
                    </a:cubicBezTo>
                    <a:cubicBezTo>
                      <a:pt x="10" y="39"/>
                      <a:pt x="11" y="40"/>
                      <a:pt x="13" y="40"/>
                    </a:cubicBezTo>
                    <a:cubicBezTo>
                      <a:pt x="14" y="41"/>
                      <a:pt x="15" y="41"/>
                      <a:pt x="17" y="41"/>
                    </a:cubicBezTo>
                    <a:cubicBezTo>
                      <a:pt x="19" y="41"/>
                      <a:pt x="20" y="41"/>
                      <a:pt x="22" y="40"/>
                    </a:cubicBezTo>
                    <a:cubicBezTo>
                      <a:pt x="23" y="40"/>
                      <a:pt x="24" y="39"/>
                      <a:pt x="25" y="38"/>
                    </a:cubicBezTo>
                    <a:cubicBezTo>
                      <a:pt x="26" y="37"/>
                      <a:pt x="27" y="36"/>
                      <a:pt x="27" y="34"/>
                    </a:cubicBezTo>
                    <a:cubicBezTo>
                      <a:pt x="28" y="33"/>
                      <a:pt x="28" y="31"/>
                      <a:pt x="28" y="29"/>
                    </a:cubicBezTo>
                    <a:cubicBezTo>
                      <a:pt x="28" y="1"/>
                      <a:pt x="28" y="1"/>
                      <a:pt x="28" y="1"/>
                    </a:cubicBezTo>
                    <a:cubicBezTo>
                      <a:pt x="28" y="1"/>
                      <a:pt x="28" y="1"/>
                      <a:pt x="28" y="1"/>
                    </a:cubicBezTo>
                    <a:cubicBezTo>
                      <a:pt x="28" y="0"/>
                      <a:pt x="29" y="0"/>
                      <a:pt x="29" y="0"/>
                    </a:cubicBezTo>
                    <a:cubicBezTo>
                      <a:pt x="29" y="0"/>
                      <a:pt x="29" y="0"/>
                      <a:pt x="30" y="0"/>
                    </a:cubicBezTo>
                    <a:cubicBezTo>
                      <a:pt x="30" y="0"/>
                      <a:pt x="31" y="0"/>
                      <a:pt x="31" y="0"/>
                    </a:cubicBezTo>
                    <a:cubicBezTo>
                      <a:pt x="32" y="0"/>
                      <a:pt x="32" y="0"/>
                      <a:pt x="33" y="0"/>
                    </a:cubicBezTo>
                    <a:cubicBezTo>
                      <a:pt x="33" y="0"/>
                      <a:pt x="33" y="0"/>
                      <a:pt x="34" y="0"/>
                    </a:cubicBezTo>
                    <a:cubicBezTo>
                      <a:pt x="34" y="0"/>
                      <a:pt x="34" y="0"/>
                      <a:pt x="34" y="1"/>
                    </a:cubicBezTo>
                    <a:cubicBezTo>
                      <a:pt x="34" y="1"/>
                      <a:pt x="34" y="1"/>
                      <a:pt x="34" y="1"/>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8" name="Freeform 797">
                <a:extLst>
                  <a:ext uri="{FF2B5EF4-FFF2-40B4-BE49-F238E27FC236}">
                    <a16:creationId xmlns:a16="http://schemas.microsoft.com/office/drawing/2014/main" id="{0FCF22BB-EB8B-4225-91A5-322C8A6B8BC3}"/>
                  </a:ext>
                </a:extLst>
              </p:cNvPr>
              <p:cNvSpPr>
                <a:spLocks/>
              </p:cNvSpPr>
              <p:nvPr userDrawn="1"/>
            </p:nvSpPr>
            <p:spPr bwMode="auto">
              <a:xfrm>
                <a:off x="4446" y="2224"/>
                <a:ext cx="26" cy="35"/>
              </a:xfrm>
              <a:custGeom>
                <a:avLst/>
                <a:gdLst>
                  <a:gd name="T0" fmla="*/ 35 w 35"/>
                  <a:gd name="T1" fmla="*/ 43 h 46"/>
                  <a:gd name="T2" fmla="*/ 34 w 35"/>
                  <a:gd name="T3" fmla="*/ 44 h 46"/>
                  <a:gd name="T4" fmla="*/ 34 w 35"/>
                  <a:gd name="T5" fmla="*/ 45 h 46"/>
                  <a:gd name="T6" fmla="*/ 33 w 35"/>
                  <a:gd name="T7" fmla="*/ 46 h 46"/>
                  <a:gd name="T8" fmla="*/ 32 w 35"/>
                  <a:gd name="T9" fmla="*/ 46 h 46"/>
                  <a:gd name="T10" fmla="*/ 30 w 35"/>
                  <a:gd name="T11" fmla="*/ 46 h 46"/>
                  <a:gd name="T12" fmla="*/ 28 w 35"/>
                  <a:gd name="T13" fmla="*/ 46 h 46"/>
                  <a:gd name="T14" fmla="*/ 27 w 35"/>
                  <a:gd name="T15" fmla="*/ 45 h 46"/>
                  <a:gd name="T16" fmla="*/ 26 w 35"/>
                  <a:gd name="T17" fmla="*/ 44 h 46"/>
                  <a:gd name="T18" fmla="*/ 24 w 35"/>
                  <a:gd name="T19" fmla="*/ 41 h 46"/>
                  <a:gd name="T20" fmla="*/ 10 w 35"/>
                  <a:gd name="T21" fmla="*/ 15 h 46"/>
                  <a:gd name="T22" fmla="*/ 8 w 35"/>
                  <a:gd name="T23" fmla="*/ 11 h 46"/>
                  <a:gd name="T24" fmla="*/ 6 w 35"/>
                  <a:gd name="T25" fmla="*/ 7 h 46"/>
                  <a:gd name="T26" fmla="*/ 6 w 35"/>
                  <a:gd name="T27" fmla="*/ 7 h 46"/>
                  <a:gd name="T28" fmla="*/ 6 w 35"/>
                  <a:gd name="T29" fmla="*/ 12 h 46"/>
                  <a:gd name="T30" fmla="*/ 6 w 35"/>
                  <a:gd name="T31" fmla="*/ 17 h 46"/>
                  <a:gd name="T32" fmla="*/ 6 w 35"/>
                  <a:gd name="T33" fmla="*/ 45 h 46"/>
                  <a:gd name="T34" fmla="*/ 6 w 35"/>
                  <a:gd name="T35" fmla="*/ 45 h 46"/>
                  <a:gd name="T36" fmla="*/ 6 w 35"/>
                  <a:gd name="T37" fmla="*/ 46 h 46"/>
                  <a:gd name="T38" fmla="*/ 5 w 35"/>
                  <a:gd name="T39" fmla="*/ 46 h 46"/>
                  <a:gd name="T40" fmla="*/ 3 w 35"/>
                  <a:gd name="T41" fmla="*/ 46 h 46"/>
                  <a:gd name="T42" fmla="*/ 2 w 35"/>
                  <a:gd name="T43" fmla="*/ 46 h 46"/>
                  <a:gd name="T44" fmla="*/ 1 w 35"/>
                  <a:gd name="T45" fmla="*/ 46 h 46"/>
                  <a:gd name="T46" fmla="*/ 0 w 35"/>
                  <a:gd name="T47" fmla="*/ 45 h 46"/>
                  <a:gd name="T48" fmla="*/ 0 w 35"/>
                  <a:gd name="T49" fmla="*/ 45 h 46"/>
                  <a:gd name="T50" fmla="*/ 0 w 35"/>
                  <a:gd name="T51" fmla="*/ 3 h 46"/>
                  <a:gd name="T52" fmla="*/ 1 w 35"/>
                  <a:gd name="T53" fmla="*/ 1 h 46"/>
                  <a:gd name="T54" fmla="*/ 3 w 35"/>
                  <a:gd name="T55" fmla="*/ 0 h 46"/>
                  <a:gd name="T56" fmla="*/ 6 w 35"/>
                  <a:gd name="T57" fmla="*/ 0 h 46"/>
                  <a:gd name="T58" fmla="*/ 8 w 35"/>
                  <a:gd name="T59" fmla="*/ 0 h 46"/>
                  <a:gd name="T60" fmla="*/ 9 w 35"/>
                  <a:gd name="T61" fmla="*/ 1 h 46"/>
                  <a:gd name="T62" fmla="*/ 10 w 35"/>
                  <a:gd name="T63" fmla="*/ 2 h 46"/>
                  <a:gd name="T64" fmla="*/ 11 w 35"/>
                  <a:gd name="T65" fmla="*/ 4 h 46"/>
                  <a:gd name="T66" fmla="*/ 22 w 35"/>
                  <a:gd name="T67" fmla="*/ 24 h 46"/>
                  <a:gd name="T68" fmla="*/ 24 w 35"/>
                  <a:gd name="T69" fmla="*/ 27 h 46"/>
                  <a:gd name="T70" fmla="*/ 25 w 35"/>
                  <a:gd name="T71" fmla="*/ 31 h 46"/>
                  <a:gd name="T72" fmla="*/ 27 w 35"/>
                  <a:gd name="T73" fmla="*/ 34 h 46"/>
                  <a:gd name="T74" fmla="*/ 29 w 35"/>
                  <a:gd name="T75" fmla="*/ 37 h 46"/>
                  <a:gd name="T76" fmla="*/ 29 w 35"/>
                  <a:gd name="T77" fmla="*/ 37 h 46"/>
                  <a:gd name="T78" fmla="*/ 29 w 35"/>
                  <a:gd name="T79" fmla="*/ 32 h 46"/>
                  <a:gd name="T80" fmla="*/ 29 w 35"/>
                  <a:gd name="T81" fmla="*/ 26 h 46"/>
                  <a:gd name="T82" fmla="*/ 29 w 35"/>
                  <a:gd name="T83" fmla="*/ 1 h 46"/>
                  <a:gd name="T84" fmla="*/ 29 w 35"/>
                  <a:gd name="T85" fmla="*/ 1 h 46"/>
                  <a:gd name="T86" fmla="*/ 29 w 35"/>
                  <a:gd name="T87" fmla="*/ 0 h 46"/>
                  <a:gd name="T88" fmla="*/ 30 w 35"/>
                  <a:gd name="T89" fmla="*/ 0 h 46"/>
                  <a:gd name="T90" fmla="*/ 32 w 35"/>
                  <a:gd name="T91" fmla="*/ 0 h 46"/>
                  <a:gd name="T92" fmla="*/ 33 w 35"/>
                  <a:gd name="T93" fmla="*/ 0 h 46"/>
                  <a:gd name="T94" fmla="*/ 34 w 35"/>
                  <a:gd name="T95" fmla="*/ 0 h 46"/>
                  <a:gd name="T96" fmla="*/ 34 w 35"/>
                  <a:gd name="T97" fmla="*/ 1 h 46"/>
                  <a:gd name="T98" fmla="*/ 35 w 35"/>
                  <a:gd name="T99" fmla="*/ 1 h 46"/>
                  <a:gd name="T100" fmla="*/ 35 w 35"/>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 h="46">
                    <a:moveTo>
                      <a:pt x="35" y="43"/>
                    </a:moveTo>
                    <a:cubicBezTo>
                      <a:pt x="35" y="44"/>
                      <a:pt x="35" y="44"/>
                      <a:pt x="34" y="44"/>
                    </a:cubicBezTo>
                    <a:cubicBezTo>
                      <a:pt x="34" y="45"/>
                      <a:pt x="34" y="45"/>
                      <a:pt x="34" y="45"/>
                    </a:cubicBezTo>
                    <a:cubicBezTo>
                      <a:pt x="34" y="45"/>
                      <a:pt x="33" y="46"/>
                      <a:pt x="33" y="46"/>
                    </a:cubicBezTo>
                    <a:cubicBezTo>
                      <a:pt x="33" y="46"/>
                      <a:pt x="32" y="46"/>
                      <a:pt x="32" y="46"/>
                    </a:cubicBezTo>
                    <a:cubicBezTo>
                      <a:pt x="30" y="46"/>
                      <a:pt x="30" y="46"/>
                      <a:pt x="30" y="46"/>
                    </a:cubicBezTo>
                    <a:cubicBezTo>
                      <a:pt x="29" y="46"/>
                      <a:pt x="29" y="46"/>
                      <a:pt x="28" y="46"/>
                    </a:cubicBezTo>
                    <a:cubicBezTo>
                      <a:pt x="28" y="45"/>
                      <a:pt x="27" y="45"/>
                      <a:pt x="27" y="45"/>
                    </a:cubicBezTo>
                    <a:cubicBezTo>
                      <a:pt x="27" y="45"/>
                      <a:pt x="26" y="44"/>
                      <a:pt x="26" y="44"/>
                    </a:cubicBezTo>
                    <a:cubicBezTo>
                      <a:pt x="25" y="43"/>
                      <a:pt x="25" y="42"/>
                      <a:pt x="24" y="41"/>
                    </a:cubicBezTo>
                    <a:cubicBezTo>
                      <a:pt x="10" y="15"/>
                      <a:pt x="10" y="15"/>
                      <a:pt x="10" y="15"/>
                    </a:cubicBezTo>
                    <a:cubicBezTo>
                      <a:pt x="10" y="14"/>
                      <a:pt x="9" y="13"/>
                      <a:pt x="8" y="11"/>
                    </a:cubicBezTo>
                    <a:cubicBezTo>
                      <a:pt x="8"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5"/>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0" y="45"/>
                      <a:pt x="0" y="45"/>
                    </a:cubicBezTo>
                    <a:cubicBezTo>
                      <a:pt x="0" y="45"/>
                      <a:pt x="0" y="45"/>
                      <a:pt x="0" y="45"/>
                    </a:cubicBezTo>
                    <a:cubicBezTo>
                      <a:pt x="0" y="3"/>
                      <a:pt x="0" y="3"/>
                      <a:pt x="0" y="3"/>
                    </a:cubicBezTo>
                    <a:cubicBezTo>
                      <a:pt x="0" y="2"/>
                      <a:pt x="1" y="1"/>
                      <a:pt x="1" y="1"/>
                    </a:cubicBezTo>
                    <a:cubicBezTo>
                      <a:pt x="2" y="0"/>
                      <a:pt x="2" y="0"/>
                      <a:pt x="3" y="0"/>
                    </a:cubicBezTo>
                    <a:cubicBezTo>
                      <a:pt x="6" y="0"/>
                      <a:pt x="6" y="0"/>
                      <a:pt x="6" y="0"/>
                    </a:cubicBezTo>
                    <a:cubicBezTo>
                      <a:pt x="6" y="0"/>
                      <a:pt x="7" y="0"/>
                      <a:pt x="8" y="0"/>
                    </a:cubicBezTo>
                    <a:cubicBezTo>
                      <a:pt x="8" y="1"/>
                      <a:pt x="8" y="1"/>
                      <a:pt x="9" y="1"/>
                    </a:cubicBezTo>
                    <a:cubicBezTo>
                      <a:pt x="9" y="1"/>
                      <a:pt x="10" y="2"/>
                      <a:pt x="10" y="2"/>
                    </a:cubicBezTo>
                    <a:cubicBezTo>
                      <a:pt x="10" y="3"/>
                      <a:pt x="11" y="3"/>
                      <a:pt x="11" y="4"/>
                    </a:cubicBezTo>
                    <a:cubicBezTo>
                      <a:pt x="22" y="24"/>
                      <a:pt x="22" y="24"/>
                      <a:pt x="22" y="24"/>
                    </a:cubicBezTo>
                    <a:cubicBezTo>
                      <a:pt x="22" y="25"/>
                      <a:pt x="23" y="26"/>
                      <a:pt x="24" y="27"/>
                    </a:cubicBezTo>
                    <a:cubicBezTo>
                      <a:pt x="24" y="29"/>
                      <a:pt x="25" y="30"/>
                      <a:pt x="25" y="31"/>
                    </a:cubicBezTo>
                    <a:cubicBezTo>
                      <a:pt x="26" y="32"/>
                      <a:pt x="26" y="33"/>
                      <a:pt x="27" y="34"/>
                    </a:cubicBezTo>
                    <a:cubicBezTo>
                      <a:pt x="28" y="35"/>
                      <a:pt x="28" y="36"/>
                      <a:pt x="29" y="37"/>
                    </a:cubicBezTo>
                    <a:cubicBezTo>
                      <a:pt x="29" y="37"/>
                      <a:pt x="29" y="37"/>
                      <a:pt x="29" y="37"/>
                    </a:cubicBezTo>
                    <a:cubicBezTo>
                      <a:pt x="29" y="36"/>
                      <a:pt x="29" y="34"/>
                      <a:pt x="29" y="32"/>
                    </a:cubicBezTo>
                    <a:cubicBezTo>
                      <a:pt x="29" y="30"/>
                      <a:pt x="29" y="28"/>
                      <a:pt x="29" y="26"/>
                    </a:cubicBezTo>
                    <a:cubicBezTo>
                      <a:pt x="29" y="1"/>
                      <a:pt x="29" y="1"/>
                      <a:pt x="29" y="1"/>
                    </a:cubicBezTo>
                    <a:cubicBezTo>
                      <a:pt x="29" y="1"/>
                      <a:pt x="29" y="1"/>
                      <a:pt x="29" y="1"/>
                    </a:cubicBezTo>
                    <a:cubicBezTo>
                      <a:pt x="29" y="1"/>
                      <a:pt x="29" y="1"/>
                      <a:pt x="29" y="0"/>
                    </a:cubicBezTo>
                    <a:cubicBezTo>
                      <a:pt x="29" y="0"/>
                      <a:pt x="30" y="0"/>
                      <a:pt x="30" y="0"/>
                    </a:cubicBezTo>
                    <a:cubicBezTo>
                      <a:pt x="31" y="0"/>
                      <a:pt x="31" y="0"/>
                      <a:pt x="32" y="0"/>
                    </a:cubicBezTo>
                    <a:cubicBezTo>
                      <a:pt x="32" y="0"/>
                      <a:pt x="33" y="0"/>
                      <a:pt x="33" y="0"/>
                    </a:cubicBezTo>
                    <a:cubicBezTo>
                      <a:pt x="33" y="0"/>
                      <a:pt x="34" y="0"/>
                      <a:pt x="34" y="0"/>
                    </a:cubicBezTo>
                    <a:cubicBezTo>
                      <a:pt x="34" y="1"/>
                      <a:pt x="34" y="1"/>
                      <a:pt x="34" y="1"/>
                    </a:cubicBezTo>
                    <a:cubicBezTo>
                      <a:pt x="35" y="1"/>
                      <a:pt x="35" y="1"/>
                      <a:pt x="35" y="1"/>
                    </a:cubicBezTo>
                    <a:lnTo>
                      <a:pt x="35"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9" name="Freeform 798">
                <a:extLst>
                  <a:ext uri="{FF2B5EF4-FFF2-40B4-BE49-F238E27FC236}">
                    <a16:creationId xmlns:a16="http://schemas.microsoft.com/office/drawing/2014/main" id="{1152A081-4329-4F32-A5F0-6F2440114567}"/>
                  </a:ext>
                </a:extLst>
              </p:cNvPr>
              <p:cNvSpPr>
                <a:spLocks/>
              </p:cNvSpPr>
              <p:nvPr userDrawn="1"/>
            </p:nvSpPr>
            <p:spPr bwMode="auto">
              <a:xfrm>
                <a:off x="4481" y="2224"/>
                <a:ext cx="5" cy="35"/>
              </a:xfrm>
              <a:custGeom>
                <a:avLst/>
                <a:gdLst>
                  <a:gd name="T0" fmla="*/ 6 w 6"/>
                  <a:gd name="T1" fmla="*/ 45 h 46"/>
                  <a:gd name="T2" fmla="*/ 6 w 6"/>
                  <a:gd name="T3" fmla="*/ 45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5 h 46"/>
                  <a:gd name="T16" fmla="*/ 0 w 6"/>
                  <a:gd name="T17" fmla="*/ 45 h 46"/>
                  <a:gd name="T18" fmla="*/ 0 w 6"/>
                  <a:gd name="T19" fmla="*/ 1 h 46"/>
                  <a:gd name="T20" fmla="*/ 0 w 6"/>
                  <a:gd name="T21" fmla="*/ 1 h 46"/>
                  <a:gd name="T22" fmla="*/ 0 w 6"/>
                  <a:gd name="T23" fmla="*/ 0 h 46"/>
                  <a:gd name="T24" fmla="*/ 1 w 6"/>
                  <a:gd name="T25" fmla="*/ 0 h 46"/>
                  <a:gd name="T26" fmla="*/ 3 w 6"/>
                  <a:gd name="T27" fmla="*/ 0 h 46"/>
                  <a:gd name="T28" fmla="*/ 4 w 6"/>
                  <a:gd name="T29" fmla="*/ 0 h 46"/>
                  <a:gd name="T30" fmla="*/ 5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5"/>
                      <a:pt x="0" y="45"/>
                    </a:cubicBezTo>
                    <a:cubicBezTo>
                      <a:pt x="0" y="45"/>
                      <a:pt x="0" y="45"/>
                      <a:pt x="0" y="45"/>
                    </a:cubicBezTo>
                    <a:cubicBezTo>
                      <a:pt x="0" y="1"/>
                      <a:pt x="0" y="1"/>
                      <a:pt x="0" y="1"/>
                    </a:cubicBezTo>
                    <a:cubicBezTo>
                      <a:pt x="0" y="1"/>
                      <a:pt x="0" y="1"/>
                      <a:pt x="0" y="1"/>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6" y="0"/>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40" name="Freeform 799">
                <a:extLst>
                  <a:ext uri="{FF2B5EF4-FFF2-40B4-BE49-F238E27FC236}">
                    <a16:creationId xmlns:a16="http://schemas.microsoft.com/office/drawing/2014/main" id="{C261BA97-9647-4720-8CF2-E1DAB3CFF6E2}"/>
                  </a:ext>
                </a:extLst>
              </p:cNvPr>
              <p:cNvSpPr>
                <a:spLocks/>
              </p:cNvSpPr>
              <p:nvPr userDrawn="1"/>
            </p:nvSpPr>
            <p:spPr bwMode="auto">
              <a:xfrm>
                <a:off x="4490" y="2224"/>
                <a:ext cx="26" cy="35"/>
              </a:xfrm>
              <a:custGeom>
                <a:avLst/>
                <a:gdLst>
                  <a:gd name="T0" fmla="*/ 34 w 34"/>
                  <a:gd name="T1" fmla="*/ 3 h 46"/>
                  <a:gd name="T2" fmla="*/ 34 w 34"/>
                  <a:gd name="T3" fmla="*/ 4 h 46"/>
                  <a:gd name="T4" fmla="*/ 34 w 34"/>
                  <a:gd name="T5" fmla="*/ 5 h 46"/>
                  <a:gd name="T6" fmla="*/ 34 w 34"/>
                  <a:gd name="T7" fmla="*/ 5 h 46"/>
                  <a:gd name="T8" fmla="*/ 33 w 34"/>
                  <a:gd name="T9" fmla="*/ 5 h 46"/>
                  <a:gd name="T10" fmla="*/ 20 w 34"/>
                  <a:gd name="T11" fmla="*/ 5 h 46"/>
                  <a:gd name="T12" fmla="*/ 20 w 34"/>
                  <a:gd name="T13" fmla="*/ 45 h 46"/>
                  <a:gd name="T14" fmla="*/ 20 w 34"/>
                  <a:gd name="T15" fmla="*/ 45 h 46"/>
                  <a:gd name="T16" fmla="*/ 20 w 34"/>
                  <a:gd name="T17" fmla="*/ 46 h 46"/>
                  <a:gd name="T18" fmla="*/ 19 w 34"/>
                  <a:gd name="T19" fmla="*/ 46 h 46"/>
                  <a:gd name="T20" fmla="*/ 17 w 34"/>
                  <a:gd name="T21" fmla="*/ 46 h 46"/>
                  <a:gd name="T22" fmla="*/ 16 w 34"/>
                  <a:gd name="T23" fmla="*/ 46 h 46"/>
                  <a:gd name="T24" fmla="*/ 15 w 34"/>
                  <a:gd name="T25" fmla="*/ 46 h 46"/>
                  <a:gd name="T26" fmla="*/ 14 w 34"/>
                  <a:gd name="T27" fmla="*/ 45 h 46"/>
                  <a:gd name="T28" fmla="*/ 14 w 34"/>
                  <a:gd name="T29" fmla="*/ 45 h 46"/>
                  <a:gd name="T30" fmla="*/ 14 w 34"/>
                  <a:gd name="T31" fmla="*/ 5 h 46"/>
                  <a:gd name="T32" fmla="*/ 2 w 34"/>
                  <a:gd name="T33" fmla="*/ 5 h 46"/>
                  <a:gd name="T34" fmla="*/ 1 w 34"/>
                  <a:gd name="T35" fmla="*/ 5 h 46"/>
                  <a:gd name="T36" fmla="*/ 1 w 34"/>
                  <a:gd name="T37" fmla="*/ 5 h 46"/>
                  <a:gd name="T38" fmla="*/ 0 w 34"/>
                  <a:gd name="T39" fmla="*/ 4 h 46"/>
                  <a:gd name="T40" fmla="*/ 0 w 34"/>
                  <a:gd name="T41" fmla="*/ 3 h 46"/>
                  <a:gd name="T42" fmla="*/ 0 w 34"/>
                  <a:gd name="T43" fmla="*/ 2 h 46"/>
                  <a:gd name="T44" fmla="*/ 1 w 34"/>
                  <a:gd name="T45" fmla="*/ 1 h 46"/>
                  <a:gd name="T46" fmla="*/ 1 w 34"/>
                  <a:gd name="T47" fmla="*/ 0 h 46"/>
                  <a:gd name="T48" fmla="*/ 2 w 34"/>
                  <a:gd name="T49" fmla="*/ 0 h 46"/>
                  <a:gd name="T50" fmla="*/ 33 w 34"/>
                  <a:gd name="T51" fmla="*/ 0 h 46"/>
                  <a:gd name="T52" fmla="*/ 34 w 34"/>
                  <a:gd name="T53" fmla="*/ 0 h 46"/>
                  <a:gd name="T54" fmla="*/ 34 w 34"/>
                  <a:gd name="T55" fmla="*/ 1 h 46"/>
                  <a:gd name="T56" fmla="*/ 34 w 34"/>
                  <a:gd name="T57" fmla="*/ 2 h 46"/>
                  <a:gd name="T58" fmla="*/ 34 w 34"/>
                  <a:gd name="T59"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46">
                    <a:moveTo>
                      <a:pt x="34" y="3"/>
                    </a:moveTo>
                    <a:cubicBezTo>
                      <a:pt x="34" y="3"/>
                      <a:pt x="34" y="4"/>
                      <a:pt x="34" y="4"/>
                    </a:cubicBezTo>
                    <a:cubicBezTo>
                      <a:pt x="34" y="4"/>
                      <a:pt x="34" y="5"/>
                      <a:pt x="34" y="5"/>
                    </a:cubicBezTo>
                    <a:cubicBezTo>
                      <a:pt x="34" y="5"/>
                      <a:pt x="34" y="5"/>
                      <a:pt x="34" y="5"/>
                    </a:cubicBezTo>
                    <a:cubicBezTo>
                      <a:pt x="34" y="5"/>
                      <a:pt x="33" y="5"/>
                      <a:pt x="33" y="5"/>
                    </a:cubicBezTo>
                    <a:cubicBezTo>
                      <a:pt x="20" y="5"/>
                      <a:pt x="20" y="5"/>
                      <a:pt x="20" y="5"/>
                    </a:cubicBezTo>
                    <a:cubicBezTo>
                      <a:pt x="20" y="45"/>
                      <a:pt x="20" y="45"/>
                      <a:pt x="20" y="45"/>
                    </a:cubicBezTo>
                    <a:cubicBezTo>
                      <a:pt x="20" y="45"/>
                      <a:pt x="20" y="45"/>
                      <a:pt x="20" y="45"/>
                    </a:cubicBezTo>
                    <a:cubicBezTo>
                      <a:pt x="20" y="45"/>
                      <a:pt x="20" y="46"/>
                      <a:pt x="20" y="46"/>
                    </a:cubicBezTo>
                    <a:cubicBezTo>
                      <a:pt x="20" y="46"/>
                      <a:pt x="19" y="46"/>
                      <a:pt x="19" y="46"/>
                    </a:cubicBezTo>
                    <a:cubicBezTo>
                      <a:pt x="18" y="46"/>
                      <a:pt x="18" y="46"/>
                      <a:pt x="17" y="46"/>
                    </a:cubicBezTo>
                    <a:cubicBezTo>
                      <a:pt x="17" y="46"/>
                      <a:pt x="16" y="46"/>
                      <a:pt x="16" y="46"/>
                    </a:cubicBezTo>
                    <a:cubicBezTo>
                      <a:pt x="16" y="46"/>
                      <a:pt x="15" y="46"/>
                      <a:pt x="15" y="46"/>
                    </a:cubicBezTo>
                    <a:cubicBezTo>
                      <a:pt x="15" y="46"/>
                      <a:pt x="15" y="45"/>
                      <a:pt x="14" y="45"/>
                    </a:cubicBezTo>
                    <a:cubicBezTo>
                      <a:pt x="14" y="45"/>
                      <a:pt x="14" y="45"/>
                      <a:pt x="14" y="45"/>
                    </a:cubicBezTo>
                    <a:cubicBezTo>
                      <a:pt x="14" y="5"/>
                      <a:pt x="14" y="5"/>
                      <a:pt x="14" y="5"/>
                    </a:cubicBezTo>
                    <a:cubicBezTo>
                      <a:pt x="2" y="5"/>
                      <a:pt x="2" y="5"/>
                      <a:pt x="2" y="5"/>
                    </a:cubicBezTo>
                    <a:cubicBezTo>
                      <a:pt x="1" y="5"/>
                      <a:pt x="1" y="5"/>
                      <a:pt x="1" y="5"/>
                    </a:cubicBezTo>
                    <a:cubicBezTo>
                      <a:pt x="1" y="5"/>
                      <a:pt x="1" y="5"/>
                      <a:pt x="1" y="5"/>
                    </a:cubicBezTo>
                    <a:cubicBezTo>
                      <a:pt x="1" y="5"/>
                      <a:pt x="0" y="4"/>
                      <a:pt x="0" y="4"/>
                    </a:cubicBezTo>
                    <a:cubicBezTo>
                      <a:pt x="0" y="4"/>
                      <a:pt x="0" y="3"/>
                      <a:pt x="0" y="3"/>
                    </a:cubicBezTo>
                    <a:cubicBezTo>
                      <a:pt x="0" y="2"/>
                      <a:pt x="0" y="2"/>
                      <a:pt x="0" y="2"/>
                    </a:cubicBezTo>
                    <a:cubicBezTo>
                      <a:pt x="0" y="1"/>
                      <a:pt x="1" y="1"/>
                      <a:pt x="1" y="1"/>
                    </a:cubicBezTo>
                    <a:cubicBezTo>
                      <a:pt x="1" y="1"/>
                      <a:pt x="1" y="0"/>
                      <a:pt x="1" y="0"/>
                    </a:cubicBezTo>
                    <a:cubicBezTo>
                      <a:pt x="1" y="0"/>
                      <a:pt x="1" y="0"/>
                      <a:pt x="2" y="0"/>
                    </a:cubicBezTo>
                    <a:cubicBezTo>
                      <a:pt x="33" y="0"/>
                      <a:pt x="33" y="0"/>
                      <a:pt x="33" y="0"/>
                    </a:cubicBezTo>
                    <a:cubicBezTo>
                      <a:pt x="33" y="0"/>
                      <a:pt x="34" y="0"/>
                      <a:pt x="34" y="0"/>
                    </a:cubicBezTo>
                    <a:cubicBezTo>
                      <a:pt x="34" y="0"/>
                      <a:pt x="34" y="1"/>
                      <a:pt x="34" y="1"/>
                    </a:cubicBezTo>
                    <a:cubicBezTo>
                      <a:pt x="34" y="1"/>
                      <a:pt x="34" y="1"/>
                      <a:pt x="34" y="2"/>
                    </a:cubicBezTo>
                    <a:cubicBezTo>
                      <a:pt x="34" y="2"/>
                      <a:pt x="34" y="2"/>
                      <a:pt x="34" y="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41" name="Freeform 800">
                <a:extLst>
                  <a:ext uri="{FF2B5EF4-FFF2-40B4-BE49-F238E27FC236}">
                    <a16:creationId xmlns:a16="http://schemas.microsoft.com/office/drawing/2014/main" id="{EFD32603-9279-4209-A20E-494FE2F0BC2F}"/>
                  </a:ext>
                </a:extLst>
              </p:cNvPr>
              <p:cNvSpPr>
                <a:spLocks/>
              </p:cNvSpPr>
              <p:nvPr userDrawn="1"/>
            </p:nvSpPr>
            <p:spPr bwMode="auto">
              <a:xfrm>
                <a:off x="4521" y="2224"/>
                <a:ext cx="19" cy="35"/>
              </a:xfrm>
              <a:custGeom>
                <a:avLst/>
                <a:gdLst>
                  <a:gd name="T0" fmla="*/ 25 w 25"/>
                  <a:gd name="T1" fmla="*/ 43 h 46"/>
                  <a:gd name="T2" fmla="*/ 25 w 25"/>
                  <a:gd name="T3" fmla="*/ 44 h 46"/>
                  <a:gd name="T4" fmla="*/ 25 w 25"/>
                  <a:gd name="T5" fmla="*/ 45 h 46"/>
                  <a:gd name="T6" fmla="*/ 25 w 25"/>
                  <a:gd name="T7" fmla="*/ 46 h 46"/>
                  <a:gd name="T8" fmla="*/ 24 w 25"/>
                  <a:gd name="T9" fmla="*/ 46 h 46"/>
                  <a:gd name="T10" fmla="*/ 2 w 25"/>
                  <a:gd name="T11" fmla="*/ 46 h 46"/>
                  <a:gd name="T12" fmla="*/ 1 w 25"/>
                  <a:gd name="T13" fmla="*/ 45 h 46"/>
                  <a:gd name="T14" fmla="*/ 0 w 25"/>
                  <a:gd name="T15" fmla="*/ 43 h 46"/>
                  <a:gd name="T16" fmla="*/ 0 w 25"/>
                  <a:gd name="T17" fmla="*/ 3 h 46"/>
                  <a:gd name="T18" fmla="*/ 1 w 25"/>
                  <a:gd name="T19" fmla="*/ 1 h 46"/>
                  <a:gd name="T20" fmla="*/ 2 w 25"/>
                  <a:gd name="T21" fmla="*/ 0 h 46"/>
                  <a:gd name="T22" fmla="*/ 24 w 25"/>
                  <a:gd name="T23" fmla="*/ 0 h 46"/>
                  <a:gd name="T24" fmla="*/ 24 w 25"/>
                  <a:gd name="T25" fmla="*/ 0 h 46"/>
                  <a:gd name="T26" fmla="*/ 25 w 25"/>
                  <a:gd name="T27" fmla="*/ 1 h 46"/>
                  <a:gd name="T28" fmla="*/ 25 w 25"/>
                  <a:gd name="T29" fmla="*/ 2 h 46"/>
                  <a:gd name="T30" fmla="*/ 25 w 25"/>
                  <a:gd name="T31" fmla="*/ 3 h 46"/>
                  <a:gd name="T32" fmla="*/ 25 w 25"/>
                  <a:gd name="T33" fmla="*/ 4 h 46"/>
                  <a:gd name="T34" fmla="*/ 25 w 25"/>
                  <a:gd name="T35" fmla="*/ 5 h 46"/>
                  <a:gd name="T36" fmla="*/ 24 w 25"/>
                  <a:gd name="T37" fmla="*/ 5 h 46"/>
                  <a:gd name="T38" fmla="*/ 24 w 25"/>
                  <a:gd name="T39" fmla="*/ 5 h 46"/>
                  <a:gd name="T40" fmla="*/ 6 w 25"/>
                  <a:gd name="T41" fmla="*/ 5 h 46"/>
                  <a:gd name="T42" fmla="*/ 6 w 25"/>
                  <a:gd name="T43" fmla="*/ 20 h 46"/>
                  <a:gd name="T44" fmla="*/ 21 w 25"/>
                  <a:gd name="T45" fmla="*/ 20 h 46"/>
                  <a:gd name="T46" fmla="*/ 22 w 25"/>
                  <a:gd name="T47" fmla="*/ 20 h 46"/>
                  <a:gd name="T48" fmla="*/ 22 w 25"/>
                  <a:gd name="T49" fmla="*/ 20 h 46"/>
                  <a:gd name="T50" fmla="*/ 22 w 25"/>
                  <a:gd name="T51" fmla="*/ 21 h 46"/>
                  <a:gd name="T52" fmla="*/ 22 w 25"/>
                  <a:gd name="T53" fmla="*/ 22 h 46"/>
                  <a:gd name="T54" fmla="*/ 22 w 25"/>
                  <a:gd name="T55" fmla="*/ 23 h 46"/>
                  <a:gd name="T56" fmla="*/ 22 w 25"/>
                  <a:gd name="T57" fmla="*/ 24 h 46"/>
                  <a:gd name="T58" fmla="*/ 22 w 25"/>
                  <a:gd name="T59" fmla="*/ 24 h 46"/>
                  <a:gd name="T60" fmla="*/ 21 w 25"/>
                  <a:gd name="T61" fmla="*/ 24 h 46"/>
                  <a:gd name="T62" fmla="*/ 6 w 25"/>
                  <a:gd name="T63" fmla="*/ 24 h 46"/>
                  <a:gd name="T64" fmla="*/ 6 w 25"/>
                  <a:gd name="T65" fmla="*/ 41 h 46"/>
                  <a:gd name="T66" fmla="*/ 24 w 25"/>
                  <a:gd name="T67" fmla="*/ 41 h 46"/>
                  <a:gd name="T68" fmla="*/ 25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4"/>
                      <a:pt x="25" y="44"/>
                      <a:pt x="25" y="44"/>
                    </a:cubicBezTo>
                    <a:cubicBezTo>
                      <a:pt x="25" y="45"/>
                      <a:pt x="25" y="45"/>
                      <a:pt x="25" y="45"/>
                    </a:cubicBezTo>
                    <a:cubicBezTo>
                      <a:pt x="25" y="45"/>
                      <a:pt x="25" y="45"/>
                      <a:pt x="25" y="46"/>
                    </a:cubicBezTo>
                    <a:cubicBezTo>
                      <a:pt x="24" y="46"/>
                      <a:pt x="24" y="46"/>
                      <a:pt x="24" y="46"/>
                    </a:cubicBezTo>
                    <a:cubicBezTo>
                      <a:pt x="2" y="46"/>
                      <a:pt x="2" y="46"/>
                      <a:pt x="2" y="46"/>
                    </a:cubicBezTo>
                    <a:cubicBezTo>
                      <a:pt x="2" y="46"/>
                      <a:pt x="1" y="46"/>
                      <a:pt x="1" y="45"/>
                    </a:cubicBezTo>
                    <a:cubicBezTo>
                      <a:pt x="0" y="45"/>
                      <a:pt x="0" y="44"/>
                      <a:pt x="0" y="43"/>
                    </a:cubicBezTo>
                    <a:cubicBezTo>
                      <a:pt x="0" y="3"/>
                      <a:pt x="0" y="3"/>
                      <a:pt x="0" y="3"/>
                    </a:cubicBezTo>
                    <a:cubicBezTo>
                      <a:pt x="0" y="2"/>
                      <a:pt x="0" y="1"/>
                      <a:pt x="1" y="1"/>
                    </a:cubicBezTo>
                    <a:cubicBezTo>
                      <a:pt x="1" y="0"/>
                      <a:pt x="2" y="0"/>
                      <a:pt x="2" y="0"/>
                    </a:cubicBezTo>
                    <a:cubicBezTo>
                      <a:pt x="24" y="0"/>
                      <a:pt x="24" y="0"/>
                      <a:pt x="24" y="0"/>
                    </a:cubicBezTo>
                    <a:cubicBezTo>
                      <a:pt x="24" y="0"/>
                      <a:pt x="24" y="0"/>
                      <a:pt x="24" y="0"/>
                    </a:cubicBezTo>
                    <a:cubicBezTo>
                      <a:pt x="24" y="0"/>
                      <a:pt x="25" y="1"/>
                      <a:pt x="25" y="1"/>
                    </a:cubicBezTo>
                    <a:cubicBezTo>
                      <a:pt x="25" y="1"/>
                      <a:pt x="25" y="1"/>
                      <a:pt x="25" y="2"/>
                    </a:cubicBezTo>
                    <a:cubicBezTo>
                      <a:pt x="25" y="2"/>
                      <a:pt x="25" y="2"/>
                      <a:pt x="25" y="3"/>
                    </a:cubicBezTo>
                    <a:cubicBezTo>
                      <a:pt x="25" y="3"/>
                      <a:pt x="25" y="4"/>
                      <a:pt x="25" y="4"/>
                    </a:cubicBezTo>
                    <a:cubicBezTo>
                      <a:pt x="25" y="4"/>
                      <a:pt x="25" y="4"/>
                      <a:pt x="25" y="5"/>
                    </a:cubicBezTo>
                    <a:cubicBezTo>
                      <a:pt x="25" y="5"/>
                      <a:pt x="24" y="5"/>
                      <a:pt x="24" y="5"/>
                    </a:cubicBezTo>
                    <a:cubicBezTo>
                      <a:pt x="24" y="5"/>
                      <a:pt x="24" y="5"/>
                      <a:pt x="24" y="5"/>
                    </a:cubicBezTo>
                    <a:cubicBezTo>
                      <a:pt x="6" y="5"/>
                      <a:pt x="6" y="5"/>
                      <a:pt x="6" y="5"/>
                    </a:cubicBezTo>
                    <a:cubicBezTo>
                      <a:pt x="6" y="20"/>
                      <a:pt x="6" y="20"/>
                      <a:pt x="6" y="20"/>
                    </a:cubicBezTo>
                    <a:cubicBezTo>
                      <a:pt x="21" y="20"/>
                      <a:pt x="21" y="20"/>
                      <a:pt x="21" y="20"/>
                    </a:cubicBezTo>
                    <a:cubicBezTo>
                      <a:pt x="21" y="20"/>
                      <a:pt x="22" y="20"/>
                      <a:pt x="22" y="20"/>
                    </a:cubicBezTo>
                    <a:cubicBezTo>
                      <a:pt x="22" y="20"/>
                      <a:pt x="22" y="20"/>
                      <a:pt x="22" y="20"/>
                    </a:cubicBezTo>
                    <a:cubicBezTo>
                      <a:pt x="22" y="20"/>
                      <a:pt x="22" y="21"/>
                      <a:pt x="22" y="21"/>
                    </a:cubicBezTo>
                    <a:cubicBezTo>
                      <a:pt x="22" y="21"/>
                      <a:pt x="22" y="22"/>
                      <a:pt x="22" y="22"/>
                    </a:cubicBezTo>
                    <a:cubicBezTo>
                      <a:pt x="22" y="22"/>
                      <a:pt x="22" y="23"/>
                      <a:pt x="22" y="23"/>
                    </a:cubicBezTo>
                    <a:cubicBezTo>
                      <a:pt x="22" y="23"/>
                      <a:pt x="22" y="24"/>
                      <a:pt x="22" y="24"/>
                    </a:cubicBezTo>
                    <a:cubicBezTo>
                      <a:pt x="22" y="24"/>
                      <a:pt x="22" y="24"/>
                      <a:pt x="22" y="24"/>
                    </a:cubicBezTo>
                    <a:cubicBezTo>
                      <a:pt x="22" y="24"/>
                      <a:pt x="21" y="24"/>
                      <a:pt x="21" y="24"/>
                    </a:cubicBezTo>
                    <a:cubicBezTo>
                      <a:pt x="6" y="24"/>
                      <a:pt x="6" y="24"/>
                      <a:pt x="6" y="24"/>
                    </a:cubicBezTo>
                    <a:cubicBezTo>
                      <a:pt x="6" y="41"/>
                      <a:pt x="6" y="41"/>
                      <a:pt x="6" y="41"/>
                    </a:cubicBezTo>
                    <a:cubicBezTo>
                      <a:pt x="24" y="41"/>
                      <a:pt x="24" y="41"/>
                      <a:pt x="24" y="41"/>
                    </a:cubicBezTo>
                    <a:cubicBezTo>
                      <a:pt x="24" y="41"/>
                      <a:pt x="24" y="41"/>
                      <a:pt x="25" y="41"/>
                    </a:cubicBezTo>
                    <a:cubicBezTo>
                      <a:pt x="25" y="41"/>
                      <a:pt x="25" y="41"/>
                      <a:pt x="25" y="41"/>
                    </a:cubicBezTo>
                    <a:cubicBezTo>
                      <a:pt x="25" y="41"/>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42" name="Freeform 801">
                <a:extLst>
                  <a:ext uri="{FF2B5EF4-FFF2-40B4-BE49-F238E27FC236}">
                    <a16:creationId xmlns:a16="http://schemas.microsoft.com/office/drawing/2014/main" id="{29DEF617-AAC6-4221-8CC2-E7A08CE432D7}"/>
                  </a:ext>
                </a:extLst>
              </p:cNvPr>
              <p:cNvSpPr>
                <a:spLocks noEditPoints="1"/>
              </p:cNvSpPr>
              <p:nvPr userDrawn="1"/>
            </p:nvSpPr>
            <p:spPr bwMode="auto">
              <a:xfrm>
                <a:off x="4547" y="2224"/>
                <a:ext cx="27" cy="35"/>
              </a:xfrm>
              <a:custGeom>
                <a:avLst/>
                <a:gdLst>
                  <a:gd name="T0" fmla="*/ 35 w 35"/>
                  <a:gd name="T1" fmla="*/ 22 h 46"/>
                  <a:gd name="T2" fmla="*/ 34 w 35"/>
                  <a:gd name="T3" fmla="*/ 33 h 46"/>
                  <a:gd name="T4" fmla="*/ 29 w 35"/>
                  <a:gd name="T5" fmla="*/ 40 h 46"/>
                  <a:gd name="T6" fmla="*/ 22 w 35"/>
                  <a:gd name="T7" fmla="*/ 44 h 46"/>
                  <a:gd name="T8" fmla="*/ 12 w 35"/>
                  <a:gd name="T9" fmla="*/ 46 h 46"/>
                  <a:gd name="T10" fmla="*/ 2 w 35"/>
                  <a:gd name="T11" fmla="*/ 46 h 46"/>
                  <a:gd name="T12" fmla="*/ 1 w 35"/>
                  <a:gd name="T13" fmla="*/ 45 h 46"/>
                  <a:gd name="T14" fmla="*/ 0 w 35"/>
                  <a:gd name="T15" fmla="*/ 43 h 46"/>
                  <a:gd name="T16" fmla="*/ 0 w 35"/>
                  <a:gd name="T17" fmla="*/ 3 h 46"/>
                  <a:gd name="T18" fmla="*/ 1 w 35"/>
                  <a:gd name="T19" fmla="*/ 1 h 46"/>
                  <a:gd name="T20" fmla="*/ 2 w 35"/>
                  <a:gd name="T21" fmla="*/ 0 h 46"/>
                  <a:gd name="T22" fmla="*/ 13 w 35"/>
                  <a:gd name="T23" fmla="*/ 0 h 46"/>
                  <a:gd name="T24" fmla="*/ 23 w 35"/>
                  <a:gd name="T25" fmla="*/ 2 h 46"/>
                  <a:gd name="T26" fmla="*/ 29 w 35"/>
                  <a:gd name="T27" fmla="*/ 6 h 46"/>
                  <a:gd name="T28" fmla="*/ 34 w 35"/>
                  <a:gd name="T29" fmla="*/ 13 h 46"/>
                  <a:gd name="T30" fmla="*/ 35 w 35"/>
                  <a:gd name="T31" fmla="*/ 22 h 46"/>
                  <a:gd name="T32" fmla="*/ 29 w 35"/>
                  <a:gd name="T33" fmla="*/ 23 h 46"/>
                  <a:gd name="T34" fmla="*/ 28 w 35"/>
                  <a:gd name="T35" fmla="*/ 16 h 46"/>
                  <a:gd name="T36" fmla="*/ 25 w 35"/>
                  <a:gd name="T37" fmla="*/ 10 h 46"/>
                  <a:gd name="T38" fmla="*/ 20 w 35"/>
                  <a:gd name="T39" fmla="*/ 7 h 46"/>
                  <a:gd name="T40" fmla="*/ 12 w 35"/>
                  <a:gd name="T41" fmla="*/ 5 h 46"/>
                  <a:gd name="T42" fmla="*/ 6 w 35"/>
                  <a:gd name="T43" fmla="*/ 5 h 46"/>
                  <a:gd name="T44" fmla="*/ 6 w 35"/>
                  <a:gd name="T45" fmla="*/ 41 h 46"/>
                  <a:gd name="T46" fmla="*/ 12 w 35"/>
                  <a:gd name="T47" fmla="*/ 41 h 46"/>
                  <a:gd name="T48" fmla="*/ 20 w 35"/>
                  <a:gd name="T49" fmla="*/ 40 h 46"/>
                  <a:gd name="T50" fmla="*/ 25 w 35"/>
                  <a:gd name="T51" fmla="*/ 36 h 46"/>
                  <a:gd name="T52" fmla="*/ 28 w 35"/>
                  <a:gd name="T53" fmla="*/ 31 h 46"/>
                  <a:gd name="T54" fmla="*/ 29 w 35"/>
                  <a:gd name="T5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5" y="30"/>
                      <a:pt x="34" y="33"/>
                    </a:cubicBezTo>
                    <a:cubicBezTo>
                      <a:pt x="33" y="36"/>
                      <a:pt x="31" y="38"/>
                      <a:pt x="29" y="40"/>
                    </a:cubicBezTo>
                    <a:cubicBezTo>
                      <a:pt x="27" y="42"/>
                      <a:pt x="25" y="43"/>
                      <a:pt x="22" y="44"/>
                    </a:cubicBezTo>
                    <a:cubicBezTo>
                      <a:pt x="19" y="45"/>
                      <a:pt x="16" y="46"/>
                      <a:pt x="12" y="46"/>
                    </a:cubicBezTo>
                    <a:cubicBezTo>
                      <a:pt x="2" y="46"/>
                      <a:pt x="2" y="46"/>
                      <a:pt x="2" y="46"/>
                    </a:cubicBezTo>
                    <a:cubicBezTo>
                      <a:pt x="2" y="46"/>
                      <a:pt x="1" y="46"/>
                      <a:pt x="1" y="45"/>
                    </a:cubicBezTo>
                    <a:cubicBezTo>
                      <a:pt x="0" y="45"/>
                      <a:pt x="0" y="44"/>
                      <a:pt x="0" y="43"/>
                    </a:cubicBezTo>
                    <a:cubicBezTo>
                      <a:pt x="0" y="3"/>
                      <a:pt x="0" y="3"/>
                      <a:pt x="0" y="3"/>
                    </a:cubicBezTo>
                    <a:cubicBezTo>
                      <a:pt x="0" y="2"/>
                      <a:pt x="0" y="1"/>
                      <a:pt x="1" y="1"/>
                    </a:cubicBezTo>
                    <a:cubicBezTo>
                      <a:pt x="1" y="0"/>
                      <a:pt x="2" y="0"/>
                      <a:pt x="2" y="0"/>
                    </a:cubicBezTo>
                    <a:cubicBezTo>
                      <a:pt x="13" y="0"/>
                      <a:pt x="13" y="0"/>
                      <a:pt x="13" y="0"/>
                    </a:cubicBezTo>
                    <a:cubicBezTo>
                      <a:pt x="17" y="0"/>
                      <a:pt x="20" y="1"/>
                      <a:pt x="23" y="2"/>
                    </a:cubicBezTo>
                    <a:cubicBezTo>
                      <a:pt x="25" y="3"/>
                      <a:pt x="28" y="4"/>
                      <a:pt x="29" y="6"/>
                    </a:cubicBezTo>
                    <a:cubicBezTo>
                      <a:pt x="31" y="8"/>
                      <a:pt x="33" y="10"/>
                      <a:pt x="34" y="13"/>
                    </a:cubicBezTo>
                    <a:cubicBezTo>
                      <a:pt x="35" y="16"/>
                      <a:pt x="35" y="19"/>
                      <a:pt x="35" y="22"/>
                    </a:cubicBezTo>
                    <a:close/>
                    <a:moveTo>
                      <a:pt x="29" y="23"/>
                    </a:moveTo>
                    <a:cubicBezTo>
                      <a:pt x="29" y="20"/>
                      <a:pt x="28" y="18"/>
                      <a:pt x="28" y="16"/>
                    </a:cubicBezTo>
                    <a:cubicBezTo>
                      <a:pt x="27" y="14"/>
                      <a:pt x="26" y="12"/>
                      <a:pt x="25" y="10"/>
                    </a:cubicBezTo>
                    <a:cubicBezTo>
                      <a:pt x="24" y="9"/>
                      <a:pt x="22" y="7"/>
                      <a:pt x="20" y="7"/>
                    </a:cubicBezTo>
                    <a:cubicBezTo>
                      <a:pt x="18" y="6"/>
                      <a:pt x="15" y="5"/>
                      <a:pt x="12" y="5"/>
                    </a:cubicBezTo>
                    <a:cubicBezTo>
                      <a:pt x="6" y="5"/>
                      <a:pt x="6" y="5"/>
                      <a:pt x="6" y="5"/>
                    </a:cubicBezTo>
                    <a:cubicBezTo>
                      <a:pt x="6" y="41"/>
                      <a:pt x="6" y="41"/>
                      <a:pt x="6" y="41"/>
                    </a:cubicBezTo>
                    <a:cubicBezTo>
                      <a:pt x="12" y="41"/>
                      <a:pt x="12" y="41"/>
                      <a:pt x="12" y="41"/>
                    </a:cubicBezTo>
                    <a:cubicBezTo>
                      <a:pt x="15" y="41"/>
                      <a:pt x="18" y="40"/>
                      <a:pt x="20" y="40"/>
                    </a:cubicBezTo>
                    <a:cubicBezTo>
                      <a:pt x="22" y="39"/>
                      <a:pt x="23" y="38"/>
                      <a:pt x="25" y="36"/>
                    </a:cubicBezTo>
                    <a:cubicBezTo>
                      <a:pt x="26" y="35"/>
                      <a:pt x="27" y="33"/>
                      <a:pt x="28" y="31"/>
                    </a:cubicBezTo>
                    <a:cubicBezTo>
                      <a:pt x="28" y="28"/>
                      <a:pt x="29" y="26"/>
                      <a:pt x="29"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43" name="Freeform 802">
                <a:extLst>
                  <a:ext uri="{FF2B5EF4-FFF2-40B4-BE49-F238E27FC236}">
                    <a16:creationId xmlns:a16="http://schemas.microsoft.com/office/drawing/2014/main" id="{48F9FA82-61E2-405C-8831-B484E7ADE161}"/>
                  </a:ext>
                </a:extLst>
              </p:cNvPr>
              <p:cNvSpPr>
                <a:spLocks/>
              </p:cNvSpPr>
              <p:nvPr userDrawn="1"/>
            </p:nvSpPr>
            <p:spPr bwMode="auto">
              <a:xfrm>
                <a:off x="4389" y="2276"/>
                <a:ext cx="22" cy="34"/>
              </a:xfrm>
              <a:custGeom>
                <a:avLst/>
                <a:gdLst>
                  <a:gd name="T0" fmla="*/ 30 w 30"/>
                  <a:gd name="T1" fmla="*/ 45 h 46"/>
                  <a:gd name="T2" fmla="*/ 30 w 30"/>
                  <a:gd name="T3" fmla="*/ 45 h 46"/>
                  <a:gd name="T4" fmla="*/ 29 w 30"/>
                  <a:gd name="T5" fmla="*/ 46 h 46"/>
                  <a:gd name="T6" fmla="*/ 29 w 30"/>
                  <a:gd name="T7" fmla="*/ 46 h 46"/>
                  <a:gd name="T8" fmla="*/ 27 w 30"/>
                  <a:gd name="T9" fmla="*/ 46 h 46"/>
                  <a:gd name="T10" fmla="*/ 25 w 30"/>
                  <a:gd name="T11" fmla="*/ 46 h 46"/>
                  <a:gd name="T12" fmla="*/ 24 w 30"/>
                  <a:gd name="T13" fmla="*/ 45 h 46"/>
                  <a:gd name="T14" fmla="*/ 23 w 30"/>
                  <a:gd name="T15" fmla="*/ 45 h 46"/>
                  <a:gd name="T16" fmla="*/ 6 w 30"/>
                  <a:gd name="T17" fmla="*/ 22 h 46"/>
                  <a:gd name="T18" fmla="*/ 6 w 30"/>
                  <a:gd name="T19" fmla="*/ 45 h 46"/>
                  <a:gd name="T20" fmla="*/ 6 w 30"/>
                  <a:gd name="T21" fmla="*/ 45 h 46"/>
                  <a:gd name="T22" fmla="*/ 6 w 30"/>
                  <a:gd name="T23" fmla="*/ 46 h 46"/>
                  <a:gd name="T24" fmla="*/ 5 w 30"/>
                  <a:gd name="T25" fmla="*/ 46 h 46"/>
                  <a:gd name="T26" fmla="*/ 3 w 30"/>
                  <a:gd name="T27" fmla="*/ 46 h 46"/>
                  <a:gd name="T28" fmla="*/ 2 w 30"/>
                  <a:gd name="T29" fmla="*/ 46 h 46"/>
                  <a:gd name="T30" fmla="*/ 1 w 30"/>
                  <a:gd name="T31" fmla="*/ 46 h 46"/>
                  <a:gd name="T32" fmla="*/ 1 w 30"/>
                  <a:gd name="T33" fmla="*/ 45 h 46"/>
                  <a:gd name="T34" fmla="*/ 0 w 30"/>
                  <a:gd name="T35" fmla="*/ 45 h 46"/>
                  <a:gd name="T36" fmla="*/ 0 w 30"/>
                  <a:gd name="T37" fmla="*/ 1 h 46"/>
                  <a:gd name="T38" fmla="*/ 1 w 30"/>
                  <a:gd name="T39" fmla="*/ 1 h 46"/>
                  <a:gd name="T40" fmla="*/ 1 w 30"/>
                  <a:gd name="T41" fmla="*/ 0 h 46"/>
                  <a:gd name="T42" fmla="*/ 2 w 30"/>
                  <a:gd name="T43" fmla="*/ 0 h 46"/>
                  <a:gd name="T44" fmla="*/ 3 w 30"/>
                  <a:gd name="T45" fmla="*/ 0 h 46"/>
                  <a:gd name="T46" fmla="*/ 5 w 30"/>
                  <a:gd name="T47" fmla="*/ 0 h 46"/>
                  <a:gd name="T48" fmla="*/ 6 w 30"/>
                  <a:gd name="T49" fmla="*/ 0 h 46"/>
                  <a:gd name="T50" fmla="*/ 6 w 30"/>
                  <a:gd name="T51" fmla="*/ 1 h 46"/>
                  <a:gd name="T52" fmla="*/ 6 w 30"/>
                  <a:gd name="T53" fmla="*/ 1 h 46"/>
                  <a:gd name="T54" fmla="*/ 6 w 30"/>
                  <a:gd name="T55" fmla="*/ 21 h 46"/>
                  <a:gd name="T56" fmla="*/ 23 w 30"/>
                  <a:gd name="T57" fmla="*/ 1 h 46"/>
                  <a:gd name="T58" fmla="*/ 23 w 30"/>
                  <a:gd name="T59" fmla="*/ 1 h 46"/>
                  <a:gd name="T60" fmla="*/ 24 w 30"/>
                  <a:gd name="T61" fmla="*/ 0 h 46"/>
                  <a:gd name="T62" fmla="*/ 25 w 30"/>
                  <a:gd name="T63" fmla="*/ 0 h 46"/>
                  <a:gd name="T64" fmla="*/ 26 w 30"/>
                  <a:gd name="T65" fmla="*/ 0 h 46"/>
                  <a:gd name="T66" fmla="*/ 28 w 30"/>
                  <a:gd name="T67" fmla="*/ 0 h 46"/>
                  <a:gd name="T68" fmla="*/ 29 w 30"/>
                  <a:gd name="T69" fmla="*/ 0 h 46"/>
                  <a:gd name="T70" fmla="*/ 29 w 30"/>
                  <a:gd name="T71" fmla="*/ 1 h 46"/>
                  <a:gd name="T72" fmla="*/ 29 w 30"/>
                  <a:gd name="T73" fmla="*/ 1 h 46"/>
                  <a:gd name="T74" fmla="*/ 29 w 30"/>
                  <a:gd name="T75" fmla="*/ 2 h 46"/>
                  <a:gd name="T76" fmla="*/ 28 w 30"/>
                  <a:gd name="T77" fmla="*/ 3 h 46"/>
                  <a:gd name="T78" fmla="*/ 13 w 30"/>
                  <a:gd name="T79" fmla="*/ 21 h 46"/>
                  <a:gd name="T80" fmla="*/ 29 w 30"/>
                  <a:gd name="T81" fmla="*/ 43 h 46"/>
                  <a:gd name="T82" fmla="*/ 30 w 30"/>
                  <a:gd name="T83" fmla="*/ 44 h 46"/>
                  <a:gd name="T84" fmla="*/ 30 w 30"/>
                  <a:gd name="T85"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46">
                    <a:moveTo>
                      <a:pt x="30" y="45"/>
                    </a:moveTo>
                    <a:cubicBezTo>
                      <a:pt x="30" y="45"/>
                      <a:pt x="30" y="45"/>
                      <a:pt x="30" y="45"/>
                    </a:cubicBezTo>
                    <a:cubicBezTo>
                      <a:pt x="30" y="45"/>
                      <a:pt x="30" y="46"/>
                      <a:pt x="29" y="46"/>
                    </a:cubicBezTo>
                    <a:cubicBezTo>
                      <a:pt x="29" y="46"/>
                      <a:pt x="29" y="46"/>
                      <a:pt x="29" y="46"/>
                    </a:cubicBezTo>
                    <a:cubicBezTo>
                      <a:pt x="28" y="46"/>
                      <a:pt x="28" y="46"/>
                      <a:pt x="27" y="46"/>
                    </a:cubicBezTo>
                    <a:cubicBezTo>
                      <a:pt x="26" y="46"/>
                      <a:pt x="25" y="46"/>
                      <a:pt x="25" y="46"/>
                    </a:cubicBezTo>
                    <a:cubicBezTo>
                      <a:pt x="24" y="46"/>
                      <a:pt x="24" y="46"/>
                      <a:pt x="24" y="45"/>
                    </a:cubicBezTo>
                    <a:cubicBezTo>
                      <a:pt x="24" y="45"/>
                      <a:pt x="23" y="45"/>
                      <a:pt x="23" y="45"/>
                    </a:cubicBezTo>
                    <a:cubicBezTo>
                      <a:pt x="6" y="22"/>
                      <a:pt x="6" y="22"/>
                      <a:pt x="6" y="22"/>
                    </a:cubicBezTo>
                    <a:cubicBezTo>
                      <a:pt x="6" y="45"/>
                      <a:pt x="6" y="45"/>
                      <a:pt x="6" y="45"/>
                    </a:cubicBezTo>
                    <a:cubicBezTo>
                      <a:pt x="6" y="45"/>
                      <a:pt x="6" y="45"/>
                      <a:pt x="6" y="45"/>
                    </a:cubicBezTo>
                    <a:cubicBezTo>
                      <a:pt x="6" y="45"/>
                      <a:pt x="6" y="46"/>
                      <a:pt x="6" y="46"/>
                    </a:cubicBezTo>
                    <a:cubicBezTo>
                      <a:pt x="6" y="46"/>
                      <a:pt x="5" y="46"/>
                      <a:pt x="5" y="46"/>
                    </a:cubicBezTo>
                    <a:cubicBezTo>
                      <a:pt x="4" y="46"/>
                      <a:pt x="4" y="46"/>
                      <a:pt x="3" y="46"/>
                    </a:cubicBezTo>
                    <a:cubicBezTo>
                      <a:pt x="3" y="46"/>
                      <a:pt x="2" y="46"/>
                      <a:pt x="2" y="46"/>
                    </a:cubicBezTo>
                    <a:cubicBezTo>
                      <a:pt x="2" y="46"/>
                      <a:pt x="1" y="46"/>
                      <a:pt x="1" y="46"/>
                    </a:cubicBezTo>
                    <a:cubicBezTo>
                      <a:pt x="1" y="46"/>
                      <a:pt x="1" y="45"/>
                      <a:pt x="1" y="45"/>
                    </a:cubicBezTo>
                    <a:cubicBezTo>
                      <a:pt x="0" y="45"/>
                      <a:pt x="0" y="45"/>
                      <a:pt x="0" y="45"/>
                    </a:cubicBezTo>
                    <a:cubicBezTo>
                      <a:pt x="0" y="1"/>
                      <a:pt x="0" y="1"/>
                      <a:pt x="0" y="1"/>
                    </a:cubicBezTo>
                    <a:cubicBezTo>
                      <a:pt x="0" y="1"/>
                      <a:pt x="0" y="1"/>
                      <a:pt x="1" y="1"/>
                    </a:cubicBezTo>
                    <a:cubicBezTo>
                      <a:pt x="1" y="0"/>
                      <a:pt x="1" y="0"/>
                      <a:pt x="1" y="0"/>
                    </a:cubicBezTo>
                    <a:cubicBezTo>
                      <a:pt x="1" y="0"/>
                      <a:pt x="2" y="0"/>
                      <a:pt x="2" y="0"/>
                    </a:cubicBezTo>
                    <a:cubicBezTo>
                      <a:pt x="2" y="0"/>
                      <a:pt x="3" y="0"/>
                      <a:pt x="3" y="0"/>
                    </a:cubicBezTo>
                    <a:cubicBezTo>
                      <a:pt x="4" y="0"/>
                      <a:pt x="4" y="0"/>
                      <a:pt x="5" y="0"/>
                    </a:cubicBezTo>
                    <a:cubicBezTo>
                      <a:pt x="5" y="0"/>
                      <a:pt x="6" y="0"/>
                      <a:pt x="6" y="0"/>
                    </a:cubicBezTo>
                    <a:cubicBezTo>
                      <a:pt x="6" y="0"/>
                      <a:pt x="6" y="0"/>
                      <a:pt x="6" y="1"/>
                    </a:cubicBezTo>
                    <a:cubicBezTo>
                      <a:pt x="6" y="1"/>
                      <a:pt x="6" y="1"/>
                      <a:pt x="6" y="1"/>
                    </a:cubicBezTo>
                    <a:cubicBezTo>
                      <a:pt x="6" y="21"/>
                      <a:pt x="6" y="21"/>
                      <a:pt x="6" y="21"/>
                    </a:cubicBezTo>
                    <a:cubicBezTo>
                      <a:pt x="23" y="1"/>
                      <a:pt x="23" y="1"/>
                      <a:pt x="23" y="1"/>
                    </a:cubicBezTo>
                    <a:cubicBezTo>
                      <a:pt x="23" y="1"/>
                      <a:pt x="23" y="1"/>
                      <a:pt x="23" y="1"/>
                    </a:cubicBezTo>
                    <a:cubicBezTo>
                      <a:pt x="23" y="0"/>
                      <a:pt x="23" y="0"/>
                      <a:pt x="24" y="0"/>
                    </a:cubicBezTo>
                    <a:cubicBezTo>
                      <a:pt x="24" y="0"/>
                      <a:pt x="24" y="0"/>
                      <a:pt x="25" y="0"/>
                    </a:cubicBezTo>
                    <a:cubicBezTo>
                      <a:pt x="25" y="0"/>
                      <a:pt x="26" y="0"/>
                      <a:pt x="26" y="0"/>
                    </a:cubicBezTo>
                    <a:cubicBezTo>
                      <a:pt x="27" y="0"/>
                      <a:pt x="27" y="0"/>
                      <a:pt x="28" y="0"/>
                    </a:cubicBezTo>
                    <a:cubicBezTo>
                      <a:pt x="28" y="0"/>
                      <a:pt x="28" y="0"/>
                      <a:pt x="29" y="0"/>
                    </a:cubicBezTo>
                    <a:cubicBezTo>
                      <a:pt x="29" y="0"/>
                      <a:pt x="29" y="1"/>
                      <a:pt x="29" y="1"/>
                    </a:cubicBezTo>
                    <a:cubicBezTo>
                      <a:pt x="29" y="1"/>
                      <a:pt x="29" y="1"/>
                      <a:pt x="29" y="1"/>
                    </a:cubicBezTo>
                    <a:cubicBezTo>
                      <a:pt x="29" y="1"/>
                      <a:pt x="29" y="2"/>
                      <a:pt x="29" y="2"/>
                    </a:cubicBezTo>
                    <a:cubicBezTo>
                      <a:pt x="29" y="2"/>
                      <a:pt x="28" y="3"/>
                      <a:pt x="28" y="3"/>
                    </a:cubicBezTo>
                    <a:cubicBezTo>
                      <a:pt x="13" y="21"/>
                      <a:pt x="13" y="21"/>
                      <a:pt x="13" y="21"/>
                    </a:cubicBezTo>
                    <a:cubicBezTo>
                      <a:pt x="29" y="43"/>
                      <a:pt x="29" y="43"/>
                      <a:pt x="29" y="43"/>
                    </a:cubicBezTo>
                    <a:cubicBezTo>
                      <a:pt x="30" y="44"/>
                      <a:pt x="30" y="44"/>
                      <a:pt x="30" y="44"/>
                    </a:cubicBezTo>
                    <a:cubicBezTo>
                      <a:pt x="30" y="44"/>
                      <a:pt x="30" y="45"/>
                      <a:pt x="30" y="45"/>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44" name="Freeform 803">
                <a:extLst>
                  <a:ext uri="{FF2B5EF4-FFF2-40B4-BE49-F238E27FC236}">
                    <a16:creationId xmlns:a16="http://schemas.microsoft.com/office/drawing/2014/main" id="{93304501-B369-42E6-BD11-FE8EF0A8C490}"/>
                  </a:ext>
                </a:extLst>
              </p:cNvPr>
              <p:cNvSpPr>
                <a:spLocks/>
              </p:cNvSpPr>
              <p:nvPr userDrawn="1"/>
            </p:nvSpPr>
            <p:spPr bwMode="auto">
              <a:xfrm>
                <a:off x="4417" y="2276"/>
                <a:ext cx="5" cy="34"/>
              </a:xfrm>
              <a:custGeom>
                <a:avLst/>
                <a:gdLst>
                  <a:gd name="T0" fmla="*/ 6 w 6"/>
                  <a:gd name="T1" fmla="*/ 45 h 46"/>
                  <a:gd name="T2" fmla="*/ 6 w 6"/>
                  <a:gd name="T3" fmla="*/ 45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5 h 46"/>
                  <a:gd name="T16" fmla="*/ 0 w 6"/>
                  <a:gd name="T17" fmla="*/ 45 h 46"/>
                  <a:gd name="T18" fmla="*/ 0 w 6"/>
                  <a:gd name="T19" fmla="*/ 1 h 46"/>
                  <a:gd name="T20" fmla="*/ 0 w 6"/>
                  <a:gd name="T21" fmla="*/ 1 h 46"/>
                  <a:gd name="T22" fmla="*/ 0 w 6"/>
                  <a:gd name="T23" fmla="*/ 0 h 46"/>
                  <a:gd name="T24" fmla="*/ 1 w 6"/>
                  <a:gd name="T25" fmla="*/ 0 h 46"/>
                  <a:gd name="T26" fmla="*/ 3 w 6"/>
                  <a:gd name="T27" fmla="*/ 0 h 46"/>
                  <a:gd name="T28" fmla="*/ 4 w 6"/>
                  <a:gd name="T29" fmla="*/ 0 h 46"/>
                  <a:gd name="T30" fmla="*/ 5 w 6"/>
                  <a:gd name="T31" fmla="*/ 0 h 46"/>
                  <a:gd name="T32" fmla="*/ 6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5"/>
                      <a:pt x="0" y="45"/>
                    </a:cubicBezTo>
                    <a:cubicBezTo>
                      <a:pt x="0" y="45"/>
                      <a:pt x="0" y="45"/>
                      <a:pt x="0" y="45"/>
                    </a:cubicBezTo>
                    <a:cubicBezTo>
                      <a:pt x="0" y="1"/>
                      <a:pt x="0" y="1"/>
                      <a:pt x="0" y="1"/>
                    </a:cubicBezTo>
                    <a:cubicBezTo>
                      <a:pt x="0" y="1"/>
                      <a:pt x="0" y="1"/>
                      <a:pt x="0" y="1"/>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6" y="0"/>
                      <a:pt x="6"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45" name="Freeform 804">
                <a:extLst>
                  <a:ext uri="{FF2B5EF4-FFF2-40B4-BE49-F238E27FC236}">
                    <a16:creationId xmlns:a16="http://schemas.microsoft.com/office/drawing/2014/main" id="{C4F35A5A-8710-46C6-9502-DB7A826213C6}"/>
                  </a:ext>
                </a:extLst>
              </p:cNvPr>
              <p:cNvSpPr>
                <a:spLocks/>
              </p:cNvSpPr>
              <p:nvPr userDrawn="1"/>
            </p:nvSpPr>
            <p:spPr bwMode="auto">
              <a:xfrm>
                <a:off x="4431" y="2276"/>
                <a:ext cx="25" cy="34"/>
              </a:xfrm>
              <a:custGeom>
                <a:avLst/>
                <a:gdLst>
                  <a:gd name="T0" fmla="*/ 34 w 34"/>
                  <a:gd name="T1" fmla="*/ 43 h 46"/>
                  <a:gd name="T2" fmla="*/ 34 w 34"/>
                  <a:gd name="T3" fmla="*/ 44 h 46"/>
                  <a:gd name="T4" fmla="*/ 33 w 34"/>
                  <a:gd name="T5" fmla="*/ 45 h 46"/>
                  <a:gd name="T6" fmla="*/ 33 w 34"/>
                  <a:gd name="T7" fmla="*/ 46 h 46"/>
                  <a:gd name="T8" fmla="*/ 32 w 34"/>
                  <a:gd name="T9" fmla="*/ 46 h 46"/>
                  <a:gd name="T10" fmla="*/ 30 w 34"/>
                  <a:gd name="T11" fmla="*/ 46 h 46"/>
                  <a:gd name="T12" fmla="*/ 28 w 34"/>
                  <a:gd name="T13" fmla="*/ 46 h 46"/>
                  <a:gd name="T14" fmla="*/ 27 w 34"/>
                  <a:gd name="T15" fmla="*/ 45 h 46"/>
                  <a:gd name="T16" fmla="*/ 25 w 34"/>
                  <a:gd name="T17" fmla="*/ 44 h 46"/>
                  <a:gd name="T18" fmla="*/ 24 w 34"/>
                  <a:gd name="T19" fmla="*/ 41 h 46"/>
                  <a:gd name="T20" fmla="*/ 10 w 34"/>
                  <a:gd name="T21" fmla="*/ 15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6 h 46"/>
                  <a:gd name="T38" fmla="*/ 4 w 34"/>
                  <a:gd name="T39" fmla="*/ 46 h 46"/>
                  <a:gd name="T40" fmla="*/ 3 w 34"/>
                  <a:gd name="T41" fmla="*/ 46 h 46"/>
                  <a:gd name="T42" fmla="*/ 1 w 34"/>
                  <a:gd name="T43" fmla="*/ 46 h 46"/>
                  <a:gd name="T44" fmla="*/ 1 w 34"/>
                  <a:gd name="T45" fmla="*/ 46 h 46"/>
                  <a:gd name="T46" fmla="*/ 0 w 34"/>
                  <a:gd name="T47" fmla="*/ 45 h 46"/>
                  <a:gd name="T48" fmla="*/ 0 w 34"/>
                  <a:gd name="T49" fmla="*/ 45 h 46"/>
                  <a:gd name="T50" fmla="*/ 0 w 34"/>
                  <a:gd name="T51" fmla="*/ 3 h 46"/>
                  <a:gd name="T52" fmla="*/ 1 w 34"/>
                  <a:gd name="T53" fmla="*/ 1 h 46"/>
                  <a:gd name="T54" fmla="*/ 2 w 34"/>
                  <a:gd name="T55" fmla="*/ 0 h 46"/>
                  <a:gd name="T56" fmla="*/ 5 w 34"/>
                  <a:gd name="T57" fmla="*/ 0 h 46"/>
                  <a:gd name="T58" fmla="*/ 7 w 34"/>
                  <a:gd name="T59" fmla="*/ 0 h 46"/>
                  <a:gd name="T60" fmla="*/ 8 w 34"/>
                  <a:gd name="T61" fmla="*/ 1 h 46"/>
                  <a:gd name="T62" fmla="*/ 10 w 34"/>
                  <a:gd name="T63" fmla="*/ 2 h 46"/>
                  <a:gd name="T64" fmla="*/ 11 w 34"/>
                  <a:gd name="T65" fmla="*/ 4 h 46"/>
                  <a:gd name="T66" fmla="*/ 21 w 34"/>
                  <a:gd name="T67" fmla="*/ 24 h 46"/>
                  <a:gd name="T68" fmla="*/ 23 w 34"/>
                  <a:gd name="T69" fmla="*/ 27 h 46"/>
                  <a:gd name="T70" fmla="*/ 25 w 34"/>
                  <a:gd name="T71" fmla="*/ 31 h 46"/>
                  <a:gd name="T72" fmla="*/ 27 w 34"/>
                  <a:gd name="T73" fmla="*/ 34 h 46"/>
                  <a:gd name="T74" fmla="*/ 28 w 34"/>
                  <a:gd name="T75" fmla="*/ 37 h 46"/>
                  <a:gd name="T76" fmla="*/ 28 w 34"/>
                  <a:gd name="T77" fmla="*/ 37 h 46"/>
                  <a:gd name="T78" fmla="*/ 28 w 34"/>
                  <a:gd name="T79" fmla="*/ 32 h 46"/>
                  <a:gd name="T80" fmla="*/ 28 w 34"/>
                  <a:gd name="T81" fmla="*/ 26 h 46"/>
                  <a:gd name="T82" fmla="*/ 28 w 34"/>
                  <a:gd name="T83" fmla="*/ 1 h 46"/>
                  <a:gd name="T84" fmla="*/ 28 w 34"/>
                  <a:gd name="T85" fmla="*/ 1 h 46"/>
                  <a:gd name="T86" fmla="*/ 29 w 34"/>
                  <a:gd name="T87" fmla="*/ 0 h 46"/>
                  <a:gd name="T88" fmla="*/ 30 w 34"/>
                  <a:gd name="T89" fmla="*/ 0 h 46"/>
                  <a:gd name="T90" fmla="*/ 31 w 34"/>
                  <a:gd name="T91" fmla="*/ 0 h 46"/>
                  <a:gd name="T92" fmla="*/ 33 w 34"/>
                  <a:gd name="T93" fmla="*/ 0 h 46"/>
                  <a:gd name="T94" fmla="*/ 34 w 34"/>
                  <a:gd name="T95" fmla="*/ 0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4"/>
                    </a:cubicBezTo>
                    <a:cubicBezTo>
                      <a:pt x="34" y="45"/>
                      <a:pt x="34" y="45"/>
                      <a:pt x="33" y="45"/>
                    </a:cubicBezTo>
                    <a:cubicBezTo>
                      <a:pt x="33" y="45"/>
                      <a:pt x="33" y="46"/>
                      <a:pt x="33" y="46"/>
                    </a:cubicBezTo>
                    <a:cubicBezTo>
                      <a:pt x="32" y="46"/>
                      <a:pt x="32" y="46"/>
                      <a:pt x="32" y="46"/>
                    </a:cubicBezTo>
                    <a:cubicBezTo>
                      <a:pt x="30" y="46"/>
                      <a:pt x="30" y="46"/>
                      <a:pt x="30" y="46"/>
                    </a:cubicBezTo>
                    <a:cubicBezTo>
                      <a:pt x="29" y="46"/>
                      <a:pt x="28" y="46"/>
                      <a:pt x="28" y="46"/>
                    </a:cubicBezTo>
                    <a:cubicBezTo>
                      <a:pt x="28" y="45"/>
                      <a:pt x="27" y="45"/>
                      <a:pt x="27" y="45"/>
                    </a:cubicBezTo>
                    <a:cubicBezTo>
                      <a:pt x="26" y="45"/>
                      <a:pt x="26" y="44"/>
                      <a:pt x="25" y="44"/>
                    </a:cubicBezTo>
                    <a:cubicBezTo>
                      <a:pt x="25" y="43"/>
                      <a:pt x="25" y="42"/>
                      <a:pt x="24" y="41"/>
                    </a:cubicBezTo>
                    <a:cubicBezTo>
                      <a:pt x="10" y="15"/>
                      <a:pt x="10" y="15"/>
                      <a:pt x="10" y="15"/>
                    </a:cubicBezTo>
                    <a:cubicBezTo>
                      <a:pt x="9" y="14"/>
                      <a:pt x="9" y="13"/>
                      <a:pt x="8" y="11"/>
                    </a:cubicBezTo>
                    <a:cubicBezTo>
                      <a:pt x="7" y="10"/>
                      <a:pt x="7" y="8"/>
                      <a:pt x="6" y="7"/>
                    </a:cubicBezTo>
                    <a:cubicBezTo>
                      <a:pt x="6" y="7"/>
                      <a:pt x="6" y="7"/>
                      <a:pt x="6" y="7"/>
                    </a:cubicBezTo>
                    <a:cubicBezTo>
                      <a:pt x="6" y="9"/>
                      <a:pt x="6" y="10"/>
                      <a:pt x="6" y="12"/>
                    </a:cubicBezTo>
                    <a:cubicBezTo>
                      <a:pt x="6" y="14"/>
                      <a:pt x="6" y="16"/>
                      <a:pt x="6" y="17"/>
                    </a:cubicBezTo>
                    <a:cubicBezTo>
                      <a:pt x="6" y="45"/>
                      <a:pt x="6" y="45"/>
                      <a:pt x="6" y="45"/>
                    </a:cubicBezTo>
                    <a:cubicBezTo>
                      <a:pt x="6" y="45"/>
                      <a:pt x="6" y="45"/>
                      <a:pt x="6" y="45"/>
                    </a:cubicBezTo>
                    <a:cubicBezTo>
                      <a:pt x="6" y="45"/>
                      <a:pt x="6" y="46"/>
                      <a:pt x="5" y="46"/>
                    </a:cubicBezTo>
                    <a:cubicBezTo>
                      <a:pt x="5" y="46"/>
                      <a:pt x="5" y="46"/>
                      <a:pt x="4" y="46"/>
                    </a:cubicBezTo>
                    <a:cubicBezTo>
                      <a:pt x="4" y="46"/>
                      <a:pt x="4" y="46"/>
                      <a:pt x="3" y="46"/>
                    </a:cubicBezTo>
                    <a:cubicBezTo>
                      <a:pt x="2" y="46"/>
                      <a:pt x="2" y="46"/>
                      <a:pt x="1" y="46"/>
                    </a:cubicBezTo>
                    <a:cubicBezTo>
                      <a:pt x="1" y="46"/>
                      <a:pt x="1" y="46"/>
                      <a:pt x="1" y="46"/>
                    </a:cubicBezTo>
                    <a:cubicBezTo>
                      <a:pt x="0" y="46"/>
                      <a:pt x="0" y="45"/>
                      <a:pt x="0" y="45"/>
                    </a:cubicBezTo>
                    <a:cubicBezTo>
                      <a:pt x="0" y="45"/>
                      <a:pt x="0" y="45"/>
                      <a:pt x="0" y="45"/>
                    </a:cubicBezTo>
                    <a:cubicBezTo>
                      <a:pt x="0" y="3"/>
                      <a:pt x="0" y="3"/>
                      <a:pt x="0" y="3"/>
                    </a:cubicBezTo>
                    <a:cubicBezTo>
                      <a:pt x="0" y="2"/>
                      <a:pt x="0" y="1"/>
                      <a:pt x="1" y="1"/>
                    </a:cubicBezTo>
                    <a:cubicBezTo>
                      <a:pt x="1" y="0"/>
                      <a:pt x="2" y="0"/>
                      <a:pt x="2" y="0"/>
                    </a:cubicBezTo>
                    <a:cubicBezTo>
                      <a:pt x="5" y="0"/>
                      <a:pt x="5" y="0"/>
                      <a:pt x="5" y="0"/>
                    </a:cubicBezTo>
                    <a:cubicBezTo>
                      <a:pt x="6" y="0"/>
                      <a:pt x="7" y="0"/>
                      <a:pt x="7" y="0"/>
                    </a:cubicBezTo>
                    <a:cubicBezTo>
                      <a:pt x="8" y="1"/>
                      <a:pt x="8" y="1"/>
                      <a:pt x="8" y="1"/>
                    </a:cubicBezTo>
                    <a:cubicBezTo>
                      <a:pt x="9" y="1"/>
                      <a:pt x="9" y="2"/>
                      <a:pt x="10" y="2"/>
                    </a:cubicBezTo>
                    <a:cubicBezTo>
                      <a:pt x="10" y="3"/>
                      <a:pt x="10" y="3"/>
                      <a:pt x="11" y="4"/>
                    </a:cubicBezTo>
                    <a:cubicBezTo>
                      <a:pt x="21" y="24"/>
                      <a:pt x="21" y="24"/>
                      <a:pt x="21" y="24"/>
                    </a:cubicBezTo>
                    <a:cubicBezTo>
                      <a:pt x="22" y="25"/>
                      <a:pt x="23" y="26"/>
                      <a:pt x="23" y="27"/>
                    </a:cubicBezTo>
                    <a:cubicBezTo>
                      <a:pt x="24" y="29"/>
                      <a:pt x="24" y="30"/>
                      <a:pt x="25" y="31"/>
                    </a:cubicBezTo>
                    <a:cubicBezTo>
                      <a:pt x="26" y="32"/>
                      <a:pt x="26" y="33"/>
                      <a:pt x="27" y="34"/>
                    </a:cubicBezTo>
                    <a:cubicBezTo>
                      <a:pt x="27" y="35"/>
                      <a:pt x="28" y="36"/>
                      <a:pt x="28" y="37"/>
                    </a:cubicBezTo>
                    <a:cubicBezTo>
                      <a:pt x="28" y="37"/>
                      <a:pt x="28" y="37"/>
                      <a:pt x="28" y="37"/>
                    </a:cubicBezTo>
                    <a:cubicBezTo>
                      <a:pt x="28" y="36"/>
                      <a:pt x="28" y="34"/>
                      <a:pt x="28" y="32"/>
                    </a:cubicBezTo>
                    <a:cubicBezTo>
                      <a:pt x="28" y="30"/>
                      <a:pt x="28" y="28"/>
                      <a:pt x="28" y="26"/>
                    </a:cubicBezTo>
                    <a:cubicBezTo>
                      <a:pt x="28" y="1"/>
                      <a:pt x="28" y="1"/>
                      <a:pt x="28" y="1"/>
                    </a:cubicBezTo>
                    <a:cubicBezTo>
                      <a:pt x="28" y="1"/>
                      <a:pt x="28" y="1"/>
                      <a:pt x="28" y="1"/>
                    </a:cubicBezTo>
                    <a:cubicBezTo>
                      <a:pt x="29" y="1"/>
                      <a:pt x="29" y="1"/>
                      <a:pt x="29" y="0"/>
                    </a:cubicBezTo>
                    <a:cubicBezTo>
                      <a:pt x="29" y="0"/>
                      <a:pt x="29" y="0"/>
                      <a:pt x="30" y="0"/>
                    </a:cubicBezTo>
                    <a:cubicBezTo>
                      <a:pt x="30" y="0"/>
                      <a:pt x="31" y="0"/>
                      <a:pt x="31" y="0"/>
                    </a:cubicBezTo>
                    <a:cubicBezTo>
                      <a:pt x="32" y="0"/>
                      <a:pt x="32" y="0"/>
                      <a:pt x="33" y="0"/>
                    </a:cubicBezTo>
                    <a:cubicBezTo>
                      <a:pt x="33" y="0"/>
                      <a:pt x="33" y="0"/>
                      <a:pt x="34" y="0"/>
                    </a:cubicBezTo>
                    <a:cubicBezTo>
                      <a:pt x="34" y="1"/>
                      <a:pt x="34" y="1"/>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46" name="Freeform 805">
                <a:extLst>
                  <a:ext uri="{FF2B5EF4-FFF2-40B4-BE49-F238E27FC236}">
                    <a16:creationId xmlns:a16="http://schemas.microsoft.com/office/drawing/2014/main" id="{0A31A31F-48E7-4D0F-8A1C-A046EA03C34B}"/>
                  </a:ext>
                </a:extLst>
              </p:cNvPr>
              <p:cNvSpPr>
                <a:spLocks/>
              </p:cNvSpPr>
              <p:nvPr userDrawn="1"/>
            </p:nvSpPr>
            <p:spPr bwMode="auto">
              <a:xfrm>
                <a:off x="4464" y="2276"/>
                <a:ext cx="28" cy="34"/>
              </a:xfrm>
              <a:custGeom>
                <a:avLst/>
                <a:gdLst>
                  <a:gd name="T0" fmla="*/ 37 w 37"/>
                  <a:gd name="T1" fmla="*/ 6 h 46"/>
                  <a:gd name="T2" fmla="*/ 37 w 37"/>
                  <a:gd name="T3" fmla="*/ 8 h 46"/>
                  <a:gd name="T4" fmla="*/ 36 w 37"/>
                  <a:gd name="T5" fmla="*/ 8 h 46"/>
                  <a:gd name="T6" fmla="*/ 36 w 37"/>
                  <a:gd name="T7" fmla="*/ 9 h 46"/>
                  <a:gd name="T8" fmla="*/ 35 w 37"/>
                  <a:gd name="T9" fmla="*/ 9 h 46"/>
                  <a:gd name="T10" fmla="*/ 34 w 37"/>
                  <a:gd name="T11" fmla="*/ 8 h 46"/>
                  <a:gd name="T12" fmla="*/ 31 w 37"/>
                  <a:gd name="T13" fmla="*/ 7 h 46"/>
                  <a:gd name="T14" fmla="*/ 27 w 37"/>
                  <a:gd name="T15" fmla="*/ 5 h 46"/>
                  <a:gd name="T16" fmla="*/ 22 w 37"/>
                  <a:gd name="T17" fmla="*/ 5 h 46"/>
                  <a:gd name="T18" fmla="*/ 15 w 37"/>
                  <a:gd name="T19" fmla="*/ 6 h 46"/>
                  <a:gd name="T20" fmla="*/ 10 w 37"/>
                  <a:gd name="T21" fmla="*/ 10 h 46"/>
                  <a:gd name="T22" fmla="*/ 7 w 37"/>
                  <a:gd name="T23" fmla="*/ 16 h 46"/>
                  <a:gd name="T24" fmla="*/ 6 w 37"/>
                  <a:gd name="T25" fmla="*/ 23 h 46"/>
                  <a:gd name="T26" fmla="*/ 7 w 37"/>
                  <a:gd name="T27" fmla="*/ 31 h 46"/>
                  <a:gd name="T28" fmla="*/ 10 w 37"/>
                  <a:gd name="T29" fmla="*/ 36 h 46"/>
                  <a:gd name="T30" fmla="*/ 16 w 37"/>
                  <a:gd name="T31" fmla="*/ 40 h 46"/>
                  <a:gd name="T32" fmla="*/ 22 w 37"/>
                  <a:gd name="T33" fmla="*/ 41 h 46"/>
                  <a:gd name="T34" fmla="*/ 26 w 37"/>
                  <a:gd name="T35" fmla="*/ 41 h 46"/>
                  <a:gd name="T36" fmla="*/ 30 w 37"/>
                  <a:gd name="T37" fmla="*/ 39 h 46"/>
                  <a:gd name="T38" fmla="*/ 30 w 37"/>
                  <a:gd name="T39" fmla="*/ 26 h 46"/>
                  <a:gd name="T40" fmla="*/ 20 w 37"/>
                  <a:gd name="T41" fmla="*/ 26 h 46"/>
                  <a:gd name="T42" fmla="*/ 19 w 37"/>
                  <a:gd name="T43" fmla="*/ 25 h 46"/>
                  <a:gd name="T44" fmla="*/ 19 w 37"/>
                  <a:gd name="T45" fmla="*/ 23 h 46"/>
                  <a:gd name="T46" fmla="*/ 19 w 37"/>
                  <a:gd name="T47" fmla="*/ 22 h 46"/>
                  <a:gd name="T48" fmla="*/ 19 w 37"/>
                  <a:gd name="T49" fmla="*/ 21 h 46"/>
                  <a:gd name="T50" fmla="*/ 19 w 37"/>
                  <a:gd name="T51" fmla="*/ 21 h 46"/>
                  <a:gd name="T52" fmla="*/ 20 w 37"/>
                  <a:gd name="T53" fmla="*/ 21 h 46"/>
                  <a:gd name="T54" fmla="*/ 34 w 37"/>
                  <a:gd name="T55" fmla="*/ 21 h 46"/>
                  <a:gd name="T56" fmla="*/ 35 w 37"/>
                  <a:gd name="T57" fmla="*/ 21 h 46"/>
                  <a:gd name="T58" fmla="*/ 36 w 37"/>
                  <a:gd name="T59" fmla="*/ 21 h 46"/>
                  <a:gd name="T60" fmla="*/ 36 w 37"/>
                  <a:gd name="T61" fmla="*/ 22 h 46"/>
                  <a:gd name="T62" fmla="*/ 36 w 37"/>
                  <a:gd name="T63" fmla="*/ 23 h 46"/>
                  <a:gd name="T64" fmla="*/ 36 w 37"/>
                  <a:gd name="T65" fmla="*/ 41 h 46"/>
                  <a:gd name="T66" fmla="*/ 36 w 37"/>
                  <a:gd name="T67" fmla="*/ 42 h 46"/>
                  <a:gd name="T68" fmla="*/ 35 w 37"/>
                  <a:gd name="T69" fmla="*/ 43 h 46"/>
                  <a:gd name="T70" fmla="*/ 32 w 37"/>
                  <a:gd name="T71" fmla="*/ 44 h 46"/>
                  <a:gd name="T72" fmla="*/ 29 w 37"/>
                  <a:gd name="T73" fmla="*/ 45 h 46"/>
                  <a:gd name="T74" fmla="*/ 25 w 37"/>
                  <a:gd name="T75" fmla="*/ 46 h 46"/>
                  <a:gd name="T76" fmla="*/ 22 w 37"/>
                  <a:gd name="T77" fmla="*/ 46 h 46"/>
                  <a:gd name="T78" fmla="*/ 12 w 37"/>
                  <a:gd name="T79" fmla="*/ 45 h 46"/>
                  <a:gd name="T80" fmla="*/ 5 w 37"/>
                  <a:gd name="T81" fmla="*/ 40 h 46"/>
                  <a:gd name="T82" fmla="*/ 1 w 37"/>
                  <a:gd name="T83" fmla="*/ 33 h 46"/>
                  <a:gd name="T84" fmla="*/ 0 w 37"/>
                  <a:gd name="T85" fmla="*/ 23 h 46"/>
                  <a:gd name="T86" fmla="*/ 1 w 37"/>
                  <a:gd name="T87" fmla="*/ 14 h 46"/>
                  <a:gd name="T88" fmla="*/ 6 w 37"/>
                  <a:gd name="T89" fmla="*/ 6 h 46"/>
                  <a:gd name="T90" fmla="*/ 13 w 37"/>
                  <a:gd name="T91" fmla="*/ 1 h 46"/>
                  <a:gd name="T92" fmla="*/ 22 w 37"/>
                  <a:gd name="T93" fmla="*/ 0 h 46"/>
                  <a:gd name="T94" fmla="*/ 27 w 37"/>
                  <a:gd name="T95" fmla="*/ 0 h 46"/>
                  <a:gd name="T96" fmla="*/ 31 w 37"/>
                  <a:gd name="T97" fmla="*/ 1 h 46"/>
                  <a:gd name="T98" fmla="*/ 34 w 37"/>
                  <a:gd name="T99" fmla="*/ 2 h 46"/>
                  <a:gd name="T100" fmla="*/ 36 w 37"/>
                  <a:gd name="T101" fmla="*/ 4 h 46"/>
                  <a:gd name="T102" fmla="*/ 36 w 37"/>
                  <a:gd name="T103" fmla="*/ 5 h 46"/>
                  <a:gd name="T104" fmla="*/ 37 w 37"/>
                  <a:gd name="T105"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6">
                    <a:moveTo>
                      <a:pt x="37" y="6"/>
                    </a:moveTo>
                    <a:cubicBezTo>
                      <a:pt x="37" y="7"/>
                      <a:pt x="37" y="7"/>
                      <a:pt x="37" y="8"/>
                    </a:cubicBezTo>
                    <a:cubicBezTo>
                      <a:pt x="36" y="8"/>
                      <a:pt x="36" y="8"/>
                      <a:pt x="36" y="8"/>
                    </a:cubicBezTo>
                    <a:cubicBezTo>
                      <a:pt x="36" y="9"/>
                      <a:pt x="36" y="9"/>
                      <a:pt x="36" y="9"/>
                    </a:cubicBezTo>
                    <a:cubicBezTo>
                      <a:pt x="36" y="9"/>
                      <a:pt x="36" y="9"/>
                      <a:pt x="35" y="9"/>
                    </a:cubicBezTo>
                    <a:cubicBezTo>
                      <a:pt x="35" y="9"/>
                      <a:pt x="35" y="9"/>
                      <a:pt x="34" y="8"/>
                    </a:cubicBezTo>
                    <a:cubicBezTo>
                      <a:pt x="33" y="8"/>
                      <a:pt x="33" y="7"/>
                      <a:pt x="31" y="7"/>
                    </a:cubicBezTo>
                    <a:cubicBezTo>
                      <a:pt x="30" y="6"/>
                      <a:pt x="29" y="6"/>
                      <a:pt x="27" y="5"/>
                    </a:cubicBezTo>
                    <a:cubicBezTo>
                      <a:pt x="26" y="5"/>
                      <a:pt x="24" y="5"/>
                      <a:pt x="22" y="5"/>
                    </a:cubicBezTo>
                    <a:cubicBezTo>
                      <a:pt x="20" y="5"/>
                      <a:pt x="17" y="5"/>
                      <a:pt x="15" y="6"/>
                    </a:cubicBezTo>
                    <a:cubicBezTo>
                      <a:pt x="13" y="7"/>
                      <a:pt x="12" y="8"/>
                      <a:pt x="10" y="10"/>
                    </a:cubicBezTo>
                    <a:cubicBezTo>
                      <a:pt x="9" y="12"/>
                      <a:pt x="8" y="13"/>
                      <a:pt x="7" y="16"/>
                    </a:cubicBezTo>
                    <a:cubicBezTo>
                      <a:pt x="6" y="18"/>
                      <a:pt x="6" y="20"/>
                      <a:pt x="6" y="23"/>
                    </a:cubicBezTo>
                    <a:cubicBezTo>
                      <a:pt x="6" y="26"/>
                      <a:pt x="6" y="28"/>
                      <a:pt x="7" y="31"/>
                    </a:cubicBezTo>
                    <a:cubicBezTo>
                      <a:pt x="8" y="33"/>
                      <a:pt x="9" y="35"/>
                      <a:pt x="10" y="36"/>
                    </a:cubicBezTo>
                    <a:cubicBezTo>
                      <a:pt x="12" y="38"/>
                      <a:pt x="14" y="39"/>
                      <a:pt x="16" y="40"/>
                    </a:cubicBezTo>
                    <a:cubicBezTo>
                      <a:pt x="18" y="41"/>
                      <a:pt x="20" y="41"/>
                      <a:pt x="22" y="41"/>
                    </a:cubicBezTo>
                    <a:cubicBezTo>
                      <a:pt x="24" y="41"/>
                      <a:pt x="25" y="41"/>
                      <a:pt x="26" y="41"/>
                    </a:cubicBezTo>
                    <a:cubicBezTo>
                      <a:pt x="28" y="40"/>
                      <a:pt x="29" y="40"/>
                      <a:pt x="30" y="39"/>
                    </a:cubicBezTo>
                    <a:cubicBezTo>
                      <a:pt x="30" y="26"/>
                      <a:pt x="30" y="26"/>
                      <a:pt x="30" y="26"/>
                    </a:cubicBezTo>
                    <a:cubicBezTo>
                      <a:pt x="20" y="26"/>
                      <a:pt x="20" y="26"/>
                      <a:pt x="20" y="26"/>
                    </a:cubicBezTo>
                    <a:cubicBezTo>
                      <a:pt x="19" y="26"/>
                      <a:pt x="19" y="26"/>
                      <a:pt x="19" y="25"/>
                    </a:cubicBezTo>
                    <a:cubicBezTo>
                      <a:pt x="19" y="25"/>
                      <a:pt x="19" y="24"/>
                      <a:pt x="19" y="23"/>
                    </a:cubicBezTo>
                    <a:cubicBezTo>
                      <a:pt x="19" y="23"/>
                      <a:pt x="19" y="22"/>
                      <a:pt x="19" y="22"/>
                    </a:cubicBezTo>
                    <a:cubicBezTo>
                      <a:pt x="19" y="22"/>
                      <a:pt x="19" y="22"/>
                      <a:pt x="19" y="21"/>
                    </a:cubicBezTo>
                    <a:cubicBezTo>
                      <a:pt x="19" y="21"/>
                      <a:pt x="19" y="21"/>
                      <a:pt x="19" y="21"/>
                    </a:cubicBezTo>
                    <a:cubicBezTo>
                      <a:pt x="19" y="21"/>
                      <a:pt x="20" y="21"/>
                      <a:pt x="20" y="21"/>
                    </a:cubicBezTo>
                    <a:cubicBezTo>
                      <a:pt x="34" y="21"/>
                      <a:pt x="34" y="21"/>
                      <a:pt x="34" y="21"/>
                    </a:cubicBezTo>
                    <a:cubicBezTo>
                      <a:pt x="35" y="21"/>
                      <a:pt x="35" y="21"/>
                      <a:pt x="35" y="21"/>
                    </a:cubicBezTo>
                    <a:cubicBezTo>
                      <a:pt x="35" y="21"/>
                      <a:pt x="36" y="21"/>
                      <a:pt x="36" y="21"/>
                    </a:cubicBezTo>
                    <a:cubicBezTo>
                      <a:pt x="36" y="22"/>
                      <a:pt x="36" y="22"/>
                      <a:pt x="36" y="22"/>
                    </a:cubicBezTo>
                    <a:cubicBezTo>
                      <a:pt x="36" y="22"/>
                      <a:pt x="36" y="23"/>
                      <a:pt x="36" y="23"/>
                    </a:cubicBezTo>
                    <a:cubicBezTo>
                      <a:pt x="36" y="41"/>
                      <a:pt x="36" y="41"/>
                      <a:pt x="36" y="41"/>
                    </a:cubicBezTo>
                    <a:cubicBezTo>
                      <a:pt x="36" y="41"/>
                      <a:pt x="36" y="42"/>
                      <a:pt x="36" y="42"/>
                    </a:cubicBezTo>
                    <a:cubicBezTo>
                      <a:pt x="36" y="43"/>
                      <a:pt x="35" y="43"/>
                      <a:pt x="35" y="43"/>
                    </a:cubicBezTo>
                    <a:cubicBezTo>
                      <a:pt x="34" y="44"/>
                      <a:pt x="33" y="44"/>
                      <a:pt x="32" y="44"/>
                    </a:cubicBezTo>
                    <a:cubicBezTo>
                      <a:pt x="31" y="45"/>
                      <a:pt x="30" y="45"/>
                      <a:pt x="29" y="45"/>
                    </a:cubicBezTo>
                    <a:cubicBezTo>
                      <a:pt x="28" y="46"/>
                      <a:pt x="27" y="46"/>
                      <a:pt x="25" y="46"/>
                    </a:cubicBezTo>
                    <a:cubicBezTo>
                      <a:pt x="24" y="46"/>
                      <a:pt x="23" y="46"/>
                      <a:pt x="22" y="46"/>
                    </a:cubicBezTo>
                    <a:cubicBezTo>
                      <a:pt x="18" y="46"/>
                      <a:pt x="15" y="46"/>
                      <a:pt x="12" y="45"/>
                    </a:cubicBezTo>
                    <a:cubicBezTo>
                      <a:pt x="10" y="44"/>
                      <a:pt x="7" y="42"/>
                      <a:pt x="5" y="40"/>
                    </a:cubicBezTo>
                    <a:cubicBezTo>
                      <a:pt x="4" y="38"/>
                      <a:pt x="2" y="36"/>
                      <a:pt x="1" y="33"/>
                    </a:cubicBezTo>
                    <a:cubicBezTo>
                      <a:pt x="0" y="30"/>
                      <a:pt x="0" y="27"/>
                      <a:pt x="0" y="23"/>
                    </a:cubicBezTo>
                    <a:cubicBezTo>
                      <a:pt x="0" y="20"/>
                      <a:pt x="0" y="16"/>
                      <a:pt x="1" y="14"/>
                    </a:cubicBezTo>
                    <a:cubicBezTo>
                      <a:pt x="2" y="11"/>
                      <a:pt x="4" y="8"/>
                      <a:pt x="6" y="6"/>
                    </a:cubicBezTo>
                    <a:cubicBezTo>
                      <a:pt x="8" y="4"/>
                      <a:pt x="10" y="2"/>
                      <a:pt x="13" y="1"/>
                    </a:cubicBezTo>
                    <a:cubicBezTo>
                      <a:pt x="16" y="0"/>
                      <a:pt x="19" y="0"/>
                      <a:pt x="22" y="0"/>
                    </a:cubicBezTo>
                    <a:cubicBezTo>
                      <a:pt x="24" y="0"/>
                      <a:pt x="26" y="0"/>
                      <a:pt x="27" y="0"/>
                    </a:cubicBezTo>
                    <a:cubicBezTo>
                      <a:pt x="29" y="0"/>
                      <a:pt x="30" y="1"/>
                      <a:pt x="31" y="1"/>
                    </a:cubicBezTo>
                    <a:cubicBezTo>
                      <a:pt x="32" y="2"/>
                      <a:pt x="33" y="2"/>
                      <a:pt x="34" y="2"/>
                    </a:cubicBezTo>
                    <a:cubicBezTo>
                      <a:pt x="35" y="3"/>
                      <a:pt x="35" y="3"/>
                      <a:pt x="36" y="4"/>
                    </a:cubicBezTo>
                    <a:cubicBezTo>
                      <a:pt x="36" y="4"/>
                      <a:pt x="36" y="4"/>
                      <a:pt x="36" y="5"/>
                    </a:cubicBezTo>
                    <a:cubicBezTo>
                      <a:pt x="37" y="5"/>
                      <a:pt x="37" y="6"/>
                      <a:pt x="37" y="6"/>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47" name="Freeform 806">
                <a:extLst>
                  <a:ext uri="{FF2B5EF4-FFF2-40B4-BE49-F238E27FC236}">
                    <a16:creationId xmlns:a16="http://schemas.microsoft.com/office/drawing/2014/main" id="{FBC89952-547D-4C7F-A77C-F59922FF055B}"/>
                  </a:ext>
                </a:extLst>
              </p:cNvPr>
              <p:cNvSpPr>
                <a:spLocks noEditPoints="1"/>
              </p:cNvSpPr>
              <p:nvPr userDrawn="1"/>
            </p:nvSpPr>
            <p:spPr bwMode="auto">
              <a:xfrm>
                <a:off x="4500" y="2276"/>
                <a:ext cx="26" cy="34"/>
              </a:xfrm>
              <a:custGeom>
                <a:avLst/>
                <a:gdLst>
                  <a:gd name="T0" fmla="*/ 35 w 35"/>
                  <a:gd name="T1" fmla="*/ 22 h 46"/>
                  <a:gd name="T2" fmla="*/ 33 w 35"/>
                  <a:gd name="T3" fmla="*/ 33 h 46"/>
                  <a:gd name="T4" fmla="*/ 29 w 35"/>
                  <a:gd name="T5" fmla="*/ 40 h 46"/>
                  <a:gd name="T6" fmla="*/ 22 w 35"/>
                  <a:gd name="T7" fmla="*/ 44 h 46"/>
                  <a:gd name="T8" fmla="*/ 12 w 35"/>
                  <a:gd name="T9" fmla="*/ 46 h 46"/>
                  <a:gd name="T10" fmla="*/ 2 w 35"/>
                  <a:gd name="T11" fmla="*/ 46 h 46"/>
                  <a:gd name="T12" fmla="*/ 1 w 35"/>
                  <a:gd name="T13" fmla="*/ 45 h 46"/>
                  <a:gd name="T14" fmla="*/ 0 w 35"/>
                  <a:gd name="T15" fmla="*/ 43 h 46"/>
                  <a:gd name="T16" fmla="*/ 0 w 35"/>
                  <a:gd name="T17" fmla="*/ 3 h 46"/>
                  <a:gd name="T18" fmla="*/ 1 w 35"/>
                  <a:gd name="T19" fmla="*/ 1 h 46"/>
                  <a:gd name="T20" fmla="*/ 2 w 35"/>
                  <a:gd name="T21" fmla="*/ 0 h 46"/>
                  <a:gd name="T22" fmla="*/ 12 w 35"/>
                  <a:gd name="T23" fmla="*/ 0 h 46"/>
                  <a:gd name="T24" fmla="*/ 22 w 35"/>
                  <a:gd name="T25" fmla="*/ 2 h 46"/>
                  <a:gd name="T26" fmla="*/ 29 w 35"/>
                  <a:gd name="T27" fmla="*/ 6 h 46"/>
                  <a:gd name="T28" fmla="*/ 33 w 35"/>
                  <a:gd name="T29" fmla="*/ 13 h 46"/>
                  <a:gd name="T30" fmla="*/ 35 w 35"/>
                  <a:gd name="T31" fmla="*/ 22 h 46"/>
                  <a:gd name="T32" fmla="*/ 28 w 35"/>
                  <a:gd name="T33" fmla="*/ 23 h 46"/>
                  <a:gd name="T34" fmla="*/ 28 w 35"/>
                  <a:gd name="T35" fmla="*/ 16 h 46"/>
                  <a:gd name="T36" fmla="*/ 25 w 35"/>
                  <a:gd name="T37" fmla="*/ 10 h 46"/>
                  <a:gd name="T38" fmla="*/ 20 w 35"/>
                  <a:gd name="T39" fmla="*/ 7 h 46"/>
                  <a:gd name="T40" fmla="*/ 12 w 35"/>
                  <a:gd name="T41" fmla="*/ 5 h 46"/>
                  <a:gd name="T42" fmla="*/ 6 w 35"/>
                  <a:gd name="T43" fmla="*/ 5 h 46"/>
                  <a:gd name="T44" fmla="*/ 6 w 35"/>
                  <a:gd name="T45" fmla="*/ 41 h 46"/>
                  <a:gd name="T46" fmla="*/ 12 w 35"/>
                  <a:gd name="T47" fmla="*/ 41 h 46"/>
                  <a:gd name="T48" fmla="*/ 19 w 35"/>
                  <a:gd name="T49" fmla="*/ 40 h 46"/>
                  <a:gd name="T50" fmla="*/ 24 w 35"/>
                  <a:gd name="T51" fmla="*/ 36 h 46"/>
                  <a:gd name="T52" fmla="*/ 27 w 35"/>
                  <a:gd name="T53" fmla="*/ 31 h 46"/>
                  <a:gd name="T54" fmla="*/ 28 w 35"/>
                  <a:gd name="T55"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4" y="30"/>
                      <a:pt x="33" y="33"/>
                    </a:cubicBezTo>
                    <a:cubicBezTo>
                      <a:pt x="32" y="36"/>
                      <a:pt x="31" y="38"/>
                      <a:pt x="29" y="40"/>
                    </a:cubicBezTo>
                    <a:cubicBezTo>
                      <a:pt x="27" y="42"/>
                      <a:pt x="25" y="43"/>
                      <a:pt x="22" y="44"/>
                    </a:cubicBezTo>
                    <a:cubicBezTo>
                      <a:pt x="19" y="45"/>
                      <a:pt x="16" y="46"/>
                      <a:pt x="12" y="46"/>
                    </a:cubicBezTo>
                    <a:cubicBezTo>
                      <a:pt x="2" y="46"/>
                      <a:pt x="2" y="46"/>
                      <a:pt x="2" y="46"/>
                    </a:cubicBezTo>
                    <a:cubicBezTo>
                      <a:pt x="2" y="46"/>
                      <a:pt x="1" y="46"/>
                      <a:pt x="1" y="45"/>
                    </a:cubicBezTo>
                    <a:cubicBezTo>
                      <a:pt x="0" y="45"/>
                      <a:pt x="0" y="44"/>
                      <a:pt x="0" y="43"/>
                    </a:cubicBezTo>
                    <a:cubicBezTo>
                      <a:pt x="0" y="3"/>
                      <a:pt x="0" y="3"/>
                      <a:pt x="0" y="3"/>
                    </a:cubicBezTo>
                    <a:cubicBezTo>
                      <a:pt x="0" y="2"/>
                      <a:pt x="0" y="1"/>
                      <a:pt x="1" y="1"/>
                    </a:cubicBezTo>
                    <a:cubicBezTo>
                      <a:pt x="1" y="0"/>
                      <a:pt x="2" y="0"/>
                      <a:pt x="2" y="0"/>
                    </a:cubicBezTo>
                    <a:cubicBezTo>
                      <a:pt x="12" y="0"/>
                      <a:pt x="12" y="0"/>
                      <a:pt x="12" y="0"/>
                    </a:cubicBezTo>
                    <a:cubicBezTo>
                      <a:pt x="16" y="0"/>
                      <a:pt x="20" y="1"/>
                      <a:pt x="22" y="2"/>
                    </a:cubicBezTo>
                    <a:cubicBezTo>
                      <a:pt x="25" y="3"/>
                      <a:pt x="27" y="4"/>
                      <a:pt x="29" y="6"/>
                    </a:cubicBezTo>
                    <a:cubicBezTo>
                      <a:pt x="31" y="8"/>
                      <a:pt x="32" y="10"/>
                      <a:pt x="33" y="13"/>
                    </a:cubicBezTo>
                    <a:cubicBezTo>
                      <a:pt x="34" y="16"/>
                      <a:pt x="35" y="19"/>
                      <a:pt x="35" y="22"/>
                    </a:cubicBezTo>
                    <a:close/>
                    <a:moveTo>
                      <a:pt x="28" y="23"/>
                    </a:moveTo>
                    <a:cubicBezTo>
                      <a:pt x="28" y="20"/>
                      <a:pt x="28" y="18"/>
                      <a:pt x="28" y="16"/>
                    </a:cubicBezTo>
                    <a:cubicBezTo>
                      <a:pt x="27" y="14"/>
                      <a:pt x="26" y="12"/>
                      <a:pt x="25" y="10"/>
                    </a:cubicBezTo>
                    <a:cubicBezTo>
                      <a:pt x="23" y="9"/>
                      <a:pt x="22" y="7"/>
                      <a:pt x="20" y="7"/>
                    </a:cubicBezTo>
                    <a:cubicBezTo>
                      <a:pt x="18" y="6"/>
                      <a:pt x="15" y="5"/>
                      <a:pt x="12" y="5"/>
                    </a:cubicBezTo>
                    <a:cubicBezTo>
                      <a:pt x="6" y="5"/>
                      <a:pt x="6" y="5"/>
                      <a:pt x="6" y="5"/>
                    </a:cubicBezTo>
                    <a:cubicBezTo>
                      <a:pt x="6" y="41"/>
                      <a:pt x="6" y="41"/>
                      <a:pt x="6" y="41"/>
                    </a:cubicBezTo>
                    <a:cubicBezTo>
                      <a:pt x="12" y="41"/>
                      <a:pt x="12" y="41"/>
                      <a:pt x="12" y="41"/>
                    </a:cubicBezTo>
                    <a:cubicBezTo>
                      <a:pt x="15" y="41"/>
                      <a:pt x="17" y="40"/>
                      <a:pt x="19" y="40"/>
                    </a:cubicBezTo>
                    <a:cubicBezTo>
                      <a:pt x="21" y="39"/>
                      <a:pt x="23" y="38"/>
                      <a:pt x="24" y="36"/>
                    </a:cubicBezTo>
                    <a:cubicBezTo>
                      <a:pt x="26" y="35"/>
                      <a:pt x="27" y="33"/>
                      <a:pt x="27" y="31"/>
                    </a:cubicBezTo>
                    <a:cubicBezTo>
                      <a:pt x="28" y="28"/>
                      <a:pt x="28" y="26"/>
                      <a:pt x="28"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48" name="Freeform 807">
                <a:extLst>
                  <a:ext uri="{FF2B5EF4-FFF2-40B4-BE49-F238E27FC236}">
                    <a16:creationId xmlns:a16="http://schemas.microsoft.com/office/drawing/2014/main" id="{06935C9F-2832-477A-91CA-3BE5ACC892D5}"/>
                  </a:ext>
                </a:extLst>
              </p:cNvPr>
              <p:cNvSpPr>
                <a:spLocks noEditPoints="1"/>
              </p:cNvSpPr>
              <p:nvPr userDrawn="1"/>
            </p:nvSpPr>
            <p:spPr bwMode="auto">
              <a:xfrm>
                <a:off x="4531" y="2276"/>
                <a:ext cx="31" cy="34"/>
              </a:xfrm>
              <a:custGeom>
                <a:avLst/>
                <a:gdLst>
                  <a:gd name="T0" fmla="*/ 40 w 40"/>
                  <a:gd name="T1" fmla="*/ 22 h 46"/>
                  <a:gd name="T2" fmla="*/ 39 w 40"/>
                  <a:gd name="T3" fmla="*/ 32 h 46"/>
                  <a:gd name="T4" fmla="*/ 35 w 40"/>
                  <a:gd name="T5" fmla="*/ 40 h 46"/>
                  <a:gd name="T6" fmla="*/ 29 w 40"/>
                  <a:gd name="T7" fmla="*/ 45 h 46"/>
                  <a:gd name="T8" fmla="*/ 19 w 40"/>
                  <a:gd name="T9" fmla="*/ 46 h 46"/>
                  <a:gd name="T10" fmla="*/ 11 w 40"/>
                  <a:gd name="T11" fmla="*/ 45 h 46"/>
                  <a:gd name="T12" fmla="*/ 4 w 40"/>
                  <a:gd name="T13" fmla="*/ 40 h 46"/>
                  <a:gd name="T14" fmla="*/ 1 w 40"/>
                  <a:gd name="T15" fmla="*/ 33 h 46"/>
                  <a:gd name="T16" fmla="*/ 0 w 40"/>
                  <a:gd name="T17" fmla="*/ 23 h 46"/>
                  <a:gd name="T18" fmla="*/ 1 w 40"/>
                  <a:gd name="T19" fmla="*/ 13 h 46"/>
                  <a:gd name="T20" fmla="*/ 5 w 40"/>
                  <a:gd name="T21" fmla="*/ 6 h 46"/>
                  <a:gd name="T22" fmla="*/ 11 w 40"/>
                  <a:gd name="T23" fmla="*/ 1 h 46"/>
                  <a:gd name="T24" fmla="*/ 20 w 40"/>
                  <a:gd name="T25" fmla="*/ 0 h 46"/>
                  <a:gd name="T26" fmla="*/ 29 w 40"/>
                  <a:gd name="T27" fmla="*/ 1 h 46"/>
                  <a:gd name="T28" fmla="*/ 35 w 40"/>
                  <a:gd name="T29" fmla="*/ 5 h 46"/>
                  <a:gd name="T30" fmla="*/ 39 w 40"/>
                  <a:gd name="T31" fmla="*/ 13 h 46"/>
                  <a:gd name="T32" fmla="*/ 40 w 40"/>
                  <a:gd name="T33" fmla="*/ 22 h 46"/>
                  <a:gd name="T34" fmla="*/ 34 w 40"/>
                  <a:gd name="T35" fmla="*/ 23 h 46"/>
                  <a:gd name="T36" fmla="*/ 33 w 40"/>
                  <a:gd name="T37" fmla="*/ 16 h 46"/>
                  <a:gd name="T38" fmla="*/ 31 w 40"/>
                  <a:gd name="T39" fmla="*/ 10 h 46"/>
                  <a:gd name="T40" fmla="*/ 27 w 40"/>
                  <a:gd name="T41" fmla="*/ 6 h 46"/>
                  <a:gd name="T42" fmla="*/ 20 w 40"/>
                  <a:gd name="T43" fmla="*/ 5 h 46"/>
                  <a:gd name="T44" fmla="*/ 13 w 40"/>
                  <a:gd name="T45" fmla="*/ 6 h 46"/>
                  <a:gd name="T46" fmla="*/ 9 w 40"/>
                  <a:gd name="T47" fmla="*/ 10 h 46"/>
                  <a:gd name="T48" fmla="*/ 7 w 40"/>
                  <a:gd name="T49" fmla="*/ 16 h 46"/>
                  <a:gd name="T50" fmla="*/ 6 w 40"/>
                  <a:gd name="T51" fmla="*/ 23 h 46"/>
                  <a:gd name="T52" fmla="*/ 7 w 40"/>
                  <a:gd name="T53" fmla="*/ 30 h 46"/>
                  <a:gd name="T54" fmla="*/ 9 w 40"/>
                  <a:gd name="T55" fmla="*/ 36 h 46"/>
                  <a:gd name="T56" fmla="*/ 13 w 40"/>
                  <a:gd name="T57" fmla="*/ 40 h 46"/>
                  <a:gd name="T58" fmla="*/ 20 w 40"/>
                  <a:gd name="T59" fmla="*/ 41 h 46"/>
                  <a:gd name="T60" fmla="*/ 26 w 40"/>
                  <a:gd name="T61" fmla="*/ 40 h 46"/>
                  <a:gd name="T62" fmla="*/ 31 w 40"/>
                  <a:gd name="T63" fmla="*/ 36 h 46"/>
                  <a:gd name="T64" fmla="*/ 33 w 40"/>
                  <a:gd name="T65" fmla="*/ 30 h 46"/>
                  <a:gd name="T66" fmla="*/ 34 w 40"/>
                  <a:gd name="T67" fmla="*/ 2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6">
                    <a:moveTo>
                      <a:pt x="40" y="22"/>
                    </a:moveTo>
                    <a:cubicBezTo>
                      <a:pt x="40" y="26"/>
                      <a:pt x="40" y="29"/>
                      <a:pt x="39" y="32"/>
                    </a:cubicBezTo>
                    <a:cubicBezTo>
                      <a:pt x="38" y="35"/>
                      <a:pt x="37" y="38"/>
                      <a:pt x="35" y="40"/>
                    </a:cubicBezTo>
                    <a:cubicBezTo>
                      <a:pt x="33" y="42"/>
                      <a:pt x="31" y="44"/>
                      <a:pt x="29" y="45"/>
                    </a:cubicBezTo>
                    <a:cubicBezTo>
                      <a:pt x="26" y="46"/>
                      <a:pt x="23" y="46"/>
                      <a:pt x="19" y="46"/>
                    </a:cubicBezTo>
                    <a:cubicBezTo>
                      <a:pt x="16" y="46"/>
                      <a:pt x="13" y="46"/>
                      <a:pt x="11" y="45"/>
                    </a:cubicBezTo>
                    <a:cubicBezTo>
                      <a:pt x="8" y="44"/>
                      <a:pt x="6" y="42"/>
                      <a:pt x="4" y="40"/>
                    </a:cubicBezTo>
                    <a:cubicBezTo>
                      <a:pt x="3" y="38"/>
                      <a:pt x="2" y="36"/>
                      <a:pt x="1" y="33"/>
                    </a:cubicBezTo>
                    <a:cubicBezTo>
                      <a:pt x="0" y="30"/>
                      <a:pt x="0" y="27"/>
                      <a:pt x="0" y="23"/>
                    </a:cubicBezTo>
                    <a:cubicBezTo>
                      <a:pt x="0" y="20"/>
                      <a:pt x="0" y="16"/>
                      <a:pt x="1" y="13"/>
                    </a:cubicBezTo>
                    <a:cubicBezTo>
                      <a:pt x="2" y="10"/>
                      <a:pt x="3" y="8"/>
                      <a:pt x="5" y="6"/>
                    </a:cubicBezTo>
                    <a:cubicBezTo>
                      <a:pt x="6" y="4"/>
                      <a:pt x="9" y="2"/>
                      <a:pt x="11" y="1"/>
                    </a:cubicBezTo>
                    <a:cubicBezTo>
                      <a:pt x="14" y="0"/>
                      <a:pt x="17" y="0"/>
                      <a:pt x="20" y="0"/>
                    </a:cubicBezTo>
                    <a:cubicBezTo>
                      <a:pt x="24" y="0"/>
                      <a:pt x="27" y="0"/>
                      <a:pt x="29" y="1"/>
                    </a:cubicBezTo>
                    <a:cubicBezTo>
                      <a:pt x="32" y="2"/>
                      <a:pt x="34" y="4"/>
                      <a:pt x="35" y="5"/>
                    </a:cubicBezTo>
                    <a:cubicBezTo>
                      <a:pt x="37" y="7"/>
                      <a:pt x="38" y="10"/>
                      <a:pt x="39" y="13"/>
                    </a:cubicBezTo>
                    <a:cubicBezTo>
                      <a:pt x="40" y="15"/>
                      <a:pt x="40" y="19"/>
                      <a:pt x="40" y="22"/>
                    </a:cubicBezTo>
                    <a:close/>
                    <a:moveTo>
                      <a:pt x="34" y="23"/>
                    </a:moveTo>
                    <a:cubicBezTo>
                      <a:pt x="34" y="20"/>
                      <a:pt x="34" y="18"/>
                      <a:pt x="33" y="16"/>
                    </a:cubicBezTo>
                    <a:cubicBezTo>
                      <a:pt x="33" y="13"/>
                      <a:pt x="32" y="12"/>
                      <a:pt x="31" y="10"/>
                    </a:cubicBezTo>
                    <a:cubicBezTo>
                      <a:pt x="30" y="8"/>
                      <a:pt x="28" y="7"/>
                      <a:pt x="27" y="6"/>
                    </a:cubicBezTo>
                    <a:cubicBezTo>
                      <a:pt x="25" y="5"/>
                      <a:pt x="23" y="5"/>
                      <a:pt x="20" y="5"/>
                    </a:cubicBezTo>
                    <a:cubicBezTo>
                      <a:pt x="17" y="5"/>
                      <a:pt x="15" y="5"/>
                      <a:pt x="13" y="6"/>
                    </a:cubicBezTo>
                    <a:cubicBezTo>
                      <a:pt x="12" y="7"/>
                      <a:pt x="10" y="8"/>
                      <a:pt x="9" y="10"/>
                    </a:cubicBezTo>
                    <a:cubicBezTo>
                      <a:pt x="8" y="12"/>
                      <a:pt x="7" y="14"/>
                      <a:pt x="7" y="16"/>
                    </a:cubicBezTo>
                    <a:cubicBezTo>
                      <a:pt x="6" y="18"/>
                      <a:pt x="6" y="20"/>
                      <a:pt x="6" y="23"/>
                    </a:cubicBezTo>
                    <a:cubicBezTo>
                      <a:pt x="6" y="25"/>
                      <a:pt x="6" y="28"/>
                      <a:pt x="7" y="30"/>
                    </a:cubicBezTo>
                    <a:cubicBezTo>
                      <a:pt x="7" y="32"/>
                      <a:pt x="8" y="34"/>
                      <a:pt x="9" y="36"/>
                    </a:cubicBezTo>
                    <a:cubicBezTo>
                      <a:pt x="10" y="38"/>
                      <a:pt x="11" y="39"/>
                      <a:pt x="13" y="40"/>
                    </a:cubicBezTo>
                    <a:cubicBezTo>
                      <a:pt x="15" y="41"/>
                      <a:pt x="17" y="41"/>
                      <a:pt x="20" y="41"/>
                    </a:cubicBezTo>
                    <a:cubicBezTo>
                      <a:pt x="22" y="41"/>
                      <a:pt x="25" y="41"/>
                      <a:pt x="26" y="40"/>
                    </a:cubicBezTo>
                    <a:cubicBezTo>
                      <a:pt x="28" y="39"/>
                      <a:pt x="30" y="37"/>
                      <a:pt x="31" y="36"/>
                    </a:cubicBezTo>
                    <a:cubicBezTo>
                      <a:pt x="32" y="34"/>
                      <a:pt x="33" y="32"/>
                      <a:pt x="33" y="30"/>
                    </a:cubicBezTo>
                    <a:cubicBezTo>
                      <a:pt x="34" y="28"/>
                      <a:pt x="34" y="25"/>
                      <a:pt x="34"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sp>
          <p:nvSpPr>
            <p:cNvPr id="14" name="Freeform 809">
              <a:extLst>
                <a:ext uri="{FF2B5EF4-FFF2-40B4-BE49-F238E27FC236}">
                  <a16:creationId xmlns:a16="http://schemas.microsoft.com/office/drawing/2014/main" id="{D492F583-E892-452D-98FE-4AAA7557841F}"/>
                </a:ext>
              </a:extLst>
            </p:cNvPr>
            <p:cNvSpPr>
              <a:spLocks/>
            </p:cNvSpPr>
            <p:nvPr userDrawn="1"/>
          </p:nvSpPr>
          <p:spPr bwMode="auto">
            <a:xfrm>
              <a:off x="4569" y="2276"/>
              <a:ext cx="37" cy="34"/>
            </a:xfrm>
            <a:custGeom>
              <a:avLst/>
              <a:gdLst>
                <a:gd name="T0" fmla="*/ 49 w 49"/>
                <a:gd name="T1" fmla="*/ 45 h 46"/>
                <a:gd name="T2" fmla="*/ 49 w 49"/>
                <a:gd name="T3" fmla="*/ 45 h 46"/>
                <a:gd name="T4" fmla="*/ 49 w 49"/>
                <a:gd name="T5" fmla="*/ 46 h 46"/>
                <a:gd name="T6" fmla="*/ 48 w 49"/>
                <a:gd name="T7" fmla="*/ 46 h 46"/>
                <a:gd name="T8" fmla="*/ 46 w 49"/>
                <a:gd name="T9" fmla="*/ 46 h 46"/>
                <a:gd name="T10" fmla="*/ 45 w 49"/>
                <a:gd name="T11" fmla="*/ 46 h 46"/>
                <a:gd name="T12" fmla="*/ 44 w 49"/>
                <a:gd name="T13" fmla="*/ 46 h 46"/>
                <a:gd name="T14" fmla="*/ 43 w 49"/>
                <a:gd name="T15" fmla="*/ 45 h 46"/>
                <a:gd name="T16" fmla="*/ 43 w 49"/>
                <a:gd name="T17" fmla="*/ 45 h 46"/>
                <a:gd name="T18" fmla="*/ 43 w 49"/>
                <a:gd name="T19" fmla="*/ 5 h 46"/>
                <a:gd name="T20" fmla="*/ 43 w 49"/>
                <a:gd name="T21" fmla="*/ 5 h 46"/>
                <a:gd name="T22" fmla="*/ 27 w 49"/>
                <a:gd name="T23" fmla="*/ 45 h 46"/>
                <a:gd name="T24" fmla="*/ 27 w 49"/>
                <a:gd name="T25" fmla="*/ 45 h 46"/>
                <a:gd name="T26" fmla="*/ 26 w 49"/>
                <a:gd name="T27" fmla="*/ 46 h 46"/>
                <a:gd name="T28" fmla="*/ 25 w 49"/>
                <a:gd name="T29" fmla="*/ 46 h 46"/>
                <a:gd name="T30" fmla="*/ 24 w 49"/>
                <a:gd name="T31" fmla="*/ 46 h 46"/>
                <a:gd name="T32" fmla="*/ 23 w 49"/>
                <a:gd name="T33" fmla="*/ 46 h 46"/>
                <a:gd name="T34" fmla="*/ 22 w 49"/>
                <a:gd name="T35" fmla="*/ 46 h 46"/>
                <a:gd name="T36" fmla="*/ 21 w 49"/>
                <a:gd name="T37" fmla="*/ 45 h 46"/>
                <a:gd name="T38" fmla="*/ 21 w 49"/>
                <a:gd name="T39" fmla="*/ 45 h 46"/>
                <a:gd name="T40" fmla="*/ 6 w 49"/>
                <a:gd name="T41" fmla="*/ 5 h 46"/>
                <a:gd name="T42" fmla="*/ 6 w 49"/>
                <a:gd name="T43" fmla="*/ 5 h 46"/>
                <a:gd name="T44" fmla="*/ 6 w 49"/>
                <a:gd name="T45" fmla="*/ 45 h 46"/>
                <a:gd name="T46" fmla="*/ 6 w 49"/>
                <a:gd name="T47" fmla="*/ 45 h 46"/>
                <a:gd name="T48" fmla="*/ 5 w 49"/>
                <a:gd name="T49" fmla="*/ 46 h 46"/>
                <a:gd name="T50" fmla="*/ 4 w 49"/>
                <a:gd name="T51" fmla="*/ 46 h 46"/>
                <a:gd name="T52" fmla="*/ 3 w 49"/>
                <a:gd name="T53" fmla="*/ 46 h 46"/>
                <a:gd name="T54" fmla="*/ 1 w 49"/>
                <a:gd name="T55" fmla="*/ 46 h 46"/>
                <a:gd name="T56" fmla="*/ 0 w 49"/>
                <a:gd name="T57" fmla="*/ 46 h 46"/>
                <a:gd name="T58" fmla="*/ 0 w 49"/>
                <a:gd name="T59" fmla="*/ 45 h 46"/>
                <a:gd name="T60" fmla="*/ 0 w 49"/>
                <a:gd name="T61" fmla="*/ 45 h 46"/>
                <a:gd name="T62" fmla="*/ 0 w 49"/>
                <a:gd name="T63" fmla="*/ 3 h 46"/>
                <a:gd name="T64" fmla="*/ 1 w 49"/>
                <a:gd name="T65" fmla="*/ 1 h 46"/>
                <a:gd name="T66" fmla="*/ 2 w 49"/>
                <a:gd name="T67" fmla="*/ 0 h 46"/>
                <a:gd name="T68" fmla="*/ 6 w 49"/>
                <a:gd name="T69" fmla="*/ 0 h 46"/>
                <a:gd name="T70" fmla="*/ 8 w 49"/>
                <a:gd name="T71" fmla="*/ 0 h 46"/>
                <a:gd name="T72" fmla="*/ 10 w 49"/>
                <a:gd name="T73" fmla="*/ 1 h 46"/>
                <a:gd name="T74" fmla="*/ 11 w 49"/>
                <a:gd name="T75" fmla="*/ 2 h 46"/>
                <a:gd name="T76" fmla="*/ 11 w 49"/>
                <a:gd name="T77" fmla="*/ 4 h 46"/>
                <a:gd name="T78" fmla="*/ 24 w 49"/>
                <a:gd name="T79" fmla="*/ 37 h 46"/>
                <a:gd name="T80" fmla="*/ 25 w 49"/>
                <a:gd name="T81" fmla="*/ 37 h 46"/>
                <a:gd name="T82" fmla="*/ 38 w 49"/>
                <a:gd name="T83" fmla="*/ 4 h 46"/>
                <a:gd name="T84" fmla="*/ 39 w 49"/>
                <a:gd name="T85" fmla="*/ 2 h 46"/>
                <a:gd name="T86" fmla="*/ 40 w 49"/>
                <a:gd name="T87" fmla="*/ 1 h 46"/>
                <a:gd name="T88" fmla="*/ 41 w 49"/>
                <a:gd name="T89" fmla="*/ 0 h 46"/>
                <a:gd name="T90" fmla="*/ 43 w 49"/>
                <a:gd name="T91" fmla="*/ 0 h 46"/>
                <a:gd name="T92" fmla="*/ 47 w 49"/>
                <a:gd name="T93" fmla="*/ 0 h 46"/>
                <a:gd name="T94" fmla="*/ 48 w 49"/>
                <a:gd name="T95" fmla="*/ 0 h 46"/>
                <a:gd name="T96" fmla="*/ 48 w 49"/>
                <a:gd name="T97" fmla="*/ 1 h 46"/>
                <a:gd name="T98" fmla="*/ 49 w 49"/>
                <a:gd name="T99" fmla="*/ 2 h 46"/>
                <a:gd name="T100" fmla="*/ 49 w 49"/>
                <a:gd name="T101" fmla="*/ 3 h 46"/>
                <a:gd name="T102" fmla="*/ 49 w 49"/>
                <a:gd name="T10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6">
                  <a:moveTo>
                    <a:pt x="49" y="45"/>
                  </a:moveTo>
                  <a:cubicBezTo>
                    <a:pt x="49" y="45"/>
                    <a:pt x="49" y="45"/>
                    <a:pt x="49" y="45"/>
                  </a:cubicBezTo>
                  <a:cubicBezTo>
                    <a:pt x="49" y="45"/>
                    <a:pt x="49" y="46"/>
                    <a:pt x="49" y="46"/>
                  </a:cubicBezTo>
                  <a:cubicBezTo>
                    <a:pt x="48" y="46"/>
                    <a:pt x="48" y="46"/>
                    <a:pt x="48" y="46"/>
                  </a:cubicBezTo>
                  <a:cubicBezTo>
                    <a:pt x="47" y="46"/>
                    <a:pt x="47" y="46"/>
                    <a:pt x="46" y="46"/>
                  </a:cubicBezTo>
                  <a:cubicBezTo>
                    <a:pt x="46" y="46"/>
                    <a:pt x="45" y="46"/>
                    <a:pt x="45" y="46"/>
                  </a:cubicBezTo>
                  <a:cubicBezTo>
                    <a:pt x="44" y="46"/>
                    <a:pt x="44" y="46"/>
                    <a:pt x="44" y="46"/>
                  </a:cubicBezTo>
                  <a:cubicBezTo>
                    <a:pt x="44" y="46"/>
                    <a:pt x="43" y="45"/>
                    <a:pt x="43" y="45"/>
                  </a:cubicBezTo>
                  <a:cubicBezTo>
                    <a:pt x="43" y="45"/>
                    <a:pt x="43" y="45"/>
                    <a:pt x="43" y="45"/>
                  </a:cubicBezTo>
                  <a:cubicBezTo>
                    <a:pt x="43" y="5"/>
                    <a:pt x="43" y="5"/>
                    <a:pt x="43" y="5"/>
                  </a:cubicBezTo>
                  <a:cubicBezTo>
                    <a:pt x="43" y="5"/>
                    <a:pt x="43" y="5"/>
                    <a:pt x="43" y="5"/>
                  </a:cubicBezTo>
                  <a:cubicBezTo>
                    <a:pt x="27" y="45"/>
                    <a:pt x="27" y="45"/>
                    <a:pt x="27" y="45"/>
                  </a:cubicBezTo>
                  <a:cubicBezTo>
                    <a:pt x="27" y="45"/>
                    <a:pt x="27" y="45"/>
                    <a:pt x="27" y="45"/>
                  </a:cubicBezTo>
                  <a:cubicBezTo>
                    <a:pt x="27" y="46"/>
                    <a:pt x="26" y="46"/>
                    <a:pt x="26" y="46"/>
                  </a:cubicBezTo>
                  <a:cubicBezTo>
                    <a:pt x="26" y="46"/>
                    <a:pt x="26" y="46"/>
                    <a:pt x="25" y="46"/>
                  </a:cubicBezTo>
                  <a:cubicBezTo>
                    <a:pt x="25" y="46"/>
                    <a:pt x="25" y="46"/>
                    <a:pt x="24" y="46"/>
                  </a:cubicBezTo>
                  <a:cubicBezTo>
                    <a:pt x="24" y="46"/>
                    <a:pt x="23" y="46"/>
                    <a:pt x="23" y="46"/>
                  </a:cubicBezTo>
                  <a:cubicBezTo>
                    <a:pt x="23" y="46"/>
                    <a:pt x="22" y="46"/>
                    <a:pt x="22" y="46"/>
                  </a:cubicBezTo>
                  <a:cubicBezTo>
                    <a:pt x="22" y="46"/>
                    <a:pt x="22" y="45"/>
                    <a:pt x="21" y="45"/>
                  </a:cubicBezTo>
                  <a:cubicBezTo>
                    <a:pt x="21" y="45"/>
                    <a:pt x="21" y="45"/>
                    <a:pt x="21" y="45"/>
                  </a:cubicBezTo>
                  <a:cubicBezTo>
                    <a:pt x="6" y="5"/>
                    <a:pt x="6" y="5"/>
                    <a:pt x="6" y="5"/>
                  </a:cubicBezTo>
                  <a:cubicBezTo>
                    <a:pt x="6" y="5"/>
                    <a:pt x="6" y="5"/>
                    <a:pt x="6" y="5"/>
                  </a:cubicBezTo>
                  <a:cubicBezTo>
                    <a:pt x="6" y="45"/>
                    <a:pt x="6" y="45"/>
                    <a:pt x="6" y="45"/>
                  </a:cubicBezTo>
                  <a:cubicBezTo>
                    <a:pt x="6" y="45"/>
                    <a:pt x="6" y="45"/>
                    <a:pt x="6" y="45"/>
                  </a:cubicBezTo>
                  <a:cubicBezTo>
                    <a:pt x="6" y="45"/>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5"/>
                    <a:pt x="0" y="45"/>
                  </a:cubicBezTo>
                  <a:cubicBezTo>
                    <a:pt x="0" y="45"/>
                    <a:pt x="0" y="45"/>
                    <a:pt x="0" y="45"/>
                  </a:cubicBezTo>
                  <a:cubicBezTo>
                    <a:pt x="0" y="3"/>
                    <a:pt x="0" y="3"/>
                    <a:pt x="0" y="3"/>
                  </a:cubicBezTo>
                  <a:cubicBezTo>
                    <a:pt x="0" y="2"/>
                    <a:pt x="0" y="1"/>
                    <a:pt x="1" y="1"/>
                  </a:cubicBezTo>
                  <a:cubicBezTo>
                    <a:pt x="1" y="0"/>
                    <a:pt x="2" y="0"/>
                    <a:pt x="2" y="0"/>
                  </a:cubicBezTo>
                  <a:cubicBezTo>
                    <a:pt x="6" y="0"/>
                    <a:pt x="6" y="0"/>
                    <a:pt x="6" y="0"/>
                  </a:cubicBezTo>
                  <a:cubicBezTo>
                    <a:pt x="7" y="0"/>
                    <a:pt x="7" y="0"/>
                    <a:pt x="8" y="0"/>
                  </a:cubicBezTo>
                  <a:cubicBezTo>
                    <a:pt x="9" y="1"/>
                    <a:pt x="9" y="1"/>
                    <a:pt x="10" y="1"/>
                  </a:cubicBezTo>
                  <a:cubicBezTo>
                    <a:pt x="10" y="1"/>
                    <a:pt x="10" y="2"/>
                    <a:pt x="11" y="2"/>
                  </a:cubicBezTo>
                  <a:cubicBezTo>
                    <a:pt x="11" y="3"/>
                    <a:pt x="11" y="3"/>
                    <a:pt x="11" y="4"/>
                  </a:cubicBezTo>
                  <a:cubicBezTo>
                    <a:pt x="24" y="37"/>
                    <a:pt x="24" y="37"/>
                    <a:pt x="24" y="37"/>
                  </a:cubicBezTo>
                  <a:cubicBezTo>
                    <a:pt x="25" y="37"/>
                    <a:pt x="25" y="37"/>
                    <a:pt x="25" y="37"/>
                  </a:cubicBezTo>
                  <a:cubicBezTo>
                    <a:pt x="38" y="4"/>
                    <a:pt x="38" y="4"/>
                    <a:pt x="38" y="4"/>
                  </a:cubicBezTo>
                  <a:cubicBezTo>
                    <a:pt x="38" y="3"/>
                    <a:pt x="39" y="3"/>
                    <a:pt x="39" y="2"/>
                  </a:cubicBezTo>
                  <a:cubicBezTo>
                    <a:pt x="39" y="2"/>
                    <a:pt x="40" y="1"/>
                    <a:pt x="40" y="1"/>
                  </a:cubicBezTo>
                  <a:cubicBezTo>
                    <a:pt x="40" y="1"/>
                    <a:pt x="41" y="1"/>
                    <a:pt x="41" y="0"/>
                  </a:cubicBezTo>
                  <a:cubicBezTo>
                    <a:pt x="42" y="0"/>
                    <a:pt x="42" y="0"/>
                    <a:pt x="43" y="0"/>
                  </a:cubicBezTo>
                  <a:cubicBezTo>
                    <a:pt x="47" y="0"/>
                    <a:pt x="47" y="0"/>
                    <a:pt x="47" y="0"/>
                  </a:cubicBezTo>
                  <a:cubicBezTo>
                    <a:pt x="47" y="0"/>
                    <a:pt x="47" y="0"/>
                    <a:pt x="48" y="0"/>
                  </a:cubicBezTo>
                  <a:cubicBezTo>
                    <a:pt x="48" y="0"/>
                    <a:pt x="48" y="1"/>
                    <a:pt x="48" y="1"/>
                  </a:cubicBezTo>
                  <a:cubicBezTo>
                    <a:pt x="49" y="1"/>
                    <a:pt x="49" y="1"/>
                    <a:pt x="49" y="2"/>
                  </a:cubicBezTo>
                  <a:cubicBezTo>
                    <a:pt x="49" y="2"/>
                    <a:pt x="49" y="2"/>
                    <a:pt x="49" y="3"/>
                  </a:cubicBezTo>
                  <a:lnTo>
                    <a:pt x="49"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 name="Freeform 810">
              <a:extLst>
                <a:ext uri="{FF2B5EF4-FFF2-40B4-BE49-F238E27FC236}">
                  <a16:creationId xmlns:a16="http://schemas.microsoft.com/office/drawing/2014/main" id="{617516AE-48BF-4AF3-AF5B-91CB6AA3337E}"/>
                </a:ext>
              </a:extLst>
            </p:cNvPr>
            <p:cNvSpPr>
              <a:spLocks/>
            </p:cNvSpPr>
            <p:nvPr userDrawn="1"/>
          </p:nvSpPr>
          <p:spPr bwMode="auto">
            <a:xfrm>
              <a:off x="6907" y="2447"/>
              <a:ext cx="25" cy="36"/>
            </a:xfrm>
            <a:custGeom>
              <a:avLst/>
              <a:gdLst>
                <a:gd name="T0" fmla="*/ 34 w 34"/>
                <a:gd name="T1" fmla="*/ 29 h 47"/>
                <a:gd name="T2" fmla="*/ 33 w 34"/>
                <a:gd name="T3" fmla="*/ 37 h 47"/>
                <a:gd name="T4" fmla="*/ 30 w 34"/>
                <a:gd name="T5" fmla="*/ 42 h 47"/>
                <a:gd name="T6" fmla="*/ 24 w 34"/>
                <a:gd name="T7" fmla="*/ 46 h 47"/>
                <a:gd name="T8" fmla="*/ 17 w 34"/>
                <a:gd name="T9" fmla="*/ 47 h 47"/>
                <a:gd name="T10" fmla="*/ 10 w 34"/>
                <a:gd name="T11" fmla="*/ 46 h 47"/>
                <a:gd name="T12" fmla="*/ 5 w 34"/>
                <a:gd name="T13" fmla="*/ 42 h 47"/>
                <a:gd name="T14" fmla="*/ 1 w 34"/>
                <a:gd name="T15" fmla="*/ 37 h 47"/>
                <a:gd name="T16" fmla="*/ 0 w 34"/>
                <a:gd name="T17" fmla="*/ 30 h 47"/>
                <a:gd name="T18" fmla="*/ 0 w 34"/>
                <a:gd name="T19" fmla="*/ 2 h 47"/>
                <a:gd name="T20" fmla="*/ 0 w 34"/>
                <a:gd name="T21" fmla="*/ 1 h 47"/>
                <a:gd name="T22" fmla="*/ 1 w 34"/>
                <a:gd name="T23" fmla="*/ 1 h 47"/>
                <a:gd name="T24" fmla="*/ 2 w 34"/>
                <a:gd name="T25" fmla="*/ 0 h 47"/>
                <a:gd name="T26" fmla="*/ 3 w 34"/>
                <a:gd name="T27" fmla="*/ 0 h 47"/>
                <a:gd name="T28" fmla="*/ 5 w 34"/>
                <a:gd name="T29" fmla="*/ 0 h 47"/>
                <a:gd name="T30" fmla="*/ 6 w 34"/>
                <a:gd name="T31" fmla="*/ 1 h 47"/>
                <a:gd name="T32" fmla="*/ 6 w 34"/>
                <a:gd name="T33" fmla="*/ 1 h 47"/>
                <a:gd name="T34" fmla="*/ 6 w 34"/>
                <a:gd name="T35" fmla="*/ 2 h 47"/>
                <a:gd name="T36" fmla="*/ 6 w 34"/>
                <a:gd name="T37" fmla="*/ 29 h 47"/>
                <a:gd name="T38" fmla="*/ 7 w 34"/>
                <a:gd name="T39" fmla="*/ 35 h 47"/>
                <a:gd name="T40" fmla="*/ 9 w 34"/>
                <a:gd name="T41" fmla="*/ 38 h 47"/>
                <a:gd name="T42" fmla="*/ 13 w 34"/>
                <a:gd name="T43" fmla="*/ 41 h 47"/>
                <a:gd name="T44" fmla="*/ 17 w 34"/>
                <a:gd name="T45" fmla="*/ 42 h 47"/>
                <a:gd name="T46" fmla="*/ 22 w 34"/>
                <a:gd name="T47" fmla="*/ 41 h 47"/>
                <a:gd name="T48" fmla="*/ 25 w 34"/>
                <a:gd name="T49" fmla="*/ 38 h 47"/>
                <a:gd name="T50" fmla="*/ 28 w 34"/>
                <a:gd name="T51" fmla="*/ 35 h 47"/>
                <a:gd name="T52" fmla="*/ 28 w 34"/>
                <a:gd name="T53" fmla="*/ 29 h 47"/>
                <a:gd name="T54" fmla="*/ 28 w 34"/>
                <a:gd name="T55" fmla="*/ 2 h 47"/>
                <a:gd name="T56" fmla="*/ 29 w 34"/>
                <a:gd name="T57" fmla="*/ 1 h 47"/>
                <a:gd name="T58" fmla="*/ 29 w 34"/>
                <a:gd name="T59" fmla="*/ 1 h 47"/>
                <a:gd name="T60" fmla="*/ 30 w 34"/>
                <a:gd name="T61" fmla="*/ 0 h 47"/>
                <a:gd name="T62" fmla="*/ 31 w 34"/>
                <a:gd name="T63" fmla="*/ 0 h 47"/>
                <a:gd name="T64" fmla="*/ 33 w 34"/>
                <a:gd name="T65" fmla="*/ 0 h 47"/>
                <a:gd name="T66" fmla="*/ 34 w 34"/>
                <a:gd name="T67" fmla="*/ 1 h 47"/>
                <a:gd name="T68" fmla="*/ 34 w 34"/>
                <a:gd name="T69" fmla="*/ 1 h 47"/>
                <a:gd name="T70" fmla="*/ 34 w 34"/>
                <a:gd name="T71" fmla="*/ 2 h 47"/>
                <a:gd name="T72" fmla="*/ 34 w 34"/>
                <a:gd name="T73"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7">
                  <a:moveTo>
                    <a:pt x="34" y="29"/>
                  </a:moveTo>
                  <a:cubicBezTo>
                    <a:pt x="34" y="32"/>
                    <a:pt x="34" y="35"/>
                    <a:pt x="33" y="37"/>
                  </a:cubicBezTo>
                  <a:cubicBezTo>
                    <a:pt x="32" y="39"/>
                    <a:pt x="31" y="41"/>
                    <a:pt x="30" y="42"/>
                  </a:cubicBezTo>
                  <a:cubicBezTo>
                    <a:pt x="28" y="44"/>
                    <a:pt x="26" y="45"/>
                    <a:pt x="24" y="46"/>
                  </a:cubicBezTo>
                  <a:cubicBezTo>
                    <a:pt x="22" y="46"/>
                    <a:pt x="20" y="47"/>
                    <a:pt x="17" y="47"/>
                  </a:cubicBezTo>
                  <a:cubicBezTo>
                    <a:pt x="14" y="47"/>
                    <a:pt x="12" y="46"/>
                    <a:pt x="10" y="46"/>
                  </a:cubicBezTo>
                  <a:cubicBezTo>
                    <a:pt x="8" y="45"/>
                    <a:pt x="6" y="44"/>
                    <a:pt x="5" y="42"/>
                  </a:cubicBezTo>
                  <a:cubicBezTo>
                    <a:pt x="3" y="41"/>
                    <a:pt x="2" y="39"/>
                    <a:pt x="1" y="37"/>
                  </a:cubicBezTo>
                  <a:cubicBezTo>
                    <a:pt x="1" y="35"/>
                    <a:pt x="0" y="33"/>
                    <a:pt x="0" y="30"/>
                  </a:cubicBezTo>
                  <a:cubicBezTo>
                    <a:pt x="0" y="2"/>
                    <a:pt x="0" y="2"/>
                    <a:pt x="0" y="2"/>
                  </a:cubicBezTo>
                  <a:cubicBezTo>
                    <a:pt x="0" y="1"/>
                    <a:pt x="0" y="1"/>
                    <a:pt x="0" y="1"/>
                  </a:cubicBezTo>
                  <a:cubicBezTo>
                    <a:pt x="0" y="1"/>
                    <a:pt x="1" y="1"/>
                    <a:pt x="1" y="1"/>
                  </a:cubicBezTo>
                  <a:cubicBezTo>
                    <a:pt x="1" y="1"/>
                    <a:pt x="1" y="1"/>
                    <a:pt x="2" y="0"/>
                  </a:cubicBezTo>
                  <a:cubicBezTo>
                    <a:pt x="2" y="0"/>
                    <a:pt x="3" y="0"/>
                    <a:pt x="3" y="0"/>
                  </a:cubicBezTo>
                  <a:cubicBezTo>
                    <a:pt x="4" y="0"/>
                    <a:pt x="4" y="0"/>
                    <a:pt x="5" y="0"/>
                  </a:cubicBezTo>
                  <a:cubicBezTo>
                    <a:pt x="5" y="1"/>
                    <a:pt x="5" y="1"/>
                    <a:pt x="6" y="1"/>
                  </a:cubicBezTo>
                  <a:cubicBezTo>
                    <a:pt x="6" y="1"/>
                    <a:pt x="6" y="1"/>
                    <a:pt x="6" y="1"/>
                  </a:cubicBezTo>
                  <a:cubicBezTo>
                    <a:pt x="6" y="1"/>
                    <a:pt x="6" y="1"/>
                    <a:pt x="6" y="2"/>
                  </a:cubicBezTo>
                  <a:cubicBezTo>
                    <a:pt x="6" y="29"/>
                    <a:pt x="6" y="29"/>
                    <a:pt x="6" y="29"/>
                  </a:cubicBezTo>
                  <a:cubicBezTo>
                    <a:pt x="6" y="31"/>
                    <a:pt x="6" y="33"/>
                    <a:pt x="7" y="35"/>
                  </a:cubicBezTo>
                  <a:cubicBezTo>
                    <a:pt x="7" y="36"/>
                    <a:pt x="8" y="37"/>
                    <a:pt x="9" y="38"/>
                  </a:cubicBezTo>
                  <a:cubicBezTo>
                    <a:pt x="10" y="39"/>
                    <a:pt x="11" y="40"/>
                    <a:pt x="13" y="41"/>
                  </a:cubicBezTo>
                  <a:cubicBezTo>
                    <a:pt x="14" y="41"/>
                    <a:pt x="16" y="42"/>
                    <a:pt x="17" y="42"/>
                  </a:cubicBezTo>
                  <a:cubicBezTo>
                    <a:pt x="19" y="42"/>
                    <a:pt x="21" y="41"/>
                    <a:pt x="22" y="41"/>
                  </a:cubicBezTo>
                  <a:cubicBezTo>
                    <a:pt x="23" y="40"/>
                    <a:pt x="25" y="40"/>
                    <a:pt x="25" y="38"/>
                  </a:cubicBezTo>
                  <a:cubicBezTo>
                    <a:pt x="26" y="37"/>
                    <a:pt x="27" y="36"/>
                    <a:pt x="28" y="35"/>
                  </a:cubicBezTo>
                  <a:cubicBezTo>
                    <a:pt x="28" y="33"/>
                    <a:pt x="28" y="31"/>
                    <a:pt x="28" y="29"/>
                  </a:cubicBezTo>
                  <a:cubicBezTo>
                    <a:pt x="28" y="2"/>
                    <a:pt x="28" y="2"/>
                    <a:pt x="28" y="2"/>
                  </a:cubicBezTo>
                  <a:cubicBezTo>
                    <a:pt x="28" y="1"/>
                    <a:pt x="28" y="1"/>
                    <a:pt x="29" y="1"/>
                  </a:cubicBezTo>
                  <a:cubicBezTo>
                    <a:pt x="29" y="1"/>
                    <a:pt x="29" y="1"/>
                    <a:pt x="29" y="1"/>
                  </a:cubicBezTo>
                  <a:cubicBezTo>
                    <a:pt x="29" y="1"/>
                    <a:pt x="30" y="1"/>
                    <a:pt x="30" y="0"/>
                  </a:cubicBezTo>
                  <a:cubicBezTo>
                    <a:pt x="30" y="0"/>
                    <a:pt x="31" y="0"/>
                    <a:pt x="31" y="0"/>
                  </a:cubicBezTo>
                  <a:cubicBezTo>
                    <a:pt x="32" y="0"/>
                    <a:pt x="32" y="0"/>
                    <a:pt x="33" y="0"/>
                  </a:cubicBezTo>
                  <a:cubicBezTo>
                    <a:pt x="33" y="1"/>
                    <a:pt x="34" y="1"/>
                    <a:pt x="34" y="1"/>
                  </a:cubicBezTo>
                  <a:cubicBezTo>
                    <a:pt x="34" y="1"/>
                    <a:pt x="34" y="1"/>
                    <a:pt x="34" y="1"/>
                  </a:cubicBezTo>
                  <a:cubicBezTo>
                    <a:pt x="34" y="1"/>
                    <a:pt x="34" y="1"/>
                    <a:pt x="34" y="2"/>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 name="Freeform 811">
              <a:extLst>
                <a:ext uri="{FF2B5EF4-FFF2-40B4-BE49-F238E27FC236}">
                  <a16:creationId xmlns:a16="http://schemas.microsoft.com/office/drawing/2014/main" id="{AD342BA1-AFCD-45E9-9D9C-9E48F8D07A57}"/>
                </a:ext>
              </a:extLst>
            </p:cNvPr>
            <p:cNvSpPr>
              <a:spLocks/>
            </p:cNvSpPr>
            <p:nvPr userDrawn="1"/>
          </p:nvSpPr>
          <p:spPr bwMode="auto">
            <a:xfrm>
              <a:off x="6941" y="2447"/>
              <a:ext cx="23" cy="35"/>
            </a:xfrm>
            <a:custGeom>
              <a:avLst/>
              <a:gdLst>
                <a:gd name="T0" fmla="*/ 30 w 30"/>
                <a:gd name="T1" fmla="*/ 45 h 46"/>
                <a:gd name="T2" fmla="*/ 30 w 30"/>
                <a:gd name="T3" fmla="*/ 46 h 46"/>
                <a:gd name="T4" fmla="*/ 29 w 30"/>
                <a:gd name="T5" fmla="*/ 46 h 46"/>
                <a:gd name="T6" fmla="*/ 29 w 30"/>
                <a:gd name="T7" fmla="*/ 46 h 46"/>
                <a:gd name="T8" fmla="*/ 27 w 30"/>
                <a:gd name="T9" fmla="*/ 46 h 46"/>
                <a:gd name="T10" fmla="*/ 25 w 30"/>
                <a:gd name="T11" fmla="*/ 46 h 46"/>
                <a:gd name="T12" fmla="*/ 24 w 30"/>
                <a:gd name="T13" fmla="*/ 46 h 46"/>
                <a:gd name="T14" fmla="*/ 23 w 30"/>
                <a:gd name="T15" fmla="*/ 45 h 46"/>
                <a:gd name="T16" fmla="*/ 6 w 30"/>
                <a:gd name="T17" fmla="*/ 22 h 46"/>
                <a:gd name="T18" fmla="*/ 6 w 30"/>
                <a:gd name="T19" fmla="*/ 45 h 46"/>
                <a:gd name="T20" fmla="*/ 6 w 30"/>
                <a:gd name="T21" fmla="*/ 46 h 46"/>
                <a:gd name="T22" fmla="*/ 6 w 30"/>
                <a:gd name="T23" fmla="*/ 46 h 46"/>
                <a:gd name="T24" fmla="*/ 5 w 30"/>
                <a:gd name="T25" fmla="*/ 46 h 46"/>
                <a:gd name="T26" fmla="*/ 3 w 30"/>
                <a:gd name="T27" fmla="*/ 46 h 46"/>
                <a:gd name="T28" fmla="*/ 2 w 30"/>
                <a:gd name="T29" fmla="*/ 46 h 46"/>
                <a:gd name="T30" fmla="*/ 1 w 30"/>
                <a:gd name="T31" fmla="*/ 46 h 46"/>
                <a:gd name="T32" fmla="*/ 1 w 30"/>
                <a:gd name="T33" fmla="*/ 46 h 46"/>
                <a:gd name="T34" fmla="*/ 0 w 30"/>
                <a:gd name="T35" fmla="*/ 45 h 46"/>
                <a:gd name="T36" fmla="*/ 0 w 30"/>
                <a:gd name="T37" fmla="*/ 2 h 46"/>
                <a:gd name="T38" fmla="*/ 1 w 30"/>
                <a:gd name="T39" fmla="*/ 1 h 46"/>
                <a:gd name="T40" fmla="*/ 1 w 30"/>
                <a:gd name="T41" fmla="*/ 1 h 46"/>
                <a:gd name="T42" fmla="*/ 2 w 30"/>
                <a:gd name="T43" fmla="*/ 0 h 46"/>
                <a:gd name="T44" fmla="*/ 3 w 30"/>
                <a:gd name="T45" fmla="*/ 0 h 46"/>
                <a:gd name="T46" fmla="*/ 5 w 30"/>
                <a:gd name="T47" fmla="*/ 0 h 46"/>
                <a:gd name="T48" fmla="*/ 6 w 30"/>
                <a:gd name="T49" fmla="*/ 1 h 46"/>
                <a:gd name="T50" fmla="*/ 6 w 30"/>
                <a:gd name="T51" fmla="*/ 1 h 46"/>
                <a:gd name="T52" fmla="*/ 6 w 30"/>
                <a:gd name="T53" fmla="*/ 2 h 46"/>
                <a:gd name="T54" fmla="*/ 6 w 30"/>
                <a:gd name="T55" fmla="*/ 22 h 46"/>
                <a:gd name="T56" fmla="*/ 23 w 30"/>
                <a:gd name="T57" fmla="*/ 2 h 46"/>
                <a:gd name="T58" fmla="*/ 23 w 30"/>
                <a:gd name="T59" fmla="*/ 1 h 46"/>
                <a:gd name="T60" fmla="*/ 24 w 30"/>
                <a:gd name="T61" fmla="*/ 1 h 46"/>
                <a:gd name="T62" fmla="*/ 25 w 30"/>
                <a:gd name="T63" fmla="*/ 0 h 46"/>
                <a:gd name="T64" fmla="*/ 26 w 30"/>
                <a:gd name="T65" fmla="*/ 0 h 46"/>
                <a:gd name="T66" fmla="*/ 28 w 30"/>
                <a:gd name="T67" fmla="*/ 0 h 46"/>
                <a:gd name="T68" fmla="*/ 29 w 30"/>
                <a:gd name="T69" fmla="*/ 1 h 46"/>
                <a:gd name="T70" fmla="*/ 29 w 30"/>
                <a:gd name="T71" fmla="*/ 1 h 46"/>
                <a:gd name="T72" fmla="*/ 29 w 30"/>
                <a:gd name="T73" fmla="*/ 2 h 46"/>
                <a:gd name="T74" fmla="*/ 29 w 30"/>
                <a:gd name="T75" fmla="*/ 2 h 46"/>
                <a:gd name="T76" fmla="*/ 28 w 30"/>
                <a:gd name="T77" fmla="*/ 4 h 46"/>
                <a:gd name="T78" fmla="*/ 13 w 30"/>
                <a:gd name="T79" fmla="*/ 22 h 46"/>
                <a:gd name="T80" fmla="*/ 29 w 30"/>
                <a:gd name="T81" fmla="*/ 43 h 46"/>
                <a:gd name="T82" fmla="*/ 30 w 30"/>
                <a:gd name="T83" fmla="*/ 45 h 46"/>
                <a:gd name="T84" fmla="*/ 30 w 30"/>
                <a:gd name="T85"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46">
                  <a:moveTo>
                    <a:pt x="30" y="45"/>
                  </a:moveTo>
                  <a:cubicBezTo>
                    <a:pt x="30" y="45"/>
                    <a:pt x="30" y="45"/>
                    <a:pt x="30" y="46"/>
                  </a:cubicBezTo>
                  <a:cubicBezTo>
                    <a:pt x="30" y="46"/>
                    <a:pt x="30" y="46"/>
                    <a:pt x="29" y="46"/>
                  </a:cubicBezTo>
                  <a:cubicBezTo>
                    <a:pt x="29" y="46"/>
                    <a:pt x="29" y="46"/>
                    <a:pt x="29" y="46"/>
                  </a:cubicBezTo>
                  <a:cubicBezTo>
                    <a:pt x="28" y="46"/>
                    <a:pt x="28" y="46"/>
                    <a:pt x="27" y="46"/>
                  </a:cubicBezTo>
                  <a:cubicBezTo>
                    <a:pt x="26" y="46"/>
                    <a:pt x="26" y="46"/>
                    <a:pt x="25" y="46"/>
                  </a:cubicBezTo>
                  <a:cubicBezTo>
                    <a:pt x="24" y="46"/>
                    <a:pt x="24" y="46"/>
                    <a:pt x="24" y="46"/>
                  </a:cubicBezTo>
                  <a:cubicBezTo>
                    <a:pt x="24" y="46"/>
                    <a:pt x="23" y="45"/>
                    <a:pt x="23" y="45"/>
                  </a:cubicBezTo>
                  <a:cubicBezTo>
                    <a:pt x="6" y="22"/>
                    <a:pt x="6" y="22"/>
                    <a:pt x="6" y="22"/>
                  </a:cubicBezTo>
                  <a:cubicBezTo>
                    <a:pt x="6" y="45"/>
                    <a:pt x="6" y="45"/>
                    <a:pt x="6" y="45"/>
                  </a:cubicBezTo>
                  <a:cubicBezTo>
                    <a:pt x="6" y="45"/>
                    <a:pt x="6" y="45"/>
                    <a:pt x="6" y="46"/>
                  </a:cubicBezTo>
                  <a:cubicBezTo>
                    <a:pt x="6" y="46"/>
                    <a:pt x="6" y="46"/>
                    <a:pt x="6" y="46"/>
                  </a:cubicBezTo>
                  <a:cubicBezTo>
                    <a:pt x="6" y="46"/>
                    <a:pt x="5" y="46"/>
                    <a:pt x="5" y="46"/>
                  </a:cubicBezTo>
                  <a:cubicBezTo>
                    <a:pt x="5" y="46"/>
                    <a:pt x="4" y="46"/>
                    <a:pt x="3" y="46"/>
                  </a:cubicBezTo>
                  <a:cubicBezTo>
                    <a:pt x="3" y="46"/>
                    <a:pt x="2" y="46"/>
                    <a:pt x="2" y="46"/>
                  </a:cubicBezTo>
                  <a:cubicBezTo>
                    <a:pt x="2" y="46"/>
                    <a:pt x="1" y="46"/>
                    <a:pt x="1" y="46"/>
                  </a:cubicBezTo>
                  <a:cubicBezTo>
                    <a:pt x="1" y="46"/>
                    <a:pt x="1" y="46"/>
                    <a:pt x="1" y="46"/>
                  </a:cubicBezTo>
                  <a:cubicBezTo>
                    <a:pt x="0" y="45"/>
                    <a:pt x="0" y="45"/>
                    <a:pt x="0" y="45"/>
                  </a:cubicBezTo>
                  <a:cubicBezTo>
                    <a:pt x="0" y="2"/>
                    <a:pt x="0" y="2"/>
                    <a:pt x="0" y="2"/>
                  </a:cubicBezTo>
                  <a:cubicBezTo>
                    <a:pt x="0" y="1"/>
                    <a:pt x="0" y="1"/>
                    <a:pt x="1" y="1"/>
                  </a:cubicBezTo>
                  <a:cubicBezTo>
                    <a:pt x="1" y="1"/>
                    <a:pt x="1" y="1"/>
                    <a:pt x="1" y="1"/>
                  </a:cubicBezTo>
                  <a:cubicBezTo>
                    <a:pt x="1" y="1"/>
                    <a:pt x="2" y="1"/>
                    <a:pt x="2" y="0"/>
                  </a:cubicBezTo>
                  <a:cubicBezTo>
                    <a:pt x="2" y="0"/>
                    <a:pt x="3" y="0"/>
                    <a:pt x="3" y="0"/>
                  </a:cubicBezTo>
                  <a:cubicBezTo>
                    <a:pt x="4" y="0"/>
                    <a:pt x="5" y="0"/>
                    <a:pt x="5" y="0"/>
                  </a:cubicBezTo>
                  <a:cubicBezTo>
                    <a:pt x="5" y="1"/>
                    <a:pt x="6" y="1"/>
                    <a:pt x="6" y="1"/>
                  </a:cubicBezTo>
                  <a:cubicBezTo>
                    <a:pt x="6" y="1"/>
                    <a:pt x="6" y="1"/>
                    <a:pt x="6" y="1"/>
                  </a:cubicBezTo>
                  <a:cubicBezTo>
                    <a:pt x="6" y="1"/>
                    <a:pt x="6" y="1"/>
                    <a:pt x="6" y="2"/>
                  </a:cubicBezTo>
                  <a:cubicBezTo>
                    <a:pt x="6" y="22"/>
                    <a:pt x="6" y="22"/>
                    <a:pt x="6" y="22"/>
                  </a:cubicBezTo>
                  <a:cubicBezTo>
                    <a:pt x="23" y="2"/>
                    <a:pt x="23" y="2"/>
                    <a:pt x="23" y="2"/>
                  </a:cubicBezTo>
                  <a:cubicBezTo>
                    <a:pt x="23" y="1"/>
                    <a:pt x="23" y="1"/>
                    <a:pt x="23" y="1"/>
                  </a:cubicBezTo>
                  <a:cubicBezTo>
                    <a:pt x="23" y="1"/>
                    <a:pt x="23" y="1"/>
                    <a:pt x="24" y="1"/>
                  </a:cubicBezTo>
                  <a:cubicBezTo>
                    <a:pt x="24" y="1"/>
                    <a:pt x="24" y="0"/>
                    <a:pt x="25" y="0"/>
                  </a:cubicBezTo>
                  <a:cubicBezTo>
                    <a:pt x="25" y="0"/>
                    <a:pt x="26" y="0"/>
                    <a:pt x="26" y="0"/>
                  </a:cubicBezTo>
                  <a:cubicBezTo>
                    <a:pt x="27" y="0"/>
                    <a:pt x="27" y="0"/>
                    <a:pt x="28" y="0"/>
                  </a:cubicBezTo>
                  <a:cubicBezTo>
                    <a:pt x="28" y="1"/>
                    <a:pt x="28" y="1"/>
                    <a:pt x="29" y="1"/>
                  </a:cubicBezTo>
                  <a:cubicBezTo>
                    <a:pt x="29" y="1"/>
                    <a:pt x="29" y="1"/>
                    <a:pt x="29" y="1"/>
                  </a:cubicBezTo>
                  <a:cubicBezTo>
                    <a:pt x="29" y="1"/>
                    <a:pt x="29" y="1"/>
                    <a:pt x="29" y="2"/>
                  </a:cubicBezTo>
                  <a:cubicBezTo>
                    <a:pt x="29" y="2"/>
                    <a:pt x="29" y="2"/>
                    <a:pt x="29" y="2"/>
                  </a:cubicBezTo>
                  <a:cubicBezTo>
                    <a:pt x="29" y="3"/>
                    <a:pt x="29" y="3"/>
                    <a:pt x="28" y="4"/>
                  </a:cubicBezTo>
                  <a:cubicBezTo>
                    <a:pt x="13" y="22"/>
                    <a:pt x="13" y="22"/>
                    <a:pt x="13" y="22"/>
                  </a:cubicBezTo>
                  <a:cubicBezTo>
                    <a:pt x="29" y="43"/>
                    <a:pt x="29" y="43"/>
                    <a:pt x="29" y="43"/>
                  </a:cubicBezTo>
                  <a:cubicBezTo>
                    <a:pt x="30" y="44"/>
                    <a:pt x="30" y="44"/>
                    <a:pt x="30" y="45"/>
                  </a:cubicBezTo>
                  <a:cubicBezTo>
                    <a:pt x="30" y="45"/>
                    <a:pt x="30" y="45"/>
                    <a:pt x="30" y="45"/>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 name="Freeform 812">
              <a:extLst>
                <a:ext uri="{FF2B5EF4-FFF2-40B4-BE49-F238E27FC236}">
                  <a16:creationId xmlns:a16="http://schemas.microsoft.com/office/drawing/2014/main" id="{3004DAD9-CC70-4045-B24F-B0D6150BEF29}"/>
                </a:ext>
              </a:extLst>
            </p:cNvPr>
            <p:cNvSpPr>
              <a:spLocks noEditPoints="1"/>
            </p:cNvSpPr>
            <p:nvPr userDrawn="1"/>
          </p:nvSpPr>
          <p:spPr bwMode="auto">
            <a:xfrm>
              <a:off x="6970" y="2448"/>
              <a:ext cx="22" cy="34"/>
            </a:xfrm>
            <a:custGeom>
              <a:avLst/>
              <a:gdLst>
                <a:gd name="T0" fmla="*/ 30 w 30"/>
                <a:gd name="T1" fmla="*/ 44 h 45"/>
                <a:gd name="T2" fmla="*/ 30 w 30"/>
                <a:gd name="T3" fmla="*/ 45 h 45"/>
                <a:gd name="T4" fmla="*/ 30 w 30"/>
                <a:gd name="T5" fmla="*/ 45 h 45"/>
                <a:gd name="T6" fmla="*/ 29 w 30"/>
                <a:gd name="T7" fmla="*/ 45 h 45"/>
                <a:gd name="T8" fmla="*/ 27 w 30"/>
                <a:gd name="T9" fmla="*/ 45 h 45"/>
                <a:gd name="T10" fmla="*/ 25 w 30"/>
                <a:gd name="T11" fmla="*/ 45 h 45"/>
                <a:gd name="T12" fmla="*/ 25 w 30"/>
                <a:gd name="T13" fmla="*/ 45 h 45"/>
                <a:gd name="T14" fmla="*/ 24 w 30"/>
                <a:gd name="T15" fmla="*/ 45 h 45"/>
                <a:gd name="T16" fmla="*/ 24 w 30"/>
                <a:gd name="T17" fmla="*/ 44 h 45"/>
                <a:gd name="T18" fmla="*/ 19 w 30"/>
                <a:gd name="T19" fmla="*/ 33 h 45"/>
                <a:gd name="T20" fmla="*/ 18 w 30"/>
                <a:gd name="T21" fmla="*/ 30 h 45"/>
                <a:gd name="T22" fmla="*/ 16 w 30"/>
                <a:gd name="T23" fmla="*/ 27 h 45"/>
                <a:gd name="T24" fmla="*/ 13 w 30"/>
                <a:gd name="T25" fmla="*/ 25 h 45"/>
                <a:gd name="T26" fmla="*/ 10 w 30"/>
                <a:gd name="T27" fmla="*/ 25 h 45"/>
                <a:gd name="T28" fmla="*/ 6 w 30"/>
                <a:gd name="T29" fmla="*/ 25 h 45"/>
                <a:gd name="T30" fmla="*/ 6 w 30"/>
                <a:gd name="T31" fmla="*/ 44 h 45"/>
                <a:gd name="T32" fmla="*/ 6 w 30"/>
                <a:gd name="T33" fmla="*/ 45 h 45"/>
                <a:gd name="T34" fmla="*/ 5 w 30"/>
                <a:gd name="T35" fmla="*/ 45 h 45"/>
                <a:gd name="T36" fmla="*/ 4 w 30"/>
                <a:gd name="T37" fmla="*/ 45 h 45"/>
                <a:gd name="T38" fmla="*/ 3 w 30"/>
                <a:gd name="T39" fmla="*/ 45 h 45"/>
                <a:gd name="T40" fmla="*/ 1 w 30"/>
                <a:gd name="T41" fmla="*/ 45 h 45"/>
                <a:gd name="T42" fmla="*/ 0 w 30"/>
                <a:gd name="T43" fmla="*/ 45 h 45"/>
                <a:gd name="T44" fmla="*/ 0 w 30"/>
                <a:gd name="T45" fmla="*/ 45 h 45"/>
                <a:gd name="T46" fmla="*/ 0 w 30"/>
                <a:gd name="T47" fmla="*/ 44 h 45"/>
                <a:gd name="T48" fmla="*/ 0 w 30"/>
                <a:gd name="T49" fmla="*/ 2 h 45"/>
                <a:gd name="T50" fmla="*/ 1 w 30"/>
                <a:gd name="T51" fmla="*/ 0 h 45"/>
                <a:gd name="T52" fmla="*/ 2 w 30"/>
                <a:gd name="T53" fmla="*/ 0 h 45"/>
                <a:gd name="T54" fmla="*/ 12 w 30"/>
                <a:gd name="T55" fmla="*/ 0 h 45"/>
                <a:gd name="T56" fmla="*/ 15 w 30"/>
                <a:gd name="T57" fmla="*/ 0 h 45"/>
                <a:gd name="T58" fmla="*/ 17 w 30"/>
                <a:gd name="T59" fmla="*/ 0 h 45"/>
                <a:gd name="T60" fmla="*/ 21 w 30"/>
                <a:gd name="T61" fmla="*/ 1 h 45"/>
                <a:gd name="T62" fmla="*/ 25 w 30"/>
                <a:gd name="T63" fmla="*/ 4 h 45"/>
                <a:gd name="T64" fmla="*/ 27 w 30"/>
                <a:gd name="T65" fmla="*/ 7 h 45"/>
                <a:gd name="T66" fmla="*/ 27 w 30"/>
                <a:gd name="T67" fmla="*/ 12 h 45"/>
                <a:gd name="T68" fmla="*/ 27 w 30"/>
                <a:gd name="T69" fmla="*/ 16 h 45"/>
                <a:gd name="T70" fmla="*/ 25 w 30"/>
                <a:gd name="T71" fmla="*/ 19 h 45"/>
                <a:gd name="T72" fmla="*/ 22 w 30"/>
                <a:gd name="T73" fmla="*/ 21 h 45"/>
                <a:gd name="T74" fmla="*/ 19 w 30"/>
                <a:gd name="T75" fmla="*/ 23 h 45"/>
                <a:gd name="T76" fmla="*/ 21 w 30"/>
                <a:gd name="T77" fmla="*/ 24 h 45"/>
                <a:gd name="T78" fmla="*/ 22 w 30"/>
                <a:gd name="T79" fmla="*/ 26 h 45"/>
                <a:gd name="T80" fmla="*/ 24 w 30"/>
                <a:gd name="T81" fmla="*/ 28 h 45"/>
                <a:gd name="T82" fmla="*/ 25 w 30"/>
                <a:gd name="T83" fmla="*/ 32 h 45"/>
                <a:gd name="T84" fmla="*/ 29 w 30"/>
                <a:gd name="T85" fmla="*/ 42 h 45"/>
                <a:gd name="T86" fmla="*/ 30 w 30"/>
                <a:gd name="T87" fmla="*/ 43 h 45"/>
                <a:gd name="T88" fmla="*/ 30 w 30"/>
                <a:gd name="T89" fmla="*/ 44 h 45"/>
                <a:gd name="T90" fmla="*/ 21 w 30"/>
                <a:gd name="T91" fmla="*/ 12 h 45"/>
                <a:gd name="T92" fmla="*/ 20 w 30"/>
                <a:gd name="T93" fmla="*/ 8 h 45"/>
                <a:gd name="T94" fmla="*/ 16 w 30"/>
                <a:gd name="T95" fmla="*/ 5 h 45"/>
                <a:gd name="T96" fmla="*/ 14 w 30"/>
                <a:gd name="T97" fmla="*/ 5 h 45"/>
                <a:gd name="T98" fmla="*/ 11 w 30"/>
                <a:gd name="T99" fmla="*/ 5 h 45"/>
                <a:gd name="T100" fmla="*/ 6 w 30"/>
                <a:gd name="T101" fmla="*/ 5 h 45"/>
                <a:gd name="T102" fmla="*/ 6 w 30"/>
                <a:gd name="T103" fmla="*/ 20 h 45"/>
                <a:gd name="T104" fmla="*/ 12 w 30"/>
                <a:gd name="T105" fmla="*/ 20 h 45"/>
                <a:gd name="T106" fmla="*/ 16 w 30"/>
                <a:gd name="T107" fmla="*/ 19 h 45"/>
                <a:gd name="T108" fmla="*/ 19 w 30"/>
                <a:gd name="T109" fmla="*/ 18 h 45"/>
                <a:gd name="T110" fmla="*/ 21 w 30"/>
                <a:gd name="T111" fmla="*/ 15 h 45"/>
                <a:gd name="T112" fmla="*/ 21 w 30"/>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5">
                  <a:moveTo>
                    <a:pt x="30" y="44"/>
                  </a:moveTo>
                  <a:cubicBezTo>
                    <a:pt x="30" y="44"/>
                    <a:pt x="30" y="45"/>
                    <a:pt x="30" y="45"/>
                  </a:cubicBezTo>
                  <a:cubicBezTo>
                    <a:pt x="30" y="45"/>
                    <a:pt x="30" y="45"/>
                    <a:pt x="30" y="45"/>
                  </a:cubicBezTo>
                  <a:cubicBezTo>
                    <a:pt x="29" y="45"/>
                    <a:pt x="29" y="45"/>
                    <a:pt x="29" y="45"/>
                  </a:cubicBezTo>
                  <a:cubicBezTo>
                    <a:pt x="28" y="45"/>
                    <a:pt x="28" y="45"/>
                    <a:pt x="27" y="45"/>
                  </a:cubicBezTo>
                  <a:cubicBezTo>
                    <a:pt x="26" y="45"/>
                    <a:pt x="26" y="45"/>
                    <a:pt x="25" y="45"/>
                  </a:cubicBezTo>
                  <a:cubicBezTo>
                    <a:pt x="25" y="45"/>
                    <a:pt x="25" y="45"/>
                    <a:pt x="25" y="45"/>
                  </a:cubicBezTo>
                  <a:cubicBezTo>
                    <a:pt x="24" y="45"/>
                    <a:pt x="24" y="45"/>
                    <a:pt x="24" y="45"/>
                  </a:cubicBezTo>
                  <a:cubicBezTo>
                    <a:pt x="24" y="44"/>
                    <a:pt x="24" y="44"/>
                    <a:pt x="24" y="44"/>
                  </a:cubicBezTo>
                  <a:cubicBezTo>
                    <a:pt x="19" y="33"/>
                    <a:pt x="19" y="33"/>
                    <a:pt x="19" y="33"/>
                  </a:cubicBezTo>
                  <a:cubicBezTo>
                    <a:pt x="19" y="32"/>
                    <a:pt x="18" y="31"/>
                    <a:pt x="18" y="30"/>
                  </a:cubicBezTo>
                  <a:cubicBezTo>
                    <a:pt x="17" y="29"/>
                    <a:pt x="17" y="28"/>
                    <a:pt x="16" y="27"/>
                  </a:cubicBezTo>
                  <a:cubicBezTo>
                    <a:pt x="15" y="26"/>
                    <a:pt x="14" y="26"/>
                    <a:pt x="13" y="25"/>
                  </a:cubicBezTo>
                  <a:cubicBezTo>
                    <a:pt x="12" y="25"/>
                    <a:pt x="11" y="25"/>
                    <a:pt x="10" y="25"/>
                  </a:cubicBezTo>
                  <a:cubicBezTo>
                    <a:pt x="6" y="25"/>
                    <a:pt x="6" y="25"/>
                    <a:pt x="6" y="25"/>
                  </a:cubicBezTo>
                  <a:cubicBezTo>
                    <a:pt x="6" y="44"/>
                    <a:pt x="6" y="44"/>
                    <a:pt x="6" y="44"/>
                  </a:cubicBezTo>
                  <a:cubicBezTo>
                    <a:pt x="6" y="44"/>
                    <a:pt x="6" y="45"/>
                    <a:pt x="6" y="45"/>
                  </a:cubicBezTo>
                  <a:cubicBezTo>
                    <a:pt x="6" y="45"/>
                    <a:pt x="5" y="45"/>
                    <a:pt x="5" y="45"/>
                  </a:cubicBezTo>
                  <a:cubicBezTo>
                    <a:pt x="5" y="45"/>
                    <a:pt x="5" y="45"/>
                    <a:pt x="4" y="45"/>
                  </a:cubicBezTo>
                  <a:cubicBezTo>
                    <a:pt x="4" y="45"/>
                    <a:pt x="3" y="45"/>
                    <a:pt x="3" y="45"/>
                  </a:cubicBezTo>
                  <a:cubicBezTo>
                    <a:pt x="2" y="45"/>
                    <a:pt x="2" y="45"/>
                    <a:pt x="1" y="45"/>
                  </a:cubicBezTo>
                  <a:cubicBezTo>
                    <a:pt x="1" y="45"/>
                    <a:pt x="1" y="45"/>
                    <a:pt x="0" y="45"/>
                  </a:cubicBezTo>
                  <a:cubicBezTo>
                    <a:pt x="0" y="45"/>
                    <a:pt x="0" y="45"/>
                    <a:pt x="0" y="45"/>
                  </a:cubicBezTo>
                  <a:cubicBezTo>
                    <a:pt x="0" y="45"/>
                    <a:pt x="0" y="44"/>
                    <a:pt x="0" y="44"/>
                  </a:cubicBezTo>
                  <a:cubicBezTo>
                    <a:pt x="0" y="2"/>
                    <a:pt x="0" y="2"/>
                    <a:pt x="0" y="2"/>
                  </a:cubicBezTo>
                  <a:cubicBezTo>
                    <a:pt x="0" y="1"/>
                    <a:pt x="0" y="0"/>
                    <a:pt x="1" y="0"/>
                  </a:cubicBezTo>
                  <a:cubicBezTo>
                    <a:pt x="1" y="0"/>
                    <a:pt x="2" y="0"/>
                    <a:pt x="2" y="0"/>
                  </a:cubicBezTo>
                  <a:cubicBezTo>
                    <a:pt x="12" y="0"/>
                    <a:pt x="12" y="0"/>
                    <a:pt x="12" y="0"/>
                  </a:cubicBezTo>
                  <a:cubicBezTo>
                    <a:pt x="13" y="0"/>
                    <a:pt x="14" y="0"/>
                    <a:pt x="15" y="0"/>
                  </a:cubicBezTo>
                  <a:cubicBezTo>
                    <a:pt x="15" y="0"/>
                    <a:pt x="16" y="0"/>
                    <a:pt x="17" y="0"/>
                  </a:cubicBezTo>
                  <a:cubicBezTo>
                    <a:pt x="18" y="0"/>
                    <a:pt x="20" y="1"/>
                    <a:pt x="21" y="1"/>
                  </a:cubicBezTo>
                  <a:cubicBezTo>
                    <a:pt x="23" y="2"/>
                    <a:pt x="24" y="3"/>
                    <a:pt x="25" y="4"/>
                  </a:cubicBezTo>
                  <a:cubicBezTo>
                    <a:pt x="26" y="5"/>
                    <a:pt x="26" y="6"/>
                    <a:pt x="27" y="7"/>
                  </a:cubicBezTo>
                  <a:cubicBezTo>
                    <a:pt x="27" y="9"/>
                    <a:pt x="27" y="10"/>
                    <a:pt x="27" y="12"/>
                  </a:cubicBezTo>
                  <a:cubicBezTo>
                    <a:pt x="27" y="13"/>
                    <a:pt x="27" y="14"/>
                    <a:pt x="27" y="16"/>
                  </a:cubicBezTo>
                  <a:cubicBezTo>
                    <a:pt x="26" y="17"/>
                    <a:pt x="26" y="18"/>
                    <a:pt x="25" y="19"/>
                  </a:cubicBezTo>
                  <a:cubicBezTo>
                    <a:pt x="24" y="20"/>
                    <a:pt x="23" y="21"/>
                    <a:pt x="22" y="21"/>
                  </a:cubicBezTo>
                  <a:cubicBezTo>
                    <a:pt x="21" y="22"/>
                    <a:pt x="20" y="23"/>
                    <a:pt x="19" y="23"/>
                  </a:cubicBezTo>
                  <a:cubicBezTo>
                    <a:pt x="19" y="23"/>
                    <a:pt x="20" y="24"/>
                    <a:pt x="21" y="24"/>
                  </a:cubicBezTo>
                  <a:cubicBezTo>
                    <a:pt x="21" y="25"/>
                    <a:pt x="22" y="25"/>
                    <a:pt x="22" y="26"/>
                  </a:cubicBezTo>
                  <a:cubicBezTo>
                    <a:pt x="23" y="27"/>
                    <a:pt x="23" y="28"/>
                    <a:pt x="24" y="28"/>
                  </a:cubicBezTo>
                  <a:cubicBezTo>
                    <a:pt x="24" y="29"/>
                    <a:pt x="25" y="30"/>
                    <a:pt x="25" y="32"/>
                  </a:cubicBezTo>
                  <a:cubicBezTo>
                    <a:pt x="29" y="42"/>
                    <a:pt x="29" y="42"/>
                    <a:pt x="29" y="42"/>
                  </a:cubicBezTo>
                  <a:cubicBezTo>
                    <a:pt x="30" y="42"/>
                    <a:pt x="30" y="43"/>
                    <a:pt x="30" y="43"/>
                  </a:cubicBezTo>
                  <a:cubicBezTo>
                    <a:pt x="30" y="44"/>
                    <a:pt x="30" y="44"/>
                    <a:pt x="30" y="44"/>
                  </a:cubicBezTo>
                  <a:close/>
                  <a:moveTo>
                    <a:pt x="21" y="12"/>
                  </a:moveTo>
                  <a:cubicBezTo>
                    <a:pt x="21" y="10"/>
                    <a:pt x="21" y="9"/>
                    <a:pt x="20" y="8"/>
                  </a:cubicBezTo>
                  <a:cubicBezTo>
                    <a:pt x="19" y="6"/>
                    <a:pt x="18" y="6"/>
                    <a:pt x="16" y="5"/>
                  </a:cubicBezTo>
                  <a:cubicBezTo>
                    <a:pt x="15" y="5"/>
                    <a:pt x="15" y="5"/>
                    <a:pt x="14" y="5"/>
                  </a:cubicBezTo>
                  <a:cubicBezTo>
                    <a:pt x="13" y="5"/>
                    <a:pt x="12" y="5"/>
                    <a:pt x="11" y="5"/>
                  </a:cubicBezTo>
                  <a:cubicBezTo>
                    <a:pt x="6" y="5"/>
                    <a:pt x="6" y="5"/>
                    <a:pt x="6" y="5"/>
                  </a:cubicBezTo>
                  <a:cubicBezTo>
                    <a:pt x="6" y="20"/>
                    <a:pt x="6" y="20"/>
                    <a:pt x="6" y="20"/>
                  </a:cubicBezTo>
                  <a:cubicBezTo>
                    <a:pt x="12" y="20"/>
                    <a:pt x="12" y="20"/>
                    <a:pt x="12" y="20"/>
                  </a:cubicBezTo>
                  <a:cubicBezTo>
                    <a:pt x="13" y="20"/>
                    <a:pt x="15" y="20"/>
                    <a:pt x="16" y="19"/>
                  </a:cubicBezTo>
                  <a:cubicBezTo>
                    <a:pt x="17" y="19"/>
                    <a:pt x="18" y="18"/>
                    <a:pt x="19" y="18"/>
                  </a:cubicBezTo>
                  <a:cubicBezTo>
                    <a:pt x="20" y="17"/>
                    <a:pt x="20" y="16"/>
                    <a:pt x="21" y="15"/>
                  </a:cubicBezTo>
                  <a:cubicBezTo>
                    <a:pt x="21" y="14"/>
                    <a:pt x="21" y="13"/>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 name="Freeform 813">
              <a:extLst>
                <a:ext uri="{FF2B5EF4-FFF2-40B4-BE49-F238E27FC236}">
                  <a16:creationId xmlns:a16="http://schemas.microsoft.com/office/drawing/2014/main" id="{B3063465-94A6-44FA-8180-7A6F4D8E322D}"/>
                </a:ext>
              </a:extLst>
            </p:cNvPr>
            <p:cNvSpPr>
              <a:spLocks noEditPoints="1"/>
            </p:cNvSpPr>
            <p:nvPr userDrawn="1"/>
          </p:nvSpPr>
          <p:spPr bwMode="auto">
            <a:xfrm>
              <a:off x="6995" y="2447"/>
              <a:ext cx="30" cy="35"/>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5 w 39"/>
                <a:gd name="T11" fmla="*/ 46 h 46"/>
                <a:gd name="T12" fmla="*/ 34 w 39"/>
                <a:gd name="T13" fmla="*/ 46 h 46"/>
                <a:gd name="T14" fmla="*/ 33 w 39"/>
                <a:gd name="T15" fmla="*/ 46 h 46"/>
                <a:gd name="T16" fmla="*/ 33 w 39"/>
                <a:gd name="T17" fmla="*/ 45 h 46"/>
                <a:gd name="T18" fmla="*/ 29 w 39"/>
                <a:gd name="T19" fmla="*/ 34 h 46"/>
                <a:gd name="T20" fmla="*/ 10 w 39"/>
                <a:gd name="T21" fmla="*/ 34 h 46"/>
                <a:gd name="T22" fmla="*/ 6 w 39"/>
                <a:gd name="T23" fmla="*/ 45 h 46"/>
                <a:gd name="T24" fmla="*/ 6 w 39"/>
                <a:gd name="T25" fmla="*/ 46 h 46"/>
                <a:gd name="T26" fmla="*/ 5 w 39"/>
                <a:gd name="T27" fmla="*/ 46 h 46"/>
                <a:gd name="T28" fmla="*/ 5 w 39"/>
                <a:gd name="T29" fmla="*/ 46 h 46"/>
                <a:gd name="T30" fmla="*/ 3 w 39"/>
                <a:gd name="T31" fmla="*/ 46 h 46"/>
                <a:gd name="T32" fmla="*/ 1 w 39"/>
                <a:gd name="T33" fmla="*/ 46 h 46"/>
                <a:gd name="T34" fmla="*/ 0 w 39"/>
                <a:gd name="T35" fmla="*/ 46 h 46"/>
                <a:gd name="T36" fmla="*/ 0 w 39"/>
                <a:gd name="T37" fmla="*/ 45 h 46"/>
                <a:gd name="T38" fmla="*/ 0 w 39"/>
                <a:gd name="T39" fmla="*/ 44 h 46"/>
                <a:gd name="T40" fmla="*/ 16 w 39"/>
                <a:gd name="T41" fmla="*/ 2 h 46"/>
                <a:gd name="T42" fmla="*/ 16 w 39"/>
                <a:gd name="T43" fmla="*/ 1 h 46"/>
                <a:gd name="T44" fmla="*/ 17 w 39"/>
                <a:gd name="T45" fmla="*/ 1 h 46"/>
                <a:gd name="T46" fmla="*/ 18 w 39"/>
                <a:gd name="T47" fmla="*/ 0 h 46"/>
                <a:gd name="T48" fmla="*/ 20 w 39"/>
                <a:gd name="T49" fmla="*/ 0 h 46"/>
                <a:gd name="T50" fmla="*/ 21 w 39"/>
                <a:gd name="T51" fmla="*/ 0 h 46"/>
                <a:gd name="T52" fmla="*/ 23 w 39"/>
                <a:gd name="T53" fmla="*/ 1 h 46"/>
                <a:gd name="T54" fmla="*/ 23 w 39"/>
                <a:gd name="T55" fmla="*/ 1 h 46"/>
                <a:gd name="T56" fmla="*/ 24 w 39"/>
                <a:gd name="T57" fmla="*/ 2 h 46"/>
                <a:gd name="T58" fmla="*/ 39 w 39"/>
                <a:gd name="T59" fmla="*/ 44 h 46"/>
                <a:gd name="T60" fmla="*/ 19 w 39"/>
                <a:gd name="T61" fmla="*/ 7 h 46"/>
                <a:gd name="T62" fmla="*/ 19 w 39"/>
                <a:gd name="T63" fmla="*/ 7 h 46"/>
                <a:gd name="T64" fmla="*/ 12 w 39"/>
                <a:gd name="T65" fmla="*/ 29 h 46"/>
                <a:gd name="T66" fmla="*/ 27 w 39"/>
                <a:gd name="T67" fmla="*/ 29 h 46"/>
                <a:gd name="T68" fmla="*/ 19 w 39"/>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4"/>
                    <a:pt x="39" y="45"/>
                    <a:pt x="39" y="45"/>
                  </a:cubicBezTo>
                  <a:cubicBezTo>
                    <a:pt x="39" y="46"/>
                    <a:pt x="39" y="46"/>
                    <a:pt x="39" y="46"/>
                  </a:cubicBezTo>
                  <a:cubicBezTo>
                    <a:pt x="39" y="46"/>
                    <a:pt x="39" y="46"/>
                    <a:pt x="38" y="46"/>
                  </a:cubicBezTo>
                  <a:cubicBezTo>
                    <a:pt x="38" y="46"/>
                    <a:pt x="37" y="46"/>
                    <a:pt x="36" y="46"/>
                  </a:cubicBezTo>
                  <a:cubicBezTo>
                    <a:pt x="36" y="46"/>
                    <a:pt x="35" y="46"/>
                    <a:pt x="35" y="46"/>
                  </a:cubicBezTo>
                  <a:cubicBezTo>
                    <a:pt x="34" y="46"/>
                    <a:pt x="34" y="46"/>
                    <a:pt x="34" y="46"/>
                  </a:cubicBezTo>
                  <a:cubicBezTo>
                    <a:pt x="33" y="46"/>
                    <a:pt x="33" y="46"/>
                    <a:pt x="33" y="46"/>
                  </a:cubicBezTo>
                  <a:cubicBezTo>
                    <a:pt x="33" y="46"/>
                    <a:pt x="33" y="45"/>
                    <a:pt x="33" y="45"/>
                  </a:cubicBezTo>
                  <a:cubicBezTo>
                    <a:pt x="29" y="34"/>
                    <a:pt x="29" y="34"/>
                    <a:pt x="29" y="34"/>
                  </a:cubicBezTo>
                  <a:cubicBezTo>
                    <a:pt x="10" y="34"/>
                    <a:pt x="10" y="34"/>
                    <a:pt x="10" y="34"/>
                  </a:cubicBezTo>
                  <a:cubicBezTo>
                    <a:pt x="6" y="45"/>
                    <a:pt x="6" y="45"/>
                    <a:pt x="6" y="45"/>
                  </a:cubicBezTo>
                  <a:cubicBezTo>
                    <a:pt x="6" y="45"/>
                    <a:pt x="6" y="45"/>
                    <a:pt x="6" y="46"/>
                  </a:cubicBezTo>
                  <a:cubicBezTo>
                    <a:pt x="6" y="46"/>
                    <a:pt x="6" y="46"/>
                    <a:pt x="5" y="46"/>
                  </a:cubicBezTo>
                  <a:cubicBezTo>
                    <a:pt x="5" y="46"/>
                    <a:pt x="5" y="46"/>
                    <a:pt x="5" y="46"/>
                  </a:cubicBezTo>
                  <a:cubicBezTo>
                    <a:pt x="4" y="46"/>
                    <a:pt x="4" y="46"/>
                    <a:pt x="3" y="46"/>
                  </a:cubicBezTo>
                  <a:cubicBezTo>
                    <a:pt x="2" y="46"/>
                    <a:pt x="2" y="46"/>
                    <a:pt x="1" y="46"/>
                  </a:cubicBezTo>
                  <a:cubicBezTo>
                    <a:pt x="1" y="46"/>
                    <a:pt x="1" y="46"/>
                    <a:pt x="0" y="46"/>
                  </a:cubicBezTo>
                  <a:cubicBezTo>
                    <a:pt x="0" y="46"/>
                    <a:pt x="0" y="45"/>
                    <a:pt x="0" y="45"/>
                  </a:cubicBezTo>
                  <a:cubicBezTo>
                    <a:pt x="0" y="45"/>
                    <a:pt x="0" y="44"/>
                    <a:pt x="0" y="44"/>
                  </a:cubicBezTo>
                  <a:cubicBezTo>
                    <a:pt x="16" y="2"/>
                    <a:pt x="16" y="2"/>
                    <a:pt x="16" y="2"/>
                  </a:cubicBezTo>
                  <a:cubicBezTo>
                    <a:pt x="16" y="1"/>
                    <a:pt x="16" y="1"/>
                    <a:pt x="16" y="1"/>
                  </a:cubicBezTo>
                  <a:cubicBezTo>
                    <a:pt x="16" y="1"/>
                    <a:pt x="16" y="1"/>
                    <a:pt x="17" y="1"/>
                  </a:cubicBezTo>
                  <a:cubicBezTo>
                    <a:pt x="17" y="1"/>
                    <a:pt x="17" y="0"/>
                    <a:pt x="18" y="0"/>
                  </a:cubicBezTo>
                  <a:cubicBezTo>
                    <a:pt x="18" y="0"/>
                    <a:pt x="19" y="0"/>
                    <a:pt x="20" y="0"/>
                  </a:cubicBezTo>
                  <a:cubicBezTo>
                    <a:pt x="20" y="0"/>
                    <a:pt x="21" y="0"/>
                    <a:pt x="21" y="0"/>
                  </a:cubicBezTo>
                  <a:cubicBezTo>
                    <a:pt x="22" y="0"/>
                    <a:pt x="22" y="1"/>
                    <a:pt x="23" y="1"/>
                  </a:cubicBezTo>
                  <a:cubicBezTo>
                    <a:pt x="23" y="1"/>
                    <a:pt x="23" y="1"/>
                    <a:pt x="23" y="1"/>
                  </a:cubicBezTo>
                  <a:cubicBezTo>
                    <a:pt x="24" y="1"/>
                    <a:pt x="24" y="1"/>
                    <a:pt x="24" y="2"/>
                  </a:cubicBezTo>
                  <a:lnTo>
                    <a:pt x="39" y="44"/>
                  </a:lnTo>
                  <a:close/>
                  <a:moveTo>
                    <a:pt x="19" y="7"/>
                  </a:moveTo>
                  <a:cubicBezTo>
                    <a:pt x="19" y="7"/>
                    <a:pt x="19" y="7"/>
                    <a:pt x="19" y="7"/>
                  </a:cubicBezTo>
                  <a:cubicBezTo>
                    <a:pt x="12" y="29"/>
                    <a:pt x="12" y="29"/>
                    <a:pt x="12" y="29"/>
                  </a:cubicBezTo>
                  <a:cubicBezTo>
                    <a:pt x="27" y="29"/>
                    <a:pt x="27" y="29"/>
                    <a:pt x="27" y="29"/>
                  </a:cubicBezTo>
                  <a:lnTo>
                    <a:pt x="19"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 name="Freeform 814">
              <a:extLst>
                <a:ext uri="{FF2B5EF4-FFF2-40B4-BE49-F238E27FC236}">
                  <a16:creationId xmlns:a16="http://schemas.microsoft.com/office/drawing/2014/main" id="{7788B939-0480-446B-909A-93BE40A49764}"/>
                </a:ext>
              </a:extLst>
            </p:cNvPr>
            <p:cNvSpPr>
              <a:spLocks/>
            </p:cNvSpPr>
            <p:nvPr userDrawn="1"/>
          </p:nvSpPr>
          <p:spPr bwMode="auto">
            <a:xfrm>
              <a:off x="7031" y="2447"/>
              <a:ext cx="4" cy="35"/>
            </a:xfrm>
            <a:custGeom>
              <a:avLst/>
              <a:gdLst>
                <a:gd name="T0" fmla="*/ 6 w 6"/>
                <a:gd name="T1" fmla="*/ 45 h 46"/>
                <a:gd name="T2" fmla="*/ 5 w 6"/>
                <a:gd name="T3" fmla="*/ 46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6 h 46"/>
                <a:gd name="T16" fmla="*/ 0 w 6"/>
                <a:gd name="T17" fmla="*/ 45 h 46"/>
                <a:gd name="T18" fmla="*/ 0 w 6"/>
                <a:gd name="T19" fmla="*/ 2 h 46"/>
                <a:gd name="T20" fmla="*/ 0 w 6"/>
                <a:gd name="T21" fmla="*/ 1 h 46"/>
                <a:gd name="T22" fmla="*/ 0 w 6"/>
                <a:gd name="T23" fmla="*/ 1 h 46"/>
                <a:gd name="T24" fmla="*/ 1 w 6"/>
                <a:gd name="T25" fmla="*/ 0 h 46"/>
                <a:gd name="T26" fmla="*/ 3 w 6"/>
                <a:gd name="T27" fmla="*/ 0 h 46"/>
                <a:gd name="T28" fmla="*/ 4 w 6"/>
                <a:gd name="T29" fmla="*/ 0 h 46"/>
                <a:gd name="T30" fmla="*/ 5 w 6"/>
                <a:gd name="T31" fmla="*/ 1 h 46"/>
                <a:gd name="T32" fmla="*/ 5 w 6"/>
                <a:gd name="T33" fmla="*/ 1 h 46"/>
                <a:gd name="T34" fmla="*/ 6 w 6"/>
                <a:gd name="T35" fmla="*/ 2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6"/>
                    <a:pt x="5" y="46"/>
                  </a:cubicBezTo>
                  <a:cubicBezTo>
                    <a:pt x="5" y="46"/>
                    <a:pt x="5" y="46"/>
                    <a:pt x="5" y="46"/>
                  </a:cubicBezTo>
                  <a:cubicBezTo>
                    <a:pt x="5" y="46"/>
                    <a:pt x="4" y="46"/>
                    <a:pt x="4" y="46"/>
                  </a:cubicBezTo>
                  <a:cubicBezTo>
                    <a:pt x="4" y="46"/>
                    <a:pt x="3" y="46"/>
                    <a:pt x="3" y="46"/>
                  </a:cubicBezTo>
                  <a:cubicBezTo>
                    <a:pt x="2" y="46"/>
                    <a:pt x="2" y="46"/>
                    <a:pt x="1" y="46"/>
                  </a:cubicBezTo>
                  <a:cubicBezTo>
                    <a:pt x="1" y="46"/>
                    <a:pt x="0" y="46"/>
                    <a:pt x="0" y="46"/>
                  </a:cubicBezTo>
                  <a:cubicBezTo>
                    <a:pt x="0" y="46"/>
                    <a:pt x="0" y="46"/>
                    <a:pt x="0" y="46"/>
                  </a:cubicBezTo>
                  <a:cubicBezTo>
                    <a:pt x="0" y="46"/>
                    <a:pt x="0" y="45"/>
                    <a:pt x="0" y="45"/>
                  </a:cubicBezTo>
                  <a:cubicBezTo>
                    <a:pt x="0" y="2"/>
                    <a:pt x="0" y="2"/>
                    <a:pt x="0" y="2"/>
                  </a:cubicBezTo>
                  <a:cubicBezTo>
                    <a:pt x="0" y="1"/>
                    <a:pt x="0" y="1"/>
                    <a:pt x="0" y="1"/>
                  </a:cubicBezTo>
                  <a:cubicBezTo>
                    <a:pt x="0" y="1"/>
                    <a:pt x="0" y="1"/>
                    <a:pt x="0" y="1"/>
                  </a:cubicBezTo>
                  <a:cubicBezTo>
                    <a:pt x="1" y="1"/>
                    <a:pt x="1" y="1"/>
                    <a:pt x="1" y="0"/>
                  </a:cubicBezTo>
                  <a:cubicBezTo>
                    <a:pt x="2" y="0"/>
                    <a:pt x="2" y="0"/>
                    <a:pt x="3" y="0"/>
                  </a:cubicBezTo>
                  <a:cubicBezTo>
                    <a:pt x="3" y="0"/>
                    <a:pt x="4" y="0"/>
                    <a:pt x="4" y="0"/>
                  </a:cubicBezTo>
                  <a:cubicBezTo>
                    <a:pt x="4" y="1"/>
                    <a:pt x="5" y="1"/>
                    <a:pt x="5" y="1"/>
                  </a:cubicBezTo>
                  <a:cubicBezTo>
                    <a:pt x="5" y="1"/>
                    <a:pt x="5" y="1"/>
                    <a:pt x="5" y="1"/>
                  </a:cubicBezTo>
                  <a:cubicBezTo>
                    <a:pt x="6" y="1"/>
                    <a:pt x="6" y="1"/>
                    <a:pt x="6" y="2"/>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 name="Freeform 815">
              <a:extLst>
                <a:ext uri="{FF2B5EF4-FFF2-40B4-BE49-F238E27FC236}">
                  <a16:creationId xmlns:a16="http://schemas.microsoft.com/office/drawing/2014/main" id="{37D238B9-BA99-4853-A72D-7C5087C248E7}"/>
                </a:ext>
              </a:extLst>
            </p:cNvPr>
            <p:cNvSpPr>
              <a:spLocks/>
            </p:cNvSpPr>
            <p:nvPr userDrawn="1"/>
          </p:nvSpPr>
          <p:spPr bwMode="auto">
            <a:xfrm>
              <a:off x="7044" y="2447"/>
              <a:ext cx="26" cy="35"/>
            </a:xfrm>
            <a:custGeom>
              <a:avLst/>
              <a:gdLst>
                <a:gd name="T0" fmla="*/ 34 w 34"/>
                <a:gd name="T1" fmla="*/ 44 h 46"/>
                <a:gd name="T2" fmla="*/ 34 w 34"/>
                <a:gd name="T3" fmla="*/ 45 h 46"/>
                <a:gd name="T4" fmla="*/ 33 w 34"/>
                <a:gd name="T5" fmla="*/ 46 h 46"/>
                <a:gd name="T6" fmla="*/ 32 w 34"/>
                <a:gd name="T7" fmla="*/ 46 h 46"/>
                <a:gd name="T8" fmla="*/ 31 w 34"/>
                <a:gd name="T9" fmla="*/ 46 h 46"/>
                <a:gd name="T10" fmla="*/ 29 w 34"/>
                <a:gd name="T11" fmla="*/ 46 h 46"/>
                <a:gd name="T12" fmla="*/ 28 w 34"/>
                <a:gd name="T13" fmla="*/ 46 h 46"/>
                <a:gd name="T14" fmla="*/ 26 w 34"/>
                <a:gd name="T15" fmla="*/ 45 h 46"/>
                <a:gd name="T16" fmla="*/ 25 w 34"/>
                <a:gd name="T17" fmla="*/ 44 h 46"/>
                <a:gd name="T18" fmla="*/ 24 w 34"/>
                <a:gd name="T19" fmla="*/ 42 h 46"/>
                <a:gd name="T20" fmla="*/ 10 w 34"/>
                <a:gd name="T21" fmla="*/ 16 h 46"/>
                <a:gd name="T22" fmla="*/ 8 w 34"/>
                <a:gd name="T23" fmla="*/ 12 h 46"/>
                <a:gd name="T24" fmla="*/ 6 w 34"/>
                <a:gd name="T25" fmla="*/ 7 h 46"/>
                <a:gd name="T26" fmla="*/ 6 w 34"/>
                <a:gd name="T27" fmla="*/ 7 h 46"/>
                <a:gd name="T28" fmla="*/ 6 w 34"/>
                <a:gd name="T29" fmla="*/ 12 h 46"/>
                <a:gd name="T30" fmla="*/ 6 w 34"/>
                <a:gd name="T31" fmla="*/ 18 h 46"/>
                <a:gd name="T32" fmla="*/ 6 w 34"/>
                <a:gd name="T33" fmla="*/ 45 h 46"/>
                <a:gd name="T34" fmla="*/ 6 w 34"/>
                <a:gd name="T35" fmla="*/ 46 h 46"/>
                <a:gd name="T36" fmla="*/ 5 w 34"/>
                <a:gd name="T37" fmla="*/ 46 h 46"/>
                <a:gd name="T38" fmla="*/ 4 w 34"/>
                <a:gd name="T39" fmla="*/ 46 h 46"/>
                <a:gd name="T40" fmla="*/ 3 w 34"/>
                <a:gd name="T41" fmla="*/ 46 h 46"/>
                <a:gd name="T42" fmla="*/ 1 w 34"/>
                <a:gd name="T43" fmla="*/ 46 h 46"/>
                <a:gd name="T44" fmla="*/ 0 w 34"/>
                <a:gd name="T45" fmla="*/ 46 h 46"/>
                <a:gd name="T46" fmla="*/ 0 w 34"/>
                <a:gd name="T47" fmla="*/ 46 h 46"/>
                <a:gd name="T48" fmla="*/ 0 w 34"/>
                <a:gd name="T49" fmla="*/ 45 h 46"/>
                <a:gd name="T50" fmla="*/ 0 w 34"/>
                <a:gd name="T51" fmla="*/ 3 h 46"/>
                <a:gd name="T52" fmla="*/ 1 w 34"/>
                <a:gd name="T53" fmla="*/ 1 h 46"/>
                <a:gd name="T54" fmla="*/ 2 w 34"/>
                <a:gd name="T55" fmla="*/ 1 h 46"/>
                <a:gd name="T56" fmla="*/ 5 w 34"/>
                <a:gd name="T57" fmla="*/ 1 h 46"/>
                <a:gd name="T58" fmla="*/ 7 w 34"/>
                <a:gd name="T59" fmla="*/ 1 h 46"/>
                <a:gd name="T60" fmla="*/ 8 w 34"/>
                <a:gd name="T61" fmla="*/ 1 h 46"/>
                <a:gd name="T62" fmla="*/ 9 w 34"/>
                <a:gd name="T63" fmla="*/ 2 h 46"/>
                <a:gd name="T64" fmla="*/ 10 w 34"/>
                <a:gd name="T65" fmla="*/ 4 h 46"/>
                <a:gd name="T66" fmla="*/ 21 w 34"/>
                <a:gd name="T67" fmla="*/ 24 h 46"/>
                <a:gd name="T68" fmla="*/ 23 w 34"/>
                <a:gd name="T69" fmla="*/ 28 h 46"/>
                <a:gd name="T70" fmla="*/ 25 w 34"/>
                <a:gd name="T71" fmla="*/ 31 h 46"/>
                <a:gd name="T72" fmla="*/ 26 w 34"/>
                <a:gd name="T73" fmla="*/ 35 h 46"/>
                <a:gd name="T74" fmla="*/ 28 w 34"/>
                <a:gd name="T75" fmla="*/ 38 h 46"/>
                <a:gd name="T76" fmla="*/ 28 w 34"/>
                <a:gd name="T77" fmla="*/ 38 h 46"/>
                <a:gd name="T78" fmla="*/ 28 w 34"/>
                <a:gd name="T79" fmla="*/ 32 h 46"/>
                <a:gd name="T80" fmla="*/ 28 w 34"/>
                <a:gd name="T81" fmla="*/ 26 h 46"/>
                <a:gd name="T82" fmla="*/ 28 w 34"/>
                <a:gd name="T83" fmla="*/ 2 h 46"/>
                <a:gd name="T84" fmla="*/ 28 w 34"/>
                <a:gd name="T85" fmla="*/ 1 h 46"/>
                <a:gd name="T86" fmla="*/ 29 w 34"/>
                <a:gd name="T87" fmla="*/ 1 h 46"/>
                <a:gd name="T88" fmla="*/ 30 w 34"/>
                <a:gd name="T89" fmla="*/ 1 h 46"/>
                <a:gd name="T90" fmla="*/ 31 w 34"/>
                <a:gd name="T91" fmla="*/ 0 h 46"/>
                <a:gd name="T92" fmla="*/ 33 w 34"/>
                <a:gd name="T93" fmla="*/ 1 h 46"/>
                <a:gd name="T94" fmla="*/ 33 w 34"/>
                <a:gd name="T95" fmla="*/ 1 h 46"/>
                <a:gd name="T96" fmla="*/ 34 w 34"/>
                <a:gd name="T97" fmla="*/ 1 h 46"/>
                <a:gd name="T98" fmla="*/ 34 w 34"/>
                <a:gd name="T99" fmla="*/ 2 h 46"/>
                <a:gd name="T100" fmla="*/ 34 w 34"/>
                <a:gd name="T101"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4"/>
                  </a:moveTo>
                  <a:cubicBezTo>
                    <a:pt x="34" y="44"/>
                    <a:pt x="34" y="44"/>
                    <a:pt x="34" y="45"/>
                  </a:cubicBezTo>
                  <a:cubicBezTo>
                    <a:pt x="34" y="45"/>
                    <a:pt x="33" y="45"/>
                    <a:pt x="33" y="46"/>
                  </a:cubicBezTo>
                  <a:cubicBezTo>
                    <a:pt x="33" y="46"/>
                    <a:pt x="33" y="46"/>
                    <a:pt x="32" y="46"/>
                  </a:cubicBezTo>
                  <a:cubicBezTo>
                    <a:pt x="32" y="46"/>
                    <a:pt x="32" y="46"/>
                    <a:pt x="31" y="46"/>
                  </a:cubicBezTo>
                  <a:cubicBezTo>
                    <a:pt x="29" y="46"/>
                    <a:pt x="29" y="46"/>
                    <a:pt x="29" y="46"/>
                  </a:cubicBezTo>
                  <a:cubicBezTo>
                    <a:pt x="29" y="46"/>
                    <a:pt x="28" y="46"/>
                    <a:pt x="28" y="46"/>
                  </a:cubicBezTo>
                  <a:cubicBezTo>
                    <a:pt x="27" y="46"/>
                    <a:pt x="27" y="46"/>
                    <a:pt x="26" y="45"/>
                  </a:cubicBezTo>
                  <a:cubicBezTo>
                    <a:pt x="26" y="45"/>
                    <a:pt x="26" y="44"/>
                    <a:pt x="25" y="44"/>
                  </a:cubicBezTo>
                  <a:cubicBezTo>
                    <a:pt x="25" y="43"/>
                    <a:pt x="24" y="43"/>
                    <a:pt x="24" y="42"/>
                  </a:cubicBezTo>
                  <a:cubicBezTo>
                    <a:pt x="10" y="16"/>
                    <a:pt x="10" y="16"/>
                    <a:pt x="10" y="16"/>
                  </a:cubicBezTo>
                  <a:cubicBezTo>
                    <a:pt x="9" y="14"/>
                    <a:pt x="8" y="13"/>
                    <a:pt x="8" y="12"/>
                  </a:cubicBezTo>
                  <a:cubicBezTo>
                    <a:pt x="7" y="10"/>
                    <a:pt x="6" y="9"/>
                    <a:pt x="6" y="7"/>
                  </a:cubicBezTo>
                  <a:cubicBezTo>
                    <a:pt x="6" y="7"/>
                    <a:pt x="6" y="7"/>
                    <a:pt x="6" y="7"/>
                  </a:cubicBezTo>
                  <a:cubicBezTo>
                    <a:pt x="6" y="9"/>
                    <a:pt x="6" y="11"/>
                    <a:pt x="6" y="12"/>
                  </a:cubicBezTo>
                  <a:cubicBezTo>
                    <a:pt x="6" y="14"/>
                    <a:pt x="6" y="16"/>
                    <a:pt x="6" y="18"/>
                  </a:cubicBezTo>
                  <a:cubicBezTo>
                    <a:pt x="6" y="45"/>
                    <a:pt x="6" y="45"/>
                    <a:pt x="6" y="45"/>
                  </a:cubicBezTo>
                  <a:cubicBezTo>
                    <a:pt x="6" y="45"/>
                    <a:pt x="6" y="45"/>
                    <a:pt x="6" y="46"/>
                  </a:cubicBezTo>
                  <a:cubicBezTo>
                    <a:pt x="6" y="46"/>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6"/>
                    <a:pt x="0" y="46"/>
                  </a:cubicBezTo>
                  <a:cubicBezTo>
                    <a:pt x="0" y="45"/>
                    <a:pt x="0" y="45"/>
                    <a:pt x="0" y="45"/>
                  </a:cubicBezTo>
                  <a:cubicBezTo>
                    <a:pt x="0" y="3"/>
                    <a:pt x="0" y="3"/>
                    <a:pt x="0" y="3"/>
                  </a:cubicBezTo>
                  <a:cubicBezTo>
                    <a:pt x="0" y="2"/>
                    <a:pt x="0" y="2"/>
                    <a:pt x="1" y="1"/>
                  </a:cubicBezTo>
                  <a:cubicBezTo>
                    <a:pt x="1" y="1"/>
                    <a:pt x="2" y="1"/>
                    <a:pt x="2" y="1"/>
                  </a:cubicBezTo>
                  <a:cubicBezTo>
                    <a:pt x="5" y="1"/>
                    <a:pt x="5" y="1"/>
                    <a:pt x="5" y="1"/>
                  </a:cubicBezTo>
                  <a:cubicBezTo>
                    <a:pt x="6" y="1"/>
                    <a:pt x="7" y="1"/>
                    <a:pt x="7" y="1"/>
                  </a:cubicBezTo>
                  <a:cubicBezTo>
                    <a:pt x="7" y="1"/>
                    <a:pt x="8" y="1"/>
                    <a:pt x="8" y="1"/>
                  </a:cubicBezTo>
                  <a:cubicBezTo>
                    <a:pt x="9" y="2"/>
                    <a:pt x="9" y="2"/>
                    <a:pt x="9" y="2"/>
                  </a:cubicBezTo>
                  <a:cubicBezTo>
                    <a:pt x="10" y="3"/>
                    <a:pt x="10" y="4"/>
                    <a:pt x="10" y="4"/>
                  </a:cubicBezTo>
                  <a:cubicBezTo>
                    <a:pt x="21" y="24"/>
                    <a:pt x="21" y="24"/>
                    <a:pt x="21" y="24"/>
                  </a:cubicBezTo>
                  <a:cubicBezTo>
                    <a:pt x="22" y="25"/>
                    <a:pt x="22" y="27"/>
                    <a:pt x="23" y="28"/>
                  </a:cubicBezTo>
                  <a:cubicBezTo>
                    <a:pt x="24" y="29"/>
                    <a:pt x="24" y="30"/>
                    <a:pt x="25" y="31"/>
                  </a:cubicBezTo>
                  <a:cubicBezTo>
                    <a:pt x="25" y="32"/>
                    <a:pt x="26" y="33"/>
                    <a:pt x="26" y="35"/>
                  </a:cubicBezTo>
                  <a:cubicBezTo>
                    <a:pt x="27" y="36"/>
                    <a:pt x="28" y="37"/>
                    <a:pt x="28" y="38"/>
                  </a:cubicBezTo>
                  <a:cubicBezTo>
                    <a:pt x="28" y="38"/>
                    <a:pt x="28" y="38"/>
                    <a:pt x="28" y="38"/>
                  </a:cubicBezTo>
                  <a:cubicBezTo>
                    <a:pt x="28" y="36"/>
                    <a:pt x="28" y="34"/>
                    <a:pt x="28" y="32"/>
                  </a:cubicBezTo>
                  <a:cubicBezTo>
                    <a:pt x="28" y="30"/>
                    <a:pt x="28" y="28"/>
                    <a:pt x="28" y="26"/>
                  </a:cubicBezTo>
                  <a:cubicBezTo>
                    <a:pt x="28" y="2"/>
                    <a:pt x="28" y="2"/>
                    <a:pt x="28" y="2"/>
                  </a:cubicBezTo>
                  <a:cubicBezTo>
                    <a:pt x="28" y="1"/>
                    <a:pt x="28" y="1"/>
                    <a:pt x="28" y="1"/>
                  </a:cubicBezTo>
                  <a:cubicBezTo>
                    <a:pt x="28" y="1"/>
                    <a:pt x="28" y="1"/>
                    <a:pt x="29" y="1"/>
                  </a:cubicBezTo>
                  <a:cubicBezTo>
                    <a:pt x="29" y="1"/>
                    <a:pt x="29" y="1"/>
                    <a:pt x="30" y="1"/>
                  </a:cubicBezTo>
                  <a:cubicBezTo>
                    <a:pt x="30" y="1"/>
                    <a:pt x="31" y="0"/>
                    <a:pt x="31" y="0"/>
                  </a:cubicBezTo>
                  <a:cubicBezTo>
                    <a:pt x="32" y="0"/>
                    <a:pt x="32" y="1"/>
                    <a:pt x="33" y="1"/>
                  </a:cubicBezTo>
                  <a:cubicBezTo>
                    <a:pt x="33" y="1"/>
                    <a:pt x="33" y="1"/>
                    <a:pt x="33" y="1"/>
                  </a:cubicBezTo>
                  <a:cubicBezTo>
                    <a:pt x="34" y="1"/>
                    <a:pt x="34" y="1"/>
                    <a:pt x="34" y="1"/>
                  </a:cubicBezTo>
                  <a:cubicBezTo>
                    <a:pt x="34" y="1"/>
                    <a:pt x="34" y="1"/>
                    <a:pt x="34" y="2"/>
                  </a:cubicBezTo>
                  <a:lnTo>
                    <a:pt x="34"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 name="Freeform 816">
              <a:extLst>
                <a:ext uri="{FF2B5EF4-FFF2-40B4-BE49-F238E27FC236}">
                  <a16:creationId xmlns:a16="http://schemas.microsoft.com/office/drawing/2014/main" id="{093F80C1-349C-4777-BDBE-CF39CE896C54}"/>
                </a:ext>
              </a:extLst>
            </p:cNvPr>
            <p:cNvSpPr>
              <a:spLocks/>
            </p:cNvSpPr>
            <p:nvPr userDrawn="1"/>
          </p:nvSpPr>
          <p:spPr bwMode="auto">
            <a:xfrm>
              <a:off x="7079" y="2448"/>
              <a:ext cx="20" cy="34"/>
            </a:xfrm>
            <a:custGeom>
              <a:avLst/>
              <a:gdLst>
                <a:gd name="T0" fmla="*/ 26 w 26"/>
                <a:gd name="T1" fmla="*/ 43 h 45"/>
                <a:gd name="T2" fmla="*/ 25 w 26"/>
                <a:gd name="T3" fmla="*/ 44 h 45"/>
                <a:gd name="T4" fmla="*/ 25 w 26"/>
                <a:gd name="T5" fmla="*/ 44 h 45"/>
                <a:gd name="T6" fmla="*/ 25 w 26"/>
                <a:gd name="T7" fmla="*/ 45 h 45"/>
                <a:gd name="T8" fmla="*/ 24 w 26"/>
                <a:gd name="T9" fmla="*/ 45 h 45"/>
                <a:gd name="T10" fmla="*/ 2 w 26"/>
                <a:gd name="T11" fmla="*/ 45 h 45"/>
                <a:gd name="T12" fmla="*/ 1 w 26"/>
                <a:gd name="T13" fmla="*/ 45 h 45"/>
                <a:gd name="T14" fmla="*/ 0 w 26"/>
                <a:gd name="T15" fmla="*/ 43 h 45"/>
                <a:gd name="T16" fmla="*/ 0 w 26"/>
                <a:gd name="T17" fmla="*/ 2 h 45"/>
                <a:gd name="T18" fmla="*/ 1 w 26"/>
                <a:gd name="T19" fmla="*/ 0 h 45"/>
                <a:gd name="T20" fmla="*/ 2 w 26"/>
                <a:gd name="T21" fmla="*/ 0 h 45"/>
                <a:gd name="T22" fmla="*/ 24 w 26"/>
                <a:gd name="T23" fmla="*/ 0 h 45"/>
                <a:gd name="T24" fmla="*/ 25 w 26"/>
                <a:gd name="T25" fmla="*/ 0 h 45"/>
                <a:gd name="T26" fmla="*/ 25 w 26"/>
                <a:gd name="T27" fmla="*/ 0 h 45"/>
                <a:gd name="T28" fmla="*/ 25 w 26"/>
                <a:gd name="T29" fmla="*/ 1 h 45"/>
                <a:gd name="T30" fmla="*/ 25 w 26"/>
                <a:gd name="T31" fmla="*/ 2 h 45"/>
                <a:gd name="T32" fmla="*/ 25 w 26"/>
                <a:gd name="T33" fmla="*/ 3 h 45"/>
                <a:gd name="T34" fmla="*/ 25 w 26"/>
                <a:gd name="T35" fmla="*/ 4 h 45"/>
                <a:gd name="T36" fmla="*/ 25 w 26"/>
                <a:gd name="T37" fmla="*/ 4 h 45"/>
                <a:gd name="T38" fmla="*/ 24 w 26"/>
                <a:gd name="T39" fmla="*/ 5 h 45"/>
                <a:gd name="T40" fmla="*/ 6 w 26"/>
                <a:gd name="T41" fmla="*/ 5 h 45"/>
                <a:gd name="T42" fmla="*/ 6 w 26"/>
                <a:gd name="T43" fmla="*/ 19 h 45"/>
                <a:gd name="T44" fmla="*/ 21 w 26"/>
                <a:gd name="T45" fmla="*/ 19 h 45"/>
                <a:gd name="T46" fmla="*/ 22 w 26"/>
                <a:gd name="T47" fmla="*/ 19 h 45"/>
                <a:gd name="T48" fmla="*/ 22 w 26"/>
                <a:gd name="T49" fmla="*/ 19 h 45"/>
                <a:gd name="T50" fmla="*/ 23 w 26"/>
                <a:gd name="T51" fmla="*/ 20 h 45"/>
                <a:gd name="T52" fmla="*/ 23 w 26"/>
                <a:gd name="T53" fmla="*/ 21 h 45"/>
                <a:gd name="T54" fmla="*/ 23 w 26"/>
                <a:gd name="T55" fmla="*/ 23 h 45"/>
                <a:gd name="T56" fmla="*/ 22 w 26"/>
                <a:gd name="T57" fmla="*/ 23 h 45"/>
                <a:gd name="T58" fmla="*/ 22 w 26"/>
                <a:gd name="T59" fmla="*/ 24 h 45"/>
                <a:gd name="T60" fmla="*/ 21 w 26"/>
                <a:gd name="T61" fmla="*/ 24 h 45"/>
                <a:gd name="T62" fmla="*/ 6 w 26"/>
                <a:gd name="T63" fmla="*/ 24 h 45"/>
                <a:gd name="T64" fmla="*/ 6 w 26"/>
                <a:gd name="T65" fmla="*/ 40 h 45"/>
                <a:gd name="T66" fmla="*/ 24 w 26"/>
                <a:gd name="T67" fmla="*/ 40 h 45"/>
                <a:gd name="T68" fmla="*/ 25 w 26"/>
                <a:gd name="T69" fmla="*/ 40 h 45"/>
                <a:gd name="T70" fmla="*/ 25 w 26"/>
                <a:gd name="T71" fmla="*/ 41 h 45"/>
                <a:gd name="T72" fmla="*/ 25 w 26"/>
                <a:gd name="T73" fmla="*/ 41 h 45"/>
                <a:gd name="T74" fmla="*/ 26 w 26"/>
                <a:gd name="T7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45">
                  <a:moveTo>
                    <a:pt x="26" y="43"/>
                  </a:moveTo>
                  <a:cubicBezTo>
                    <a:pt x="26" y="43"/>
                    <a:pt x="25" y="43"/>
                    <a:pt x="25" y="44"/>
                  </a:cubicBezTo>
                  <a:cubicBezTo>
                    <a:pt x="25" y="44"/>
                    <a:pt x="25" y="44"/>
                    <a:pt x="25" y="44"/>
                  </a:cubicBezTo>
                  <a:cubicBezTo>
                    <a:pt x="25" y="45"/>
                    <a:pt x="25" y="45"/>
                    <a:pt x="25" y="45"/>
                  </a:cubicBezTo>
                  <a:cubicBezTo>
                    <a:pt x="25" y="45"/>
                    <a:pt x="24" y="45"/>
                    <a:pt x="24" y="45"/>
                  </a:cubicBezTo>
                  <a:cubicBezTo>
                    <a:pt x="2" y="45"/>
                    <a:pt x="2" y="45"/>
                    <a:pt x="2" y="45"/>
                  </a:cubicBezTo>
                  <a:cubicBezTo>
                    <a:pt x="2" y="45"/>
                    <a:pt x="1" y="45"/>
                    <a:pt x="1" y="45"/>
                  </a:cubicBezTo>
                  <a:cubicBezTo>
                    <a:pt x="0" y="44"/>
                    <a:pt x="0" y="44"/>
                    <a:pt x="0" y="43"/>
                  </a:cubicBezTo>
                  <a:cubicBezTo>
                    <a:pt x="0" y="2"/>
                    <a:pt x="0" y="2"/>
                    <a:pt x="0" y="2"/>
                  </a:cubicBezTo>
                  <a:cubicBezTo>
                    <a:pt x="0" y="1"/>
                    <a:pt x="0" y="0"/>
                    <a:pt x="1" y="0"/>
                  </a:cubicBezTo>
                  <a:cubicBezTo>
                    <a:pt x="1" y="0"/>
                    <a:pt x="2" y="0"/>
                    <a:pt x="2" y="0"/>
                  </a:cubicBezTo>
                  <a:cubicBezTo>
                    <a:pt x="24" y="0"/>
                    <a:pt x="24" y="0"/>
                    <a:pt x="24" y="0"/>
                  </a:cubicBezTo>
                  <a:cubicBezTo>
                    <a:pt x="24" y="0"/>
                    <a:pt x="24" y="0"/>
                    <a:pt x="25" y="0"/>
                  </a:cubicBezTo>
                  <a:cubicBezTo>
                    <a:pt x="25" y="0"/>
                    <a:pt x="25" y="0"/>
                    <a:pt x="25" y="0"/>
                  </a:cubicBezTo>
                  <a:cubicBezTo>
                    <a:pt x="25" y="0"/>
                    <a:pt x="25" y="1"/>
                    <a:pt x="25" y="1"/>
                  </a:cubicBezTo>
                  <a:cubicBezTo>
                    <a:pt x="25" y="1"/>
                    <a:pt x="25" y="2"/>
                    <a:pt x="25" y="2"/>
                  </a:cubicBezTo>
                  <a:cubicBezTo>
                    <a:pt x="25" y="3"/>
                    <a:pt x="25" y="3"/>
                    <a:pt x="25" y="3"/>
                  </a:cubicBezTo>
                  <a:cubicBezTo>
                    <a:pt x="25" y="4"/>
                    <a:pt x="25" y="4"/>
                    <a:pt x="25" y="4"/>
                  </a:cubicBezTo>
                  <a:cubicBezTo>
                    <a:pt x="25" y="4"/>
                    <a:pt x="25" y="4"/>
                    <a:pt x="25" y="4"/>
                  </a:cubicBezTo>
                  <a:cubicBezTo>
                    <a:pt x="24" y="5"/>
                    <a:pt x="24" y="5"/>
                    <a:pt x="24" y="5"/>
                  </a:cubicBezTo>
                  <a:cubicBezTo>
                    <a:pt x="6" y="5"/>
                    <a:pt x="6" y="5"/>
                    <a:pt x="6" y="5"/>
                  </a:cubicBezTo>
                  <a:cubicBezTo>
                    <a:pt x="6" y="19"/>
                    <a:pt x="6" y="19"/>
                    <a:pt x="6" y="19"/>
                  </a:cubicBezTo>
                  <a:cubicBezTo>
                    <a:pt x="21" y="19"/>
                    <a:pt x="21" y="19"/>
                    <a:pt x="21" y="19"/>
                  </a:cubicBezTo>
                  <a:cubicBezTo>
                    <a:pt x="22" y="19"/>
                    <a:pt x="22" y="19"/>
                    <a:pt x="22" y="19"/>
                  </a:cubicBezTo>
                  <a:cubicBezTo>
                    <a:pt x="22" y="19"/>
                    <a:pt x="22" y="19"/>
                    <a:pt x="22" y="19"/>
                  </a:cubicBezTo>
                  <a:cubicBezTo>
                    <a:pt x="22" y="20"/>
                    <a:pt x="23" y="20"/>
                    <a:pt x="23" y="20"/>
                  </a:cubicBezTo>
                  <a:cubicBezTo>
                    <a:pt x="23" y="21"/>
                    <a:pt x="23" y="21"/>
                    <a:pt x="23" y="21"/>
                  </a:cubicBezTo>
                  <a:cubicBezTo>
                    <a:pt x="23" y="22"/>
                    <a:pt x="23" y="22"/>
                    <a:pt x="23" y="23"/>
                  </a:cubicBezTo>
                  <a:cubicBezTo>
                    <a:pt x="23" y="23"/>
                    <a:pt x="22" y="23"/>
                    <a:pt x="22" y="23"/>
                  </a:cubicBezTo>
                  <a:cubicBezTo>
                    <a:pt x="22" y="23"/>
                    <a:pt x="22" y="24"/>
                    <a:pt x="22" y="24"/>
                  </a:cubicBezTo>
                  <a:cubicBezTo>
                    <a:pt x="22" y="24"/>
                    <a:pt x="22" y="24"/>
                    <a:pt x="21" y="24"/>
                  </a:cubicBezTo>
                  <a:cubicBezTo>
                    <a:pt x="6" y="24"/>
                    <a:pt x="6" y="24"/>
                    <a:pt x="6" y="24"/>
                  </a:cubicBezTo>
                  <a:cubicBezTo>
                    <a:pt x="6" y="40"/>
                    <a:pt x="6" y="40"/>
                    <a:pt x="6" y="40"/>
                  </a:cubicBezTo>
                  <a:cubicBezTo>
                    <a:pt x="24" y="40"/>
                    <a:pt x="24" y="40"/>
                    <a:pt x="24" y="40"/>
                  </a:cubicBezTo>
                  <a:cubicBezTo>
                    <a:pt x="24" y="40"/>
                    <a:pt x="25" y="40"/>
                    <a:pt x="25" y="40"/>
                  </a:cubicBezTo>
                  <a:cubicBezTo>
                    <a:pt x="25" y="40"/>
                    <a:pt x="25" y="40"/>
                    <a:pt x="25" y="41"/>
                  </a:cubicBezTo>
                  <a:cubicBezTo>
                    <a:pt x="25" y="41"/>
                    <a:pt x="25" y="41"/>
                    <a:pt x="25" y="41"/>
                  </a:cubicBezTo>
                  <a:cubicBezTo>
                    <a:pt x="25" y="42"/>
                    <a:pt x="26" y="42"/>
                    <a:pt x="26"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 name="Freeform 817">
              <a:extLst>
                <a:ext uri="{FF2B5EF4-FFF2-40B4-BE49-F238E27FC236}">
                  <a16:creationId xmlns:a16="http://schemas.microsoft.com/office/drawing/2014/main" id="{C9532DA8-32BD-46DA-9216-921FA35B8C87}"/>
                </a:ext>
              </a:extLst>
            </p:cNvPr>
            <p:cNvSpPr>
              <a:spLocks/>
            </p:cNvSpPr>
            <p:nvPr userDrawn="1"/>
          </p:nvSpPr>
          <p:spPr bwMode="auto">
            <a:xfrm>
              <a:off x="6680" y="2697"/>
              <a:ext cx="38" cy="35"/>
            </a:xfrm>
            <a:custGeom>
              <a:avLst/>
              <a:gdLst>
                <a:gd name="T0" fmla="*/ 50 w 50"/>
                <a:gd name="T1" fmla="*/ 45 h 46"/>
                <a:gd name="T2" fmla="*/ 49 w 50"/>
                <a:gd name="T3" fmla="*/ 45 h 46"/>
                <a:gd name="T4" fmla="*/ 49 w 50"/>
                <a:gd name="T5" fmla="*/ 45 h 46"/>
                <a:gd name="T6" fmla="*/ 48 w 50"/>
                <a:gd name="T7" fmla="*/ 46 h 46"/>
                <a:gd name="T8" fmla="*/ 47 w 50"/>
                <a:gd name="T9" fmla="*/ 46 h 46"/>
                <a:gd name="T10" fmla="*/ 45 w 50"/>
                <a:gd name="T11" fmla="*/ 46 h 46"/>
                <a:gd name="T12" fmla="*/ 44 w 50"/>
                <a:gd name="T13" fmla="*/ 45 h 46"/>
                <a:gd name="T14" fmla="*/ 44 w 50"/>
                <a:gd name="T15" fmla="*/ 45 h 46"/>
                <a:gd name="T16" fmla="*/ 44 w 50"/>
                <a:gd name="T17" fmla="*/ 45 h 46"/>
                <a:gd name="T18" fmla="*/ 44 w 50"/>
                <a:gd name="T19" fmla="*/ 5 h 46"/>
                <a:gd name="T20" fmla="*/ 44 w 50"/>
                <a:gd name="T21" fmla="*/ 5 h 46"/>
                <a:gd name="T22" fmla="*/ 27 w 50"/>
                <a:gd name="T23" fmla="*/ 45 h 46"/>
                <a:gd name="T24" fmla="*/ 27 w 50"/>
                <a:gd name="T25" fmla="*/ 45 h 46"/>
                <a:gd name="T26" fmla="*/ 27 w 50"/>
                <a:gd name="T27" fmla="*/ 46 h 46"/>
                <a:gd name="T28" fmla="*/ 26 w 50"/>
                <a:gd name="T29" fmla="*/ 46 h 46"/>
                <a:gd name="T30" fmla="*/ 25 w 50"/>
                <a:gd name="T31" fmla="*/ 46 h 46"/>
                <a:gd name="T32" fmla="*/ 23 w 50"/>
                <a:gd name="T33" fmla="*/ 46 h 46"/>
                <a:gd name="T34" fmla="*/ 22 w 50"/>
                <a:gd name="T35" fmla="*/ 46 h 46"/>
                <a:gd name="T36" fmla="*/ 22 w 50"/>
                <a:gd name="T37" fmla="*/ 45 h 46"/>
                <a:gd name="T38" fmla="*/ 22 w 50"/>
                <a:gd name="T39" fmla="*/ 45 h 46"/>
                <a:gd name="T40" fmla="*/ 6 w 50"/>
                <a:gd name="T41" fmla="*/ 5 h 46"/>
                <a:gd name="T42" fmla="*/ 6 w 50"/>
                <a:gd name="T43" fmla="*/ 5 h 46"/>
                <a:gd name="T44" fmla="*/ 6 w 50"/>
                <a:gd name="T45" fmla="*/ 45 h 46"/>
                <a:gd name="T46" fmla="*/ 6 w 50"/>
                <a:gd name="T47" fmla="*/ 45 h 46"/>
                <a:gd name="T48" fmla="*/ 6 w 50"/>
                <a:gd name="T49" fmla="*/ 45 h 46"/>
                <a:gd name="T50" fmla="*/ 5 w 50"/>
                <a:gd name="T51" fmla="*/ 46 h 46"/>
                <a:gd name="T52" fmla="*/ 3 w 50"/>
                <a:gd name="T53" fmla="*/ 46 h 46"/>
                <a:gd name="T54" fmla="*/ 2 w 50"/>
                <a:gd name="T55" fmla="*/ 46 h 46"/>
                <a:gd name="T56" fmla="*/ 1 w 50"/>
                <a:gd name="T57" fmla="*/ 45 h 46"/>
                <a:gd name="T58" fmla="*/ 0 w 50"/>
                <a:gd name="T59" fmla="*/ 45 h 46"/>
                <a:gd name="T60" fmla="*/ 0 w 50"/>
                <a:gd name="T61" fmla="*/ 45 h 46"/>
                <a:gd name="T62" fmla="*/ 0 w 50"/>
                <a:gd name="T63" fmla="*/ 3 h 46"/>
                <a:gd name="T64" fmla="*/ 1 w 50"/>
                <a:gd name="T65" fmla="*/ 1 h 46"/>
                <a:gd name="T66" fmla="*/ 3 w 50"/>
                <a:gd name="T67" fmla="*/ 0 h 46"/>
                <a:gd name="T68" fmla="*/ 6 w 50"/>
                <a:gd name="T69" fmla="*/ 0 h 46"/>
                <a:gd name="T70" fmla="*/ 8 w 50"/>
                <a:gd name="T71" fmla="*/ 0 h 46"/>
                <a:gd name="T72" fmla="*/ 10 w 50"/>
                <a:gd name="T73" fmla="*/ 1 h 46"/>
                <a:gd name="T74" fmla="*/ 11 w 50"/>
                <a:gd name="T75" fmla="*/ 2 h 46"/>
                <a:gd name="T76" fmla="*/ 12 w 50"/>
                <a:gd name="T77" fmla="*/ 4 h 46"/>
                <a:gd name="T78" fmla="*/ 25 w 50"/>
                <a:gd name="T79" fmla="*/ 37 h 46"/>
                <a:gd name="T80" fmla="*/ 25 w 50"/>
                <a:gd name="T81" fmla="*/ 37 h 46"/>
                <a:gd name="T82" fmla="*/ 38 w 50"/>
                <a:gd name="T83" fmla="*/ 4 h 46"/>
                <a:gd name="T84" fmla="*/ 39 w 50"/>
                <a:gd name="T85" fmla="*/ 2 h 46"/>
                <a:gd name="T86" fmla="*/ 40 w 50"/>
                <a:gd name="T87" fmla="*/ 1 h 46"/>
                <a:gd name="T88" fmla="*/ 42 w 50"/>
                <a:gd name="T89" fmla="*/ 0 h 46"/>
                <a:gd name="T90" fmla="*/ 43 w 50"/>
                <a:gd name="T91" fmla="*/ 0 h 46"/>
                <a:gd name="T92" fmla="*/ 47 w 50"/>
                <a:gd name="T93" fmla="*/ 0 h 46"/>
                <a:gd name="T94" fmla="*/ 48 w 50"/>
                <a:gd name="T95" fmla="*/ 0 h 46"/>
                <a:gd name="T96" fmla="*/ 49 w 50"/>
                <a:gd name="T97" fmla="*/ 1 h 46"/>
                <a:gd name="T98" fmla="*/ 49 w 50"/>
                <a:gd name="T99" fmla="*/ 2 h 46"/>
                <a:gd name="T100" fmla="*/ 50 w 50"/>
                <a:gd name="T101" fmla="*/ 3 h 46"/>
                <a:gd name="T102" fmla="*/ 50 w 50"/>
                <a:gd name="T10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 h="46">
                  <a:moveTo>
                    <a:pt x="50" y="45"/>
                  </a:moveTo>
                  <a:cubicBezTo>
                    <a:pt x="50" y="45"/>
                    <a:pt x="50" y="45"/>
                    <a:pt x="49" y="45"/>
                  </a:cubicBezTo>
                  <a:cubicBezTo>
                    <a:pt x="49" y="45"/>
                    <a:pt x="49" y="45"/>
                    <a:pt x="49" y="45"/>
                  </a:cubicBezTo>
                  <a:cubicBezTo>
                    <a:pt x="49" y="46"/>
                    <a:pt x="48" y="46"/>
                    <a:pt x="48" y="46"/>
                  </a:cubicBezTo>
                  <a:cubicBezTo>
                    <a:pt x="48" y="46"/>
                    <a:pt x="47" y="46"/>
                    <a:pt x="47" y="46"/>
                  </a:cubicBezTo>
                  <a:cubicBezTo>
                    <a:pt x="46" y="46"/>
                    <a:pt x="46" y="46"/>
                    <a:pt x="45" y="46"/>
                  </a:cubicBezTo>
                  <a:cubicBezTo>
                    <a:pt x="45" y="46"/>
                    <a:pt x="44" y="46"/>
                    <a:pt x="44" y="45"/>
                  </a:cubicBezTo>
                  <a:cubicBezTo>
                    <a:pt x="44" y="45"/>
                    <a:pt x="44" y="45"/>
                    <a:pt x="44" y="45"/>
                  </a:cubicBezTo>
                  <a:cubicBezTo>
                    <a:pt x="44" y="45"/>
                    <a:pt x="44" y="45"/>
                    <a:pt x="44" y="45"/>
                  </a:cubicBezTo>
                  <a:cubicBezTo>
                    <a:pt x="44" y="5"/>
                    <a:pt x="44" y="5"/>
                    <a:pt x="44" y="5"/>
                  </a:cubicBezTo>
                  <a:cubicBezTo>
                    <a:pt x="44" y="5"/>
                    <a:pt x="44" y="5"/>
                    <a:pt x="44" y="5"/>
                  </a:cubicBezTo>
                  <a:cubicBezTo>
                    <a:pt x="27" y="45"/>
                    <a:pt x="27" y="45"/>
                    <a:pt x="27" y="45"/>
                  </a:cubicBezTo>
                  <a:cubicBezTo>
                    <a:pt x="27" y="45"/>
                    <a:pt x="27" y="45"/>
                    <a:pt x="27" y="45"/>
                  </a:cubicBezTo>
                  <a:cubicBezTo>
                    <a:pt x="27" y="45"/>
                    <a:pt x="27" y="45"/>
                    <a:pt x="27" y="46"/>
                  </a:cubicBezTo>
                  <a:cubicBezTo>
                    <a:pt x="26" y="46"/>
                    <a:pt x="26" y="46"/>
                    <a:pt x="26" y="46"/>
                  </a:cubicBezTo>
                  <a:cubicBezTo>
                    <a:pt x="25" y="46"/>
                    <a:pt x="25" y="46"/>
                    <a:pt x="25" y="46"/>
                  </a:cubicBezTo>
                  <a:cubicBezTo>
                    <a:pt x="24" y="46"/>
                    <a:pt x="24" y="46"/>
                    <a:pt x="23" y="46"/>
                  </a:cubicBezTo>
                  <a:cubicBezTo>
                    <a:pt x="23" y="46"/>
                    <a:pt x="23" y="46"/>
                    <a:pt x="22" y="46"/>
                  </a:cubicBezTo>
                  <a:cubicBezTo>
                    <a:pt x="22" y="45"/>
                    <a:pt x="22" y="45"/>
                    <a:pt x="22" y="45"/>
                  </a:cubicBezTo>
                  <a:cubicBezTo>
                    <a:pt x="22" y="45"/>
                    <a:pt x="22" y="45"/>
                    <a:pt x="22" y="45"/>
                  </a:cubicBezTo>
                  <a:cubicBezTo>
                    <a:pt x="6" y="5"/>
                    <a:pt x="6" y="5"/>
                    <a:pt x="6" y="5"/>
                  </a:cubicBezTo>
                  <a:cubicBezTo>
                    <a:pt x="6" y="5"/>
                    <a:pt x="6" y="5"/>
                    <a:pt x="6" y="5"/>
                  </a:cubicBezTo>
                  <a:cubicBezTo>
                    <a:pt x="6" y="45"/>
                    <a:pt x="6" y="45"/>
                    <a:pt x="6" y="45"/>
                  </a:cubicBezTo>
                  <a:cubicBezTo>
                    <a:pt x="6" y="45"/>
                    <a:pt x="6" y="45"/>
                    <a:pt x="6" y="45"/>
                  </a:cubicBezTo>
                  <a:cubicBezTo>
                    <a:pt x="6" y="45"/>
                    <a:pt x="6" y="45"/>
                    <a:pt x="6" y="45"/>
                  </a:cubicBezTo>
                  <a:cubicBezTo>
                    <a:pt x="5" y="46"/>
                    <a:pt x="5" y="46"/>
                    <a:pt x="5" y="46"/>
                  </a:cubicBezTo>
                  <a:cubicBezTo>
                    <a:pt x="4" y="46"/>
                    <a:pt x="4" y="46"/>
                    <a:pt x="3" y="46"/>
                  </a:cubicBezTo>
                  <a:cubicBezTo>
                    <a:pt x="3" y="46"/>
                    <a:pt x="2" y="46"/>
                    <a:pt x="2" y="46"/>
                  </a:cubicBezTo>
                  <a:cubicBezTo>
                    <a:pt x="1" y="46"/>
                    <a:pt x="1" y="46"/>
                    <a:pt x="1" y="45"/>
                  </a:cubicBezTo>
                  <a:cubicBezTo>
                    <a:pt x="1" y="45"/>
                    <a:pt x="0" y="45"/>
                    <a:pt x="0" y="45"/>
                  </a:cubicBezTo>
                  <a:cubicBezTo>
                    <a:pt x="0" y="45"/>
                    <a:pt x="0" y="45"/>
                    <a:pt x="0" y="45"/>
                  </a:cubicBezTo>
                  <a:cubicBezTo>
                    <a:pt x="0" y="3"/>
                    <a:pt x="0" y="3"/>
                    <a:pt x="0" y="3"/>
                  </a:cubicBezTo>
                  <a:cubicBezTo>
                    <a:pt x="0" y="2"/>
                    <a:pt x="0" y="1"/>
                    <a:pt x="1" y="1"/>
                  </a:cubicBezTo>
                  <a:cubicBezTo>
                    <a:pt x="1" y="0"/>
                    <a:pt x="2" y="0"/>
                    <a:pt x="3" y="0"/>
                  </a:cubicBezTo>
                  <a:cubicBezTo>
                    <a:pt x="6" y="0"/>
                    <a:pt x="6" y="0"/>
                    <a:pt x="6" y="0"/>
                  </a:cubicBezTo>
                  <a:cubicBezTo>
                    <a:pt x="7" y="0"/>
                    <a:pt x="8" y="0"/>
                    <a:pt x="8" y="0"/>
                  </a:cubicBezTo>
                  <a:cubicBezTo>
                    <a:pt x="9" y="0"/>
                    <a:pt x="9" y="1"/>
                    <a:pt x="10" y="1"/>
                  </a:cubicBezTo>
                  <a:cubicBezTo>
                    <a:pt x="10" y="1"/>
                    <a:pt x="11" y="2"/>
                    <a:pt x="11" y="2"/>
                  </a:cubicBezTo>
                  <a:cubicBezTo>
                    <a:pt x="11" y="3"/>
                    <a:pt x="12" y="3"/>
                    <a:pt x="12" y="4"/>
                  </a:cubicBezTo>
                  <a:cubicBezTo>
                    <a:pt x="25" y="37"/>
                    <a:pt x="25" y="37"/>
                    <a:pt x="25" y="37"/>
                  </a:cubicBezTo>
                  <a:cubicBezTo>
                    <a:pt x="25" y="37"/>
                    <a:pt x="25" y="37"/>
                    <a:pt x="25" y="37"/>
                  </a:cubicBezTo>
                  <a:cubicBezTo>
                    <a:pt x="38" y="4"/>
                    <a:pt x="38" y="4"/>
                    <a:pt x="38" y="4"/>
                  </a:cubicBezTo>
                  <a:cubicBezTo>
                    <a:pt x="39" y="3"/>
                    <a:pt x="39" y="3"/>
                    <a:pt x="39" y="2"/>
                  </a:cubicBezTo>
                  <a:cubicBezTo>
                    <a:pt x="40" y="2"/>
                    <a:pt x="40" y="1"/>
                    <a:pt x="40" y="1"/>
                  </a:cubicBezTo>
                  <a:cubicBezTo>
                    <a:pt x="41" y="1"/>
                    <a:pt x="41" y="0"/>
                    <a:pt x="42" y="0"/>
                  </a:cubicBezTo>
                  <a:cubicBezTo>
                    <a:pt x="42" y="0"/>
                    <a:pt x="43" y="0"/>
                    <a:pt x="43" y="0"/>
                  </a:cubicBezTo>
                  <a:cubicBezTo>
                    <a:pt x="47" y="0"/>
                    <a:pt x="47" y="0"/>
                    <a:pt x="47" y="0"/>
                  </a:cubicBezTo>
                  <a:cubicBezTo>
                    <a:pt x="47" y="0"/>
                    <a:pt x="48" y="0"/>
                    <a:pt x="48" y="0"/>
                  </a:cubicBezTo>
                  <a:cubicBezTo>
                    <a:pt x="48" y="0"/>
                    <a:pt x="49" y="1"/>
                    <a:pt x="49" y="1"/>
                  </a:cubicBezTo>
                  <a:cubicBezTo>
                    <a:pt x="49" y="1"/>
                    <a:pt x="49" y="1"/>
                    <a:pt x="49" y="2"/>
                  </a:cubicBezTo>
                  <a:cubicBezTo>
                    <a:pt x="50" y="2"/>
                    <a:pt x="50" y="2"/>
                    <a:pt x="50" y="3"/>
                  </a:cubicBezTo>
                  <a:lnTo>
                    <a:pt x="50"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 name="Freeform 818">
              <a:extLst>
                <a:ext uri="{FF2B5EF4-FFF2-40B4-BE49-F238E27FC236}">
                  <a16:creationId xmlns:a16="http://schemas.microsoft.com/office/drawing/2014/main" id="{43D2285A-0591-46E9-B873-1963E41C2054}"/>
                </a:ext>
              </a:extLst>
            </p:cNvPr>
            <p:cNvSpPr>
              <a:spLocks noEditPoints="1"/>
            </p:cNvSpPr>
            <p:nvPr userDrawn="1"/>
          </p:nvSpPr>
          <p:spPr bwMode="auto">
            <a:xfrm>
              <a:off x="6725" y="2696"/>
              <a:ext cx="31" cy="36"/>
            </a:xfrm>
            <a:custGeom>
              <a:avLst/>
              <a:gdLst>
                <a:gd name="T0" fmla="*/ 41 w 41"/>
                <a:gd name="T1" fmla="*/ 23 h 47"/>
                <a:gd name="T2" fmla="*/ 40 w 41"/>
                <a:gd name="T3" fmla="*/ 33 h 47"/>
                <a:gd name="T4" fmla="*/ 36 w 41"/>
                <a:gd name="T5" fmla="*/ 41 h 47"/>
                <a:gd name="T6" fmla="*/ 29 w 41"/>
                <a:gd name="T7" fmla="*/ 46 h 47"/>
                <a:gd name="T8" fmla="*/ 20 w 41"/>
                <a:gd name="T9" fmla="*/ 47 h 47"/>
                <a:gd name="T10" fmla="*/ 11 w 41"/>
                <a:gd name="T11" fmla="*/ 46 h 47"/>
                <a:gd name="T12" fmla="*/ 5 w 41"/>
                <a:gd name="T13" fmla="*/ 41 h 47"/>
                <a:gd name="T14" fmla="*/ 1 w 41"/>
                <a:gd name="T15" fmla="*/ 34 h 47"/>
                <a:gd name="T16" fmla="*/ 0 w 41"/>
                <a:gd name="T17" fmla="*/ 24 h 47"/>
                <a:gd name="T18" fmla="*/ 1 w 41"/>
                <a:gd name="T19" fmla="*/ 14 h 47"/>
                <a:gd name="T20" fmla="*/ 5 w 41"/>
                <a:gd name="T21" fmla="*/ 7 h 47"/>
                <a:gd name="T22" fmla="*/ 12 w 41"/>
                <a:gd name="T23" fmla="*/ 2 h 47"/>
                <a:gd name="T24" fmla="*/ 21 w 41"/>
                <a:gd name="T25" fmla="*/ 0 h 47"/>
                <a:gd name="T26" fmla="*/ 30 w 41"/>
                <a:gd name="T27" fmla="*/ 2 h 47"/>
                <a:gd name="T28" fmla="*/ 36 w 41"/>
                <a:gd name="T29" fmla="*/ 6 h 47"/>
                <a:gd name="T30" fmla="*/ 40 w 41"/>
                <a:gd name="T31" fmla="*/ 14 h 47"/>
                <a:gd name="T32" fmla="*/ 41 w 41"/>
                <a:gd name="T33" fmla="*/ 23 h 47"/>
                <a:gd name="T34" fmla="*/ 34 w 41"/>
                <a:gd name="T35" fmla="*/ 24 h 47"/>
                <a:gd name="T36" fmla="*/ 34 w 41"/>
                <a:gd name="T37" fmla="*/ 17 h 47"/>
                <a:gd name="T38" fmla="*/ 31 w 41"/>
                <a:gd name="T39" fmla="*/ 11 h 47"/>
                <a:gd name="T40" fmla="*/ 27 w 41"/>
                <a:gd name="T41" fmla="*/ 7 h 47"/>
                <a:gd name="T42" fmla="*/ 21 w 41"/>
                <a:gd name="T43" fmla="*/ 6 h 47"/>
                <a:gd name="T44" fmla="*/ 14 w 41"/>
                <a:gd name="T45" fmla="*/ 7 h 47"/>
                <a:gd name="T46" fmla="*/ 10 w 41"/>
                <a:gd name="T47" fmla="*/ 11 h 47"/>
                <a:gd name="T48" fmla="*/ 7 w 41"/>
                <a:gd name="T49" fmla="*/ 17 h 47"/>
                <a:gd name="T50" fmla="*/ 7 w 41"/>
                <a:gd name="T51" fmla="*/ 24 h 47"/>
                <a:gd name="T52" fmla="*/ 7 w 41"/>
                <a:gd name="T53" fmla="*/ 31 h 47"/>
                <a:gd name="T54" fmla="*/ 9 w 41"/>
                <a:gd name="T55" fmla="*/ 37 h 47"/>
                <a:gd name="T56" fmla="*/ 14 w 41"/>
                <a:gd name="T57" fmla="*/ 41 h 47"/>
                <a:gd name="T58" fmla="*/ 20 w 41"/>
                <a:gd name="T59" fmla="*/ 42 h 47"/>
                <a:gd name="T60" fmla="*/ 27 w 41"/>
                <a:gd name="T61" fmla="*/ 41 h 47"/>
                <a:gd name="T62" fmla="*/ 31 w 41"/>
                <a:gd name="T63" fmla="*/ 37 h 47"/>
                <a:gd name="T64" fmla="*/ 34 w 41"/>
                <a:gd name="T65" fmla="*/ 31 h 47"/>
                <a:gd name="T66" fmla="*/ 34 w 41"/>
                <a:gd name="T6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0" y="30"/>
                    <a:pt x="40" y="33"/>
                  </a:cubicBezTo>
                  <a:cubicBezTo>
                    <a:pt x="39" y="36"/>
                    <a:pt x="37" y="39"/>
                    <a:pt x="36" y="41"/>
                  </a:cubicBezTo>
                  <a:cubicBezTo>
                    <a:pt x="34" y="43"/>
                    <a:pt x="32" y="44"/>
                    <a:pt x="29" y="46"/>
                  </a:cubicBezTo>
                  <a:cubicBezTo>
                    <a:pt x="27" y="47"/>
                    <a:pt x="24" y="47"/>
                    <a:pt x="20" y="47"/>
                  </a:cubicBezTo>
                  <a:cubicBezTo>
                    <a:pt x="17" y="47"/>
                    <a:pt x="14" y="47"/>
                    <a:pt x="11" y="46"/>
                  </a:cubicBezTo>
                  <a:cubicBezTo>
                    <a:pt x="9" y="45"/>
                    <a:pt x="7" y="43"/>
                    <a:pt x="5" y="41"/>
                  </a:cubicBezTo>
                  <a:cubicBezTo>
                    <a:pt x="3" y="39"/>
                    <a:pt x="2" y="37"/>
                    <a:pt x="1" y="34"/>
                  </a:cubicBezTo>
                  <a:cubicBezTo>
                    <a:pt x="1" y="31"/>
                    <a:pt x="0" y="28"/>
                    <a:pt x="0" y="24"/>
                  </a:cubicBezTo>
                  <a:cubicBezTo>
                    <a:pt x="0" y="20"/>
                    <a:pt x="1" y="17"/>
                    <a:pt x="1" y="14"/>
                  </a:cubicBezTo>
                  <a:cubicBezTo>
                    <a:pt x="2" y="11"/>
                    <a:pt x="4" y="9"/>
                    <a:pt x="5" y="7"/>
                  </a:cubicBezTo>
                  <a:cubicBezTo>
                    <a:pt x="7" y="5"/>
                    <a:pt x="9" y="3"/>
                    <a:pt x="12" y="2"/>
                  </a:cubicBezTo>
                  <a:cubicBezTo>
                    <a:pt x="14" y="1"/>
                    <a:pt x="17" y="0"/>
                    <a:pt x="21" y="0"/>
                  </a:cubicBezTo>
                  <a:cubicBezTo>
                    <a:pt x="24" y="0"/>
                    <a:pt x="27" y="1"/>
                    <a:pt x="30" y="2"/>
                  </a:cubicBezTo>
                  <a:cubicBezTo>
                    <a:pt x="32" y="3"/>
                    <a:pt x="34" y="4"/>
                    <a:pt x="36" y="6"/>
                  </a:cubicBezTo>
                  <a:cubicBezTo>
                    <a:pt x="38" y="8"/>
                    <a:pt x="39" y="11"/>
                    <a:pt x="40" y="14"/>
                  </a:cubicBezTo>
                  <a:cubicBezTo>
                    <a:pt x="40" y="16"/>
                    <a:pt x="41" y="20"/>
                    <a:pt x="41" y="23"/>
                  </a:cubicBezTo>
                  <a:close/>
                  <a:moveTo>
                    <a:pt x="34" y="24"/>
                  </a:moveTo>
                  <a:cubicBezTo>
                    <a:pt x="34" y="21"/>
                    <a:pt x="34" y="19"/>
                    <a:pt x="34" y="17"/>
                  </a:cubicBezTo>
                  <a:cubicBezTo>
                    <a:pt x="33" y="14"/>
                    <a:pt x="33" y="12"/>
                    <a:pt x="31" y="11"/>
                  </a:cubicBezTo>
                  <a:cubicBezTo>
                    <a:pt x="30" y="9"/>
                    <a:pt x="29" y="8"/>
                    <a:pt x="27" y="7"/>
                  </a:cubicBezTo>
                  <a:cubicBezTo>
                    <a:pt x="25" y="6"/>
                    <a:pt x="23" y="6"/>
                    <a:pt x="21" y="6"/>
                  </a:cubicBezTo>
                  <a:cubicBezTo>
                    <a:pt x="18" y="6"/>
                    <a:pt x="16" y="6"/>
                    <a:pt x="14" y="7"/>
                  </a:cubicBezTo>
                  <a:cubicBezTo>
                    <a:pt x="12" y="8"/>
                    <a:pt x="11" y="9"/>
                    <a:pt x="10" y="11"/>
                  </a:cubicBezTo>
                  <a:cubicBezTo>
                    <a:pt x="9" y="13"/>
                    <a:pt x="8" y="15"/>
                    <a:pt x="7" y="17"/>
                  </a:cubicBezTo>
                  <a:cubicBezTo>
                    <a:pt x="7" y="19"/>
                    <a:pt x="7" y="21"/>
                    <a:pt x="7" y="24"/>
                  </a:cubicBezTo>
                  <a:cubicBezTo>
                    <a:pt x="7" y="26"/>
                    <a:pt x="7" y="29"/>
                    <a:pt x="7" y="31"/>
                  </a:cubicBezTo>
                  <a:cubicBezTo>
                    <a:pt x="8" y="33"/>
                    <a:pt x="8" y="35"/>
                    <a:pt x="9" y="37"/>
                  </a:cubicBezTo>
                  <a:cubicBezTo>
                    <a:pt x="11" y="38"/>
                    <a:pt x="12" y="40"/>
                    <a:pt x="14" y="41"/>
                  </a:cubicBezTo>
                  <a:cubicBezTo>
                    <a:pt x="15" y="42"/>
                    <a:pt x="18" y="42"/>
                    <a:pt x="20" y="42"/>
                  </a:cubicBezTo>
                  <a:cubicBezTo>
                    <a:pt x="23" y="42"/>
                    <a:pt x="25" y="42"/>
                    <a:pt x="27" y="41"/>
                  </a:cubicBezTo>
                  <a:cubicBezTo>
                    <a:pt x="29" y="40"/>
                    <a:pt x="30" y="38"/>
                    <a:pt x="31" y="37"/>
                  </a:cubicBezTo>
                  <a:cubicBezTo>
                    <a:pt x="32" y="35"/>
                    <a:pt x="33" y="33"/>
                    <a:pt x="34" y="31"/>
                  </a:cubicBezTo>
                  <a:cubicBezTo>
                    <a:pt x="34" y="29"/>
                    <a:pt x="34" y="26"/>
                    <a:pt x="34" y="2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 name="Freeform 819">
              <a:extLst>
                <a:ext uri="{FF2B5EF4-FFF2-40B4-BE49-F238E27FC236}">
                  <a16:creationId xmlns:a16="http://schemas.microsoft.com/office/drawing/2014/main" id="{A6A2A705-FDCE-4581-A60F-5FBF9ED0BEDB}"/>
                </a:ext>
              </a:extLst>
            </p:cNvPr>
            <p:cNvSpPr>
              <a:spLocks/>
            </p:cNvSpPr>
            <p:nvPr userDrawn="1"/>
          </p:nvSpPr>
          <p:spPr bwMode="auto">
            <a:xfrm>
              <a:off x="6762" y="2697"/>
              <a:ext cx="18" cy="35"/>
            </a:xfrm>
            <a:custGeom>
              <a:avLst/>
              <a:gdLst>
                <a:gd name="T0" fmla="*/ 24 w 24"/>
                <a:gd name="T1" fmla="*/ 43 h 46"/>
                <a:gd name="T2" fmla="*/ 24 w 24"/>
                <a:gd name="T3" fmla="*/ 44 h 46"/>
                <a:gd name="T4" fmla="*/ 24 w 24"/>
                <a:gd name="T5" fmla="*/ 45 h 46"/>
                <a:gd name="T6" fmla="*/ 23 w 24"/>
                <a:gd name="T7" fmla="*/ 45 h 46"/>
                <a:gd name="T8" fmla="*/ 23 w 24"/>
                <a:gd name="T9" fmla="*/ 46 h 46"/>
                <a:gd name="T10" fmla="*/ 3 w 24"/>
                <a:gd name="T11" fmla="*/ 46 h 46"/>
                <a:gd name="T12" fmla="*/ 1 w 24"/>
                <a:gd name="T13" fmla="*/ 45 h 46"/>
                <a:gd name="T14" fmla="*/ 0 w 24"/>
                <a:gd name="T15" fmla="*/ 43 h 46"/>
                <a:gd name="T16" fmla="*/ 0 w 24"/>
                <a:gd name="T17" fmla="*/ 1 h 46"/>
                <a:gd name="T18" fmla="*/ 1 w 24"/>
                <a:gd name="T19" fmla="*/ 1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1 h 46"/>
                <a:gd name="T32" fmla="*/ 6 w 24"/>
                <a:gd name="T33" fmla="*/ 1 h 46"/>
                <a:gd name="T34" fmla="*/ 6 w 24"/>
                <a:gd name="T35" fmla="*/ 40 h 46"/>
                <a:gd name="T36" fmla="*/ 23 w 24"/>
                <a:gd name="T37" fmla="*/ 40 h 46"/>
                <a:gd name="T38" fmla="*/ 23 w 24"/>
                <a:gd name="T39" fmla="*/ 40 h 46"/>
                <a:gd name="T40" fmla="*/ 24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3"/>
                    <a:pt x="24" y="44"/>
                    <a:pt x="24" y="44"/>
                  </a:cubicBezTo>
                  <a:cubicBezTo>
                    <a:pt x="24" y="44"/>
                    <a:pt x="24" y="45"/>
                    <a:pt x="24" y="45"/>
                  </a:cubicBezTo>
                  <a:cubicBezTo>
                    <a:pt x="24" y="45"/>
                    <a:pt x="23" y="45"/>
                    <a:pt x="23" y="45"/>
                  </a:cubicBezTo>
                  <a:cubicBezTo>
                    <a:pt x="23" y="46"/>
                    <a:pt x="23" y="46"/>
                    <a:pt x="23" y="46"/>
                  </a:cubicBezTo>
                  <a:cubicBezTo>
                    <a:pt x="3" y="46"/>
                    <a:pt x="3" y="46"/>
                    <a:pt x="3" y="46"/>
                  </a:cubicBezTo>
                  <a:cubicBezTo>
                    <a:pt x="2" y="46"/>
                    <a:pt x="2" y="45"/>
                    <a:pt x="1" y="45"/>
                  </a:cubicBezTo>
                  <a:cubicBezTo>
                    <a:pt x="1" y="45"/>
                    <a:pt x="0" y="44"/>
                    <a:pt x="0" y="43"/>
                  </a:cubicBezTo>
                  <a:cubicBezTo>
                    <a:pt x="0" y="1"/>
                    <a:pt x="0" y="1"/>
                    <a:pt x="0" y="1"/>
                  </a:cubicBezTo>
                  <a:cubicBezTo>
                    <a:pt x="0" y="1"/>
                    <a:pt x="0" y="1"/>
                    <a:pt x="1" y="1"/>
                  </a:cubicBezTo>
                  <a:cubicBezTo>
                    <a:pt x="1" y="0"/>
                    <a:pt x="1" y="0"/>
                    <a:pt x="1" y="0"/>
                  </a:cubicBezTo>
                  <a:cubicBezTo>
                    <a:pt x="1" y="0"/>
                    <a:pt x="2" y="0"/>
                    <a:pt x="2" y="0"/>
                  </a:cubicBezTo>
                  <a:cubicBezTo>
                    <a:pt x="2" y="0"/>
                    <a:pt x="3" y="0"/>
                    <a:pt x="3" y="0"/>
                  </a:cubicBezTo>
                  <a:cubicBezTo>
                    <a:pt x="4" y="0"/>
                    <a:pt x="4" y="0"/>
                    <a:pt x="5" y="0"/>
                  </a:cubicBezTo>
                  <a:cubicBezTo>
                    <a:pt x="5" y="0"/>
                    <a:pt x="6" y="0"/>
                    <a:pt x="6" y="0"/>
                  </a:cubicBezTo>
                  <a:cubicBezTo>
                    <a:pt x="6" y="0"/>
                    <a:pt x="6" y="0"/>
                    <a:pt x="6" y="1"/>
                  </a:cubicBezTo>
                  <a:cubicBezTo>
                    <a:pt x="6" y="1"/>
                    <a:pt x="6" y="1"/>
                    <a:pt x="6" y="1"/>
                  </a:cubicBezTo>
                  <a:cubicBezTo>
                    <a:pt x="6" y="40"/>
                    <a:pt x="6" y="40"/>
                    <a:pt x="6" y="40"/>
                  </a:cubicBezTo>
                  <a:cubicBezTo>
                    <a:pt x="23" y="40"/>
                    <a:pt x="23" y="40"/>
                    <a:pt x="23" y="40"/>
                  </a:cubicBezTo>
                  <a:cubicBezTo>
                    <a:pt x="23" y="40"/>
                    <a:pt x="23" y="40"/>
                    <a:pt x="23" y="40"/>
                  </a:cubicBezTo>
                  <a:cubicBezTo>
                    <a:pt x="23" y="41"/>
                    <a:pt x="24" y="41"/>
                    <a:pt x="24" y="41"/>
                  </a:cubicBezTo>
                  <a:cubicBezTo>
                    <a:pt x="24" y="41"/>
                    <a:pt x="24" y="41"/>
                    <a:pt x="24" y="42"/>
                  </a:cubicBezTo>
                  <a:cubicBezTo>
                    <a:pt x="24" y="42"/>
                    <a:pt x="24" y="42"/>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 name="Freeform 820">
              <a:extLst>
                <a:ext uri="{FF2B5EF4-FFF2-40B4-BE49-F238E27FC236}">
                  <a16:creationId xmlns:a16="http://schemas.microsoft.com/office/drawing/2014/main" id="{A5725F7D-E923-4ED6-B776-948D02922D88}"/>
                </a:ext>
              </a:extLst>
            </p:cNvPr>
            <p:cNvSpPr>
              <a:spLocks noEditPoints="1"/>
            </p:cNvSpPr>
            <p:nvPr userDrawn="1"/>
          </p:nvSpPr>
          <p:spPr bwMode="auto">
            <a:xfrm>
              <a:off x="6786" y="2697"/>
              <a:ext cx="26" cy="35"/>
            </a:xfrm>
            <a:custGeom>
              <a:avLst/>
              <a:gdLst>
                <a:gd name="T0" fmla="*/ 35 w 35"/>
                <a:gd name="T1" fmla="*/ 22 h 46"/>
                <a:gd name="T2" fmla="*/ 33 w 35"/>
                <a:gd name="T3" fmla="*/ 32 h 46"/>
                <a:gd name="T4" fmla="*/ 29 w 35"/>
                <a:gd name="T5" fmla="*/ 40 h 46"/>
                <a:gd name="T6" fmla="*/ 22 w 35"/>
                <a:gd name="T7" fmla="*/ 44 h 46"/>
                <a:gd name="T8" fmla="*/ 12 w 35"/>
                <a:gd name="T9" fmla="*/ 46 h 46"/>
                <a:gd name="T10" fmla="*/ 2 w 35"/>
                <a:gd name="T11" fmla="*/ 46 h 46"/>
                <a:gd name="T12" fmla="*/ 0 w 35"/>
                <a:gd name="T13" fmla="*/ 45 h 46"/>
                <a:gd name="T14" fmla="*/ 0 w 35"/>
                <a:gd name="T15" fmla="*/ 43 h 46"/>
                <a:gd name="T16" fmla="*/ 0 w 35"/>
                <a:gd name="T17" fmla="*/ 3 h 46"/>
                <a:gd name="T18" fmla="*/ 0 w 35"/>
                <a:gd name="T19" fmla="*/ 1 h 46"/>
                <a:gd name="T20" fmla="*/ 2 w 35"/>
                <a:gd name="T21" fmla="*/ 0 h 46"/>
                <a:gd name="T22" fmla="*/ 12 w 35"/>
                <a:gd name="T23" fmla="*/ 0 h 46"/>
                <a:gd name="T24" fmla="*/ 22 w 35"/>
                <a:gd name="T25" fmla="*/ 2 h 46"/>
                <a:gd name="T26" fmla="*/ 29 w 35"/>
                <a:gd name="T27" fmla="*/ 6 h 46"/>
                <a:gd name="T28" fmla="*/ 33 w 35"/>
                <a:gd name="T29" fmla="*/ 13 h 46"/>
                <a:gd name="T30" fmla="*/ 35 w 35"/>
                <a:gd name="T31" fmla="*/ 22 h 46"/>
                <a:gd name="T32" fmla="*/ 28 w 35"/>
                <a:gd name="T33" fmla="*/ 22 h 46"/>
                <a:gd name="T34" fmla="*/ 27 w 35"/>
                <a:gd name="T35" fmla="*/ 16 h 46"/>
                <a:gd name="T36" fmla="*/ 24 w 35"/>
                <a:gd name="T37" fmla="*/ 10 h 46"/>
                <a:gd name="T38" fmla="*/ 20 w 35"/>
                <a:gd name="T39" fmla="*/ 6 h 46"/>
                <a:gd name="T40" fmla="*/ 12 w 35"/>
                <a:gd name="T41" fmla="*/ 5 h 46"/>
                <a:gd name="T42" fmla="*/ 6 w 35"/>
                <a:gd name="T43" fmla="*/ 5 h 46"/>
                <a:gd name="T44" fmla="*/ 6 w 35"/>
                <a:gd name="T45" fmla="*/ 41 h 46"/>
                <a:gd name="T46" fmla="*/ 12 w 35"/>
                <a:gd name="T47" fmla="*/ 41 h 46"/>
                <a:gd name="T48" fmla="*/ 19 w 35"/>
                <a:gd name="T49" fmla="*/ 39 h 46"/>
                <a:gd name="T50" fmla="*/ 24 w 35"/>
                <a:gd name="T51" fmla="*/ 36 h 46"/>
                <a:gd name="T52" fmla="*/ 27 w 35"/>
                <a:gd name="T53" fmla="*/ 30 h 46"/>
                <a:gd name="T54" fmla="*/ 28 w 35"/>
                <a:gd name="T55"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46">
                  <a:moveTo>
                    <a:pt x="35" y="22"/>
                  </a:moveTo>
                  <a:cubicBezTo>
                    <a:pt x="35" y="26"/>
                    <a:pt x="34" y="30"/>
                    <a:pt x="33" y="32"/>
                  </a:cubicBezTo>
                  <a:cubicBezTo>
                    <a:pt x="32" y="35"/>
                    <a:pt x="31" y="38"/>
                    <a:pt x="29" y="40"/>
                  </a:cubicBezTo>
                  <a:cubicBezTo>
                    <a:pt x="27" y="42"/>
                    <a:pt x="24" y="43"/>
                    <a:pt x="22" y="44"/>
                  </a:cubicBezTo>
                  <a:cubicBezTo>
                    <a:pt x="19" y="45"/>
                    <a:pt x="15" y="46"/>
                    <a:pt x="12" y="46"/>
                  </a:cubicBezTo>
                  <a:cubicBezTo>
                    <a:pt x="2" y="46"/>
                    <a:pt x="2" y="46"/>
                    <a:pt x="2" y="46"/>
                  </a:cubicBezTo>
                  <a:cubicBezTo>
                    <a:pt x="1" y="46"/>
                    <a:pt x="1" y="45"/>
                    <a:pt x="0" y="45"/>
                  </a:cubicBezTo>
                  <a:cubicBezTo>
                    <a:pt x="0" y="45"/>
                    <a:pt x="0" y="44"/>
                    <a:pt x="0" y="43"/>
                  </a:cubicBezTo>
                  <a:cubicBezTo>
                    <a:pt x="0" y="3"/>
                    <a:pt x="0" y="3"/>
                    <a:pt x="0" y="3"/>
                  </a:cubicBezTo>
                  <a:cubicBezTo>
                    <a:pt x="0" y="2"/>
                    <a:pt x="0" y="1"/>
                    <a:pt x="0" y="1"/>
                  </a:cubicBezTo>
                  <a:cubicBezTo>
                    <a:pt x="1" y="0"/>
                    <a:pt x="1" y="0"/>
                    <a:pt x="2" y="0"/>
                  </a:cubicBezTo>
                  <a:cubicBezTo>
                    <a:pt x="12" y="0"/>
                    <a:pt x="12" y="0"/>
                    <a:pt x="12" y="0"/>
                  </a:cubicBezTo>
                  <a:cubicBezTo>
                    <a:pt x="16" y="0"/>
                    <a:pt x="19" y="1"/>
                    <a:pt x="22" y="2"/>
                  </a:cubicBezTo>
                  <a:cubicBezTo>
                    <a:pt x="25" y="3"/>
                    <a:pt x="27" y="4"/>
                    <a:pt x="29" y="6"/>
                  </a:cubicBezTo>
                  <a:cubicBezTo>
                    <a:pt x="31" y="8"/>
                    <a:pt x="32" y="10"/>
                    <a:pt x="33" y="13"/>
                  </a:cubicBezTo>
                  <a:cubicBezTo>
                    <a:pt x="34" y="16"/>
                    <a:pt x="35" y="19"/>
                    <a:pt x="35" y="22"/>
                  </a:cubicBezTo>
                  <a:close/>
                  <a:moveTo>
                    <a:pt x="28" y="22"/>
                  </a:moveTo>
                  <a:cubicBezTo>
                    <a:pt x="28" y="20"/>
                    <a:pt x="28" y="18"/>
                    <a:pt x="27" y="16"/>
                  </a:cubicBezTo>
                  <a:cubicBezTo>
                    <a:pt x="27" y="13"/>
                    <a:pt x="26" y="12"/>
                    <a:pt x="24" y="10"/>
                  </a:cubicBezTo>
                  <a:cubicBezTo>
                    <a:pt x="23" y="8"/>
                    <a:pt x="22" y="7"/>
                    <a:pt x="20" y="6"/>
                  </a:cubicBezTo>
                  <a:cubicBezTo>
                    <a:pt x="18" y="6"/>
                    <a:pt x="15" y="5"/>
                    <a:pt x="12" y="5"/>
                  </a:cubicBezTo>
                  <a:cubicBezTo>
                    <a:pt x="6" y="5"/>
                    <a:pt x="6" y="5"/>
                    <a:pt x="6" y="5"/>
                  </a:cubicBezTo>
                  <a:cubicBezTo>
                    <a:pt x="6" y="41"/>
                    <a:pt x="6" y="41"/>
                    <a:pt x="6" y="41"/>
                  </a:cubicBezTo>
                  <a:cubicBezTo>
                    <a:pt x="12" y="41"/>
                    <a:pt x="12" y="41"/>
                    <a:pt x="12" y="41"/>
                  </a:cubicBezTo>
                  <a:cubicBezTo>
                    <a:pt x="15" y="41"/>
                    <a:pt x="17" y="40"/>
                    <a:pt x="19" y="39"/>
                  </a:cubicBezTo>
                  <a:cubicBezTo>
                    <a:pt x="21" y="39"/>
                    <a:pt x="23" y="38"/>
                    <a:pt x="24" y="36"/>
                  </a:cubicBezTo>
                  <a:cubicBezTo>
                    <a:pt x="26" y="35"/>
                    <a:pt x="27" y="33"/>
                    <a:pt x="27" y="30"/>
                  </a:cubicBezTo>
                  <a:cubicBezTo>
                    <a:pt x="28" y="28"/>
                    <a:pt x="28" y="25"/>
                    <a:pt x="28" y="2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 name="Freeform 821">
              <a:extLst>
                <a:ext uri="{FF2B5EF4-FFF2-40B4-BE49-F238E27FC236}">
                  <a16:creationId xmlns:a16="http://schemas.microsoft.com/office/drawing/2014/main" id="{EE4158C8-1DA4-4E09-8C34-F189A4D3C521}"/>
                </a:ext>
              </a:extLst>
            </p:cNvPr>
            <p:cNvSpPr>
              <a:spLocks noEditPoints="1"/>
            </p:cNvSpPr>
            <p:nvPr userDrawn="1"/>
          </p:nvSpPr>
          <p:spPr bwMode="auto">
            <a:xfrm>
              <a:off x="6816" y="2696"/>
              <a:ext cx="31" cy="36"/>
            </a:xfrm>
            <a:custGeom>
              <a:avLst/>
              <a:gdLst>
                <a:gd name="T0" fmla="*/ 41 w 41"/>
                <a:gd name="T1" fmla="*/ 23 h 47"/>
                <a:gd name="T2" fmla="*/ 40 w 41"/>
                <a:gd name="T3" fmla="*/ 33 h 47"/>
                <a:gd name="T4" fmla="*/ 36 w 41"/>
                <a:gd name="T5" fmla="*/ 41 h 47"/>
                <a:gd name="T6" fmla="*/ 29 w 41"/>
                <a:gd name="T7" fmla="*/ 46 h 47"/>
                <a:gd name="T8" fmla="*/ 20 w 41"/>
                <a:gd name="T9" fmla="*/ 47 h 47"/>
                <a:gd name="T10" fmla="*/ 11 w 41"/>
                <a:gd name="T11" fmla="*/ 46 h 47"/>
                <a:gd name="T12" fmla="*/ 5 w 41"/>
                <a:gd name="T13" fmla="*/ 41 h 47"/>
                <a:gd name="T14" fmla="*/ 2 w 41"/>
                <a:gd name="T15" fmla="*/ 34 h 47"/>
                <a:gd name="T16" fmla="*/ 0 w 41"/>
                <a:gd name="T17" fmla="*/ 24 h 47"/>
                <a:gd name="T18" fmla="*/ 2 w 41"/>
                <a:gd name="T19" fmla="*/ 14 h 47"/>
                <a:gd name="T20" fmla="*/ 6 w 41"/>
                <a:gd name="T21" fmla="*/ 7 h 47"/>
                <a:gd name="T22" fmla="*/ 12 w 41"/>
                <a:gd name="T23" fmla="*/ 2 h 47"/>
                <a:gd name="T24" fmla="*/ 21 w 41"/>
                <a:gd name="T25" fmla="*/ 0 h 47"/>
                <a:gd name="T26" fmla="*/ 30 w 41"/>
                <a:gd name="T27" fmla="*/ 2 h 47"/>
                <a:gd name="T28" fmla="*/ 36 w 41"/>
                <a:gd name="T29" fmla="*/ 6 h 47"/>
                <a:gd name="T30" fmla="*/ 40 w 41"/>
                <a:gd name="T31" fmla="*/ 14 h 47"/>
                <a:gd name="T32" fmla="*/ 41 w 41"/>
                <a:gd name="T33" fmla="*/ 23 h 47"/>
                <a:gd name="T34" fmla="*/ 35 w 41"/>
                <a:gd name="T35" fmla="*/ 24 h 47"/>
                <a:gd name="T36" fmla="*/ 34 w 41"/>
                <a:gd name="T37" fmla="*/ 17 h 47"/>
                <a:gd name="T38" fmla="*/ 32 w 41"/>
                <a:gd name="T39" fmla="*/ 11 h 47"/>
                <a:gd name="T40" fmla="*/ 27 w 41"/>
                <a:gd name="T41" fmla="*/ 7 h 47"/>
                <a:gd name="T42" fmla="*/ 21 w 41"/>
                <a:gd name="T43" fmla="*/ 6 h 47"/>
                <a:gd name="T44" fmla="*/ 14 w 41"/>
                <a:gd name="T45" fmla="*/ 7 h 47"/>
                <a:gd name="T46" fmla="*/ 10 w 41"/>
                <a:gd name="T47" fmla="*/ 11 h 47"/>
                <a:gd name="T48" fmla="*/ 8 w 41"/>
                <a:gd name="T49" fmla="*/ 17 h 47"/>
                <a:gd name="T50" fmla="*/ 7 w 41"/>
                <a:gd name="T51" fmla="*/ 24 h 47"/>
                <a:gd name="T52" fmla="*/ 7 w 41"/>
                <a:gd name="T53" fmla="*/ 31 h 47"/>
                <a:gd name="T54" fmla="*/ 10 w 41"/>
                <a:gd name="T55" fmla="*/ 37 h 47"/>
                <a:gd name="T56" fmla="*/ 14 w 41"/>
                <a:gd name="T57" fmla="*/ 41 h 47"/>
                <a:gd name="T58" fmla="*/ 21 w 41"/>
                <a:gd name="T59" fmla="*/ 42 h 47"/>
                <a:gd name="T60" fmla="*/ 27 w 41"/>
                <a:gd name="T61" fmla="*/ 41 h 47"/>
                <a:gd name="T62" fmla="*/ 32 w 41"/>
                <a:gd name="T63" fmla="*/ 37 h 47"/>
                <a:gd name="T64" fmla="*/ 34 w 41"/>
                <a:gd name="T65" fmla="*/ 31 h 47"/>
                <a:gd name="T66" fmla="*/ 35 w 41"/>
                <a:gd name="T6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1" y="30"/>
                    <a:pt x="40" y="33"/>
                  </a:cubicBezTo>
                  <a:cubicBezTo>
                    <a:pt x="39" y="36"/>
                    <a:pt x="38" y="39"/>
                    <a:pt x="36" y="41"/>
                  </a:cubicBezTo>
                  <a:cubicBezTo>
                    <a:pt x="34" y="43"/>
                    <a:pt x="32" y="44"/>
                    <a:pt x="29" y="46"/>
                  </a:cubicBezTo>
                  <a:cubicBezTo>
                    <a:pt x="27" y="47"/>
                    <a:pt x="24" y="47"/>
                    <a:pt x="20" y="47"/>
                  </a:cubicBezTo>
                  <a:cubicBezTo>
                    <a:pt x="17" y="47"/>
                    <a:pt x="14" y="47"/>
                    <a:pt x="11" y="46"/>
                  </a:cubicBezTo>
                  <a:cubicBezTo>
                    <a:pt x="9" y="45"/>
                    <a:pt x="7" y="43"/>
                    <a:pt x="5" y="41"/>
                  </a:cubicBezTo>
                  <a:cubicBezTo>
                    <a:pt x="4" y="39"/>
                    <a:pt x="2" y="37"/>
                    <a:pt x="2" y="34"/>
                  </a:cubicBezTo>
                  <a:cubicBezTo>
                    <a:pt x="1" y="31"/>
                    <a:pt x="0" y="28"/>
                    <a:pt x="0" y="24"/>
                  </a:cubicBezTo>
                  <a:cubicBezTo>
                    <a:pt x="0" y="20"/>
                    <a:pt x="1" y="17"/>
                    <a:pt x="2" y="14"/>
                  </a:cubicBezTo>
                  <a:cubicBezTo>
                    <a:pt x="3" y="11"/>
                    <a:pt x="4" y="9"/>
                    <a:pt x="6" y="7"/>
                  </a:cubicBezTo>
                  <a:cubicBezTo>
                    <a:pt x="7" y="5"/>
                    <a:pt x="9" y="3"/>
                    <a:pt x="12" y="2"/>
                  </a:cubicBezTo>
                  <a:cubicBezTo>
                    <a:pt x="15" y="1"/>
                    <a:pt x="18" y="0"/>
                    <a:pt x="21" y="0"/>
                  </a:cubicBezTo>
                  <a:cubicBezTo>
                    <a:pt x="25" y="0"/>
                    <a:pt x="27" y="1"/>
                    <a:pt x="30" y="2"/>
                  </a:cubicBezTo>
                  <a:cubicBezTo>
                    <a:pt x="32" y="3"/>
                    <a:pt x="35" y="4"/>
                    <a:pt x="36" y="6"/>
                  </a:cubicBezTo>
                  <a:cubicBezTo>
                    <a:pt x="38" y="8"/>
                    <a:pt x="39" y="11"/>
                    <a:pt x="40" y="14"/>
                  </a:cubicBezTo>
                  <a:cubicBezTo>
                    <a:pt x="41" y="16"/>
                    <a:pt x="41" y="20"/>
                    <a:pt x="41" y="23"/>
                  </a:cubicBezTo>
                  <a:close/>
                  <a:moveTo>
                    <a:pt x="35" y="24"/>
                  </a:moveTo>
                  <a:cubicBezTo>
                    <a:pt x="35" y="21"/>
                    <a:pt x="34" y="19"/>
                    <a:pt x="34" y="17"/>
                  </a:cubicBezTo>
                  <a:cubicBezTo>
                    <a:pt x="34" y="14"/>
                    <a:pt x="33" y="12"/>
                    <a:pt x="32" y="11"/>
                  </a:cubicBezTo>
                  <a:cubicBezTo>
                    <a:pt x="31" y="9"/>
                    <a:pt x="29" y="8"/>
                    <a:pt x="27" y="7"/>
                  </a:cubicBezTo>
                  <a:cubicBezTo>
                    <a:pt x="26" y="6"/>
                    <a:pt x="23" y="6"/>
                    <a:pt x="21" y="6"/>
                  </a:cubicBezTo>
                  <a:cubicBezTo>
                    <a:pt x="18" y="6"/>
                    <a:pt x="16" y="6"/>
                    <a:pt x="14" y="7"/>
                  </a:cubicBezTo>
                  <a:cubicBezTo>
                    <a:pt x="12" y="8"/>
                    <a:pt x="11" y="9"/>
                    <a:pt x="10" y="11"/>
                  </a:cubicBezTo>
                  <a:cubicBezTo>
                    <a:pt x="9" y="13"/>
                    <a:pt x="8" y="15"/>
                    <a:pt x="8" y="17"/>
                  </a:cubicBezTo>
                  <a:cubicBezTo>
                    <a:pt x="7" y="19"/>
                    <a:pt x="7" y="21"/>
                    <a:pt x="7" y="24"/>
                  </a:cubicBezTo>
                  <a:cubicBezTo>
                    <a:pt x="7" y="26"/>
                    <a:pt x="7" y="29"/>
                    <a:pt x="7" y="31"/>
                  </a:cubicBezTo>
                  <a:cubicBezTo>
                    <a:pt x="8" y="33"/>
                    <a:pt x="9" y="35"/>
                    <a:pt x="10" y="37"/>
                  </a:cubicBezTo>
                  <a:cubicBezTo>
                    <a:pt x="11" y="38"/>
                    <a:pt x="12" y="40"/>
                    <a:pt x="14" y="41"/>
                  </a:cubicBezTo>
                  <a:cubicBezTo>
                    <a:pt x="16" y="42"/>
                    <a:pt x="18" y="42"/>
                    <a:pt x="21" y="42"/>
                  </a:cubicBezTo>
                  <a:cubicBezTo>
                    <a:pt x="23" y="42"/>
                    <a:pt x="25" y="42"/>
                    <a:pt x="27" y="41"/>
                  </a:cubicBezTo>
                  <a:cubicBezTo>
                    <a:pt x="29" y="40"/>
                    <a:pt x="31" y="38"/>
                    <a:pt x="32" y="37"/>
                  </a:cubicBezTo>
                  <a:cubicBezTo>
                    <a:pt x="33" y="35"/>
                    <a:pt x="33" y="33"/>
                    <a:pt x="34" y="31"/>
                  </a:cubicBezTo>
                  <a:cubicBezTo>
                    <a:pt x="34" y="29"/>
                    <a:pt x="35" y="26"/>
                    <a:pt x="35" y="2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 name="Freeform 822">
              <a:extLst>
                <a:ext uri="{FF2B5EF4-FFF2-40B4-BE49-F238E27FC236}">
                  <a16:creationId xmlns:a16="http://schemas.microsoft.com/office/drawing/2014/main" id="{D77FA871-3028-4690-85A5-8591E51E4673}"/>
                </a:ext>
              </a:extLst>
            </p:cNvPr>
            <p:cNvSpPr>
              <a:spLocks/>
            </p:cNvSpPr>
            <p:nvPr userDrawn="1"/>
          </p:nvSpPr>
          <p:spPr bwMode="auto">
            <a:xfrm>
              <a:off x="6850" y="2697"/>
              <a:ext cx="29" cy="35"/>
            </a:xfrm>
            <a:custGeom>
              <a:avLst/>
              <a:gdLst>
                <a:gd name="T0" fmla="*/ 23 w 38"/>
                <a:gd name="T1" fmla="*/ 45 h 46"/>
                <a:gd name="T2" fmla="*/ 23 w 38"/>
                <a:gd name="T3" fmla="*/ 45 h 46"/>
                <a:gd name="T4" fmla="*/ 22 w 38"/>
                <a:gd name="T5" fmla="*/ 46 h 46"/>
                <a:gd name="T6" fmla="*/ 21 w 38"/>
                <a:gd name="T7" fmla="*/ 46 h 46"/>
                <a:gd name="T8" fmla="*/ 19 w 38"/>
                <a:gd name="T9" fmla="*/ 46 h 46"/>
                <a:gd name="T10" fmla="*/ 18 w 38"/>
                <a:gd name="T11" fmla="*/ 46 h 46"/>
                <a:gd name="T12" fmla="*/ 17 w 38"/>
                <a:gd name="T13" fmla="*/ 46 h 46"/>
                <a:gd name="T14" fmla="*/ 16 w 38"/>
                <a:gd name="T15" fmla="*/ 46 h 46"/>
                <a:gd name="T16" fmla="*/ 16 w 38"/>
                <a:gd name="T17" fmla="*/ 45 h 46"/>
                <a:gd name="T18" fmla="*/ 15 w 38"/>
                <a:gd name="T19" fmla="*/ 45 h 46"/>
                <a:gd name="T20" fmla="*/ 15 w 38"/>
                <a:gd name="T21" fmla="*/ 44 h 46"/>
                <a:gd name="T22" fmla="*/ 0 w 38"/>
                <a:gd name="T23" fmla="*/ 2 h 46"/>
                <a:gd name="T24" fmla="*/ 0 w 38"/>
                <a:gd name="T25" fmla="*/ 1 h 46"/>
                <a:gd name="T26" fmla="*/ 0 w 38"/>
                <a:gd name="T27" fmla="*/ 0 h 46"/>
                <a:gd name="T28" fmla="*/ 1 w 38"/>
                <a:gd name="T29" fmla="*/ 0 h 46"/>
                <a:gd name="T30" fmla="*/ 3 w 38"/>
                <a:gd name="T31" fmla="*/ 0 h 46"/>
                <a:gd name="T32" fmla="*/ 5 w 38"/>
                <a:gd name="T33" fmla="*/ 0 h 46"/>
                <a:gd name="T34" fmla="*/ 6 w 38"/>
                <a:gd name="T35" fmla="*/ 0 h 46"/>
                <a:gd name="T36" fmla="*/ 6 w 38"/>
                <a:gd name="T37" fmla="*/ 0 h 46"/>
                <a:gd name="T38" fmla="*/ 6 w 38"/>
                <a:gd name="T39" fmla="*/ 1 h 46"/>
                <a:gd name="T40" fmla="*/ 19 w 38"/>
                <a:gd name="T41" fmla="*/ 39 h 46"/>
                <a:gd name="T42" fmla="*/ 19 w 38"/>
                <a:gd name="T43" fmla="*/ 39 h 46"/>
                <a:gd name="T44" fmla="*/ 32 w 38"/>
                <a:gd name="T45" fmla="*/ 1 h 46"/>
                <a:gd name="T46" fmla="*/ 32 w 38"/>
                <a:gd name="T47" fmla="*/ 1 h 46"/>
                <a:gd name="T48" fmla="*/ 33 w 38"/>
                <a:gd name="T49" fmla="*/ 0 h 46"/>
                <a:gd name="T50" fmla="*/ 34 w 38"/>
                <a:gd name="T51" fmla="*/ 0 h 46"/>
                <a:gd name="T52" fmla="*/ 36 w 38"/>
                <a:gd name="T53" fmla="*/ 0 h 46"/>
                <a:gd name="T54" fmla="*/ 37 w 38"/>
                <a:gd name="T55" fmla="*/ 0 h 46"/>
                <a:gd name="T56" fmla="*/ 38 w 38"/>
                <a:gd name="T57" fmla="*/ 0 h 46"/>
                <a:gd name="T58" fmla="*/ 38 w 38"/>
                <a:gd name="T59" fmla="*/ 1 h 46"/>
                <a:gd name="T60" fmla="*/ 38 w 38"/>
                <a:gd name="T61" fmla="*/ 2 h 46"/>
                <a:gd name="T62" fmla="*/ 23 w 38"/>
                <a:gd name="T6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46">
                  <a:moveTo>
                    <a:pt x="23" y="45"/>
                  </a:moveTo>
                  <a:cubicBezTo>
                    <a:pt x="23" y="45"/>
                    <a:pt x="23" y="45"/>
                    <a:pt x="23" y="45"/>
                  </a:cubicBezTo>
                  <a:cubicBezTo>
                    <a:pt x="23" y="45"/>
                    <a:pt x="22" y="45"/>
                    <a:pt x="22" y="46"/>
                  </a:cubicBezTo>
                  <a:cubicBezTo>
                    <a:pt x="22" y="46"/>
                    <a:pt x="21" y="46"/>
                    <a:pt x="21" y="46"/>
                  </a:cubicBezTo>
                  <a:cubicBezTo>
                    <a:pt x="20" y="46"/>
                    <a:pt x="20" y="46"/>
                    <a:pt x="19" y="46"/>
                  </a:cubicBezTo>
                  <a:cubicBezTo>
                    <a:pt x="19" y="46"/>
                    <a:pt x="18" y="46"/>
                    <a:pt x="18" y="46"/>
                  </a:cubicBezTo>
                  <a:cubicBezTo>
                    <a:pt x="17" y="46"/>
                    <a:pt x="17" y="46"/>
                    <a:pt x="17" y="46"/>
                  </a:cubicBezTo>
                  <a:cubicBezTo>
                    <a:pt x="17" y="46"/>
                    <a:pt x="16" y="46"/>
                    <a:pt x="16" y="46"/>
                  </a:cubicBezTo>
                  <a:cubicBezTo>
                    <a:pt x="16" y="45"/>
                    <a:pt x="16" y="45"/>
                    <a:pt x="16" y="45"/>
                  </a:cubicBezTo>
                  <a:cubicBezTo>
                    <a:pt x="16" y="45"/>
                    <a:pt x="15" y="45"/>
                    <a:pt x="15" y="45"/>
                  </a:cubicBezTo>
                  <a:cubicBezTo>
                    <a:pt x="15" y="45"/>
                    <a:pt x="15" y="45"/>
                    <a:pt x="15" y="44"/>
                  </a:cubicBezTo>
                  <a:cubicBezTo>
                    <a:pt x="0" y="2"/>
                    <a:pt x="0" y="2"/>
                    <a:pt x="0" y="2"/>
                  </a:cubicBezTo>
                  <a:cubicBezTo>
                    <a:pt x="0" y="2"/>
                    <a:pt x="0" y="1"/>
                    <a:pt x="0" y="1"/>
                  </a:cubicBezTo>
                  <a:cubicBezTo>
                    <a:pt x="0" y="1"/>
                    <a:pt x="0" y="0"/>
                    <a:pt x="0" y="0"/>
                  </a:cubicBezTo>
                  <a:cubicBezTo>
                    <a:pt x="0" y="0"/>
                    <a:pt x="1" y="0"/>
                    <a:pt x="1" y="0"/>
                  </a:cubicBezTo>
                  <a:cubicBezTo>
                    <a:pt x="2" y="0"/>
                    <a:pt x="2" y="0"/>
                    <a:pt x="3" y="0"/>
                  </a:cubicBezTo>
                  <a:cubicBezTo>
                    <a:pt x="4" y="0"/>
                    <a:pt x="4" y="0"/>
                    <a:pt x="5" y="0"/>
                  </a:cubicBezTo>
                  <a:cubicBezTo>
                    <a:pt x="5" y="0"/>
                    <a:pt x="5" y="0"/>
                    <a:pt x="6" y="0"/>
                  </a:cubicBezTo>
                  <a:cubicBezTo>
                    <a:pt x="6" y="0"/>
                    <a:pt x="6" y="0"/>
                    <a:pt x="6" y="0"/>
                  </a:cubicBezTo>
                  <a:cubicBezTo>
                    <a:pt x="6" y="1"/>
                    <a:pt x="6" y="1"/>
                    <a:pt x="6" y="1"/>
                  </a:cubicBezTo>
                  <a:cubicBezTo>
                    <a:pt x="19" y="39"/>
                    <a:pt x="19" y="39"/>
                    <a:pt x="19" y="39"/>
                  </a:cubicBezTo>
                  <a:cubicBezTo>
                    <a:pt x="19" y="39"/>
                    <a:pt x="19" y="39"/>
                    <a:pt x="19" y="39"/>
                  </a:cubicBezTo>
                  <a:cubicBezTo>
                    <a:pt x="32" y="1"/>
                    <a:pt x="32" y="1"/>
                    <a:pt x="32" y="1"/>
                  </a:cubicBezTo>
                  <a:cubicBezTo>
                    <a:pt x="32" y="1"/>
                    <a:pt x="32" y="1"/>
                    <a:pt x="32" y="1"/>
                  </a:cubicBezTo>
                  <a:cubicBezTo>
                    <a:pt x="32" y="0"/>
                    <a:pt x="33" y="0"/>
                    <a:pt x="33" y="0"/>
                  </a:cubicBezTo>
                  <a:cubicBezTo>
                    <a:pt x="33" y="0"/>
                    <a:pt x="33" y="0"/>
                    <a:pt x="34" y="0"/>
                  </a:cubicBezTo>
                  <a:cubicBezTo>
                    <a:pt x="34" y="0"/>
                    <a:pt x="35" y="0"/>
                    <a:pt x="36" y="0"/>
                  </a:cubicBezTo>
                  <a:cubicBezTo>
                    <a:pt x="36" y="0"/>
                    <a:pt x="37" y="0"/>
                    <a:pt x="37" y="0"/>
                  </a:cubicBezTo>
                  <a:cubicBezTo>
                    <a:pt x="38" y="0"/>
                    <a:pt x="38" y="0"/>
                    <a:pt x="38" y="0"/>
                  </a:cubicBezTo>
                  <a:cubicBezTo>
                    <a:pt x="38" y="0"/>
                    <a:pt x="38" y="1"/>
                    <a:pt x="38" y="1"/>
                  </a:cubicBezTo>
                  <a:cubicBezTo>
                    <a:pt x="38" y="1"/>
                    <a:pt x="38" y="2"/>
                    <a:pt x="38" y="2"/>
                  </a:cubicBezTo>
                  <a:lnTo>
                    <a:pt x="23"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 name="Freeform 823">
              <a:extLst>
                <a:ext uri="{FF2B5EF4-FFF2-40B4-BE49-F238E27FC236}">
                  <a16:creationId xmlns:a16="http://schemas.microsoft.com/office/drawing/2014/main" id="{30C31BCD-20BF-4278-A83A-E2CA76A6CEE6}"/>
                </a:ext>
              </a:extLst>
            </p:cNvPr>
            <p:cNvSpPr>
              <a:spLocks noEditPoints="1"/>
            </p:cNvSpPr>
            <p:nvPr userDrawn="1"/>
          </p:nvSpPr>
          <p:spPr bwMode="auto">
            <a:xfrm>
              <a:off x="6878" y="2697"/>
              <a:ext cx="30" cy="35"/>
            </a:xfrm>
            <a:custGeom>
              <a:avLst/>
              <a:gdLst>
                <a:gd name="T0" fmla="*/ 39 w 40"/>
                <a:gd name="T1" fmla="*/ 43 h 46"/>
                <a:gd name="T2" fmla="*/ 40 w 40"/>
                <a:gd name="T3" fmla="*/ 45 h 46"/>
                <a:gd name="T4" fmla="*/ 39 w 40"/>
                <a:gd name="T5" fmla="*/ 45 h 46"/>
                <a:gd name="T6" fmla="*/ 38 w 40"/>
                <a:gd name="T7" fmla="*/ 46 h 46"/>
                <a:gd name="T8" fmla="*/ 37 w 40"/>
                <a:gd name="T9" fmla="*/ 46 h 46"/>
                <a:gd name="T10" fmla="*/ 35 w 40"/>
                <a:gd name="T11" fmla="*/ 46 h 46"/>
                <a:gd name="T12" fmla="*/ 34 w 40"/>
                <a:gd name="T13" fmla="*/ 46 h 46"/>
                <a:gd name="T14" fmla="*/ 33 w 40"/>
                <a:gd name="T15" fmla="*/ 45 h 46"/>
                <a:gd name="T16" fmla="*/ 33 w 40"/>
                <a:gd name="T17" fmla="*/ 45 h 46"/>
                <a:gd name="T18" fmla="*/ 29 w 40"/>
                <a:gd name="T19" fmla="*/ 34 h 46"/>
                <a:gd name="T20" fmla="*/ 10 w 40"/>
                <a:gd name="T21" fmla="*/ 34 h 46"/>
                <a:gd name="T22" fmla="*/ 7 w 40"/>
                <a:gd name="T23" fmla="*/ 45 h 46"/>
                <a:gd name="T24" fmla="*/ 6 w 40"/>
                <a:gd name="T25" fmla="*/ 45 h 46"/>
                <a:gd name="T26" fmla="*/ 6 w 40"/>
                <a:gd name="T27" fmla="*/ 45 h 46"/>
                <a:gd name="T28" fmla="*/ 5 w 40"/>
                <a:gd name="T29" fmla="*/ 46 h 46"/>
                <a:gd name="T30" fmla="*/ 3 w 40"/>
                <a:gd name="T31" fmla="*/ 46 h 46"/>
                <a:gd name="T32" fmla="*/ 2 w 40"/>
                <a:gd name="T33" fmla="*/ 46 h 46"/>
                <a:gd name="T34" fmla="*/ 1 w 40"/>
                <a:gd name="T35" fmla="*/ 45 h 46"/>
                <a:gd name="T36" fmla="*/ 0 w 40"/>
                <a:gd name="T37" fmla="*/ 45 h 46"/>
                <a:gd name="T38" fmla="*/ 1 w 40"/>
                <a:gd name="T39" fmla="*/ 43 h 46"/>
                <a:gd name="T40" fmla="*/ 16 w 40"/>
                <a:gd name="T41" fmla="*/ 1 h 46"/>
                <a:gd name="T42" fmla="*/ 16 w 40"/>
                <a:gd name="T43" fmla="*/ 1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1 h 46"/>
                <a:gd name="T56" fmla="*/ 24 w 40"/>
                <a:gd name="T57" fmla="*/ 1 h 46"/>
                <a:gd name="T58" fmla="*/ 39 w 40"/>
                <a:gd name="T59" fmla="*/ 43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3"/>
                  </a:moveTo>
                  <a:cubicBezTo>
                    <a:pt x="39" y="44"/>
                    <a:pt x="40" y="44"/>
                    <a:pt x="40" y="45"/>
                  </a:cubicBezTo>
                  <a:cubicBezTo>
                    <a:pt x="40" y="45"/>
                    <a:pt x="40" y="45"/>
                    <a:pt x="39" y="45"/>
                  </a:cubicBezTo>
                  <a:cubicBezTo>
                    <a:pt x="39" y="46"/>
                    <a:pt x="39" y="46"/>
                    <a:pt x="38" y="46"/>
                  </a:cubicBezTo>
                  <a:cubicBezTo>
                    <a:pt x="38" y="46"/>
                    <a:pt x="37" y="46"/>
                    <a:pt x="37" y="46"/>
                  </a:cubicBezTo>
                  <a:cubicBezTo>
                    <a:pt x="36" y="46"/>
                    <a:pt x="35" y="46"/>
                    <a:pt x="35" y="46"/>
                  </a:cubicBezTo>
                  <a:cubicBezTo>
                    <a:pt x="34" y="46"/>
                    <a:pt x="34" y="46"/>
                    <a:pt x="34" y="46"/>
                  </a:cubicBezTo>
                  <a:cubicBezTo>
                    <a:pt x="34" y="45"/>
                    <a:pt x="34" y="45"/>
                    <a:pt x="33" y="45"/>
                  </a:cubicBezTo>
                  <a:cubicBezTo>
                    <a:pt x="33" y="45"/>
                    <a:pt x="33" y="45"/>
                    <a:pt x="33" y="45"/>
                  </a:cubicBezTo>
                  <a:cubicBezTo>
                    <a:pt x="29" y="34"/>
                    <a:pt x="29" y="34"/>
                    <a:pt x="29" y="34"/>
                  </a:cubicBezTo>
                  <a:cubicBezTo>
                    <a:pt x="10" y="34"/>
                    <a:pt x="10" y="34"/>
                    <a:pt x="10" y="34"/>
                  </a:cubicBezTo>
                  <a:cubicBezTo>
                    <a:pt x="7" y="45"/>
                    <a:pt x="7" y="45"/>
                    <a:pt x="7" y="45"/>
                  </a:cubicBezTo>
                  <a:cubicBezTo>
                    <a:pt x="7" y="45"/>
                    <a:pt x="6" y="45"/>
                    <a:pt x="6" y="45"/>
                  </a:cubicBezTo>
                  <a:cubicBezTo>
                    <a:pt x="6" y="45"/>
                    <a:pt x="6" y="45"/>
                    <a:pt x="6" y="45"/>
                  </a:cubicBezTo>
                  <a:cubicBezTo>
                    <a:pt x="6" y="46"/>
                    <a:pt x="5" y="46"/>
                    <a:pt x="5" y="46"/>
                  </a:cubicBezTo>
                  <a:cubicBezTo>
                    <a:pt x="4" y="46"/>
                    <a:pt x="4" y="46"/>
                    <a:pt x="3" y="46"/>
                  </a:cubicBezTo>
                  <a:cubicBezTo>
                    <a:pt x="3" y="46"/>
                    <a:pt x="2" y="46"/>
                    <a:pt x="2" y="46"/>
                  </a:cubicBezTo>
                  <a:cubicBezTo>
                    <a:pt x="1" y="46"/>
                    <a:pt x="1" y="46"/>
                    <a:pt x="1" y="45"/>
                  </a:cubicBezTo>
                  <a:cubicBezTo>
                    <a:pt x="0" y="45"/>
                    <a:pt x="0" y="45"/>
                    <a:pt x="0" y="45"/>
                  </a:cubicBezTo>
                  <a:cubicBezTo>
                    <a:pt x="0" y="44"/>
                    <a:pt x="1" y="44"/>
                    <a:pt x="1" y="43"/>
                  </a:cubicBezTo>
                  <a:cubicBezTo>
                    <a:pt x="16" y="1"/>
                    <a:pt x="16" y="1"/>
                    <a:pt x="16" y="1"/>
                  </a:cubicBezTo>
                  <a:cubicBezTo>
                    <a:pt x="16" y="1"/>
                    <a:pt x="16" y="1"/>
                    <a:pt x="16" y="1"/>
                  </a:cubicBezTo>
                  <a:cubicBezTo>
                    <a:pt x="17" y="0"/>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3" y="0"/>
                    <a:pt x="24" y="1"/>
                  </a:cubicBezTo>
                  <a:cubicBezTo>
                    <a:pt x="24" y="1"/>
                    <a:pt x="24" y="1"/>
                    <a:pt x="24" y="1"/>
                  </a:cubicBezTo>
                  <a:lnTo>
                    <a:pt x="39" y="43"/>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 name="Freeform 824">
              <a:extLst>
                <a:ext uri="{FF2B5EF4-FFF2-40B4-BE49-F238E27FC236}">
                  <a16:creationId xmlns:a16="http://schemas.microsoft.com/office/drawing/2014/main" id="{A62BFA07-6E83-4BA7-B1BE-D9849A491E4A}"/>
                </a:ext>
              </a:extLst>
            </p:cNvPr>
            <p:cNvSpPr>
              <a:spLocks noEditPoints="1"/>
            </p:cNvSpPr>
            <p:nvPr userDrawn="1"/>
          </p:nvSpPr>
          <p:spPr bwMode="auto">
            <a:xfrm>
              <a:off x="6421" y="2982"/>
              <a:ext cx="22" cy="33"/>
            </a:xfrm>
            <a:custGeom>
              <a:avLst/>
              <a:gdLst>
                <a:gd name="T0" fmla="*/ 30 w 30"/>
                <a:gd name="T1" fmla="*/ 44 h 45"/>
                <a:gd name="T2" fmla="*/ 30 w 30"/>
                <a:gd name="T3" fmla="*/ 45 h 45"/>
                <a:gd name="T4" fmla="*/ 29 w 30"/>
                <a:gd name="T5" fmla="*/ 45 h 45"/>
                <a:gd name="T6" fmla="*/ 28 w 30"/>
                <a:gd name="T7" fmla="*/ 45 h 45"/>
                <a:gd name="T8" fmla="*/ 27 w 30"/>
                <a:gd name="T9" fmla="*/ 45 h 45"/>
                <a:gd name="T10" fmla="*/ 25 w 30"/>
                <a:gd name="T11" fmla="*/ 45 h 45"/>
                <a:gd name="T12" fmla="*/ 24 w 30"/>
                <a:gd name="T13" fmla="*/ 45 h 45"/>
                <a:gd name="T14" fmla="*/ 24 w 30"/>
                <a:gd name="T15" fmla="*/ 45 h 45"/>
                <a:gd name="T16" fmla="*/ 23 w 30"/>
                <a:gd name="T17" fmla="*/ 44 h 45"/>
                <a:gd name="T18" fmla="*/ 19 w 30"/>
                <a:gd name="T19" fmla="*/ 33 h 45"/>
                <a:gd name="T20" fmla="*/ 18 w 30"/>
                <a:gd name="T21" fmla="*/ 30 h 45"/>
                <a:gd name="T22" fmla="*/ 16 w 30"/>
                <a:gd name="T23" fmla="*/ 27 h 45"/>
                <a:gd name="T24" fmla="*/ 13 w 30"/>
                <a:gd name="T25" fmla="*/ 25 h 45"/>
                <a:gd name="T26" fmla="*/ 10 w 30"/>
                <a:gd name="T27" fmla="*/ 25 h 45"/>
                <a:gd name="T28" fmla="*/ 6 w 30"/>
                <a:gd name="T29" fmla="*/ 25 h 45"/>
                <a:gd name="T30" fmla="*/ 6 w 30"/>
                <a:gd name="T31" fmla="*/ 44 h 45"/>
                <a:gd name="T32" fmla="*/ 5 w 30"/>
                <a:gd name="T33" fmla="*/ 45 h 45"/>
                <a:gd name="T34" fmla="*/ 5 w 30"/>
                <a:gd name="T35" fmla="*/ 45 h 45"/>
                <a:gd name="T36" fmla="*/ 4 w 30"/>
                <a:gd name="T37" fmla="*/ 45 h 45"/>
                <a:gd name="T38" fmla="*/ 3 w 30"/>
                <a:gd name="T39" fmla="*/ 45 h 45"/>
                <a:gd name="T40" fmla="*/ 1 w 30"/>
                <a:gd name="T41" fmla="*/ 45 h 45"/>
                <a:gd name="T42" fmla="*/ 0 w 30"/>
                <a:gd name="T43" fmla="*/ 45 h 45"/>
                <a:gd name="T44" fmla="*/ 0 w 30"/>
                <a:gd name="T45" fmla="*/ 45 h 45"/>
                <a:gd name="T46" fmla="*/ 0 w 30"/>
                <a:gd name="T47" fmla="*/ 44 h 45"/>
                <a:gd name="T48" fmla="*/ 0 w 30"/>
                <a:gd name="T49" fmla="*/ 2 h 45"/>
                <a:gd name="T50" fmla="*/ 0 w 30"/>
                <a:gd name="T51" fmla="*/ 0 h 45"/>
                <a:gd name="T52" fmla="*/ 2 w 30"/>
                <a:gd name="T53" fmla="*/ 0 h 45"/>
                <a:gd name="T54" fmla="*/ 11 w 30"/>
                <a:gd name="T55" fmla="*/ 0 h 45"/>
                <a:gd name="T56" fmla="*/ 14 w 30"/>
                <a:gd name="T57" fmla="*/ 0 h 45"/>
                <a:gd name="T58" fmla="*/ 16 w 30"/>
                <a:gd name="T59" fmla="*/ 0 h 45"/>
                <a:gd name="T60" fmla="*/ 21 w 30"/>
                <a:gd name="T61" fmla="*/ 1 h 45"/>
                <a:gd name="T62" fmla="*/ 24 w 30"/>
                <a:gd name="T63" fmla="*/ 4 h 45"/>
                <a:gd name="T64" fmla="*/ 27 w 30"/>
                <a:gd name="T65" fmla="*/ 7 h 45"/>
                <a:gd name="T66" fmla="*/ 27 w 30"/>
                <a:gd name="T67" fmla="*/ 12 h 45"/>
                <a:gd name="T68" fmla="*/ 27 w 30"/>
                <a:gd name="T69" fmla="*/ 16 h 45"/>
                <a:gd name="T70" fmla="*/ 25 w 30"/>
                <a:gd name="T71" fmla="*/ 19 h 45"/>
                <a:gd name="T72" fmla="*/ 22 w 30"/>
                <a:gd name="T73" fmla="*/ 21 h 45"/>
                <a:gd name="T74" fmla="*/ 18 w 30"/>
                <a:gd name="T75" fmla="*/ 23 h 45"/>
                <a:gd name="T76" fmla="*/ 20 w 30"/>
                <a:gd name="T77" fmla="*/ 24 h 45"/>
                <a:gd name="T78" fmla="*/ 22 w 30"/>
                <a:gd name="T79" fmla="*/ 26 h 45"/>
                <a:gd name="T80" fmla="*/ 24 w 30"/>
                <a:gd name="T81" fmla="*/ 29 h 45"/>
                <a:gd name="T82" fmla="*/ 25 w 30"/>
                <a:gd name="T83" fmla="*/ 32 h 45"/>
                <a:gd name="T84" fmla="*/ 29 w 30"/>
                <a:gd name="T85" fmla="*/ 42 h 45"/>
                <a:gd name="T86" fmla="*/ 30 w 30"/>
                <a:gd name="T87" fmla="*/ 43 h 45"/>
                <a:gd name="T88" fmla="*/ 30 w 30"/>
                <a:gd name="T89" fmla="*/ 44 h 45"/>
                <a:gd name="T90" fmla="*/ 21 w 30"/>
                <a:gd name="T91" fmla="*/ 12 h 45"/>
                <a:gd name="T92" fmla="*/ 20 w 30"/>
                <a:gd name="T93" fmla="*/ 8 h 45"/>
                <a:gd name="T94" fmla="*/ 16 w 30"/>
                <a:gd name="T95" fmla="*/ 5 h 45"/>
                <a:gd name="T96" fmla="*/ 14 w 30"/>
                <a:gd name="T97" fmla="*/ 5 h 45"/>
                <a:gd name="T98" fmla="*/ 11 w 30"/>
                <a:gd name="T99" fmla="*/ 5 h 45"/>
                <a:gd name="T100" fmla="*/ 6 w 30"/>
                <a:gd name="T101" fmla="*/ 5 h 45"/>
                <a:gd name="T102" fmla="*/ 6 w 30"/>
                <a:gd name="T103" fmla="*/ 20 h 45"/>
                <a:gd name="T104" fmla="*/ 12 w 30"/>
                <a:gd name="T105" fmla="*/ 20 h 45"/>
                <a:gd name="T106" fmla="*/ 16 w 30"/>
                <a:gd name="T107" fmla="*/ 19 h 45"/>
                <a:gd name="T108" fmla="*/ 19 w 30"/>
                <a:gd name="T109" fmla="*/ 18 h 45"/>
                <a:gd name="T110" fmla="*/ 20 w 30"/>
                <a:gd name="T111" fmla="*/ 15 h 45"/>
                <a:gd name="T112" fmla="*/ 21 w 30"/>
                <a:gd name="T113"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5">
                  <a:moveTo>
                    <a:pt x="30" y="44"/>
                  </a:moveTo>
                  <a:cubicBezTo>
                    <a:pt x="30" y="44"/>
                    <a:pt x="30" y="45"/>
                    <a:pt x="30" y="45"/>
                  </a:cubicBezTo>
                  <a:cubicBezTo>
                    <a:pt x="30" y="45"/>
                    <a:pt x="30" y="45"/>
                    <a:pt x="29" y="45"/>
                  </a:cubicBezTo>
                  <a:cubicBezTo>
                    <a:pt x="29" y="45"/>
                    <a:pt x="29" y="45"/>
                    <a:pt x="28" y="45"/>
                  </a:cubicBezTo>
                  <a:cubicBezTo>
                    <a:pt x="28" y="45"/>
                    <a:pt x="27" y="45"/>
                    <a:pt x="27" y="45"/>
                  </a:cubicBezTo>
                  <a:cubicBezTo>
                    <a:pt x="26" y="45"/>
                    <a:pt x="26" y="45"/>
                    <a:pt x="25" y="45"/>
                  </a:cubicBezTo>
                  <a:cubicBezTo>
                    <a:pt x="25" y="45"/>
                    <a:pt x="24" y="45"/>
                    <a:pt x="24" y="45"/>
                  </a:cubicBezTo>
                  <a:cubicBezTo>
                    <a:pt x="24" y="45"/>
                    <a:pt x="24" y="45"/>
                    <a:pt x="24" y="45"/>
                  </a:cubicBezTo>
                  <a:cubicBezTo>
                    <a:pt x="24" y="44"/>
                    <a:pt x="23" y="44"/>
                    <a:pt x="23" y="44"/>
                  </a:cubicBezTo>
                  <a:cubicBezTo>
                    <a:pt x="19" y="33"/>
                    <a:pt x="19" y="33"/>
                    <a:pt x="19" y="33"/>
                  </a:cubicBezTo>
                  <a:cubicBezTo>
                    <a:pt x="19" y="32"/>
                    <a:pt x="18" y="31"/>
                    <a:pt x="18" y="30"/>
                  </a:cubicBezTo>
                  <a:cubicBezTo>
                    <a:pt x="17" y="29"/>
                    <a:pt x="16" y="28"/>
                    <a:pt x="16" y="27"/>
                  </a:cubicBezTo>
                  <a:cubicBezTo>
                    <a:pt x="15" y="26"/>
                    <a:pt x="14" y="26"/>
                    <a:pt x="13" y="25"/>
                  </a:cubicBezTo>
                  <a:cubicBezTo>
                    <a:pt x="12" y="25"/>
                    <a:pt x="11" y="25"/>
                    <a:pt x="10" y="25"/>
                  </a:cubicBezTo>
                  <a:cubicBezTo>
                    <a:pt x="6" y="25"/>
                    <a:pt x="6" y="25"/>
                    <a:pt x="6" y="25"/>
                  </a:cubicBezTo>
                  <a:cubicBezTo>
                    <a:pt x="6" y="44"/>
                    <a:pt x="6" y="44"/>
                    <a:pt x="6" y="44"/>
                  </a:cubicBezTo>
                  <a:cubicBezTo>
                    <a:pt x="6" y="44"/>
                    <a:pt x="6" y="45"/>
                    <a:pt x="5" y="45"/>
                  </a:cubicBezTo>
                  <a:cubicBezTo>
                    <a:pt x="5" y="45"/>
                    <a:pt x="5" y="45"/>
                    <a:pt x="5" y="45"/>
                  </a:cubicBezTo>
                  <a:cubicBezTo>
                    <a:pt x="5" y="45"/>
                    <a:pt x="4" y="45"/>
                    <a:pt x="4" y="45"/>
                  </a:cubicBezTo>
                  <a:cubicBezTo>
                    <a:pt x="4" y="45"/>
                    <a:pt x="3" y="45"/>
                    <a:pt x="3" y="45"/>
                  </a:cubicBezTo>
                  <a:cubicBezTo>
                    <a:pt x="2" y="45"/>
                    <a:pt x="2" y="45"/>
                    <a:pt x="1" y="45"/>
                  </a:cubicBezTo>
                  <a:cubicBezTo>
                    <a:pt x="1" y="45"/>
                    <a:pt x="0" y="45"/>
                    <a:pt x="0" y="45"/>
                  </a:cubicBezTo>
                  <a:cubicBezTo>
                    <a:pt x="0" y="45"/>
                    <a:pt x="0" y="45"/>
                    <a:pt x="0" y="45"/>
                  </a:cubicBezTo>
                  <a:cubicBezTo>
                    <a:pt x="0" y="45"/>
                    <a:pt x="0" y="44"/>
                    <a:pt x="0" y="44"/>
                  </a:cubicBezTo>
                  <a:cubicBezTo>
                    <a:pt x="0" y="2"/>
                    <a:pt x="0" y="2"/>
                    <a:pt x="0" y="2"/>
                  </a:cubicBezTo>
                  <a:cubicBezTo>
                    <a:pt x="0" y="1"/>
                    <a:pt x="0" y="1"/>
                    <a:pt x="0" y="0"/>
                  </a:cubicBezTo>
                  <a:cubicBezTo>
                    <a:pt x="1" y="0"/>
                    <a:pt x="1" y="0"/>
                    <a:pt x="2" y="0"/>
                  </a:cubicBezTo>
                  <a:cubicBezTo>
                    <a:pt x="11" y="0"/>
                    <a:pt x="11" y="0"/>
                    <a:pt x="11" y="0"/>
                  </a:cubicBezTo>
                  <a:cubicBezTo>
                    <a:pt x="13" y="0"/>
                    <a:pt x="14" y="0"/>
                    <a:pt x="14" y="0"/>
                  </a:cubicBezTo>
                  <a:cubicBezTo>
                    <a:pt x="15" y="0"/>
                    <a:pt x="16" y="0"/>
                    <a:pt x="16" y="0"/>
                  </a:cubicBezTo>
                  <a:cubicBezTo>
                    <a:pt x="18" y="0"/>
                    <a:pt x="20" y="1"/>
                    <a:pt x="21" y="1"/>
                  </a:cubicBezTo>
                  <a:cubicBezTo>
                    <a:pt x="22" y="2"/>
                    <a:pt x="24" y="3"/>
                    <a:pt x="24" y="4"/>
                  </a:cubicBezTo>
                  <a:cubicBezTo>
                    <a:pt x="25" y="5"/>
                    <a:pt x="26" y="6"/>
                    <a:pt x="27" y="7"/>
                  </a:cubicBezTo>
                  <a:cubicBezTo>
                    <a:pt x="27" y="9"/>
                    <a:pt x="27" y="10"/>
                    <a:pt x="27" y="12"/>
                  </a:cubicBezTo>
                  <a:cubicBezTo>
                    <a:pt x="27" y="13"/>
                    <a:pt x="27" y="15"/>
                    <a:pt x="27" y="16"/>
                  </a:cubicBezTo>
                  <a:cubicBezTo>
                    <a:pt x="26" y="17"/>
                    <a:pt x="26" y="18"/>
                    <a:pt x="25" y="19"/>
                  </a:cubicBezTo>
                  <a:cubicBezTo>
                    <a:pt x="24" y="20"/>
                    <a:pt x="23" y="21"/>
                    <a:pt x="22" y="21"/>
                  </a:cubicBezTo>
                  <a:cubicBezTo>
                    <a:pt x="21" y="22"/>
                    <a:pt x="20" y="23"/>
                    <a:pt x="18" y="23"/>
                  </a:cubicBezTo>
                  <a:cubicBezTo>
                    <a:pt x="19" y="23"/>
                    <a:pt x="20" y="24"/>
                    <a:pt x="20" y="24"/>
                  </a:cubicBezTo>
                  <a:cubicBezTo>
                    <a:pt x="21" y="25"/>
                    <a:pt x="22" y="25"/>
                    <a:pt x="22" y="26"/>
                  </a:cubicBezTo>
                  <a:cubicBezTo>
                    <a:pt x="23" y="27"/>
                    <a:pt x="23" y="28"/>
                    <a:pt x="24" y="29"/>
                  </a:cubicBezTo>
                  <a:cubicBezTo>
                    <a:pt x="24" y="29"/>
                    <a:pt x="25" y="31"/>
                    <a:pt x="25" y="32"/>
                  </a:cubicBezTo>
                  <a:cubicBezTo>
                    <a:pt x="29" y="42"/>
                    <a:pt x="29" y="42"/>
                    <a:pt x="29" y="42"/>
                  </a:cubicBezTo>
                  <a:cubicBezTo>
                    <a:pt x="29" y="43"/>
                    <a:pt x="30" y="43"/>
                    <a:pt x="30" y="43"/>
                  </a:cubicBezTo>
                  <a:cubicBezTo>
                    <a:pt x="30" y="44"/>
                    <a:pt x="30" y="44"/>
                    <a:pt x="30" y="44"/>
                  </a:cubicBezTo>
                  <a:close/>
                  <a:moveTo>
                    <a:pt x="21" y="12"/>
                  </a:moveTo>
                  <a:cubicBezTo>
                    <a:pt x="21" y="11"/>
                    <a:pt x="20" y="9"/>
                    <a:pt x="20" y="8"/>
                  </a:cubicBezTo>
                  <a:cubicBezTo>
                    <a:pt x="19" y="7"/>
                    <a:pt x="17" y="6"/>
                    <a:pt x="16" y="5"/>
                  </a:cubicBezTo>
                  <a:cubicBezTo>
                    <a:pt x="15" y="5"/>
                    <a:pt x="14" y="5"/>
                    <a:pt x="14" y="5"/>
                  </a:cubicBezTo>
                  <a:cubicBezTo>
                    <a:pt x="13" y="5"/>
                    <a:pt x="12" y="5"/>
                    <a:pt x="11" y="5"/>
                  </a:cubicBezTo>
                  <a:cubicBezTo>
                    <a:pt x="6" y="5"/>
                    <a:pt x="6" y="5"/>
                    <a:pt x="6" y="5"/>
                  </a:cubicBezTo>
                  <a:cubicBezTo>
                    <a:pt x="6" y="20"/>
                    <a:pt x="6" y="20"/>
                    <a:pt x="6" y="20"/>
                  </a:cubicBezTo>
                  <a:cubicBezTo>
                    <a:pt x="12" y="20"/>
                    <a:pt x="12" y="20"/>
                    <a:pt x="12" y="20"/>
                  </a:cubicBezTo>
                  <a:cubicBezTo>
                    <a:pt x="13" y="20"/>
                    <a:pt x="14" y="20"/>
                    <a:pt x="16" y="19"/>
                  </a:cubicBezTo>
                  <a:cubicBezTo>
                    <a:pt x="17" y="19"/>
                    <a:pt x="18" y="18"/>
                    <a:pt x="19" y="18"/>
                  </a:cubicBezTo>
                  <a:cubicBezTo>
                    <a:pt x="19" y="17"/>
                    <a:pt x="20" y="16"/>
                    <a:pt x="20" y="15"/>
                  </a:cubicBezTo>
                  <a:cubicBezTo>
                    <a:pt x="21" y="14"/>
                    <a:pt x="21" y="13"/>
                    <a:pt x="21" y="12"/>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 name="Freeform 825">
              <a:extLst>
                <a:ext uri="{FF2B5EF4-FFF2-40B4-BE49-F238E27FC236}">
                  <a16:creationId xmlns:a16="http://schemas.microsoft.com/office/drawing/2014/main" id="{BBC21CF1-7485-413A-A037-40FA9FA8F865}"/>
                </a:ext>
              </a:extLst>
            </p:cNvPr>
            <p:cNvSpPr>
              <a:spLocks noEditPoints="1"/>
            </p:cNvSpPr>
            <p:nvPr userDrawn="1"/>
          </p:nvSpPr>
          <p:spPr bwMode="auto">
            <a:xfrm>
              <a:off x="6447" y="2981"/>
              <a:ext cx="31" cy="35"/>
            </a:xfrm>
            <a:custGeom>
              <a:avLst/>
              <a:gdLst>
                <a:gd name="T0" fmla="*/ 41 w 41"/>
                <a:gd name="T1" fmla="*/ 23 h 47"/>
                <a:gd name="T2" fmla="*/ 40 w 41"/>
                <a:gd name="T3" fmla="*/ 33 h 47"/>
                <a:gd name="T4" fmla="*/ 36 w 41"/>
                <a:gd name="T5" fmla="*/ 40 h 47"/>
                <a:gd name="T6" fmla="*/ 29 w 41"/>
                <a:gd name="T7" fmla="*/ 45 h 47"/>
                <a:gd name="T8" fmla="*/ 20 w 41"/>
                <a:gd name="T9" fmla="*/ 47 h 47"/>
                <a:gd name="T10" fmla="*/ 11 w 41"/>
                <a:gd name="T11" fmla="*/ 45 h 47"/>
                <a:gd name="T12" fmla="*/ 5 w 41"/>
                <a:gd name="T13" fmla="*/ 41 h 47"/>
                <a:gd name="T14" fmla="*/ 2 w 41"/>
                <a:gd name="T15" fmla="*/ 34 h 47"/>
                <a:gd name="T16" fmla="*/ 0 w 41"/>
                <a:gd name="T17" fmla="*/ 24 h 47"/>
                <a:gd name="T18" fmla="*/ 2 w 41"/>
                <a:gd name="T19" fmla="*/ 14 h 47"/>
                <a:gd name="T20" fmla="*/ 6 w 41"/>
                <a:gd name="T21" fmla="*/ 6 h 47"/>
                <a:gd name="T22" fmla="*/ 12 w 41"/>
                <a:gd name="T23" fmla="*/ 2 h 47"/>
                <a:gd name="T24" fmla="*/ 21 w 41"/>
                <a:gd name="T25" fmla="*/ 0 h 47"/>
                <a:gd name="T26" fmla="*/ 30 w 41"/>
                <a:gd name="T27" fmla="*/ 2 h 47"/>
                <a:gd name="T28" fmla="*/ 36 w 41"/>
                <a:gd name="T29" fmla="*/ 6 h 47"/>
                <a:gd name="T30" fmla="*/ 40 w 41"/>
                <a:gd name="T31" fmla="*/ 13 h 47"/>
                <a:gd name="T32" fmla="*/ 41 w 41"/>
                <a:gd name="T33" fmla="*/ 23 h 47"/>
                <a:gd name="T34" fmla="*/ 35 w 41"/>
                <a:gd name="T35" fmla="*/ 23 h 47"/>
                <a:gd name="T36" fmla="*/ 34 w 41"/>
                <a:gd name="T37" fmla="*/ 16 h 47"/>
                <a:gd name="T38" fmla="*/ 32 w 41"/>
                <a:gd name="T39" fmla="*/ 10 h 47"/>
                <a:gd name="T40" fmla="*/ 27 w 41"/>
                <a:gd name="T41" fmla="*/ 7 h 47"/>
                <a:gd name="T42" fmla="*/ 21 w 41"/>
                <a:gd name="T43" fmla="*/ 5 h 47"/>
                <a:gd name="T44" fmla="*/ 14 w 41"/>
                <a:gd name="T45" fmla="*/ 7 h 47"/>
                <a:gd name="T46" fmla="*/ 10 w 41"/>
                <a:gd name="T47" fmla="*/ 11 h 47"/>
                <a:gd name="T48" fmla="*/ 8 w 41"/>
                <a:gd name="T49" fmla="*/ 16 h 47"/>
                <a:gd name="T50" fmla="*/ 7 w 41"/>
                <a:gd name="T51" fmla="*/ 23 h 47"/>
                <a:gd name="T52" fmla="*/ 7 w 41"/>
                <a:gd name="T53" fmla="*/ 31 h 47"/>
                <a:gd name="T54" fmla="*/ 10 w 41"/>
                <a:gd name="T55" fmla="*/ 36 h 47"/>
                <a:gd name="T56" fmla="*/ 14 w 41"/>
                <a:gd name="T57" fmla="*/ 40 h 47"/>
                <a:gd name="T58" fmla="*/ 21 w 41"/>
                <a:gd name="T59" fmla="*/ 42 h 47"/>
                <a:gd name="T60" fmla="*/ 27 w 41"/>
                <a:gd name="T61" fmla="*/ 40 h 47"/>
                <a:gd name="T62" fmla="*/ 32 w 41"/>
                <a:gd name="T63" fmla="*/ 36 h 47"/>
                <a:gd name="T64" fmla="*/ 34 w 41"/>
                <a:gd name="T65" fmla="*/ 30 h 47"/>
                <a:gd name="T66" fmla="*/ 35 w 41"/>
                <a:gd name="T6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1" y="30"/>
                    <a:pt x="40" y="33"/>
                  </a:cubicBezTo>
                  <a:cubicBezTo>
                    <a:pt x="39" y="36"/>
                    <a:pt x="38" y="38"/>
                    <a:pt x="36" y="40"/>
                  </a:cubicBezTo>
                  <a:cubicBezTo>
                    <a:pt x="34" y="42"/>
                    <a:pt x="32" y="44"/>
                    <a:pt x="29" y="45"/>
                  </a:cubicBezTo>
                  <a:cubicBezTo>
                    <a:pt x="27" y="46"/>
                    <a:pt x="24" y="47"/>
                    <a:pt x="20" y="47"/>
                  </a:cubicBezTo>
                  <a:cubicBezTo>
                    <a:pt x="17" y="47"/>
                    <a:pt x="14" y="46"/>
                    <a:pt x="11" y="45"/>
                  </a:cubicBezTo>
                  <a:cubicBezTo>
                    <a:pt x="9" y="44"/>
                    <a:pt x="7" y="43"/>
                    <a:pt x="5" y="41"/>
                  </a:cubicBezTo>
                  <a:cubicBezTo>
                    <a:pt x="4" y="39"/>
                    <a:pt x="2" y="37"/>
                    <a:pt x="2" y="34"/>
                  </a:cubicBezTo>
                  <a:cubicBezTo>
                    <a:pt x="1" y="31"/>
                    <a:pt x="0" y="27"/>
                    <a:pt x="0" y="24"/>
                  </a:cubicBezTo>
                  <a:cubicBezTo>
                    <a:pt x="0" y="20"/>
                    <a:pt x="1" y="17"/>
                    <a:pt x="2" y="14"/>
                  </a:cubicBezTo>
                  <a:cubicBezTo>
                    <a:pt x="3" y="11"/>
                    <a:pt x="4" y="8"/>
                    <a:pt x="6" y="6"/>
                  </a:cubicBezTo>
                  <a:cubicBezTo>
                    <a:pt x="7" y="4"/>
                    <a:pt x="9" y="3"/>
                    <a:pt x="12" y="2"/>
                  </a:cubicBezTo>
                  <a:cubicBezTo>
                    <a:pt x="15" y="1"/>
                    <a:pt x="18" y="0"/>
                    <a:pt x="21" y="0"/>
                  </a:cubicBezTo>
                  <a:cubicBezTo>
                    <a:pt x="25" y="0"/>
                    <a:pt x="27" y="1"/>
                    <a:pt x="30" y="2"/>
                  </a:cubicBezTo>
                  <a:cubicBezTo>
                    <a:pt x="32" y="3"/>
                    <a:pt x="35" y="4"/>
                    <a:pt x="36" y="6"/>
                  </a:cubicBezTo>
                  <a:cubicBezTo>
                    <a:pt x="38" y="8"/>
                    <a:pt x="39" y="10"/>
                    <a:pt x="40" y="13"/>
                  </a:cubicBezTo>
                  <a:cubicBezTo>
                    <a:pt x="41" y="16"/>
                    <a:pt x="41" y="19"/>
                    <a:pt x="41" y="23"/>
                  </a:cubicBezTo>
                  <a:close/>
                  <a:moveTo>
                    <a:pt x="35" y="23"/>
                  </a:moveTo>
                  <a:cubicBezTo>
                    <a:pt x="35" y="21"/>
                    <a:pt x="34" y="18"/>
                    <a:pt x="34" y="16"/>
                  </a:cubicBezTo>
                  <a:cubicBezTo>
                    <a:pt x="34" y="14"/>
                    <a:pt x="33" y="12"/>
                    <a:pt x="32" y="10"/>
                  </a:cubicBezTo>
                  <a:cubicBezTo>
                    <a:pt x="31" y="9"/>
                    <a:pt x="29" y="7"/>
                    <a:pt x="27" y="7"/>
                  </a:cubicBezTo>
                  <a:cubicBezTo>
                    <a:pt x="26" y="6"/>
                    <a:pt x="23" y="5"/>
                    <a:pt x="21" y="5"/>
                  </a:cubicBezTo>
                  <a:cubicBezTo>
                    <a:pt x="18" y="5"/>
                    <a:pt x="16" y="6"/>
                    <a:pt x="14" y="7"/>
                  </a:cubicBezTo>
                  <a:cubicBezTo>
                    <a:pt x="12" y="8"/>
                    <a:pt x="11" y="9"/>
                    <a:pt x="10" y="11"/>
                  </a:cubicBezTo>
                  <a:cubicBezTo>
                    <a:pt x="9" y="12"/>
                    <a:pt x="8" y="14"/>
                    <a:pt x="8" y="16"/>
                  </a:cubicBezTo>
                  <a:cubicBezTo>
                    <a:pt x="7" y="19"/>
                    <a:pt x="7" y="21"/>
                    <a:pt x="7" y="23"/>
                  </a:cubicBezTo>
                  <a:cubicBezTo>
                    <a:pt x="7" y="26"/>
                    <a:pt x="7" y="28"/>
                    <a:pt x="7" y="31"/>
                  </a:cubicBezTo>
                  <a:cubicBezTo>
                    <a:pt x="8" y="33"/>
                    <a:pt x="9" y="35"/>
                    <a:pt x="10" y="36"/>
                  </a:cubicBezTo>
                  <a:cubicBezTo>
                    <a:pt x="11" y="38"/>
                    <a:pt x="12" y="39"/>
                    <a:pt x="14" y="40"/>
                  </a:cubicBezTo>
                  <a:cubicBezTo>
                    <a:pt x="16" y="41"/>
                    <a:pt x="18" y="42"/>
                    <a:pt x="21" y="42"/>
                  </a:cubicBezTo>
                  <a:cubicBezTo>
                    <a:pt x="23" y="42"/>
                    <a:pt x="25" y="41"/>
                    <a:pt x="27" y="40"/>
                  </a:cubicBezTo>
                  <a:cubicBezTo>
                    <a:pt x="29" y="39"/>
                    <a:pt x="31" y="38"/>
                    <a:pt x="32" y="36"/>
                  </a:cubicBezTo>
                  <a:cubicBezTo>
                    <a:pt x="33" y="34"/>
                    <a:pt x="33" y="33"/>
                    <a:pt x="34" y="30"/>
                  </a:cubicBezTo>
                  <a:cubicBezTo>
                    <a:pt x="34" y="28"/>
                    <a:pt x="35" y="26"/>
                    <a:pt x="35" y="2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 name="Freeform 826">
              <a:extLst>
                <a:ext uri="{FF2B5EF4-FFF2-40B4-BE49-F238E27FC236}">
                  <a16:creationId xmlns:a16="http://schemas.microsoft.com/office/drawing/2014/main" id="{57872226-DC43-407B-A3D0-27706C36215D}"/>
                </a:ext>
              </a:extLst>
            </p:cNvPr>
            <p:cNvSpPr>
              <a:spLocks/>
            </p:cNvSpPr>
            <p:nvPr userDrawn="1"/>
          </p:nvSpPr>
          <p:spPr bwMode="auto">
            <a:xfrm>
              <a:off x="6486" y="2982"/>
              <a:ext cx="36" cy="33"/>
            </a:xfrm>
            <a:custGeom>
              <a:avLst/>
              <a:gdLst>
                <a:gd name="T0" fmla="*/ 49 w 49"/>
                <a:gd name="T1" fmla="*/ 44 h 45"/>
                <a:gd name="T2" fmla="*/ 49 w 49"/>
                <a:gd name="T3" fmla="*/ 45 h 45"/>
                <a:gd name="T4" fmla="*/ 48 w 49"/>
                <a:gd name="T5" fmla="*/ 45 h 45"/>
                <a:gd name="T6" fmla="*/ 48 w 49"/>
                <a:gd name="T7" fmla="*/ 45 h 45"/>
                <a:gd name="T8" fmla="*/ 46 w 49"/>
                <a:gd name="T9" fmla="*/ 45 h 45"/>
                <a:gd name="T10" fmla="*/ 45 w 49"/>
                <a:gd name="T11" fmla="*/ 45 h 45"/>
                <a:gd name="T12" fmla="*/ 44 w 49"/>
                <a:gd name="T13" fmla="*/ 45 h 45"/>
                <a:gd name="T14" fmla="*/ 43 w 49"/>
                <a:gd name="T15" fmla="*/ 45 h 45"/>
                <a:gd name="T16" fmla="*/ 43 w 49"/>
                <a:gd name="T17" fmla="*/ 44 h 45"/>
                <a:gd name="T18" fmla="*/ 43 w 49"/>
                <a:gd name="T19" fmla="*/ 5 h 45"/>
                <a:gd name="T20" fmla="*/ 43 w 49"/>
                <a:gd name="T21" fmla="*/ 5 h 45"/>
                <a:gd name="T22" fmla="*/ 27 w 49"/>
                <a:gd name="T23" fmla="*/ 44 h 45"/>
                <a:gd name="T24" fmla="*/ 27 w 49"/>
                <a:gd name="T25" fmla="*/ 45 h 45"/>
                <a:gd name="T26" fmla="*/ 26 w 49"/>
                <a:gd name="T27" fmla="*/ 45 h 45"/>
                <a:gd name="T28" fmla="*/ 25 w 49"/>
                <a:gd name="T29" fmla="*/ 45 h 45"/>
                <a:gd name="T30" fmla="*/ 24 w 49"/>
                <a:gd name="T31" fmla="*/ 45 h 45"/>
                <a:gd name="T32" fmla="*/ 23 w 49"/>
                <a:gd name="T33" fmla="*/ 45 h 45"/>
                <a:gd name="T34" fmla="*/ 22 w 49"/>
                <a:gd name="T35" fmla="*/ 45 h 45"/>
                <a:gd name="T36" fmla="*/ 21 w 49"/>
                <a:gd name="T37" fmla="*/ 45 h 45"/>
                <a:gd name="T38" fmla="*/ 21 w 49"/>
                <a:gd name="T39" fmla="*/ 44 h 45"/>
                <a:gd name="T40" fmla="*/ 6 w 49"/>
                <a:gd name="T41" fmla="*/ 5 h 45"/>
                <a:gd name="T42" fmla="*/ 6 w 49"/>
                <a:gd name="T43" fmla="*/ 5 h 45"/>
                <a:gd name="T44" fmla="*/ 6 w 49"/>
                <a:gd name="T45" fmla="*/ 44 h 45"/>
                <a:gd name="T46" fmla="*/ 6 w 49"/>
                <a:gd name="T47" fmla="*/ 45 h 45"/>
                <a:gd name="T48" fmla="*/ 5 w 49"/>
                <a:gd name="T49" fmla="*/ 45 h 45"/>
                <a:gd name="T50" fmla="*/ 4 w 49"/>
                <a:gd name="T51" fmla="*/ 45 h 45"/>
                <a:gd name="T52" fmla="*/ 3 w 49"/>
                <a:gd name="T53" fmla="*/ 45 h 45"/>
                <a:gd name="T54" fmla="*/ 1 w 49"/>
                <a:gd name="T55" fmla="*/ 45 h 45"/>
                <a:gd name="T56" fmla="*/ 0 w 49"/>
                <a:gd name="T57" fmla="*/ 45 h 45"/>
                <a:gd name="T58" fmla="*/ 0 w 49"/>
                <a:gd name="T59" fmla="*/ 45 h 45"/>
                <a:gd name="T60" fmla="*/ 0 w 49"/>
                <a:gd name="T61" fmla="*/ 44 h 45"/>
                <a:gd name="T62" fmla="*/ 0 w 49"/>
                <a:gd name="T63" fmla="*/ 2 h 45"/>
                <a:gd name="T64" fmla="*/ 0 w 49"/>
                <a:gd name="T65" fmla="*/ 0 h 45"/>
                <a:gd name="T66" fmla="*/ 2 w 49"/>
                <a:gd name="T67" fmla="*/ 0 h 45"/>
                <a:gd name="T68" fmla="*/ 6 w 49"/>
                <a:gd name="T69" fmla="*/ 0 h 45"/>
                <a:gd name="T70" fmla="*/ 8 w 49"/>
                <a:gd name="T71" fmla="*/ 0 h 45"/>
                <a:gd name="T72" fmla="*/ 9 w 49"/>
                <a:gd name="T73" fmla="*/ 1 h 45"/>
                <a:gd name="T74" fmla="*/ 10 w 49"/>
                <a:gd name="T75" fmla="*/ 2 h 45"/>
                <a:gd name="T76" fmla="*/ 11 w 49"/>
                <a:gd name="T77" fmla="*/ 3 h 45"/>
                <a:gd name="T78" fmla="*/ 24 w 49"/>
                <a:gd name="T79" fmla="*/ 36 h 45"/>
                <a:gd name="T80" fmla="*/ 24 w 49"/>
                <a:gd name="T81" fmla="*/ 36 h 45"/>
                <a:gd name="T82" fmla="*/ 38 w 49"/>
                <a:gd name="T83" fmla="*/ 3 h 45"/>
                <a:gd name="T84" fmla="*/ 39 w 49"/>
                <a:gd name="T85" fmla="*/ 2 h 45"/>
                <a:gd name="T86" fmla="*/ 40 w 49"/>
                <a:gd name="T87" fmla="*/ 1 h 45"/>
                <a:gd name="T88" fmla="*/ 41 w 49"/>
                <a:gd name="T89" fmla="*/ 0 h 45"/>
                <a:gd name="T90" fmla="*/ 43 w 49"/>
                <a:gd name="T91" fmla="*/ 0 h 45"/>
                <a:gd name="T92" fmla="*/ 46 w 49"/>
                <a:gd name="T93" fmla="*/ 0 h 45"/>
                <a:gd name="T94" fmla="*/ 47 w 49"/>
                <a:gd name="T95" fmla="*/ 0 h 45"/>
                <a:gd name="T96" fmla="*/ 48 w 49"/>
                <a:gd name="T97" fmla="*/ 0 h 45"/>
                <a:gd name="T98" fmla="*/ 49 w 49"/>
                <a:gd name="T99" fmla="*/ 1 h 45"/>
                <a:gd name="T100" fmla="*/ 49 w 49"/>
                <a:gd name="T101" fmla="*/ 2 h 45"/>
                <a:gd name="T102" fmla="*/ 49 w 49"/>
                <a:gd name="T103"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5">
                  <a:moveTo>
                    <a:pt x="49" y="44"/>
                  </a:moveTo>
                  <a:cubicBezTo>
                    <a:pt x="49" y="44"/>
                    <a:pt x="49" y="45"/>
                    <a:pt x="49" y="45"/>
                  </a:cubicBezTo>
                  <a:cubicBezTo>
                    <a:pt x="49" y="45"/>
                    <a:pt x="49" y="45"/>
                    <a:pt x="48" y="45"/>
                  </a:cubicBezTo>
                  <a:cubicBezTo>
                    <a:pt x="48" y="45"/>
                    <a:pt x="48" y="45"/>
                    <a:pt x="48" y="45"/>
                  </a:cubicBezTo>
                  <a:cubicBezTo>
                    <a:pt x="47" y="45"/>
                    <a:pt x="47" y="45"/>
                    <a:pt x="46" y="45"/>
                  </a:cubicBezTo>
                  <a:cubicBezTo>
                    <a:pt x="45" y="45"/>
                    <a:pt x="45" y="45"/>
                    <a:pt x="45" y="45"/>
                  </a:cubicBezTo>
                  <a:cubicBezTo>
                    <a:pt x="44" y="45"/>
                    <a:pt x="44" y="45"/>
                    <a:pt x="44" y="45"/>
                  </a:cubicBezTo>
                  <a:cubicBezTo>
                    <a:pt x="43" y="45"/>
                    <a:pt x="43" y="45"/>
                    <a:pt x="43" y="45"/>
                  </a:cubicBezTo>
                  <a:cubicBezTo>
                    <a:pt x="43" y="45"/>
                    <a:pt x="43" y="44"/>
                    <a:pt x="43" y="44"/>
                  </a:cubicBezTo>
                  <a:cubicBezTo>
                    <a:pt x="43" y="5"/>
                    <a:pt x="43" y="5"/>
                    <a:pt x="43" y="5"/>
                  </a:cubicBezTo>
                  <a:cubicBezTo>
                    <a:pt x="43" y="5"/>
                    <a:pt x="43" y="5"/>
                    <a:pt x="43" y="5"/>
                  </a:cubicBezTo>
                  <a:cubicBezTo>
                    <a:pt x="27" y="44"/>
                    <a:pt x="27" y="44"/>
                    <a:pt x="27" y="44"/>
                  </a:cubicBezTo>
                  <a:cubicBezTo>
                    <a:pt x="27" y="45"/>
                    <a:pt x="27" y="45"/>
                    <a:pt x="27" y="45"/>
                  </a:cubicBezTo>
                  <a:cubicBezTo>
                    <a:pt x="27" y="45"/>
                    <a:pt x="26" y="45"/>
                    <a:pt x="26" y="45"/>
                  </a:cubicBezTo>
                  <a:cubicBezTo>
                    <a:pt x="26" y="45"/>
                    <a:pt x="26" y="45"/>
                    <a:pt x="25" y="45"/>
                  </a:cubicBezTo>
                  <a:cubicBezTo>
                    <a:pt x="25" y="45"/>
                    <a:pt x="24" y="45"/>
                    <a:pt x="24" y="45"/>
                  </a:cubicBezTo>
                  <a:cubicBezTo>
                    <a:pt x="23" y="45"/>
                    <a:pt x="23" y="45"/>
                    <a:pt x="23" y="45"/>
                  </a:cubicBezTo>
                  <a:cubicBezTo>
                    <a:pt x="22" y="45"/>
                    <a:pt x="22" y="45"/>
                    <a:pt x="22" y="45"/>
                  </a:cubicBezTo>
                  <a:cubicBezTo>
                    <a:pt x="22" y="45"/>
                    <a:pt x="21" y="45"/>
                    <a:pt x="21" y="45"/>
                  </a:cubicBezTo>
                  <a:cubicBezTo>
                    <a:pt x="21" y="45"/>
                    <a:pt x="21" y="45"/>
                    <a:pt x="21" y="44"/>
                  </a:cubicBezTo>
                  <a:cubicBezTo>
                    <a:pt x="6" y="5"/>
                    <a:pt x="6" y="5"/>
                    <a:pt x="6" y="5"/>
                  </a:cubicBezTo>
                  <a:cubicBezTo>
                    <a:pt x="6" y="5"/>
                    <a:pt x="6" y="5"/>
                    <a:pt x="6" y="5"/>
                  </a:cubicBezTo>
                  <a:cubicBezTo>
                    <a:pt x="6" y="44"/>
                    <a:pt x="6" y="44"/>
                    <a:pt x="6" y="44"/>
                  </a:cubicBezTo>
                  <a:cubicBezTo>
                    <a:pt x="6" y="44"/>
                    <a:pt x="6" y="45"/>
                    <a:pt x="6" y="45"/>
                  </a:cubicBezTo>
                  <a:cubicBezTo>
                    <a:pt x="5" y="45"/>
                    <a:pt x="5" y="45"/>
                    <a:pt x="5" y="45"/>
                  </a:cubicBezTo>
                  <a:cubicBezTo>
                    <a:pt x="5" y="45"/>
                    <a:pt x="4" y="45"/>
                    <a:pt x="4" y="45"/>
                  </a:cubicBezTo>
                  <a:cubicBezTo>
                    <a:pt x="4" y="45"/>
                    <a:pt x="3" y="45"/>
                    <a:pt x="3" y="45"/>
                  </a:cubicBezTo>
                  <a:cubicBezTo>
                    <a:pt x="2" y="45"/>
                    <a:pt x="2" y="45"/>
                    <a:pt x="1" y="45"/>
                  </a:cubicBezTo>
                  <a:cubicBezTo>
                    <a:pt x="1" y="45"/>
                    <a:pt x="0" y="45"/>
                    <a:pt x="0" y="45"/>
                  </a:cubicBezTo>
                  <a:cubicBezTo>
                    <a:pt x="0" y="45"/>
                    <a:pt x="0" y="45"/>
                    <a:pt x="0" y="45"/>
                  </a:cubicBezTo>
                  <a:cubicBezTo>
                    <a:pt x="0" y="45"/>
                    <a:pt x="0" y="44"/>
                    <a:pt x="0" y="44"/>
                  </a:cubicBezTo>
                  <a:cubicBezTo>
                    <a:pt x="0" y="2"/>
                    <a:pt x="0" y="2"/>
                    <a:pt x="0" y="2"/>
                  </a:cubicBezTo>
                  <a:cubicBezTo>
                    <a:pt x="0" y="1"/>
                    <a:pt x="0" y="1"/>
                    <a:pt x="0" y="0"/>
                  </a:cubicBezTo>
                  <a:cubicBezTo>
                    <a:pt x="1" y="0"/>
                    <a:pt x="2" y="0"/>
                    <a:pt x="2" y="0"/>
                  </a:cubicBezTo>
                  <a:cubicBezTo>
                    <a:pt x="6" y="0"/>
                    <a:pt x="6" y="0"/>
                    <a:pt x="6" y="0"/>
                  </a:cubicBezTo>
                  <a:cubicBezTo>
                    <a:pt x="7" y="0"/>
                    <a:pt x="7" y="0"/>
                    <a:pt x="8" y="0"/>
                  </a:cubicBezTo>
                  <a:cubicBezTo>
                    <a:pt x="8" y="0"/>
                    <a:pt x="9" y="0"/>
                    <a:pt x="9" y="1"/>
                  </a:cubicBezTo>
                  <a:cubicBezTo>
                    <a:pt x="10" y="1"/>
                    <a:pt x="10" y="1"/>
                    <a:pt x="10" y="2"/>
                  </a:cubicBezTo>
                  <a:cubicBezTo>
                    <a:pt x="11" y="2"/>
                    <a:pt x="11" y="3"/>
                    <a:pt x="11" y="3"/>
                  </a:cubicBezTo>
                  <a:cubicBezTo>
                    <a:pt x="24" y="36"/>
                    <a:pt x="24" y="36"/>
                    <a:pt x="24" y="36"/>
                  </a:cubicBezTo>
                  <a:cubicBezTo>
                    <a:pt x="24" y="36"/>
                    <a:pt x="24" y="36"/>
                    <a:pt x="24" y="36"/>
                  </a:cubicBezTo>
                  <a:cubicBezTo>
                    <a:pt x="38" y="3"/>
                    <a:pt x="38" y="3"/>
                    <a:pt x="38" y="3"/>
                  </a:cubicBezTo>
                  <a:cubicBezTo>
                    <a:pt x="38" y="3"/>
                    <a:pt x="38" y="2"/>
                    <a:pt x="39" y="2"/>
                  </a:cubicBezTo>
                  <a:cubicBezTo>
                    <a:pt x="39" y="1"/>
                    <a:pt x="39" y="1"/>
                    <a:pt x="40" y="1"/>
                  </a:cubicBezTo>
                  <a:cubicBezTo>
                    <a:pt x="40" y="0"/>
                    <a:pt x="41" y="0"/>
                    <a:pt x="41" y="0"/>
                  </a:cubicBezTo>
                  <a:cubicBezTo>
                    <a:pt x="41" y="0"/>
                    <a:pt x="42" y="0"/>
                    <a:pt x="43" y="0"/>
                  </a:cubicBezTo>
                  <a:cubicBezTo>
                    <a:pt x="46" y="0"/>
                    <a:pt x="46" y="0"/>
                    <a:pt x="46" y="0"/>
                  </a:cubicBezTo>
                  <a:cubicBezTo>
                    <a:pt x="47" y="0"/>
                    <a:pt x="47" y="0"/>
                    <a:pt x="47" y="0"/>
                  </a:cubicBezTo>
                  <a:cubicBezTo>
                    <a:pt x="48" y="0"/>
                    <a:pt x="48" y="0"/>
                    <a:pt x="48" y="0"/>
                  </a:cubicBezTo>
                  <a:cubicBezTo>
                    <a:pt x="49" y="1"/>
                    <a:pt x="49" y="1"/>
                    <a:pt x="49" y="1"/>
                  </a:cubicBezTo>
                  <a:cubicBezTo>
                    <a:pt x="49" y="2"/>
                    <a:pt x="49" y="2"/>
                    <a:pt x="49" y="2"/>
                  </a:cubicBezTo>
                  <a:lnTo>
                    <a:pt x="49"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33" name="Freeform 827">
              <a:extLst>
                <a:ext uri="{FF2B5EF4-FFF2-40B4-BE49-F238E27FC236}">
                  <a16:creationId xmlns:a16="http://schemas.microsoft.com/office/drawing/2014/main" id="{59A74460-C392-4490-8BF6-A20BD6E6BC22}"/>
                </a:ext>
              </a:extLst>
            </p:cNvPr>
            <p:cNvSpPr>
              <a:spLocks noEditPoints="1"/>
            </p:cNvSpPr>
            <p:nvPr userDrawn="1"/>
          </p:nvSpPr>
          <p:spPr bwMode="auto">
            <a:xfrm>
              <a:off x="6528" y="2981"/>
              <a:ext cx="30" cy="34"/>
            </a:xfrm>
            <a:custGeom>
              <a:avLst/>
              <a:gdLst>
                <a:gd name="T0" fmla="*/ 39 w 40"/>
                <a:gd name="T1" fmla="*/ 44 h 46"/>
                <a:gd name="T2" fmla="*/ 40 w 40"/>
                <a:gd name="T3" fmla="*/ 45 h 46"/>
                <a:gd name="T4" fmla="*/ 39 w 40"/>
                <a:gd name="T5" fmla="*/ 46 h 46"/>
                <a:gd name="T6" fmla="*/ 38 w 40"/>
                <a:gd name="T7" fmla="*/ 46 h 46"/>
                <a:gd name="T8" fmla="*/ 37 w 40"/>
                <a:gd name="T9" fmla="*/ 46 h 46"/>
                <a:gd name="T10" fmla="*/ 35 w 40"/>
                <a:gd name="T11" fmla="*/ 46 h 46"/>
                <a:gd name="T12" fmla="*/ 34 w 40"/>
                <a:gd name="T13" fmla="*/ 46 h 46"/>
                <a:gd name="T14" fmla="*/ 33 w 40"/>
                <a:gd name="T15" fmla="*/ 46 h 46"/>
                <a:gd name="T16" fmla="*/ 33 w 40"/>
                <a:gd name="T17" fmla="*/ 45 h 46"/>
                <a:gd name="T18" fmla="*/ 29 w 40"/>
                <a:gd name="T19" fmla="*/ 34 h 46"/>
                <a:gd name="T20" fmla="*/ 10 w 40"/>
                <a:gd name="T21" fmla="*/ 34 h 46"/>
                <a:gd name="T22" fmla="*/ 7 w 40"/>
                <a:gd name="T23" fmla="*/ 45 h 46"/>
                <a:gd name="T24" fmla="*/ 6 w 40"/>
                <a:gd name="T25" fmla="*/ 46 h 46"/>
                <a:gd name="T26" fmla="*/ 6 w 40"/>
                <a:gd name="T27" fmla="*/ 46 h 46"/>
                <a:gd name="T28" fmla="*/ 5 w 40"/>
                <a:gd name="T29" fmla="*/ 46 h 46"/>
                <a:gd name="T30" fmla="*/ 3 w 40"/>
                <a:gd name="T31" fmla="*/ 46 h 46"/>
                <a:gd name="T32" fmla="*/ 2 w 40"/>
                <a:gd name="T33" fmla="*/ 46 h 46"/>
                <a:gd name="T34" fmla="*/ 1 w 40"/>
                <a:gd name="T35" fmla="*/ 46 h 46"/>
                <a:gd name="T36" fmla="*/ 0 w 40"/>
                <a:gd name="T37" fmla="*/ 45 h 46"/>
                <a:gd name="T38" fmla="*/ 1 w 40"/>
                <a:gd name="T39" fmla="*/ 44 h 46"/>
                <a:gd name="T40" fmla="*/ 16 w 40"/>
                <a:gd name="T41" fmla="*/ 2 h 46"/>
                <a:gd name="T42" fmla="*/ 16 w 40"/>
                <a:gd name="T43" fmla="*/ 1 h 46"/>
                <a:gd name="T44" fmla="*/ 17 w 40"/>
                <a:gd name="T45" fmla="*/ 1 h 46"/>
                <a:gd name="T46" fmla="*/ 18 w 40"/>
                <a:gd name="T47" fmla="*/ 1 h 46"/>
                <a:gd name="T48" fmla="*/ 20 w 40"/>
                <a:gd name="T49" fmla="*/ 0 h 46"/>
                <a:gd name="T50" fmla="*/ 22 w 40"/>
                <a:gd name="T51" fmla="*/ 1 h 46"/>
                <a:gd name="T52" fmla="*/ 23 w 40"/>
                <a:gd name="T53" fmla="*/ 1 h 46"/>
                <a:gd name="T54" fmla="*/ 24 w 40"/>
                <a:gd name="T55" fmla="*/ 1 h 46"/>
                <a:gd name="T56" fmla="*/ 24 w 40"/>
                <a:gd name="T57" fmla="*/ 2 h 46"/>
                <a:gd name="T58" fmla="*/ 39 w 40"/>
                <a:gd name="T59" fmla="*/ 44 h 46"/>
                <a:gd name="T60" fmla="*/ 20 w 40"/>
                <a:gd name="T61" fmla="*/ 7 h 46"/>
                <a:gd name="T62" fmla="*/ 20 w 40"/>
                <a:gd name="T63" fmla="*/ 7 h 46"/>
                <a:gd name="T64" fmla="*/ 12 w 40"/>
                <a:gd name="T65" fmla="*/ 29 h 46"/>
                <a:gd name="T66" fmla="*/ 28 w 40"/>
                <a:gd name="T67" fmla="*/ 29 h 46"/>
                <a:gd name="T68" fmla="*/ 20 w 40"/>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4"/>
                  </a:moveTo>
                  <a:cubicBezTo>
                    <a:pt x="39" y="45"/>
                    <a:pt x="40" y="45"/>
                    <a:pt x="40" y="45"/>
                  </a:cubicBezTo>
                  <a:cubicBezTo>
                    <a:pt x="40" y="46"/>
                    <a:pt x="39" y="46"/>
                    <a:pt x="39" y="46"/>
                  </a:cubicBezTo>
                  <a:cubicBezTo>
                    <a:pt x="39" y="46"/>
                    <a:pt x="39" y="46"/>
                    <a:pt x="38" y="46"/>
                  </a:cubicBezTo>
                  <a:cubicBezTo>
                    <a:pt x="38" y="46"/>
                    <a:pt x="37" y="46"/>
                    <a:pt x="37" y="46"/>
                  </a:cubicBezTo>
                  <a:cubicBezTo>
                    <a:pt x="36" y="46"/>
                    <a:pt x="35" y="46"/>
                    <a:pt x="35" y="46"/>
                  </a:cubicBezTo>
                  <a:cubicBezTo>
                    <a:pt x="34" y="46"/>
                    <a:pt x="34" y="46"/>
                    <a:pt x="34" y="46"/>
                  </a:cubicBezTo>
                  <a:cubicBezTo>
                    <a:pt x="34" y="46"/>
                    <a:pt x="34" y="46"/>
                    <a:pt x="33" y="46"/>
                  </a:cubicBezTo>
                  <a:cubicBezTo>
                    <a:pt x="33" y="46"/>
                    <a:pt x="33" y="46"/>
                    <a:pt x="33" y="45"/>
                  </a:cubicBezTo>
                  <a:cubicBezTo>
                    <a:pt x="29" y="34"/>
                    <a:pt x="29" y="34"/>
                    <a:pt x="29" y="34"/>
                  </a:cubicBezTo>
                  <a:cubicBezTo>
                    <a:pt x="10" y="34"/>
                    <a:pt x="10" y="34"/>
                    <a:pt x="10" y="34"/>
                  </a:cubicBezTo>
                  <a:cubicBezTo>
                    <a:pt x="7" y="45"/>
                    <a:pt x="7" y="45"/>
                    <a:pt x="7" y="45"/>
                  </a:cubicBezTo>
                  <a:cubicBezTo>
                    <a:pt x="6" y="45"/>
                    <a:pt x="6" y="46"/>
                    <a:pt x="6" y="46"/>
                  </a:cubicBezTo>
                  <a:cubicBezTo>
                    <a:pt x="6" y="46"/>
                    <a:pt x="6" y="46"/>
                    <a:pt x="6" y="46"/>
                  </a:cubicBezTo>
                  <a:cubicBezTo>
                    <a:pt x="6" y="46"/>
                    <a:pt x="5" y="46"/>
                    <a:pt x="5" y="46"/>
                  </a:cubicBezTo>
                  <a:cubicBezTo>
                    <a:pt x="4" y="46"/>
                    <a:pt x="4" y="46"/>
                    <a:pt x="3" y="46"/>
                  </a:cubicBezTo>
                  <a:cubicBezTo>
                    <a:pt x="3" y="46"/>
                    <a:pt x="2" y="46"/>
                    <a:pt x="2" y="46"/>
                  </a:cubicBezTo>
                  <a:cubicBezTo>
                    <a:pt x="1" y="46"/>
                    <a:pt x="1" y="46"/>
                    <a:pt x="1" y="46"/>
                  </a:cubicBezTo>
                  <a:cubicBezTo>
                    <a:pt x="0" y="46"/>
                    <a:pt x="0" y="46"/>
                    <a:pt x="0" y="45"/>
                  </a:cubicBezTo>
                  <a:cubicBezTo>
                    <a:pt x="0" y="45"/>
                    <a:pt x="0" y="45"/>
                    <a:pt x="1" y="44"/>
                  </a:cubicBezTo>
                  <a:cubicBezTo>
                    <a:pt x="16" y="2"/>
                    <a:pt x="16" y="2"/>
                    <a:pt x="16" y="2"/>
                  </a:cubicBezTo>
                  <a:cubicBezTo>
                    <a:pt x="16" y="1"/>
                    <a:pt x="16" y="1"/>
                    <a:pt x="16" y="1"/>
                  </a:cubicBezTo>
                  <a:cubicBezTo>
                    <a:pt x="16" y="1"/>
                    <a:pt x="17" y="1"/>
                    <a:pt x="17" y="1"/>
                  </a:cubicBezTo>
                  <a:cubicBezTo>
                    <a:pt x="17" y="1"/>
                    <a:pt x="18" y="1"/>
                    <a:pt x="18" y="1"/>
                  </a:cubicBezTo>
                  <a:cubicBezTo>
                    <a:pt x="19" y="0"/>
                    <a:pt x="19" y="0"/>
                    <a:pt x="20" y="0"/>
                  </a:cubicBezTo>
                  <a:cubicBezTo>
                    <a:pt x="21" y="0"/>
                    <a:pt x="21" y="0"/>
                    <a:pt x="22" y="1"/>
                  </a:cubicBezTo>
                  <a:cubicBezTo>
                    <a:pt x="22" y="1"/>
                    <a:pt x="23" y="1"/>
                    <a:pt x="23" y="1"/>
                  </a:cubicBezTo>
                  <a:cubicBezTo>
                    <a:pt x="23" y="1"/>
                    <a:pt x="23" y="1"/>
                    <a:pt x="24" y="1"/>
                  </a:cubicBezTo>
                  <a:cubicBezTo>
                    <a:pt x="24" y="1"/>
                    <a:pt x="24" y="2"/>
                    <a:pt x="24" y="2"/>
                  </a:cubicBezTo>
                  <a:lnTo>
                    <a:pt x="39" y="44"/>
                  </a:lnTo>
                  <a:close/>
                  <a:moveTo>
                    <a:pt x="20" y="7"/>
                  </a:moveTo>
                  <a:cubicBezTo>
                    <a:pt x="20" y="7"/>
                    <a:pt x="20" y="7"/>
                    <a:pt x="20" y="7"/>
                  </a:cubicBezTo>
                  <a:cubicBezTo>
                    <a:pt x="12" y="29"/>
                    <a:pt x="12" y="29"/>
                    <a:pt x="12" y="29"/>
                  </a:cubicBezTo>
                  <a:cubicBezTo>
                    <a:pt x="28" y="29"/>
                    <a:pt x="28" y="29"/>
                    <a:pt x="28" y="29"/>
                  </a:cubicBezTo>
                  <a:lnTo>
                    <a:pt x="20"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34" name="Freeform 828">
              <a:extLst>
                <a:ext uri="{FF2B5EF4-FFF2-40B4-BE49-F238E27FC236}">
                  <a16:creationId xmlns:a16="http://schemas.microsoft.com/office/drawing/2014/main" id="{CA78888B-785C-44C5-A3AA-F16F7C85229A}"/>
                </a:ext>
              </a:extLst>
            </p:cNvPr>
            <p:cNvSpPr>
              <a:spLocks/>
            </p:cNvSpPr>
            <p:nvPr userDrawn="1"/>
          </p:nvSpPr>
          <p:spPr bwMode="auto">
            <a:xfrm>
              <a:off x="6563" y="2982"/>
              <a:ext cx="26" cy="33"/>
            </a:xfrm>
            <a:custGeom>
              <a:avLst/>
              <a:gdLst>
                <a:gd name="T0" fmla="*/ 34 w 34"/>
                <a:gd name="T1" fmla="*/ 43 h 45"/>
                <a:gd name="T2" fmla="*/ 34 w 34"/>
                <a:gd name="T3" fmla="*/ 44 h 45"/>
                <a:gd name="T4" fmla="*/ 33 w 34"/>
                <a:gd name="T5" fmla="*/ 45 h 45"/>
                <a:gd name="T6" fmla="*/ 33 w 34"/>
                <a:gd name="T7" fmla="*/ 45 h 45"/>
                <a:gd name="T8" fmla="*/ 32 w 34"/>
                <a:gd name="T9" fmla="*/ 45 h 45"/>
                <a:gd name="T10" fmla="*/ 30 w 34"/>
                <a:gd name="T11" fmla="*/ 45 h 45"/>
                <a:gd name="T12" fmla="*/ 28 w 34"/>
                <a:gd name="T13" fmla="*/ 45 h 45"/>
                <a:gd name="T14" fmla="*/ 27 w 34"/>
                <a:gd name="T15" fmla="*/ 44 h 45"/>
                <a:gd name="T16" fmla="*/ 25 w 34"/>
                <a:gd name="T17" fmla="*/ 43 h 45"/>
                <a:gd name="T18" fmla="*/ 24 w 34"/>
                <a:gd name="T19" fmla="*/ 41 h 45"/>
                <a:gd name="T20" fmla="*/ 10 w 34"/>
                <a:gd name="T21" fmla="*/ 15 h 45"/>
                <a:gd name="T22" fmla="*/ 8 w 34"/>
                <a:gd name="T23" fmla="*/ 11 h 45"/>
                <a:gd name="T24" fmla="*/ 6 w 34"/>
                <a:gd name="T25" fmla="*/ 6 h 45"/>
                <a:gd name="T26" fmla="*/ 6 w 34"/>
                <a:gd name="T27" fmla="*/ 6 h 45"/>
                <a:gd name="T28" fmla="*/ 6 w 34"/>
                <a:gd name="T29" fmla="*/ 12 h 45"/>
                <a:gd name="T30" fmla="*/ 6 w 34"/>
                <a:gd name="T31" fmla="*/ 17 h 45"/>
                <a:gd name="T32" fmla="*/ 6 w 34"/>
                <a:gd name="T33" fmla="*/ 44 h 45"/>
                <a:gd name="T34" fmla="*/ 6 w 34"/>
                <a:gd name="T35" fmla="*/ 45 h 45"/>
                <a:gd name="T36" fmla="*/ 5 w 34"/>
                <a:gd name="T37" fmla="*/ 45 h 45"/>
                <a:gd name="T38" fmla="*/ 4 w 34"/>
                <a:gd name="T39" fmla="*/ 45 h 45"/>
                <a:gd name="T40" fmla="*/ 3 w 34"/>
                <a:gd name="T41" fmla="*/ 45 h 45"/>
                <a:gd name="T42" fmla="*/ 1 w 34"/>
                <a:gd name="T43" fmla="*/ 45 h 45"/>
                <a:gd name="T44" fmla="*/ 0 w 34"/>
                <a:gd name="T45" fmla="*/ 45 h 45"/>
                <a:gd name="T46" fmla="*/ 0 w 34"/>
                <a:gd name="T47" fmla="*/ 45 h 45"/>
                <a:gd name="T48" fmla="*/ 0 w 34"/>
                <a:gd name="T49" fmla="*/ 44 h 45"/>
                <a:gd name="T50" fmla="*/ 0 w 34"/>
                <a:gd name="T51" fmla="*/ 2 h 45"/>
                <a:gd name="T52" fmla="*/ 1 w 34"/>
                <a:gd name="T53" fmla="*/ 0 h 45"/>
                <a:gd name="T54" fmla="*/ 2 w 34"/>
                <a:gd name="T55" fmla="*/ 0 h 45"/>
                <a:gd name="T56" fmla="*/ 5 w 34"/>
                <a:gd name="T57" fmla="*/ 0 h 45"/>
                <a:gd name="T58" fmla="*/ 7 w 34"/>
                <a:gd name="T59" fmla="*/ 0 h 45"/>
                <a:gd name="T60" fmla="*/ 8 w 34"/>
                <a:gd name="T61" fmla="*/ 0 h 45"/>
                <a:gd name="T62" fmla="*/ 9 w 34"/>
                <a:gd name="T63" fmla="*/ 2 h 45"/>
                <a:gd name="T64" fmla="*/ 11 w 34"/>
                <a:gd name="T65" fmla="*/ 3 h 45"/>
                <a:gd name="T66" fmla="*/ 21 w 34"/>
                <a:gd name="T67" fmla="*/ 23 h 45"/>
                <a:gd name="T68" fmla="*/ 23 w 34"/>
                <a:gd name="T69" fmla="*/ 27 h 45"/>
                <a:gd name="T70" fmla="*/ 25 w 34"/>
                <a:gd name="T71" fmla="*/ 30 h 45"/>
                <a:gd name="T72" fmla="*/ 27 w 34"/>
                <a:gd name="T73" fmla="*/ 34 h 45"/>
                <a:gd name="T74" fmla="*/ 28 w 34"/>
                <a:gd name="T75" fmla="*/ 37 h 45"/>
                <a:gd name="T76" fmla="*/ 28 w 34"/>
                <a:gd name="T77" fmla="*/ 37 h 45"/>
                <a:gd name="T78" fmla="*/ 28 w 34"/>
                <a:gd name="T79" fmla="*/ 31 h 45"/>
                <a:gd name="T80" fmla="*/ 28 w 34"/>
                <a:gd name="T81" fmla="*/ 25 h 45"/>
                <a:gd name="T82" fmla="*/ 28 w 34"/>
                <a:gd name="T83" fmla="*/ 1 h 45"/>
                <a:gd name="T84" fmla="*/ 28 w 34"/>
                <a:gd name="T85" fmla="*/ 0 h 45"/>
                <a:gd name="T86" fmla="*/ 29 w 34"/>
                <a:gd name="T87" fmla="*/ 0 h 45"/>
                <a:gd name="T88" fmla="*/ 30 w 34"/>
                <a:gd name="T89" fmla="*/ 0 h 45"/>
                <a:gd name="T90" fmla="*/ 31 w 34"/>
                <a:gd name="T91" fmla="*/ 0 h 45"/>
                <a:gd name="T92" fmla="*/ 33 w 34"/>
                <a:gd name="T93" fmla="*/ 0 h 45"/>
                <a:gd name="T94" fmla="*/ 34 w 34"/>
                <a:gd name="T95" fmla="*/ 0 h 45"/>
                <a:gd name="T96" fmla="*/ 34 w 34"/>
                <a:gd name="T97" fmla="*/ 0 h 45"/>
                <a:gd name="T98" fmla="*/ 34 w 34"/>
                <a:gd name="T99" fmla="*/ 1 h 45"/>
                <a:gd name="T100" fmla="*/ 34 w 34"/>
                <a:gd name="T10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5">
                  <a:moveTo>
                    <a:pt x="34" y="43"/>
                  </a:moveTo>
                  <a:cubicBezTo>
                    <a:pt x="34" y="43"/>
                    <a:pt x="34" y="44"/>
                    <a:pt x="34" y="44"/>
                  </a:cubicBezTo>
                  <a:cubicBezTo>
                    <a:pt x="34" y="44"/>
                    <a:pt x="34" y="44"/>
                    <a:pt x="33" y="45"/>
                  </a:cubicBezTo>
                  <a:cubicBezTo>
                    <a:pt x="33" y="45"/>
                    <a:pt x="33" y="45"/>
                    <a:pt x="33" y="45"/>
                  </a:cubicBezTo>
                  <a:cubicBezTo>
                    <a:pt x="32" y="45"/>
                    <a:pt x="32" y="45"/>
                    <a:pt x="32" y="45"/>
                  </a:cubicBezTo>
                  <a:cubicBezTo>
                    <a:pt x="30" y="45"/>
                    <a:pt x="30" y="45"/>
                    <a:pt x="30" y="45"/>
                  </a:cubicBezTo>
                  <a:cubicBezTo>
                    <a:pt x="29" y="45"/>
                    <a:pt x="28" y="45"/>
                    <a:pt x="28" y="45"/>
                  </a:cubicBezTo>
                  <a:cubicBezTo>
                    <a:pt x="27" y="45"/>
                    <a:pt x="27" y="45"/>
                    <a:pt x="27" y="44"/>
                  </a:cubicBezTo>
                  <a:cubicBezTo>
                    <a:pt x="26" y="44"/>
                    <a:pt x="26" y="44"/>
                    <a:pt x="25" y="43"/>
                  </a:cubicBezTo>
                  <a:cubicBezTo>
                    <a:pt x="25" y="42"/>
                    <a:pt x="24" y="42"/>
                    <a:pt x="24" y="41"/>
                  </a:cubicBezTo>
                  <a:cubicBezTo>
                    <a:pt x="10" y="15"/>
                    <a:pt x="10" y="15"/>
                    <a:pt x="10" y="15"/>
                  </a:cubicBezTo>
                  <a:cubicBezTo>
                    <a:pt x="9" y="14"/>
                    <a:pt x="9" y="12"/>
                    <a:pt x="8" y="11"/>
                  </a:cubicBezTo>
                  <a:cubicBezTo>
                    <a:pt x="7" y="9"/>
                    <a:pt x="6" y="8"/>
                    <a:pt x="6" y="6"/>
                  </a:cubicBezTo>
                  <a:cubicBezTo>
                    <a:pt x="6" y="6"/>
                    <a:pt x="6" y="6"/>
                    <a:pt x="6" y="6"/>
                  </a:cubicBezTo>
                  <a:cubicBezTo>
                    <a:pt x="6" y="8"/>
                    <a:pt x="6" y="10"/>
                    <a:pt x="6" y="12"/>
                  </a:cubicBezTo>
                  <a:cubicBezTo>
                    <a:pt x="6" y="13"/>
                    <a:pt x="6" y="15"/>
                    <a:pt x="6" y="17"/>
                  </a:cubicBezTo>
                  <a:cubicBezTo>
                    <a:pt x="6" y="44"/>
                    <a:pt x="6" y="44"/>
                    <a:pt x="6" y="44"/>
                  </a:cubicBezTo>
                  <a:cubicBezTo>
                    <a:pt x="6" y="44"/>
                    <a:pt x="6" y="45"/>
                    <a:pt x="6" y="45"/>
                  </a:cubicBezTo>
                  <a:cubicBezTo>
                    <a:pt x="6" y="45"/>
                    <a:pt x="5" y="45"/>
                    <a:pt x="5" y="45"/>
                  </a:cubicBezTo>
                  <a:cubicBezTo>
                    <a:pt x="5" y="45"/>
                    <a:pt x="5" y="45"/>
                    <a:pt x="4" y="45"/>
                  </a:cubicBezTo>
                  <a:cubicBezTo>
                    <a:pt x="4" y="45"/>
                    <a:pt x="3" y="45"/>
                    <a:pt x="3" y="45"/>
                  </a:cubicBezTo>
                  <a:cubicBezTo>
                    <a:pt x="2" y="45"/>
                    <a:pt x="2" y="45"/>
                    <a:pt x="1" y="45"/>
                  </a:cubicBezTo>
                  <a:cubicBezTo>
                    <a:pt x="1" y="45"/>
                    <a:pt x="1" y="45"/>
                    <a:pt x="0" y="45"/>
                  </a:cubicBezTo>
                  <a:cubicBezTo>
                    <a:pt x="0" y="45"/>
                    <a:pt x="0" y="45"/>
                    <a:pt x="0" y="45"/>
                  </a:cubicBezTo>
                  <a:cubicBezTo>
                    <a:pt x="0" y="45"/>
                    <a:pt x="0" y="44"/>
                    <a:pt x="0" y="44"/>
                  </a:cubicBezTo>
                  <a:cubicBezTo>
                    <a:pt x="0" y="2"/>
                    <a:pt x="0" y="2"/>
                    <a:pt x="0" y="2"/>
                  </a:cubicBezTo>
                  <a:cubicBezTo>
                    <a:pt x="0" y="1"/>
                    <a:pt x="0" y="1"/>
                    <a:pt x="1" y="0"/>
                  </a:cubicBezTo>
                  <a:cubicBezTo>
                    <a:pt x="1" y="0"/>
                    <a:pt x="2" y="0"/>
                    <a:pt x="2" y="0"/>
                  </a:cubicBezTo>
                  <a:cubicBezTo>
                    <a:pt x="5" y="0"/>
                    <a:pt x="5" y="0"/>
                    <a:pt x="5" y="0"/>
                  </a:cubicBezTo>
                  <a:cubicBezTo>
                    <a:pt x="6" y="0"/>
                    <a:pt x="7" y="0"/>
                    <a:pt x="7" y="0"/>
                  </a:cubicBezTo>
                  <a:cubicBezTo>
                    <a:pt x="8" y="0"/>
                    <a:pt x="8" y="0"/>
                    <a:pt x="8" y="0"/>
                  </a:cubicBezTo>
                  <a:cubicBezTo>
                    <a:pt x="9" y="1"/>
                    <a:pt x="9" y="1"/>
                    <a:pt x="9" y="2"/>
                  </a:cubicBezTo>
                  <a:cubicBezTo>
                    <a:pt x="10" y="2"/>
                    <a:pt x="10" y="3"/>
                    <a:pt x="11" y="3"/>
                  </a:cubicBezTo>
                  <a:cubicBezTo>
                    <a:pt x="21" y="23"/>
                    <a:pt x="21" y="23"/>
                    <a:pt x="21" y="23"/>
                  </a:cubicBezTo>
                  <a:cubicBezTo>
                    <a:pt x="22" y="25"/>
                    <a:pt x="23" y="26"/>
                    <a:pt x="23" y="27"/>
                  </a:cubicBezTo>
                  <a:cubicBezTo>
                    <a:pt x="24" y="28"/>
                    <a:pt x="24" y="29"/>
                    <a:pt x="25" y="30"/>
                  </a:cubicBezTo>
                  <a:cubicBezTo>
                    <a:pt x="25" y="31"/>
                    <a:pt x="26" y="33"/>
                    <a:pt x="27" y="34"/>
                  </a:cubicBezTo>
                  <a:cubicBezTo>
                    <a:pt x="27" y="35"/>
                    <a:pt x="28" y="36"/>
                    <a:pt x="28" y="37"/>
                  </a:cubicBezTo>
                  <a:cubicBezTo>
                    <a:pt x="28" y="37"/>
                    <a:pt x="28" y="37"/>
                    <a:pt x="28" y="37"/>
                  </a:cubicBezTo>
                  <a:cubicBezTo>
                    <a:pt x="28" y="35"/>
                    <a:pt x="28" y="33"/>
                    <a:pt x="28" y="31"/>
                  </a:cubicBezTo>
                  <a:cubicBezTo>
                    <a:pt x="28" y="29"/>
                    <a:pt x="28" y="27"/>
                    <a:pt x="28" y="25"/>
                  </a:cubicBezTo>
                  <a:cubicBezTo>
                    <a:pt x="28" y="1"/>
                    <a:pt x="28" y="1"/>
                    <a:pt x="28" y="1"/>
                  </a:cubicBezTo>
                  <a:cubicBezTo>
                    <a:pt x="28" y="1"/>
                    <a:pt x="28" y="0"/>
                    <a:pt x="28" y="0"/>
                  </a:cubicBezTo>
                  <a:cubicBezTo>
                    <a:pt x="28" y="0"/>
                    <a:pt x="29" y="0"/>
                    <a:pt x="29" y="0"/>
                  </a:cubicBezTo>
                  <a:cubicBezTo>
                    <a:pt x="29" y="0"/>
                    <a:pt x="29" y="0"/>
                    <a:pt x="30" y="0"/>
                  </a:cubicBezTo>
                  <a:cubicBezTo>
                    <a:pt x="30" y="0"/>
                    <a:pt x="31" y="0"/>
                    <a:pt x="31" y="0"/>
                  </a:cubicBezTo>
                  <a:cubicBezTo>
                    <a:pt x="32" y="0"/>
                    <a:pt x="32" y="0"/>
                    <a:pt x="33" y="0"/>
                  </a:cubicBezTo>
                  <a:cubicBezTo>
                    <a:pt x="33" y="0"/>
                    <a:pt x="33" y="0"/>
                    <a:pt x="34" y="0"/>
                  </a:cubicBezTo>
                  <a:cubicBezTo>
                    <a:pt x="34" y="0"/>
                    <a:pt x="34" y="0"/>
                    <a:pt x="34" y="0"/>
                  </a:cubicBezTo>
                  <a:cubicBezTo>
                    <a:pt x="34" y="0"/>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35" name="Freeform 829">
              <a:extLst>
                <a:ext uri="{FF2B5EF4-FFF2-40B4-BE49-F238E27FC236}">
                  <a16:creationId xmlns:a16="http://schemas.microsoft.com/office/drawing/2014/main" id="{B9524861-0E9C-40A2-9164-77D822EA2246}"/>
                </a:ext>
              </a:extLst>
            </p:cNvPr>
            <p:cNvSpPr>
              <a:spLocks/>
            </p:cNvSpPr>
            <p:nvPr userDrawn="1"/>
          </p:nvSpPr>
          <p:spPr bwMode="auto">
            <a:xfrm>
              <a:off x="6598" y="2981"/>
              <a:ext cx="4" cy="34"/>
            </a:xfrm>
            <a:custGeom>
              <a:avLst/>
              <a:gdLst>
                <a:gd name="T0" fmla="*/ 6 w 6"/>
                <a:gd name="T1" fmla="*/ 45 h 46"/>
                <a:gd name="T2" fmla="*/ 6 w 6"/>
                <a:gd name="T3" fmla="*/ 46 h 46"/>
                <a:gd name="T4" fmla="*/ 6 w 6"/>
                <a:gd name="T5" fmla="*/ 46 h 46"/>
                <a:gd name="T6" fmla="*/ 5 w 6"/>
                <a:gd name="T7" fmla="*/ 46 h 46"/>
                <a:gd name="T8" fmla="*/ 3 w 6"/>
                <a:gd name="T9" fmla="*/ 46 h 46"/>
                <a:gd name="T10" fmla="*/ 2 w 6"/>
                <a:gd name="T11" fmla="*/ 46 h 46"/>
                <a:gd name="T12" fmla="*/ 1 w 6"/>
                <a:gd name="T13" fmla="*/ 46 h 46"/>
                <a:gd name="T14" fmla="*/ 0 w 6"/>
                <a:gd name="T15" fmla="*/ 46 h 46"/>
                <a:gd name="T16" fmla="*/ 0 w 6"/>
                <a:gd name="T17" fmla="*/ 45 h 46"/>
                <a:gd name="T18" fmla="*/ 0 w 6"/>
                <a:gd name="T19" fmla="*/ 2 h 46"/>
                <a:gd name="T20" fmla="*/ 0 w 6"/>
                <a:gd name="T21" fmla="*/ 1 h 46"/>
                <a:gd name="T22" fmla="*/ 1 w 6"/>
                <a:gd name="T23" fmla="*/ 1 h 46"/>
                <a:gd name="T24" fmla="*/ 2 w 6"/>
                <a:gd name="T25" fmla="*/ 1 h 46"/>
                <a:gd name="T26" fmla="*/ 3 w 6"/>
                <a:gd name="T27" fmla="*/ 0 h 46"/>
                <a:gd name="T28" fmla="*/ 5 w 6"/>
                <a:gd name="T29" fmla="*/ 1 h 46"/>
                <a:gd name="T30" fmla="*/ 6 w 6"/>
                <a:gd name="T31" fmla="*/ 1 h 46"/>
                <a:gd name="T32" fmla="*/ 6 w 6"/>
                <a:gd name="T33" fmla="*/ 1 h 46"/>
                <a:gd name="T34" fmla="*/ 6 w 6"/>
                <a:gd name="T35" fmla="*/ 2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6"/>
                    <a:pt x="6" y="46"/>
                  </a:cubicBezTo>
                  <a:cubicBezTo>
                    <a:pt x="6" y="46"/>
                    <a:pt x="6" y="46"/>
                    <a:pt x="6" y="46"/>
                  </a:cubicBezTo>
                  <a:cubicBezTo>
                    <a:pt x="5" y="46"/>
                    <a:pt x="5" y="46"/>
                    <a:pt x="5" y="46"/>
                  </a:cubicBezTo>
                  <a:cubicBezTo>
                    <a:pt x="4" y="46"/>
                    <a:pt x="4" y="46"/>
                    <a:pt x="3" y="46"/>
                  </a:cubicBezTo>
                  <a:cubicBezTo>
                    <a:pt x="3" y="46"/>
                    <a:pt x="2" y="46"/>
                    <a:pt x="2" y="46"/>
                  </a:cubicBezTo>
                  <a:cubicBezTo>
                    <a:pt x="2" y="46"/>
                    <a:pt x="1" y="46"/>
                    <a:pt x="1" y="46"/>
                  </a:cubicBezTo>
                  <a:cubicBezTo>
                    <a:pt x="1" y="46"/>
                    <a:pt x="1" y="46"/>
                    <a:pt x="0" y="46"/>
                  </a:cubicBezTo>
                  <a:cubicBezTo>
                    <a:pt x="0" y="46"/>
                    <a:pt x="0" y="45"/>
                    <a:pt x="0" y="45"/>
                  </a:cubicBezTo>
                  <a:cubicBezTo>
                    <a:pt x="0" y="2"/>
                    <a:pt x="0" y="2"/>
                    <a:pt x="0" y="2"/>
                  </a:cubicBezTo>
                  <a:cubicBezTo>
                    <a:pt x="0" y="1"/>
                    <a:pt x="0" y="1"/>
                    <a:pt x="0" y="1"/>
                  </a:cubicBezTo>
                  <a:cubicBezTo>
                    <a:pt x="1" y="1"/>
                    <a:pt x="1" y="1"/>
                    <a:pt x="1" y="1"/>
                  </a:cubicBezTo>
                  <a:cubicBezTo>
                    <a:pt x="1" y="1"/>
                    <a:pt x="2" y="1"/>
                    <a:pt x="2" y="1"/>
                  </a:cubicBezTo>
                  <a:cubicBezTo>
                    <a:pt x="2" y="0"/>
                    <a:pt x="3" y="0"/>
                    <a:pt x="3" y="0"/>
                  </a:cubicBezTo>
                  <a:cubicBezTo>
                    <a:pt x="4" y="0"/>
                    <a:pt x="4" y="0"/>
                    <a:pt x="5" y="1"/>
                  </a:cubicBezTo>
                  <a:cubicBezTo>
                    <a:pt x="5" y="1"/>
                    <a:pt x="5" y="1"/>
                    <a:pt x="6" y="1"/>
                  </a:cubicBezTo>
                  <a:cubicBezTo>
                    <a:pt x="6" y="1"/>
                    <a:pt x="6" y="1"/>
                    <a:pt x="6" y="1"/>
                  </a:cubicBezTo>
                  <a:cubicBezTo>
                    <a:pt x="6" y="1"/>
                    <a:pt x="6" y="1"/>
                    <a:pt x="6" y="2"/>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36" name="Freeform 830">
              <a:extLst>
                <a:ext uri="{FF2B5EF4-FFF2-40B4-BE49-F238E27FC236}">
                  <a16:creationId xmlns:a16="http://schemas.microsoft.com/office/drawing/2014/main" id="{D34ACAAD-1645-43FF-8229-393742144DA7}"/>
                </a:ext>
              </a:extLst>
            </p:cNvPr>
            <p:cNvSpPr>
              <a:spLocks noEditPoints="1"/>
            </p:cNvSpPr>
            <p:nvPr userDrawn="1"/>
          </p:nvSpPr>
          <p:spPr bwMode="auto">
            <a:xfrm>
              <a:off x="6608" y="2981"/>
              <a:ext cx="29" cy="34"/>
            </a:xfrm>
            <a:custGeom>
              <a:avLst/>
              <a:gdLst>
                <a:gd name="T0" fmla="*/ 39 w 39"/>
                <a:gd name="T1" fmla="*/ 44 h 46"/>
                <a:gd name="T2" fmla="*/ 39 w 39"/>
                <a:gd name="T3" fmla="*/ 45 h 46"/>
                <a:gd name="T4" fmla="*/ 39 w 39"/>
                <a:gd name="T5" fmla="*/ 46 h 46"/>
                <a:gd name="T6" fmla="*/ 38 w 39"/>
                <a:gd name="T7" fmla="*/ 46 h 46"/>
                <a:gd name="T8" fmla="*/ 36 w 39"/>
                <a:gd name="T9" fmla="*/ 46 h 46"/>
                <a:gd name="T10" fmla="*/ 34 w 39"/>
                <a:gd name="T11" fmla="*/ 46 h 46"/>
                <a:gd name="T12" fmla="*/ 33 w 39"/>
                <a:gd name="T13" fmla="*/ 46 h 46"/>
                <a:gd name="T14" fmla="*/ 33 w 39"/>
                <a:gd name="T15" fmla="*/ 46 h 46"/>
                <a:gd name="T16" fmla="*/ 32 w 39"/>
                <a:gd name="T17" fmla="*/ 45 h 46"/>
                <a:gd name="T18" fmla="*/ 28 w 39"/>
                <a:gd name="T19" fmla="*/ 34 h 46"/>
                <a:gd name="T20" fmla="*/ 10 w 39"/>
                <a:gd name="T21" fmla="*/ 34 h 46"/>
                <a:gd name="T22" fmla="*/ 6 w 39"/>
                <a:gd name="T23" fmla="*/ 45 h 46"/>
                <a:gd name="T24" fmla="*/ 6 w 39"/>
                <a:gd name="T25" fmla="*/ 46 h 46"/>
                <a:gd name="T26" fmla="*/ 5 w 39"/>
                <a:gd name="T27" fmla="*/ 46 h 46"/>
                <a:gd name="T28" fmla="*/ 4 w 39"/>
                <a:gd name="T29" fmla="*/ 46 h 46"/>
                <a:gd name="T30" fmla="*/ 2 w 39"/>
                <a:gd name="T31" fmla="*/ 46 h 46"/>
                <a:gd name="T32" fmla="*/ 1 w 39"/>
                <a:gd name="T33" fmla="*/ 46 h 46"/>
                <a:gd name="T34" fmla="*/ 0 w 39"/>
                <a:gd name="T35" fmla="*/ 46 h 46"/>
                <a:gd name="T36" fmla="*/ 0 w 39"/>
                <a:gd name="T37" fmla="*/ 45 h 46"/>
                <a:gd name="T38" fmla="*/ 0 w 39"/>
                <a:gd name="T39" fmla="*/ 44 h 46"/>
                <a:gd name="T40" fmla="*/ 15 w 39"/>
                <a:gd name="T41" fmla="*/ 2 h 46"/>
                <a:gd name="T42" fmla="*/ 16 w 39"/>
                <a:gd name="T43" fmla="*/ 1 h 46"/>
                <a:gd name="T44" fmla="*/ 16 w 39"/>
                <a:gd name="T45" fmla="*/ 1 h 46"/>
                <a:gd name="T46" fmla="*/ 17 w 39"/>
                <a:gd name="T47" fmla="*/ 1 h 46"/>
                <a:gd name="T48" fmla="*/ 19 w 39"/>
                <a:gd name="T49" fmla="*/ 0 h 46"/>
                <a:gd name="T50" fmla="*/ 21 w 39"/>
                <a:gd name="T51" fmla="*/ 1 h 46"/>
                <a:gd name="T52" fmla="*/ 22 w 39"/>
                <a:gd name="T53" fmla="*/ 1 h 46"/>
                <a:gd name="T54" fmla="*/ 23 w 39"/>
                <a:gd name="T55" fmla="*/ 1 h 46"/>
                <a:gd name="T56" fmla="*/ 23 w 39"/>
                <a:gd name="T57" fmla="*/ 2 h 46"/>
                <a:gd name="T58" fmla="*/ 39 w 39"/>
                <a:gd name="T59" fmla="*/ 44 h 46"/>
                <a:gd name="T60" fmla="*/ 19 w 39"/>
                <a:gd name="T61" fmla="*/ 7 h 46"/>
                <a:gd name="T62" fmla="*/ 19 w 39"/>
                <a:gd name="T63" fmla="*/ 7 h 46"/>
                <a:gd name="T64" fmla="*/ 11 w 39"/>
                <a:gd name="T65" fmla="*/ 29 h 46"/>
                <a:gd name="T66" fmla="*/ 27 w 39"/>
                <a:gd name="T67" fmla="*/ 29 h 46"/>
                <a:gd name="T68" fmla="*/ 19 w 39"/>
                <a:gd name="T69"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4"/>
                  </a:moveTo>
                  <a:cubicBezTo>
                    <a:pt x="39" y="45"/>
                    <a:pt x="39" y="45"/>
                    <a:pt x="39" y="45"/>
                  </a:cubicBezTo>
                  <a:cubicBezTo>
                    <a:pt x="39" y="46"/>
                    <a:pt x="39" y="46"/>
                    <a:pt x="39" y="46"/>
                  </a:cubicBezTo>
                  <a:cubicBezTo>
                    <a:pt x="38" y="46"/>
                    <a:pt x="38" y="46"/>
                    <a:pt x="38" y="46"/>
                  </a:cubicBezTo>
                  <a:cubicBezTo>
                    <a:pt x="37" y="46"/>
                    <a:pt x="37" y="46"/>
                    <a:pt x="36" y="46"/>
                  </a:cubicBezTo>
                  <a:cubicBezTo>
                    <a:pt x="35" y="46"/>
                    <a:pt x="35" y="46"/>
                    <a:pt x="34" y="46"/>
                  </a:cubicBezTo>
                  <a:cubicBezTo>
                    <a:pt x="34" y="46"/>
                    <a:pt x="33" y="46"/>
                    <a:pt x="33" y="46"/>
                  </a:cubicBezTo>
                  <a:cubicBezTo>
                    <a:pt x="33" y="46"/>
                    <a:pt x="33" y="46"/>
                    <a:pt x="33" y="46"/>
                  </a:cubicBezTo>
                  <a:cubicBezTo>
                    <a:pt x="33" y="46"/>
                    <a:pt x="32" y="46"/>
                    <a:pt x="32" y="45"/>
                  </a:cubicBezTo>
                  <a:cubicBezTo>
                    <a:pt x="28" y="34"/>
                    <a:pt x="28" y="34"/>
                    <a:pt x="28" y="34"/>
                  </a:cubicBezTo>
                  <a:cubicBezTo>
                    <a:pt x="10" y="34"/>
                    <a:pt x="10" y="34"/>
                    <a:pt x="10" y="34"/>
                  </a:cubicBezTo>
                  <a:cubicBezTo>
                    <a:pt x="6" y="45"/>
                    <a:pt x="6" y="45"/>
                    <a:pt x="6" y="45"/>
                  </a:cubicBezTo>
                  <a:cubicBezTo>
                    <a:pt x="6" y="45"/>
                    <a:pt x="6" y="46"/>
                    <a:pt x="6" y="46"/>
                  </a:cubicBezTo>
                  <a:cubicBezTo>
                    <a:pt x="5" y="46"/>
                    <a:pt x="5" y="46"/>
                    <a:pt x="5" y="46"/>
                  </a:cubicBezTo>
                  <a:cubicBezTo>
                    <a:pt x="5" y="46"/>
                    <a:pt x="4" y="46"/>
                    <a:pt x="4" y="46"/>
                  </a:cubicBezTo>
                  <a:cubicBezTo>
                    <a:pt x="4" y="46"/>
                    <a:pt x="3" y="46"/>
                    <a:pt x="2" y="46"/>
                  </a:cubicBezTo>
                  <a:cubicBezTo>
                    <a:pt x="2" y="46"/>
                    <a:pt x="1" y="46"/>
                    <a:pt x="1" y="46"/>
                  </a:cubicBezTo>
                  <a:cubicBezTo>
                    <a:pt x="0" y="46"/>
                    <a:pt x="0" y="46"/>
                    <a:pt x="0" y="46"/>
                  </a:cubicBezTo>
                  <a:cubicBezTo>
                    <a:pt x="0" y="46"/>
                    <a:pt x="0" y="46"/>
                    <a:pt x="0" y="45"/>
                  </a:cubicBezTo>
                  <a:cubicBezTo>
                    <a:pt x="0" y="45"/>
                    <a:pt x="0" y="45"/>
                    <a:pt x="0" y="44"/>
                  </a:cubicBezTo>
                  <a:cubicBezTo>
                    <a:pt x="15" y="2"/>
                    <a:pt x="15" y="2"/>
                    <a:pt x="15" y="2"/>
                  </a:cubicBezTo>
                  <a:cubicBezTo>
                    <a:pt x="15" y="1"/>
                    <a:pt x="15" y="1"/>
                    <a:pt x="16" y="1"/>
                  </a:cubicBezTo>
                  <a:cubicBezTo>
                    <a:pt x="16" y="1"/>
                    <a:pt x="16" y="1"/>
                    <a:pt x="16" y="1"/>
                  </a:cubicBezTo>
                  <a:cubicBezTo>
                    <a:pt x="17" y="1"/>
                    <a:pt x="17" y="1"/>
                    <a:pt x="17" y="1"/>
                  </a:cubicBezTo>
                  <a:cubicBezTo>
                    <a:pt x="18" y="0"/>
                    <a:pt x="18" y="0"/>
                    <a:pt x="19" y="0"/>
                  </a:cubicBezTo>
                  <a:cubicBezTo>
                    <a:pt x="20" y="0"/>
                    <a:pt x="20" y="0"/>
                    <a:pt x="21" y="1"/>
                  </a:cubicBezTo>
                  <a:cubicBezTo>
                    <a:pt x="21" y="1"/>
                    <a:pt x="22" y="1"/>
                    <a:pt x="22" y="1"/>
                  </a:cubicBezTo>
                  <a:cubicBezTo>
                    <a:pt x="22" y="1"/>
                    <a:pt x="23" y="1"/>
                    <a:pt x="23" y="1"/>
                  </a:cubicBezTo>
                  <a:cubicBezTo>
                    <a:pt x="23" y="1"/>
                    <a:pt x="23" y="2"/>
                    <a:pt x="23" y="2"/>
                  </a:cubicBezTo>
                  <a:lnTo>
                    <a:pt x="39" y="44"/>
                  </a:lnTo>
                  <a:close/>
                  <a:moveTo>
                    <a:pt x="19" y="7"/>
                  </a:moveTo>
                  <a:cubicBezTo>
                    <a:pt x="19" y="7"/>
                    <a:pt x="19" y="7"/>
                    <a:pt x="19" y="7"/>
                  </a:cubicBezTo>
                  <a:cubicBezTo>
                    <a:pt x="11" y="29"/>
                    <a:pt x="11" y="29"/>
                    <a:pt x="11" y="29"/>
                  </a:cubicBezTo>
                  <a:cubicBezTo>
                    <a:pt x="27" y="29"/>
                    <a:pt x="27" y="29"/>
                    <a:pt x="27" y="29"/>
                  </a:cubicBezTo>
                  <a:lnTo>
                    <a:pt x="19" y="7"/>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37" name="Freeform 831">
              <a:extLst>
                <a:ext uri="{FF2B5EF4-FFF2-40B4-BE49-F238E27FC236}">
                  <a16:creationId xmlns:a16="http://schemas.microsoft.com/office/drawing/2014/main" id="{8CD6EA4A-49BF-4A31-BC1E-13B0B27BD70E}"/>
                </a:ext>
              </a:extLst>
            </p:cNvPr>
            <p:cNvSpPr>
              <a:spLocks/>
            </p:cNvSpPr>
            <p:nvPr userDrawn="1"/>
          </p:nvSpPr>
          <p:spPr bwMode="auto">
            <a:xfrm>
              <a:off x="5934" y="2938"/>
              <a:ext cx="25" cy="35"/>
            </a:xfrm>
            <a:custGeom>
              <a:avLst/>
              <a:gdLst>
                <a:gd name="T0" fmla="*/ 33 w 33"/>
                <a:gd name="T1" fmla="*/ 45 h 46"/>
                <a:gd name="T2" fmla="*/ 33 w 33"/>
                <a:gd name="T3" fmla="*/ 45 h 46"/>
                <a:gd name="T4" fmla="*/ 32 w 33"/>
                <a:gd name="T5" fmla="*/ 45 h 46"/>
                <a:gd name="T6" fmla="*/ 31 w 33"/>
                <a:gd name="T7" fmla="*/ 46 h 46"/>
                <a:gd name="T8" fmla="*/ 30 w 33"/>
                <a:gd name="T9" fmla="*/ 46 h 46"/>
                <a:gd name="T10" fmla="*/ 28 w 33"/>
                <a:gd name="T11" fmla="*/ 46 h 46"/>
                <a:gd name="T12" fmla="*/ 27 w 33"/>
                <a:gd name="T13" fmla="*/ 45 h 46"/>
                <a:gd name="T14" fmla="*/ 27 w 33"/>
                <a:gd name="T15" fmla="*/ 45 h 46"/>
                <a:gd name="T16" fmla="*/ 27 w 33"/>
                <a:gd name="T17" fmla="*/ 45 h 46"/>
                <a:gd name="T18" fmla="*/ 27 w 33"/>
                <a:gd name="T19" fmla="*/ 24 h 46"/>
                <a:gd name="T20" fmla="*/ 6 w 33"/>
                <a:gd name="T21" fmla="*/ 24 h 46"/>
                <a:gd name="T22" fmla="*/ 6 w 33"/>
                <a:gd name="T23" fmla="*/ 45 h 46"/>
                <a:gd name="T24" fmla="*/ 6 w 33"/>
                <a:gd name="T25" fmla="*/ 45 h 46"/>
                <a:gd name="T26" fmla="*/ 5 w 33"/>
                <a:gd name="T27" fmla="*/ 45 h 46"/>
                <a:gd name="T28" fmla="*/ 4 w 33"/>
                <a:gd name="T29" fmla="*/ 46 h 46"/>
                <a:gd name="T30" fmla="*/ 3 w 33"/>
                <a:gd name="T31" fmla="*/ 46 h 46"/>
                <a:gd name="T32" fmla="*/ 1 w 33"/>
                <a:gd name="T33" fmla="*/ 46 h 46"/>
                <a:gd name="T34" fmla="*/ 1 w 33"/>
                <a:gd name="T35" fmla="*/ 45 h 46"/>
                <a:gd name="T36" fmla="*/ 0 w 33"/>
                <a:gd name="T37" fmla="*/ 45 h 46"/>
                <a:gd name="T38" fmla="*/ 0 w 33"/>
                <a:gd name="T39" fmla="*/ 45 h 46"/>
                <a:gd name="T40" fmla="*/ 0 w 33"/>
                <a:gd name="T41" fmla="*/ 1 h 46"/>
                <a:gd name="T42" fmla="*/ 0 w 33"/>
                <a:gd name="T43" fmla="*/ 0 h 46"/>
                <a:gd name="T44" fmla="*/ 1 w 33"/>
                <a:gd name="T45" fmla="*/ 0 h 46"/>
                <a:gd name="T46" fmla="*/ 1 w 33"/>
                <a:gd name="T47" fmla="*/ 0 h 46"/>
                <a:gd name="T48" fmla="*/ 3 w 33"/>
                <a:gd name="T49" fmla="*/ 0 h 46"/>
                <a:gd name="T50" fmla="*/ 4 w 33"/>
                <a:gd name="T51" fmla="*/ 0 h 46"/>
                <a:gd name="T52" fmla="*/ 5 w 33"/>
                <a:gd name="T53" fmla="*/ 0 h 46"/>
                <a:gd name="T54" fmla="*/ 6 w 33"/>
                <a:gd name="T55" fmla="*/ 0 h 46"/>
                <a:gd name="T56" fmla="*/ 6 w 33"/>
                <a:gd name="T57" fmla="*/ 1 h 46"/>
                <a:gd name="T58" fmla="*/ 6 w 33"/>
                <a:gd name="T59" fmla="*/ 19 h 46"/>
                <a:gd name="T60" fmla="*/ 27 w 33"/>
                <a:gd name="T61" fmla="*/ 19 h 46"/>
                <a:gd name="T62" fmla="*/ 27 w 33"/>
                <a:gd name="T63" fmla="*/ 1 h 46"/>
                <a:gd name="T64" fmla="*/ 27 w 33"/>
                <a:gd name="T65" fmla="*/ 0 h 46"/>
                <a:gd name="T66" fmla="*/ 27 w 33"/>
                <a:gd name="T67" fmla="*/ 0 h 46"/>
                <a:gd name="T68" fmla="*/ 28 w 33"/>
                <a:gd name="T69" fmla="*/ 0 h 46"/>
                <a:gd name="T70" fmla="*/ 30 w 33"/>
                <a:gd name="T71" fmla="*/ 0 h 46"/>
                <a:gd name="T72" fmla="*/ 31 w 33"/>
                <a:gd name="T73" fmla="*/ 0 h 46"/>
                <a:gd name="T74" fmla="*/ 32 w 33"/>
                <a:gd name="T75" fmla="*/ 0 h 46"/>
                <a:gd name="T76" fmla="*/ 33 w 33"/>
                <a:gd name="T77" fmla="*/ 0 h 46"/>
                <a:gd name="T78" fmla="*/ 33 w 33"/>
                <a:gd name="T79" fmla="*/ 1 h 46"/>
                <a:gd name="T80" fmla="*/ 33 w 33"/>
                <a:gd name="T81"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6">
                  <a:moveTo>
                    <a:pt x="33" y="45"/>
                  </a:moveTo>
                  <a:cubicBezTo>
                    <a:pt x="33" y="45"/>
                    <a:pt x="33" y="45"/>
                    <a:pt x="33" y="45"/>
                  </a:cubicBezTo>
                  <a:cubicBezTo>
                    <a:pt x="32" y="45"/>
                    <a:pt x="32" y="45"/>
                    <a:pt x="32" y="45"/>
                  </a:cubicBezTo>
                  <a:cubicBezTo>
                    <a:pt x="32" y="46"/>
                    <a:pt x="31" y="46"/>
                    <a:pt x="31" y="46"/>
                  </a:cubicBezTo>
                  <a:cubicBezTo>
                    <a:pt x="31" y="46"/>
                    <a:pt x="30" y="46"/>
                    <a:pt x="30" y="46"/>
                  </a:cubicBezTo>
                  <a:cubicBezTo>
                    <a:pt x="29" y="46"/>
                    <a:pt x="29" y="46"/>
                    <a:pt x="28" y="46"/>
                  </a:cubicBezTo>
                  <a:cubicBezTo>
                    <a:pt x="28" y="46"/>
                    <a:pt x="28" y="46"/>
                    <a:pt x="27" y="45"/>
                  </a:cubicBezTo>
                  <a:cubicBezTo>
                    <a:pt x="27" y="45"/>
                    <a:pt x="27" y="45"/>
                    <a:pt x="27" y="45"/>
                  </a:cubicBezTo>
                  <a:cubicBezTo>
                    <a:pt x="27" y="45"/>
                    <a:pt x="27" y="45"/>
                    <a:pt x="27" y="45"/>
                  </a:cubicBezTo>
                  <a:cubicBezTo>
                    <a:pt x="27" y="24"/>
                    <a:pt x="27" y="24"/>
                    <a:pt x="27" y="24"/>
                  </a:cubicBezTo>
                  <a:cubicBezTo>
                    <a:pt x="6" y="24"/>
                    <a:pt x="6" y="24"/>
                    <a:pt x="6" y="24"/>
                  </a:cubicBezTo>
                  <a:cubicBezTo>
                    <a:pt x="6" y="45"/>
                    <a:pt x="6" y="45"/>
                    <a:pt x="6" y="45"/>
                  </a:cubicBezTo>
                  <a:cubicBezTo>
                    <a:pt x="6" y="45"/>
                    <a:pt x="6" y="45"/>
                    <a:pt x="6" y="45"/>
                  </a:cubicBezTo>
                  <a:cubicBezTo>
                    <a:pt x="6" y="45"/>
                    <a:pt x="6" y="45"/>
                    <a:pt x="5" y="45"/>
                  </a:cubicBezTo>
                  <a:cubicBezTo>
                    <a:pt x="5" y="46"/>
                    <a:pt x="5" y="46"/>
                    <a:pt x="4" y="46"/>
                  </a:cubicBezTo>
                  <a:cubicBezTo>
                    <a:pt x="4" y="46"/>
                    <a:pt x="4" y="46"/>
                    <a:pt x="3" y="46"/>
                  </a:cubicBezTo>
                  <a:cubicBezTo>
                    <a:pt x="2" y="46"/>
                    <a:pt x="2" y="46"/>
                    <a:pt x="1" y="46"/>
                  </a:cubicBezTo>
                  <a:cubicBezTo>
                    <a:pt x="1" y="46"/>
                    <a:pt x="1" y="46"/>
                    <a:pt x="1" y="45"/>
                  </a:cubicBezTo>
                  <a:cubicBezTo>
                    <a:pt x="0" y="45"/>
                    <a:pt x="0" y="45"/>
                    <a:pt x="0" y="45"/>
                  </a:cubicBezTo>
                  <a:cubicBezTo>
                    <a:pt x="0" y="45"/>
                    <a:pt x="0" y="45"/>
                    <a:pt x="0" y="45"/>
                  </a:cubicBezTo>
                  <a:cubicBezTo>
                    <a:pt x="0" y="1"/>
                    <a:pt x="0" y="1"/>
                    <a:pt x="0" y="1"/>
                  </a:cubicBezTo>
                  <a:cubicBezTo>
                    <a:pt x="0" y="1"/>
                    <a:pt x="0" y="1"/>
                    <a:pt x="0" y="0"/>
                  </a:cubicBezTo>
                  <a:cubicBezTo>
                    <a:pt x="0" y="0"/>
                    <a:pt x="0" y="0"/>
                    <a:pt x="1" y="0"/>
                  </a:cubicBezTo>
                  <a:cubicBezTo>
                    <a:pt x="1" y="0"/>
                    <a:pt x="1" y="0"/>
                    <a:pt x="1" y="0"/>
                  </a:cubicBezTo>
                  <a:cubicBezTo>
                    <a:pt x="2" y="0"/>
                    <a:pt x="2" y="0"/>
                    <a:pt x="3" y="0"/>
                  </a:cubicBezTo>
                  <a:cubicBezTo>
                    <a:pt x="4" y="0"/>
                    <a:pt x="4" y="0"/>
                    <a:pt x="4" y="0"/>
                  </a:cubicBezTo>
                  <a:cubicBezTo>
                    <a:pt x="5" y="0"/>
                    <a:pt x="5" y="0"/>
                    <a:pt x="5" y="0"/>
                  </a:cubicBezTo>
                  <a:cubicBezTo>
                    <a:pt x="6" y="0"/>
                    <a:pt x="6" y="0"/>
                    <a:pt x="6" y="0"/>
                  </a:cubicBezTo>
                  <a:cubicBezTo>
                    <a:pt x="6" y="1"/>
                    <a:pt x="6" y="1"/>
                    <a:pt x="6" y="1"/>
                  </a:cubicBezTo>
                  <a:cubicBezTo>
                    <a:pt x="6" y="19"/>
                    <a:pt x="6" y="19"/>
                    <a:pt x="6" y="19"/>
                  </a:cubicBezTo>
                  <a:cubicBezTo>
                    <a:pt x="27" y="19"/>
                    <a:pt x="27" y="19"/>
                    <a:pt x="27" y="19"/>
                  </a:cubicBezTo>
                  <a:cubicBezTo>
                    <a:pt x="27" y="1"/>
                    <a:pt x="27" y="1"/>
                    <a:pt x="27" y="1"/>
                  </a:cubicBezTo>
                  <a:cubicBezTo>
                    <a:pt x="27" y="1"/>
                    <a:pt x="27" y="1"/>
                    <a:pt x="27" y="0"/>
                  </a:cubicBezTo>
                  <a:cubicBezTo>
                    <a:pt x="27" y="0"/>
                    <a:pt x="27" y="0"/>
                    <a:pt x="27" y="0"/>
                  </a:cubicBezTo>
                  <a:cubicBezTo>
                    <a:pt x="28" y="0"/>
                    <a:pt x="28" y="0"/>
                    <a:pt x="28" y="0"/>
                  </a:cubicBezTo>
                  <a:cubicBezTo>
                    <a:pt x="29" y="0"/>
                    <a:pt x="29" y="0"/>
                    <a:pt x="30" y="0"/>
                  </a:cubicBezTo>
                  <a:cubicBezTo>
                    <a:pt x="30" y="0"/>
                    <a:pt x="31" y="0"/>
                    <a:pt x="31" y="0"/>
                  </a:cubicBezTo>
                  <a:cubicBezTo>
                    <a:pt x="31" y="0"/>
                    <a:pt x="32" y="0"/>
                    <a:pt x="32" y="0"/>
                  </a:cubicBezTo>
                  <a:cubicBezTo>
                    <a:pt x="32" y="0"/>
                    <a:pt x="32" y="0"/>
                    <a:pt x="33" y="0"/>
                  </a:cubicBezTo>
                  <a:cubicBezTo>
                    <a:pt x="33" y="1"/>
                    <a:pt x="33" y="1"/>
                    <a:pt x="33" y="1"/>
                  </a:cubicBezTo>
                  <a:lnTo>
                    <a:pt x="33"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38" name="Freeform 832">
              <a:extLst>
                <a:ext uri="{FF2B5EF4-FFF2-40B4-BE49-F238E27FC236}">
                  <a16:creationId xmlns:a16="http://schemas.microsoft.com/office/drawing/2014/main" id="{211D56F5-0102-456D-979D-1B096BA681B2}"/>
                </a:ext>
              </a:extLst>
            </p:cNvPr>
            <p:cNvSpPr>
              <a:spLocks/>
            </p:cNvSpPr>
            <p:nvPr userDrawn="1"/>
          </p:nvSpPr>
          <p:spPr bwMode="auto">
            <a:xfrm>
              <a:off x="5968" y="2938"/>
              <a:ext cx="26" cy="35"/>
            </a:xfrm>
            <a:custGeom>
              <a:avLst/>
              <a:gdLst>
                <a:gd name="T0" fmla="*/ 34 w 34"/>
                <a:gd name="T1" fmla="*/ 29 h 46"/>
                <a:gd name="T2" fmla="*/ 33 w 34"/>
                <a:gd name="T3" fmla="*/ 36 h 46"/>
                <a:gd name="T4" fmla="*/ 29 w 34"/>
                <a:gd name="T5" fmla="*/ 42 h 46"/>
                <a:gd name="T6" fmla="*/ 24 w 34"/>
                <a:gd name="T7" fmla="*/ 45 h 46"/>
                <a:gd name="T8" fmla="*/ 16 w 34"/>
                <a:gd name="T9" fmla="*/ 46 h 46"/>
                <a:gd name="T10" fmla="*/ 10 w 34"/>
                <a:gd name="T11" fmla="*/ 45 h 46"/>
                <a:gd name="T12" fmla="*/ 4 w 34"/>
                <a:gd name="T13" fmla="*/ 42 h 46"/>
                <a:gd name="T14" fmla="*/ 1 w 34"/>
                <a:gd name="T15" fmla="*/ 37 h 46"/>
                <a:gd name="T16" fmla="*/ 0 w 34"/>
                <a:gd name="T17" fmla="*/ 29 h 46"/>
                <a:gd name="T18" fmla="*/ 0 w 34"/>
                <a:gd name="T19" fmla="*/ 1 h 46"/>
                <a:gd name="T20" fmla="*/ 0 w 34"/>
                <a:gd name="T21" fmla="*/ 0 h 46"/>
                <a:gd name="T22" fmla="*/ 0 w 34"/>
                <a:gd name="T23" fmla="*/ 0 h 46"/>
                <a:gd name="T24" fmla="*/ 1 w 34"/>
                <a:gd name="T25" fmla="*/ 0 h 46"/>
                <a:gd name="T26" fmla="*/ 3 w 34"/>
                <a:gd name="T27" fmla="*/ 0 h 46"/>
                <a:gd name="T28" fmla="*/ 4 w 34"/>
                <a:gd name="T29" fmla="*/ 0 h 46"/>
                <a:gd name="T30" fmla="*/ 5 w 34"/>
                <a:gd name="T31" fmla="*/ 0 h 46"/>
                <a:gd name="T32" fmla="*/ 6 w 34"/>
                <a:gd name="T33" fmla="*/ 0 h 46"/>
                <a:gd name="T34" fmla="*/ 6 w 34"/>
                <a:gd name="T35" fmla="*/ 1 h 46"/>
                <a:gd name="T36" fmla="*/ 6 w 34"/>
                <a:gd name="T37" fmla="*/ 28 h 46"/>
                <a:gd name="T38" fmla="*/ 6 w 34"/>
                <a:gd name="T39" fmla="*/ 34 h 46"/>
                <a:gd name="T40" fmla="*/ 9 w 34"/>
                <a:gd name="T41" fmla="*/ 38 h 46"/>
                <a:gd name="T42" fmla="*/ 12 w 34"/>
                <a:gd name="T43" fmla="*/ 40 h 46"/>
                <a:gd name="T44" fmla="*/ 17 w 34"/>
                <a:gd name="T45" fmla="*/ 41 h 46"/>
                <a:gd name="T46" fmla="*/ 22 w 34"/>
                <a:gd name="T47" fmla="*/ 40 h 46"/>
                <a:gd name="T48" fmla="*/ 25 w 34"/>
                <a:gd name="T49" fmla="*/ 38 h 46"/>
                <a:gd name="T50" fmla="*/ 27 w 34"/>
                <a:gd name="T51" fmla="*/ 34 h 46"/>
                <a:gd name="T52" fmla="*/ 28 w 34"/>
                <a:gd name="T53" fmla="*/ 29 h 46"/>
                <a:gd name="T54" fmla="*/ 28 w 34"/>
                <a:gd name="T55" fmla="*/ 1 h 46"/>
                <a:gd name="T56" fmla="*/ 28 w 34"/>
                <a:gd name="T57" fmla="*/ 0 h 46"/>
                <a:gd name="T58" fmla="*/ 29 w 34"/>
                <a:gd name="T59" fmla="*/ 0 h 46"/>
                <a:gd name="T60" fmla="*/ 30 w 34"/>
                <a:gd name="T61" fmla="*/ 0 h 46"/>
                <a:gd name="T62" fmla="*/ 31 w 34"/>
                <a:gd name="T63" fmla="*/ 0 h 46"/>
                <a:gd name="T64" fmla="*/ 32 w 34"/>
                <a:gd name="T65" fmla="*/ 0 h 46"/>
                <a:gd name="T66" fmla="*/ 33 w 34"/>
                <a:gd name="T67" fmla="*/ 0 h 46"/>
                <a:gd name="T68" fmla="*/ 34 w 34"/>
                <a:gd name="T69" fmla="*/ 0 h 46"/>
                <a:gd name="T70" fmla="*/ 34 w 34"/>
                <a:gd name="T71" fmla="*/ 1 h 46"/>
                <a:gd name="T72" fmla="*/ 34 w 34"/>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6">
                  <a:moveTo>
                    <a:pt x="34" y="29"/>
                  </a:moveTo>
                  <a:cubicBezTo>
                    <a:pt x="34" y="31"/>
                    <a:pt x="34" y="34"/>
                    <a:pt x="33" y="36"/>
                  </a:cubicBezTo>
                  <a:cubicBezTo>
                    <a:pt x="32" y="38"/>
                    <a:pt x="31" y="40"/>
                    <a:pt x="29" y="42"/>
                  </a:cubicBezTo>
                  <a:cubicBezTo>
                    <a:pt x="28" y="43"/>
                    <a:pt x="26" y="44"/>
                    <a:pt x="24" y="45"/>
                  </a:cubicBezTo>
                  <a:cubicBezTo>
                    <a:pt x="22" y="46"/>
                    <a:pt x="19" y="46"/>
                    <a:pt x="16" y="46"/>
                  </a:cubicBezTo>
                  <a:cubicBezTo>
                    <a:pt x="14" y="46"/>
                    <a:pt x="12" y="46"/>
                    <a:pt x="10" y="45"/>
                  </a:cubicBezTo>
                  <a:cubicBezTo>
                    <a:pt x="8" y="44"/>
                    <a:pt x="6" y="43"/>
                    <a:pt x="4" y="42"/>
                  </a:cubicBezTo>
                  <a:cubicBezTo>
                    <a:pt x="3" y="40"/>
                    <a:pt x="2" y="39"/>
                    <a:pt x="1" y="37"/>
                  </a:cubicBezTo>
                  <a:cubicBezTo>
                    <a:pt x="0" y="34"/>
                    <a:pt x="0" y="32"/>
                    <a:pt x="0" y="29"/>
                  </a:cubicBezTo>
                  <a:cubicBezTo>
                    <a:pt x="0" y="1"/>
                    <a:pt x="0" y="1"/>
                    <a:pt x="0" y="1"/>
                  </a:cubicBezTo>
                  <a:cubicBezTo>
                    <a:pt x="0" y="1"/>
                    <a:pt x="0" y="1"/>
                    <a:pt x="0" y="0"/>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5" y="0"/>
                    <a:pt x="6" y="0"/>
                  </a:cubicBezTo>
                  <a:cubicBezTo>
                    <a:pt x="6" y="1"/>
                    <a:pt x="6" y="1"/>
                    <a:pt x="6" y="1"/>
                  </a:cubicBezTo>
                  <a:cubicBezTo>
                    <a:pt x="6" y="28"/>
                    <a:pt x="6" y="28"/>
                    <a:pt x="6" y="28"/>
                  </a:cubicBezTo>
                  <a:cubicBezTo>
                    <a:pt x="6" y="31"/>
                    <a:pt x="6" y="32"/>
                    <a:pt x="6" y="34"/>
                  </a:cubicBezTo>
                  <a:cubicBezTo>
                    <a:pt x="7" y="36"/>
                    <a:pt x="8" y="37"/>
                    <a:pt x="9" y="38"/>
                  </a:cubicBezTo>
                  <a:cubicBezTo>
                    <a:pt x="10" y="39"/>
                    <a:pt x="11" y="40"/>
                    <a:pt x="12" y="40"/>
                  </a:cubicBezTo>
                  <a:cubicBezTo>
                    <a:pt x="14" y="41"/>
                    <a:pt x="15" y="41"/>
                    <a:pt x="17" y="41"/>
                  </a:cubicBezTo>
                  <a:cubicBezTo>
                    <a:pt x="19" y="41"/>
                    <a:pt x="20" y="41"/>
                    <a:pt x="22" y="40"/>
                  </a:cubicBezTo>
                  <a:cubicBezTo>
                    <a:pt x="23" y="40"/>
                    <a:pt x="24" y="39"/>
                    <a:pt x="25" y="38"/>
                  </a:cubicBezTo>
                  <a:cubicBezTo>
                    <a:pt x="26" y="37"/>
                    <a:pt x="27" y="36"/>
                    <a:pt x="27" y="34"/>
                  </a:cubicBezTo>
                  <a:cubicBezTo>
                    <a:pt x="28" y="33"/>
                    <a:pt x="28" y="31"/>
                    <a:pt x="28" y="29"/>
                  </a:cubicBezTo>
                  <a:cubicBezTo>
                    <a:pt x="28" y="1"/>
                    <a:pt x="28" y="1"/>
                    <a:pt x="28" y="1"/>
                  </a:cubicBezTo>
                  <a:cubicBezTo>
                    <a:pt x="28" y="1"/>
                    <a:pt x="28" y="1"/>
                    <a:pt x="28" y="0"/>
                  </a:cubicBezTo>
                  <a:cubicBezTo>
                    <a:pt x="28" y="0"/>
                    <a:pt x="28" y="0"/>
                    <a:pt x="29" y="0"/>
                  </a:cubicBezTo>
                  <a:cubicBezTo>
                    <a:pt x="29" y="0"/>
                    <a:pt x="29" y="0"/>
                    <a:pt x="30" y="0"/>
                  </a:cubicBezTo>
                  <a:cubicBezTo>
                    <a:pt x="30" y="0"/>
                    <a:pt x="30" y="0"/>
                    <a:pt x="31" y="0"/>
                  </a:cubicBezTo>
                  <a:cubicBezTo>
                    <a:pt x="32" y="0"/>
                    <a:pt x="32" y="0"/>
                    <a:pt x="32" y="0"/>
                  </a:cubicBezTo>
                  <a:cubicBezTo>
                    <a:pt x="33" y="0"/>
                    <a:pt x="33" y="0"/>
                    <a:pt x="33" y="0"/>
                  </a:cubicBezTo>
                  <a:cubicBezTo>
                    <a:pt x="34" y="0"/>
                    <a:pt x="34" y="0"/>
                    <a:pt x="34" y="0"/>
                  </a:cubicBezTo>
                  <a:cubicBezTo>
                    <a:pt x="34" y="1"/>
                    <a:pt x="34" y="1"/>
                    <a:pt x="34" y="1"/>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39" name="Freeform 833">
              <a:extLst>
                <a:ext uri="{FF2B5EF4-FFF2-40B4-BE49-F238E27FC236}">
                  <a16:creationId xmlns:a16="http://schemas.microsoft.com/office/drawing/2014/main" id="{1F121311-2A09-4510-8B55-BCEACFF72A42}"/>
                </a:ext>
              </a:extLst>
            </p:cNvPr>
            <p:cNvSpPr>
              <a:spLocks/>
            </p:cNvSpPr>
            <p:nvPr userDrawn="1"/>
          </p:nvSpPr>
          <p:spPr bwMode="auto">
            <a:xfrm>
              <a:off x="6003" y="2938"/>
              <a:ext cx="25" cy="35"/>
            </a:xfrm>
            <a:custGeom>
              <a:avLst/>
              <a:gdLst>
                <a:gd name="T0" fmla="*/ 34 w 34"/>
                <a:gd name="T1" fmla="*/ 43 h 46"/>
                <a:gd name="T2" fmla="*/ 34 w 34"/>
                <a:gd name="T3" fmla="*/ 44 h 46"/>
                <a:gd name="T4" fmla="*/ 33 w 34"/>
                <a:gd name="T5" fmla="*/ 45 h 46"/>
                <a:gd name="T6" fmla="*/ 33 w 34"/>
                <a:gd name="T7" fmla="*/ 46 h 46"/>
                <a:gd name="T8" fmla="*/ 32 w 34"/>
                <a:gd name="T9" fmla="*/ 46 h 46"/>
                <a:gd name="T10" fmla="*/ 30 w 34"/>
                <a:gd name="T11" fmla="*/ 46 h 46"/>
                <a:gd name="T12" fmla="*/ 28 w 34"/>
                <a:gd name="T13" fmla="*/ 45 h 46"/>
                <a:gd name="T14" fmla="*/ 27 w 34"/>
                <a:gd name="T15" fmla="*/ 45 h 46"/>
                <a:gd name="T16" fmla="*/ 25 w 34"/>
                <a:gd name="T17" fmla="*/ 43 h 46"/>
                <a:gd name="T18" fmla="*/ 24 w 34"/>
                <a:gd name="T19" fmla="*/ 41 h 46"/>
                <a:gd name="T20" fmla="*/ 10 w 34"/>
                <a:gd name="T21" fmla="*/ 15 h 46"/>
                <a:gd name="T22" fmla="*/ 8 w 34"/>
                <a:gd name="T23" fmla="*/ 11 h 46"/>
                <a:gd name="T24" fmla="*/ 6 w 34"/>
                <a:gd name="T25" fmla="*/ 7 h 46"/>
                <a:gd name="T26" fmla="*/ 6 w 34"/>
                <a:gd name="T27" fmla="*/ 7 h 46"/>
                <a:gd name="T28" fmla="*/ 6 w 34"/>
                <a:gd name="T29" fmla="*/ 12 h 46"/>
                <a:gd name="T30" fmla="*/ 6 w 34"/>
                <a:gd name="T31" fmla="*/ 17 h 46"/>
                <a:gd name="T32" fmla="*/ 6 w 34"/>
                <a:gd name="T33" fmla="*/ 45 h 46"/>
                <a:gd name="T34" fmla="*/ 6 w 34"/>
                <a:gd name="T35" fmla="*/ 45 h 46"/>
                <a:gd name="T36" fmla="*/ 5 w 34"/>
                <a:gd name="T37" fmla="*/ 45 h 46"/>
                <a:gd name="T38" fmla="*/ 4 w 34"/>
                <a:gd name="T39" fmla="*/ 46 h 46"/>
                <a:gd name="T40" fmla="*/ 3 w 34"/>
                <a:gd name="T41" fmla="*/ 46 h 46"/>
                <a:gd name="T42" fmla="*/ 1 w 34"/>
                <a:gd name="T43" fmla="*/ 46 h 46"/>
                <a:gd name="T44" fmla="*/ 1 w 34"/>
                <a:gd name="T45" fmla="*/ 45 h 46"/>
                <a:gd name="T46" fmla="*/ 0 w 34"/>
                <a:gd name="T47" fmla="*/ 45 h 46"/>
                <a:gd name="T48" fmla="*/ 0 w 34"/>
                <a:gd name="T49" fmla="*/ 45 h 46"/>
                <a:gd name="T50" fmla="*/ 0 w 34"/>
                <a:gd name="T51" fmla="*/ 3 h 46"/>
                <a:gd name="T52" fmla="*/ 1 w 34"/>
                <a:gd name="T53" fmla="*/ 1 h 46"/>
                <a:gd name="T54" fmla="*/ 2 w 34"/>
                <a:gd name="T55" fmla="*/ 0 h 46"/>
                <a:gd name="T56" fmla="*/ 5 w 34"/>
                <a:gd name="T57" fmla="*/ 0 h 46"/>
                <a:gd name="T58" fmla="*/ 7 w 34"/>
                <a:gd name="T59" fmla="*/ 0 h 46"/>
                <a:gd name="T60" fmla="*/ 8 w 34"/>
                <a:gd name="T61" fmla="*/ 1 h 46"/>
                <a:gd name="T62" fmla="*/ 10 w 34"/>
                <a:gd name="T63" fmla="*/ 2 h 46"/>
                <a:gd name="T64" fmla="*/ 11 w 34"/>
                <a:gd name="T65" fmla="*/ 4 h 46"/>
                <a:gd name="T66" fmla="*/ 21 w 34"/>
                <a:gd name="T67" fmla="*/ 24 h 46"/>
                <a:gd name="T68" fmla="*/ 23 w 34"/>
                <a:gd name="T69" fmla="*/ 27 h 46"/>
                <a:gd name="T70" fmla="*/ 25 w 34"/>
                <a:gd name="T71" fmla="*/ 31 h 46"/>
                <a:gd name="T72" fmla="*/ 27 w 34"/>
                <a:gd name="T73" fmla="*/ 34 h 46"/>
                <a:gd name="T74" fmla="*/ 28 w 34"/>
                <a:gd name="T75" fmla="*/ 37 h 46"/>
                <a:gd name="T76" fmla="*/ 28 w 34"/>
                <a:gd name="T77" fmla="*/ 37 h 46"/>
                <a:gd name="T78" fmla="*/ 28 w 34"/>
                <a:gd name="T79" fmla="*/ 32 h 46"/>
                <a:gd name="T80" fmla="*/ 28 w 34"/>
                <a:gd name="T81" fmla="*/ 26 h 46"/>
                <a:gd name="T82" fmla="*/ 28 w 34"/>
                <a:gd name="T83" fmla="*/ 1 h 46"/>
                <a:gd name="T84" fmla="*/ 28 w 34"/>
                <a:gd name="T85" fmla="*/ 1 h 46"/>
                <a:gd name="T86" fmla="*/ 29 w 34"/>
                <a:gd name="T87" fmla="*/ 0 h 46"/>
                <a:gd name="T88" fmla="*/ 30 w 34"/>
                <a:gd name="T89" fmla="*/ 0 h 46"/>
                <a:gd name="T90" fmla="*/ 31 w 34"/>
                <a:gd name="T91" fmla="*/ 0 h 46"/>
                <a:gd name="T92" fmla="*/ 33 w 34"/>
                <a:gd name="T93" fmla="*/ 0 h 46"/>
                <a:gd name="T94" fmla="*/ 34 w 34"/>
                <a:gd name="T95" fmla="*/ 0 h 46"/>
                <a:gd name="T96" fmla="*/ 34 w 34"/>
                <a:gd name="T97" fmla="*/ 1 h 46"/>
                <a:gd name="T98" fmla="*/ 34 w 34"/>
                <a:gd name="T99" fmla="*/ 1 h 46"/>
                <a:gd name="T100" fmla="*/ 34 w 34"/>
                <a:gd name="T10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 h="46">
                  <a:moveTo>
                    <a:pt x="34" y="43"/>
                  </a:moveTo>
                  <a:cubicBezTo>
                    <a:pt x="34" y="44"/>
                    <a:pt x="34" y="44"/>
                    <a:pt x="34" y="44"/>
                  </a:cubicBezTo>
                  <a:cubicBezTo>
                    <a:pt x="34" y="45"/>
                    <a:pt x="34" y="45"/>
                    <a:pt x="33" y="45"/>
                  </a:cubicBezTo>
                  <a:cubicBezTo>
                    <a:pt x="33" y="45"/>
                    <a:pt x="33" y="45"/>
                    <a:pt x="33" y="46"/>
                  </a:cubicBezTo>
                  <a:cubicBezTo>
                    <a:pt x="32" y="46"/>
                    <a:pt x="32" y="46"/>
                    <a:pt x="32" y="46"/>
                  </a:cubicBezTo>
                  <a:cubicBezTo>
                    <a:pt x="30" y="46"/>
                    <a:pt x="30" y="46"/>
                    <a:pt x="30" y="46"/>
                  </a:cubicBezTo>
                  <a:cubicBezTo>
                    <a:pt x="29" y="46"/>
                    <a:pt x="28" y="46"/>
                    <a:pt x="28" y="45"/>
                  </a:cubicBezTo>
                  <a:cubicBezTo>
                    <a:pt x="28" y="45"/>
                    <a:pt x="27" y="45"/>
                    <a:pt x="27" y="45"/>
                  </a:cubicBezTo>
                  <a:cubicBezTo>
                    <a:pt x="26" y="44"/>
                    <a:pt x="26" y="44"/>
                    <a:pt x="25" y="43"/>
                  </a:cubicBezTo>
                  <a:cubicBezTo>
                    <a:pt x="25" y="43"/>
                    <a:pt x="25" y="42"/>
                    <a:pt x="24" y="41"/>
                  </a:cubicBezTo>
                  <a:cubicBezTo>
                    <a:pt x="10" y="15"/>
                    <a:pt x="10" y="15"/>
                    <a:pt x="10" y="15"/>
                  </a:cubicBezTo>
                  <a:cubicBezTo>
                    <a:pt x="9" y="14"/>
                    <a:pt x="9" y="12"/>
                    <a:pt x="8" y="11"/>
                  </a:cubicBezTo>
                  <a:cubicBezTo>
                    <a:pt x="7" y="10"/>
                    <a:pt x="7" y="8"/>
                    <a:pt x="6" y="7"/>
                  </a:cubicBezTo>
                  <a:cubicBezTo>
                    <a:pt x="6" y="7"/>
                    <a:pt x="6" y="7"/>
                    <a:pt x="6" y="7"/>
                  </a:cubicBezTo>
                  <a:cubicBezTo>
                    <a:pt x="6" y="8"/>
                    <a:pt x="6" y="10"/>
                    <a:pt x="6" y="12"/>
                  </a:cubicBezTo>
                  <a:cubicBezTo>
                    <a:pt x="6" y="14"/>
                    <a:pt x="6" y="15"/>
                    <a:pt x="6" y="17"/>
                  </a:cubicBezTo>
                  <a:cubicBezTo>
                    <a:pt x="6" y="45"/>
                    <a:pt x="6" y="45"/>
                    <a:pt x="6" y="45"/>
                  </a:cubicBezTo>
                  <a:cubicBezTo>
                    <a:pt x="6" y="45"/>
                    <a:pt x="6" y="45"/>
                    <a:pt x="6" y="45"/>
                  </a:cubicBezTo>
                  <a:cubicBezTo>
                    <a:pt x="6" y="45"/>
                    <a:pt x="6" y="45"/>
                    <a:pt x="5" y="45"/>
                  </a:cubicBezTo>
                  <a:cubicBezTo>
                    <a:pt x="5" y="46"/>
                    <a:pt x="5" y="46"/>
                    <a:pt x="4" y="46"/>
                  </a:cubicBezTo>
                  <a:cubicBezTo>
                    <a:pt x="4" y="46"/>
                    <a:pt x="4" y="46"/>
                    <a:pt x="3" y="46"/>
                  </a:cubicBezTo>
                  <a:cubicBezTo>
                    <a:pt x="2" y="46"/>
                    <a:pt x="2" y="46"/>
                    <a:pt x="1" y="46"/>
                  </a:cubicBezTo>
                  <a:cubicBezTo>
                    <a:pt x="1" y="46"/>
                    <a:pt x="1" y="46"/>
                    <a:pt x="1" y="45"/>
                  </a:cubicBezTo>
                  <a:cubicBezTo>
                    <a:pt x="0" y="45"/>
                    <a:pt x="0" y="45"/>
                    <a:pt x="0" y="45"/>
                  </a:cubicBezTo>
                  <a:cubicBezTo>
                    <a:pt x="0" y="45"/>
                    <a:pt x="0" y="45"/>
                    <a:pt x="0" y="45"/>
                  </a:cubicBezTo>
                  <a:cubicBezTo>
                    <a:pt x="0" y="3"/>
                    <a:pt x="0" y="3"/>
                    <a:pt x="0" y="3"/>
                  </a:cubicBezTo>
                  <a:cubicBezTo>
                    <a:pt x="0" y="2"/>
                    <a:pt x="0" y="1"/>
                    <a:pt x="1" y="1"/>
                  </a:cubicBezTo>
                  <a:cubicBezTo>
                    <a:pt x="1" y="0"/>
                    <a:pt x="2" y="0"/>
                    <a:pt x="2" y="0"/>
                  </a:cubicBezTo>
                  <a:cubicBezTo>
                    <a:pt x="5" y="0"/>
                    <a:pt x="5" y="0"/>
                    <a:pt x="5" y="0"/>
                  </a:cubicBezTo>
                  <a:cubicBezTo>
                    <a:pt x="6" y="0"/>
                    <a:pt x="7" y="0"/>
                    <a:pt x="7" y="0"/>
                  </a:cubicBezTo>
                  <a:cubicBezTo>
                    <a:pt x="8" y="0"/>
                    <a:pt x="8" y="1"/>
                    <a:pt x="8" y="1"/>
                  </a:cubicBezTo>
                  <a:cubicBezTo>
                    <a:pt x="9" y="1"/>
                    <a:pt x="9" y="1"/>
                    <a:pt x="10" y="2"/>
                  </a:cubicBezTo>
                  <a:cubicBezTo>
                    <a:pt x="10" y="2"/>
                    <a:pt x="10" y="3"/>
                    <a:pt x="11" y="4"/>
                  </a:cubicBezTo>
                  <a:cubicBezTo>
                    <a:pt x="21" y="24"/>
                    <a:pt x="21" y="24"/>
                    <a:pt x="21" y="24"/>
                  </a:cubicBezTo>
                  <a:cubicBezTo>
                    <a:pt x="22" y="25"/>
                    <a:pt x="23" y="26"/>
                    <a:pt x="23" y="27"/>
                  </a:cubicBezTo>
                  <a:cubicBezTo>
                    <a:pt x="24" y="28"/>
                    <a:pt x="24" y="30"/>
                    <a:pt x="25" y="31"/>
                  </a:cubicBezTo>
                  <a:cubicBezTo>
                    <a:pt x="26" y="32"/>
                    <a:pt x="26" y="33"/>
                    <a:pt x="27" y="34"/>
                  </a:cubicBezTo>
                  <a:cubicBezTo>
                    <a:pt x="27" y="35"/>
                    <a:pt x="28" y="36"/>
                    <a:pt x="28" y="37"/>
                  </a:cubicBezTo>
                  <a:cubicBezTo>
                    <a:pt x="28" y="37"/>
                    <a:pt x="28" y="37"/>
                    <a:pt x="28" y="37"/>
                  </a:cubicBezTo>
                  <a:cubicBezTo>
                    <a:pt x="28" y="35"/>
                    <a:pt x="28" y="34"/>
                    <a:pt x="28" y="32"/>
                  </a:cubicBezTo>
                  <a:cubicBezTo>
                    <a:pt x="28" y="30"/>
                    <a:pt x="28" y="28"/>
                    <a:pt x="28" y="26"/>
                  </a:cubicBezTo>
                  <a:cubicBezTo>
                    <a:pt x="28" y="1"/>
                    <a:pt x="28" y="1"/>
                    <a:pt x="28" y="1"/>
                  </a:cubicBezTo>
                  <a:cubicBezTo>
                    <a:pt x="28" y="1"/>
                    <a:pt x="28" y="1"/>
                    <a:pt x="28" y="1"/>
                  </a:cubicBezTo>
                  <a:cubicBezTo>
                    <a:pt x="29" y="0"/>
                    <a:pt x="29" y="0"/>
                    <a:pt x="29" y="0"/>
                  </a:cubicBezTo>
                  <a:cubicBezTo>
                    <a:pt x="29" y="0"/>
                    <a:pt x="29" y="0"/>
                    <a:pt x="30" y="0"/>
                  </a:cubicBezTo>
                  <a:cubicBezTo>
                    <a:pt x="30" y="0"/>
                    <a:pt x="31" y="0"/>
                    <a:pt x="31" y="0"/>
                  </a:cubicBezTo>
                  <a:cubicBezTo>
                    <a:pt x="32" y="0"/>
                    <a:pt x="32" y="0"/>
                    <a:pt x="33" y="0"/>
                  </a:cubicBezTo>
                  <a:cubicBezTo>
                    <a:pt x="33" y="0"/>
                    <a:pt x="33" y="0"/>
                    <a:pt x="34" y="0"/>
                  </a:cubicBezTo>
                  <a:cubicBezTo>
                    <a:pt x="34" y="0"/>
                    <a:pt x="34" y="0"/>
                    <a:pt x="34" y="1"/>
                  </a:cubicBezTo>
                  <a:cubicBezTo>
                    <a:pt x="34" y="1"/>
                    <a:pt x="34" y="1"/>
                    <a:pt x="34" y="1"/>
                  </a:cubicBezTo>
                  <a:lnTo>
                    <a:pt x="34" y="43"/>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0" name="Freeform 834">
              <a:extLst>
                <a:ext uri="{FF2B5EF4-FFF2-40B4-BE49-F238E27FC236}">
                  <a16:creationId xmlns:a16="http://schemas.microsoft.com/office/drawing/2014/main" id="{02112CEE-D9FC-4DBE-AEAC-34E6B990D3E1}"/>
                </a:ext>
              </a:extLst>
            </p:cNvPr>
            <p:cNvSpPr>
              <a:spLocks/>
            </p:cNvSpPr>
            <p:nvPr userDrawn="1"/>
          </p:nvSpPr>
          <p:spPr bwMode="auto">
            <a:xfrm>
              <a:off x="6036" y="2937"/>
              <a:ext cx="28" cy="36"/>
            </a:xfrm>
            <a:custGeom>
              <a:avLst/>
              <a:gdLst>
                <a:gd name="T0" fmla="*/ 37 w 37"/>
                <a:gd name="T1" fmla="*/ 7 h 47"/>
                <a:gd name="T2" fmla="*/ 37 w 37"/>
                <a:gd name="T3" fmla="*/ 8 h 47"/>
                <a:gd name="T4" fmla="*/ 36 w 37"/>
                <a:gd name="T5" fmla="*/ 9 h 47"/>
                <a:gd name="T6" fmla="*/ 36 w 37"/>
                <a:gd name="T7" fmla="*/ 10 h 47"/>
                <a:gd name="T8" fmla="*/ 36 w 37"/>
                <a:gd name="T9" fmla="*/ 10 h 47"/>
                <a:gd name="T10" fmla="*/ 34 w 37"/>
                <a:gd name="T11" fmla="*/ 9 h 47"/>
                <a:gd name="T12" fmla="*/ 31 w 37"/>
                <a:gd name="T13" fmla="*/ 8 h 47"/>
                <a:gd name="T14" fmla="*/ 28 w 37"/>
                <a:gd name="T15" fmla="*/ 6 h 47"/>
                <a:gd name="T16" fmla="*/ 22 w 37"/>
                <a:gd name="T17" fmla="*/ 6 h 47"/>
                <a:gd name="T18" fmla="*/ 15 w 37"/>
                <a:gd name="T19" fmla="*/ 7 h 47"/>
                <a:gd name="T20" fmla="*/ 10 w 37"/>
                <a:gd name="T21" fmla="*/ 11 h 47"/>
                <a:gd name="T22" fmla="*/ 7 w 37"/>
                <a:gd name="T23" fmla="*/ 17 h 47"/>
                <a:gd name="T24" fmla="*/ 6 w 37"/>
                <a:gd name="T25" fmla="*/ 24 h 47"/>
                <a:gd name="T26" fmla="*/ 7 w 37"/>
                <a:gd name="T27" fmla="*/ 31 h 47"/>
                <a:gd name="T28" fmla="*/ 11 w 37"/>
                <a:gd name="T29" fmla="*/ 37 h 47"/>
                <a:gd name="T30" fmla="*/ 16 w 37"/>
                <a:gd name="T31" fmla="*/ 41 h 47"/>
                <a:gd name="T32" fmla="*/ 22 w 37"/>
                <a:gd name="T33" fmla="*/ 42 h 47"/>
                <a:gd name="T34" fmla="*/ 26 w 37"/>
                <a:gd name="T35" fmla="*/ 41 h 47"/>
                <a:gd name="T36" fmla="*/ 30 w 37"/>
                <a:gd name="T37" fmla="*/ 40 h 47"/>
                <a:gd name="T38" fmla="*/ 30 w 37"/>
                <a:gd name="T39" fmla="*/ 27 h 47"/>
                <a:gd name="T40" fmla="*/ 20 w 37"/>
                <a:gd name="T41" fmla="*/ 27 h 47"/>
                <a:gd name="T42" fmla="*/ 19 w 37"/>
                <a:gd name="T43" fmla="*/ 26 h 47"/>
                <a:gd name="T44" fmla="*/ 19 w 37"/>
                <a:gd name="T45" fmla="*/ 24 h 47"/>
                <a:gd name="T46" fmla="*/ 19 w 37"/>
                <a:gd name="T47" fmla="*/ 23 h 47"/>
                <a:gd name="T48" fmla="*/ 19 w 37"/>
                <a:gd name="T49" fmla="*/ 22 h 47"/>
                <a:gd name="T50" fmla="*/ 19 w 37"/>
                <a:gd name="T51" fmla="*/ 22 h 47"/>
                <a:gd name="T52" fmla="*/ 20 w 37"/>
                <a:gd name="T53" fmla="*/ 22 h 47"/>
                <a:gd name="T54" fmla="*/ 34 w 37"/>
                <a:gd name="T55" fmla="*/ 22 h 47"/>
                <a:gd name="T56" fmla="*/ 35 w 37"/>
                <a:gd name="T57" fmla="*/ 22 h 47"/>
                <a:gd name="T58" fmla="*/ 36 w 37"/>
                <a:gd name="T59" fmla="*/ 22 h 47"/>
                <a:gd name="T60" fmla="*/ 36 w 37"/>
                <a:gd name="T61" fmla="*/ 23 h 47"/>
                <a:gd name="T62" fmla="*/ 36 w 37"/>
                <a:gd name="T63" fmla="*/ 24 h 47"/>
                <a:gd name="T64" fmla="*/ 36 w 37"/>
                <a:gd name="T65" fmla="*/ 41 h 47"/>
                <a:gd name="T66" fmla="*/ 36 w 37"/>
                <a:gd name="T67" fmla="*/ 43 h 47"/>
                <a:gd name="T68" fmla="*/ 35 w 37"/>
                <a:gd name="T69" fmla="*/ 44 h 47"/>
                <a:gd name="T70" fmla="*/ 32 w 37"/>
                <a:gd name="T71" fmla="*/ 45 h 47"/>
                <a:gd name="T72" fmla="*/ 29 w 37"/>
                <a:gd name="T73" fmla="*/ 46 h 47"/>
                <a:gd name="T74" fmla="*/ 25 w 37"/>
                <a:gd name="T75" fmla="*/ 47 h 47"/>
                <a:gd name="T76" fmla="*/ 22 w 37"/>
                <a:gd name="T77" fmla="*/ 47 h 47"/>
                <a:gd name="T78" fmla="*/ 12 w 37"/>
                <a:gd name="T79" fmla="*/ 46 h 47"/>
                <a:gd name="T80" fmla="*/ 5 w 37"/>
                <a:gd name="T81" fmla="*/ 41 h 47"/>
                <a:gd name="T82" fmla="*/ 1 w 37"/>
                <a:gd name="T83" fmla="*/ 34 h 47"/>
                <a:gd name="T84" fmla="*/ 0 w 37"/>
                <a:gd name="T85" fmla="*/ 24 h 47"/>
                <a:gd name="T86" fmla="*/ 1 w 37"/>
                <a:gd name="T87" fmla="*/ 14 h 47"/>
                <a:gd name="T88" fmla="*/ 6 w 37"/>
                <a:gd name="T89" fmla="*/ 7 h 47"/>
                <a:gd name="T90" fmla="*/ 13 w 37"/>
                <a:gd name="T91" fmla="*/ 2 h 47"/>
                <a:gd name="T92" fmla="*/ 22 w 37"/>
                <a:gd name="T93" fmla="*/ 0 h 47"/>
                <a:gd name="T94" fmla="*/ 27 w 37"/>
                <a:gd name="T95" fmla="*/ 1 h 47"/>
                <a:gd name="T96" fmla="*/ 31 w 37"/>
                <a:gd name="T97" fmla="*/ 2 h 47"/>
                <a:gd name="T98" fmla="*/ 34 w 37"/>
                <a:gd name="T99" fmla="*/ 3 h 47"/>
                <a:gd name="T100" fmla="*/ 36 w 37"/>
                <a:gd name="T101" fmla="*/ 4 h 47"/>
                <a:gd name="T102" fmla="*/ 36 w 37"/>
                <a:gd name="T103" fmla="*/ 6 h 47"/>
                <a:gd name="T104" fmla="*/ 37 w 37"/>
                <a:gd name="T105"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 h="47">
                  <a:moveTo>
                    <a:pt x="37" y="7"/>
                  </a:moveTo>
                  <a:cubicBezTo>
                    <a:pt x="37" y="8"/>
                    <a:pt x="37" y="8"/>
                    <a:pt x="37" y="8"/>
                  </a:cubicBezTo>
                  <a:cubicBezTo>
                    <a:pt x="36" y="9"/>
                    <a:pt x="36" y="9"/>
                    <a:pt x="36" y="9"/>
                  </a:cubicBezTo>
                  <a:cubicBezTo>
                    <a:pt x="36" y="9"/>
                    <a:pt x="36" y="10"/>
                    <a:pt x="36" y="10"/>
                  </a:cubicBezTo>
                  <a:cubicBezTo>
                    <a:pt x="36" y="10"/>
                    <a:pt x="36" y="10"/>
                    <a:pt x="36" y="10"/>
                  </a:cubicBezTo>
                  <a:cubicBezTo>
                    <a:pt x="35" y="10"/>
                    <a:pt x="35" y="10"/>
                    <a:pt x="34" y="9"/>
                  </a:cubicBezTo>
                  <a:cubicBezTo>
                    <a:pt x="33" y="9"/>
                    <a:pt x="33" y="8"/>
                    <a:pt x="31" y="8"/>
                  </a:cubicBezTo>
                  <a:cubicBezTo>
                    <a:pt x="30" y="7"/>
                    <a:pt x="29" y="7"/>
                    <a:pt x="28" y="6"/>
                  </a:cubicBezTo>
                  <a:cubicBezTo>
                    <a:pt x="26" y="6"/>
                    <a:pt x="24" y="6"/>
                    <a:pt x="22" y="6"/>
                  </a:cubicBezTo>
                  <a:cubicBezTo>
                    <a:pt x="20" y="6"/>
                    <a:pt x="17" y="6"/>
                    <a:pt x="15" y="7"/>
                  </a:cubicBezTo>
                  <a:cubicBezTo>
                    <a:pt x="13" y="8"/>
                    <a:pt x="12" y="9"/>
                    <a:pt x="10" y="11"/>
                  </a:cubicBezTo>
                  <a:cubicBezTo>
                    <a:pt x="9" y="12"/>
                    <a:pt x="8" y="14"/>
                    <a:pt x="7" y="17"/>
                  </a:cubicBezTo>
                  <a:cubicBezTo>
                    <a:pt x="6" y="19"/>
                    <a:pt x="6" y="21"/>
                    <a:pt x="6" y="24"/>
                  </a:cubicBezTo>
                  <a:cubicBezTo>
                    <a:pt x="6" y="27"/>
                    <a:pt x="6" y="29"/>
                    <a:pt x="7" y="31"/>
                  </a:cubicBezTo>
                  <a:cubicBezTo>
                    <a:pt x="8" y="34"/>
                    <a:pt x="9" y="36"/>
                    <a:pt x="11" y="37"/>
                  </a:cubicBezTo>
                  <a:cubicBezTo>
                    <a:pt x="12" y="39"/>
                    <a:pt x="14" y="40"/>
                    <a:pt x="16" y="41"/>
                  </a:cubicBezTo>
                  <a:cubicBezTo>
                    <a:pt x="18" y="41"/>
                    <a:pt x="20" y="42"/>
                    <a:pt x="22" y="42"/>
                  </a:cubicBezTo>
                  <a:cubicBezTo>
                    <a:pt x="24" y="42"/>
                    <a:pt x="25" y="42"/>
                    <a:pt x="26" y="41"/>
                  </a:cubicBezTo>
                  <a:cubicBezTo>
                    <a:pt x="28" y="41"/>
                    <a:pt x="29" y="41"/>
                    <a:pt x="30" y="40"/>
                  </a:cubicBezTo>
                  <a:cubicBezTo>
                    <a:pt x="30" y="27"/>
                    <a:pt x="30" y="27"/>
                    <a:pt x="30" y="27"/>
                  </a:cubicBezTo>
                  <a:cubicBezTo>
                    <a:pt x="20" y="27"/>
                    <a:pt x="20" y="27"/>
                    <a:pt x="20" y="27"/>
                  </a:cubicBezTo>
                  <a:cubicBezTo>
                    <a:pt x="19" y="27"/>
                    <a:pt x="19" y="26"/>
                    <a:pt x="19" y="26"/>
                  </a:cubicBezTo>
                  <a:cubicBezTo>
                    <a:pt x="19" y="26"/>
                    <a:pt x="19" y="25"/>
                    <a:pt x="19" y="24"/>
                  </a:cubicBezTo>
                  <a:cubicBezTo>
                    <a:pt x="19" y="24"/>
                    <a:pt x="19" y="23"/>
                    <a:pt x="19" y="23"/>
                  </a:cubicBezTo>
                  <a:cubicBezTo>
                    <a:pt x="19" y="23"/>
                    <a:pt x="19" y="22"/>
                    <a:pt x="19" y="22"/>
                  </a:cubicBezTo>
                  <a:cubicBezTo>
                    <a:pt x="19" y="22"/>
                    <a:pt x="19" y="22"/>
                    <a:pt x="19" y="22"/>
                  </a:cubicBezTo>
                  <a:cubicBezTo>
                    <a:pt x="20" y="22"/>
                    <a:pt x="20" y="22"/>
                    <a:pt x="20" y="22"/>
                  </a:cubicBezTo>
                  <a:cubicBezTo>
                    <a:pt x="34" y="22"/>
                    <a:pt x="34" y="22"/>
                    <a:pt x="34" y="22"/>
                  </a:cubicBezTo>
                  <a:cubicBezTo>
                    <a:pt x="35" y="22"/>
                    <a:pt x="35" y="22"/>
                    <a:pt x="35" y="22"/>
                  </a:cubicBezTo>
                  <a:cubicBezTo>
                    <a:pt x="35" y="22"/>
                    <a:pt x="36" y="22"/>
                    <a:pt x="36" y="22"/>
                  </a:cubicBezTo>
                  <a:cubicBezTo>
                    <a:pt x="36" y="22"/>
                    <a:pt x="36" y="23"/>
                    <a:pt x="36" y="23"/>
                  </a:cubicBezTo>
                  <a:cubicBezTo>
                    <a:pt x="36" y="23"/>
                    <a:pt x="36" y="24"/>
                    <a:pt x="36" y="24"/>
                  </a:cubicBezTo>
                  <a:cubicBezTo>
                    <a:pt x="36" y="41"/>
                    <a:pt x="36" y="41"/>
                    <a:pt x="36" y="41"/>
                  </a:cubicBezTo>
                  <a:cubicBezTo>
                    <a:pt x="36" y="42"/>
                    <a:pt x="36" y="43"/>
                    <a:pt x="36" y="43"/>
                  </a:cubicBezTo>
                  <a:cubicBezTo>
                    <a:pt x="36" y="43"/>
                    <a:pt x="36" y="44"/>
                    <a:pt x="35" y="44"/>
                  </a:cubicBezTo>
                  <a:cubicBezTo>
                    <a:pt x="34" y="45"/>
                    <a:pt x="33" y="45"/>
                    <a:pt x="32" y="45"/>
                  </a:cubicBezTo>
                  <a:cubicBezTo>
                    <a:pt x="31" y="46"/>
                    <a:pt x="30" y="46"/>
                    <a:pt x="29" y="46"/>
                  </a:cubicBezTo>
                  <a:cubicBezTo>
                    <a:pt x="28" y="47"/>
                    <a:pt x="27" y="47"/>
                    <a:pt x="25" y="47"/>
                  </a:cubicBezTo>
                  <a:cubicBezTo>
                    <a:pt x="24" y="47"/>
                    <a:pt x="23" y="47"/>
                    <a:pt x="22" y="47"/>
                  </a:cubicBezTo>
                  <a:cubicBezTo>
                    <a:pt x="18" y="47"/>
                    <a:pt x="15" y="47"/>
                    <a:pt x="12" y="46"/>
                  </a:cubicBezTo>
                  <a:cubicBezTo>
                    <a:pt x="10" y="44"/>
                    <a:pt x="7" y="43"/>
                    <a:pt x="5" y="41"/>
                  </a:cubicBezTo>
                  <a:cubicBezTo>
                    <a:pt x="4" y="39"/>
                    <a:pt x="2" y="36"/>
                    <a:pt x="1" y="34"/>
                  </a:cubicBezTo>
                  <a:cubicBezTo>
                    <a:pt x="0" y="31"/>
                    <a:pt x="0" y="28"/>
                    <a:pt x="0" y="24"/>
                  </a:cubicBezTo>
                  <a:cubicBezTo>
                    <a:pt x="0" y="21"/>
                    <a:pt x="0" y="17"/>
                    <a:pt x="1" y="14"/>
                  </a:cubicBezTo>
                  <a:cubicBezTo>
                    <a:pt x="2" y="11"/>
                    <a:pt x="4" y="9"/>
                    <a:pt x="6" y="7"/>
                  </a:cubicBezTo>
                  <a:cubicBezTo>
                    <a:pt x="8" y="5"/>
                    <a:pt x="10" y="3"/>
                    <a:pt x="13" y="2"/>
                  </a:cubicBezTo>
                  <a:cubicBezTo>
                    <a:pt x="16" y="1"/>
                    <a:pt x="19" y="0"/>
                    <a:pt x="22" y="0"/>
                  </a:cubicBezTo>
                  <a:cubicBezTo>
                    <a:pt x="24" y="0"/>
                    <a:pt x="26" y="1"/>
                    <a:pt x="27" y="1"/>
                  </a:cubicBezTo>
                  <a:cubicBezTo>
                    <a:pt x="29" y="1"/>
                    <a:pt x="30" y="2"/>
                    <a:pt x="31" y="2"/>
                  </a:cubicBezTo>
                  <a:cubicBezTo>
                    <a:pt x="32" y="2"/>
                    <a:pt x="33" y="3"/>
                    <a:pt x="34" y="3"/>
                  </a:cubicBezTo>
                  <a:cubicBezTo>
                    <a:pt x="35" y="4"/>
                    <a:pt x="35" y="4"/>
                    <a:pt x="36" y="4"/>
                  </a:cubicBezTo>
                  <a:cubicBezTo>
                    <a:pt x="36" y="5"/>
                    <a:pt x="36" y="5"/>
                    <a:pt x="36" y="6"/>
                  </a:cubicBezTo>
                  <a:cubicBezTo>
                    <a:pt x="37" y="6"/>
                    <a:pt x="37" y="6"/>
                    <a:pt x="37" y="7"/>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1" name="Freeform 835">
              <a:extLst>
                <a:ext uri="{FF2B5EF4-FFF2-40B4-BE49-F238E27FC236}">
                  <a16:creationId xmlns:a16="http://schemas.microsoft.com/office/drawing/2014/main" id="{BC1D2275-3995-47ED-B8A3-C31D6915D21F}"/>
                </a:ext>
              </a:extLst>
            </p:cNvPr>
            <p:cNvSpPr>
              <a:spLocks noEditPoints="1"/>
            </p:cNvSpPr>
            <p:nvPr userDrawn="1"/>
          </p:nvSpPr>
          <p:spPr bwMode="auto">
            <a:xfrm>
              <a:off x="6068" y="2938"/>
              <a:ext cx="29" cy="35"/>
            </a:xfrm>
            <a:custGeom>
              <a:avLst/>
              <a:gdLst>
                <a:gd name="T0" fmla="*/ 39 w 39"/>
                <a:gd name="T1" fmla="*/ 43 h 46"/>
                <a:gd name="T2" fmla="*/ 39 w 39"/>
                <a:gd name="T3" fmla="*/ 45 h 46"/>
                <a:gd name="T4" fmla="*/ 39 w 39"/>
                <a:gd name="T5" fmla="*/ 45 h 46"/>
                <a:gd name="T6" fmla="*/ 38 w 39"/>
                <a:gd name="T7" fmla="*/ 46 h 46"/>
                <a:gd name="T8" fmla="*/ 36 w 39"/>
                <a:gd name="T9" fmla="*/ 46 h 46"/>
                <a:gd name="T10" fmla="*/ 35 w 39"/>
                <a:gd name="T11" fmla="*/ 46 h 46"/>
                <a:gd name="T12" fmla="*/ 34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5 w 39"/>
                <a:gd name="T27" fmla="*/ 45 h 46"/>
                <a:gd name="T28" fmla="*/ 4 w 39"/>
                <a:gd name="T29" fmla="*/ 46 h 46"/>
                <a:gd name="T30" fmla="*/ 3 w 39"/>
                <a:gd name="T31" fmla="*/ 46 h 46"/>
                <a:gd name="T32" fmla="*/ 1 w 39"/>
                <a:gd name="T33" fmla="*/ 46 h 46"/>
                <a:gd name="T34" fmla="*/ 0 w 39"/>
                <a:gd name="T35" fmla="*/ 45 h 46"/>
                <a:gd name="T36" fmla="*/ 0 w 39"/>
                <a:gd name="T37" fmla="*/ 45 h 46"/>
                <a:gd name="T38" fmla="*/ 0 w 39"/>
                <a:gd name="T39" fmla="*/ 43 h 46"/>
                <a:gd name="T40" fmla="*/ 16 w 39"/>
                <a:gd name="T41" fmla="*/ 1 h 46"/>
                <a:gd name="T42" fmla="*/ 16 w 39"/>
                <a:gd name="T43" fmla="*/ 0 h 46"/>
                <a:gd name="T44" fmla="*/ 17 w 39"/>
                <a:gd name="T45" fmla="*/ 0 h 46"/>
                <a:gd name="T46" fmla="*/ 18 w 39"/>
                <a:gd name="T47" fmla="*/ 0 h 46"/>
                <a:gd name="T48" fmla="*/ 20 w 39"/>
                <a:gd name="T49" fmla="*/ 0 h 46"/>
                <a:gd name="T50" fmla="*/ 21 w 39"/>
                <a:gd name="T51" fmla="*/ 0 h 46"/>
                <a:gd name="T52" fmla="*/ 23 w 39"/>
                <a:gd name="T53" fmla="*/ 0 h 46"/>
                <a:gd name="T54" fmla="*/ 23 w 39"/>
                <a:gd name="T55" fmla="*/ 0 h 46"/>
                <a:gd name="T56" fmla="*/ 24 w 39"/>
                <a:gd name="T57" fmla="*/ 1 h 46"/>
                <a:gd name="T58" fmla="*/ 39 w 39"/>
                <a:gd name="T59" fmla="*/ 43 h 46"/>
                <a:gd name="T60" fmla="*/ 19 w 39"/>
                <a:gd name="T61" fmla="*/ 6 h 46"/>
                <a:gd name="T62" fmla="*/ 19 w 39"/>
                <a:gd name="T63" fmla="*/ 6 h 46"/>
                <a:gd name="T64" fmla="*/ 11 w 39"/>
                <a:gd name="T65" fmla="*/ 29 h 46"/>
                <a:gd name="T66" fmla="*/ 27 w 39"/>
                <a:gd name="T67" fmla="*/ 29 h 46"/>
                <a:gd name="T68" fmla="*/ 19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6"/>
                    <a:pt x="38" y="46"/>
                    <a:pt x="38" y="46"/>
                  </a:cubicBezTo>
                  <a:cubicBezTo>
                    <a:pt x="38" y="46"/>
                    <a:pt x="37" y="46"/>
                    <a:pt x="36" y="46"/>
                  </a:cubicBezTo>
                  <a:cubicBezTo>
                    <a:pt x="36" y="46"/>
                    <a:pt x="35" y="46"/>
                    <a:pt x="35" y="46"/>
                  </a:cubicBezTo>
                  <a:cubicBezTo>
                    <a:pt x="34" y="46"/>
                    <a:pt x="34" y="46"/>
                    <a:pt x="34" y="46"/>
                  </a:cubicBezTo>
                  <a:cubicBezTo>
                    <a:pt x="33" y="45"/>
                    <a:pt x="33" y="45"/>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6" y="45"/>
                    <a:pt x="5" y="45"/>
                  </a:cubicBezTo>
                  <a:cubicBezTo>
                    <a:pt x="5" y="46"/>
                    <a:pt x="5" y="46"/>
                    <a:pt x="4" y="46"/>
                  </a:cubicBezTo>
                  <a:cubicBezTo>
                    <a:pt x="4" y="46"/>
                    <a:pt x="4" y="46"/>
                    <a:pt x="3" y="46"/>
                  </a:cubicBezTo>
                  <a:cubicBezTo>
                    <a:pt x="2" y="46"/>
                    <a:pt x="2" y="46"/>
                    <a:pt x="1" y="46"/>
                  </a:cubicBezTo>
                  <a:cubicBezTo>
                    <a:pt x="1" y="46"/>
                    <a:pt x="0" y="45"/>
                    <a:pt x="0" y="45"/>
                  </a:cubicBezTo>
                  <a:cubicBezTo>
                    <a:pt x="0" y="45"/>
                    <a:pt x="0" y="45"/>
                    <a:pt x="0" y="45"/>
                  </a:cubicBezTo>
                  <a:cubicBezTo>
                    <a:pt x="0" y="44"/>
                    <a:pt x="0" y="44"/>
                    <a:pt x="0" y="43"/>
                  </a:cubicBezTo>
                  <a:cubicBezTo>
                    <a:pt x="16" y="1"/>
                    <a:pt x="16" y="1"/>
                    <a:pt x="16" y="1"/>
                  </a:cubicBezTo>
                  <a:cubicBezTo>
                    <a:pt x="16" y="1"/>
                    <a:pt x="16" y="1"/>
                    <a:pt x="16" y="0"/>
                  </a:cubicBezTo>
                  <a:cubicBezTo>
                    <a:pt x="16" y="0"/>
                    <a:pt x="16" y="0"/>
                    <a:pt x="17" y="0"/>
                  </a:cubicBezTo>
                  <a:cubicBezTo>
                    <a:pt x="17" y="0"/>
                    <a:pt x="17" y="0"/>
                    <a:pt x="18" y="0"/>
                  </a:cubicBezTo>
                  <a:cubicBezTo>
                    <a:pt x="18" y="0"/>
                    <a:pt x="19" y="0"/>
                    <a:pt x="20" y="0"/>
                  </a:cubicBezTo>
                  <a:cubicBezTo>
                    <a:pt x="20" y="0"/>
                    <a:pt x="21" y="0"/>
                    <a:pt x="21" y="0"/>
                  </a:cubicBezTo>
                  <a:cubicBezTo>
                    <a:pt x="22" y="0"/>
                    <a:pt x="22" y="0"/>
                    <a:pt x="23" y="0"/>
                  </a:cubicBezTo>
                  <a:cubicBezTo>
                    <a:pt x="23" y="0"/>
                    <a:pt x="23" y="0"/>
                    <a:pt x="23" y="0"/>
                  </a:cubicBezTo>
                  <a:cubicBezTo>
                    <a:pt x="23" y="1"/>
                    <a:pt x="24" y="1"/>
                    <a:pt x="24" y="1"/>
                  </a:cubicBezTo>
                  <a:lnTo>
                    <a:pt x="39" y="43"/>
                  </a:lnTo>
                  <a:close/>
                  <a:moveTo>
                    <a:pt x="19" y="6"/>
                  </a:moveTo>
                  <a:cubicBezTo>
                    <a:pt x="19" y="6"/>
                    <a:pt x="19" y="6"/>
                    <a:pt x="19" y="6"/>
                  </a:cubicBezTo>
                  <a:cubicBezTo>
                    <a:pt x="11" y="29"/>
                    <a:pt x="11" y="29"/>
                    <a:pt x="11" y="29"/>
                  </a:cubicBezTo>
                  <a:cubicBezTo>
                    <a:pt x="27" y="29"/>
                    <a:pt x="27" y="29"/>
                    <a:pt x="27" y="29"/>
                  </a:cubicBezTo>
                  <a:lnTo>
                    <a:pt x="19"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2" name="Freeform 836">
              <a:extLst>
                <a:ext uri="{FF2B5EF4-FFF2-40B4-BE49-F238E27FC236}">
                  <a16:creationId xmlns:a16="http://schemas.microsoft.com/office/drawing/2014/main" id="{2DDB1C57-769B-4362-95FC-EACDDD678BF4}"/>
                </a:ext>
              </a:extLst>
            </p:cNvPr>
            <p:cNvSpPr>
              <a:spLocks noEditPoints="1"/>
            </p:cNvSpPr>
            <p:nvPr userDrawn="1"/>
          </p:nvSpPr>
          <p:spPr bwMode="auto">
            <a:xfrm>
              <a:off x="6103" y="2938"/>
              <a:ext cx="23" cy="35"/>
            </a:xfrm>
            <a:custGeom>
              <a:avLst/>
              <a:gdLst>
                <a:gd name="T0" fmla="*/ 30 w 30"/>
                <a:gd name="T1" fmla="*/ 45 h 46"/>
                <a:gd name="T2" fmla="*/ 30 w 30"/>
                <a:gd name="T3" fmla="*/ 45 h 46"/>
                <a:gd name="T4" fmla="*/ 29 w 30"/>
                <a:gd name="T5" fmla="*/ 45 h 46"/>
                <a:gd name="T6" fmla="*/ 28 w 30"/>
                <a:gd name="T7" fmla="*/ 46 h 46"/>
                <a:gd name="T8" fmla="*/ 27 w 30"/>
                <a:gd name="T9" fmla="*/ 46 h 46"/>
                <a:gd name="T10" fmla="*/ 25 w 30"/>
                <a:gd name="T11" fmla="*/ 46 h 46"/>
                <a:gd name="T12" fmla="*/ 24 w 30"/>
                <a:gd name="T13" fmla="*/ 45 h 46"/>
                <a:gd name="T14" fmla="*/ 24 w 30"/>
                <a:gd name="T15" fmla="*/ 45 h 46"/>
                <a:gd name="T16" fmla="*/ 23 w 30"/>
                <a:gd name="T17" fmla="*/ 44 h 46"/>
                <a:gd name="T18" fmla="*/ 19 w 30"/>
                <a:gd name="T19" fmla="*/ 34 h 46"/>
                <a:gd name="T20" fmla="*/ 18 w 30"/>
                <a:gd name="T21" fmla="*/ 30 h 46"/>
                <a:gd name="T22" fmla="*/ 16 w 30"/>
                <a:gd name="T23" fmla="*/ 28 h 46"/>
                <a:gd name="T24" fmla="*/ 13 w 30"/>
                <a:gd name="T25" fmla="*/ 26 h 46"/>
                <a:gd name="T26" fmla="*/ 10 w 30"/>
                <a:gd name="T27" fmla="*/ 25 h 46"/>
                <a:gd name="T28" fmla="*/ 6 w 30"/>
                <a:gd name="T29" fmla="*/ 25 h 46"/>
                <a:gd name="T30" fmla="*/ 6 w 30"/>
                <a:gd name="T31" fmla="*/ 45 h 46"/>
                <a:gd name="T32" fmla="*/ 5 w 30"/>
                <a:gd name="T33" fmla="*/ 45 h 46"/>
                <a:gd name="T34" fmla="*/ 5 w 30"/>
                <a:gd name="T35" fmla="*/ 45 h 46"/>
                <a:gd name="T36" fmla="*/ 4 w 30"/>
                <a:gd name="T37" fmla="*/ 46 h 46"/>
                <a:gd name="T38" fmla="*/ 3 w 30"/>
                <a:gd name="T39" fmla="*/ 46 h 46"/>
                <a:gd name="T40" fmla="*/ 1 w 30"/>
                <a:gd name="T41" fmla="*/ 46 h 46"/>
                <a:gd name="T42" fmla="*/ 0 w 30"/>
                <a:gd name="T43" fmla="*/ 45 h 46"/>
                <a:gd name="T44" fmla="*/ 0 w 30"/>
                <a:gd name="T45" fmla="*/ 45 h 46"/>
                <a:gd name="T46" fmla="*/ 0 w 30"/>
                <a:gd name="T47" fmla="*/ 45 h 46"/>
                <a:gd name="T48" fmla="*/ 0 w 30"/>
                <a:gd name="T49" fmla="*/ 3 h 46"/>
                <a:gd name="T50" fmla="*/ 0 w 30"/>
                <a:gd name="T51" fmla="*/ 1 h 46"/>
                <a:gd name="T52" fmla="*/ 2 w 30"/>
                <a:gd name="T53" fmla="*/ 0 h 46"/>
                <a:gd name="T54" fmla="*/ 11 w 30"/>
                <a:gd name="T55" fmla="*/ 0 h 46"/>
                <a:gd name="T56" fmla="*/ 14 w 30"/>
                <a:gd name="T57" fmla="*/ 0 h 46"/>
                <a:gd name="T58" fmla="*/ 16 w 30"/>
                <a:gd name="T59" fmla="*/ 0 h 46"/>
                <a:gd name="T60" fmla="*/ 21 w 30"/>
                <a:gd name="T61" fmla="*/ 2 h 46"/>
                <a:gd name="T62" fmla="*/ 24 w 30"/>
                <a:gd name="T63" fmla="*/ 4 h 46"/>
                <a:gd name="T64" fmla="*/ 26 w 30"/>
                <a:gd name="T65" fmla="*/ 8 h 46"/>
                <a:gd name="T66" fmla="*/ 27 w 30"/>
                <a:gd name="T67" fmla="*/ 12 h 46"/>
                <a:gd name="T68" fmla="*/ 27 w 30"/>
                <a:gd name="T69" fmla="*/ 16 h 46"/>
                <a:gd name="T70" fmla="*/ 25 w 30"/>
                <a:gd name="T71" fmla="*/ 19 h 46"/>
                <a:gd name="T72" fmla="*/ 22 w 30"/>
                <a:gd name="T73" fmla="*/ 22 h 46"/>
                <a:gd name="T74" fmla="*/ 18 w 30"/>
                <a:gd name="T75" fmla="*/ 23 h 46"/>
                <a:gd name="T76" fmla="*/ 20 w 30"/>
                <a:gd name="T77" fmla="*/ 25 h 46"/>
                <a:gd name="T78" fmla="*/ 22 w 30"/>
                <a:gd name="T79" fmla="*/ 27 h 46"/>
                <a:gd name="T80" fmla="*/ 24 w 30"/>
                <a:gd name="T81" fmla="*/ 29 h 46"/>
                <a:gd name="T82" fmla="*/ 25 w 30"/>
                <a:gd name="T83" fmla="*/ 32 h 46"/>
                <a:gd name="T84" fmla="*/ 29 w 30"/>
                <a:gd name="T85" fmla="*/ 42 h 46"/>
                <a:gd name="T86" fmla="*/ 30 w 30"/>
                <a:gd name="T87" fmla="*/ 44 h 46"/>
                <a:gd name="T88" fmla="*/ 30 w 30"/>
                <a:gd name="T89" fmla="*/ 45 h 46"/>
                <a:gd name="T90" fmla="*/ 21 w 30"/>
                <a:gd name="T91" fmla="*/ 13 h 46"/>
                <a:gd name="T92" fmla="*/ 20 w 30"/>
                <a:gd name="T93" fmla="*/ 8 h 46"/>
                <a:gd name="T94" fmla="*/ 16 w 30"/>
                <a:gd name="T95" fmla="*/ 5 h 46"/>
                <a:gd name="T96" fmla="*/ 14 w 30"/>
                <a:gd name="T97" fmla="*/ 5 h 46"/>
                <a:gd name="T98" fmla="*/ 11 w 30"/>
                <a:gd name="T99" fmla="*/ 5 h 46"/>
                <a:gd name="T100" fmla="*/ 6 w 30"/>
                <a:gd name="T101" fmla="*/ 5 h 46"/>
                <a:gd name="T102" fmla="*/ 6 w 30"/>
                <a:gd name="T103" fmla="*/ 20 h 46"/>
                <a:gd name="T104" fmla="*/ 11 w 30"/>
                <a:gd name="T105" fmla="*/ 20 h 46"/>
                <a:gd name="T106" fmla="*/ 16 w 30"/>
                <a:gd name="T107" fmla="*/ 20 h 46"/>
                <a:gd name="T108" fmla="*/ 18 w 30"/>
                <a:gd name="T109" fmla="*/ 18 h 46"/>
                <a:gd name="T110" fmla="*/ 20 w 30"/>
                <a:gd name="T111" fmla="*/ 16 h 46"/>
                <a:gd name="T112" fmla="*/ 21 w 30"/>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6">
                  <a:moveTo>
                    <a:pt x="30" y="45"/>
                  </a:moveTo>
                  <a:cubicBezTo>
                    <a:pt x="30" y="45"/>
                    <a:pt x="30" y="45"/>
                    <a:pt x="30" y="45"/>
                  </a:cubicBezTo>
                  <a:cubicBezTo>
                    <a:pt x="30" y="45"/>
                    <a:pt x="30" y="45"/>
                    <a:pt x="29" y="45"/>
                  </a:cubicBezTo>
                  <a:cubicBezTo>
                    <a:pt x="29" y="46"/>
                    <a:pt x="29" y="46"/>
                    <a:pt x="28" y="46"/>
                  </a:cubicBezTo>
                  <a:cubicBezTo>
                    <a:pt x="28" y="46"/>
                    <a:pt x="27" y="46"/>
                    <a:pt x="27" y="46"/>
                  </a:cubicBezTo>
                  <a:cubicBezTo>
                    <a:pt x="26" y="46"/>
                    <a:pt x="26" y="46"/>
                    <a:pt x="25" y="46"/>
                  </a:cubicBezTo>
                  <a:cubicBezTo>
                    <a:pt x="25" y="46"/>
                    <a:pt x="24" y="46"/>
                    <a:pt x="24" y="45"/>
                  </a:cubicBezTo>
                  <a:cubicBezTo>
                    <a:pt x="24" y="45"/>
                    <a:pt x="24" y="45"/>
                    <a:pt x="24" y="45"/>
                  </a:cubicBezTo>
                  <a:cubicBezTo>
                    <a:pt x="24" y="45"/>
                    <a:pt x="23" y="45"/>
                    <a:pt x="23" y="44"/>
                  </a:cubicBezTo>
                  <a:cubicBezTo>
                    <a:pt x="19" y="34"/>
                    <a:pt x="19" y="34"/>
                    <a:pt x="19" y="34"/>
                  </a:cubicBezTo>
                  <a:cubicBezTo>
                    <a:pt x="19" y="32"/>
                    <a:pt x="18" y="31"/>
                    <a:pt x="18" y="30"/>
                  </a:cubicBezTo>
                  <a:cubicBezTo>
                    <a:pt x="17" y="29"/>
                    <a:pt x="16" y="28"/>
                    <a:pt x="16" y="28"/>
                  </a:cubicBezTo>
                  <a:cubicBezTo>
                    <a:pt x="15" y="27"/>
                    <a:pt x="14" y="26"/>
                    <a:pt x="13" y="26"/>
                  </a:cubicBezTo>
                  <a:cubicBezTo>
                    <a:pt x="12" y="25"/>
                    <a:pt x="11" y="25"/>
                    <a:pt x="10" y="25"/>
                  </a:cubicBezTo>
                  <a:cubicBezTo>
                    <a:pt x="6" y="25"/>
                    <a:pt x="6" y="25"/>
                    <a:pt x="6" y="25"/>
                  </a:cubicBezTo>
                  <a:cubicBezTo>
                    <a:pt x="6" y="45"/>
                    <a:pt x="6" y="45"/>
                    <a:pt x="6" y="45"/>
                  </a:cubicBezTo>
                  <a:cubicBezTo>
                    <a:pt x="6" y="45"/>
                    <a:pt x="5" y="45"/>
                    <a:pt x="5" y="45"/>
                  </a:cubicBezTo>
                  <a:cubicBezTo>
                    <a:pt x="5" y="45"/>
                    <a:pt x="5" y="45"/>
                    <a:pt x="5" y="45"/>
                  </a:cubicBezTo>
                  <a:cubicBezTo>
                    <a:pt x="5" y="46"/>
                    <a:pt x="4" y="46"/>
                    <a:pt x="4" y="46"/>
                  </a:cubicBezTo>
                  <a:cubicBezTo>
                    <a:pt x="4" y="46"/>
                    <a:pt x="3" y="46"/>
                    <a:pt x="3" y="46"/>
                  </a:cubicBezTo>
                  <a:cubicBezTo>
                    <a:pt x="2" y="46"/>
                    <a:pt x="1" y="46"/>
                    <a:pt x="1" y="46"/>
                  </a:cubicBezTo>
                  <a:cubicBezTo>
                    <a:pt x="1" y="46"/>
                    <a:pt x="0" y="46"/>
                    <a:pt x="0" y="45"/>
                  </a:cubicBezTo>
                  <a:cubicBezTo>
                    <a:pt x="0" y="45"/>
                    <a:pt x="0" y="45"/>
                    <a:pt x="0" y="45"/>
                  </a:cubicBezTo>
                  <a:cubicBezTo>
                    <a:pt x="0" y="45"/>
                    <a:pt x="0" y="45"/>
                    <a:pt x="0" y="45"/>
                  </a:cubicBezTo>
                  <a:cubicBezTo>
                    <a:pt x="0" y="3"/>
                    <a:pt x="0" y="3"/>
                    <a:pt x="0" y="3"/>
                  </a:cubicBezTo>
                  <a:cubicBezTo>
                    <a:pt x="0" y="2"/>
                    <a:pt x="0" y="1"/>
                    <a:pt x="0" y="1"/>
                  </a:cubicBezTo>
                  <a:cubicBezTo>
                    <a:pt x="1" y="0"/>
                    <a:pt x="1" y="0"/>
                    <a:pt x="2" y="0"/>
                  </a:cubicBezTo>
                  <a:cubicBezTo>
                    <a:pt x="11" y="0"/>
                    <a:pt x="11" y="0"/>
                    <a:pt x="11" y="0"/>
                  </a:cubicBezTo>
                  <a:cubicBezTo>
                    <a:pt x="13" y="0"/>
                    <a:pt x="14" y="0"/>
                    <a:pt x="14" y="0"/>
                  </a:cubicBezTo>
                  <a:cubicBezTo>
                    <a:pt x="15" y="0"/>
                    <a:pt x="16" y="0"/>
                    <a:pt x="16" y="0"/>
                  </a:cubicBezTo>
                  <a:cubicBezTo>
                    <a:pt x="18" y="1"/>
                    <a:pt x="20" y="1"/>
                    <a:pt x="21" y="2"/>
                  </a:cubicBezTo>
                  <a:cubicBezTo>
                    <a:pt x="22" y="2"/>
                    <a:pt x="23" y="3"/>
                    <a:pt x="24" y="4"/>
                  </a:cubicBezTo>
                  <a:cubicBezTo>
                    <a:pt x="25" y="5"/>
                    <a:pt x="26" y="6"/>
                    <a:pt x="26" y="8"/>
                  </a:cubicBezTo>
                  <a:cubicBezTo>
                    <a:pt x="27" y="9"/>
                    <a:pt x="27" y="10"/>
                    <a:pt x="27" y="12"/>
                  </a:cubicBezTo>
                  <a:cubicBezTo>
                    <a:pt x="27" y="14"/>
                    <a:pt x="27" y="15"/>
                    <a:pt x="27" y="16"/>
                  </a:cubicBezTo>
                  <a:cubicBezTo>
                    <a:pt x="26" y="17"/>
                    <a:pt x="26" y="18"/>
                    <a:pt x="25" y="19"/>
                  </a:cubicBezTo>
                  <a:cubicBezTo>
                    <a:pt x="24" y="20"/>
                    <a:pt x="23" y="21"/>
                    <a:pt x="22" y="22"/>
                  </a:cubicBezTo>
                  <a:cubicBezTo>
                    <a:pt x="21" y="22"/>
                    <a:pt x="20" y="23"/>
                    <a:pt x="18" y="23"/>
                  </a:cubicBezTo>
                  <a:cubicBezTo>
                    <a:pt x="19" y="24"/>
                    <a:pt x="20" y="24"/>
                    <a:pt x="20" y="25"/>
                  </a:cubicBezTo>
                  <a:cubicBezTo>
                    <a:pt x="21" y="25"/>
                    <a:pt x="22" y="26"/>
                    <a:pt x="22" y="27"/>
                  </a:cubicBezTo>
                  <a:cubicBezTo>
                    <a:pt x="23" y="27"/>
                    <a:pt x="23" y="28"/>
                    <a:pt x="24" y="29"/>
                  </a:cubicBezTo>
                  <a:cubicBezTo>
                    <a:pt x="24" y="30"/>
                    <a:pt x="25" y="31"/>
                    <a:pt x="25" y="32"/>
                  </a:cubicBezTo>
                  <a:cubicBezTo>
                    <a:pt x="29" y="42"/>
                    <a:pt x="29" y="42"/>
                    <a:pt x="29" y="42"/>
                  </a:cubicBezTo>
                  <a:cubicBezTo>
                    <a:pt x="29" y="43"/>
                    <a:pt x="30" y="43"/>
                    <a:pt x="30" y="44"/>
                  </a:cubicBezTo>
                  <a:cubicBezTo>
                    <a:pt x="30" y="44"/>
                    <a:pt x="30" y="44"/>
                    <a:pt x="30" y="45"/>
                  </a:cubicBezTo>
                  <a:close/>
                  <a:moveTo>
                    <a:pt x="21" y="13"/>
                  </a:moveTo>
                  <a:cubicBezTo>
                    <a:pt x="21" y="11"/>
                    <a:pt x="20" y="9"/>
                    <a:pt x="20" y="8"/>
                  </a:cubicBezTo>
                  <a:cubicBezTo>
                    <a:pt x="19" y="7"/>
                    <a:pt x="17" y="6"/>
                    <a:pt x="16" y="5"/>
                  </a:cubicBezTo>
                  <a:cubicBezTo>
                    <a:pt x="15" y="5"/>
                    <a:pt x="14" y="5"/>
                    <a:pt x="14" y="5"/>
                  </a:cubicBezTo>
                  <a:cubicBezTo>
                    <a:pt x="13" y="5"/>
                    <a:pt x="12" y="5"/>
                    <a:pt x="11" y="5"/>
                  </a:cubicBezTo>
                  <a:cubicBezTo>
                    <a:pt x="6" y="5"/>
                    <a:pt x="6" y="5"/>
                    <a:pt x="6" y="5"/>
                  </a:cubicBezTo>
                  <a:cubicBezTo>
                    <a:pt x="6" y="20"/>
                    <a:pt x="6" y="20"/>
                    <a:pt x="6" y="20"/>
                  </a:cubicBezTo>
                  <a:cubicBezTo>
                    <a:pt x="11" y="20"/>
                    <a:pt x="11" y="20"/>
                    <a:pt x="11" y="20"/>
                  </a:cubicBezTo>
                  <a:cubicBezTo>
                    <a:pt x="13" y="20"/>
                    <a:pt x="14" y="20"/>
                    <a:pt x="16" y="20"/>
                  </a:cubicBezTo>
                  <a:cubicBezTo>
                    <a:pt x="17" y="19"/>
                    <a:pt x="18" y="19"/>
                    <a:pt x="18" y="18"/>
                  </a:cubicBezTo>
                  <a:cubicBezTo>
                    <a:pt x="19" y="17"/>
                    <a:pt x="20" y="17"/>
                    <a:pt x="20" y="16"/>
                  </a:cubicBezTo>
                  <a:cubicBezTo>
                    <a:pt x="21" y="15"/>
                    <a:pt x="21" y="14"/>
                    <a:pt x="21"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3" name="Freeform 837">
              <a:extLst>
                <a:ext uri="{FF2B5EF4-FFF2-40B4-BE49-F238E27FC236}">
                  <a16:creationId xmlns:a16="http://schemas.microsoft.com/office/drawing/2014/main" id="{7A585EE8-1AC9-4F00-9519-3CF7A8BA11CD}"/>
                </a:ext>
              </a:extLst>
            </p:cNvPr>
            <p:cNvSpPr>
              <a:spLocks/>
            </p:cNvSpPr>
            <p:nvPr userDrawn="1"/>
          </p:nvSpPr>
          <p:spPr bwMode="auto">
            <a:xfrm>
              <a:off x="6128" y="2938"/>
              <a:ext cx="24" cy="35"/>
            </a:xfrm>
            <a:custGeom>
              <a:avLst/>
              <a:gdLst>
                <a:gd name="T0" fmla="*/ 19 w 32"/>
                <a:gd name="T1" fmla="*/ 28 h 46"/>
                <a:gd name="T2" fmla="*/ 19 w 32"/>
                <a:gd name="T3" fmla="*/ 45 h 46"/>
                <a:gd name="T4" fmla="*/ 19 w 32"/>
                <a:gd name="T5" fmla="*/ 45 h 46"/>
                <a:gd name="T6" fmla="*/ 18 w 32"/>
                <a:gd name="T7" fmla="*/ 45 h 46"/>
                <a:gd name="T8" fmla="*/ 17 w 32"/>
                <a:gd name="T9" fmla="*/ 46 h 46"/>
                <a:gd name="T10" fmla="*/ 16 w 32"/>
                <a:gd name="T11" fmla="*/ 46 h 46"/>
                <a:gd name="T12" fmla="*/ 15 w 32"/>
                <a:gd name="T13" fmla="*/ 46 h 46"/>
                <a:gd name="T14" fmla="*/ 14 w 32"/>
                <a:gd name="T15" fmla="*/ 45 h 46"/>
                <a:gd name="T16" fmla="*/ 13 w 32"/>
                <a:gd name="T17" fmla="*/ 45 h 46"/>
                <a:gd name="T18" fmla="*/ 13 w 32"/>
                <a:gd name="T19" fmla="*/ 45 h 46"/>
                <a:gd name="T20" fmla="*/ 13 w 32"/>
                <a:gd name="T21" fmla="*/ 28 h 46"/>
                <a:gd name="T22" fmla="*/ 0 w 32"/>
                <a:gd name="T23" fmla="*/ 2 h 46"/>
                <a:gd name="T24" fmla="*/ 0 w 32"/>
                <a:gd name="T25" fmla="*/ 1 h 46"/>
                <a:gd name="T26" fmla="*/ 0 w 32"/>
                <a:gd name="T27" fmla="*/ 0 h 46"/>
                <a:gd name="T28" fmla="*/ 1 w 32"/>
                <a:gd name="T29" fmla="*/ 0 h 46"/>
                <a:gd name="T30" fmla="*/ 3 w 32"/>
                <a:gd name="T31" fmla="*/ 0 h 46"/>
                <a:gd name="T32" fmla="*/ 4 w 32"/>
                <a:gd name="T33" fmla="*/ 0 h 46"/>
                <a:gd name="T34" fmla="*/ 5 w 32"/>
                <a:gd name="T35" fmla="*/ 0 h 46"/>
                <a:gd name="T36" fmla="*/ 6 w 32"/>
                <a:gd name="T37" fmla="*/ 0 h 46"/>
                <a:gd name="T38" fmla="*/ 6 w 32"/>
                <a:gd name="T39" fmla="*/ 1 h 46"/>
                <a:gd name="T40" fmla="*/ 13 w 32"/>
                <a:gd name="T41" fmla="*/ 14 h 46"/>
                <a:gd name="T42" fmla="*/ 14 w 32"/>
                <a:gd name="T43" fmla="*/ 18 h 46"/>
                <a:gd name="T44" fmla="*/ 16 w 32"/>
                <a:gd name="T45" fmla="*/ 22 h 46"/>
                <a:gd name="T46" fmla="*/ 16 w 32"/>
                <a:gd name="T47" fmla="*/ 22 h 46"/>
                <a:gd name="T48" fmla="*/ 18 w 32"/>
                <a:gd name="T49" fmla="*/ 18 h 46"/>
                <a:gd name="T50" fmla="*/ 20 w 32"/>
                <a:gd name="T51" fmla="*/ 14 h 46"/>
                <a:gd name="T52" fmla="*/ 26 w 32"/>
                <a:gd name="T53" fmla="*/ 1 h 46"/>
                <a:gd name="T54" fmla="*/ 26 w 32"/>
                <a:gd name="T55" fmla="*/ 0 h 46"/>
                <a:gd name="T56" fmla="*/ 27 w 32"/>
                <a:gd name="T57" fmla="*/ 0 h 46"/>
                <a:gd name="T58" fmla="*/ 28 w 32"/>
                <a:gd name="T59" fmla="*/ 0 h 46"/>
                <a:gd name="T60" fmla="*/ 29 w 32"/>
                <a:gd name="T61" fmla="*/ 0 h 46"/>
                <a:gd name="T62" fmla="*/ 31 w 32"/>
                <a:gd name="T63" fmla="*/ 0 h 46"/>
                <a:gd name="T64" fmla="*/ 32 w 32"/>
                <a:gd name="T65" fmla="*/ 0 h 46"/>
                <a:gd name="T66" fmla="*/ 32 w 32"/>
                <a:gd name="T67" fmla="*/ 1 h 46"/>
                <a:gd name="T68" fmla="*/ 32 w 32"/>
                <a:gd name="T69" fmla="*/ 2 h 46"/>
                <a:gd name="T70" fmla="*/ 19 w 32"/>
                <a:gd name="T71" fmla="*/ 2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 h="46">
                  <a:moveTo>
                    <a:pt x="19" y="28"/>
                  </a:moveTo>
                  <a:cubicBezTo>
                    <a:pt x="19" y="45"/>
                    <a:pt x="19" y="45"/>
                    <a:pt x="19" y="45"/>
                  </a:cubicBezTo>
                  <a:cubicBezTo>
                    <a:pt x="19" y="45"/>
                    <a:pt x="19" y="45"/>
                    <a:pt x="19" y="45"/>
                  </a:cubicBezTo>
                  <a:cubicBezTo>
                    <a:pt x="19" y="45"/>
                    <a:pt x="19" y="45"/>
                    <a:pt x="18" y="45"/>
                  </a:cubicBezTo>
                  <a:cubicBezTo>
                    <a:pt x="18" y="46"/>
                    <a:pt x="18" y="46"/>
                    <a:pt x="17" y="46"/>
                  </a:cubicBezTo>
                  <a:cubicBezTo>
                    <a:pt x="17" y="46"/>
                    <a:pt x="17" y="46"/>
                    <a:pt x="16" y="46"/>
                  </a:cubicBezTo>
                  <a:cubicBezTo>
                    <a:pt x="15" y="46"/>
                    <a:pt x="15" y="46"/>
                    <a:pt x="15" y="46"/>
                  </a:cubicBezTo>
                  <a:cubicBezTo>
                    <a:pt x="14" y="46"/>
                    <a:pt x="14" y="46"/>
                    <a:pt x="14" y="45"/>
                  </a:cubicBezTo>
                  <a:cubicBezTo>
                    <a:pt x="13" y="45"/>
                    <a:pt x="13" y="45"/>
                    <a:pt x="13" y="45"/>
                  </a:cubicBezTo>
                  <a:cubicBezTo>
                    <a:pt x="13" y="45"/>
                    <a:pt x="13" y="45"/>
                    <a:pt x="13" y="45"/>
                  </a:cubicBezTo>
                  <a:cubicBezTo>
                    <a:pt x="13" y="28"/>
                    <a:pt x="13" y="28"/>
                    <a:pt x="13" y="28"/>
                  </a:cubicBezTo>
                  <a:cubicBezTo>
                    <a:pt x="0" y="2"/>
                    <a:pt x="0" y="2"/>
                    <a:pt x="0" y="2"/>
                  </a:cubicBezTo>
                  <a:cubicBezTo>
                    <a:pt x="0" y="2"/>
                    <a:pt x="0" y="1"/>
                    <a:pt x="0" y="1"/>
                  </a:cubicBezTo>
                  <a:cubicBezTo>
                    <a:pt x="0" y="1"/>
                    <a:pt x="0" y="0"/>
                    <a:pt x="0" y="0"/>
                  </a:cubicBezTo>
                  <a:cubicBezTo>
                    <a:pt x="0" y="0"/>
                    <a:pt x="0" y="0"/>
                    <a:pt x="1" y="0"/>
                  </a:cubicBezTo>
                  <a:cubicBezTo>
                    <a:pt x="1" y="0"/>
                    <a:pt x="2" y="0"/>
                    <a:pt x="3" y="0"/>
                  </a:cubicBezTo>
                  <a:cubicBezTo>
                    <a:pt x="3" y="0"/>
                    <a:pt x="4" y="0"/>
                    <a:pt x="4" y="0"/>
                  </a:cubicBezTo>
                  <a:cubicBezTo>
                    <a:pt x="5" y="0"/>
                    <a:pt x="5" y="0"/>
                    <a:pt x="5" y="0"/>
                  </a:cubicBezTo>
                  <a:cubicBezTo>
                    <a:pt x="6" y="0"/>
                    <a:pt x="6" y="0"/>
                    <a:pt x="6" y="0"/>
                  </a:cubicBezTo>
                  <a:cubicBezTo>
                    <a:pt x="6" y="1"/>
                    <a:pt x="6" y="1"/>
                    <a:pt x="6" y="1"/>
                  </a:cubicBezTo>
                  <a:cubicBezTo>
                    <a:pt x="13" y="14"/>
                    <a:pt x="13" y="14"/>
                    <a:pt x="13" y="14"/>
                  </a:cubicBezTo>
                  <a:cubicBezTo>
                    <a:pt x="13" y="15"/>
                    <a:pt x="14" y="17"/>
                    <a:pt x="14" y="18"/>
                  </a:cubicBezTo>
                  <a:cubicBezTo>
                    <a:pt x="15" y="19"/>
                    <a:pt x="16" y="21"/>
                    <a:pt x="16" y="22"/>
                  </a:cubicBezTo>
                  <a:cubicBezTo>
                    <a:pt x="16" y="22"/>
                    <a:pt x="16" y="22"/>
                    <a:pt x="16" y="22"/>
                  </a:cubicBezTo>
                  <a:cubicBezTo>
                    <a:pt x="17" y="21"/>
                    <a:pt x="17" y="19"/>
                    <a:pt x="18" y="18"/>
                  </a:cubicBezTo>
                  <a:cubicBezTo>
                    <a:pt x="18" y="17"/>
                    <a:pt x="19" y="16"/>
                    <a:pt x="20" y="14"/>
                  </a:cubicBezTo>
                  <a:cubicBezTo>
                    <a:pt x="26" y="1"/>
                    <a:pt x="26" y="1"/>
                    <a:pt x="26" y="1"/>
                  </a:cubicBezTo>
                  <a:cubicBezTo>
                    <a:pt x="26" y="1"/>
                    <a:pt x="26" y="1"/>
                    <a:pt x="26" y="0"/>
                  </a:cubicBezTo>
                  <a:cubicBezTo>
                    <a:pt x="26" y="0"/>
                    <a:pt x="27" y="0"/>
                    <a:pt x="27" y="0"/>
                  </a:cubicBezTo>
                  <a:cubicBezTo>
                    <a:pt x="27" y="0"/>
                    <a:pt x="27" y="0"/>
                    <a:pt x="28" y="0"/>
                  </a:cubicBezTo>
                  <a:cubicBezTo>
                    <a:pt x="28" y="0"/>
                    <a:pt x="29" y="0"/>
                    <a:pt x="29" y="0"/>
                  </a:cubicBezTo>
                  <a:cubicBezTo>
                    <a:pt x="30" y="0"/>
                    <a:pt x="31" y="0"/>
                    <a:pt x="31" y="0"/>
                  </a:cubicBezTo>
                  <a:cubicBezTo>
                    <a:pt x="32" y="0"/>
                    <a:pt x="32" y="0"/>
                    <a:pt x="32" y="0"/>
                  </a:cubicBezTo>
                  <a:cubicBezTo>
                    <a:pt x="32" y="0"/>
                    <a:pt x="32" y="1"/>
                    <a:pt x="32" y="1"/>
                  </a:cubicBezTo>
                  <a:cubicBezTo>
                    <a:pt x="32" y="1"/>
                    <a:pt x="32" y="2"/>
                    <a:pt x="32" y="2"/>
                  </a:cubicBezTo>
                  <a:lnTo>
                    <a:pt x="19" y="28"/>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4" name="Freeform 838">
              <a:extLst>
                <a:ext uri="{FF2B5EF4-FFF2-40B4-BE49-F238E27FC236}">
                  <a16:creationId xmlns:a16="http://schemas.microsoft.com/office/drawing/2014/main" id="{72762556-434F-4D58-9451-48E236D6BE38}"/>
                </a:ext>
              </a:extLst>
            </p:cNvPr>
            <p:cNvSpPr>
              <a:spLocks/>
            </p:cNvSpPr>
            <p:nvPr userDrawn="1"/>
          </p:nvSpPr>
          <p:spPr bwMode="auto">
            <a:xfrm>
              <a:off x="5997" y="2678"/>
              <a:ext cx="21" cy="36"/>
            </a:xfrm>
            <a:custGeom>
              <a:avLst/>
              <a:gdLst>
                <a:gd name="T0" fmla="*/ 28 w 28"/>
                <a:gd name="T1" fmla="*/ 34 h 47"/>
                <a:gd name="T2" fmla="*/ 27 w 28"/>
                <a:gd name="T3" fmla="*/ 39 h 47"/>
                <a:gd name="T4" fmla="*/ 24 w 28"/>
                <a:gd name="T5" fmla="*/ 44 h 47"/>
                <a:gd name="T6" fmla="*/ 19 w 28"/>
                <a:gd name="T7" fmla="*/ 46 h 47"/>
                <a:gd name="T8" fmla="*/ 13 w 28"/>
                <a:gd name="T9" fmla="*/ 47 h 47"/>
                <a:gd name="T10" fmla="*/ 9 w 28"/>
                <a:gd name="T11" fmla="*/ 47 h 47"/>
                <a:gd name="T12" fmla="*/ 5 w 28"/>
                <a:gd name="T13" fmla="*/ 46 h 47"/>
                <a:gd name="T14" fmla="*/ 3 w 28"/>
                <a:gd name="T15" fmla="*/ 45 h 47"/>
                <a:gd name="T16" fmla="*/ 1 w 28"/>
                <a:gd name="T17" fmla="*/ 44 h 47"/>
                <a:gd name="T18" fmla="*/ 1 w 28"/>
                <a:gd name="T19" fmla="*/ 43 h 47"/>
                <a:gd name="T20" fmla="*/ 0 w 28"/>
                <a:gd name="T21" fmla="*/ 41 h 47"/>
                <a:gd name="T22" fmla="*/ 1 w 28"/>
                <a:gd name="T23" fmla="*/ 40 h 47"/>
                <a:gd name="T24" fmla="*/ 1 w 28"/>
                <a:gd name="T25" fmla="*/ 39 h 47"/>
                <a:gd name="T26" fmla="*/ 1 w 28"/>
                <a:gd name="T27" fmla="*/ 38 h 47"/>
                <a:gd name="T28" fmla="*/ 2 w 28"/>
                <a:gd name="T29" fmla="*/ 38 h 47"/>
                <a:gd name="T30" fmla="*/ 3 w 28"/>
                <a:gd name="T31" fmla="*/ 39 h 47"/>
                <a:gd name="T32" fmla="*/ 5 w 28"/>
                <a:gd name="T33" fmla="*/ 40 h 47"/>
                <a:gd name="T34" fmla="*/ 9 w 28"/>
                <a:gd name="T35" fmla="*/ 41 h 47"/>
                <a:gd name="T36" fmla="*/ 13 w 28"/>
                <a:gd name="T37" fmla="*/ 42 h 47"/>
                <a:gd name="T38" fmla="*/ 17 w 28"/>
                <a:gd name="T39" fmla="*/ 42 h 47"/>
                <a:gd name="T40" fmla="*/ 20 w 28"/>
                <a:gd name="T41" fmla="*/ 40 h 47"/>
                <a:gd name="T42" fmla="*/ 22 w 28"/>
                <a:gd name="T43" fmla="*/ 38 h 47"/>
                <a:gd name="T44" fmla="*/ 22 w 28"/>
                <a:gd name="T45" fmla="*/ 34 h 47"/>
                <a:gd name="T46" fmla="*/ 21 w 28"/>
                <a:gd name="T47" fmla="*/ 31 h 47"/>
                <a:gd name="T48" fmla="*/ 19 w 28"/>
                <a:gd name="T49" fmla="*/ 29 h 47"/>
                <a:gd name="T50" fmla="*/ 16 w 28"/>
                <a:gd name="T51" fmla="*/ 27 h 47"/>
                <a:gd name="T52" fmla="*/ 12 w 28"/>
                <a:gd name="T53" fmla="*/ 25 h 47"/>
                <a:gd name="T54" fmla="*/ 8 w 28"/>
                <a:gd name="T55" fmla="*/ 23 h 47"/>
                <a:gd name="T56" fmla="*/ 5 w 28"/>
                <a:gd name="T57" fmla="*/ 21 h 47"/>
                <a:gd name="T58" fmla="*/ 3 w 28"/>
                <a:gd name="T59" fmla="*/ 17 h 47"/>
                <a:gd name="T60" fmla="*/ 2 w 28"/>
                <a:gd name="T61" fmla="*/ 12 h 47"/>
                <a:gd name="T62" fmla="*/ 3 w 28"/>
                <a:gd name="T63" fmla="*/ 7 h 47"/>
                <a:gd name="T64" fmla="*/ 6 w 28"/>
                <a:gd name="T65" fmla="*/ 3 h 47"/>
                <a:gd name="T66" fmla="*/ 10 w 28"/>
                <a:gd name="T67" fmla="*/ 1 h 47"/>
                <a:gd name="T68" fmla="*/ 15 w 28"/>
                <a:gd name="T69" fmla="*/ 0 h 47"/>
                <a:gd name="T70" fmla="*/ 18 w 28"/>
                <a:gd name="T71" fmla="*/ 1 h 47"/>
                <a:gd name="T72" fmla="*/ 21 w 28"/>
                <a:gd name="T73" fmla="*/ 1 h 47"/>
                <a:gd name="T74" fmla="*/ 24 w 28"/>
                <a:gd name="T75" fmla="*/ 2 h 47"/>
                <a:gd name="T76" fmla="*/ 25 w 28"/>
                <a:gd name="T77" fmla="*/ 3 h 47"/>
                <a:gd name="T78" fmla="*/ 26 w 28"/>
                <a:gd name="T79" fmla="*/ 4 h 47"/>
                <a:gd name="T80" fmla="*/ 26 w 28"/>
                <a:gd name="T81" fmla="*/ 4 h 47"/>
                <a:gd name="T82" fmla="*/ 26 w 28"/>
                <a:gd name="T83" fmla="*/ 5 h 47"/>
                <a:gd name="T84" fmla="*/ 26 w 28"/>
                <a:gd name="T85" fmla="*/ 6 h 47"/>
                <a:gd name="T86" fmla="*/ 26 w 28"/>
                <a:gd name="T87" fmla="*/ 7 h 47"/>
                <a:gd name="T88" fmla="*/ 26 w 28"/>
                <a:gd name="T89" fmla="*/ 8 h 47"/>
                <a:gd name="T90" fmla="*/ 25 w 28"/>
                <a:gd name="T91" fmla="*/ 8 h 47"/>
                <a:gd name="T92" fmla="*/ 25 w 28"/>
                <a:gd name="T93" fmla="*/ 9 h 47"/>
                <a:gd name="T94" fmla="*/ 24 w 28"/>
                <a:gd name="T95" fmla="*/ 8 h 47"/>
                <a:gd name="T96" fmla="*/ 22 w 28"/>
                <a:gd name="T97" fmla="*/ 7 h 47"/>
                <a:gd name="T98" fmla="*/ 19 w 28"/>
                <a:gd name="T99" fmla="*/ 6 h 47"/>
                <a:gd name="T100" fmla="*/ 15 w 28"/>
                <a:gd name="T101" fmla="*/ 5 h 47"/>
                <a:gd name="T102" fmla="*/ 12 w 28"/>
                <a:gd name="T103" fmla="*/ 6 h 47"/>
                <a:gd name="T104" fmla="*/ 10 w 28"/>
                <a:gd name="T105" fmla="*/ 7 h 47"/>
                <a:gd name="T106" fmla="*/ 8 w 28"/>
                <a:gd name="T107" fmla="*/ 9 h 47"/>
                <a:gd name="T108" fmla="*/ 8 w 28"/>
                <a:gd name="T109" fmla="*/ 12 h 47"/>
                <a:gd name="T110" fmla="*/ 9 w 28"/>
                <a:gd name="T111" fmla="*/ 15 h 47"/>
                <a:gd name="T112" fmla="*/ 11 w 28"/>
                <a:gd name="T113" fmla="*/ 17 h 47"/>
                <a:gd name="T114" fmla="*/ 14 w 28"/>
                <a:gd name="T115" fmla="*/ 19 h 47"/>
                <a:gd name="T116" fmla="*/ 18 w 28"/>
                <a:gd name="T117" fmla="*/ 21 h 47"/>
                <a:gd name="T118" fmla="*/ 22 w 28"/>
                <a:gd name="T119" fmla="*/ 23 h 47"/>
                <a:gd name="T120" fmla="*/ 25 w 28"/>
                <a:gd name="T121" fmla="*/ 26 h 47"/>
                <a:gd name="T122" fmla="*/ 28 w 28"/>
                <a:gd name="T123" fmla="*/ 29 h 47"/>
                <a:gd name="T124" fmla="*/ 28 w 28"/>
                <a:gd name="T125"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47">
                  <a:moveTo>
                    <a:pt x="28" y="34"/>
                  </a:moveTo>
                  <a:cubicBezTo>
                    <a:pt x="28" y="36"/>
                    <a:pt x="28" y="38"/>
                    <a:pt x="27" y="39"/>
                  </a:cubicBezTo>
                  <a:cubicBezTo>
                    <a:pt x="27" y="41"/>
                    <a:pt x="25" y="43"/>
                    <a:pt x="24" y="44"/>
                  </a:cubicBezTo>
                  <a:cubicBezTo>
                    <a:pt x="23" y="45"/>
                    <a:pt x="21" y="46"/>
                    <a:pt x="19" y="46"/>
                  </a:cubicBezTo>
                  <a:cubicBezTo>
                    <a:pt x="17" y="47"/>
                    <a:pt x="15" y="47"/>
                    <a:pt x="13" y="47"/>
                  </a:cubicBezTo>
                  <a:cubicBezTo>
                    <a:pt x="11" y="47"/>
                    <a:pt x="10" y="47"/>
                    <a:pt x="9" y="47"/>
                  </a:cubicBezTo>
                  <a:cubicBezTo>
                    <a:pt x="7" y="47"/>
                    <a:pt x="6" y="46"/>
                    <a:pt x="5" y="46"/>
                  </a:cubicBezTo>
                  <a:cubicBezTo>
                    <a:pt x="4" y="45"/>
                    <a:pt x="3" y="45"/>
                    <a:pt x="3" y="45"/>
                  </a:cubicBezTo>
                  <a:cubicBezTo>
                    <a:pt x="2" y="44"/>
                    <a:pt x="2" y="44"/>
                    <a:pt x="1" y="44"/>
                  </a:cubicBezTo>
                  <a:cubicBezTo>
                    <a:pt x="1" y="43"/>
                    <a:pt x="1" y="43"/>
                    <a:pt x="1" y="43"/>
                  </a:cubicBezTo>
                  <a:cubicBezTo>
                    <a:pt x="1" y="42"/>
                    <a:pt x="0" y="42"/>
                    <a:pt x="0" y="41"/>
                  </a:cubicBezTo>
                  <a:cubicBezTo>
                    <a:pt x="0" y="40"/>
                    <a:pt x="1" y="40"/>
                    <a:pt x="1" y="40"/>
                  </a:cubicBezTo>
                  <a:cubicBezTo>
                    <a:pt x="1" y="39"/>
                    <a:pt x="1" y="39"/>
                    <a:pt x="1" y="39"/>
                  </a:cubicBezTo>
                  <a:cubicBezTo>
                    <a:pt x="1" y="39"/>
                    <a:pt x="1" y="38"/>
                    <a:pt x="1" y="38"/>
                  </a:cubicBezTo>
                  <a:cubicBezTo>
                    <a:pt x="1" y="38"/>
                    <a:pt x="1" y="38"/>
                    <a:pt x="2" y="38"/>
                  </a:cubicBezTo>
                  <a:cubicBezTo>
                    <a:pt x="2" y="38"/>
                    <a:pt x="2" y="38"/>
                    <a:pt x="3" y="39"/>
                  </a:cubicBezTo>
                  <a:cubicBezTo>
                    <a:pt x="4" y="39"/>
                    <a:pt x="4" y="40"/>
                    <a:pt x="5" y="40"/>
                  </a:cubicBezTo>
                  <a:cubicBezTo>
                    <a:pt x="6" y="41"/>
                    <a:pt x="7" y="41"/>
                    <a:pt x="9" y="41"/>
                  </a:cubicBezTo>
                  <a:cubicBezTo>
                    <a:pt x="10" y="42"/>
                    <a:pt x="12" y="42"/>
                    <a:pt x="13" y="42"/>
                  </a:cubicBezTo>
                  <a:cubicBezTo>
                    <a:pt x="15" y="42"/>
                    <a:pt x="16" y="42"/>
                    <a:pt x="17" y="42"/>
                  </a:cubicBezTo>
                  <a:cubicBezTo>
                    <a:pt x="18" y="41"/>
                    <a:pt x="19" y="41"/>
                    <a:pt x="20" y="40"/>
                  </a:cubicBezTo>
                  <a:cubicBezTo>
                    <a:pt x="20" y="39"/>
                    <a:pt x="21" y="39"/>
                    <a:pt x="22" y="38"/>
                  </a:cubicBezTo>
                  <a:cubicBezTo>
                    <a:pt x="22" y="37"/>
                    <a:pt x="22" y="36"/>
                    <a:pt x="22" y="34"/>
                  </a:cubicBezTo>
                  <a:cubicBezTo>
                    <a:pt x="22" y="33"/>
                    <a:pt x="22" y="32"/>
                    <a:pt x="21" y="31"/>
                  </a:cubicBezTo>
                  <a:cubicBezTo>
                    <a:pt x="21" y="30"/>
                    <a:pt x="20" y="29"/>
                    <a:pt x="19" y="29"/>
                  </a:cubicBezTo>
                  <a:cubicBezTo>
                    <a:pt x="18" y="28"/>
                    <a:pt x="17" y="27"/>
                    <a:pt x="16" y="27"/>
                  </a:cubicBezTo>
                  <a:cubicBezTo>
                    <a:pt x="14" y="26"/>
                    <a:pt x="13" y="26"/>
                    <a:pt x="12" y="25"/>
                  </a:cubicBezTo>
                  <a:cubicBezTo>
                    <a:pt x="11" y="24"/>
                    <a:pt x="9" y="24"/>
                    <a:pt x="8" y="23"/>
                  </a:cubicBezTo>
                  <a:cubicBezTo>
                    <a:pt x="7" y="22"/>
                    <a:pt x="6" y="22"/>
                    <a:pt x="5" y="21"/>
                  </a:cubicBezTo>
                  <a:cubicBezTo>
                    <a:pt x="4" y="20"/>
                    <a:pt x="3" y="18"/>
                    <a:pt x="3" y="17"/>
                  </a:cubicBezTo>
                  <a:cubicBezTo>
                    <a:pt x="2" y="16"/>
                    <a:pt x="2" y="14"/>
                    <a:pt x="2" y="12"/>
                  </a:cubicBezTo>
                  <a:cubicBezTo>
                    <a:pt x="2" y="10"/>
                    <a:pt x="2" y="9"/>
                    <a:pt x="3" y="7"/>
                  </a:cubicBezTo>
                  <a:cubicBezTo>
                    <a:pt x="3" y="6"/>
                    <a:pt x="4" y="4"/>
                    <a:pt x="6" y="3"/>
                  </a:cubicBezTo>
                  <a:cubicBezTo>
                    <a:pt x="7" y="2"/>
                    <a:pt x="8" y="2"/>
                    <a:pt x="10" y="1"/>
                  </a:cubicBezTo>
                  <a:cubicBezTo>
                    <a:pt x="12" y="1"/>
                    <a:pt x="13" y="0"/>
                    <a:pt x="15" y="0"/>
                  </a:cubicBezTo>
                  <a:cubicBezTo>
                    <a:pt x="16" y="0"/>
                    <a:pt x="17" y="0"/>
                    <a:pt x="18" y="1"/>
                  </a:cubicBezTo>
                  <a:cubicBezTo>
                    <a:pt x="20" y="1"/>
                    <a:pt x="20" y="1"/>
                    <a:pt x="21" y="1"/>
                  </a:cubicBezTo>
                  <a:cubicBezTo>
                    <a:pt x="22" y="2"/>
                    <a:pt x="23" y="2"/>
                    <a:pt x="24" y="2"/>
                  </a:cubicBezTo>
                  <a:cubicBezTo>
                    <a:pt x="24" y="3"/>
                    <a:pt x="25" y="3"/>
                    <a:pt x="25" y="3"/>
                  </a:cubicBezTo>
                  <a:cubicBezTo>
                    <a:pt x="25" y="3"/>
                    <a:pt x="26" y="4"/>
                    <a:pt x="26" y="4"/>
                  </a:cubicBezTo>
                  <a:cubicBezTo>
                    <a:pt x="26" y="4"/>
                    <a:pt x="26" y="4"/>
                    <a:pt x="26" y="4"/>
                  </a:cubicBezTo>
                  <a:cubicBezTo>
                    <a:pt x="26" y="4"/>
                    <a:pt x="26" y="5"/>
                    <a:pt x="26" y="5"/>
                  </a:cubicBezTo>
                  <a:cubicBezTo>
                    <a:pt x="26" y="5"/>
                    <a:pt x="26" y="6"/>
                    <a:pt x="26" y="6"/>
                  </a:cubicBezTo>
                  <a:cubicBezTo>
                    <a:pt x="26" y="6"/>
                    <a:pt x="26" y="7"/>
                    <a:pt x="26" y="7"/>
                  </a:cubicBezTo>
                  <a:cubicBezTo>
                    <a:pt x="26" y="7"/>
                    <a:pt x="26" y="8"/>
                    <a:pt x="26" y="8"/>
                  </a:cubicBezTo>
                  <a:cubicBezTo>
                    <a:pt x="26" y="8"/>
                    <a:pt x="26" y="8"/>
                    <a:pt x="25" y="8"/>
                  </a:cubicBezTo>
                  <a:cubicBezTo>
                    <a:pt x="25" y="9"/>
                    <a:pt x="25" y="9"/>
                    <a:pt x="25" y="9"/>
                  </a:cubicBezTo>
                  <a:cubicBezTo>
                    <a:pt x="25" y="9"/>
                    <a:pt x="24" y="8"/>
                    <a:pt x="24" y="8"/>
                  </a:cubicBezTo>
                  <a:cubicBezTo>
                    <a:pt x="23" y="8"/>
                    <a:pt x="23" y="7"/>
                    <a:pt x="22" y="7"/>
                  </a:cubicBezTo>
                  <a:cubicBezTo>
                    <a:pt x="21" y="7"/>
                    <a:pt x="20" y="6"/>
                    <a:pt x="19" y="6"/>
                  </a:cubicBezTo>
                  <a:cubicBezTo>
                    <a:pt x="18" y="6"/>
                    <a:pt x="17" y="5"/>
                    <a:pt x="15" y="5"/>
                  </a:cubicBezTo>
                  <a:cubicBezTo>
                    <a:pt x="14" y="5"/>
                    <a:pt x="13" y="6"/>
                    <a:pt x="12" y="6"/>
                  </a:cubicBezTo>
                  <a:cubicBezTo>
                    <a:pt x="11" y="6"/>
                    <a:pt x="10" y="7"/>
                    <a:pt x="10" y="7"/>
                  </a:cubicBezTo>
                  <a:cubicBezTo>
                    <a:pt x="9" y="8"/>
                    <a:pt x="9" y="8"/>
                    <a:pt x="8" y="9"/>
                  </a:cubicBezTo>
                  <a:cubicBezTo>
                    <a:pt x="8" y="10"/>
                    <a:pt x="8" y="11"/>
                    <a:pt x="8" y="12"/>
                  </a:cubicBezTo>
                  <a:cubicBezTo>
                    <a:pt x="8" y="13"/>
                    <a:pt x="8" y="14"/>
                    <a:pt x="9" y="15"/>
                  </a:cubicBezTo>
                  <a:cubicBezTo>
                    <a:pt x="9" y="16"/>
                    <a:pt x="10" y="17"/>
                    <a:pt x="11" y="17"/>
                  </a:cubicBezTo>
                  <a:cubicBezTo>
                    <a:pt x="12" y="18"/>
                    <a:pt x="13" y="19"/>
                    <a:pt x="14" y="19"/>
                  </a:cubicBezTo>
                  <a:cubicBezTo>
                    <a:pt x="16" y="20"/>
                    <a:pt x="17" y="21"/>
                    <a:pt x="18" y="21"/>
                  </a:cubicBezTo>
                  <a:cubicBezTo>
                    <a:pt x="19" y="22"/>
                    <a:pt x="21" y="22"/>
                    <a:pt x="22" y="23"/>
                  </a:cubicBezTo>
                  <a:cubicBezTo>
                    <a:pt x="23" y="24"/>
                    <a:pt x="24" y="25"/>
                    <a:pt x="25" y="26"/>
                  </a:cubicBezTo>
                  <a:cubicBezTo>
                    <a:pt x="26" y="27"/>
                    <a:pt x="27" y="28"/>
                    <a:pt x="28" y="29"/>
                  </a:cubicBezTo>
                  <a:cubicBezTo>
                    <a:pt x="28" y="30"/>
                    <a:pt x="28" y="32"/>
                    <a:pt x="28" y="3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5" name="Freeform 839">
              <a:extLst>
                <a:ext uri="{FF2B5EF4-FFF2-40B4-BE49-F238E27FC236}">
                  <a16:creationId xmlns:a16="http://schemas.microsoft.com/office/drawing/2014/main" id="{FEF9BBFC-17E7-44DC-9015-28708F56DF92}"/>
                </a:ext>
              </a:extLst>
            </p:cNvPr>
            <p:cNvSpPr>
              <a:spLocks/>
            </p:cNvSpPr>
            <p:nvPr userDrawn="1"/>
          </p:nvSpPr>
          <p:spPr bwMode="auto">
            <a:xfrm>
              <a:off x="6025" y="2679"/>
              <a:ext cx="18" cy="35"/>
            </a:xfrm>
            <a:custGeom>
              <a:avLst/>
              <a:gdLst>
                <a:gd name="T0" fmla="*/ 24 w 24"/>
                <a:gd name="T1" fmla="*/ 43 h 46"/>
                <a:gd name="T2" fmla="*/ 24 w 24"/>
                <a:gd name="T3" fmla="*/ 44 h 46"/>
                <a:gd name="T4" fmla="*/ 23 w 24"/>
                <a:gd name="T5" fmla="*/ 45 h 46"/>
                <a:gd name="T6" fmla="*/ 23 w 24"/>
                <a:gd name="T7" fmla="*/ 45 h 46"/>
                <a:gd name="T8" fmla="*/ 22 w 24"/>
                <a:gd name="T9" fmla="*/ 46 h 46"/>
                <a:gd name="T10" fmla="*/ 2 w 24"/>
                <a:gd name="T11" fmla="*/ 46 h 46"/>
                <a:gd name="T12" fmla="*/ 1 w 24"/>
                <a:gd name="T13" fmla="*/ 45 h 46"/>
                <a:gd name="T14" fmla="*/ 0 w 24"/>
                <a:gd name="T15" fmla="*/ 43 h 46"/>
                <a:gd name="T16" fmla="*/ 0 w 24"/>
                <a:gd name="T17" fmla="*/ 1 h 46"/>
                <a:gd name="T18" fmla="*/ 0 w 24"/>
                <a:gd name="T19" fmla="*/ 0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0 h 46"/>
                <a:gd name="T32" fmla="*/ 6 w 24"/>
                <a:gd name="T33" fmla="*/ 1 h 46"/>
                <a:gd name="T34" fmla="*/ 6 w 24"/>
                <a:gd name="T35" fmla="*/ 40 h 46"/>
                <a:gd name="T36" fmla="*/ 22 w 24"/>
                <a:gd name="T37" fmla="*/ 40 h 46"/>
                <a:gd name="T38" fmla="*/ 23 w 24"/>
                <a:gd name="T39" fmla="*/ 40 h 46"/>
                <a:gd name="T40" fmla="*/ 23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3"/>
                    <a:pt x="24" y="44"/>
                    <a:pt x="24" y="44"/>
                  </a:cubicBezTo>
                  <a:cubicBezTo>
                    <a:pt x="24" y="44"/>
                    <a:pt x="24" y="45"/>
                    <a:pt x="23" y="45"/>
                  </a:cubicBezTo>
                  <a:cubicBezTo>
                    <a:pt x="23" y="45"/>
                    <a:pt x="23" y="45"/>
                    <a:pt x="23" y="45"/>
                  </a:cubicBezTo>
                  <a:cubicBezTo>
                    <a:pt x="23" y="45"/>
                    <a:pt x="23" y="46"/>
                    <a:pt x="22" y="46"/>
                  </a:cubicBezTo>
                  <a:cubicBezTo>
                    <a:pt x="2" y="46"/>
                    <a:pt x="2" y="46"/>
                    <a:pt x="2" y="46"/>
                  </a:cubicBezTo>
                  <a:cubicBezTo>
                    <a:pt x="2" y="46"/>
                    <a:pt x="1" y="45"/>
                    <a:pt x="1" y="45"/>
                  </a:cubicBezTo>
                  <a:cubicBezTo>
                    <a:pt x="0" y="45"/>
                    <a:pt x="0" y="44"/>
                    <a:pt x="0" y="43"/>
                  </a:cubicBezTo>
                  <a:cubicBezTo>
                    <a:pt x="0" y="1"/>
                    <a:pt x="0" y="1"/>
                    <a:pt x="0" y="1"/>
                  </a:cubicBezTo>
                  <a:cubicBezTo>
                    <a:pt x="0" y="1"/>
                    <a:pt x="0" y="1"/>
                    <a:pt x="0" y="0"/>
                  </a:cubicBezTo>
                  <a:cubicBezTo>
                    <a:pt x="0" y="0"/>
                    <a:pt x="1" y="0"/>
                    <a:pt x="1" y="0"/>
                  </a:cubicBezTo>
                  <a:cubicBezTo>
                    <a:pt x="1" y="0"/>
                    <a:pt x="1" y="0"/>
                    <a:pt x="2" y="0"/>
                  </a:cubicBezTo>
                  <a:cubicBezTo>
                    <a:pt x="2" y="0"/>
                    <a:pt x="3" y="0"/>
                    <a:pt x="3" y="0"/>
                  </a:cubicBezTo>
                  <a:cubicBezTo>
                    <a:pt x="4" y="0"/>
                    <a:pt x="4" y="0"/>
                    <a:pt x="5" y="0"/>
                  </a:cubicBezTo>
                  <a:cubicBezTo>
                    <a:pt x="5" y="0"/>
                    <a:pt x="5" y="0"/>
                    <a:pt x="6" y="0"/>
                  </a:cubicBezTo>
                  <a:cubicBezTo>
                    <a:pt x="6" y="0"/>
                    <a:pt x="6" y="0"/>
                    <a:pt x="6" y="0"/>
                  </a:cubicBezTo>
                  <a:cubicBezTo>
                    <a:pt x="6" y="1"/>
                    <a:pt x="6" y="1"/>
                    <a:pt x="6" y="1"/>
                  </a:cubicBezTo>
                  <a:cubicBezTo>
                    <a:pt x="6" y="40"/>
                    <a:pt x="6" y="40"/>
                    <a:pt x="6" y="40"/>
                  </a:cubicBezTo>
                  <a:cubicBezTo>
                    <a:pt x="22" y="40"/>
                    <a:pt x="22" y="40"/>
                    <a:pt x="22" y="40"/>
                  </a:cubicBezTo>
                  <a:cubicBezTo>
                    <a:pt x="23" y="40"/>
                    <a:pt x="23" y="40"/>
                    <a:pt x="23" y="40"/>
                  </a:cubicBezTo>
                  <a:cubicBezTo>
                    <a:pt x="23" y="41"/>
                    <a:pt x="23" y="41"/>
                    <a:pt x="23" y="41"/>
                  </a:cubicBezTo>
                  <a:cubicBezTo>
                    <a:pt x="24" y="41"/>
                    <a:pt x="24" y="41"/>
                    <a:pt x="24" y="42"/>
                  </a:cubicBezTo>
                  <a:cubicBezTo>
                    <a:pt x="24" y="42"/>
                    <a:pt x="24" y="42"/>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6" name="Freeform 840">
              <a:extLst>
                <a:ext uri="{FF2B5EF4-FFF2-40B4-BE49-F238E27FC236}">
                  <a16:creationId xmlns:a16="http://schemas.microsoft.com/office/drawing/2014/main" id="{5516AA95-67A1-4BD0-A640-D9E857AAC46B}"/>
                </a:ext>
              </a:extLst>
            </p:cNvPr>
            <p:cNvSpPr>
              <a:spLocks noEditPoints="1"/>
            </p:cNvSpPr>
            <p:nvPr userDrawn="1"/>
          </p:nvSpPr>
          <p:spPr bwMode="auto">
            <a:xfrm>
              <a:off x="6045" y="2678"/>
              <a:ext cx="31" cy="36"/>
            </a:xfrm>
            <a:custGeom>
              <a:avLst/>
              <a:gdLst>
                <a:gd name="T0" fmla="*/ 41 w 41"/>
                <a:gd name="T1" fmla="*/ 23 h 47"/>
                <a:gd name="T2" fmla="*/ 40 w 41"/>
                <a:gd name="T3" fmla="*/ 33 h 47"/>
                <a:gd name="T4" fmla="*/ 36 w 41"/>
                <a:gd name="T5" fmla="*/ 41 h 47"/>
                <a:gd name="T6" fmla="*/ 29 w 41"/>
                <a:gd name="T7" fmla="*/ 46 h 47"/>
                <a:gd name="T8" fmla="*/ 20 w 41"/>
                <a:gd name="T9" fmla="*/ 47 h 47"/>
                <a:gd name="T10" fmla="*/ 11 w 41"/>
                <a:gd name="T11" fmla="*/ 46 h 47"/>
                <a:gd name="T12" fmla="*/ 5 w 41"/>
                <a:gd name="T13" fmla="*/ 41 h 47"/>
                <a:gd name="T14" fmla="*/ 1 w 41"/>
                <a:gd name="T15" fmla="*/ 34 h 47"/>
                <a:gd name="T16" fmla="*/ 0 w 41"/>
                <a:gd name="T17" fmla="*/ 24 h 47"/>
                <a:gd name="T18" fmla="*/ 2 w 41"/>
                <a:gd name="T19" fmla="*/ 14 h 47"/>
                <a:gd name="T20" fmla="*/ 5 w 41"/>
                <a:gd name="T21" fmla="*/ 7 h 47"/>
                <a:gd name="T22" fmla="*/ 12 w 41"/>
                <a:gd name="T23" fmla="*/ 2 h 47"/>
                <a:gd name="T24" fmla="*/ 21 w 41"/>
                <a:gd name="T25" fmla="*/ 0 h 47"/>
                <a:gd name="T26" fmla="*/ 30 w 41"/>
                <a:gd name="T27" fmla="*/ 2 h 47"/>
                <a:gd name="T28" fmla="*/ 36 w 41"/>
                <a:gd name="T29" fmla="*/ 6 h 47"/>
                <a:gd name="T30" fmla="*/ 40 w 41"/>
                <a:gd name="T31" fmla="*/ 13 h 47"/>
                <a:gd name="T32" fmla="*/ 41 w 41"/>
                <a:gd name="T33" fmla="*/ 23 h 47"/>
                <a:gd name="T34" fmla="*/ 35 w 41"/>
                <a:gd name="T35" fmla="*/ 24 h 47"/>
                <a:gd name="T36" fmla="*/ 34 w 41"/>
                <a:gd name="T37" fmla="*/ 16 h 47"/>
                <a:gd name="T38" fmla="*/ 32 w 41"/>
                <a:gd name="T39" fmla="*/ 11 h 47"/>
                <a:gd name="T40" fmla="*/ 27 w 41"/>
                <a:gd name="T41" fmla="*/ 7 h 47"/>
                <a:gd name="T42" fmla="*/ 21 w 41"/>
                <a:gd name="T43" fmla="*/ 6 h 47"/>
                <a:gd name="T44" fmla="*/ 14 w 41"/>
                <a:gd name="T45" fmla="*/ 7 h 47"/>
                <a:gd name="T46" fmla="*/ 10 w 41"/>
                <a:gd name="T47" fmla="*/ 11 h 47"/>
                <a:gd name="T48" fmla="*/ 7 w 41"/>
                <a:gd name="T49" fmla="*/ 17 h 47"/>
                <a:gd name="T50" fmla="*/ 7 w 41"/>
                <a:gd name="T51" fmla="*/ 24 h 47"/>
                <a:gd name="T52" fmla="*/ 7 w 41"/>
                <a:gd name="T53" fmla="*/ 31 h 47"/>
                <a:gd name="T54" fmla="*/ 10 w 41"/>
                <a:gd name="T55" fmla="*/ 37 h 47"/>
                <a:gd name="T56" fmla="*/ 14 w 41"/>
                <a:gd name="T57" fmla="*/ 41 h 47"/>
                <a:gd name="T58" fmla="*/ 20 w 41"/>
                <a:gd name="T59" fmla="*/ 42 h 47"/>
                <a:gd name="T60" fmla="*/ 27 w 41"/>
                <a:gd name="T61" fmla="*/ 40 h 47"/>
                <a:gd name="T62" fmla="*/ 31 w 41"/>
                <a:gd name="T63" fmla="*/ 37 h 47"/>
                <a:gd name="T64" fmla="*/ 34 w 41"/>
                <a:gd name="T65" fmla="*/ 31 h 47"/>
                <a:gd name="T66" fmla="*/ 35 w 41"/>
                <a:gd name="T6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7">
                  <a:moveTo>
                    <a:pt x="41" y="23"/>
                  </a:moveTo>
                  <a:cubicBezTo>
                    <a:pt x="41" y="27"/>
                    <a:pt x="40" y="30"/>
                    <a:pt x="40" y="33"/>
                  </a:cubicBezTo>
                  <a:cubicBezTo>
                    <a:pt x="39" y="36"/>
                    <a:pt x="37" y="39"/>
                    <a:pt x="36" y="41"/>
                  </a:cubicBezTo>
                  <a:cubicBezTo>
                    <a:pt x="34" y="43"/>
                    <a:pt x="32" y="44"/>
                    <a:pt x="29" y="46"/>
                  </a:cubicBezTo>
                  <a:cubicBezTo>
                    <a:pt x="27" y="47"/>
                    <a:pt x="24" y="47"/>
                    <a:pt x="20" y="47"/>
                  </a:cubicBezTo>
                  <a:cubicBezTo>
                    <a:pt x="17" y="47"/>
                    <a:pt x="14" y="47"/>
                    <a:pt x="11" y="46"/>
                  </a:cubicBezTo>
                  <a:cubicBezTo>
                    <a:pt x="9" y="45"/>
                    <a:pt x="7" y="43"/>
                    <a:pt x="5" y="41"/>
                  </a:cubicBezTo>
                  <a:cubicBezTo>
                    <a:pt x="3" y="39"/>
                    <a:pt x="2" y="37"/>
                    <a:pt x="1" y="34"/>
                  </a:cubicBezTo>
                  <a:cubicBezTo>
                    <a:pt x="1" y="31"/>
                    <a:pt x="0" y="28"/>
                    <a:pt x="0" y="24"/>
                  </a:cubicBezTo>
                  <a:cubicBezTo>
                    <a:pt x="0" y="20"/>
                    <a:pt x="1" y="17"/>
                    <a:pt x="2" y="14"/>
                  </a:cubicBezTo>
                  <a:cubicBezTo>
                    <a:pt x="2" y="11"/>
                    <a:pt x="4" y="9"/>
                    <a:pt x="5" y="7"/>
                  </a:cubicBezTo>
                  <a:cubicBezTo>
                    <a:pt x="7" y="5"/>
                    <a:pt x="9" y="3"/>
                    <a:pt x="12" y="2"/>
                  </a:cubicBezTo>
                  <a:cubicBezTo>
                    <a:pt x="15" y="1"/>
                    <a:pt x="18" y="0"/>
                    <a:pt x="21" y="0"/>
                  </a:cubicBezTo>
                  <a:cubicBezTo>
                    <a:pt x="24" y="0"/>
                    <a:pt x="27" y="1"/>
                    <a:pt x="30" y="2"/>
                  </a:cubicBezTo>
                  <a:cubicBezTo>
                    <a:pt x="32" y="3"/>
                    <a:pt x="34" y="4"/>
                    <a:pt x="36" y="6"/>
                  </a:cubicBezTo>
                  <a:cubicBezTo>
                    <a:pt x="38" y="8"/>
                    <a:pt x="39" y="11"/>
                    <a:pt x="40" y="13"/>
                  </a:cubicBezTo>
                  <a:cubicBezTo>
                    <a:pt x="41" y="16"/>
                    <a:pt x="41" y="20"/>
                    <a:pt x="41" y="23"/>
                  </a:cubicBezTo>
                  <a:close/>
                  <a:moveTo>
                    <a:pt x="35" y="24"/>
                  </a:moveTo>
                  <a:cubicBezTo>
                    <a:pt x="35" y="21"/>
                    <a:pt x="34" y="19"/>
                    <a:pt x="34" y="16"/>
                  </a:cubicBezTo>
                  <a:cubicBezTo>
                    <a:pt x="33" y="14"/>
                    <a:pt x="33" y="12"/>
                    <a:pt x="32" y="11"/>
                  </a:cubicBezTo>
                  <a:cubicBezTo>
                    <a:pt x="30" y="9"/>
                    <a:pt x="29" y="8"/>
                    <a:pt x="27" y="7"/>
                  </a:cubicBezTo>
                  <a:cubicBezTo>
                    <a:pt x="26" y="6"/>
                    <a:pt x="23" y="6"/>
                    <a:pt x="21" y="6"/>
                  </a:cubicBezTo>
                  <a:cubicBezTo>
                    <a:pt x="18" y="6"/>
                    <a:pt x="16" y="6"/>
                    <a:pt x="14" y="7"/>
                  </a:cubicBezTo>
                  <a:cubicBezTo>
                    <a:pt x="12" y="8"/>
                    <a:pt x="11" y="9"/>
                    <a:pt x="10" y="11"/>
                  </a:cubicBezTo>
                  <a:cubicBezTo>
                    <a:pt x="9" y="13"/>
                    <a:pt x="8" y="15"/>
                    <a:pt x="7" y="17"/>
                  </a:cubicBezTo>
                  <a:cubicBezTo>
                    <a:pt x="7" y="19"/>
                    <a:pt x="7" y="21"/>
                    <a:pt x="7" y="24"/>
                  </a:cubicBezTo>
                  <a:cubicBezTo>
                    <a:pt x="7" y="26"/>
                    <a:pt x="7" y="29"/>
                    <a:pt x="7" y="31"/>
                  </a:cubicBezTo>
                  <a:cubicBezTo>
                    <a:pt x="8" y="33"/>
                    <a:pt x="9" y="35"/>
                    <a:pt x="10" y="37"/>
                  </a:cubicBezTo>
                  <a:cubicBezTo>
                    <a:pt x="11" y="38"/>
                    <a:pt x="12" y="40"/>
                    <a:pt x="14" y="41"/>
                  </a:cubicBezTo>
                  <a:cubicBezTo>
                    <a:pt x="16" y="42"/>
                    <a:pt x="18" y="42"/>
                    <a:pt x="20" y="42"/>
                  </a:cubicBezTo>
                  <a:cubicBezTo>
                    <a:pt x="23" y="42"/>
                    <a:pt x="25" y="41"/>
                    <a:pt x="27" y="40"/>
                  </a:cubicBezTo>
                  <a:cubicBezTo>
                    <a:pt x="29" y="40"/>
                    <a:pt x="30" y="38"/>
                    <a:pt x="31" y="37"/>
                  </a:cubicBezTo>
                  <a:cubicBezTo>
                    <a:pt x="33" y="35"/>
                    <a:pt x="33" y="33"/>
                    <a:pt x="34" y="31"/>
                  </a:cubicBezTo>
                  <a:cubicBezTo>
                    <a:pt x="34" y="28"/>
                    <a:pt x="35" y="26"/>
                    <a:pt x="35" y="2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7" name="Freeform 841">
              <a:extLst>
                <a:ext uri="{FF2B5EF4-FFF2-40B4-BE49-F238E27FC236}">
                  <a16:creationId xmlns:a16="http://schemas.microsoft.com/office/drawing/2014/main" id="{5D6EF8B1-AD5D-4670-9147-E7C5134AA609}"/>
                </a:ext>
              </a:extLst>
            </p:cNvPr>
            <p:cNvSpPr>
              <a:spLocks/>
            </p:cNvSpPr>
            <p:nvPr userDrawn="1"/>
          </p:nvSpPr>
          <p:spPr bwMode="auto">
            <a:xfrm>
              <a:off x="6079" y="2679"/>
              <a:ext cx="28" cy="35"/>
            </a:xfrm>
            <a:custGeom>
              <a:avLst/>
              <a:gdLst>
                <a:gd name="T0" fmla="*/ 23 w 38"/>
                <a:gd name="T1" fmla="*/ 44 h 46"/>
                <a:gd name="T2" fmla="*/ 23 w 38"/>
                <a:gd name="T3" fmla="*/ 45 h 46"/>
                <a:gd name="T4" fmla="*/ 22 w 38"/>
                <a:gd name="T5" fmla="*/ 46 h 46"/>
                <a:gd name="T6" fmla="*/ 21 w 38"/>
                <a:gd name="T7" fmla="*/ 46 h 46"/>
                <a:gd name="T8" fmla="*/ 19 w 38"/>
                <a:gd name="T9" fmla="*/ 46 h 46"/>
                <a:gd name="T10" fmla="*/ 18 w 38"/>
                <a:gd name="T11" fmla="*/ 46 h 46"/>
                <a:gd name="T12" fmla="*/ 17 w 38"/>
                <a:gd name="T13" fmla="*/ 46 h 46"/>
                <a:gd name="T14" fmla="*/ 16 w 38"/>
                <a:gd name="T15" fmla="*/ 45 h 46"/>
                <a:gd name="T16" fmla="*/ 16 w 38"/>
                <a:gd name="T17" fmla="*/ 45 h 46"/>
                <a:gd name="T18" fmla="*/ 15 w 38"/>
                <a:gd name="T19" fmla="*/ 45 h 46"/>
                <a:gd name="T20" fmla="*/ 15 w 38"/>
                <a:gd name="T21" fmla="*/ 44 h 46"/>
                <a:gd name="T22" fmla="*/ 0 w 38"/>
                <a:gd name="T23" fmla="*/ 2 h 46"/>
                <a:gd name="T24" fmla="*/ 0 w 38"/>
                <a:gd name="T25" fmla="*/ 1 h 46"/>
                <a:gd name="T26" fmla="*/ 0 w 38"/>
                <a:gd name="T27" fmla="*/ 0 h 46"/>
                <a:gd name="T28" fmla="*/ 1 w 38"/>
                <a:gd name="T29" fmla="*/ 0 h 46"/>
                <a:gd name="T30" fmla="*/ 3 w 38"/>
                <a:gd name="T31" fmla="*/ 0 h 46"/>
                <a:gd name="T32" fmla="*/ 5 w 38"/>
                <a:gd name="T33" fmla="*/ 0 h 46"/>
                <a:gd name="T34" fmla="*/ 5 w 38"/>
                <a:gd name="T35" fmla="*/ 0 h 46"/>
                <a:gd name="T36" fmla="*/ 6 w 38"/>
                <a:gd name="T37" fmla="*/ 0 h 46"/>
                <a:gd name="T38" fmla="*/ 6 w 38"/>
                <a:gd name="T39" fmla="*/ 1 h 46"/>
                <a:gd name="T40" fmla="*/ 19 w 38"/>
                <a:gd name="T41" fmla="*/ 39 h 46"/>
                <a:gd name="T42" fmla="*/ 19 w 38"/>
                <a:gd name="T43" fmla="*/ 39 h 46"/>
                <a:gd name="T44" fmla="*/ 32 w 38"/>
                <a:gd name="T45" fmla="*/ 1 h 46"/>
                <a:gd name="T46" fmla="*/ 32 w 38"/>
                <a:gd name="T47" fmla="*/ 0 h 46"/>
                <a:gd name="T48" fmla="*/ 33 w 38"/>
                <a:gd name="T49" fmla="*/ 0 h 46"/>
                <a:gd name="T50" fmla="*/ 34 w 38"/>
                <a:gd name="T51" fmla="*/ 0 h 46"/>
                <a:gd name="T52" fmla="*/ 35 w 38"/>
                <a:gd name="T53" fmla="*/ 0 h 46"/>
                <a:gd name="T54" fmla="*/ 37 w 38"/>
                <a:gd name="T55" fmla="*/ 0 h 46"/>
                <a:gd name="T56" fmla="*/ 38 w 38"/>
                <a:gd name="T57" fmla="*/ 0 h 46"/>
                <a:gd name="T58" fmla="*/ 38 w 38"/>
                <a:gd name="T59" fmla="*/ 1 h 46"/>
                <a:gd name="T60" fmla="*/ 38 w 38"/>
                <a:gd name="T61" fmla="*/ 2 h 46"/>
                <a:gd name="T62" fmla="*/ 23 w 38"/>
                <a:gd name="T6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46">
                  <a:moveTo>
                    <a:pt x="23" y="44"/>
                  </a:moveTo>
                  <a:cubicBezTo>
                    <a:pt x="23" y="45"/>
                    <a:pt x="23" y="45"/>
                    <a:pt x="23" y="45"/>
                  </a:cubicBezTo>
                  <a:cubicBezTo>
                    <a:pt x="22" y="45"/>
                    <a:pt x="22" y="45"/>
                    <a:pt x="22" y="46"/>
                  </a:cubicBezTo>
                  <a:cubicBezTo>
                    <a:pt x="22" y="46"/>
                    <a:pt x="21" y="46"/>
                    <a:pt x="21" y="46"/>
                  </a:cubicBezTo>
                  <a:cubicBezTo>
                    <a:pt x="20" y="46"/>
                    <a:pt x="20" y="46"/>
                    <a:pt x="19" y="46"/>
                  </a:cubicBezTo>
                  <a:cubicBezTo>
                    <a:pt x="19" y="46"/>
                    <a:pt x="18" y="46"/>
                    <a:pt x="18" y="46"/>
                  </a:cubicBezTo>
                  <a:cubicBezTo>
                    <a:pt x="17" y="46"/>
                    <a:pt x="17" y="46"/>
                    <a:pt x="17" y="46"/>
                  </a:cubicBezTo>
                  <a:cubicBezTo>
                    <a:pt x="16" y="46"/>
                    <a:pt x="16" y="46"/>
                    <a:pt x="16" y="45"/>
                  </a:cubicBezTo>
                  <a:cubicBezTo>
                    <a:pt x="16" y="45"/>
                    <a:pt x="16" y="45"/>
                    <a:pt x="16" y="45"/>
                  </a:cubicBezTo>
                  <a:cubicBezTo>
                    <a:pt x="15" y="45"/>
                    <a:pt x="15" y="45"/>
                    <a:pt x="15" y="45"/>
                  </a:cubicBezTo>
                  <a:cubicBezTo>
                    <a:pt x="15" y="45"/>
                    <a:pt x="15" y="45"/>
                    <a:pt x="15" y="44"/>
                  </a:cubicBezTo>
                  <a:cubicBezTo>
                    <a:pt x="0" y="2"/>
                    <a:pt x="0" y="2"/>
                    <a:pt x="0" y="2"/>
                  </a:cubicBezTo>
                  <a:cubicBezTo>
                    <a:pt x="0" y="2"/>
                    <a:pt x="0" y="1"/>
                    <a:pt x="0" y="1"/>
                  </a:cubicBezTo>
                  <a:cubicBezTo>
                    <a:pt x="0" y="1"/>
                    <a:pt x="0" y="0"/>
                    <a:pt x="0" y="0"/>
                  </a:cubicBezTo>
                  <a:cubicBezTo>
                    <a:pt x="0" y="0"/>
                    <a:pt x="1" y="0"/>
                    <a:pt x="1" y="0"/>
                  </a:cubicBezTo>
                  <a:cubicBezTo>
                    <a:pt x="2" y="0"/>
                    <a:pt x="2" y="0"/>
                    <a:pt x="3" y="0"/>
                  </a:cubicBezTo>
                  <a:cubicBezTo>
                    <a:pt x="4" y="0"/>
                    <a:pt x="4" y="0"/>
                    <a:pt x="5" y="0"/>
                  </a:cubicBezTo>
                  <a:cubicBezTo>
                    <a:pt x="5" y="0"/>
                    <a:pt x="5" y="0"/>
                    <a:pt x="5" y="0"/>
                  </a:cubicBezTo>
                  <a:cubicBezTo>
                    <a:pt x="6" y="0"/>
                    <a:pt x="6" y="0"/>
                    <a:pt x="6" y="0"/>
                  </a:cubicBezTo>
                  <a:cubicBezTo>
                    <a:pt x="6" y="1"/>
                    <a:pt x="6" y="1"/>
                    <a:pt x="6" y="1"/>
                  </a:cubicBezTo>
                  <a:cubicBezTo>
                    <a:pt x="19" y="39"/>
                    <a:pt x="19" y="39"/>
                    <a:pt x="19" y="39"/>
                  </a:cubicBezTo>
                  <a:cubicBezTo>
                    <a:pt x="19" y="39"/>
                    <a:pt x="19" y="39"/>
                    <a:pt x="19" y="39"/>
                  </a:cubicBezTo>
                  <a:cubicBezTo>
                    <a:pt x="32" y="1"/>
                    <a:pt x="32" y="1"/>
                    <a:pt x="32" y="1"/>
                  </a:cubicBezTo>
                  <a:cubicBezTo>
                    <a:pt x="32" y="1"/>
                    <a:pt x="32" y="1"/>
                    <a:pt x="32" y="0"/>
                  </a:cubicBezTo>
                  <a:cubicBezTo>
                    <a:pt x="32" y="0"/>
                    <a:pt x="33" y="0"/>
                    <a:pt x="33" y="0"/>
                  </a:cubicBezTo>
                  <a:cubicBezTo>
                    <a:pt x="33" y="0"/>
                    <a:pt x="33" y="0"/>
                    <a:pt x="34" y="0"/>
                  </a:cubicBezTo>
                  <a:cubicBezTo>
                    <a:pt x="34" y="0"/>
                    <a:pt x="35" y="0"/>
                    <a:pt x="35" y="0"/>
                  </a:cubicBezTo>
                  <a:cubicBezTo>
                    <a:pt x="36" y="0"/>
                    <a:pt x="37" y="0"/>
                    <a:pt x="37" y="0"/>
                  </a:cubicBezTo>
                  <a:cubicBezTo>
                    <a:pt x="38" y="0"/>
                    <a:pt x="38" y="0"/>
                    <a:pt x="38" y="0"/>
                  </a:cubicBezTo>
                  <a:cubicBezTo>
                    <a:pt x="38" y="0"/>
                    <a:pt x="38" y="1"/>
                    <a:pt x="38" y="1"/>
                  </a:cubicBezTo>
                  <a:cubicBezTo>
                    <a:pt x="38" y="1"/>
                    <a:pt x="38" y="2"/>
                    <a:pt x="38" y="2"/>
                  </a:cubicBezTo>
                  <a:lnTo>
                    <a:pt x="23" y="44"/>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8" name="Freeform 842">
              <a:extLst>
                <a:ext uri="{FF2B5EF4-FFF2-40B4-BE49-F238E27FC236}">
                  <a16:creationId xmlns:a16="http://schemas.microsoft.com/office/drawing/2014/main" id="{07C3731D-FBE3-490E-B320-D8D3E94AF37B}"/>
                </a:ext>
              </a:extLst>
            </p:cNvPr>
            <p:cNvSpPr>
              <a:spLocks noEditPoints="1"/>
            </p:cNvSpPr>
            <p:nvPr userDrawn="1"/>
          </p:nvSpPr>
          <p:spPr bwMode="auto">
            <a:xfrm>
              <a:off x="6106" y="2679"/>
              <a:ext cx="30" cy="35"/>
            </a:xfrm>
            <a:custGeom>
              <a:avLst/>
              <a:gdLst>
                <a:gd name="T0" fmla="*/ 39 w 39"/>
                <a:gd name="T1" fmla="*/ 43 h 46"/>
                <a:gd name="T2" fmla="*/ 39 w 39"/>
                <a:gd name="T3" fmla="*/ 45 h 46"/>
                <a:gd name="T4" fmla="*/ 39 w 39"/>
                <a:gd name="T5" fmla="*/ 45 h 46"/>
                <a:gd name="T6" fmla="*/ 38 w 39"/>
                <a:gd name="T7" fmla="*/ 46 h 46"/>
                <a:gd name="T8" fmla="*/ 37 w 39"/>
                <a:gd name="T9" fmla="*/ 46 h 46"/>
                <a:gd name="T10" fmla="*/ 35 w 39"/>
                <a:gd name="T11" fmla="*/ 46 h 46"/>
                <a:gd name="T12" fmla="*/ 34 w 39"/>
                <a:gd name="T13" fmla="*/ 46 h 46"/>
                <a:gd name="T14" fmla="*/ 33 w 39"/>
                <a:gd name="T15" fmla="*/ 45 h 46"/>
                <a:gd name="T16" fmla="*/ 33 w 39"/>
                <a:gd name="T17" fmla="*/ 45 h 46"/>
                <a:gd name="T18" fmla="*/ 29 w 39"/>
                <a:gd name="T19" fmla="*/ 34 h 46"/>
                <a:gd name="T20" fmla="*/ 10 w 39"/>
                <a:gd name="T21" fmla="*/ 34 h 46"/>
                <a:gd name="T22" fmla="*/ 6 w 39"/>
                <a:gd name="T23" fmla="*/ 45 h 46"/>
                <a:gd name="T24" fmla="*/ 6 w 39"/>
                <a:gd name="T25" fmla="*/ 45 h 46"/>
                <a:gd name="T26" fmla="*/ 6 w 39"/>
                <a:gd name="T27" fmla="*/ 45 h 46"/>
                <a:gd name="T28" fmla="*/ 5 w 39"/>
                <a:gd name="T29" fmla="*/ 46 h 46"/>
                <a:gd name="T30" fmla="*/ 3 w 39"/>
                <a:gd name="T31" fmla="*/ 46 h 46"/>
                <a:gd name="T32" fmla="*/ 1 w 39"/>
                <a:gd name="T33" fmla="*/ 46 h 46"/>
                <a:gd name="T34" fmla="*/ 1 w 39"/>
                <a:gd name="T35" fmla="*/ 45 h 46"/>
                <a:gd name="T36" fmla="*/ 0 w 39"/>
                <a:gd name="T37" fmla="*/ 45 h 46"/>
                <a:gd name="T38" fmla="*/ 1 w 39"/>
                <a:gd name="T39" fmla="*/ 43 h 46"/>
                <a:gd name="T40" fmla="*/ 16 w 39"/>
                <a:gd name="T41" fmla="*/ 1 h 46"/>
                <a:gd name="T42" fmla="*/ 16 w 39"/>
                <a:gd name="T43" fmla="*/ 0 h 46"/>
                <a:gd name="T44" fmla="*/ 17 w 39"/>
                <a:gd name="T45" fmla="*/ 0 h 46"/>
                <a:gd name="T46" fmla="*/ 18 w 39"/>
                <a:gd name="T47" fmla="*/ 0 h 46"/>
                <a:gd name="T48" fmla="*/ 20 w 39"/>
                <a:gd name="T49" fmla="*/ 0 h 46"/>
                <a:gd name="T50" fmla="*/ 22 w 39"/>
                <a:gd name="T51" fmla="*/ 0 h 46"/>
                <a:gd name="T52" fmla="*/ 23 w 39"/>
                <a:gd name="T53" fmla="*/ 0 h 46"/>
                <a:gd name="T54" fmla="*/ 24 w 39"/>
                <a:gd name="T55" fmla="*/ 0 h 46"/>
                <a:gd name="T56" fmla="*/ 24 w 39"/>
                <a:gd name="T57" fmla="*/ 1 h 46"/>
                <a:gd name="T58" fmla="*/ 39 w 39"/>
                <a:gd name="T59" fmla="*/ 43 h 46"/>
                <a:gd name="T60" fmla="*/ 20 w 39"/>
                <a:gd name="T61" fmla="*/ 6 h 46"/>
                <a:gd name="T62" fmla="*/ 20 w 39"/>
                <a:gd name="T63" fmla="*/ 6 h 46"/>
                <a:gd name="T64" fmla="*/ 12 w 39"/>
                <a:gd name="T65" fmla="*/ 29 h 46"/>
                <a:gd name="T66" fmla="*/ 28 w 39"/>
                <a:gd name="T67" fmla="*/ 29 h 46"/>
                <a:gd name="T68" fmla="*/ 20 w 39"/>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46">
                  <a:moveTo>
                    <a:pt x="39" y="43"/>
                  </a:moveTo>
                  <a:cubicBezTo>
                    <a:pt x="39" y="44"/>
                    <a:pt x="39" y="44"/>
                    <a:pt x="39" y="45"/>
                  </a:cubicBezTo>
                  <a:cubicBezTo>
                    <a:pt x="39" y="45"/>
                    <a:pt x="39" y="45"/>
                    <a:pt x="39" y="45"/>
                  </a:cubicBezTo>
                  <a:cubicBezTo>
                    <a:pt x="39" y="46"/>
                    <a:pt x="39" y="46"/>
                    <a:pt x="38" y="46"/>
                  </a:cubicBezTo>
                  <a:cubicBezTo>
                    <a:pt x="38" y="46"/>
                    <a:pt x="37" y="46"/>
                    <a:pt x="37" y="46"/>
                  </a:cubicBezTo>
                  <a:cubicBezTo>
                    <a:pt x="36" y="46"/>
                    <a:pt x="35" y="46"/>
                    <a:pt x="35" y="46"/>
                  </a:cubicBezTo>
                  <a:cubicBezTo>
                    <a:pt x="34" y="46"/>
                    <a:pt x="34" y="46"/>
                    <a:pt x="34" y="46"/>
                  </a:cubicBezTo>
                  <a:cubicBezTo>
                    <a:pt x="34" y="45"/>
                    <a:pt x="33" y="45"/>
                    <a:pt x="33" y="45"/>
                  </a:cubicBezTo>
                  <a:cubicBezTo>
                    <a:pt x="33" y="45"/>
                    <a:pt x="33" y="45"/>
                    <a:pt x="33" y="45"/>
                  </a:cubicBezTo>
                  <a:cubicBezTo>
                    <a:pt x="29" y="34"/>
                    <a:pt x="29" y="34"/>
                    <a:pt x="29" y="34"/>
                  </a:cubicBezTo>
                  <a:cubicBezTo>
                    <a:pt x="10" y="34"/>
                    <a:pt x="10" y="34"/>
                    <a:pt x="10" y="34"/>
                  </a:cubicBezTo>
                  <a:cubicBezTo>
                    <a:pt x="6" y="45"/>
                    <a:pt x="6" y="45"/>
                    <a:pt x="6" y="45"/>
                  </a:cubicBezTo>
                  <a:cubicBezTo>
                    <a:pt x="6" y="45"/>
                    <a:pt x="6" y="45"/>
                    <a:pt x="6" y="45"/>
                  </a:cubicBezTo>
                  <a:cubicBezTo>
                    <a:pt x="6" y="45"/>
                    <a:pt x="6" y="45"/>
                    <a:pt x="6" y="45"/>
                  </a:cubicBezTo>
                  <a:cubicBezTo>
                    <a:pt x="5" y="46"/>
                    <a:pt x="5" y="46"/>
                    <a:pt x="5" y="46"/>
                  </a:cubicBezTo>
                  <a:cubicBezTo>
                    <a:pt x="4" y="46"/>
                    <a:pt x="4" y="46"/>
                    <a:pt x="3" y="46"/>
                  </a:cubicBezTo>
                  <a:cubicBezTo>
                    <a:pt x="2" y="46"/>
                    <a:pt x="2" y="46"/>
                    <a:pt x="1" y="46"/>
                  </a:cubicBezTo>
                  <a:cubicBezTo>
                    <a:pt x="1" y="46"/>
                    <a:pt x="1" y="45"/>
                    <a:pt x="1" y="45"/>
                  </a:cubicBezTo>
                  <a:cubicBezTo>
                    <a:pt x="0" y="45"/>
                    <a:pt x="0" y="45"/>
                    <a:pt x="0" y="45"/>
                  </a:cubicBezTo>
                  <a:cubicBezTo>
                    <a:pt x="0" y="44"/>
                    <a:pt x="0" y="44"/>
                    <a:pt x="1" y="43"/>
                  </a:cubicBezTo>
                  <a:cubicBezTo>
                    <a:pt x="16" y="1"/>
                    <a:pt x="16" y="1"/>
                    <a:pt x="16" y="1"/>
                  </a:cubicBezTo>
                  <a:cubicBezTo>
                    <a:pt x="16" y="1"/>
                    <a:pt x="16" y="1"/>
                    <a:pt x="16" y="0"/>
                  </a:cubicBezTo>
                  <a:cubicBezTo>
                    <a:pt x="16" y="0"/>
                    <a:pt x="17" y="0"/>
                    <a:pt x="17" y="0"/>
                  </a:cubicBezTo>
                  <a:cubicBezTo>
                    <a:pt x="17" y="0"/>
                    <a:pt x="18" y="0"/>
                    <a:pt x="18" y="0"/>
                  </a:cubicBezTo>
                  <a:cubicBezTo>
                    <a:pt x="18" y="0"/>
                    <a:pt x="19" y="0"/>
                    <a:pt x="20" y="0"/>
                  </a:cubicBezTo>
                  <a:cubicBezTo>
                    <a:pt x="20" y="0"/>
                    <a:pt x="21" y="0"/>
                    <a:pt x="22" y="0"/>
                  </a:cubicBezTo>
                  <a:cubicBezTo>
                    <a:pt x="22" y="0"/>
                    <a:pt x="23" y="0"/>
                    <a:pt x="23" y="0"/>
                  </a:cubicBezTo>
                  <a:cubicBezTo>
                    <a:pt x="23" y="0"/>
                    <a:pt x="23" y="0"/>
                    <a:pt x="24" y="0"/>
                  </a:cubicBezTo>
                  <a:cubicBezTo>
                    <a:pt x="24" y="1"/>
                    <a:pt x="24" y="1"/>
                    <a:pt x="24" y="1"/>
                  </a:cubicBezTo>
                  <a:lnTo>
                    <a:pt x="39" y="43"/>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9" name="Freeform 843">
              <a:extLst>
                <a:ext uri="{FF2B5EF4-FFF2-40B4-BE49-F238E27FC236}">
                  <a16:creationId xmlns:a16="http://schemas.microsoft.com/office/drawing/2014/main" id="{3B35FADF-4859-40F2-A2CF-D04B2BA960C0}"/>
                </a:ext>
              </a:extLst>
            </p:cNvPr>
            <p:cNvSpPr>
              <a:spLocks/>
            </p:cNvSpPr>
            <p:nvPr userDrawn="1"/>
          </p:nvSpPr>
          <p:spPr bwMode="auto">
            <a:xfrm>
              <a:off x="6142" y="2679"/>
              <a:ext cx="22" cy="35"/>
            </a:xfrm>
            <a:custGeom>
              <a:avLst/>
              <a:gdLst>
                <a:gd name="T0" fmla="*/ 29 w 29"/>
                <a:gd name="T1" fmla="*/ 45 h 46"/>
                <a:gd name="T2" fmla="*/ 29 w 29"/>
                <a:gd name="T3" fmla="*/ 45 h 46"/>
                <a:gd name="T4" fmla="*/ 29 w 29"/>
                <a:gd name="T5" fmla="*/ 45 h 46"/>
                <a:gd name="T6" fmla="*/ 28 w 29"/>
                <a:gd name="T7" fmla="*/ 46 h 46"/>
                <a:gd name="T8" fmla="*/ 26 w 29"/>
                <a:gd name="T9" fmla="*/ 46 h 46"/>
                <a:gd name="T10" fmla="*/ 24 w 29"/>
                <a:gd name="T11" fmla="*/ 46 h 46"/>
                <a:gd name="T12" fmla="*/ 23 w 29"/>
                <a:gd name="T13" fmla="*/ 45 h 46"/>
                <a:gd name="T14" fmla="*/ 23 w 29"/>
                <a:gd name="T15" fmla="*/ 45 h 46"/>
                <a:gd name="T16" fmla="*/ 6 w 29"/>
                <a:gd name="T17" fmla="*/ 22 h 46"/>
                <a:gd name="T18" fmla="*/ 6 w 29"/>
                <a:gd name="T19" fmla="*/ 45 h 46"/>
                <a:gd name="T20" fmla="*/ 6 w 29"/>
                <a:gd name="T21" fmla="*/ 45 h 46"/>
                <a:gd name="T22" fmla="*/ 5 w 29"/>
                <a:gd name="T23" fmla="*/ 45 h 46"/>
                <a:gd name="T24" fmla="*/ 4 w 29"/>
                <a:gd name="T25" fmla="*/ 46 h 46"/>
                <a:gd name="T26" fmla="*/ 3 w 29"/>
                <a:gd name="T27" fmla="*/ 46 h 46"/>
                <a:gd name="T28" fmla="*/ 1 w 29"/>
                <a:gd name="T29" fmla="*/ 46 h 46"/>
                <a:gd name="T30" fmla="*/ 0 w 29"/>
                <a:gd name="T31" fmla="*/ 45 h 46"/>
                <a:gd name="T32" fmla="*/ 0 w 29"/>
                <a:gd name="T33" fmla="*/ 45 h 46"/>
                <a:gd name="T34" fmla="*/ 0 w 29"/>
                <a:gd name="T35" fmla="*/ 45 h 46"/>
                <a:gd name="T36" fmla="*/ 0 w 29"/>
                <a:gd name="T37" fmla="*/ 1 h 46"/>
                <a:gd name="T38" fmla="*/ 0 w 29"/>
                <a:gd name="T39" fmla="*/ 0 h 46"/>
                <a:gd name="T40" fmla="*/ 0 w 29"/>
                <a:gd name="T41" fmla="*/ 0 h 46"/>
                <a:gd name="T42" fmla="*/ 1 w 29"/>
                <a:gd name="T43" fmla="*/ 0 h 46"/>
                <a:gd name="T44" fmla="*/ 3 w 29"/>
                <a:gd name="T45" fmla="*/ 0 h 46"/>
                <a:gd name="T46" fmla="*/ 4 w 29"/>
                <a:gd name="T47" fmla="*/ 0 h 46"/>
                <a:gd name="T48" fmla="*/ 5 w 29"/>
                <a:gd name="T49" fmla="*/ 0 h 46"/>
                <a:gd name="T50" fmla="*/ 6 w 29"/>
                <a:gd name="T51" fmla="*/ 0 h 46"/>
                <a:gd name="T52" fmla="*/ 6 w 29"/>
                <a:gd name="T53" fmla="*/ 1 h 46"/>
                <a:gd name="T54" fmla="*/ 6 w 29"/>
                <a:gd name="T55" fmla="*/ 21 h 46"/>
                <a:gd name="T56" fmla="*/ 22 w 29"/>
                <a:gd name="T57" fmla="*/ 1 h 46"/>
                <a:gd name="T58" fmla="*/ 22 w 29"/>
                <a:gd name="T59" fmla="*/ 0 h 46"/>
                <a:gd name="T60" fmla="*/ 23 w 29"/>
                <a:gd name="T61" fmla="*/ 0 h 46"/>
                <a:gd name="T62" fmla="*/ 24 w 29"/>
                <a:gd name="T63" fmla="*/ 0 h 46"/>
                <a:gd name="T64" fmla="*/ 26 w 29"/>
                <a:gd name="T65" fmla="*/ 0 h 46"/>
                <a:gd name="T66" fmla="*/ 27 w 29"/>
                <a:gd name="T67" fmla="*/ 0 h 46"/>
                <a:gd name="T68" fmla="*/ 28 w 29"/>
                <a:gd name="T69" fmla="*/ 0 h 46"/>
                <a:gd name="T70" fmla="*/ 28 w 29"/>
                <a:gd name="T71" fmla="*/ 1 h 46"/>
                <a:gd name="T72" fmla="*/ 29 w 29"/>
                <a:gd name="T73" fmla="*/ 1 h 46"/>
                <a:gd name="T74" fmla="*/ 28 w 29"/>
                <a:gd name="T75" fmla="*/ 2 h 46"/>
                <a:gd name="T76" fmla="*/ 27 w 29"/>
                <a:gd name="T77" fmla="*/ 3 h 46"/>
                <a:gd name="T78" fmla="*/ 12 w 29"/>
                <a:gd name="T79" fmla="*/ 21 h 46"/>
                <a:gd name="T80" fmla="*/ 29 w 29"/>
                <a:gd name="T81" fmla="*/ 43 h 46"/>
                <a:gd name="T82" fmla="*/ 29 w 29"/>
                <a:gd name="T83" fmla="*/ 44 h 46"/>
                <a:gd name="T84" fmla="*/ 29 w 29"/>
                <a:gd name="T85"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 h="46">
                  <a:moveTo>
                    <a:pt x="29" y="45"/>
                  </a:moveTo>
                  <a:cubicBezTo>
                    <a:pt x="29" y="45"/>
                    <a:pt x="29" y="45"/>
                    <a:pt x="29" y="45"/>
                  </a:cubicBezTo>
                  <a:cubicBezTo>
                    <a:pt x="29" y="45"/>
                    <a:pt x="29" y="45"/>
                    <a:pt x="29" y="45"/>
                  </a:cubicBezTo>
                  <a:cubicBezTo>
                    <a:pt x="29" y="46"/>
                    <a:pt x="28" y="46"/>
                    <a:pt x="28" y="46"/>
                  </a:cubicBezTo>
                  <a:cubicBezTo>
                    <a:pt x="27" y="46"/>
                    <a:pt x="27" y="46"/>
                    <a:pt x="26" y="46"/>
                  </a:cubicBezTo>
                  <a:cubicBezTo>
                    <a:pt x="26" y="46"/>
                    <a:pt x="25" y="46"/>
                    <a:pt x="24" y="46"/>
                  </a:cubicBezTo>
                  <a:cubicBezTo>
                    <a:pt x="24" y="46"/>
                    <a:pt x="23" y="45"/>
                    <a:pt x="23" y="45"/>
                  </a:cubicBezTo>
                  <a:cubicBezTo>
                    <a:pt x="23" y="45"/>
                    <a:pt x="23" y="45"/>
                    <a:pt x="23" y="45"/>
                  </a:cubicBezTo>
                  <a:cubicBezTo>
                    <a:pt x="6" y="22"/>
                    <a:pt x="6" y="22"/>
                    <a:pt x="6" y="22"/>
                  </a:cubicBezTo>
                  <a:cubicBezTo>
                    <a:pt x="6" y="45"/>
                    <a:pt x="6" y="45"/>
                    <a:pt x="6" y="45"/>
                  </a:cubicBezTo>
                  <a:cubicBezTo>
                    <a:pt x="6" y="45"/>
                    <a:pt x="6" y="45"/>
                    <a:pt x="6" y="45"/>
                  </a:cubicBezTo>
                  <a:cubicBezTo>
                    <a:pt x="6" y="45"/>
                    <a:pt x="5" y="45"/>
                    <a:pt x="5" y="45"/>
                  </a:cubicBezTo>
                  <a:cubicBezTo>
                    <a:pt x="5" y="46"/>
                    <a:pt x="5" y="46"/>
                    <a:pt x="4" y="46"/>
                  </a:cubicBezTo>
                  <a:cubicBezTo>
                    <a:pt x="4" y="46"/>
                    <a:pt x="3" y="46"/>
                    <a:pt x="3" y="46"/>
                  </a:cubicBezTo>
                  <a:cubicBezTo>
                    <a:pt x="2" y="46"/>
                    <a:pt x="2" y="46"/>
                    <a:pt x="1" y="46"/>
                  </a:cubicBezTo>
                  <a:cubicBezTo>
                    <a:pt x="1" y="46"/>
                    <a:pt x="1" y="46"/>
                    <a:pt x="0" y="45"/>
                  </a:cubicBezTo>
                  <a:cubicBezTo>
                    <a:pt x="0" y="45"/>
                    <a:pt x="0" y="45"/>
                    <a:pt x="0" y="45"/>
                  </a:cubicBezTo>
                  <a:cubicBezTo>
                    <a:pt x="0" y="45"/>
                    <a:pt x="0" y="45"/>
                    <a:pt x="0" y="45"/>
                  </a:cubicBezTo>
                  <a:cubicBezTo>
                    <a:pt x="0" y="1"/>
                    <a:pt x="0" y="1"/>
                    <a:pt x="0" y="1"/>
                  </a:cubicBezTo>
                  <a:cubicBezTo>
                    <a:pt x="0" y="1"/>
                    <a:pt x="0" y="1"/>
                    <a:pt x="0" y="0"/>
                  </a:cubicBezTo>
                  <a:cubicBezTo>
                    <a:pt x="0" y="0"/>
                    <a:pt x="0" y="0"/>
                    <a:pt x="0" y="0"/>
                  </a:cubicBezTo>
                  <a:cubicBezTo>
                    <a:pt x="1" y="0"/>
                    <a:pt x="1" y="0"/>
                    <a:pt x="1" y="0"/>
                  </a:cubicBezTo>
                  <a:cubicBezTo>
                    <a:pt x="2" y="0"/>
                    <a:pt x="2" y="0"/>
                    <a:pt x="3" y="0"/>
                  </a:cubicBezTo>
                  <a:cubicBezTo>
                    <a:pt x="3" y="0"/>
                    <a:pt x="4" y="0"/>
                    <a:pt x="4" y="0"/>
                  </a:cubicBezTo>
                  <a:cubicBezTo>
                    <a:pt x="5" y="0"/>
                    <a:pt x="5" y="0"/>
                    <a:pt x="5" y="0"/>
                  </a:cubicBezTo>
                  <a:cubicBezTo>
                    <a:pt x="5" y="0"/>
                    <a:pt x="6" y="0"/>
                    <a:pt x="6" y="0"/>
                  </a:cubicBezTo>
                  <a:cubicBezTo>
                    <a:pt x="6" y="1"/>
                    <a:pt x="6" y="1"/>
                    <a:pt x="6" y="1"/>
                  </a:cubicBezTo>
                  <a:cubicBezTo>
                    <a:pt x="6" y="21"/>
                    <a:pt x="6" y="21"/>
                    <a:pt x="6" y="21"/>
                  </a:cubicBezTo>
                  <a:cubicBezTo>
                    <a:pt x="22" y="1"/>
                    <a:pt x="22" y="1"/>
                    <a:pt x="22" y="1"/>
                  </a:cubicBezTo>
                  <a:cubicBezTo>
                    <a:pt x="22" y="1"/>
                    <a:pt x="22" y="1"/>
                    <a:pt x="22" y="0"/>
                  </a:cubicBezTo>
                  <a:cubicBezTo>
                    <a:pt x="23" y="0"/>
                    <a:pt x="23" y="0"/>
                    <a:pt x="23" y="0"/>
                  </a:cubicBezTo>
                  <a:cubicBezTo>
                    <a:pt x="23" y="0"/>
                    <a:pt x="24" y="0"/>
                    <a:pt x="24" y="0"/>
                  </a:cubicBezTo>
                  <a:cubicBezTo>
                    <a:pt x="24" y="0"/>
                    <a:pt x="25" y="0"/>
                    <a:pt x="26" y="0"/>
                  </a:cubicBezTo>
                  <a:cubicBezTo>
                    <a:pt x="26" y="0"/>
                    <a:pt x="27" y="0"/>
                    <a:pt x="27" y="0"/>
                  </a:cubicBezTo>
                  <a:cubicBezTo>
                    <a:pt x="27" y="0"/>
                    <a:pt x="28" y="0"/>
                    <a:pt x="28" y="0"/>
                  </a:cubicBezTo>
                  <a:cubicBezTo>
                    <a:pt x="28" y="0"/>
                    <a:pt x="28" y="0"/>
                    <a:pt x="28" y="1"/>
                  </a:cubicBezTo>
                  <a:cubicBezTo>
                    <a:pt x="28" y="1"/>
                    <a:pt x="29" y="1"/>
                    <a:pt x="29" y="1"/>
                  </a:cubicBezTo>
                  <a:cubicBezTo>
                    <a:pt x="29" y="1"/>
                    <a:pt x="28" y="2"/>
                    <a:pt x="28" y="2"/>
                  </a:cubicBezTo>
                  <a:cubicBezTo>
                    <a:pt x="28" y="2"/>
                    <a:pt x="28" y="3"/>
                    <a:pt x="27" y="3"/>
                  </a:cubicBezTo>
                  <a:cubicBezTo>
                    <a:pt x="12" y="21"/>
                    <a:pt x="12" y="21"/>
                    <a:pt x="12" y="21"/>
                  </a:cubicBezTo>
                  <a:cubicBezTo>
                    <a:pt x="29" y="43"/>
                    <a:pt x="29" y="43"/>
                    <a:pt x="29" y="43"/>
                  </a:cubicBezTo>
                  <a:cubicBezTo>
                    <a:pt x="29" y="43"/>
                    <a:pt x="29" y="44"/>
                    <a:pt x="29" y="44"/>
                  </a:cubicBezTo>
                  <a:cubicBezTo>
                    <a:pt x="29" y="44"/>
                    <a:pt x="29" y="44"/>
                    <a:pt x="29" y="45"/>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0" name="Freeform 844">
              <a:extLst>
                <a:ext uri="{FF2B5EF4-FFF2-40B4-BE49-F238E27FC236}">
                  <a16:creationId xmlns:a16="http://schemas.microsoft.com/office/drawing/2014/main" id="{B38EE012-EE45-4CFD-AF38-F10CEF4D398B}"/>
                </a:ext>
              </a:extLst>
            </p:cNvPr>
            <p:cNvSpPr>
              <a:spLocks/>
            </p:cNvSpPr>
            <p:nvPr userDrawn="1"/>
          </p:nvSpPr>
          <p:spPr bwMode="auto">
            <a:xfrm>
              <a:off x="6170" y="2679"/>
              <a:ext cx="4" cy="35"/>
            </a:xfrm>
            <a:custGeom>
              <a:avLst/>
              <a:gdLst>
                <a:gd name="T0" fmla="*/ 6 w 6"/>
                <a:gd name="T1" fmla="*/ 45 h 46"/>
                <a:gd name="T2" fmla="*/ 6 w 6"/>
                <a:gd name="T3" fmla="*/ 45 h 46"/>
                <a:gd name="T4" fmla="*/ 6 w 6"/>
                <a:gd name="T5" fmla="*/ 45 h 46"/>
                <a:gd name="T6" fmla="*/ 5 w 6"/>
                <a:gd name="T7" fmla="*/ 46 h 46"/>
                <a:gd name="T8" fmla="*/ 3 w 6"/>
                <a:gd name="T9" fmla="*/ 46 h 46"/>
                <a:gd name="T10" fmla="*/ 2 w 6"/>
                <a:gd name="T11" fmla="*/ 46 h 46"/>
                <a:gd name="T12" fmla="*/ 1 w 6"/>
                <a:gd name="T13" fmla="*/ 45 h 46"/>
                <a:gd name="T14" fmla="*/ 0 w 6"/>
                <a:gd name="T15" fmla="*/ 45 h 46"/>
                <a:gd name="T16" fmla="*/ 0 w 6"/>
                <a:gd name="T17" fmla="*/ 45 h 46"/>
                <a:gd name="T18" fmla="*/ 0 w 6"/>
                <a:gd name="T19" fmla="*/ 1 h 46"/>
                <a:gd name="T20" fmla="*/ 0 w 6"/>
                <a:gd name="T21" fmla="*/ 0 h 46"/>
                <a:gd name="T22" fmla="*/ 1 w 6"/>
                <a:gd name="T23" fmla="*/ 0 h 46"/>
                <a:gd name="T24" fmla="*/ 2 w 6"/>
                <a:gd name="T25" fmla="*/ 0 h 46"/>
                <a:gd name="T26" fmla="*/ 3 w 6"/>
                <a:gd name="T27" fmla="*/ 0 h 46"/>
                <a:gd name="T28" fmla="*/ 5 w 6"/>
                <a:gd name="T29" fmla="*/ 0 h 46"/>
                <a:gd name="T30" fmla="*/ 6 w 6"/>
                <a:gd name="T31" fmla="*/ 0 h 46"/>
                <a:gd name="T32" fmla="*/ 6 w 6"/>
                <a:gd name="T33" fmla="*/ 0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6" y="45"/>
                  </a:cubicBezTo>
                  <a:cubicBezTo>
                    <a:pt x="6" y="45"/>
                    <a:pt x="6" y="45"/>
                    <a:pt x="6" y="45"/>
                  </a:cubicBezTo>
                  <a:cubicBezTo>
                    <a:pt x="5" y="46"/>
                    <a:pt x="5" y="46"/>
                    <a:pt x="5" y="46"/>
                  </a:cubicBezTo>
                  <a:cubicBezTo>
                    <a:pt x="4" y="46"/>
                    <a:pt x="4" y="46"/>
                    <a:pt x="3" y="46"/>
                  </a:cubicBezTo>
                  <a:cubicBezTo>
                    <a:pt x="3" y="46"/>
                    <a:pt x="2" y="46"/>
                    <a:pt x="2" y="46"/>
                  </a:cubicBezTo>
                  <a:cubicBezTo>
                    <a:pt x="1" y="46"/>
                    <a:pt x="1" y="46"/>
                    <a:pt x="1" y="45"/>
                  </a:cubicBezTo>
                  <a:cubicBezTo>
                    <a:pt x="1" y="45"/>
                    <a:pt x="0" y="45"/>
                    <a:pt x="0" y="45"/>
                  </a:cubicBezTo>
                  <a:cubicBezTo>
                    <a:pt x="0" y="45"/>
                    <a:pt x="0" y="45"/>
                    <a:pt x="0" y="45"/>
                  </a:cubicBezTo>
                  <a:cubicBezTo>
                    <a:pt x="0" y="1"/>
                    <a:pt x="0" y="1"/>
                    <a:pt x="0" y="1"/>
                  </a:cubicBezTo>
                  <a:cubicBezTo>
                    <a:pt x="0" y="1"/>
                    <a:pt x="0" y="1"/>
                    <a:pt x="0" y="0"/>
                  </a:cubicBezTo>
                  <a:cubicBezTo>
                    <a:pt x="0" y="0"/>
                    <a:pt x="1" y="0"/>
                    <a:pt x="1" y="0"/>
                  </a:cubicBezTo>
                  <a:cubicBezTo>
                    <a:pt x="1" y="0"/>
                    <a:pt x="1" y="0"/>
                    <a:pt x="2" y="0"/>
                  </a:cubicBezTo>
                  <a:cubicBezTo>
                    <a:pt x="2" y="0"/>
                    <a:pt x="3" y="0"/>
                    <a:pt x="3" y="0"/>
                  </a:cubicBezTo>
                  <a:cubicBezTo>
                    <a:pt x="4" y="0"/>
                    <a:pt x="4" y="0"/>
                    <a:pt x="5" y="0"/>
                  </a:cubicBezTo>
                  <a:cubicBezTo>
                    <a:pt x="5" y="0"/>
                    <a:pt x="5" y="0"/>
                    <a:pt x="6" y="0"/>
                  </a:cubicBezTo>
                  <a:cubicBezTo>
                    <a:pt x="6" y="0"/>
                    <a:pt x="6" y="0"/>
                    <a:pt x="6" y="0"/>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1" name="Freeform 845">
              <a:extLst>
                <a:ext uri="{FF2B5EF4-FFF2-40B4-BE49-F238E27FC236}">
                  <a16:creationId xmlns:a16="http://schemas.microsoft.com/office/drawing/2014/main" id="{9EBF7FC7-5C33-417D-8537-7BE07042F83B}"/>
                </a:ext>
              </a:extLst>
            </p:cNvPr>
            <p:cNvSpPr>
              <a:spLocks noEditPoints="1"/>
            </p:cNvSpPr>
            <p:nvPr userDrawn="1"/>
          </p:nvSpPr>
          <p:spPr bwMode="auto">
            <a:xfrm>
              <a:off x="6179" y="2679"/>
              <a:ext cx="30" cy="35"/>
            </a:xfrm>
            <a:custGeom>
              <a:avLst/>
              <a:gdLst>
                <a:gd name="T0" fmla="*/ 39 w 40"/>
                <a:gd name="T1" fmla="*/ 43 h 46"/>
                <a:gd name="T2" fmla="*/ 40 w 40"/>
                <a:gd name="T3" fmla="*/ 45 h 46"/>
                <a:gd name="T4" fmla="*/ 39 w 40"/>
                <a:gd name="T5" fmla="*/ 45 h 46"/>
                <a:gd name="T6" fmla="*/ 38 w 40"/>
                <a:gd name="T7" fmla="*/ 46 h 46"/>
                <a:gd name="T8" fmla="*/ 37 w 40"/>
                <a:gd name="T9" fmla="*/ 46 h 46"/>
                <a:gd name="T10" fmla="*/ 35 w 40"/>
                <a:gd name="T11" fmla="*/ 46 h 46"/>
                <a:gd name="T12" fmla="*/ 34 w 40"/>
                <a:gd name="T13" fmla="*/ 46 h 46"/>
                <a:gd name="T14" fmla="*/ 34 w 40"/>
                <a:gd name="T15" fmla="*/ 45 h 46"/>
                <a:gd name="T16" fmla="*/ 33 w 40"/>
                <a:gd name="T17" fmla="*/ 45 h 46"/>
                <a:gd name="T18" fmla="*/ 29 w 40"/>
                <a:gd name="T19" fmla="*/ 34 h 46"/>
                <a:gd name="T20" fmla="*/ 10 w 40"/>
                <a:gd name="T21" fmla="*/ 34 h 46"/>
                <a:gd name="T22" fmla="*/ 7 w 40"/>
                <a:gd name="T23" fmla="*/ 45 h 46"/>
                <a:gd name="T24" fmla="*/ 6 w 40"/>
                <a:gd name="T25" fmla="*/ 45 h 46"/>
                <a:gd name="T26" fmla="*/ 6 w 40"/>
                <a:gd name="T27" fmla="*/ 45 h 46"/>
                <a:gd name="T28" fmla="*/ 5 w 40"/>
                <a:gd name="T29" fmla="*/ 46 h 46"/>
                <a:gd name="T30" fmla="*/ 3 w 40"/>
                <a:gd name="T31" fmla="*/ 46 h 46"/>
                <a:gd name="T32" fmla="*/ 2 w 40"/>
                <a:gd name="T33" fmla="*/ 46 h 46"/>
                <a:gd name="T34" fmla="*/ 1 w 40"/>
                <a:gd name="T35" fmla="*/ 45 h 46"/>
                <a:gd name="T36" fmla="*/ 0 w 40"/>
                <a:gd name="T37" fmla="*/ 45 h 46"/>
                <a:gd name="T38" fmla="*/ 1 w 40"/>
                <a:gd name="T39" fmla="*/ 43 h 46"/>
                <a:gd name="T40" fmla="*/ 16 w 40"/>
                <a:gd name="T41" fmla="*/ 1 h 46"/>
                <a:gd name="T42" fmla="*/ 16 w 40"/>
                <a:gd name="T43" fmla="*/ 0 h 46"/>
                <a:gd name="T44" fmla="*/ 17 w 40"/>
                <a:gd name="T45" fmla="*/ 0 h 46"/>
                <a:gd name="T46" fmla="*/ 18 w 40"/>
                <a:gd name="T47" fmla="*/ 0 h 46"/>
                <a:gd name="T48" fmla="*/ 20 w 40"/>
                <a:gd name="T49" fmla="*/ 0 h 46"/>
                <a:gd name="T50" fmla="*/ 22 w 40"/>
                <a:gd name="T51" fmla="*/ 0 h 46"/>
                <a:gd name="T52" fmla="*/ 23 w 40"/>
                <a:gd name="T53" fmla="*/ 0 h 46"/>
                <a:gd name="T54" fmla="*/ 24 w 40"/>
                <a:gd name="T55" fmla="*/ 0 h 46"/>
                <a:gd name="T56" fmla="*/ 24 w 40"/>
                <a:gd name="T57" fmla="*/ 1 h 46"/>
                <a:gd name="T58" fmla="*/ 39 w 40"/>
                <a:gd name="T59" fmla="*/ 43 h 46"/>
                <a:gd name="T60" fmla="*/ 20 w 40"/>
                <a:gd name="T61" fmla="*/ 6 h 46"/>
                <a:gd name="T62" fmla="*/ 20 w 40"/>
                <a:gd name="T63" fmla="*/ 6 h 46"/>
                <a:gd name="T64" fmla="*/ 12 w 40"/>
                <a:gd name="T65" fmla="*/ 29 h 46"/>
                <a:gd name="T66" fmla="*/ 28 w 40"/>
                <a:gd name="T67" fmla="*/ 29 h 46"/>
                <a:gd name="T68" fmla="*/ 20 w 40"/>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6">
                  <a:moveTo>
                    <a:pt x="39" y="43"/>
                  </a:moveTo>
                  <a:cubicBezTo>
                    <a:pt x="40" y="44"/>
                    <a:pt x="40" y="44"/>
                    <a:pt x="40" y="45"/>
                  </a:cubicBezTo>
                  <a:cubicBezTo>
                    <a:pt x="40" y="45"/>
                    <a:pt x="40" y="45"/>
                    <a:pt x="39" y="45"/>
                  </a:cubicBezTo>
                  <a:cubicBezTo>
                    <a:pt x="39" y="46"/>
                    <a:pt x="39" y="46"/>
                    <a:pt x="38" y="46"/>
                  </a:cubicBezTo>
                  <a:cubicBezTo>
                    <a:pt x="38" y="46"/>
                    <a:pt x="37" y="46"/>
                    <a:pt x="37" y="46"/>
                  </a:cubicBezTo>
                  <a:cubicBezTo>
                    <a:pt x="36" y="46"/>
                    <a:pt x="35" y="46"/>
                    <a:pt x="35" y="46"/>
                  </a:cubicBezTo>
                  <a:cubicBezTo>
                    <a:pt x="35" y="46"/>
                    <a:pt x="34" y="46"/>
                    <a:pt x="34" y="46"/>
                  </a:cubicBezTo>
                  <a:cubicBezTo>
                    <a:pt x="34" y="45"/>
                    <a:pt x="34" y="45"/>
                    <a:pt x="34" y="45"/>
                  </a:cubicBezTo>
                  <a:cubicBezTo>
                    <a:pt x="33" y="45"/>
                    <a:pt x="33" y="45"/>
                    <a:pt x="33" y="45"/>
                  </a:cubicBezTo>
                  <a:cubicBezTo>
                    <a:pt x="29" y="34"/>
                    <a:pt x="29" y="34"/>
                    <a:pt x="29" y="34"/>
                  </a:cubicBezTo>
                  <a:cubicBezTo>
                    <a:pt x="10" y="34"/>
                    <a:pt x="10" y="34"/>
                    <a:pt x="10" y="34"/>
                  </a:cubicBezTo>
                  <a:cubicBezTo>
                    <a:pt x="7" y="45"/>
                    <a:pt x="7" y="45"/>
                    <a:pt x="7" y="45"/>
                  </a:cubicBezTo>
                  <a:cubicBezTo>
                    <a:pt x="7" y="45"/>
                    <a:pt x="7" y="45"/>
                    <a:pt x="6" y="45"/>
                  </a:cubicBezTo>
                  <a:cubicBezTo>
                    <a:pt x="6" y="45"/>
                    <a:pt x="6" y="45"/>
                    <a:pt x="6" y="45"/>
                  </a:cubicBezTo>
                  <a:cubicBezTo>
                    <a:pt x="6" y="46"/>
                    <a:pt x="5" y="46"/>
                    <a:pt x="5" y="46"/>
                  </a:cubicBezTo>
                  <a:cubicBezTo>
                    <a:pt x="5" y="46"/>
                    <a:pt x="4" y="46"/>
                    <a:pt x="3" y="46"/>
                  </a:cubicBezTo>
                  <a:cubicBezTo>
                    <a:pt x="3" y="46"/>
                    <a:pt x="2" y="46"/>
                    <a:pt x="2" y="46"/>
                  </a:cubicBezTo>
                  <a:cubicBezTo>
                    <a:pt x="1" y="46"/>
                    <a:pt x="1" y="45"/>
                    <a:pt x="1" y="45"/>
                  </a:cubicBezTo>
                  <a:cubicBezTo>
                    <a:pt x="1" y="45"/>
                    <a:pt x="0" y="45"/>
                    <a:pt x="0" y="45"/>
                  </a:cubicBezTo>
                  <a:cubicBezTo>
                    <a:pt x="1" y="44"/>
                    <a:pt x="1" y="44"/>
                    <a:pt x="1" y="43"/>
                  </a:cubicBezTo>
                  <a:cubicBezTo>
                    <a:pt x="16" y="1"/>
                    <a:pt x="16" y="1"/>
                    <a:pt x="16" y="1"/>
                  </a:cubicBezTo>
                  <a:cubicBezTo>
                    <a:pt x="16" y="1"/>
                    <a:pt x="16" y="1"/>
                    <a:pt x="16" y="0"/>
                  </a:cubicBezTo>
                  <a:cubicBezTo>
                    <a:pt x="17" y="0"/>
                    <a:pt x="17" y="0"/>
                    <a:pt x="17" y="0"/>
                  </a:cubicBezTo>
                  <a:cubicBezTo>
                    <a:pt x="17" y="0"/>
                    <a:pt x="18" y="0"/>
                    <a:pt x="18" y="0"/>
                  </a:cubicBezTo>
                  <a:cubicBezTo>
                    <a:pt x="19" y="0"/>
                    <a:pt x="19" y="0"/>
                    <a:pt x="20" y="0"/>
                  </a:cubicBezTo>
                  <a:cubicBezTo>
                    <a:pt x="21" y="0"/>
                    <a:pt x="21" y="0"/>
                    <a:pt x="22" y="0"/>
                  </a:cubicBezTo>
                  <a:cubicBezTo>
                    <a:pt x="22" y="0"/>
                    <a:pt x="23" y="0"/>
                    <a:pt x="23" y="0"/>
                  </a:cubicBezTo>
                  <a:cubicBezTo>
                    <a:pt x="23" y="0"/>
                    <a:pt x="24" y="0"/>
                    <a:pt x="24" y="0"/>
                  </a:cubicBezTo>
                  <a:cubicBezTo>
                    <a:pt x="24" y="1"/>
                    <a:pt x="24" y="1"/>
                    <a:pt x="24" y="1"/>
                  </a:cubicBezTo>
                  <a:lnTo>
                    <a:pt x="39" y="43"/>
                  </a:lnTo>
                  <a:close/>
                  <a:moveTo>
                    <a:pt x="20" y="6"/>
                  </a:moveTo>
                  <a:cubicBezTo>
                    <a:pt x="20" y="6"/>
                    <a:pt x="20" y="6"/>
                    <a:pt x="20" y="6"/>
                  </a:cubicBezTo>
                  <a:cubicBezTo>
                    <a:pt x="12" y="29"/>
                    <a:pt x="12" y="29"/>
                    <a:pt x="12" y="29"/>
                  </a:cubicBezTo>
                  <a:cubicBezTo>
                    <a:pt x="28" y="29"/>
                    <a:pt x="28" y="29"/>
                    <a:pt x="28" y="29"/>
                  </a:cubicBezTo>
                  <a:lnTo>
                    <a:pt x="20" y="6"/>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2" name="Freeform 846">
              <a:extLst>
                <a:ext uri="{FF2B5EF4-FFF2-40B4-BE49-F238E27FC236}">
                  <a16:creationId xmlns:a16="http://schemas.microsoft.com/office/drawing/2014/main" id="{147FA949-76BA-484B-A7BC-3D4A97079126}"/>
                </a:ext>
              </a:extLst>
            </p:cNvPr>
            <p:cNvSpPr>
              <a:spLocks/>
            </p:cNvSpPr>
            <p:nvPr userDrawn="1"/>
          </p:nvSpPr>
          <p:spPr bwMode="auto">
            <a:xfrm>
              <a:off x="5572" y="2617"/>
              <a:ext cx="25" cy="34"/>
            </a:xfrm>
            <a:custGeom>
              <a:avLst/>
              <a:gdLst>
                <a:gd name="T0" fmla="*/ 33 w 33"/>
                <a:gd name="T1" fmla="*/ 39 h 46"/>
                <a:gd name="T2" fmla="*/ 33 w 33"/>
                <a:gd name="T3" fmla="*/ 40 h 46"/>
                <a:gd name="T4" fmla="*/ 33 w 33"/>
                <a:gd name="T5" fmla="*/ 41 h 46"/>
                <a:gd name="T6" fmla="*/ 32 w 33"/>
                <a:gd name="T7" fmla="*/ 42 h 46"/>
                <a:gd name="T8" fmla="*/ 32 w 33"/>
                <a:gd name="T9" fmla="*/ 42 h 46"/>
                <a:gd name="T10" fmla="*/ 30 w 33"/>
                <a:gd name="T11" fmla="*/ 43 h 46"/>
                <a:gd name="T12" fmla="*/ 28 w 33"/>
                <a:gd name="T13" fmla="*/ 45 h 46"/>
                <a:gd name="T14" fmla="*/ 24 w 33"/>
                <a:gd name="T15" fmla="*/ 46 h 46"/>
                <a:gd name="T16" fmla="*/ 19 w 33"/>
                <a:gd name="T17" fmla="*/ 46 h 46"/>
                <a:gd name="T18" fmla="*/ 11 w 33"/>
                <a:gd name="T19" fmla="*/ 45 h 46"/>
                <a:gd name="T20" fmla="*/ 5 w 33"/>
                <a:gd name="T21" fmla="*/ 41 h 46"/>
                <a:gd name="T22" fmla="*/ 1 w 33"/>
                <a:gd name="T23" fmla="*/ 33 h 46"/>
                <a:gd name="T24" fmla="*/ 0 w 33"/>
                <a:gd name="T25" fmla="*/ 24 h 46"/>
                <a:gd name="T26" fmla="*/ 1 w 33"/>
                <a:gd name="T27" fmla="*/ 14 h 46"/>
                <a:gd name="T28" fmla="*/ 5 w 33"/>
                <a:gd name="T29" fmla="*/ 6 h 46"/>
                <a:gd name="T30" fmla="*/ 12 w 33"/>
                <a:gd name="T31" fmla="*/ 1 h 46"/>
                <a:gd name="T32" fmla="*/ 20 w 33"/>
                <a:gd name="T33" fmla="*/ 0 h 46"/>
                <a:gd name="T34" fmla="*/ 24 w 33"/>
                <a:gd name="T35" fmla="*/ 0 h 46"/>
                <a:gd name="T36" fmla="*/ 27 w 33"/>
                <a:gd name="T37" fmla="*/ 1 h 46"/>
                <a:gd name="T38" fmla="*/ 30 w 33"/>
                <a:gd name="T39" fmla="*/ 2 h 46"/>
                <a:gd name="T40" fmla="*/ 32 w 33"/>
                <a:gd name="T41" fmla="*/ 4 h 46"/>
                <a:gd name="T42" fmla="*/ 32 w 33"/>
                <a:gd name="T43" fmla="*/ 4 h 46"/>
                <a:gd name="T44" fmla="*/ 32 w 33"/>
                <a:gd name="T45" fmla="*/ 5 h 46"/>
                <a:gd name="T46" fmla="*/ 32 w 33"/>
                <a:gd name="T47" fmla="*/ 6 h 46"/>
                <a:gd name="T48" fmla="*/ 33 w 33"/>
                <a:gd name="T49" fmla="*/ 7 h 46"/>
                <a:gd name="T50" fmla="*/ 32 w 33"/>
                <a:gd name="T51" fmla="*/ 8 h 46"/>
                <a:gd name="T52" fmla="*/ 32 w 33"/>
                <a:gd name="T53" fmla="*/ 9 h 46"/>
                <a:gd name="T54" fmla="*/ 32 w 33"/>
                <a:gd name="T55" fmla="*/ 9 h 46"/>
                <a:gd name="T56" fmla="*/ 31 w 33"/>
                <a:gd name="T57" fmla="*/ 9 h 46"/>
                <a:gd name="T58" fmla="*/ 30 w 33"/>
                <a:gd name="T59" fmla="*/ 9 h 46"/>
                <a:gd name="T60" fmla="*/ 28 w 33"/>
                <a:gd name="T61" fmla="*/ 7 h 46"/>
                <a:gd name="T62" fmla="*/ 24 w 33"/>
                <a:gd name="T63" fmla="*/ 6 h 46"/>
                <a:gd name="T64" fmla="*/ 20 w 33"/>
                <a:gd name="T65" fmla="*/ 5 h 46"/>
                <a:gd name="T66" fmla="*/ 14 w 33"/>
                <a:gd name="T67" fmla="*/ 6 h 46"/>
                <a:gd name="T68" fmla="*/ 10 w 33"/>
                <a:gd name="T69" fmla="*/ 10 h 46"/>
                <a:gd name="T70" fmla="*/ 7 w 33"/>
                <a:gd name="T71" fmla="*/ 16 h 46"/>
                <a:gd name="T72" fmla="*/ 6 w 33"/>
                <a:gd name="T73" fmla="*/ 23 h 46"/>
                <a:gd name="T74" fmla="*/ 7 w 33"/>
                <a:gd name="T75" fmla="*/ 31 h 46"/>
                <a:gd name="T76" fmla="*/ 10 w 33"/>
                <a:gd name="T77" fmla="*/ 37 h 46"/>
                <a:gd name="T78" fmla="*/ 14 w 33"/>
                <a:gd name="T79" fmla="*/ 40 h 46"/>
                <a:gd name="T80" fmla="*/ 20 w 33"/>
                <a:gd name="T81" fmla="*/ 41 h 46"/>
                <a:gd name="T82" fmla="*/ 25 w 33"/>
                <a:gd name="T83" fmla="*/ 40 h 46"/>
                <a:gd name="T84" fmla="*/ 28 w 33"/>
                <a:gd name="T85" fmla="*/ 39 h 46"/>
                <a:gd name="T86" fmla="*/ 30 w 33"/>
                <a:gd name="T87" fmla="*/ 37 h 46"/>
                <a:gd name="T88" fmla="*/ 32 w 33"/>
                <a:gd name="T89" fmla="*/ 37 h 46"/>
                <a:gd name="T90" fmla="*/ 32 w 33"/>
                <a:gd name="T91" fmla="*/ 37 h 46"/>
                <a:gd name="T92" fmla="*/ 33 w 33"/>
                <a:gd name="T93" fmla="*/ 37 h 46"/>
                <a:gd name="T94" fmla="*/ 33 w 33"/>
                <a:gd name="T95" fmla="*/ 38 h 46"/>
                <a:gd name="T96" fmla="*/ 33 w 33"/>
                <a:gd name="T97"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6">
                  <a:moveTo>
                    <a:pt x="33" y="39"/>
                  </a:moveTo>
                  <a:cubicBezTo>
                    <a:pt x="33" y="40"/>
                    <a:pt x="33" y="40"/>
                    <a:pt x="33" y="40"/>
                  </a:cubicBezTo>
                  <a:cubicBezTo>
                    <a:pt x="33" y="41"/>
                    <a:pt x="33" y="41"/>
                    <a:pt x="33" y="41"/>
                  </a:cubicBezTo>
                  <a:cubicBezTo>
                    <a:pt x="33" y="41"/>
                    <a:pt x="32" y="42"/>
                    <a:pt x="32" y="42"/>
                  </a:cubicBezTo>
                  <a:cubicBezTo>
                    <a:pt x="32" y="42"/>
                    <a:pt x="32" y="42"/>
                    <a:pt x="32" y="42"/>
                  </a:cubicBezTo>
                  <a:cubicBezTo>
                    <a:pt x="32" y="43"/>
                    <a:pt x="31" y="43"/>
                    <a:pt x="30" y="43"/>
                  </a:cubicBezTo>
                  <a:cubicBezTo>
                    <a:pt x="30" y="44"/>
                    <a:pt x="29" y="44"/>
                    <a:pt x="28" y="45"/>
                  </a:cubicBezTo>
                  <a:cubicBezTo>
                    <a:pt x="26" y="45"/>
                    <a:pt x="25" y="46"/>
                    <a:pt x="24" y="46"/>
                  </a:cubicBezTo>
                  <a:cubicBezTo>
                    <a:pt x="22" y="46"/>
                    <a:pt x="21" y="46"/>
                    <a:pt x="19" y="46"/>
                  </a:cubicBezTo>
                  <a:cubicBezTo>
                    <a:pt x="16" y="46"/>
                    <a:pt x="13" y="46"/>
                    <a:pt x="11" y="45"/>
                  </a:cubicBezTo>
                  <a:cubicBezTo>
                    <a:pt x="9" y="44"/>
                    <a:pt x="7" y="42"/>
                    <a:pt x="5" y="41"/>
                  </a:cubicBezTo>
                  <a:cubicBezTo>
                    <a:pt x="3" y="39"/>
                    <a:pt x="2" y="36"/>
                    <a:pt x="1" y="33"/>
                  </a:cubicBezTo>
                  <a:cubicBezTo>
                    <a:pt x="0" y="31"/>
                    <a:pt x="0" y="27"/>
                    <a:pt x="0" y="24"/>
                  </a:cubicBezTo>
                  <a:cubicBezTo>
                    <a:pt x="0" y="20"/>
                    <a:pt x="0" y="17"/>
                    <a:pt x="1" y="14"/>
                  </a:cubicBezTo>
                  <a:cubicBezTo>
                    <a:pt x="2" y="11"/>
                    <a:pt x="4" y="8"/>
                    <a:pt x="5" y="6"/>
                  </a:cubicBezTo>
                  <a:cubicBezTo>
                    <a:pt x="7" y="4"/>
                    <a:pt x="9" y="2"/>
                    <a:pt x="12" y="1"/>
                  </a:cubicBezTo>
                  <a:cubicBezTo>
                    <a:pt x="14" y="0"/>
                    <a:pt x="17" y="0"/>
                    <a:pt x="20" y="0"/>
                  </a:cubicBezTo>
                  <a:cubicBezTo>
                    <a:pt x="21" y="0"/>
                    <a:pt x="22" y="0"/>
                    <a:pt x="24" y="0"/>
                  </a:cubicBezTo>
                  <a:cubicBezTo>
                    <a:pt x="25" y="0"/>
                    <a:pt x="26" y="1"/>
                    <a:pt x="27" y="1"/>
                  </a:cubicBezTo>
                  <a:cubicBezTo>
                    <a:pt x="28" y="1"/>
                    <a:pt x="29" y="2"/>
                    <a:pt x="30" y="2"/>
                  </a:cubicBezTo>
                  <a:cubicBezTo>
                    <a:pt x="31" y="3"/>
                    <a:pt x="31" y="3"/>
                    <a:pt x="32" y="4"/>
                  </a:cubicBezTo>
                  <a:cubicBezTo>
                    <a:pt x="32" y="4"/>
                    <a:pt x="32" y="4"/>
                    <a:pt x="32" y="4"/>
                  </a:cubicBezTo>
                  <a:cubicBezTo>
                    <a:pt x="32" y="4"/>
                    <a:pt x="32" y="5"/>
                    <a:pt x="32" y="5"/>
                  </a:cubicBezTo>
                  <a:cubicBezTo>
                    <a:pt x="32" y="5"/>
                    <a:pt x="32" y="5"/>
                    <a:pt x="32" y="6"/>
                  </a:cubicBezTo>
                  <a:cubicBezTo>
                    <a:pt x="33" y="6"/>
                    <a:pt x="33" y="6"/>
                    <a:pt x="33" y="7"/>
                  </a:cubicBezTo>
                  <a:cubicBezTo>
                    <a:pt x="33" y="7"/>
                    <a:pt x="33" y="8"/>
                    <a:pt x="32" y="8"/>
                  </a:cubicBezTo>
                  <a:cubicBezTo>
                    <a:pt x="32" y="8"/>
                    <a:pt x="32" y="9"/>
                    <a:pt x="32" y="9"/>
                  </a:cubicBezTo>
                  <a:cubicBezTo>
                    <a:pt x="32" y="9"/>
                    <a:pt x="32" y="9"/>
                    <a:pt x="32" y="9"/>
                  </a:cubicBezTo>
                  <a:cubicBezTo>
                    <a:pt x="32" y="9"/>
                    <a:pt x="32" y="9"/>
                    <a:pt x="31" y="9"/>
                  </a:cubicBezTo>
                  <a:cubicBezTo>
                    <a:pt x="31" y="9"/>
                    <a:pt x="31" y="9"/>
                    <a:pt x="30" y="9"/>
                  </a:cubicBezTo>
                  <a:cubicBezTo>
                    <a:pt x="29" y="8"/>
                    <a:pt x="29" y="8"/>
                    <a:pt x="28" y="7"/>
                  </a:cubicBezTo>
                  <a:cubicBezTo>
                    <a:pt x="27" y="7"/>
                    <a:pt x="26" y="6"/>
                    <a:pt x="24" y="6"/>
                  </a:cubicBezTo>
                  <a:cubicBezTo>
                    <a:pt x="23" y="5"/>
                    <a:pt x="21" y="5"/>
                    <a:pt x="20" y="5"/>
                  </a:cubicBezTo>
                  <a:cubicBezTo>
                    <a:pt x="18" y="5"/>
                    <a:pt x="16" y="5"/>
                    <a:pt x="14" y="6"/>
                  </a:cubicBezTo>
                  <a:cubicBezTo>
                    <a:pt x="12" y="7"/>
                    <a:pt x="11" y="8"/>
                    <a:pt x="10" y="10"/>
                  </a:cubicBezTo>
                  <a:cubicBezTo>
                    <a:pt x="9" y="11"/>
                    <a:pt x="8" y="13"/>
                    <a:pt x="7" y="16"/>
                  </a:cubicBezTo>
                  <a:cubicBezTo>
                    <a:pt x="6" y="18"/>
                    <a:pt x="6" y="20"/>
                    <a:pt x="6" y="23"/>
                  </a:cubicBezTo>
                  <a:cubicBezTo>
                    <a:pt x="6" y="26"/>
                    <a:pt x="6" y="29"/>
                    <a:pt x="7" y="31"/>
                  </a:cubicBezTo>
                  <a:cubicBezTo>
                    <a:pt x="8" y="33"/>
                    <a:pt x="9" y="35"/>
                    <a:pt x="10" y="37"/>
                  </a:cubicBezTo>
                  <a:cubicBezTo>
                    <a:pt x="11" y="38"/>
                    <a:pt x="12" y="39"/>
                    <a:pt x="14" y="40"/>
                  </a:cubicBezTo>
                  <a:cubicBezTo>
                    <a:pt x="16" y="41"/>
                    <a:pt x="18" y="41"/>
                    <a:pt x="20" y="41"/>
                  </a:cubicBezTo>
                  <a:cubicBezTo>
                    <a:pt x="22" y="41"/>
                    <a:pt x="23" y="41"/>
                    <a:pt x="25" y="40"/>
                  </a:cubicBezTo>
                  <a:cubicBezTo>
                    <a:pt x="26" y="40"/>
                    <a:pt x="27" y="39"/>
                    <a:pt x="28" y="39"/>
                  </a:cubicBezTo>
                  <a:cubicBezTo>
                    <a:pt x="29" y="38"/>
                    <a:pt x="30" y="38"/>
                    <a:pt x="30" y="37"/>
                  </a:cubicBezTo>
                  <a:cubicBezTo>
                    <a:pt x="31" y="37"/>
                    <a:pt x="31" y="37"/>
                    <a:pt x="32" y="37"/>
                  </a:cubicBezTo>
                  <a:cubicBezTo>
                    <a:pt x="32" y="37"/>
                    <a:pt x="32" y="37"/>
                    <a:pt x="32" y="37"/>
                  </a:cubicBezTo>
                  <a:cubicBezTo>
                    <a:pt x="32" y="37"/>
                    <a:pt x="32" y="37"/>
                    <a:pt x="33" y="37"/>
                  </a:cubicBezTo>
                  <a:cubicBezTo>
                    <a:pt x="33" y="37"/>
                    <a:pt x="33" y="38"/>
                    <a:pt x="33" y="38"/>
                  </a:cubicBezTo>
                  <a:cubicBezTo>
                    <a:pt x="33" y="38"/>
                    <a:pt x="33" y="39"/>
                    <a:pt x="33" y="39"/>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3" name="Freeform 847">
              <a:extLst>
                <a:ext uri="{FF2B5EF4-FFF2-40B4-BE49-F238E27FC236}">
                  <a16:creationId xmlns:a16="http://schemas.microsoft.com/office/drawing/2014/main" id="{A3DEB393-2638-4BC2-809C-AB0814DB7C07}"/>
                </a:ext>
              </a:extLst>
            </p:cNvPr>
            <p:cNvSpPr>
              <a:spLocks/>
            </p:cNvSpPr>
            <p:nvPr userDrawn="1"/>
          </p:nvSpPr>
          <p:spPr bwMode="auto">
            <a:xfrm>
              <a:off x="5603" y="2617"/>
              <a:ext cx="25" cy="34"/>
            </a:xfrm>
            <a:custGeom>
              <a:avLst/>
              <a:gdLst>
                <a:gd name="T0" fmla="*/ 33 w 33"/>
                <a:gd name="T1" fmla="*/ 45 h 46"/>
                <a:gd name="T2" fmla="*/ 32 w 33"/>
                <a:gd name="T3" fmla="*/ 45 h 46"/>
                <a:gd name="T4" fmla="*/ 32 w 33"/>
                <a:gd name="T5" fmla="*/ 46 h 46"/>
                <a:gd name="T6" fmla="*/ 31 w 33"/>
                <a:gd name="T7" fmla="*/ 46 h 46"/>
                <a:gd name="T8" fmla="*/ 30 w 33"/>
                <a:gd name="T9" fmla="*/ 46 h 46"/>
                <a:gd name="T10" fmla="*/ 28 w 33"/>
                <a:gd name="T11" fmla="*/ 46 h 46"/>
                <a:gd name="T12" fmla="*/ 27 w 33"/>
                <a:gd name="T13" fmla="*/ 46 h 46"/>
                <a:gd name="T14" fmla="*/ 27 w 33"/>
                <a:gd name="T15" fmla="*/ 45 h 46"/>
                <a:gd name="T16" fmla="*/ 26 w 33"/>
                <a:gd name="T17" fmla="*/ 45 h 46"/>
                <a:gd name="T18" fmla="*/ 26 w 33"/>
                <a:gd name="T19" fmla="*/ 25 h 46"/>
                <a:gd name="T20" fmla="*/ 6 w 33"/>
                <a:gd name="T21" fmla="*/ 25 h 46"/>
                <a:gd name="T22" fmla="*/ 6 w 33"/>
                <a:gd name="T23" fmla="*/ 45 h 46"/>
                <a:gd name="T24" fmla="*/ 6 w 33"/>
                <a:gd name="T25" fmla="*/ 45 h 46"/>
                <a:gd name="T26" fmla="*/ 5 w 33"/>
                <a:gd name="T27" fmla="*/ 46 h 46"/>
                <a:gd name="T28" fmla="*/ 4 w 33"/>
                <a:gd name="T29" fmla="*/ 46 h 46"/>
                <a:gd name="T30" fmla="*/ 3 w 33"/>
                <a:gd name="T31" fmla="*/ 46 h 46"/>
                <a:gd name="T32" fmla="*/ 1 w 33"/>
                <a:gd name="T33" fmla="*/ 46 h 46"/>
                <a:gd name="T34" fmla="*/ 0 w 33"/>
                <a:gd name="T35" fmla="*/ 46 h 46"/>
                <a:gd name="T36" fmla="*/ 0 w 33"/>
                <a:gd name="T37" fmla="*/ 45 h 46"/>
                <a:gd name="T38" fmla="*/ 0 w 33"/>
                <a:gd name="T39" fmla="*/ 45 h 46"/>
                <a:gd name="T40" fmla="*/ 0 w 33"/>
                <a:gd name="T41" fmla="*/ 1 h 46"/>
                <a:gd name="T42" fmla="*/ 0 w 33"/>
                <a:gd name="T43" fmla="*/ 1 h 46"/>
                <a:gd name="T44" fmla="*/ 0 w 33"/>
                <a:gd name="T45" fmla="*/ 0 h 46"/>
                <a:gd name="T46" fmla="*/ 1 w 33"/>
                <a:gd name="T47" fmla="*/ 0 h 46"/>
                <a:gd name="T48" fmla="*/ 3 w 33"/>
                <a:gd name="T49" fmla="*/ 0 h 46"/>
                <a:gd name="T50" fmla="*/ 4 w 33"/>
                <a:gd name="T51" fmla="*/ 0 h 46"/>
                <a:gd name="T52" fmla="*/ 5 w 33"/>
                <a:gd name="T53" fmla="*/ 0 h 46"/>
                <a:gd name="T54" fmla="*/ 6 w 33"/>
                <a:gd name="T55" fmla="*/ 1 h 46"/>
                <a:gd name="T56" fmla="*/ 6 w 33"/>
                <a:gd name="T57" fmla="*/ 1 h 46"/>
                <a:gd name="T58" fmla="*/ 6 w 33"/>
                <a:gd name="T59" fmla="*/ 19 h 46"/>
                <a:gd name="T60" fmla="*/ 26 w 33"/>
                <a:gd name="T61" fmla="*/ 19 h 46"/>
                <a:gd name="T62" fmla="*/ 26 w 33"/>
                <a:gd name="T63" fmla="*/ 1 h 46"/>
                <a:gd name="T64" fmla="*/ 27 w 33"/>
                <a:gd name="T65" fmla="*/ 1 h 46"/>
                <a:gd name="T66" fmla="*/ 27 w 33"/>
                <a:gd name="T67" fmla="*/ 0 h 46"/>
                <a:gd name="T68" fmla="*/ 28 w 33"/>
                <a:gd name="T69" fmla="*/ 0 h 46"/>
                <a:gd name="T70" fmla="*/ 30 w 33"/>
                <a:gd name="T71" fmla="*/ 0 h 46"/>
                <a:gd name="T72" fmla="*/ 31 w 33"/>
                <a:gd name="T73" fmla="*/ 0 h 46"/>
                <a:gd name="T74" fmla="*/ 32 w 33"/>
                <a:gd name="T75" fmla="*/ 0 h 46"/>
                <a:gd name="T76" fmla="*/ 32 w 33"/>
                <a:gd name="T77" fmla="*/ 1 h 46"/>
                <a:gd name="T78" fmla="*/ 33 w 33"/>
                <a:gd name="T79" fmla="*/ 1 h 46"/>
                <a:gd name="T80" fmla="*/ 33 w 33"/>
                <a:gd name="T81"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6">
                  <a:moveTo>
                    <a:pt x="33" y="45"/>
                  </a:moveTo>
                  <a:cubicBezTo>
                    <a:pt x="33" y="45"/>
                    <a:pt x="32" y="45"/>
                    <a:pt x="32" y="45"/>
                  </a:cubicBezTo>
                  <a:cubicBezTo>
                    <a:pt x="32" y="46"/>
                    <a:pt x="32" y="46"/>
                    <a:pt x="32" y="46"/>
                  </a:cubicBezTo>
                  <a:cubicBezTo>
                    <a:pt x="32" y="46"/>
                    <a:pt x="31" y="46"/>
                    <a:pt x="31" y="46"/>
                  </a:cubicBezTo>
                  <a:cubicBezTo>
                    <a:pt x="31" y="46"/>
                    <a:pt x="30" y="46"/>
                    <a:pt x="30" y="46"/>
                  </a:cubicBezTo>
                  <a:cubicBezTo>
                    <a:pt x="29" y="46"/>
                    <a:pt x="28" y="46"/>
                    <a:pt x="28" y="46"/>
                  </a:cubicBezTo>
                  <a:cubicBezTo>
                    <a:pt x="28" y="46"/>
                    <a:pt x="27" y="46"/>
                    <a:pt x="27" y="46"/>
                  </a:cubicBezTo>
                  <a:cubicBezTo>
                    <a:pt x="27" y="46"/>
                    <a:pt x="27" y="46"/>
                    <a:pt x="27" y="45"/>
                  </a:cubicBezTo>
                  <a:cubicBezTo>
                    <a:pt x="27" y="45"/>
                    <a:pt x="26" y="45"/>
                    <a:pt x="26" y="45"/>
                  </a:cubicBezTo>
                  <a:cubicBezTo>
                    <a:pt x="26" y="25"/>
                    <a:pt x="26" y="25"/>
                    <a:pt x="26" y="25"/>
                  </a:cubicBezTo>
                  <a:cubicBezTo>
                    <a:pt x="6" y="25"/>
                    <a:pt x="6" y="25"/>
                    <a:pt x="6" y="25"/>
                  </a:cubicBezTo>
                  <a:cubicBezTo>
                    <a:pt x="6" y="45"/>
                    <a:pt x="6" y="45"/>
                    <a:pt x="6" y="45"/>
                  </a:cubicBezTo>
                  <a:cubicBezTo>
                    <a:pt x="6" y="45"/>
                    <a:pt x="6" y="45"/>
                    <a:pt x="6" y="45"/>
                  </a:cubicBezTo>
                  <a:cubicBezTo>
                    <a:pt x="6" y="46"/>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6"/>
                    <a:pt x="0" y="45"/>
                  </a:cubicBezTo>
                  <a:cubicBezTo>
                    <a:pt x="0" y="45"/>
                    <a:pt x="0" y="45"/>
                    <a:pt x="0" y="45"/>
                  </a:cubicBezTo>
                  <a:cubicBezTo>
                    <a:pt x="0" y="1"/>
                    <a:pt x="0" y="1"/>
                    <a:pt x="0" y="1"/>
                  </a:cubicBezTo>
                  <a:cubicBezTo>
                    <a:pt x="0" y="1"/>
                    <a:pt x="0" y="1"/>
                    <a:pt x="0" y="1"/>
                  </a:cubicBezTo>
                  <a:cubicBezTo>
                    <a:pt x="0" y="1"/>
                    <a:pt x="0" y="1"/>
                    <a:pt x="0" y="0"/>
                  </a:cubicBezTo>
                  <a:cubicBezTo>
                    <a:pt x="1" y="0"/>
                    <a:pt x="1" y="0"/>
                    <a:pt x="1" y="0"/>
                  </a:cubicBezTo>
                  <a:cubicBezTo>
                    <a:pt x="2" y="0"/>
                    <a:pt x="2" y="0"/>
                    <a:pt x="3" y="0"/>
                  </a:cubicBezTo>
                  <a:cubicBezTo>
                    <a:pt x="3" y="0"/>
                    <a:pt x="4" y="0"/>
                    <a:pt x="4" y="0"/>
                  </a:cubicBezTo>
                  <a:cubicBezTo>
                    <a:pt x="5" y="0"/>
                    <a:pt x="5" y="0"/>
                    <a:pt x="5" y="0"/>
                  </a:cubicBezTo>
                  <a:cubicBezTo>
                    <a:pt x="5" y="1"/>
                    <a:pt x="6" y="1"/>
                    <a:pt x="6" y="1"/>
                  </a:cubicBezTo>
                  <a:cubicBezTo>
                    <a:pt x="6" y="1"/>
                    <a:pt x="6" y="1"/>
                    <a:pt x="6" y="1"/>
                  </a:cubicBezTo>
                  <a:cubicBezTo>
                    <a:pt x="6" y="19"/>
                    <a:pt x="6" y="19"/>
                    <a:pt x="6" y="19"/>
                  </a:cubicBezTo>
                  <a:cubicBezTo>
                    <a:pt x="26" y="19"/>
                    <a:pt x="26" y="19"/>
                    <a:pt x="26" y="19"/>
                  </a:cubicBezTo>
                  <a:cubicBezTo>
                    <a:pt x="26" y="1"/>
                    <a:pt x="26" y="1"/>
                    <a:pt x="26" y="1"/>
                  </a:cubicBezTo>
                  <a:cubicBezTo>
                    <a:pt x="26" y="1"/>
                    <a:pt x="27" y="1"/>
                    <a:pt x="27" y="1"/>
                  </a:cubicBezTo>
                  <a:cubicBezTo>
                    <a:pt x="27" y="1"/>
                    <a:pt x="27" y="1"/>
                    <a:pt x="27" y="0"/>
                  </a:cubicBezTo>
                  <a:cubicBezTo>
                    <a:pt x="27" y="0"/>
                    <a:pt x="28" y="0"/>
                    <a:pt x="28" y="0"/>
                  </a:cubicBezTo>
                  <a:cubicBezTo>
                    <a:pt x="28" y="0"/>
                    <a:pt x="29" y="0"/>
                    <a:pt x="30" y="0"/>
                  </a:cubicBezTo>
                  <a:cubicBezTo>
                    <a:pt x="30" y="0"/>
                    <a:pt x="31" y="0"/>
                    <a:pt x="31" y="0"/>
                  </a:cubicBezTo>
                  <a:cubicBezTo>
                    <a:pt x="31" y="0"/>
                    <a:pt x="32" y="0"/>
                    <a:pt x="32" y="0"/>
                  </a:cubicBezTo>
                  <a:cubicBezTo>
                    <a:pt x="32" y="1"/>
                    <a:pt x="32" y="1"/>
                    <a:pt x="32" y="1"/>
                  </a:cubicBezTo>
                  <a:cubicBezTo>
                    <a:pt x="32" y="1"/>
                    <a:pt x="33" y="1"/>
                    <a:pt x="33" y="1"/>
                  </a:cubicBezTo>
                  <a:lnTo>
                    <a:pt x="33"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4" name="Freeform 848">
              <a:extLst>
                <a:ext uri="{FF2B5EF4-FFF2-40B4-BE49-F238E27FC236}">
                  <a16:creationId xmlns:a16="http://schemas.microsoft.com/office/drawing/2014/main" id="{11F3C65C-6A0F-4571-A6C3-0B6278BE6BA9}"/>
                </a:ext>
              </a:extLst>
            </p:cNvPr>
            <p:cNvSpPr>
              <a:spLocks/>
            </p:cNvSpPr>
            <p:nvPr userDrawn="1"/>
          </p:nvSpPr>
          <p:spPr bwMode="auto">
            <a:xfrm>
              <a:off x="5637" y="2617"/>
              <a:ext cx="19" cy="34"/>
            </a:xfrm>
            <a:custGeom>
              <a:avLst/>
              <a:gdLst>
                <a:gd name="T0" fmla="*/ 25 w 25"/>
                <a:gd name="T1" fmla="*/ 43 h 46"/>
                <a:gd name="T2" fmla="*/ 25 w 25"/>
                <a:gd name="T3" fmla="*/ 44 h 46"/>
                <a:gd name="T4" fmla="*/ 25 w 25"/>
                <a:gd name="T5" fmla="*/ 45 h 46"/>
                <a:gd name="T6" fmla="*/ 24 w 25"/>
                <a:gd name="T7" fmla="*/ 46 h 46"/>
                <a:gd name="T8" fmla="*/ 24 w 25"/>
                <a:gd name="T9" fmla="*/ 46 h 46"/>
                <a:gd name="T10" fmla="*/ 2 w 25"/>
                <a:gd name="T11" fmla="*/ 46 h 46"/>
                <a:gd name="T12" fmla="*/ 0 w 25"/>
                <a:gd name="T13" fmla="*/ 45 h 46"/>
                <a:gd name="T14" fmla="*/ 0 w 25"/>
                <a:gd name="T15" fmla="*/ 43 h 46"/>
                <a:gd name="T16" fmla="*/ 0 w 25"/>
                <a:gd name="T17" fmla="*/ 3 h 46"/>
                <a:gd name="T18" fmla="*/ 0 w 25"/>
                <a:gd name="T19" fmla="*/ 1 h 46"/>
                <a:gd name="T20" fmla="*/ 2 w 25"/>
                <a:gd name="T21" fmla="*/ 0 h 46"/>
                <a:gd name="T22" fmla="*/ 23 w 25"/>
                <a:gd name="T23" fmla="*/ 0 h 46"/>
                <a:gd name="T24" fmla="*/ 24 w 25"/>
                <a:gd name="T25" fmla="*/ 0 h 46"/>
                <a:gd name="T26" fmla="*/ 24 w 25"/>
                <a:gd name="T27" fmla="*/ 1 h 46"/>
                <a:gd name="T28" fmla="*/ 25 w 25"/>
                <a:gd name="T29" fmla="*/ 2 h 46"/>
                <a:gd name="T30" fmla="*/ 25 w 25"/>
                <a:gd name="T31" fmla="*/ 3 h 46"/>
                <a:gd name="T32" fmla="*/ 25 w 25"/>
                <a:gd name="T33" fmla="*/ 4 h 46"/>
                <a:gd name="T34" fmla="*/ 24 w 25"/>
                <a:gd name="T35" fmla="*/ 5 h 46"/>
                <a:gd name="T36" fmla="*/ 24 w 25"/>
                <a:gd name="T37" fmla="*/ 5 h 46"/>
                <a:gd name="T38" fmla="*/ 23 w 25"/>
                <a:gd name="T39" fmla="*/ 5 h 46"/>
                <a:gd name="T40" fmla="*/ 6 w 25"/>
                <a:gd name="T41" fmla="*/ 5 h 46"/>
                <a:gd name="T42" fmla="*/ 6 w 25"/>
                <a:gd name="T43" fmla="*/ 20 h 46"/>
                <a:gd name="T44" fmla="*/ 21 w 25"/>
                <a:gd name="T45" fmla="*/ 20 h 46"/>
                <a:gd name="T46" fmla="*/ 21 w 25"/>
                <a:gd name="T47" fmla="*/ 20 h 46"/>
                <a:gd name="T48" fmla="*/ 22 w 25"/>
                <a:gd name="T49" fmla="*/ 20 h 46"/>
                <a:gd name="T50" fmla="*/ 22 w 25"/>
                <a:gd name="T51" fmla="*/ 21 h 46"/>
                <a:gd name="T52" fmla="*/ 22 w 25"/>
                <a:gd name="T53" fmla="*/ 22 h 46"/>
                <a:gd name="T54" fmla="*/ 22 w 25"/>
                <a:gd name="T55" fmla="*/ 23 h 46"/>
                <a:gd name="T56" fmla="*/ 22 w 25"/>
                <a:gd name="T57" fmla="*/ 24 h 46"/>
                <a:gd name="T58" fmla="*/ 21 w 25"/>
                <a:gd name="T59" fmla="*/ 24 h 46"/>
                <a:gd name="T60" fmla="*/ 21 w 25"/>
                <a:gd name="T61" fmla="*/ 25 h 46"/>
                <a:gd name="T62" fmla="*/ 6 w 25"/>
                <a:gd name="T63" fmla="*/ 25 h 46"/>
                <a:gd name="T64" fmla="*/ 6 w 25"/>
                <a:gd name="T65" fmla="*/ 41 h 46"/>
                <a:gd name="T66" fmla="*/ 24 w 25"/>
                <a:gd name="T67" fmla="*/ 41 h 46"/>
                <a:gd name="T68" fmla="*/ 24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4"/>
                    <a:pt x="25" y="44"/>
                    <a:pt x="25" y="44"/>
                  </a:cubicBezTo>
                  <a:cubicBezTo>
                    <a:pt x="25" y="45"/>
                    <a:pt x="25" y="45"/>
                    <a:pt x="25" y="45"/>
                  </a:cubicBezTo>
                  <a:cubicBezTo>
                    <a:pt x="24" y="45"/>
                    <a:pt x="24" y="46"/>
                    <a:pt x="24" y="46"/>
                  </a:cubicBezTo>
                  <a:cubicBezTo>
                    <a:pt x="24" y="46"/>
                    <a:pt x="24" y="46"/>
                    <a:pt x="24" y="46"/>
                  </a:cubicBezTo>
                  <a:cubicBezTo>
                    <a:pt x="2" y="46"/>
                    <a:pt x="2" y="46"/>
                    <a:pt x="2" y="46"/>
                  </a:cubicBezTo>
                  <a:cubicBezTo>
                    <a:pt x="1" y="46"/>
                    <a:pt x="1" y="46"/>
                    <a:pt x="0" y="45"/>
                  </a:cubicBezTo>
                  <a:cubicBezTo>
                    <a:pt x="0" y="45"/>
                    <a:pt x="0" y="44"/>
                    <a:pt x="0" y="43"/>
                  </a:cubicBezTo>
                  <a:cubicBezTo>
                    <a:pt x="0" y="3"/>
                    <a:pt x="0" y="3"/>
                    <a:pt x="0" y="3"/>
                  </a:cubicBezTo>
                  <a:cubicBezTo>
                    <a:pt x="0" y="2"/>
                    <a:pt x="0" y="1"/>
                    <a:pt x="0" y="1"/>
                  </a:cubicBezTo>
                  <a:cubicBezTo>
                    <a:pt x="1" y="1"/>
                    <a:pt x="1" y="0"/>
                    <a:pt x="2" y="0"/>
                  </a:cubicBezTo>
                  <a:cubicBezTo>
                    <a:pt x="23" y="0"/>
                    <a:pt x="23" y="0"/>
                    <a:pt x="23" y="0"/>
                  </a:cubicBezTo>
                  <a:cubicBezTo>
                    <a:pt x="24" y="0"/>
                    <a:pt x="24" y="0"/>
                    <a:pt x="24" y="0"/>
                  </a:cubicBezTo>
                  <a:cubicBezTo>
                    <a:pt x="24" y="1"/>
                    <a:pt x="24" y="1"/>
                    <a:pt x="24" y="1"/>
                  </a:cubicBezTo>
                  <a:cubicBezTo>
                    <a:pt x="24" y="1"/>
                    <a:pt x="24" y="1"/>
                    <a:pt x="25" y="2"/>
                  </a:cubicBezTo>
                  <a:cubicBezTo>
                    <a:pt x="25" y="2"/>
                    <a:pt x="25" y="2"/>
                    <a:pt x="25" y="3"/>
                  </a:cubicBezTo>
                  <a:cubicBezTo>
                    <a:pt x="25" y="3"/>
                    <a:pt x="25" y="4"/>
                    <a:pt x="25" y="4"/>
                  </a:cubicBezTo>
                  <a:cubicBezTo>
                    <a:pt x="24" y="4"/>
                    <a:pt x="24" y="5"/>
                    <a:pt x="24" y="5"/>
                  </a:cubicBezTo>
                  <a:cubicBezTo>
                    <a:pt x="24" y="5"/>
                    <a:pt x="24" y="5"/>
                    <a:pt x="24" y="5"/>
                  </a:cubicBezTo>
                  <a:cubicBezTo>
                    <a:pt x="24" y="5"/>
                    <a:pt x="24" y="5"/>
                    <a:pt x="23" y="5"/>
                  </a:cubicBezTo>
                  <a:cubicBezTo>
                    <a:pt x="6" y="5"/>
                    <a:pt x="6" y="5"/>
                    <a:pt x="6" y="5"/>
                  </a:cubicBezTo>
                  <a:cubicBezTo>
                    <a:pt x="6" y="20"/>
                    <a:pt x="6" y="20"/>
                    <a:pt x="6" y="20"/>
                  </a:cubicBezTo>
                  <a:cubicBezTo>
                    <a:pt x="21" y="20"/>
                    <a:pt x="21" y="20"/>
                    <a:pt x="21" y="20"/>
                  </a:cubicBezTo>
                  <a:cubicBezTo>
                    <a:pt x="21" y="20"/>
                    <a:pt x="21" y="20"/>
                    <a:pt x="21" y="20"/>
                  </a:cubicBezTo>
                  <a:cubicBezTo>
                    <a:pt x="22" y="20"/>
                    <a:pt x="22" y="20"/>
                    <a:pt x="22" y="20"/>
                  </a:cubicBezTo>
                  <a:cubicBezTo>
                    <a:pt x="22" y="20"/>
                    <a:pt x="22" y="21"/>
                    <a:pt x="22" y="21"/>
                  </a:cubicBezTo>
                  <a:cubicBezTo>
                    <a:pt x="22" y="21"/>
                    <a:pt x="22" y="22"/>
                    <a:pt x="22" y="22"/>
                  </a:cubicBezTo>
                  <a:cubicBezTo>
                    <a:pt x="22" y="23"/>
                    <a:pt x="22" y="23"/>
                    <a:pt x="22" y="23"/>
                  </a:cubicBezTo>
                  <a:cubicBezTo>
                    <a:pt x="22" y="24"/>
                    <a:pt x="22" y="24"/>
                    <a:pt x="22" y="24"/>
                  </a:cubicBezTo>
                  <a:cubicBezTo>
                    <a:pt x="22" y="24"/>
                    <a:pt x="22" y="24"/>
                    <a:pt x="21" y="24"/>
                  </a:cubicBezTo>
                  <a:cubicBezTo>
                    <a:pt x="21" y="24"/>
                    <a:pt x="21" y="25"/>
                    <a:pt x="21" y="25"/>
                  </a:cubicBezTo>
                  <a:cubicBezTo>
                    <a:pt x="6" y="25"/>
                    <a:pt x="6" y="25"/>
                    <a:pt x="6" y="25"/>
                  </a:cubicBezTo>
                  <a:cubicBezTo>
                    <a:pt x="6" y="41"/>
                    <a:pt x="6" y="41"/>
                    <a:pt x="6" y="41"/>
                  </a:cubicBezTo>
                  <a:cubicBezTo>
                    <a:pt x="24" y="41"/>
                    <a:pt x="24" y="41"/>
                    <a:pt x="24" y="41"/>
                  </a:cubicBezTo>
                  <a:cubicBezTo>
                    <a:pt x="24" y="41"/>
                    <a:pt x="24" y="41"/>
                    <a:pt x="24" y="41"/>
                  </a:cubicBezTo>
                  <a:cubicBezTo>
                    <a:pt x="24" y="41"/>
                    <a:pt x="24" y="41"/>
                    <a:pt x="25" y="41"/>
                  </a:cubicBezTo>
                  <a:cubicBezTo>
                    <a:pt x="25" y="42"/>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5" name="Freeform 849">
              <a:extLst>
                <a:ext uri="{FF2B5EF4-FFF2-40B4-BE49-F238E27FC236}">
                  <a16:creationId xmlns:a16="http://schemas.microsoft.com/office/drawing/2014/main" id="{BEE51E55-9082-45F6-8CCD-674D75215B6F}"/>
                </a:ext>
              </a:extLst>
            </p:cNvPr>
            <p:cNvSpPr>
              <a:spLocks/>
            </p:cNvSpPr>
            <p:nvPr userDrawn="1"/>
          </p:nvSpPr>
          <p:spPr bwMode="auto">
            <a:xfrm>
              <a:off x="5660" y="2617"/>
              <a:ext cx="25" cy="34"/>
            </a:xfrm>
            <a:custGeom>
              <a:avLst/>
              <a:gdLst>
                <a:gd name="T0" fmla="*/ 33 w 33"/>
                <a:gd name="T1" fmla="*/ 39 h 46"/>
                <a:gd name="T2" fmla="*/ 33 w 33"/>
                <a:gd name="T3" fmla="*/ 40 h 46"/>
                <a:gd name="T4" fmla="*/ 33 w 33"/>
                <a:gd name="T5" fmla="*/ 41 h 46"/>
                <a:gd name="T6" fmla="*/ 33 w 33"/>
                <a:gd name="T7" fmla="*/ 42 h 46"/>
                <a:gd name="T8" fmla="*/ 32 w 33"/>
                <a:gd name="T9" fmla="*/ 42 h 46"/>
                <a:gd name="T10" fmla="*/ 31 w 33"/>
                <a:gd name="T11" fmla="*/ 43 h 46"/>
                <a:gd name="T12" fmla="*/ 28 w 33"/>
                <a:gd name="T13" fmla="*/ 45 h 46"/>
                <a:gd name="T14" fmla="*/ 24 w 33"/>
                <a:gd name="T15" fmla="*/ 46 h 46"/>
                <a:gd name="T16" fmla="*/ 20 w 33"/>
                <a:gd name="T17" fmla="*/ 46 h 46"/>
                <a:gd name="T18" fmla="*/ 12 w 33"/>
                <a:gd name="T19" fmla="*/ 45 h 46"/>
                <a:gd name="T20" fmla="*/ 5 w 33"/>
                <a:gd name="T21" fmla="*/ 41 h 46"/>
                <a:gd name="T22" fmla="*/ 2 w 33"/>
                <a:gd name="T23" fmla="*/ 33 h 46"/>
                <a:gd name="T24" fmla="*/ 0 w 33"/>
                <a:gd name="T25" fmla="*/ 24 h 46"/>
                <a:gd name="T26" fmla="*/ 2 w 33"/>
                <a:gd name="T27" fmla="*/ 14 h 46"/>
                <a:gd name="T28" fmla="*/ 6 w 33"/>
                <a:gd name="T29" fmla="*/ 6 h 46"/>
                <a:gd name="T30" fmla="*/ 12 w 33"/>
                <a:gd name="T31" fmla="*/ 1 h 46"/>
                <a:gd name="T32" fmla="*/ 20 w 33"/>
                <a:gd name="T33" fmla="*/ 0 h 46"/>
                <a:gd name="T34" fmla="*/ 24 w 33"/>
                <a:gd name="T35" fmla="*/ 0 h 46"/>
                <a:gd name="T36" fmla="*/ 28 w 33"/>
                <a:gd name="T37" fmla="*/ 1 h 46"/>
                <a:gd name="T38" fmla="*/ 30 w 33"/>
                <a:gd name="T39" fmla="*/ 2 h 46"/>
                <a:gd name="T40" fmla="*/ 32 w 33"/>
                <a:gd name="T41" fmla="*/ 4 h 46"/>
                <a:gd name="T42" fmla="*/ 33 w 33"/>
                <a:gd name="T43" fmla="*/ 4 h 46"/>
                <a:gd name="T44" fmla="*/ 33 w 33"/>
                <a:gd name="T45" fmla="*/ 5 h 46"/>
                <a:gd name="T46" fmla="*/ 33 w 33"/>
                <a:gd name="T47" fmla="*/ 6 h 46"/>
                <a:gd name="T48" fmla="*/ 33 w 33"/>
                <a:gd name="T49" fmla="*/ 7 h 46"/>
                <a:gd name="T50" fmla="*/ 33 w 33"/>
                <a:gd name="T51" fmla="*/ 8 h 46"/>
                <a:gd name="T52" fmla="*/ 33 w 33"/>
                <a:gd name="T53" fmla="*/ 9 h 46"/>
                <a:gd name="T54" fmla="*/ 32 w 33"/>
                <a:gd name="T55" fmla="*/ 9 h 46"/>
                <a:gd name="T56" fmla="*/ 32 w 33"/>
                <a:gd name="T57" fmla="*/ 9 h 46"/>
                <a:gd name="T58" fmla="*/ 31 w 33"/>
                <a:gd name="T59" fmla="*/ 9 h 46"/>
                <a:gd name="T60" fmla="*/ 28 w 33"/>
                <a:gd name="T61" fmla="*/ 7 h 46"/>
                <a:gd name="T62" fmla="*/ 25 w 33"/>
                <a:gd name="T63" fmla="*/ 6 h 46"/>
                <a:gd name="T64" fmla="*/ 20 w 33"/>
                <a:gd name="T65" fmla="*/ 5 h 46"/>
                <a:gd name="T66" fmla="*/ 15 w 33"/>
                <a:gd name="T67" fmla="*/ 6 h 46"/>
                <a:gd name="T68" fmla="*/ 10 w 33"/>
                <a:gd name="T69" fmla="*/ 10 h 46"/>
                <a:gd name="T70" fmla="*/ 8 w 33"/>
                <a:gd name="T71" fmla="*/ 16 h 46"/>
                <a:gd name="T72" fmla="*/ 7 w 33"/>
                <a:gd name="T73" fmla="*/ 23 h 46"/>
                <a:gd name="T74" fmla="*/ 8 w 33"/>
                <a:gd name="T75" fmla="*/ 31 h 46"/>
                <a:gd name="T76" fmla="*/ 10 w 33"/>
                <a:gd name="T77" fmla="*/ 37 h 46"/>
                <a:gd name="T78" fmla="*/ 15 w 33"/>
                <a:gd name="T79" fmla="*/ 40 h 46"/>
                <a:gd name="T80" fmla="*/ 20 w 33"/>
                <a:gd name="T81" fmla="*/ 41 h 46"/>
                <a:gd name="T82" fmla="*/ 25 w 33"/>
                <a:gd name="T83" fmla="*/ 40 h 46"/>
                <a:gd name="T84" fmla="*/ 29 w 33"/>
                <a:gd name="T85" fmla="*/ 39 h 46"/>
                <a:gd name="T86" fmla="*/ 31 w 33"/>
                <a:gd name="T87" fmla="*/ 37 h 46"/>
                <a:gd name="T88" fmla="*/ 32 w 33"/>
                <a:gd name="T89" fmla="*/ 37 h 46"/>
                <a:gd name="T90" fmla="*/ 33 w 33"/>
                <a:gd name="T91" fmla="*/ 37 h 46"/>
                <a:gd name="T92" fmla="*/ 33 w 33"/>
                <a:gd name="T93" fmla="*/ 37 h 46"/>
                <a:gd name="T94" fmla="*/ 33 w 33"/>
                <a:gd name="T95" fmla="*/ 38 h 46"/>
                <a:gd name="T96" fmla="*/ 33 w 33"/>
                <a:gd name="T97"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6">
                  <a:moveTo>
                    <a:pt x="33" y="39"/>
                  </a:moveTo>
                  <a:cubicBezTo>
                    <a:pt x="33" y="40"/>
                    <a:pt x="33" y="40"/>
                    <a:pt x="33" y="40"/>
                  </a:cubicBezTo>
                  <a:cubicBezTo>
                    <a:pt x="33" y="41"/>
                    <a:pt x="33" y="41"/>
                    <a:pt x="33" y="41"/>
                  </a:cubicBezTo>
                  <a:cubicBezTo>
                    <a:pt x="33" y="41"/>
                    <a:pt x="33" y="42"/>
                    <a:pt x="33" y="42"/>
                  </a:cubicBezTo>
                  <a:cubicBezTo>
                    <a:pt x="33" y="42"/>
                    <a:pt x="33" y="42"/>
                    <a:pt x="32" y="42"/>
                  </a:cubicBezTo>
                  <a:cubicBezTo>
                    <a:pt x="32" y="43"/>
                    <a:pt x="32" y="43"/>
                    <a:pt x="31" y="43"/>
                  </a:cubicBezTo>
                  <a:cubicBezTo>
                    <a:pt x="30" y="44"/>
                    <a:pt x="29" y="44"/>
                    <a:pt x="28" y="45"/>
                  </a:cubicBezTo>
                  <a:cubicBezTo>
                    <a:pt x="27" y="45"/>
                    <a:pt x="26" y="46"/>
                    <a:pt x="24" y="46"/>
                  </a:cubicBezTo>
                  <a:cubicBezTo>
                    <a:pt x="23" y="46"/>
                    <a:pt x="21" y="46"/>
                    <a:pt x="20" y="46"/>
                  </a:cubicBezTo>
                  <a:cubicBezTo>
                    <a:pt x="17" y="46"/>
                    <a:pt x="14" y="46"/>
                    <a:pt x="12" y="45"/>
                  </a:cubicBezTo>
                  <a:cubicBezTo>
                    <a:pt x="9" y="44"/>
                    <a:pt x="7" y="42"/>
                    <a:pt x="5" y="41"/>
                  </a:cubicBezTo>
                  <a:cubicBezTo>
                    <a:pt x="4" y="39"/>
                    <a:pt x="3" y="36"/>
                    <a:pt x="2" y="33"/>
                  </a:cubicBezTo>
                  <a:cubicBezTo>
                    <a:pt x="1" y="31"/>
                    <a:pt x="0" y="27"/>
                    <a:pt x="0" y="24"/>
                  </a:cubicBezTo>
                  <a:cubicBezTo>
                    <a:pt x="0" y="20"/>
                    <a:pt x="1" y="17"/>
                    <a:pt x="2" y="14"/>
                  </a:cubicBezTo>
                  <a:cubicBezTo>
                    <a:pt x="3" y="11"/>
                    <a:pt x="4" y="8"/>
                    <a:pt x="6" y="6"/>
                  </a:cubicBezTo>
                  <a:cubicBezTo>
                    <a:pt x="8" y="4"/>
                    <a:pt x="10" y="2"/>
                    <a:pt x="12" y="1"/>
                  </a:cubicBezTo>
                  <a:cubicBezTo>
                    <a:pt x="15" y="0"/>
                    <a:pt x="17" y="0"/>
                    <a:pt x="20" y="0"/>
                  </a:cubicBezTo>
                  <a:cubicBezTo>
                    <a:pt x="22" y="0"/>
                    <a:pt x="23" y="0"/>
                    <a:pt x="24" y="0"/>
                  </a:cubicBezTo>
                  <a:cubicBezTo>
                    <a:pt x="25" y="0"/>
                    <a:pt x="26" y="1"/>
                    <a:pt x="28" y="1"/>
                  </a:cubicBezTo>
                  <a:cubicBezTo>
                    <a:pt x="29" y="1"/>
                    <a:pt x="30" y="2"/>
                    <a:pt x="30" y="2"/>
                  </a:cubicBezTo>
                  <a:cubicBezTo>
                    <a:pt x="31" y="3"/>
                    <a:pt x="32" y="3"/>
                    <a:pt x="32" y="4"/>
                  </a:cubicBezTo>
                  <a:cubicBezTo>
                    <a:pt x="32" y="4"/>
                    <a:pt x="33" y="4"/>
                    <a:pt x="33" y="4"/>
                  </a:cubicBezTo>
                  <a:cubicBezTo>
                    <a:pt x="33" y="4"/>
                    <a:pt x="33" y="5"/>
                    <a:pt x="33" y="5"/>
                  </a:cubicBezTo>
                  <a:cubicBezTo>
                    <a:pt x="33" y="5"/>
                    <a:pt x="33" y="5"/>
                    <a:pt x="33" y="6"/>
                  </a:cubicBezTo>
                  <a:cubicBezTo>
                    <a:pt x="33" y="6"/>
                    <a:pt x="33" y="6"/>
                    <a:pt x="33" y="7"/>
                  </a:cubicBezTo>
                  <a:cubicBezTo>
                    <a:pt x="33" y="7"/>
                    <a:pt x="33" y="8"/>
                    <a:pt x="33" y="8"/>
                  </a:cubicBezTo>
                  <a:cubicBezTo>
                    <a:pt x="33" y="8"/>
                    <a:pt x="33" y="9"/>
                    <a:pt x="33" y="9"/>
                  </a:cubicBezTo>
                  <a:cubicBezTo>
                    <a:pt x="33" y="9"/>
                    <a:pt x="33" y="9"/>
                    <a:pt x="32" y="9"/>
                  </a:cubicBezTo>
                  <a:cubicBezTo>
                    <a:pt x="32" y="9"/>
                    <a:pt x="32" y="9"/>
                    <a:pt x="32" y="9"/>
                  </a:cubicBezTo>
                  <a:cubicBezTo>
                    <a:pt x="32" y="9"/>
                    <a:pt x="31" y="9"/>
                    <a:pt x="31" y="9"/>
                  </a:cubicBezTo>
                  <a:cubicBezTo>
                    <a:pt x="30" y="8"/>
                    <a:pt x="29" y="8"/>
                    <a:pt x="28" y="7"/>
                  </a:cubicBezTo>
                  <a:cubicBezTo>
                    <a:pt x="27" y="7"/>
                    <a:pt x="26" y="6"/>
                    <a:pt x="25" y="6"/>
                  </a:cubicBezTo>
                  <a:cubicBezTo>
                    <a:pt x="24" y="5"/>
                    <a:pt x="22" y="5"/>
                    <a:pt x="20" y="5"/>
                  </a:cubicBezTo>
                  <a:cubicBezTo>
                    <a:pt x="18" y="5"/>
                    <a:pt x="16" y="5"/>
                    <a:pt x="15" y="6"/>
                  </a:cubicBezTo>
                  <a:cubicBezTo>
                    <a:pt x="13" y="7"/>
                    <a:pt x="12" y="8"/>
                    <a:pt x="10" y="10"/>
                  </a:cubicBezTo>
                  <a:cubicBezTo>
                    <a:pt x="9" y="11"/>
                    <a:pt x="8" y="13"/>
                    <a:pt x="8" y="16"/>
                  </a:cubicBezTo>
                  <a:cubicBezTo>
                    <a:pt x="7" y="18"/>
                    <a:pt x="7" y="20"/>
                    <a:pt x="7" y="23"/>
                  </a:cubicBezTo>
                  <a:cubicBezTo>
                    <a:pt x="7" y="26"/>
                    <a:pt x="7" y="29"/>
                    <a:pt x="8" y="31"/>
                  </a:cubicBezTo>
                  <a:cubicBezTo>
                    <a:pt x="8" y="33"/>
                    <a:pt x="9" y="35"/>
                    <a:pt x="10" y="37"/>
                  </a:cubicBezTo>
                  <a:cubicBezTo>
                    <a:pt x="11" y="38"/>
                    <a:pt x="13" y="39"/>
                    <a:pt x="15" y="40"/>
                  </a:cubicBezTo>
                  <a:cubicBezTo>
                    <a:pt x="16" y="41"/>
                    <a:pt x="18" y="41"/>
                    <a:pt x="20" y="41"/>
                  </a:cubicBezTo>
                  <a:cubicBezTo>
                    <a:pt x="22" y="41"/>
                    <a:pt x="24" y="41"/>
                    <a:pt x="25" y="40"/>
                  </a:cubicBezTo>
                  <a:cubicBezTo>
                    <a:pt x="26" y="40"/>
                    <a:pt x="28" y="39"/>
                    <a:pt x="29" y="39"/>
                  </a:cubicBezTo>
                  <a:cubicBezTo>
                    <a:pt x="30" y="38"/>
                    <a:pt x="30" y="38"/>
                    <a:pt x="31" y="37"/>
                  </a:cubicBezTo>
                  <a:cubicBezTo>
                    <a:pt x="32" y="37"/>
                    <a:pt x="32" y="37"/>
                    <a:pt x="32" y="37"/>
                  </a:cubicBezTo>
                  <a:cubicBezTo>
                    <a:pt x="33" y="37"/>
                    <a:pt x="33" y="37"/>
                    <a:pt x="33" y="37"/>
                  </a:cubicBezTo>
                  <a:cubicBezTo>
                    <a:pt x="33" y="37"/>
                    <a:pt x="33" y="37"/>
                    <a:pt x="33" y="37"/>
                  </a:cubicBezTo>
                  <a:cubicBezTo>
                    <a:pt x="33" y="37"/>
                    <a:pt x="33" y="38"/>
                    <a:pt x="33" y="38"/>
                  </a:cubicBezTo>
                  <a:cubicBezTo>
                    <a:pt x="33" y="38"/>
                    <a:pt x="33" y="39"/>
                    <a:pt x="33" y="39"/>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 name="Freeform 850">
              <a:extLst>
                <a:ext uri="{FF2B5EF4-FFF2-40B4-BE49-F238E27FC236}">
                  <a16:creationId xmlns:a16="http://schemas.microsoft.com/office/drawing/2014/main" id="{B1113B0C-733D-46B1-A61B-F12E59A7BC0C}"/>
                </a:ext>
              </a:extLst>
            </p:cNvPr>
            <p:cNvSpPr>
              <a:spLocks/>
            </p:cNvSpPr>
            <p:nvPr userDrawn="1"/>
          </p:nvSpPr>
          <p:spPr bwMode="auto">
            <a:xfrm>
              <a:off x="5691" y="2617"/>
              <a:ext cx="25" cy="34"/>
            </a:xfrm>
            <a:custGeom>
              <a:avLst/>
              <a:gdLst>
                <a:gd name="T0" fmla="*/ 33 w 33"/>
                <a:gd name="T1" fmla="*/ 45 h 46"/>
                <a:gd name="T2" fmla="*/ 33 w 33"/>
                <a:gd name="T3" fmla="*/ 45 h 46"/>
                <a:gd name="T4" fmla="*/ 32 w 33"/>
                <a:gd name="T5" fmla="*/ 46 h 46"/>
                <a:gd name="T6" fmla="*/ 32 w 33"/>
                <a:gd name="T7" fmla="*/ 46 h 46"/>
                <a:gd name="T8" fmla="*/ 30 w 33"/>
                <a:gd name="T9" fmla="*/ 46 h 46"/>
                <a:gd name="T10" fmla="*/ 29 w 33"/>
                <a:gd name="T11" fmla="*/ 46 h 46"/>
                <a:gd name="T12" fmla="*/ 28 w 33"/>
                <a:gd name="T13" fmla="*/ 46 h 46"/>
                <a:gd name="T14" fmla="*/ 27 w 33"/>
                <a:gd name="T15" fmla="*/ 45 h 46"/>
                <a:gd name="T16" fmla="*/ 27 w 33"/>
                <a:gd name="T17" fmla="*/ 45 h 46"/>
                <a:gd name="T18" fmla="*/ 27 w 33"/>
                <a:gd name="T19" fmla="*/ 25 h 46"/>
                <a:gd name="T20" fmla="*/ 6 w 33"/>
                <a:gd name="T21" fmla="*/ 25 h 46"/>
                <a:gd name="T22" fmla="*/ 6 w 33"/>
                <a:gd name="T23" fmla="*/ 45 h 46"/>
                <a:gd name="T24" fmla="*/ 6 w 33"/>
                <a:gd name="T25" fmla="*/ 45 h 46"/>
                <a:gd name="T26" fmla="*/ 6 w 33"/>
                <a:gd name="T27" fmla="*/ 46 h 46"/>
                <a:gd name="T28" fmla="*/ 5 w 33"/>
                <a:gd name="T29" fmla="*/ 46 h 46"/>
                <a:gd name="T30" fmla="*/ 3 w 33"/>
                <a:gd name="T31" fmla="*/ 46 h 46"/>
                <a:gd name="T32" fmla="*/ 2 w 33"/>
                <a:gd name="T33" fmla="*/ 46 h 46"/>
                <a:gd name="T34" fmla="*/ 1 w 33"/>
                <a:gd name="T35" fmla="*/ 46 h 46"/>
                <a:gd name="T36" fmla="*/ 0 w 33"/>
                <a:gd name="T37" fmla="*/ 45 h 46"/>
                <a:gd name="T38" fmla="*/ 0 w 33"/>
                <a:gd name="T39" fmla="*/ 45 h 46"/>
                <a:gd name="T40" fmla="*/ 0 w 33"/>
                <a:gd name="T41" fmla="*/ 1 h 46"/>
                <a:gd name="T42" fmla="*/ 0 w 33"/>
                <a:gd name="T43" fmla="*/ 1 h 46"/>
                <a:gd name="T44" fmla="*/ 1 w 33"/>
                <a:gd name="T45" fmla="*/ 0 h 46"/>
                <a:gd name="T46" fmla="*/ 2 w 33"/>
                <a:gd name="T47" fmla="*/ 0 h 46"/>
                <a:gd name="T48" fmla="*/ 3 w 33"/>
                <a:gd name="T49" fmla="*/ 0 h 46"/>
                <a:gd name="T50" fmla="*/ 5 w 33"/>
                <a:gd name="T51" fmla="*/ 0 h 46"/>
                <a:gd name="T52" fmla="*/ 6 w 33"/>
                <a:gd name="T53" fmla="*/ 0 h 46"/>
                <a:gd name="T54" fmla="*/ 6 w 33"/>
                <a:gd name="T55" fmla="*/ 1 h 46"/>
                <a:gd name="T56" fmla="*/ 6 w 33"/>
                <a:gd name="T57" fmla="*/ 1 h 46"/>
                <a:gd name="T58" fmla="*/ 6 w 33"/>
                <a:gd name="T59" fmla="*/ 19 h 46"/>
                <a:gd name="T60" fmla="*/ 27 w 33"/>
                <a:gd name="T61" fmla="*/ 19 h 46"/>
                <a:gd name="T62" fmla="*/ 27 w 33"/>
                <a:gd name="T63" fmla="*/ 1 h 46"/>
                <a:gd name="T64" fmla="*/ 27 w 33"/>
                <a:gd name="T65" fmla="*/ 1 h 46"/>
                <a:gd name="T66" fmla="*/ 28 w 33"/>
                <a:gd name="T67" fmla="*/ 0 h 46"/>
                <a:gd name="T68" fmla="*/ 29 w 33"/>
                <a:gd name="T69" fmla="*/ 0 h 46"/>
                <a:gd name="T70" fmla="*/ 30 w 33"/>
                <a:gd name="T71" fmla="*/ 0 h 46"/>
                <a:gd name="T72" fmla="*/ 32 w 33"/>
                <a:gd name="T73" fmla="*/ 0 h 46"/>
                <a:gd name="T74" fmla="*/ 32 w 33"/>
                <a:gd name="T75" fmla="*/ 0 h 46"/>
                <a:gd name="T76" fmla="*/ 33 w 33"/>
                <a:gd name="T77" fmla="*/ 1 h 46"/>
                <a:gd name="T78" fmla="*/ 33 w 33"/>
                <a:gd name="T79" fmla="*/ 1 h 46"/>
                <a:gd name="T80" fmla="*/ 33 w 33"/>
                <a:gd name="T81"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6">
                  <a:moveTo>
                    <a:pt x="33" y="45"/>
                  </a:moveTo>
                  <a:cubicBezTo>
                    <a:pt x="33" y="45"/>
                    <a:pt x="33" y="45"/>
                    <a:pt x="33" y="45"/>
                  </a:cubicBezTo>
                  <a:cubicBezTo>
                    <a:pt x="33" y="46"/>
                    <a:pt x="33" y="46"/>
                    <a:pt x="32" y="46"/>
                  </a:cubicBezTo>
                  <a:cubicBezTo>
                    <a:pt x="32" y="46"/>
                    <a:pt x="32" y="46"/>
                    <a:pt x="32" y="46"/>
                  </a:cubicBezTo>
                  <a:cubicBezTo>
                    <a:pt x="31" y="46"/>
                    <a:pt x="31" y="46"/>
                    <a:pt x="30" y="46"/>
                  </a:cubicBezTo>
                  <a:cubicBezTo>
                    <a:pt x="29" y="46"/>
                    <a:pt x="29" y="46"/>
                    <a:pt x="29" y="46"/>
                  </a:cubicBezTo>
                  <a:cubicBezTo>
                    <a:pt x="28" y="46"/>
                    <a:pt x="28" y="46"/>
                    <a:pt x="28" y="46"/>
                  </a:cubicBezTo>
                  <a:cubicBezTo>
                    <a:pt x="27" y="46"/>
                    <a:pt x="27" y="46"/>
                    <a:pt x="27" y="45"/>
                  </a:cubicBezTo>
                  <a:cubicBezTo>
                    <a:pt x="27" y="45"/>
                    <a:pt x="27" y="45"/>
                    <a:pt x="27" y="45"/>
                  </a:cubicBezTo>
                  <a:cubicBezTo>
                    <a:pt x="27" y="25"/>
                    <a:pt x="27" y="25"/>
                    <a:pt x="27" y="25"/>
                  </a:cubicBezTo>
                  <a:cubicBezTo>
                    <a:pt x="6" y="25"/>
                    <a:pt x="6" y="25"/>
                    <a:pt x="6" y="25"/>
                  </a:cubicBezTo>
                  <a:cubicBezTo>
                    <a:pt x="6" y="45"/>
                    <a:pt x="6" y="45"/>
                    <a:pt x="6" y="45"/>
                  </a:cubicBezTo>
                  <a:cubicBezTo>
                    <a:pt x="6" y="45"/>
                    <a:pt x="6" y="45"/>
                    <a:pt x="6" y="45"/>
                  </a:cubicBezTo>
                  <a:cubicBezTo>
                    <a:pt x="6" y="46"/>
                    <a:pt x="6" y="46"/>
                    <a:pt x="6" y="46"/>
                  </a:cubicBezTo>
                  <a:cubicBezTo>
                    <a:pt x="5" y="46"/>
                    <a:pt x="5" y="46"/>
                    <a:pt x="5" y="46"/>
                  </a:cubicBezTo>
                  <a:cubicBezTo>
                    <a:pt x="4" y="46"/>
                    <a:pt x="4" y="46"/>
                    <a:pt x="3" y="46"/>
                  </a:cubicBezTo>
                  <a:cubicBezTo>
                    <a:pt x="3" y="46"/>
                    <a:pt x="2" y="46"/>
                    <a:pt x="2" y="46"/>
                  </a:cubicBezTo>
                  <a:cubicBezTo>
                    <a:pt x="1" y="46"/>
                    <a:pt x="1" y="46"/>
                    <a:pt x="1" y="46"/>
                  </a:cubicBezTo>
                  <a:cubicBezTo>
                    <a:pt x="1" y="46"/>
                    <a:pt x="1" y="46"/>
                    <a:pt x="0" y="45"/>
                  </a:cubicBezTo>
                  <a:cubicBezTo>
                    <a:pt x="0" y="45"/>
                    <a:pt x="0" y="45"/>
                    <a:pt x="0" y="45"/>
                  </a:cubicBezTo>
                  <a:cubicBezTo>
                    <a:pt x="0" y="1"/>
                    <a:pt x="0" y="1"/>
                    <a:pt x="0" y="1"/>
                  </a:cubicBezTo>
                  <a:cubicBezTo>
                    <a:pt x="0" y="1"/>
                    <a:pt x="0" y="1"/>
                    <a:pt x="0" y="1"/>
                  </a:cubicBezTo>
                  <a:cubicBezTo>
                    <a:pt x="1" y="1"/>
                    <a:pt x="1" y="1"/>
                    <a:pt x="1" y="0"/>
                  </a:cubicBezTo>
                  <a:cubicBezTo>
                    <a:pt x="1" y="0"/>
                    <a:pt x="1" y="0"/>
                    <a:pt x="2" y="0"/>
                  </a:cubicBezTo>
                  <a:cubicBezTo>
                    <a:pt x="2" y="0"/>
                    <a:pt x="3" y="0"/>
                    <a:pt x="3" y="0"/>
                  </a:cubicBezTo>
                  <a:cubicBezTo>
                    <a:pt x="4" y="0"/>
                    <a:pt x="4" y="0"/>
                    <a:pt x="5" y="0"/>
                  </a:cubicBezTo>
                  <a:cubicBezTo>
                    <a:pt x="5" y="0"/>
                    <a:pt x="5" y="0"/>
                    <a:pt x="6" y="0"/>
                  </a:cubicBezTo>
                  <a:cubicBezTo>
                    <a:pt x="6" y="1"/>
                    <a:pt x="6" y="1"/>
                    <a:pt x="6" y="1"/>
                  </a:cubicBezTo>
                  <a:cubicBezTo>
                    <a:pt x="6" y="1"/>
                    <a:pt x="6" y="1"/>
                    <a:pt x="6" y="1"/>
                  </a:cubicBezTo>
                  <a:cubicBezTo>
                    <a:pt x="6" y="19"/>
                    <a:pt x="6" y="19"/>
                    <a:pt x="6" y="19"/>
                  </a:cubicBezTo>
                  <a:cubicBezTo>
                    <a:pt x="27" y="19"/>
                    <a:pt x="27" y="19"/>
                    <a:pt x="27" y="19"/>
                  </a:cubicBezTo>
                  <a:cubicBezTo>
                    <a:pt x="27" y="1"/>
                    <a:pt x="27" y="1"/>
                    <a:pt x="27" y="1"/>
                  </a:cubicBezTo>
                  <a:cubicBezTo>
                    <a:pt x="27" y="1"/>
                    <a:pt x="27" y="1"/>
                    <a:pt x="27" y="1"/>
                  </a:cubicBezTo>
                  <a:cubicBezTo>
                    <a:pt x="27" y="1"/>
                    <a:pt x="27" y="1"/>
                    <a:pt x="28" y="0"/>
                  </a:cubicBezTo>
                  <a:cubicBezTo>
                    <a:pt x="28" y="0"/>
                    <a:pt x="28" y="0"/>
                    <a:pt x="29" y="0"/>
                  </a:cubicBezTo>
                  <a:cubicBezTo>
                    <a:pt x="29" y="0"/>
                    <a:pt x="29" y="0"/>
                    <a:pt x="30" y="0"/>
                  </a:cubicBezTo>
                  <a:cubicBezTo>
                    <a:pt x="31" y="0"/>
                    <a:pt x="31" y="0"/>
                    <a:pt x="32" y="0"/>
                  </a:cubicBezTo>
                  <a:cubicBezTo>
                    <a:pt x="32" y="0"/>
                    <a:pt x="32" y="0"/>
                    <a:pt x="32" y="0"/>
                  </a:cubicBezTo>
                  <a:cubicBezTo>
                    <a:pt x="33" y="1"/>
                    <a:pt x="33" y="1"/>
                    <a:pt x="33" y="1"/>
                  </a:cubicBezTo>
                  <a:cubicBezTo>
                    <a:pt x="33" y="1"/>
                    <a:pt x="33" y="1"/>
                    <a:pt x="33" y="1"/>
                  </a:cubicBezTo>
                  <a:lnTo>
                    <a:pt x="33"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 name="Freeform 851">
              <a:extLst>
                <a:ext uri="{FF2B5EF4-FFF2-40B4-BE49-F238E27FC236}">
                  <a16:creationId xmlns:a16="http://schemas.microsoft.com/office/drawing/2014/main" id="{5E350833-7403-4EEB-865B-1C998E23D493}"/>
                </a:ext>
              </a:extLst>
            </p:cNvPr>
            <p:cNvSpPr>
              <a:spLocks noEditPoints="1"/>
            </p:cNvSpPr>
            <p:nvPr userDrawn="1"/>
          </p:nvSpPr>
          <p:spPr bwMode="auto">
            <a:xfrm>
              <a:off x="5737" y="2617"/>
              <a:ext cx="23" cy="34"/>
            </a:xfrm>
            <a:custGeom>
              <a:avLst/>
              <a:gdLst>
                <a:gd name="T0" fmla="*/ 31 w 31"/>
                <a:gd name="T1" fmla="*/ 45 h 46"/>
                <a:gd name="T2" fmla="*/ 31 w 31"/>
                <a:gd name="T3" fmla="*/ 45 h 46"/>
                <a:gd name="T4" fmla="*/ 30 w 31"/>
                <a:gd name="T5" fmla="*/ 46 h 46"/>
                <a:gd name="T6" fmla="*/ 29 w 31"/>
                <a:gd name="T7" fmla="*/ 46 h 46"/>
                <a:gd name="T8" fmla="*/ 28 w 31"/>
                <a:gd name="T9" fmla="*/ 46 h 46"/>
                <a:gd name="T10" fmla="*/ 26 w 31"/>
                <a:gd name="T11" fmla="*/ 46 h 46"/>
                <a:gd name="T12" fmla="*/ 25 w 31"/>
                <a:gd name="T13" fmla="*/ 46 h 46"/>
                <a:gd name="T14" fmla="*/ 25 w 31"/>
                <a:gd name="T15" fmla="*/ 45 h 46"/>
                <a:gd name="T16" fmla="*/ 24 w 31"/>
                <a:gd name="T17" fmla="*/ 45 h 46"/>
                <a:gd name="T18" fmla="*/ 20 w 31"/>
                <a:gd name="T19" fmla="*/ 34 h 46"/>
                <a:gd name="T20" fmla="*/ 19 w 31"/>
                <a:gd name="T21" fmla="*/ 31 h 46"/>
                <a:gd name="T22" fmla="*/ 17 w 31"/>
                <a:gd name="T23" fmla="*/ 28 h 46"/>
                <a:gd name="T24" fmla="*/ 14 w 31"/>
                <a:gd name="T25" fmla="*/ 26 h 46"/>
                <a:gd name="T26" fmla="*/ 11 w 31"/>
                <a:gd name="T27" fmla="*/ 26 h 46"/>
                <a:gd name="T28" fmla="*/ 6 w 31"/>
                <a:gd name="T29" fmla="*/ 26 h 46"/>
                <a:gd name="T30" fmla="*/ 6 w 31"/>
                <a:gd name="T31" fmla="*/ 45 h 46"/>
                <a:gd name="T32" fmla="*/ 6 w 31"/>
                <a:gd name="T33" fmla="*/ 45 h 46"/>
                <a:gd name="T34" fmla="*/ 6 w 31"/>
                <a:gd name="T35" fmla="*/ 46 h 46"/>
                <a:gd name="T36" fmla="*/ 5 w 31"/>
                <a:gd name="T37" fmla="*/ 46 h 46"/>
                <a:gd name="T38" fmla="*/ 3 w 31"/>
                <a:gd name="T39" fmla="*/ 46 h 46"/>
                <a:gd name="T40" fmla="*/ 2 w 31"/>
                <a:gd name="T41" fmla="*/ 46 h 46"/>
                <a:gd name="T42" fmla="*/ 1 w 31"/>
                <a:gd name="T43" fmla="*/ 46 h 46"/>
                <a:gd name="T44" fmla="*/ 1 w 31"/>
                <a:gd name="T45" fmla="*/ 45 h 46"/>
                <a:gd name="T46" fmla="*/ 0 w 31"/>
                <a:gd name="T47" fmla="*/ 45 h 46"/>
                <a:gd name="T48" fmla="*/ 0 w 31"/>
                <a:gd name="T49" fmla="*/ 3 h 46"/>
                <a:gd name="T50" fmla="*/ 1 w 31"/>
                <a:gd name="T51" fmla="*/ 1 h 46"/>
                <a:gd name="T52" fmla="*/ 3 w 31"/>
                <a:gd name="T53" fmla="*/ 0 h 46"/>
                <a:gd name="T54" fmla="*/ 12 w 31"/>
                <a:gd name="T55" fmla="*/ 0 h 46"/>
                <a:gd name="T56" fmla="*/ 15 w 31"/>
                <a:gd name="T57" fmla="*/ 0 h 46"/>
                <a:gd name="T58" fmla="*/ 17 w 31"/>
                <a:gd name="T59" fmla="*/ 1 h 46"/>
                <a:gd name="T60" fmla="*/ 22 w 31"/>
                <a:gd name="T61" fmla="*/ 2 h 46"/>
                <a:gd name="T62" fmla="*/ 25 w 31"/>
                <a:gd name="T63" fmla="*/ 5 h 46"/>
                <a:gd name="T64" fmla="*/ 27 w 31"/>
                <a:gd name="T65" fmla="*/ 8 h 46"/>
                <a:gd name="T66" fmla="*/ 28 w 31"/>
                <a:gd name="T67" fmla="*/ 12 h 46"/>
                <a:gd name="T68" fmla="*/ 27 w 31"/>
                <a:gd name="T69" fmla="*/ 16 h 46"/>
                <a:gd name="T70" fmla="*/ 26 w 31"/>
                <a:gd name="T71" fmla="*/ 20 h 46"/>
                <a:gd name="T72" fmla="*/ 23 w 31"/>
                <a:gd name="T73" fmla="*/ 22 h 46"/>
                <a:gd name="T74" fmla="*/ 19 w 31"/>
                <a:gd name="T75" fmla="*/ 24 h 46"/>
                <a:gd name="T76" fmla="*/ 21 w 31"/>
                <a:gd name="T77" fmla="*/ 25 h 46"/>
                <a:gd name="T78" fmla="*/ 23 w 31"/>
                <a:gd name="T79" fmla="*/ 27 h 46"/>
                <a:gd name="T80" fmla="*/ 25 w 31"/>
                <a:gd name="T81" fmla="*/ 29 h 46"/>
                <a:gd name="T82" fmla="*/ 26 w 31"/>
                <a:gd name="T83" fmla="*/ 32 h 46"/>
                <a:gd name="T84" fmla="*/ 30 w 31"/>
                <a:gd name="T85" fmla="*/ 42 h 46"/>
                <a:gd name="T86" fmla="*/ 31 w 31"/>
                <a:gd name="T87" fmla="*/ 44 h 46"/>
                <a:gd name="T88" fmla="*/ 31 w 31"/>
                <a:gd name="T89" fmla="*/ 45 h 46"/>
                <a:gd name="T90" fmla="*/ 22 w 31"/>
                <a:gd name="T91" fmla="*/ 13 h 46"/>
                <a:gd name="T92" fmla="*/ 20 w 31"/>
                <a:gd name="T93" fmla="*/ 8 h 46"/>
                <a:gd name="T94" fmla="*/ 16 w 31"/>
                <a:gd name="T95" fmla="*/ 6 h 46"/>
                <a:gd name="T96" fmla="*/ 14 w 31"/>
                <a:gd name="T97" fmla="*/ 5 h 46"/>
                <a:gd name="T98" fmla="*/ 12 w 31"/>
                <a:gd name="T99" fmla="*/ 5 h 46"/>
                <a:gd name="T100" fmla="*/ 6 w 31"/>
                <a:gd name="T101" fmla="*/ 5 h 46"/>
                <a:gd name="T102" fmla="*/ 6 w 31"/>
                <a:gd name="T103" fmla="*/ 21 h 46"/>
                <a:gd name="T104" fmla="*/ 12 w 31"/>
                <a:gd name="T105" fmla="*/ 21 h 46"/>
                <a:gd name="T106" fmla="*/ 17 w 31"/>
                <a:gd name="T107" fmla="*/ 20 h 46"/>
                <a:gd name="T108" fmla="*/ 19 w 31"/>
                <a:gd name="T109" fmla="*/ 18 h 46"/>
                <a:gd name="T110" fmla="*/ 21 w 31"/>
                <a:gd name="T111" fmla="*/ 16 h 46"/>
                <a:gd name="T112" fmla="*/ 22 w 31"/>
                <a:gd name="T113" fmla="*/ 1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46">
                  <a:moveTo>
                    <a:pt x="31" y="45"/>
                  </a:moveTo>
                  <a:cubicBezTo>
                    <a:pt x="31" y="45"/>
                    <a:pt x="31" y="45"/>
                    <a:pt x="31" y="45"/>
                  </a:cubicBezTo>
                  <a:cubicBezTo>
                    <a:pt x="31" y="46"/>
                    <a:pt x="30" y="46"/>
                    <a:pt x="30" y="46"/>
                  </a:cubicBezTo>
                  <a:cubicBezTo>
                    <a:pt x="30" y="46"/>
                    <a:pt x="30" y="46"/>
                    <a:pt x="29" y="46"/>
                  </a:cubicBezTo>
                  <a:cubicBezTo>
                    <a:pt x="29" y="46"/>
                    <a:pt x="28" y="46"/>
                    <a:pt x="28" y="46"/>
                  </a:cubicBezTo>
                  <a:cubicBezTo>
                    <a:pt x="27" y="46"/>
                    <a:pt x="26" y="46"/>
                    <a:pt x="26" y="46"/>
                  </a:cubicBezTo>
                  <a:cubicBezTo>
                    <a:pt x="26" y="46"/>
                    <a:pt x="25" y="46"/>
                    <a:pt x="25" y="46"/>
                  </a:cubicBezTo>
                  <a:cubicBezTo>
                    <a:pt x="25" y="46"/>
                    <a:pt x="25" y="45"/>
                    <a:pt x="25" y="45"/>
                  </a:cubicBezTo>
                  <a:cubicBezTo>
                    <a:pt x="24" y="45"/>
                    <a:pt x="24" y="45"/>
                    <a:pt x="24" y="45"/>
                  </a:cubicBezTo>
                  <a:cubicBezTo>
                    <a:pt x="20" y="34"/>
                    <a:pt x="20" y="34"/>
                    <a:pt x="20" y="34"/>
                  </a:cubicBezTo>
                  <a:cubicBezTo>
                    <a:pt x="20" y="33"/>
                    <a:pt x="19" y="32"/>
                    <a:pt x="19" y="31"/>
                  </a:cubicBezTo>
                  <a:cubicBezTo>
                    <a:pt x="18" y="29"/>
                    <a:pt x="17" y="29"/>
                    <a:pt x="17" y="28"/>
                  </a:cubicBezTo>
                  <a:cubicBezTo>
                    <a:pt x="16" y="27"/>
                    <a:pt x="15" y="27"/>
                    <a:pt x="14" y="26"/>
                  </a:cubicBezTo>
                  <a:cubicBezTo>
                    <a:pt x="13" y="26"/>
                    <a:pt x="12" y="26"/>
                    <a:pt x="11" y="26"/>
                  </a:cubicBezTo>
                  <a:cubicBezTo>
                    <a:pt x="6" y="26"/>
                    <a:pt x="6" y="26"/>
                    <a:pt x="6" y="26"/>
                  </a:cubicBezTo>
                  <a:cubicBezTo>
                    <a:pt x="6" y="45"/>
                    <a:pt x="6" y="45"/>
                    <a:pt x="6" y="45"/>
                  </a:cubicBezTo>
                  <a:cubicBezTo>
                    <a:pt x="6" y="45"/>
                    <a:pt x="6" y="45"/>
                    <a:pt x="6" y="45"/>
                  </a:cubicBezTo>
                  <a:cubicBezTo>
                    <a:pt x="6" y="46"/>
                    <a:pt x="6" y="46"/>
                    <a:pt x="6" y="46"/>
                  </a:cubicBezTo>
                  <a:cubicBezTo>
                    <a:pt x="6" y="46"/>
                    <a:pt x="5" y="46"/>
                    <a:pt x="5" y="46"/>
                  </a:cubicBezTo>
                  <a:cubicBezTo>
                    <a:pt x="5" y="46"/>
                    <a:pt x="4" y="46"/>
                    <a:pt x="3" y="46"/>
                  </a:cubicBezTo>
                  <a:cubicBezTo>
                    <a:pt x="3" y="46"/>
                    <a:pt x="2" y="46"/>
                    <a:pt x="2" y="46"/>
                  </a:cubicBezTo>
                  <a:cubicBezTo>
                    <a:pt x="2" y="46"/>
                    <a:pt x="1" y="46"/>
                    <a:pt x="1" y="46"/>
                  </a:cubicBezTo>
                  <a:cubicBezTo>
                    <a:pt x="1" y="46"/>
                    <a:pt x="1" y="46"/>
                    <a:pt x="1" y="45"/>
                  </a:cubicBezTo>
                  <a:cubicBezTo>
                    <a:pt x="0" y="45"/>
                    <a:pt x="0" y="45"/>
                    <a:pt x="0" y="45"/>
                  </a:cubicBezTo>
                  <a:cubicBezTo>
                    <a:pt x="0" y="3"/>
                    <a:pt x="0" y="3"/>
                    <a:pt x="0" y="3"/>
                  </a:cubicBezTo>
                  <a:cubicBezTo>
                    <a:pt x="0" y="2"/>
                    <a:pt x="1" y="1"/>
                    <a:pt x="1" y="1"/>
                  </a:cubicBezTo>
                  <a:cubicBezTo>
                    <a:pt x="2" y="1"/>
                    <a:pt x="2" y="0"/>
                    <a:pt x="3" y="0"/>
                  </a:cubicBezTo>
                  <a:cubicBezTo>
                    <a:pt x="12" y="0"/>
                    <a:pt x="12" y="0"/>
                    <a:pt x="12" y="0"/>
                  </a:cubicBezTo>
                  <a:cubicBezTo>
                    <a:pt x="14" y="0"/>
                    <a:pt x="14" y="0"/>
                    <a:pt x="15" y="0"/>
                  </a:cubicBezTo>
                  <a:cubicBezTo>
                    <a:pt x="16" y="0"/>
                    <a:pt x="17" y="1"/>
                    <a:pt x="17" y="1"/>
                  </a:cubicBezTo>
                  <a:cubicBezTo>
                    <a:pt x="19" y="1"/>
                    <a:pt x="21" y="1"/>
                    <a:pt x="22" y="2"/>
                  </a:cubicBezTo>
                  <a:cubicBezTo>
                    <a:pt x="23" y="3"/>
                    <a:pt x="24" y="4"/>
                    <a:pt x="25" y="5"/>
                  </a:cubicBezTo>
                  <a:cubicBezTo>
                    <a:pt x="26" y="6"/>
                    <a:pt x="27" y="7"/>
                    <a:pt x="27" y="8"/>
                  </a:cubicBezTo>
                  <a:cubicBezTo>
                    <a:pt x="28" y="9"/>
                    <a:pt x="28" y="11"/>
                    <a:pt x="28" y="12"/>
                  </a:cubicBezTo>
                  <a:cubicBezTo>
                    <a:pt x="28" y="14"/>
                    <a:pt x="28" y="15"/>
                    <a:pt x="27" y="16"/>
                  </a:cubicBezTo>
                  <a:cubicBezTo>
                    <a:pt x="27" y="18"/>
                    <a:pt x="26" y="19"/>
                    <a:pt x="26" y="20"/>
                  </a:cubicBezTo>
                  <a:cubicBezTo>
                    <a:pt x="25" y="21"/>
                    <a:pt x="24" y="21"/>
                    <a:pt x="23" y="22"/>
                  </a:cubicBezTo>
                  <a:cubicBezTo>
                    <a:pt x="22" y="23"/>
                    <a:pt x="21" y="23"/>
                    <a:pt x="19" y="24"/>
                  </a:cubicBezTo>
                  <a:cubicBezTo>
                    <a:pt x="20" y="24"/>
                    <a:pt x="21" y="24"/>
                    <a:pt x="21" y="25"/>
                  </a:cubicBezTo>
                  <a:cubicBezTo>
                    <a:pt x="22" y="26"/>
                    <a:pt x="22" y="26"/>
                    <a:pt x="23" y="27"/>
                  </a:cubicBezTo>
                  <a:cubicBezTo>
                    <a:pt x="24" y="28"/>
                    <a:pt x="24" y="28"/>
                    <a:pt x="25" y="29"/>
                  </a:cubicBezTo>
                  <a:cubicBezTo>
                    <a:pt x="25" y="30"/>
                    <a:pt x="25" y="31"/>
                    <a:pt x="26" y="32"/>
                  </a:cubicBezTo>
                  <a:cubicBezTo>
                    <a:pt x="30" y="42"/>
                    <a:pt x="30" y="42"/>
                    <a:pt x="30" y="42"/>
                  </a:cubicBezTo>
                  <a:cubicBezTo>
                    <a:pt x="30" y="43"/>
                    <a:pt x="31" y="44"/>
                    <a:pt x="31" y="44"/>
                  </a:cubicBezTo>
                  <a:cubicBezTo>
                    <a:pt x="31" y="44"/>
                    <a:pt x="31" y="45"/>
                    <a:pt x="31" y="45"/>
                  </a:cubicBezTo>
                  <a:close/>
                  <a:moveTo>
                    <a:pt x="22" y="13"/>
                  </a:moveTo>
                  <a:cubicBezTo>
                    <a:pt x="22" y="11"/>
                    <a:pt x="21" y="10"/>
                    <a:pt x="20" y="8"/>
                  </a:cubicBezTo>
                  <a:cubicBezTo>
                    <a:pt x="20" y="7"/>
                    <a:pt x="18" y="6"/>
                    <a:pt x="16" y="6"/>
                  </a:cubicBezTo>
                  <a:cubicBezTo>
                    <a:pt x="16" y="6"/>
                    <a:pt x="15" y="6"/>
                    <a:pt x="14" y="5"/>
                  </a:cubicBezTo>
                  <a:cubicBezTo>
                    <a:pt x="14" y="5"/>
                    <a:pt x="13" y="5"/>
                    <a:pt x="12" y="5"/>
                  </a:cubicBezTo>
                  <a:cubicBezTo>
                    <a:pt x="6" y="5"/>
                    <a:pt x="6" y="5"/>
                    <a:pt x="6" y="5"/>
                  </a:cubicBezTo>
                  <a:cubicBezTo>
                    <a:pt x="6" y="21"/>
                    <a:pt x="6" y="21"/>
                    <a:pt x="6" y="21"/>
                  </a:cubicBezTo>
                  <a:cubicBezTo>
                    <a:pt x="12" y="21"/>
                    <a:pt x="12" y="21"/>
                    <a:pt x="12" y="21"/>
                  </a:cubicBezTo>
                  <a:cubicBezTo>
                    <a:pt x="14" y="21"/>
                    <a:pt x="15" y="20"/>
                    <a:pt x="17" y="20"/>
                  </a:cubicBezTo>
                  <a:cubicBezTo>
                    <a:pt x="18" y="20"/>
                    <a:pt x="19" y="19"/>
                    <a:pt x="19" y="18"/>
                  </a:cubicBezTo>
                  <a:cubicBezTo>
                    <a:pt x="20" y="18"/>
                    <a:pt x="21" y="17"/>
                    <a:pt x="21" y="16"/>
                  </a:cubicBezTo>
                  <a:cubicBezTo>
                    <a:pt x="21" y="15"/>
                    <a:pt x="22" y="14"/>
                    <a:pt x="22" y="1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 name="Freeform 852">
              <a:extLst>
                <a:ext uri="{FF2B5EF4-FFF2-40B4-BE49-F238E27FC236}">
                  <a16:creationId xmlns:a16="http://schemas.microsoft.com/office/drawing/2014/main" id="{155B15C8-E948-4764-8C4D-286E45E48BE2}"/>
                </a:ext>
              </a:extLst>
            </p:cNvPr>
            <p:cNvSpPr>
              <a:spLocks/>
            </p:cNvSpPr>
            <p:nvPr userDrawn="1"/>
          </p:nvSpPr>
          <p:spPr bwMode="auto">
            <a:xfrm>
              <a:off x="5767" y="2617"/>
              <a:ext cx="19" cy="34"/>
            </a:xfrm>
            <a:custGeom>
              <a:avLst/>
              <a:gdLst>
                <a:gd name="T0" fmla="*/ 25 w 25"/>
                <a:gd name="T1" fmla="*/ 43 h 46"/>
                <a:gd name="T2" fmla="*/ 25 w 25"/>
                <a:gd name="T3" fmla="*/ 44 h 46"/>
                <a:gd name="T4" fmla="*/ 25 w 25"/>
                <a:gd name="T5" fmla="*/ 45 h 46"/>
                <a:gd name="T6" fmla="*/ 24 w 25"/>
                <a:gd name="T7" fmla="*/ 46 h 46"/>
                <a:gd name="T8" fmla="*/ 24 w 25"/>
                <a:gd name="T9" fmla="*/ 46 h 46"/>
                <a:gd name="T10" fmla="*/ 2 w 25"/>
                <a:gd name="T11" fmla="*/ 46 h 46"/>
                <a:gd name="T12" fmla="*/ 0 w 25"/>
                <a:gd name="T13" fmla="*/ 45 h 46"/>
                <a:gd name="T14" fmla="*/ 0 w 25"/>
                <a:gd name="T15" fmla="*/ 43 h 46"/>
                <a:gd name="T16" fmla="*/ 0 w 25"/>
                <a:gd name="T17" fmla="*/ 3 h 46"/>
                <a:gd name="T18" fmla="*/ 0 w 25"/>
                <a:gd name="T19" fmla="*/ 1 h 46"/>
                <a:gd name="T20" fmla="*/ 2 w 25"/>
                <a:gd name="T21" fmla="*/ 0 h 46"/>
                <a:gd name="T22" fmla="*/ 23 w 25"/>
                <a:gd name="T23" fmla="*/ 0 h 46"/>
                <a:gd name="T24" fmla="*/ 24 w 25"/>
                <a:gd name="T25" fmla="*/ 0 h 46"/>
                <a:gd name="T26" fmla="*/ 24 w 25"/>
                <a:gd name="T27" fmla="*/ 1 h 46"/>
                <a:gd name="T28" fmla="*/ 24 w 25"/>
                <a:gd name="T29" fmla="*/ 2 h 46"/>
                <a:gd name="T30" fmla="*/ 25 w 25"/>
                <a:gd name="T31" fmla="*/ 3 h 46"/>
                <a:gd name="T32" fmla="*/ 24 w 25"/>
                <a:gd name="T33" fmla="*/ 4 h 46"/>
                <a:gd name="T34" fmla="*/ 24 w 25"/>
                <a:gd name="T35" fmla="*/ 5 h 46"/>
                <a:gd name="T36" fmla="*/ 24 w 25"/>
                <a:gd name="T37" fmla="*/ 5 h 46"/>
                <a:gd name="T38" fmla="*/ 23 w 25"/>
                <a:gd name="T39" fmla="*/ 5 h 46"/>
                <a:gd name="T40" fmla="*/ 6 w 25"/>
                <a:gd name="T41" fmla="*/ 5 h 46"/>
                <a:gd name="T42" fmla="*/ 6 w 25"/>
                <a:gd name="T43" fmla="*/ 20 h 46"/>
                <a:gd name="T44" fmla="*/ 21 w 25"/>
                <a:gd name="T45" fmla="*/ 20 h 46"/>
                <a:gd name="T46" fmla="*/ 21 w 25"/>
                <a:gd name="T47" fmla="*/ 20 h 46"/>
                <a:gd name="T48" fmla="*/ 22 w 25"/>
                <a:gd name="T49" fmla="*/ 20 h 46"/>
                <a:gd name="T50" fmla="*/ 22 w 25"/>
                <a:gd name="T51" fmla="*/ 21 h 46"/>
                <a:gd name="T52" fmla="*/ 22 w 25"/>
                <a:gd name="T53" fmla="*/ 22 h 46"/>
                <a:gd name="T54" fmla="*/ 22 w 25"/>
                <a:gd name="T55" fmla="*/ 23 h 46"/>
                <a:gd name="T56" fmla="*/ 22 w 25"/>
                <a:gd name="T57" fmla="*/ 24 h 46"/>
                <a:gd name="T58" fmla="*/ 21 w 25"/>
                <a:gd name="T59" fmla="*/ 24 h 46"/>
                <a:gd name="T60" fmla="*/ 21 w 25"/>
                <a:gd name="T61" fmla="*/ 25 h 46"/>
                <a:gd name="T62" fmla="*/ 6 w 25"/>
                <a:gd name="T63" fmla="*/ 25 h 46"/>
                <a:gd name="T64" fmla="*/ 6 w 25"/>
                <a:gd name="T65" fmla="*/ 41 h 46"/>
                <a:gd name="T66" fmla="*/ 24 w 25"/>
                <a:gd name="T67" fmla="*/ 41 h 46"/>
                <a:gd name="T68" fmla="*/ 24 w 25"/>
                <a:gd name="T69" fmla="*/ 41 h 46"/>
                <a:gd name="T70" fmla="*/ 25 w 25"/>
                <a:gd name="T71" fmla="*/ 41 h 46"/>
                <a:gd name="T72" fmla="*/ 25 w 25"/>
                <a:gd name="T73" fmla="*/ 42 h 46"/>
                <a:gd name="T74" fmla="*/ 25 w 25"/>
                <a:gd name="T7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 h="46">
                  <a:moveTo>
                    <a:pt x="25" y="43"/>
                  </a:moveTo>
                  <a:cubicBezTo>
                    <a:pt x="25" y="44"/>
                    <a:pt x="25" y="44"/>
                    <a:pt x="25" y="44"/>
                  </a:cubicBezTo>
                  <a:cubicBezTo>
                    <a:pt x="25" y="45"/>
                    <a:pt x="25" y="45"/>
                    <a:pt x="25" y="45"/>
                  </a:cubicBezTo>
                  <a:cubicBezTo>
                    <a:pt x="24" y="45"/>
                    <a:pt x="24" y="46"/>
                    <a:pt x="24" y="46"/>
                  </a:cubicBezTo>
                  <a:cubicBezTo>
                    <a:pt x="24" y="46"/>
                    <a:pt x="24" y="46"/>
                    <a:pt x="24" y="46"/>
                  </a:cubicBezTo>
                  <a:cubicBezTo>
                    <a:pt x="2" y="46"/>
                    <a:pt x="2" y="46"/>
                    <a:pt x="2" y="46"/>
                  </a:cubicBezTo>
                  <a:cubicBezTo>
                    <a:pt x="1" y="46"/>
                    <a:pt x="1" y="46"/>
                    <a:pt x="0" y="45"/>
                  </a:cubicBezTo>
                  <a:cubicBezTo>
                    <a:pt x="0" y="45"/>
                    <a:pt x="0" y="44"/>
                    <a:pt x="0" y="43"/>
                  </a:cubicBezTo>
                  <a:cubicBezTo>
                    <a:pt x="0" y="3"/>
                    <a:pt x="0" y="3"/>
                    <a:pt x="0" y="3"/>
                  </a:cubicBezTo>
                  <a:cubicBezTo>
                    <a:pt x="0" y="2"/>
                    <a:pt x="0" y="1"/>
                    <a:pt x="0" y="1"/>
                  </a:cubicBezTo>
                  <a:cubicBezTo>
                    <a:pt x="1" y="1"/>
                    <a:pt x="1" y="0"/>
                    <a:pt x="2" y="0"/>
                  </a:cubicBezTo>
                  <a:cubicBezTo>
                    <a:pt x="23" y="0"/>
                    <a:pt x="23" y="0"/>
                    <a:pt x="23" y="0"/>
                  </a:cubicBezTo>
                  <a:cubicBezTo>
                    <a:pt x="24" y="0"/>
                    <a:pt x="24" y="0"/>
                    <a:pt x="24" y="0"/>
                  </a:cubicBezTo>
                  <a:cubicBezTo>
                    <a:pt x="24" y="1"/>
                    <a:pt x="24" y="1"/>
                    <a:pt x="24" y="1"/>
                  </a:cubicBezTo>
                  <a:cubicBezTo>
                    <a:pt x="24" y="1"/>
                    <a:pt x="24" y="1"/>
                    <a:pt x="24" y="2"/>
                  </a:cubicBezTo>
                  <a:cubicBezTo>
                    <a:pt x="25" y="2"/>
                    <a:pt x="25" y="2"/>
                    <a:pt x="25" y="3"/>
                  </a:cubicBezTo>
                  <a:cubicBezTo>
                    <a:pt x="25" y="3"/>
                    <a:pt x="25" y="4"/>
                    <a:pt x="24" y="4"/>
                  </a:cubicBezTo>
                  <a:cubicBezTo>
                    <a:pt x="24" y="4"/>
                    <a:pt x="24" y="5"/>
                    <a:pt x="24" y="5"/>
                  </a:cubicBezTo>
                  <a:cubicBezTo>
                    <a:pt x="24" y="5"/>
                    <a:pt x="24" y="5"/>
                    <a:pt x="24" y="5"/>
                  </a:cubicBezTo>
                  <a:cubicBezTo>
                    <a:pt x="24" y="5"/>
                    <a:pt x="24" y="5"/>
                    <a:pt x="23" y="5"/>
                  </a:cubicBezTo>
                  <a:cubicBezTo>
                    <a:pt x="6" y="5"/>
                    <a:pt x="6" y="5"/>
                    <a:pt x="6" y="5"/>
                  </a:cubicBezTo>
                  <a:cubicBezTo>
                    <a:pt x="6" y="20"/>
                    <a:pt x="6" y="20"/>
                    <a:pt x="6" y="20"/>
                  </a:cubicBezTo>
                  <a:cubicBezTo>
                    <a:pt x="21" y="20"/>
                    <a:pt x="21" y="20"/>
                    <a:pt x="21" y="20"/>
                  </a:cubicBezTo>
                  <a:cubicBezTo>
                    <a:pt x="21" y="20"/>
                    <a:pt x="21" y="20"/>
                    <a:pt x="21" y="20"/>
                  </a:cubicBezTo>
                  <a:cubicBezTo>
                    <a:pt x="21" y="20"/>
                    <a:pt x="22" y="20"/>
                    <a:pt x="22" y="20"/>
                  </a:cubicBezTo>
                  <a:cubicBezTo>
                    <a:pt x="22" y="20"/>
                    <a:pt x="22" y="21"/>
                    <a:pt x="22" y="21"/>
                  </a:cubicBezTo>
                  <a:cubicBezTo>
                    <a:pt x="22" y="21"/>
                    <a:pt x="22" y="22"/>
                    <a:pt x="22" y="22"/>
                  </a:cubicBezTo>
                  <a:cubicBezTo>
                    <a:pt x="22" y="23"/>
                    <a:pt x="22" y="23"/>
                    <a:pt x="22" y="23"/>
                  </a:cubicBezTo>
                  <a:cubicBezTo>
                    <a:pt x="22" y="24"/>
                    <a:pt x="22" y="24"/>
                    <a:pt x="22" y="24"/>
                  </a:cubicBezTo>
                  <a:cubicBezTo>
                    <a:pt x="22" y="24"/>
                    <a:pt x="21" y="24"/>
                    <a:pt x="21" y="24"/>
                  </a:cubicBezTo>
                  <a:cubicBezTo>
                    <a:pt x="21" y="24"/>
                    <a:pt x="21" y="25"/>
                    <a:pt x="21" y="25"/>
                  </a:cubicBezTo>
                  <a:cubicBezTo>
                    <a:pt x="6" y="25"/>
                    <a:pt x="6" y="25"/>
                    <a:pt x="6" y="25"/>
                  </a:cubicBezTo>
                  <a:cubicBezTo>
                    <a:pt x="6" y="41"/>
                    <a:pt x="6" y="41"/>
                    <a:pt x="6" y="41"/>
                  </a:cubicBezTo>
                  <a:cubicBezTo>
                    <a:pt x="24" y="41"/>
                    <a:pt x="24" y="41"/>
                    <a:pt x="24" y="41"/>
                  </a:cubicBezTo>
                  <a:cubicBezTo>
                    <a:pt x="24" y="41"/>
                    <a:pt x="24" y="41"/>
                    <a:pt x="24" y="41"/>
                  </a:cubicBezTo>
                  <a:cubicBezTo>
                    <a:pt x="24" y="41"/>
                    <a:pt x="24" y="41"/>
                    <a:pt x="25" y="41"/>
                  </a:cubicBezTo>
                  <a:cubicBezTo>
                    <a:pt x="25" y="42"/>
                    <a:pt x="25" y="42"/>
                    <a:pt x="25" y="42"/>
                  </a:cubicBezTo>
                  <a:cubicBezTo>
                    <a:pt x="25" y="42"/>
                    <a:pt x="25" y="43"/>
                    <a:pt x="25"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 name="Freeform 853">
              <a:extLst>
                <a:ext uri="{FF2B5EF4-FFF2-40B4-BE49-F238E27FC236}">
                  <a16:creationId xmlns:a16="http://schemas.microsoft.com/office/drawing/2014/main" id="{2F84022F-23CB-4C39-8574-E7A30D8B83C2}"/>
                </a:ext>
              </a:extLst>
            </p:cNvPr>
            <p:cNvSpPr>
              <a:spLocks noEditPoints="1"/>
            </p:cNvSpPr>
            <p:nvPr userDrawn="1"/>
          </p:nvSpPr>
          <p:spPr bwMode="auto">
            <a:xfrm>
              <a:off x="5794" y="2617"/>
              <a:ext cx="21" cy="34"/>
            </a:xfrm>
            <a:custGeom>
              <a:avLst/>
              <a:gdLst>
                <a:gd name="T0" fmla="*/ 28 w 28"/>
                <a:gd name="T1" fmla="*/ 14 h 46"/>
                <a:gd name="T2" fmla="*/ 27 w 28"/>
                <a:gd name="T3" fmla="*/ 20 h 46"/>
                <a:gd name="T4" fmla="*/ 23 w 28"/>
                <a:gd name="T5" fmla="*/ 24 h 46"/>
                <a:gd name="T6" fmla="*/ 18 w 28"/>
                <a:gd name="T7" fmla="*/ 27 h 46"/>
                <a:gd name="T8" fmla="*/ 11 w 28"/>
                <a:gd name="T9" fmla="*/ 29 h 46"/>
                <a:gd name="T10" fmla="*/ 6 w 28"/>
                <a:gd name="T11" fmla="*/ 29 h 46"/>
                <a:gd name="T12" fmla="*/ 6 w 28"/>
                <a:gd name="T13" fmla="*/ 45 h 46"/>
                <a:gd name="T14" fmla="*/ 6 w 28"/>
                <a:gd name="T15" fmla="*/ 45 h 46"/>
                <a:gd name="T16" fmla="*/ 5 w 28"/>
                <a:gd name="T17" fmla="*/ 46 h 46"/>
                <a:gd name="T18" fmla="*/ 4 w 28"/>
                <a:gd name="T19" fmla="*/ 46 h 46"/>
                <a:gd name="T20" fmla="*/ 3 w 28"/>
                <a:gd name="T21" fmla="*/ 46 h 46"/>
                <a:gd name="T22" fmla="*/ 1 w 28"/>
                <a:gd name="T23" fmla="*/ 46 h 46"/>
                <a:gd name="T24" fmla="*/ 0 w 28"/>
                <a:gd name="T25" fmla="*/ 46 h 46"/>
                <a:gd name="T26" fmla="*/ 0 w 28"/>
                <a:gd name="T27" fmla="*/ 45 h 46"/>
                <a:gd name="T28" fmla="*/ 0 w 28"/>
                <a:gd name="T29" fmla="*/ 45 h 46"/>
                <a:gd name="T30" fmla="*/ 0 w 28"/>
                <a:gd name="T31" fmla="*/ 3 h 46"/>
                <a:gd name="T32" fmla="*/ 0 w 28"/>
                <a:gd name="T33" fmla="*/ 1 h 46"/>
                <a:gd name="T34" fmla="*/ 2 w 28"/>
                <a:gd name="T35" fmla="*/ 0 h 46"/>
                <a:gd name="T36" fmla="*/ 12 w 28"/>
                <a:gd name="T37" fmla="*/ 0 h 46"/>
                <a:gd name="T38" fmla="*/ 15 w 28"/>
                <a:gd name="T39" fmla="*/ 0 h 46"/>
                <a:gd name="T40" fmla="*/ 18 w 28"/>
                <a:gd name="T41" fmla="*/ 1 h 46"/>
                <a:gd name="T42" fmla="*/ 22 w 28"/>
                <a:gd name="T43" fmla="*/ 2 h 46"/>
                <a:gd name="T44" fmla="*/ 25 w 28"/>
                <a:gd name="T45" fmla="*/ 5 h 46"/>
                <a:gd name="T46" fmla="*/ 27 w 28"/>
                <a:gd name="T47" fmla="*/ 9 h 46"/>
                <a:gd name="T48" fmla="*/ 28 w 28"/>
                <a:gd name="T49" fmla="*/ 14 h 46"/>
                <a:gd name="T50" fmla="*/ 21 w 28"/>
                <a:gd name="T51" fmla="*/ 14 h 46"/>
                <a:gd name="T52" fmla="*/ 20 w 28"/>
                <a:gd name="T53" fmla="*/ 10 h 46"/>
                <a:gd name="T54" fmla="*/ 18 w 28"/>
                <a:gd name="T55" fmla="*/ 7 h 46"/>
                <a:gd name="T56" fmla="*/ 15 w 28"/>
                <a:gd name="T57" fmla="*/ 6 h 46"/>
                <a:gd name="T58" fmla="*/ 11 w 28"/>
                <a:gd name="T59" fmla="*/ 5 h 46"/>
                <a:gd name="T60" fmla="*/ 6 w 28"/>
                <a:gd name="T61" fmla="*/ 5 h 46"/>
                <a:gd name="T62" fmla="*/ 6 w 28"/>
                <a:gd name="T63" fmla="*/ 24 h 46"/>
                <a:gd name="T64" fmla="*/ 11 w 28"/>
                <a:gd name="T65" fmla="*/ 24 h 46"/>
                <a:gd name="T66" fmla="*/ 16 w 28"/>
                <a:gd name="T67" fmla="*/ 23 h 46"/>
                <a:gd name="T68" fmla="*/ 19 w 28"/>
                <a:gd name="T69" fmla="*/ 21 h 46"/>
                <a:gd name="T70" fmla="*/ 21 w 28"/>
                <a:gd name="T71" fmla="*/ 18 h 46"/>
                <a:gd name="T72" fmla="*/ 21 w 28"/>
                <a:gd name="T73" fmla="*/ 1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46">
                  <a:moveTo>
                    <a:pt x="28" y="14"/>
                  </a:moveTo>
                  <a:cubicBezTo>
                    <a:pt x="28" y="16"/>
                    <a:pt x="27" y="18"/>
                    <a:pt x="27" y="20"/>
                  </a:cubicBezTo>
                  <a:cubicBezTo>
                    <a:pt x="26" y="22"/>
                    <a:pt x="25" y="23"/>
                    <a:pt x="23" y="24"/>
                  </a:cubicBezTo>
                  <a:cubicBezTo>
                    <a:pt x="22" y="26"/>
                    <a:pt x="20" y="27"/>
                    <a:pt x="18" y="27"/>
                  </a:cubicBezTo>
                  <a:cubicBezTo>
                    <a:pt x="16" y="28"/>
                    <a:pt x="14" y="29"/>
                    <a:pt x="11" y="29"/>
                  </a:cubicBezTo>
                  <a:cubicBezTo>
                    <a:pt x="6" y="29"/>
                    <a:pt x="6" y="29"/>
                    <a:pt x="6" y="29"/>
                  </a:cubicBezTo>
                  <a:cubicBezTo>
                    <a:pt x="6" y="45"/>
                    <a:pt x="6" y="45"/>
                    <a:pt x="6" y="45"/>
                  </a:cubicBezTo>
                  <a:cubicBezTo>
                    <a:pt x="6" y="45"/>
                    <a:pt x="6" y="45"/>
                    <a:pt x="6" y="45"/>
                  </a:cubicBezTo>
                  <a:cubicBezTo>
                    <a:pt x="5" y="46"/>
                    <a:pt x="5" y="46"/>
                    <a:pt x="5" y="46"/>
                  </a:cubicBezTo>
                  <a:cubicBezTo>
                    <a:pt x="5" y="46"/>
                    <a:pt x="5" y="46"/>
                    <a:pt x="4" y="46"/>
                  </a:cubicBezTo>
                  <a:cubicBezTo>
                    <a:pt x="4" y="46"/>
                    <a:pt x="3" y="46"/>
                    <a:pt x="3" y="46"/>
                  </a:cubicBezTo>
                  <a:cubicBezTo>
                    <a:pt x="2" y="46"/>
                    <a:pt x="2" y="46"/>
                    <a:pt x="1" y="46"/>
                  </a:cubicBezTo>
                  <a:cubicBezTo>
                    <a:pt x="1" y="46"/>
                    <a:pt x="1" y="46"/>
                    <a:pt x="0" y="46"/>
                  </a:cubicBezTo>
                  <a:cubicBezTo>
                    <a:pt x="0" y="46"/>
                    <a:pt x="0" y="46"/>
                    <a:pt x="0" y="45"/>
                  </a:cubicBezTo>
                  <a:cubicBezTo>
                    <a:pt x="0" y="45"/>
                    <a:pt x="0" y="45"/>
                    <a:pt x="0" y="45"/>
                  </a:cubicBezTo>
                  <a:cubicBezTo>
                    <a:pt x="0" y="3"/>
                    <a:pt x="0" y="3"/>
                    <a:pt x="0" y="3"/>
                  </a:cubicBezTo>
                  <a:cubicBezTo>
                    <a:pt x="0" y="2"/>
                    <a:pt x="0" y="1"/>
                    <a:pt x="0" y="1"/>
                  </a:cubicBezTo>
                  <a:cubicBezTo>
                    <a:pt x="1" y="1"/>
                    <a:pt x="1" y="0"/>
                    <a:pt x="2" y="0"/>
                  </a:cubicBezTo>
                  <a:cubicBezTo>
                    <a:pt x="12" y="0"/>
                    <a:pt x="12" y="0"/>
                    <a:pt x="12" y="0"/>
                  </a:cubicBezTo>
                  <a:cubicBezTo>
                    <a:pt x="13" y="0"/>
                    <a:pt x="14" y="0"/>
                    <a:pt x="15" y="0"/>
                  </a:cubicBezTo>
                  <a:cubicBezTo>
                    <a:pt x="16" y="1"/>
                    <a:pt x="17" y="1"/>
                    <a:pt x="18" y="1"/>
                  </a:cubicBezTo>
                  <a:cubicBezTo>
                    <a:pt x="19" y="1"/>
                    <a:pt x="20" y="2"/>
                    <a:pt x="22" y="2"/>
                  </a:cubicBezTo>
                  <a:cubicBezTo>
                    <a:pt x="23" y="3"/>
                    <a:pt x="24" y="4"/>
                    <a:pt x="25" y="5"/>
                  </a:cubicBezTo>
                  <a:cubicBezTo>
                    <a:pt x="26" y="6"/>
                    <a:pt x="26" y="8"/>
                    <a:pt x="27" y="9"/>
                  </a:cubicBezTo>
                  <a:cubicBezTo>
                    <a:pt x="27" y="10"/>
                    <a:pt x="28" y="12"/>
                    <a:pt x="28" y="14"/>
                  </a:cubicBezTo>
                  <a:close/>
                  <a:moveTo>
                    <a:pt x="21" y="14"/>
                  </a:moveTo>
                  <a:cubicBezTo>
                    <a:pt x="21" y="12"/>
                    <a:pt x="21" y="11"/>
                    <a:pt x="20" y="10"/>
                  </a:cubicBezTo>
                  <a:cubicBezTo>
                    <a:pt x="20" y="8"/>
                    <a:pt x="19" y="7"/>
                    <a:pt x="18" y="7"/>
                  </a:cubicBezTo>
                  <a:cubicBezTo>
                    <a:pt x="17" y="6"/>
                    <a:pt x="16" y="6"/>
                    <a:pt x="15" y="6"/>
                  </a:cubicBezTo>
                  <a:cubicBezTo>
                    <a:pt x="13" y="5"/>
                    <a:pt x="12" y="5"/>
                    <a:pt x="11" y="5"/>
                  </a:cubicBezTo>
                  <a:cubicBezTo>
                    <a:pt x="6" y="5"/>
                    <a:pt x="6" y="5"/>
                    <a:pt x="6" y="5"/>
                  </a:cubicBezTo>
                  <a:cubicBezTo>
                    <a:pt x="6" y="24"/>
                    <a:pt x="6" y="24"/>
                    <a:pt x="6" y="24"/>
                  </a:cubicBezTo>
                  <a:cubicBezTo>
                    <a:pt x="11" y="24"/>
                    <a:pt x="11" y="24"/>
                    <a:pt x="11" y="24"/>
                  </a:cubicBezTo>
                  <a:cubicBezTo>
                    <a:pt x="13" y="24"/>
                    <a:pt x="15" y="23"/>
                    <a:pt x="16" y="23"/>
                  </a:cubicBezTo>
                  <a:cubicBezTo>
                    <a:pt x="17" y="22"/>
                    <a:pt x="18" y="22"/>
                    <a:pt x="19" y="21"/>
                  </a:cubicBezTo>
                  <a:cubicBezTo>
                    <a:pt x="20" y="20"/>
                    <a:pt x="20" y="19"/>
                    <a:pt x="21" y="18"/>
                  </a:cubicBezTo>
                  <a:cubicBezTo>
                    <a:pt x="21" y="17"/>
                    <a:pt x="21" y="16"/>
                    <a:pt x="21" y="14"/>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 name="Freeform 854">
              <a:extLst>
                <a:ext uri="{FF2B5EF4-FFF2-40B4-BE49-F238E27FC236}">
                  <a16:creationId xmlns:a16="http://schemas.microsoft.com/office/drawing/2014/main" id="{B8D2077F-9A3F-40A7-93BD-5840CF4D4F05}"/>
                </a:ext>
              </a:extLst>
            </p:cNvPr>
            <p:cNvSpPr>
              <a:spLocks/>
            </p:cNvSpPr>
            <p:nvPr userDrawn="1"/>
          </p:nvSpPr>
          <p:spPr bwMode="auto">
            <a:xfrm>
              <a:off x="5821" y="2617"/>
              <a:ext cx="26" cy="34"/>
            </a:xfrm>
            <a:custGeom>
              <a:avLst/>
              <a:gdLst>
                <a:gd name="T0" fmla="*/ 34 w 34"/>
                <a:gd name="T1" fmla="*/ 29 h 46"/>
                <a:gd name="T2" fmla="*/ 33 w 34"/>
                <a:gd name="T3" fmla="*/ 36 h 46"/>
                <a:gd name="T4" fmla="*/ 29 w 34"/>
                <a:gd name="T5" fmla="*/ 42 h 46"/>
                <a:gd name="T6" fmla="*/ 24 w 34"/>
                <a:gd name="T7" fmla="*/ 45 h 46"/>
                <a:gd name="T8" fmla="*/ 17 w 34"/>
                <a:gd name="T9" fmla="*/ 46 h 46"/>
                <a:gd name="T10" fmla="*/ 10 w 34"/>
                <a:gd name="T11" fmla="*/ 45 h 46"/>
                <a:gd name="T12" fmla="*/ 4 w 34"/>
                <a:gd name="T13" fmla="*/ 42 h 46"/>
                <a:gd name="T14" fmla="*/ 1 w 34"/>
                <a:gd name="T15" fmla="*/ 37 h 46"/>
                <a:gd name="T16" fmla="*/ 0 w 34"/>
                <a:gd name="T17" fmla="*/ 29 h 46"/>
                <a:gd name="T18" fmla="*/ 0 w 34"/>
                <a:gd name="T19" fmla="*/ 1 h 46"/>
                <a:gd name="T20" fmla="*/ 0 w 34"/>
                <a:gd name="T21" fmla="*/ 1 h 46"/>
                <a:gd name="T22" fmla="*/ 0 w 34"/>
                <a:gd name="T23" fmla="*/ 0 h 46"/>
                <a:gd name="T24" fmla="*/ 1 w 34"/>
                <a:gd name="T25" fmla="*/ 0 h 46"/>
                <a:gd name="T26" fmla="*/ 3 w 34"/>
                <a:gd name="T27" fmla="*/ 0 h 46"/>
                <a:gd name="T28" fmla="*/ 4 w 34"/>
                <a:gd name="T29" fmla="*/ 0 h 46"/>
                <a:gd name="T30" fmla="*/ 5 w 34"/>
                <a:gd name="T31" fmla="*/ 0 h 46"/>
                <a:gd name="T32" fmla="*/ 6 w 34"/>
                <a:gd name="T33" fmla="*/ 1 h 46"/>
                <a:gd name="T34" fmla="*/ 6 w 34"/>
                <a:gd name="T35" fmla="*/ 1 h 46"/>
                <a:gd name="T36" fmla="*/ 6 w 34"/>
                <a:gd name="T37" fmla="*/ 29 h 46"/>
                <a:gd name="T38" fmla="*/ 7 w 34"/>
                <a:gd name="T39" fmla="*/ 34 h 46"/>
                <a:gd name="T40" fmla="*/ 9 w 34"/>
                <a:gd name="T41" fmla="*/ 38 h 46"/>
                <a:gd name="T42" fmla="*/ 12 w 34"/>
                <a:gd name="T43" fmla="*/ 41 h 46"/>
                <a:gd name="T44" fmla="*/ 17 w 34"/>
                <a:gd name="T45" fmla="*/ 41 h 46"/>
                <a:gd name="T46" fmla="*/ 22 w 34"/>
                <a:gd name="T47" fmla="*/ 41 h 46"/>
                <a:gd name="T48" fmla="*/ 25 w 34"/>
                <a:gd name="T49" fmla="*/ 38 h 46"/>
                <a:gd name="T50" fmla="*/ 27 w 34"/>
                <a:gd name="T51" fmla="*/ 34 h 46"/>
                <a:gd name="T52" fmla="*/ 28 w 34"/>
                <a:gd name="T53" fmla="*/ 29 h 46"/>
                <a:gd name="T54" fmla="*/ 28 w 34"/>
                <a:gd name="T55" fmla="*/ 1 h 46"/>
                <a:gd name="T56" fmla="*/ 28 w 34"/>
                <a:gd name="T57" fmla="*/ 1 h 46"/>
                <a:gd name="T58" fmla="*/ 29 w 34"/>
                <a:gd name="T59" fmla="*/ 0 h 46"/>
                <a:gd name="T60" fmla="*/ 30 w 34"/>
                <a:gd name="T61" fmla="*/ 0 h 46"/>
                <a:gd name="T62" fmla="*/ 31 w 34"/>
                <a:gd name="T63" fmla="*/ 0 h 46"/>
                <a:gd name="T64" fmla="*/ 33 w 34"/>
                <a:gd name="T65" fmla="*/ 0 h 46"/>
                <a:gd name="T66" fmla="*/ 33 w 34"/>
                <a:gd name="T67" fmla="*/ 0 h 46"/>
                <a:gd name="T68" fmla="*/ 34 w 34"/>
                <a:gd name="T69" fmla="*/ 1 h 46"/>
                <a:gd name="T70" fmla="*/ 34 w 34"/>
                <a:gd name="T71" fmla="*/ 1 h 46"/>
                <a:gd name="T72" fmla="*/ 34 w 34"/>
                <a:gd name="T7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46">
                  <a:moveTo>
                    <a:pt x="34" y="29"/>
                  </a:moveTo>
                  <a:cubicBezTo>
                    <a:pt x="34" y="32"/>
                    <a:pt x="34" y="34"/>
                    <a:pt x="33" y="36"/>
                  </a:cubicBezTo>
                  <a:cubicBezTo>
                    <a:pt x="32" y="39"/>
                    <a:pt x="31" y="40"/>
                    <a:pt x="29" y="42"/>
                  </a:cubicBezTo>
                  <a:cubicBezTo>
                    <a:pt x="28" y="43"/>
                    <a:pt x="26" y="45"/>
                    <a:pt x="24" y="45"/>
                  </a:cubicBezTo>
                  <a:cubicBezTo>
                    <a:pt x="22" y="46"/>
                    <a:pt x="19" y="46"/>
                    <a:pt x="17" y="46"/>
                  </a:cubicBezTo>
                  <a:cubicBezTo>
                    <a:pt x="14" y="46"/>
                    <a:pt x="12" y="46"/>
                    <a:pt x="10" y="45"/>
                  </a:cubicBezTo>
                  <a:cubicBezTo>
                    <a:pt x="8" y="45"/>
                    <a:pt x="6" y="44"/>
                    <a:pt x="4" y="42"/>
                  </a:cubicBezTo>
                  <a:cubicBezTo>
                    <a:pt x="3" y="41"/>
                    <a:pt x="2" y="39"/>
                    <a:pt x="1" y="37"/>
                  </a:cubicBezTo>
                  <a:cubicBezTo>
                    <a:pt x="0" y="35"/>
                    <a:pt x="0" y="32"/>
                    <a:pt x="0" y="29"/>
                  </a:cubicBezTo>
                  <a:cubicBezTo>
                    <a:pt x="0" y="1"/>
                    <a:pt x="0" y="1"/>
                    <a:pt x="0" y="1"/>
                  </a:cubicBezTo>
                  <a:cubicBezTo>
                    <a:pt x="0" y="1"/>
                    <a:pt x="0" y="1"/>
                    <a:pt x="0" y="1"/>
                  </a:cubicBezTo>
                  <a:cubicBezTo>
                    <a:pt x="0" y="1"/>
                    <a:pt x="0" y="1"/>
                    <a:pt x="0" y="0"/>
                  </a:cubicBezTo>
                  <a:cubicBezTo>
                    <a:pt x="1" y="0"/>
                    <a:pt x="1" y="0"/>
                    <a:pt x="1" y="0"/>
                  </a:cubicBezTo>
                  <a:cubicBezTo>
                    <a:pt x="2" y="0"/>
                    <a:pt x="2" y="0"/>
                    <a:pt x="3" y="0"/>
                  </a:cubicBezTo>
                  <a:cubicBezTo>
                    <a:pt x="3" y="0"/>
                    <a:pt x="4" y="0"/>
                    <a:pt x="4" y="0"/>
                  </a:cubicBezTo>
                  <a:cubicBezTo>
                    <a:pt x="5" y="0"/>
                    <a:pt x="5" y="0"/>
                    <a:pt x="5" y="0"/>
                  </a:cubicBezTo>
                  <a:cubicBezTo>
                    <a:pt x="5" y="1"/>
                    <a:pt x="6" y="1"/>
                    <a:pt x="6" y="1"/>
                  </a:cubicBezTo>
                  <a:cubicBezTo>
                    <a:pt x="6" y="1"/>
                    <a:pt x="6" y="1"/>
                    <a:pt x="6" y="1"/>
                  </a:cubicBezTo>
                  <a:cubicBezTo>
                    <a:pt x="6" y="29"/>
                    <a:pt x="6" y="29"/>
                    <a:pt x="6" y="29"/>
                  </a:cubicBezTo>
                  <a:cubicBezTo>
                    <a:pt x="6" y="31"/>
                    <a:pt x="6" y="33"/>
                    <a:pt x="7" y="34"/>
                  </a:cubicBezTo>
                  <a:cubicBezTo>
                    <a:pt x="7" y="36"/>
                    <a:pt x="8" y="37"/>
                    <a:pt x="9" y="38"/>
                  </a:cubicBezTo>
                  <a:cubicBezTo>
                    <a:pt x="10" y="39"/>
                    <a:pt x="11" y="40"/>
                    <a:pt x="12" y="41"/>
                  </a:cubicBezTo>
                  <a:cubicBezTo>
                    <a:pt x="14" y="41"/>
                    <a:pt x="15" y="41"/>
                    <a:pt x="17" y="41"/>
                  </a:cubicBezTo>
                  <a:cubicBezTo>
                    <a:pt x="19" y="41"/>
                    <a:pt x="20" y="41"/>
                    <a:pt x="22" y="41"/>
                  </a:cubicBezTo>
                  <a:cubicBezTo>
                    <a:pt x="23" y="40"/>
                    <a:pt x="24" y="39"/>
                    <a:pt x="25" y="38"/>
                  </a:cubicBezTo>
                  <a:cubicBezTo>
                    <a:pt x="26" y="37"/>
                    <a:pt x="27" y="36"/>
                    <a:pt x="27" y="34"/>
                  </a:cubicBezTo>
                  <a:cubicBezTo>
                    <a:pt x="28" y="33"/>
                    <a:pt x="28" y="31"/>
                    <a:pt x="28" y="29"/>
                  </a:cubicBezTo>
                  <a:cubicBezTo>
                    <a:pt x="28" y="1"/>
                    <a:pt x="28" y="1"/>
                    <a:pt x="28" y="1"/>
                  </a:cubicBezTo>
                  <a:cubicBezTo>
                    <a:pt x="28" y="1"/>
                    <a:pt x="28" y="1"/>
                    <a:pt x="28" y="1"/>
                  </a:cubicBezTo>
                  <a:cubicBezTo>
                    <a:pt x="28" y="1"/>
                    <a:pt x="28" y="1"/>
                    <a:pt x="29" y="0"/>
                  </a:cubicBezTo>
                  <a:cubicBezTo>
                    <a:pt x="29" y="0"/>
                    <a:pt x="29" y="0"/>
                    <a:pt x="30" y="0"/>
                  </a:cubicBezTo>
                  <a:cubicBezTo>
                    <a:pt x="30" y="0"/>
                    <a:pt x="31" y="0"/>
                    <a:pt x="31" y="0"/>
                  </a:cubicBezTo>
                  <a:cubicBezTo>
                    <a:pt x="32" y="0"/>
                    <a:pt x="32" y="0"/>
                    <a:pt x="33" y="0"/>
                  </a:cubicBezTo>
                  <a:cubicBezTo>
                    <a:pt x="33" y="0"/>
                    <a:pt x="33" y="0"/>
                    <a:pt x="33" y="0"/>
                  </a:cubicBezTo>
                  <a:cubicBezTo>
                    <a:pt x="34" y="1"/>
                    <a:pt x="34" y="1"/>
                    <a:pt x="34" y="1"/>
                  </a:cubicBezTo>
                  <a:cubicBezTo>
                    <a:pt x="34" y="1"/>
                    <a:pt x="34" y="1"/>
                    <a:pt x="34" y="1"/>
                  </a:cubicBezTo>
                  <a:lnTo>
                    <a:pt x="34" y="29"/>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 name="Freeform 855">
              <a:extLst>
                <a:ext uri="{FF2B5EF4-FFF2-40B4-BE49-F238E27FC236}">
                  <a16:creationId xmlns:a16="http://schemas.microsoft.com/office/drawing/2014/main" id="{57A64730-E174-4265-B898-B1CA2384F545}"/>
                </a:ext>
              </a:extLst>
            </p:cNvPr>
            <p:cNvSpPr>
              <a:spLocks noEditPoints="1"/>
            </p:cNvSpPr>
            <p:nvPr userDrawn="1"/>
          </p:nvSpPr>
          <p:spPr bwMode="auto">
            <a:xfrm>
              <a:off x="5856" y="2617"/>
              <a:ext cx="23" cy="34"/>
            </a:xfrm>
            <a:custGeom>
              <a:avLst/>
              <a:gdLst>
                <a:gd name="T0" fmla="*/ 30 w 30"/>
                <a:gd name="T1" fmla="*/ 33 h 46"/>
                <a:gd name="T2" fmla="*/ 30 w 30"/>
                <a:gd name="T3" fmla="*/ 37 h 46"/>
                <a:gd name="T4" fmla="*/ 28 w 30"/>
                <a:gd name="T5" fmla="*/ 40 h 46"/>
                <a:gd name="T6" fmla="*/ 26 w 30"/>
                <a:gd name="T7" fmla="*/ 43 h 46"/>
                <a:gd name="T8" fmla="*/ 22 w 30"/>
                <a:gd name="T9" fmla="*/ 44 h 46"/>
                <a:gd name="T10" fmla="*/ 19 w 30"/>
                <a:gd name="T11" fmla="*/ 45 h 46"/>
                <a:gd name="T12" fmla="*/ 14 w 30"/>
                <a:gd name="T13" fmla="*/ 46 h 46"/>
                <a:gd name="T14" fmla="*/ 2 w 30"/>
                <a:gd name="T15" fmla="*/ 46 h 46"/>
                <a:gd name="T16" fmla="*/ 1 w 30"/>
                <a:gd name="T17" fmla="*/ 45 h 46"/>
                <a:gd name="T18" fmla="*/ 0 w 30"/>
                <a:gd name="T19" fmla="*/ 43 h 46"/>
                <a:gd name="T20" fmla="*/ 0 w 30"/>
                <a:gd name="T21" fmla="*/ 3 h 46"/>
                <a:gd name="T22" fmla="*/ 1 w 30"/>
                <a:gd name="T23" fmla="*/ 1 h 46"/>
                <a:gd name="T24" fmla="*/ 2 w 30"/>
                <a:gd name="T25" fmla="*/ 0 h 46"/>
                <a:gd name="T26" fmla="*/ 13 w 30"/>
                <a:gd name="T27" fmla="*/ 0 h 46"/>
                <a:gd name="T28" fmla="*/ 19 w 30"/>
                <a:gd name="T29" fmla="*/ 1 h 46"/>
                <a:gd name="T30" fmla="*/ 24 w 30"/>
                <a:gd name="T31" fmla="*/ 3 h 46"/>
                <a:gd name="T32" fmla="*/ 26 w 30"/>
                <a:gd name="T33" fmla="*/ 7 h 46"/>
                <a:gd name="T34" fmla="*/ 27 w 30"/>
                <a:gd name="T35" fmla="*/ 12 h 46"/>
                <a:gd name="T36" fmla="*/ 27 w 30"/>
                <a:gd name="T37" fmla="*/ 15 h 46"/>
                <a:gd name="T38" fmla="*/ 26 w 30"/>
                <a:gd name="T39" fmla="*/ 18 h 46"/>
                <a:gd name="T40" fmla="*/ 24 w 30"/>
                <a:gd name="T41" fmla="*/ 20 h 46"/>
                <a:gd name="T42" fmla="*/ 21 w 30"/>
                <a:gd name="T43" fmla="*/ 22 h 46"/>
                <a:gd name="T44" fmla="*/ 25 w 30"/>
                <a:gd name="T45" fmla="*/ 23 h 46"/>
                <a:gd name="T46" fmla="*/ 27 w 30"/>
                <a:gd name="T47" fmla="*/ 25 h 46"/>
                <a:gd name="T48" fmla="*/ 29 w 30"/>
                <a:gd name="T49" fmla="*/ 29 h 46"/>
                <a:gd name="T50" fmla="*/ 30 w 30"/>
                <a:gd name="T51" fmla="*/ 33 h 46"/>
                <a:gd name="T52" fmla="*/ 21 w 30"/>
                <a:gd name="T53" fmla="*/ 12 h 46"/>
                <a:gd name="T54" fmla="*/ 21 w 30"/>
                <a:gd name="T55" fmla="*/ 9 h 46"/>
                <a:gd name="T56" fmla="*/ 19 w 30"/>
                <a:gd name="T57" fmla="*/ 7 h 46"/>
                <a:gd name="T58" fmla="*/ 17 w 30"/>
                <a:gd name="T59" fmla="*/ 6 h 46"/>
                <a:gd name="T60" fmla="*/ 12 w 30"/>
                <a:gd name="T61" fmla="*/ 5 h 46"/>
                <a:gd name="T62" fmla="*/ 6 w 30"/>
                <a:gd name="T63" fmla="*/ 5 h 46"/>
                <a:gd name="T64" fmla="*/ 6 w 30"/>
                <a:gd name="T65" fmla="*/ 20 h 46"/>
                <a:gd name="T66" fmla="*/ 13 w 30"/>
                <a:gd name="T67" fmla="*/ 20 h 46"/>
                <a:gd name="T68" fmla="*/ 17 w 30"/>
                <a:gd name="T69" fmla="*/ 19 h 46"/>
                <a:gd name="T70" fmla="*/ 19 w 30"/>
                <a:gd name="T71" fmla="*/ 18 h 46"/>
                <a:gd name="T72" fmla="*/ 21 w 30"/>
                <a:gd name="T73" fmla="*/ 15 h 46"/>
                <a:gd name="T74" fmla="*/ 21 w 30"/>
                <a:gd name="T75" fmla="*/ 12 h 46"/>
                <a:gd name="T76" fmla="*/ 24 w 30"/>
                <a:gd name="T77" fmla="*/ 33 h 46"/>
                <a:gd name="T78" fmla="*/ 23 w 30"/>
                <a:gd name="T79" fmla="*/ 30 h 46"/>
                <a:gd name="T80" fmla="*/ 21 w 30"/>
                <a:gd name="T81" fmla="*/ 27 h 46"/>
                <a:gd name="T82" fmla="*/ 18 w 30"/>
                <a:gd name="T83" fmla="*/ 25 h 46"/>
                <a:gd name="T84" fmla="*/ 13 w 30"/>
                <a:gd name="T85" fmla="*/ 25 h 46"/>
                <a:gd name="T86" fmla="*/ 6 w 30"/>
                <a:gd name="T87" fmla="*/ 25 h 46"/>
                <a:gd name="T88" fmla="*/ 6 w 30"/>
                <a:gd name="T89" fmla="*/ 41 h 46"/>
                <a:gd name="T90" fmla="*/ 15 w 30"/>
                <a:gd name="T91" fmla="*/ 41 h 46"/>
                <a:gd name="T92" fmla="*/ 18 w 30"/>
                <a:gd name="T93" fmla="*/ 40 h 46"/>
                <a:gd name="T94" fmla="*/ 21 w 30"/>
                <a:gd name="T95" fmla="*/ 39 h 46"/>
                <a:gd name="T96" fmla="*/ 23 w 30"/>
                <a:gd name="T97" fmla="*/ 36 h 46"/>
                <a:gd name="T98" fmla="*/ 24 w 30"/>
                <a:gd name="T99" fmla="*/ 3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46">
                  <a:moveTo>
                    <a:pt x="30" y="33"/>
                  </a:moveTo>
                  <a:cubicBezTo>
                    <a:pt x="30" y="34"/>
                    <a:pt x="30" y="36"/>
                    <a:pt x="30" y="37"/>
                  </a:cubicBezTo>
                  <a:cubicBezTo>
                    <a:pt x="29" y="38"/>
                    <a:pt x="29" y="39"/>
                    <a:pt x="28" y="40"/>
                  </a:cubicBezTo>
                  <a:cubicBezTo>
                    <a:pt x="27" y="41"/>
                    <a:pt x="27" y="42"/>
                    <a:pt x="26" y="43"/>
                  </a:cubicBezTo>
                  <a:cubicBezTo>
                    <a:pt x="25" y="43"/>
                    <a:pt x="24" y="44"/>
                    <a:pt x="22" y="44"/>
                  </a:cubicBezTo>
                  <a:cubicBezTo>
                    <a:pt x="21" y="45"/>
                    <a:pt x="20" y="45"/>
                    <a:pt x="19" y="45"/>
                  </a:cubicBezTo>
                  <a:cubicBezTo>
                    <a:pt x="17" y="46"/>
                    <a:pt x="16" y="46"/>
                    <a:pt x="14" y="46"/>
                  </a:cubicBezTo>
                  <a:cubicBezTo>
                    <a:pt x="2" y="46"/>
                    <a:pt x="2" y="46"/>
                    <a:pt x="2" y="46"/>
                  </a:cubicBezTo>
                  <a:cubicBezTo>
                    <a:pt x="2" y="46"/>
                    <a:pt x="1" y="46"/>
                    <a:pt x="1" y="45"/>
                  </a:cubicBezTo>
                  <a:cubicBezTo>
                    <a:pt x="0" y="45"/>
                    <a:pt x="0" y="44"/>
                    <a:pt x="0" y="43"/>
                  </a:cubicBezTo>
                  <a:cubicBezTo>
                    <a:pt x="0" y="3"/>
                    <a:pt x="0" y="3"/>
                    <a:pt x="0" y="3"/>
                  </a:cubicBezTo>
                  <a:cubicBezTo>
                    <a:pt x="0" y="2"/>
                    <a:pt x="0" y="1"/>
                    <a:pt x="1" y="1"/>
                  </a:cubicBezTo>
                  <a:cubicBezTo>
                    <a:pt x="1" y="1"/>
                    <a:pt x="2" y="0"/>
                    <a:pt x="2" y="0"/>
                  </a:cubicBezTo>
                  <a:cubicBezTo>
                    <a:pt x="13" y="0"/>
                    <a:pt x="13" y="0"/>
                    <a:pt x="13" y="0"/>
                  </a:cubicBezTo>
                  <a:cubicBezTo>
                    <a:pt x="15" y="0"/>
                    <a:pt x="18" y="1"/>
                    <a:pt x="19" y="1"/>
                  </a:cubicBezTo>
                  <a:cubicBezTo>
                    <a:pt x="21" y="2"/>
                    <a:pt x="23" y="2"/>
                    <a:pt x="24" y="3"/>
                  </a:cubicBezTo>
                  <a:cubicBezTo>
                    <a:pt x="25" y="4"/>
                    <a:pt x="26" y="6"/>
                    <a:pt x="26" y="7"/>
                  </a:cubicBezTo>
                  <a:cubicBezTo>
                    <a:pt x="27" y="8"/>
                    <a:pt x="27" y="10"/>
                    <a:pt x="27" y="12"/>
                  </a:cubicBezTo>
                  <a:cubicBezTo>
                    <a:pt x="27" y="13"/>
                    <a:pt x="27" y="14"/>
                    <a:pt x="27" y="15"/>
                  </a:cubicBezTo>
                  <a:cubicBezTo>
                    <a:pt x="27" y="16"/>
                    <a:pt x="26" y="17"/>
                    <a:pt x="26" y="18"/>
                  </a:cubicBezTo>
                  <a:cubicBezTo>
                    <a:pt x="25" y="18"/>
                    <a:pt x="25" y="19"/>
                    <a:pt x="24" y="20"/>
                  </a:cubicBezTo>
                  <a:cubicBezTo>
                    <a:pt x="23" y="21"/>
                    <a:pt x="22" y="21"/>
                    <a:pt x="21" y="22"/>
                  </a:cubicBezTo>
                  <a:cubicBezTo>
                    <a:pt x="22" y="22"/>
                    <a:pt x="24" y="22"/>
                    <a:pt x="25" y="23"/>
                  </a:cubicBezTo>
                  <a:cubicBezTo>
                    <a:pt x="26" y="23"/>
                    <a:pt x="27" y="24"/>
                    <a:pt x="27" y="25"/>
                  </a:cubicBezTo>
                  <a:cubicBezTo>
                    <a:pt x="28" y="26"/>
                    <a:pt x="29" y="27"/>
                    <a:pt x="29" y="29"/>
                  </a:cubicBezTo>
                  <a:cubicBezTo>
                    <a:pt x="30" y="30"/>
                    <a:pt x="30" y="31"/>
                    <a:pt x="30" y="33"/>
                  </a:cubicBezTo>
                  <a:close/>
                  <a:moveTo>
                    <a:pt x="21" y="12"/>
                  </a:moveTo>
                  <a:cubicBezTo>
                    <a:pt x="21" y="11"/>
                    <a:pt x="21" y="10"/>
                    <a:pt x="21" y="9"/>
                  </a:cubicBezTo>
                  <a:cubicBezTo>
                    <a:pt x="20" y="9"/>
                    <a:pt x="20" y="8"/>
                    <a:pt x="19" y="7"/>
                  </a:cubicBezTo>
                  <a:cubicBezTo>
                    <a:pt x="18" y="7"/>
                    <a:pt x="18" y="6"/>
                    <a:pt x="17" y="6"/>
                  </a:cubicBezTo>
                  <a:cubicBezTo>
                    <a:pt x="15" y="5"/>
                    <a:pt x="14" y="5"/>
                    <a:pt x="12" y="5"/>
                  </a:cubicBezTo>
                  <a:cubicBezTo>
                    <a:pt x="6" y="5"/>
                    <a:pt x="6" y="5"/>
                    <a:pt x="6" y="5"/>
                  </a:cubicBezTo>
                  <a:cubicBezTo>
                    <a:pt x="6" y="20"/>
                    <a:pt x="6" y="20"/>
                    <a:pt x="6" y="20"/>
                  </a:cubicBezTo>
                  <a:cubicBezTo>
                    <a:pt x="13" y="20"/>
                    <a:pt x="13" y="20"/>
                    <a:pt x="13" y="20"/>
                  </a:cubicBezTo>
                  <a:cubicBezTo>
                    <a:pt x="15" y="20"/>
                    <a:pt x="16" y="20"/>
                    <a:pt x="17" y="19"/>
                  </a:cubicBezTo>
                  <a:cubicBezTo>
                    <a:pt x="18" y="19"/>
                    <a:pt x="19" y="18"/>
                    <a:pt x="19" y="18"/>
                  </a:cubicBezTo>
                  <a:cubicBezTo>
                    <a:pt x="20" y="17"/>
                    <a:pt x="20" y="16"/>
                    <a:pt x="21" y="15"/>
                  </a:cubicBezTo>
                  <a:cubicBezTo>
                    <a:pt x="21" y="14"/>
                    <a:pt x="21" y="13"/>
                    <a:pt x="21" y="12"/>
                  </a:cubicBezTo>
                  <a:close/>
                  <a:moveTo>
                    <a:pt x="24" y="33"/>
                  </a:moveTo>
                  <a:cubicBezTo>
                    <a:pt x="24" y="32"/>
                    <a:pt x="23" y="31"/>
                    <a:pt x="23" y="30"/>
                  </a:cubicBezTo>
                  <a:cubicBezTo>
                    <a:pt x="23" y="29"/>
                    <a:pt x="22" y="28"/>
                    <a:pt x="21" y="27"/>
                  </a:cubicBezTo>
                  <a:cubicBezTo>
                    <a:pt x="20" y="26"/>
                    <a:pt x="19" y="26"/>
                    <a:pt x="18" y="25"/>
                  </a:cubicBezTo>
                  <a:cubicBezTo>
                    <a:pt x="17" y="25"/>
                    <a:pt x="15" y="25"/>
                    <a:pt x="13" y="25"/>
                  </a:cubicBezTo>
                  <a:cubicBezTo>
                    <a:pt x="6" y="25"/>
                    <a:pt x="6" y="25"/>
                    <a:pt x="6" y="25"/>
                  </a:cubicBezTo>
                  <a:cubicBezTo>
                    <a:pt x="6" y="41"/>
                    <a:pt x="6" y="41"/>
                    <a:pt x="6" y="41"/>
                  </a:cubicBezTo>
                  <a:cubicBezTo>
                    <a:pt x="15" y="41"/>
                    <a:pt x="15" y="41"/>
                    <a:pt x="15" y="41"/>
                  </a:cubicBezTo>
                  <a:cubicBezTo>
                    <a:pt x="16" y="41"/>
                    <a:pt x="17" y="41"/>
                    <a:pt x="18" y="40"/>
                  </a:cubicBezTo>
                  <a:cubicBezTo>
                    <a:pt x="20" y="40"/>
                    <a:pt x="20" y="40"/>
                    <a:pt x="21" y="39"/>
                  </a:cubicBezTo>
                  <a:cubicBezTo>
                    <a:pt x="22" y="38"/>
                    <a:pt x="23" y="37"/>
                    <a:pt x="23" y="36"/>
                  </a:cubicBezTo>
                  <a:cubicBezTo>
                    <a:pt x="23" y="36"/>
                    <a:pt x="24" y="34"/>
                    <a:pt x="24" y="3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 name="Freeform 856">
              <a:extLst>
                <a:ext uri="{FF2B5EF4-FFF2-40B4-BE49-F238E27FC236}">
                  <a16:creationId xmlns:a16="http://schemas.microsoft.com/office/drawing/2014/main" id="{1847C79E-6308-4E91-8FC5-AE516D13A446}"/>
                </a:ext>
              </a:extLst>
            </p:cNvPr>
            <p:cNvSpPr>
              <a:spLocks/>
            </p:cNvSpPr>
            <p:nvPr userDrawn="1"/>
          </p:nvSpPr>
          <p:spPr bwMode="auto">
            <a:xfrm>
              <a:off x="5885" y="2617"/>
              <a:ext cx="18" cy="34"/>
            </a:xfrm>
            <a:custGeom>
              <a:avLst/>
              <a:gdLst>
                <a:gd name="T0" fmla="*/ 24 w 24"/>
                <a:gd name="T1" fmla="*/ 43 h 46"/>
                <a:gd name="T2" fmla="*/ 24 w 24"/>
                <a:gd name="T3" fmla="*/ 44 h 46"/>
                <a:gd name="T4" fmla="*/ 24 w 24"/>
                <a:gd name="T5" fmla="*/ 45 h 46"/>
                <a:gd name="T6" fmla="*/ 23 w 24"/>
                <a:gd name="T7" fmla="*/ 46 h 46"/>
                <a:gd name="T8" fmla="*/ 23 w 24"/>
                <a:gd name="T9" fmla="*/ 46 h 46"/>
                <a:gd name="T10" fmla="*/ 2 w 24"/>
                <a:gd name="T11" fmla="*/ 46 h 46"/>
                <a:gd name="T12" fmla="*/ 1 w 24"/>
                <a:gd name="T13" fmla="*/ 45 h 46"/>
                <a:gd name="T14" fmla="*/ 0 w 24"/>
                <a:gd name="T15" fmla="*/ 43 h 46"/>
                <a:gd name="T16" fmla="*/ 0 w 24"/>
                <a:gd name="T17" fmla="*/ 1 h 46"/>
                <a:gd name="T18" fmla="*/ 0 w 24"/>
                <a:gd name="T19" fmla="*/ 1 h 46"/>
                <a:gd name="T20" fmla="*/ 1 w 24"/>
                <a:gd name="T21" fmla="*/ 0 h 46"/>
                <a:gd name="T22" fmla="*/ 2 w 24"/>
                <a:gd name="T23" fmla="*/ 0 h 46"/>
                <a:gd name="T24" fmla="*/ 3 w 24"/>
                <a:gd name="T25" fmla="*/ 0 h 46"/>
                <a:gd name="T26" fmla="*/ 5 w 24"/>
                <a:gd name="T27" fmla="*/ 0 h 46"/>
                <a:gd name="T28" fmla="*/ 6 w 24"/>
                <a:gd name="T29" fmla="*/ 0 h 46"/>
                <a:gd name="T30" fmla="*/ 6 w 24"/>
                <a:gd name="T31" fmla="*/ 1 h 46"/>
                <a:gd name="T32" fmla="*/ 6 w 24"/>
                <a:gd name="T33" fmla="*/ 1 h 46"/>
                <a:gd name="T34" fmla="*/ 6 w 24"/>
                <a:gd name="T35" fmla="*/ 41 h 46"/>
                <a:gd name="T36" fmla="*/ 23 w 24"/>
                <a:gd name="T37" fmla="*/ 41 h 46"/>
                <a:gd name="T38" fmla="*/ 23 w 24"/>
                <a:gd name="T39" fmla="*/ 41 h 46"/>
                <a:gd name="T40" fmla="*/ 24 w 24"/>
                <a:gd name="T41" fmla="*/ 41 h 46"/>
                <a:gd name="T42" fmla="*/ 24 w 24"/>
                <a:gd name="T43" fmla="*/ 42 h 46"/>
                <a:gd name="T44" fmla="*/ 24 w 24"/>
                <a:gd name="T45"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46">
                  <a:moveTo>
                    <a:pt x="24" y="43"/>
                  </a:moveTo>
                  <a:cubicBezTo>
                    <a:pt x="24" y="44"/>
                    <a:pt x="24" y="44"/>
                    <a:pt x="24" y="44"/>
                  </a:cubicBezTo>
                  <a:cubicBezTo>
                    <a:pt x="24" y="45"/>
                    <a:pt x="24" y="45"/>
                    <a:pt x="24" y="45"/>
                  </a:cubicBezTo>
                  <a:cubicBezTo>
                    <a:pt x="23" y="45"/>
                    <a:pt x="23" y="46"/>
                    <a:pt x="23" y="46"/>
                  </a:cubicBezTo>
                  <a:cubicBezTo>
                    <a:pt x="23" y="46"/>
                    <a:pt x="23" y="46"/>
                    <a:pt x="23" y="46"/>
                  </a:cubicBezTo>
                  <a:cubicBezTo>
                    <a:pt x="2" y="46"/>
                    <a:pt x="2" y="46"/>
                    <a:pt x="2" y="46"/>
                  </a:cubicBezTo>
                  <a:cubicBezTo>
                    <a:pt x="2" y="46"/>
                    <a:pt x="1" y="46"/>
                    <a:pt x="1" y="45"/>
                  </a:cubicBezTo>
                  <a:cubicBezTo>
                    <a:pt x="0" y="45"/>
                    <a:pt x="0" y="44"/>
                    <a:pt x="0" y="43"/>
                  </a:cubicBezTo>
                  <a:cubicBezTo>
                    <a:pt x="0" y="1"/>
                    <a:pt x="0" y="1"/>
                    <a:pt x="0" y="1"/>
                  </a:cubicBezTo>
                  <a:cubicBezTo>
                    <a:pt x="0" y="1"/>
                    <a:pt x="0" y="1"/>
                    <a:pt x="0" y="1"/>
                  </a:cubicBezTo>
                  <a:cubicBezTo>
                    <a:pt x="0" y="1"/>
                    <a:pt x="1" y="1"/>
                    <a:pt x="1" y="0"/>
                  </a:cubicBezTo>
                  <a:cubicBezTo>
                    <a:pt x="1" y="0"/>
                    <a:pt x="1" y="0"/>
                    <a:pt x="2" y="0"/>
                  </a:cubicBezTo>
                  <a:cubicBezTo>
                    <a:pt x="2" y="0"/>
                    <a:pt x="3" y="0"/>
                    <a:pt x="3" y="0"/>
                  </a:cubicBezTo>
                  <a:cubicBezTo>
                    <a:pt x="4" y="0"/>
                    <a:pt x="4" y="0"/>
                    <a:pt x="5" y="0"/>
                  </a:cubicBezTo>
                  <a:cubicBezTo>
                    <a:pt x="5" y="0"/>
                    <a:pt x="5" y="0"/>
                    <a:pt x="6" y="0"/>
                  </a:cubicBezTo>
                  <a:cubicBezTo>
                    <a:pt x="6" y="1"/>
                    <a:pt x="6" y="1"/>
                    <a:pt x="6" y="1"/>
                  </a:cubicBezTo>
                  <a:cubicBezTo>
                    <a:pt x="6" y="1"/>
                    <a:pt x="6" y="1"/>
                    <a:pt x="6" y="1"/>
                  </a:cubicBezTo>
                  <a:cubicBezTo>
                    <a:pt x="6" y="41"/>
                    <a:pt x="6" y="41"/>
                    <a:pt x="6" y="41"/>
                  </a:cubicBezTo>
                  <a:cubicBezTo>
                    <a:pt x="23" y="41"/>
                    <a:pt x="23" y="41"/>
                    <a:pt x="23" y="41"/>
                  </a:cubicBezTo>
                  <a:cubicBezTo>
                    <a:pt x="23" y="41"/>
                    <a:pt x="23" y="41"/>
                    <a:pt x="23" y="41"/>
                  </a:cubicBezTo>
                  <a:cubicBezTo>
                    <a:pt x="23" y="41"/>
                    <a:pt x="23" y="41"/>
                    <a:pt x="24" y="41"/>
                  </a:cubicBezTo>
                  <a:cubicBezTo>
                    <a:pt x="24" y="41"/>
                    <a:pt x="24" y="42"/>
                    <a:pt x="24" y="42"/>
                  </a:cubicBezTo>
                  <a:cubicBezTo>
                    <a:pt x="24" y="42"/>
                    <a:pt x="24" y="43"/>
                    <a:pt x="24" y="43"/>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 name="Freeform 857">
              <a:extLst>
                <a:ext uri="{FF2B5EF4-FFF2-40B4-BE49-F238E27FC236}">
                  <a16:creationId xmlns:a16="http://schemas.microsoft.com/office/drawing/2014/main" id="{735C66A5-5ADE-46FE-8697-5A631E6B477F}"/>
                </a:ext>
              </a:extLst>
            </p:cNvPr>
            <p:cNvSpPr>
              <a:spLocks/>
            </p:cNvSpPr>
            <p:nvPr userDrawn="1"/>
          </p:nvSpPr>
          <p:spPr bwMode="auto">
            <a:xfrm>
              <a:off x="5909" y="2617"/>
              <a:ext cx="4" cy="34"/>
            </a:xfrm>
            <a:custGeom>
              <a:avLst/>
              <a:gdLst>
                <a:gd name="T0" fmla="*/ 6 w 6"/>
                <a:gd name="T1" fmla="*/ 45 h 46"/>
                <a:gd name="T2" fmla="*/ 5 w 6"/>
                <a:gd name="T3" fmla="*/ 45 h 46"/>
                <a:gd name="T4" fmla="*/ 5 w 6"/>
                <a:gd name="T5" fmla="*/ 46 h 46"/>
                <a:gd name="T6" fmla="*/ 4 w 6"/>
                <a:gd name="T7" fmla="*/ 46 h 46"/>
                <a:gd name="T8" fmla="*/ 3 w 6"/>
                <a:gd name="T9" fmla="*/ 46 h 46"/>
                <a:gd name="T10" fmla="*/ 1 w 6"/>
                <a:gd name="T11" fmla="*/ 46 h 46"/>
                <a:gd name="T12" fmla="*/ 0 w 6"/>
                <a:gd name="T13" fmla="*/ 46 h 46"/>
                <a:gd name="T14" fmla="*/ 0 w 6"/>
                <a:gd name="T15" fmla="*/ 45 h 46"/>
                <a:gd name="T16" fmla="*/ 0 w 6"/>
                <a:gd name="T17" fmla="*/ 45 h 46"/>
                <a:gd name="T18" fmla="*/ 0 w 6"/>
                <a:gd name="T19" fmla="*/ 1 h 46"/>
                <a:gd name="T20" fmla="*/ 0 w 6"/>
                <a:gd name="T21" fmla="*/ 1 h 46"/>
                <a:gd name="T22" fmla="*/ 0 w 6"/>
                <a:gd name="T23" fmla="*/ 0 h 46"/>
                <a:gd name="T24" fmla="*/ 1 w 6"/>
                <a:gd name="T25" fmla="*/ 0 h 46"/>
                <a:gd name="T26" fmla="*/ 3 w 6"/>
                <a:gd name="T27" fmla="*/ 0 h 46"/>
                <a:gd name="T28" fmla="*/ 4 w 6"/>
                <a:gd name="T29" fmla="*/ 0 h 46"/>
                <a:gd name="T30" fmla="*/ 5 w 6"/>
                <a:gd name="T31" fmla="*/ 0 h 46"/>
                <a:gd name="T32" fmla="*/ 5 w 6"/>
                <a:gd name="T33" fmla="*/ 1 h 46"/>
                <a:gd name="T34" fmla="*/ 6 w 6"/>
                <a:gd name="T35" fmla="*/ 1 h 46"/>
                <a:gd name="T36" fmla="*/ 6 w 6"/>
                <a:gd name="T3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46">
                  <a:moveTo>
                    <a:pt x="6" y="45"/>
                  </a:moveTo>
                  <a:cubicBezTo>
                    <a:pt x="6" y="45"/>
                    <a:pt x="6" y="45"/>
                    <a:pt x="5" y="45"/>
                  </a:cubicBezTo>
                  <a:cubicBezTo>
                    <a:pt x="5" y="46"/>
                    <a:pt x="5" y="46"/>
                    <a:pt x="5" y="46"/>
                  </a:cubicBezTo>
                  <a:cubicBezTo>
                    <a:pt x="5" y="46"/>
                    <a:pt x="4" y="46"/>
                    <a:pt x="4" y="46"/>
                  </a:cubicBezTo>
                  <a:cubicBezTo>
                    <a:pt x="4" y="46"/>
                    <a:pt x="3" y="46"/>
                    <a:pt x="3" y="46"/>
                  </a:cubicBezTo>
                  <a:cubicBezTo>
                    <a:pt x="2" y="46"/>
                    <a:pt x="1" y="46"/>
                    <a:pt x="1" y="46"/>
                  </a:cubicBezTo>
                  <a:cubicBezTo>
                    <a:pt x="1" y="46"/>
                    <a:pt x="0" y="46"/>
                    <a:pt x="0" y="46"/>
                  </a:cubicBezTo>
                  <a:cubicBezTo>
                    <a:pt x="0" y="46"/>
                    <a:pt x="0" y="46"/>
                    <a:pt x="0" y="45"/>
                  </a:cubicBezTo>
                  <a:cubicBezTo>
                    <a:pt x="0" y="45"/>
                    <a:pt x="0" y="45"/>
                    <a:pt x="0" y="45"/>
                  </a:cubicBezTo>
                  <a:cubicBezTo>
                    <a:pt x="0" y="1"/>
                    <a:pt x="0" y="1"/>
                    <a:pt x="0" y="1"/>
                  </a:cubicBezTo>
                  <a:cubicBezTo>
                    <a:pt x="0" y="1"/>
                    <a:pt x="0" y="1"/>
                    <a:pt x="0" y="1"/>
                  </a:cubicBezTo>
                  <a:cubicBezTo>
                    <a:pt x="0" y="1"/>
                    <a:pt x="0" y="1"/>
                    <a:pt x="0" y="0"/>
                  </a:cubicBezTo>
                  <a:cubicBezTo>
                    <a:pt x="0" y="0"/>
                    <a:pt x="1" y="0"/>
                    <a:pt x="1" y="0"/>
                  </a:cubicBezTo>
                  <a:cubicBezTo>
                    <a:pt x="2" y="0"/>
                    <a:pt x="2" y="0"/>
                    <a:pt x="3" y="0"/>
                  </a:cubicBezTo>
                  <a:cubicBezTo>
                    <a:pt x="3" y="0"/>
                    <a:pt x="4" y="0"/>
                    <a:pt x="4" y="0"/>
                  </a:cubicBezTo>
                  <a:cubicBezTo>
                    <a:pt x="4" y="0"/>
                    <a:pt x="5" y="0"/>
                    <a:pt x="5" y="0"/>
                  </a:cubicBezTo>
                  <a:cubicBezTo>
                    <a:pt x="5" y="1"/>
                    <a:pt x="5" y="1"/>
                    <a:pt x="5" y="1"/>
                  </a:cubicBezTo>
                  <a:cubicBezTo>
                    <a:pt x="6" y="1"/>
                    <a:pt x="6" y="1"/>
                    <a:pt x="6" y="1"/>
                  </a:cubicBezTo>
                  <a:lnTo>
                    <a:pt x="6" y="45"/>
                  </a:ln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 name="Freeform 858">
              <a:extLst>
                <a:ext uri="{FF2B5EF4-FFF2-40B4-BE49-F238E27FC236}">
                  <a16:creationId xmlns:a16="http://schemas.microsoft.com/office/drawing/2014/main" id="{6FDA9288-3771-4AB8-B707-D9509DF0C7D1}"/>
                </a:ext>
              </a:extLst>
            </p:cNvPr>
            <p:cNvSpPr>
              <a:spLocks/>
            </p:cNvSpPr>
            <p:nvPr userDrawn="1"/>
          </p:nvSpPr>
          <p:spPr bwMode="auto">
            <a:xfrm>
              <a:off x="5920" y="2617"/>
              <a:ext cx="25" cy="34"/>
            </a:xfrm>
            <a:custGeom>
              <a:avLst/>
              <a:gdLst>
                <a:gd name="T0" fmla="*/ 33 w 33"/>
                <a:gd name="T1" fmla="*/ 39 h 46"/>
                <a:gd name="T2" fmla="*/ 33 w 33"/>
                <a:gd name="T3" fmla="*/ 40 h 46"/>
                <a:gd name="T4" fmla="*/ 33 w 33"/>
                <a:gd name="T5" fmla="*/ 41 h 46"/>
                <a:gd name="T6" fmla="*/ 33 w 33"/>
                <a:gd name="T7" fmla="*/ 42 h 46"/>
                <a:gd name="T8" fmla="*/ 32 w 33"/>
                <a:gd name="T9" fmla="*/ 42 h 46"/>
                <a:gd name="T10" fmla="*/ 31 w 33"/>
                <a:gd name="T11" fmla="*/ 43 h 46"/>
                <a:gd name="T12" fmla="*/ 28 w 33"/>
                <a:gd name="T13" fmla="*/ 45 h 46"/>
                <a:gd name="T14" fmla="*/ 24 w 33"/>
                <a:gd name="T15" fmla="*/ 46 h 46"/>
                <a:gd name="T16" fmla="*/ 19 w 33"/>
                <a:gd name="T17" fmla="*/ 46 h 46"/>
                <a:gd name="T18" fmla="*/ 11 w 33"/>
                <a:gd name="T19" fmla="*/ 45 h 46"/>
                <a:gd name="T20" fmla="*/ 5 w 33"/>
                <a:gd name="T21" fmla="*/ 41 h 46"/>
                <a:gd name="T22" fmla="*/ 1 w 33"/>
                <a:gd name="T23" fmla="*/ 33 h 46"/>
                <a:gd name="T24" fmla="*/ 0 w 33"/>
                <a:gd name="T25" fmla="*/ 24 h 46"/>
                <a:gd name="T26" fmla="*/ 1 w 33"/>
                <a:gd name="T27" fmla="*/ 14 h 46"/>
                <a:gd name="T28" fmla="*/ 6 w 33"/>
                <a:gd name="T29" fmla="*/ 6 h 46"/>
                <a:gd name="T30" fmla="*/ 12 w 33"/>
                <a:gd name="T31" fmla="*/ 1 h 46"/>
                <a:gd name="T32" fmla="*/ 20 w 33"/>
                <a:gd name="T33" fmla="*/ 0 h 46"/>
                <a:gd name="T34" fmla="*/ 24 w 33"/>
                <a:gd name="T35" fmla="*/ 0 h 46"/>
                <a:gd name="T36" fmla="*/ 27 w 33"/>
                <a:gd name="T37" fmla="*/ 1 h 46"/>
                <a:gd name="T38" fmla="*/ 30 w 33"/>
                <a:gd name="T39" fmla="*/ 2 h 46"/>
                <a:gd name="T40" fmla="*/ 32 w 33"/>
                <a:gd name="T41" fmla="*/ 4 h 46"/>
                <a:gd name="T42" fmla="*/ 32 w 33"/>
                <a:gd name="T43" fmla="*/ 4 h 46"/>
                <a:gd name="T44" fmla="*/ 33 w 33"/>
                <a:gd name="T45" fmla="*/ 5 h 46"/>
                <a:gd name="T46" fmla="*/ 33 w 33"/>
                <a:gd name="T47" fmla="*/ 6 h 46"/>
                <a:gd name="T48" fmla="*/ 33 w 33"/>
                <a:gd name="T49" fmla="*/ 7 h 46"/>
                <a:gd name="T50" fmla="*/ 33 w 33"/>
                <a:gd name="T51" fmla="*/ 8 h 46"/>
                <a:gd name="T52" fmla="*/ 33 w 33"/>
                <a:gd name="T53" fmla="*/ 9 h 46"/>
                <a:gd name="T54" fmla="*/ 32 w 33"/>
                <a:gd name="T55" fmla="*/ 9 h 46"/>
                <a:gd name="T56" fmla="*/ 32 w 33"/>
                <a:gd name="T57" fmla="*/ 9 h 46"/>
                <a:gd name="T58" fmla="*/ 30 w 33"/>
                <a:gd name="T59" fmla="*/ 9 h 46"/>
                <a:gd name="T60" fmla="*/ 28 w 33"/>
                <a:gd name="T61" fmla="*/ 7 h 46"/>
                <a:gd name="T62" fmla="*/ 25 w 33"/>
                <a:gd name="T63" fmla="*/ 6 h 46"/>
                <a:gd name="T64" fmla="*/ 20 w 33"/>
                <a:gd name="T65" fmla="*/ 5 h 46"/>
                <a:gd name="T66" fmla="*/ 14 w 33"/>
                <a:gd name="T67" fmla="*/ 6 h 46"/>
                <a:gd name="T68" fmla="*/ 10 w 33"/>
                <a:gd name="T69" fmla="*/ 10 h 46"/>
                <a:gd name="T70" fmla="*/ 7 w 33"/>
                <a:gd name="T71" fmla="*/ 16 h 46"/>
                <a:gd name="T72" fmla="*/ 6 w 33"/>
                <a:gd name="T73" fmla="*/ 23 h 46"/>
                <a:gd name="T74" fmla="*/ 7 w 33"/>
                <a:gd name="T75" fmla="*/ 31 h 46"/>
                <a:gd name="T76" fmla="*/ 10 w 33"/>
                <a:gd name="T77" fmla="*/ 37 h 46"/>
                <a:gd name="T78" fmla="*/ 14 w 33"/>
                <a:gd name="T79" fmla="*/ 40 h 46"/>
                <a:gd name="T80" fmla="*/ 20 w 33"/>
                <a:gd name="T81" fmla="*/ 41 h 46"/>
                <a:gd name="T82" fmla="*/ 25 w 33"/>
                <a:gd name="T83" fmla="*/ 40 h 46"/>
                <a:gd name="T84" fmla="*/ 28 w 33"/>
                <a:gd name="T85" fmla="*/ 39 h 46"/>
                <a:gd name="T86" fmla="*/ 31 w 33"/>
                <a:gd name="T87" fmla="*/ 37 h 46"/>
                <a:gd name="T88" fmla="*/ 32 w 33"/>
                <a:gd name="T89" fmla="*/ 37 h 46"/>
                <a:gd name="T90" fmla="*/ 33 w 33"/>
                <a:gd name="T91" fmla="*/ 37 h 46"/>
                <a:gd name="T92" fmla="*/ 33 w 33"/>
                <a:gd name="T93" fmla="*/ 37 h 46"/>
                <a:gd name="T94" fmla="*/ 33 w 33"/>
                <a:gd name="T95" fmla="*/ 38 h 46"/>
                <a:gd name="T96" fmla="*/ 33 w 33"/>
                <a:gd name="T97"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46">
                  <a:moveTo>
                    <a:pt x="33" y="39"/>
                  </a:moveTo>
                  <a:cubicBezTo>
                    <a:pt x="33" y="40"/>
                    <a:pt x="33" y="40"/>
                    <a:pt x="33" y="40"/>
                  </a:cubicBezTo>
                  <a:cubicBezTo>
                    <a:pt x="33" y="41"/>
                    <a:pt x="33" y="41"/>
                    <a:pt x="33" y="41"/>
                  </a:cubicBezTo>
                  <a:cubicBezTo>
                    <a:pt x="33" y="41"/>
                    <a:pt x="33" y="42"/>
                    <a:pt x="33" y="42"/>
                  </a:cubicBezTo>
                  <a:cubicBezTo>
                    <a:pt x="33" y="42"/>
                    <a:pt x="32" y="42"/>
                    <a:pt x="32" y="42"/>
                  </a:cubicBezTo>
                  <a:cubicBezTo>
                    <a:pt x="32" y="43"/>
                    <a:pt x="31" y="43"/>
                    <a:pt x="31" y="43"/>
                  </a:cubicBezTo>
                  <a:cubicBezTo>
                    <a:pt x="30" y="44"/>
                    <a:pt x="29" y="44"/>
                    <a:pt x="28" y="45"/>
                  </a:cubicBezTo>
                  <a:cubicBezTo>
                    <a:pt x="27" y="45"/>
                    <a:pt x="25" y="46"/>
                    <a:pt x="24" y="46"/>
                  </a:cubicBezTo>
                  <a:cubicBezTo>
                    <a:pt x="23" y="46"/>
                    <a:pt x="21" y="46"/>
                    <a:pt x="19" y="46"/>
                  </a:cubicBezTo>
                  <a:cubicBezTo>
                    <a:pt x="16" y="46"/>
                    <a:pt x="14" y="46"/>
                    <a:pt x="11" y="45"/>
                  </a:cubicBezTo>
                  <a:cubicBezTo>
                    <a:pt x="9" y="44"/>
                    <a:pt x="7" y="42"/>
                    <a:pt x="5" y="41"/>
                  </a:cubicBezTo>
                  <a:cubicBezTo>
                    <a:pt x="4" y="39"/>
                    <a:pt x="2" y="36"/>
                    <a:pt x="1" y="33"/>
                  </a:cubicBezTo>
                  <a:cubicBezTo>
                    <a:pt x="0" y="31"/>
                    <a:pt x="0" y="27"/>
                    <a:pt x="0" y="24"/>
                  </a:cubicBezTo>
                  <a:cubicBezTo>
                    <a:pt x="0" y="20"/>
                    <a:pt x="0" y="17"/>
                    <a:pt x="1" y="14"/>
                  </a:cubicBezTo>
                  <a:cubicBezTo>
                    <a:pt x="2" y="11"/>
                    <a:pt x="4" y="8"/>
                    <a:pt x="6" y="6"/>
                  </a:cubicBezTo>
                  <a:cubicBezTo>
                    <a:pt x="7" y="4"/>
                    <a:pt x="9" y="2"/>
                    <a:pt x="12" y="1"/>
                  </a:cubicBezTo>
                  <a:cubicBezTo>
                    <a:pt x="14" y="0"/>
                    <a:pt x="17" y="0"/>
                    <a:pt x="20" y="0"/>
                  </a:cubicBezTo>
                  <a:cubicBezTo>
                    <a:pt x="21" y="0"/>
                    <a:pt x="23" y="0"/>
                    <a:pt x="24" y="0"/>
                  </a:cubicBezTo>
                  <a:cubicBezTo>
                    <a:pt x="25" y="0"/>
                    <a:pt x="26" y="1"/>
                    <a:pt x="27" y="1"/>
                  </a:cubicBezTo>
                  <a:cubicBezTo>
                    <a:pt x="28" y="1"/>
                    <a:pt x="29" y="2"/>
                    <a:pt x="30" y="2"/>
                  </a:cubicBezTo>
                  <a:cubicBezTo>
                    <a:pt x="31" y="3"/>
                    <a:pt x="31" y="3"/>
                    <a:pt x="32" y="4"/>
                  </a:cubicBezTo>
                  <a:cubicBezTo>
                    <a:pt x="32" y="4"/>
                    <a:pt x="32" y="4"/>
                    <a:pt x="32" y="4"/>
                  </a:cubicBezTo>
                  <a:cubicBezTo>
                    <a:pt x="33" y="4"/>
                    <a:pt x="33" y="5"/>
                    <a:pt x="33" y="5"/>
                  </a:cubicBezTo>
                  <a:cubicBezTo>
                    <a:pt x="33" y="5"/>
                    <a:pt x="33" y="5"/>
                    <a:pt x="33" y="6"/>
                  </a:cubicBezTo>
                  <a:cubicBezTo>
                    <a:pt x="33" y="6"/>
                    <a:pt x="33" y="6"/>
                    <a:pt x="33" y="7"/>
                  </a:cubicBezTo>
                  <a:cubicBezTo>
                    <a:pt x="33" y="7"/>
                    <a:pt x="33" y="8"/>
                    <a:pt x="33" y="8"/>
                  </a:cubicBezTo>
                  <a:cubicBezTo>
                    <a:pt x="33" y="8"/>
                    <a:pt x="33" y="9"/>
                    <a:pt x="33" y="9"/>
                  </a:cubicBezTo>
                  <a:cubicBezTo>
                    <a:pt x="32" y="9"/>
                    <a:pt x="32" y="9"/>
                    <a:pt x="32" y="9"/>
                  </a:cubicBezTo>
                  <a:cubicBezTo>
                    <a:pt x="32" y="9"/>
                    <a:pt x="32" y="9"/>
                    <a:pt x="32" y="9"/>
                  </a:cubicBezTo>
                  <a:cubicBezTo>
                    <a:pt x="31" y="9"/>
                    <a:pt x="31" y="9"/>
                    <a:pt x="30" y="9"/>
                  </a:cubicBezTo>
                  <a:cubicBezTo>
                    <a:pt x="30" y="8"/>
                    <a:pt x="29" y="8"/>
                    <a:pt x="28" y="7"/>
                  </a:cubicBezTo>
                  <a:cubicBezTo>
                    <a:pt x="27" y="7"/>
                    <a:pt x="26" y="6"/>
                    <a:pt x="25" y="6"/>
                  </a:cubicBezTo>
                  <a:cubicBezTo>
                    <a:pt x="23" y="5"/>
                    <a:pt x="22" y="5"/>
                    <a:pt x="20" y="5"/>
                  </a:cubicBezTo>
                  <a:cubicBezTo>
                    <a:pt x="18" y="5"/>
                    <a:pt x="16" y="5"/>
                    <a:pt x="14" y="6"/>
                  </a:cubicBezTo>
                  <a:cubicBezTo>
                    <a:pt x="13" y="7"/>
                    <a:pt x="11" y="8"/>
                    <a:pt x="10" y="10"/>
                  </a:cubicBezTo>
                  <a:cubicBezTo>
                    <a:pt x="9" y="11"/>
                    <a:pt x="8" y="13"/>
                    <a:pt x="7" y="16"/>
                  </a:cubicBezTo>
                  <a:cubicBezTo>
                    <a:pt x="7" y="18"/>
                    <a:pt x="6" y="20"/>
                    <a:pt x="6" y="23"/>
                  </a:cubicBezTo>
                  <a:cubicBezTo>
                    <a:pt x="6" y="26"/>
                    <a:pt x="7" y="29"/>
                    <a:pt x="7" y="31"/>
                  </a:cubicBezTo>
                  <a:cubicBezTo>
                    <a:pt x="8" y="33"/>
                    <a:pt x="9" y="35"/>
                    <a:pt x="10" y="37"/>
                  </a:cubicBezTo>
                  <a:cubicBezTo>
                    <a:pt x="11" y="38"/>
                    <a:pt x="13" y="39"/>
                    <a:pt x="14" y="40"/>
                  </a:cubicBezTo>
                  <a:cubicBezTo>
                    <a:pt x="16" y="41"/>
                    <a:pt x="18" y="41"/>
                    <a:pt x="20" y="41"/>
                  </a:cubicBezTo>
                  <a:cubicBezTo>
                    <a:pt x="22" y="41"/>
                    <a:pt x="23" y="41"/>
                    <a:pt x="25" y="40"/>
                  </a:cubicBezTo>
                  <a:cubicBezTo>
                    <a:pt x="26" y="40"/>
                    <a:pt x="27" y="39"/>
                    <a:pt x="28" y="39"/>
                  </a:cubicBezTo>
                  <a:cubicBezTo>
                    <a:pt x="29" y="38"/>
                    <a:pt x="30" y="38"/>
                    <a:pt x="31" y="37"/>
                  </a:cubicBezTo>
                  <a:cubicBezTo>
                    <a:pt x="31" y="37"/>
                    <a:pt x="32" y="37"/>
                    <a:pt x="32" y="37"/>
                  </a:cubicBezTo>
                  <a:cubicBezTo>
                    <a:pt x="32" y="37"/>
                    <a:pt x="32" y="37"/>
                    <a:pt x="33" y="37"/>
                  </a:cubicBezTo>
                  <a:cubicBezTo>
                    <a:pt x="33" y="37"/>
                    <a:pt x="33" y="37"/>
                    <a:pt x="33" y="37"/>
                  </a:cubicBezTo>
                  <a:cubicBezTo>
                    <a:pt x="33" y="37"/>
                    <a:pt x="33" y="38"/>
                    <a:pt x="33" y="38"/>
                  </a:cubicBezTo>
                  <a:cubicBezTo>
                    <a:pt x="33" y="38"/>
                    <a:pt x="33" y="39"/>
                    <a:pt x="33" y="39"/>
                  </a:cubicBezTo>
                  <a:close/>
                </a:path>
              </a:pathLst>
            </a:custGeom>
            <a:solidFill>
              <a:srgbClr val="3E3D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spTree>
    <p:extLst>
      <p:ext uri="{BB962C8B-B14F-4D97-AF65-F5344CB8AC3E}">
        <p14:creationId xmlns:p14="http://schemas.microsoft.com/office/powerpoint/2010/main" val="167043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traštė ir nuotrauk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FE55724-9116-4B11-9E1F-B5110D36825C}"/>
              </a:ext>
            </a:extLst>
          </p:cNvPr>
          <p:cNvSpPr>
            <a:spLocks noGrp="1"/>
          </p:cNvSpPr>
          <p:nvPr>
            <p:ph type="pic" sz="quarter" idx="13" hasCustomPrompt="1"/>
          </p:nvPr>
        </p:nvSpPr>
        <p:spPr>
          <a:xfrm>
            <a:off x="-1747" y="1"/>
            <a:ext cx="12200704" cy="6857999"/>
          </a:xfrm>
          <a:custGeom>
            <a:avLst/>
            <a:gdLst>
              <a:gd name="connsiteX0" fmla="*/ 0 w 12192000"/>
              <a:gd name="connsiteY0" fmla="*/ 0 h 6858000"/>
              <a:gd name="connsiteX1" fmla="*/ 12192000 w 12192000"/>
              <a:gd name="connsiteY1" fmla="*/ 0 h 6858000"/>
              <a:gd name="connsiteX2" fmla="*/ 8128041 w 12192000"/>
              <a:gd name="connsiteY2" fmla="*/ 2285977 h 6858000"/>
              <a:gd name="connsiteX3" fmla="*/ 2285977 w 12192000"/>
              <a:gd name="connsiteY3" fmla="*/ 2285977 h 6858000"/>
              <a:gd name="connsiteX4" fmla="*/ 2285977 w 12192000"/>
              <a:gd name="connsiteY4" fmla="*/ 5572138 h 6858000"/>
              <a:gd name="connsiteX5" fmla="*/ 0 w 12192000"/>
              <a:gd name="connsiteY5" fmla="*/ 6858000 h 6858000"/>
              <a:gd name="connsiteX6" fmla="*/ 0 w 12192000"/>
              <a:gd name="connsiteY6" fmla="*/ 0 h 6858000"/>
              <a:gd name="connsiteX0" fmla="*/ 8021 w 12200021"/>
              <a:gd name="connsiteY0" fmla="*/ 0 h 5572138"/>
              <a:gd name="connsiteX1" fmla="*/ 12200021 w 12200021"/>
              <a:gd name="connsiteY1" fmla="*/ 0 h 5572138"/>
              <a:gd name="connsiteX2" fmla="*/ 8136062 w 12200021"/>
              <a:gd name="connsiteY2" fmla="*/ 2285977 h 5572138"/>
              <a:gd name="connsiteX3" fmla="*/ 2293998 w 12200021"/>
              <a:gd name="connsiteY3" fmla="*/ 2285977 h 5572138"/>
              <a:gd name="connsiteX4" fmla="*/ 2293998 w 12200021"/>
              <a:gd name="connsiteY4" fmla="*/ 5572138 h 5572138"/>
              <a:gd name="connsiteX5" fmla="*/ 0 w 12200021"/>
              <a:gd name="connsiteY5" fmla="*/ 5486400 h 5572138"/>
              <a:gd name="connsiteX6" fmla="*/ 8021 w 12200021"/>
              <a:gd name="connsiteY6" fmla="*/ 0 h 5572138"/>
              <a:gd name="connsiteX0" fmla="*/ 8021 w 12200021"/>
              <a:gd name="connsiteY0" fmla="*/ 0 h 5572138"/>
              <a:gd name="connsiteX1" fmla="*/ 12200021 w 12200021"/>
              <a:gd name="connsiteY1" fmla="*/ 0 h 5572138"/>
              <a:gd name="connsiteX2" fmla="*/ 8136062 w 12200021"/>
              <a:gd name="connsiteY2" fmla="*/ 2285977 h 5572138"/>
              <a:gd name="connsiteX3" fmla="*/ 2293998 w 12200021"/>
              <a:gd name="connsiteY3" fmla="*/ 2285977 h 5572138"/>
              <a:gd name="connsiteX4" fmla="*/ 2293998 w 12200021"/>
              <a:gd name="connsiteY4" fmla="*/ 5572138 h 5572138"/>
              <a:gd name="connsiteX5" fmla="*/ 0 w 12200021"/>
              <a:gd name="connsiteY5" fmla="*/ 5486400 h 5572138"/>
              <a:gd name="connsiteX6" fmla="*/ 8021 w 12200021"/>
              <a:gd name="connsiteY6" fmla="*/ 0 h 5572138"/>
              <a:gd name="connsiteX0" fmla="*/ 8021 w 12200021"/>
              <a:gd name="connsiteY0" fmla="*/ 0 h 5486400"/>
              <a:gd name="connsiteX1" fmla="*/ 12200021 w 12200021"/>
              <a:gd name="connsiteY1" fmla="*/ 0 h 5486400"/>
              <a:gd name="connsiteX2" fmla="*/ 8136062 w 12200021"/>
              <a:gd name="connsiteY2" fmla="*/ 2285977 h 5486400"/>
              <a:gd name="connsiteX3" fmla="*/ 2293998 w 12200021"/>
              <a:gd name="connsiteY3" fmla="*/ 2285977 h 5486400"/>
              <a:gd name="connsiteX4" fmla="*/ 12191977 w 12200021"/>
              <a:gd name="connsiteY4" fmla="*/ 5483906 h 5486400"/>
              <a:gd name="connsiteX5" fmla="*/ 0 w 12200021"/>
              <a:gd name="connsiteY5" fmla="*/ 5486400 h 5486400"/>
              <a:gd name="connsiteX6" fmla="*/ 8021 w 12200021"/>
              <a:gd name="connsiteY6" fmla="*/ 0 h 5486400"/>
              <a:gd name="connsiteX0" fmla="*/ 8021 w 12224061"/>
              <a:gd name="connsiteY0" fmla="*/ 0 h 6874019"/>
              <a:gd name="connsiteX1" fmla="*/ 12200021 w 12224061"/>
              <a:gd name="connsiteY1" fmla="*/ 0 h 6874019"/>
              <a:gd name="connsiteX2" fmla="*/ 8136062 w 12224061"/>
              <a:gd name="connsiteY2" fmla="*/ 2285977 h 6874019"/>
              <a:gd name="connsiteX3" fmla="*/ 12224061 w 12224061"/>
              <a:gd name="connsiteY3" fmla="*/ 6874019 h 6874019"/>
              <a:gd name="connsiteX4" fmla="*/ 12191977 w 12224061"/>
              <a:gd name="connsiteY4" fmla="*/ 5483906 h 6874019"/>
              <a:gd name="connsiteX5" fmla="*/ 0 w 12224061"/>
              <a:gd name="connsiteY5" fmla="*/ 5486400 h 6874019"/>
              <a:gd name="connsiteX6" fmla="*/ 8021 w 12224061"/>
              <a:gd name="connsiteY6" fmla="*/ 0 h 6874019"/>
              <a:gd name="connsiteX0" fmla="*/ 13327 w 12229367"/>
              <a:gd name="connsiteY0" fmla="*/ 0 h 6874019"/>
              <a:gd name="connsiteX1" fmla="*/ 12205327 w 12229367"/>
              <a:gd name="connsiteY1" fmla="*/ 0 h 6874019"/>
              <a:gd name="connsiteX2" fmla="*/ 0 w 12229367"/>
              <a:gd name="connsiteY2" fmla="*/ 6857977 h 6874019"/>
              <a:gd name="connsiteX3" fmla="*/ 12229367 w 12229367"/>
              <a:gd name="connsiteY3" fmla="*/ 6874019 h 6874019"/>
              <a:gd name="connsiteX4" fmla="*/ 12197283 w 12229367"/>
              <a:gd name="connsiteY4" fmla="*/ 5483906 h 6874019"/>
              <a:gd name="connsiteX5" fmla="*/ 5306 w 12229367"/>
              <a:gd name="connsiteY5" fmla="*/ 5486400 h 6874019"/>
              <a:gd name="connsiteX6" fmla="*/ 13327 w 12229367"/>
              <a:gd name="connsiteY6" fmla="*/ 0 h 6874019"/>
              <a:gd name="connsiteX0" fmla="*/ 13327 w 12229367"/>
              <a:gd name="connsiteY0" fmla="*/ 0 h 6874019"/>
              <a:gd name="connsiteX1" fmla="*/ 12205327 w 12229367"/>
              <a:gd name="connsiteY1" fmla="*/ 0 h 6874019"/>
              <a:gd name="connsiteX2" fmla="*/ 999917 w 12229367"/>
              <a:gd name="connsiteY2" fmla="*/ 6296526 h 6874019"/>
              <a:gd name="connsiteX3" fmla="*/ 0 w 12229367"/>
              <a:gd name="connsiteY3" fmla="*/ 6857977 h 6874019"/>
              <a:gd name="connsiteX4" fmla="*/ 12229367 w 12229367"/>
              <a:gd name="connsiteY4" fmla="*/ 6874019 h 6874019"/>
              <a:gd name="connsiteX5" fmla="*/ 12197283 w 12229367"/>
              <a:gd name="connsiteY5" fmla="*/ 5483906 h 6874019"/>
              <a:gd name="connsiteX6" fmla="*/ 5306 w 12229367"/>
              <a:gd name="connsiteY6" fmla="*/ 5486400 h 6874019"/>
              <a:gd name="connsiteX7" fmla="*/ 13327 w 12229367"/>
              <a:gd name="connsiteY7" fmla="*/ 0 h 6874019"/>
              <a:gd name="connsiteX0" fmla="*/ 13327 w 12229367"/>
              <a:gd name="connsiteY0" fmla="*/ 0 h 6874019"/>
              <a:gd name="connsiteX1" fmla="*/ 12205327 w 12229367"/>
              <a:gd name="connsiteY1" fmla="*/ 0 h 6874019"/>
              <a:gd name="connsiteX2" fmla="*/ 13328 w 12229367"/>
              <a:gd name="connsiteY2" fmla="*/ 6208295 h 6874019"/>
              <a:gd name="connsiteX3" fmla="*/ 0 w 12229367"/>
              <a:gd name="connsiteY3" fmla="*/ 6857977 h 6874019"/>
              <a:gd name="connsiteX4" fmla="*/ 12229367 w 12229367"/>
              <a:gd name="connsiteY4" fmla="*/ 6874019 h 6874019"/>
              <a:gd name="connsiteX5" fmla="*/ 12197283 w 12229367"/>
              <a:gd name="connsiteY5" fmla="*/ 5483906 h 6874019"/>
              <a:gd name="connsiteX6" fmla="*/ 5306 w 12229367"/>
              <a:gd name="connsiteY6" fmla="*/ 5486400 h 6874019"/>
              <a:gd name="connsiteX7" fmla="*/ 13327 w 12229367"/>
              <a:gd name="connsiteY7" fmla="*/ 0 h 6874019"/>
              <a:gd name="connsiteX0" fmla="*/ 13327 w 12229367"/>
              <a:gd name="connsiteY0" fmla="*/ 0 h 6874019"/>
              <a:gd name="connsiteX1" fmla="*/ 12205327 w 12229367"/>
              <a:gd name="connsiteY1" fmla="*/ 0 h 6874019"/>
              <a:gd name="connsiteX2" fmla="*/ 3358107 w 12229367"/>
              <a:gd name="connsiteY2" fmla="*/ 4475747 h 6874019"/>
              <a:gd name="connsiteX3" fmla="*/ 13328 w 12229367"/>
              <a:gd name="connsiteY3" fmla="*/ 6208295 h 6874019"/>
              <a:gd name="connsiteX4" fmla="*/ 0 w 12229367"/>
              <a:gd name="connsiteY4" fmla="*/ 6857977 h 6874019"/>
              <a:gd name="connsiteX5" fmla="*/ 12229367 w 12229367"/>
              <a:gd name="connsiteY5" fmla="*/ 6874019 h 6874019"/>
              <a:gd name="connsiteX6" fmla="*/ 12197283 w 12229367"/>
              <a:gd name="connsiteY6" fmla="*/ 5483906 h 6874019"/>
              <a:gd name="connsiteX7" fmla="*/ 5306 w 12229367"/>
              <a:gd name="connsiteY7" fmla="*/ 5486400 h 6874019"/>
              <a:gd name="connsiteX8" fmla="*/ 13327 w 12229367"/>
              <a:gd name="connsiteY8" fmla="*/ 0 h 6874019"/>
              <a:gd name="connsiteX0" fmla="*/ 13327 w 12229367"/>
              <a:gd name="connsiteY0" fmla="*/ 0 h 6874019"/>
              <a:gd name="connsiteX1" fmla="*/ 12205327 w 12229367"/>
              <a:gd name="connsiteY1" fmla="*/ 0 h 6874019"/>
              <a:gd name="connsiteX2" fmla="*/ 12221370 w 12229367"/>
              <a:gd name="connsiteY2" fmla="*/ 6224337 h 6874019"/>
              <a:gd name="connsiteX3" fmla="*/ 13328 w 12229367"/>
              <a:gd name="connsiteY3" fmla="*/ 6208295 h 6874019"/>
              <a:gd name="connsiteX4" fmla="*/ 0 w 12229367"/>
              <a:gd name="connsiteY4" fmla="*/ 6857977 h 6874019"/>
              <a:gd name="connsiteX5" fmla="*/ 12229367 w 12229367"/>
              <a:gd name="connsiteY5" fmla="*/ 6874019 h 6874019"/>
              <a:gd name="connsiteX6" fmla="*/ 12197283 w 12229367"/>
              <a:gd name="connsiteY6" fmla="*/ 5483906 h 6874019"/>
              <a:gd name="connsiteX7" fmla="*/ 5306 w 12229367"/>
              <a:gd name="connsiteY7" fmla="*/ 5486400 h 6874019"/>
              <a:gd name="connsiteX8" fmla="*/ 13327 w 12229367"/>
              <a:gd name="connsiteY8" fmla="*/ 0 h 6874019"/>
              <a:gd name="connsiteX0" fmla="*/ 17070 w 12233110"/>
              <a:gd name="connsiteY0" fmla="*/ 0 h 6874019"/>
              <a:gd name="connsiteX1" fmla="*/ 12209070 w 12233110"/>
              <a:gd name="connsiteY1" fmla="*/ 0 h 6874019"/>
              <a:gd name="connsiteX2" fmla="*/ 12225113 w 12233110"/>
              <a:gd name="connsiteY2" fmla="*/ 6224337 h 6874019"/>
              <a:gd name="connsiteX3" fmla="*/ 17071 w 12233110"/>
              <a:gd name="connsiteY3" fmla="*/ 6208295 h 6874019"/>
              <a:gd name="connsiteX4" fmla="*/ 0 w 12233110"/>
              <a:gd name="connsiteY4" fmla="*/ 6872941 h 6874019"/>
              <a:gd name="connsiteX5" fmla="*/ 12233110 w 12233110"/>
              <a:gd name="connsiteY5" fmla="*/ 6874019 h 6874019"/>
              <a:gd name="connsiteX6" fmla="*/ 12201026 w 12233110"/>
              <a:gd name="connsiteY6" fmla="*/ 5483906 h 6874019"/>
              <a:gd name="connsiteX7" fmla="*/ 9049 w 12233110"/>
              <a:gd name="connsiteY7" fmla="*/ 5486400 h 6874019"/>
              <a:gd name="connsiteX8" fmla="*/ 17070 w 12233110"/>
              <a:gd name="connsiteY8" fmla="*/ 0 h 6874019"/>
              <a:gd name="connsiteX0" fmla="*/ 18717 w 12234757"/>
              <a:gd name="connsiteY0" fmla="*/ 0 h 6874019"/>
              <a:gd name="connsiteX1" fmla="*/ 12210717 w 12234757"/>
              <a:gd name="connsiteY1" fmla="*/ 0 h 6874019"/>
              <a:gd name="connsiteX2" fmla="*/ 12226760 w 12234757"/>
              <a:gd name="connsiteY2" fmla="*/ 6224337 h 6874019"/>
              <a:gd name="connsiteX3" fmla="*/ 0 w 12234757"/>
              <a:gd name="connsiteY3" fmla="*/ 6238223 h 6874019"/>
              <a:gd name="connsiteX4" fmla="*/ 1647 w 12234757"/>
              <a:gd name="connsiteY4" fmla="*/ 6872941 h 6874019"/>
              <a:gd name="connsiteX5" fmla="*/ 12234757 w 12234757"/>
              <a:gd name="connsiteY5" fmla="*/ 6874019 h 6874019"/>
              <a:gd name="connsiteX6" fmla="*/ 12202673 w 12234757"/>
              <a:gd name="connsiteY6" fmla="*/ 5483906 h 6874019"/>
              <a:gd name="connsiteX7" fmla="*/ 10696 w 12234757"/>
              <a:gd name="connsiteY7" fmla="*/ 5486400 h 6874019"/>
              <a:gd name="connsiteX8" fmla="*/ 18717 w 12234757"/>
              <a:gd name="connsiteY8" fmla="*/ 0 h 6874019"/>
              <a:gd name="connsiteX0" fmla="*/ 18717 w 12234757"/>
              <a:gd name="connsiteY0" fmla="*/ 0 h 6874019"/>
              <a:gd name="connsiteX1" fmla="*/ 12210717 w 12234757"/>
              <a:gd name="connsiteY1" fmla="*/ 0 h 6874019"/>
              <a:gd name="connsiteX2" fmla="*/ 12226760 w 12234757"/>
              <a:gd name="connsiteY2" fmla="*/ 6224337 h 6874019"/>
              <a:gd name="connsiteX3" fmla="*/ 0 w 12234757"/>
              <a:gd name="connsiteY3" fmla="*/ 6238223 h 6874019"/>
              <a:gd name="connsiteX4" fmla="*/ 1647 w 12234757"/>
              <a:gd name="connsiteY4" fmla="*/ 6872941 h 6874019"/>
              <a:gd name="connsiteX5" fmla="*/ 12234757 w 12234757"/>
              <a:gd name="connsiteY5" fmla="*/ 6874019 h 6874019"/>
              <a:gd name="connsiteX6" fmla="*/ 12202673 w 12234757"/>
              <a:gd name="connsiteY6" fmla="*/ 5483906 h 6874019"/>
              <a:gd name="connsiteX7" fmla="*/ 6952 w 12234757"/>
              <a:gd name="connsiteY7" fmla="*/ 5493882 h 6874019"/>
              <a:gd name="connsiteX8" fmla="*/ 18717 w 12234757"/>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02673 w 12241734"/>
              <a:gd name="connsiteY6" fmla="*/ 5483906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2622 w 12241734"/>
              <a:gd name="connsiteY6" fmla="*/ 5491388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2622 w 12241734"/>
              <a:gd name="connsiteY6" fmla="*/ 5491388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2622 w 12241734"/>
              <a:gd name="connsiteY6" fmla="*/ 5491388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2622 w 12241734"/>
              <a:gd name="connsiteY6" fmla="*/ 5491388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52 w 12241734"/>
              <a:gd name="connsiteY7" fmla="*/ 5493882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197880 w 12241734"/>
              <a:gd name="connsiteY7" fmla="*/ 5493883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759432 w 12241734"/>
              <a:gd name="connsiteY7" fmla="*/ 5490143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759432 w 12241734"/>
              <a:gd name="connsiteY7" fmla="*/ 5490143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2045 w 12241734"/>
              <a:gd name="connsiteY7" fmla="*/ 5284390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2045 w 12241734"/>
              <a:gd name="connsiteY7" fmla="*/ 5284390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2045 w 12241734"/>
              <a:gd name="connsiteY7" fmla="*/ 5284390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1723482 w 12241734"/>
              <a:gd name="connsiteY6" fmla="*/ 5308081 h 6874019"/>
              <a:gd name="connsiteX7" fmla="*/ 6951 w 12241734"/>
              <a:gd name="connsiteY7" fmla="*/ 5493885 h 6874019"/>
              <a:gd name="connsiteX8" fmla="*/ 18717 w 12241734"/>
              <a:gd name="connsiteY8" fmla="*/ 0 h 6874019"/>
              <a:gd name="connsiteX0" fmla="*/ 18717 w 12241734"/>
              <a:gd name="connsiteY0" fmla="*/ 0 h 6874019"/>
              <a:gd name="connsiteX1" fmla="*/ 12210717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6367 w 12241734"/>
              <a:gd name="connsiteY6" fmla="*/ 5495129 h 6874019"/>
              <a:gd name="connsiteX7" fmla="*/ 6951 w 12241734"/>
              <a:gd name="connsiteY7" fmla="*/ 5493885 h 6874019"/>
              <a:gd name="connsiteX8" fmla="*/ 18717 w 12241734"/>
              <a:gd name="connsiteY8" fmla="*/ 0 h 6874019"/>
              <a:gd name="connsiteX0" fmla="*/ 18717 w 12241734"/>
              <a:gd name="connsiteY0" fmla="*/ 0 h 6874019"/>
              <a:gd name="connsiteX1" fmla="*/ 12236922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6367 w 12241734"/>
              <a:gd name="connsiteY6" fmla="*/ 5495129 h 6874019"/>
              <a:gd name="connsiteX7" fmla="*/ 6951 w 12241734"/>
              <a:gd name="connsiteY7" fmla="*/ 5493885 h 6874019"/>
              <a:gd name="connsiteX8" fmla="*/ 18717 w 12241734"/>
              <a:gd name="connsiteY8" fmla="*/ 0 h 6874019"/>
              <a:gd name="connsiteX0" fmla="*/ 7486 w 12241734"/>
              <a:gd name="connsiteY0" fmla="*/ 0 h 6874019"/>
              <a:gd name="connsiteX1" fmla="*/ 12236922 w 12241734"/>
              <a:gd name="connsiteY1" fmla="*/ 0 h 6874019"/>
              <a:gd name="connsiteX2" fmla="*/ 12241734 w 12241734"/>
              <a:gd name="connsiteY2" fmla="*/ 6231818 h 6874019"/>
              <a:gd name="connsiteX3" fmla="*/ 0 w 12241734"/>
              <a:gd name="connsiteY3" fmla="*/ 6238223 h 6874019"/>
              <a:gd name="connsiteX4" fmla="*/ 1647 w 12241734"/>
              <a:gd name="connsiteY4" fmla="*/ 6872941 h 6874019"/>
              <a:gd name="connsiteX5" fmla="*/ 12234757 w 12241734"/>
              <a:gd name="connsiteY5" fmla="*/ 6874019 h 6874019"/>
              <a:gd name="connsiteX6" fmla="*/ 12236367 w 12241734"/>
              <a:gd name="connsiteY6" fmla="*/ 5495129 h 6874019"/>
              <a:gd name="connsiteX7" fmla="*/ 6951 w 12241734"/>
              <a:gd name="connsiteY7" fmla="*/ 5493885 h 6874019"/>
              <a:gd name="connsiteX8" fmla="*/ 7486 w 12241734"/>
              <a:gd name="connsiteY8" fmla="*/ 0 h 6874019"/>
              <a:gd name="connsiteX0" fmla="*/ 5839 w 12240087"/>
              <a:gd name="connsiteY0" fmla="*/ 0 h 6874019"/>
              <a:gd name="connsiteX1" fmla="*/ 12235275 w 12240087"/>
              <a:gd name="connsiteY1" fmla="*/ 0 h 6874019"/>
              <a:gd name="connsiteX2" fmla="*/ 12240087 w 12240087"/>
              <a:gd name="connsiteY2" fmla="*/ 6231818 h 6874019"/>
              <a:gd name="connsiteX3" fmla="*/ 2096 w 12240087"/>
              <a:gd name="connsiteY3" fmla="*/ 6238223 h 6874019"/>
              <a:gd name="connsiteX4" fmla="*/ 0 w 12240087"/>
              <a:gd name="connsiteY4" fmla="*/ 6872941 h 6874019"/>
              <a:gd name="connsiteX5" fmla="*/ 12233110 w 12240087"/>
              <a:gd name="connsiteY5" fmla="*/ 6874019 h 6874019"/>
              <a:gd name="connsiteX6" fmla="*/ 12234720 w 12240087"/>
              <a:gd name="connsiteY6" fmla="*/ 5495129 h 6874019"/>
              <a:gd name="connsiteX7" fmla="*/ 5304 w 12240087"/>
              <a:gd name="connsiteY7" fmla="*/ 5493885 h 6874019"/>
              <a:gd name="connsiteX8" fmla="*/ 5839 w 12240087"/>
              <a:gd name="connsiteY8" fmla="*/ 0 h 6874019"/>
              <a:gd name="connsiteX0" fmla="*/ 3794 w 12238042"/>
              <a:gd name="connsiteY0" fmla="*/ 0 h 6876682"/>
              <a:gd name="connsiteX1" fmla="*/ 12233230 w 12238042"/>
              <a:gd name="connsiteY1" fmla="*/ 0 h 6876682"/>
              <a:gd name="connsiteX2" fmla="*/ 12238042 w 12238042"/>
              <a:gd name="connsiteY2" fmla="*/ 6231818 h 6876682"/>
              <a:gd name="connsiteX3" fmla="*/ 51 w 12238042"/>
              <a:gd name="connsiteY3" fmla="*/ 6238223 h 6876682"/>
              <a:gd name="connsiteX4" fmla="*/ 5442 w 12238042"/>
              <a:gd name="connsiteY4" fmla="*/ 6876682 h 6876682"/>
              <a:gd name="connsiteX5" fmla="*/ 12231065 w 12238042"/>
              <a:gd name="connsiteY5" fmla="*/ 6874019 h 6876682"/>
              <a:gd name="connsiteX6" fmla="*/ 12232675 w 12238042"/>
              <a:gd name="connsiteY6" fmla="*/ 5495129 h 6876682"/>
              <a:gd name="connsiteX7" fmla="*/ 3259 w 12238042"/>
              <a:gd name="connsiteY7" fmla="*/ 5493885 h 6876682"/>
              <a:gd name="connsiteX8" fmla="*/ 3794 w 12238042"/>
              <a:gd name="connsiteY8" fmla="*/ 0 h 6876682"/>
              <a:gd name="connsiteX0" fmla="*/ 3848 w 12238096"/>
              <a:gd name="connsiteY0" fmla="*/ 0 h 6874019"/>
              <a:gd name="connsiteX1" fmla="*/ 12233284 w 12238096"/>
              <a:gd name="connsiteY1" fmla="*/ 0 h 6874019"/>
              <a:gd name="connsiteX2" fmla="*/ 12238096 w 12238096"/>
              <a:gd name="connsiteY2" fmla="*/ 6231818 h 6874019"/>
              <a:gd name="connsiteX3" fmla="*/ 105 w 12238096"/>
              <a:gd name="connsiteY3" fmla="*/ 6238223 h 6874019"/>
              <a:gd name="connsiteX4" fmla="*/ 1752 w 12238096"/>
              <a:gd name="connsiteY4" fmla="*/ 6872941 h 6874019"/>
              <a:gd name="connsiteX5" fmla="*/ 12231119 w 12238096"/>
              <a:gd name="connsiteY5" fmla="*/ 6874019 h 6874019"/>
              <a:gd name="connsiteX6" fmla="*/ 12232729 w 12238096"/>
              <a:gd name="connsiteY6" fmla="*/ 5495129 h 6874019"/>
              <a:gd name="connsiteX7" fmla="*/ 3313 w 12238096"/>
              <a:gd name="connsiteY7" fmla="*/ 5493885 h 6874019"/>
              <a:gd name="connsiteX8" fmla="*/ 3848 w 12238096"/>
              <a:gd name="connsiteY8" fmla="*/ 0 h 68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8096" h="6874019">
                <a:moveTo>
                  <a:pt x="3848" y="0"/>
                </a:moveTo>
                <a:lnTo>
                  <a:pt x="12233284" y="0"/>
                </a:lnTo>
                <a:cubicBezTo>
                  <a:pt x="12238632" y="2074779"/>
                  <a:pt x="12232748" y="4157039"/>
                  <a:pt x="12238096" y="6231818"/>
                </a:cubicBezTo>
                <a:lnTo>
                  <a:pt x="105" y="6238223"/>
                </a:lnTo>
                <a:cubicBezTo>
                  <a:pt x="-594" y="6449796"/>
                  <a:pt x="2451" y="6661368"/>
                  <a:pt x="1752" y="6872941"/>
                </a:cubicBezTo>
                <a:lnTo>
                  <a:pt x="12231119" y="6874019"/>
                </a:lnTo>
                <a:cubicBezTo>
                  <a:pt x="12230407" y="6413142"/>
                  <a:pt x="12237185" y="5488385"/>
                  <a:pt x="12232729" y="5495129"/>
                </a:cubicBezTo>
                <a:cubicBezTo>
                  <a:pt x="12235518" y="5496478"/>
                  <a:pt x="3301" y="5501857"/>
                  <a:pt x="3313" y="5493885"/>
                </a:cubicBezTo>
                <a:cubicBezTo>
                  <a:pt x="5987" y="3665085"/>
                  <a:pt x="1174" y="1828800"/>
                  <a:pt x="3848" y="0"/>
                </a:cubicBezTo>
                <a:close/>
              </a:path>
            </a:pathLst>
          </a:custGeom>
          <a:effectLst>
            <a:softEdge rad="0"/>
          </a:effectLst>
        </p:spPr>
        <p:txBody>
          <a:bodyPr anchor="ctr"/>
          <a:lstStyle>
            <a:lvl1pPr marL="0" indent="0" algn="ctr">
              <a:buNone/>
              <a:defRPr/>
            </a:lvl1pPr>
          </a:lstStyle>
          <a:p>
            <a:r>
              <a:rPr lang="lt-LT" dirty="0"/>
              <a:t>Spauskite ikonėlę, kad pridėtumėte nuotrauką</a:t>
            </a:r>
          </a:p>
          <a:p>
            <a:endParaRPr lang="lt-LT" dirty="0"/>
          </a:p>
          <a:p>
            <a:endParaRPr lang="lt-LT" dirty="0"/>
          </a:p>
        </p:txBody>
      </p:sp>
      <p:pic>
        <p:nvPicPr>
          <p:cNvPr id="6" name="Paveikslėlis 1">
            <a:extLst>
              <a:ext uri="{FF2B5EF4-FFF2-40B4-BE49-F238E27FC236}">
                <a16:creationId xmlns:a16="http://schemas.microsoft.com/office/drawing/2014/main" id="{9C9EB275-611F-405B-BD6C-7BAC976047A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482208"/>
            <a:ext cx="12192000" cy="737616"/>
          </a:xfrm>
          <a:prstGeom prst="rect">
            <a:avLst/>
          </a:prstGeom>
        </p:spPr>
      </p:pic>
      <p:sp>
        <p:nvSpPr>
          <p:cNvPr id="2" name="Title 1">
            <a:extLst>
              <a:ext uri="{FF2B5EF4-FFF2-40B4-BE49-F238E27FC236}">
                <a16:creationId xmlns:a16="http://schemas.microsoft.com/office/drawing/2014/main" id="{E7B65374-82BC-4DF8-AF60-B15BA36B5671}"/>
              </a:ext>
            </a:extLst>
          </p:cNvPr>
          <p:cNvSpPr>
            <a:spLocks noGrp="1"/>
          </p:cNvSpPr>
          <p:nvPr>
            <p:ph type="title" hasCustomPrompt="1"/>
          </p:nvPr>
        </p:nvSpPr>
        <p:spPr>
          <a:xfrm>
            <a:off x="216569" y="5476945"/>
            <a:ext cx="11750842" cy="737616"/>
          </a:xfrm>
        </p:spPr>
        <p:txBody>
          <a:bodyPr>
            <a:normAutofit/>
          </a:bodyPr>
          <a:lstStyle>
            <a:lvl1pPr>
              <a:defRPr sz="4000"/>
            </a:lvl1pPr>
          </a:lstStyle>
          <a:p>
            <a:r>
              <a:rPr lang="lt-LT" dirty="0"/>
              <a:t>Antraštė</a:t>
            </a:r>
          </a:p>
        </p:txBody>
      </p:sp>
      <p:sp>
        <p:nvSpPr>
          <p:cNvPr id="9" name="Rectangle 8">
            <a:extLst>
              <a:ext uri="{FF2B5EF4-FFF2-40B4-BE49-F238E27FC236}">
                <a16:creationId xmlns:a16="http://schemas.microsoft.com/office/drawing/2014/main" id="{FC308E86-C2F1-4011-B90E-96C18C6BE309}"/>
              </a:ext>
            </a:extLst>
          </p:cNvPr>
          <p:cNvSpPr/>
          <p:nvPr userDrawn="1"/>
        </p:nvSpPr>
        <p:spPr>
          <a:xfrm>
            <a:off x="0" y="6219806"/>
            <a:ext cx="12191999" cy="638194"/>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2" name="Text Placeholder 11">
            <a:extLst>
              <a:ext uri="{FF2B5EF4-FFF2-40B4-BE49-F238E27FC236}">
                <a16:creationId xmlns:a16="http://schemas.microsoft.com/office/drawing/2014/main" id="{AA41C060-3B26-4E1B-9292-BDFB605CB3AC}"/>
              </a:ext>
            </a:extLst>
          </p:cNvPr>
          <p:cNvSpPr>
            <a:spLocks noGrp="1"/>
          </p:cNvSpPr>
          <p:nvPr>
            <p:ph type="body" sz="quarter" idx="14" hasCustomPrompt="1"/>
          </p:nvPr>
        </p:nvSpPr>
        <p:spPr>
          <a:xfrm>
            <a:off x="8248650" y="6327765"/>
            <a:ext cx="3719513" cy="422275"/>
          </a:xfrm>
        </p:spPr>
        <p:txBody>
          <a:bodyPr anchor="ctr">
            <a:normAutofit/>
          </a:bodyPr>
          <a:lstStyle>
            <a:lvl1pPr marL="0" indent="0" algn="r">
              <a:buNone/>
              <a:defRPr sz="1200">
                <a:solidFill>
                  <a:schemeClr val="bg1"/>
                </a:solidFill>
              </a:defRPr>
            </a:lvl1pPr>
          </a:lstStyle>
          <a:p>
            <a:pPr lvl="0"/>
            <a:r>
              <a:rPr lang="lt-LT" dirty="0"/>
              <a:t>Informacija apie nuotrauką</a:t>
            </a:r>
          </a:p>
        </p:txBody>
      </p:sp>
    </p:spTree>
    <p:extLst>
      <p:ext uri="{BB962C8B-B14F-4D97-AF65-F5344CB8AC3E}">
        <p14:creationId xmlns:p14="http://schemas.microsoft.com/office/powerpoint/2010/main" val="916464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lbų medi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E305A1E-F7B0-4A72-9164-80162979C3FA}"/>
              </a:ext>
            </a:extLst>
          </p:cNvPr>
          <p:cNvSpPr>
            <a:spLocks noGrp="1"/>
          </p:cNvSpPr>
          <p:nvPr>
            <p:ph type="sldNum" sz="quarter" idx="12"/>
          </p:nvPr>
        </p:nvSpPr>
        <p:spPr/>
        <p:txBody>
          <a:bodyPr/>
          <a:lstStyle/>
          <a:p>
            <a:fld id="{A1A04DC3-9701-47C9-BCF8-E1A37E2A6339}" type="slidenum">
              <a:rPr lang="lt-LT" smtClean="0"/>
              <a:pPr/>
              <a:t>‹#›</a:t>
            </a:fld>
            <a:endParaRPr lang="lt-LT" dirty="0"/>
          </a:p>
        </p:txBody>
      </p:sp>
      <p:pic>
        <p:nvPicPr>
          <p:cNvPr id="6" name="Paveikslėlis 1">
            <a:extLst>
              <a:ext uri="{FF2B5EF4-FFF2-40B4-BE49-F238E27FC236}">
                <a16:creationId xmlns:a16="http://schemas.microsoft.com/office/drawing/2014/main" id="{5264AD4F-4AFE-4AE6-85D7-D4EDF0783A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48782"/>
            <a:ext cx="6743698" cy="737616"/>
          </a:xfrm>
          <a:prstGeom prst="rect">
            <a:avLst/>
          </a:prstGeom>
        </p:spPr>
      </p:pic>
      <p:sp>
        <p:nvSpPr>
          <p:cNvPr id="2" name="Title 1">
            <a:extLst>
              <a:ext uri="{FF2B5EF4-FFF2-40B4-BE49-F238E27FC236}">
                <a16:creationId xmlns:a16="http://schemas.microsoft.com/office/drawing/2014/main" id="{06E6F12F-B881-4B4A-9848-5DC6E8A57BC4}"/>
              </a:ext>
            </a:extLst>
          </p:cNvPr>
          <p:cNvSpPr>
            <a:spLocks noGrp="1"/>
          </p:cNvSpPr>
          <p:nvPr>
            <p:ph type="title" hasCustomPrompt="1"/>
          </p:nvPr>
        </p:nvSpPr>
        <p:spPr>
          <a:xfrm>
            <a:off x="216569" y="748782"/>
            <a:ext cx="6527129" cy="737616"/>
          </a:xfrm>
        </p:spPr>
        <p:txBody>
          <a:bodyPr>
            <a:normAutofit/>
          </a:bodyPr>
          <a:lstStyle>
            <a:lvl1pPr>
              <a:defRPr sz="2400"/>
            </a:lvl1pPr>
          </a:lstStyle>
          <a:p>
            <a:r>
              <a:rPr lang="lt-LT" dirty="0"/>
              <a:t>Antraštė</a:t>
            </a:r>
          </a:p>
        </p:txBody>
      </p:sp>
      <p:grpSp>
        <p:nvGrpSpPr>
          <p:cNvPr id="9" name="Group 4">
            <a:extLst>
              <a:ext uri="{FF2B5EF4-FFF2-40B4-BE49-F238E27FC236}">
                <a16:creationId xmlns:a16="http://schemas.microsoft.com/office/drawing/2014/main" id="{813BE7DA-F8D4-4493-80FC-96BE592907DB}"/>
              </a:ext>
            </a:extLst>
          </p:cNvPr>
          <p:cNvGrpSpPr>
            <a:grpSpLocks noChangeAspect="1"/>
          </p:cNvGrpSpPr>
          <p:nvPr userDrawn="1"/>
        </p:nvGrpSpPr>
        <p:grpSpPr bwMode="auto">
          <a:xfrm>
            <a:off x="8118475" y="0"/>
            <a:ext cx="3765550" cy="6858000"/>
            <a:chOff x="5114" y="0"/>
            <a:chExt cx="2372" cy="4320"/>
          </a:xfrm>
        </p:grpSpPr>
        <p:sp>
          <p:nvSpPr>
            <p:cNvPr id="10" name="AutoShape 3">
              <a:extLst>
                <a:ext uri="{FF2B5EF4-FFF2-40B4-BE49-F238E27FC236}">
                  <a16:creationId xmlns:a16="http://schemas.microsoft.com/office/drawing/2014/main" id="{7C8F287B-9E60-4F88-B460-B6D0CFBF81B9}"/>
                </a:ext>
              </a:extLst>
            </p:cNvPr>
            <p:cNvSpPr>
              <a:spLocks noChangeAspect="1" noChangeArrowheads="1" noTextEdit="1"/>
            </p:cNvSpPr>
            <p:nvPr userDrawn="1"/>
          </p:nvSpPr>
          <p:spPr bwMode="auto">
            <a:xfrm>
              <a:off x="5114" y="0"/>
              <a:ext cx="237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nvGrpSpPr>
            <p:cNvPr id="11" name="Group 205">
              <a:extLst>
                <a:ext uri="{FF2B5EF4-FFF2-40B4-BE49-F238E27FC236}">
                  <a16:creationId xmlns:a16="http://schemas.microsoft.com/office/drawing/2014/main" id="{967E42EF-13E3-4206-935D-EAF361F80E39}"/>
                </a:ext>
              </a:extLst>
            </p:cNvPr>
            <p:cNvGrpSpPr>
              <a:grpSpLocks/>
            </p:cNvGrpSpPr>
            <p:nvPr userDrawn="1"/>
          </p:nvGrpSpPr>
          <p:grpSpPr bwMode="auto">
            <a:xfrm>
              <a:off x="5115" y="-1"/>
              <a:ext cx="2372" cy="4321"/>
              <a:chOff x="5115" y="-1"/>
              <a:chExt cx="2372" cy="4321"/>
            </a:xfrm>
          </p:grpSpPr>
          <p:sp>
            <p:nvSpPr>
              <p:cNvPr id="295" name="Freeform 5">
                <a:extLst>
                  <a:ext uri="{FF2B5EF4-FFF2-40B4-BE49-F238E27FC236}">
                    <a16:creationId xmlns:a16="http://schemas.microsoft.com/office/drawing/2014/main" id="{F1C53F15-C86F-43B2-93B1-FC30457023BE}"/>
                  </a:ext>
                </a:extLst>
              </p:cNvPr>
              <p:cNvSpPr>
                <a:spLocks/>
              </p:cNvSpPr>
              <p:nvPr userDrawn="1"/>
            </p:nvSpPr>
            <p:spPr bwMode="auto">
              <a:xfrm>
                <a:off x="5115" y="847"/>
                <a:ext cx="2372" cy="3473"/>
              </a:xfrm>
              <a:custGeom>
                <a:avLst/>
                <a:gdLst>
                  <a:gd name="T0" fmla="*/ 2388 w 3291"/>
                  <a:gd name="T1" fmla="*/ 2583 h 4817"/>
                  <a:gd name="T2" fmla="*/ 2117 w 3291"/>
                  <a:gd name="T3" fmla="*/ 2552 h 4817"/>
                  <a:gd name="T4" fmla="*/ 1814 w 3291"/>
                  <a:gd name="T5" fmla="*/ 2434 h 4817"/>
                  <a:gd name="T6" fmla="*/ 1898 w 3291"/>
                  <a:gd name="T7" fmla="*/ 2299 h 4817"/>
                  <a:gd name="T8" fmla="*/ 2488 w 3291"/>
                  <a:gd name="T9" fmla="*/ 2243 h 4817"/>
                  <a:gd name="T10" fmla="*/ 2355 w 3291"/>
                  <a:gd name="T11" fmla="*/ 1900 h 4817"/>
                  <a:gd name="T12" fmla="*/ 2310 w 3291"/>
                  <a:gd name="T13" fmla="*/ 1796 h 4817"/>
                  <a:gd name="T14" fmla="*/ 2444 w 3291"/>
                  <a:gd name="T15" fmla="*/ 1514 h 4817"/>
                  <a:gd name="T16" fmla="*/ 2600 w 3291"/>
                  <a:gd name="T17" fmla="*/ 1442 h 4817"/>
                  <a:gd name="T18" fmla="*/ 2700 w 3291"/>
                  <a:gd name="T19" fmla="*/ 1209 h 4817"/>
                  <a:gd name="T20" fmla="*/ 2602 w 3291"/>
                  <a:gd name="T21" fmla="*/ 1205 h 4817"/>
                  <a:gd name="T22" fmla="*/ 2571 w 3291"/>
                  <a:gd name="T23" fmla="*/ 1029 h 4817"/>
                  <a:gd name="T24" fmla="*/ 2476 w 3291"/>
                  <a:gd name="T25" fmla="*/ 589 h 4817"/>
                  <a:gd name="T26" fmla="*/ 2147 w 3291"/>
                  <a:gd name="T27" fmla="*/ 1384 h 4817"/>
                  <a:gd name="T28" fmla="*/ 2148 w 3291"/>
                  <a:gd name="T29" fmla="*/ 1316 h 4817"/>
                  <a:gd name="T30" fmla="*/ 2123 w 3291"/>
                  <a:gd name="T31" fmla="*/ 1036 h 4817"/>
                  <a:gd name="T32" fmla="*/ 2417 w 3291"/>
                  <a:gd name="T33" fmla="*/ 566 h 4817"/>
                  <a:gd name="T34" fmla="*/ 2162 w 3291"/>
                  <a:gd name="T35" fmla="*/ 379 h 4817"/>
                  <a:gd name="T36" fmla="*/ 2032 w 3291"/>
                  <a:gd name="T37" fmla="*/ 798 h 4817"/>
                  <a:gd name="T38" fmla="*/ 1895 w 3291"/>
                  <a:gd name="T39" fmla="*/ 893 h 4817"/>
                  <a:gd name="T40" fmla="*/ 1666 w 3291"/>
                  <a:gd name="T41" fmla="*/ 1096 h 4817"/>
                  <a:gd name="T42" fmla="*/ 1451 w 3291"/>
                  <a:gd name="T43" fmla="*/ 535 h 4817"/>
                  <a:gd name="T44" fmla="*/ 1428 w 3291"/>
                  <a:gd name="T45" fmla="*/ 1026 h 4817"/>
                  <a:gd name="T46" fmla="*/ 1166 w 3291"/>
                  <a:gd name="T47" fmla="*/ 1152 h 4817"/>
                  <a:gd name="T48" fmla="*/ 1008 w 3291"/>
                  <a:gd name="T49" fmla="*/ 738 h 4817"/>
                  <a:gd name="T50" fmla="*/ 1004 w 3291"/>
                  <a:gd name="T51" fmla="*/ 502 h 4817"/>
                  <a:gd name="T52" fmla="*/ 867 w 3291"/>
                  <a:gd name="T53" fmla="*/ 466 h 4817"/>
                  <a:gd name="T54" fmla="*/ 813 w 3291"/>
                  <a:gd name="T55" fmla="*/ 647 h 4817"/>
                  <a:gd name="T56" fmla="*/ 699 w 3291"/>
                  <a:gd name="T57" fmla="*/ 597 h 4817"/>
                  <a:gd name="T58" fmla="*/ 548 w 3291"/>
                  <a:gd name="T59" fmla="*/ 540 h 4817"/>
                  <a:gd name="T60" fmla="*/ 464 w 3291"/>
                  <a:gd name="T61" fmla="*/ 769 h 4817"/>
                  <a:gd name="T62" fmla="*/ 700 w 3291"/>
                  <a:gd name="T63" fmla="*/ 1162 h 4817"/>
                  <a:gd name="T64" fmla="*/ 616 w 3291"/>
                  <a:gd name="T65" fmla="*/ 1236 h 4817"/>
                  <a:gd name="T66" fmla="*/ 548 w 3291"/>
                  <a:gd name="T67" fmla="*/ 1482 h 4817"/>
                  <a:gd name="T68" fmla="*/ 1016 w 3291"/>
                  <a:gd name="T69" fmla="*/ 2266 h 4817"/>
                  <a:gd name="T70" fmla="*/ 966 w 3291"/>
                  <a:gd name="T71" fmla="*/ 2242 h 4817"/>
                  <a:gd name="T72" fmla="*/ 929 w 3291"/>
                  <a:gd name="T73" fmla="*/ 1948 h 4817"/>
                  <a:gd name="T74" fmla="*/ 686 w 3291"/>
                  <a:gd name="T75" fmla="*/ 2038 h 4817"/>
                  <a:gd name="T76" fmla="*/ 627 w 3291"/>
                  <a:gd name="T77" fmla="*/ 2034 h 4817"/>
                  <a:gd name="T78" fmla="*/ 393 w 3291"/>
                  <a:gd name="T79" fmla="*/ 1724 h 4817"/>
                  <a:gd name="T80" fmla="*/ 551 w 3291"/>
                  <a:gd name="T81" fmla="*/ 2062 h 4817"/>
                  <a:gd name="T82" fmla="*/ 401 w 3291"/>
                  <a:gd name="T83" fmla="*/ 2252 h 4817"/>
                  <a:gd name="T84" fmla="*/ 123 w 3291"/>
                  <a:gd name="T85" fmla="*/ 2355 h 4817"/>
                  <a:gd name="T86" fmla="*/ 765 w 3291"/>
                  <a:gd name="T87" fmla="*/ 2348 h 4817"/>
                  <a:gd name="T88" fmla="*/ 168 w 3291"/>
                  <a:gd name="T89" fmla="*/ 2682 h 4817"/>
                  <a:gd name="T90" fmla="*/ 218 w 3291"/>
                  <a:gd name="T91" fmla="*/ 2977 h 4817"/>
                  <a:gd name="T92" fmla="*/ 883 w 3291"/>
                  <a:gd name="T93" fmla="*/ 2573 h 4817"/>
                  <a:gd name="T94" fmla="*/ 848 w 3291"/>
                  <a:gd name="T95" fmla="*/ 2700 h 4817"/>
                  <a:gd name="T96" fmla="*/ 875 w 3291"/>
                  <a:gd name="T97" fmla="*/ 2880 h 4817"/>
                  <a:gd name="T98" fmla="*/ 904 w 3291"/>
                  <a:gd name="T99" fmla="*/ 3076 h 4817"/>
                  <a:gd name="T100" fmla="*/ 1157 w 3291"/>
                  <a:gd name="T101" fmla="*/ 2964 h 4817"/>
                  <a:gd name="T102" fmla="*/ 925 w 3291"/>
                  <a:gd name="T103" fmla="*/ 3558 h 4817"/>
                  <a:gd name="T104" fmla="*/ 286 w 3291"/>
                  <a:gd name="T105" fmla="*/ 3538 h 4817"/>
                  <a:gd name="T106" fmla="*/ 969 w 3291"/>
                  <a:gd name="T107" fmla="*/ 4105 h 4817"/>
                  <a:gd name="T108" fmla="*/ 731 w 3291"/>
                  <a:gd name="T109" fmla="*/ 4144 h 4817"/>
                  <a:gd name="T110" fmla="*/ 1724 w 3291"/>
                  <a:gd name="T111" fmla="*/ 3394 h 4817"/>
                  <a:gd name="T112" fmla="*/ 2092 w 3291"/>
                  <a:gd name="T113" fmla="*/ 2992 h 4817"/>
                  <a:gd name="T114" fmla="*/ 2374 w 3291"/>
                  <a:gd name="T115" fmla="*/ 2938 h 4817"/>
                  <a:gd name="T116" fmla="*/ 2963 w 3291"/>
                  <a:gd name="T117" fmla="*/ 3172 h 4817"/>
                  <a:gd name="T118" fmla="*/ 3271 w 3291"/>
                  <a:gd name="T119" fmla="*/ 2410 h 4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91" h="4817">
                    <a:moveTo>
                      <a:pt x="3258" y="2358"/>
                    </a:moveTo>
                    <a:cubicBezTo>
                      <a:pt x="3188" y="2354"/>
                      <a:pt x="3119" y="2365"/>
                      <a:pt x="3050" y="2378"/>
                    </a:cubicBezTo>
                    <a:cubicBezTo>
                      <a:pt x="2932" y="2399"/>
                      <a:pt x="2703" y="2504"/>
                      <a:pt x="2713" y="2619"/>
                    </a:cubicBezTo>
                    <a:cubicBezTo>
                      <a:pt x="2713" y="2619"/>
                      <a:pt x="2636" y="2656"/>
                      <a:pt x="2585" y="2668"/>
                    </a:cubicBezTo>
                    <a:cubicBezTo>
                      <a:pt x="2522" y="2682"/>
                      <a:pt x="2453" y="2691"/>
                      <a:pt x="2389" y="2674"/>
                    </a:cubicBezTo>
                    <a:cubicBezTo>
                      <a:pt x="2358" y="2665"/>
                      <a:pt x="2350" y="2646"/>
                      <a:pt x="2365" y="2616"/>
                    </a:cubicBezTo>
                    <a:cubicBezTo>
                      <a:pt x="2369" y="2607"/>
                      <a:pt x="2383" y="2592"/>
                      <a:pt x="2388" y="2583"/>
                    </a:cubicBezTo>
                    <a:cubicBezTo>
                      <a:pt x="2388" y="2583"/>
                      <a:pt x="2416" y="2592"/>
                      <a:pt x="2425" y="2594"/>
                    </a:cubicBezTo>
                    <a:cubicBezTo>
                      <a:pt x="2491" y="2607"/>
                      <a:pt x="2575" y="2579"/>
                      <a:pt x="2617" y="2517"/>
                    </a:cubicBezTo>
                    <a:cubicBezTo>
                      <a:pt x="2649" y="2469"/>
                      <a:pt x="2668" y="2419"/>
                      <a:pt x="2679" y="2364"/>
                    </a:cubicBezTo>
                    <a:cubicBezTo>
                      <a:pt x="2553" y="2303"/>
                      <a:pt x="2346" y="2447"/>
                      <a:pt x="2370" y="2548"/>
                    </a:cubicBezTo>
                    <a:cubicBezTo>
                      <a:pt x="2370" y="2548"/>
                      <a:pt x="2277" y="2602"/>
                      <a:pt x="2229" y="2616"/>
                    </a:cubicBezTo>
                    <a:cubicBezTo>
                      <a:pt x="2202" y="2624"/>
                      <a:pt x="2160" y="2626"/>
                      <a:pt x="2132" y="2622"/>
                    </a:cubicBezTo>
                    <a:cubicBezTo>
                      <a:pt x="2093" y="2617"/>
                      <a:pt x="2076" y="2587"/>
                      <a:pt x="2117" y="2552"/>
                    </a:cubicBezTo>
                    <a:cubicBezTo>
                      <a:pt x="2117" y="2552"/>
                      <a:pt x="2132" y="2558"/>
                      <a:pt x="2142" y="2559"/>
                    </a:cubicBezTo>
                    <a:cubicBezTo>
                      <a:pt x="2276" y="2578"/>
                      <a:pt x="2338" y="2400"/>
                      <a:pt x="2372" y="2301"/>
                    </a:cubicBezTo>
                    <a:cubicBezTo>
                      <a:pt x="2374" y="2295"/>
                      <a:pt x="2383" y="2262"/>
                      <a:pt x="2382" y="2252"/>
                    </a:cubicBezTo>
                    <a:cubicBezTo>
                      <a:pt x="2287" y="2266"/>
                      <a:pt x="2202" y="2297"/>
                      <a:pt x="2133" y="2359"/>
                    </a:cubicBezTo>
                    <a:cubicBezTo>
                      <a:pt x="2092" y="2397"/>
                      <a:pt x="2067" y="2445"/>
                      <a:pt x="2086" y="2506"/>
                    </a:cubicBezTo>
                    <a:cubicBezTo>
                      <a:pt x="2038" y="2533"/>
                      <a:pt x="1986" y="2546"/>
                      <a:pt x="1932" y="2548"/>
                    </a:cubicBezTo>
                    <a:cubicBezTo>
                      <a:pt x="1876" y="2550"/>
                      <a:pt x="1748" y="2510"/>
                      <a:pt x="1814" y="2434"/>
                    </a:cubicBezTo>
                    <a:cubicBezTo>
                      <a:pt x="1842" y="2402"/>
                      <a:pt x="1874" y="2377"/>
                      <a:pt x="1914" y="2365"/>
                    </a:cubicBezTo>
                    <a:cubicBezTo>
                      <a:pt x="1976" y="2408"/>
                      <a:pt x="2021" y="2408"/>
                      <a:pt x="2082" y="2366"/>
                    </a:cubicBezTo>
                    <a:cubicBezTo>
                      <a:pt x="2119" y="2340"/>
                      <a:pt x="2151" y="2307"/>
                      <a:pt x="2178" y="2271"/>
                    </a:cubicBezTo>
                    <a:cubicBezTo>
                      <a:pt x="2201" y="2238"/>
                      <a:pt x="2236" y="2193"/>
                      <a:pt x="2238" y="2152"/>
                    </a:cubicBezTo>
                    <a:cubicBezTo>
                      <a:pt x="2168" y="2131"/>
                      <a:pt x="2100" y="2124"/>
                      <a:pt x="2030" y="2138"/>
                    </a:cubicBezTo>
                    <a:cubicBezTo>
                      <a:pt x="1973" y="2150"/>
                      <a:pt x="1907" y="2185"/>
                      <a:pt x="1896" y="2247"/>
                    </a:cubicBezTo>
                    <a:cubicBezTo>
                      <a:pt x="1893" y="2268"/>
                      <a:pt x="1898" y="2299"/>
                      <a:pt x="1898" y="2299"/>
                    </a:cubicBezTo>
                    <a:cubicBezTo>
                      <a:pt x="1898" y="2299"/>
                      <a:pt x="1848" y="2315"/>
                      <a:pt x="1803" y="2271"/>
                    </a:cubicBezTo>
                    <a:cubicBezTo>
                      <a:pt x="1720" y="2190"/>
                      <a:pt x="1731" y="2007"/>
                      <a:pt x="1816" y="1935"/>
                    </a:cubicBezTo>
                    <a:cubicBezTo>
                      <a:pt x="1872" y="1889"/>
                      <a:pt x="1936" y="1890"/>
                      <a:pt x="2002" y="1903"/>
                    </a:cubicBezTo>
                    <a:cubicBezTo>
                      <a:pt x="2092" y="1922"/>
                      <a:pt x="2267" y="2036"/>
                      <a:pt x="2267" y="2036"/>
                    </a:cubicBezTo>
                    <a:cubicBezTo>
                      <a:pt x="2267" y="2036"/>
                      <a:pt x="2278" y="2073"/>
                      <a:pt x="2294" y="2097"/>
                    </a:cubicBezTo>
                    <a:cubicBezTo>
                      <a:pt x="2309" y="2119"/>
                      <a:pt x="2326" y="2139"/>
                      <a:pt x="2346" y="2158"/>
                    </a:cubicBezTo>
                    <a:cubicBezTo>
                      <a:pt x="2387" y="2196"/>
                      <a:pt x="2436" y="2223"/>
                      <a:pt x="2488" y="2243"/>
                    </a:cubicBezTo>
                    <a:cubicBezTo>
                      <a:pt x="2600" y="2288"/>
                      <a:pt x="2846" y="2311"/>
                      <a:pt x="2850" y="2307"/>
                    </a:cubicBezTo>
                    <a:cubicBezTo>
                      <a:pt x="2760" y="2171"/>
                      <a:pt x="2636" y="2062"/>
                      <a:pt x="2486" y="1998"/>
                    </a:cubicBezTo>
                    <a:cubicBezTo>
                      <a:pt x="2456" y="1985"/>
                      <a:pt x="2424" y="1976"/>
                      <a:pt x="2391" y="1974"/>
                    </a:cubicBezTo>
                    <a:cubicBezTo>
                      <a:pt x="2362" y="1972"/>
                      <a:pt x="2289" y="1986"/>
                      <a:pt x="2289" y="1986"/>
                    </a:cubicBezTo>
                    <a:cubicBezTo>
                      <a:pt x="2289" y="1986"/>
                      <a:pt x="2267" y="1980"/>
                      <a:pt x="2252" y="1962"/>
                    </a:cubicBezTo>
                    <a:cubicBezTo>
                      <a:pt x="2238" y="1946"/>
                      <a:pt x="2233" y="1918"/>
                      <a:pt x="2258" y="1909"/>
                    </a:cubicBezTo>
                    <a:cubicBezTo>
                      <a:pt x="2295" y="1897"/>
                      <a:pt x="2355" y="1900"/>
                      <a:pt x="2355" y="1900"/>
                    </a:cubicBezTo>
                    <a:cubicBezTo>
                      <a:pt x="2414" y="1957"/>
                      <a:pt x="2547" y="1988"/>
                      <a:pt x="2638" y="1975"/>
                    </a:cubicBezTo>
                    <a:cubicBezTo>
                      <a:pt x="2700" y="1966"/>
                      <a:pt x="2815" y="1954"/>
                      <a:pt x="2855" y="1899"/>
                    </a:cubicBezTo>
                    <a:cubicBezTo>
                      <a:pt x="2833" y="1868"/>
                      <a:pt x="2801" y="1849"/>
                      <a:pt x="2770" y="1831"/>
                    </a:cubicBezTo>
                    <a:cubicBezTo>
                      <a:pt x="2670" y="1770"/>
                      <a:pt x="2564" y="1753"/>
                      <a:pt x="2451" y="1792"/>
                    </a:cubicBezTo>
                    <a:cubicBezTo>
                      <a:pt x="2422" y="1802"/>
                      <a:pt x="2356" y="1859"/>
                      <a:pt x="2356" y="1859"/>
                    </a:cubicBezTo>
                    <a:cubicBezTo>
                      <a:pt x="2356" y="1859"/>
                      <a:pt x="2318" y="1865"/>
                      <a:pt x="2301" y="1855"/>
                    </a:cubicBezTo>
                    <a:cubicBezTo>
                      <a:pt x="2257" y="1831"/>
                      <a:pt x="2310" y="1796"/>
                      <a:pt x="2310" y="1796"/>
                    </a:cubicBezTo>
                    <a:cubicBezTo>
                      <a:pt x="2420" y="1809"/>
                      <a:pt x="2563" y="1726"/>
                      <a:pt x="2652" y="1554"/>
                    </a:cubicBezTo>
                    <a:cubicBezTo>
                      <a:pt x="2535" y="1554"/>
                      <a:pt x="2265" y="1564"/>
                      <a:pt x="2279" y="1743"/>
                    </a:cubicBezTo>
                    <a:cubicBezTo>
                      <a:pt x="2280" y="1749"/>
                      <a:pt x="2284" y="1768"/>
                      <a:pt x="2284" y="1768"/>
                    </a:cubicBezTo>
                    <a:cubicBezTo>
                      <a:pt x="2284" y="1768"/>
                      <a:pt x="2250" y="1786"/>
                      <a:pt x="2234" y="1772"/>
                    </a:cubicBezTo>
                    <a:cubicBezTo>
                      <a:pt x="2217" y="1758"/>
                      <a:pt x="2216" y="1736"/>
                      <a:pt x="2219" y="1716"/>
                    </a:cubicBezTo>
                    <a:cubicBezTo>
                      <a:pt x="2226" y="1669"/>
                      <a:pt x="2259" y="1634"/>
                      <a:pt x="2293" y="1605"/>
                    </a:cubicBezTo>
                    <a:cubicBezTo>
                      <a:pt x="2339" y="1567"/>
                      <a:pt x="2390" y="1537"/>
                      <a:pt x="2444" y="1514"/>
                    </a:cubicBezTo>
                    <a:cubicBezTo>
                      <a:pt x="2496" y="1492"/>
                      <a:pt x="2550" y="1480"/>
                      <a:pt x="2608" y="1487"/>
                    </a:cubicBezTo>
                    <a:cubicBezTo>
                      <a:pt x="2626" y="1522"/>
                      <a:pt x="2660" y="1538"/>
                      <a:pt x="2695" y="1549"/>
                    </a:cubicBezTo>
                    <a:cubicBezTo>
                      <a:pt x="2758" y="1569"/>
                      <a:pt x="2825" y="1577"/>
                      <a:pt x="2891" y="1573"/>
                    </a:cubicBezTo>
                    <a:cubicBezTo>
                      <a:pt x="2947" y="1569"/>
                      <a:pt x="3023" y="1561"/>
                      <a:pt x="3064" y="1519"/>
                    </a:cubicBezTo>
                    <a:cubicBezTo>
                      <a:pt x="2997" y="1460"/>
                      <a:pt x="2927" y="1421"/>
                      <a:pt x="2837" y="1407"/>
                    </a:cubicBezTo>
                    <a:cubicBezTo>
                      <a:pt x="2763" y="1395"/>
                      <a:pt x="2680" y="1387"/>
                      <a:pt x="2623" y="1422"/>
                    </a:cubicBezTo>
                    <a:cubicBezTo>
                      <a:pt x="2621" y="1423"/>
                      <a:pt x="2600" y="1442"/>
                      <a:pt x="2600" y="1442"/>
                    </a:cubicBezTo>
                    <a:cubicBezTo>
                      <a:pt x="2507" y="1431"/>
                      <a:pt x="2554" y="1350"/>
                      <a:pt x="2606" y="1355"/>
                    </a:cubicBezTo>
                    <a:cubicBezTo>
                      <a:pt x="2685" y="1398"/>
                      <a:pt x="3018" y="1359"/>
                      <a:pt x="3107" y="1195"/>
                    </a:cubicBezTo>
                    <a:cubicBezTo>
                      <a:pt x="3006" y="1154"/>
                      <a:pt x="2908" y="1158"/>
                      <a:pt x="2803" y="1188"/>
                    </a:cubicBezTo>
                    <a:cubicBezTo>
                      <a:pt x="2756" y="1201"/>
                      <a:pt x="2714" y="1220"/>
                      <a:pt x="2670" y="1243"/>
                    </a:cubicBezTo>
                    <a:cubicBezTo>
                      <a:pt x="2645" y="1256"/>
                      <a:pt x="2608" y="1280"/>
                      <a:pt x="2588" y="1320"/>
                    </a:cubicBezTo>
                    <a:cubicBezTo>
                      <a:pt x="2506" y="1341"/>
                      <a:pt x="2605" y="1239"/>
                      <a:pt x="2625" y="1231"/>
                    </a:cubicBezTo>
                    <a:cubicBezTo>
                      <a:pt x="2625" y="1231"/>
                      <a:pt x="2646" y="1234"/>
                      <a:pt x="2700" y="1209"/>
                    </a:cubicBezTo>
                    <a:cubicBezTo>
                      <a:pt x="2775" y="1174"/>
                      <a:pt x="2842" y="1130"/>
                      <a:pt x="2906" y="1078"/>
                    </a:cubicBezTo>
                    <a:cubicBezTo>
                      <a:pt x="2947" y="1045"/>
                      <a:pt x="2985" y="1008"/>
                      <a:pt x="3018" y="966"/>
                    </a:cubicBezTo>
                    <a:cubicBezTo>
                      <a:pt x="3044" y="933"/>
                      <a:pt x="3087" y="883"/>
                      <a:pt x="3082" y="838"/>
                    </a:cubicBezTo>
                    <a:cubicBezTo>
                      <a:pt x="3018" y="825"/>
                      <a:pt x="2935" y="874"/>
                      <a:pt x="2881" y="904"/>
                    </a:cubicBezTo>
                    <a:cubicBezTo>
                      <a:pt x="2816" y="939"/>
                      <a:pt x="2756" y="984"/>
                      <a:pt x="2702" y="1034"/>
                    </a:cubicBezTo>
                    <a:cubicBezTo>
                      <a:pt x="2675" y="1060"/>
                      <a:pt x="2647" y="1088"/>
                      <a:pt x="2630" y="1122"/>
                    </a:cubicBezTo>
                    <a:cubicBezTo>
                      <a:pt x="2605" y="1170"/>
                      <a:pt x="2602" y="1205"/>
                      <a:pt x="2602" y="1205"/>
                    </a:cubicBezTo>
                    <a:cubicBezTo>
                      <a:pt x="2602" y="1205"/>
                      <a:pt x="2574" y="1224"/>
                      <a:pt x="2567" y="1223"/>
                    </a:cubicBezTo>
                    <a:cubicBezTo>
                      <a:pt x="2552" y="1219"/>
                      <a:pt x="2588" y="1128"/>
                      <a:pt x="2591" y="1121"/>
                    </a:cubicBezTo>
                    <a:cubicBezTo>
                      <a:pt x="2596" y="1106"/>
                      <a:pt x="2613" y="1084"/>
                      <a:pt x="2613" y="1084"/>
                    </a:cubicBezTo>
                    <a:cubicBezTo>
                      <a:pt x="2613" y="1084"/>
                      <a:pt x="2637" y="1070"/>
                      <a:pt x="2652" y="1061"/>
                    </a:cubicBezTo>
                    <a:cubicBezTo>
                      <a:pt x="2685" y="1038"/>
                      <a:pt x="2712" y="1006"/>
                      <a:pt x="2734" y="972"/>
                    </a:cubicBezTo>
                    <a:cubicBezTo>
                      <a:pt x="2845" y="801"/>
                      <a:pt x="2807" y="658"/>
                      <a:pt x="2804" y="647"/>
                    </a:cubicBezTo>
                    <a:cubicBezTo>
                      <a:pt x="2656" y="698"/>
                      <a:pt x="2566" y="883"/>
                      <a:pt x="2571" y="1029"/>
                    </a:cubicBezTo>
                    <a:cubicBezTo>
                      <a:pt x="2571" y="1043"/>
                      <a:pt x="2573" y="1068"/>
                      <a:pt x="2573" y="1068"/>
                    </a:cubicBezTo>
                    <a:cubicBezTo>
                      <a:pt x="2573" y="1068"/>
                      <a:pt x="2542" y="1142"/>
                      <a:pt x="2509" y="1168"/>
                    </a:cubicBezTo>
                    <a:cubicBezTo>
                      <a:pt x="2511" y="1130"/>
                      <a:pt x="2509" y="1057"/>
                      <a:pt x="2509" y="1057"/>
                    </a:cubicBezTo>
                    <a:cubicBezTo>
                      <a:pt x="2509" y="1057"/>
                      <a:pt x="2518" y="1042"/>
                      <a:pt x="2524" y="1030"/>
                    </a:cubicBezTo>
                    <a:cubicBezTo>
                      <a:pt x="2571" y="940"/>
                      <a:pt x="2594" y="843"/>
                      <a:pt x="2586" y="740"/>
                    </a:cubicBezTo>
                    <a:cubicBezTo>
                      <a:pt x="2580" y="667"/>
                      <a:pt x="2557" y="601"/>
                      <a:pt x="2512" y="536"/>
                    </a:cubicBezTo>
                    <a:cubicBezTo>
                      <a:pt x="2499" y="555"/>
                      <a:pt x="2484" y="571"/>
                      <a:pt x="2476" y="589"/>
                    </a:cubicBezTo>
                    <a:cubicBezTo>
                      <a:pt x="2428" y="691"/>
                      <a:pt x="2405" y="799"/>
                      <a:pt x="2415" y="912"/>
                    </a:cubicBezTo>
                    <a:cubicBezTo>
                      <a:pt x="2419" y="954"/>
                      <a:pt x="2427" y="992"/>
                      <a:pt x="2448" y="1028"/>
                    </a:cubicBezTo>
                    <a:cubicBezTo>
                      <a:pt x="2457" y="1043"/>
                      <a:pt x="2471" y="1061"/>
                      <a:pt x="2471" y="1061"/>
                    </a:cubicBezTo>
                    <a:cubicBezTo>
                      <a:pt x="2471" y="1061"/>
                      <a:pt x="2473" y="1121"/>
                      <a:pt x="2466" y="1152"/>
                    </a:cubicBezTo>
                    <a:cubicBezTo>
                      <a:pt x="2447" y="1236"/>
                      <a:pt x="2399" y="1302"/>
                      <a:pt x="2337" y="1359"/>
                    </a:cubicBezTo>
                    <a:cubicBezTo>
                      <a:pt x="2305" y="1388"/>
                      <a:pt x="2268" y="1405"/>
                      <a:pt x="2228" y="1416"/>
                    </a:cubicBezTo>
                    <a:cubicBezTo>
                      <a:pt x="2194" y="1425"/>
                      <a:pt x="2153" y="1421"/>
                      <a:pt x="2147" y="1384"/>
                    </a:cubicBezTo>
                    <a:cubicBezTo>
                      <a:pt x="2143" y="1362"/>
                      <a:pt x="2174" y="1342"/>
                      <a:pt x="2174" y="1342"/>
                    </a:cubicBezTo>
                    <a:cubicBezTo>
                      <a:pt x="2174" y="1342"/>
                      <a:pt x="2188" y="1345"/>
                      <a:pt x="2197" y="1347"/>
                    </a:cubicBezTo>
                    <a:cubicBezTo>
                      <a:pt x="2229" y="1352"/>
                      <a:pt x="2259" y="1333"/>
                      <a:pt x="2283" y="1314"/>
                    </a:cubicBezTo>
                    <a:cubicBezTo>
                      <a:pt x="2319" y="1287"/>
                      <a:pt x="2349" y="1251"/>
                      <a:pt x="2369" y="1211"/>
                    </a:cubicBezTo>
                    <a:cubicBezTo>
                      <a:pt x="2385" y="1179"/>
                      <a:pt x="2403" y="1120"/>
                      <a:pt x="2397" y="1077"/>
                    </a:cubicBezTo>
                    <a:cubicBezTo>
                      <a:pt x="2287" y="1077"/>
                      <a:pt x="2114" y="1174"/>
                      <a:pt x="2146" y="1308"/>
                    </a:cubicBezTo>
                    <a:cubicBezTo>
                      <a:pt x="2147" y="1310"/>
                      <a:pt x="2148" y="1316"/>
                      <a:pt x="2148" y="1316"/>
                    </a:cubicBezTo>
                    <a:cubicBezTo>
                      <a:pt x="2120" y="1327"/>
                      <a:pt x="2084" y="1335"/>
                      <a:pt x="2070" y="1297"/>
                    </a:cubicBezTo>
                    <a:cubicBezTo>
                      <a:pt x="2055" y="1258"/>
                      <a:pt x="2074" y="1210"/>
                      <a:pt x="2103" y="1182"/>
                    </a:cubicBezTo>
                    <a:cubicBezTo>
                      <a:pt x="2112" y="1174"/>
                      <a:pt x="2130" y="1159"/>
                      <a:pt x="2130" y="1159"/>
                    </a:cubicBezTo>
                    <a:cubicBezTo>
                      <a:pt x="2152" y="1161"/>
                      <a:pt x="2209" y="1136"/>
                      <a:pt x="2232" y="1116"/>
                    </a:cubicBezTo>
                    <a:cubicBezTo>
                      <a:pt x="2303" y="1052"/>
                      <a:pt x="2377" y="955"/>
                      <a:pt x="2382" y="855"/>
                    </a:cubicBezTo>
                    <a:cubicBezTo>
                      <a:pt x="2315" y="880"/>
                      <a:pt x="2247" y="908"/>
                      <a:pt x="2191" y="955"/>
                    </a:cubicBezTo>
                    <a:cubicBezTo>
                      <a:pt x="2166" y="976"/>
                      <a:pt x="2139" y="1007"/>
                      <a:pt x="2123" y="1036"/>
                    </a:cubicBezTo>
                    <a:cubicBezTo>
                      <a:pt x="2105" y="1067"/>
                      <a:pt x="2105" y="1129"/>
                      <a:pt x="2105" y="1129"/>
                    </a:cubicBezTo>
                    <a:cubicBezTo>
                      <a:pt x="2105" y="1129"/>
                      <a:pt x="2096" y="1143"/>
                      <a:pt x="2083" y="1142"/>
                    </a:cubicBezTo>
                    <a:cubicBezTo>
                      <a:pt x="2029" y="1142"/>
                      <a:pt x="2079" y="1035"/>
                      <a:pt x="2092" y="1014"/>
                    </a:cubicBezTo>
                    <a:cubicBezTo>
                      <a:pt x="2114" y="979"/>
                      <a:pt x="2180" y="911"/>
                      <a:pt x="2180" y="911"/>
                    </a:cubicBezTo>
                    <a:cubicBezTo>
                      <a:pt x="2180" y="911"/>
                      <a:pt x="2235" y="909"/>
                      <a:pt x="2305" y="859"/>
                    </a:cubicBezTo>
                    <a:cubicBezTo>
                      <a:pt x="2340" y="834"/>
                      <a:pt x="2366" y="798"/>
                      <a:pt x="2384" y="759"/>
                    </a:cubicBezTo>
                    <a:cubicBezTo>
                      <a:pt x="2411" y="701"/>
                      <a:pt x="2428" y="629"/>
                      <a:pt x="2417" y="566"/>
                    </a:cubicBezTo>
                    <a:cubicBezTo>
                      <a:pt x="2329" y="591"/>
                      <a:pt x="2232" y="636"/>
                      <a:pt x="2181" y="715"/>
                    </a:cubicBezTo>
                    <a:cubicBezTo>
                      <a:pt x="2159" y="749"/>
                      <a:pt x="2148" y="789"/>
                      <a:pt x="2147" y="829"/>
                    </a:cubicBezTo>
                    <a:cubicBezTo>
                      <a:pt x="2147" y="851"/>
                      <a:pt x="2154" y="893"/>
                      <a:pt x="2154" y="893"/>
                    </a:cubicBezTo>
                    <a:cubicBezTo>
                      <a:pt x="2154" y="893"/>
                      <a:pt x="2124" y="946"/>
                      <a:pt x="2104" y="949"/>
                    </a:cubicBezTo>
                    <a:cubicBezTo>
                      <a:pt x="2054" y="957"/>
                      <a:pt x="2113" y="784"/>
                      <a:pt x="2113" y="784"/>
                    </a:cubicBezTo>
                    <a:cubicBezTo>
                      <a:pt x="2150" y="760"/>
                      <a:pt x="2203" y="647"/>
                      <a:pt x="2207" y="578"/>
                    </a:cubicBezTo>
                    <a:cubicBezTo>
                      <a:pt x="2210" y="508"/>
                      <a:pt x="2202" y="438"/>
                      <a:pt x="2162" y="379"/>
                    </a:cubicBezTo>
                    <a:cubicBezTo>
                      <a:pt x="2049" y="478"/>
                      <a:pt x="2012" y="608"/>
                      <a:pt x="2057" y="745"/>
                    </a:cubicBezTo>
                    <a:cubicBezTo>
                      <a:pt x="2063" y="763"/>
                      <a:pt x="2074" y="780"/>
                      <a:pt x="2074" y="780"/>
                    </a:cubicBezTo>
                    <a:cubicBezTo>
                      <a:pt x="2074" y="780"/>
                      <a:pt x="2065" y="862"/>
                      <a:pt x="2057" y="897"/>
                    </a:cubicBezTo>
                    <a:cubicBezTo>
                      <a:pt x="2050" y="927"/>
                      <a:pt x="2047" y="1016"/>
                      <a:pt x="2009" y="1009"/>
                    </a:cubicBezTo>
                    <a:cubicBezTo>
                      <a:pt x="1987" y="1005"/>
                      <a:pt x="1991" y="958"/>
                      <a:pt x="1991" y="958"/>
                    </a:cubicBezTo>
                    <a:cubicBezTo>
                      <a:pt x="1991" y="958"/>
                      <a:pt x="2005" y="936"/>
                      <a:pt x="2010" y="923"/>
                    </a:cubicBezTo>
                    <a:cubicBezTo>
                      <a:pt x="2026" y="883"/>
                      <a:pt x="2031" y="840"/>
                      <a:pt x="2032" y="798"/>
                    </a:cubicBezTo>
                    <a:cubicBezTo>
                      <a:pt x="2033" y="715"/>
                      <a:pt x="2015" y="625"/>
                      <a:pt x="1959" y="561"/>
                    </a:cubicBezTo>
                    <a:cubicBezTo>
                      <a:pt x="1898" y="602"/>
                      <a:pt x="1886" y="688"/>
                      <a:pt x="1885" y="756"/>
                    </a:cubicBezTo>
                    <a:cubicBezTo>
                      <a:pt x="1883" y="830"/>
                      <a:pt x="1926" y="945"/>
                      <a:pt x="1952" y="960"/>
                    </a:cubicBezTo>
                    <a:cubicBezTo>
                      <a:pt x="1952" y="960"/>
                      <a:pt x="1953" y="990"/>
                      <a:pt x="1954" y="996"/>
                    </a:cubicBezTo>
                    <a:cubicBezTo>
                      <a:pt x="1956" y="1036"/>
                      <a:pt x="1957" y="1056"/>
                      <a:pt x="1949" y="1097"/>
                    </a:cubicBezTo>
                    <a:cubicBezTo>
                      <a:pt x="1941" y="1137"/>
                      <a:pt x="1908" y="1174"/>
                      <a:pt x="1899" y="1118"/>
                    </a:cubicBezTo>
                    <a:cubicBezTo>
                      <a:pt x="1928" y="1054"/>
                      <a:pt x="1919" y="967"/>
                      <a:pt x="1895" y="893"/>
                    </a:cubicBezTo>
                    <a:cubicBezTo>
                      <a:pt x="1868" y="809"/>
                      <a:pt x="1822" y="741"/>
                      <a:pt x="1760" y="679"/>
                    </a:cubicBezTo>
                    <a:cubicBezTo>
                      <a:pt x="1713" y="764"/>
                      <a:pt x="1702" y="883"/>
                      <a:pt x="1726" y="976"/>
                    </a:cubicBezTo>
                    <a:cubicBezTo>
                      <a:pt x="1739" y="1031"/>
                      <a:pt x="1766" y="1083"/>
                      <a:pt x="1812" y="1117"/>
                    </a:cubicBezTo>
                    <a:cubicBezTo>
                      <a:pt x="1835" y="1134"/>
                      <a:pt x="1858" y="1135"/>
                      <a:pt x="1858" y="1135"/>
                    </a:cubicBezTo>
                    <a:cubicBezTo>
                      <a:pt x="1858" y="1135"/>
                      <a:pt x="1871" y="1237"/>
                      <a:pt x="1860" y="1267"/>
                    </a:cubicBezTo>
                    <a:cubicBezTo>
                      <a:pt x="1838" y="1328"/>
                      <a:pt x="1779" y="1314"/>
                      <a:pt x="1740" y="1276"/>
                    </a:cubicBezTo>
                    <a:cubicBezTo>
                      <a:pt x="1694" y="1231"/>
                      <a:pt x="1670" y="1158"/>
                      <a:pt x="1666" y="1096"/>
                    </a:cubicBezTo>
                    <a:cubicBezTo>
                      <a:pt x="1658" y="986"/>
                      <a:pt x="1675" y="731"/>
                      <a:pt x="1698" y="624"/>
                    </a:cubicBezTo>
                    <a:cubicBezTo>
                      <a:pt x="1750" y="375"/>
                      <a:pt x="1917" y="150"/>
                      <a:pt x="1917" y="150"/>
                    </a:cubicBezTo>
                    <a:cubicBezTo>
                      <a:pt x="1810" y="109"/>
                      <a:pt x="1810" y="109"/>
                      <a:pt x="1810" y="109"/>
                    </a:cubicBezTo>
                    <a:cubicBezTo>
                      <a:pt x="1656" y="313"/>
                      <a:pt x="1615" y="584"/>
                      <a:pt x="1571" y="576"/>
                    </a:cubicBezTo>
                    <a:cubicBezTo>
                      <a:pt x="1512" y="565"/>
                      <a:pt x="1500" y="196"/>
                      <a:pt x="1500" y="196"/>
                    </a:cubicBezTo>
                    <a:cubicBezTo>
                      <a:pt x="1426" y="231"/>
                      <a:pt x="1426" y="231"/>
                      <a:pt x="1426" y="231"/>
                    </a:cubicBezTo>
                    <a:cubicBezTo>
                      <a:pt x="1426" y="231"/>
                      <a:pt x="1465" y="515"/>
                      <a:pt x="1451" y="535"/>
                    </a:cubicBezTo>
                    <a:cubicBezTo>
                      <a:pt x="1448" y="538"/>
                      <a:pt x="1444" y="548"/>
                      <a:pt x="1436" y="547"/>
                    </a:cubicBezTo>
                    <a:cubicBezTo>
                      <a:pt x="1419" y="546"/>
                      <a:pt x="1387" y="505"/>
                      <a:pt x="1372" y="476"/>
                    </a:cubicBezTo>
                    <a:cubicBezTo>
                      <a:pt x="1351" y="438"/>
                      <a:pt x="1351" y="439"/>
                      <a:pt x="1331" y="401"/>
                    </a:cubicBezTo>
                    <a:cubicBezTo>
                      <a:pt x="1318" y="376"/>
                      <a:pt x="1299" y="348"/>
                      <a:pt x="1283" y="319"/>
                    </a:cubicBezTo>
                    <a:cubicBezTo>
                      <a:pt x="1260" y="337"/>
                      <a:pt x="1240" y="352"/>
                      <a:pt x="1220" y="368"/>
                    </a:cubicBezTo>
                    <a:cubicBezTo>
                      <a:pt x="1281" y="513"/>
                      <a:pt x="1302" y="543"/>
                      <a:pt x="1367" y="686"/>
                    </a:cubicBezTo>
                    <a:cubicBezTo>
                      <a:pt x="1396" y="748"/>
                      <a:pt x="1423" y="956"/>
                      <a:pt x="1428" y="1026"/>
                    </a:cubicBezTo>
                    <a:cubicBezTo>
                      <a:pt x="1435" y="1134"/>
                      <a:pt x="1400" y="1253"/>
                      <a:pt x="1326" y="1334"/>
                    </a:cubicBezTo>
                    <a:cubicBezTo>
                      <a:pt x="1291" y="1373"/>
                      <a:pt x="1241" y="1359"/>
                      <a:pt x="1222" y="1316"/>
                    </a:cubicBezTo>
                    <a:cubicBezTo>
                      <a:pt x="1205" y="1276"/>
                      <a:pt x="1199" y="1207"/>
                      <a:pt x="1212" y="1164"/>
                    </a:cubicBezTo>
                    <a:cubicBezTo>
                      <a:pt x="1234" y="1161"/>
                      <a:pt x="1257" y="1155"/>
                      <a:pt x="1276" y="1144"/>
                    </a:cubicBezTo>
                    <a:cubicBezTo>
                      <a:pt x="1393" y="1077"/>
                      <a:pt x="1367" y="853"/>
                      <a:pt x="1304" y="757"/>
                    </a:cubicBezTo>
                    <a:cubicBezTo>
                      <a:pt x="1234" y="816"/>
                      <a:pt x="1173" y="871"/>
                      <a:pt x="1133" y="956"/>
                    </a:cubicBezTo>
                    <a:cubicBezTo>
                      <a:pt x="1096" y="1035"/>
                      <a:pt x="1120" y="1085"/>
                      <a:pt x="1166" y="1152"/>
                    </a:cubicBezTo>
                    <a:cubicBezTo>
                      <a:pt x="1154" y="1179"/>
                      <a:pt x="1147" y="1186"/>
                      <a:pt x="1133" y="1179"/>
                    </a:cubicBezTo>
                    <a:cubicBezTo>
                      <a:pt x="1080" y="1152"/>
                      <a:pt x="1076" y="1008"/>
                      <a:pt x="1083" y="955"/>
                    </a:cubicBezTo>
                    <a:cubicBezTo>
                      <a:pt x="1085" y="946"/>
                      <a:pt x="1088" y="919"/>
                      <a:pt x="1088" y="919"/>
                    </a:cubicBezTo>
                    <a:cubicBezTo>
                      <a:pt x="1088" y="919"/>
                      <a:pt x="1117" y="909"/>
                      <a:pt x="1135" y="893"/>
                    </a:cubicBezTo>
                    <a:cubicBezTo>
                      <a:pt x="1162" y="869"/>
                      <a:pt x="1176" y="835"/>
                      <a:pt x="1185" y="802"/>
                    </a:cubicBezTo>
                    <a:cubicBezTo>
                      <a:pt x="1213" y="694"/>
                      <a:pt x="1188" y="602"/>
                      <a:pt x="1144" y="504"/>
                    </a:cubicBezTo>
                    <a:cubicBezTo>
                      <a:pt x="1070" y="561"/>
                      <a:pt x="1022" y="645"/>
                      <a:pt x="1008" y="738"/>
                    </a:cubicBezTo>
                    <a:cubicBezTo>
                      <a:pt x="1002" y="783"/>
                      <a:pt x="1005" y="829"/>
                      <a:pt x="1026" y="870"/>
                    </a:cubicBezTo>
                    <a:cubicBezTo>
                      <a:pt x="1039" y="894"/>
                      <a:pt x="1057" y="913"/>
                      <a:pt x="1057" y="913"/>
                    </a:cubicBezTo>
                    <a:cubicBezTo>
                      <a:pt x="1057" y="913"/>
                      <a:pt x="1056" y="951"/>
                      <a:pt x="1054" y="964"/>
                    </a:cubicBezTo>
                    <a:cubicBezTo>
                      <a:pt x="1043" y="1011"/>
                      <a:pt x="1014" y="1003"/>
                      <a:pt x="998" y="962"/>
                    </a:cubicBezTo>
                    <a:cubicBezTo>
                      <a:pt x="979" y="912"/>
                      <a:pt x="976" y="853"/>
                      <a:pt x="974" y="800"/>
                    </a:cubicBezTo>
                    <a:cubicBezTo>
                      <a:pt x="973" y="745"/>
                      <a:pt x="973" y="689"/>
                      <a:pt x="981" y="635"/>
                    </a:cubicBezTo>
                    <a:cubicBezTo>
                      <a:pt x="985" y="606"/>
                      <a:pt x="1004" y="502"/>
                      <a:pt x="1004" y="502"/>
                    </a:cubicBezTo>
                    <a:cubicBezTo>
                      <a:pt x="1004" y="502"/>
                      <a:pt x="1018" y="498"/>
                      <a:pt x="1023" y="496"/>
                    </a:cubicBezTo>
                    <a:cubicBezTo>
                      <a:pt x="1187" y="407"/>
                      <a:pt x="1160" y="123"/>
                      <a:pt x="1057" y="0"/>
                    </a:cubicBezTo>
                    <a:cubicBezTo>
                      <a:pt x="983" y="89"/>
                      <a:pt x="930" y="179"/>
                      <a:pt x="913" y="295"/>
                    </a:cubicBezTo>
                    <a:cubicBezTo>
                      <a:pt x="904" y="355"/>
                      <a:pt x="909" y="412"/>
                      <a:pt x="939" y="465"/>
                    </a:cubicBezTo>
                    <a:cubicBezTo>
                      <a:pt x="944" y="473"/>
                      <a:pt x="959" y="493"/>
                      <a:pt x="959" y="493"/>
                    </a:cubicBezTo>
                    <a:cubicBezTo>
                      <a:pt x="959" y="493"/>
                      <a:pt x="950" y="612"/>
                      <a:pt x="917" y="614"/>
                    </a:cubicBezTo>
                    <a:cubicBezTo>
                      <a:pt x="896" y="615"/>
                      <a:pt x="875" y="521"/>
                      <a:pt x="867" y="466"/>
                    </a:cubicBezTo>
                    <a:cubicBezTo>
                      <a:pt x="865" y="451"/>
                      <a:pt x="860" y="399"/>
                      <a:pt x="860" y="399"/>
                    </a:cubicBezTo>
                    <a:cubicBezTo>
                      <a:pt x="860" y="399"/>
                      <a:pt x="890" y="336"/>
                      <a:pt x="894" y="292"/>
                    </a:cubicBezTo>
                    <a:cubicBezTo>
                      <a:pt x="904" y="194"/>
                      <a:pt x="862" y="57"/>
                      <a:pt x="774" y="2"/>
                    </a:cubicBezTo>
                    <a:cubicBezTo>
                      <a:pt x="695" y="68"/>
                      <a:pt x="692" y="218"/>
                      <a:pt x="729" y="306"/>
                    </a:cubicBezTo>
                    <a:cubicBezTo>
                      <a:pt x="746" y="347"/>
                      <a:pt x="812" y="411"/>
                      <a:pt x="812" y="411"/>
                    </a:cubicBezTo>
                    <a:cubicBezTo>
                      <a:pt x="812" y="411"/>
                      <a:pt x="814" y="435"/>
                      <a:pt x="815" y="444"/>
                    </a:cubicBezTo>
                    <a:cubicBezTo>
                      <a:pt x="821" y="508"/>
                      <a:pt x="836" y="586"/>
                      <a:pt x="813" y="647"/>
                    </a:cubicBezTo>
                    <a:cubicBezTo>
                      <a:pt x="808" y="658"/>
                      <a:pt x="797" y="654"/>
                      <a:pt x="793" y="651"/>
                    </a:cubicBezTo>
                    <a:cubicBezTo>
                      <a:pt x="773" y="638"/>
                      <a:pt x="761" y="580"/>
                      <a:pt x="761" y="580"/>
                    </a:cubicBezTo>
                    <a:cubicBezTo>
                      <a:pt x="761" y="580"/>
                      <a:pt x="769" y="558"/>
                      <a:pt x="772" y="547"/>
                    </a:cubicBezTo>
                    <a:cubicBezTo>
                      <a:pt x="790" y="484"/>
                      <a:pt x="773" y="421"/>
                      <a:pt x="740" y="366"/>
                    </a:cubicBezTo>
                    <a:cubicBezTo>
                      <a:pt x="716" y="327"/>
                      <a:pt x="685" y="293"/>
                      <a:pt x="651" y="263"/>
                    </a:cubicBezTo>
                    <a:cubicBezTo>
                      <a:pt x="626" y="241"/>
                      <a:pt x="593" y="206"/>
                      <a:pt x="556" y="205"/>
                    </a:cubicBezTo>
                    <a:cubicBezTo>
                      <a:pt x="514" y="331"/>
                      <a:pt x="561" y="547"/>
                      <a:pt x="699" y="597"/>
                    </a:cubicBezTo>
                    <a:cubicBezTo>
                      <a:pt x="703" y="599"/>
                      <a:pt x="718" y="602"/>
                      <a:pt x="718" y="602"/>
                    </a:cubicBezTo>
                    <a:cubicBezTo>
                      <a:pt x="718" y="602"/>
                      <a:pt x="748" y="685"/>
                      <a:pt x="758" y="711"/>
                    </a:cubicBezTo>
                    <a:cubicBezTo>
                      <a:pt x="778" y="761"/>
                      <a:pt x="806" y="843"/>
                      <a:pt x="794" y="853"/>
                    </a:cubicBezTo>
                    <a:cubicBezTo>
                      <a:pt x="767" y="877"/>
                      <a:pt x="721" y="823"/>
                      <a:pt x="696" y="794"/>
                    </a:cubicBezTo>
                    <a:cubicBezTo>
                      <a:pt x="660" y="753"/>
                      <a:pt x="626" y="713"/>
                      <a:pt x="590" y="673"/>
                    </a:cubicBezTo>
                    <a:cubicBezTo>
                      <a:pt x="571" y="654"/>
                      <a:pt x="543" y="620"/>
                      <a:pt x="543" y="620"/>
                    </a:cubicBezTo>
                    <a:cubicBezTo>
                      <a:pt x="543" y="620"/>
                      <a:pt x="548" y="570"/>
                      <a:pt x="548" y="540"/>
                    </a:cubicBezTo>
                    <a:cubicBezTo>
                      <a:pt x="549" y="489"/>
                      <a:pt x="531" y="441"/>
                      <a:pt x="501" y="399"/>
                    </a:cubicBezTo>
                    <a:cubicBezTo>
                      <a:pt x="444" y="320"/>
                      <a:pt x="359" y="273"/>
                      <a:pt x="265" y="250"/>
                    </a:cubicBezTo>
                    <a:cubicBezTo>
                      <a:pt x="199" y="411"/>
                      <a:pt x="278" y="654"/>
                      <a:pt x="474" y="666"/>
                    </a:cubicBezTo>
                    <a:cubicBezTo>
                      <a:pt x="537" y="759"/>
                      <a:pt x="624" y="868"/>
                      <a:pt x="622" y="978"/>
                    </a:cubicBezTo>
                    <a:cubicBezTo>
                      <a:pt x="621" y="1002"/>
                      <a:pt x="561" y="964"/>
                      <a:pt x="561" y="964"/>
                    </a:cubicBezTo>
                    <a:cubicBezTo>
                      <a:pt x="561" y="964"/>
                      <a:pt x="558" y="918"/>
                      <a:pt x="553" y="905"/>
                    </a:cubicBezTo>
                    <a:cubicBezTo>
                      <a:pt x="535" y="853"/>
                      <a:pt x="504" y="807"/>
                      <a:pt x="464" y="769"/>
                    </a:cubicBezTo>
                    <a:cubicBezTo>
                      <a:pt x="405" y="714"/>
                      <a:pt x="338" y="672"/>
                      <a:pt x="261" y="647"/>
                    </a:cubicBezTo>
                    <a:cubicBezTo>
                      <a:pt x="214" y="632"/>
                      <a:pt x="164" y="617"/>
                      <a:pt x="110" y="629"/>
                    </a:cubicBezTo>
                    <a:cubicBezTo>
                      <a:pt x="124" y="684"/>
                      <a:pt x="140" y="738"/>
                      <a:pt x="169" y="788"/>
                    </a:cubicBezTo>
                    <a:cubicBezTo>
                      <a:pt x="240" y="917"/>
                      <a:pt x="344" y="994"/>
                      <a:pt x="496" y="1000"/>
                    </a:cubicBezTo>
                    <a:cubicBezTo>
                      <a:pt x="512" y="1001"/>
                      <a:pt x="542" y="998"/>
                      <a:pt x="542" y="998"/>
                    </a:cubicBezTo>
                    <a:cubicBezTo>
                      <a:pt x="542" y="998"/>
                      <a:pt x="624" y="1057"/>
                      <a:pt x="655" y="1092"/>
                    </a:cubicBezTo>
                    <a:cubicBezTo>
                      <a:pt x="667" y="1106"/>
                      <a:pt x="706" y="1141"/>
                      <a:pt x="700" y="1162"/>
                    </a:cubicBezTo>
                    <a:cubicBezTo>
                      <a:pt x="688" y="1197"/>
                      <a:pt x="646" y="1172"/>
                      <a:pt x="646" y="1172"/>
                    </a:cubicBezTo>
                    <a:cubicBezTo>
                      <a:pt x="646" y="1172"/>
                      <a:pt x="607" y="1103"/>
                      <a:pt x="573" y="1078"/>
                    </a:cubicBezTo>
                    <a:cubicBezTo>
                      <a:pt x="544" y="1057"/>
                      <a:pt x="510" y="1042"/>
                      <a:pt x="475" y="1032"/>
                    </a:cubicBezTo>
                    <a:cubicBezTo>
                      <a:pt x="391" y="1008"/>
                      <a:pt x="261" y="999"/>
                      <a:pt x="184" y="1049"/>
                    </a:cubicBezTo>
                    <a:cubicBezTo>
                      <a:pt x="230" y="1117"/>
                      <a:pt x="292" y="1173"/>
                      <a:pt x="365" y="1210"/>
                    </a:cubicBezTo>
                    <a:cubicBezTo>
                      <a:pt x="407" y="1232"/>
                      <a:pt x="452" y="1249"/>
                      <a:pt x="499" y="1253"/>
                    </a:cubicBezTo>
                    <a:cubicBezTo>
                      <a:pt x="546" y="1257"/>
                      <a:pt x="575" y="1254"/>
                      <a:pt x="616" y="1236"/>
                    </a:cubicBezTo>
                    <a:cubicBezTo>
                      <a:pt x="625" y="1232"/>
                      <a:pt x="640" y="1224"/>
                      <a:pt x="640" y="1224"/>
                    </a:cubicBezTo>
                    <a:cubicBezTo>
                      <a:pt x="640" y="1224"/>
                      <a:pt x="865" y="1327"/>
                      <a:pt x="822" y="1377"/>
                    </a:cubicBezTo>
                    <a:cubicBezTo>
                      <a:pt x="806" y="1396"/>
                      <a:pt x="781" y="1396"/>
                      <a:pt x="757" y="1388"/>
                    </a:cubicBezTo>
                    <a:cubicBezTo>
                      <a:pt x="723" y="1324"/>
                      <a:pt x="666" y="1290"/>
                      <a:pt x="597" y="1280"/>
                    </a:cubicBezTo>
                    <a:cubicBezTo>
                      <a:pt x="528" y="1269"/>
                      <a:pt x="457" y="1271"/>
                      <a:pt x="390" y="1297"/>
                    </a:cubicBezTo>
                    <a:cubicBezTo>
                      <a:pt x="365" y="1307"/>
                      <a:pt x="336" y="1312"/>
                      <a:pt x="316" y="1336"/>
                    </a:cubicBezTo>
                    <a:cubicBezTo>
                      <a:pt x="380" y="1409"/>
                      <a:pt x="456" y="1459"/>
                      <a:pt x="548" y="1482"/>
                    </a:cubicBezTo>
                    <a:cubicBezTo>
                      <a:pt x="619" y="1501"/>
                      <a:pt x="689" y="1507"/>
                      <a:pt x="749" y="1445"/>
                    </a:cubicBezTo>
                    <a:cubicBezTo>
                      <a:pt x="772" y="1455"/>
                      <a:pt x="794" y="1462"/>
                      <a:pt x="815" y="1472"/>
                    </a:cubicBezTo>
                    <a:cubicBezTo>
                      <a:pt x="891" y="1510"/>
                      <a:pt x="948" y="1570"/>
                      <a:pt x="996" y="1639"/>
                    </a:cubicBezTo>
                    <a:cubicBezTo>
                      <a:pt x="1068" y="1743"/>
                      <a:pt x="1117" y="1858"/>
                      <a:pt x="1151" y="1980"/>
                    </a:cubicBezTo>
                    <a:cubicBezTo>
                      <a:pt x="1179" y="2083"/>
                      <a:pt x="1194" y="2188"/>
                      <a:pt x="1189" y="2295"/>
                    </a:cubicBezTo>
                    <a:cubicBezTo>
                      <a:pt x="1187" y="2336"/>
                      <a:pt x="1159" y="2408"/>
                      <a:pt x="1106" y="2383"/>
                    </a:cubicBezTo>
                    <a:cubicBezTo>
                      <a:pt x="1068" y="2365"/>
                      <a:pt x="1003" y="2320"/>
                      <a:pt x="1016" y="2266"/>
                    </a:cubicBezTo>
                    <a:cubicBezTo>
                      <a:pt x="1017" y="2263"/>
                      <a:pt x="1019" y="2252"/>
                      <a:pt x="1019" y="2252"/>
                    </a:cubicBezTo>
                    <a:cubicBezTo>
                      <a:pt x="1019" y="2252"/>
                      <a:pt x="1057" y="2236"/>
                      <a:pt x="1070" y="2225"/>
                    </a:cubicBezTo>
                    <a:cubicBezTo>
                      <a:pt x="1088" y="2208"/>
                      <a:pt x="1096" y="2187"/>
                      <a:pt x="1102" y="2164"/>
                    </a:cubicBezTo>
                    <a:cubicBezTo>
                      <a:pt x="1119" y="2104"/>
                      <a:pt x="1118" y="2044"/>
                      <a:pt x="1106" y="1984"/>
                    </a:cubicBezTo>
                    <a:cubicBezTo>
                      <a:pt x="1096" y="1932"/>
                      <a:pt x="1083" y="1864"/>
                      <a:pt x="1037" y="1833"/>
                    </a:cubicBezTo>
                    <a:cubicBezTo>
                      <a:pt x="1025" y="1849"/>
                      <a:pt x="1015" y="1862"/>
                      <a:pt x="1005" y="1877"/>
                    </a:cubicBezTo>
                    <a:cubicBezTo>
                      <a:pt x="945" y="1970"/>
                      <a:pt x="843" y="2155"/>
                      <a:pt x="966" y="2242"/>
                    </a:cubicBezTo>
                    <a:cubicBezTo>
                      <a:pt x="971" y="2246"/>
                      <a:pt x="980" y="2249"/>
                      <a:pt x="980" y="2249"/>
                    </a:cubicBezTo>
                    <a:cubicBezTo>
                      <a:pt x="980" y="2249"/>
                      <a:pt x="981" y="2288"/>
                      <a:pt x="958" y="2291"/>
                    </a:cubicBezTo>
                    <a:cubicBezTo>
                      <a:pt x="952" y="2292"/>
                      <a:pt x="942" y="2287"/>
                      <a:pt x="936" y="2282"/>
                    </a:cubicBezTo>
                    <a:cubicBezTo>
                      <a:pt x="892" y="2238"/>
                      <a:pt x="846" y="2171"/>
                      <a:pt x="850" y="2105"/>
                    </a:cubicBezTo>
                    <a:cubicBezTo>
                      <a:pt x="850" y="2098"/>
                      <a:pt x="852" y="2076"/>
                      <a:pt x="852" y="2076"/>
                    </a:cubicBezTo>
                    <a:cubicBezTo>
                      <a:pt x="852" y="2076"/>
                      <a:pt x="884" y="2056"/>
                      <a:pt x="899" y="2034"/>
                    </a:cubicBezTo>
                    <a:cubicBezTo>
                      <a:pt x="917" y="2009"/>
                      <a:pt x="923" y="1977"/>
                      <a:pt x="929" y="1948"/>
                    </a:cubicBezTo>
                    <a:cubicBezTo>
                      <a:pt x="945" y="1871"/>
                      <a:pt x="946" y="1799"/>
                      <a:pt x="939" y="1721"/>
                    </a:cubicBezTo>
                    <a:cubicBezTo>
                      <a:pt x="934" y="1666"/>
                      <a:pt x="918" y="1566"/>
                      <a:pt x="858" y="1543"/>
                    </a:cubicBezTo>
                    <a:cubicBezTo>
                      <a:pt x="776" y="1580"/>
                      <a:pt x="748" y="1730"/>
                      <a:pt x="740" y="1808"/>
                    </a:cubicBezTo>
                    <a:cubicBezTo>
                      <a:pt x="732" y="1897"/>
                      <a:pt x="729" y="2019"/>
                      <a:pt x="813" y="2074"/>
                    </a:cubicBezTo>
                    <a:cubicBezTo>
                      <a:pt x="815" y="2133"/>
                      <a:pt x="812" y="2141"/>
                      <a:pt x="774" y="2166"/>
                    </a:cubicBezTo>
                    <a:cubicBezTo>
                      <a:pt x="734" y="2140"/>
                      <a:pt x="712" y="2100"/>
                      <a:pt x="693" y="2057"/>
                    </a:cubicBezTo>
                    <a:cubicBezTo>
                      <a:pt x="692" y="2054"/>
                      <a:pt x="686" y="2038"/>
                      <a:pt x="686" y="2038"/>
                    </a:cubicBezTo>
                    <a:cubicBezTo>
                      <a:pt x="686" y="2038"/>
                      <a:pt x="706" y="2007"/>
                      <a:pt x="710" y="1991"/>
                    </a:cubicBezTo>
                    <a:cubicBezTo>
                      <a:pt x="716" y="1968"/>
                      <a:pt x="717" y="1945"/>
                      <a:pt x="715" y="1922"/>
                    </a:cubicBezTo>
                    <a:cubicBezTo>
                      <a:pt x="712" y="1878"/>
                      <a:pt x="701" y="1833"/>
                      <a:pt x="688" y="1791"/>
                    </a:cubicBezTo>
                    <a:cubicBezTo>
                      <a:pt x="667" y="1723"/>
                      <a:pt x="624" y="1594"/>
                      <a:pt x="547" y="1571"/>
                    </a:cubicBezTo>
                    <a:cubicBezTo>
                      <a:pt x="503" y="1618"/>
                      <a:pt x="505" y="1696"/>
                      <a:pt x="508" y="1756"/>
                    </a:cubicBezTo>
                    <a:cubicBezTo>
                      <a:pt x="513" y="1829"/>
                      <a:pt x="531" y="1899"/>
                      <a:pt x="565" y="1963"/>
                    </a:cubicBezTo>
                    <a:cubicBezTo>
                      <a:pt x="581" y="1995"/>
                      <a:pt x="600" y="2013"/>
                      <a:pt x="627" y="2034"/>
                    </a:cubicBezTo>
                    <a:cubicBezTo>
                      <a:pt x="634" y="2040"/>
                      <a:pt x="650" y="2046"/>
                      <a:pt x="650" y="2046"/>
                    </a:cubicBezTo>
                    <a:cubicBezTo>
                      <a:pt x="650" y="2046"/>
                      <a:pt x="665" y="2083"/>
                      <a:pt x="663" y="2099"/>
                    </a:cubicBezTo>
                    <a:cubicBezTo>
                      <a:pt x="660" y="2117"/>
                      <a:pt x="637" y="2090"/>
                      <a:pt x="630" y="2084"/>
                    </a:cubicBezTo>
                    <a:cubicBezTo>
                      <a:pt x="596" y="2056"/>
                      <a:pt x="557" y="2027"/>
                      <a:pt x="525" y="1998"/>
                    </a:cubicBezTo>
                    <a:cubicBezTo>
                      <a:pt x="520" y="1993"/>
                      <a:pt x="508" y="1982"/>
                      <a:pt x="508" y="1982"/>
                    </a:cubicBezTo>
                    <a:cubicBezTo>
                      <a:pt x="508" y="1982"/>
                      <a:pt x="507" y="1927"/>
                      <a:pt x="502" y="1902"/>
                    </a:cubicBezTo>
                    <a:cubicBezTo>
                      <a:pt x="487" y="1832"/>
                      <a:pt x="446" y="1772"/>
                      <a:pt x="393" y="1724"/>
                    </a:cubicBezTo>
                    <a:cubicBezTo>
                      <a:pt x="328" y="1668"/>
                      <a:pt x="196" y="1618"/>
                      <a:pt x="110" y="1636"/>
                    </a:cubicBezTo>
                    <a:cubicBezTo>
                      <a:pt x="108" y="1678"/>
                      <a:pt x="121" y="1731"/>
                      <a:pt x="134" y="1770"/>
                    </a:cubicBezTo>
                    <a:cubicBezTo>
                      <a:pt x="150" y="1817"/>
                      <a:pt x="173" y="1862"/>
                      <a:pt x="204" y="1901"/>
                    </a:cubicBezTo>
                    <a:cubicBezTo>
                      <a:pt x="270" y="1983"/>
                      <a:pt x="354" y="2030"/>
                      <a:pt x="461" y="2020"/>
                    </a:cubicBezTo>
                    <a:cubicBezTo>
                      <a:pt x="471" y="2020"/>
                      <a:pt x="486" y="2015"/>
                      <a:pt x="486" y="2015"/>
                    </a:cubicBezTo>
                    <a:cubicBezTo>
                      <a:pt x="486" y="2015"/>
                      <a:pt x="509" y="2031"/>
                      <a:pt x="521" y="2039"/>
                    </a:cubicBezTo>
                    <a:cubicBezTo>
                      <a:pt x="531" y="2046"/>
                      <a:pt x="542" y="2053"/>
                      <a:pt x="551" y="2062"/>
                    </a:cubicBezTo>
                    <a:cubicBezTo>
                      <a:pt x="558" y="2068"/>
                      <a:pt x="601" y="2104"/>
                      <a:pt x="564" y="2111"/>
                    </a:cubicBezTo>
                    <a:cubicBezTo>
                      <a:pt x="557" y="2113"/>
                      <a:pt x="544" y="2111"/>
                      <a:pt x="544" y="2111"/>
                    </a:cubicBezTo>
                    <a:cubicBezTo>
                      <a:pt x="544" y="2111"/>
                      <a:pt x="509" y="2080"/>
                      <a:pt x="495" y="2074"/>
                    </a:cubicBezTo>
                    <a:cubicBezTo>
                      <a:pt x="367" y="2024"/>
                      <a:pt x="208" y="2036"/>
                      <a:pt x="88" y="2101"/>
                    </a:cubicBezTo>
                    <a:cubicBezTo>
                      <a:pt x="57" y="2118"/>
                      <a:pt x="24" y="2134"/>
                      <a:pt x="0" y="2166"/>
                    </a:cubicBezTo>
                    <a:cubicBezTo>
                      <a:pt x="50" y="2214"/>
                      <a:pt x="112" y="2228"/>
                      <a:pt x="173" y="2242"/>
                    </a:cubicBezTo>
                    <a:cubicBezTo>
                      <a:pt x="248" y="2258"/>
                      <a:pt x="325" y="2255"/>
                      <a:pt x="401" y="2252"/>
                    </a:cubicBezTo>
                    <a:cubicBezTo>
                      <a:pt x="467" y="2250"/>
                      <a:pt x="534" y="2218"/>
                      <a:pt x="556" y="2156"/>
                    </a:cubicBezTo>
                    <a:cubicBezTo>
                      <a:pt x="608" y="2161"/>
                      <a:pt x="652" y="2186"/>
                      <a:pt x="674" y="2231"/>
                    </a:cubicBezTo>
                    <a:cubicBezTo>
                      <a:pt x="690" y="2263"/>
                      <a:pt x="676" y="2288"/>
                      <a:pt x="640" y="2291"/>
                    </a:cubicBezTo>
                    <a:cubicBezTo>
                      <a:pt x="628" y="2291"/>
                      <a:pt x="604" y="2294"/>
                      <a:pt x="604" y="2294"/>
                    </a:cubicBezTo>
                    <a:cubicBezTo>
                      <a:pt x="604" y="2294"/>
                      <a:pt x="551" y="2274"/>
                      <a:pt x="523" y="2273"/>
                    </a:cubicBezTo>
                    <a:cubicBezTo>
                      <a:pt x="458" y="2271"/>
                      <a:pt x="393" y="2268"/>
                      <a:pt x="328" y="2281"/>
                    </a:cubicBezTo>
                    <a:cubicBezTo>
                      <a:pt x="257" y="2297"/>
                      <a:pt x="186" y="2316"/>
                      <a:pt x="123" y="2355"/>
                    </a:cubicBezTo>
                    <a:cubicBezTo>
                      <a:pt x="86" y="2377"/>
                      <a:pt x="54" y="2405"/>
                      <a:pt x="38" y="2449"/>
                    </a:cubicBezTo>
                    <a:cubicBezTo>
                      <a:pt x="69" y="2476"/>
                      <a:pt x="107" y="2487"/>
                      <a:pt x="144" y="2490"/>
                    </a:cubicBezTo>
                    <a:cubicBezTo>
                      <a:pt x="239" y="2497"/>
                      <a:pt x="335" y="2498"/>
                      <a:pt x="428" y="2469"/>
                    </a:cubicBezTo>
                    <a:cubicBezTo>
                      <a:pt x="496" y="2448"/>
                      <a:pt x="560" y="2420"/>
                      <a:pt x="608" y="2364"/>
                    </a:cubicBezTo>
                    <a:cubicBezTo>
                      <a:pt x="619" y="2352"/>
                      <a:pt x="622" y="2333"/>
                      <a:pt x="622" y="2333"/>
                    </a:cubicBezTo>
                    <a:cubicBezTo>
                      <a:pt x="622" y="2333"/>
                      <a:pt x="665" y="2314"/>
                      <a:pt x="685" y="2311"/>
                    </a:cubicBezTo>
                    <a:cubicBezTo>
                      <a:pt x="720" y="2307"/>
                      <a:pt x="752" y="2313"/>
                      <a:pt x="765" y="2348"/>
                    </a:cubicBezTo>
                    <a:cubicBezTo>
                      <a:pt x="782" y="2391"/>
                      <a:pt x="765" y="2447"/>
                      <a:pt x="723" y="2470"/>
                    </a:cubicBezTo>
                    <a:cubicBezTo>
                      <a:pt x="674" y="2496"/>
                      <a:pt x="584" y="2520"/>
                      <a:pt x="584" y="2520"/>
                    </a:cubicBezTo>
                    <a:cubicBezTo>
                      <a:pt x="584" y="2520"/>
                      <a:pt x="572" y="2511"/>
                      <a:pt x="563" y="2506"/>
                    </a:cubicBezTo>
                    <a:cubicBezTo>
                      <a:pt x="546" y="2497"/>
                      <a:pt x="524" y="2494"/>
                      <a:pt x="503" y="2493"/>
                    </a:cubicBezTo>
                    <a:cubicBezTo>
                      <a:pt x="427" y="2487"/>
                      <a:pt x="350" y="2502"/>
                      <a:pt x="280" y="2532"/>
                    </a:cubicBezTo>
                    <a:cubicBezTo>
                      <a:pt x="220" y="2557"/>
                      <a:pt x="138" y="2593"/>
                      <a:pt x="112" y="2656"/>
                    </a:cubicBezTo>
                    <a:cubicBezTo>
                      <a:pt x="131" y="2666"/>
                      <a:pt x="149" y="2677"/>
                      <a:pt x="168" y="2682"/>
                    </a:cubicBezTo>
                    <a:cubicBezTo>
                      <a:pt x="246" y="2703"/>
                      <a:pt x="328" y="2703"/>
                      <a:pt x="406" y="2681"/>
                    </a:cubicBezTo>
                    <a:cubicBezTo>
                      <a:pt x="466" y="2665"/>
                      <a:pt x="561" y="2632"/>
                      <a:pt x="596" y="2577"/>
                    </a:cubicBezTo>
                    <a:cubicBezTo>
                      <a:pt x="599" y="2572"/>
                      <a:pt x="608" y="2558"/>
                      <a:pt x="608" y="2558"/>
                    </a:cubicBezTo>
                    <a:cubicBezTo>
                      <a:pt x="608" y="2558"/>
                      <a:pt x="696" y="2537"/>
                      <a:pt x="676" y="2563"/>
                    </a:cubicBezTo>
                    <a:cubicBezTo>
                      <a:pt x="652" y="2594"/>
                      <a:pt x="578" y="2656"/>
                      <a:pt x="529" y="2704"/>
                    </a:cubicBezTo>
                    <a:cubicBezTo>
                      <a:pt x="440" y="2680"/>
                      <a:pt x="376" y="2737"/>
                      <a:pt x="320" y="2801"/>
                    </a:cubicBezTo>
                    <a:cubicBezTo>
                      <a:pt x="274" y="2853"/>
                      <a:pt x="238" y="2911"/>
                      <a:pt x="218" y="2977"/>
                    </a:cubicBezTo>
                    <a:cubicBezTo>
                      <a:pt x="212" y="2996"/>
                      <a:pt x="209" y="3010"/>
                      <a:pt x="212" y="3038"/>
                    </a:cubicBezTo>
                    <a:cubicBezTo>
                      <a:pt x="224" y="3039"/>
                      <a:pt x="241" y="3037"/>
                      <a:pt x="252" y="3035"/>
                    </a:cubicBezTo>
                    <a:cubicBezTo>
                      <a:pt x="326" y="3020"/>
                      <a:pt x="395" y="2991"/>
                      <a:pt x="453" y="2943"/>
                    </a:cubicBezTo>
                    <a:cubicBezTo>
                      <a:pt x="514" y="2892"/>
                      <a:pt x="536" y="2866"/>
                      <a:pt x="557" y="2791"/>
                    </a:cubicBezTo>
                    <a:cubicBezTo>
                      <a:pt x="561" y="2777"/>
                      <a:pt x="560" y="2736"/>
                      <a:pt x="560" y="2736"/>
                    </a:cubicBezTo>
                    <a:cubicBezTo>
                      <a:pt x="560" y="2736"/>
                      <a:pt x="675" y="2630"/>
                      <a:pt x="723" y="2601"/>
                    </a:cubicBezTo>
                    <a:cubicBezTo>
                      <a:pt x="750" y="2585"/>
                      <a:pt x="882" y="2520"/>
                      <a:pt x="883" y="2573"/>
                    </a:cubicBezTo>
                    <a:cubicBezTo>
                      <a:pt x="884" y="2622"/>
                      <a:pt x="827" y="2663"/>
                      <a:pt x="827" y="2663"/>
                    </a:cubicBezTo>
                    <a:cubicBezTo>
                      <a:pt x="827" y="2663"/>
                      <a:pt x="783" y="2677"/>
                      <a:pt x="768" y="2685"/>
                    </a:cubicBezTo>
                    <a:cubicBezTo>
                      <a:pt x="715" y="2710"/>
                      <a:pt x="669" y="2747"/>
                      <a:pt x="627" y="2789"/>
                    </a:cubicBezTo>
                    <a:cubicBezTo>
                      <a:pt x="551" y="2866"/>
                      <a:pt x="488" y="2954"/>
                      <a:pt x="436" y="3050"/>
                    </a:cubicBezTo>
                    <a:cubicBezTo>
                      <a:pt x="416" y="3088"/>
                      <a:pt x="397" y="3127"/>
                      <a:pt x="387" y="3172"/>
                    </a:cubicBezTo>
                    <a:cubicBezTo>
                      <a:pt x="570" y="3159"/>
                      <a:pt x="735" y="2969"/>
                      <a:pt x="806" y="2814"/>
                    </a:cubicBezTo>
                    <a:cubicBezTo>
                      <a:pt x="822" y="2777"/>
                      <a:pt x="848" y="2743"/>
                      <a:pt x="848" y="2700"/>
                    </a:cubicBezTo>
                    <a:cubicBezTo>
                      <a:pt x="874" y="2670"/>
                      <a:pt x="896" y="2624"/>
                      <a:pt x="931" y="2618"/>
                    </a:cubicBezTo>
                    <a:cubicBezTo>
                      <a:pt x="981" y="2610"/>
                      <a:pt x="911" y="2720"/>
                      <a:pt x="890" y="2763"/>
                    </a:cubicBezTo>
                    <a:cubicBezTo>
                      <a:pt x="872" y="2798"/>
                      <a:pt x="839" y="2861"/>
                      <a:pt x="839" y="2861"/>
                    </a:cubicBezTo>
                    <a:cubicBezTo>
                      <a:pt x="839" y="2861"/>
                      <a:pt x="817" y="2874"/>
                      <a:pt x="808" y="2880"/>
                    </a:cubicBezTo>
                    <a:cubicBezTo>
                      <a:pt x="712" y="2951"/>
                      <a:pt x="692" y="3070"/>
                      <a:pt x="729" y="3180"/>
                    </a:cubicBezTo>
                    <a:cubicBezTo>
                      <a:pt x="782" y="3149"/>
                      <a:pt x="837" y="3117"/>
                      <a:pt x="862" y="3057"/>
                    </a:cubicBezTo>
                    <a:cubicBezTo>
                      <a:pt x="883" y="3007"/>
                      <a:pt x="875" y="2880"/>
                      <a:pt x="875" y="2880"/>
                    </a:cubicBezTo>
                    <a:cubicBezTo>
                      <a:pt x="875" y="2880"/>
                      <a:pt x="889" y="2851"/>
                      <a:pt x="899" y="2837"/>
                    </a:cubicBezTo>
                    <a:cubicBezTo>
                      <a:pt x="937" y="2786"/>
                      <a:pt x="992" y="2658"/>
                      <a:pt x="1044" y="2665"/>
                    </a:cubicBezTo>
                    <a:cubicBezTo>
                      <a:pt x="1062" y="2667"/>
                      <a:pt x="1068" y="2691"/>
                      <a:pt x="1058" y="2716"/>
                    </a:cubicBezTo>
                    <a:cubicBezTo>
                      <a:pt x="1045" y="2747"/>
                      <a:pt x="1027" y="2812"/>
                      <a:pt x="1027" y="2812"/>
                    </a:cubicBezTo>
                    <a:cubicBezTo>
                      <a:pt x="1027" y="2812"/>
                      <a:pt x="1007" y="2814"/>
                      <a:pt x="999" y="2816"/>
                    </a:cubicBezTo>
                    <a:cubicBezTo>
                      <a:pt x="964" y="2823"/>
                      <a:pt x="942" y="2845"/>
                      <a:pt x="927" y="2874"/>
                    </a:cubicBezTo>
                    <a:cubicBezTo>
                      <a:pt x="896" y="2932"/>
                      <a:pt x="878" y="3013"/>
                      <a:pt x="904" y="3076"/>
                    </a:cubicBezTo>
                    <a:cubicBezTo>
                      <a:pt x="946" y="3063"/>
                      <a:pt x="983" y="3042"/>
                      <a:pt x="1012" y="3013"/>
                    </a:cubicBezTo>
                    <a:cubicBezTo>
                      <a:pt x="1038" y="2988"/>
                      <a:pt x="1058" y="2957"/>
                      <a:pt x="1067" y="2922"/>
                    </a:cubicBezTo>
                    <a:cubicBezTo>
                      <a:pt x="1079" y="2876"/>
                      <a:pt x="1066" y="2833"/>
                      <a:pt x="1066" y="2833"/>
                    </a:cubicBezTo>
                    <a:cubicBezTo>
                      <a:pt x="1066" y="2833"/>
                      <a:pt x="1070" y="2818"/>
                      <a:pt x="1070" y="2813"/>
                    </a:cubicBezTo>
                    <a:cubicBezTo>
                      <a:pt x="1079" y="2756"/>
                      <a:pt x="1135" y="2691"/>
                      <a:pt x="1158" y="2777"/>
                    </a:cubicBezTo>
                    <a:cubicBezTo>
                      <a:pt x="1159" y="2779"/>
                      <a:pt x="1159" y="2791"/>
                      <a:pt x="1159" y="2792"/>
                    </a:cubicBezTo>
                    <a:cubicBezTo>
                      <a:pt x="1159" y="2850"/>
                      <a:pt x="1164" y="2908"/>
                      <a:pt x="1157" y="2964"/>
                    </a:cubicBezTo>
                    <a:cubicBezTo>
                      <a:pt x="1145" y="3073"/>
                      <a:pt x="1127" y="3182"/>
                      <a:pt x="1106" y="3290"/>
                    </a:cubicBezTo>
                    <a:cubicBezTo>
                      <a:pt x="1095" y="3349"/>
                      <a:pt x="1069" y="3538"/>
                      <a:pt x="985" y="3512"/>
                    </a:cubicBezTo>
                    <a:cubicBezTo>
                      <a:pt x="977" y="3454"/>
                      <a:pt x="964" y="3413"/>
                      <a:pt x="913" y="3381"/>
                    </a:cubicBezTo>
                    <a:cubicBezTo>
                      <a:pt x="811" y="3315"/>
                      <a:pt x="691" y="3305"/>
                      <a:pt x="574" y="3318"/>
                    </a:cubicBezTo>
                    <a:cubicBezTo>
                      <a:pt x="575" y="3371"/>
                      <a:pt x="608" y="3406"/>
                      <a:pt x="629" y="3431"/>
                    </a:cubicBezTo>
                    <a:cubicBezTo>
                      <a:pt x="656" y="3464"/>
                      <a:pt x="690" y="3491"/>
                      <a:pt x="726" y="3514"/>
                    </a:cubicBezTo>
                    <a:cubicBezTo>
                      <a:pt x="786" y="3550"/>
                      <a:pt x="851" y="3579"/>
                      <a:pt x="925" y="3558"/>
                    </a:cubicBezTo>
                    <a:cubicBezTo>
                      <a:pt x="933" y="3555"/>
                      <a:pt x="948" y="3550"/>
                      <a:pt x="948" y="3550"/>
                    </a:cubicBezTo>
                    <a:cubicBezTo>
                      <a:pt x="948" y="3550"/>
                      <a:pt x="1016" y="3596"/>
                      <a:pt x="1032" y="3613"/>
                    </a:cubicBezTo>
                    <a:cubicBezTo>
                      <a:pt x="1085" y="3669"/>
                      <a:pt x="1000" y="3700"/>
                      <a:pt x="956" y="3707"/>
                    </a:cubicBezTo>
                    <a:cubicBezTo>
                      <a:pt x="887" y="3718"/>
                      <a:pt x="758" y="3686"/>
                      <a:pt x="758" y="3686"/>
                    </a:cubicBezTo>
                    <a:cubicBezTo>
                      <a:pt x="758" y="3686"/>
                      <a:pt x="759" y="3669"/>
                      <a:pt x="757" y="3665"/>
                    </a:cubicBezTo>
                    <a:cubicBezTo>
                      <a:pt x="701" y="3558"/>
                      <a:pt x="551" y="3533"/>
                      <a:pt x="443" y="3529"/>
                    </a:cubicBezTo>
                    <a:cubicBezTo>
                      <a:pt x="391" y="3526"/>
                      <a:pt x="338" y="3531"/>
                      <a:pt x="286" y="3538"/>
                    </a:cubicBezTo>
                    <a:cubicBezTo>
                      <a:pt x="256" y="3542"/>
                      <a:pt x="226" y="3554"/>
                      <a:pt x="197" y="3576"/>
                    </a:cubicBezTo>
                    <a:cubicBezTo>
                      <a:pt x="220" y="3597"/>
                      <a:pt x="238" y="3619"/>
                      <a:pt x="261" y="3635"/>
                    </a:cubicBezTo>
                    <a:cubicBezTo>
                      <a:pt x="342" y="3692"/>
                      <a:pt x="429" y="3738"/>
                      <a:pt x="527" y="3757"/>
                    </a:cubicBezTo>
                    <a:cubicBezTo>
                      <a:pt x="603" y="3772"/>
                      <a:pt x="676" y="3776"/>
                      <a:pt x="743" y="3730"/>
                    </a:cubicBezTo>
                    <a:cubicBezTo>
                      <a:pt x="745" y="3728"/>
                      <a:pt x="749" y="3728"/>
                      <a:pt x="752" y="3727"/>
                    </a:cubicBezTo>
                    <a:cubicBezTo>
                      <a:pt x="874" y="3766"/>
                      <a:pt x="951" y="3874"/>
                      <a:pt x="975" y="3996"/>
                    </a:cubicBezTo>
                    <a:cubicBezTo>
                      <a:pt x="982" y="4032"/>
                      <a:pt x="983" y="4069"/>
                      <a:pt x="969" y="4105"/>
                    </a:cubicBezTo>
                    <a:cubicBezTo>
                      <a:pt x="953" y="4145"/>
                      <a:pt x="920" y="4161"/>
                      <a:pt x="878" y="4153"/>
                    </a:cubicBezTo>
                    <a:cubicBezTo>
                      <a:pt x="851" y="4148"/>
                      <a:pt x="773" y="4101"/>
                      <a:pt x="773" y="4101"/>
                    </a:cubicBezTo>
                    <a:cubicBezTo>
                      <a:pt x="773" y="4101"/>
                      <a:pt x="784" y="4039"/>
                      <a:pt x="774" y="4009"/>
                    </a:cubicBezTo>
                    <a:cubicBezTo>
                      <a:pt x="753" y="3938"/>
                      <a:pt x="676" y="3894"/>
                      <a:pt x="610" y="3872"/>
                    </a:cubicBezTo>
                    <a:cubicBezTo>
                      <a:pt x="568" y="3859"/>
                      <a:pt x="526" y="3845"/>
                      <a:pt x="481" y="3856"/>
                    </a:cubicBezTo>
                    <a:cubicBezTo>
                      <a:pt x="460" y="3993"/>
                      <a:pt x="565" y="4148"/>
                      <a:pt x="709" y="4148"/>
                    </a:cubicBezTo>
                    <a:cubicBezTo>
                      <a:pt x="717" y="4148"/>
                      <a:pt x="731" y="4144"/>
                      <a:pt x="731" y="4144"/>
                    </a:cubicBezTo>
                    <a:cubicBezTo>
                      <a:pt x="731" y="4144"/>
                      <a:pt x="777" y="4198"/>
                      <a:pt x="799" y="4258"/>
                    </a:cubicBezTo>
                    <a:cubicBezTo>
                      <a:pt x="821" y="4318"/>
                      <a:pt x="826" y="4381"/>
                      <a:pt x="829" y="4443"/>
                    </a:cubicBezTo>
                    <a:cubicBezTo>
                      <a:pt x="834" y="4569"/>
                      <a:pt x="826" y="4692"/>
                      <a:pt x="811" y="4817"/>
                    </a:cubicBezTo>
                    <a:cubicBezTo>
                      <a:pt x="1679" y="4817"/>
                      <a:pt x="1679" y="4817"/>
                      <a:pt x="1679" y="4817"/>
                    </a:cubicBezTo>
                    <a:cubicBezTo>
                      <a:pt x="1664" y="4663"/>
                      <a:pt x="1659" y="4508"/>
                      <a:pt x="1659" y="4353"/>
                    </a:cubicBezTo>
                    <a:cubicBezTo>
                      <a:pt x="1658" y="4202"/>
                      <a:pt x="1660" y="4046"/>
                      <a:pt x="1673" y="3895"/>
                    </a:cubicBezTo>
                    <a:cubicBezTo>
                      <a:pt x="1687" y="3727"/>
                      <a:pt x="1697" y="3560"/>
                      <a:pt x="1724" y="3394"/>
                    </a:cubicBezTo>
                    <a:cubicBezTo>
                      <a:pt x="1740" y="3297"/>
                      <a:pt x="1763" y="3201"/>
                      <a:pt x="1800" y="3110"/>
                    </a:cubicBezTo>
                    <a:cubicBezTo>
                      <a:pt x="1816" y="3071"/>
                      <a:pt x="1838" y="3037"/>
                      <a:pt x="1865" y="3004"/>
                    </a:cubicBezTo>
                    <a:cubicBezTo>
                      <a:pt x="1908" y="2952"/>
                      <a:pt x="2004" y="2958"/>
                      <a:pt x="2041" y="3020"/>
                    </a:cubicBezTo>
                    <a:cubicBezTo>
                      <a:pt x="2040" y="3024"/>
                      <a:pt x="2039" y="3029"/>
                      <a:pt x="2037" y="3033"/>
                    </a:cubicBezTo>
                    <a:cubicBezTo>
                      <a:pt x="1983" y="3153"/>
                      <a:pt x="2060" y="3269"/>
                      <a:pt x="2157" y="3338"/>
                    </a:cubicBezTo>
                    <a:cubicBezTo>
                      <a:pt x="2197" y="3368"/>
                      <a:pt x="2241" y="3395"/>
                      <a:pt x="2295" y="3401"/>
                    </a:cubicBezTo>
                    <a:cubicBezTo>
                      <a:pt x="2330" y="3005"/>
                      <a:pt x="2092" y="2992"/>
                      <a:pt x="2092" y="2992"/>
                    </a:cubicBezTo>
                    <a:cubicBezTo>
                      <a:pt x="2092" y="2992"/>
                      <a:pt x="2068" y="2929"/>
                      <a:pt x="2080" y="2899"/>
                    </a:cubicBezTo>
                    <a:cubicBezTo>
                      <a:pt x="2094" y="2863"/>
                      <a:pt x="2129" y="2849"/>
                      <a:pt x="2166" y="2845"/>
                    </a:cubicBezTo>
                    <a:cubicBezTo>
                      <a:pt x="2304" y="2830"/>
                      <a:pt x="2337" y="2956"/>
                      <a:pt x="2337" y="2956"/>
                    </a:cubicBezTo>
                    <a:cubicBezTo>
                      <a:pt x="2337" y="2956"/>
                      <a:pt x="2325" y="2987"/>
                      <a:pt x="2345" y="3041"/>
                    </a:cubicBezTo>
                    <a:cubicBezTo>
                      <a:pt x="2371" y="3114"/>
                      <a:pt x="2424" y="3162"/>
                      <a:pt x="2501" y="3189"/>
                    </a:cubicBezTo>
                    <a:cubicBezTo>
                      <a:pt x="2508" y="3150"/>
                      <a:pt x="2502" y="3115"/>
                      <a:pt x="2494" y="3076"/>
                    </a:cubicBezTo>
                    <a:cubicBezTo>
                      <a:pt x="2476" y="2985"/>
                      <a:pt x="2412" y="2939"/>
                      <a:pt x="2374" y="2938"/>
                    </a:cubicBezTo>
                    <a:cubicBezTo>
                      <a:pt x="2374" y="2938"/>
                      <a:pt x="2324" y="2825"/>
                      <a:pt x="2416" y="2818"/>
                    </a:cubicBezTo>
                    <a:cubicBezTo>
                      <a:pt x="2469" y="2814"/>
                      <a:pt x="2520" y="2821"/>
                      <a:pt x="2555" y="2863"/>
                    </a:cubicBezTo>
                    <a:cubicBezTo>
                      <a:pt x="2553" y="2888"/>
                      <a:pt x="2553" y="2909"/>
                      <a:pt x="2555" y="2930"/>
                    </a:cubicBezTo>
                    <a:cubicBezTo>
                      <a:pt x="2563" y="2999"/>
                      <a:pt x="2608" y="3045"/>
                      <a:pt x="2654" y="3089"/>
                    </a:cubicBezTo>
                    <a:cubicBezTo>
                      <a:pt x="2700" y="3133"/>
                      <a:pt x="2753" y="3169"/>
                      <a:pt x="2809" y="3198"/>
                    </a:cubicBezTo>
                    <a:cubicBezTo>
                      <a:pt x="2845" y="3217"/>
                      <a:pt x="2936" y="3272"/>
                      <a:pt x="2977" y="3252"/>
                    </a:cubicBezTo>
                    <a:cubicBezTo>
                      <a:pt x="2983" y="3222"/>
                      <a:pt x="2970" y="3198"/>
                      <a:pt x="2963" y="3172"/>
                    </a:cubicBezTo>
                    <a:cubicBezTo>
                      <a:pt x="2930" y="3036"/>
                      <a:pt x="2725" y="2828"/>
                      <a:pt x="2594" y="2829"/>
                    </a:cubicBezTo>
                    <a:cubicBezTo>
                      <a:pt x="2594" y="2829"/>
                      <a:pt x="2543" y="2767"/>
                      <a:pt x="2571" y="2733"/>
                    </a:cubicBezTo>
                    <a:cubicBezTo>
                      <a:pt x="2585" y="2717"/>
                      <a:pt x="2622" y="2712"/>
                      <a:pt x="2641" y="2705"/>
                    </a:cubicBezTo>
                    <a:cubicBezTo>
                      <a:pt x="2674" y="2695"/>
                      <a:pt x="2706" y="2685"/>
                      <a:pt x="2738" y="2675"/>
                    </a:cubicBezTo>
                    <a:cubicBezTo>
                      <a:pt x="2824" y="2728"/>
                      <a:pt x="2930" y="2683"/>
                      <a:pt x="3010" y="2637"/>
                    </a:cubicBezTo>
                    <a:cubicBezTo>
                      <a:pt x="3077" y="2599"/>
                      <a:pt x="3136" y="2551"/>
                      <a:pt x="3192" y="2500"/>
                    </a:cubicBezTo>
                    <a:cubicBezTo>
                      <a:pt x="3222" y="2473"/>
                      <a:pt x="3253" y="2445"/>
                      <a:pt x="3271" y="2410"/>
                    </a:cubicBezTo>
                    <a:cubicBezTo>
                      <a:pt x="3281" y="2392"/>
                      <a:pt x="3291" y="2361"/>
                      <a:pt x="3291" y="2361"/>
                    </a:cubicBezTo>
                    <a:cubicBezTo>
                      <a:pt x="3279" y="2360"/>
                      <a:pt x="3269" y="2358"/>
                      <a:pt x="3258" y="2358"/>
                    </a:cubicBezTo>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6" name="Freeform 6">
                <a:extLst>
                  <a:ext uri="{FF2B5EF4-FFF2-40B4-BE49-F238E27FC236}">
                    <a16:creationId xmlns:a16="http://schemas.microsoft.com/office/drawing/2014/main" id="{492D5F2C-9A1E-4756-B49A-EA33D38F8A27}"/>
                  </a:ext>
                </a:extLst>
              </p:cNvPr>
              <p:cNvSpPr>
                <a:spLocks/>
              </p:cNvSpPr>
              <p:nvPr userDrawn="1"/>
            </p:nvSpPr>
            <p:spPr bwMode="auto">
              <a:xfrm>
                <a:off x="6576" y="3251"/>
                <a:ext cx="829" cy="1069"/>
              </a:xfrm>
              <a:custGeom>
                <a:avLst/>
                <a:gdLst>
                  <a:gd name="T0" fmla="*/ 1020 w 1149"/>
                  <a:gd name="T1" fmla="*/ 212 h 1483"/>
                  <a:gd name="T2" fmla="*/ 809 w 1149"/>
                  <a:gd name="T3" fmla="*/ 346 h 1483"/>
                  <a:gd name="T4" fmla="*/ 758 w 1149"/>
                  <a:gd name="T5" fmla="*/ 479 h 1483"/>
                  <a:gd name="T6" fmla="*/ 758 w 1149"/>
                  <a:gd name="T7" fmla="*/ 532 h 1483"/>
                  <a:gd name="T8" fmla="*/ 680 w 1149"/>
                  <a:gd name="T9" fmla="*/ 581 h 1483"/>
                  <a:gd name="T10" fmla="*/ 633 w 1149"/>
                  <a:gd name="T11" fmla="*/ 473 h 1483"/>
                  <a:gd name="T12" fmla="*/ 636 w 1149"/>
                  <a:gd name="T13" fmla="*/ 427 h 1483"/>
                  <a:gd name="T14" fmla="*/ 667 w 1149"/>
                  <a:gd name="T15" fmla="*/ 403 h 1483"/>
                  <a:gd name="T16" fmla="*/ 698 w 1149"/>
                  <a:gd name="T17" fmla="*/ 111 h 1483"/>
                  <a:gd name="T18" fmla="*/ 617 w 1149"/>
                  <a:gd name="T19" fmla="*/ 0 h 1483"/>
                  <a:gd name="T20" fmla="*/ 505 w 1149"/>
                  <a:gd name="T21" fmla="*/ 271 h 1483"/>
                  <a:gd name="T22" fmla="*/ 586 w 1149"/>
                  <a:gd name="T23" fmla="*/ 429 h 1483"/>
                  <a:gd name="T24" fmla="*/ 410 w 1149"/>
                  <a:gd name="T25" fmla="*/ 652 h 1483"/>
                  <a:gd name="T26" fmla="*/ 408 w 1149"/>
                  <a:gd name="T27" fmla="*/ 643 h 1483"/>
                  <a:gd name="T28" fmla="*/ 301 w 1149"/>
                  <a:gd name="T29" fmla="*/ 471 h 1483"/>
                  <a:gd name="T30" fmla="*/ 128 w 1149"/>
                  <a:gd name="T31" fmla="*/ 423 h 1483"/>
                  <a:gd name="T32" fmla="*/ 0 w 1149"/>
                  <a:gd name="T33" fmla="*/ 439 h 1483"/>
                  <a:gd name="T34" fmla="*/ 184 w 1149"/>
                  <a:gd name="T35" fmla="*/ 674 h 1483"/>
                  <a:gd name="T36" fmla="*/ 376 w 1149"/>
                  <a:gd name="T37" fmla="*/ 696 h 1483"/>
                  <a:gd name="T38" fmla="*/ 411 w 1149"/>
                  <a:gd name="T39" fmla="*/ 724 h 1483"/>
                  <a:gd name="T40" fmla="*/ 469 w 1149"/>
                  <a:gd name="T41" fmla="*/ 951 h 1483"/>
                  <a:gd name="T42" fmla="*/ 453 w 1149"/>
                  <a:gd name="T43" fmla="*/ 1174 h 1483"/>
                  <a:gd name="T44" fmla="*/ 422 w 1149"/>
                  <a:gd name="T45" fmla="*/ 1400 h 1483"/>
                  <a:gd name="T46" fmla="*/ 404 w 1149"/>
                  <a:gd name="T47" fmla="*/ 1483 h 1483"/>
                  <a:gd name="T48" fmla="*/ 625 w 1149"/>
                  <a:gd name="T49" fmla="*/ 1483 h 1483"/>
                  <a:gd name="T50" fmla="*/ 661 w 1149"/>
                  <a:gd name="T51" fmla="*/ 1132 h 1483"/>
                  <a:gd name="T52" fmla="*/ 722 w 1149"/>
                  <a:gd name="T53" fmla="*/ 794 h 1483"/>
                  <a:gd name="T54" fmla="*/ 771 w 1149"/>
                  <a:gd name="T55" fmla="*/ 644 h 1483"/>
                  <a:gd name="T56" fmla="*/ 814 w 1149"/>
                  <a:gd name="T57" fmla="*/ 576 h 1483"/>
                  <a:gd name="T58" fmla="*/ 1001 w 1149"/>
                  <a:gd name="T59" fmla="*/ 519 h 1483"/>
                  <a:gd name="T60" fmla="*/ 1140 w 1149"/>
                  <a:gd name="T61" fmla="*/ 174 h 1483"/>
                  <a:gd name="T62" fmla="*/ 1020 w 1149"/>
                  <a:gd name="T63" fmla="*/ 212 h 1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9" h="1483">
                    <a:moveTo>
                      <a:pt x="1020" y="212"/>
                    </a:moveTo>
                    <a:cubicBezTo>
                      <a:pt x="941" y="242"/>
                      <a:pt x="868" y="283"/>
                      <a:pt x="809" y="346"/>
                    </a:cubicBezTo>
                    <a:cubicBezTo>
                      <a:pt x="774" y="384"/>
                      <a:pt x="754" y="427"/>
                      <a:pt x="758" y="479"/>
                    </a:cubicBezTo>
                    <a:cubicBezTo>
                      <a:pt x="759" y="496"/>
                      <a:pt x="758" y="514"/>
                      <a:pt x="758" y="532"/>
                    </a:cubicBezTo>
                    <a:cubicBezTo>
                      <a:pt x="731" y="549"/>
                      <a:pt x="707" y="567"/>
                      <a:pt x="680" y="581"/>
                    </a:cubicBezTo>
                    <a:cubicBezTo>
                      <a:pt x="603" y="621"/>
                      <a:pt x="631" y="508"/>
                      <a:pt x="633" y="473"/>
                    </a:cubicBezTo>
                    <a:cubicBezTo>
                      <a:pt x="633" y="462"/>
                      <a:pt x="636" y="427"/>
                      <a:pt x="636" y="427"/>
                    </a:cubicBezTo>
                    <a:cubicBezTo>
                      <a:pt x="636" y="427"/>
                      <a:pt x="654" y="415"/>
                      <a:pt x="667" y="403"/>
                    </a:cubicBezTo>
                    <a:cubicBezTo>
                      <a:pt x="754" y="332"/>
                      <a:pt x="737" y="203"/>
                      <a:pt x="698" y="111"/>
                    </a:cubicBezTo>
                    <a:cubicBezTo>
                      <a:pt x="680" y="70"/>
                      <a:pt x="657" y="32"/>
                      <a:pt x="617" y="0"/>
                    </a:cubicBezTo>
                    <a:cubicBezTo>
                      <a:pt x="553" y="81"/>
                      <a:pt x="511" y="165"/>
                      <a:pt x="505" y="271"/>
                    </a:cubicBezTo>
                    <a:cubicBezTo>
                      <a:pt x="501" y="345"/>
                      <a:pt x="534" y="382"/>
                      <a:pt x="586" y="429"/>
                    </a:cubicBezTo>
                    <a:cubicBezTo>
                      <a:pt x="587" y="524"/>
                      <a:pt x="546" y="729"/>
                      <a:pt x="410" y="652"/>
                    </a:cubicBezTo>
                    <a:cubicBezTo>
                      <a:pt x="409" y="649"/>
                      <a:pt x="408" y="646"/>
                      <a:pt x="408" y="643"/>
                    </a:cubicBezTo>
                    <a:cubicBezTo>
                      <a:pt x="407" y="564"/>
                      <a:pt x="368" y="508"/>
                      <a:pt x="301" y="471"/>
                    </a:cubicBezTo>
                    <a:cubicBezTo>
                      <a:pt x="247" y="441"/>
                      <a:pt x="189" y="425"/>
                      <a:pt x="128" y="423"/>
                    </a:cubicBezTo>
                    <a:cubicBezTo>
                      <a:pt x="86" y="421"/>
                      <a:pt x="43" y="416"/>
                      <a:pt x="0" y="439"/>
                    </a:cubicBezTo>
                    <a:cubicBezTo>
                      <a:pt x="34" y="540"/>
                      <a:pt x="97" y="612"/>
                      <a:pt x="184" y="674"/>
                    </a:cubicBezTo>
                    <a:cubicBezTo>
                      <a:pt x="228" y="706"/>
                      <a:pt x="339" y="706"/>
                      <a:pt x="376" y="696"/>
                    </a:cubicBezTo>
                    <a:cubicBezTo>
                      <a:pt x="376" y="696"/>
                      <a:pt x="398" y="705"/>
                      <a:pt x="411" y="724"/>
                    </a:cubicBezTo>
                    <a:cubicBezTo>
                      <a:pt x="457" y="791"/>
                      <a:pt x="470" y="871"/>
                      <a:pt x="469" y="951"/>
                    </a:cubicBezTo>
                    <a:cubicBezTo>
                      <a:pt x="468" y="1025"/>
                      <a:pt x="461" y="1100"/>
                      <a:pt x="453" y="1174"/>
                    </a:cubicBezTo>
                    <a:cubicBezTo>
                      <a:pt x="445" y="1250"/>
                      <a:pt x="434" y="1325"/>
                      <a:pt x="422" y="1400"/>
                    </a:cubicBezTo>
                    <a:cubicBezTo>
                      <a:pt x="418" y="1428"/>
                      <a:pt x="411" y="1456"/>
                      <a:pt x="404" y="1483"/>
                    </a:cubicBezTo>
                    <a:cubicBezTo>
                      <a:pt x="625" y="1483"/>
                      <a:pt x="625" y="1483"/>
                      <a:pt x="625" y="1483"/>
                    </a:cubicBezTo>
                    <a:cubicBezTo>
                      <a:pt x="633" y="1365"/>
                      <a:pt x="647" y="1249"/>
                      <a:pt x="661" y="1132"/>
                    </a:cubicBezTo>
                    <a:cubicBezTo>
                      <a:pt x="675" y="1018"/>
                      <a:pt x="696" y="905"/>
                      <a:pt x="722" y="794"/>
                    </a:cubicBezTo>
                    <a:cubicBezTo>
                      <a:pt x="735" y="742"/>
                      <a:pt x="751" y="693"/>
                      <a:pt x="771" y="644"/>
                    </a:cubicBezTo>
                    <a:cubicBezTo>
                      <a:pt x="787" y="605"/>
                      <a:pt x="814" y="576"/>
                      <a:pt x="814" y="576"/>
                    </a:cubicBezTo>
                    <a:cubicBezTo>
                      <a:pt x="814" y="576"/>
                      <a:pt x="930" y="593"/>
                      <a:pt x="1001" y="519"/>
                    </a:cubicBezTo>
                    <a:cubicBezTo>
                      <a:pt x="1080" y="437"/>
                      <a:pt x="1149" y="290"/>
                      <a:pt x="1140" y="174"/>
                    </a:cubicBezTo>
                    <a:cubicBezTo>
                      <a:pt x="1098" y="187"/>
                      <a:pt x="1058" y="198"/>
                      <a:pt x="1020" y="212"/>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7" name="Freeform 7">
                <a:extLst>
                  <a:ext uri="{FF2B5EF4-FFF2-40B4-BE49-F238E27FC236}">
                    <a16:creationId xmlns:a16="http://schemas.microsoft.com/office/drawing/2014/main" id="{7040E0B9-6FAF-4241-8456-0B79C540FB66}"/>
                  </a:ext>
                </a:extLst>
              </p:cNvPr>
              <p:cNvSpPr>
                <a:spLocks/>
              </p:cNvSpPr>
              <p:nvPr userDrawn="1"/>
            </p:nvSpPr>
            <p:spPr bwMode="auto">
              <a:xfrm>
                <a:off x="5127" y="-1"/>
                <a:ext cx="990" cy="879"/>
              </a:xfrm>
              <a:custGeom>
                <a:avLst/>
                <a:gdLst>
                  <a:gd name="T0" fmla="*/ 1018 w 1373"/>
                  <a:gd name="T1" fmla="*/ 119 h 1219"/>
                  <a:gd name="T2" fmla="*/ 442 w 1373"/>
                  <a:gd name="T3" fmla="*/ 508 h 1219"/>
                  <a:gd name="T4" fmla="*/ 242 w 1373"/>
                  <a:gd name="T5" fmla="*/ 456 h 1219"/>
                  <a:gd name="T6" fmla="*/ 345 w 1373"/>
                  <a:gd name="T7" fmla="*/ 571 h 1219"/>
                  <a:gd name="T8" fmla="*/ 496 w 1373"/>
                  <a:gd name="T9" fmla="*/ 563 h 1219"/>
                  <a:gd name="T10" fmla="*/ 456 w 1373"/>
                  <a:gd name="T11" fmla="*/ 641 h 1219"/>
                  <a:gd name="T12" fmla="*/ 208 w 1373"/>
                  <a:gd name="T13" fmla="*/ 730 h 1219"/>
                  <a:gd name="T14" fmla="*/ 354 w 1373"/>
                  <a:gd name="T15" fmla="*/ 772 h 1219"/>
                  <a:gd name="T16" fmla="*/ 283 w 1373"/>
                  <a:gd name="T17" fmla="*/ 842 h 1219"/>
                  <a:gd name="T18" fmla="*/ 6 w 1373"/>
                  <a:gd name="T19" fmla="*/ 1143 h 1219"/>
                  <a:gd name="T20" fmla="*/ 114 w 1373"/>
                  <a:gd name="T21" fmla="*/ 1196 h 1219"/>
                  <a:gd name="T22" fmla="*/ 351 w 1373"/>
                  <a:gd name="T23" fmla="*/ 984 h 1219"/>
                  <a:gd name="T24" fmla="*/ 345 w 1373"/>
                  <a:gd name="T25" fmla="*/ 882 h 1219"/>
                  <a:gd name="T26" fmla="*/ 440 w 1373"/>
                  <a:gd name="T27" fmla="*/ 727 h 1219"/>
                  <a:gd name="T28" fmla="*/ 505 w 1373"/>
                  <a:gd name="T29" fmla="*/ 707 h 1219"/>
                  <a:gd name="T30" fmla="*/ 509 w 1373"/>
                  <a:gd name="T31" fmla="*/ 773 h 1219"/>
                  <a:gd name="T32" fmla="*/ 558 w 1373"/>
                  <a:gd name="T33" fmla="*/ 1073 h 1219"/>
                  <a:gd name="T34" fmla="*/ 626 w 1373"/>
                  <a:gd name="T35" fmla="*/ 848 h 1219"/>
                  <a:gd name="T36" fmla="*/ 557 w 1373"/>
                  <a:gd name="T37" fmla="*/ 765 h 1219"/>
                  <a:gd name="T38" fmla="*/ 660 w 1373"/>
                  <a:gd name="T39" fmla="*/ 495 h 1219"/>
                  <a:gd name="T40" fmla="*/ 801 w 1373"/>
                  <a:gd name="T41" fmla="*/ 432 h 1219"/>
                  <a:gd name="T42" fmla="*/ 609 w 1373"/>
                  <a:gd name="T43" fmla="*/ 719 h 1219"/>
                  <a:gd name="T44" fmla="*/ 643 w 1373"/>
                  <a:gd name="T45" fmla="*/ 748 h 1219"/>
                  <a:gd name="T46" fmla="*/ 779 w 1373"/>
                  <a:gd name="T47" fmla="*/ 592 h 1219"/>
                  <a:gd name="T48" fmla="*/ 828 w 1373"/>
                  <a:gd name="T49" fmla="*/ 613 h 1219"/>
                  <a:gd name="T50" fmla="*/ 827 w 1373"/>
                  <a:gd name="T51" fmla="*/ 717 h 1219"/>
                  <a:gd name="T52" fmla="*/ 797 w 1373"/>
                  <a:gd name="T53" fmla="*/ 781 h 1219"/>
                  <a:gd name="T54" fmla="*/ 866 w 1373"/>
                  <a:gd name="T55" fmla="*/ 929 h 1219"/>
                  <a:gd name="T56" fmla="*/ 880 w 1373"/>
                  <a:gd name="T57" fmla="*/ 715 h 1219"/>
                  <a:gd name="T58" fmla="*/ 875 w 1373"/>
                  <a:gd name="T59" fmla="*/ 512 h 1219"/>
                  <a:gd name="T60" fmla="*/ 899 w 1373"/>
                  <a:gd name="T61" fmla="*/ 483 h 1219"/>
                  <a:gd name="T62" fmla="*/ 939 w 1373"/>
                  <a:gd name="T63" fmla="*/ 518 h 1219"/>
                  <a:gd name="T64" fmla="*/ 1044 w 1373"/>
                  <a:gd name="T65" fmla="*/ 649 h 1219"/>
                  <a:gd name="T66" fmla="*/ 982 w 1373"/>
                  <a:gd name="T67" fmla="*/ 508 h 1219"/>
                  <a:gd name="T68" fmla="*/ 942 w 1373"/>
                  <a:gd name="T69" fmla="*/ 463 h 1219"/>
                  <a:gd name="T70" fmla="*/ 1066 w 1373"/>
                  <a:gd name="T71" fmla="*/ 256 h 1219"/>
                  <a:gd name="T72" fmla="*/ 1373 w 1373"/>
                  <a:gd name="T73"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3" h="1219">
                    <a:moveTo>
                      <a:pt x="1105" y="0"/>
                    </a:moveTo>
                    <a:cubicBezTo>
                      <a:pt x="1085" y="46"/>
                      <a:pt x="1051" y="83"/>
                      <a:pt x="1018" y="119"/>
                    </a:cubicBezTo>
                    <a:cubicBezTo>
                      <a:pt x="909" y="235"/>
                      <a:pt x="787" y="338"/>
                      <a:pt x="651" y="421"/>
                    </a:cubicBezTo>
                    <a:cubicBezTo>
                      <a:pt x="587" y="460"/>
                      <a:pt x="488" y="514"/>
                      <a:pt x="442" y="508"/>
                    </a:cubicBezTo>
                    <a:cubicBezTo>
                      <a:pt x="424" y="460"/>
                      <a:pt x="380" y="447"/>
                      <a:pt x="336" y="444"/>
                    </a:cubicBezTo>
                    <a:cubicBezTo>
                      <a:pt x="305" y="442"/>
                      <a:pt x="273" y="449"/>
                      <a:pt x="242" y="456"/>
                    </a:cubicBezTo>
                    <a:cubicBezTo>
                      <a:pt x="213" y="463"/>
                      <a:pt x="184" y="471"/>
                      <a:pt x="159" y="493"/>
                    </a:cubicBezTo>
                    <a:cubicBezTo>
                      <a:pt x="213" y="540"/>
                      <a:pt x="276" y="565"/>
                      <a:pt x="345" y="571"/>
                    </a:cubicBezTo>
                    <a:cubicBezTo>
                      <a:pt x="379" y="574"/>
                      <a:pt x="408" y="568"/>
                      <a:pt x="437" y="539"/>
                    </a:cubicBezTo>
                    <a:cubicBezTo>
                      <a:pt x="457" y="539"/>
                      <a:pt x="480" y="551"/>
                      <a:pt x="496" y="563"/>
                    </a:cubicBezTo>
                    <a:cubicBezTo>
                      <a:pt x="516" y="579"/>
                      <a:pt x="517" y="593"/>
                      <a:pt x="498" y="611"/>
                    </a:cubicBezTo>
                    <a:cubicBezTo>
                      <a:pt x="486" y="623"/>
                      <a:pt x="471" y="633"/>
                      <a:pt x="456" y="641"/>
                    </a:cubicBezTo>
                    <a:cubicBezTo>
                      <a:pt x="379" y="682"/>
                      <a:pt x="297" y="703"/>
                      <a:pt x="210" y="712"/>
                    </a:cubicBezTo>
                    <a:cubicBezTo>
                      <a:pt x="209" y="716"/>
                      <a:pt x="209" y="730"/>
                      <a:pt x="208" y="730"/>
                    </a:cubicBezTo>
                    <a:cubicBezTo>
                      <a:pt x="249" y="729"/>
                      <a:pt x="288" y="726"/>
                      <a:pt x="328" y="727"/>
                    </a:cubicBezTo>
                    <a:cubicBezTo>
                      <a:pt x="356" y="727"/>
                      <a:pt x="369" y="746"/>
                      <a:pt x="354" y="772"/>
                    </a:cubicBezTo>
                    <a:cubicBezTo>
                      <a:pt x="341" y="795"/>
                      <a:pt x="301" y="846"/>
                      <a:pt x="301" y="846"/>
                    </a:cubicBezTo>
                    <a:cubicBezTo>
                      <a:pt x="301" y="846"/>
                      <a:pt x="290" y="842"/>
                      <a:pt x="283" y="842"/>
                    </a:cubicBezTo>
                    <a:cubicBezTo>
                      <a:pt x="194" y="833"/>
                      <a:pt x="136" y="882"/>
                      <a:pt x="87" y="947"/>
                    </a:cubicBezTo>
                    <a:cubicBezTo>
                      <a:pt x="44" y="1005"/>
                      <a:pt x="19" y="1072"/>
                      <a:pt x="6" y="1143"/>
                    </a:cubicBezTo>
                    <a:cubicBezTo>
                      <a:pt x="2" y="1166"/>
                      <a:pt x="0" y="1185"/>
                      <a:pt x="3" y="1219"/>
                    </a:cubicBezTo>
                    <a:cubicBezTo>
                      <a:pt x="37" y="1218"/>
                      <a:pt x="83" y="1207"/>
                      <a:pt x="114" y="1196"/>
                    </a:cubicBezTo>
                    <a:cubicBezTo>
                      <a:pt x="180" y="1172"/>
                      <a:pt x="241" y="1137"/>
                      <a:pt x="290" y="1086"/>
                    </a:cubicBezTo>
                    <a:cubicBezTo>
                      <a:pt x="318" y="1057"/>
                      <a:pt x="339" y="1024"/>
                      <a:pt x="351" y="984"/>
                    </a:cubicBezTo>
                    <a:cubicBezTo>
                      <a:pt x="358" y="959"/>
                      <a:pt x="358" y="935"/>
                      <a:pt x="353" y="910"/>
                    </a:cubicBezTo>
                    <a:cubicBezTo>
                      <a:pt x="352" y="903"/>
                      <a:pt x="345" y="882"/>
                      <a:pt x="345" y="882"/>
                    </a:cubicBezTo>
                    <a:cubicBezTo>
                      <a:pt x="345" y="882"/>
                      <a:pt x="351" y="868"/>
                      <a:pt x="353" y="862"/>
                    </a:cubicBezTo>
                    <a:cubicBezTo>
                      <a:pt x="372" y="810"/>
                      <a:pt x="403" y="769"/>
                      <a:pt x="440" y="727"/>
                    </a:cubicBezTo>
                    <a:cubicBezTo>
                      <a:pt x="445" y="721"/>
                      <a:pt x="451" y="716"/>
                      <a:pt x="458" y="711"/>
                    </a:cubicBezTo>
                    <a:cubicBezTo>
                      <a:pt x="479" y="696"/>
                      <a:pt x="492" y="696"/>
                      <a:pt x="505" y="707"/>
                    </a:cubicBezTo>
                    <a:cubicBezTo>
                      <a:pt x="526" y="724"/>
                      <a:pt x="521" y="768"/>
                      <a:pt x="521" y="768"/>
                    </a:cubicBezTo>
                    <a:cubicBezTo>
                      <a:pt x="521" y="768"/>
                      <a:pt x="512" y="771"/>
                      <a:pt x="509" y="773"/>
                    </a:cubicBezTo>
                    <a:cubicBezTo>
                      <a:pt x="459" y="819"/>
                      <a:pt x="461" y="874"/>
                      <a:pt x="474" y="933"/>
                    </a:cubicBezTo>
                    <a:cubicBezTo>
                      <a:pt x="487" y="986"/>
                      <a:pt x="508" y="1036"/>
                      <a:pt x="558" y="1073"/>
                    </a:cubicBezTo>
                    <a:cubicBezTo>
                      <a:pt x="569" y="1057"/>
                      <a:pt x="582" y="1043"/>
                      <a:pt x="591" y="1027"/>
                    </a:cubicBezTo>
                    <a:cubicBezTo>
                      <a:pt x="623" y="971"/>
                      <a:pt x="631" y="911"/>
                      <a:pt x="626" y="848"/>
                    </a:cubicBezTo>
                    <a:cubicBezTo>
                      <a:pt x="624" y="820"/>
                      <a:pt x="612" y="797"/>
                      <a:pt x="590" y="783"/>
                    </a:cubicBezTo>
                    <a:cubicBezTo>
                      <a:pt x="579" y="775"/>
                      <a:pt x="557" y="765"/>
                      <a:pt x="557" y="765"/>
                    </a:cubicBezTo>
                    <a:cubicBezTo>
                      <a:pt x="557" y="765"/>
                      <a:pt x="546" y="701"/>
                      <a:pt x="552" y="669"/>
                    </a:cubicBezTo>
                    <a:cubicBezTo>
                      <a:pt x="567" y="599"/>
                      <a:pt x="603" y="540"/>
                      <a:pt x="660" y="495"/>
                    </a:cubicBezTo>
                    <a:cubicBezTo>
                      <a:pt x="678" y="480"/>
                      <a:pt x="697" y="465"/>
                      <a:pt x="716" y="450"/>
                    </a:cubicBezTo>
                    <a:cubicBezTo>
                      <a:pt x="741" y="431"/>
                      <a:pt x="775" y="413"/>
                      <a:pt x="801" y="432"/>
                    </a:cubicBezTo>
                    <a:cubicBezTo>
                      <a:pt x="838" y="461"/>
                      <a:pt x="811" y="504"/>
                      <a:pt x="758" y="575"/>
                    </a:cubicBezTo>
                    <a:cubicBezTo>
                      <a:pt x="683" y="571"/>
                      <a:pt x="623" y="633"/>
                      <a:pt x="609" y="719"/>
                    </a:cubicBezTo>
                    <a:cubicBezTo>
                      <a:pt x="607" y="732"/>
                      <a:pt x="608" y="751"/>
                      <a:pt x="608" y="751"/>
                    </a:cubicBezTo>
                    <a:cubicBezTo>
                      <a:pt x="608" y="751"/>
                      <a:pt x="627" y="752"/>
                      <a:pt x="643" y="748"/>
                    </a:cubicBezTo>
                    <a:cubicBezTo>
                      <a:pt x="674" y="741"/>
                      <a:pt x="699" y="732"/>
                      <a:pt x="729" y="710"/>
                    </a:cubicBezTo>
                    <a:cubicBezTo>
                      <a:pt x="760" y="686"/>
                      <a:pt x="784" y="660"/>
                      <a:pt x="779" y="592"/>
                    </a:cubicBezTo>
                    <a:cubicBezTo>
                      <a:pt x="779" y="592"/>
                      <a:pt x="785" y="579"/>
                      <a:pt x="811" y="555"/>
                    </a:cubicBezTo>
                    <a:cubicBezTo>
                      <a:pt x="827" y="540"/>
                      <a:pt x="828" y="592"/>
                      <a:pt x="828" y="613"/>
                    </a:cubicBezTo>
                    <a:cubicBezTo>
                      <a:pt x="828" y="635"/>
                      <a:pt x="828" y="657"/>
                      <a:pt x="828" y="680"/>
                    </a:cubicBezTo>
                    <a:cubicBezTo>
                      <a:pt x="828" y="689"/>
                      <a:pt x="827" y="717"/>
                      <a:pt x="827" y="717"/>
                    </a:cubicBezTo>
                    <a:cubicBezTo>
                      <a:pt x="827" y="717"/>
                      <a:pt x="820" y="721"/>
                      <a:pt x="814" y="728"/>
                    </a:cubicBezTo>
                    <a:cubicBezTo>
                      <a:pt x="801" y="742"/>
                      <a:pt x="799" y="762"/>
                      <a:pt x="797" y="781"/>
                    </a:cubicBezTo>
                    <a:cubicBezTo>
                      <a:pt x="795" y="824"/>
                      <a:pt x="803" y="850"/>
                      <a:pt x="824" y="887"/>
                    </a:cubicBezTo>
                    <a:cubicBezTo>
                      <a:pt x="832" y="900"/>
                      <a:pt x="844" y="917"/>
                      <a:pt x="866" y="929"/>
                    </a:cubicBezTo>
                    <a:cubicBezTo>
                      <a:pt x="906" y="882"/>
                      <a:pt x="919" y="827"/>
                      <a:pt x="911" y="766"/>
                    </a:cubicBezTo>
                    <a:cubicBezTo>
                      <a:pt x="909" y="747"/>
                      <a:pt x="899" y="728"/>
                      <a:pt x="880" y="715"/>
                    </a:cubicBezTo>
                    <a:cubicBezTo>
                      <a:pt x="873" y="710"/>
                      <a:pt x="864" y="707"/>
                      <a:pt x="864" y="707"/>
                    </a:cubicBezTo>
                    <a:cubicBezTo>
                      <a:pt x="864" y="707"/>
                      <a:pt x="859" y="571"/>
                      <a:pt x="875" y="512"/>
                    </a:cubicBezTo>
                    <a:cubicBezTo>
                      <a:pt x="877" y="506"/>
                      <a:pt x="880" y="500"/>
                      <a:pt x="883" y="495"/>
                    </a:cubicBezTo>
                    <a:cubicBezTo>
                      <a:pt x="887" y="490"/>
                      <a:pt x="889" y="483"/>
                      <a:pt x="899" y="483"/>
                    </a:cubicBezTo>
                    <a:cubicBezTo>
                      <a:pt x="908" y="482"/>
                      <a:pt x="912" y="490"/>
                      <a:pt x="919" y="496"/>
                    </a:cubicBezTo>
                    <a:cubicBezTo>
                      <a:pt x="926" y="503"/>
                      <a:pt x="932" y="510"/>
                      <a:pt x="939" y="518"/>
                    </a:cubicBezTo>
                    <a:cubicBezTo>
                      <a:pt x="921" y="559"/>
                      <a:pt x="944" y="585"/>
                      <a:pt x="973" y="607"/>
                    </a:cubicBezTo>
                    <a:cubicBezTo>
                      <a:pt x="994" y="623"/>
                      <a:pt x="1019" y="634"/>
                      <a:pt x="1044" y="649"/>
                    </a:cubicBezTo>
                    <a:cubicBezTo>
                      <a:pt x="1051" y="614"/>
                      <a:pt x="1041" y="583"/>
                      <a:pt x="1031" y="553"/>
                    </a:cubicBezTo>
                    <a:cubicBezTo>
                      <a:pt x="1024" y="530"/>
                      <a:pt x="1009" y="510"/>
                      <a:pt x="982" y="508"/>
                    </a:cubicBezTo>
                    <a:cubicBezTo>
                      <a:pt x="975" y="507"/>
                      <a:pt x="962" y="508"/>
                      <a:pt x="962" y="508"/>
                    </a:cubicBezTo>
                    <a:cubicBezTo>
                      <a:pt x="962" y="508"/>
                      <a:pt x="944" y="480"/>
                      <a:pt x="942" y="463"/>
                    </a:cubicBezTo>
                    <a:cubicBezTo>
                      <a:pt x="941" y="445"/>
                      <a:pt x="946" y="425"/>
                      <a:pt x="953" y="408"/>
                    </a:cubicBezTo>
                    <a:cubicBezTo>
                      <a:pt x="978" y="348"/>
                      <a:pt x="1022" y="300"/>
                      <a:pt x="1066" y="256"/>
                    </a:cubicBezTo>
                    <a:cubicBezTo>
                      <a:pt x="1143" y="179"/>
                      <a:pt x="1228" y="112"/>
                      <a:pt x="1315" y="48"/>
                    </a:cubicBezTo>
                    <a:cubicBezTo>
                      <a:pt x="1335" y="33"/>
                      <a:pt x="1354" y="16"/>
                      <a:pt x="1373" y="0"/>
                    </a:cubicBezTo>
                    <a:cubicBezTo>
                      <a:pt x="1284" y="0"/>
                      <a:pt x="1194" y="0"/>
                      <a:pt x="1105" y="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8" name="Freeform 8">
                <a:extLst>
                  <a:ext uri="{FF2B5EF4-FFF2-40B4-BE49-F238E27FC236}">
                    <a16:creationId xmlns:a16="http://schemas.microsoft.com/office/drawing/2014/main" id="{F49218C6-D985-4F6C-91D1-8B34FE983BC0}"/>
                  </a:ext>
                </a:extLst>
              </p:cNvPr>
              <p:cNvSpPr>
                <a:spLocks noEditPoints="1"/>
              </p:cNvSpPr>
              <p:nvPr userDrawn="1"/>
            </p:nvSpPr>
            <p:spPr bwMode="auto">
              <a:xfrm>
                <a:off x="5567" y="3261"/>
                <a:ext cx="33" cy="43"/>
              </a:xfrm>
              <a:custGeom>
                <a:avLst/>
                <a:gdLst>
                  <a:gd name="T0" fmla="*/ 42 w 46"/>
                  <a:gd name="T1" fmla="*/ 57 h 59"/>
                  <a:gd name="T2" fmla="*/ 42 w 46"/>
                  <a:gd name="T3" fmla="*/ 58 h 59"/>
                  <a:gd name="T4" fmla="*/ 41 w 46"/>
                  <a:gd name="T5" fmla="*/ 59 h 59"/>
                  <a:gd name="T6" fmla="*/ 40 w 46"/>
                  <a:gd name="T7" fmla="*/ 59 h 59"/>
                  <a:gd name="T8" fmla="*/ 38 w 46"/>
                  <a:gd name="T9" fmla="*/ 58 h 59"/>
                  <a:gd name="T10" fmla="*/ 36 w 46"/>
                  <a:gd name="T11" fmla="*/ 57 h 59"/>
                  <a:gd name="T12" fmla="*/ 35 w 46"/>
                  <a:gd name="T13" fmla="*/ 56 h 59"/>
                  <a:gd name="T14" fmla="*/ 35 w 46"/>
                  <a:gd name="T15" fmla="*/ 56 h 59"/>
                  <a:gd name="T16" fmla="*/ 35 w 46"/>
                  <a:gd name="T17" fmla="*/ 55 h 59"/>
                  <a:gd name="T18" fmla="*/ 36 w 46"/>
                  <a:gd name="T19" fmla="*/ 41 h 59"/>
                  <a:gd name="T20" fmla="*/ 16 w 46"/>
                  <a:gd name="T21" fmla="*/ 32 h 59"/>
                  <a:gd name="T22" fmla="*/ 7 w 46"/>
                  <a:gd name="T23" fmla="*/ 42 h 59"/>
                  <a:gd name="T24" fmla="*/ 6 w 46"/>
                  <a:gd name="T25" fmla="*/ 43 h 59"/>
                  <a:gd name="T26" fmla="*/ 5 w 46"/>
                  <a:gd name="T27" fmla="*/ 43 h 59"/>
                  <a:gd name="T28" fmla="*/ 4 w 46"/>
                  <a:gd name="T29" fmla="*/ 43 h 59"/>
                  <a:gd name="T30" fmla="*/ 3 w 46"/>
                  <a:gd name="T31" fmla="*/ 42 h 59"/>
                  <a:gd name="T32" fmla="*/ 1 w 46"/>
                  <a:gd name="T33" fmla="*/ 41 h 59"/>
                  <a:gd name="T34" fmla="*/ 0 w 46"/>
                  <a:gd name="T35" fmla="*/ 40 h 59"/>
                  <a:gd name="T36" fmla="*/ 0 w 46"/>
                  <a:gd name="T37" fmla="*/ 39 h 59"/>
                  <a:gd name="T38" fmla="*/ 1 w 46"/>
                  <a:gd name="T39" fmla="*/ 38 h 59"/>
                  <a:gd name="T40" fmla="*/ 37 w 46"/>
                  <a:gd name="T41" fmla="*/ 0 h 59"/>
                  <a:gd name="T42" fmla="*/ 38 w 46"/>
                  <a:gd name="T43" fmla="*/ 0 h 59"/>
                  <a:gd name="T44" fmla="*/ 39 w 46"/>
                  <a:gd name="T45" fmla="*/ 0 h 59"/>
                  <a:gd name="T46" fmla="*/ 40 w 46"/>
                  <a:gd name="T47" fmla="*/ 0 h 59"/>
                  <a:gd name="T48" fmla="*/ 42 w 46"/>
                  <a:gd name="T49" fmla="*/ 1 h 59"/>
                  <a:gd name="T50" fmla="*/ 44 w 46"/>
                  <a:gd name="T51" fmla="*/ 2 h 59"/>
                  <a:gd name="T52" fmla="*/ 45 w 46"/>
                  <a:gd name="T53" fmla="*/ 3 h 59"/>
                  <a:gd name="T54" fmla="*/ 46 w 46"/>
                  <a:gd name="T55" fmla="*/ 3 h 59"/>
                  <a:gd name="T56" fmla="*/ 46 w 46"/>
                  <a:gd name="T57" fmla="*/ 4 h 59"/>
                  <a:gd name="T58" fmla="*/ 42 w 46"/>
                  <a:gd name="T59" fmla="*/ 57 h 59"/>
                  <a:gd name="T60" fmla="*/ 39 w 46"/>
                  <a:gd name="T61" fmla="*/ 7 h 59"/>
                  <a:gd name="T62" fmla="*/ 39 w 46"/>
                  <a:gd name="T63" fmla="*/ 7 h 59"/>
                  <a:gd name="T64" fmla="*/ 20 w 46"/>
                  <a:gd name="T65" fmla="*/ 28 h 59"/>
                  <a:gd name="T66" fmla="*/ 37 w 46"/>
                  <a:gd name="T67" fmla="*/ 35 h 59"/>
                  <a:gd name="T68" fmla="*/ 39 w 46"/>
                  <a:gd name="T69"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 h="59">
                    <a:moveTo>
                      <a:pt x="42" y="57"/>
                    </a:moveTo>
                    <a:cubicBezTo>
                      <a:pt x="42" y="57"/>
                      <a:pt x="42" y="58"/>
                      <a:pt x="42" y="58"/>
                    </a:cubicBezTo>
                    <a:cubicBezTo>
                      <a:pt x="41" y="59"/>
                      <a:pt x="41" y="59"/>
                      <a:pt x="41" y="59"/>
                    </a:cubicBezTo>
                    <a:cubicBezTo>
                      <a:pt x="41" y="59"/>
                      <a:pt x="41" y="59"/>
                      <a:pt x="40" y="59"/>
                    </a:cubicBezTo>
                    <a:cubicBezTo>
                      <a:pt x="40" y="58"/>
                      <a:pt x="39" y="58"/>
                      <a:pt x="38" y="58"/>
                    </a:cubicBezTo>
                    <a:cubicBezTo>
                      <a:pt x="37" y="57"/>
                      <a:pt x="37" y="57"/>
                      <a:pt x="36" y="57"/>
                    </a:cubicBezTo>
                    <a:cubicBezTo>
                      <a:pt x="36" y="57"/>
                      <a:pt x="36" y="56"/>
                      <a:pt x="35" y="56"/>
                    </a:cubicBezTo>
                    <a:cubicBezTo>
                      <a:pt x="35" y="56"/>
                      <a:pt x="35" y="56"/>
                      <a:pt x="35" y="56"/>
                    </a:cubicBezTo>
                    <a:cubicBezTo>
                      <a:pt x="35" y="55"/>
                      <a:pt x="35" y="55"/>
                      <a:pt x="35" y="55"/>
                    </a:cubicBezTo>
                    <a:cubicBezTo>
                      <a:pt x="36" y="41"/>
                      <a:pt x="36" y="41"/>
                      <a:pt x="36" y="41"/>
                    </a:cubicBezTo>
                    <a:cubicBezTo>
                      <a:pt x="16" y="32"/>
                      <a:pt x="16" y="32"/>
                      <a:pt x="16" y="32"/>
                    </a:cubicBezTo>
                    <a:cubicBezTo>
                      <a:pt x="7" y="42"/>
                      <a:pt x="7" y="42"/>
                      <a:pt x="7" y="42"/>
                    </a:cubicBezTo>
                    <a:cubicBezTo>
                      <a:pt x="6" y="43"/>
                      <a:pt x="6" y="43"/>
                      <a:pt x="6" y="43"/>
                    </a:cubicBezTo>
                    <a:cubicBezTo>
                      <a:pt x="5" y="43"/>
                      <a:pt x="5" y="43"/>
                      <a:pt x="5" y="43"/>
                    </a:cubicBezTo>
                    <a:cubicBezTo>
                      <a:pt x="5" y="43"/>
                      <a:pt x="5" y="43"/>
                      <a:pt x="4" y="43"/>
                    </a:cubicBezTo>
                    <a:cubicBezTo>
                      <a:pt x="4" y="42"/>
                      <a:pt x="3" y="42"/>
                      <a:pt x="3" y="42"/>
                    </a:cubicBezTo>
                    <a:cubicBezTo>
                      <a:pt x="2" y="41"/>
                      <a:pt x="1" y="41"/>
                      <a:pt x="1" y="41"/>
                    </a:cubicBezTo>
                    <a:cubicBezTo>
                      <a:pt x="0" y="41"/>
                      <a:pt x="0" y="40"/>
                      <a:pt x="0" y="40"/>
                    </a:cubicBezTo>
                    <a:cubicBezTo>
                      <a:pt x="0" y="39"/>
                      <a:pt x="0" y="39"/>
                      <a:pt x="0" y="39"/>
                    </a:cubicBezTo>
                    <a:cubicBezTo>
                      <a:pt x="0" y="39"/>
                      <a:pt x="1" y="39"/>
                      <a:pt x="1" y="38"/>
                    </a:cubicBezTo>
                    <a:cubicBezTo>
                      <a:pt x="37" y="0"/>
                      <a:pt x="37" y="0"/>
                      <a:pt x="37" y="0"/>
                    </a:cubicBezTo>
                    <a:cubicBezTo>
                      <a:pt x="38" y="0"/>
                      <a:pt x="38" y="0"/>
                      <a:pt x="38" y="0"/>
                    </a:cubicBezTo>
                    <a:cubicBezTo>
                      <a:pt x="39" y="0"/>
                      <a:pt x="39" y="0"/>
                      <a:pt x="39" y="0"/>
                    </a:cubicBezTo>
                    <a:cubicBezTo>
                      <a:pt x="39" y="0"/>
                      <a:pt x="40" y="0"/>
                      <a:pt x="40" y="0"/>
                    </a:cubicBezTo>
                    <a:cubicBezTo>
                      <a:pt x="41" y="0"/>
                      <a:pt x="41" y="1"/>
                      <a:pt x="42" y="1"/>
                    </a:cubicBezTo>
                    <a:cubicBezTo>
                      <a:pt x="43" y="1"/>
                      <a:pt x="44" y="2"/>
                      <a:pt x="44" y="2"/>
                    </a:cubicBezTo>
                    <a:cubicBezTo>
                      <a:pt x="45" y="2"/>
                      <a:pt x="45" y="2"/>
                      <a:pt x="45" y="3"/>
                    </a:cubicBezTo>
                    <a:cubicBezTo>
                      <a:pt x="46" y="3"/>
                      <a:pt x="46" y="3"/>
                      <a:pt x="46" y="3"/>
                    </a:cubicBezTo>
                    <a:cubicBezTo>
                      <a:pt x="46" y="4"/>
                      <a:pt x="46" y="4"/>
                      <a:pt x="46" y="4"/>
                    </a:cubicBezTo>
                    <a:lnTo>
                      <a:pt x="42" y="57"/>
                    </a:lnTo>
                    <a:close/>
                    <a:moveTo>
                      <a:pt x="39" y="7"/>
                    </a:moveTo>
                    <a:cubicBezTo>
                      <a:pt x="39" y="7"/>
                      <a:pt x="39" y="7"/>
                      <a:pt x="39" y="7"/>
                    </a:cubicBezTo>
                    <a:cubicBezTo>
                      <a:pt x="20" y="28"/>
                      <a:pt x="20" y="28"/>
                      <a:pt x="20" y="28"/>
                    </a:cubicBezTo>
                    <a:cubicBezTo>
                      <a:pt x="37" y="35"/>
                      <a:pt x="37" y="35"/>
                      <a:pt x="37" y="35"/>
                    </a:cubicBezTo>
                    <a:lnTo>
                      <a:pt x="39" y="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9" name="Freeform 9">
                <a:extLst>
                  <a:ext uri="{FF2B5EF4-FFF2-40B4-BE49-F238E27FC236}">
                    <a16:creationId xmlns:a16="http://schemas.microsoft.com/office/drawing/2014/main" id="{564369C6-49F5-4242-B6C8-3068817A5BB5}"/>
                  </a:ext>
                </a:extLst>
              </p:cNvPr>
              <p:cNvSpPr>
                <a:spLocks/>
              </p:cNvSpPr>
              <p:nvPr userDrawn="1"/>
            </p:nvSpPr>
            <p:spPr bwMode="auto">
              <a:xfrm>
                <a:off x="5603" y="3281"/>
                <a:ext cx="25" cy="27"/>
              </a:xfrm>
              <a:custGeom>
                <a:avLst/>
                <a:gdLst>
                  <a:gd name="T0" fmla="*/ 34 w 35"/>
                  <a:gd name="T1" fmla="*/ 12 h 38"/>
                  <a:gd name="T2" fmla="*/ 33 w 35"/>
                  <a:gd name="T3" fmla="*/ 13 h 38"/>
                  <a:gd name="T4" fmla="*/ 32 w 35"/>
                  <a:gd name="T5" fmla="*/ 14 h 38"/>
                  <a:gd name="T6" fmla="*/ 32 w 35"/>
                  <a:gd name="T7" fmla="*/ 14 h 38"/>
                  <a:gd name="T8" fmla="*/ 31 w 35"/>
                  <a:gd name="T9" fmla="*/ 14 h 38"/>
                  <a:gd name="T10" fmla="*/ 31 w 35"/>
                  <a:gd name="T11" fmla="*/ 14 h 38"/>
                  <a:gd name="T12" fmla="*/ 30 w 35"/>
                  <a:gd name="T13" fmla="*/ 13 h 38"/>
                  <a:gd name="T14" fmla="*/ 29 w 35"/>
                  <a:gd name="T15" fmla="*/ 12 h 38"/>
                  <a:gd name="T16" fmla="*/ 27 w 35"/>
                  <a:gd name="T17" fmla="*/ 11 h 38"/>
                  <a:gd name="T18" fmla="*/ 25 w 35"/>
                  <a:gd name="T19" fmla="*/ 11 h 38"/>
                  <a:gd name="T20" fmla="*/ 23 w 35"/>
                  <a:gd name="T21" fmla="*/ 11 h 38"/>
                  <a:gd name="T22" fmla="*/ 20 w 35"/>
                  <a:gd name="T23" fmla="*/ 12 h 38"/>
                  <a:gd name="T24" fmla="*/ 16 w 35"/>
                  <a:gd name="T25" fmla="*/ 15 h 38"/>
                  <a:gd name="T26" fmla="*/ 6 w 35"/>
                  <a:gd name="T27" fmla="*/ 37 h 38"/>
                  <a:gd name="T28" fmla="*/ 6 w 35"/>
                  <a:gd name="T29" fmla="*/ 37 h 38"/>
                  <a:gd name="T30" fmla="*/ 5 w 35"/>
                  <a:gd name="T31" fmla="*/ 38 h 38"/>
                  <a:gd name="T32" fmla="*/ 4 w 35"/>
                  <a:gd name="T33" fmla="*/ 37 h 38"/>
                  <a:gd name="T34" fmla="*/ 2 w 35"/>
                  <a:gd name="T35" fmla="*/ 37 h 38"/>
                  <a:gd name="T36" fmla="*/ 1 w 35"/>
                  <a:gd name="T37" fmla="*/ 36 h 38"/>
                  <a:gd name="T38" fmla="*/ 0 w 35"/>
                  <a:gd name="T39" fmla="*/ 35 h 38"/>
                  <a:gd name="T40" fmla="*/ 0 w 35"/>
                  <a:gd name="T41" fmla="*/ 35 h 38"/>
                  <a:gd name="T42" fmla="*/ 0 w 35"/>
                  <a:gd name="T43" fmla="*/ 34 h 38"/>
                  <a:gd name="T44" fmla="*/ 15 w 35"/>
                  <a:gd name="T45" fmla="*/ 0 h 38"/>
                  <a:gd name="T46" fmla="*/ 15 w 35"/>
                  <a:gd name="T47" fmla="*/ 0 h 38"/>
                  <a:gd name="T48" fmla="*/ 16 w 35"/>
                  <a:gd name="T49" fmla="*/ 0 h 38"/>
                  <a:gd name="T50" fmla="*/ 17 w 35"/>
                  <a:gd name="T51" fmla="*/ 0 h 38"/>
                  <a:gd name="T52" fmla="*/ 18 w 35"/>
                  <a:gd name="T53" fmla="*/ 1 h 38"/>
                  <a:gd name="T54" fmla="*/ 20 w 35"/>
                  <a:gd name="T55" fmla="*/ 1 h 38"/>
                  <a:gd name="T56" fmla="*/ 20 w 35"/>
                  <a:gd name="T57" fmla="*/ 2 h 38"/>
                  <a:gd name="T58" fmla="*/ 21 w 35"/>
                  <a:gd name="T59" fmla="*/ 2 h 38"/>
                  <a:gd name="T60" fmla="*/ 21 w 35"/>
                  <a:gd name="T61" fmla="*/ 3 h 38"/>
                  <a:gd name="T62" fmla="*/ 18 w 35"/>
                  <a:gd name="T63" fmla="*/ 8 h 38"/>
                  <a:gd name="T64" fmla="*/ 22 w 35"/>
                  <a:gd name="T65" fmla="*/ 6 h 38"/>
                  <a:gd name="T66" fmla="*/ 26 w 35"/>
                  <a:gd name="T67" fmla="*/ 5 h 38"/>
                  <a:gd name="T68" fmla="*/ 28 w 35"/>
                  <a:gd name="T69" fmla="*/ 5 h 38"/>
                  <a:gd name="T70" fmla="*/ 31 w 35"/>
                  <a:gd name="T71" fmla="*/ 5 h 38"/>
                  <a:gd name="T72" fmla="*/ 32 w 35"/>
                  <a:gd name="T73" fmla="*/ 6 h 38"/>
                  <a:gd name="T74" fmla="*/ 33 w 35"/>
                  <a:gd name="T75" fmla="*/ 7 h 38"/>
                  <a:gd name="T76" fmla="*/ 34 w 35"/>
                  <a:gd name="T77" fmla="*/ 8 h 38"/>
                  <a:gd name="T78" fmla="*/ 34 w 35"/>
                  <a:gd name="T79" fmla="*/ 8 h 38"/>
                  <a:gd name="T80" fmla="*/ 35 w 35"/>
                  <a:gd name="T81" fmla="*/ 9 h 38"/>
                  <a:gd name="T82" fmla="*/ 35 w 35"/>
                  <a:gd name="T83" fmla="*/ 9 h 38"/>
                  <a:gd name="T84" fmla="*/ 34 w 35"/>
                  <a:gd name="T85" fmla="*/ 10 h 38"/>
                  <a:gd name="T86" fmla="*/ 34 w 35"/>
                  <a:gd name="T87"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 h="38">
                    <a:moveTo>
                      <a:pt x="34" y="12"/>
                    </a:moveTo>
                    <a:cubicBezTo>
                      <a:pt x="33" y="12"/>
                      <a:pt x="33" y="13"/>
                      <a:pt x="33" y="13"/>
                    </a:cubicBezTo>
                    <a:cubicBezTo>
                      <a:pt x="32" y="14"/>
                      <a:pt x="32" y="14"/>
                      <a:pt x="32" y="14"/>
                    </a:cubicBezTo>
                    <a:cubicBezTo>
                      <a:pt x="32" y="14"/>
                      <a:pt x="32" y="14"/>
                      <a:pt x="32" y="14"/>
                    </a:cubicBezTo>
                    <a:cubicBezTo>
                      <a:pt x="31" y="14"/>
                      <a:pt x="31" y="14"/>
                      <a:pt x="31" y="14"/>
                    </a:cubicBezTo>
                    <a:cubicBezTo>
                      <a:pt x="31" y="14"/>
                      <a:pt x="31" y="14"/>
                      <a:pt x="31" y="14"/>
                    </a:cubicBezTo>
                    <a:cubicBezTo>
                      <a:pt x="30" y="13"/>
                      <a:pt x="30" y="13"/>
                      <a:pt x="30" y="13"/>
                    </a:cubicBezTo>
                    <a:cubicBezTo>
                      <a:pt x="30" y="12"/>
                      <a:pt x="29" y="12"/>
                      <a:pt x="29" y="12"/>
                    </a:cubicBezTo>
                    <a:cubicBezTo>
                      <a:pt x="28" y="12"/>
                      <a:pt x="28" y="11"/>
                      <a:pt x="27" y="11"/>
                    </a:cubicBezTo>
                    <a:cubicBezTo>
                      <a:pt x="27" y="11"/>
                      <a:pt x="26" y="11"/>
                      <a:pt x="25" y="11"/>
                    </a:cubicBezTo>
                    <a:cubicBezTo>
                      <a:pt x="25" y="11"/>
                      <a:pt x="24" y="11"/>
                      <a:pt x="23" y="11"/>
                    </a:cubicBezTo>
                    <a:cubicBezTo>
                      <a:pt x="22" y="11"/>
                      <a:pt x="21" y="12"/>
                      <a:pt x="20" y="12"/>
                    </a:cubicBezTo>
                    <a:cubicBezTo>
                      <a:pt x="19" y="13"/>
                      <a:pt x="17" y="14"/>
                      <a:pt x="16" y="15"/>
                    </a:cubicBezTo>
                    <a:cubicBezTo>
                      <a:pt x="6" y="37"/>
                      <a:pt x="6" y="37"/>
                      <a:pt x="6" y="37"/>
                    </a:cubicBezTo>
                    <a:cubicBezTo>
                      <a:pt x="6" y="37"/>
                      <a:pt x="6" y="37"/>
                      <a:pt x="6" y="37"/>
                    </a:cubicBezTo>
                    <a:cubicBezTo>
                      <a:pt x="5" y="38"/>
                      <a:pt x="5" y="38"/>
                      <a:pt x="5" y="38"/>
                    </a:cubicBezTo>
                    <a:cubicBezTo>
                      <a:pt x="5" y="38"/>
                      <a:pt x="4" y="37"/>
                      <a:pt x="4" y="37"/>
                    </a:cubicBezTo>
                    <a:cubicBezTo>
                      <a:pt x="4" y="37"/>
                      <a:pt x="3" y="37"/>
                      <a:pt x="2" y="37"/>
                    </a:cubicBezTo>
                    <a:cubicBezTo>
                      <a:pt x="2" y="36"/>
                      <a:pt x="1" y="36"/>
                      <a:pt x="1" y="36"/>
                    </a:cubicBezTo>
                    <a:cubicBezTo>
                      <a:pt x="1" y="36"/>
                      <a:pt x="0" y="36"/>
                      <a:pt x="0" y="35"/>
                    </a:cubicBezTo>
                    <a:cubicBezTo>
                      <a:pt x="0" y="35"/>
                      <a:pt x="0" y="35"/>
                      <a:pt x="0" y="35"/>
                    </a:cubicBezTo>
                    <a:cubicBezTo>
                      <a:pt x="0" y="34"/>
                      <a:pt x="0" y="34"/>
                      <a:pt x="0" y="34"/>
                    </a:cubicBezTo>
                    <a:cubicBezTo>
                      <a:pt x="15" y="0"/>
                      <a:pt x="15" y="0"/>
                      <a:pt x="15" y="0"/>
                    </a:cubicBezTo>
                    <a:cubicBezTo>
                      <a:pt x="15" y="0"/>
                      <a:pt x="15" y="0"/>
                      <a:pt x="15" y="0"/>
                    </a:cubicBezTo>
                    <a:cubicBezTo>
                      <a:pt x="16" y="0"/>
                      <a:pt x="16" y="0"/>
                      <a:pt x="16" y="0"/>
                    </a:cubicBezTo>
                    <a:cubicBezTo>
                      <a:pt x="16" y="0"/>
                      <a:pt x="17" y="0"/>
                      <a:pt x="17" y="0"/>
                    </a:cubicBezTo>
                    <a:cubicBezTo>
                      <a:pt x="17" y="0"/>
                      <a:pt x="18" y="0"/>
                      <a:pt x="18" y="1"/>
                    </a:cubicBezTo>
                    <a:cubicBezTo>
                      <a:pt x="19" y="1"/>
                      <a:pt x="19" y="1"/>
                      <a:pt x="20" y="1"/>
                    </a:cubicBezTo>
                    <a:cubicBezTo>
                      <a:pt x="20" y="2"/>
                      <a:pt x="20" y="2"/>
                      <a:pt x="20" y="2"/>
                    </a:cubicBezTo>
                    <a:cubicBezTo>
                      <a:pt x="21" y="2"/>
                      <a:pt x="21" y="2"/>
                      <a:pt x="21" y="2"/>
                    </a:cubicBezTo>
                    <a:cubicBezTo>
                      <a:pt x="21" y="3"/>
                      <a:pt x="21" y="3"/>
                      <a:pt x="21" y="3"/>
                    </a:cubicBezTo>
                    <a:cubicBezTo>
                      <a:pt x="18" y="8"/>
                      <a:pt x="18" y="8"/>
                      <a:pt x="18" y="8"/>
                    </a:cubicBezTo>
                    <a:cubicBezTo>
                      <a:pt x="20" y="7"/>
                      <a:pt x="21" y="6"/>
                      <a:pt x="22" y="6"/>
                    </a:cubicBezTo>
                    <a:cubicBezTo>
                      <a:pt x="24" y="5"/>
                      <a:pt x="25" y="5"/>
                      <a:pt x="26" y="5"/>
                    </a:cubicBezTo>
                    <a:cubicBezTo>
                      <a:pt x="27" y="5"/>
                      <a:pt x="27" y="5"/>
                      <a:pt x="28" y="5"/>
                    </a:cubicBezTo>
                    <a:cubicBezTo>
                      <a:pt x="29" y="5"/>
                      <a:pt x="30" y="5"/>
                      <a:pt x="31" y="5"/>
                    </a:cubicBezTo>
                    <a:cubicBezTo>
                      <a:pt x="31" y="6"/>
                      <a:pt x="31" y="6"/>
                      <a:pt x="32" y="6"/>
                    </a:cubicBezTo>
                    <a:cubicBezTo>
                      <a:pt x="32" y="6"/>
                      <a:pt x="32" y="6"/>
                      <a:pt x="33" y="7"/>
                    </a:cubicBezTo>
                    <a:cubicBezTo>
                      <a:pt x="33" y="7"/>
                      <a:pt x="34" y="7"/>
                      <a:pt x="34" y="8"/>
                    </a:cubicBezTo>
                    <a:cubicBezTo>
                      <a:pt x="34" y="8"/>
                      <a:pt x="34" y="8"/>
                      <a:pt x="34" y="8"/>
                    </a:cubicBezTo>
                    <a:cubicBezTo>
                      <a:pt x="35" y="9"/>
                      <a:pt x="35" y="9"/>
                      <a:pt x="35" y="9"/>
                    </a:cubicBezTo>
                    <a:cubicBezTo>
                      <a:pt x="35" y="9"/>
                      <a:pt x="35" y="9"/>
                      <a:pt x="35" y="9"/>
                    </a:cubicBezTo>
                    <a:cubicBezTo>
                      <a:pt x="34" y="10"/>
                      <a:pt x="34" y="10"/>
                      <a:pt x="34" y="10"/>
                    </a:cubicBezTo>
                    <a:cubicBezTo>
                      <a:pt x="34" y="10"/>
                      <a:pt x="34" y="11"/>
                      <a:pt x="34" y="1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0" name="Freeform 10">
                <a:extLst>
                  <a:ext uri="{FF2B5EF4-FFF2-40B4-BE49-F238E27FC236}">
                    <a16:creationId xmlns:a16="http://schemas.microsoft.com/office/drawing/2014/main" id="{FF422C50-E829-4B45-848D-455D1E8825F5}"/>
                  </a:ext>
                </a:extLst>
              </p:cNvPr>
              <p:cNvSpPr>
                <a:spLocks/>
              </p:cNvSpPr>
              <p:nvPr userDrawn="1"/>
            </p:nvSpPr>
            <p:spPr bwMode="auto">
              <a:xfrm>
                <a:off x="5622" y="3290"/>
                <a:ext cx="44" cy="41"/>
              </a:xfrm>
              <a:custGeom>
                <a:avLst/>
                <a:gdLst>
                  <a:gd name="T0" fmla="*/ 49 w 61"/>
                  <a:gd name="T1" fmla="*/ 57 h 57"/>
                  <a:gd name="T2" fmla="*/ 48 w 61"/>
                  <a:gd name="T3" fmla="*/ 57 h 57"/>
                  <a:gd name="T4" fmla="*/ 44 w 61"/>
                  <a:gd name="T5" fmla="*/ 56 h 57"/>
                  <a:gd name="T6" fmla="*/ 43 w 61"/>
                  <a:gd name="T7" fmla="*/ 54 h 57"/>
                  <a:gd name="T8" fmla="*/ 53 w 61"/>
                  <a:gd name="T9" fmla="*/ 33 h 57"/>
                  <a:gd name="T10" fmla="*/ 54 w 61"/>
                  <a:gd name="T11" fmla="*/ 26 h 57"/>
                  <a:gd name="T12" fmla="*/ 50 w 61"/>
                  <a:gd name="T13" fmla="*/ 21 h 57"/>
                  <a:gd name="T14" fmla="*/ 38 w 61"/>
                  <a:gd name="T15" fmla="*/ 23 h 57"/>
                  <a:gd name="T16" fmla="*/ 27 w 61"/>
                  <a:gd name="T17" fmla="*/ 47 h 57"/>
                  <a:gd name="T18" fmla="*/ 26 w 61"/>
                  <a:gd name="T19" fmla="*/ 47 h 57"/>
                  <a:gd name="T20" fmla="*/ 23 w 61"/>
                  <a:gd name="T21" fmla="*/ 46 h 57"/>
                  <a:gd name="T22" fmla="*/ 21 w 61"/>
                  <a:gd name="T23" fmla="*/ 45 h 57"/>
                  <a:gd name="T24" fmla="*/ 31 w 61"/>
                  <a:gd name="T25" fmla="*/ 23 h 57"/>
                  <a:gd name="T26" fmla="*/ 32 w 61"/>
                  <a:gd name="T27" fmla="*/ 16 h 57"/>
                  <a:gd name="T28" fmla="*/ 28 w 61"/>
                  <a:gd name="T29" fmla="*/ 11 h 57"/>
                  <a:gd name="T30" fmla="*/ 16 w 61"/>
                  <a:gd name="T31" fmla="*/ 13 h 57"/>
                  <a:gd name="T32" fmla="*/ 5 w 61"/>
                  <a:gd name="T33" fmla="*/ 37 h 57"/>
                  <a:gd name="T34" fmla="*/ 4 w 61"/>
                  <a:gd name="T35" fmla="*/ 37 h 57"/>
                  <a:gd name="T36" fmla="*/ 1 w 61"/>
                  <a:gd name="T37" fmla="*/ 36 h 57"/>
                  <a:gd name="T38" fmla="*/ 0 w 61"/>
                  <a:gd name="T39" fmla="*/ 35 h 57"/>
                  <a:gd name="T40" fmla="*/ 15 w 61"/>
                  <a:gd name="T41" fmla="*/ 0 h 57"/>
                  <a:gd name="T42" fmla="*/ 16 w 61"/>
                  <a:gd name="T43" fmla="*/ 0 h 57"/>
                  <a:gd name="T44" fmla="*/ 18 w 61"/>
                  <a:gd name="T45" fmla="*/ 1 h 57"/>
                  <a:gd name="T46" fmla="*/ 20 w 61"/>
                  <a:gd name="T47" fmla="*/ 2 h 57"/>
                  <a:gd name="T48" fmla="*/ 20 w 61"/>
                  <a:gd name="T49" fmla="*/ 3 h 57"/>
                  <a:gd name="T50" fmla="*/ 26 w 61"/>
                  <a:gd name="T51" fmla="*/ 5 h 57"/>
                  <a:gd name="T52" fmla="*/ 36 w 61"/>
                  <a:gd name="T53" fmla="*/ 8 h 57"/>
                  <a:gd name="T54" fmla="*/ 39 w 61"/>
                  <a:gd name="T55" fmla="*/ 14 h 57"/>
                  <a:gd name="T56" fmla="*/ 44 w 61"/>
                  <a:gd name="T57" fmla="*/ 16 h 57"/>
                  <a:gd name="T58" fmla="*/ 51 w 61"/>
                  <a:gd name="T59" fmla="*/ 15 h 57"/>
                  <a:gd name="T60" fmla="*/ 59 w 61"/>
                  <a:gd name="T61" fmla="*/ 20 h 57"/>
                  <a:gd name="T62" fmla="*/ 61 w 61"/>
                  <a:gd name="T63" fmla="*/ 30 h 57"/>
                  <a:gd name="T64" fmla="*/ 50 w 61"/>
                  <a:gd name="T6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57">
                    <a:moveTo>
                      <a:pt x="50" y="57"/>
                    </a:moveTo>
                    <a:cubicBezTo>
                      <a:pt x="49" y="57"/>
                      <a:pt x="49" y="57"/>
                      <a:pt x="49" y="57"/>
                    </a:cubicBezTo>
                    <a:cubicBezTo>
                      <a:pt x="49" y="57"/>
                      <a:pt x="49" y="57"/>
                      <a:pt x="49" y="57"/>
                    </a:cubicBezTo>
                    <a:cubicBezTo>
                      <a:pt x="48" y="57"/>
                      <a:pt x="48" y="57"/>
                      <a:pt x="48" y="57"/>
                    </a:cubicBezTo>
                    <a:cubicBezTo>
                      <a:pt x="47" y="57"/>
                      <a:pt x="47" y="57"/>
                      <a:pt x="46" y="56"/>
                    </a:cubicBezTo>
                    <a:cubicBezTo>
                      <a:pt x="45" y="56"/>
                      <a:pt x="45" y="56"/>
                      <a:pt x="44" y="56"/>
                    </a:cubicBezTo>
                    <a:cubicBezTo>
                      <a:pt x="44" y="55"/>
                      <a:pt x="44" y="55"/>
                      <a:pt x="44" y="55"/>
                    </a:cubicBezTo>
                    <a:cubicBezTo>
                      <a:pt x="43" y="54"/>
                      <a:pt x="43" y="54"/>
                      <a:pt x="43" y="54"/>
                    </a:cubicBezTo>
                    <a:cubicBezTo>
                      <a:pt x="43" y="54"/>
                      <a:pt x="43" y="54"/>
                      <a:pt x="43" y="54"/>
                    </a:cubicBezTo>
                    <a:cubicBezTo>
                      <a:pt x="53" y="33"/>
                      <a:pt x="53" y="33"/>
                      <a:pt x="53" y="33"/>
                    </a:cubicBezTo>
                    <a:cubicBezTo>
                      <a:pt x="53" y="32"/>
                      <a:pt x="54" y="31"/>
                      <a:pt x="54" y="29"/>
                    </a:cubicBezTo>
                    <a:cubicBezTo>
                      <a:pt x="54" y="28"/>
                      <a:pt x="54" y="27"/>
                      <a:pt x="54" y="26"/>
                    </a:cubicBezTo>
                    <a:cubicBezTo>
                      <a:pt x="54" y="25"/>
                      <a:pt x="53" y="24"/>
                      <a:pt x="53" y="23"/>
                    </a:cubicBezTo>
                    <a:cubicBezTo>
                      <a:pt x="52" y="22"/>
                      <a:pt x="51" y="21"/>
                      <a:pt x="50" y="21"/>
                    </a:cubicBezTo>
                    <a:cubicBezTo>
                      <a:pt x="49" y="20"/>
                      <a:pt x="47" y="20"/>
                      <a:pt x="45" y="20"/>
                    </a:cubicBezTo>
                    <a:cubicBezTo>
                      <a:pt x="43" y="21"/>
                      <a:pt x="41" y="22"/>
                      <a:pt x="38" y="23"/>
                    </a:cubicBezTo>
                    <a:cubicBezTo>
                      <a:pt x="28" y="47"/>
                      <a:pt x="28" y="47"/>
                      <a:pt x="28" y="47"/>
                    </a:cubicBezTo>
                    <a:cubicBezTo>
                      <a:pt x="27" y="47"/>
                      <a:pt x="27" y="47"/>
                      <a:pt x="27" y="47"/>
                    </a:cubicBezTo>
                    <a:cubicBezTo>
                      <a:pt x="27" y="47"/>
                      <a:pt x="27" y="47"/>
                      <a:pt x="27" y="47"/>
                    </a:cubicBezTo>
                    <a:cubicBezTo>
                      <a:pt x="26" y="47"/>
                      <a:pt x="26" y="47"/>
                      <a:pt x="26" y="47"/>
                    </a:cubicBezTo>
                    <a:cubicBezTo>
                      <a:pt x="25" y="47"/>
                      <a:pt x="25" y="47"/>
                      <a:pt x="24" y="46"/>
                    </a:cubicBezTo>
                    <a:cubicBezTo>
                      <a:pt x="23" y="46"/>
                      <a:pt x="23" y="46"/>
                      <a:pt x="23" y="46"/>
                    </a:cubicBezTo>
                    <a:cubicBezTo>
                      <a:pt x="22" y="46"/>
                      <a:pt x="22" y="45"/>
                      <a:pt x="22" y="45"/>
                    </a:cubicBezTo>
                    <a:cubicBezTo>
                      <a:pt x="21" y="45"/>
                      <a:pt x="21" y="45"/>
                      <a:pt x="21" y="45"/>
                    </a:cubicBezTo>
                    <a:cubicBezTo>
                      <a:pt x="22" y="44"/>
                      <a:pt x="22" y="44"/>
                      <a:pt x="22" y="44"/>
                    </a:cubicBezTo>
                    <a:cubicBezTo>
                      <a:pt x="31" y="23"/>
                      <a:pt x="31" y="23"/>
                      <a:pt x="31" y="23"/>
                    </a:cubicBezTo>
                    <a:cubicBezTo>
                      <a:pt x="31" y="22"/>
                      <a:pt x="32" y="21"/>
                      <a:pt x="32" y="19"/>
                    </a:cubicBezTo>
                    <a:cubicBezTo>
                      <a:pt x="32" y="18"/>
                      <a:pt x="32" y="17"/>
                      <a:pt x="32" y="16"/>
                    </a:cubicBezTo>
                    <a:cubicBezTo>
                      <a:pt x="32" y="15"/>
                      <a:pt x="32" y="14"/>
                      <a:pt x="31" y="13"/>
                    </a:cubicBezTo>
                    <a:cubicBezTo>
                      <a:pt x="30" y="12"/>
                      <a:pt x="29" y="11"/>
                      <a:pt x="28" y="11"/>
                    </a:cubicBezTo>
                    <a:cubicBezTo>
                      <a:pt x="27" y="10"/>
                      <a:pt x="25" y="10"/>
                      <a:pt x="23" y="11"/>
                    </a:cubicBezTo>
                    <a:cubicBezTo>
                      <a:pt x="21" y="11"/>
                      <a:pt x="19" y="12"/>
                      <a:pt x="16" y="13"/>
                    </a:cubicBezTo>
                    <a:cubicBezTo>
                      <a:pt x="6" y="37"/>
                      <a:pt x="6" y="37"/>
                      <a:pt x="6" y="37"/>
                    </a:cubicBezTo>
                    <a:cubicBezTo>
                      <a:pt x="5" y="37"/>
                      <a:pt x="5" y="37"/>
                      <a:pt x="5" y="37"/>
                    </a:cubicBezTo>
                    <a:cubicBezTo>
                      <a:pt x="5" y="37"/>
                      <a:pt x="5" y="37"/>
                      <a:pt x="5" y="37"/>
                    </a:cubicBezTo>
                    <a:cubicBezTo>
                      <a:pt x="4" y="37"/>
                      <a:pt x="4" y="37"/>
                      <a:pt x="4" y="37"/>
                    </a:cubicBezTo>
                    <a:cubicBezTo>
                      <a:pt x="3" y="37"/>
                      <a:pt x="3" y="37"/>
                      <a:pt x="2" y="37"/>
                    </a:cubicBezTo>
                    <a:cubicBezTo>
                      <a:pt x="2" y="36"/>
                      <a:pt x="1" y="36"/>
                      <a:pt x="1" y="36"/>
                    </a:cubicBezTo>
                    <a:cubicBezTo>
                      <a:pt x="0" y="36"/>
                      <a:pt x="0" y="35"/>
                      <a:pt x="0" y="35"/>
                    </a:cubicBezTo>
                    <a:cubicBezTo>
                      <a:pt x="0" y="35"/>
                      <a:pt x="0" y="35"/>
                      <a:pt x="0" y="35"/>
                    </a:cubicBezTo>
                    <a:cubicBezTo>
                      <a:pt x="0" y="34"/>
                      <a:pt x="0" y="34"/>
                      <a:pt x="0" y="34"/>
                    </a:cubicBezTo>
                    <a:cubicBezTo>
                      <a:pt x="15" y="0"/>
                      <a:pt x="15" y="0"/>
                      <a:pt x="15" y="0"/>
                    </a:cubicBezTo>
                    <a:cubicBezTo>
                      <a:pt x="15" y="0"/>
                      <a:pt x="15" y="0"/>
                      <a:pt x="15" y="0"/>
                    </a:cubicBezTo>
                    <a:cubicBezTo>
                      <a:pt x="16" y="0"/>
                      <a:pt x="16" y="0"/>
                      <a:pt x="16" y="0"/>
                    </a:cubicBezTo>
                    <a:cubicBezTo>
                      <a:pt x="16" y="0"/>
                      <a:pt x="16" y="0"/>
                      <a:pt x="17" y="0"/>
                    </a:cubicBezTo>
                    <a:cubicBezTo>
                      <a:pt x="17" y="0"/>
                      <a:pt x="17" y="0"/>
                      <a:pt x="18" y="1"/>
                    </a:cubicBezTo>
                    <a:cubicBezTo>
                      <a:pt x="19" y="1"/>
                      <a:pt x="19" y="1"/>
                      <a:pt x="19" y="1"/>
                    </a:cubicBezTo>
                    <a:cubicBezTo>
                      <a:pt x="20" y="2"/>
                      <a:pt x="20" y="2"/>
                      <a:pt x="20" y="2"/>
                    </a:cubicBezTo>
                    <a:cubicBezTo>
                      <a:pt x="20" y="2"/>
                      <a:pt x="20" y="2"/>
                      <a:pt x="20" y="2"/>
                    </a:cubicBezTo>
                    <a:cubicBezTo>
                      <a:pt x="20" y="3"/>
                      <a:pt x="20" y="3"/>
                      <a:pt x="20" y="3"/>
                    </a:cubicBezTo>
                    <a:cubicBezTo>
                      <a:pt x="18" y="7"/>
                      <a:pt x="18" y="7"/>
                      <a:pt x="18" y="7"/>
                    </a:cubicBezTo>
                    <a:cubicBezTo>
                      <a:pt x="21" y="6"/>
                      <a:pt x="24" y="5"/>
                      <a:pt x="26" y="5"/>
                    </a:cubicBezTo>
                    <a:cubicBezTo>
                      <a:pt x="28" y="5"/>
                      <a:pt x="30" y="5"/>
                      <a:pt x="32" y="6"/>
                    </a:cubicBezTo>
                    <a:cubicBezTo>
                      <a:pt x="33" y="7"/>
                      <a:pt x="35" y="8"/>
                      <a:pt x="36" y="8"/>
                    </a:cubicBezTo>
                    <a:cubicBezTo>
                      <a:pt x="36" y="9"/>
                      <a:pt x="37" y="10"/>
                      <a:pt x="38" y="11"/>
                    </a:cubicBezTo>
                    <a:cubicBezTo>
                      <a:pt x="38" y="12"/>
                      <a:pt x="39" y="13"/>
                      <a:pt x="39" y="14"/>
                    </a:cubicBezTo>
                    <a:cubicBezTo>
                      <a:pt x="39" y="15"/>
                      <a:pt x="39" y="16"/>
                      <a:pt x="39" y="17"/>
                    </a:cubicBezTo>
                    <a:cubicBezTo>
                      <a:pt x="41" y="17"/>
                      <a:pt x="43" y="16"/>
                      <a:pt x="44" y="16"/>
                    </a:cubicBezTo>
                    <a:cubicBezTo>
                      <a:pt x="45" y="15"/>
                      <a:pt x="47" y="15"/>
                      <a:pt x="48" y="15"/>
                    </a:cubicBezTo>
                    <a:cubicBezTo>
                      <a:pt x="49" y="15"/>
                      <a:pt x="50" y="15"/>
                      <a:pt x="51" y="15"/>
                    </a:cubicBezTo>
                    <a:cubicBezTo>
                      <a:pt x="52" y="15"/>
                      <a:pt x="53" y="16"/>
                      <a:pt x="54" y="16"/>
                    </a:cubicBezTo>
                    <a:cubicBezTo>
                      <a:pt x="56" y="17"/>
                      <a:pt x="58" y="18"/>
                      <a:pt x="59" y="20"/>
                    </a:cubicBezTo>
                    <a:cubicBezTo>
                      <a:pt x="60" y="21"/>
                      <a:pt x="61" y="23"/>
                      <a:pt x="61" y="24"/>
                    </a:cubicBezTo>
                    <a:cubicBezTo>
                      <a:pt x="61" y="26"/>
                      <a:pt x="61" y="28"/>
                      <a:pt x="61" y="30"/>
                    </a:cubicBezTo>
                    <a:cubicBezTo>
                      <a:pt x="61" y="31"/>
                      <a:pt x="60" y="33"/>
                      <a:pt x="59" y="35"/>
                    </a:cubicBezTo>
                    <a:lnTo>
                      <a:pt x="50" y="5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1" name="Freeform 11">
                <a:extLst>
                  <a:ext uri="{FF2B5EF4-FFF2-40B4-BE49-F238E27FC236}">
                    <a16:creationId xmlns:a16="http://schemas.microsoft.com/office/drawing/2014/main" id="{4DB9B2E7-B12E-43F0-BEB4-910824CDF456}"/>
                  </a:ext>
                </a:extLst>
              </p:cNvPr>
              <p:cNvSpPr>
                <a:spLocks noEditPoints="1"/>
              </p:cNvSpPr>
              <p:nvPr userDrawn="1"/>
            </p:nvSpPr>
            <p:spPr bwMode="auto">
              <a:xfrm>
                <a:off x="5667" y="3312"/>
                <a:ext cx="28" cy="30"/>
              </a:xfrm>
              <a:custGeom>
                <a:avLst/>
                <a:gdLst>
                  <a:gd name="T0" fmla="*/ 35 w 38"/>
                  <a:gd name="T1" fmla="*/ 25 h 42"/>
                  <a:gd name="T2" fmla="*/ 33 w 38"/>
                  <a:gd name="T3" fmla="*/ 27 h 42"/>
                  <a:gd name="T4" fmla="*/ 31 w 38"/>
                  <a:gd name="T5" fmla="*/ 27 h 42"/>
                  <a:gd name="T6" fmla="*/ 9 w 38"/>
                  <a:gd name="T7" fmla="*/ 17 h 42"/>
                  <a:gd name="T8" fmla="*/ 7 w 38"/>
                  <a:gd name="T9" fmla="*/ 22 h 42"/>
                  <a:gd name="T10" fmla="*/ 7 w 38"/>
                  <a:gd name="T11" fmla="*/ 27 h 42"/>
                  <a:gd name="T12" fmla="*/ 10 w 38"/>
                  <a:gd name="T13" fmla="*/ 31 h 42"/>
                  <a:gd name="T14" fmla="*/ 15 w 38"/>
                  <a:gd name="T15" fmla="*/ 34 h 42"/>
                  <a:gd name="T16" fmla="*/ 19 w 38"/>
                  <a:gd name="T17" fmla="*/ 36 h 42"/>
                  <a:gd name="T18" fmla="*/ 23 w 38"/>
                  <a:gd name="T19" fmla="*/ 36 h 42"/>
                  <a:gd name="T20" fmla="*/ 25 w 38"/>
                  <a:gd name="T21" fmla="*/ 36 h 42"/>
                  <a:gd name="T22" fmla="*/ 27 w 38"/>
                  <a:gd name="T23" fmla="*/ 36 h 42"/>
                  <a:gd name="T24" fmla="*/ 27 w 38"/>
                  <a:gd name="T25" fmla="*/ 37 h 42"/>
                  <a:gd name="T26" fmla="*/ 27 w 38"/>
                  <a:gd name="T27" fmla="*/ 37 h 42"/>
                  <a:gd name="T28" fmla="*/ 27 w 38"/>
                  <a:gd name="T29" fmla="*/ 38 h 42"/>
                  <a:gd name="T30" fmla="*/ 27 w 38"/>
                  <a:gd name="T31" fmla="*/ 39 h 42"/>
                  <a:gd name="T32" fmla="*/ 26 w 38"/>
                  <a:gd name="T33" fmla="*/ 40 h 42"/>
                  <a:gd name="T34" fmla="*/ 26 w 38"/>
                  <a:gd name="T35" fmla="*/ 41 h 42"/>
                  <a:gd name="T36" fmla="*/ 26 w 38"/>
                  <a:gd name="T37" fmla="*/ 41 h 42"/>
                  <a:gd name="T38" fmla="*/ 25 w 38"/>
                  <a:gd name="T39" fmla="*/ 41 h 42"/>
                  <a:gd name="T40" fmla="*/ 23 w 38"/>
                  <a:gd name="T41" fmla="*/ 42 h 42"/>
                  <a:gd name="T42" fmla="*/ 20 w 38"/>
                  <a:gd name="T43" fmla="*/ 41 h 42"/>
                  <a:gd name="T44" fmla="*/ 16 w 38"/>
                  <a:gd name="T45" fmla="*/ 40 h 42"/>
                  <a:gd name="T46" fmla="*/ 12 w 38"/>
                  <a:gd name="T47" fmla="*/ 39 h 42"/>
                  <a:gd name="T48" fmla="*/ 5 w 38"/>
                  <a:gd name="T49" fmla="*/ 34 h 42"/>
                  <a:gd name="T50" fmla="*/ 1 w 38"/>
                  <a:gd name="T51" fmla="*/ 29 h 42"/>
                  <a:gd name="T52" fmla="*/ 1 w 38"/>
                  <a:gd name="T53" fmla="*/ 21 h 42"/>
                  <a:gd name="T54" fmla="*/ 3 w 38"/>
                  <a:gd name="T55" fmla="*/ 13 h 42"/>
                  <a:gd name="T56" fmla="*/ 8 w 38"/>
                  <a:gd name="T57" fmla="*/ 6 h 42"/>
                  <a:gd name="T58" fmla="*/ 14 w 38"/>
                  <a:gd name="T59" fmla="*/ 1 h 42"/>
                  <a:gd name="T60" fmla="*/ 20 w 38"/>
                  <a:gd name="T61" fmla="*/ 0 h 42"/>
                  <a:gd name="T62" fmla="*/ 28 w 38"/>
                  <a:gd name="T63" fmla="*/ 1 h 42"/>
                  <a:gd name="T64" fmla="*/ 34 w 38"/>
                  <a:gd name="T65" fmla="*/ 6 h 42"/>
                  <a:gd name="T66" fmla="*/ 37 w 38"/>
                  <a:gd name="T67" fmla="*/ 11 h 42"/>
                  <a:gd name="T68" fmla="*/ 37 w 38"/>
                  <a:gd name="T69" fmla="*/ 17 h 42"/>
                  <a:gd name="T70" fmla="*/ 35 w 38"/>
                  <a:gd name="T71" fmla="*/ 24 h 42"/>
                  <a:gd name="T72" fmla="*/ 35 w 38"/>
                  <a:gd name="T73" fmla="*/ 25 h 42"/>
                  <a:gd name="T74" fmla="*/ 29 w 38"/>
                  <a:gd name="T75" fmla="*/ 21 h 42"/>
                  <a:gd name="T76" fmla="*/ 31 w 38"/>
                  <a:gd name="T77" fmla="*/ 12 h 42"/>
                  <a:gd name="T78" fmla="*/ 25 w 38"/>
                  <a:gd name="T79" fmla="*/ 6 h 42"/>
                  <a:gd name="T80" fmla="*/ 21 w 38"/>
                  <a:gd name="T81" fmla="*/ 5 h 42"/>
                  <a:gd name="T82" fmla="*/ 17 w 38"/>
                  <a:gd name="T83" fmla="*/ 6 h 42"/>
                  <a:gd name="T84" fmla="*/ 14 w 38"/>
                  <a:gd name="T85" fmla="*/ 9 h 42"/>
                  <a:gd name="T86" fmla="*/ 11 w 38"/>
                  <a:gd name="T87" fmla="*/ 12 h 42"/>
                  <a:gd name="T88" fmla="*/ 29 w 38"/>
                  <a:gd name="T8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 h="42">
                    <a:moveTo>
                      <a:pt x="35" y="25"/>
                    </a:moveTo>
                    <a:cubicBezTo>
                      <a:pt x="34" y="26"/>
                      <a:pt x="34" y="27"/>
                      <a:pt x="33" y="27"/>
                    </a:cubicBezTo>
                    <a:cubicBezTo>
                      <a:pt x="32" y="27"/>
                      <a:pt x="32" y="27"/>
                      <a:pt x="31" y="27"/>
                    </a:cubicBezTo>
                    <a:cubicBezTo>
                      <a:pt x="9" y="17"/>
                      <a:pt x="9" y="17"/>
                      <a:pt x="9" y="17"/>
                    </a:cubicBezTo>
                    <a:cubicBezTo>
                      <a:pt x="8" y="19"/>
                      <a:pt x="8" y="20"/>
                      <a:pt x="7" y="22"/>
                    </a:cubicBezTo>
                    <a:cubicBezTo>
                      <a:pt x="7" y="24"/>
                      <a:pt x="7" y="25"/>
                      <a:pt x="7" y="27"/>
                    </a:cubicBezTo>
                    <a:cubicBezTo>
                      <a:pt x="8" y="28"/>
                      <a:pt x="9" y="30"/>
                      <a:pt x="10" y="31"/>
                    </a:cubicBezTo>
                    <a:cubicBezTo>
                      <a:pt x="11" y="32"/>
                      <a:pt x="12" y="33"/>
                      <a:pt x="15" y="34"/>
                    </a:cubicBezTo>
                    <a:cubicBezTo>
                      <a:pt x="16" y="35"/>
                      <a:pt x="18" y="35"/>
                      <a:pt x="19" y="36"/>
                    </a:cubicBezTo>
                    <a:cubicBezTo>
                      <a:pt x="20" y="36"/>
                      <a:pt x="22" y="36"/>
                      <a:pt x="23" y="36"/>
                    </a:cubicBezTo>
                    <a:cubicBezTo>
                      <a:pt x="24" y="36"/>
                      <a:pt x="25" y="36"/>
                      <a:pt x="25" y="36"/>
                    </a:cubicBezTo>
                    <a:cubicBezTo>
                      <a:pt x="26" y="36"/>
                      <a:pt x="26" y="36"/>
                      <a:pt x="27" y="36"/>
                    </a:cubicBezTo>
                    <a:cubicBezTo>
                      <a:pt x="27" y="37"/>
                      <a:pt x="27" y="37"/>
                      <a:pt x="27" y="37"/>
                    </a:cubicBezTo>
                    <a:cubicBezTo>
                      <a:pt x="27" y="37"/>
                      <a:pt x="27" y="37"/>
                      <a:pt x="27" y="37"/>
                    </a:cubicBezTo>
                    <a:cubicBezTo>
                      <a:pt x="27" y="38"/>
                      <a:pt x="27" y="38"/>
                      <a:pt x="27" y="38"/>
                    </a:cubicBezTo>
                    <a:cubicBezTo>
                      <a:pt x="27" y="38"/>
                      <a:pt x="27" y="39"/>
                      <a:pt x="27" y="39"/>
                    </a:cubicBezTo>
                    <a:cubicBezTo>
                      <a:pt x="26" y="40"/>
                      <a:pt x="26" y="40"/>
                      <a:pt x="26" y="40"/>
                    </a:cubicBezTo>
                    <a:cubicBezTo>
                      <a:pt x="26" y="41"/>
                      <a:pt x="26" y="41"/>
                      <a:pt x="26" y="41"/>
                    </a:cubicBezTo>
                    <a:cubicBezTo>
                      <a:pt x="26" y="41"/>
                      <a:pt x="26" y="41"/>
                      <a:pt x="26" y="41"/>
                    </a:cubicBezTo>
                    <a:cubicBezTo>
                      <a:pt x="25" y="41"/>
                      <a:pt x="25" y="41"/>
                      <a:pt x="25" y="41"/>
                    </a:cubicBezTo>
                    <a:cubicBezTo>
                      <a:pt x="25" y="42"/>
                      <a:pt x="24" y="42"/>
                      <a:pt x="23" y="42"/>
                    </a:cubicBezTo>
                    <a:cubicBezTo>
                      <a:pt x="23" y="42"/>
                      <a:pt x="22" y="41"/>
                      <a:pt x="20" y="41"/>
                    </a:cubicBezTo>
                    <a:cubicBezTo>
                      <a:pt x="19" y="41"/>
                      <a:pt x="18" y="41"/>
                      <a:pt x="16" y="40"/>
                    </a:cubicBezTo>
                    <a:cubicBezTo>
                      <a:pt x="15" y="40"/>
                      <a:pt x="13" y="39"/>
                      <a:pt x="12" y="39"/>
                    </a:cubicBezTo>
                    <a:cubicBezTo>
                      <a:pt x="9" y="38"/>
                      <a:pt x="7" y="36"/>
                      <a:pt x="5" y="34"/>
                    </a:cubicBezTo>
                    <a:cubicBezTo>
                      <a:pt x="3" y="33"/>
                      <a:pt x="2" y="31"/>
                      <a:pt x="1" y="29"/>
                    </a:cubicBezTo>
                    <a:cubicBezTo>
                      <a:pt x="0" y="26"/>
                      <a:pt x="0" y="24"/>
                      <a:pt x="1" y="21"/>
                    </a:cubicBezTo>
                    <a:cubicBezTo>
                      <a:pt x="1" y="19"/>
                      <a:pt x="2" y="16"/>
                      <a:pt x="3" y="13"/>
                    </a:cubicBezTo>
                    <a:cubicBezTo>
                      <a:pt x="4" y="10"/>
                      <a:pt x="6" y="8"/>
                      <a:pt x="8" y="6"/>
                    </a:cubicBezTo>
                    <a:cubicBezTo>
                      <a:pt x="9" y="4"/>
                      <a:pt x="11" y="2"/>
                      <a:pt x="14" y="1"/>
                    </a:cubicBezTo>
                    <a:cubicBezTo>
                      <a:pt x="16" y="0"/>
                      <a:pt x="18" y="0"/>
                      <a:pt x="20" y="0"/>
                    </a:cubicBezTo>
                    <a:cubicBezTo>
                      <a:pt x="23" y="0"/>
                      <a:pt x="25" y="0"/>
                      <a:pt x="28" y="1"/>
                    </a:cubicBezTo>
                    <a:cubicBezTo>
                      <a:pt x="30" y="3"/>
                      <a:pt x="32" y="4"/>
                      <a:pt x="34" y="6"/>
                    </a:cubicBezTo>
                    <a:cubicBezTo>
                      <a:pt x="35" y="7"/>
                      <a:pt x="36" y="9"/>
                      <a:pt x="37" y="11"/>
                    </a:cubicBezTo>
                    <a:cubicBezTo>
                      <a:pt x="37" y="13"/>
                      <a:pt x="38" y="15"/>
                      <a:pt x="37" y="17"/>
                    </a:cubicBezTo>
                    <a:cubicBezTo>
                      <a:pt x="37" y="20"/>
                      <a:pt x="36" y="22"/>
                      <a:pt x="35" y="24"/>
                    </a:cubicBezTo>
                    <a:lnTo>
                      <a:pt x="35" y="25"/>
                    </a:lnTo>
                    <a:close/>
                    <a:moveTo>
                      <a:pt x="29" y="21"/>
                    </a:moveTo>
                    <a:cubicBezTo>
                      <a:pt x="31" y="17"/>
                      <a:pt x="31" y="14"/>
                      <a:pt x="31" y="12"/>
                    </a:cubicBezTo>
                    <a:cubicBezTo>
                      <a:pt x="30" y="9"/>
                      <a:pt x="28" y="7"/>
                      <a:pt x="25" y="6"/>
                    </a:cubicBezTo>
                    <a:cubicBezTo>
                      <a:pt x="24" y="5"/>
                      <a:pt x="22" y="5"/>
                      <a:pt x="21" y="5"/>
                    </a:cubicBezTo>
                    <a:cubicBezTo>
                      <a:pt x="19" y="5"/>
                      <a:pt x="18" y="6"/>
                      <a:pt x="17" y="6"/>
                    </a:cubicBezTo>
                    <a:cubicBezTo>
                      <a:pt x="16" y="7"/>
                      <a:pt x="14" y="8"/>
                      <a:pt x="14" y="9"/>
                    </a:cubicBezTo>
                    <a:cubicBezTo>
                      <a:pt x="13" y="10"/>
                      <a:pt x="12" y="11"/>
                      <a:pt x="11" y="12"/>
                    </a:cubicBezTo>
                    <a:lnTo>
                      <a:pt x="29" y="2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2" name="Freeform 12">
                <a:extLst>
                  <a:ext uri="{FF2B5EF4-FFF2-40B4-BE49-F238E27FC236}">
                    <a16:creationId xmlns:a16="http://schemas.microsoft.com/office/drawing/2014/main" id="{C028037D-9C55-49DC-AB34-8D9BB419C825}"/>
                  </a:ext>
                </a:extLst>
              </p:cNvPr>
              <p:cNvSpPr>
                <a:spLocks/>
              </p:cNvSpPr>
              <p:nvPr userDrawn="1"/>
            </p:nvSpPr>
            <p:spPr bwMode="auto">
              <a:xfrm>
                <a:off x="5693" y="3321"/>
                <a:ext cx="30" cy="35"/>
              </a:xfrm>
              <a:custGeom>
                <a:avLst/>
                <a:gdLst>
                  <a:gd name="T0" fmla="*/ 29 w 41"/>
                  <a:gd name="T1" fmla="*/ 48 h 48"/>
                  <a:gd name="T2" fmla="*/ 29 w 41"/>
                  <a:gd name="T3" fmla="*/ 48 h 48"/>
                  <a:gd name="T4" fmla="*/ 28 w 41"/>
                  <a:gd name="T5" fmla="*/ 48 h 48"/>
                  <a:gd name="T6" fmla="*/ 27 w 41"/>
                  <a:gd name="T7" fmla="*/ 48 h 48"/>
                  <a:gd name="T8" fmla="*/ 25 w 41"/>
                  <a:gd name="T9" fmla="*/ 47 h 48"/>
                  <a:gd name="T10" fmla="*/ 24 w 41"/>
                  <a:gd name="T11" fmla="*/ 47 h 48"/>
                  <a:gd name="T12" fmla="*/ 23 w 41"/>
                  <a:gd name="T13" fmla="*/ 46 h 48"/>
                  <a:gd name="T14" fmla="*/ 23 w 41"/>
                  <a:gd name="T15" fmla="*/ 45 h 48"/>
                  <a:gd name="T16" fmla="*/ 23 w 41"/>
                  <a:gd name="T17" fmla="*/ 45 h 48"/>
                  <a:gd name="T18" fmla="*/ 32 w 41"/>
                  <a:gd name="T19" fmla="*/ 25 h 48"/>
                  <a:gd name="T20" fmla="*/ 33 w 41"/>
                  <a:gd name="T21" fmla="*/ 20 h 48"/>
                  <a:gd name="T22" fmla="*/ 33 w 41"/>
                  <a:gd name="T23" fmla="*/ 17 h 48"/>
                  <a:gd name="T24" fmla="*/ 32 w 41"/>
                  <a:gd name="T25" fmla="*/ 14 h 48"/>
                  <a:gd name="T26" fmla="*/ 29 w 41"/>
                  <a:gd name="T27" fmla="*/ 12 h 48"/>
                  <a:gd name="T28" fmla="*/ 24 w 41"/>
                  <a:gd name="T29" fmla="*/ 11 h 48"/>
                  <a:gd name="T30" fmla="*/ 17 w 41"/>
                  <a:gd name="T31" fmla="*/ 14 h 48"/>
                  <a:gd name="T32" fmla="*/ 6 w 41"/>
                  <a:gd name="T33" fmla="*/ 37 h 48"/>
                  <a:gd name="T34" fmla="*/ 6 w 41"/>
                  <a:gd name="T35" fmla="*/ 38 h 48"/>
                  <a:gd name="T36" fmla="*/ 5 w 41"/>
                  <a:gd name="T37" fmla="*/ 38 h 48"/>
                  <a:gd name="T38" fmla="*/ 4 w 41"/>
                  <a:gd name="T39" fmla="*/ 38 h 48"/>
                  <a:gd name="T40" fmla="*/ 3 w 41"/>
                  <a:gd name="T41" fmla="*/ 37 h 48"/>
                  <a:gd name="T42" fmla="*/ 1 w 41"/>
                  <a:gd name="T43" fmla="*/ 36 h 48"/>
                  <a:gd name="T44" fmla="*/ 0 w 41"/>
                  <a:gd name="T45" fmla="*/ 36 h 48"/>
                  <a:gd name="T46" fmla="*/ 0 w 41"/>
                  <a:gd name="T47" fmla="*/ 35 h 48"/>
                  <a:gd name="T48" fmla="*/ 0 w 41"/>
                  <a:gd name="T49" fmla="*/ 35 h 48"/>
                  <a:gd name="T50" fmla="*/ 15 w 41"/>
                  <a:gd name="T51" fmla="*/ 1 h 48"/>
                  <a:gd name="T52" fmla="*/ 15 w 41"/>
                  <a:gd name="T53" fmla="*/ 1 h 48"/>
                  <a:gd name="T54" fmla="*/ 16 w 41"/>
                  <a:gd name="T55" fmla="*/ 0 h 48"/>
                  <a:gd name="T56" fmla="*/ 17 w 41"/>
                  <a:gd name="T57" fmla="*/ 1 h 48"/>
                  <a:gd name="T58" fmla="*/ 18 w 41"/>
                  <a:gd name="T59" fmla="*/ 1 h 48"/>
                  <a:gd name="T60" fmla="*/ 20 w 41"/>
                  <a:gd name="T61" fmla="*/ 2 h 48"/>
                  <a:gd name="T62" fmla="*/ 20 w 41"/>
                  <a:gd name="T63" fmla="*/ 2 h 48"/>
                  <a:gd name="T64" fmla="*/ 21 w 41"/>
                  <a:gd name="T65" fmla="*/ 3 h 48"/>
                  <a:gd name="T66" fmla="*/ 21 w 41"/>
                  <a:gd name="T67" fmla="*/ 3 h 48"/>
                  <a:gd name="T68" fmla="*/ 19 w 41"/>
                  <a:gd name="T69" fmla="*/ 8 h 48"/>
                  <a:gd name="T70" fmla="*/ 26 w 41"/>
                  <a:gd name="T71" fmla="*/ 6 h 48"/>
                  <a:gd name="T72" fmla="*/ 33 w 41"/>
                  <a:gd name="T73" fmla="*/ 7 h 48"/>
                  <a:gd name="T74" fmla="*/ 38 w 41"/>
                  <a:gd name="T75" fmla="*/ 11 h 48"/>
                  <a:gd name="T76" fmla="*/ 40 w 41"/>
                  <a:gd name="T77" fmla="*/ 15 h 48"/>
                  <a:gd name="T78" fmla="*/ 40 w 41"/>
                  <a:gd name="T79" fmla="*/ 21 h 48"/>
                  <a:gd name="T80" fmla="*/ 38 w 41"/>
                  <a:gd name="T81" fmla="*/ 27 h 48"/>
                  <a:gd name="T82" fmla="*/ 29 w 41"/>
                  <a:gd name="T8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 h="48">
                    <a:moveTo>
                      <a:pt x="29" y="48"/>
                    </a:moveTo>
                    <a:cubicBezTo>
                      <a:pt x="29" y="48"/>
                      <a:pt x="29" y="48"/>
                      <a:pt x="29" y="48"/>
                    </a:cubicBezTo>
                    <a:cubicBezTo>
                      <a:pt x="28" y="48"/>
                      <a:pt x="28" y="48"/>
                      <a:pt x="28" y="48"/>
                    </a:cubicBezTo>
                    <a:cubicBezTo>
                      <a:pt x="28" y="48"/>
                      <a:pt x="27" y="48"/>
                      <a:pt x="27" y="48"/>
                    </a:cubicBezTo>
                    <a:cubicBezTo>
                      <a:pt x="27" y="48"/>
                      <a:pt x="26" y="48"/>
                      <a:pt x="25" y="47"/>
                    </a:cubicBezTo>
                    <a:cubicBezTo>
                      <a:pt x="25" y="47"/>
                      <a:pt x="24" y="47"/>
                      <a:pt x="24" y="47"/>
                    </a:cubicBezTo>
                    <a:cubicBezTo>
                      <a:pt x="24" y="46"/>
                      <a:pt x="23" y="46"/>
                      <a:pt x="23" y="46"/>
                    </a:cubicBezTo>
                    <a:cubicBezTo>
                      <a:pt x="23" y="45"/>
                      <a:pt x="23" y="45"/>
                      <a:pt x="23" y="45"/>
                    </a:cubicBezTo>
                    <a:cubicBezTo>
                      <a:pt x="23" y="45"/>
                      <a:pt x="23" y="45"/>
                      <a:pt x="23" y="45"/>
                    </a:cubicBezTo>
                    <a:cubicBezTo>
                      <a:pt x="32" y="25"/>
                      <a:pt x="32" y="25"/>
                      <a:pt x="32" y="25"/>
                    </a:cubicBezTo>
                    <a:cubicBezTo>
                      <a:pt x="33" y="23"/>
                      <a:pt x="33" y="22"/>
                      <a:pt x="33" y="20"/>
                    </a:cubicBezTo>
                    <a:cubicBezTo>
                      <a:pt x="34" y="19"/>
                      <a:pt x="34" y="18"/>
                      <a:pt x="33" y="17"/>
                    </a:cubicBezTo>
                    <a:cubicBezTo>
                      <a:pt x="33" y="16"/>
                      <a:pt x="33" y="15"/>
                      <a:pt x="32" y="14"/>
                    </a:cubicBezTo>
                    <a:cubicBezTo>
                      <a:pt x="31" y="13"/>
                      <a:pt x="30" y="12"/>
                      <a:pt x="29" y="12"/>
                    </a:cubicBezTo>
                    <a:cubicBezTo>
                      <a:pt x="28" y="11"/>
                      <a:pt x="26" y="11"/>
                      <a:pt x="24" y="11"/>
                    </a:cubicBezTo>
                    <a:cubicBezTo>
                      <a:pt x="22" y="12"/>
                      <a:pt x="19" y="13"/>
                      <a:pt x="17" y="14"/>
                    </a:cubicBezTo>
                    <a:cubicBezTo>
                      <a:pt x="6" y="37"/>
                      <a:pt x="6" y="37"/>
                      <a:pt x="6" y="37"/>
                    </a:cubicBezTo>
                    <a:cubicBezTo>
                      <a:pt x="6" y="38"/>
                      <a:pt x="6" y="38"/>
                      <a:pt x="6" y="38"/>
                    </a:cubicBezTo>
                    <a:cubicBezTo>
                      <a:pt x="5" y="38"/>
                      <a:pt x="5" y="38"/>
                      <a:pt x="5" y="38"/>
                    </a:cubicBezTo>
                    <a:cubicBezTo>
                      <a:pt x="5" y="38"/>
                      <a:pt x="5" y="38"/>
                      <a:pt x="4" y="38"/>
                    </a:cubicBezTo>
                    <a:cubicBezTo>
                      <a:pt x="4" y="38"/>
                      <a:pt x="3" y="37"/>
                      <a:pt x="3" y="37"/>
                    </a:cubicBezTo>
                    <a:cubicBezTo>
                      <a:pt x="2" y="37"/>
                      <a:pt x="1" y="37"/>
                      <a:pt x="1" y="36"/>
                    </a:cubicBezTo>
                    <a:cubicBezTo>
                      <a:pt x="1" y="36"/>
                      <a:pt x="0" y="36"/>
                      <a:pt x="0" y="36"/>
                    </a:cubicBezTo>
                    <a:cubicBezTo>
                      <a:pt x="0" y="35"/>
                      <a:pt x="0" y="35"/>
                      <a:pt x="0" y="35"/>
                    </a:cubicBezTo>
                    <a:cubicBezTo>
                      <a:pt x="0" y="35"/>
                      <a:pt x="0" y="35"/>
                      <a:pt x="0" y="35"/>
                    </a:cubicBezTo>
                    <a:cubicBezTo>
                      <a:pt x="15" y="1"/>
                      <a:pt x="15" y="1"/>
                      <a:pt x="15" y="1"/>
                    </a:cubicBezTo>
                    <a:cubicBezTo>
                      <a:pt x="15" y="1"/>
                      <a:pt x="15" y="1"/>
                      <a:pt x="15" y="1"/>
                    </a:cubicBezTo>
                    <a:cubicBezTo>
                      <a:pt x="16" y="0"/>
                      <a:pt x="16" y="0"/>
                      <a:pt x="16" y="0"/>
                    </a:cubicBezTo>
                    <a:cubicBezTo>
                      <a:pt x="16" y="0"/>
                      <a:pt x="17" y="0"/>
                      <a:pt x="17" y="1"/>
                    </a:cubicBezTo>
                    <a:cubicBezTo>
                      <a:pt x="17" y="1"/>
                      <a:pt x="18" y="1"/>
                      <a:pt x="18" y="1"/>
                    </a:cubicBezTo>
                    <a:cubicBezTo>
                      <a:pt x="19" y="1"/>
                      <a:pt x="19" y="2"/>
                      <a:pt x="20" y="2"/>
                    </a:cubicBezTo>
                    <a:cubicBezTo>
                      <a:pt x="20" y="2"/>
                      <a:pt x="20" y="2"/>
                      <a:pt x="20" y="2"/>
                    </a:cubicBezTo>
                    <a:cubicBezTo>
                      <a:pt x="21" y="3"/>
                      <a:pt x="21" y="3"/>
                      <a:pt x="21" y="3"/>
                    </a:cubicBezTo>
                    <a:cubicBezTo>
                      <a:pt x="21" y="3"/>
                      <a:pt x="21" y="3"/>
                      <a:pt x="21" y="3"/>
                    </a:cubicBezTo>
                    <a:cubicBezTo>
                      <a:pt x="19" y="8"/>
                      <a:pt x="19" y="8"/>
                      <a:pt x="19" y="8"/>
                    </a:cubicBezTo>
                    <a:cubicBezTo>
                      <a:pt x="22" y="7"/>
                      <a:pt x="24" y="6"/>
                      <a:pt x="26" y="6"/>
                    </a:cubicBezTo>
                    <a:cubicBezTo>
                      <a:pt x="29" y="6"/>
                      <a:pt x="31" y="6"/>
                      <a:pt x="33" y="7"/>
                    </a:cubicBezTo>
                    <a:cubicBezTo>
                      <a:pt x="35" y="8"/>
                      <a:pt x="37" y="9"/>
                      <a:pt x="38" y="11"/>
                    </a:cubicBezTo>
                    <a:cubicBezTo>
                      <a:pt x="39" y="12"/>
                      <a:pt x="40" y="14"/>
                      <a:pt x="40" y="15"/>
                    </a:cubicBezTo>
                    <a:cubicBezTo>
                      <a:pt x="41" y="17"/>
                      <a:pt x="41" y="19"/>
                      <a:pt x="40" y="21"/>
                    </a:cubicBezTo>
                    <a:cubicBezTo>
                      <a:pt x="40" y="23"/>
                      <a:pt x="39" y="25"/>
                      <a:pt x="38" y="27"/>
                    </a:cubicBezTo>
                    <a:lnTo>
                      <a:pt x="29" y="4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3" name="Freeform 13">
                <a:extLst>
                  <a:ext uri="{FF2B5EF4-FFF2-40B4-BE49-F238E27FC236}">
                    <a16:creationId xmlns:a16="http://schemas.microsoft.com/office/drawing/2014/main" id="{5A51E6DF-F585-4B6D-A33C-75EE9C30420F}"/>
                  </a:ext>
                </a:extLst>
              </p:cNvPr>
              <p:cNvSpPr>
                <a:spLocks noEditPoints="1"/>
              </p:cNvSpPr>
              <p:nvPr userDrawn="1"/>
            </p:nvSpPr>
            <p:spPr bwMode="auto">
              <a:xfrm>
                <a:off x="5722" y="3325"/>
                <a:ext cx="20" cy="37"/>
              </a:xfrm>
              <a:custGeom>
                <a:avLst/>
                <a:gdLst>
                  <a:gd name="T0" fmla="*/ 6 w 28"/>
                  <a:gd name="T1" fmla="*/ 51 h 51"/>
                  <a:gd name="T2" fmla="*/ 6 w 28"/>
                  <a:gd name="T3" fmla="*/ 51 h 51"/>
                  <a:gd name="T4" fmla="*/ 5 w 28"/>
                  <a:gd name="T5" fmla="*/ 51 h 51"/>
                  <a:gd name="T6" fmla="*/ 4 w 28"/>
                  <a:gd name="T7" fmla="*/ 51 h 51"/>
                  <a:gd name="T8" fmla="*/ 3 w 28"/>
                  <a:gd name="T9" fmla="*/ 50 h 51"/>
                  <a:gd name="T10" fmla="*/ 1 w 28"/>
                  <a:gd name="T11" fmla="*/ 50 h 51"/>
                  <a:gd name="T12" fmla="*/ 0 w 28"/>
                  <a:gd name="T13" fmla="*/ 49 h 51"/>
                  <a:gd name="T14" fmla="*/ 0 w 28"/>
                  <a:gd name="T15" fmla="*/ 48 h 51"/>
                  <a:gd name="T16" fmla="*/ 0 w 28"/>
                  <a:gd name="T17" fmla="*/ 48 h 51"/>
                  <a:gd name="T18" fmla="*/ 15 w 28"/>
                  <a:gd name="T19" fmla="*/ 14 h 51"/>
                  <a:gd name="T20" fmla="*/ 16 w 28"/>
                  <a:gd name="T21" fmla="*/ 14 h 51"/>
                  <a:gd name="T22" fmla="*/ 16 w 28"/>
                  <a:gd name="T23" fmla="*/ 13 h 51"/>
                  <a:gd name="T24" fmla="*/ 17 w 28"/>
                  <a:gd name="T25" fmla="*/ 14 h 51"/>
                  <a:gd name="T26" fmla="*/ 19 w 28"/>
                  <a:gd name="T27" fmla="*/ 14 h 51"/>
                  <a:gd name="T28" fmla="*/ 20 w 28"/>
                  <a:gd name="T29" fmla="*/ 15 h 51"/>
                  <a:gd name="T30" fmla="*/ 21 w 28"/>
                  <a:gd name="T31" fmla="*/ 16 h 51"/>
                  <a:gd name="T32" fmla="*/ 22 w 28"/>
                  <a:gd name="T33" fmla="*/ 16 h 51"/>
                  <a:gd name="T34" fmla="*/ 22 w 28"/>
                  <a:gd name="T35" fmla="*/ 17 h 51"/>
                  <a:gd name="T36" fmla="*/ 6 w 28"/>
                  <a:gd name="T37" fmla="*/ 51 h 51"/>
                  <a:gd name="T38" fmla="*/ 27 w 28"/>
                  <a:gd name="T39" fmla="*/ 6 h 51"/>
                  <a:gd name="T40" fmla="*/ 25 w 28"/>
                  <a:gd name="T41" fmla="*/ 8 h 51"/>
                  <a:gd name="T42" fmla="*/ 22 w 28"/>
                  <a:gd name="T43" fmla="*/ 8 h 51"/>
                  <a:gd name="T44" fmla="*/ 19 w 28"/>
                  <a:gd name="T45" fmla="*/ 6 h 51"/>
                  <a:gd name="T46" fmla="*/ 20 w 28"/>
                  <a:gd name="T47" fmla="*/ 2 h 51"/>
                  <a:gd name="T48" fmla="*/ 22 w 28"/>
                  <a:gd name="T49" fmla="*/ 0 h 51"/>
                  <a:gd name="T50" fmla="*/ 25 w 28"/>
                  <a:gd name="T51" fmla="*/ 0 h 51"/>
                  <a:gd name="T52" fmla="*/ 28 w 28"/>
                  <a:gd name="T53" fmla="*/ 2 h 51"/>
                  <a:gd name="T54" fmla="*/ 27 w 28"/>
                  <a:gd name="T55" fmla="*/ 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 h="51">
                    <a:moveTo>
                      <a:pt x="6" y="51"/>
                    </a:moveTo>
                    <a:cubicBezTo>
                      <a:pt x="6" y="51"/>
                      <a:pt x="6" y="51"/>
                      <a:pt x="6" y="51"/>
                    </a:cubicBezTo>
                    <a:cubicBezTo>
                      <a:pt x="5" y="51"/>
                      <a:pt x="5" y="51"/>
                      <a:pt x="5" y="51"/>
                    </a:cubicBezTo>
                    <a:cubicBezTo>
                      <a:pt x="5" y="51"/>
                      <a:pt x="5" y="51"/>
                      <a:pt x="4" y="51"/>
                    </a:cubicBezTo>
                    <a:cubicBezTo>
                      <a:pt x="4" y="51"/>
                      <a:pt x="3" y="51"/>
                      <a:pt x="3" y="50"/>
                    </a:cubicBezTo>
                    <a:cubicBezTo>
                      <a:pt x="2" y="50"/>
                      <a:pt x="2" y="50"/>
                      <a:pt x="1" y="50"/>
                    </a:cubicBezTo>
                    <a:cubicBezTo>
                      <a:pt x="1" y="49"/>
                      <a:pt x="1" y="49"/>
                      <a:pt x="0" y="49"/>
                    </a:cubicBezTo>
                    <a:cubicBezTo>
                      <a:pt x="0" y="48"/>
                      <a:pt x="0" y="48"/>
                      <a:pt x="0" y="48"/>
                    </a:cubicBezTo>
                    <a:cubicBezTo>
                      <a:pt x="0" y="48"/>
                      <a:pt x="0" y="48"/>
                      <a:pt x="0" y="48"/>
                    </a:cubicBezTo>
                    <a:cubicBezTo>
                      <a:pt x="15" y="14"/>
                      <a:pt x="15" y="14"/>
                      <a:pt x="15" y="14"/>
                    </a:cubicBezTo>
                    <a:cubicBezTo>
                      <a:pt x="16" y="14"/>
                      <a:pt x="16" y="14"/>
                      <a:pt x="16" y="14"/>
                    </a:cubicBezTo>
                    <a:cubicBezTo>
                      <a:pt x="16" y="13"/>
                      <a:pt x="16" y="13"/>
                      <a:pt x="16" y="13"/>
                    </a:cubicBezTo>
                    <a:cubicBezTo>
                      <a:pt x="17" y="13"/>
                      <a:pt x="17" y="14"/>
                      <a:pt x="17" y="14"/>
                    </a:cubicBezTo>
                    <a:cubicBezTo>
                      <a:pt x="18" y="14"/>
                      <a:pt x="18" y="14"/>
                      <a:pt x="19" y="14"/>
                    </a:cubicBezTo>
                    <a:cubicBezTo>
                      <a:pt x="20" y="15"/>
                      <a:pt x="20" y="15"/>
                      <a:pt x="20" y="15"/>
                    </a:cubicBezTo>
                    <a:cubicBezTo>
                      <a:pt x="21" y="15"/>
                      <a:pt x="21" y="15"/>
                      <a:pt x="21" y="16"/>
                    </a:cubicBezTo>
                    <a:cubicBezTo>
                      <a:pt x="22" y="16"/>
                      <a:pt x="22" y="16"/>
                      <a:pt x="22" y="16"/>
                    </a:cubicBezTo>
                    <a:cubicBezTo>
                      <a:pt x="22" y="17"/>
                      <a:pt x="22" y="17"/>
                      <a:pt x="22" y="17"/>
                    </a:cubicBezTo>
                    <a:lnTo>
                      <a:pt x="6" y="51"/>
                    </a:lnTo>
                    <a:close/>
                    <a:moveTo>
                      <a:pt x="27" y="6"/>
                    </a:moveTo>
                    <a:cubicBezTo>
                      <a:pt x="27" y="7"/>
                      <a:pt x="26" y="8"/>
                      <a:pt x="25" y="8"/>
                    </a:cubicBezTo>
                    <a:cubicBezTo>
                      <a:pt x="24" y="9"/>
                      <a:pt x="23" y="8"/>
                      <a:pt x="22" y="8"/>
                    </a:cubicBezTo>
                    <a:cubicBezTo>
                      <a:pt x="20" y="7"/>
                      <a:pt x="19" y="6"/>
                      <a:pt x="19" y="6"/>
                    </a:cubicBezTo>
                    <a:cubicBezTo>
                      <a:pt x="19" y="5"/>
                      <a:pt x="19" y="4"/>
                      <a:pt x="20" y="2"/>
                    </a:cubicBezTo>
                    <a:cubicBezTo>
                      <a:pt x="20" y="1"/>
                      <a:pt x="21" y="0"/>
                      <a:pt x="22" y="0"/>
                    </a:cubicBezTo>
                    <a:cubicBezTo>
                      <a:pt x="23" y="0"/>
                      <a:pt x="24" y="0"/>
                      <a:pt x="25" y="0"/>
                    </a:cubicBezTo>
                    <a:cubicBezTo>
                      <a:pt x="27" y="1"/>
                      <a:pt x="28" y="2"/>
                      <a:pt x="28" y="2"/>
                    </a:cubicBezTo>
                    <a:cubicBezTo>
                      <a:pt x="28" y="3"/>
                      <a:pt x="28" y="4"/>
                      <a:pt x="27" y="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4" name="Freeform 14">
                <a:extLst>
                  <a:ext uri="{FF2B5EF4-FFF2-40B4-BE49-F238E27FC236}">
                    <a16:creationId xmlns:a16="http://schemas.microsoft.com/office/drawing/2014/main" id="{3356DF6B-F46B-4D5B-9004-AEDD2598BF3E}"/>
                  </a:ext>
                </a:extLst>
              </p:cNvPr>
              <p:cNvSpPr>
                <a:spLocks noEditPoints="1"/>
              </p:cNvSpPr>
              <p:nvPr userDrawn="1"/>
            </p:nvSpPr>
            <p:spPr bwMode="auto">
              <a:xfrm>
                <a:off x="5735" y="3341"/>
                <a:ext cx="27" cy="33"/>
              </a:xfrm>
              <a:custGeom>
                <a:avLst/>
                <a:gdLst>
                  <a:gd name="T0" fmla="*/ 25 w 37"/>
                  <a:gd name="T1" fmla="*/ 44 h 45"/>
                  <a:gd name="T2" fmla="*/ 25 w 37"/>
                  <a:gd name="T3" fmla="*/ 45 h 45"/>
                  <a:gd name="T4" fmla="*/ 24 w 37"/>
                  <a:gd name="T5" fmla="*/ 45 h 45"/>
                  <a:gd name="T6" fmla="*/ 22 w 37"/>
                  <a:gd name="T7" fmla="*/ 44 h 45"/>
                  <a:gd name="T8" fmla="*/ 21 w 37"/>
                  <a:gd name="T9" fmla="*/ 43 h 45"/>
                  <a:gd name="T10" fmla="*/ 20 w 37"/>
                  <a:gd name="T11" fmla="*/ 42 h 45"/>
                  <a:gd name="T12" fmla="*/ 20 w 37"/>
                  <a:gd name="T13" fmla="*/ 42 h 45"/>
                  <a:gd name="T14" fmla="*/ 21 w 37"/>
                  <a:gd name="T15" fmla="*/ 38 h 45"/>
                  <a:gd name="T16" fmla="*/ 15 w 37"/>
                  <a:gd name="T17" fmla="*/ 40 h 45"/>
                  <a:gd name="T18" fmla="*/ 8 w 37"/>
                  <a:gd name="T19" fmla="*/ 38 h 45"/>
                  <a:gd name="T20" fmla="*/ 4 w 37"/>
                  <a:gd name="T21" fmla="*/ 36 h 45"/>
                  <a:gd name="T22" fmla="*/ 1 w 37"/>
                  <a:gd name="T23" fmla="*/ 32 h 45"/>
                  <a:gd name="T24" fmla="*/ 0 w 37"/>
                  <a:gd name="T25" fmla="*/ 28 h 45"/>
                  <a:gd name="T26" fmla="*/ 1 w 37"/>
                  <a:gd name="T27" fmla="*/ 23 h 45"/>
                  <a:gd name="T28" fmla="*/ 5 w 37"/>
                  <a:gd name="T29" fmla="*/ 19 h 45"/>
                  <a:gd name="T30" fmla="*/ 10 w 37"/>
                  <a:gd name="T31" fmla="*/ 17 h 45"/>
                  <a:gd name="T32" fmla="*/ 16 w 37"/>
                  <a:gd name="T33" fmla="*/ 17 h 45"/>
                  <a:gd name="T34" fmla="*/ 23 w 37"/>
                  <a:gd name="T35" fmla="*/ 19 h 45"/>
                  <a:gd name="T36" fmla="*/ 28 w 37"/>
                  <a:gd name="T37" fmla="*/ 21 h 45"/>
                  <a:gd name="T38" fmla="*/ 29 w 37"/>
                  <a:gd name="T39" fmla="*/ 19 h 45"/>
                  <a:gd name="T40" fmla="*/ 30 w 37"/>
                  <a:gd name="T41" fmla="*/ 15 h 45"/>
                  <a:gd name="T42" fmla="*/ 30 w 37"/>
                  <a:gd name="T43" fmla="*/ 12 h 45"/>
                  <a:gd name="T44" fmla="*/ 28 w 37"/>
                  <a:gd name="T45" fmla="*/ 10 h 45"/>
                  <a:gd name="T46" fmla="*/ 25 w 37"/>
                  <a:gd name="T47" fmla="*/ 7 h 45"/>
                  <a:gd name="T48" fmla="*/ 21 w 37"/>
                  <a:gd name="T49" fmla="*/ 6 h 45"/>
                  <a:gd name="T50" fmla="*/ 17 w 37"/>
                  <a:gd name="T51" fmla="*/ 6 h 45"/>
                  <a:gd name="T52" fmla="*/ 14 w 37"/>
                  <a:gd name="T53" fmla="*/ 6 h 45"/>
                  <a:gd name="T54" fmla="*/ 12 w 37"/>
                  <a:gd name="T55" fmla="*/ 6 h 45"/>
                  <a:gd name="T56" fmla="*/ 12 w 37"/>
                  <a:gd name="T57" fmla="*/ 6 h 45"/>
                  <a:gd name="T58" fmla="*/ 12 w 37"/>
                  <a:gd name="T59" fmla="*/ 5 h 45"/>
                  <a:gd name="T60" fmla="*/ 12 w 37"/>
                  <a:gd name="T61" fmla="*/ 4 h 45"/>
                  <a:gd name="T62" fmla="*/ 12 w 37"/>
                  <a:gd name="T63" fmla="*/ 3 h 45"/>
                  <a:gd name="T64" fmla="*/ 13 w 37"/>
                  <a:gd name="T65" fmla="*/ 2 h 45"/>
                  <a:gd name="T66" fmla="*/ 14 w 37"/>
                  <a:gd name="T67" fmla="*/ 1 h 45"/>
                  <a:gd name="T68" fmla="*/ 16 w 37"/>
                  <a:gd name="T69" fmla="*/ 1 h 45"/>
                  <a:gd name="T70" fmla="*/ 20 w 37"/>
                  <a:gd name="T71" fmla="*/ 1 h 45"/>
                  <a:gd name="T72" fmla="*/ 24 w 37"/>
                  <a:gd name="T73" fmla="*/ 1 h 45"/>
                  <a:gd name="T74" fmla="*/ 28 w 37"/>
                  <a:gd name="T75" fmla="*/ 3 h 45"/>
                  <a:gd name="T76" fmla="*/ 34 w 37"/>
                  <a:gd name="T77" fmla="*/ 6 h 45"/>
                  <a:gd name="T78" fmla="*/ 37 w 37"/>
                  <a:gd name="T79" fmla="*/ 11 h 45"/>
                  <a:gd name="T80" fmla="*/ 37 w 37"/>
                  <a:gd name="T81" fmla="*/ 15 h 45"/>
                  <a:gd name="T82" fmla="*/ 35 w 37"/>
                  <a:gd name="T83" fmla="*/ 21 h 45"/>
                  <a:gd name="T84" fmla="*/ 25 w 37"/>
                  <a:gd name="T85" fmla="*/ 44 h 45"/>
                  <a:gd name="T86" fmla="*/ 26 w 37"/>
                  <a:gd name="T87" fmla="*/ 26 h 45"/>
                  <a:gd name="T88" fmla="*/ 21 w 37"/>
                  <a:gd name="T89" fmla="*/ 24 h 45"/>
                  <a:gd name="T90" fmla="*/ 16 w 37"/>
                  <a:gd name="T91" fmla="*/ 22 h 45"/>
                  <a:gd name="T92" fmla="*/ 12 w 37"/>
                  <a:gd name="T93" fmla="*/ 22 h 45"/>
                  <a:gd name="T94" fmla="*/ 10 w 37"/>
                  <a:gd name="T95" fmla="*/ 23 h 45"/>
                  <a:gd name="T96" fmla="*/ 8 w 37"/>
                  <a:gd name="T97" fmla="*/ 26 h 45"/>
                  <a:gd name="T98" fmla="*/ 8 w 37"/>
                  <a:gd name="T99" fmla="*/ 30 h 45"/>
                  <a:gd name="T100" fmla="*/ 12 w 37"/>
                  <a:gd name="T101" fmla="*/ 34 h 45"/>
                  <a:gd name="T102" fmla="*/ 17 w 37"/>
                  <a:gd name="T103" fmla="*/ 35 h 45"/>
                  <a:gd name="T104" fmla="*/ 23 w 37"/>
                  <a:gd name="T105" fmla="*/ 33 h 45"/>
                  <a:gd name="T106" fmla="*/ 26 w 37"/>
                  <a:gd name="T10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45">
                    <a:moveTo>
                      <a:pt x="25" y="44"/>
                    </a:moveTo>
                    <a:cubicBezTo>
                      <a:pt x="25" y="45"/>
                      <a:pt x="25" y="45"/>
                      <a:pt x="25" y="45"/>
                    </a:cubicBezTo>
                    <a:cubicBezTo>
                      <a:pt x="24" y="45"/>
                      <a:pt x="24" y="45"/>
                      <a:pt x="24" y="45"/>
                    </a:cubicBezTo>
                    <a:cubicBezTo>
                      <a:pt x="23" y="44"/>
                      <a:pt x="23" y="44"/>
                      <a:pt x="22" y="44"/>
                    </a:cubicBezTo>
                    <a:cubicBezTo>
                      <a:pt x="21" y="44"/>
                      <a:pt x="21" y="43"/>
                      <a:pt x="21" y="43"/>
                    </a:cubicBezTo>
                    <a:cubicBezTo>
                      <a:pt x="20" y="42"/>
                      <a:pt x="20" y="42"/>
                      <a:pt x="20" y="42"/>
                    </a:cubicBezTo>
                    <a:cubicBezTo>
                      <a:pt x="20" y="42"/>
                      <a:pt x="20" y="42"/>
                      <a:pt x="20" y="42"/>
                    </a:cubicBezTo>
                    <a:cubicBezTo>
                      <a:pt x="21" y="38"/>
                      <a:pt x="21" y="38"/>
                      <a:pt x="21" y="38"/>
                    </a:cubicBezTo>
                    <a:cubicBezTo>
                      <a:pt x="19" y="39"/>
                      <a:pt x="17" y="40"/>
                      <a:pt x="15" y="40"/>
                    </a:cubicBezTo>
                    <a:cubicBezTo>
                      <a:pt x="13" y="40"/>
                      <a:pt x="11" y="39"/>
                      <a:pt x="8" y="38"/>
                    </a:cubicBezTo>
                    <a:cubicBezTo>
                      <a:pt x="7" y="38"/>
                      <a:pt x="5" y="37"/>
                      <a:pt x="4" y="36"/>
                    </a:cubicBezTo>
                    <a:cubicBezTo>
                      <a:pt x="3" y="35"/>
                      <a:pt x="2" y="33"/>
                      <a:pt x="1" y="32"/>
                    </a:cubicBezTo>
                    <a:cubicBezTo>
                      <a:pt x="1" y="31"/>
                      <a:pt x="0" y="29"/>
                      <a:pt x="0" y="28"/>
                    </a:cubicBezTo>
                    <a:cubicBezTo>
                      <a:pt x="0" y="26"/>
                      <a:pt x="1" y="25"/>
                      <a:pt x="1" y="23"/>
                    </a:cubicBezTo>
                    <a:cubicBezTo>
                      <a:pt x="2" y="21"/>
                      <a:pt x="3" y="20"/>
                      <a:pt x="5" y="19"/>
                    </a:cubicBezTo>
                    <a:cubicBezTo>
                      <a:pt x="6" y="18"/>
                      <a:pt x="8" y="17"/>
                      <a:pt x="10" y="17"/>
                    </a:cubicBezTo>
                    <a:cubicBezTo>
                      <a:pt x="12" y="16"/>
                      <a:pt x="14" y="16"/>
                      <a:pt x="16" y="17"/>
                    </a:cubicBezTo>
                    <a:cubicBezTo>
                      <a:pt x="18" y="17"/>
                      <a:pt x="21" y="18"/>
                      <a:pt x="23" y="19"/>
                    </a:cubicBezTo>
                    <a:cubicBezTo>
                      <a:pt x="28" y="21"/>
                      <a:pt x="28" y="21"/>
                      <a:pt x="28" y="21"/>
                    </a:cubicBezTo>
                    <a:cubicBezTo>
                      <a:pt x="29" y="19"/>
                      <a:pt x="29" y="19"/>
                      <a:pt x="29" y="19"/>
                    </a:cubicBezTo>
                    <a:cubicBezTo>
                      <a:pt x="30" y="18"/>
                      <a:pt x="30" y="16"/>
                      <a:pt x="30" y="15"/>
                    </a:cubicBezTo>
                    <a:cubicBezTo>
                      <a:pt x="30" y="14"/>
                      <a:pt x="30" y="13"/>
                      <a:pt x="30" y="12"/>
                    </a:cubicBezTo>
                    <a:cubicBezTo>
                      <a:pt x="30" y="11"/>
                      <a:pt x="29" y="10"/>
                      <a:pt x="28" y="10"/>
                    </a:cubicBezTo>
                    <a:cubicBezTo>
                      <a:pt x="28" y="9"/>
                      <a:pt x="26" y="8"/>
                      <a:pt x="25" y="7"/>
                    </a:cubicBezTo>
                    <a:cubicBezTo>
                      <a:pt x="23" y="7"/>
                      <a:pt x="22" y="6"/>
                      <a:pt x="21" y="6"/>
                    </a:cubicBezTo>
                    <a:cubicBezTo>
                      <a:pt x="19" y="6"/>
                      <a:pt x="18" y="6"/>
                      <a:pt x="17" y="6"/>
                    </a:cubicBezTo>
                    <a:cubicBezTo>
                      <a:pt x="16" y="6"/>
                      <a:pt x="15" y="6"/>
                      <a:pt x="14" y="6"/>
                    </a:cubicBezTo>
                    <a:cubicBezTo>
                      <a:pt x="13" y="6"/>
                      <a:pt x="13" y="6"/>
                      <a:pt x="12" y="6"/>
                    </a:cubicBezTo>
                    <a:cubicBezTo>
                      <a:pt x="12" y="6"/>
                      <a:pt x="12" y="6"/>
                      <a:pt x="12" y="6"/>
                    </a:cubicBezTo>
                    <a:cubicBezTo>
                      <a:pt x="12" y="5"/>
                      <a:pt x="12" y="5"/>
                      <a:pt x="12" y="5"/>
                    </a:cubicBezTo>
                    <a:cubicBezTo>
                      <a:pt x="12" y="4"/>
                      <a:pt x="12" y="4"/>
                      <a:pt x="12" y="4"/>
                    </a:cubicBezTo>
                    <a:cubicBezTo>
                      <a:pt x="12" y="4"/>
                      <a:pt x="12" y="3"/>
                      <a:pt x="12" y="3"/>
                    </a:cubicBezTo>
                    <a:cubicBezTo>
                      <a:pt x="13" y="2"/>
                      <a:pt x="13" y="2"/>
                      <a:pt x="13" y="2"/>
                    </a:cubicBezTo>
                    <a:cubicBezTo>
                      <a:pt x="13" y="1"/>
                      <a:pt x="14" y="1"/>
                      <a:pt x="14" y="1"/>
                    </a:cubicBezTo>
                    <a:cubicBezTo>
                      <a:pt x="15" y="1"/>
                      <a:pt x="15" y="1"/>
                      <a:pt x="16" y="1"/>
                    </a:cubicBezTo>
                    <a:cubicBezTo>
                      <a:pt x="17" y="0"/>
                      <a:pt x="19" y="0"/>
                      <a:pt x="20" y="1"/>
                    </a:cubicBezTo>
                    <a:cubicBezTo>
                      <a:pt x="21" y="1"/>
                      <a:pt x="22" y="1"/>
                      <a:pt x="24" y="1"/>
                    </a:cubicBezTo>
                    <a:cubicBezTo>
                      <a:pt x="25" y="2"/>
                      <a:pt x="26" y="2"/>
                      <a:pt x="28" y="3"/>
                    </a:cubicBezTo>
                    <a:cubicBezTo>
                      <a:pt x="30" y="4"/>
                      <a:pt x="32" y="5"/>
                      <a:pt x="34" y="6"/>
                    </a:cubicBezTo>
                    <a:cubicBezTo>
                      <a:pt x="35" y="8"/>
                      <a:pt x="36" y="9"/>
                      <a:pt x="37" y="11"/>
                    </a:cubicBezTo>
                    <a:cubicBezTo>
                      <a:pt x="37" y="12"/>
                      <a:pt x="37" y="14"/>
                      <a:pt x="37" y="15"/>
                    </a:cubicBezTo>
                    <a:cubicBezTo>
                      <a:pt x="37" y="17"/>
                      <a:pt x="36" y="19"/>
                      <a:pt x="35" y="21"/>
                    </a:cubicBezTo>
                    <a:lnTo>
                      <a:pt x="25" y="44"/>
                    </a:lnTo>
                    <a:close/>
                    <a:moveTo>
                      <a:pt x="26" y="26"/>
                    </a:moveTo>
                    <a:cubicBezTo>
                      <a:pt x="21" y="24"/>
                      <a:pt x="21" y="24"/>
                      <a:pt x="21" y="24"/>
                    </a:cubicBezTo>
                    <a:cubicBezTo>
                      <a:pt x="19" y="23"/>
                      <a:pt x="17" y="22"/>
                      <a:pt x="16" y="22"/>
                    </a:cubicBezTo>
                    <a:cubicBezTo>
                      <a:pt x="15" y="22"/>
                      <a:pt x="13" y="22"/>
                      <a:pt x="12" y="22"/>
                    </a:cubicBezTo>
                    <a:cubicBezTo>
                      <a:pt x="11" y="22"/>
                      <a:pt x="10" y="22"/>
                      <a:pt x="10" y="23"/>
                    </a:cubicBezTo>
                    <a:cubicBezTo>
                      <a:pt x="9" y="24"/>
                      <a:pt x="8" y="24"/>
                      <a:pt x="8" y="26"/>
                    </a:cubicBezTo>
                    <a:cubicBezTo>
                      <a:pt x="7" y="27"/>
                      <a:pt x="7" y="29"/>
                      <a:pt x="8" y="30"/>
                    </a:cubicBezTo>
                    <a:cubicBezTo>
                      <a:pt x="8" y="32"/>
                      <a:pt x="10" y="33"/>
                      <a:pt x="12" y="34"/>
                    </a:cubicBezTo>
                    <a:cubicBezTo>
                      <a:pt x="13" y="35"/>
                      <a:pt x="15" y="35"/>
                      <a:pt x="17" y="35"/>
                    </a:cubicBezTo>
                    <a:cubicBezTo>
                      <a:pt x="18" y="35"/>
                      <a:pt x="20" y="34"/>
                      <a:pt x="23" y="33"/>
                    </a:cubicBezTo>
                    <a:lnTo>
                      <a:pt x="26" y="2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5" name="Freeform 15">
                <a:extLst>
                  <a:ext uri="{FF2B5EF4-FFF2-40B4-BE49-F238E27FC236}">
                    <a16:creationId xmlns:a16="http://schemas.microsoft.com/office/drawing/2014/main" id="{EF81B9C5-23E7-4275-AC15-81D18A218A59}"/>
                  </a:ext>
                </a:extLst>
              </p:cNvPr>
              <p:cNvSpPr>
                <a:spLocks/>
              </p:cNvSpPr>
              <p:nvPr userDrawn="1"/>
            </p:nvSpPr>
            <p:spPr bwMode="auto">
              <a:xfrm>
                <a:off x="5761" y="3352"/>
                <a:ext cx="30" cy="35"/>
              </a:xfrm>
              <a:custGeom>
                <a:avLst/>
                <a:gdLst>
                  <a:gd name="T0" fmla="*/ 30 w 41"/>
                  <a:gd name="T1" fmla="*/ 47 h 48"/>
                  <a:gd name="T2" fmla="*/ 29 w 41"/>
                  <a:gd name="T3" fmla="*/ 48 h 48"/>
                  <a:gd name="T4" fmla="*/ 29 w 41"/>
                  <a:gd name="T5" fmla="*/ 48 h 48"/>
                  <a:gd name="T6" fmla="*/ 28 w 41"/>
                  <a:gd name="T7" fmla="*/ 47 h 48"/>
                  <a:gd name="T8" fmla="*/ 26 w 41"/>
                  <a:gd name="T9" fmla="*/ 47 h 48"/>
                  <a:gd name="T10" fmla="*/ 24 w 41"/>
                  <a:gd name="T11" fmla="*/ 46 h 48"/>
                  <a:gd name="T12" fmla="*/ 24 w 41"/>
                  <a:gd name="T13" fmla="*/ 45 h 48"/>
                  <a:gd name="T14" fmla="*/ 23 w 41"/>
                  <a:gd name="T15" fmla="*/ 45 h 48"/>
                  <a:gd name="T16" fmla="*/ 23 w 41"/>
                  <a:gd name="T17" fmla="*/ 44 h 48"/>
                  <a:gd name="T18" fmla="*/ 32 w 41"/>
                  <a:gd name="T19" fmla="*/ 25 h 48"/>
                  <a:gd name="T20" fmla="*/ 34 w 41"/>
                  <a:gd name="T21" fmla="*/ 20 h 48"/>
                  <a:gd name="T22" fmla="*/ 34 w 41"/>
                  <a:gd name="T23" fmla="*/ 16 h 48"/>
                  <a:gd name="T24" fmla="*/ 33 w 41"/>
                  <a:gd name="T25" fmla="*/ 13 h 48"/>
                  <a:gd name="T26" fmla="*/ 30 w 41"/>
                  <a:gd name="T27" fmla="*/ 11 h 48"/>
                  <a:gd name="T28" fmla="*/ 24 w 41"/>
                  <a:gd name="T29" fmla="*/ 11 h 48"/>
                  <a:gd name="T30" fmla="*/ 17 w 41"/>
                  <a:gd name="T31" fmla="*/ 13 h 48"/>
                  <a:gd name="T32" fmla="*/ 7 w 41"/>
                  <a:gd name="T33" fmla="*/ 37 h 48"/>
                  <a:gd name="T34" fmla="*/ 6 w 41"/>
                  <a:gd name="T35" fmla="*/ 37 h 48"/>
                  <a:gd name="T36" fmla="*/ 6 w 41"/>
                  <a:gd name="T37" fmla="*/ 37 h 48"/>
                  <a:gd name="T38" fmla="*/ 5 w 41"/>
                  <a:gd name="T39" fmla="*/ 37 h 48"/>
                  <a:gd name="T40" fmla="*/ 3 w 41"/>
                  <a:gd name="T41" fmla="*/ 37 h 48"/>
                  <a:gd name="T42" fmla="*/ 2 w 41"/>
                  <a:gd name="T43" fmla="*/ 36 h 48"/>
                  <a:gd name="T44" fmla="*/ 1 w 41"/>
                  <a:gd name="T45" fmla="*/ 35 h 48"/>
                  <a:gd name="T46" fmla="*/ 0 w 41"/>
                  <a:gd name="T47" fmla="*/ 35 h 48"/>
                  <a:gd name="T48" fmla="*/ 1 w 41"/>
                  <a:gd name="T49" fmla="*/ 34 h 48"/>
                  <a:gd name="T50" fmla="*/ 16 w 41"/>
                  <a:gd name="T51" fmla="*/ 0 h 48"/>
                  <a:gd name="T52" fmla="*/ 16 w 41"/>
                  <a:gd name="T53" fmla="*/ 0 h 48"/>
                  <a:gd name="T54" fmla="*/ 17 w 41"/>
                  <a:gd name="T55" fmla="*/ 0 h 48"/>
                  <a:gd name="T56" fmla="*/ 18 w 41"/>
                  <a:gd name="T57" fmla="*/ 0 h 48"/>
                  <a:gd name="T58" fmla="*/ 19 w 41"/>
                  <a:gd name="T59" fmla="*/ 0 h 48"/>
                  <a:gd name="T60" fmla="*/ 20 w 41"/>
                  <a:gd name="T61" fmla="*/ 1 h 48"/>
                  <a:gd name="T62" fmla="*/ 21 w 41"/>
                  <a:gd name="T63" fmla="*/ 2 h 48"/>
                  <a:gd name="T64" fmla="*/ 21 w 41"/>
                  <a:gd name="T65" fmla="*/ 2 h 48"/>
                  <a:gd name="T66" fmla="*/ 21 w 41"/>
                  <a:gd name="T67" fmla="*/ 3 h 48"/>
                  <a:gd name="T68" fmla="*/ 19 w 41"/>
                  <a:gd name="T69" fmla="*/ 7 h 48"/>
                  <a:gd name="T70" fmla="*/ 27 w 41"/>
                  <a:gd name="T71" fmla="*/ 5 h 48"/>
                  <a:gd name="T72" fmla="*/ 33 w 41"/>
                  <a:gd name="T73" fmla="*/ 6 h 48"/>
                  <a:gd name="T74" fmla="*/ 39 w 41"/>
                  <a:gd name="T75" fmla="*/ 10 h 48"/>
                  <a:gd name="T76" fmla="*/ 41 w 41"/>
                  <a:gd name="T77" fmla="*/ 15 h 48"/>
                  <a:gd name="T78" fmla="*/ 41 w 41"/>
                  <a:gd name="T79" fmla="*/ 20 h 48"/>
                  <a:gd name="T80" fmla="*/ 39 w 41"/>
                  <a:gd name="T81" fmla="*/ 27 h 48"/>
                  <a:gd name="T82" fmla="*/ 30 w 41"/>
                  <a:gd name="T83"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 h="48">
                    <a:moveTo>
                      <a:pt x="30" y="47"/>
                    </a:moveTo>
                    <a:cubicBezTo>
                      <a:pt x="29" y="48"/>
                      <a:pt x="29" y="48"/>
                      <a:pt x="29" y="48"/>
                    </a:cubicBezTo>
                    <a:cubicBezTo>
                      <a:pt x="29" y="48"/>
                      <a:pt x="29" y="48"/>
                      <a:pt x="29" y="48"/>
                    </a:cubicBezTo>
                    <a:cubicBezTo>
                      <a:pt x="28" y="48"/>
                      <a:pt x="28" y="48"/>
                      <a:pt x="28" y="47"/>
                    </a:cubicBezTo>
                    <a:cubicBezTo>
                      <a:pt x="27" y="47"/>
                      <a:pt x="27" y="47"/>
                      <a:pt x="26" y="47"/>
                    </a:cubicBezTo>
                    <a:cubicBezTo>
                      <a:pt x="25" y="47"/>
                      <a:pt x="25" y="46"/>
                      <a:pt x="24" y="46"/>
                    </a:cubicBezTo>
                    <a:cubicBezTo>
                      <a:pt x="24" y="46"/>
                      <a:pt x="24" y="46"/>
                      <a:pt x="24" y="45"/>
                    </a:cubicBezTo>
                    <a:cubicBezTo>
                      <a:pt x="23" y="45"/>
                      <a:pt x="23" y="45"/>
                      <a:pt x="23" y="45"/>
                    </a:cubicBezTo>
                    <a:cubicBezTo>
                      <a:pt x="23" y="44"/>
                      <a:pt x="23" y="44"/>
                      <a:pt x="23" y="44"/>
                    </a:cubicBezTo>
                    <a:cubicBezTo>
                      <a:pt x="32" y="25"/>
                      <a:pt x="32" y="25"/>
                      <a:pt x="32" y="25"/>
                    </a:cubicBezTo>
                    <a:cubicBezTo>
                      <a:pt x="33" y="23"/>
                      <a:pt x="34" y="21"/>
                      <a:pt x="34" y="20"/>
                    </a:cubicBezTo>
                    <a:cubicBezTo>
                      <a:pt x="34" y="18"/>
                      <a:pt x="34" y="17"/>
                      <a:pt x="34" y="16"/>
                    </a:cubicBezTo>
                    <a:cubicBezTo>
                      <a:pt x="34" y="15"/>
                      <a:pt x="33" y="14"/>
                      <a:pt x="33" y="13"/>
                    </a:cubicBezTo>
                    <a:cubicBezTo>
                      <a:pt x="32" y="12"/>
                      <a:pt x="31" y="12"/>
                      <a:pt x="30" y="11"/>
                    </a:cubicBezTo>
                    <a:cubicBezTo>
                      <a:pt x="28" y="10"/>
                      <a:pt x="26" y="10"/>
                      <a:pt x="24" y="11"/>
                    </a:cubicBezTo>
                    <a:cubicBezTo>
                      <a:pt x="22" y="11"/>
                      <a:pt x="20" y="12"/>
                      <a:pt x="17" y="13"/>
                    </a:cubicBezTo>
                    <a:cubicBezTo>
                      <a:pt x="7" y="37"/>
                      <a:pt x="7" y="37"/>
                      <a:pt x="7" y="37"/>
                    </a:cubicBezTo>
                    <a:cubicBezTo>
                      <a:pt x="6" y="37"/>
                      <a:pt x="6" y="37"/>
                      <a:pt x="6" y="37"/>
                    </a:cubicBezTo>
                    <a:cubicBezTo>
                      <a:pt x="6" y="37"/>
                      <a:pt x="6" y="37"/>
                      <a:pt x="6" y="37"/>
                    </a:cubicBezTo>
                    <a:cubicBezTo>
                      <a:pt x="5" y="37"/>
                      <a:pt x="5" y="37"/>
                      <a:pt x="5" y="37"/>
                    </a:cubicBezTo>
                    <a:cubicBezTo>
                      <a:pt x="4" y="37"/>
                      <a:pt x="4" y="37"/>
                      <a:pt x="3" y="37"/>
                    </a:cubicBezTo>
                    <a:cubicBezTo>
                      <a:pt x="3" y="36"/>
                      <a:pt x="2" y="36"/>
                      <a:pt x="2" y="36"/>
                    </a:cubicBezTo>
                    <a:cubicBezTo>
                      <a:pt x="1" y="36"/>
                      <a:pt x="1" y="35"/>
                      <a:pt x="1" y="35"/>
                    </a:cubicBezTo>
                    <a:cubicBezTo>
                      <a:pt x="0" y="35"/>
                      <a:pt x="0" y="35"/>
                      <a:pt x="0" y="35"/>
                    </a:cubicBezTo>
                    <a:cubicBezTo>
                      <a:pt x="1" y="34"/>
                      <a:pt x="1" y="34"/>
                      <a:pt x="1" y="34"/>
                    </a:cubicBezTo>
                    <a:cubicBezTo>
                      <a:pt x="16" y="0"/>
                      <a:pt x="16" y="0"/>
                      <a:pt x="16" y="0"/>
                    </a:cubicBezTo>
                    <a:cubicBezTo>
                      <a:pt x="16" y="0"/>
                      <a:pt x="16" y="0"/>
                      <a:pt x="16" y="0"/>
                    </a:cubicBezTo>
                    <a:cubicBezTo>
                      <a:pt x="17" y="0"/>
                      <a:pt x="17" y="0"/>
                      <a:pt x="17" y="0"/>
                    </a:cubicBezTo>
                    <a:cubicBezTo>
                      <a:pt x="17" y="0"/>
                      <a:pt x="17" y="0"/>
                      <a:pt x="18" y="0"/>
                    </a:cubicBezTo>
                    <a:cubicBezTo>
                      <a:pt x="18" y="0"/>
                      <a:pt x="18" y="0"/>
                      <a:pt x="19" y="0"/>
                    </a:cubicBezTo>
                    <a:cubicBezTo>
                      <a:pt x="20" y="1"/>
                      <a:pt x="20" y="1"/>
                      <a:pt x="20" y="1"/>
                    </a:cubicBezTo>
                    <a:cubicBezTo>
                      <a:pt x="21" y="2"/>
                      <a:pt x="21" y="2"/>
                      <a:pt x="21" y="2"/>
                    </a:cubicBezTo>
                    <a:cubicBezTo>
                      <a:pt x="21" y="2"/>
                      <a:pt x="21" y="2"/>
                      <a:pt x="21" y="2"/>
                    </a:cubicBezTo>
                    <a:cubicBezTo>
                      <a:pt x="21" y="3"/>
                      <a:pt x="21" y="3"/>
                      <a:pt x="21" y="3"/>
                    </a:cubicBezTo>
                    <a:cubicBezTo>
                      <a:pt x="19" y="7"/>
                      <a:pt x="19" y="7"/>
                      <a:pt x="19" y="7"/>
                    </a:cubicBezTo>
                    <a:cubicBezTo>
                      <a:pt x="22" y="6"/>
                      <a:pt x="25" y="5"/>
                      <a:pt x="27" y="5"/>
                    </a:cubicBezTo>
                    <a:cubicBezTo>
                      <a:pt x="29" y="5"/>
                      <a:pt x="31" y="5"/>
                      <a:pt x="33" y="6"/>
                    </a:cubicBezTo>
                    <a:cubicBezTo>
                      <a:pt x="36" y="7"/>
                      <a:pt x="37" y="9"/>
                      <a:pt x="39" y="10"/>
                    </a:cubicBezTo>
                    <a:cubicBezTo>
                      <a:pt x="40" y="11"/>
                      <a:pt x="41" y="13"/>
                      <a:pt x="41" y="15"/>
                    </a:cubicBezTo>
                    <a:cubicBezTo>
                      <a:pt x="41" y="16"/>
                      <a:pt x="41" y="18"/>
                      <a:pt x="41" y="20"/>
                    </a:cubicBezTo>
                    <a:cubicBezTo>
                      <a:pt x="41" y="22"/>
                      <a:pt x="40" y="24"/>
                      <a:pt x="39" y="27"/>
                    </a:cubicBezTo>
                    <a:lnTo>
                      <a:pt x="30" y="4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6" name="Freeform 16">
                <a:extLst>
                  <a:ext uri="{FF2B5EF4-FFF2-40B4-BE49-F238E27FC236}">
                    <a16:creationId xmlns:a16="http://schemas.microsoft.com/office/drawing/2014/main" id="{B6987711-949D-404A-AE79-EBB64711258C}"/>
                  </a:ext>
                </a:extLst>
              </p:cNvPr>
              <p:cNvSpPr>
                <a:spLocks/>
              </p:cNvSpPr>
              <p:nvPr userDrawn="1"/>
            </p:nvSpPr>
            <p:spPr bwMode="auto">
              <a:xfrm>
                <a:off x="5780" y="2992"/>
                <a:ext cx="42" cy="24"/>
              </a:xfrm>
              <a:custGeom>
                <a:avLst/>
                <a:gdLst>
                  <a:gd name="T0" fmla="*/ 57 w 59"/>
                  <a:gd name="T1" fmla="*/ 8 h 33"/>
                  <a:gd name="T2" fmla="*/ 58 w 59"/>
                  <a:gd name="T3" fmla="*/ 9 h 33"/>
                  <a:gd name="T4" fmla="*/ 59 w 59"/>
                  <a:gd name="T5" fmla="*/ 10 h 33"/>
                  <a:gd name="T6" fmla="*/ 59 w 59"/>
                  <a:gd name="T7" fmla="*/ 11 h 33"/>
                  <a:gd name="T8" fmla="*/ 59 w 59"/>
                  <a:gd name="T9" fmla="*/ 11 h 33"/>
                  <a:gd name="T10" fmla="*/ 47 w 59"/>
                  <a:gd name="T11" fmla="*/ 31 h 33"/>
                  <a:gd name="T12" fmla="*/ 45 w 59"/>
                  <a:gd name="T13" fmla="*/ 32 h 33"/>
                  <a:gd name="T14" fmla="*/ 43 w 59"/>
                  <a:gd name="T15" fmla="*/ 32 h 33"/>
                  <a:gd name="T16" fmla="*/ 1 w 59"/>
                  <a:gd name="T17" fmla="*/ 6 h 33"/>
                  <a:gd name="T18" fmla="*/ 1 w 59"/>
                  <a:gd name="T19" fmla="*/ 6 h 33"/>
                  <a:gd name="T20" fmla="*/ 0 w 59"/>
                  <a:gd name="T21" fmla="*/ 5 h 33"/>
                  <a:gd name="T22" fmla="*/ 1 w 59"/>
                  <a:gd name="T23" fmla="*/ 4 h 33"/>
                  <a:gd name="T24" fmla="*/ 2 w 59"/>
                  <a:gd name="T25" fmla="*/ 3 h 33"/>
                  <a:gd name="T26" fmla="*/ 3 w 59"/>
                  <a:gd name="T27" fmla="*/ 1 h 33"/>
                  <a:gd name="T28" fmla="*/ 3 w 59"/>
                  <a:gd name="T29" fmla="*/ 1 h 33"/>
                  <a:gd name="T30" fmla="*/ 4 w 59"/>
                  <a:gd name="T31" fmla="*/ 0 h 33"/>
                  <a:gd name="T32" fmla="*/ 5 w 59"/>
                  <a:gd name="T33" fmla="*/ 0 h 33"/>
                  <a:gd name="T34" fmla="*/ 44 w 59"/>
                  <a:gd name="T35" fmla="*/ 24 h 33"/>
                  <a:gd name="T36" fmla="*/ 54 w 59"/>
                  <a:gd name="T37" fmla="*/ 8 h 33"/>
                  <a:gd name="T38" fmla="*/ 54 w 59"/>
                  <a:gd name="T39" fmla="*/ 8 h 33"/>
                  <a:gd name="T40" fmla="*/ 55 w 59"/>
                  <a:gd name="T41" fmla="*/ 8 h 33"/>
                  <a:gd name="T42" fmla="*/ 56 w 59"/>
                  <a:gd name="T43" fmla="*/ 8 h 33"/>
                  <a:gd name="T44" fmla="*/ 57 w 59"/>
                  <a:gd name="T4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33">
                    <a:moveTo>
                      <a:pt x="57" y="8"/>
                    </a:moveTo>
                    <a:cubicBezTo>
                      <a:pt x="57" y="9"/>
                      <a:pt x="58" y="9"/>
                      <a:pt x="58" y="9"/>
                    </a:cubicBezTo>
                    <a:cubicBezTo>
                      <a:pt x="59" y="10"/>
                      <a:pt x="59" y="10"/>
                      <a:pt x="59" y="10"/>
                    </a:cubicBezTo>
                    <a:cubicBezTo>
                      <a:pt x="59" y="11"/>
                      <a:pt x="59" y="11"/>
                      <a:pt x="59" y="11"/>
                    </a:cubicBezTo>
                    <a:cubicBezTo>
                      <a:pt x="59" y="11"/>
                      <a:pt x="59" y="11"/>
                      <a:pt x="59" y="11"/>
                    </a:cubicBezTo>
                    <a:cubicBezTo>
                      <a:pt x="47" y="31"/>
                      <a:pt x="47" y="31"/>
                      <a:pt x="47" y="31"/>
                    </a:cubicBezTo>
                    <a:cubicBezTo>
                      <a:pt x="46" y="32"/>
                      <a:pt x="46" y="32"/>
                      <a:pt x="45" y="32"/>
                    </a:cubicBezTo>
                    <a:cubicBezTo>
                      <a:pt x="45" y="33"/>
                      <a:pt x="44" y="33"/>
                      <a:pt x="43" y="32"/>
                    </a:cubicBezTo>
                    <a:cubicBezTo>
                      <a:pt x="1" y="6"/>
                      <a:pt x="1" y="6"/>
                      <a:pt x="1" y="6"/>
                    </a:cubicBezTo>
                    <a:cubicBezTo>
                      <a:pt x="1" y="6"/>
                      <a:pt x="1" y="6"/>
                      <a:pt x="1" y="6"/>
                    </a:cubicBezTo>
                    <a:cubicBezTo>
                      <a:pt x="0" y="5"/>
                      <a:pt x="0" y="5"/>
                      <a:pt x="0" y="5"/>
                    </a:cubicBezTo>
                    <a:cubicBezTo>
                      <a:pt x="1" y="5"/>
                      <a:pt x="1" y="5"/>
                      <a:pt x="1" y="4"/>
                    </a:cubicBezTo>
                    <a:cubicBezTo>
                      <a:pt x="1" y="4"/>
                      <a:pt x="1" y="3"/>
                      <a:pt x="2" y="3"/>
                    </a:cubicBezTo>
                    <a:cubicBezTo>
                      <a:pt x="2" y="2"/>
                      <a:pt x="2" y="2"/>
                      <a:pt x="3" y="1"/>
                    </a:cubicBezTo>
                    <a:cubicBezTo>
                      <a:pt x="3" y="1"/>
                      <a:pt x="3" y="1"/>
                      <a:pt x="3" y="1"/>
                    </a:cubicBezTo>
                    <a:cubicBezTo>
                      <a:pt x="4" y="0"/>
                      <a:pt x="4" y="0"/>
                      <a:pt x="4" y="0"/>
                    </a:cubicBezTo>
                    <a:cubicBezTo>
                      <a:pt x="5" y="0"/>
                      <a:pt x="5" y="0"/>
                      <a:pt x="5" y="0"/>
                    </a:cubicBezTo>
                    <a:cubicBezTo>
                      <a:pt x="44" y="24"/>
                      <a:pt x="44" y="24"/>
                      <a:pt x="44" y="24"/>
                    </a:cubicBezTo>
                    <a:cubicBezTo>
                      <a:pt x="54" y="8"/>
                      <a:pt x="54" y="8"/>
                      <a:pt x="54" y="8"/>
                    </a:cubicBezTo>
                    <a:cubicBezTo>
                      <a:pt x="54" y="8"/>
                      <a:pt x="54" y="8"/>
                      <a:pt x="54" y="8"/>
                    </a:cubicBezTo>
                    <a:cubicBezTo>
                      <a:pt x="55" y="8"/>
                      <a:pt x="55" y="8"/>
                      <a:pt x="55" y="8"/>
                    </a:cubicBezTo>
                    <a:cubicBezTo>
                      <a:pt x="56" y="8"/>
                      <a:pt x="56" y="8"/>
                      <a:pt x="56" y="8"/>
                    </a:cubicBezTo>
                    <a:cubicBezTo>
                      <a:pt x="56" y="8"/>
                      <a:pt x="57" y="8"/>
                      <a:pt x="57" y="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7" name="Freeform 17">
                <a:extLst>
                  <a:ext uri="{FF2B5EF4-FFF2-40B4-BE49-F238E27FC236}">
                    <a16:creationId xmlns:a16="http://schemas.microsoft.com/office/drawing/2014/main" id="{4F13697E-A8C7-40B9-AA19-769B69DA8BE0}"/>
                  </a:ext>
                </a:extLst>
              </p:cNvPr>
              <p:cNvSpPr>
                <a:spLocks noEditPoints="1"/>
              </p:cNvSpPr>
              <p:nvPr userDrawn="1"/>
            </p:nvSpPr>
            <p:spPr bwMode="auto">
              <a:xfrm>
                <a:off x="5804" y="2967"/>
                <a:ext cx="31" cy="28"/>
              </a:xfrm>
              <a:custGeom>
                <a:avLst/>
                <a:gdLst>
                  <a:gd name="T0" fmla="*/ 44 w 44"/>
                  <a:gd name="T1" fmla="*/ 16 h 39"/>
                  <a:gd name="T2" fmla="*/ 44 w 44"/>
                  <a:gd name="T3" fmla="*/ 16 h 39"/>
                  <a:gd name="T4" fmla="*/ 44 w 44"/>
                  <a:gd name="T5" fmla="*/ 17 h 39"/>
                  <a:gd name="T6" fmla="*/ 43 w 44"/>
                  <a:gd name="T7" fmla="*/ 19 h 39"/>
                  <a:gd name="T8" fmla="*/ 42 w 44"/>
                  <a:gd name="T9" fmla="*/ 20 h 39"/>
                  <a:gd name="T10" fmla="*/ 42 w 44"/>
                  <a:gd name="T11" fmla="*/ 21 h 39"/>
                  <a:gd name="T12" fmla="*/ 41 w 44"/>
                  <a:gd name="T13" fmla="*/ 21 h 39"/>
                  <a:gd name="T14" fmla="*/ 38 w 44"/>
                  <a:gd name="T15" fmla="*/ 19 h 39"/>
                  <a:gd name="T16" fmla="*/ 38 w 44"/>
                  <a:gd name="T17" fmla="*/ 26 h 39"/>
                  <a:gd name="T18" fmla="*/ 36 w 44"/>
                  <a:gd name="T19" fmla="*/ 32 h 39"/>
                  <a:gd name="T20" fmla="*/ 33 w 44"/>
                  <a:gd name="T21" fmla="*/ 36 h 39"/>
                  <a:gd name="T22" fmla="*/ 29 w 44"/>
                  <a:gd name="T23" fmla="*/ 38 h 39"/>
                  <a:gd name="T24" fmla="*/ 25 w 44"/>
                  <a:gd name="T25" fmla="*/ 38 h 39"/>
                  <a:gd name="T26" fmla="*/ 20 w 44"/>
                  <a:gd name="T27" fmla="*/ 37 h 39"/>
                  <a:gd name="T28" fmla="*/ 16 w 44"/>
                  <a:gd name="T29" fmla="*/ 33 h 39"/>
                  <a:gd name="T30" fmla="*/ 15 w 44"/>
                  <a:gd name="T31" fmla="*/ 28 h 39"/>
                  <a:gd name="T32" fmla="*/ 16 w 44"/>
                  <a:gd name="T33" fmla="*/ 22 h 39"/>
                  <a:gd name="T34" fmla="*/ 19 w 44"/>
                  <a:gd name="T35" fmla="*/ 15 h 39"/>
                  <a:gd name="T36" fmla="*/ 22 w 44"/>
                  <a:gd name="T37" fmla="*/ 10 h 39"/>
                  <a:gd name="T38" fmla="*/ 19 w 44"/>
                  <a:gd name="T39" fmla="*/ 9 h 39"/>
                  <a:gd name="T40" fmla="*/ 16 w 44"/>
                  <a:gd name="T41" fmla="*/ 7 h 39"/>
                  <a:gd name="T42" fmla="*/ 13 w 44"/>
                  <a:gd name="T43" fmla="*/ 7 h 39"/>
                  <a:gd name="T44" fmla="*/ 10 w 44"/>
                  <a:gd name="T45" fmla="*/ 8 h 39"/>
                  <a:gd name="T46" fmla="*/ 8 w 44"/>
                  <a:gd name="T47" fmla="*/ 11 h 39"/>
                  <a:gd name="T48" fmla="*/ 6 w 44"/>
                  <a:gd name="T49" fmla="*/ 16 h 39"/>
                  <a:gd name="T50" fmla="*/ 5 w 44"/>
                  <a:gd name="T51" fmla="*/ 19 h 39"/>
                  <a:gd name="T52" fmla="*/ 5 w 44"/>
                  <a:gd name="T53" fmla="*/ 22 h 39"/>
                  <a:gd name="T54" fmla="*/ 5 w 44"/>
                  <a:gd name="T55" fmla="*/ 24 h 39"/>
                  <a:gd name="T56" fmla="*/ 4 w 44"/>
                  <a:gd name="T57" fmla="*/ 24 h 39"/>
                  <a:gd name="T58" fmla="*/ 4 w 44"/>
                  <a:gd name="T59" fmla="*/ 24 h 39"/>
                  <a:gd name="T60" fmla="*/ 3 w 44"/>
                  <a:gd name="T61" fmla="*/ 24 h 39"/>
                  <a:gd name="T62" fmla="*/ 2 w 44"/>
                  <a:gd name="T63" fmla="*/ 23 h 39"/>
                  <a:gd name="T64" fmla="*/ 0 w 44"/>
                  <a:gd name="T65" fmla="*/ 22 h 39"/>
                  <a:gd name="T66" fmla="*/ 0 w 44"/>
                  <a:gd name="T67" fmla="*/ 21 h 39"/>
                  <a:gd name="T68" fmla="*/ 0 w 44"/>
                  <a:gd name="T69" fmla="*/ 19 h 39"/>
                  <a:gd name="T70" fmla="*/ 0 w 44"/>
                  <a:gd name="T71" fmla="*/ 16 h 39"/>
                  <a:gd name="T72" fmla="*/ 1 w 44"/>
                  <a:gd name="T73" fmla="*/ 12 h 39"/>
                  <a:gd name="T74" fmla="*/ 3 w 44"/>
                  <a:gd name="T75" fmla="*/ 8 h 39"/>
                  <a:gd name="T76" fmla="*/ 7 w 44"/>
                  <a:gd name="T77" fmla="*/ 3 h 39"/>
                  <a:gd name="T78" fmla="*/ 12 w 44"/>
                  <a:gd name="T79" fmla="*/ 0 h 39"/>
                  <a:gd name="T80" fmla="*/ 17 w 44"/>
                  <a:gd name="T81" fmla="*/ 0 h 39"/>
                  <a:gd name="T82" fmla="*/ 23 w 44"/>
                  <a:gd name="T83" fmla="*/ 3 h 39"/>
                  <a:gd name="T84" fmla="*/ 44 w 44"/>
                  <a:gd name="T85" fmla="*/ 16 h 39"/>
                  <a:gd name="T86" fmla="*/ 26 w 44"/>
                  <a:gd name="T87" fmla="*/ 13 h 39"/>
                  <a:gd name="T88" fmla="*/ 23 w 44"/>
                  <a:gd name="T89" fmla="*/ 18 h 39"/>
                  <a:gd name="T90" fmla="*/ 21 w 44"/>
                  <a:gd name="T91" fmla="*/ 22 h 39"/>
                  <a:gd name="T92" fmla="*/ 20 w 44"/>
                  <a:gd name="T93" fmla="*/ 26 h 39"/>
                  <a:gd name="T94" fmla="*/ 21 w 44"/>
                  <a:gd name="T95" fmla="*/ 29 h 39"/>
                  <a:gd name="T96" fmla="*/ 23 w 44"/>
                  <a:gd name="T97" fmla="*/ 31 h 39"/>
                  <a:gd name="T98" fmla="*/ 28 w 44"/>
                  <a:gd name="T99" fmla="*/ 31 h 39"/>
                  <a:gd name="T100" fmla="*/ 32 w 44"/>
                  <a:gd name="T101" fmla="*/ 28 h 39"/>
                  <a:gd name="T102" fmla="*/ 34 w 44"/>
                  <a:gd name="T103" fmla="*/ 23 h 39"/>
                  <a:gd name="T104" fmla="*/ 33 w 44"/>
                  <a:gd name="T105" fmla="*/ 17 h 39"/>
                  <a:gd name="T106" fmla="*/ 26 w 44"/>
                  <a:gd name="T107"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39">
                    <a:moveTo>
                      <a:pt x="44" y="16"/>
                    </a:moveTo>
                    <a:cubicBezTo>
                      <a:pt x="44" y="16"/>
                      <a:pt x="44" y="16"/>
                      <a:pt x="44" y="16"/>
                    </a:cubicBezTo>
                    <a:cubicBezTo>
                      <a:pt x="44" y="17"/>
                      <a:pt x="44" y="17"/>
                      <a:pt x="44" y="17"/>
                    </a:cubicBezTo>
                    <a:cubicBezTo>
                      <a:pt x="44" y="18"/>
                      <a:pt x="44" y="18"/>
                      <a:pt x="43" y="19"/>
                    </a:cubicBezTo>
                    <a:cubicBezTo>
                      <a:pt x="43" y="19"/>
                      <a:pt x="43" y="20"/>
                      <a:pt x="42" y="20"/>
                    </a:cubicBezTo>
                    <a:cubicBezTo>
                      <a:pt x="42" y="21"/>
                      <a:pt x="42" y="21"/>
                      <a:pt x="42" y="21"/>
                    </a:cubicBezTo>
                    <a:cubicBezTo>
                      <a:pt x="41" y="21"/>
                      <a:pt x="41" y="21"/>
                      <a:pt x="41" y="21"/>
                    </a:cubicBezTo>
                    <a:cubicBezTo>
                      <a:pt x="38" y="19"/>
                      <a:pt x="38" y="19"/>
                      <a:pt x="38" y="19"/>
                    </a:cubicBezTo>
                    <a:cubicBezTo>
                      <a:pt x="38" y="21"/>
                      <a:pt x="39" y="23"/>
                      <a:pt x="38" y="26"/>
                    </a:cubicBezTo>
                    <a:cubicBezTo>
                      <a:pt x="38" y="28"/>
                      <a:pt x="37" y="30"/>
                      <a:pt x="36" y="32"/>
                    </a:cubicBezTo>
                    <a:cubicBezTo>
                      <a:pt x="35" y="33"/>
                      <a:pt x="34" y="35"/>
                      <a:pt x="33" y="36"/>
                    </a:cubicBezTo>
                    <a:cubicBezTo>
                      <a:pt x="32" y="37"/>
                      <a:pt x="30" y="38"/>
                      <a:pt x="29" y="38"/>
                    </a:cubicBezTo>
                    <a:cubicBezTo>
                      <a:pt x="28" y="38"/>
                      <a:pt x="26" y="39"/>
                      <a:pt x="25" y="38"/>
                    </a:cubicBezTo>
                    <a:cubicBezTo>
                      <a:pt x="23" y="38"/>
                      <a:pt x="22" y="38"/>
                      <a:pt x="20" y="37"/>
                    </a:cubicBezTo>
                    <a:cubicBezTo>
                      <a:pt x="18" y="36"/>
                      <a:pt x="17" y="34"/>
                      <a:pt x="16" y="33"/>
                    </a:cubicBezTo>
                    <a:cubicBezTo>
                      <a:pt x="15" y="31"/>
                      <a:pt x="15" y="30"/>
                      <a:pt x="15" y="28"/>
                    </a:cubicBezTo>
                    <a:cubicBezTo>
                      <a:pt x="15" y="26"/>
                      <a:pt x="15" y="24"/>
                      <a:pt x="16" y="22"/>
                    </a:cubicBezTo>
                    <a:cubicBezTo>
                      <a:pt x="17" y="19"/>
                      <a:pt x="18" y="17"/>
                      <a:pt x="19" y="15"/>
                    </a:cubicBezTo>
                    <a:cubicBezTo>
                      <a:pt x="22" y="10"/>
                      <a:pt x="22" y="10"/>
                      <a:pt x="22" y="10"/>
                    </a:cubicBezTo>
                    <a:cubicBezTo>
                      <a:pt x="19" y="9"/>
                      <a:pt x="19" y="9"/>
                      <a:pt x="19" y="9"/>
                    </a:cubicBezTo>
                    <a:cubicBezTo>
                      <a:pt x="18" y="8"/>
                      <a:pt x="17" y="7"/>
                      <a:pt x="16" y="7"/>
                    </a:cubicBezTo>
                    <a:cubicBezTo>
                      <a:pt x="15" y="7"/>
                      <a:pt x="14" y="7"/>
                      <a:pt x="13" y="7"/>
                    </a:cubicBezTo>
                    <a:cubicBezTo>
                      <a:pt x="12" y="7"/>
                      <a:pt x="11" y="8"/>
                      <a:pt x="10" y="8"/>
                    </a:cubicBezTo>
                    <a:cubicBezTo>
                      <a:pt x="9" y="9"/>
                      <a:pt x="8" y="10"/>
                      <a:pt x="8" y="11"/>
                    </a:cubicBezTo>
                    <a:cubicBezTo>
                      <a:pt x="7" y="13"/>
                      <a:pt x="6" y="14"/>
                      <a:pt x="6" y="16"/>
                    </a:cubicBezTo>
                    <a:cubicBezTo>
                      <a:pt x="5" y="17"/>
                      <a:pt x="5" y="18"/>
                      <a:pt x="5" y="19"/>
                    </a:cubicBezTo>
                    <a:cubicBezTo>
                      <a:pt x="5" y="20"/>
                      <a:pt x="5" y="21"/>
                      <a:pt x="5" y="22"/>
                    </a:cubicBezTo>
                    <a:cubicBezTo>
                      <a:pt x="5" y="23"/>
                      <a:pt x="5" y="23"/>
                      <a:pt x="5" y="24"/>
                    </a:cubicBezTo>
                    <a:cubicBezTo>
                      <a:pt x="4" y="24"/>
                      <a:pt x="4" y="24"/>
                      <a:pt x="4" y="24"/>
                    </a:cubicBezTo>
                    <a:cubicBezTo>
                      <a:pt x="4" y="24"/>
                      <a:pt x="4" y="24"/>
                      <a:pt x="4" y="24"/>
                    </a:cubicBezTo>
                    <a:cubicBezTo>
                      <a:pt x="3" y="24"/>
                      <a:pt x="3" y="24"/>
                      <a:pt x="3" y="24"/>
                    </a:cubicBezTo>
                    <a:cubicBezTo>
                      <a:pt x="2" y="23"/>
                      <a:pt x="2" y="23"/>
                      <a:pt x="2" y="23"/>
                    </a:cubicBezTo>
                    <a:cubicBezTo>
                      <a:pt x="1" y="23"/>
                      <a:pt x="1" y="23"/>
                      <a:pt x="0" y="22"/>
                    </a:cubicBezTo>
                    <a:cubicBezTo>
                      <a:pt x="0" y="22"/>
                      <a:pt x="0" y="22"/>
                      <a:pt x="0" y="21"/>
                    </a:cubicBezTo>
                    <a:cubicBezTo>
                      <a:pt x="0" y="21"/>
                      <a:pt x="0" y="20"/>
                      <a:pt x="0" y="19"/>
                    </a:cubicBezTo>
                    <a:cubicBezTo>
                      <a:pt x="0" y="18"/>
                      <a:pt x="0" y="17"/>
                      <a:pt x="0" y="16"/>
                    </a:cubicBezTo>
                    <a:cubicBezTo>
                      <a:pt x="0" y="14"/>
                      <a:pt x="1" y="13"/>
                      <a:pt x="1" y="12"/>
                    </a:cubicBezTo>
                    <a:cubicBezTo>
                      <a:pt x="2" y="11"/>
                      <a:pt x="2" y="9"/>
                      <a:pt x="3" y="8"/>
                    </a:cubicBezTo>
                    <a:cubicBezTo>
                      <a:pt x="5" y="6"/>
                      <a:pt x="6" y="4"/>
                      <a:pt x="7" y="3"/>
                    </a:cubicBezTo>
                    <a:cubicBezTo>
                      <a:pt x="9" y="1"/>
                      <a:pt x="11" y="1"/>
                      <a:pt x="12" y="0"/>
                    </a:cubicBezTo>
                    <a:cubicBezTo>
                      <a:pt x="14" y="0"/>
                      <a:pt x="15" y="0"/>
                      <a:pt x="17" y="0"/>
                    </a:cubicBezTo>
                    <a:cubicBezTo>
                      <a:pt x="19" y="1"/>
                      <a:pt x="21" y="2"/>
                      <a:pt x="23" y="3"/>
                    </a:cubicBezTo>
                    <a:lnTo>
                      <a:pt x="44" y="16"/>
                    </a:lnTo>
                    <a:close/>
                    <a:moveTo>
                      <a:pt x="26" y="13"/>
                    </a:moveTo>
                    <a:cubicBezTo>
                      <a:pt x="23" y="18"/>
                      <a:pt x="23" y="18"/>
                      <a:pt x="23" y="18"/>
                    </a:cubicBezTo>
                    <a:cubicBezTo>
                      <a:pt x="22" y="19"/>
                      <a:pt x="21" y="21"/>
                      <a:pt x="21" y="22"/>
                    </a:cubicBezTo>
                    <a:cubicBezTo>
                      <a:pt x="20" y="23"/>
                      <a:pt x="20" y="25"/>
                      <a:pt x="20" y="26"/>
                    </a:cubicBezTo>
                    <a:cubicBezTo>
                      <a:pt x="20" y="27"/>
                      <a:pt x="21" y="28"/>
                      <a:pt x="21" y="29"/>
                    </a:cubicBezTo>
                    <a:cubicBezTo>
                      <a:pt x="22" y="29"/>
                      <a:pt x="22" y="30"/>
                      <a:pt x="23" y="31"/>
                    </a:cubicBezTo>
                    <a:cubicBezTo>
                      <a:pt x="25" y="32"/>
                      <a:pt x="27" y="32"/>
                      <a:pt x="28" y="31"/>
                    </a:cubicBezTo>
                    <a:cubicBezTo>
                      <a:pt x="30" y="31"/>
                      <a:pt x="31" y="30"/>
                      <a:pt x="32" y="28"/>
                    </a:cubicBezTo>
                    <a:cubicBezTo>
                      <a:pt x="33" y="26"/>
                      <a:pt x="34" y="25"/>
                      <a:pt x="34" y="23"/>
                    </a:cubicBezTo>
                    <a:cubicBezTo>
                      <a:pt x="34" y="21"/>
                      <a:pt x="33" y="19"/>
                      <a:pt x="33" y="17"/>
                    </a:cubicBezTo>
                    <a:lnTo>
                      <a:pt x="26" y="1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8" name="Freeform 18">
                <a:extLst>
                  <a:ext uri="{FF2B5EF4-FFF2-40B4-BE49-F238E27FC236}">
                    <a16:creationId xmlns:a16="http://schemas.microsoft.com/office/drawing/2014/main" id="{B22EC318-ACB6-4B28-816E-2C346500FACE}"/>
                  </a:ext>
                </a:extLst>
              </p:cNvPr>
              <p:cNvSpPr>
                <a:spLocks noEditPoints="1"/>
              </p:cNvSpPr>
              <p:nvPr userDrawn="1"/>
            </p:nvSpPr>
            <p:spPr bwMode="auto">
              <a:xfrm>
                <a:off x="5811" y="2930"/>
                <a:ext cx="42" cy="38"/>
              </a:xfrm>
              <a:custGeom>
                <a:avLst/>
                <a:gdLst>
                  <a:gd name="T0" fmla="*/ 26 w 58"/>
                  <a:gd name="T1" fmla="*/ 8 h 53"/>
                  <a:gd name="T2" fmla="*/ 58 w 58"/>
                  <a:gd name="T3" fmla="*/ 28 h 53"/>
                  <a:gd name="T4" fmla="*/ 58 w 58"/>
                  <a:gd name="T5" fmla="*/ 29 h 53"/>
                  <a:gd name="T6" fmla="*/ 57 w 58"/>
                  <a:gd name="T7" fmla="*/ 31 h 53"/>
                  <a:gd name="T8" fmla="*/ 55 w 58"/>
                  <a:gd name="T9" fmla="*/ 33 h 53"/>
                  <a:gd name="T10" fmla="*/ 54 w 58"/>
                  <a:gd name="T11" fmla="*/ 33 h 53"/>
                  <a:gd name="T12" fmla="*/ 17 w 58"/>
                  <a:gd name="T13" fmla="*/ 33 h 53"/>
                  <a:gd name="T14" fmla="*/ 40 w 58"/>
                  <a:gd name="T15" fmla="*/ 46 h 53"/>
                  <a:gd name="T16" fmla="*/ 44 w 58"/>
                  <a:gd name="T17" fmla="*/ 42 h 53"/>
                  <a:gd name="T18" fmla="*/ 45 w 58"/>
                  <a:gd name="T19" fmla="*/ 39 h 53"/>
                  <a:gd name="T20" fmla="*/ 45 w 58"/>
                  <a:gd name="T21" fmla="*/ 38 h 53"/>
                  <a:gd name="T22" fmla="*/ 47 w 58"/>
                  <a:gd name="T23" fmla="*/ 38 h 53"/>
                  <a:gd name="T24" fmla="*/ 49 w 58"/>
                  <a:gd name="T25" fmla="*/ 40 h 53"/>
                  <a:gd name="T26" fmla="*/ 50 w 58"/>
                  <a:gd name="T27" fmla="*/ 42 h 53"/>
                  <a:gd name="T28" fmla="*/ 49 w 58"/>
                  <a:gd name="T29" fmla="*/ 45 h 53"/>
                  <a:gd name="T30" fmla="*/ 45 w 58"/>
                  <a:gd name="T31" fmla="*/ 51 h 53"/>
                  <a:gd name="T32" fmla="*/ 37 w 58"/>
                  <a:gd name="T33" fmla="*/ 52 h 53"/>
                  <a:gd name="T34" fmla="*/ 13 w 58"/>
                  <a:gd name="T35" fmla="*/ 39 h 53"/>
                  <a:gd name="T36" fmla="*/ 9 w 58"/>
                  <a:gd name="T37" fmla="*/ 44 h 53"/>
                  <a:gd name="T38" fmla="*/ 6 w 58"/>
                  <a:gd name="T39" fmla="*/ 42 h 53"/>
                  <a:gd name="T40" fmla="*/ 5 w 58"/>
                  <a:gd name="T41" fmla="*/ 41 h 53"/>
                  <a:gd name="T42" fmla="*/ 8 w 58"/>
                  <a:gd name="T43" fmla="*/ 36 h 53"/>
                  <a:gd name="T44" fmla="*/ 0 w 58"/>
                  <a:gd name="T45" fmla="*/ 31 h 53"/>
                  <a:gd name="T46" fmla="*/ 1 w 58"/>
                  <a:gd name="T47" fmla="*/ 29 h 53"/>
                  <a:gd name="T48" fmla="*/ 2 w 58"/>
                  <a:gd name="T49" fmla="*/ 26 h 53"/>
                  <a:gd name="T50" fmla="*/ 4 w 58"/>
                  <a:gd name="T51" fmla="*/ 25 h 53"/>
                  <a:gd name="T52" fmla="*/ 12 w 58"/>
                  <a:gd name="T53" fmla="*/ 30 h 53"/>
                  <a:gd name="T54" fmla="*/ 16 w 58"/>
                  <a:gd name="T55" fmla="*/ 1 h 53"/>
                  <a:gd name="T56" fmla="*/ 17 w 58"/>
                  <a:gd name="T57" fmla="*/ 7 h 53"/>
                  <a:gd name="T58" fmla="*/ 12 w 58"/>
                  <a:gd name="T59" fmla="*/ 8 h 53"/>
                  <a:gd name="T60" fmla="*/ 10 w 58"/>
                  <a:gd name="T61" fmla="*/ 3 h 53"/>
                  <a:gd name="T62" fmla="*/ 16 w 58"/>
                  <a:gd name="T63"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24" y="10"/>
                    </a:moveTo>
                    <a:cubicBezTo>
                      <a:pt x="25" y="9"/>
                      <a:pt x="25" y="9"/>
                      <a:pt x="26" y="8"/>
                    </a:cubicBezTo>
                    <a:cubicBezTo>
                      <a:pt x="26" y="8"/>
                      <a:pt x="27" y="9"/>
                      <a:pt x="27" y="9"/>
                    </a:cubicBezTo>
                    <a:cubicBezTo>
                      <a:pt x="58" y="28"/>
                      <a:pt x="58" y="28"/>
                      <a:pt x="58" y="28"/>
                    </a:cubicBezTo>
                    <a:cubicBezTo>
                      <a:pt x="58" y="28"/>
                      <a:pt x="58" y="28"/>
                      <a:pt x="58" y="28"/>
                    </a:cubicBezTo>
                    <a:cubicBezTo>
                      <a:pt x="58" y="29"/>
                      <a:pt x="58" y="29"/>
                      <a:pt x="58" y="29"/>
                    </a:cubicBezTo>
                    <a:cubicBezTo>
                      <a:pt x="58" y="29"/>
                      <a:pt x="58" y="29"/>
                      <a:pt x="58" y="30"/>
                    </a:cubicBezTo>
                    <a:cubicBezTo>
                      <a:pt x="58" y="30"/>
                      <a:pt x="57" y="31"/>
                      <a:pt x="57" y="31"/>
                    </a:cubicBezTo>
                    <a:cubicBezTo>
                      <a:pt x="57" y="32"/>
                      <a:pt x="56" y="32"/>
                      <a:pt x="56" y="32"/>
                    </a:cubicBezTo>
                    <a:cubicBezTo>
                      <a:pt x="55" y="33"/>
                      <a:pt x="55" y="33"/>
                      <a:pt x="55" y="33"/>
                    </a:cubicBezTo>
                    <a:cubicBezTo>
                      <a:pt x="55" y="33"/>
                      <a:pt x="55" y="33"/>
                      <a:pt x="55" y="33"/>
                    </a:cubicBezTo>
                    <a:cubicBezTo>
                      <a:pt x="54" y="33"/>
                      <a:pt x="54" y="33"/>
                      <a:pt x="54" y="33"/>
                    </a:cubicBezTo>
                    <a:cubicBezTo>
                      <a:pt x="27" y="17"/>
                      <a:pt x="27" y="17"/>
                      <a:pt x="27" y="17"/>
                    </a:cubicBezTo>
                    <a:cubicBezTo>
                      <a:pt x="17" y="33"/>
                      <a:pt x="17" y="33"/>
                      <a:pt x="17" y="33"/>
                    </a:cubicBezTo>
                    <a:cubicBezTo>
                      <a:pt x="34" y="44"/>
                      <a:pt x="34" y="44"/>
                      <a:pt x="34" y="44"/>
                    </a:cubicBezTo>
                    <a:cubicBezTo>
                      <a:pt x="36" y="45"/>
                      <a:pt x="38" y="46"/>
                      <a:pt x="40" y="46"/>
                    </a:cubicBezTo>
                    <a:cubicBezTo>
                      <a:pt x="41" y="46"/>
                      <a:pt x="42" y="45"/>
                      <a:pt x="43" y="43"/>
                    </a:cubicBezTo>
                    <a:cubicBezTo>
                      <a:pt x="44" y="43"/>
                      <a:pt x="44" y="42"/>
                      <a:pt x="44" y="42"/>
                    </a:cubicBezTo>
                    <a:cubicBezTo>
                      <a:pt x="44" y="41"/>
                      <a:pt x="44" y="41"/>
                      <a:pt x="45" y="40"/>
                    </a:cubicBezTo>
                    <a:cubicBezTo>
                      <a:pt x="45" y="40"/>
                      <a:pt x="45" y="40"/>
                      <a:pt x="45" y="39"/>
                    </a:cubicBezTo>
                    <a:cubicBezTo>
                      <a:pt x="45" y="38"/>
                      <a:pt x="45" y="38"/>
                      <a:pt x="45" y="38"/>
                    </a:cubicBezTo>
                    <a:cubicBezTo>
                      <a:pt x="45" y="38"/>
                      <a:pt x="45" y="38"/>
                      <a:pt x="45" y="38"/>
                    </a:cubicBezTo>
                    <a:cubicBezTo>
                      <a:pt x="46" y="38"/>
                      <a:pt x="46" y="38"/>
                      <a:pt x="46" y="38"/>
                    </a:cubicBezTo>
                    <a:cubicBezTo>
                      <a:pt x="47" y="38"/>
                      <a:pt x="47" y="38"/>
                      <a:pt x="47" y="38"/>
                    </a:cubicBezTo>
                    <a:cubicBezTo>
                      <a:pt x="47" y="39"/>
                      <a:pt x="47" y="39"/>
                      <a:pt x="48" y="39"/>
                    </a:cubicBezTo>
                    <a:cubicBezTo>
                      <a:pt x="48" y="39"/>
                      <a:pt x="49" y="40"/>
                      <a:pt x="49" y="40"/>
                    </a:cubicBezTo>
                    <a:cubicBezTo>
                      <a:pt x="50" y="41"/>
                      <a:pt x="50" y="41"/>
                      <a:pt x="50" y="41"/>
                    </a:cubicBezTo>
                    <a:cubicBezTo>
                      <a:pt x="50" y="41"/>
                      <a:pt x="50" y="42"/>
                      <a:pt x="50" y="42"/>
                    </a:cubicBezTo>
                    <a:cubicBezTo>
                      <a:pt x="50" y="43"/>
                      <a:pt x="50" y="43"/>
                      <a:pt x="49" y="44"/>
                    </a:cubicBezTo>
                    <a:cubicBezTo>
                      <a:pt x="49" y="44"/>
                      <a:pt x="49" y="45"/>
                      <a:pt x="49" y="45"/>
                    </a:cubicBezTo>
                    <a:cubicBezTo>
                      <a:pt x="48" y="46"/>
                      <a:pt x="48" y="47"/>
                      <a:pt x="48" y="47"/>
                    </a:cubicBezTo>
                    <a:cubicBezTo>
                      <a:pt x="47" y="49"/>
                      <a:pt x="46" y="50"/>
                      <a:pt x="45" y="51"/>
                    </a:cubicBezTo>
                    <a:cubicBezTo>
                      <a:pt x="43" y="52"/>
                      <a:pt x="42" y="52"/>
                      <a:pt x="41" y="53"/>
                    </a:cubicBezTo>
                    <a:cubicBezTo>
                      <a:pt x="40" y="53"/>
                      <a:pt x="38" y="53"/>
                      <a:pt x="37" y="52"/>
                    </a:cubicBezTo>
                    <a:cubicBezTo>
                      <a:pt x="35" y="52"/>
                      <a:pt x="33" y="51"/>
                      <a:pt x="32" y="50"/>
                    </a:cubicBezTo>
                    <a:cubicBezTo>
                      <a:pt x="13" y="39"/>
                      <a:pt x="13" y="39"/>
                      <a:pt x="13" y="39"/>
                    </a:cubicBezTo>
                    <a:cubicBezTo>
                      <a:pt x="10" y="43"/>
                      <a:pt x="10" y="43"/>
                      <a:pt x="10" y="43"/>
                    </a:cubicBezTo>
                    <a:cubicBezTo>
                      <a:pt x="10" y="43"/>
                      <a:pt x="10" y="44"/>
                      <a:pt x="9" y="44"/>
                    </a:cubicBezTo>
                    <a:cubicBezTo>
                      <a:pt x="9" y="43"/>
                      <a:pt x="8" y="43"/>
                      <a:pt x="7" y="43"/>
                    </a:cubicBezTo>
                    <a:cubicBezTo>
                      <a:pt x="7" y="42"/>
                      <a:pt x="7" y="42"/>
                      <a:pt x="6" y="42"/>
                    </a:cubicBezTo>
                    <a:cubicBezTo>
                      <a:pt x="6" y="41"/>
                      <a:pt x="6" y="41"/>
                      <a:pt x="6" y="41"/>
                    </a:cubicBezTo>
                    <a:cubicBezTo>
                      <a:pt x="5" y="41"/>
                      <a:pt x="5" y="41"/>
                      <a:pt x="5" y="41"/>
                    </a:cubicBezTo>
                    <a:cubicBezTo>
                      <a:pt x="6" y="40"/>
                      <a:pt x="6" y="40"/>
                      <a:pt x="6" y="40"/>
                    </a:cubicBezTo>
                    <a:cubicBezTo>
                      <a:pt x="8" y="36"/>
                      <a:pt x="8" y="36"/>
                      <a:pt x="8" y="36"/>
                    </a:cubicBezTo>
                    <a:cubicBezTo>
                      <a:pt x="1" y="31"/>
                      <a:pt x="1" y="31"/>
                      <a:pt x="1" y="31"/>
                    </a:cubicBezTo>
                    <a:cubicBezTo>
                      <a:pt x="0" y="31"/>
                      <a:pt x="0" y="31"/>
                      <a:pt x="0" y="31"/>
                    </a:cubicBezTo>
                    <a:cubicBezTo>
                      <a:pt x="0" y="30"/>
                      <a:pt x="0" y="30"/>
                      <a:pt x="0" y="30"/>
                    </a:cubicBezTo>
                    <a:cubicBezTo>
                      <a:pt x="0" y="30"/>
                      <a:pt x="0" y="29"/>
                      <a:pt x="1" y="29"/>
                    </a:cubicBezTo>
                    <a:cubicBezTo>
                      <a:pt x="1" y="29"/>
                      <a:pt x="1" y="28"/>
                      <a:pt x="1" y="28"/>
                    </a:cubicBezTo>
                    <a:cubicBezTo>
                      <a:pt x="2" y="27"/>
                      <a:pt x="2" y="27"/>
                      <a:pt x="2" y="26"/>
                    </a:cubicBezTo>
                    <a:cubicBezTo>
                      <a:pt x="3" y="25"/>
                      <a:pt x="3" y="25"/>
                      <a:pt x="3" y="25"/>
                    </a:cubicBezTo>
                    <a:cubicBezTo>
                      <a:pt x="4" y="25"/>
                      <a:pt x="4" y="25"/>
                      <a:pt x="4" y="25"/>
                    </a:cubicBezTo>
                    <a:cubicBezTo>
                      <a:pt x="4" y="25"/>
                      <a:pt x="4" y="25"/>
                      <a:pt x="4" y="25"/>
                    </a:cubicBezTo>
                    <a:cubicBezTo>
                      <a:pt x="12" y="30"/>
                      <a:pt x="12" y="30"/>
                      <a:pt x="12" y="30"/>
                    </a:cubicBezTo>
                    <a:lnTo>
                      <a:pt x="24" y="10"/>
                    </a:lnTo>
                    <a:close/>
                    <a:moveTo>
                      <a:pt x="16" y="1"/>
                    </a:moveTo>
                    <a:cubicBezTo>
                      <a:pt x="17" y="2"/>
                      <a:pt x="18" y="3"/>
                      <a:pt x="18" y="4"/>
                    </a:cubicBezTo>
                    <a:cubicBezTo>
                      <a:pt x="18" y="4"/>
                      <a:pt x="18" y="6"/>
                      <a:pt x="17" y="7"/>
                    </a:cubicBezTo>
                    <a:cubicBezTo>
                      <a:pt x="16" y="8"/>
                      <a:pt x="16" y="9"/>
                      <a:pt x="15" y="9"/>
                    </a:cubicBezTo>
                    <a:cubicBezTo>
                      <a:pt x="14" y="9"/>
                      <a:pt x="13" y="9"/>
                      <a:pt x="12" y="8"/>
                    </a:cubicBezTo>
                    <a:cubicBezTo>
                      <a:pt x="10" y="8"/>
                      <a:pt x="10" y="7"/>
                      <a:pt x="9" y="6"/>
                    </a:cubicBezTo>
                    <a:cubicBezTo>
                      <a:pt x="9" y="5"/>
                      <a:pt x="10" y="4"/>
                      <a:pt x="10" y="3"/>
                    </a:cubicBezTo>
                    <a:cubicBezTo>
                      <a:pt x="11" y="1"/>
                      <a:pt x="12" y="1"/>
                      <a:pt x="13" y="0"/>
                    </a:cubicBezTo>
                    <a:cubicBezTo>
                      <a:pt x="14" y="0"/>
                      <a:pt x="15" y="0"/>
                      <a:pt x="16" y="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9" name="Freeform 19">
                <a:extLst>
                  <a:ext uri="{FF2B5EF4-FFF2-40B4-BE49-F238E27FC236}">
                    <a16:creationId xmlns:a16="http://schemas.microsoft.com/office/drawing/2014/main" id="{562EA800-72B8-4485-8A26-C1F728221B98}"/>
                  </a:ext>
                </a:extLst>
              </p:cNvPr>
              <p:cNvSpPr>
                <a:spLocks/>
              </p:cNvSpPr>
              <p:nvPr userDrawn="1"/>
            </p:nvSpPr>
            <p:spPr bwMode="auto">
              <a:xfrm>
                <a:off x="5834" y="2911"/>
                <a:ext cx="35" cy="31"/>
              </a:xfrm>
              <a:custGeom>
                <a:avLst/>
                <a:gdLst>
                  <a:gd name="T0" fmla="*/ 49 w 49"/>
                  <a:gd name="T1" fmla="*/ 16 h 43"/>
                  <a:gd name="T2" fmla="*/ 49 w 49"/>
                  <a:gd name="T3" fmla="*/ 16 h 43"/>
                  <a:gd name="T4" fmla="*/ 49 w 49"/>
                  <a:gd name="T5" fmla="*/ 17 h 43"/>
                  <a:gd name="T6" fmla="*/ 49 w 49"/>
                  <a:gd name="T7" fmla="*/ 18 h 43"/>
                  <a:gd name="T8" fmla="*/ 48 w 49"/>
                  <a:gd name="T9" fmla="*/ 19 h 43"/>
                  <a:gd name="T10" fmla="*/ 47 w 49"/>
                  <a:gd name="T11" fmla="*/ 21 h 43"/>
                  <a:gd name="T12" fmla="*/ 46 w 49"/>
                  <a:gd name="T13" fmla="*/ 21 h 43"/>
                  <a:gd name="T14" fmla="*/ 46 w 49"/>
                  <a:gd name="T15" fmla="*/ 22 h 43"/>
                  <a:gd name="T16" fmla="*/ 45 w 49"/>
                  <a:gd name="T17" fmla="*/ 21 h 43"/>
                  <a:gd name="T18" fmla="*/ 27 w 49"/>
                  <a:gd name="T19" fmla="*/ 10 h 43"/>
                  <a:gd name="T20" fmla="*/ 22 w 49"/>
                  <a:gd name="T21" fmla="*/ 8 h 43"/>
                  <a:gd name="T22" fmla="*/ 19 w 49"/>
                  <a:gd name="T23" fmla="*/ 7 h 43"/>
                  <a:gd name="T24" fmla="*/ 16 w 49"/>
                  <a:gd name="T25" fmla="*/ 8 h 43"/>
                  <a:gd name="T26" fmla="*/ 13 w 49"/>
                  <a:gd name="T27" fmla="*/ 11 h 43"/>
                  <a:gd name="T28" fmla="*/ 12 w 49"/>
                  <a:gd name="T29" fmla="*/ 16 h 43"/>
                  <a:gd name="T30" fmla="*/ 14 w 49"/>
                  <a:gd name="T31" fmla="*/ 24 h 43"/>
                  <a:gd name="T32" fmla="*/ 36 w 49"/>
                  <a:gd name="T33" fmla="*/ 37 h 43"/>
                  <a:gd name="T34" fmla="*/ 36 w 49"/>
                  <a:gd name="T35" fmla="*/ 37 h 43"/>
                  <a:gd name="T36" fmla="*/ 36 w 49"/>
                  <a:gd name="T37" fmla="*/ 38 h 43"/>
                  <a:gd name="T38" fmla="*/ 36 w 49"/>
                  <a:gd name="T39" fmla="*/ 39 h 43"/>
                  <a:gd name="T40" fmla="*/ 35 w 49"/>
                  <a:gd name="T41" fmla="*/ 41 h 43"/>
                  <a:gd name="T42" fmla="*/ 34 w 49"/>
                  <a:gd name="T43" fmla="*/ 42 h 43"/>
                  <a:gd name="T44" fmla="*/ 33 w 49"/>
                  <a:gd name="T45" fmla="*/ 43 h 43"/>
                  <a:gd name="T46" fmla="*/ 33 w 49"/>
                  <a:gd name="T47" fmla="*/ 43 h 43"/>
                  <a:gd name="T48" fmla="*/ 32 w 49"/>
                  <a:gd name="T49" fmla="*/ 43 h 43"/>
                  <a:gd name="T50" fmla="*/ 1 w 49"/>
                  <a:gd name="T51" fmla="*/ 24 h 43"/>
                  <a:gd name="T52" fmla="*/ 0 w 49"/>
                  <a:gd name="T53" fmla="*/ 23 h 43"/>
                  <a:gd name="T54" fmla="*/ 0 w 49"/>
                  <a:gd name="T55" fmla="*/ 23 h 43"/>
                  <a:gd name="T56" fmla="*/ 1 w 49"/>
                  <a:gd name="T57" fmla="*/ 22 h 43"/>
                  <a:gd name="T58" fmla="*/ 1 w 49"/>
                  <a:gd name="T59" fmla="*/ 20 h 43"/>
                  <a:gd name="T60" fmla="*/ 2 w 49"/>
                  <a:gd name="T61" fmla="*/ 19 h 43"/>
                  <a:gd name="T62" fmla="*/ 3 w 49"/>
                  <a:gd name="T63" fmla="*/ 18 h 43"/>
                  <a:gd name="T64" fmla="*/ 3 w 49"/>
                  <a:gd name="T65" fmla="*/ 18 h 43"/>
                  <a:gd name="T66" fmla="*/ 4 w 49"/>
                  <a:gd name="T67" fmla="*/ 18 h 43"/>
                  <a:gd name="T68" fmla="*/ 8 w 49"/>
                  <a:gd name="T69" fmla="*/ 21 h 43"/>
                  <a:gd name="T70" fmla="*/ 7 w 49"/>
                  <a:gd name="T71" fmla="*/ 13 h 43"/>
                  <a:gd name="T72" fmla="*/ 9 w 49"/>
                  <a:gd name="T73" fmla="*/ 7 h 43"/>
                  <a:gd name="T74" fmla="*/ 13 w 49"/>
                  <a:gd name="T75" fmla="*/ 2 h 43"/>
                  <a:gd name="T76" fmla="*/ 18 w 49"/>
                  <a:gd name="T77" fmla="*/ 0 h 43"/>
                  <a:gd name="T78" fmla="*/ 23 w 49"/>
                  <a:gd name="T79" fmla="*/ 1 h 43"/>
                  <a:gd name="T80" fmla="*/ 30 w 49"/>
                  <a:gd name="T81" fmla="*/ 4 h 43"/>
                  <a:gd name="T82" fmla="*/ 49 w 49"/>
                  <a:gd name="T83"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3">
                    <a:moveTo>
                      <a:pt x="49" y="16"/>
                    </a:moveTo>
                    <a:cubicBezTo>
                      <a:pt x="49" y="16"/>
                      <a:pt x="49" y="16"/>
                      <a:pt x="49" y="16"/>
                    </a:cubicBezTo>
                    <a:cubicBezTo>
                      <a:pt x="49" y="17"/>
                      <a:pt x="49" y="17"/>
                      <a:pt x="49" y="17"/>
                    </a:cubicBezTo>
                    <a:cubicBezTo>
                      <a:pt x="49" y="17"/>
                      <a:pt x="49" y="17"/>
                      <a:pt x="49" y="18"/>
                    </a:cubicBezTo>
                    <a:cubicBezTo>
                      <a:pt x="49" y="18"/>
                      <a:pt x="48" y="19"/>
                      <a:pt x="48" y="19"/>
                    </a:cubicBezTo>
                    <a:cubicBezTo>
                      <a:pt x="48" y="20"/>
                      <a:pt x="47" y="20"/>
                      <a:pt x="47" y="21"/>
                    </a:cubicBezTo>
                    <a:cubicBezTo>
                      <a:pt x="46" y="21"/>
                      <a:pt x="46" y="21"/>
                      <a:pt x="46" y="21"/>
                    </a:cubicBezTo>
                    <a:cubicBezTo>
                      <a:pt x="46" y="22"/>
                      <a:pt x="46" y="22"/>
                      <a:pt x="46" y="22"/>
                    </a:cubicBezTo>
                    <a:cubicBezTo>
                      <a:pt x="45" y="21"/>
                      <a:pt x="45" y="21"/>
                      <a:pt x="45" y="21"/>
                    </a:cubicBezTo>
                    <a:cubicBezTo>
                      <a:pt x="27" y="10"/>
                      <a:pt x="27" y="10"/>
                      <a:pt x="27" y="10"/>
                    </a:cubicBezTo>
                    <a:cubicBezTo>
                      <a:pt x="25" y="9"/>
                      <a:pt x="23" y="8"/>
                      <a:pt x="22" y="8"/>
                    </a:cubicBezTo>
                    <a:cubicBezTo>
                      <a:pt x="21" y="8"/>
                      <a:pt x="20" y="7"/>
                      <a:pt x="19" y="7"/>
                    </a:cubicBezTo>
                    <a:cubicBezTo>
                      <a:pt x="17" y="8"/>
                      <a:pt x="16" y="8"/>
                      <a:pt x="16" y="8"/>
                    </a:cubicBezTo>
                    <a:cubicBezTo>
                      <a:pt x="15" y="9"/>
                      <a:pt x="14" y="10"/>
                      <a:pt x="13" y="11"/>
                    </a:cubicBezTo>
                    <a:cubicBezTo>
                      <a:pt x="12" y="12"/>
                      <a:pt x="12" y="14"/>
                      <a:pt x="12" y="16"/>
                    </a:cubicBezTo>
                    <a:cubicBezTo>
                      <a:pt x="12" y="18"/>
                      <a:pt x="13" y="21"/>
                      <a:pt x="14" y="24"/>
                    </a:cubicBezTo>
                    <a:cubicBezTo>
                      <a:pt x="36" y="37"/>
                      <a:pt x="36" y="37"/>
                      <a:pt x="36" y="37"/>
                    </a:cubicBezTo>
                    <a:cubicBezTo>
                      <a:pt x="36" y="37"/>
                      <a:pt x="36" y="37"/>
                      <a:pt x="36" y="37"/>
                    </a:cubicBezTo>
                    <a:cubicBezTo>
                      <a:pt x="36" y="38"/>
                      <a:pt x="36" y="38"/>
                      <a:pt x="36" y="38"/>
                    </a:cubicBezTo>
                    <a:cubicBezTo>
                      <a:pt x="36" y="38"/>
                      <a:pt x="36" y="39"/>
                      <a:pt x="36" y="39"/>
                    </a:cubicBezTo>
                    <a:cubicBezTo>
                      <a:pt x="36" y="40"/>
                      <a:pt x="35" y="40"/>
                      <a:pt x="35" y="41"/>
                    </a:cubicBezTo>
                    <a:cubicBezTo>
                      <a:pt x="35" y="41"/>
                      <a:pt x="34" y="42"/>
                      <a:pt x="34" y="42"/>
                    </a:cubicBezTo>
                    <a:cubicBezTo>
                      <a:pt x="33" y="43"/>
                      <a:pt x="33" y="43"/>
                      <a:pt x="33" y="43"/>
                    </a:cubicBezTo>
                    <a:cubicBezTo>
                      <a:pt x="33" y="43"/>
                      <a:pt x="33" y="43"/>
                      <a:pt x="33" y="43"/>
                    </a:cubicBezTo>
                    <a:cubicBezTo>
                      <a:pt x="32" y="43"/>
                      <a:pt x="32" y="43"/>
                      <a:pt x="32" y="43"/>
                    </a:cubicBezTo>
                    <a:cubicBezTo>
                      <a:pt x="1" y="24"/>
                      <a:pt x="1" y="24"/>
                      <a:pt x="1" y="24"/>
                    </a:cubicBezTo>
                    <a:cubicBezTo>
                      <a:pt x="0" y="23"/>
                      <a:pt x="0" y="23"/>
                      <a:pt x="0" y="23"/>
                    </a:cubicBezTo>
                    <a:cubicBezTo>
                      <a:pt x="0" y="23"/>
                      <a:pt x="0" y="23"/>
                      <a:pt x="0" y="23"/>
                    </a:cubicBezTo>
                    <a:cubicBezTo>
                      <a:pt x="1" y="22"/>
                      <a:pt x="1" y="22"/>
                      <a:pt x="1" y="22"/>
                    </a:cubicBezTo>
                    <a:cubicBezTo>
                      <a:pt x="1" y="21"/>
                      <a:pt x="1" y="21"/>
                      <a:pt x="1" y="20"/>
                    </a:cubicBezTo>
                    <a:cubicBezTo>
                      <a:pt x="2" y="20"/>
                      <a:pt x="2" y="19"/>
                      <a:pt x="2" y="19"/>
                    </a:cubicBezTo>
                    <a:cubicBezTo>
                      <a:pt x="3" y="18"/>
                      <a:pt x="3" y="18"/>
                      <a:pt x="3" y="18"/>
                    </a:cubicBezTo>
                    <a:cubicBezTo>
                      <a:pt x="3" y="18"/>
                      <a:pt x="3" y="18"/>
                      <a:pt x="3" y="18"/>
                    </a:cubicBezTo>
                    <a:cubicBezTo>
                      <a:pt x="4" y="18"/>
                      <a:pt x="4" y="18"/>
                      <a:pt x="4" y="18"/>
                    </a:cubicBezTo>
                    <a:cubicBezTo>
                      <a:pt x="8" y="21"/>
                      <a:pt x="8" y="21"/>
                      <a:pt x="8" y="21"/>
                    </a:cubicBezTo>
                    <a:cubicBezTo>
                      <a:pt x="7" y="18"/>
                      <a:pt x="7" y="15"/>
                      <a:pt x="7" y="13"/>
                    </a:cubicBezTo>
                    <a:cubicBezTo>
                      <a:pt x="7" y="11"/>
                      <a:pt x="8" y="9"/>
                      <a:pt x="9" y="7"/>
                    </a:cubicBezTo>
                    <a:cubicBezTo>
                      <a:pt x="10" y="5"/>
                      <a:pt x="12" y="3"/>
                      <a:pt x="13" y="2"/>
                    </a:cubicBezTo>
                    <a:cubicBezTo>
                      <a:pt x="15" y="1"/>
                      <a:pt x="16" y="1"/>
                      <a:pt x="18" y="0"/>
                    </a:cubicBezTo>
                    <a:cubicBezTo>
                      <a:pt x="20" y="0"/>
                      <a:pt x="22" y="0"/>
                      <a:pt x="23" y="1"/>
                    </a:cubicBezTo>
                    <a:cubicBezTo>
                      <a:pt x="25" y="2"/>
                      <a:pt x="27" y="3"/>
                      <a:pt x="30" y="4"/>
                    </a:cubicBezTo>
                    <a:lnTo>
                      <a:pt x="49" y="1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0" name="Freeform 20">
                <a:extLst>
                  <a:ext uri="{FF2B5EF4-FFF2-40B4-BE49-F238E27FC236}">
                    <a16:creationId xmlns:a16="http://schemas.microsoft.com/office/drawing/2014/main" id="{762D2274-119C-403B-98C8-CFB3443417E2}"/>
                  </a:ext>
                </a:extLst>
              </p:cNvPr>
              <p:cNvSpPr>
                <a:spLocks/>
              </p:cNvSpPr>
              <p:nvPr userDrawn="1"/>
            </p:nvSpPr>
            <p:spPr bwMode="auto">
              <a:xfrm>
                <a:off x="5640" y="3069"/>
                <a:ext cx="38" cy="32"/>
              </a:xfrm>
              <a:custGeom>
                <a:avLst/>
                <a:gdLst>
                  <a:gd name="T0" fmla="*/ 12 w 52"/>
                  <a:gd name="T1" fmla="*/ 1 h 44"/>
                  <a:gd name="T2" fmla="*/ 13 w 52"/>
                  <a:gd name="T3" fmla="*/ 1 h 44"/>
                  <a:gd name="T4" fmla="*/ 14 w 52"/>
                  <a:gd name="T5" fmla="*/ 2 h 44"/>
                  <a:gd name="T6" fmla="*/ 15 w 52"/>
                  <a:gd name="T7" fmla="*/ 3 h 44"/>
                  <a:gd name="T8" fmla="*/ 15 w 52"/>
                  <a:gd name="T9" fmla="*/ 3 h 44"/>
                  <a:gd name="T10" fmla="*/ 8 w 52"/>
                  <a:gd name="T11" fmla="*/ 21 h 44"/>
                  <a:gd name="T12" fmla="*/ 25 w 52"/>
                  <a:gd name="T13" fmla="*/ 28 h 44"/>
                  <a:gd name="T14" fmla="*/ 31 w 52"/>
                  <a:gd name="T15" fmla="*/ 10 h 44"/>
                  <a:gd name="T16" fmla="*/ 31 w 52"/>
                  <a:gd name="T17" fmla="*/ 10 h 44"/>
                  <a:gd name="T18" fmla="*/ 32 w 52"/>
                  <a:gd name="T19" fmla="*/ 10 h 44"/>
                  <a:gd name="T20" fmla="*/ 33 w 52"/>
                  <a:gd name="T21" fmla="*/ 10 h 44"/>
                  <a:gd name="T22" fmla="*/ 34 w 52"/>
                  <a:gd name="T23" fmla="*/ 10 h 44"/>
                  <a:gd name="T24" fmla="*/ 35 w 52"/>
                  <a:gd name="T25" fmla="*/ 11 h 44"/>
                  <a:gd name="T26" fmla="*/ 36 w 52"/>
                  <a:gd name="T27" fmla="*/ 11 h 44"/>
                  <a:gd name="T28" fmla="*/ 37 w 52"/>
                  <a:gd name="T29" fmla="*/ 12 h 44"/>
                  <a:gd name="T30" fmla="*/ 37 w 52"/>
                  <a:gd name="T31" fmla="*/ 12 h 44"/>
                  <a:gd name="T32" fmla="*/ 30 w 52"/>
                  <a:gd name="T33" fmla="*/ 30 h 44"/>
                  <a:gd name="T34" fmla="*/ 51 w 52"/>
                  <a:gd name="T35" fmla="*/ 37 h 44"/>
                  <a:gd name="T36" fmla="*/ 51 w 52"/>
                  <a:gd name="T37" fmla="*/ 38 h 44"/>
                  <a:gd name="T38" fmla="*/ 52 w 52"/>
                  <a:gd name="T39" fmla="*/ 38 h 44"/>
                  <a:gd name="T40" fmla="*/ 51 w 52"/>
                  <a:gd name="T41" fmla="*/ 40 h 44"/>
                  <a:gd name="T42" fmla="*/ 51 w 52"/>
                  <a:gd name="T43" fmla="*/ 41 h 44"/>
                  <a:gd name="T44" fmla="*/ 50 w 52"/>
                  <a:gd name="T45" fmla="*/ 43 h 44"/>
                  <a:gd name="T46" fmla="*/ 50 w 52"/>
                  <a:gd name="T47" fmla="*/ 44 h 44"/>
                  <a:gd name="T48" fmla="*/ 49 w 52"/>
                  <a:gd name="T49" fmla="*/ 44 h 44"/>
                  <a:gd name="T50" fmla="*/ 48 w 52"/>
                  <a:gd name="T51" fmla="*/ 44 h 44"/>
                  <a:gd name="T52" fmla="*/ 2 w 52"/>
                  <a:gd name="T53" fmla="*/ 27 h 44"/>
                  <a:gd name="T54" fmla="*/ 1 w 52"/>
                  <a:gd name="T55" fmla="*/ 25 h 44"/>
                  <a:gd name="T56" fmla="*/ 1 w 52"/>
                  <a:gd name="T57" fmla="*/ 23 h 44"/>
                  <a:gd name="T58" fmla="*/ 9 w 52"/>
                  <a:gd name="T59" fmla="*/ 1 h 44"/>
                  <a:gd name="T60" fmla="*/ 9 w 52"/>
                  <a:gd name="T61" fmla="*/ 1 h 44"/>
                  <a:gd name="T62" fmla="*/ 10 w 52"/>
                  <a:gd name="T63" fmla="*/ 0 h 44"/>
                  <a:gd name="T64" fmla="*/ 11 w 52"/>
                  <a:gd name="T65" fmla="*/ 0 h 44"/>
                  <a:gd name="T66" fmla="*/ 12 w 52"/>
                  <a:gd name="T6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44">
                    <a:moveTo>
                      <a:pt x="12" y="1"/>
                    </a:moveTo>
                    <a:cubicBezTo>
                      <a:pt x="13" y="1"/>
                      <a:pt x="13" y="1"/>
                      <a:pt x="13" y="1"/>
                    </a:cubicBezTo>
                    <a:cubicBezTo>
                      <a:pt x="14" y="2"/>
                      <a:pt x="14" y="2"/>
                      <a:pt x="14" y="2"/>
                    </a:cubicBezTo>
                    <a:cubicBezTo>
                      <a:pt x="15" y="3"/>
                      <a:pt x="15" y="3"/>
                      <a:pt x="15" y="3"/>
                    </a:cubicBezTo>
                    <a:cubicBezTo>
                      <a:pt x="15" y="3"/>
                      <a:pt x="15" y="3"/>
                      <a:pt x="15" y="3"/>
                    </a:cubicBezTo>
                    <a:cubicBezTo>
                      <a:pt x="8" y="21"/>
                      <a:pt x="8" y="21"/>
                      <a:pt x="8" y="21"/>
                    </a:cubicBezTo>
                    <a:cubicBezTo>
                      <a:pt x="25" y="28"/>
                      <a:pt x="25" y="28"/>
                      <a:pt x="25" y="28"/>
                    </a:cubicBezTo>
                    <a:cubicBezTo>
                      <a:pt x="31" y="10"/>
                      <a:pt x="31" y="10"/>
                      <a:pt x="31" y="10"/>
                    </a:cubicBezTo>
                    <a:cubicBezTo>
                      <a:pt x="31" y="10"/>
                      <a:pt x="31" y="10"/>
                      <a:pt x="31" y="10"/>
                    </a:cubicBezTo>
                    <a:cubicBezTo>
                      <a:pt x="32" y="10"/>
                      <a:pt x="32" y="10"/>
                      <a:pt x="32" y="10"/>
                    </a:cubicBezTo>
                    <a:cubicBezTo>
                      <a:pt x="32" y="10"/>
                      <a:pt x="33" y="10"/>
                      <a:pt x="33" y="10"/>
                    </a:cubicBezTo>
                    <a:cubicBezTo>
                      <a:pt x="33" y="10"/>
                      <a:pt x="34" y="10"/>
                      <a:pt x="34" y="10"/>
                    </a:cubicBezTo>
                    <a:cubicBezTo>
                      <a:pt x="35" y="10"/>
                      <a:pt x="35" y="11"/>
                      <a:pt x="35" y="11"/>
                    </a:cubicBezTo>
                    <a:cubicBezTo>
                      <a:pt x="36" y="11"/>
                      <a:pt x="36" y="11"/>
                      <a:pt x="36" y="11"/>
                    </a:cubicBezTo>
                    <a:cubicBezTo>
                      <a:pt x="37" y="12"/>
                      <a:pt x="37" y="12"/>
                      <a:pt x="37" y="12"/>
                    </a:cubicBezTo>
                    <a:cubicBezTo>
                      <a:pt x="37" y="12"/>
                      <a:pt x="37" y="12"/>
                      <a:pt x="37" y="12"/>
                    </a:cubicBezTo>
                    <a:cubicBezTo>
                      <a:pt x="30" y="30"/>
                      <a:pt x="30" y="30"/>
                      <a:pt x="30" y="30"/>
                    </a:cubicBezTo>
                    <a:cubicBezTo>
                      <a:pt x="51" y="37"/>
                      <a:pt x="51" y="37"/>
                      <a:pt x="51" y="37"/>
                    </a:cubicBezTo>
                    <a:cubicBezTo>
                      <a:pt x="51" y="38"/>
                      <a:pt x="51" y="38"/>
                      <a:pt x="51" y="38"/>
                    </a:cubicBezTo>
                    <a:cubicBezTo>
                      <a:pt x="52" y="38"/>
                      <a:pt x="52" y="38"/>
                      <a:pt x="52" y="38"/>
                    </a:cubicBezTo>
                    <a:cubicBezTo>
                      <a:pt x="51" y="39"/>
                      <a:pt x="51" y="39"/>
                      <a:pt x="51" y="40"/>
                    </a:cubicBezTo>
                    <a:cubicBezTo>
                      <a:pt x="51" y="40"/>
                      <a:pt x="51" y="41"/>
                      <a:pt x="51" y="41"/>
                    </a:cubicBezTo>
                    <a:cubicBezTo>
                      <a:pt x="51" y="42"/>
                      <a:pt x="50" y="42"/>
                      <a:pt x="50" y="43"/>
                    </a:cubicBezTo>
                    <a:cubicBezTo>
                      <a:pt x="50" y="43"/>
                      <a:pt x="50" y="43"/>
                      <a:pt x="50" y="44"/>
                    </a:cubicBezTo>
                    <a:cubicBezTo>
                      <a:pt x="49" y="44"/>
                      <a:pt x="49" y="44"/>
                      <a:pt x="49" y="44"/>
                    </a:cubicBezTo>
                    <a:cubicBezTo>
                      <a:pt x="48" y="44"/>
                      <a:pt x="48" y="44"/>
                      <a:pt x="48" y="44"/>
                    </a:cubicBezTo>
                    <a:cubicBezTo>
                      <a:pt x="2" y="27"/>
                      <a:pt x="2" y="27"/>
                      <a:pt x="2" y="27"/>
                    </a:cubicBezTo>
                    <a:cubicBezTo>
                      <a:pt x="1" y="27"/>
                      <a:pt x="1" y="26"/>
                      <a:pt x="1" y="25"/>
                    </a:cubicBezTo>
                    <a:cubicBezTo>
                      <a:pt x="0" y="25"/>
                      <a:pt x="0" y="24"/>
                      <a:pt x="1" y="23"/>
                    </a:cubicBezTo>
                    <a:cubicBezTo>
                      <a:pt x="9" y="1"/>
                      <a:pt x="9" y="1"/>
                      <a:pt x="9" y="1"/>
                    </a:cubicBezTo>
                    <a:cubicBezTo>
                      <a:pt x="9" y="1"/>
                      <a:pt x="9" y="1"/>
                      <a:pt x="9" y="1"/>
                    </a:cubicBezTo>
                    <a:cubicBezTo>
                      <a:pt x="10" y="0"/>
                      <a:pt x="10" y="0"/>
                      <a:pt x="10" y="0"/>
                    </a:cubicBezTo>
                    <a:cubicBezTo>
                      <a:pt x="10" y="0"/>
                      <a:pt x="11" y="0"/>
                      <a:pt x="11" y="0"/>
                    </a:cubicBezTo>
                    <a:cubicBezTo>
                      <a:pt x="11" y="0"/>
                      <a:pt x="12" y="1"/>
                      <a:pt x="12" y="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1" name="Freeform 21">
                <a:extLst>
                  <a:ext uri="{FF2B5EF4-FFF2-40B4-BE49-F238E27FC236}">
                    <a16:creationId xmlns:a16="http://schemas.microsoft.com/office/drawing/2014/main" id="{6860E955-E0F0-410C-85A7-A0D3D9EBC772}"/>
                  </a:ext>
                </a:extLst>
              </p:cNvPr>
              <p:cNvSpPr>
                <a:spLocks/>
              </p:cNvSpPr>
              <p:nvPr userDrawn="1"/>
            </p:nvSpPr>
            <p:spPr bwMode="auto">
              <a:xfrm>
                <a:off x="5659" y="3052"/>
                <a:ext cx="28" cy="23"/>
              </a:xfrm>
              <a:custGeom>
                <a:avLst/>
                <a:gdLst>
                  <a:gd name="T0" fmla="*/ 11 w 39"/>
                  <a:gd name="T1" fmla="*/ 0 h 33"/>
                  <a:gd name="T2" fmla="*/ 12 w 39"/>
                  <a:gd name="T3" fmla="*/ 1 h 33"/>
                  <a:gd name="T4" fmla="*/ 13 w 39"/>
                  <a:gd name="T5" fmla="*/ 1 h 33"/>
                  <a:gd name="T6" fmla="*/ 13 w 39"/>
                  <a:gd name="T7" fmla="*/ 2 h 33"/>
                  <a:gd name="T8" fmla="*/ 13 w 39"/>
                  <a:gd name="T9" fmla="*/ 2 h 33"/>
                  <a:gd name="T10" fmla="*/ 13 w 39"/>
                  <a:gd name="T11" fmla="*/ 3 h 33"/>
                  <a:gd name="T12" fmla="*/ 12 w 39"/>
                  <a:gd name="T13" fmla="*/ 4 h 33"/>
                  <a:gd name="T14" fmla="*/ 12 w 39"/>
                  <a:gd name="T15" fmla="*/ 5 h 33"/>
                  <a:gd name="T16" fmla="*/ 11 w 39"/>
                  <a:gd name="T17" fmla="*/ 7 h 33"/>
                  <a:gd name="T18" fmla="*/ 10 w 39"/>
                  <a:gd name="T19" fmla="*/ 9 h 33"/>
                  <a:gd name="T20" fmla="*/ 11 w 39"/>
                  <a:gd name="T21" fmla="*/ 11 h 33"/>
                  <a:gd name="T22" fmla="*/ 13 w 39"/>
                  <a:gd name="T23" fmla="*/ 14 h 33"/>
                  <a:gd name="T24" fmla="*/ 15 w 39"/>
                  <a:gd name="T25" fmla="*/ 18 h 33"/>
                  <a:gd name="T26" fmla="*/ 38 w 39"/>
                  <a:gd name="T27" fmla="*/ 26 h 33"/>
                  <a:gd name="T28" fmla="*/ 38 w 39"/>
                  <a:gd name="T29" fmla="*/ 27 h 33"/>
                  <a:gd name="T30" fmla="*/ 39 w 39"/>
                  <a:gd name="T31" fmla="*/ 27 h 33"/>
                  <a:gd name="T32" fmla="*/ 39 w 39"/>
                  <a:gd name="T33" fmla="*/ 28 h 33"/>
                  <a:gd name="T34" fmla="*/ 38 w 39"/>
                  <a:gd name="T35" fmla="*/ 30 h 33"/>
                  <a:gd name="T36" fmla="*/ 37 w 39"/>
                  <a:gd name="T37" fmla="*/ 31 h 33"/>
                  <a:gd name="T38" fmla="*/ 37 w 39"/>
                  <a:gd name="T39" fmla="*/ 32 h 33"/>
                  <a:gd name="T40" fmla="*/ 36 w 39"/>
                  <a:gd name="T41" fmla="*/ 33 h 33"/>
                  <a:gd name="T42" fmla="*/ 36 w 39"/>
                  <a:gd name="T43" fmla="*/ 33 h 33"/>
                  <a:gd name="T44" fmla="*/ 1 w 39"/>
                  <a:gd name="T45" fmla="*/ 20 h 33"/>
                  <a:gd name="T46" fmla="*/ 1 w 39"/>
                  <a:gd name="T47" fmla="*/ 19 h 33"/>
                  <a:gd name="T48" fmla="*/ 0 w 39"/>
                  <a:gd name="T49" fmla="*/ 19 h 33"/>
                  <a:gd name="T50" fmla="*/ 0 w 39"/>
                  <a:gd name="T51" fmla="*/ 18 h 33"/>
                  <a:gd name="T52" fmla="*/ 1 w 39"/>
                  <a:gd name="T53" fmla="*/ 16 h 33"/>
                  <a:gd name="T54" fmla="*/ 2 w 39"/>
                  <a:gd name="T55" fmla="*/ 15 h 33"/>
                  <a:gd name="T56" fmla="*/ 2 w 39"/>
                  <a:gd name="T57" fmla="*/ 14 h 33"/>
                  <a:gd name="T58" fmla="*/ 3 w 39"/>
                  <a:gd name="T59" fmla="*/ 14 h 33"/>
                  <a:gd name="T60" fmla="*/ 3 w 39"/>
                  <a:gd name="T61" fmla="*/ 14 h 33"/>
                  <a:gd name="T62" fmla="*/ 8 w 39"/>
                  <a:gd name="T63" fmla="*/ 16 h 33"/>
                  <a:gd name="T64" fmla="*/ 6 w 39"/>
                  <a:gd name="T65" fmla="*/ 12 h 33"/>
                  <a:gd name="T66" fmla="*/ 5 w 39"/>
                  <a:gd name="T67" fmla="*/ 9 h 33"/>
                  <a:gd name="T68" fmla="*/ 4 w 39"/>
                  <a:gd name="T69" fmla="*/ 6 h 33"/>
                  <a:gd name="T70" fmla="*/ 5 w 39"/>
                  <a:gd name="T71" fmla="*/ 4 h 33"/>
                  <a:gd name="T72" fmla="*/ 5 w 39"/>
                  <a:gd name="T73" fmla="*/ 3 h 33"/>
                  <a:gd name="T74" fmla="*/ 6 w 39"/>
                  <a:gd name="T75" fmla="*/ 2 h 33"/>
                  <a:gd name="T76" fmla="*/ 7 w 39"/>
                  <a:gd name="T77" fmla="*/ 0 h 33"/>
                  <a:gd name="T78" fmla="*/ 8 w 39"/>
                  <a:gd name="T79" fmla="*/ 0 h 33"/>
                  <a:gd name="T80" fmla="*/ 8 w 39"/>
                  <a:gd name="T81" fmla="*/ 0 h 33"/>
                  <a:gd name="T82" fmla="*/ 9 w 39"/>
                  <a:gd name="T83" fmla="*/ 0 h 33"/>
                  <a:gd name="T84" fmla="*/ 9 w 39"/>
                  <a:gd name="T85" fmla="*/ 0 h 33"/>
                  <a:gd name="T86" fmla="*/ 11 w 39"/>
                  <a:gd name="T8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33">
                    <a:moveTo>
                      <a:pt x="11" y="0"/>
                    </a:moveTo>
                    <a:cubicBezTo>
                      <a:pt x="11" y="1"/>
                      <a:pt x="12" y="1"/>
                      <a:pt x="12" y="1"/>
                    </a:cubicBezTo>
                    <a:cubicBezTo>
                      <a:pt x="13" y="1"/>
                      <a:pt x="13" y="1"/>
                      <a:pt x="13" y="1"/>
                    </a:cubicBezTo>
                    <a:cubicBezTo>
                      <a:pt x="13" y="2"/>
                      <a:pt x="13" y="2"/>
                      <a:pt x="13" y="2"/>
                    </a:cubicBezTo>
                    <a:cubicBezTo>
                      <a:pt x="13" y="2"/>
                      <a:pt x="13" y="2"/>
                      <a:pt x="13" y="2"/>
                    </a:cubicBezTo>
                    <a:cubicBezTo>
                      <a:pt x="13" y="3"/>
                      <a:pt x="13" y="3"/>
                      <a:pt x="13" y="3"/>
                    </a:cubicBezTo>
                    <a:cubicBezTo>
                      <a:pt x="12" y="4"/>
                      <a:pt x="12" y="4"/>
                      <a:pt x="12" y="4"/>
                    </a:cubicBezTo>
                    <a:cubicBezTo>
                      <a:pt x="12" y="4"/>
                      <a:pt x="12" y="5"/>
                      <a:pt x="12" y="5"/>
                    </a:cubicBezTo>
                    <a:cubicBezTo>
                      <a:pt x="11" y="6"/>
                      <a:pt x="11" y="6"/>
                      <a:pt x="11" y="7"/>
                    </a:cubicBezTo>
                    <a:cubicBezTo>
                      <a:pt x="11" y="7"/>
                      <a:pt x="10" y="8"/>
                      <a:pt x="10" y="9"/>
                    </a:cubicBezTo>
                    <a:cubicBezTo>
                      <a:pt x="11" y="9"/>
                      <a:pt x="11" y="10"/>
                      <a:pt x="11" y="11"/>
                    </a:cubicBezTo>
                    <a:cubicBezTo>
                      <a:pt x="11" y="12"/>
                      <a:pt x="12" y="13"/>
                      <a:pt x="13" y="14"/>
                    </a:cubicBezTo>
                    <a:cubicBezTo>
                      <a:pt x="13" y="15"/>
                      <a:pt x="14" y="16"/>
                      <a:pt x="15" y="18"/>
                    </a:cubicBezTo>
                    <a:cubicBezTo>
                      <a:pt x="38" y="26"/>
                      <a:pt x="38" y="26"/>
                      <a:pt x="38" y="26"/>
                    </a:cubicBezTo>
                    <a:cubicBezTo>
                      <a:pt x="38" y="27"/>
                      <a:pt x="38" y="27"/>
                      <a:pt x="38" y="27"/>
                    </a:cubicBezTo>
                    <a:cubicBezTo>
                      <a:pt x="39" y="27"/>
                      <a:pt x="39" y="27"/>
                      <a:pt x="39" y="27"/>
                    </a:cubicBezTo>
                    <a:cubicBezTo>
                      <a:pt x="39" y="28"/>
                      <a:pt x="39" y="28"/>
                      <a:pt x="39" y="28"/>
                    </a:cubicBezTo>
                    <a:cubicBezTo>
                      <a:pt x="38" y="29"/>
                      <a:pt x="38" y="29"/>
                      <a:pt x="38" y="30"/>
                    </a:cubicBezTo>
                    <a:cubicBezTo>
                      <a:pt x="38" y="31"/>
                      <a:pt x="38" y="31"/>
                      <a:pt x="37" y="31"/>
                    </a:cubicBezTo>
                    <a:cubicBezTo>
                      <a:pt x="37" y="32"/>
                      <a:pt x="37" y="32"/>
                      <a:pt x="37" y="32"/>
                    </a:cubicBezTo>
                    <a:cubicBezTo>
                      <a:pt x="36" y="33"/>
                      <a:pt x="36" y="33"/>
                      <a:pt x="36" y="33"/>
                    </a:cubicBezTo>
                    <a:cubicBezTo>
                      <a:pt x="36" y="33"/>
                      <a:pt x="36" y="33"/>
                      <a:pt x="36" y="33"/>
                    </a:cubicBezTo>
                    <a:cubicBezTo>
                      <a:pt x="1" y="20"/>
                      <a:pt x="1" y="20"/>
                      <a:pt x="1" y="20"/>
                    </a:cubicBezTo>
                    <a:cubicBezTo>
                      <a:pt x="1" y="19"/>
                      <a:pt x="1" y="19"/>
                      <a:pt x="1" y="19"/>
                    </a:cubicBezTo>
                    <a:cubicBezTo>
                      <a:pt x="0" y="19"/>
                      <a:pt x="0" y="19"/>
                      <a:pt x="0" y="19"/>
                    </a:cubicBezTo>
                    <a:cubicBezTo>
                      <a:pt x="0" y="19"/>
                      <a:pt x="0" y="18"/>
                      <a:pt x="0" y="18"/>
                    </a:cubicBezTo>
                    <a:cubicBezTo>
                      <a:pt x="1" y="17"/>
                      <a:pt x="1" y="17"/>
                      <a:pt x="1" y="16"/>
                    </a:cubicBezTo>
                    <a:cubicBezTo>
                      <a:pt x="1" y="16"/>
                      <a:pt x="1" y="15"/>
                      <a:pt x="2" y="15"/>
                    </a:cubicBezTo>
                    <a:cubicBezTo>
                      <a:pt x="2" y="14"/>
                      <a:pt x="2" y="14"/>
                      <a:pt x="2" y="14"/>
                    </a:cubicBezTo>
                    <a:cubicBezTo>
                      <a:pt x="3" y="14"/>
                      <a:pt x="3" y="14"/>
                      <a:pt x="3" y="14"/>
                    </a:cubicBezTo>
                    <a:cubicBezTo>
                      <a:pt x="3" y="14"/>
                      <a:pt x="3" y="14"/>
                      <a:pt x="3" y="14"/>
                    </a:cubicBezTo>
                    <a:cubicBezTo>
                      <a:pt x="8" y="16"/>
                      <a:pt x="8" y="16"/>
                      <a:pt x="8" y="16"/>
                    </a:cubicBezTo>
                    <a:cubicBezTo>
                      <a:pt x="7" y="14"/>
                      <a:pt x="6" y="13"/>
                      <a:pt x="6" y="12"/>
                    </a:cubicBezTo>
                    <a:cubicBezTo>
                      <a:pt x="5" y="11"/>
                      <a:pt x="5" y="10"/>
                      <a:pt x="5" y="9"/>
                    </a:cubicBezTo>
                    <a:cubicBezTo>
                      <a:pt x="4" y="8"/>
                      <a:pt x="4" y="7"/>
                      <a:pt x="4" y="6"/>
                    </a:cubicBezTo>
                    <a:cubicBezTo>
                      <a:pt x="5" y="5"/>
                      <a:pt x="5" y="5"/>
                      <a:pt x="5" y="4"/>
                    </a:cubicBezTo>
                    <a:cubicBezTo>
                      <a:pt x="5" y="4"/>
                      <a:pt x="5" y="3"/>
                      <a:pt x="5" y="3"/>
                    </a:cubicBezTo>
                    <a:cubicBezTo>
                      <a:pt x="6" y="2"/>
                      <a:pt x="6" y="2"/>
                      <a:pt x="6" y="2"/>
                    </a:cubicBezTo>
                    <a:cubicBezTo>
                      <a:pt x="6" y="1"/>
                      <a:pt x="7" y="1"/>
                      <a:pt x="7" y="0"/>
                    </a:cubicBezTo>
                    <a:cubicBezTo>
                      <a:pt x="8" y="0"/>
                      <a:pt x="8" y="0"/>
                      <a:pt x="8" y="0"/>
                    </a:cubicBezTo>
                    <a:cubicBezTo>
                      <a:pt x="8" y="0"/>
                      <a:pt x="8" y="0"/>
                      <a:pt x="8" y="0"/>
                    </a:cubicBezTo>
                    <a:cubicBezTo>
                      <a:pt x="9" y="0"/>
                      <a:pt x="9" y="0"/>
                      <a:pt x="9" y="0"/>
                    </a:cubicBezTo>
                    <a:cubicBezTo>
                      <a:pt x="9" y="0"/>
                      <a:pt x="9" y="0"/>
                      <a:pt x="9" y="0"/>
                    </a:cubicBezTo>
                    <a:cubicBezTo>
                      <a:pt x="10" y="0"/>
                      <a:pt x="10" y="0"/>
                      <a:pt x="11"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2" name="Freeform 22">
                <a:extLst>
                  <a:ext uri="{FF2B5EF4-FFF2-40B4-BE49-F238E27FC236}">
                    <a16:creationId xmlns:a16="http://schemas.microsoft.com/office/drawing/2014/main" id="{B8F476DE-E9D8-4908-B8C1-691BEA95EAE2}"/>
                  </a:ext>
                </a:extLst>
              </p:cNvPr>
              <p:cNvSpPr>
                <a:spLocks noEditPoints="1"/>
              </p:cNvSpPr>
              <p:nvPr userDrawn="1"/>
            </p:nvSpPr>
            <p:spPr bwMode="auto">
              <a:xfrm>
                <a:off x="5668" y="3029"/>
                <a:ext cx="30" cy="26"/>
              </a:xfrm>
              <a:custGeom>
                <a:avLst/>
                <a:gdLst>
                  <a:gd name="T0" fmla="*/ 25 w 42"/>
                  <a:gd name="T1" fmla="*/ 2 h 36"/>
                  <a:gd name="T2" fmla="*/ 27 w 42"/>
                  <a:gd name="T3" fmla="*/ 3 h 36"/>
                  <a:gd name="T4" fmla="*/ 27 w 42"/>
                  <a:gd name="T5" fmla="*/ 5 h 36"/>
                  <a:gd name="T6" fmla="*/ 18 w 42"/>
                  <a:gd name="T7" fmla="*/ 28 h 36"/>
                  <a:gd name="T8" fmla="*/ 23 w 42"/>
                  <a:gd name="T9" fmla="*/ 29 h 36"/>
                  <a:gd name="T10" fmla="*/ 28 w 42"/>
                  <a:gd name="T11" fmla="*/ 29 h 36"/>
                  <a:gd name="T12" fmla="*/ 32 w 42"/>
                  <a:gd name="T13" fmla="*/ 26 h 36"/>
                  <a:gd name="T14" fmla="*/ 35 w 42"/>
                  <a:gd name="T15" fmla="*/ 21 h 36"/>
                  <a:gd name="T16" fmla="*/ 36 w 42"/>
                  <a:gd name="T17" fmla="*/ 17 h 36"/>
                  <a:gd name="T18" fmla="*/ 36 w 42"/>
                  <a:gd name="T19" fmla="*/ 13 h 36"/>
                  <a:gd name="T20" fmla="*/ 36 w 42"/>
                  <a:gd name="T21" fmla="*/ 10 h 36"/>
                  <a:gd name="T22" fmla="*/ 36 w 42"/>
                  <a:gd name="T23" fmla="*/ 9 h 36"/>
                  <a:gd name="T24" fmla="*/ 37 w 42"/>
                  <a:gd name="T25" fmla="*/ 9 h 36"/>
                  <a:gd name="T26" fmla="*/ 37 w 42"/>
                  <a:gd name="T27" fmla="*/ 8 h 36"/>
                  <a:gd name="T28" fmla="*/ 38 w 42"/>
                  <a:gd name="T29" fmla="*/ 8 h 36"/>
                  <a:gd name="T30" fmla="*/ 39 w 42"/>
                  <a:gd name="T31" fmla="*/ 9 h 36"/>
                  <a:gd name="T32" fmla="*/ 40 w 42"/>
                  <a:gd name="T33" fmla="*/ 9 h 36"/>
                  <a:gd name="T34" fmla="*/ 41 w 42"/>
                  <a:gd name="T35" fmla="*/ 10 h 36"/>
                  <a:gd name="T36" fmla="*/ 41 w 42"/>
                  <a:gd name="T37" fmla="*/ 10 h 36"/>
                  <a:gd name="T38" fmla="*/ 42 w 42"/>
                  <a:gd name="T39" fmla="*/ 10 h 36"/>
                  <a:gd name="T40" fmla="*/ 42 w 42"/>
                  <a:gd name="T41" fmla="*/ 12 h 36"/>
                  <a:gd name="T42" fmla="*/ 42 w 42"/>
                  <a:gd name="T43" fmla="*/ 15 h 36"/>
                  <a:gd name="T44" fmla="*/ 41 w 42"/>
                  <a:gd name="T45" fmla="*/ 19 h 36"/>
                  <a:gd name="T46" fmla="*/ 40 w 42"/>
                  <a:gd name="T47" fmla="*/ 24 h 36"/>
                  <a:gd name="T48" fmla="*/ 36 w 42"/>
                  <a:gd name="T49" fmla="*/ 31 h 36"/>
                  <a:gd name="T50" fmla="*/ 30 w 42"/>
                  <a:gd name="T51" fmla="*/ 35 h 36"/>
                  <a:gd name="T52" fmla="*/ 23 w 42"/>
                  <a:gd name="T53" fmla="*/ 36 h 36"/>
                  <a:gd name="T54" fmla="*/ 14 w 42"/>
                  <a:gd name="T55" fmla="*/ 34 h 36"/>
                  <a:gd name="T56" fmla="*/ 7 w 42"/>
                  <a:gd name="T57" fmla="*/ 30 h 36"/>
                  <a:gd name="T58" fmla="*/ 2 w 42"/>
                  <a:gd name="T59" fmla="*/ 24 h 36"/>
                  <a:gd name="T60" fmla="*/ 0 w 42"/>
                  <a:gd name="T61" fmla="*/ 18 h 36"/>
                  <a:gd name="T62" fmla="*/ 1 w 42"/>
                  <a:gd name="T63" fmla="*/ 10 h 36"/>
                  <a:gd name="T64" fmla="*/ 5 w 42"/>
                  <a:gd name="T65" fmla="*/ 4 h 36"/>
                  <a:gd name="T66" fmla="*/ 11 w 42"/>
                  <a:gd name="T67" fmla="*/ 1 h 36"/>
                  <a:gd name="T68" fmla="*/ 17 w 42"/>
                  <a:gd name="T69" fmla="*/ 0 h 36"/>
                  <a:gd name="T70" fmla="*/ 24 w 42"/>
                  <a:gd name="T71" fmla="*/ 1 h 36"/>
                  <a:gd name="T72" fmla="*/ 25 w 42"/>
                  <a:gd name="T73" fmla="*/ 2 h 36"/>
                  <a:gd name="T74" fmla="*/ 20 w 42"/>
                  <a:gd name="T75" fmla="*/ 7 h 36"/>
                  <a:gd name="T76" fmla="*/ 12 w 42"/>
                  <a:gd name="T77" fmla="*/ 7 h 36"/>
                  <a:gd name="T78" fmla="*/ 6 w 42"/>
                  <a:gd name="T79" fmla="*/ 13 h 36"/>
                  <a:gd name="T80" fmla="*/ 6 w 42"/>
                  <a:gd name="T81" fmla="*/ 17 h 36"/>
                  <a:gd name="T82" fmla="*/ 7 w 42"/>
                  <a:gd name="T83" fmla="*/ 21 h 36"/>
                  <a:gd name="T84" fmla="*/ 10 w 42"/>
                  <a:gd name="T85" fmla="*/ 24 h 36"/>
                  <a:gd name="T86" fmla="*/ 13 w 42"/>
                  <a:gd name="T87" fmla="*/ 26 h 36"/>
                  <a:gd name="T88" fmla="*/ 20 w 42"/>
                  <a:gd name="T8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36">
                    <a:moveTo>
                      <a:pt x="25" y="2"/>
                    </a:moveTo>
                    <a:cubicBezTo>
                      <a:pt x="26" y="2"/>
                      <a:pt x="26" y="3"/>
                      <a:pt x="27" y="3"/>
                    </a:cubicBezTo>
                    <a:cubicBezTo>
                      <a:pt x="27" y="4"/>
                      <a:pt x="27" y="5"/>
                      <a:pt x="27" y="5"/>
                    </a:cubicBezTo>
                    <a:cubicBezTo>
                      <a:pt x="18" y="28"/>
                      <a:pt x="18" y="28"/>
                      <a:pt x="18" y="28"/>
                    </a:cubicBezTo>
                    <a:cubicBezTo>
                      <a:pt x="20" y="29"/>
                      <a:pt x="22" y="29"/>
                      <a:pt x="23" y="29"/>
                    </a:cubicBezTo>
                    <a:cubicBezTo>
                      <a:pt x="25" y="30"/>
                      <a:pt x="27" y="29"/>
                      <a:pt x="28" y="29"/>
                    </a:cubicBezTo>
                    <a:cubicBezTo>
                      <a:pt x="30" y="28"/>
                      <a:pt x="31" y="28"/>
                      <a:pt x="32" y="26"/>
                    </a:cubicBezTo>
                    <a:cubicBezTo>
                      <a:pt x="33" y="25"/>
                      <a:pt x="34" y="23"/>
                      <a:pt x="35" y="21"/>
                    </a:cubicBezTo>
                    <a:cubicBezTo>
                      <a:pt x="35" y="20"/>
                      <a:pt x="36" y="18"/>
                      <a:pt x="36" y="17"/>
                    </a:cubicBezTo>
                    <a:cubicBezTo>
                      <a:pt x="36" y="15"/>
                      <a:pt x="36" y="14"/>
                      <a:pt x="36" y="13"/>
                    </a:cubicBezTo>
                    <a:cubicBezTo>
                      <a:pt x="36" y="12"/>
                      <a:pt x="36" y="11"/>
                      <a:pt x="36" y="10"/>
                    </a:cubicBezTo>
                    <a:cubicBezTo>
                      <a:pt x="36" y="10"/>
                      <a:pt x="36" y="9"/>
                      <a:pt x="36" y="9"/>
                    </a:cubicBezTo>
                    <a:cubicBezTo>
                      <a:pt x="37" y="9"/>
                      <a:pt x="37" y="9"/>
                      <a:pt x="37" y="9"/>
                    </a:cubicBezTo>
                    <a:cubicBezTo>
                      <a:pt x="37" y="8"/>
                      <a:pt x="37" y="8"/>
                      <a:pt x="37" y="8"/>
                    </a:cubicBezTo>
                    <a:cubicBezTo>
                      <a:pt x="38" y="8"/>
                      <a:pt x="38" y="8"/>
                      <a:pt x="38" y="8"/>
                    </a:cubicBezTo>
                    <a:cubicBezTo>
                      <a:pt x="38" y="9"/>
                      <a:pt x="39" y="9"/>
                      <a:pt x="39" y="9"/>
                    </a:cubicBezTo>
                    <a:cubicBezTo>
                      <a:pt x="40" y="9"/>
                      <a:pt x="40" y="9"/>
                      <a:pt x="40" y="9"/>
                    </a:cubicBezTo>
                    <a:cubicBezTo>
                      <a:pt x="41" y="10"/>
                      <a:pt x="41" y="10"/>
                      <a:pt x="41" y="10"/>
                    </a:cubicBezTo>
                    <a:cubicBezTo>
                      <a:pt x="41" y="10"/>
                      <a:pt x="41" y="10"/>
                      <a:pt x="41" y="10"/>
                    </a:cubicBezTo>
                    <a:cubicBezTo>
                      <a:pt x="42" y="10"/>
                      <a:pt x="42" y="10"/>
                      <a:pt x="42" y="10"/>
                    </a:cubicBezTo>
                    <a:cubicBezTo>
                      <a:pt x="42" y="11"/>
                      <a:pt x="42" y="11"/>
                      <a:pt x="42" y="12"/>
                    </a:cubicBezTo>
                    <a:cubicBezTo>
                      <a:pt x="42" y="13"/>
                      <a:pt x="42" y="14"/>
                      <a:pt x="42" y="15"/>
                    </a:cubicBezTo>
                    <a:cubicBezTo>
                      <a:pt x="42" y="16"/>
                      <a:pt x="41" y="18"/>
                      <a:pt x="41" y="19"/>
                    </a:cubicBezTo>
                    <a:cubicBezTo>
                      <a:pt x="41" y="21"/>
                      <a:pt x="40" y="22"/>
                      <a:pt x="40" y="24"/>
                    </a:cubicBezTo>
                    <a:cubicBezTo>
                      <a:pt x="39" y="27"/>
                      <a:pt x="37" y="29"/>
                      <a:pt x="36" y="31"/>
                    </a:cubicBezTo>
                    <a:cubicBezTo>
                      <a:pt x="34" y="33"/>
                      <a:pt x="32" y="34"/>
                      <a:pt x="30" y="35"/>
                    </a:cubicBezTo>
                    <a:cubicBezTo>
                      <a:pt x="28" y="36"/>
                      <a:pt x="26" y="36"/>
                      <a:pt x="23" y="36"/>
                    </a:cubicBezTo>
                    <a:cubicBezTo>
                      <a:pt x="20" y="36"/>
                      <a:pt x="18" y="35"/>
                      <a:pt x="14" y="34"/>
                    </a:cubicBezTo>
                    <a:cubicBezTo>
                      <a:pt x="12" y="33"/>
                      <a:pt x="9" y="32"/>
                      <a:pt x="7" y="30"/>
                    </a:cubicBezTo>
                    <a:cubicBezTo>
                      <a:pt x="5" y="28"/>
                      <a:pt x="3" y="26"/>
                      <a:pt x="2" y="24"/>
                    </a:cubicBezTo>
                    <a:cubicBezTo>
                      <a:pt x="1" y="22"/>
                      <a:pt x="0" y="20"/>
                      <a:pt x="0" y="18"/>
                    </a:cubicBezTo>
                    <a:cubicBezTo>
                      <a:pt x="0" y="15"/>
                      <a:pt x="1" y="13"/>
                      <a:pt x="1" y="10"/>
                    </a:cubicBezTo>
                    <a:cubicBezTo>
                      <a:pt x="2" y="8"/>
                      <a:pt x="4" y="6"/>
                      <a:pt x="5" y="4"/>
                    </a:cubicBezTo>
                    <a:cubicBezTo>
                      <a:pt x="7" y="2"/>
                      <a:pt x="9" y="1"/>
                      <a:pt x="11" y="1"/>
                    </a:cubicBezTo>
                    <a:cubicBezTo>
                      <a:pt x="13" y="0"/>
                      <a:pt x="15" y="0"/>
                      <a:pt x="17" y="0"/>
                    </a:cubicBezTo>
                    <a:cubicBezTo>
                      <a:pt x="19" y="0"/>
                      <a:pt x="21" y="0"/>
                      <a:pt x="24" y="1"/>
                    </a:cubicBezTo>
                    <a:lnTo>
                      <a:pt x="25" y="2"/>
                    </a:lnTo>
                    <a:close/>
                    <a:moveTo>
                      <a:pt x="20" y="7"/>
                    </a:moveTo>
                    <a:cubicBezTo>
                      <a:pt x="17" y="6"/>
                      <a:pt x="14" y="6"/>
                      <a:pt x="12" y="7"/>
                    </a:cubicBezTo>
                    <a:cubicBezTo>
                      <a:pt x="9" y="8"/>
                      <a:pt x="7" y="9"/>
                      <a:pt x="6" y="13"/>
                    </a:cubicBezTo>
                    <a:cubicBezTo>
                      <a:pt x="6" y="14"/>
                      <a:pt x="6" y="16"/>
                      <a:pt x="6" y="17"/>
                    </a:cubicBezTo>
                    <a:cubicBezTo>
                      <a:pt x="6" y="18"/>
                      <a:pt x="6" y="20"/>
                      <a:pt x="7" y="21"/>
                    </a:cubicBezTo>
                    <a:cubicBezTo>
                      <a:pt x="8" y="22"/>
                      <a:pt x="8" y="23"/>
                      <a:pt x="10" y="24"/>
                    </a:cubicBezTo>
                    <a:cubicBezTo>
                      <a:pt x="11" y="25"/>
                      <a:pt x="12" y="26"/>
                      <a:pt x="13" y="26"/>
                    </a:cubicBezTo>
                    <a:lnTo>
                      <a:pt x="20" y="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3" name="Freeform 23">
                <a:extLst>
                  <a:ext uri="{FF2B5EF4-FFF2-40B4-BE49-F238E27FC236}">
                    <a16:creationId xmlns:a16="http://schemas.microsoft.com/office/drawing/2014/main" id="{637240FA-D2E4-4D34-A72E-DB5E65E96795}"/>
                  </a:ext>
                </a:extLst>
              </p:cNvPr>
              <p:cNvSpPr>
                <a:spLocks/>
              </p:cNvSpPr>
              <p:nvPr userDrawn="1"/>
            </p:nvSpPr>
            <p:spPr bwMode="auto">
              <a:xfrm>
                <a:off x="5677" y="2999"/>
                <a:ext cx="34" cy="29"/>
              </a:xfrm>
              <a:custGeom>
                <a:avLst/>
                <a:gdLst>
                  <a:gd name="T0" fmla="*/ 46 w 47"/>
                  <a:gd name="T1" fmla="*/ 10 h 40"/>
                  <a:gd name="T2" fmla="*/ 47 w 47"/>
                  <a:gd name="T3" fmla="*/ 11 h 40"/>
                  <a:gd name="T4" fmla="*/ 47 w 47"/>
                  <a:gd name="T5" fmla="*/ 11 h 40"/>
                  <a:gd name="T6" fmla="*/ 47 w 47"/>
                  <a:gd name="T7" fmla="*/ 12 h 40"/>
                  <a:gd name="T8" fmla="*/ 46 w 47"/>
                  <a:gd name="T9" fmla="*/ 14 h 40"/>
                  <a:gd name="T10" fmla="*/ 46 w 47"/>
                  <a:gd name="T11" fmla="*/ 15 h 40"/>
                  <a:gd name="T12" fmla="*/ 45 w 47"/>
                  <a:gd name="T13" fmla="*/ 16 h 40"/>
                  <a:gd name="T14" fmla="*/ 44 w 47"/>
                  <a:gd name="T15" fmla="*/ 17 h 40"/>
                  <a:gd name="T16" fmla="*/ 44 w 47"/>
                  <a:gd name="T17" fmla="*/ 17 h 40"/>
                  <a:gd name="T18" fmla="*/ 24 w 47"/>
                  <a:gd name="T19" fmla="*/ 9 h 40"/>
                  <a:gd name="T20" fmla="*/ 19 w 47"/>
                  <a:gd name="T21" fmla="*/ 8 h 40"/>
                  <a:gd name="T22" fmla="*/ 15 w 47"/>
                  <a:gd name="T23" fmla="*/ 8 h 40"/>
                  <a:gd name="T24" fmla="*/ 12 w 47"/>
                  <a:gd name="T25" fmla="*/ 9 h 40"/>
                  <a:gd name="T26" fmla="*/ 10 w 47"/>
                  <a:gd name="T27" fmla="*/ 12 h 40"/>
                  <a:gd name="T28" fmla="*/ 10 w 47"/>
                  <a:gd name="T29" fmla="*/ 18 h 40"/>
                  <a:gd name="T30" fmla="*/ 13 w 47"/>
                  <a:gd name="T31" fmla="*/ 25 h 40"/>
                  <a:gd name="T32" fmla="*/ 37 w 47"/>
                  <a:gd name="T33" fmla="*/ 34 h 40"/>
                  <a:gd name="T34" fmla="*/ 38 w 47"/>
                  <a:gd name="T35" fmla="*/ 34 h 40"/>
                  <a:gd name="T36" fmla="*/ 38 w 47"/>
                  <a:gd name="T37" fmla="*/ 35 h 40"/>
                  <a:gd name="T38" fmla="*/ 38 w 47"/>
                  <a:gd name="T39" fmla="*/ 36 h 40"/>
                  <a:gd name="T40" fmla="*/ 37 w 47"/>
                  <a:gd name="T41" fmla="*/ 37 h 40"/>
                  <a:gd name="T42" fmla="*/ 37 w 47"/>
                  <a:gd name="T43" fmla="*/ 39 h 40"/>
                  <a:gd name="T44" fmla="*/ 36 w 47"/>
                  <a:gd name="T45" fmla="*/ 40 h 40"/>
                  <a:gd name="T46" fmla="*/ 36 w 47"/>
                  <a:gd name="T47" fmla="*/ 40 h 40"/>
                  <a:gd name="T48" fmla="*/ 35 w 47"/>
                  <a:gd name="T49" fmla="*/ 40 h 40"/>
                  <a:gd name="T50" fmla="*/ 0 w 47"/>
                  <a:gd name="T51" fmla="*/ 27 h 40"/>
                  <a:gd name="T52" fmla="*/ 0 w 47"/>
                  <a:gd name="T53" fmla="*/ 27 h 40"/>
                  <a:gd name="T54" fmla="*/ 0 w 47"/>
                  <a:gd name="T55" fmla="*/ 26 h 40"/>
                  <a:gd name="T56" fmla="*/ 0 w 47"/>
                  <a:gd name="T57" fmla="*/ 25 h 40"/>
                  <a:gd name="T58" fmla="*/ 0 w 47"/>
                  <a:gd name="T59" fmla="*/ 24 h 40"/>
                  <a:gd name="T60" fmla="*/ 1 w 47"/>
                  <a:gd name="T61" fmla="*/ 22 h 40"/>
                  <a:gd name="T62" fmla="*/ 1 w 47"/>
                  <a:gd name="T63" fmla="*/ 22 h 40"/>
                  <a:gd name="T64" fmla="*/ 2 w 47"/>
                  <a:gd name="T65" fmla="*/ 21 h 40"/>
                  <a:gd name="T66" fmla="*/ 3 w 47"/>
                  <a:gd name="T67" fmla="*/ 21 h 40"/>
                  <a:gd name="T68" fmla="*/ 7 w 47"/>
                  <a:gd name="T69" fmla="*/ 23 h 40"/>
                  <a:gd name="T70" fmla="*/ 5 w 47"/>
                  <a:gd name="T71" fmla="*/ 16 h 40"/>
                  <a:gd name="T72" fmla="*/ 5 w 47"/>
                  <a:gd name="T73" fmla="*/ 9 h 40"/>
                  <a:gd name="T74" fmla="*/ 9 w 47"/>
                  <a:gd name="T75" fmla="*/ 4 h 40"/>
                  <a:gd name="T76" fmla="*/ 13 w 47"/>
                  <a:gd name="T77" fmla="*/ 1 h 40"/>
                  <a:gd name="T78" fmla="*/ 19 w 47"/>
                  <a:gd name="T79" fmla="*/ 1 h 40"/>
                  <a:gd name="T80" fmla="*/ 25 w 47"/>
                  <a:gd name="T81" fmla="*/ 2 h 40"/>
                  <a:gd name="T82" fmla="*/ 46 w 47"/>
                  <a:gd name="T83"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40">
                    <a:moveTo>
                      <a:pt x="46" y="10"/>
                    </a:moveTo>
                    <a:cubicBezTo>
                      <a:pt x="47" y="11"/>
                      <a:pt x="47" y="11"/>
                      <a:pt x="47" y="11"/>
                    </a:cubicBezTo>
                    <a:cubicBezTo>
                      <a:pt x="47" y="11"/>
                      <a:pt x="47" y="11"/>
                      <a:pt x="47" y="11"/>
                    </a:cubicBezTo>
                    <a:cubicBezTo>
                      <a:pt x="47" y="12"/>
                      <a:pt x="47" y="12"/>
                      <a:pt x="47" y="12"/>
                    </a:cubicBezTo>
                    <a:cubicBezTo>
                      <a:pt x="47" y="13"/>
                      <a:pt x="46" y="13"/>
                      <a:pt x="46" y="14"/>
                    </a:cubicBezTo>
                    <a:cubicBezTo>
                      <a:pt x="46" y="15"/>
                      <a:pt x="46" y="15"/>
                      <a:pt x="46" y="15"/>
                    </a:cubicBezTo>
                    <a:cubicBezTo>
                      <a:pt x="45" y="16"/>
                      <a:pt x="45" y="16"/>
                      <a:pt x="45" y="16"/>
                    </a:cubicBezTo>
                    <a:cubicBezTo>
                      <a:pt x="44" y="17"/>
                      <a:pt x="44" y="17"/>
                      <a:pt x="44" y="17"/>
                    </a:cubicBezTo>
                    <a:cubicBezTo>
                      <a:pt x="44" y="17"/>
                      <a:pt x="44" y="17"/>
                      <a:pt x="44" y="17"/>
                    </a:cubicBezTo>
                    <a:cubicBezTo>
                      <a:pt x="24" y="9"/>
                      <a:pt x="24" y="9"/>
                      <a:pt x="24" y="9"/>
                    </a:cubicBezTo>
                    <a:cubicBezTo>
                      <a:pt x="22" y="8"/>
                      <a:pt x="20" y="8"/>
                      <a:pt x="19" y="8"/>
                    </a:cubicBezTo>
                    <a:cubicBezTo>
                      <a:pt x="17" y="8"/>
                      <a:pt x="16" y="8"/>
                      <a:pt x="15" y="8"/>
                    </a:cubicBezTo>
                    <a:cubicBezTo>
                      <a:pt x="14" y="8"/>
                      <a:pt x="13" y="9"/>
                      <a:pt x="12" y="9"/>
                    </a:cubicBezTo>
                    <a:cubicBezTo>
                      <a:pt x="11" y="10"/>
                      <a:pt x="11" y="11"/>
                      <a:pt x="10" y="12"/>
                    </a:cubicBezTo>
                    <a:cubicBezTo>
                      <a:pt x="10" y="14"/>
                      <a:pt x="10" y="16"/>
                      <a:pt x="10" y="18"/>
                    </a:cubicBezTo>
                    <a:cubicBezTo>
                      <a:pt x="11" y="20"/>
                      <a:pt x="12" y="22"/>
                      <a:pt x="13" y="25"/>
                    </a:cubicBezTo>
                    <a:cubicBezTo>
                      <a:pt x="37" y="34"/>
                      <a:pt x="37" y="34"/>
                      <a:pt x="37" y="34"/>
                    </a:cubicBezTo>
                    <a:cubicBezTo>
                      <a:pt x="38" y="34"/>
                      <a:pt x="38" y="34"/>
                      <a:pt x="38" y="34"/>
                    </a:cubicBezTo>
                    <a:cubicBezTo>
                      <a:pt x="38" y="35"/>
                      <a:pt x="38" y="35"/>
                      <a:pt x="38" y="35"/>
                    </a:cubicBezTo>
                    <a:cubicBezTo>
                      <a:pt x="38" y="35"/>
                      <a:pt x="38" y="35"/>
                      <a:pt x="38" y="36"/>
                    </a:cubicBezTo>
                    <a:cubicBezTo>
                      <a:pt x="38" y="36"/>
                      <a:pt x="38" y="37"/>
                      <a:pt x="37" y="37"/>
                    </a:cubicBezTo>
                    <a:cubicBezTo>
                      <a:pt x="37" y="38"/>
                      <a:pt x="37" y="38"/>
                      <a:pt x="37" y="39"/>
                    </a:cubicBezTo>
                    <a:cubicBezTo>
                      <a:pt x="37" y="39"/>
                      <a:pt x="36" y="40"/>
                      <a:pt x="36" y="40"/>
                    </a:cubicBezTo>
                    <a:cubicBezTo>
                      <a:pt x="36" y="40"/>
                      <a:pt x="36" y="40"/>
                      <a:pt x="36" y="40"/>
                    </a:cubicBezTo>
                    <a:cubicBezTo>
                      <a:pt x="35" y="40"/>
                      <a:pt x="35" y="40"/>
                      <a:pt x="35" y="40"/>
                    </a:cubicBezTo>
                    <a:cubicBezTo>
                      <a:pt x="0" y="27"/>
                      <a:pt x="0" y="27"/>
                      <a:pt x="0" y="27"/>
                    </a:cubicBezTo>
                    <a:cubicBezTo>
                      <a:pt x="0" y="27"/>
                      <a:pt x="0" y="27"/>
                      <a:pt x="0" y="27"/>
                    </a:cubicBezTo>
                    <a:cubicBezTo>
                      <a:pt x="0" y="26"/>
                      <a:pt x="0" y="26"/>
                      <a:pt x="0" y="26"/>
                    </a:cubicBezTo>
                    <a:cubicBezTo>
                      <a:pt x="0" y="26"/>
                      <a:pt x="0" y="26"/>
                      <a:pt x="0" y="25"/>
                    </a:cubicBezTo>
                    <a:cubicBezTo>
                      <a:pt x="0" y="25"/>
                      <a:pt x="0" y="24"/>
                      <a:pt x="0" y="24"/>
                    </a:cubicBezTo>
                    <a:cubicBezTo>
                      <a:pt x="1" y="23"/>
                      <a:pt x="1" y="23"/>
                      <a:pt x="1" y="22"/>
                    </a:cubicBezTo>
                    <a:cubicBezTo>
                      <a:pt x="1" y="22"/>
                      <a:pt x="1" y="22"/>
                      <a:pt x="1" y="22"/>
                    </a:cubicBezTo>
                    <a:cubicBezTo>
                      <a:pt x="2" y="21"/>
                      <a:pt x="2" y="21"/>
                      <a:pt x="2" y="21"/>
                    </a:cubicBezTo>
                    <a:cubicBezTo>
                      <a:pt x="3" y="21"/>
                      <a:pt x="3" y="21"/>
                      <a:pt x="3" y="21"/>
                    </a:cubicBezTo>
                    <a:cubicBezTo>
                      <a:pt x="7" y="23"/>
                      <a:pt x="7" y="23"/>
                      <a:pt x="7" y="23"/>
                    </a:cubicBezTo>
                    <a:cubicBezTo>
                      <a:pt x="6" y="20"/>
                      <a:pt x="5" y="18"/>
                      <a:pt x="5" y="16"/>
                    </a:cubicBezTo>
                    <a:cubicBezTo>
                      <a:pt x="4" y="13"/>
                      <a:pt x="4" y="11"/>
                      <a:pt x="5" y="9"/>
                    </a:cubicBezTo>
                    <a:cubicBezTo>
                      <a:pt x="6" y="7"/>
                      <a:pt x="7" y="5"/>
                      <a:pt x="9" y="4"/>
                    </a:cubicBezTo>
                    <a:cubicBezTo>
                      <a:pt x="10" y="2"/>
                      <a:pt x="11" y="2"/>
                      <a:pt x="13" y="1"/>
                    </a:cubicBezTo>
                    <a:cubicBezTo>
                      <a:pt x="15" y="1"/>
                      <a:pt x="17" y="0"/>
                      <a:pt x="19" y="1"/>
                    </a:cubicBezTo>
                    <a:cubicBezTo>
                      <a:pt x="20" y="1"/>
                      <a:pt x="23" y="1"/>
                      <a:pt x="25" y="2"/>
                    </a:cubicBezTo>
                    <a:lnTo>
                      <a:pt x="46" y="1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4" name="Freeform 24">
                <a:extLst>
                  <a:ext uri="{FF2B5EF4-FFF2-40B4-BE49-F238E27FC236}">
                    <a16:creationId xmlns:a16="http://schemas.microsoft.com/office/drawing/2014/main" id="{25C2282F-1E1C-44B4-9852-17364B4F8EF5}"/>
                  </a:ext>
                </a:extLst>
              </p:cNvPr>
              <p:cNvSpPr>
                <a:spLocks/>
              </p:cNvSpPr>
              <p:nvPr userDrawn="1"/>
            </p:nvSpPr>
            <p:spPr bwMode="auto">
              <a:xfrm>
                <a:off x="5690" y="2972"/>
                <a:ext cx="29" cy="25"/>
              </a:xfrm>
              <a:custGeom>
                <a:avLst/>
                <a:gdLst>
                  <a:gd name="T0" fmla="*/ 36 w 40"/>
                  <a:gd name="T1" fmla="*/ 10 h 35"/>
                  <a:gd name="T2" fmla="*/ 38 w 40"/>
                  <a:gd name="T3" fmla="*/ 10 h 35"/>
                  <a:gd name="T4" fmla="*/ 38 w 40"/>
                  <a:gd name="T5" fmla="*/ 11 h 35"/>
                  <a:gd name="T6" fmla="*/ 39 w 40"/>
                  <a:gd name="T7" fmla="*/ 11 h 35"/>
                  <a:gd name="T8" fmla="*/ 39 w 40"/>
                  <a:gd name="T9" fmla="*/ 12 h 35"/>
                  <a:gd name="T10" fmla="*/ 40 w 40"/>
                  <a:gd name="T11" fmla="*/ 14 h 35"/>
                  <a:gd name="T12" fmla="*/ 40 w 40"/>
                  <a:gd name="T13" fmla="*/ 17 h 35"/>
                  <a:gd name="T14" fmla="*/ 40 w 40"/>
                  <a:gd name="T15" fmla="*/ 21 h 35"/>
                  <a:gd name="T16" fmla="*/ 39 w 40"/>
                  <a:gd name="T17" fmla="*/ 24 h 35"/>
                  <a:gd name="T18" fmla="*/ 35 w 40"/>
                  <a:gd name="T19" fmla="*/ 30 h 35"/>
                  <a:gd name="T20" fmla="*/ 30 w 40"/>
                  <a:gd name="T21" fmla="*/ 34 h 35"/>
                  <a:gd name="T22" fmla="*/ 23 w 40"/>
                  <a:gd name="T23" fmla="*/ 35 h 35"/>
                  <a:gd name="T24" fmla="*/ 15 w 40"/>
                  <a:gd name="T25" fmla="*/ 33 h 35"/>
                  <a:gd name="T26" fmla="*/ 6 w 40"/>
                  <a:gd name="T27" fmla="*/ 28 h 35"/>
                  <a:gd name="T28" fmla="*/ 2 w 40"/>
                  <a:gd name="T29" fmla="*/ 23 h 35"/>
                  <a:gd name="T30" fmla="*/ 0 w 40"/>
                  <a:gd name="T31" fmla="*/ 16 h 35"/>
                  <a:gd name="T32" fmla="*/ 1 w 40"/>
                  <a:gd name="T33" fmla="*/ 9 h 35"/>
                  <a:gd name="T34" fmla="*/ 3 w 40"/>
                  <a:gd name="T35" fmla="*/ 6 h 35"/>
                  <a:gd name="T36" fmla="*/ 5 w 40"/>
                  <a:gd name="T37" fmla="*/ 4 h 35"/>
                  <a:gd name="T38" fmla="*/ 7 w 40"/>
                  <a:gd name="T39" fmla="*/ 2 h 35"/>
                  <a:gd name="T40" fmla="*/ 8 w 40"/>
                  <a:gd name="T41" fmla="*/ 1 h 35"/>
                  <a:gd name="T42" fmla="*/ 9 w 40"/>
                  <a:gd name="T43" fmla="*/ 0 h 35"/>
                  <a:gd name="T44" fmla="*/ 10 w 40"/>
                  <a:gd name="T45" fmla="*/ 0 h 35"/>
                  <a:gd name="T46" fmla="*/ 11 w 40"/>
                  <a:gd name="T47" fmla="*/ 1 h 35"/>
                  <a:gd name="T48" fmla="*/ 12 w 40"/>
                  <a:gd name="T49" fmla="*/ 1 h 35"/>
                  <a:gd name="T50" fmla="*/ 14 w 40"/>
                  <a:gd name="T51" fmla="*/ 2 h 35"/>
                  <a:gd name="T52" fmla="*/ 14 w 40"/>
                  <a:gd name="T53" fmla="*/ 3 h 35"/>
                  <a:gd name="T54" fmla="*/ 13 w 40"/>
                  <a:gd name="T55" fmla="*/ 4 h 35"/>
                  <a:gd name="T56" fmla="*/ 11 w 40"/>
                  <a:gd name="T57" fmla="*/ 6 h 35"/>
                  <a:gd name="T58" fmla="*/ 9 w 40"/>
                  <a:gd name="T59" fmla="*/ 8 h 35"/>
                  <a:gd name="T60" fmla="*/ 7 w 40"/>
                  <a:gd name="T61" fmla="*/ 12 h 35"/>
                  <a:gd name="T62" fmla="*/ 8 w 40"/>
                  <a:gd name="T63" fmla="*/ 20 h 35"/>
                  <a:gd name="T64" fmla="*/ 17 w 40"/>
                  <a:gd name="T65" fmla="*/ 26 h 35"/>
                  <a:gd name="T66" fmla="*/ 23 w 40"/>
                  <a:gd name="T67" fmla="*/ 28 h 35"/>
                  <a:gd name="T68" fmla="*/ 28 w 40"/>
                  <a:gd name="T69" fmla="*/ 27 h 35"/>
                  <a:gd name="T70" fmla="*/ 31 w 40"/>
                  <a:gd name="T71" fmla="*/ 25 h 35"/>
                  <a:gd name="T72" fmla="*/ 34 w 40"/>
                  <a:gd name="T73" fmla="*/ 21 h 35"/>
                  <a:gd name="T74" fmla="*/ 35 w 40"/>
                  <a:gd name="T75" fmla="*/ 17 h 35"/>
                  <a:gd name="T76" fmla="*/ 34 w 40"/>
                  <a:gd name="T77" fmla="*/ 14 h 35"/>
                  <a:gd name="T78" fmla="*/ 33 w 40"/>
                  <a:gd name="T79" fmla="*/ 11 h 35"/>
                  <a:gd name="T80" fmla="*/ 33 w 40"/>
                  <a:gd name="T81" fmla="*/ 10 h 35"/>
                  <a:gd name="T82" fmla="*/ 33 w 40"/>
                  <a:gd name="T83" fmla="*/ 9 h 35"/>
                  <a:gd name="T84" fmla="*/ 34 w 40"/>
                  <a:gd name="T85" fmla="*/ 9 h 35"/>
                  <a:gd name="T86" fmla="*/ 35 w 40"/>
                  <a:gd name="T87" fmla="*/ 9 h 35"/>
                  <a:gd name="T88" fmla="*/ 36 w 40"/>
                  <a:gd name="T89" fmla="*/ 1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35">
                    <a:moveTo>
                      <a:pt x="36" y="10"/>
                    </a:moveTo>
                    <a:cubicBezTo>
                      <a:pt x="37" y="10"/>
                      <a:pt x="37" y="10"/>
                      <a:pt x="38" y="10"/>
                    </a:cubicBezTo>
                    <a:cubicBezTo>
                      <a:pt x="38" y="11"/>
                      <a:pt x="38" y="11"/>
                      <a:pt x="38" y="11"/>
                    </a:cubicBezTo>
                    <a:cubicBezTo>
                      <a:pt x="39" y="11"/>
                      <a:pt x="39" y="11"/>
                      <a:pt x="39" y="11"/>
                    </a:cubicBezTo>
                    <a:cubicBezTo>
                      <a:pt x="39" y="11"/>
                      <a:pt x="39" y="12"/>
                      <a:pt x="39" y="12"/>
                    </a:cubicBezTo>
                    <a:cubicBezTo>
                      <a:pt x="40" y="13"/>
                      <a:pt x="40" y="13"/>
                      <a:pt x="40" y="14"/>
                    </a:cubicBezTo>
                    <a:cubicBezTo>
                      <a:pt x="40" y="15"/>
                      <a:pt x="40" y="16"/>
                      <a:pt x="40" y="17"/>
                    </a:cubicBezTo>
                    <a:cubicBezTo>
                      <a:pt x="40" y="18"/>
                      <a:pt x="40" y="20"/>
                      <a:pt x="40" y="21"/>
                    </a:cubicBezTo>
                    <a:cubicBezTo>
                      <a:pt x="40" y="22"/>
                      <a:pt x="39" y="23"/>
                      <a:pt x="39" y="24"/>
                    </a:cubicBezTo>
                    <a:cubicBezTo>
                      <a:pt x="38" y="27"/>
                      <a:pt x="37" y="29"/>
                      <a:pt x="35" y="30"/>
                    </a:cubicBezTo>
                    <a:cubicBezTo>
                      <a:pt x="34" y="32"/>
                      <a:pt x="32" y="33"/>
                      <a:pt x="30" y="34"/>
                    </a:cubicBezTo>
                    <a:cubicBezTo>
                      <a:pt x="28" y="35"/>
                      <a:pt x="26" y="35"/>
                      <a:pt x="23" y="35"/>
                    </a:cubicBezTo>
                    <a:cubicBezTo>
                      <a:pt x="20" y="35"/>
                      <a:pt x="18" y="34"/>
                      <a:pt x="15" y="33"/>
                    </a:cubicBezTo>
                    <a:cubicBezTo>
                      <a:pt x="11" y="32"/>
                      <a:pt x="9" y="30"/>
                      <a:pt x="6" y="28"/>
                    </a:cubicBezTo>
                    <a:cubicBezTo>
                      <a:pt x="4" y="27"/>
                      <a:pt x="3" y="25"/>
                      <a:pt x="2" y="23"/>
                    </a:cubicBezTo>
                    <a:cubicBezTo>
                      <a:pt x="1" y="21"/>
                      <a:pt x="0" y="18"/>
                      <a:pt x="0" y="16"/>
                    </a:cubicBezTo>
                    <a:cubicBezTo>
                      <a:pt x="0" y="14"/>
                      <a:pt x="0" y="12"/>
                      <a:pt x="1" y="9"/>
                    </a:cubicBezTo>
                    <a:cubicBezTo>
                      <a:pt x="2" y="8"/>
                      <a:pt x="2" y="7"/>
                      <a:pt x="3" y="6"/>
                    </a:cubicBezTo>
                    <a:cubicBezTo>
                      <a:pt x="3" y="5"/>
                      <a:pt x="4" y="5"/>
                      <a:pt x="5" y="4"/>
                    </a:cubicBezTo>
                    <a:cubicBezTo>
                      <a:pt x="5" y="3"/>
                      <a:pt x="6" y="2"/>
                      <a:pt x="7" y="2"/>
                    </a:cubicBezTo>
                    <a:cubicBezTo>
                      <a:pt x="7" y="1"/>
                      <a:pt x="8" y="1"/>
                      <a:pt x="8" y="1"/>
                    </a:cubicBezTo>
                    <a:cubicBezTo>
                      <a:pt x="9" y="1"/>
                      <a:pt x="9" y="1"/>
                      <a:pt x="9" y="0"/>
                    </a:cubicBezTo>
                    <a:cubicBezTo>
                      <a:pt x="10" y="0"/>
                      <a:pt x="10" y="0"/>
                      <a:pt x="10" y="0"/>
                    </a:cubicBezTo>
                    <a:cubicBezTo>
                      <a:pt x="11" y="1"/>
                      <a:pt x="11" y="1"/>
                      <a:pt x="11" y="1"/>
                    </a:cubicBezTo>
                    <a:cubicBezTo>
                      <a:pt x="11" y="1"/>
                      <a:pt x="12" y="1"/>
                      <a:pt x="12" y="1"/>
                    </a:cubicBezTo>
                    <a:cubicBezTo>
                      <a:pt x="13" y="1"/>
                      <a:pt x="14" y="2"/>
                      <a:pt x="14" y="2"/>
                    </a:cubicBezTo>
                    <a:cubicBezTo>
                      <a:pt x="14" y="2"/>
                      <a:pt x="14" y="3"/>
                      <a:pt x="14" y="3"/>
                    </a:cubicBezTo>
                    <a:cubicBezTo>
                      <a:pt x="14" y="4"/>
                      <a:pt x="14" y="4"/>
                      <a:pt x="13" y="4"/>
                    </a:cubicBezTo>
                    <a:cubicBezTo>
                      <a:pt x="13" y="5"/>
                      <a:pt x="12" y="5"/>
                      <a:pt x="11" y="6"/>
                    </a:cubicBezTo>
                    <a:cubicBezTo>
                      <a:pt x="10" y="6"/>
                      <a:pt x="10" y="7"/>
                      <a:pt x="9" y="8"/>
                    </a:cubicBezTo>
                    <a:cubicBezTo>
                      <a:pt x="8" y="9"/>
                      <a:pt x="7" y="10"/>
                      <a:pt x="7" y="12"/>
                    </a:cubicBezTo>
                    <a:cubicBezTo>
                      <a:pt x="5" y="15"/>
                      <a:pt x="6" y="17"/>
                      <a:pt x="8" y="20"/>
                    </a:cubicBezTo>
                    <a:cubicBezTo>
                      <a:pt x="9" y="22"/>
                      <a:pt x="12" y="24"/>
                      <a:pt x="17" y="26"/>
                    </a:cubicBezTo>
                    <a:cubicBezTo>
                      <a:pt x="19" y="27"/>
                      <a:pt x="21" y="27"/>
                      <a:pt x="23" y="28"/>
                    </a:cubicBezTo>
                    <a:cubicBezTo>
                      <a:pt x="25" y="28"/>
                      <a:pt x="26" y="28"/>
                      <a:pt x="28" y="27"/>
                    </a:cubicBezTo>
                    <a:cubicBezTo>
                      <a:pt x="29" y="27"/>
                      <a:pt x="30" y="26"/>
                      <a:pt x="31" y="25"/>
                    </a:cubicBezTo>
                    <a:cubicBezTo>
                      <a:pt x="32" y="24"/>
                      <a:pt x="33" y="23"/>
                      <a:pt x="34" y="21"/>
                    </a:cubicBezTo>
                    <a:cubicBezTo>
                      <a:pt x="34" y="20"/>
                      <a:pt x="35" y="19"/>
                      <a:pt x="35" y="17"/>
                    </a:cubicBezTo>
                    <a:cubicBezTo>
                      <a:pt x="35" y="16"/>
                      <a:pt x="34" y="15"/>
                      <a:pt x="34" y="14"/>
                    </a:cubicBezTo>
                    <a:cubicBezTo>
                      <a:pt x="34" y="13"/>
                      <a:pt x="34" y="12"/>
                      <a:pt x="33" y="11"/>
                    </a:cubicBezTo>
                    <a:cubicBezTo>
                      <a:pt x="33" y="11"/>
                      <a:pt x="33" y="10"/>
                      <a:pt x="33" y="10"/>
                    </a:cubicBezTo>
                    <a:cubicBezTo>
                      <a:pt x="33" y="9"/>
                      <a:pt x="33" y="9"/>
                      <a:pt x="33" y="9"/>
                    </a:cubicBezTo>
                    <a:cubicBezTo>
                      <a:pt x="34" y="9"/>
                      <a:pt x="34" y="9"/>
                      <a:pt x="34" y="9"/>
                    </a:cubicBezTo>
                    <a:cubicBezTo>
                      <a:pt x="34" y="9"/>
                      <a:pt x="35" y="9"/>
                      <a:pt x="35" y="9"/>
                    </a:cubicBezTo>
                    <a:cubicBezTo>
                      <a:pt x="36" y="10"/>
                      <a:pt x="36" y="10"/>
                      <a:pt x="36" y="1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5" name="Freeform 25">
                <a:extLst>
                  <a:ext uri="{FF2B5EF4-FFF2-40B4-BE49-F238E27FC236}">
                    <a16:creationId xmlns:a16="http://schemas.microsoft.com/office/drawing/2014/main" id="{BEEC6ED9-5E31-4D36-A252-F1B00F6A9406}"/>
                  </a:ext>
                </a:extLst>
              </p:cNvPr>
              <p:cNvSpPr>
                <a:spLocks/>
              </p:cNvSpPr>
              <p:nvPr userDrawn="1"/>
            </p:nvSpPr>
            <p:spPr bwMode="auto">
              <a:xfrm>
                <a:off x="5685" y="2946"/>
                <a:ext cx="46" cy="28"/>
              </a:xfrm>
              <a:custGeom>
                <a:avLst/>
                <a:gdLst>
                  <a:gd name="T0" fmla="*/ 63 w 64"/>
                  <a:gd name="T1" fmla="*/ 10 h 39"/>
                  <a:gd name="T2" fmla="*/ 63 w 64"/>
                  <a:gd name="T3" fmla="*/ 10 h 39"/>
                  <a:gd name="T4" fmla="*/ 64 w 64"/>
                  <a:gd name="T5" fmla="*/ 11 h 39"/>
                  <a:gd name="T6" fmla="*/ 63 w 64"/>
                  <a:gd name="T7" fmla="*/ 12 h 39"/>
                  <a:gd name="T8" fmla="*/ 63 w 64"/>
                  <a:gd name="T9" fmla="*/ 13 h 39"/>
                  <a:gd name="T10" fmla="*/ 62 w 64"/>
                  <a:gd name="T11" fmla="*/ 15 h 39"/>
                  <a:gd name="T12" fmla="*/ 62 w 64"/>
                  <a:gd name="T13" fmla="*/ 16 h 39"/>
                  <a:gd name="T14" fmla="*/ 61 w 64"/>
                  <a:gd name="T15" fmla="*/ 16 h 39"/>
                  <a:gd name="T16" fmla="*/ 61 w 64"/>
                  <a:gd name="T17" fmla="*/ 16 h 39"/>
                  <a:gd name="T18" fmla="*/ 40 w 64"/>
                  <a:gd name="T19" fmla="*/ 8 h 39"/>
                  <a:gd name="T20" fmla="*/ 35 w 64"/>
                  <a:gd name="T21" fmla="*/ 7 h 39"/>
                  <a:gd name="T22" fmla="*/ 32 w 64"/>
                  <a:gd name="T23" fmla="*/ 7 h 39"/>
                  <a:gd name="T24" fmla="*/ 29 w 64"/>
                  <a:gd name="T25" fmla="*/ 9 h 39"/>
                  <a:gd name="T26" fmla="*/ 27 w 64"/>
                  <a:gd name="T27" fmla="*/ 12 h 39"/>
                  <a:gd name="T28" fmla="*/ 27 w 64"/>
                  <a:gd name="T29" fmla="*/ 17 h 39"/>
                  <a:gd name="T30" fmla="*/ 30 w 64"/>
                  <a:gd name="T31" fmla="*/ 24 h 39"/>
                  <a:gd name="T32" fmla="*/ 54 w 64"/>
                  <a:gd name="T33" fmla="*/ 33 h 39"/>
                  <a:gd name="T34" fmla="*/ 55 w 64"/>
                  <a:gd name="T35" fmla="*/ 33 h 39"/>
                  <a:gd name="T36" fmla="*/ 55 w 64"/>
                  <a:gd name="T37" fmla="*/ 34 h 39"/>
                  <a:gd name="T38" fmla="*/ 55 w 64"/>
                  <a:gd name="T39" fmla="*/ 35 h 39"/>
                  <a:gd name="T40" fmla="*/ 54 w 64"/>
                  <a:gd name="T41" fmla="*/ 37 h 39"/>
                  <a:gd name="T42" fmla="*/ 54 w 64"/>
                  <a:gd name="T43" fmla="*/ 38 h 39"/>
                  <a:gd name="T44" fmla="*/ 53 w 64"/>
                  <a:gd name="T45" fmla="*/ 39 h 39"/>
                  <a:gd name="T46" fmla="*/ 52 w 64"/>
                  <a:gd name="T47" fmla="*/ 39 h 39"/>
                  <a:gd name="T48" fmla="*/ 52 w 64"/>
                  <a:gd name="T49" fmla="*/ 39 h 39"/>
                  <a:gd name="T50" fmla="*/ 1 w 64"/>
                  <a:gd name="T51" fmla="*/ 20 h 39"/>
                  <a:gd name="T52" fmla="*/ 0 w 64"/>
                  <a:gd name="T53" fmla="*/ 20 h 39"/>
                  <a:gd name="T54" fmla="*/ 0 w 64"/>
                  <a:gd name="T55" fmla="*/ 19 h 39"/>
                  <a:gd name="T56" fmla="*/ 0 w 64"/>
                  <a:gd name="T57" fmla="*/ 18 h 39"/>
                  <a:gd name="T58" fmla="*/ 0 w 64"/>
                  <a:gd name="T59" fmla="*/ 17 h 39"/>
                  <a:gd name="T60" fmla="*/ 1 w 64"/>
                  <a:gd name="T61" fmla="*/ 15 h 39"/>
                  <a:gd name="T62" fmla="*/ 2 w 64"/>
                  <a:gd name="T63" fmla="*/ 14 h 39"/>
                  <a:gd name="T64" fmla="*/ 2 w 64"/>
                  <a:gd name="T65" fmla="*/ 14 h 39"/>
                  <a:gd name="T66" fmla="*/ 3 w 64"/>
                  <a:gd name="T67" fmla="*/ 14 h 39"/>
                  <a:gd name="T68" fmla="*/ 24 w 64"/>
                  <a:gd name="T69" fmla="*/ 22 h 39"/>
                  <a:gd name="T70" fmla="*/ 21 w 64"/>
                  <a:gd name="T71" fmla="*/ 15 h 39"/>
                  <a:gd name="T72" fmla="*/ 22 w 64"/>
                  <a:gd name="T73" fmla="*/ 8 h 39"/>
                  <a:gd name="T74" fmla="*/ 25 w 64"/>
                  <a:gd name="T75" fmla="*/ 3 h 39"/>
                  <a:gd name="T76" fmla="*/ 30 w 64"/>
                  <a:gd name="T77" fmla="*/ 0 h 39"/>
                  <a:gd name="T78" fmla="*/ 35 w 64"/>
                  <a:gd name="T79" fmla="*/ 0 h 39"/>
                  <a:gd name="T80" fmla="*/ 42 w 64"/>
                  <a:gd name="T81" fmla="*/ 2 h 39"/>
                  <a:gd name="T82" fmla="*/ 63 w 64"/>
                  <a:gd name="T83"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39">
                    <a:moveTo>
                      <a:pt x="63" y="10"/>
                    </a:moveTo>
                    <a:cubicBezTo>
                      <a:pt x="63" y="10"/>
                      <a:pt x="63" y="10"/>
                      <a:pt x="63" y="10"/>
                    </a:cubicBezTo>
                    <a:cubicBezTo>
                      <a:pt x="64" y="11"/>
                      <a:pt x="64" y="11"/>
                      <a:pt x="64" y="11"/>
                    </a:cubicBezTo>
                    <a:cubicBezTo>
                      <a:pt x="64" y="11"/>
                      <a:pt x="64" y="11"/>
                      <a:pt x="63" y="12"/>
                    </a:cubicBezTo>
                    <a:cubicBezTo>
                      <a:pt x="63" y="12"/>
                      <a:pt x="63" y="13"/>
                      <a:pt x="63" y="13"/>
                    </a:cubicBezTo>
                    <a:cubicBezTo>
                      <a:pt x="63" y="14"/>
                      <a:pt x="63" y="14"/>
                      <a:pt x="62" y="15"/>
                    </a:cubicBezTo>
                    <a:cubicBezTo>
                      <a:pt x="62" y="15"/>
                      <a:pt x="62" y="15"/>
                      <a:pt x="62" y="16"/>
                    </a:cubicBezTo>
                    <a:cubicBezTo>
                      <a:pt x="61" y="16"/>
                      <a:pt x="61" y="16"/>
                      <a:pt x="61" y="16"/>
                    </a:cubicBezTo>
                    <a:cubicBezTo>
                      <a:pt x="61" y="16"/>
                      <a:pt x="61" y="16"/>
                      <a:pt x="61" y="16"/>
                    </a:cubicBezTo>
                    <a:cubicBezTo>
                      <a:pt x="40" y="8"/>
                      <a:pt x="40" y="8"/>
                      <a:pt x="40" y="8"/>
                    </a:cubicBezTo>
                    <a:cubicBezTo>
                      <a:pt x="38" y="8"/>
                      <a:pt x="37" y="7"/>
                      <a:pt x="35" y="7"/>
                    </a:cubicBezTo>
                    <a:cubicBezTo>
                      <a:pt x="34" y="7"/>
                      <a:pt x="33" y="7"/>
                      <a:pt x="32" y="7"/>
                    </a:cubicBezTo>
                    <a:cubicBezTo>
                      <a:pt x="31" y="8"/>
                      <a:pt x="30" y="8"/>
                      <a:pt x="29" y="9"/>
                    </a:cubicBezTo>
                    <a:cubicBezTo>
                      <a:pt x="28" y="10"/>
                      <a:pt x="28" y="11"/>
                      <a:pt x="27" y="12"/>
                    </a:cubicBezTo>
                    <a:cubicBezTo>
                      <a:pt x="26" y="13"/>
                      <a:pt x="26" y="15"/>
                      <a:pt x="27" y="17"/>
                    </a:cubicBezTo>
                    <a:cubicBezTo>
                      <a:pt x="28" y="19"/>
                      <a:pt x="29" y="22"/>
                      <a:pt x="30" y="24"/>
                    </a:cubicBezTo>
                    <a:cubicBezTo>
                      <a:pt x="54" y="33"/>
                      <a:pt x="54" y="33"/>
                      <a:pt x="54" y="33"/>
                    </a:cubicBezTo>
                    <a:cubicBezTo>
                      <a:pt x="55" y="33"/>
                      <a:pt x="55" y="33"/>
                      <a:pt x="55" y="33"/>
                    </a:cubicBezTo>
                    <a:cubicBezTo>
                      <a:pt x="55" y="34"/>
                      <a:pt x="55" y="34"/>
                      <a:pt x="55" y="34"/>
                    </a:cubicBezTo>
                    <a:cubicBezTo>
                      <a:pt x="55" y="34"/>
                      <a:pt x="55" y="35"/>
                      <a:pt x="55" y="35"/>
                    </a:cubicBezTo>
                    <a:cubicBezTo>
                      <a:pt x="55" y="36"/>
                      <a:pt x="54" y="36"/>
                      <a:pt x="54" y="37"/>
                    </a:cubicBezTo>
                    <a:cubicBezTo>
                      <a:pt x="54" y="37"/>
                      <a:pt x="54" y="38"/>
                      <a:pt x="54" y="38"/>
                    </a:cubicBezTo>
                    <a:cubicBezTo>
                      <a:pt x="53" y="39"/>
                      <a:pt x="53" y="39"/>
                      <a:pt x="53" y="39"/>
                    </a:cubicBezTo>
                    <a:cubicBezTo>
                      <a:pt x="52" y="39"/>
                      <a:pt x="52" y="39"/>
                      <a:pt x="52" y="39"/>
                    </a:cubicBezTo>
                    <a:cubicBezTo>
                      <a:pt x="52" y="39"/>
                      <a:pt x="52" y="39"/>
                      <a:pt x="52" y="39"/>
                    </a:cubicBezTo>
                    <a:cubicBezTo>
                      <a:pt x="1" y="20"/>
                      <a:pt x="1" y="20"/>
                      <a:pt x="1" y="20"/>
                    </a:cubicBezTo>
                    <a:cubicBezTo>
                      <a:pt x="0" y="20"/>
                      <a:pt x="0" y="20"/>
                      <a:pt x="0" y="20"/>
                    </a:cubicBezTo>
                    <a:cubicBezTo>
                      <a:pt x="0" y="19"/>
                      <a:pt x="0" y="19"/>
                      <a:pt x="0" y="19"/>
                    </a:cubicBezTo>
                    <a:cubicBezTo>
                      <a:pt x="0" y="19"/>
                      <a:pt x="0" y="19"/>
                      <a:pt x="0" y="18"/>
                    </a:cubicBezTo>
                    <a:cubicBezTo>
                      <a:pt x="0" y="18"/>
                      <a:pt x="0" y="17"/>
                      <a:pt x="0" y="17"/>
                    </a:cubicBezTo>
                    <a:cubicBezTo>
                      <a:pt x="1" y="16"/>
                      <a:pt x="1" y="16"/>
                      <a:pt x="1" y="15"/>
                    </a:cubicBezTo>
                    <a:cubicBezTo>
                      <a:pt x="1" y="15"/>
                      <a:pt x="2" y="14"/>
                      <a:pt x="2" y="14"/>
                    </a:cubicBezTo>
                    <a:cubicBezTo>
                      <a:pt x="2" y="14"/>
                      <a:pt x="2" y="14"/>
                      <a:pt x="2" y="14"/>
                    </a:cubicBezTo>
                    <a:cubicBezTo>
                      <a:pt x="3" y="14"/>
                      <a:pt x="3" y="14"/>
                      <a:pt x="3" y="14"/>
                    </a:cubicBezTo>
                    <a:cubicBezTo>
                      <a:pt x="24" y="22"/>
                      <a:pt x="24" y="22"/>
                      <a:pt x="24" y="22"/>
                    </a:cubicBezTo>
                    <a:cubicBezTo>
                      <a:pt x="22" y="19"/>
                      <a:pt x="22" y="17"/>
                      <a:pt x="21" y="15"/>
                    </a:cubicBezTo>
                    <a:cubicBezTo>
                      <a:pt x="21" y="12"/>
                      <a:pt x="21" y="10"/>
                      <a:pt x="22" y="8"/>
                    </a:cubicBezTo>
                    <a:cubicBezTo>
                      <a:pt x="23" y="6"/>
                      <a:pt x="24" y="4"/>
                      <a:pt x="25" y="3"/>
                    </a:cubicBezTo>
                    <a:cubicBezTo>
                      <a:pt x="27" y="2"/>
                      <a:pt x="28" y="1"/>
                      <a:pt x="30" y="0"/>
                    </a:cubicBezTo>
                    <a:cubicBezTo>
                      <a:pt x="32" y="0"/>
                      <a:pt x="33" y="0"/>
                      <a:pt x="35" y="0"/>
                    </a:cubicBezTo>
                    <a:cubicBezTo>
                      <a:pt x="37" y="0"/>
                      <a:pt x="39" y="1"/>
                      <a:pt x="42" y="2"/>
                    </a:cubicBezTo>
                    <a:lnTo>
                      <a:pt x="63" y="1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6" name="Freeform 26">
                <a:extLst>
                  <a:ext uri="{FF2B5EF4-FFF2-40B4-BE49-F238E27FC236}">
                    <a16:creationId xmlns:a16="http://schemas.microsoft.com/office/drawing/2014/main" id="{15B6091C-CEA5-4BD0-90E2-D5F093D9DC39}"/>
                  </a:ext>
                </a:extLst>
              </p:cNvPr>
              <p:cNvSpPr>
                <a:spLocks noEditPoints="1"/>
              </p:cNvSpPr>
              <p:nvPr userDrawn="1"/>
            </p:nvSpPr>
            <p:spPr bwMode="auto">
              <a:xfrm>
                <a:off x="5422" y="3072"/>
                <a:ext cx="45" cy="38"/>
              </a:xfrm>
              <a:custGeom>
                <a:avLst/>
                <a:gdLst>
                  <a:gd name="T0" fmla="*/ 61 w 62"/>
                  <a:gd name="T1" fmla="*/ 26 h 53"/>
                  <a:gd name="T2" fmla="*/ 62 w 62"/>
                  <a:gd name="T3" fmla="*/ 26 h 53"/>
                  <a:gd name="T4" fmla="*/ 62 w 62"/>
                  <a:gd name="T5" fmla="*/ 27 h 53"/>
                  <a:gd name="T6" fmla="*/ 61 w 62"/>
                  <a:gd name="T7" fmla="*/ 28 h 53"/>
                  <a:gd name="T8" fmla="*/ 60 w 62"/>
                  <a:gd name="T9" fmla="*/ 29 h 53"/>
                  <a:gd name="T10" fmla="*/ 59 w 62"/>
                  <a:gd name="T11" fmla="*/ 31 h 53"/>
                  <a:gd name="T12" fmla="*/ 58 w 62"/>
                  <a:gd name="T13" fmla="*/ 31 h 53"/>
                  <a:gd name="T14" fmla="*/ 57 w 62"/>
                  <a:gd name="T15" fmla="*/ 31 h 53"/>
                  <a:gd name="T16" fmla="*/ 56 w 62"/>
                  <a:gd name="T17" fmla="*/ 31 h 53"/>
                  <a:gd name="T18" fmla="*/ 43 w 62"/>
                  <a:gd name="T19" fmla="*/ 27 h 53"/>
                  <a:gd name="T20" fmla="*/ 39 w 62"/>
                  <a:gd name="T21" fmla="*/ 25 h 53"/>
                  <a:gd name="T22" fmla="*/ 35 w 62"/>
                  <a:gd name="T23" fmla="*/ 25 h 53"/>
                  <a:gd name="T24" fmla="*/ 32 w 62"/>
                  <a:gd name="T25" fmla="*/ 26 h 53"/>
                  <a:gd name="T26" fmla="*/ 29 w 62"/>
                  <a:gd name="T27" fmla="*/ 29 h 53"/>
                  <a:gd name="T28" fmla="*/ 26 w 62"/>
                  <a:gd name="T29" fmla="*/ 32 h 53"/>
                  <a:gd name="T30" fmla="*/ 43 w 62"/>
                  <a:gd name="T31" fmla="*/ 47 h 53"/>
                  <a:gd name="T32" fmla="*/ 43 w 62"/>
                  <a:gd name="T33" fmla="*/ 48 h 53"/>
                  <a:gd name="T34" fmla="*/ 43 w 62"/>
                  <a:gd name="T35" fmla="*/ 48 h 53"/>
                  <a:gd name="T36" fmla="*/ 43 w 62"/>
                  <a:gd name="T37" fmla="*/ 49 h 53"/>
                  <a:gd name="T38" fmla="*/ 41 w 62"/>
                  <a:gd name="T39" fmla="*/ 51 h 53"/>
                  <a:gd name="T40" fmla="*/ 40 w 62"/>
                  <a:gd name="T41" fmla="*/ 52 h 53"/>
                  <a:gd name="T42" fmla="*/ 39 w 62"/>
                  <a:gd name="T43" fmla="*/ 52 h 53"/>
                  <a:gd name="T44" fmla="*/ 39 w 62"/>
                  <a:gd name="T45" fmla="*/ 53 h 53"/>
                  <a:gd name="T46" fmla="*/ 38 w 62"/>
                  <a:gd name="T47" fmla="*/ 52 h 53"/>
                  <a:gd name="T48" fmla="*/ 1 w 62"/>
                  <a:gd name="T49" fmla="*/ 20 h 53"/>
                  <a:gd name="T50" fmla="*/ 0 w 62"/>
                  <a:gd name="T51" fmla="*/ 18 h 53"/>
                  <a:gd name="T52" fmla="*/ 0 w 62"/>
                  <a:gd name="T53" fmla="*/ 17 h 53"/>
                  <a:gd name="T54" fmla="*/ 8 w 62"/>
                  <a:gd name="T55" fmla="*/ 8 h 53"/>
                  <a:gd name="T56" fmla="*/ 10 w 62"/>
                  <a:gd name="T57" fmla="*/ 6 h 53"/>
                  <a:gd name="T58" fmla="*/ 12 w 62"/>
                  <a:gd name="T59" fmla="*/ 4 h 53"/>
                  <a:gd name="T60" fmla="*/ 17 w 62"/>
                  <a:gd name="T61" fmla="*/ 1 h 53"/>
                  <a:gd name="T62" fmla="*/ 21 w 62"/>
                  <a:gd name="T63" fmla="*/ 0 h 53"/>
                  <a:gd name="T64" fmla="*/ 26 w 62"/>
                  <a:gd name="T65" fmla="*/ 1 h 53"/>
                  <a:gd name="T66" fmla="*/ 30 w 62"/>
                  <a:gd name="T67" fmla="*/ 3 h 53"/>
                  <a:gd name="T68" fmla="*/ 33 w 62"/>
                  <a:gd name="T69" fmla="*/ 7 h 53"/>
                  <a:gd name="T70" fmla="*/ 35 w 62"/>
                  <a:gd name="T71" fmla="*/ 11 h 53"/>
                  <a:gd name="T72" fmla="*/ 35 w 62"/>
                  <a:gd name="T73" fmla="*/ 15 h 53"/>
                  <a:gd name="T74" fmla="*/ 34 w 62"/>
                  <a:gd name="T75" fmla="*/ 20 h 53"/>
                  <a:gd name="T76" fmla="*/ 36 w 62"/>
                  <a:gd name="T77" fmla="*/ 19 h 53"/>
                  <a:gd name="T78" fmla="*/ 39 w 62"/>
                  <a:gd name="T79" fmla="*/ 19 h 53"/>
                  <a:gd name="T80" fmla="*/ 43 w 62"/>
                  <a:gd name="T81" fmla="*/ 19 h 53"/>
                  <a:gd name="T82" fmla="*/ 46 w 62"/>
                  <a:gd name="T83" fmla="*/ 20 h 53"/>
                  <a:gd name="T84" fmla="*/ 58 w 62"/>
                  <a:gd name="T85" fmla="*/ 24 h 53"/>
                  <a:gd name="T86" fmla="*/ 60 w 62"/>
                  <a:gd name="T87" fmla="*/ 25 h 53"/>
                  <a:gd name="T88" fmla="*/ 61 w 62"/>
                  <a:gd name="T89" fmla="*/ 26 h 53"/>
                  <a:gd name="T90" fmla="*/ 26 w 62"/>
                  <a:gd name="T91" fmla="*/ 9 h 53"/>
                  <a:gd name="T92" fmla="*/ 21 w 62"/>
                  <a:gd name="T93" fmla="*/ 7 h 53"/>
                  <a:gd name="T94" fmla="*/ 16 w 62"/>
                  <a:gd name="T95" fmla="*/ 8 h 53"/>
                  <a:gd name="T96" fmla="*/ 14 w 62"/>
                  <a:gd name="T97" fmla="*/ 10 h 53"/>
                  <a:gd name="T98" fmla="*/ 12 w 62"/>
                  <a:gd name="T99" fmla="*/ 12 h 53"/>
                  <a:gd name="T100" fmla="*/ 8 w 62"/>
                  <a:gd name="T101" fmla="*/ 17 h 53"/>
                  <a:gd name="T102" fmla="*/ 21 w 62"/>
                  <a:gd name="T103" fmla="*/ 29 h 53"/>
                  <a:gd name="T104" fmla="*/ 26 w 62"/>
                  <a:gd name="T105" fmla="*/ 23 h 53"/>
                  <a:gd name="T106" fmla="*/ 28 w 62"/>
                  <a:gd name="T107" fmla="*/ 19 h 53"/>
                  <a:gd name="T108" fmla="*/ 29 w 62"/>
                  <a:gd name="T109" fmla="*/ 16 h 53"/>
                  <a:gd name="T110" fmla="*/ 28 w 62"/>
                  <a:gd name="T111" fmla="*/ 12 h 53"/>
                  <a:gd name="T112" fmla="*/ 26 w 62"/>
                  <a:gd name="T11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53">
                    <a:moveTo>
                      <a:pt x="61" y="26"/>
                    </a:moveTo>
                    <a:cubicBezTo>
                      <a:pt x="62" y="26"/>
                      <a:pt x="62" y="26"/>
                      <a:pt x="62" y="26"/>
                    </a:cubicBezTo>
                    <a:cubicBezTo>
                      <a:pt x="62" y="27"/>
                      <a:pt x="62" y="27"/>
                      <a:pt x="62" y="27"/>
                    </a:cubicBezTo>
                    <a:cubicBezTo>
                      <a:pt x="61" y="27"/>
                      <a:pt x="61" y="27"/>
                      <a:pt x="61" y="28"/>
                    </a:cubicBezTo>
                    <a:cubicBezTo>
                      <a:pt x="61" y="28"/>
                      <a:pt x="60" y="29"/>
                      <a:pt x="60" y="29"/>
                    </a:cubicBezTo>
                    <a:cubicBezTo>
                      <a:pt x="59" y="30"/>
                      <a:pt x="59" y="30"/>
                      <a:pt x="59" y="31"/>
                    </a:cubicBezTo>
                    <a:cubicBezTo>
                      <a:pt x="58" y="31"/>
                      <a:pt x="58" y="31"/>
                      <a:pt x="58" y="31"/>
                    </a:cubicBezTo>
                    <a:cubicBezTo>
                      <a:pt x="57" y="31"/>
                      <a:pt x="57" y="31"/>
                      <a:pt x="57" y="31"/>
                    </a:cubicBezTo>
                    <a:cubicBezTo>
                      <a:pt x="56" y="31"/>
                      <a:pt x="56" y="31"/>
                      <a:pt x="56" y="31"/>
                    </a:cubicBezTo>
                    <a:cubicBezTo>
                      <a:pt x="43" y="27"/>
                      <a:pt x="43" y="27"/>
                      <a:pt x="43" y="27"/>
                    </a:cubicBezTo>
                    <a:cubicBezTo>
                      <a:pt x="42" y="26"/>
                      <a:pt x="40" y="26"/>
                      <a:pt x="39" y="25"/>
                    </a:cubicBezTo>
                    <a:cubicBezTo>
                      <a:pt x="38" y="25"/>
                      <a:pt x="37" y="25"/>
                      <a:pt x="35" y="25"/>
                    </a:cubicBezTo>
                    <a:cubicBezTo>
                      <a:pt x="34" y="25"/>
                      <a:pt x="33" y="26"/>
                      <a:pt x="32" y="26"/>
                    </a:cubicBezTo>
                    <a:cubicBezTo>
                      <a:pt x="31" y="27"/>
                      <a:pt x="30" y="28"/>
                      <a:pt x="29" y="29"/>
                    </a:cubicBezTo>
                    <a:cubicBezTo>
                      <a:pt x="26" y="32"/>
                      <a:pt x="26" y="32"/>
                      <a:pt x="26" y="32"/>
                    </a:cubicBezTo>
                    <a:cubicBezTo>
                      <a:pt x="43" y="47"/>
                      <a:pt x="43" y="47"/>
                      <a:pt x="43" y="47"/>
                    </a:cubicBezTo>
                    <a:cubicBezTo>
                      <a:pt x="43" y="48"/>
                      <a:pt x="43" y="48"/>
                      <a:pt x="43" y="48"/>
                    </a:cubicBezTo>
                    <a:cubicBezTo>
                      <a:pt x="43" y="48"/>
                      <a:pt x="43" y="48"/>
                      <a:pt x="43" y="48"/>
                    </a:cubicBezTo>
                    <a:cubicBezTo>
                      <a:pt x="43" y="49"/>
                      <a:pt x="43" y="49"/>
                      <a:pt x="43" y="49"/>
                    </a:cubicBezTo>
                    <a:cubicBezTo>
                      <a:pt x="42" y="50"/>
                      <a:pt x="42" y="50"/>
                      <a:pt x="41" y="51"/>
                    </a:cubicBezTo>
                    <a:cubicBezTo>
                      <a:pt x="41" y="51"/>
                      <a:pt x="41" y="52"/>
                      <a:pt x="40" y="52"/>
                    </a:cubicBezTo>
                    <a:cubicBezTo>
                      <a:pt x="39" y="52"/>
                      <a:pt x="39" y="52"/>
                      <a:pt x="39" y="52"/>
                    </a:cubicBezTo>
                    <a:cubicBezTo>
                      <a:pt x="39" y="53"/>
                      <a:pt x="39" y="53"/>
                      <a:pt x="39" y="53"/>
                    </a:cubicBezTo>
                    <a:cubicBezTo>
                      <a:pt x="38" y="52"/>
                      <a:pt x="38" y="52"/>
                      <a:pt x="38" y="52"/>
                    </a:cubicBezTo>
                    <a:cubicBezTo>
                      <a:pt x="1" y="20"/>
                      <a:pt x="1" y="20"/>
                      <a:pt x="1" y="20"/>
                    </a:cubicBezTo>
                    <a:cubicBezTo>
                      <a:pt x="0" y="20"/>
                      <a:pt x="0" y="19"/>
                      <a:pt x="0" y="18"/>
                    </a:cubicBezTo>
                    <a:cubicBezTo>
                      <a:pt x="0" y="18"/>
                      <a:pt x="0" y="17"/>
                      <a:pt x="0" y="17"/>
                    </a:cubicBezTo>
                    <a:cubicBezTo>
                      <a:pt x="8" y="8"/>
                      <a:pt x="8" y="8"/>
                      <a:pt x="8" y="8"/>
                    </a:cubicBezTo>
                    <a:cubicBezTo>
                      <a:pt x="9" y="7"/>
                      <a:pt x="9" y="6"/>
                      <a:pt x="10" y="6"/>
                    </a:cubicBezTo>
                    <a:cubicBezTo>
                      <a:pt x="11" y="5"/>
                      <a:pt x="11" y="4"/>
                      <a:pt x="12" y="4"/>
                    </a:cubicBezTo>
                    <a:cubicBezTo>
                      <a:pt x="13" y="3"/>
                      <a:pt x="15" y="2"/>
                      <a:pt x="17" y="1"/>
                    </a:cubicBezTo>
                    <a:cubicBezTo>
                      <a:pt x="18" y="0"/>
                      <a:pt x="20" y="0"/>
                      <a:pt x="21" y="0"/>
                    </a:cubicBezTo>
                    <a:cubicBezTo>
                      <a:pt x="23" y="0"/>
                      <a:pt x="24" y="0"/>
                      <a:pt x="26" y="1"/>
                    </a:cubicBezTo>
                    <a:cubicBezTo>
                      <a:pt x="27" y="1"/>
                      <a:pt x="29" y="2"/>
                      <a:pt x="30" y="3"/>
                    </a:cubicBezTo>
                    <a:cubicBezTo>
                      <a:pt x="32" y="4"/>
                      <a:pt x="33" y="6"/>
                      <a:pt x="33" y="7"/>
                    </a:cubicBezTo>
                    <a:cubicBezTo>
                      <a:pt x="34" y="8"/>
                      <a:pt x="35" y="9"/>
                      <a:pt x="35" y="11"/>
                    </a:cubicBezTo>
                    <a:cubicBezTo>
                      <a:pt x="35" y="12"/>
                      <a:pt x="35" y="14"/>
                      <a:pt x="35" y="15"/>
                    </a:cubicBezTo>
                    <a:cubicBezTo>
                      <a:pt x="35" y="17"/>
                      <a:pt x="34" y="18"/>
                      <a:pt x="34" y="20"/>
                    </a:cubicBezTo>
                    <a:cubicBezTo>
                      <a:pt x="35" y="19"/>
                      <a:pt x="36" y="19"/>
                      <a:pt x="36" y="19"/>
                    </a:cubicBezTo>
                    <a:cubicBezTo>
                      <a:pt x="37" y="19"/>
                      <a:pt x="38" y="19"/>
                      <a:pt x="39" y="19"/>
                    </a:cubicBezTo>
                    <a:cubicBezTo>
                      <a:pt x="40" y="19"/>
                      <a:pt x="41" y="19"/>
                      <a:pt x="43" y="19"/>
                    </a:cubicBezTo>
                    <a:cubicBezTo>
                      <a:pt x="44" y="19"/>
                      <a:pt x="45" y="20"/>
                      <a:pt x="46" y="20"/>
                    </a:cubicBezTo>
                    <a:cubicBezTo>
                      <a:pt x="58" y="24"/>
                      <a:pt x="58" y="24"/>
                      <a:pt x="58" y="24"/>
                    </a:cubicBezTo>
                    <a:cubicBezTo>
                      <a:pt x="59" y="25"/>
                      <a:pt x="60" y="25"/>
                      <a:pt x="60" y="25"/>
                    </a:cubicBezTo>
                    <a:cubicBezTo>
                      <a:pt x="61" y="25"/>
                      <a:pt x="61" y="25"/>
                      <a:pt x="61" y="26"/>
                    </a:cubicBezTo>
                    <a:close/>
                    <a:moveTo>
                      <a:pt x="26" y="9"/>
                    </a:moveTo>
                    <a:cubicBezTo>
                      <a:pt x="24" y="8"/>
                      <a:pt x="23" y="7"/>
                      <a:pt x="21" y="7"/>
                    </a:cubicBezTo>
                    <a:cubicBezTo>
                      <a:pt x="19" y="7"/>
                      <a:pt x="18" y="7"/>
                      <a:pt x="16" y="8"/>
                    </a:cubicBezTo>
                    <a:cubicBezTo>
                      <a:pt x="15" y="9"/>
                      <a:pt x="15" y="9"/>
                      <a:pt x="14" y="10"/>
                    </a:cubicBezTo>
                    <a:cubicBezTo>
                      <a:pt x="13" y="11"/>
                      <a:pt x="13" y="11"/>
                      <a:pt x="12" y="12"/>
                    </a:cubicBezTo>
                    <a:cubicBezTo>
                      <a:pt x="8" y="17"/>
                      <a:pt x="8" y="17"/>
                      <a:pt x="8" y="17"/>
                    </a:cubicBezTo>
                    <a:cubicBezTo>
                      <a:pt x="21" y="29"/>
                      <a:pt x="21" y="29"/>
                      <a:pt x="21" y="29"/>
                    </a:cubicBezTo>
                    <a:cubicBezTo>
                      <a:pt x="26" y="23"/>
                      <a:pt x="26" y="23"/>
                      <a:pt x="26" y="23"/>
                    </a:cubicBezTo>
                    <a:cubicBezTo>
                      <a:pt x="27" y="22"/>
                      <a:pt x="28" y="21"/>
                      <a:pt x="28" y="19"/>
                    </a:cubicBezTo>
                    <a:cubicBezTo>
                      <a:pt x="29" y="18"/>
                      <a:pt x="29" y="17"/>
                      <a:pt x="29" y="16"/>
                    </a:cubicBezTo>
                    <a:cubicBezTo>
                      <a:pt x="29" y="14"/>
                      <a:pt x="29" y="13"/>
                      <a:pt x="28" y="12"/>
                    </a:cubicBezTo>
                    <a:cubicBezTo>
                      <a:pt x="28" y="11"/>
                      <a:pt x="27" y="10"/>
                      <a:pt x="26" y="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7" name="Freeform 27">
                <a:extLst>
                  <a:ext uri="{FF2B5EF4-FFF2-40B4-BE49-F238E27FC236}">
                    <a16:creationId xmlns:a16="http://schemas.microsoft.com/office/drawing/2014/main" id="{28BE49A4-262E-4D86-822F-A9626A5E6097}"/>
                  </a:ext>
                </a:extLst>
              </p:cNvPr>
              <p:cNvSpPr>
                <a:spLocks/>
              </p:cNvSpPr>
              <p:nvPr userDrawn="1"/>
            </p:nvSpPr>
            <p:spPr bwMode="auto">
              <a:xfrm>
                <a:off x="5440" y="3053"/>
                <a:ext cx="46" cy="33"/>
              </a:xfrm>
              <a:custGeom>
                <a:avLst/>
                <a:gdLst>
                  <a:gd name="T0" fmla="*/ 63 w 63"/>
                  <a:gd name="T1" fmla="*/ 20 h 45"/>
                  <a:gd name="T2" fmla="*/ 63 w 63"/>
                  <a:gd name="T3" fmla="*/ 21 h 45"/>
                  <a:gd name="T4" fmla="*/ 63 w 63"/>
                  <a:gd name="T5" fmla="*/ 21 h 45"/>
                  <a:gd name="T6" fmla="*/ 63 w 63"/>
                  <a:gd name="T7" fmla="*/ 22 h 45"/>
                  <a:gd name="T8" fmla="*/ 62 w 63"/>
                  <a:gd name="T9" fmla="*/ 24 h 45"/>
                  <a:gd name="T10" fmla="*/ 61 w 63"/>
                  <a:gd name="T11" fmla="*/ 25 h 45"/>
                  <a:gd name="T12" fmla="*/ 60 w 63"/>
                  <a:gd name="T13" fmla="*/ 26 h 45"/>
                  <a:gd name="T14" fmla="*/ 59 w 63"/>
                  <a:gd name="T15" fmla="*/ 26 h 45"/>
                  <a:gd name="T16" fmla="*/ 59 w 63"/>
                  <a:gd name="T17" fmla="*/ 25 h 45"/>
                  <a:gd name="T18" fmla="*/ 42 w 63"/>
                  <a:gd name="T19" fmla="*/ 11 h 45"/>
                  <a:gd name="T20" fmla="*/ 38 w 63"/>
                  <a:gd name="T21" fmla="*/ 8 h 45"/>
                  <a:gd name="T22" fmla="*/ 35 w 63"/>
                  <a:gd name="T23" fmla="*/ 7 h 45"/>
                  <a:gd name="T24" fmla="*/ 31 w 63"/>
                  <a:gd name="T25" fmla="*/ 8 h 45"/>
                  <a:gd name="T26" fmla="*/ 29 w 63"/>
                  <a:gd name="T27" fmla="*/ 10 h 45"/>
                  <a:gd name="T28" fmla="*/ 27 w 63"/>
                  <a:gd name="T29" fmla="*/ 15 h 45"/>
                  <a:gd name="T30" fmla="*/ 27 w 63"/>
                  <a:gd name="T31" fmla="*/ 22 h 45"/>
                  <a:gd name="T32" fmla="*/ 47 w 63"/>
                  <a:gd name="T33" fmla="*/ 39 h 45"/>
                  <a:gd name="T34" fmla="*/ 47 w 63"/>
                  <a:gd name="T35" fmla="*/ 40 h 45"/>
                  <a:gd name="T36" fmla="*/ 47 w 63"/>
                  <a:gd name="T37" fmla="*/ 40 h 45"/>
                  <a:gd name="T38" fmla="*/ 47 w 63"/>
                  <a:gd name="T39" fmla="*/ 41 h 45"/>
                  <a:gd name="T40" fmla="*/ 46 w 63"/>
                  <a:gd name="T41" fmla="*/ 43 h 45"/>
                  <a:gd name="T42" fmla="*/ 44 w 63"/>
                  <a:gd name="T43" fmla="*/ 44 h 45"/>
                  <a:gd name="T44" fmla="*/ 44 w 63"/>
                  <a:gd name="T45" fmla="*/ 45 h 45"/>
                  <a:gd name="T46" fmla="*/ 43 w 63"/>
                  <a:gd name="T47" fmla="*/ 45 h 45"/>
                  <a:gd name="T48" fmla="*/ 42 w 63"/>
                  <a:gd name="T49" fmla="*/ 44 h 45"/>
                  <a:gd name="T50" fmla="*/ 1 w 63"/>
                  <a:gd name="T51" fmla="*/ 9 h 45"/>
                  <a:gd name="T52" fmla="*/ 0 w 63"/>
                  <a:gd name="T53" fmla="*/ 8 h 45"/>
                  <a:gd name="T54" fmla="*/ 1 w 63"/>
                  <a:gd name="T55" fmla="*/ 8 h 45"/>
                  <a:gd name="T56" fmla="*/ 1 w 63"/>
                  <a:gd name="T57" fmla="*/ 7 h 45"/>
                  <a:gd name="T58" fmla="*/ 2 w 63"/>
                  <a:gd name="T59" fmla="*/ 5 h 45"/>
                  <a:gd name="T60" fmla="*/ 3 w 63"/>
                  <a:gd name="T61" fmla="*/ 4 h 45"/>
                  <a:gd name="T62" fmla="*/ 4 w 63"/>
                  <a:gd name="T63" fmla="*/ 3 h 45"/>
                  <a:gd name="T64" fmla="*/ 5 w 63"/>
                  <a:gd name="T65" fmla="*/ 3 h 45"/>
                  <a:gd name="T66" fmla="*/ 5 w 63"/>
                  <a:gd name="T67" fmla="*/ 4 h 45"/>
                  <a:gd name="T68" fmla="*/ 22 w 63"/>
                  <a:gd name="T69" fmla="*/ 18 h 45"/>
                  <a:gd name="T70" fmla="*/ 22 w 63"/>
                  <a:gd name="T71" fmla="*/ 11 h 45"/>
                  <a:gd name="T72" fmla="*/ 25 w 63"/>
                  <a:gd name="T73" fmla="*/ 5 h 45"/>
                  <a:gd name="T74" fmla="*/ 30 w 63"/>
                  <a:gd name="T75" fmla="*/ 1 h 45"/>
                  <a:gd name="T76" fmla="*/ 35 w 63"/>
                  <a:gd name="T77" fmla="*/ 0 h 45"/>
                  <a:gd name="T78" fmla="*/ 40 w 63"/>
                  <a:gd name="T79" fmla="*/ 2 h 45"/>
                  <a:gd name="T80" fmla="*/ 46 w 63"/>
                  <a:gd name="T81" fmla="*/ 6 h 45"/>
                  <a:gd name="T82" fmla="*/ 63 w 63"/>
                  <a:gd name="T83"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45">
                    <a:moveTo>
                      <a:pt x="63" y="20"/>
                    </a:moveTo>
                    <a:cubicBezTo>
                      <a:pt x="63" y="21"/>
                      <a:pt x="63" y="21"/>
                      <a:pt x="63" y="21"/>
                    </a:cubicBezTo>
                    <a:cubicBezTo>
                      <a:pt x="63" y="21"/>
                      <a:pt x="63" y="21"/>
                      <a:pt x="63" y="21"/>
                    </a:cubicBezTo>
                    <a:cubicBezTo>
                      <a:pt x="63" y="22"/>
                      <a:pt x="63" y="22"/>
                      <a:pt x="63" y="22"/>
                    </a:cubicBezTo>
                    <a:cubicBezTo>
                      <a:pt x="63" y="23"/>
                      <a:pt x="62" y="23"/>
                      <a:pt x="62" y="24"/>
                    </a:cubicBezTo>
                    <a:cubicBezTo>
                      <a:pt x="61" y="24"/>
                      <a:pt x="61" y="25"/>
                      <a:pt x="61" y="25"/>
                    </a:cubicBezTo>
                    <a:cubicBezTo>
                      <a:pt x="60" y="26"/>
                      <a:pt x="60" y="26"/>
                      <a:pt x="60" y="26"/>
                    </a:cubicBezTo>
                    <a:cubicBezTo>
                      <a:pt x="59" y="26"/>
                      <a:pt x="59" y="26"/>
                      <a:pt x="59" y="26"/>
                    </a:cubicBezTo>
                    <a:cubicBezTo>
                      <a:pt x="59" y="25"/>
                      <a:pt x="59" y="25"/>
                      <a:pt x="59" y="25"/>
                    </a:cubicBezTo>
                    <a:cubicBezTo>
                      <a:pt x="42" y="11"/>
                      <a:pt x="42" y="11"/>
                      <a:pt x="42" y="11"/>
                    </a:cubicBezTo>
                    <a:cubicBezTo>
                      <a:pt x="41" y="10"/>
                      <a:pt x="39" y="9"/>
                      <a:pt x="38" y="8"/>
                    </a:cubicBezTo>
                    <a:cubicBezTo>
                      <a:pt x="37" y="8"/>
                      <a:pt x="36" y="7"/>
                      <a:pt x="35" y="7"/>
                    </a:cubicBezTo>
                    <a:cubicBezTo>
                      <a:pt x="34" y="7"/>
                      <a:pt x="32" y="7"/>
                      <a:pt x="31" y="8"/>
                    </a:cubicBezTo>
                    <a:cubicBezTo>
                      <a:pt x="30" y="8"/>
                      <a:pt x="29" y="9"/>
                      <a:pt x="29" y="10"/>
                    </a:cubicBezTo>
                    <a:cubicBezTo>
                      <a:pt x="28" y="11"/>
                      <a:pt x="27" y="13"/>
                      <a:pt x="27" y="15"/>
                    </a:cubicBezTo>
                    <a:cubicBezTo>
                      <a:pt x="27" y="17"/>
                      <a:pt x="27" y="20"/>
                      <a:pt x="27" y="22"/>
                    </a:cubicBezTo>
                    <a:cubicBezTo>
                      <a:pt x="47" y="39"/>
                      <a:pt x="47" y="39"/>
                      <a:pt x="47" y="39"/>
                    </a:cubicBezTo>
                    <a:cubicBezTo>
                      <a:pt x="47" y="40"/>
                      <a:pt x="47" y="40"/>
                      <a:pt x="47" y="40"/>
                    </a:cubicBezTo>
                    <a:cubicBezTo>
                      <a:pt x="47" y="40"/>
                      <a:pt x="47" y="40"/>
                      <a:pt x="47" y="40"/>
                    </a:cubicBezTo>
                    <a:cubicBezTo>
                      <a:pt x="47" y="41"/>
                      <a:pt x="47" y="41"/>
                      <a:pt x="47" y="41"/>
                    </a:cubicBezTo>
                    <a:cubicBezTo>
                      <a:pt x="46" y="42"/>
                      <a:pt x="46" y="42"/>
                      <a:pt x="46" y="43"/>
                    </a:cubicBezTo>
                    <a:cubicBezTo>
                      <a:pt x="45" y="43"/>
                      <a:pt x="45" y="44"/>
                      <a:pt x="44" y="44"/>
                    </a:cubicBezTo>
                    <a:cubicBezTo>
                      <a:pt x="44" y="45"/>
                      <a:pt x="44" y="45"/>
                      <a:pt x="44" y="45"/>
                    </a:cubicBezTo>
                    <a:cubicBezTo>
                      <a:pt x="43" y="45"/>
                      <a:pt x="43" y="45"/>
                      <a:pt x="43" y="45"/>
                    </a:cubicBezTo>
                    <a:cubicBezTo>
                      <a:pt x="42" y="44"/>
                      <a:pt x="42" y="44"/>
                      <a:pt x="42" y="44"/>
                    </a:cubicBezTo>
                    <a:cubicBezTo>
                      <a:pt x="1" y="9"/>
                      <a:pt x="1" y="9"/>
                      <a:pt x="1" y="9"/>
                    </a:cubicBezTo>
                    <a:cubicBezTo>
                      <a:pt x="0" y="8"/>
                      <a:pt x="0" y="8"/>
                      <a:pt x="0" y="8"/>
                    </a:cubicBezTo>
                    <a:cubicBezTo>
                      <a:pt x="1" y="8"/>
                      <a:pt x="1" y="8"/>
                      <a:pt x="1" y="8"/>
                    </a:cubicBezTo>
                    <a:cubicBezTo>
                      <a:pt x="1" y="7"/>
                      <a:pt x="1" y="7"/>
                      <a:pt x="1" y="7"/>
                    </a:cubicBezTo>
                    <a:cubicBezTo>
                      <a:pt x="1" y="6"/>
                      <a:pt x="2" y="6"/>
                      <a:pt x="2" y="5"/>
                    </a:cubicBezTo>
                    <a:cubicBezTo>
                      <a:pt x="2" y="5"/>
                      <a:pt x="3" y="4"/>
                      <a:pt x="3" y="4"/>
                    </a:cubicBezTo>
                    <a:cubicBezTo>
                      <a:pt x="4" y="3"/>
                      <a:pt x="4" y="3"/>
                      <a:pt x="4" y="3"/>
                    </a:cubicBezTo>
                    <a:cubicBezTo>
                      <a:pt x="5" y="3"/>
                      <a:pt x="5" y="3"/>
                      <a:pt x="5" y="3"/>
                    </a:cubicBezTo>
                    <a:cubicBezTo>
                      <a:pt x="5" y="4"/>
                      <a:pt x="5" y="4"/>
                      <a:pt x="5" y="4"/>
                    </a:cubicBezTo>
                    <a:cubicBezTo>
                      <a:pt x="22" y="18"/>
                      <a:pt x="22" y="18"/>
                      <a:pt x="22" y="18"/>
                    </a:cubicBezTo>
                    <a:cubicBezTo>
                      <a:pt x="22" y="15"/>
                      <a:pt x="22" y="13"/>
                      <a:pt x="22" y="11"/>
                    </a:cubicBezTo>
                    <a:cubicBezTo>
                      <a:pt x="23" y="8"/>
                      <a:pt x="24" y="7"/>
                      <a:pt x="25" y="5"/>
                    </a:cubicBezTo>
                    <a:cubicBezTo>
                      <a:pt x="27" y="3"/>
                      <a:pt x="28" y="2"/>
                      <a:pt x="30" y="1"/>
                    </a:cubicBezTo>
                    <a:cubicBezTo>
                      <a:pt x="32" y="0"/>
                      <a:pt x="34" y="0"/>
                      <a:pt x="35" y="0"/>
                    </a:cubicBezTo>
                    <a:cubicBezTo>
                      <a:pt x="37" y="0"/>
                      <a:pt x="39" y="1"/>
                      <a:pt x="40" y="2"/>
                    </a:cubicBezTo>
                    <a:cubicBezTo>
                      <a:pt x="42" y="3"/>
                      <a:pt x="44" y="4"/>
                      <a:pt x="46" y="6"/>
                    </a:cubicBezTo>
                    <a:lnTo>
                      <a:pt x="63" y="2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8" name="Freeform 28">
                <a:extLst>
                  <a:ext uri="{FF2B5EF4-FFF2-40B4-BE49-F238E27FC236}">
                    <a16:creationId xmlns:a16="http://schemas.microsoft.com/office/drawing/2014/main" id="{87671829-C34B-4A70-8BFA-6889EF9FB683}"/>
                  </a:ext>
                </a:extLst>
              </p:cNvPr>
              <p:cNvSpPr>
                <a:spLocks noEditPoints="1"/>
              </p:cNvSpPr>
              <p:nvPr userDrawn="1"/>
            </p:nvSpPr>
            <p:spPr bwMode="auto">
              <a:xfrm>
                <a:off x="5473" y="3031"/>
                <a:ext cx="32" cy="29"/>
              </a:xfrm>
              <a:custGeom>
                <a:avLst/>
                <a:gdLst>
                  <a:gd name="T0" fmla="*/ 44 w 45"/>
                  <a:gd name="T1" fmla="*/ 21 h 41"/>
                  <a:gd name="T2" fmla="*/ 45 w 45"/>
                  <a:gd name="T3" fmla="*/ 22 h 41"/>
                  <a:gd name="T4" fmla="*/ 44 w 45"/>
                  <a:gd name="T5" fmla="*/ 22 h 41"/>
                  <a:gd name="T6" fmla="*/ 43 w 45"/>
                  <a:gd name="T7" fmla="*/ 24 h 41"/>
                  <a:gd name="T8" fmla="*/ 42 w 45"/>
                  <a:gd name="T9" fmla="*/ 25 h 41"/>
                  <a:gd name="T10" fmla="*/ 41 w 45"/>
                  <a:gd name="T11" fmla="*/ 26 h 41"/>
                  <a:gd name="T12" fmla="*/ 40 w 45"/>
                  <a:gd name="T13" fmla="*/ 25 h 41"/>
                  <a:gd name="T14" fmla="*/ 38 w 45"/>
                  <a:gd name="T15" fmla="*/ 23 h 41"/>
                  <a:gd name="T16" fmla="*/ 37 w 45"/>
                  <a:gd name="T17" fmla="*/ 30 h 41"/>
                  <a:gd name="T18" fmla="*/ 34 w 45"/>
                  <a:gd name="T19" fmla="*/ 35 h 41"/>
                  <a:gd name="T20" fmla="*/ 30 w 45"/>
                  <a:gd name="T21" fmla="*/ 39 h 41"/>
                  <a:gd name="T22" fmla="*/ 26 w 45"/>
                  <a:gd name="T23" fmla="*/ 40 h 41"/>
                  <a:gd name="T24" fmla="*/ 22 w 45"/>
                  <a:gd name="T25" fmla="*/ 40 h 41"/>
                  <a:gd name="T26" fmla="*/ 17 w 45"/>
                  <a:gd name="T27" fmla="*/ 38 h 41"/>
                  <a:gd name="T28" fmla="*/ 14 w 45"/>
                  <a:gd name="T29" fmla="*/ 33 h 41"/>
                  <a:gd name="T30" fmla="*/ 14 w 45"/>
                  <a:gd name="T31" fmla="*/ 28 h 41"/>
                  <a:gd name="T32" fmla="*/ 16 w 45"/>
                  <a:gd name="T33" fmla="*/ 22 h 41"/>
                  <a:gd name="T34" fmla="*/ 20 w 45"/>
                  <a:gd name="T35" fmla="*/ 16 h 41"/>
                  <a:gd name="T36" fmla="*/ 23 w 45"/>
                  <a:gd name="T37" fmla="*/ 12 h 41"/>
                  <a:gd name="T38" fmla="*/ 21 w 45"/>
                  <a:gd name="T39" fmla="*/ 10 h 41"/>
                  <a:gd name="T40" fmla="*/ 18 w 45"/>
                  <a:gd name="T41" fmla="*/ 8 h 41"/>
                  <a:gd name="T42" fmla="*/ 15 w 45"/>
                  <a:gd name="T43" fmla="*/ 7 h 41"/>
                  <a:gd name="T44" fmla="*/ 12 w 45"/>
                  <a:gd name="T45" fmla="*/ 8 h 41"/>
                  <a:gd name="T46" fmla="*/ 9 w 45"/>
                  <a:gd name="T47" fmla="*/ 11 h 41"/>
                  <a:gd name="T48" fmla="*/ 7 w 45"/>
                  <a:gd name="T49" fmla="*/ 14 h 41"/>
                  <a:gd name="T50" fmla="*/ 5 w 45"/>
                  <a:gd name="T51" fmla="*/ 18 h 41"/>
                  <a:gd name="T52" fmla="*/ 5 w 45"/>
                  <a:gd name="T53" fmla="*/ 21 h 41"/>
                  <a:gd name="T54" fmla="*/ 4 w 45"/>
                  <a:gd name="T55" fmla="*/ 22 h 41"/>
                  <a:gd name="T56" fmla="*/ 4 w 45"/>
                  <a:gd name="T57" fmla="*/ 23 h 41"/>
                  <a:gd name="T58" fmla="*/ 3 w 45"/>
                  <a:gd name="T59" fmla="*/ 23 h 41"/>
                  <a:gd name="T60" fmla="*/ 2 w 45"/>
                  <a:gd name="T61" fmla="*/ 22 h 41"/>
                  <a:gd name="T62" fmla="*/ 1 w 45"/>
                  <a:gd name="T63" fmla="*/ 22 h 41"/>
                  <a:gd name="T64" fmla="*/ 0 w 45"/>
                  <a:gd name="T65" fmla="*/ 20 h 41"/>
                  <a:gd name="T66" fmla="*/ 0 w 45"/>
                  <a:gd name="T67" fmla="*/ 19 h 41"/>
                  <a:gd name="T68" fmla="*/ 0 w 45"/>
                  <a:gd name="T69" fmla="*/ 17 h 41"/>
                  <a:gd name="T70" fmla="*/ 1 w 45"/>
                  <a:gd name="T71" fmla="*/ 14 h 41"/>
                  <a:gd name="T72" fmla="*/ 3 w 45"/>
                  <a:gd name="T73" fmla="*/ 10 h 41"/>
                  <a:gd name="T74" fmla="*/ 5 w 45"/>
                  <a:gd name="T75" fmla="*/ 7 h 41"/>
                  <a:gd name="T76" fmla="*/ 10 w 45"/>
                  <a:gd name="T77" fmla="*/ 2 h 41"/>
                  <a:gd name="T78" fmla="*/ 15 w 45"/>
                  <a:gd name="T79" fmla="*/ 0 h 41"/>
                  <a:gd name="T80" fmla="*/ 20 w 45"/>
                  <a:gd name="T81" fmla="*/ 1 h 41"/>
                  <a:gd name="T82" fmla="*/ 25 w 45"/>
                  <a:gd name="T83" fmla="*/ 5 h 41"/>
                  <a:gd name="T84" fmla="*/ 44 w 45"/>
                  <a:gd name="T85" fmla="*/ 21 h 41"/>
                  <a:gd name="T86" fmla="*/ 27 w 45"/>
                  <a:gd name="T87" fmla="*/ 15 h 41"/>
                  <a:gd name="T88" fmla="*/ 23 w 45"/>
                  <a:gd name="T89" fmla="*/ 19 h 41"/>
                  <a:gd name="T90" fmla="*/ 21 w 45"/>
                  <a:gd name="T91" fmla="*/ 23 h 41"/>
                  <a:gd name="T92" fmla="*/ 19 w 45"/>
                  <a:gd name="T93" fmla="*/ 27 h 41"/>
                  <a:gd name="T94" fmla="*/ 20 w 45"/>
                  <a:gd name="T95" fmla="*/ 30 h 41"/>
                  <a:gd name="T96" fmla="*/ 22 w 45"/>
                  <a:gd name="T97" fmla="*/ 32 h 41"/>
                  <a:gd name="T98" fmla="*/ 26 w 45"/>
                  <a:gd name="T99" fmla="*/ 34 h 41"/>
                  <a:gd name="T100" fmla="*/ 31 w 45"/>
                  <a:gd name="T101" fmla="*/ 31 h 41"/>
                  <a:gd name="T102" fmla="*/ 33 w 45"/>
                  <a:gd name="T103" fmla="*/ 26 h 41"/>
                  <a:gd name="T104" fmla="*/ 33 w 45"/>
                  <a:gd name="T105" fmla="*/ 20 h 41"/>
                  <a:gd name="T106" fmla="*/ 27 w 45"/>
                  <a:gd name="T107"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41">
                    <a:moveTo>
                      <a:pt x="44" y="21"/>
                    </a:moveTo>
                    <a:cubicBezTo>
                      <a:pt x="45" y="22"/>
                      <a:pt x="45" y="22"/>
                      <a:pt x="45" y="22"/>
                    </a:cubicBezTo>
                    <a:cubicBezTo>
                      <a:pt x="44" y="22"/>
                      <a:pt x="44" y="22"/>
                      <a:pt x="44" y="22"/>
                    </a:cubicBezTo>
                    <a:cubicBezTo>
                      <a:pt x="44" y="23"/>
                      <a:pt x="44" y="23"/>
                      <a:pt x="43" y="24"/>
                    </a:cubicBezTo>
                    <a:cubicBezTo>
                      <a:pt x="43" y="24"/>
                      <a:pt x="42" y="25"/>
                      <a:pt x="42" y="25"/>
                    </a:cubicBezTo>
                    <a:cubicBezTo>
                      <a:pt x="41" y="26"/>
                      <a:pt x="41" y="26"/>
                      <a:pt x="41" y="26"/>
                    </a:cubicBezTo>
                    <a:cubicBezTo>
                      <a:pt x="40" y="25"/>
                      <a:pt x="40" y="25"/>
                      <a:pt x="40" y="25"/>
                    </a:cubicBezTo>
                    <a:cubicBezTo>
                      <a:pt x="38" y="23"/>
                      <a:pt x="38" y="23"/>
                      <a:pt x="38" y="23"/>
                    </a:cubicBezTo>
                    <a:cubicBezTo>
                      <a:pt x="38" y="25"/>
                      <a:pt x="38" y="27"/>
                      <a:pt x="37" y="30"/>
                    </a:cubicBezTo>
                    <a:cubicBezTo>
                      <a:pt x="37" y="32"/>
                      <a:pt x="36" y="34"/>
                      <a:pt x="34" y="35"/>
                    </a:cubicBezTo>
                    <a:cubicBezTo>
                      <a:pt x="33" y="37"/>
                      <a:pt x="32" y="38"/>
                      <a:pt x="30" y="39"/>
                    </a:cubicBezTo>
                    <a:cubicBezTo>
                      <a:pt x="29" y="40"/>
                      <a:pt x="27" y="40"/>
                      <a:pt x="26" y="40"/>
                    </a:cubicBezTo>
                    <a:cubicBezTo>
                      <a:pt x="24" y="41"/>
                      <a:pt x="23" y="41"/>
                      <a:pt x="22" y="40"/>
                    </a:cubicBezTo>
                    <a:cubicBezTo>
                      <a:pt x="20" y="40"/>
                      <a:pt x="19" y="39"/>
                      <a:pt x="17" y="38"/>
                    </a:cubicBezTo>
                    <a:cubicBezTo>
                      <a:pt x="16" y="36"/>
                      <a:pt x="15" y="35"/>
                      <a:pt x="14" y="33"/>
                    </a:cubicBezTo>
                    <a:cubicBezTo>
                      <a:pt x="13" y="32"/>
                      <a:pt x="13" y="30"/>
                      <a:pt x="14" y="28"/>
                    </a:cubicBezTo>
                    <a:cubicBezTo>
                      <a:pt x="14" y="26"/>
                      <a:pt x="15" y="24"/>
                      <a:pt x="16" y="22"/>
                    </a:cubicBezTo>
                    <a:cubicBezTo>
                      <a:pt x="17" y="20"/>
                      <a:pt x="18" y="18"/>
                      <a:pt x="20" y="16"/>
                    </a:cubicBezTo>
                    <a:cubicBezTo>
                      <a:pt x="23" y="12"/>
                      <a:pt x="23" y="12"/>
                      <a:pt x="23" y="12"/>
                    </a:cubicBezTo>
                    <a:cubicBezTo>
                      <a:pt x="21" y="10"/>
                      <a:pt x="21" y="10"/>
                      <a:pt x="21" y="10"/>
                    </a:cubicBezTo>
                    <a:cubicBezTo>
                      <a:pt x="20" y="9"/>
                      <a:pt x="19" y="8"/>
                      <a:pt x="18" y="8"/>
                    </a:cubicBezTo>
                    <a:cubicBezTo>
                      <a:pt x="17" y="7"/>
                      <a:pt x="16" y="7"/>
                      <a:pt x="15" y="7"/>
                    </a:cubicBezTo>
                    <a:cubicBezTo>
                      <a:pt x="14" y="7"/>
                      <a:pt x="13" y="7"/>
                      <a:pt x="12" y="8"/>
                    </a:cubicBezTo>
                    <a:cubicBezTo>
                      <a:pt x="11" y="9"/>
                      <a:pt x="10" y="9"/>
                      <a:pt x="9" y="11"/>
                    </a:cubicBezTo>
                    <a:cubicBezTo>
                      <a:pt x="8" y="12"/>
                      <a:pt x="7" y="13"/>
                      <a:pt x="7" y="14"/>
                    </a:cubicBezTo>
                    <a:cubicBezTo>
                      <a:pt x="6" y="16"/>
                      <a:pt x="6" y="17"/>
                      <a:pt x="5" y="18"/>
                    </a:cubicBezTo>
                    <a:cubicBezTo>
                      <a:pt x="5" y="19"/>
                      <a:pt x="5" y="20"/>
                      <a:pt x="5" y="21"/>
                    </a:cubicBezTo>
                    <a:cubicBezTo>
                      <a:pt x="5" y="21"/>
                      <a:pt x="4" y="22"/>
                      <a:pt x="4" y="22"/>
                    </a:cubicBezTo>
                    <a:cubicBezTo>
                      <a:pt x="4" y="23"/>
                      <a:pt x="4" y="23"/>
                      <a:pt x="4" y="23"/>
                    </a:cubicBezTo>
                    <a:cubicBezTo>
                      <a:pt x="3" y="23"/>
                      <a:pt x="3" y="23"/>
                      <a:pt x="3" y="23"/>
                    </a:cubicBezTo>
                    <a:cubicBezTo>
                      <a:pt x="2" y="22"/>
                      <a:pt x="2" y="22"/>
                      <a:pt x="2" y="22"/>
                    </a:cubicBezTo>
                    <a:cubicBezTo>
                      <a:pt x="1" y="22"/>
                      <a:pt x="1" y="22"/>
                      <a:pt x="1" y="22"/>
                    </a:cubicBezTo>
                    <a:cubicBezTo>
                      <a:pt x="1" y="21"/>
                      <a:pt x="0" y="21"/>
                      <a:pt x="0" y="20"/>
                    </a:cubicBezTo>
                    <a:cubicBezTo>
                      <a:pt x="0" y="20"/>
                      <a:pt x="0" y="20"/>
                      <a:pt x="0" y="19"/>
                    </a:cubicBezTo>
                    <a:cubicBezTo>
                      <a:pt x="0" y="19"/>
                      <a:pt x="0" y="18"/>
                      <a:pt x="0" y="17"/>
                    </a:cubicBezTo>
                    <a:cubicBezTo>
                      <a:pt x="0" y="16"/>
                      <a:pt x="1" y="15"/>
                      <a:pt x="1" y="14"/>
                    </a:cubicBezTo>
                    <a:cubicBezTo>
                      <a:pt x="2" y="13"/>
                      <a:pt x="2" y="11"/>
                      <a:pt x="3" y="10"/>
                    </a:cubicBezTo>
                    <a:cubicBezTo>
                      <a:pt x="4" y="9"/>
                      <a:pt x="4" y="8"/>
                      <a:pt x="5" y="7"/>
                    </a:cubicBezTo>
                    <a:cubicBezTo>
                      <a:pt x="7" y="5"/>
                      <a:pt x="9" y="3"/>
                      <a:pt x="10" y="2"/>
                    </a:cubicBezTo>
                    <a:cubicBezTo>
                      <a:pt x="12" y="1"/>
                      <a:pt x="14" y="0"/>
                      <a:pt x="15" y="0"/>
                    </a:cubicBezTo>
                    <a:cubicBezTo>
                      <a:pt x="17" y="0"/>
                      <a:pt x="19" y="1"/>
                      <a:pt x="20" y="1"/>
                    </a:cubicBezTo>
                    <a:cubicBezTo>
                      <a:pt x="22" y="2"/>
                      <a:pt x="24" y="3"/>
                      <a:pt x="25" y="5"/>
                    </a:cubicBezTo>
                    <a:lnTo>
                      <a:pt x="44" y="21"/>
                    </a:lnTo>
                    <a:close/>
                    <a:moveTo>
                      <a:pt x="27" y="15"/>
                    </a:moveTo>
                    <a:cubicBezTo>
                      <a:pt x="23" y="19"/>
                      <a:pt x="23" y="19"/>
                      <a:pt x="23" y="19"/>
                    </a:cubicBezTo>
                    <a:cubicBezTo>
                      <a:pt x="22" y="21"/>
                      <a:pt x="21" y="22"/>
                      <a:pt x="21" y="23"/>
                    </a:cubicBezTo>
                    <a:cubicBezTo>
                      <a:pt x="20" y="25"/>
                      <a:pt x="20" y="26"/>
                      <a:pt x="19" y="27"/>
                    </a:cubicBezTo>
                    <a:cubicBezTo>
                      <a:pt x="19" y="28"/>
                      <a:pt x="19" y="29"/>
                      <a:pt x="20" y="30"/>
                    </a:cubicBezTo>
                    <a:cubicBezTo>
                      <a:pt x="20" y="31"/>
                      <a:pt x="21" y="31"/>
                      <a:pt x="22" y="32"/>
                    </a:cubicBezTo>
                    <a:cubicBezTo>
                      <a:pt x="23" y="33"/>
                      <a:pt x="25" y="34"/>
                      <a:pt x="26" y="34"/>
                    </a:cubicBezTo>
                    <a:cubicBezTo>
                      <a:pt x="28" y="34"/>
                      <a:pt x="29" y="33"/>
                      <a:pt x="31" y="31"/>
                    </a:cubicBezTo>
                    <a:cubicBezTo>
                      <a:pt x="32" y="30"/>
                      <a:pt x="33" y="28"/>
                      <a:pt x="33" y="26"/>
                    </a:cubicBezTo>
                    <a:cubicBezTo>
                      <a:pt x="33" y="25"/>
                      <a:pt x="33" y="23"/>
                      <a:pt x="33" y="20"/>
                    </a:cubicBezTo>
                    <a:lnTo>
                      <a:pt x="27" y="1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9" name="Freeform 29">
                <a:extLst>
                  <a:ext uri="{FF2B5EF4-FFF2-40B4-BE49-F238E27FC236}">
                    <a16:creationId xmlns:a16="http://schemas.microsoft.com/office/drawing/2014/main" id="{11DBDB4C-8795-4364-BFF3-C8587CB2989D}"/>
                  </a:ext>
                </a:extLst>
              </p:cNvPr>
              <p:cNvSpPr>
                <a:spLocks noEditPoints="1"/>
              </p:cNvSpPr>
              <p:nvPr userDrawn="1"/>
            </p:nvSpPr>
            <p:spPr bwMode="auto">
              <a:xfrm>
                <a:off x="5493" y="3008"/>
                <a:ext cx="30" cy="28"/>
              </a:xfrm>
              <a:custGeom>
                <a:avLst/>
                <a:gdLst>
                  <a:gd name="T0" fmla="*/ 30 w 42"/>
                  <a:gd name="T1" fmla="*/ 6 h 40"/>
                  <a:gd name="T2" fmla="*/ 31 w 42"/>
                  <a:gd name="T3" fmla="*/ 9 h 40"/>
                  <a:gd name="T4" fmla="*/ 30 w 42"/>
                  <a:gd name="T5" fmla="*/ 10 h 40"/>
                  <a:gd name="T6" fmla="*/ 14 w 42"/>
                  <a:gd name="T7" fmla="*/ 29 h 40"/>
                  <a:gd name="T8" fmla="*/ 19 w 42"/>
                  <a:gd name="T9" fmla="*/ 32 h 40"/>
                  <a:gd name="T10" fmla="*/ 23 w 42"/>
                  <a:gd name="T11" fmla="*/ 33 h 40"/>
                  <a:gd name="T12" fmla="*/ 28 w 42"/>
                  <a:gd name="T13" fmla="*/ 32 h 40"/>
                  <a:gd name="T14" fmla="*/ 32 w 42"/>
                  <a:gd name="T15" fmla="*/ 28 h 40"/>
                  <a:gd name="T16" fmla="*/ 35 w 42"/>
                  <a:gd name="T17" fmla="*/ 25 h 40"/>
                  <a:gd name="T18" fmla="*/ 37 w 42"/>
                  <a:gd name="T19" fmla="*/ 21 h 40"/>
                  <a:gd name="T20" fmla="*/ 38 w 42"/>
                  <a:gd name="T21" fmla="*/ 19 h 40"/>
                  <a:gd name="T22" fmla="*/ 38 w 42"/>
                  <a:gd name="T23" fmla="*/ 17 h 40"/>
                  <a:gd name="T24" fmla="*/ 39 w 42"/>
                  <a:gd name="T25" fmla="*/ 17 h 40"/>
                  <a:gd name="T26" fmla="*/ 39 w 42"/>
                  <a:gd name="T27" fmla="*/ 17 h 40"/>
                  <a:gd name="T28" fmla="*/ 40 w 42"/>
                  <a:gd name="T29" fmla="*/ 17 h 40"/>
                  <a:gd name="T30" fmla="*/ 41 w 42"/>
                  <a:gd name="T31" fmla="*/ 18 h 40"/>
                  <a:gd name="T32" fmla="*/ 42 w 42"/>
                  <a:gd name="T33" fmla="*/ 19 h 40"/>
                  <a:gd name="T34" fmla="*/ 42 w 42"/>
                  <a:gd name="T35" fmla="*/ 19 h 40"/>
                  <a:gd name="T36" fmla="*/ 42 w 42"/>
                  <a:gd name="T37" fmla="*/ 20 h 40"/>
                  <a:gd name="T38" fmla="*/ 42 w 42"/>
                  <a:gd name="T39" fmla="*/ 20 h 40"/>
                  <a:gd name="T40" fmla="*/ 42 w 42"/>
                  <a:gd name="T41" fmla="*/ 22 h 40"/>
                  <a:gd name="T42" fmla="*/ 41 w 42"/>
                  <a:gd name="T43" fmla="*/ 25 h 40"/>
                  <a:gd name="T44" fmla="*/ 39 w 42"/>
                  <a:gd name="T45" fmla="*/ 28 h 40"/>
                  <a:gd name="T46" fmla="*/ 36 w 42"/>
                  <a:gd name="T47" fmla="*/ 32 h 40"/>
                  <a:gd name="T48" fmla="*/ 30 w 42"/>
                  <a:gd name="T49" fmla="*/ 38 h 40"/>
                  <a:gd name="T50" fmla="*/ 23 w 42"/>
                  <a:gd name="T51" fmla="*/ 40 h 40"/>
                  <a:gd name="T52" fmla="*/ 16 w 42"/>
                  <a:gd name="T53" fmla="*/ 38 h 40"/>
                  <a:gd name="T54" fmla="*/ 9 w 42"/>
                  <a:gd name="T55" fmla="*/ 33 h 40"/>
                  <a:gd name="T56" fmla="*/ 3 w 42"/>
                  <a:gd name="T57" fmla="*/ 27 h 40"/>
                  <a:gd name="T58" fmla="*/ 1 w 42"/>
                  <a:gd name="T59" fmla="*/ 20 h 40"/>
                  <a:gd name="T60" fmla="*/ 1 w 42"/>
                  <a:gd name="T61" fmla="*/ 13 h 40"/>
                  <a:gd name="T62" fmla="*/ 5 w 42"/>
                  <a:gd name="T63" fmla="*/ 7 h 40"/>
                  <a:gd name="T64" fmla="*/ 11 w 42"/>
                  <a:gd name="T65" fmla="*/ 2 h 40"/>
                  <a:gd name="T66" fmla="*/ 17 w 42"/>
                  <a:gd name="T67" fmla="*/ 0 h 40"/>
                  <a:gd name="T68" fmla="*/ 23 w 42"/>
                  <a:gd name="T69" fmla="*/ 2 h 40"/>
                  <a:gd name="T70" fmla="*/ 29 w 42"/>
                  <a:gd name="T71" fmla="*/ 6 h 40"/>
                  <a:gd name="T72" fmla="*/ 30 w 42"/>
                  <a:gd name="T73" fmla="*/ 6 h 40"/>
                  <a:gd name="T74" fmla="*/ 24 w 42"/>
                  <a:gd name="T75" fmla="*/ 10 h 40"/>
                  <a:gd name="T76" fmla="*/ 16 w 42"/>
                  <a:gd name="T77" fmla="*/ 7 h 40"/>
                  <a:gd name="T78" fmla="*/ 9 w 42"/>
                  <a:gd name="T79" fmla="*/ 10 h 40"/>
                  <a:gd name="T80" fmla="*/ 6 w 42"/>
                  <a:gd name="T81" fmla="*/ 14 h 40"/>
                  <a:gd name="T82" fmla="*/ 6 w 42"/>
                  <a:gd name="T83" fmla="*/ 18 h 40"/>
                  <a:gd name="T84" fmla="*/ 8 w 42"/>
                  <a:gd name="T85" fmla="*/ 22 h 40"/>
                  <a:gd name="T86" fmla="*/ 11 w 42"/>
                  <a:gd name="T87" fmla="*/ 26 h 40"/>
                  <a:gd name="T88" fmla="*/ 24 w 42"/>
                  <a:gd name="T89"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40">
                    <a:moveTo>
                      <a:pt x="30" y="6"/>
                    </a:moveTo>
                    <a:cubicBezTo>
                      <a:pt x="30" y="7"/>
                      <a:pt x="31" y="8"/>
                      <a:pt x="31" y="9"/>
                    </a:cubicBezTo>
                    <a:cubicBezTo>
                      <a:pt x="31" y="9"/>
                      <a:pt x="31" y="10"/>
                      <a:pt x="30" y="10"/>
                    </a:cubicBezTo>
                    <a:cubicBezTo>
                      <a:pt x="14" y="29"/>
                      <a:pt x="14" y="29"/>
                      <a:pt x="14" y="29"/>
                    </a:cubicBezTo>
                    <a:cubicBezTo>
                      <a:pt x="16" y="30"/>
                      <a:pt x="17" y="31"/>
                      <a:pt x="19" y="32"/>
                    </a:cubicBezTo>
                    <a:cubicBezTo>
                      <a:pt x="20" y="33"/>
                      <a:pt x="22" y="33"/>
                      <a:pt x="23" y="33"/>
                    </a:cubicBezTo>
                    <a:cubicBezTo>
                      <a:pt x="25" y="33"/>
                      <a:pt x="26" y="33"/>
                      <a:pt x="28" y="32"/>
                    </a:cubicBezTo>
                    <a:cubicBezTo>
                      <a:pt x="29" y="31"/>
                      <a:pt x="31" y="30"/>
                      <a:pt x="32" y="28"/>
                    </a:cubicBezTo>
                    <a:cubicBezTo>
                      <a:pt x="34" y="27"/>
                      <a:pt x="34" y="26"/>
                      <a:pt x="35" y="25"/>
                    </a:cubicBezTo>
                    <a:cubicBezTo>
                      <a:pt x="36" y="23"/>
                      <a:pt x="36" y="22"/>
                      <a:pt x="37" y="21"/>
                    </a:cubicBezTo>
                    <a:cubicBezTo>
                      <a:pt x="37" y="20"/>
                      <a:pt x="37" y="19"/>
                      <a:pt x="38" y="19"/>
                    </a:cubicBezTo>
                    <a:cubicBezTo>
                      <a:pt x="38" y="18"/>
                      <a:pt x="38" y="18"/>
                      <a:pt x="38" y="17"/>
                    </a:cubicBezTo>
                    <a:cubicBezTo>
                      <a:pt x="39" y="17"/>
                      <a:pt x="39" y="17"/>
                      <a:pt x="39" y="17"/>
                    </a:cubicBezTo>
                    <a:cubicBezTo>
                      <a:pt x="39" y="17"/>
                      <a:pt x="39" y="17"/>
                      <a:pt x="39" y="17"/>
                    </a:cubicBezTo>
                    <a:cubicBezTo>
                      <a:pt x="40" y="17"/>
                      <a:pt x="40" y="17"/>
                      <a:pt x="40" y="17"/>
                    </a:cubicBezTo>
                    <a:cubicBezTo>
                      <a:pt x="40" y="18"/>
                      <a:pt x="41" y="18"/>
                      <a:pt x="41" y="18"/>
                    </a:cubicBezTo>
                    <a:cubicBezTo>
                      <a:pt x="42" y="19"/>
                      <a:pt x="42" y="19"/>
                      <a:pt x="42" y="19"/>
                    </a:cubicBezTo>
                    <a:cubicBezTo>
                      <a:pt x="42" y="19"/>
                      <a:pt x="42" y="19"/>
                      <a:pt x="42" y="19"/>
                    </a:cubicBezTo>
                    <a:cubicBezTo>
                      <a:pt x="42" y="20"/>
                      <a:pt x="42" y="20"/>
                      <a:pt x="42" y="20"/>
                    </a:cubicBezTo>
                    <a:cubicBezTo>
                      <a:pt x="42" y="20"/>
                      <a:pt x="42" y="20"/>
                      <a:pt x="42" y="20"/>
                    </a:cubicBezTo>
                    <a:cubicBezTo>
                      <a:pt x="42" y="21"/>
                      <a:pt x="42" y="21"/>
                      <a:pt x="42" y="22"/>
                    </a:cubicBezTo>
                    <a:cubicBezTo>
                      <a:pt x="42" y="23"/>
                      <a:pt x="42" y="24"/>
                      <a:pt x="41" y="25"/>
                    </a:cubicBezTo>
                    <a:cubicBezTo>
                      <a:pt x="41" y="26"/>
                      <a:pt x="40" y="27"/>
                      <a:pt x="39" y="28"/>
                    </a:cubicBezTo>
                    <a:cubicBezTo>
                      <a:pt x="38" y="30"/>
                      <a:pt x="37" y="31"/>
                      <a:pt x="36" y="32"/>
                    </a:cubicBezTo>
                    <a:cubicBezTo>
                      <a:pt x="34" y="35"/>
                      <a:pt x="32" y="36"/>
                      <a:pt x="30" y="38"/>
                    </a:cubicBezTo>
                    <a:cubicBezTo>
                      <a:pt x="28" y="39"/>
                      <a:pt x="26" y="39"/>
                      <a:pt x="23" y="40"/>
                    </a:cubicBezTo>
                    <a:cubicBezTo>
                      <a:pt x="21" y="40"/>
                      <a:pt x="19" y="39"/>
                      <a:pt x="16" y="38"/>
                    </a:cubicBezTo>
                    <a:cubicBezTo>
                      <a:pt x="14" y="37"/>
                      <a:pt x="11" y="36"/>
                      <a:pt x="9" y="33"/>
                    </a:cubicBezTo>
                    <a:cubicBezTo>
                      <a:pt x="6" y="31"/>
                      <a:pt x="5" y="29"/>
                      <a:pt x="3" y="27"/>
                    </a:cubicBezTo>
                    <a:cubicBezTo>
                      <a:pt x="2" y="25"/>
                      <a:pt x="1" y="22"/>
                      <a:pt x="1" y="20"/>
                    </a:cubicBezTo>
                    <a:cubicBezTo>
                      <a:pt x="0" y="18"/>
                      <a:pt x="0" y="15"/>
                      <a:pt x="1" y="13"/>
                    </a:cubicBezTo>
                    <a:cubicBezTo>
                      <a:pt x="2" y="11"/>
                      <a:pt x="3" y="9"/>
                      <a:pt x="5" y="7"/>
                    </a:cubicBezTo>
                    <a:cubicBezTo>
                      <a:pt x="7" y="4"/>
                      <a:pt x="9" y="3"/>
                      <a:pt x="11" y="2"/>
                    </a:cubicBezTo>
                    <a:cubicBezTo>
                      <a:pt x="13" y="1"/>
                      <a:pt x="15" y="0"/>
                      <a:pt x="17" y="0"/>
                    </a:cubicBezTo>
                    <a:cubicBezTo>
                      <a:pt x="19" y="1"/>
                      <a:pt x="21" y="1"/>
                      <a:pt x="23" y="2"/>
                    </a:cubicBezTo>
                    <a:cubicBezTo>
                      <a:pt x="25" y="3"/>
                      <a:pt x="27" y="4"/>
                      <a:pt x="29" y="6"/>
                    </a:cubicBezTo>
                    <a:lnTo>
                      <a:pt x="30" y="6"/>
                    </a:lnTo>
                    <a:close/>
                    <a:moveTo>
                      <a:pt x="24" y="10"/>
                    </a:moveTo>
                    <a:cubicBezTo>
                      <a:pt x="21" y="8"/>
                      <a:pt x="18" y="7"/>
                      <a:pt x="16" y="7"/>
                    </a:cubicBezTo>
                    <a:cubicBezTo>
                      <a:pt x="13" y="7"/>
                      <a:pt x="11" y="8"/>
                      <a:pt x="9" y="10"/>
                    </a:cubicBezTo>
                    <a:cubicBezTo>
                      <a:pt x="8" y="12"/>
                      <a:pt x="7" y="13"/>
                      <a:pt x="6" y="14"/>
                    </a:cubicBezTo>
                    <a:cubicBezTo>
                      <a:pt x="6" y="16"/>
                      <a:pt x="6" y="17"/>
                      <a:pt x="6" y="18"/>
                    </a:cubicBezTo>
                    <a:cubicBezTo>
                      <a:pt x="7" y="20"/>
                      <a:pt x="7" y="21"/>
                      <a:pt x="8" y="22"/>
                    </a:cubicBezTo>
                    <a:cubicBezTo>
                      <a:pt x="9" y="23"/>
                      <a:pt x="9" y="25"/>
                      <a:pt x="11" y="26"/>
                    </a:cubicBezTo>
                    <a:lnTo>
                      <a:pt x="24" y="1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0" name="Freeform 30">
                <a:extLst>
                  <a:ext uri="{FF2B5EF4-FFF2-40B4-BE49-F238E27FC236}">
                    <a16:creationId xmlns:a16="http://schemas.microsoft.com/office/drawing/2014/main" id="{67B294A2-8BCA-4820-9DBB-0D6DE95D4867}"/>
                  </a:ext>
                </a:extLst>
              </p:cNvPr>
              <p:cNvSpPr>
                <a:spLocks/>
              </p:cNvSpPr>
              <p:nvPr userDrawn="1"/>
            </p:nvSpPr>
            <p:spPr bwMode="auto">
              <a:xfrm>
                <a:off x="5505" y="2988"/>
                <a:ext cx="34" cy="25"/>
              </a:xfrm>
              <a:custGeom>
                <a:avLst/>
                <a:gdLst>
                  <a:gd name="T0" fmla="*/ 45 w 47"/>
                  <a:gd name="T1" fmla="*/ 23 h 35"/>
                  <a:gd name="T2" fmla="*/ 46 w 47"/>
                  <a:gd name="T3" fmla="*/ 24 h 35"/>
                  <a:gd name="T4" fmla="*/ 46 w 47"/>
                  <a:gd name="T5" fmla="*/ 25 h 35"/>
                  <a:gd name="T6" fmla="*/ 46 w 47"/>
                  <a:gd name="T7" fmla="*/ 26 h 35"/>
                  <a:gd name="T8" fmla="*/ 46 w 47"/>
                  <a:gd name="T9" fmla="*/ 28 h 35"/>
                  <a:gd name="T10" fmla="*/ 45 w 47"/>
                  <a:gd name="T11" fmla="*/ 29 h 35"/>
                  <a:gd name="T12" fmla="*/ 44 w 47"/>
                  <a:gd name="T13" fmla="*/ 31 h 35"/>
                  <a:gd name="T14" fmla="*/ 40 w 47"/>
                  <a:gd name="T15" fmla="*/ 34 h 35"/>
                  <a:gd name="T16" fmla="*/ 36 w 47"/>
                  <a:gd name="T17" fmla="*/ 35 h 35"/>
                  <a:gd name="T18" fmla="*/ 32 w 47"/>
                  <a:gd name="T19" fmla="*/ 34 h 35"/>
                  <a:gd name="T20" fmla="*/ 27 w 47"/>
                  <a:gd name="T21" fmla="*/ 31 h 35"/>
                  <a:gd name="T22" fmla="*/ 11 w 47"/>
                  <a:gd name="T23" fmla="*/ 17 h 35"/>
                  <a:gd name="T24" fmla="*/ 7 w 47"/>
                  <a:gd name="T25" fmla="*/ 21 h 35"/>
                  <a:gd name="T26" fmla="*/ 6 w 47"/>
                  <a:gd name="T27" fmla="*/ 21 h 35"/>
                  <a:gd name="T28" fmla="*/ 4 w 47"/>
                  <a:gd name="T29" fmla="*/ 20 h 35"/>
                  <a:gd name="T30" fmla="*/ 3 w 47"/>
                  <a:gd name="T31" fmla="*/ 19 h 35"/>
                  <a:gd name="T32" fmla="*/ 3 w 47"/>
                  <a:gd name="T33" fmla="*/ 18 h 35"/>
                  <a:gd name="T34" fmla="*/ 3 w 47"/>
                  <a:gd name="T35" fmla="*/ 17 h 35"/>
                  <a:gd name="T36" fmla="*/ 3 w 47"/>
                  <a:gd name="T37" fmla="*/ 17 h 35"/>
                  <a:gd name="T38" fmla="*/ 6 w 47"/>
                  <a:gd name="T39" fmla="*/ 13 h 35"/>
                  <a:gd name="T40" fmla="*/ 0 w 47"/>
                  <a:gd name="T41" fmla="*/ 7 h 35"/>
                  <a:gd name="T42" fmla="*/ 0 w 47"/>
                  <a:gd name="T43" fmla="*/ 7 h 35"/>
                  <a:gd name="T44" fmla="*/ 0 w 47"/>
                  <a:gd name="T45" fmla="*/ 6 h 35"/>
                  <a:gd name="T46" fmla="*/ 0 w 47"/>
                  <a:gd name="T47" fmla="*/ 5 h 35"/>
                  <a:gd name="T48" fmla="*/ 1 w 47"/>
                  <a:gd name="T49" fmla="*/ 4 h 35"/>
                  <a:gd name="T50" fmla="*/ 2 w 47"/>
                  <a:gd name="T51" fmla="*/ 3 h 35"/>
                  <a:gd name="T52" fmla="*/ 3 w 47"/>
                  <a:gd name="T53" fmla="*/ 2 h 35"/>
                  <a:gd name="T54" fmla="*/ 4 w 47"/>
                  <a:gd name="T55" fmla="*/ 2 h 35"/>
                  <a:gd name="T56" fmla="*/ 4 w 47"/>
                  <a:gd name="T57" fmla="*/ 2 h 35"/>
                  <a:gd name="T58" fmla="*/ 11 w 47"/>
                  <a:gd name="T59" fmla="*/ 8 h 35"/>
                  <a:gd name="T60" fmla="*/ 17 w 47"/>
                  <a:gd name="T61" fmla="*/ 1 h 35"/>
                  <a:gd name="T62" fmla="*/ 18 w 47"/>
                  <a:gd name="T63" fmla="*/ 0 h 35"/>
                  <a:gd name="T64" fmla="*/ 18 w 47"/>
                  <a:gd name="T65" fmla="*/ 0 h 35"/>
                  <a:gd name="T66" fmla="*/ 19 w 47"/>
                  <a:gd name="T67" fmla="*/ 1 h 35"/>
                  <a:gd name="T68" fmla="*/ 20 w 47"/>
                  <a:gd name="T69" fmla="*/ 2 h 35"/>
                  <a:gd name="T70" fmla="*/ 21 w 47"/>
                  <a:gd name="T71" fmla="*/ 3 h 35"/>
                  <a:gd name="T72" fmla="*/ 21 w 47"/>
                  <a:gd name="T73" fmla="*/ 4 h 35"/>
                  <a:gd name="T74" fmla="*/ 15 w 47"/>
                  <a:gd name="T75" fmla="*/ 12 h 35"/>
                  <a:gd name="T76" fmla="*/ 31 w 47"/>
                  <a:gd name="T77" fmla="*/ 25 h 35"/>
                  <a:gd name="T78" fmla="*/ 36 w 47"/>
                  <a:gd name="T79" fmla="*/ 28 h 35"/>
                  <a:gd name="T80" fmla="*/ 40 w 47"/>
                  <a:gd name="T81" fmla="*/ 26 h 35"/>
                  <a:gd name="T82" fmla="*/ 41 w 47"/>
                  <a:gd name="T83" fmla="*/ 25 h 35"/>
                  <a:gd name="T84" fmla="*/ 42 w 47"/>
                  <a:gd name="T85" fmla="*/ 23 h 35"/>
                  <a:gd name="T86" fmla="*/ 42 w 47"/>
                  <a:gd name="T87" fmla="*/ 22 h 35"/>
                  <a:gd name="T88" fmla="*/ 42 w 47"/>
                  <a:gd name="T89" fmla="*/ 22 h 35"/>
                  <a:gd name="T90" fmla="*/ 43 w 47"/>
                  <a:gd name="T91" fmla="*/ 22 h 35"/>
                  <a:gd name="T92" fmla="*/ 43 w 47"/>
                  <a:gd name="T93" fmla="*/ 22 h 35"/>
                  <a:gd name="T94" fmla="*/ 44 w 47"/>
                  <a:gd name="T95" fmla="*/ 22 h 35"/>
                  <a:gd name="T96" fmla="*/ 45 w 47"/>
                  <a:gd name="T97"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 h="35">
                    <a:moveTo>
                      <a:pt x="45" y="23"/>
                    </a:moveTo>
                    <a:cubicBezTo>
                      <a:pt x="45" y="23"/>
                      <a:pt x="46" y="24"/>
                      <a:pt x="46" y="24"/>
                    </a:cubicBezTo>
                    <a:cubicBezTo>
                      <a:pt x="46" y="24"/>
                      <a:pt x="46" y="25"/>
                      <a:pt x="46" y="25"/>
                    </a:cubicBezTo>
                    <a:cubicBezTo>
                      <a:pt x="47" y="25"/>
                      <a:pt x="46" y="26"/>
                      <a:pt x="46" y="26"/>
                    </a:cubicBezTo>
                    <a:cubicBezTo>
                      <a:pt x="46" y="27"/>
                      <a:pt x="46" y="27"/>
                      <a:pt x="46" y="28"/>
                    </a:cubicBezTo>
                    <a:cubicBezTo>
                      <a:pt x="45" y="28"/>
                      <a:pt x="45" y="29"/>
                      <a:pt x="45" y="29"/>
                    </a:cubicBezTo>
                    <a:cubicBezTo>
                      <a:pt x="44" y="30"/>
                      <a:pt x="44" y="30"/>
                      <a:pt x="44" y="31"/>
                    </a:cubicBezTo>
                    <a:cubicBezTo>
                      <a:pt x="42" y="32"/>
                      <a:pt x="41" y="33"/>
                      <a:pt x="40" y="34"/>
                    </a:cubicBezTo>
                    <a:cubicBezTo>
                      <a:pt x="39" y="35"/>
                      <a:pt x="37" y="35"/>
                      <a:pt x="36" y="35"/>
                    </a:cubicBezTo>
                    <a:cubicBezTo>
                      <a:pt x="35" y="35"/>
                      <a:pt x="33" y="35"/>
                      <a:pt x="32" y="34"/>
                    </a:cubicBezTo>
                    <a:cubicBezTo>
                      <a:pt x="30" y="33"/>
                      <a:pt x="29" y="32"/>
                      <a:pt x="27" y="31"/>
                    </a:cubicBezTo>
                    <a:cubicBezTo>
                      <a:pt x="11" y="17"/>
                      <a:pt x="11" y="17"/>
                      <a:pt x="11" y="17"/>
                    </a:cubicBezTo>
                    <a:cubicBezTo>
                      <a:pt x="7" y="21"/>
                      <a:pt x="7" y="21"/>
                      <a:pt x="7" y="21"/>
                    </a:cubicBezTo>
                    <a:cubicBezTo>
                      <a:pt x="7" y="21"/>
                      <a:pt x="7" y="21"/>
                      <a:pt x="6" y="21"/>
                    </a:cubicBezTo>
                    <a:cubicBezTo>
                      <a:pt x="6" y="21"/>
                      <a:pt x="5" y="20"/>
                      <a:pt x="4" y="20"/>
                    </a:cubicBezTo>
                    <a:cubicBezTo>
                      <a:pt x="4" y="20"/>
                      <a:pt x="4" y="19"/>
                      <a:pt x="3" y="19"/>
                    </a:cubicBezTo>
                    <a:cubicBezTo>
                      <a:pt x="3" y="18"/>
                      <a:pt x="3" y="18"/>
                      <a:pt x="3" y="18"/>
                    </a:cubicBezTo>
                    <a:cubicBezTo>
                      <a:pt x="3" y="17"/>
                      <a:pt x="3" y="17"/>
                      <a:pt x="3" y="17"/>
                    </a:cubicBezTo>
                    <a:cubicBezTo>
                      <a:pt x="3" y="17"/>
                      <a:pt x="3" y="17"/>
                      <a:pt x="3" y="17"/>
                    </a:cubicBezTo>
                    <a:cubicBezTo>
                      <a:pt x="6" y="13"/>
                      <a:pt x="6" y="13"/>
                      <a:pt x="6" y="13"/>
                    </a:cubicBezTo>
                    <a:cubicBezTo>
                      <a:pt x="0" y="7"/>
                      <a:pt x="0" y="7"/>
                      <a:pt x="0" y="7"/>
                    </a:cubicBezTo>
                    <a:cubicBezTo>
                      <a:pt x="0" y="7"/>
                      <a:pt x="0" y="7"/>
                      <a:pt x="0" y="7"/>
                    </a:cubicBezTo>
                    <a:cubicBezTo>
                      <a:pt x="0" y="6"/>
                      <a:pt x="0" y="6"/>
                      <a:pt x="0" y="6"/>
                    </a:cubicBezTo>
                    <a:cubicBezTo>
                      <a:pt x="0" y="6"/>
                      <a:pt x="0" y="6"/>
                      <a:pt x="0" y="5"/>
                    </a:cubicBezTo>
                    <a:cubicBezTo>
                      <a:pt x="0" y="5"/>
                      <a:pt x="1" y="4"/>
                      <a:pt x="1" y="4"/>
                    </a:cubicBezTo>
                    <a:cubicBezTo>
                      <a:pt x="1" y="3"/>
                      <a:pt x="2" y="3"/>
                      <a:pt x="2" y="3"/>
                    </a:cubicBezTo>
                    <a:cubicBezTo>
                      <a:pt x="3" y="2"/>
                      <a:pt x="3" y="2"/>
                      <a:pt x="3" y="2"/>
                    </a:cubicBezTo>
                    <a:cubicBezTo>
                      <a:pt x="4" y="2"/>
                      <a:pt x="4" y="2"/>
                      <a:pt x="4" y="2"/>
                    </a:cubicBezTo>
                    <a:cubicBezTo>
                      <a:pt x="4" y="2"/>
                      <a:pt x="4" y="2"/>
                      <a:pt x="4" y="2"/>
                    </a:cubicBezTo>
                    <a:cubicBezTo>
                      <a:pt x="11" y="8"/>
                      <a:pt x="11" y="8"/>
                      <a:pt x="11" y="8"/>
                    </a:cubicBezTo>
                    <a:cubicBezTo>
                      <a:pt x="17" y="1"/>
                      <a:pt x="17" y="1"/>
                      <a:pt x="17" y="1"/>
                    </a:cubicBezTo>
                    <a:cubicBezTo>
                      <a:pt x="18" y="0"/>
                      <a:pt x="18" y="0"/>
                      <a:pt x="18" y="0"/>
                    </a:cubicBezTo>
                    <a:cubicBezTo>
                      <a:pt x="18" y="0"/>
                      <a:pt x="18" y="0"/>
                      <a:pt x="18" y="0"/>
                    </a:cubicBezTo>
                    <a:cubicBezTo>
                      <a:pt x="19" y="1"/>
                      <a:pt x="19" y="1"/>
                      <a:pt x="19" y="1"/>
                    </a:cubicBezTo>
                    <a:cubicBezTo>
                      <a:pt x="19" y="1"/>
                      <a:pt x="20" y="1"/>
                      <a:pt x="20" y="2"/>
                    </a:cubicBezTo>
                    <a:cubicBezTo>
                      <a:pt x="21" y="2"/>
                      <a:pt x="21" y="3"/>
                      <a:pt x="21" y="3"/>
                    </a:cubicBezTo>
                    <a:cubicBezTo>
                      <a:pt x="22" y="4"/>
                      <a:pt x="22" y="4"/>
                      <a:pt x="21" y="4"/>
                    </a:cubicBezTo>
                    <a:cubicBezTo>
                      <a:pt x="15" y="12"/>
                      <a:pt x="15" y="12"/>
                      <a:pt x="15" y="12"/>
                    </a:cubicBezTo>
                    <a:cubicBezTo>
                      <a:pt x="31" y="25"/>
                      <a:pt x="31" y="25"/>
                      <a:pt x="31" y="25"/>
                    </a:cubicBezTo>
                    <a:cubicBezTo>
                      <a:pt x="33" y="27"/>
                      <a:pt x="34" y="28"/>
                      <a:pt x="36" y="28"/>
                    </a:cubicBezTo>
                    <a:cubicBezTo>
                      <a:pt x="37" y="28"/>
                      <a:pt x="39" y="28"/>
                      <a:pt x="40" y="26"/>
                    </a:cubicBezTo>
                    <a:cubicBezTo>
                      <a:pt x="40" y="26"/>
                      <a:pt x="41" y="25"/>
                      <a:pt x="41" y="25"/>
                    </a:cubicBezTo>
                    <a:cubicBezTo>
                      <a:pt x="41" y="24"/>
                      <a:pt x="41" y="24"/>
                      <a:pt x="42" y="23"/>
                    </a:cubicBezTo>
                    <a:cubicBezTo>
                      <a:pt x="42" y="23"/>
                      <a:pt x="42" y="23"/>
                      <a:pt x="42" y="22"/>
                    </a:cubicBezTo>
                    <a:cubicBezTo>
                      <a:pt x="42" y="22"/>
                      <a:pt x="42" y="22"/>
                      <a:pt x="42" y="22"/>
                    </a:cubicBezTo>
                    <a:cubicBezTo>
                      <a:pt x="43" y="22"/>
                      <a:pt x="43" y="22"/>
                      <a:pt x="43" y="22"/>
                    </a:cubicBezTo>
                    <a:cubicBezTo>
                      <a:pt x="43" y="22"/>
                      <a:pt x="43" y="22"/>
                      <a:pt x="43" y="22"/>
                    </a:cubicBezTo>
                    <a:cubicBezTo>
                      <a:pt x="44" y="22"/>
                      <a:pt x="44" y="22"/>
                      <a:pt x="44" y="22"/>
                    </a:cubicBezTo>
                    <a:cubicBezTo>
                      <a:pt x="44" y="22"/>
                      <a:pt x="44" y="22"/>
                      <a:pt x="45" y="2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1" name="Freeform 31">
                <a:extLst>
                  <a:ext uri="{FF2B5EF4-FFF2-40B4-BE49-F238E27FC236}">
                    <a16:creationId xmlns:a16="http://schemas.microsoft.com/office/drawing/2014/main" id="{4D4AC9BC-FAFF-4CD5-A11C-34AE766669B7}"/>
                  </a:ext>
                </a:extLst>
              </p:cNvPr>
              <p:cNvSpPr>
                <a:spLocks noEditPoints="1"/>
              </p:cNvSpPr>
              <p:nvPr userDrawn="1"/>
            </p:nvSpPr>
            <p:spPr bwMode="auto">
              <a:xfrm>
                <a:off x="5525" y="2969"/>
                <a:ext cx="30" cy="30"/>
              </a:xfrm>
              <a:custGeom>
                <a:avLst/>
                <a:gdLst>
                  <a:gd name="T0" fmla="*/ 32 w 41"/>
                  <a:gd name="T1" fmla="*/ 6 h 41"/>
                  <a:gd name="T2" fmla="*/ 38 w 41"/>
                  <a:gd name="T3" fmla="*/ 12 h 41"/>
                  <a:gd name="T4" fmla="*/ 40 w 41"/>
                  <a:gd name="T5" fmla="*/ 19 h 41"/>
                  <a:gd name="T6" fmla="*/ 40 w 41"/>
                  <a:gd name="T7" fmla="*/ 26 h 41"/>
                  <a:gd name="T8" fmla="*/ 35 w 41"/>
                  <a:gd name="T9" fmla="*/ 34 h 41"/>
                  <a:gd name="T10" fmla="*/ 29 w 41"/>
                  <a:gd name="T11" fmla="*/ 39 h 41"/>
                  <a:gd name="T12" fmla="*/ 23 w 41"/>
                  <a:gd name="T13" fmla="*/ 41 h 41"/>
                  <a:gd name="T14" fmla="*/ 16 w 41"/>
                  <a:gd name="T15" fmla="*/ 39 h 41"/>
                  <a:gd name="T16" fmla="*/ 9 w 41"/>
                  <a:gd name="T17" fmla="*/ 34 h 41"/>
                  <a:gd name="T18" fmla="*/ 3 w 41"/>
                  <a:gd name="T19" fmla="*/ 28 h 41"/>
                  <a:gd name="T20" fmla="*/ 0 w 41"/>
                  <a:gd name="T21" fmla="*/ 21 h 41"/>
                  <a:gd name="T22" fmla="*/ 1 w 41"/>
                  <a:gd name="T23" fmla="*/ 14 h 41"/>
                  <a:gd name="T24" fmla="*/ 5 w 41"/>
                  <a:gd name="T25" fmla="*/ 7 h 41"/>
                  <a:gd name="T26" fmla="*/ 11 w 41"/>
                  <a:gd name="T27" fmla="*/ 2 h 41"/>
                  <a:gd name="T28" fmla="*/ 18 w 41"/>
                  <a:gd name="T29" fmla="*/ 0 h 41"/>
                  <a:gd name="T30" fmla="*/ 25 w 41"/>
                  <a:gd name="T31" fmla="*/ 1 h 41"/>
                  <a:gd name="T32" fmla="*/ 32 w 41"/>
                  <a:gd name="T33" fmla="*/ 6 h 41"/>
                  <a:gd name="T34" fmla="*/ 28 w 41"/>
                  <a:gd name="T35" fmla="*/ 12 h 41"/>
                  <a:gd name="T36" fmla="*/ 23 w 41"/>
                  <a:gd name="T37" fmla="*/ 8 h 41"/>
                  <a:gd name="T38" fmla="*/ 18 w 41"/>
                  <a:gd name="T39" fmla="*/ 7 h 41"/>
                  <a:gd name="T40" fmla="*/ 14 w 41"/>
                  <a:gd name="T41" fmla="*/ 7 h 41"/>
                  <a:gd name="T42" fmla="*/ 9 w 41"/>
                  <a:gd name="T43" fmla="*/ 11 h 41"/>
                  <a:gd name="T44" fmla="*/ 7 w 41"/>
                  <a:gd name="T45" fmla="*/ 15 h 41"/>
                  <a:gd name="T46" fmla="*/ 7 w 41"/>
                  <a:gd name="T47" fmla="*/ 20 h 41"/>
                  <a:gd name="T48" fmla="*/ 9 w 41"/>
                  <a:gd name="T49" fmla="*/ 25 h 41"/>
                  <a:gd name="T50" fmla="*/ 13 w 41"/>
                  <a:gd name="T51" fmla="*/ 29 h 41"/>
                  <a:gd name="T52" fmla="*/ 18 w 41"/>
                  <a:gd name="T53" fmla="*/ 32 h 41"/>
                  <a:gd name="T54" fmla="*/ 22 w 41"/>
                  <a:gd name="T55" fmla="*/ 34 h 41"/>
                  <a:gd name="T56" fmla="*/ 27 w 41"/>
                  <a:gd name="T57" fmla="*/ 33 h 41"/>
                  <a:gd name="T58" fmla="*/ 31 w 41"/>
                  <a:gd name="T59" fmla="*/ 30 h 41"/>
                  <a:gd name="T60" fmla="*/ 34 w 41"/>
                  <a:gd name="T61" fmla="*/ 25 h 41"/>
                  <a:gd name="T62" fmla="*/ 34 w 41"/>
                  <a:gd name="T63" fmla="*/ 20 h 41"/>
                  <a:gd name="T64" fmla="*/ 32 w 41"/>
                  <a:gd name="T65" fmla="*/ 16 h 41"/>
                  <a:gd name="T66" fmla="*/ 28 w 41"/>
                  <a:gd name="T67"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1">
                    <a:moveTo>
                      <a:pt x="32" y="6"/>
                    </a:moveTo>
                    <a:cubicBezTo>
                      <a:pt x="34" y="8"/>
                      <a:pt x="36" y="10"/>
                      <a:pt x="38" y="12"/>
                    </a:cubicBezTo>
                    <a:cubicBezTo>
                      <a:pt x="39" y="14"/>
                      <a:pt x="40" y="17"/>
                      <a:pt x="40" y="19"/>
                    </a:cubicBezTo>
                    <a:cubicBezTo>
                      <a:pt x="41" y="22"/>
                      <a:pt x="40" y="24"/>
                      <a:pt x="40" y="26"/>
                    </a:cubicBezTo>
                    <a:cubicBezTo>
                      <a:pt x="39" y="29"/>
                      <a:pt x="38" y="31"/>
                      <a:pt x="35" y="34"/>
                    </a:cubicBezTo>
                    <a:cubicBezTo>
                      <a:pt x="34" y="36"/>
                      <a:pt x="31" y="38"/>
                      <a:pt x="29" y="39"/>
                    </a:cubicBezTo>
                    <a:cubicBezTo>
                      <a:pt x="27" y="40"/>
                      <a:pt x="25" y="41"/>
                      <a:pt x="23" y="41"/>
                    </a:cubicBezTo>
                    <a:cubicBezTo>
                      <a:pt x="20" y="41"/>
                      <a:pt x="18" y="40"/>
                      <a:pt x="16" y="39"/>
                    </a:cubicBezTo>
                    <a:cubicBezTo>
                      <a:pt x="13" y="38"/>
                      <a:pt x="11" y="36"/>
                      <a:pt x="9" y="34"/>
                    </a:cubicBezTo>
                    <a:cubicBezTo>
                      <a:pt x="6" y="32"/>
                      <a:pt x="4" y="30"/>
                      <a:pt x="3" y="28"/>
                    </a:cubicBezTo>
                    <a:cubicBezTo>
                      <a:pt x="2" y="26"/>
                      <a:pt x="1" y="24"/>
                      <a:pt x="0" y="21"/>
                    </a:cubicBezTo>
                    <a:cubicBezTo>
                      <a:pt x="0" y="19"/>
                      <a:pt x="0" y="16"/>
                      <a:pt x="1" y="14"/>
                    </a:cubicBezTo>
                    <a:cubicBezTo>
                      <a:pt x="2" y="12"/>
                      <a:pt x="3" y="9"/>
                      <a:pt x="5" y="7"/>
                    </a:cubicBezTo>
                    <a:cubicBezTo>
                      <a:pt x="7" y="4"/>
                      <a:pt x="9" y="3"/>
                      <a:pt x="11" y="2"/>
                    </a:cubicBezTo>
                    <a:cubicBezTo>
                      <a:pt x="14" y="0"/>
                      <a:pt x="16" y="0"/>
                      <a:pt x="18" y="0"/>
                    </a:cubicBezTo>
                    <a:cubicBezTo>
                      <a:pt x="20" y="0"/>
                      <a:pt x="23" y="0"/>
                      <a:pt x="25" y="1"/>
                    </a:cubicBezTo>
                    <a:cubicBezTo>
                      <a:pt x="27" y="2"/>
                      <a:pt x="30" y="4"/>
                      <a:pt x="32" y="6"/>
                    </a:cubicBezTo>
                    <a:close/>
                    <a:moveTo>
                      <a:pt x="28" y="12"/>
                    </a:moveTo>
                    <a:cubicBezTo>
                      <a:pt x="26" y="10"/>
                      <a:pt x="25" y="9"/>
                      <a:pt x="23" y="8"/>
                    </a:cubicBezTo>
                    <a:cubicBezTo>
                      <a:pt x="22" y="7"/>
                      <a:pt x="20" y="7"/>
                      <a:pt x="18" y="7"/>
                    </a:cubicBezTo>
                    <a:cubicBezTo>
                      <a:pt x="17" y="6"/>
                      <a:pt x="15" y="7"/>
                      <a:pt x="14" y="7"/>
                    </a:cubicBezTo>
                    <a:cubicBezTo>
                      <a:pt x="12" y="8"/>
                      <a:pt x="11" y="9"/>
                      <a:pt x="9" y="11"/>
                    </a:cubicBezTo>
                    <a:cubicBezTo>
                      <a:pt x="8" y="12"/>
                      <a:pt x="7" y="14"/>
                      <a:pt x="7" y="15"/>
                    </a:cubicBezTo>
                    <a:cubicBezTo>
                      <a:pt x="6" y="17"/>
                      <a:pt x="6" y="18"/>
                      <a:pt x="7" y="20"/>
                    </a:cubicBezTo>
                    <a:cubicBezTo>
                      <a:pt x="7" y="21"/>
                      <a:pt x="8" y="23"/>
                      <a:pt x="9" y="25"/>
                    </a:cubicBezTo>
                    <a:cubicBezTo>
                      <a:pt x="10" y="26"/>
                      <a:pt x="11" y="27"/>
                      <a:pt x="13" y="29"/>
                    </a:cubicBezTo>
                    <a:cubicBezTo>
                      <a:pt x="14" y="30"/>
                      <a:pt x="16" y="31"/>
                      <a:pt x="18" y="32"/>
                    </a:cubicBezTo>
                    <a:cubicBezTo>
                      <a:pt x="19" y="33"/>
                      <a:pt x="21" y="34"/>
                      <a:pt x="22" y="34"/>
                    </a:cubicBezTo>
                    <a:cubicBezTo>
                      <a:pt x="24" y="34"/>
                      <a:pt x="25" y="34"/>
                      <a:pt x="27" y="33"/>
                    </a:cubicBezTo>
                    <a:cubicBezTo>
                      <a:pt x="28" y="33"/>
                      <a:pt x="30" y="31"/>
                      <a:pt x="31" y="30"/>
                    </a:cubicBezTo>
                    <a:cubicBezTo>
                      <a:pt x="33" y="28"/>
                      <a:pt x="34" y="27"/>
                      <a:pt x="34" y="25"/>
                    </a:cubicBezTo>
                    <a:cubicBezTo>
                      <a:pt x="34" y="24"/>
                      <a:pt x="34" y="22"/>
                      <a:pt x="34" y="20"/>
                    </a:cubicBezTo>
                    <a:cubicBezTo>
                      <a:pt x="34" y="19"/>
                      <a:pt x="33" y="17"/>
                      <a:pt x="32" y="16"/>
                    </a:cubicBezTo>
                    <a:cubicBezTo>
                      <a:pt x="31" y="14"/>
                      <a:pt x="29" y="13"/>
                      <a:pt x="28" y="1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2" name="Freeform 32">
                <a:extLst>
                  <a:ext uri="{FF2B5EF4-FFF2-40B4-BE49-F238E27FC236}">
                    <a16:creationId xmlns:a16="http://schemas.microsoft.com/office/drawing/2014/main" id="{41D8EDA3-F495-4EC6-8860-530FFB09EBE0}"/>
                  </a:ext>
                </a:extLst>
              </p:cNvPr>
              <p:cNvSpPr>
                <a:spLocks/>
              </p:cNvSpPr>
              <p:nvPr userDrawn="1"/>
            </p:nvSpPr>
            <p:spPr bwMode="auto">
              <a:xfrm>
                <a:off x="5550" y="2958"/>
                <a:ext cx="12" cy="13"/>
              </a:xfrm>
              <a:custGeom>
                <a:avLst/>
                <a:gdLst>
                  <a:gd name="T0" fmla="*/ 15 w 16"/>
                  <a:gd name="T1" fmla="*/ 1 h 18"/>
                  <a:gd name="T2" fmla="*/ 16 w 16"/>
                  <a:gd name="T3" fmla="*/ 3 h 18"/>
                  <a:gd name="T4" fmla="*/ 16 w 16"/>
                  <a:gd name="T5" fmla="*/ 4 h 18"/>
                  <a:gd name="T6" fmla="*/ 5 w 16"/>
                  <a:gd name="T7" fmla="*/ 17 h 18"/>
                  <a:gd name="T8" fmla="*/ 4 w 16"/>
                  <a:gd name="T9" fmla="*/ 18 h 18"/>
                  <a:gd name="T10" fmla="*/ 2 w 16"/>
                  <a:gd name="T11" fmla="*/ 16 h 18"/>
                  <a:gd name="T12" fmla="*/ 0 w 16"/>
                  <a:gd name="T13" fmla="*/ 15 h 18"/>
                  <a:gd name="T14" fmla="*/ 1 w 16"/>
                  <a:gd name="T15" fmla="*/ 14 h 18"/>
                  <a:gd name="T16" fmla="*/ 12 w 16"/>
                  <a:gd name="T17" fmla="*/ 1 h 18"/>
                  <a:gd name="T18" fmla="*/ 12 w 16"/>
                  <a:gd name="T19" fmla="*/ 0 h 18"/>
                  <a:gd name="T20" fmla="*/ 13 w 16"/>
                  <a:gd name="T21" fmla="*/ 0 h 18"/>
                  <a:gd name="T22" fmla="*/ 14 w 16"/>
                  <a:gd name="T23" fmla="*/ 0 h 18"/>
                  <a:gd name="T24" fmla="*/ 15 w 16"/>
                  <a:gd name="T2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8">
                    <a:moveTo>
                      <a:pt x="15" y="1"/>
                    </a:moveTo>
                    <a:cubicBezTo>
                      <a:pt x="16" y="2"/>
                      <a:pt x="16" y="2"/>
                      <a:pt x="16" y="3"/>
                    </a:cubicBezTo>
                    <a:cubicBezTo>
                      <a:pt x="16" y="3"/>
                      <a:pt x="16" y="4"/>
                      <a:pt x="16" y="4"/>
                    </a:cubicBezTo>
                    <a:cubicBezTo>
                      <a:pt x="5" y="17"/>
                      <a:pt x="5" y="17"/>
                      <a:pt x="5" y="17"/>
                    </a:cubicBezTo>
                    <a:cubicBezTo>
                      <a:pt x="4" y="18"/>
                      <a:pt x="4" y="18"/>
                      <a:pt x="4" y="18"/>
                    </a:cubicBezTo>
                    <a:cubicBezTo>
                      <a:pt x="3" y="18"/>
                      <a:pt x="2" y="17"/>
                      <a:pt x="2" y="16"/>
                    </a:cubicBezTo>
                    <a:cubicBezTo>
                      <a:pt x="1" y="16"/>
                      <a:pt x="0" y="15"/>
                      <a:pt x="0" y="15"/>
                    </a:cubicBezTo>
                    <a:cubicBezTo>
                      <a:pt x="0" y="14"/>
                      <a:pt x="0" y="14"/>
                      <a:pt x="1" y="14"/>
                    </a:cubicBezTo>
                    <a:cubicBezTo>
                      <a:pt x="12" y="1"/>
                      <a:pt x="12" y="1"/>
                      <a:pt x="12" y="1"/>
                    </a:cubicBezTo>
                    <a:cubicBezTo>
                      <a:pt x="12" y="0"/>
                      <a:pt x="12" y="0"/>
                      <a:pt x="12" y="0"/>
                    </a:cubicBezTo>
                    <a:cubicBezTo>
                      <a:pt x="13" y="0"/>
                      <a:pt x="13" y="0"/>
                      <a:pt x="13" y="0"/>
                    </a:cubicBezTo>
                    <a:cubicBezTo>
                      <a:pt x="14" y="0"/>
                      <a:pt x="14" y="0"/>
                      <a:pt x="14" y="0"/>
                    </a:cubicBezTo>
                    <a:cubicBezTo>
                      <a:pt x="14" y="1"/>
                      <a:pt x="14" y="1"/>
                      <a:pt x="15" y="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3" name="Freeform 33">
                <a:extLst>
                  <a:ext uri="{FF2B5EF4-FFF2-40B4-BE49-F238E27FC236}">
                    <a16:creationId xmlns:a16="http://schemas.microsoft.com/office/drawing/2014/main" id="{E1707804-01EA-4DB3-9E2B-898E13812823}"/>
                  </a:ext>
                </a:extLst>
              </p:cNvPr>
              <p:cNvSpPr>
                <a:spLocks noEditPoints="1"/>
              </p:cNvSpPr>
              <p:nvPr userDrawn="1"/>
            </p:nvSpPr>
            <p:spPr bwMode="auto">
              <a:xfrm>
                <a:off x="5549" y="2925"/>
                <a:ext cx="44" cy="38"/>
              </a:xfrm>
              <a:custGeom>
                <a:avLst/>
                <a:gdLst>
                  <a:gd name="T0" fmla="*/ 61 w 62"/>
                  <a:gd name="T1" fmla="*/ 26 h 53"/>
                  <a:gd name="T2" fmla="*/ 62 w 62"/>
                  <a:gd name="T3" fmla="*/ 26 h 53"/>
                  <a:gd name="T4" fmla="*/ 61 w 62"/>
                  <a:gd name="T5" fmla="*/ 27 h 53"/>
                  <a:gd name="T6" fmla="*/ 61 w 62"/>
                  <a:gd name="T7" fmla="*/ 28 h 53"/>
                  <a:gd name="T8" fmla="*/ 60 w 62"/>
                  <a:gd name="T9" fmla="*/ 29 h 53"/>
                  <a:gd name="T10" fmla="*/ 59 w 62"/>
                  <a:gd name="T11" fmla="*/ 31 h 53"/>
                  <a:gd name="T12" fmla="*/ 58 w 62"/>
                  <a:gd name="T13" fmla="*/ 31 h 53"/>
                  <a:gd name="T14" fmla="*/ 57 w 62"/>
                  <a:gd name="T15" fmla="*/ 31 h 53"/>
                  <a:gd name="T16" fmla="*/ 56 w 62"/>
                  <a:gd name="T17" fmla="*/ 31 h 53"/>
                  <a:gd name="T18" fmla="*/ 43 w 62"/>
                  <a:gd name="T19" fmla="*/ 27 h 53"/>
                  <a:gd name="T20" fmla="*/ 39 w 62"/>
                  <a:gd name="T21" fmla="*/ 26 h 53"/>
                  <a:gd name="T22" fmla="*/ 35 w 62"/>
                  <a:gd name="T23" fmla="*/ 25 h 53"/>
                  <a:gd name="T24" fmla="*/ 32 w 62"/>
                  <a:gd name="T25" fmla="*/ 26 h 53"/>
                  <a:gd name="T26" fmla="*/ 29 w 62"/>
                  <a:gd name="T27" fmla="*/ 29 h 53"/>
                  <a:gd name="T28" fmla="*/ 26 w 62"/>
                  <a:gd name="T29" fmla="*/ 32 h 53"/>
                  <a:gd name="T30" fmla="*/ 43 w 62"/>
                  <a:gd name="T31" fmla="*/ 47 h 53"/>
                  <a:gd name="T32" fmla="*/ 43 w 62"/>
                  <a:gd name="T33" fmla="*/ 48 h 53"/>
                  <a:gd name="T34" fmla="*/ 43 w 62"/>
                  <a:gd name="T35" fmla="*/ 48 h 53"/>
                  <a:gd name="T36" fmla="*/ 42 w 62"/>
                  <a:gd name="T37" fmla="*/ 49 h 53"/>
                  <a:gd name="T38" fmla="*/ 41 w 62"/>
                  <a:gd name="T39" fmla="*/ 51 h 53"/>
                  <a:gd name="T40" fmla="*/ 40 w 62"/>
                  <a:gd name="T41" fmla="*/ 52 h 53"/>
                  <a:gd name="T42" fmla="*/ 39 w 62"/>
                  <a:gd name="T43" fmla="*/ 53 h 53"/>
                  <a:gd name="T44" fmla="*/ 39 w 62"/>
                  <a:gd name="T45" fmla="*/ 53 h 53"/>
                  <a:gd name="T46" fmla="*/ 38 w 62"/>
                  <a:gd name="T47" fmla="*/ 53 h 53"/>
                  <a:gd name="T48" fmla="*/ 1 w 62"/>
                  <a:gd name="T49" fmla="*/ 21 h 53"/>
                  <a:gd name="T50" fmla="*/ 0 w 62"/>
                  <a:gd name="T51" fmla="*/ 18 h 53"/>
                  <a:gd name="T52" fmla="*/ 0 w 62"/>
                  <a:gd name="T53" fmla="*/ 17 h 53"/>
                  <a:gd name="T54" fmla="*/ 8 w 62"/>
                  <a:gd name="T55" fmla="*/ 8 h 53"/>
                  <a:gd name="T56" fmla="*/ 10 w 62"/>
                  <a:gd name="T57" fmla="*/ 6 h 53"/>
                  <a:gd name="T58" fmla="*/ 12 w 62"/>
                  <a:gd name="T59" fmla="*/ 4 h 53"/>
                  <a:gd name="T60" fmla="*/ 17 w 62"/>
                  <a:gd name="T61" fmla="*/ 1 h 53"/>
                  <a:gd name="T62" fmla="*/ 21 w 62"/>
                  <a:gd name="T63" fmla="*/ 0 h 53"/>
                  <a:gd name="T64" fmla="*/ 26 w 62"/>
                  <a:gd name="T65" fmla="*/ 1 h 53"/>
                  <a:gd name="T66" fmla="*/ 30 w 62"/>
                  <a:gd name="T67" fmla="*/ 3 h 53"/>
                  <a:gd name="T68" fmla="*/ 33 w 62"/>
                  <a:gd name="T69" fmla="*/ 7 h 53"/>
                  <a:gd name="T70" fmla="*/ 35 w 62"/>
                  <a:gd name="T71" fmla="*/ 11 h 53"/>
                  <a:gd name="T72" fmla="*/ 35 w 62"/>
                  <a:gd name="T73" fmla="*/ 15 h 53"/>
                  <a:gd name="T74" fmla="*/ 34 w 62"/>
                  <a:gd name="T75" fmla="*/ 20 h 53"/>
                  <a:gd name="T76" fmla="*/ 36 w 62"/>
                  <a:gd name="T77" fmla="*/ 19 h 53"/>
                  <a:gd name="T78" fmla="*/ 39 w 62"/>
                  <a:gd name="T79" fmla="*/ 19 h 53"/>
                  <a:gd name="T80" fmla="*/ 43 w 62"/>
                  <a:gd name="T81" fmla="*/ 19 h 53"/>
                  <a:gd name="T82" fmla="*/ 46 w 62"/>
                  <a:gd name="T83" fmla="*/ 20 h 53"/>
                  <a:gd name="T84" fmla="*/ 58 w 62"/>
                  <a:gd name="T85" fmla="*/ 24 h 53"/>
                  <a:gd name="T86" fmla="*/ 60 w 62"/>
                  <a:gd name="T87" fmla="*/ 25 h 53"/>
                  <a:gd name="T88" fmla="*/ 61 w 62"/>
                  <a:gd name="T89" fmla="*/ 26 h 53"/>
                  <a:gd name="T90" fmla="*/ 26 w 62"/>
                  <a:gd name="T91" fmla="*/ 9 h 53"/>
                  <a:gd name="T92" fmla="*/ 21 w 62"/>
                  <a:gd name="T93" fmla="*/ 7 h 53"/>
                  <a:gd name="T94" fmla="*/ 16 w 62"/>
                  <a:gd name="T95" fmla="*/ 9 h 53"/>
                  <a:gd name="T96" fmla="*/ 14 w 62"/>
                  <a:gd name="T97" fmla="*/ 10 h 53"/>
                  <a:gd name="T98" fmla="*/ 12 w 62"/>
                  <a:gd name="T99" fmla="*/ 13 h 53"/>
                  <a:gd name="T100" fmla="*/ 8 w 62"/>
                  <a:gd name="T101" fmla="*/ 17 h 53"/>
                  <a:gd name="T102" fmla="*/ 21 w 62"/>
                  <a:gd name="T103" fmla="*/ 29 h 53"/>
                  <a:gd name="T104" fmla="*/ 26 w 62"/>
                  <a:gd name="T105" fmla="*/ 24 h 53"/>
                  <a:gd name="T106" fmla="*/ 28 w 62"/>
                  <a:gd name="T107" fmla="*/ 19 h 53"/>
                  <a:gd name="T108" fmla="*/ 29 w 62"/>
                  <a:gd name="T109" fmla="*/ 16 h 53"/>
                  <a:gd name="T110" fmla="*/ 28 w 62"/>
                  <a:gd name="T111" fmla="*/ 12 h 53"/>
                  <a:gd name="T112" fmla="*/ 26 w 62"/>
                  <a:gd name="T113"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53">
                    <a:moveTo>
                      <a:pt x="61" y="26"/>
                    </a:moveTo>
                    <a:cubicBezTo>
                      <a:pt x="62" y="26"/>
                      <a:pt x="62" y="26"/>
                      <a:pt x="62" y="26"/>
                    </a:cubicBezTo>
                    <a:cubicBezTo>
                      <a:pt x="61" y="27"/>
                      <a:pt x="61" y="27"/>
                      <a:pt x="61" y="27"/>
                    </a:cubicBezTo>
                    <a:cubicBezTo>
                      <a:pt x="61" y="27"/>
                      <a:pt x="61" y="27"/>
                      <a:pt x="61" y="28"/>
                    </a:cubicBezTo>
                    <a:cubicBezTo>
                      <a:pt x="61" y="28"/>
                      <a:pt x="60" y="29"/>
                      <a:pt x="60" y="29"/>
                    </a:cubicBezTo>
                    <a:cubicBezTo>
                      <a:pt x="59" y="30"/>
                      <a:pt x="59" y="30"/>
                      <a:pt x="59" y="31"/>
                    </a:cubicBezTo>
                    <a:cubicBezTo>
                      <a:pt x="58" y="31"/>
                      <a:pt x="58" y="31"/>
                      <a:pt x="58" y="31"/>
                    </a:cubicBezTo>
                    <a:cubicBezTo>
                      <a:pt x="57" y="31"/>
                      <a:pt x="57" y="31"/>
                      <a:pt x="57" y="31"/>
                    </a:cubicBezTo>
                    <a:cubicBezTo>
                      <a:pt x="56" y="31"/>
                      <a:pt x="56" y="31"/>
                      <a:pt x="56" y="31"/>
                    </a:cubicBezTo>
                    <a:cubicBezTo>
                      <a:pt x="43" y="27"/>
                      <a:pt x="43" y="27"/>
                      <a:pt x="43" y="27"/>
                    </a:cubicBezTo>
                    <a:cubicBezTo>
                      <a:pt x="42" y="26"/>
                      <a:pt x="40" y="26"/>
                      <a:pt x="39" y="26"/>
                    </a:cubicBezTo>
                    <a:cubicBezTo>
                      <a:pt x="38" y="25"/>
                      <a:pt x="37" y="25"/>
                      <a:pt x="35" y="25"/>
                    </a:cubicBezTo>
                    <a:cubicBezTo>
                      <a:pt x="34" y="25"/>
                      <a:pt x="33" y="26"/>
                      <a:pt x="32" y="26"/>
                    </a:cubicBezTo>
                    <a:cubicBezTo>
                      <a:pt x="31" y="27"/>
                      <a:pt x="30" y="28"/>
                      <a:pt x="29" y="29"/>
                    </a:cubicBezTo>
                    <a:cubicBezTo>
                      <a:pt x="26" y="32"/>
                      <a:pt x="26" y="32"/>
                      <a:pt x="26" y="32"/>
                    </a:cubicBezTo>
                    <a:cubicBezTo>
                      <a:pt x="43" y="47"/>
                      <a:pt x="43" y="47"/>
                      <a:pt x="43" y="47"/>
                    </a:cubicBezTo>
                    <a:cubicBezTo>
                      <a:pt x="43" y="48"/>
                      <a:pt x="43" y="48"/>
                      <a:pt x="43" y="48"/>
                    </a:cubicBezTo>
                    <a:cubicBezTo>
                      <a:pt x="43" y="48"/>
                      <a:pt x="43" y="48"/>
                      <a:pt x="43" y="48"/>
                    </a:cubicBezTo>
                    <a:cubicBezTo>
                      <a:pt x="43" y="49"/>
                      <a:pt x="43" y="49"/>
                      <a:pt x="42" y="49"/>
                    </a:cubicBezTo>
                    <a:cubicBezTo>
                      <a:pt x="42" y="50"/>
                      <a:pt x="42" y="50"/>
                      <a:pt x="41" y="51"/>
                    </a:cubicBezTo>
                    <a:cubicBezTo>
                      <a:pt x="41" y="51"/>
                      <a:pt x="41" y="52"/>
                      <a:pt x="40" y="52"/>
                    </a:cubicBezTo>
                    <a:cubicBezTo>
                      <a:pt x="39" y="53"/>
                      <a:pt x="39" y="53"/>
                      <a:pt x="39" y="53"/>
                    </a:cubicBezTo>
                    <a:cubicBezTo>
                      <a:pt x="39" y="53"/>
                      <a:pt x="39" y="53"/>
                      <a:pt x="39" y="53"/>
                    </a:cubicBezTo>
                    <a:cubicBezTo>
                      <a:pt x="38" y="53"/>
                      <a:pt x="38" y="53"/>
                      <a:pt x="38" y="53"/>
                    </a:cubicBezTo>
                    <a:cubicBezTo>
                      <a:pt x="1" y="21"/>
                      <a:pt x="1" y="21"/>
                      <a:pt x="1" y="21"/>
                    </a:cubicBezTo>
                    <a:cubicBezTo>
                      <a:pt x="0" y="20"/>
                      <a:pt x="0" y="19"/>
                      <a:pt x="0" y="18"/>
                    </a:cubicBezTo>
                    <a:cubicBezTo>
                      <a:pt x="0" y="18"/>
                      <a:pt x="0" y="17"/>
                      <a:pt x="0" y="17"/>
                    </a:cubicBezTo>
                    <a:cubicBezTo>
                      <a:pt x="8" y="8"/>
                      <a:pt x="8" y="8"/>
                      <a:pt x="8" y="8"/>
                    </a:cubicBezTo>
                    <a:cubicBezTo>
                      <a:pt x="9" y="7"/>
                      <a:pt x="9" y="6"/>
                      <a:pt x="10" y="6"/>
                    </a:cubicBezTo>
                    <a:cubicBezTo>
                      <a:pt x="11" y="5"/>
                      <a:pt x="11" y="4"/>
                      <a:pt x="12" y="4"/>
                    </a:cubicBezTo>
                    <a:cubicBezTo>
                      <a:pt x="13" y="3"/>
                      <a:pt x="15" y="2"/>
                      <a:pt x="17" y="1"/>
                    </a:cubicBezTo>
                    <a:cubicBezTo>
                      <a:pt x="18" y="0"/>
                      <a:pt x="20" y="0"/>
                      <a:pt x="21" y="0"/>
                    </a:cubicBezTo>
                    <a:cubicBezTo>
                      <a:pt x="23" y="0"/>
                      <a:pt x="24" y="0"/>
                      <a:pt x="26" y="1"/>
                    </a:cubicBezTo>
                    <a:cubicBezTo>
                      <a:pt x="27" y="1"/>
                      <a:pt x="29" y="2"/>
                      <a:pt x="30" y="3"/>
                    </a:cubicBezTo>
                    <a:cubicBezTo>
                      <a:pt x="32" y="4"/>
                      <a:pt x="33" y="6"/>
                      <a:pt x="33" y="7"/>
                    </a:cubicBezTo>
                    <a:cubicBezTo>
                      <a:pt x="34" y="8"/>
                      <a:pt x="35" y="10"/>
                      <a:pt x="35" y="11"/>
                    </a:cubicBezTo>
                    <a:cubicBezTo>
                      <a:pt x="35" y="12"/>
                      <a:pt x="35" y="14"/>
                      <a:pt x="35" y="15"/>
                    </a:cubicBezTo>
                    <a:cubicBezTo>
                      <a:pt x="35" y="17"/>
                      <a:pt x="34" y="18"/>
                      <a:pt x="34" y="20"/>
                    </a:cubicBezTo>
                    <a:cubicBezTo>
                      <a:pt x="35" y="19"/>
                      <a:pt x="35" y="19"/>
                      <a:pt x="36" y="19"/>
                    </a:cubicBezTo>
                    <a:cubicBezTo>
                      <a:pt x="37" y="19"/>
                      <a:pt x="38" y="19"/>
                      <a:pt x="39" y="19"/>
                    </a:cubicBezTo>
                    <a:cubicBezTo>
                      <a:pt x="40" y="19"/>
                      <a:pt x="41" y="19"/>
                      <a:pt x="43" y="19"/>
                    </a:cubicBezTo>
                    <a:cubicBezTo>
                      <a:pt x="44" y="20"/>
                      <a:pt x="45" y="20"/>
                      <a:pt x="46" y="20"/>
                    </a:cubicBezTo>
                    <a:cubicBezTo>
                      <a:pt x="58" y="24"/>
                      <a:pt x="58" y="24"/>
                      <a:pt x="58" y="24"/>
                    </a:cubicBezTo>
                    <a:cubicBezTo>
                      <a:pt x="59" y="25"/>
                      <a:pt x="60" y="25"/>
                      <a:pt x="60" y="25"/>
                    </a:cubicBezTo>
                    <a:cubicBezTo>
                      <a:pt x="61" y="25"/>
                      <a:pt x="61" y="26"/>
                      <a:pt x="61" y="26"/>
                    </a:cubicBezTo>
                    <a:close/>
                    <a:moveTo>
                      <a:pt x="26" y="9"/>
                    </a:moveTo>
                    <a:cubicBezTo>
                      <a:pt x="24" y="8"/>
                      <a:pt x="23" y="7"/>
                      <a:pt x="21" y="7"/>
                    </a:cubicBezTo>
                    <a:cubicBezTo>
                      <a:pt x="19" y="7"/>
                      <a:pt x="18" y="7"/>
                      <a:pt x="16" y="9"/>
                    </a:cubicBezTo>
                    <a:cubicBezTo>
                      <a:pt x="15" y="9"/>
                      <a:pt x="14" y="9"/>
                      <a:pt x="14" y="10"/>
                    </a:cubicBezTo>
                    <a:cubicBezTo>
                      <a:pt x="13" y="11"/>
                      <a:pt x="12" y="12"/>
                      <a:pt x="12" y="13"/>
                    </a:cubicBezTo>
                    <a:cubicBezTo>
                      <a:pt x="8" y="17"/>
                      <a:pt x="8" y="17"/>
                      <a:pt x="8" y="17"/>
                    </a:cubicBezTo>
                    <a:cubicBezTo>
                      <a:pt x="21" y="29"/>
                      <a:pt x="21" y="29"/>
                      <a:pt x="21" y="29"/>
                    </a:cubicBezTo>
                    <a:cubicBezTo>
                      <a:pt x="26" y="24"/>
                      <a:pt x="26" y="24"/>
                      <a:pt x="26" y="24"/>
                    </a:cubicBezTo>
                    <a:cubicBezTo>
                      <a:pt x="27" y="22"/>
                      <a:pt x="28" y="21"/>
                      <a:pt x="28" y="19"/>
                    </a:cubicBezTo>
                    <a:cubicBezTo>
                      <a:pt x="29" y="18"/>
                      <a:pt x="29" y="17"/>
                      <a:pt x="29" y="16"/>
                    </a:cubicBezTo>
                    <a:cubicBezTo>
                      <a:pt x="29" y="14"/>
                      <a:pt x="29" y="13"/>
                      <a:pt x="28" y="12"/>
                    </a:cubicBezTo>
                    <a:cubicBezTo>
                      <a:pt x="28" y="11"/>
                      <a:pt x="27" y="10"/>
                      <a:pt x="26" y="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4" name="Freeform 34">
                <a:extLst>
                  <a:ext uri="{FF2B5EF4-FFF2-40B4-BE49-F238E27FC236}">
                    <a16:creationId xmlns:a16="http://schemas.microsoft.com/office/drawing/2014/main" id="{4DE33581-659F-43CF-934E-3FEE1E873864}"/>
                  </a:ext>
                </a:extLst>
              </p:cNvPr>
              <p:cNvSpPr>
                <a:spLocks noEditPoints="1"/>
              </p:cNvSpPr>
              <p:nvPr userDrawn="1"/>
            </p:nvSpPr>
            <p:spPr bwMode="auto">
              <a:xfrm>
                <a:off x="5579" y="2907"/>
                <a:ext cx="29" cy="29"/>
              </a:xfrm>
              <a:custGeom>
                <a:avLst/>
                <a:gdLst>
                  <a:gd name="T0" fmla="*/ 32 w 41"/>
                  <a:gd name="T1" fmla="*/ 6 h 41"/>
                  <a:gd name="T2" fmla="*/ 38 w 41"/>
                  <a:gd name="T3" fmla="*/ 13 h 41"/>
                  <a:gd name="T4" fmla="*/ 40 w 41"/>
                  <a:gd name="T5" fmla="*/ 20 h 41"/>
                  <a:gd name="T6" fmla="*/ 40 w 41"/>
                  <a:gd name="T7" fmla="*/ 27 h 41"/>
                  <a:gd name="T8" fmla="*/ 36 w 41"/>
                  <a:gd name="T9" fmla="*/ 34 h 41"/>
                  <a:gd name="T10" fmla="*/ 29 w 41"/>
                  <a:gd name="T11" fmla="*/ 39 h 41"/>
                  <a:gd name="T12" fmla="*/ 23 w 41"/>
                  <a:gd name="T13" fmla="*/ 41 h 41"/>
                  <a:gd name="T14" fmla="*/ 16 w 41"/>
                  <a:gd name="T15" fmla="*/ 40 h 41"/>
                  <a:gd name="T16" fmla="*/ 9 w 41"/>
                  <a:gd name="T17" fmla="*/ 35 h 41"/>
                  <a:gd name="T18" fmla="*/ 3 w 41"/>
                  <a:gd name="T19" fmla="*/ 29 h 41"/>
                  <a:gd name="T20" fmla="*/ 1 w 41"/>
                  <a:gd name="T21" fmla="*/ 22 h 41"/>
                  <a:gd name="T22" fmla="*/ 1 w 41"/>
                  <a:gd name="T23" fmla="*/ 15 h 41"/>
                  <a:gd name="T24" fmla="*/ 5 w 41"/>
                  <a:gd name="T25" fmla="*/ 7 h 41"/>
                  <a:gd name="T26" fmla="*/ 12 w 41"/>
                  <a:gd name="T27" fmla="*/ 2 h 41"/>
                  <a:gd name="T28" fmla="*/ 18 w 41"/>
                  <a:gd name="T29" fmla="*/ 0 h 41"/>
                  <a:gd name="T30" fmla="*/ 25 w 41"/>
                  <a:gd name="T31" fmla="*/ 2 h 41"/>
                  <a:gd name="T32" fmla="*/ 32 w 41"/>
                  <a:gd name="T33" fmla="*/ 6 h 41"/>
                  <a:gd name="T34" fmla="*/ 28 w 41"/>
                  <a:gd name="T35" fmla="*/ 12 h 41"/>
                  <a:gd name="T36" fmla="*/ 23 w 41"/>
                  <a:gd name="T37" fmla="*/ 9 h 41"/>
                  <a:gd name="T38" fmla="*/ 19 w 41"/>
                  <a:gd name="T39" fmla="*/ 7 h 41"/>
                  <a:gd name="T40" fmla="*/ 14 w 41"/>
                  <a:gd name="T41" fmla="*/ 8 h 41"/>
                  <a:gd name="T42" fmla="*/ 9 w 41"/>
                  <a:gd name="T43" fmla="*/ 11 h 41"/>
                  <a:gd name="T44" fmla="*/ 7 w 41"/>
                  <a:gd name="T45" fmla="*/ 16 h 41"/>
                  <a:gd name="T46" fmla="*/ 7 w 41"/>
                  <a:gd name="T47" fmla="*/ 20 h 41"/>
                  <a:gd name="T48" fmla="*/ 9 w 41"/>
                  <a:gd name="T49" fmla="*/ 25 h 41"/>
                  <a:gd name="T50" fmla="*/ 13 w 41"/>
                  <a:gd name="T51" fmla="*/ 29 h 41"/>
                  <a:gd name="T52" fmla="*/ 18 w 41"/>
                  <a:gd name="T53" fmla="*/ 33 h 41"/>
                  <a:gd name="T54" fmla="*/ 22 w 41"/>
                  <a:gd name="T55" fmla="*/ 34 h 41"/>
                  <a:gd name="T56" fmla="*/ 27 w 41"/>
                  <a:gd name="T57" fmla="*/ 34 h 41"/>
                  <a:gd name="T58" fmla="*/ 32 w 41"/>
                  <a:gd name="T59" fmla="*/ 30 h 41"/>
                  <a:gd name="T60" fmla="*/ 34 w 41"/>
                  <a:gd name="T61" fmla="*/ 26 h 41"/>
                  <a:gd name="T62" fmla="*/ 34 w 41"/>
                  <a:gd name="T63" fmla="*/ 21 h 41"/>
                  <a:gd name="T64" fmla="*/ 32 w 41"/>
                  <a:gd name="T65" fmla="*/ 16 h 41"/>
                  <a:gd name="T66" fmla="*/ 28 w 41"/>
                  <a:gd name="T67"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1">
                    <a:moveTo>
                      <a:pt x="32" y="6"/>
                    </a:moveTo>
                    <a:cubicBezTo>
                      <a:pt x="35" y="8"/>
                      <a:pt x="36" y="11"/>
                      <a:pt x="38" y="13"/>
                    </a:cubicBezTo>
                    <a:cubicBezTo>
                      <a:pt x="39" y="15"/>
                      <a:pt x="40" y="17"/>
                      <a:pt x="40" y="20"/>
                    </a:cubicBezTo>
                    <a:cubicBezTo>
                      <a:pt x="41" y="22"/>
                      <a:pt x="41" y="25"/>
                      <a:pt x="40" y="27"/>
                    </a:cubicBezTo>
                    <a:cubicBezTo>
                      <a:pt x="39" y="29"/>
                      <a:pt x="38" y="32"/>
                      <a:pt x="36" y="34"/>
                    </a:cubicBezTo>
                    <a:cubicBezTo>
                      <a:pt x="34" y="37"/>
                      <a:pt x="32" y="38"/>
                      <a:pt x="29" y="39"/>
                    </a:cubicBezTo>
                    <a:cubicBezTo>
                      <a:pt x="27" y="41"/>
                      <a:pt x="25" y="41"/>
                      <a:pt x="23" y="41"/>
                    </a:cubicBezTo>
                    <a:cubicBezTo>
                      <a:pt x="21" y="41"/>
                      <a:pt x="18" y="41"/>
                      <a:pt x="16" y="40"/>
                    </a:cubicBezTo>
                    <a:cubicBezTo>
                      <a:pt x="13" y="39"/>
                      <a:pt x="11" y="37"/>
                      <a:pt x="9" y="35"/>
                    </a:cubicBezTo>
                    <a:cubicBezTo>
                      <a:pt x="6" y="33"/>
                      <a:pt x="5" y="31"/>
                      <a:pt x="3" y="29"/>
                    </a:cubicBezTo>
                    <a:cubicBezTo>
                      <a:pt x="2" y="26"/>
                      <a:pt x="1" y="24"/>
                      <a:pt x="1" y="22"/>
                    </a:cubicBezTo>
                    <a:cubicBezTo>
                      <a:pt x="0" y="19"/>
                      <a:pt x="0" y="17"/>
                      <a:pt x="1" y="15"/>
                    </a:cubicBezTo>
                    <a:cubicBezTo>
                      <a:pt x="2" y="12"/>
                      <a:pt x="3" y="10"/>
                      <a:pt x="5" y="7"/>
                    </a:cubicBezTo>
                    <a:cubicBezTo>
                      <a:pt x="7" y="5"/>
                      <a:pt x="9" y="3"/>
                      <a:pt x="12" y="2"/>
                    </a:cubicBezTo>
                    <a:cubicBezTo>
                      <a:pt x="14" y="1"/>
                      <a:pt x="16" y="0"/>
                      <a:pt x="18" y="0"/>
                    </a:cubicBezTo>
                    <a:cubicBezTo>
                      <a:pt x="21" y="0"/>
                      <a:pt x="23" y="1"/>
                      <a:pt x="25" y="2"/>
                    </a:cubicBezTo>
                    <a:cubicBezTo>
                      <a:pt x="28" y="3"/>
                      <a:pt x="30" y="4"/>
                      <a:pt x="32" y="6"/>
                    </a:cubicBezTo>
                    <a:close/>
                    <a:moveTo>
                      <a:pt x="28" y="12"/>
                    </a:moveTo>
                    <a:cubicBezTo>
                      <a:pt x="27" y="11"/>
                      <a:pt x="25" y="10"/>
                      <a:pt x="23" y="9"/>
                    </a:cubicBezTo>
                    <a:cubicBezTo>
                      <a:pt x="22" y="8"/>
                      <a:pt x="20" y="7"/>
                      <a:pt x="19" y="7"/>
                    </a:cubicBezTo>
                    <a:cubicBezTo>
                      <a:pt x="17" y="7"/>
                      <a:pt x="15" y="7"/>
                      <a:pt x="14" y="8"/>
                    </a:cubicBezTo>
                    <a:cubicBezTo>
                      <a:pt x="12" y="8"/>
                      <a:pt x="11" y="9"/>
                      <a:pt x="9" y="11"/>
                    </a:cubicBezTo>
                    <a:cubicBezTo>
                      <a:pt x="8" y="13"/>
                      <a:pt x="7" y="14"/>
                      <a:pt x="7" y="16"/>
                    </a:cubicBezTo>
                    <a:cubicBezTo>
                      <a:pt x="7" y="17"/>
                      <a:pt x="7" y="19"/>
                      <a:pt x="7" y="20"/>
                    </a:cubicBezTo>
                    <a:cubicBezTo>
                      <a:pt x="7" y="22"/>
                      <a:pt x="8" y="24"/>
                      <a:pt x="9" y="25"/>
                    </a:cubicBezTo>
                    <a:cubicBezTo>
                      <a:pt x="10" y="27"/>
                      <a:pt x="11" y="28"/>
                      <a:pt x="13" y="29"/>
                    </a:cubicBezTo>
                    <a:cubicBezTo>
                      <a:pt x="15" y="31"/>
                      <a:pt x="16" y="32"/>
                      <a:pt x="18" y="33"/>
                    </a:cubicBezTo>
                    <a:cubicBezTo>
                      <a:pt x="19" y="34"/>
                      <a:pt x="21" y="34"/>
                      <a:pt x="22" y="34"/>
                    </a:cubicBezTo>
                    <a:cubicBezTo>
                      <a:pt x="24" y="34"/>
                      <a:pt x="26" y="34"/>
                      <a:pt x="27" y="34"/>
                    </a:cubicBezTo>
                    <a:cubicBezTo>
                      <a:pt x="29" y="33"/>
                      <a:pt x="30" y="32"/>
                      <a:pt x="32" y="30"/>
                    </a:cubicBezTo>
                    <a:cubicBezTo>
                      <a:pt x="33" y="29"/>
                      <a:pt x="34" y="27"/>
                      <a:pt x="34" y="26"/>
                    </a:cubicBezTo>
                    <a:cubicBezTo>
                      <a:pt x="35" y="24"/>
                      <a:pt x="35" y="23"/>
                      <a:pt x="34" y="21"/>
                    </a:cubicBezTo>
                    <a:cubicBezTo>
                      <a:pt x="34" y="19"/>
                      <a:pt x="33" y="18"/>
                      <a:pt x="32" y="16"/>
                    </a:cubicBezTo>
                    <a:cubicBezTo>
                      <a:pt x="31" y="15"/>
                      <a:pt x="30" y="13"/>
                      <a:pt x="28" y="1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5" name="Freeform 35">
                <a:extLst>
                  <a:ext uri="{FF2B5EF4-FFF2-40B4-BE49-F238E27FC236}">
                    <a16:creationId xmlns:a16="http://schemas.microsoft.com/office/drawing/2014/main" id="{540F9854-403A-4300-9D28-D0F3735045B5}"/>
                  </a:ext>
                </a:extLst>
              </p:cNvPr>
              <p:cNvSpPr>
                <a:spLocks/>
              </p:cNvSpPr>
              <p:nvPr userDrawn="1"/>
            </p:nvSpPr>
            <p:spPr bwMode="auto">
              <a:xfrm>
                <a:off x="5597" y="2870"/>
                <a:ext cx="46" cy="45"/>
              </a:xfrm>
              <a:custGeom>
                <a:avLst/>
                <a:gdLst>
                  <a:gd name="T0" fmla="*/ 64 w 64"/>
                  <a:gd name="T1" fmla="*/ 21 h 62"/>
                  <a:gd name="T2" fmla="*/ 63 w 64"/>
                  <a:gd name="T3" fmla="*/ 23 h 62"/>
                  <a:gd name="T4" fmla="*/ 61 w 64"/>
                  <a:gd name="T5" fmla="*/ 25 h 62"/>
                  <a:gd name="T6" fmla="*/ 60 w 64"/>
                  <a:gd name="T7" fmla="*/ 26 h 62"/>
                  <a:gd name="T8" fmla="*/ 42 w 64"/>
                  <a:gd name="T9" fmla="*/ 11 h 62"/>
                  <a:gd name="T10" fmla="*/ 35 w 64"/>
                  <a:gd name="T11" fmla="*/ 8 h 62"/>
                  <a:gd name="T12" fmla="*/ 30 w 64"/>
                  <a:gd name="T13" fmla="*/ 10 h 62"/>
                  <a:gd name="T14" fmla="*/ 29 w 64"/>
                  <a:gd name="T15" fmla="*/ 22 h 62"/>
                  <a:gd name="T16" fmla="*/ 48 w 64"/>
                  <a:gd name="T17" fmla="*/ 39 h 62"/>
                  <a:gd name="T18" fmla="*/ 48 w 64"/>
                  <a:gd name="T19" fmla="*/ 41 h 62"/>
                  <a:gd name="T20" fmla="*/ 46 w 64"/>
                  <a:gd name="T21" fmla="*/ 43 h 62"/>
                  <a:gd name="T22" fmla="*/ 44 w 64"/>
                  <a:gd name="T23" fmla="*/ 44 h 62"/>
                  <a:gd name="T24" fmla="*/ 27 w 64"/>
                  <a:gd name="T25" fmla="*/ 29 h 62"/>
                  <a:gd name="T26" fmla="*/ 20 w 64"/>
                  <a:gd name="T27" fmla="*/ 26 h 62"/>
                  <a:gd name="T28" fmla="*/ 14 w 64"/>
                  <a:gd name="T29" fmla="*/ 28 h 62"/>
                  <a:gd name="T30" fmla="*/ 13 w 64"/>
                  <a:gd name="T31" fmla="*/ 40 h 62"/>
                  <a:gd name="T32" fmla="*/ 33 w 64"/>
                  <a:gd name="T33" fmla="*/ 58 h 62"/>
                  <a:gd name="T34" fmla="*/ 32 w 64"/>
                  <a:gd name="T35" fmla="*/ 59 h 62"/>
                  <a:gd name="T36" fmla="*/ 30 w 64"/>
                  <a:gd name="T37" fmla="*/ 62 h 62"/>
                  <a:gd name="T38" fmla="*/ 29 w 64"/>
                  <a:gd name="T39" fmla="*/ 62 h 62"/>
                  <a:gd name="T40" fmla="*/ 0 w 64"/>
                  <a:gd name="T41" fmla="*/ 38 h 62"/>
                  <a:gd name="T42" fmla="*/ 0 w 64"/>
                  <a:gd name="T43" fmla="*/ 37 h 62"/>
                  <a:gd name="T44" fmla="*/ 1 w 64"/>
                  <a:gd name="T45" fmla="*/ 35 h 62"/>
                  <a:gd name="T46" fmla="*/ 3 w 64"/>
                  <a:gd name="T47" fmla="*/ 33 h 62"/>
                  <a:gd name="T48" fmla="*/ 4 w 64"/>
                  <a:gd name="T49" fmla="*/ 34 h 62"/>
                  <a:gd name="T50" fmla="*/ 8 w 64"/>
                  <a:gd name="T51" fmla="*/ 29 h 62"/>
                  <a:gd name="T52" fmla="*/ 14 w 64"/>
                  <a:gd name="T53" fmla="*/ 20 h 62"/>
                  <a:gd name="T54" fmla="*/ 20 w 64"/>
                  <a:gd name="T55" fmla="*/ 19 h 62"/>
                  <a:gd name="T56" fmla="*/ 23 w 64"/>
                  <a:gd name="T57" fmla="*/ 14 h 62"/>
                  <a:gd name="T58" fmla="*/ 24 w 64"/>
                  <a:gd name="T59" fmla="*/ 8 h 62"/>
                  <a:gd name="T60" fmla="*/ 31 w 64"/>
                  <a:gd name="T61" fmla="*/ 1 h 62"/>
                  <a:gd name="T62" fmla="*/ 41 w 64"/>
                  <a:gd name="T63" fmla="*/ 2 h 62"/>
                  <a:gd name="T64" fmla="*/ 64 w 64"/>
                  <a:gd name="T65" fmla="*/ 2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2">
                    <a:moveTo>
                      <a:pt x="64" y="21"/>
                    </a:moveTo>
                    <a:cubicBezTo>
                      <a:pt x="64" y="21"/>
                      <a:pt x="64" y="21"/>
                      <a:pt x="64" y="21"/>
                    </a:cubicBezTo>
                    <a:cubicBezTo>
                      <a:pt x="64" y="22"/>
                      <a:pt x="64" y="22"/>
                      <a:pt x="64" y="22"/>
                    </a:cubicBezTo>
                    <a:cubicBezTo>
                      <a:pt x="64" y="22"/>
                      <a:pt x="64" y="22"/>
                      <a:pt x="63" y="23"/>
                    </a:cubicBezTo>
                    <a:cubicBezTo>
                      <a:pt x="63" y="23"/>
                      <a:pt x="63" y="24"/>
                      <a:pt x="62" y="24"/>
                    </a:cubicBezTo>
                    <a:cubicBezTo>
                      <a:pt x="62" y="25"/>
                      <a:pt x="62" y="25"/>
                      <a:pt x="61" y="25"/>
                    </a:cubicBezTo>
                    <a:cubicBezTo>
                      <a:pt x="60" y="26"/>
                      <a:pt x="60" y="26"/>
                      <a:pt x="60" y="26"/>
                    </a:cubicBezTo>
                    <a:cubicBezTo>
                      <a:pt x="60" y="26"/>
                      <a:pt x="60" y="26"/>
                      <a:pt x="60" y="26"/>
                    </a:cubicBezTo>
                    <a:cubicBezTo>
                      <a:pt x="59" y="26"/>
                      <a:pt x="59" y="26"/>
                      <a:pt x="59" y="26"/>
                    </a:cubicBezTo>
                    <a:cubicBezTo>
                      <a:pt x="42" y="11"/>
                      <a:pt x="42" y="11"/>
                      <a:pt x="42" y="11"/>
                    </a:cubicBezTo>
                    <a:cubicBezTo>
                      <a:pt x="41" y="10"/>
                      <a:pt x="40" y="9"/>
                      <a:pt x="39" y="9"/>
                    </a:cubicBezTo>
                    <a:cubicBezTo>
                      <a:pt x="38" y="8"/>
                      <a:pt x="36" y="8"/>
                      <a:pt x="35" y="8"/>
                    </a:cubicBezTo>
                    <a:cubicBezTo>
                      <a:pt x="34" y="7"/>
                      <a:pt x="33" y="8"/>
                      <a:pt x="32" y="8"/>
                    </a:cubicBezTo>
                    <a:cubicBezTo>
                      <a:pt x="31" y="8"/>
                      <a:pt x="30" y="9"/>
                      <a:pt x="30" y="10"/>
                    </a:cubicBezTo>
                    <a:cubicBezTo>
                      <a:pt x="29" y="11"/>
                      <a:pt x="28" y="13"/>
                      <a:pt x="28" y="15"/>
                    </a:cubicBezTo>
                    <a:cubicBezTo>
                      <a:pt x="28" y="17"/>
                      <a:pt x="28" y="19"/>
                      <a:pt x="29" y="22"/>
                    </a:cubicBezTo>
                    <a:cubicBezTo>
                      <a:pt x="48" y="39"/>
                      <a:pt x="48" y="39"/>
                      <a:pt x="48" y="39"/>
                    </a:cubicBezTo>
                    <a:cubicBezTo>
                      <a:pt x="48" y="39"/>
                      <a:pt x="48" y="39"/>
                      <a:pt x="48" y="39"/>
                    </a:cubicBezTo>
                    <a:cubicBezTo>
                      <a:pt x="48" y="40"/>
                      <a:pt x="48" y="40"/>
                      <a:pt x="48" y="40"/>
                    </a:cubicBezTo>
                    <a:cubicBezTo>
                      <a:pt x="48" y="40"/>
                      <a:pt x="48" y="41"/>
                      <a:pt x="48" y="41"/>
                    </a:cubicBezTo>
                    <a:cubicBezTo>
                      <a:pt x="48" y="41"/>
                      <a:pt x="47" y="42"/>
                      <a:pt x="47" y="42"/>
                    </a:cubicBezTo>
                    <a:cubicBezTo>
                      <a:pt x="46" y="43"/>
                      <a:pt x="46" y="43"/>
                      <a:pt x="46" y="43"/>
                    </a:cubicBezTo>
                    <a:cubicBezTo>
                      <a:pt x="45" y="44"/>
                      <a:pt x="45" y="44"/>
                      <a:pt x="45" y="44"/>
                    </a:cubicBezTo>
                    <a:cubicBezTo>
                      <a:pt x="44" y="44"/>
                      <a:pt x="44" y="44"/>
                      <a:pt x="44" y="44"/>
                    </a:cubicBezTo>
                    <a:cubicBezTo>
                      <a:pt x="44" y="44"/>
                      <a:pt x="44" y="44"/>
                      <a:pt x="44" y="44"/>
                    </a:cubicBezTo>
                    <a:cubicBezTo>
                      <a:pt x="27" y="29"/>
                      <a:pt x="27" y="29"/>
                      <a:pt x="27" y="29"/>
                    </a:cubicBezTo>
                    <a:cubicBezTo>
                      <a:pt x="25" y="28"/>
                      <a:pt x="24" y="28"/>
                      <a:pt x="23" y="27"/>
                    </a:cubicBezTo>
                    <a:cubicBezTo>
                      <a:pt x="22" y="26"/>
                      <a:pt x="21" y="26"/>
                      <a:pt x="20" y="26"/>
                    </a:cubicBezTo>
                    <a:cubicBezTo>
                      <a:pt x="19" y="26"/>
                      <a:pt x="18" y="26"/>
                      <a:pt x="17" y="26"/>
                    </a:cubicBezTo>
                    <a:cubicBezTo>
                      <a:pt x="16" y="27"/>
                      <a:pt x="15" y="27"/>
                      <a:pt x="14" y="28"/>
                    </a:cubicBezTo>
                    <a:cubicBezTo>
                      <a:pt x="13" y="29"/>
                      <a:pt x="12" y="31"/>
                      <a:pt x="12" y="33"/>
                    </a:cubicBezTo>
                    <a:cubicBezTo>
                      <a:pt x="12" y="35"/>
                      <a:pt x="12" y="37"/>
                      <a:pt x="13" y="40"/>
                    </a:cubicBezTo>
                    <a:cubicBezTo>
                      <a:pt x="32" y="57"/>
                      <a:pt x="32" y="57"/>
                      <a:pt x="32" y="57"/>
                    </a:cubicBezTo>
                    <a:cubicBezTo>
                      <a:pt x="33" y="58"/>
                      <a:pt x="33" y="58"/>
                      <a:pt x="33" y="58"/>
                    </a:cubicBezTo>
                    <a:cubicBezTo>
                      <a:pt x="33" y="58"/>
                      <a:pt x="33" y="58"/>
                      <a:pt x="33" y="58"/>
                    </a:cubicBezTo>
                    <a:cubicBezTo>
                      <a:pt x="33" y="58"/>
                      <a:pt x="32" y="59"/>
                      <a:pt x="32" y="59"/>
                    </a:cubicBezTo>
                    <a:cubicBezTo>
                      <a:pt x="32" y="60"/>
                      <a:pt x="32" y="60"/>
                      <a:pt x="31" y="60"/>
                    </a:cubicBezTo>
                    <a:cubicBezTo>
                      <a:pt x="31" y="61"/>
                      <a:pt x="30" y="61"/>
                      <a:pt x="30" y="62"/>
                    </a:cubicBezTo>
                    <a:cubicBezTo>
                      <a:pt x="29" y="62"/>
                      <a:pt x="29" y="62"/>
                      <a:pt x="29" y="62"/>
                    </a:cubicBezTo>
                    <a:cubicBezTo>
                      <a:pt x="29" y="62"/>
                      <a:pt x="29" y="62"/>
                      <a:pt x="29" y="62"/>
                    </a:cubicBezTo>
                    <a:cubicBezTo>
                      <a:pt x="28" y="62"/>
                      <a:pt x="28" y="62"/>
                      <a:pt x="28" y="62"/>
                    </a:cubicBezTo>
                    <a:cubicBezTo>
                      <a:pt x="0" y="38"/>
                      <a:pt x="0" y="38"/>
                      <a:pt x="0" y="38"/>
                    </a:cubicBezTo>
                    <a:cubicBezTo>
                      <a:pt x="0" y="38"/>
                      <a:pt x="0" y="38"/>
                      <a:pt x="0" y="38"/>
                    </a:cubicBezTo>
                    <a:cubicBezTo>
                      <a:pt x="0" y="37"/>
                      <a:pt x="0" y="37"/>
                      <a:pt x="0" y="37"/>
                    </a:cubicBezTo>
                    <a:cubicBezTo>
                      <a:pt x="0" y="36"/>
                      <a:pt x="0" y="36"/>
                      <a:pt x="0" y="36"/>
                    </a:cubicBezTo>
                    <a:cubicBezTo>
                      <a:pt x="0" y="36"/>
                      <a:pt x="1" y="35"/>
                      <a:pt x="1" y="35"/>
                    </a:cubicBezTo>
                    <a:cubicBezTo>
                      <a:pt x="1" y="35"/>
                      <a:pt x="2" y="34"/>
                      <a:pt x="2" y="34"/>
                    </a:cubicBezTo>
                    <a:cubicBezTo>
                      <a:pt x="3" y="33"/>
                      <a:pt x="3" y="33"/>
                      <a:pt x="3" y="33"/>
                    </a:cubicBezTo>
                    <a:cubicBezTo>
                      <a:pt x="4" y="33"/>
                      <a:pt x="4" y="33"/>
                      <a:pt x="4" y="33"/>
                    </a:cubicBezTo>
                    <a:cubicBezTo>
                      <a:pt x="4" y="34"/>
                      <a:pt x="4" y="34"/>
                      <a:pt x="4" y="34"/>
                    </a:cubicBezTo>
                    <a:cubicBezTo>
                      <a:pt x="8" y="37"/>
                      <a:pt x="8" y="37"/>
                      <a:pt x="8" y="37"/>
                    </a:cubicBezTo>
                    <a:cubicBezTo>
                      <a:pt x="7" y="34"/>
                      <a:pt x="7" y="31"/>
                      <a:pt x="8" y="29"/>
                    </a:cubicBezTo>
                    <a:cubicBezTo>
                      <a:pt x="8" y="27"/>
                      <a:pt x="9" y="25"/>
                      <a:pt x="10" y="23"/>
                    </a:cubicBezTo>
                    <a:cubicBezTo>
                      <a:pt x="11" y="22"/>
                      <a:pt x="12" y="21"/>
                      <a:pt x="14" y="20"/>
                    </a:cubicBezTo>
                    <a:cubicBezTo>
                      <a:pt x="15" y="20"/>
                      <a:pt x="16" y="19"/>
                      <a:pt x="17" y="19"/>
                    </a:cubicBezTo>
                    <a:cubicBezTo>
                      <a:pt x="18" y="19"/>
                      <a:pt x="19" y="19"/>
                      <a:pt x="20" y="19"/>
                    </a:cubicBezTo>
                    <a:cubicBezTo>
                      <a:pt x="21" y="19"/>
                      <a:pt x="22" y="19"/>
                      <a:pt x="23" y="19"/>
                    </a:cubicBezTo>
                    <a:cubicBezTo>
                      <a:pt x="23" y="18"/>
                      <a:pt x="23" y="16"/>
                      <a:pt x="23" y="14"/>
                    </a:cubicBezTo>
                    <a:cubicBezTo>
                      <a:pt x="23" y="13"/>
                      <a:pt x="23" y="12"/>
                      <a:pt x="23" y="11"/>
                    </a:cubicBezTo>
                    <a:cubicBezTo>
                      <a:pt x="24" y="9"/>
                      <a:pt x="24" y="8"/>
                      <a:pt x="24" y="8"/>
                    </a:cubicBezTo>
                    <a:cubicBezTo>
                      <a:pt x="25" y="7"/>
                      <a:pt x="25" y="6"/>
                      <a:pt x="26" y="5"/>
                    </a:cubicBezTo>
                    <a:cubicBezTo>
                      <a:pt x="28" y="3"/>
                      <a:pt x="29" y="2"/>
                      <a:pt x="31" y="1"/>
                    </a:cubicBezTo>
                    <a:cubicBezTo>
                      <a:pt x="33" y="1"/>
                      <a:pt x="34" y="0"/>
                      <a:pt x="36" y="1"/>
                    </a:cubicBezTo>
                    <a:cubicBezTo>
                      <a:pt x="38" y="1"/>
                      <a:pt x="39" y="1"/>
                      <a:pt x="41" y="2"/>
                    </a:cubicBezTo>
                    <a:cubicBezTo>
                      <a:pt x="43" y="3"/>
                      <a:pt x="44" y="4"/>
                      <a:pt x="46" y="5"/>
                    </a:cubicBezTo>
                    <a:lnTo>
                      <a:pt x="64" y="2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6" name="Freeform 36">
                <a:extLst>
                  <a:ext uri="{FF2B5EF4-FFF2-40B4-BE49-F238E27FC236}">
                    <a16:creationId xmlns:a16="http://schemas.microsoft.com/office/drawing/2014/main" id="{B32F854A-FFAB-474C-BCF8-96A241620207}"/>
                  </a:ext>
                </a:extLst>
              </p:cNvPr>
              <p:cNvSpPr>
                <a:spLocks noEditPoints="1"/>
              </p:cNvSpPr>
              <p:nvPr userDrawn="1"/>
            </p:nvSpPr>
            <p:spPr bwMode="auto">
              <a:xfrm>
                <a:off x="5629" y="2848"/>
                <a:ext cx="33" cy="29"/>
              </a:xfrm>
              <a:custGeom>
                <a:avLst/>
                <a:gdLst>
                  <a:gd name="T0" fmla="*/ 45 w 45"/>
                  <a:gd name="T1" fmla="*/ 20 h 40"/>
                  <a:gd name="T2" fmla="*/ 45 w 45"/>
                  <a:gd name="T3" fmla="*/ 21 h 40"/>
                  <a:gd name="T4" fmla="*/ 45 w 45"/>
                  <a:gd name="T5" fmla="*/ 22 h 40"/>
                  <a:gd name="T6" fmla="*/ 44 w 45"/>
                  <a:gd name="T7" fmla="*/ 23 h 40"/>
                  <a:gd name="T8" fmla="*/ 43 w 45"/>
                  <a:gd name="T9" fmla="*/ 24 h 40"/>
                  <a:gd name="T10" fmla="*/ 42 w 45"/>
                  <a:gd name="T11" fmla="*/ 25 h 40"/>
                  <a:gd name="T12" fmla="*/ 41 w 45"/>
                  <a:gd name="T13" fmla="*/ 25 h 40"/>
                  <a:gd name="T14" fmla="*/ 38 w 45"/>
                  <a:gd name="T15" fmla="*/ 22 h 40"/>
                  <a:gd name="T16" fmla="*/ 38 w 45"/>
                  <a:gd name="T17" fmla="*/ 29 h 40"/>
                  <a:gd name="T18" fmla="*/ 35 w 45"/>
                  <a:gd name="T19" fmla="*/ 35 h 40"/>
                  <a:gd name="T20" fmla="*/ 31 w 45"/>
                  <a:gd name="T21" fmla="*/ 38 h 40"/>
                  <a:gd name="T22" fmla="*/ 27 w 45"/>
                  <a:gd name="T23" fmla="*/ 40 h 40"/>
                  <a:gd name="T24" fmla="*/ 22 w 45"/>
                  <a:gd name="T25" fmla="*/ 39 h 40"/>
                  <a:gd name="T26" fmla="*/ 18 w 45"/>
                  <a:gd name="T27" fmla="*/ 37 h 40"/>
                  <a:gd name="T28" fmla="*/ 15 w 45"/>
                  <a:gd name="T29" fmla="*/ 33 h 40"/>
                  <a:gd name="T30" fmla="*/ 14 w 45"/>
                  <a:gd name="T31" fmla="*/ 27 h 40"/>
                  <a:gd name="T32" fmla="*/ 16 w 45"/>
                  <a:gd name="T33" fmla="*/ 21 h 40"/>
                  <a:gd name="T34" fmla="*/ 21 w 45"/>
                  <a:gd name="T35" fmla="*/ 15 h 40"/>
                  <a:gd name="T36" fmla="*/ 24 w 45"/>
                  <a:gd name="T37" fmla="*/ 11 h 40"/>
                  <a:gd name="T38" fmla="*/ 22 w 45"/>
                  <a:gd name="T39" fmla="*/ 9 h 40"/>
                  <a:gd name="T40" fmla="*/ 19 w 45"/>
                  <a:gd name="T41" fmla="*/ 7 h 40"/>
                  <a:gd name="T42" fmla="*/ 16 w 45"/>
                  <a:gd name="T43" fmla="*/ 6 h 40"/>
                  <a:gd name="T44" fmla="*/ 13 w 45"/>
                  <a:gd name="T45" fmla="*/ 7 h 40"/>
                  <a:gd name="T46" fmla="*/ 10 w 45"/>
                  <a:gd name="T47" fmla="*/ 10 h 40"/>
                  <a:gd name="T48" fmla="*/ 7 w 45"/>
                  <a:gd name="T49" fmla="*/ 14 h 40"/>
                  <a:gd name="T50" fmla="*/ 6 w 45"/>
                  <a:gd name="T51" fmla="*/ 17 h 40"/>
                  <a:gd name="T52" fmla="*/ 5 w 45"/>
                  <a:gd name="T53" fmla="*/ 20 h 40"/>
                  <a:gd name="T54" fmla="*/ 5 w 45"/>
                  <a:gd name="T55" fmla="*/ 22 h 40"/>
                  <a:gd name="T56" fmla="*/ 4 w 45"/>
                  <a:gd name="T57" fmla="*/ 22 h 40"/>
                  <a:gd name="T58" fmla="*/ 4 w 45"/>
                  <a:gd name="T59" fmla="*/ 22 h 40"/>
                  <a:gd name="T60" fmla="*/ 3 w 45"/>
                  <a:gd name="T61" fmla="*/ 22 h 40"/>
                  <a:gd name="T62" fmla="*/ 2 w 45"/>
                  <a:gd name="T63" fmla="*/ 21 h 40"/>
                  <a:gd name="T64" fmla="*/ 1 w 45"/>
                  <a:gd name="T65" fmla="*/ 20 h 40"/>
                  <a:gd name="T66" fmla="*/ 0 w 45"/>
                  <a:gd name="T67" fmla="*/ 18 h 40"/>
                  <a:gd name="T68" fmla="*/ 1 w 45"/>
                  <a:gd name="T69" fmla="*/ 16 h 40"/>
                  <a:gd name="T70" fmla="*/ 2 w 45"/>
                  <a:gd name="T71" fmla="*/ 13 h 40"/>
                  <a:gd name="T72" fmla="*/ 4 w 45"/>
                  <a:gd name="T73" fmla="*/ 9 h 40"/>
                  <a:gd name="T74" fmla="*/ 6 w 45"/>
                  <a:gd name="T75" fmla="*/ 6 h 40"/>
                  <a:gd name="T76" fmla="*/ 11 w 45"/>
                  <a:gd name="T77" fmla="*/ 1 h 40"/>
                  <a:gd name="T78" fmla="*/ 16 w 45"/>
                  <a:gd name="T79" fmla="*/ 0 h 40"/>
                  <a:gd name="T80" fmla="*/ 21 w 45"/>
                  <a:gd name="T81" fmla="*/ 1 h 40"/>
                  <a:gd name="T82" fmla="*/ 26 w 45"/>
                  <a:gd name="T83" fmla="*/ 4 h 40"/>
                  <a:gd name="T84" fmla="*/ 45 w 45"/>
                  <a:gd name="T85" fmla="*/ 20 h 40"/>
                  <a:gd name="T86" fmla="*/ 28 w 45"/>
                  <a:gd name="T87" fmla="*/ 14 h 40"/>
                  <a:gd name="T88" fmla="*/ 24 w 45"/>
                  <a:gd name="T89" fmla="*/ 19 h 40"/>
                  <a:gd name="T90" fmla="*/ 21 w 45"/>
                  <a:gd name="T91" fmla="*/ 23 h 40"/>
                  <a:gd name="T92" fmla="*/ 20 w 45"/>
                  <a:gd name="T93" fmla="*/ 26 h 40"/>
                  <a:gd name="T94" fmla="*/ 20 w 45"/>
                  <a:gd name="T95" fmla="*/ 29 h 40"/>
                  <a:gd name="T96" fmla="*/ 22 w 45"/>
                  <a:gd name="T97" fmla="*/ 32 h 40"/>
                  <a:gd name="T98" fmla="*/ 27 w 45"/>
                  <a:gd name="T99" fmla="*/ 33 h 40"/>
                  <a:gd name="T100" fmla="*/ 31 w 45"/>
                  <a:gd name="T101" fmla="*/ 30 h 40"/>
                  <a:gd name="T102" fmla="*/ 34 w 45"/>
                  <a:gd name="T103" fmla="*/ 26 h 40"/>
                  <a:gd name="T104" fmla="*/ 34 w 45"/>
                  <a:gd name="T105" fmla="*/ 19 h 40"/>
                  <a:gd name="T106" fmla="*/ 28 w 45"/>
                  <a:gd name="T107"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40">
                    <a:moveTo>
                      <a:pt x="45" y="20"/>
                    </a:moveTo>
                    <a:cubicBezTo>
                      <a:pt x="45" y="21"/>
                      <a:pt x="45" y="21"/>
                      <a:pt x="45" y="21"/>
                    </a:cubicBezTo>
                    <a:cubicBezTo>
                      <a:pt x="45" y="22"/>
                      <a:pt x="45" y="22"/>
                      <a:pt x="45" y="22"/>
                    </a:cubicBezTo>
                    <a:cubicBezTo>
                      <a:pt x="45" y="22"/>
                      <a:pt x="44" y="23"/>
                      <a:pt x="44" y="23"/>
                    </a:cubicBezTo>
                    <a:cubicBezTo>
                      <a:pt x="43" y="24"/>
                      <a:pt x="43" y="24"/>
                      <a:pt x="43" y="24"/>
                    </a:cubicBezTo>
                    <a:cubicBezTo>
                      <a:pt x="42" y="25"/>
                      <a:pt x="42" y="25"/>
                      <a:pt x="42" y="25"/>
                    </a:cubicBezTo>
                    <a:cubicBezTo>
                      <a:pt x="41" y="25"/>
                      <a:pt x="41" y="25"/>
                      <a:pt x="41" y="25"/>
                    </a:cubicBezTo>
                    <a:cubicBezTo>
                      <a:pt x="38" y="22"/>
                      <a:pt x="38" y="22"/>
                      <a:pt x="38" y="22"/>
                    </a:cubicBezTo>
                    <a:cubicBezTo>
                      <a:pt x="39" y="25"/>
                      <a:pt x="38" y="27"/>
                      <a:pt x="38" y="29"/>
                    </a:cubicBezTo>
                    <a:cubicBezTo>
                      <a:pt x="37" y="31"/>
                      <a:pt x="36" y="33"/>
                      <a:pt x="35" y="35"/>
                    </a:cubicBezTo>
                    <a:cubicBezTo>
                      <a:pt x="34" y="36"/>
                      <a:pt x="32" y="37"/>
                      <a:pt x="31" y="38"/>
                    </a:cubicBezTo>
                    <a:cubicBezTo>
                      <a:pt x="29" y="39"/>
                      <a:pt x="28" y="40"/>
                      <a:pt x="27" y="40"/>
                    </a:cubicBezTo>
                    <a:cubicBezTo>
                      <a:pt x="25" y="40"/>
                      <a:pt x="24" y="40"/>
                      <a:pt x="22" y="39"/>
                    </a:cubicBezTo>
                    <a:cubicBezTo>
                      <a:pt x="21" y="39"/>
                      <a:pt x="19" y="38"/>
                      <a:pt x="18" y="37"/>
                    </a:cubicBezTo>
                    <a:cubicBezTo>
                      <a:pt x="16" y="36"/>
                      <a:pt x="15" y="34"/>
                      <a:pt x="15" y="33"/>
                    </a:cubicBezTo>
                    <a:cubicBezTo>
                      <a:pt x="14" y="31"/>
                      <a:pt x="14" y="29"/>
                      <a:pt x="14" y="27"/>
                    </a:cubicBezTo>
                    <a:cubicBezTo>
                      <a:pt x="14" y="25"/>
                      <a:pt x="15" y="23"/>
                      <a:pt x="16" y="21"/>
                    </a:cubicBezTo>
                    <a:cubicBezTo>
                      <a:pt x="17" y="19"/>
                      <a:pt x="19" y="17"/>
                      <a:pt x="21" y="15"/>
                    </a:cubicBezTo>
                    <a:cubicBezTo>
                      <a:pt x="24" y="11"/>
                      <a:pt x="24" y="11"/>
                      <a:pt x="24" y="11"/>
                    </a:cubicBezTo>
                    <a:cubicBezTo>
                      <a:pt x="22" y="9"/>
                      <a:pt x="22" y="9"/>
                      <a:pt x="22" y="9"/>
                    </a:cubicBezTo>
                    <a:cubicBezTo>
                      <a:pt x="21" y="8"/>
                      <a:pt x="20" y="8"/>
                      <a:pt x="19" y="7"/>
                    </a:cubicBezTo>
                    <a:cubicBezTo>
                      <a:pt x="18" y="7"/>
                      <a:pt x="17" y="6"/>
                      <a:pt x="16" y="6"/>
                    </a:cubicBezTo>
                    <a:cubicBezTo>
                      <a:pt x="15" y="7"/>
                      <a:pt x="14" y="7"/>
                      <a:pt x="13" y="7"/>
                    </a:cubicBezTo>
                    <a:cubicBezTo>
                      <a:pt x="12" y="8"/>
                      <a:pt x="11" y="9"/>
                      <a:pt x="10" y="10"/>
                    </a:cubicBezTo>
                    <a:cubicBezTo>
                      <a:pt x="9" y="11"/>
                      <a:pt x="8" y="13"/>
                      <a:pt x="7" y="14"/>
                    </a:cubicBezTo>
                    <a:cubicBezTo>
                      <a:pt x="7" y="15"/>
                      <a:pt x="6" y="16"/>
                      <a:pt x="6" y="17"/>
                    </a:cubicBezTo>
                    <a:cubicBezTo>
                      <a:pt x="6" y="18"/>
                      <a:pt x="5" y="19"/>
                      <a:pt x="5" y="20"/>
                    </a:cubicBezTo>
                    <a:cubicBezTo>
                      <a:pt x="5" y="21"/>
                      <a:pt x="5" y="21"/>
                      <a:pt x="5" y="22"/>
                    </a:cubicBezTo>
                    <a:cubicBezTo>
                      <a:pt x="4" y="22"/>
                      <a:pt x="4" y="22"/>
                      <a:pt x="4" y="22"/>
                    </a:cubicBezTo>
                    <a:cubicBezTo>
                      <a:pt x="4" y="22"/>
                      <a:pt x="4" y="22"/>
                      <a:pt x="4" y="22"/>
                    </a:cubicBezTo>
                    <a:cubicBezTo>
                      <a:pt x="3" y="22"/>
                      <a:pt x="3" y="22"/>
                      <a:pt x="3" y="22"/>
                    </a:cubicBezTo>
                    <a:cubicBezTo>
                      <a:pt x="2" y="21"/>
                      <a:pt x="2" y="21"/>
                      <a:pt x="2" y="21"/>
                    </a:cubicBezTo>
                    <a:cubicBezTo>
                      <a:pt x="1" y="20"/>
                      <a:pt x="1" y="20"/>
                      <a:pt x="1" y="20"/>
                    </a:cubicBezTo>
                    <a:cubicBezTo>
                      <a:pt x="1" y="19"/>
                      <a:pt x="0" y="19"/>
                      <a:pt x="0" y="18"/>
                    </a:cubicBezTo>
                    <a:cubicBezTo>
                      <a:pt x="0" y="18"/>
                      <a:pt x="0" y="17"/>
                      <a:pt x="1" y="16"/>
                    </a:cubicBezTo>
                    <a:cubicBezTo>
                      <a:pt x="1" y="15"/>
                      <a:pt x="1" y="14"/>
                      <a:pt x="2" y="13"/>
                    </a:cubicBezTo>
                    <a:cubicBezTo>
                      <a:pt x="2" y="12"/>
                      <a:pt x="3" y="11"/>
                      <a:pt x="4" y="9"/>
                    </a:cubicBezTo>
                    <a:cubicBezTo>
                      <a:pt x="4" y="8"/>
                      <a:pt x="5" y="7"/>
                      <a:pt x="6" y="6"/>
                    </a:cubicBezTo>
                    <a:cubicBezTo>
                      <a:pt x="8" y="4"/>
                      <a:pt x="9" y="2"/>
                      <a:pt x="11" y="1"/>
                    </a:cubicBezTo>
                    <a:cubicBezTo>
                      <a:pt x="13" y="0"/>
                      <a:pt x="14" y="0"/>
                      <a:pt x="16" y="0"/>
                    </a:cubicBezTo>
                    <a:cubicBezTo>
                      <a:pt x="18" y="0"/>
                      <a:pt x="19" y="0"/>
                      <a:pt x="21" y="1"/>
                    </a:cubicBezTo>
                    <a:cubicBezTo>
                      <a:pt x="23" y="1"/>
                      <a:pt x="24" y="2"/>
                      <a:pt x="26" y="4"/>
                    </a:cubicBezTo>
                    <a:lnTo>
                      <a:pt x="45" y="20"/>
                    </a:lnTo>
                    <a:close/>
                    <a:moveTo>
                      <a:pt x="28" y="14"/>
                    </a:moveTo>
                    <a:cubicBezTo>
                      <a:pt x="24" y="19"/>
                      <a:pt x="24" y="19"/>
                      <a:pt x="24" y="19"/>
                    </a:cubicBezTo>
                    <a:cubicBezTo>
                      <a:pt x="23" y="20"/>
                      <a:pt x="22" y="21"/>
                      <a:pt x="21" y="23"/>
                    </a:cubicBezTo>
                    <a:cubicBezTo>
                      <a:pt x="21" y="24"/>
                      <a:pt x="20" y="25"/>
                      <a:pt x="20" y="26"/>
                    </a:cubicBezTo>
                    <a:cubicBezTo>
                      <a:pt x="20" y="27"/>
                      <a:pt x="20" y="28"/>
                      <a:pt x="20" y="29"/>
                    </a:cubicBezTo>
                    <a:cubicBezTo>
                      <a:pt x="21" y="30"/>
                      <a:pt x="21" y="31"/>
                      <a:pt x="22" y="32"/>
                    </a:cubicBezTo>
                    <a:cubicBezTo>
                      <a:pt x="24" y="33"/>
                      <a:pt x="25" y="33"/>
                      <a:pt x="27" y="33"/>
                    </a:cubicBezTo>
                    <a:cubicBezTo>
                      <a:pt x="29" y="33"/>
                      <a:pt x="30" y="32"/>
                      <a:pt x="31" y="30"/>
                    </a:cubicBezTo>
                    <a:cubicBezTo>
                      <a:pt x="33" y="29"/>
                      <a:pt x="33" y="27"/>
                      <a:pt x="34" y="26"/>
                    </a:cubicBezTo>
                    <a:cubicBezTo>
                      <a:pt x="34" y="24"/>
                      <a:pt x="34" y="22"/>
                      <a:pt x="34" y="19"/>
                    </a:cubicBezTo>
                    <a:lnTo>
                      <a:pt x="28" y="1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7" name="Freeform 37">
                <a:extLst>
                  <a:ext uri="{FF2B5EF4-FFF2-40B4-BE49-F238E27FC236}">
                    <a16:creationId xmlns:a16="http://schemas.microsoft.com/office/drawing/2014/main" id="{ED17E355-7936-4884-88F1-F274AC312433}"/>
                  </a:ext>
                </a:extLst>
              </p:cNvPr>
              <p:cNvSpPr>
                <a:spLocks/>
              </p:cNvSpPr>
              <p:nvPr userDrawn="1"/>
            </p:nvSpPr>
            <p:spPr bwMode="auto">
              <a:xfrm>
                <a:off x="5647" y="2824"/>
                <a:ext cx="36" cy="32"/>
              </a:xfrm>
              <a:custGeom>
                <a:avLst/>
                <a:gdLst>
                  <a:gd name="T0" fmla="*/ 49 w 49"/>
                  <a:gd name="T1" fmla="*/ 21 h 45"/>
                  <a:gd name="T2" fmla="*/ 49 w 49"/>
                  <a:gd name="T3" fmla="*/ 21 h 45"/>
                  <a:gd name="T4" fmla="*/ 49 w 49"/>
                  <a:gd name="T5" fmla="*/ 22 h 45"/>
                  <a:gd name="T6" fmla="*/ 48 w 49"/>
                  <a:gd name="T7" fmla="*/ 23 h 45"/>
                  <a:gd name="T8" fmla="*/ 47 w 49"/>
                  <a:gd name="T9" fmla="*/ 24 h 45"/>
                  <a:gd name="T10" fmla="*/ 46 w 49"/>
                  <a:gd name="T11" fmla="*/ 25 h 45"/>
                  <a:gd name="T12" fmla="*/ 45 w 49"/>
                  <a:gd name="T13" fmla="*/ 26 h 45"/>
                  <a:gd name="T14" fmla="*/ 45 w 49"/>
                  <a:gd name="T15" fmla="*/ 26 h 45"/>
                  <a:gd name="T16" fmla="*/ 44 w 49"/>
                  <a:gd name="T17" fmla="*/ 26 h 45"/>
                  <a:gd name="T18" fmla="*/ 28 w 49"/>
                  <a:gd name="T19" fmla="*/ 12 h 45"/>
                  <a:gd name="T20" fmla="*/ 24 w 49"/>
                  <a:gd name="T21" fmla="*/ 9 h 45"/>
                  <a:gd name="T22" fmla="*/ 20 w 49"/>
                  <a:gd name="T23" fmla="*/ 8 h 45"/>
                  <a:gd name="T24" fmla="*/ 17 w 49"/>
                  <a:gd name="T25" fmla="*/ 8 h 45"/>
                  <a:gd name="T26" fmla="*/ 14 w 49"/>
                  <a:gd name="T27" fmla="*/ 10 h 45"/>
                  <a:gd name="T28" fmla="*/ 12 w 49"/>
                  <a:gd name="T29" fmla="*/ 15 h 45"/>
                  <a:gd name="T30" fmla="*/ 13 w 49"/>
                  <a:gd name="T31" fmla="*/ 23 h 45"/>
                  <a:gd name="T32" fmla="*/ 32 w 49"/>
                  <a:gd name="T33" fmla="*/ 40 h 45"/>
                  <a:gd name="T34" fmla="*/ 33 w 49"/>
                  <a:gd name="T35" fmla="*/ 40 h 45"/>
                  <a:gd name="T36" fmla="*/ 33 w 49"/>
                  <a:gd name="T37" fmla="*/ 41 h 45"/>
                  <a:gd name="T38" fmla="*/ 32 w 49"/>
                  <a:gd name="T39" fmla="*/ 42 h 45"/>
                  <a:gd name="T40" fmla="*/ 31 w 49"/>
                  <a:gd name="T41" fmla="*/ 43 h 45"/>
                  <a:gd name="T42" fmla="*/ 30 w 49"/>
                  <a:gd name="T43" fmla="*/ 44 h 45"/>
                  <a:gd name="T44" fmla="*/ 29 w 49"/>
                  <a:gd name="T45" fmla="*/ 45 h 45"/>
                  <a:gd name="T46" fmla="*/ 28 w 49"/>
                  <a:gd name="T47" fmla="*/ 45 h 45"/>
                  <a:gd name="T48" fmla="*/ 28 w 49"/>
                  <a:gd name="T49" fmla="*/ 45 h 45"/>
                  <a:gd name="T50" fmla="*/ 0 w 49"/>
                  <a:gd name="T51" fmla="*/ 21 h 45"/>
                  <a:gd name="T52" fmla="*/ 0 w 49"/>
                  <a:gd name="T53" fmla="*/ 20 h 45"/>
                  <a:gd name="T54" fmla="*/ 0 w 49"/>
                  <a:gd name="T55" fmla="*/ 20 h 45"/>
                  <a:gd name="T56" fmla="*/ 0 w 49"/>
                  <a:gd name="T57" fmla="*/ 19 h 45"/>
                  <a:gd name="T58" fmla="*/ 1 w 49"/>
                  <a:gd name="T59" fmla="*/ 18 h 45"/>
                  <a:gd name="T60" fmla="*/ 2 w 49"/>
                  <a:gd name="T61" fmla="*/ 16 h 45"/>
                  <a:gd name="T62" fmla="*/ 3 w 49"/>
                  <a:gd name="T63" fmla="*/ 16 h 45"/>
                  <a:gd name="T64" fmla="*/ 3 w 49"/>
                  <a:gd name="T65" fmla="*/ 16 h 45"/>
                  <a:gd name="T66" fmla="*/ 4 w 49"/>
                  <a:gd name="T67" fmla="*/ 16 h 45"/>
                  <a:gd name="T68" fmla="*/ 8 w 49"/>
                  <a:gd name="T69" fmla="*/ 19 h 45"/>
                  <a:gd name="T70" fmla="*/ 8 w 49"/>
                  <a:gd name="T71" fmla="*/ 11 h 45"/>
                  <a:gd name="T72" fmla="*/ 11 w 49"/>
                  <a:gd name="T73" fmla="*/ 5 h 45"/>
                  <a:gd name="T74" fmla="*/ 16 w 49"/>
                  <a:gd name="T75" fmla="*/ 1 h 45"/>
                  <a:gd name="T76" fmla="*/ 21 w 49"/>
                  <a:gd name="T77" fmla="*/ 1 h 45"/>
                  <a:gd name="T78" fmla="*/ 26 w 49"/>
                  <a:gd name="T79" fmla="*/ 2 h 45"/>
                  <a:gd name="T80" fmla="*/ 32 w 49"/>
                  <a:gd name="T81" fmla="*/ 6 h 45"/>
                  <a:gd name="T82" fmla="*/ 49 w 49"/>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5">
                    <a:moveTo>
                      <a:pt x="49" y="21"/>
                    </a:moveTo>
                    <a:cubicBezTo>
                      <a:pt x="49" y="21"/>
                      <a:pt x="49" y="21"/>
                      <a:pt x="49" y="21"/>
                    </a:cubicBezTo>
                    <a:cubicBezTo>
                      <a:pt x="49" y="22"/>
                      <a:pt x="49" y="22"/>
                      <a:pt x="49" y="22"/>
                    </a:cubicBezTo>
                    <a:cubicBezTo>
                      <a:pt x="49" y="22"/>
                      <a:pt x="49" y="22"/>
                      <a:pt x="48" y="23"/>
                    </a:cubicBezTo>
                    <a:cubicBezTo>
                      <a:pt x="48" y="23"/>
                      <a:pt x="48" y="23"/>
                      <a:pt x="47" y="24"/>
                    </a:cubicBezTo>
                    <a:cubicBezTo>
                      <a:pt x="47" y="25"/>
                      <a:pt x="47" y="25"/>
                      <a:pt x="46" y="25"/>
                    </a:cubicBezTo>
                    <a:cubicBezTo>
                      <a:pt x="45" y="26"/>
                      <a:pt x="45" y="26"/>
                      <a:pt x="45" y="26"/>
                    </a:cubicBezTo>
                    <a:cubicBezTo>
                      <a:pt x="45" y="26"/>
                      <a:pt x="45" y="26"/>
                      <a:pt x="45" y="26"/>
                    </a:cubicBezTo>
                    <a:cubicBezTo>
                      <a:pt x="44" y="26"/>
                      <a:pt x="44" y="26"/>
                      <a:pt x="44" y="26"/>
                    </a:cubicBezTo>
                    <a:cubicBezTo>
                      <a:pt x="28" y="12"/>
                      <a:pt x="28" y="12"/>
                      <a:pt x="28" y="12"/>
                    </a:cubicBezTo>
                    <a:cubicBezTo>
                      <a:pt x="26" y="10"/>
                      <a:pt x="25" y="9"/>
                      <a:pt x="24" y="9"/>
                    </a:cubicBezTo>
                    <a:cubicBezTo>
                      <a:pt x="22" y="8"/>
                      <a:pt x="21" y="8"/>
                      <a:pt x="20" y="8"/>
                    </a:cubicBezTo>
                    <a:cubicBezTo>
                      <a:pt x="19" y="8"/>
                      <a:pt x="18" y="8"/>
                      <a:pt x="17" y="8"/>
                    </a:cubicBezTo>
                    <a:cubicBezTo>
                      <a:pt x="16" y="9"/>
                      <a:pt x="15" y="9"/>
                      <a:pt x="14" y="10"/>
                    </a:cubicBezTo>
                    <a:cubicBezTo>
                      <a:pt x="13" y="12"/>
                      <a:pt x="12" y="13"/>
                      <a:pt x="12" y="15"/>
                    </a:cubicBezTo>
                    <a:cubicBezTo>
                      <a:pt x="12" y="17"/>
                      <a:pt x="12" y="20"/>
                      <a:pt x="13" y="23"/>
                    </a:cubicBezTo>
                    <a:cubicBezTo>
                      <a:pt x="32" y="40"/>
                      <a:pt x="32" y="40"/>
                      <a:pt x="32" y="40"/>
                    </a:cubicBezTo>
                    <a:cubicBezTo>
                      <a:pt x="33" y="40"/>
                      <a:pt x="33" y="40"/>
                      <a:pt x="33" y="40"/>
                    </a:cubicBezTo>
                    <a:cubicBezTo>
                      <a:pt x="33" y="41"/>
                      <a:pt x="33" y="41"/>
                      <a:pt x="33" y="41"/>
                    </a:cubicBezTo>
                    <a:cubicBezTo>
                      <a:pt x="33" y="41"/>
                      <a:pt x="32" y="41"/>
                      <a:pt x="32" y="42"/>
                    </a:cubicBezTo>
                    <a:cubicBezTo>
                      <a:pt x="32" y="42"/>
                      <a:pt x="32" y="42"/>
                      <a:pt x="31" y="43"/>
                    </a:cubicBezTo>
                    <a:cubicBezTo>
                      <a:pt x="31" y="44"/>
                      <a:pt x="30" y="44"/>
                      <a:pt x="30" y="44"/>
                    </a:cubicBezTo>
                    <a:cubicBezTo>
                      <a:pt x="29" y="45"/>
                      <a:pt x="29" y="45"/>
                      <a:pt x="29" y="45"/>
                    </a:cubicBezTo>
                    <a:cubicBezTo>
                      <a:pt x="28" y="45"/>
                      <a:pt x="28" y="45"/>
                      <a:pt x="28" y="45"/>
                    </a:cubicBezTo>
                    <a:cubicBezTo>
                      <a:pt x="28" y="45"/>
                      <a:pt x="28" y="45"/>
                      <a:pt x="28" y="45"/>
                    </a:cubicBezTo>
                    <a:cubicBezTo>
                      <a:pt x="0" y="21"/>
                      <a:pt x="0" y="21"/>
                      <a:pt x="0" y="21"/>
                    </a:cubicBezTo>
                    <a:cubicBezTo>
                      <a:pt x="0" y="20"/>
                      <a:pt x="0" y="20"/>
                      <a:pt x="0" y="20"/>
                    </a:cubicBezTo>
                    <a:cubicBezTo>
                      <a:pt x="0" y="20"/>
                      <a:pt x="0" y="20"/>
                      <a:pt x="0" y="20"/>
                    </a:cubicBezTo>
                    <a:cubicBezTo>
                      <a:pt x="0" y="19"/>
                      <a:pt x="0" y="19"/>
                      <a:pt x="0" y="19"/>
                    </a:cubicBezTo>
                    <a:cubicBezTo>
                      <a:pt x="0" y="18"/>
                      <a:pt x="1" y="18"/>
                      <a:pt x="1" y="18"/>
                    </a:cubicBezTo>
                    <a:cubicBezTo>
                      <a:pt x="1" y="17"/>
                      <a:pt x="2" y="17"/>
                      <a:pt x="2" y="16"/>
                    </a:cubicBezTo>
                    <a:cubicBezTo>
                      <a:pt x="3" y="16"/>
                      <a:pt x="3" y="16"/>
                      <a:pt x="3" y="16"/>
                    </a:cubicBezTo>
                    <a:cubicBezTo>
                      <a:pt x="3" y="16"/>
                      <a:pt x="3" y="16"/>
                      <a:pt x="3" y="16"/>
                    </a:cubicBezTo>
                    <a:cubicBezTo>
                      <a:pt x="4" y="16"/>
                      <a:pt x="4" y="16"/>
                      <a:pt x="4" y="16"/>
                    </a:cubicBezTo>
                    <a:cubicBezTo>
                      <a:pt x="8" y="19"/>
                      <a:pt x="8" y="19"/>
                      <a:pt x="8" y="19"/>
                    </a:cubicBezTo>
                    <a:cubicBezTo>
                      <a:pt x="7" y="16"/>
                      <a:pt x="7" y="13"/>
                      <a:pt x="8" y="11"/>
                    </a:cubicBezTo>
                    <a:cubicBezTo>
                      <a:pt x="8" y="9"/>
                      <a:pt x="9" y="7"/>
                      <a:pt x="11" y="5"/>
                    </a:cubicBezTo>
                    <a:cubicBezTo>
                      <a:pt x="12" y="4"/>
                      <a:pt x="14" y="2"/>
                      <a:pt x="16" y="1"/>
                    </a:cubicBezTo>
                    <a:cubicBezTo>
                      <a:pt x="17" y="1"/>
                      <a:pt x="19" y="0"/>
                      <a:pt x="21" y="1"/>
                    </a:cubicBezTo>
                    <a:cubicBezTo>
                      <a:pt x="23" y="1"/>
                      <a:pt x="24" y="1"/>
                      <a:pt x="26" y="2"/>
                    </a:cubicBezTo>
                    <a:cubicBezTo>
                      <a:pt x="28" y="3"/>
                      <a:pt x="30" y="4"/>
                      <a:pt x="32" y="6"/>
                    </a:cubicBezTo>
                    <a:lnTo>
                      <a:pt x="49" y="2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8" name="Freeform 38">
                <a:extLst>
                  <a:ext uri="{FF2B5EF4-FFF2-40B4-BE49-F238E27FC236}">
                    <a16:creationId xmlns:a16="http://schemas.microsoft.com/office/drawing/2014/main" id="{C98D4284-1C10-4EDE-83E8-7B0045A48CA8}"/>
                  </a:ext>
                </a:extLst>
              </p:cNvPr>
              <p:cNvSpPr>
                <a:spLocks noEditPoints="1"/>
              </p:cNvSpPr>
              <p:nvPr userDrawn="1"/>
            </p:nvSpPr>
            <p:spPr bwMode="auto">
              <a:xfrm>
                <a:off x="5660" y="2804"/>
                <a:ext cx="31" cy="28"/>
              </a:xfrm>
              <a:custGeom>
                <a:avLst/>
                <a:gdLst>
                  <a:gd name="T0" fmla="*/ 7 w 44"/>
                  <a:gd name="T1" fmla="*/ 1 h 39"/>
                  <a:gd name="T2" fmla="*/ 9 w 44"/>
                  <a:gd name="T3" fmla="*/ 4 h 39"/>
                  <a:gd name="T4" fmla="*/ 7 w 44"/>
                  <a:gd name="T5" fmla="*/ 7 h 39"/>
                  <a:gd name="T6" fmla="*/ 5 w 44"/>
                  <a:gd name="T7" fmla="*/ 9 h 39"/>
                  <a:gd name="T8" fmla="*/ 2 w 44"/>
                  <a:gd name="T9" fmla="*/ 8 h 39"/>
                  <a:gd name="T10" fmla="*/ 0 w 44"/>
                  <a:gd name="T11" fmla="*/ 5 h 39"/>
                  <a:gd name="T12" fmla="*/ 1 w 44"/>
                  <a:gd name="T13" fmla="*/ 2 h 39"/>
                  <a:gd name="T14" fmla="*/ 4 w 44"/>
                  <a:gd name="T15" fmla="*/ 0 h 39"/>
                  <a:gd name="T16" fmla="*/ 7 w 44"/>
                  <a:gd name="T17" fmla="*/ 1 h 39"/>
                  <a:gd name="T18" fmla="*/ 44 w 44"/>
                  <a:gd name="T19" fmla="*/ 34 h 39"/>
                  <a:gd name="T20" fmla="*/ 44 w 44"/>
                  <a:gd name="T21" fmla="*/ 35 h 39"/>
                  <a:gd name="T22" fmla="*/ 44 w 44"/>
                  <a:gd name="T23" fmla="*/ 35 h 39"/>
                  <a:gd name="T24" fmla="*/ 44 w 44"/>
                  <a:gd name="T25" fmla="*/ 36 h 39"/>
                  <a:gd name="T26" fmla="*/ 43 w 44"/>
                  <a:gd name="T27" fmla="*/ 38 h 39"/>
                  <a:gd name="T28" fmla="*/ 42 w 44"/>
                  <a:gd name="T29" fmla="*/ 39 h 39"/>
                  <a:gd name="T30" fmla="*/ 41 w 44"/>
                  <a:gd name="T31" fmla="*/ 39 h 39"/>
                  <a:gd name="T32" fmla="*/ 40 w 44"/>
                  <a:gd name="T33" fmla="*/ 39 h 39"/>
                  <a:gd name="T34" fmla="*/ 40 w 44"/>
                  <a:gd name="T35" fmla="*/ 39 h 39"/>
                  <a:gd name="T36" fmla="*/ 12 w 44"/>
                  <a:gd name="T37" fmla="*/ 15 h 39"/>
                  <a:gd name="T38" fmla="*/ 11 w 44"/>
                  <a:gd name="T39" fmla="*/ 15 h 39"/>
                  <a:gd name="T40" fmla="*/ 11 w 44"/>
                  <a:gd name="T41" fmla="*/ 14 h 39"/>
                  <a:gd name="T42" fmla="*/ 12 w 44"/>
                  <a:gd name="T43" fmla="*/ 13 h 39"/>
                  <a:gd name="T44" fmla="*/ 13 w 44"/>
                  <a:gd name="T45" fmla="*/ 12 h 39"/>
                  <a:gd name="T46" fmla="*/ 14 w 44"/>
                  <a:gd name="T47" fmla="*/ 11 h 39"/>
                  <a:gd name="T48" fmla="*/ 15 w 44"/>
                  <a:gd name="T49" fmla="*/ 10 h 39"/>
                  <a:gd name="T50" fmla="*/ 16 w 44"/>
                  <a:gd name="T51" fmla="*/ 10 h 39"/>
                  <a:gd name="T52" fmla="*/ 16 w 44"/>
                  <a:gd name="T53" fmla="*/ 10 h 39"/>
                  <a:gd name="T54" fmla="*/ 44 w 44"/>
                  <a:gd name="T5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 h="39">
                    <a:moveTo>
                      <a:pt x="7" y="1"/>
                    </a:moveTo>
                    <a:cubicBezTo>
                      <a:pt x="8" y="2"/>
                      <a:pt x="9" y="3"/>
                      <a:pt x="9" y="4"/>
                    </a:cubicBezTo>
                    <a:cubicBezTo>
                      <a:pt x="9" y="5"/>
                      <a:pt x="9" y="6"/>
                      <a:pt x="7" y="7"/>
                    </a:cubicBezTo>
                    <a:cubicBezTo>
                      <a:pt x="6" y="8"/>
                      <a:pt x="6" y="9"/>
                      <a:pt x="5" y="9"/>
                    </a:cubicBezTo>
                    <a:cubicBezTo>
                      <a:pt x="4" y="9"/>
                      <a:pt x="3" y="9"/>
                      <a:pt x="2" y="8"/>
                    </a:cubicBezTo>
                    <a:cubicBezTo>
                      <a:pt x="1" y="7"/>
                      <a:pt x="0" y="6"/>
                      <a:pt x="0" y="5"/>
                    </a:cubicBezTo>
                    <a:cubicBezTo>
                      <a:pt x="0" y="4"/>
                      <a:pt x="0" y="3"/>
                      <a:pt x="1" y="2"/>
                    </a:cubicBezTo>
                    <a:cubicBezTo>
                      <a:pt x="2" y="1"/>
                      <a:pt x="3" y="0"/>
                      <a:pt x="4" y="0"/>
                    </a:cubicBezTo>
                    <a:cubicBezTo>
                      <a:pt x="5" y="0"/>
                      <a:pt x="6" y="0"/>
                      <a:pt x="7" y="1"/>
                    </a:cubicBezTo>
                    <a:close/>
                    <a:moveTo>
                      <a:pt x="44" y="34"/>
                    </a:moveTo>
                    <a:cubicBezTo>
                      <a:pt x="44" y="35"/>
                      <a:pt x="44" y="35"/>
                      <a:pt x="44" y="35"/>
                    </a:cubicBezTo>
                    <a:cubicBezTo>
                      <a:pt x="44" y="35"/>
                      <a:pt x="44" y="35"/>
                      <a:pt x="44" y="35"/>
                    </a:cubicBezTo>
                    <a:cubicBezTo>
                      <a:pt x="44" y="36"/>
                      <a:pt x="44" y="36"/>
                      <a:pt x="44" y="36"/>
                    </a:cubicBezTo>
                    <a:cubicBezTo>
                      <a:pt x="44" y="37"/>
                      <a:pt x="43" y="37"/>
                      <a:pt x="43" y="38"/>
                    </a:cubicBezTo>
                    <a:cubicBezTo>
                      <a:pt x="42" y="38"/>
                      <a:pt x="42" y="38"/>
                      <a:pt x="42" y="39"/>
                    </a:cubicBezTo>
                    <a:cubicBezTo>
                      <a:pt x="41" y="39"/>
                      <a:pt x="41" y="39"/>
                      <a:pt x="41" y="39"/>
                    </a:cubicBezTo>
                    <a:cubicBezTo>
                      <a:pt x="40" y="39"/>
                      <a:pt x="40" y="39"/>
                      <a:pt x="40" y="39"/>
                    </a:cubicBezTo>
                    <a:cubicBezTo>
                      <a:pt x="40" y="39"/>
                      <a:pt x="40" y="39"/>
                      <a:pt x="40" y="39"/>
                    </a:cubicBezTo>
                    <a:cubicBezTo>
                      <a:pt x="12" y="15"/>
                      <a:pt x="12" y="15"/>
                      <a:pt x="12" y="15"/>
                    </a:cubicBezTo>
                    <a:cubicBezTo>
                      <a:pt x="11" y="15"/>
                      <a:pt x="11" y="15"/>
                      <a:pt x="11" y="15"/>
                    </a:cubicBezTo>
                    <a:cubicBezTo>
                      <a:pt x="11" y="14"/>
                      <a:pt x="11" y="14"/>
                      <a:pt x="11" y="14"/>
                    </a:cubicBezTo>
                    <a:cubicBezTo>
                      <a:pt x="11" y="14"/>
                      <a:pt x="12" y="13"/>
                      <a:pt x="12" y="13"/>
                    </a:cubicBezTo>
                    <a:cubicBezTo>
                      <a:pt x="12" y="13"/>
                      <a:pt x="12" y="12"/>
                      <a:pt x="13" y="12"/>
                    </a:cubicBezTo>
                    <a:cubicBezTo>
                      <a:pt x="13" y="11"/>
                      <a:pt x="14" y="11"/>
                      <a:pt x="14" y="11"/>
                    </a:cubicBezTo>
                    <a:cubicBezTo>
                      <a:pt x="15" y="10"/>
                      <a:pt x="15" y="10"/>
                      <a:pt x="15" y="10"/>
                    </a:cubicBezTo>
                    <a:cubicBezTo>
                      <a:pt x="16" y="10"/>
                      <a:pt x="16" y="10"/>
                      <a:pt x="16" y="10"/>
                    </a:cubicBezTo>
                    <a:cubicBezTo>
                      <a:pt x="16" y="10"/>
                      <a:pt x="16" y="10"/>
                      <a:pt x="16" y="10"/>
                    </a:cubicBezTo>
                    <a:lnTo>
                      <a:pt x="44" y="3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9" name="Freeform 39">
                <a:extLst>
                  <a:ext uri="{FF2B5EF4-FFF2-40B4-BE49-F238E27FC236}">
                    <a16:creationId xmlns:a16="http://schemas.microsoft.com/office/drawing/2014/main" id="{D723428A-FAF2-4034-9852-FE29B28B9A4A}"/>
                  </a:ext>
                </a:extLst>
              </p:cNvPr>
              <p:cNvSpPr>
                <a:spLocks/>
              </p:cNvSpPr>
              <p:nvPr userDrawn="1"/>
            </p:nvSpPr>
            <p:spPr bwMode="auto">
              <a:xfrm>
                <a:off x="5680" y="2791"/>
                <a:ext cx="28" cy="28"/>
              </a:xfrm>
              <a:custGeom>
                <a:avLst/>
                <a:gdLst>
                  <a:gd name="T0" fmla="*/ 37 w 39"/>
                  <a:gd name="T1" fmla="*/ 18 h 38"/>
                  <a:gd name="T2" fmla="*/ 38 w 39"/>
                  <a:gd name="T3" fmla="*/ 19 h 38"/>
                  <a:gd name="T4" fmla="*/ 39 w 39"/>
                  <a:gd name="T5" fmla="*/ 19 h 38"/>
                  <a:gd name="T6" fmla="*/ 39 w 39"/>
                  <a:gd name="T7" fmla="*/ 20 h 38"/>
                  <a:gd name="T8" fmla="*/ 39 w 39"/>
                  <a:gd name="T9" fmla="*/ 21 h 38"/>
                  <a:gd name="T10" fmla="*/ 39 w 39"/>
                  <a:gd name="T11" fmla="*/ 23 h 38"/>
                  <a:gd name="T12" fmla="*/ 38 w 39"/>
                  <a:gd name="T13" fmla="*/ 26 h 38"/>
                  <a:gd name="T14" fmla="*/ 37 w 39"/>
                  <a:gd name="T15" fmla="*/ 29 h 38"/>
                  <a:gd name="T16" fmla="*/ 35 w 39"/>
                  <a:gd name="T17" fmla="*/ 32 h 38"/>
                  <a:gd name="T18" fmla="*/ 29 w 39"/>
                  <a:gd name="T19" fmla="*/ 37 h 38"/>
                  <a:gd name="T20" fmla="*/ 23 w 39"/>
                  <a:gd name="T21" fmla="*/ 38 h 38"/>
                  <a:gd name="T22" fmla="*/ 16 w 39"/>
                  <a:gd name="T23" fmla="*/ 37 h 38"/>
                  <a:gd name="T24" fmla="*/ 9 w 39"/>
                  <a:gd name="T25" fmla="*/ 32 h 38"/>
                  <a:gd name="T26" fmla="*/ 3 w 39"/>
                  <a:gd name="T27" fmla="*/ 25 h 38"/>
                  <a:gd name="T28" fmla="*/ 0 w 39"/>
                  <a:gd name="T29" fmla="*/ 18 h 38"/>
                  <a:gd name="T30" fmla="*/ 1 w 39"/>
                  <a:gd name="T31" fmla="*/ 11 h 38"/>
                  <a:gd name="T32" fmla="*/ 4 w 39"/>
                  <a:gd name="T33" fmla="*/ 5 h 38"/>
                  <a:gd name="T34" fmla="*/ 7 w 39"/>
                  <a:gd name="T35" fmla="*/ 3 h 38"/>
                  <a:gd name="T36" fmla="*/ 10 w 39"/>
                  <a:gd name="T37" fmla="*/ 1 h 38"/>
                  <a:gd name="T38" fmla="*/ 12 w 39"/>
                  <a:gd name="T39" fmla="*/ 0 h 38"/>
                  <a:gd name="T40" fmla="*/ 14 w 39"/>
                  <a:gd name="T41" fmla="*/ 0 h 38"/>
                  <a:gd name="T42" fmla="*/ 15 w 39"/>
                  <a:gd name="T43" fmla="*/ 0 h 38"/>
                  <a:gd name="T44" fmla="*/ 16 w 39"/>
                  <a:gd name="T45" fmla="*/ 0 h 38"/>
                  <a:gd name="T46" fmla="*/ 17 w 39"/>
                  <a:gd name="T47" fmla="*/ 0 h 38"/>
                  <a:gd name="T48" fmla="*/ 17 w 39"/>
                  <a:gd name="T49" fmla="*/ 1 h 38"/>
                  <a:gd name="T50" fmla="*/ 19 w 39"/>
                  <a:gd name="T51" fmla="*/ 3 h 38"/>
                  <a:gd name="T52" fmla="*/ 19 w 39"/>
                  <a:gd name="T53" fmla="*/ 4 h 38"/>
                  <a:gd name="T54" fmla="*/ 17 w 39"/>
                  <a:gd name="T55" fmla="*/ 5 h 38"/>
                  <a:gd name="T56" fmla="*/ 15 w 39"/>
                  <a:gd name="T57" fmla="*/ 5 h 38"/>
                  <a:gd name="T58" fmla="*/ 12 w 39"/>
                  <a:gd name="T59" fmla="*/ 6 h 38"/>
                  <a:gd name="T60" fmla="*/ 9 w 39"/>
                  <a:gd name="T61" fmla="*/ 9 h 38"/>
                  <a:gd name="T62" fmla="*/ 7 w 39"/>
                  <a:gd name="T63" fmla="*/ 17 h 38"/>
                  <a:gd name="T64" fmla="*/ 13 w 39"/>
                  <a:gd name="T65" fmla="*/ 26 h 38"/>
                  <a:gd name="T66" fmla="*/ 18 w 39"/>
                  <a:gd name="T67" fmla="*/ 30 h 38"/>
                  <a:gd name="T68" fmla="*/ 23 w 39"/>
                  <a:gd name="T69" fmla="*/ 31 h 38"/>
                  <a:gd name="T70" fmla="*/ 27 w 39"/>
                  <a:gd name="T71" fmla="*/ 31 h 38"/>
                  <a:gd name="T72" fmla="*/ 31 w 39"/>
                  <a:gd name="T73" fmla="*/ 28 h 38"/>
                  <a:gd name="T74" fmla="*/ 33 w 39"/>
                  <a:gd name="T75" fmla="*/ 24 h 38"/>
                  <a:gd name="T76" fmla="*/ 34 w 39"/>
                  <a:gd name="T77" fmla="*/ 21 h 38"/>
                  <a:gd name="T78" fmla="*/ 34 w 39"/>
                  <a:gd name="T79" fmla="*/ 18 h 38"/>
                  <a:gd name="T80" fmla="*/ 34 w 39"/>
                  <a:gd name="T81" fmla="*/ 17 h 38"/>
                  <a:gd name="T82" fmla="*/ 35 w 39"/>
                  <a:gd name="T83" fmla="*/ 16 h 38"/>
                  <a:gd name="T84" fmla="*/ 35 w 39"/>
                  <a:gd name="T85" fmla="*/ 16 h 38"/>
                  <a:gd name="T86" fmla="*/ 36 w 39"/>
                  <a:gd name="T87" fmla="*/ 17 h 38"/>
                  <a:gd name="T88" fmla="*/ 37 w 39"/>
                  <a:gd name="T8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 h="38">
                    <a:moveTo>
                      <a:pt x="37" y="18"/>
                    </a:moveTo>
                    <a:cubicBezTo>
                      <a:pt x="38" y="19"/>
                      <a:pt x="38" y="19"/>
                      <a:pt x="38" y="19"/>
                    </a:cubicBezTo>
                    <a:cubicBezTo>
                      <a:pt x="39" y="19"/>
                      <a:pt x="39" y="19"/>
                      <a:pt x="39" y="19"/>
                    </a:cubicBezTo>
                    <a:cubicBezTo>
                      <a:pt x="39" y="20"/>
                      <a:pt x="39" y="20"/>
                      <a:pt x="39" y="20"/>
                    </a:cubicBezTo>
                    <a:cubicBezTo>
                      <a:pt x="39" y="20"/>
                      <a:pt x="39" y="20"/>
                      <a:pt x="39" y="21"/>
                    </a:cubicBezTo>
                    <a:cubicBezTo>
                      <a:pt x="39" y="21"/>
                      <a:pt x="39" y="22"/>
                      <a:pt x="39" y="23"/>
                    </a:cubicBezTo>
                    <a:cubicBezTo>
                      <a:pt x="39" y="24"/>
                      <a:pt x="39" y="25"/>
                      <a:pt x="38" y="26"/>
                    </a:cubicBezTo>
                    <a:cubicBezTo>
                      <a:pt x="38" y="27"/>
                      <a:pt x="37" y="28"/>
                      <a:pt x="37" y="29"/>
                    </a:cubicBezTo>
                    <a:cubicBezTo>
                      <a:pt x="36" y="30"/>
                      <a:pt x="35" y="31"/>
                      <a:pt x="35" y="32"/>
                    </a:cubicBezTo>
                    <a:cubicBezTo>
                      <a:pt x="33" y="34"/>
                      <a:pt x="31" y="36"/>
                      <a:pt x="29" y="37"/>
                    </a:cubicBezTo>
                    <a:cubicBezTo>
                      <a:pt x="27" y="38"/>
                      <a:pt x="25" y="38"/>
                      <a:pt x="23" y="38"/>
                    </a:cubicBezTo>
                    <a:cubicBezTo>
                      <a:pt x="21" y="38"/>
                      <a:pt x="18" y="38"/>
                      <a:pt x="16" y="37"/>
                    </a:cubicBezTo>
                    <a:cubicBezTo>
                      <a:pt x="14" y="35"/>
                      <a:pt x="11" y="34"/>
                      <a:pt x="9" y="32"/>
                    </a:cubicBezTo>
                    <a:cubicBezTo>
                      <a:pt x="6" y="29"/>
                      <a:pt x="4" y="27"/>
                      <a:pt x="3" y="25"/>
                    </a:cubicBezTo>
                    <a:cubicBezTo>
                      <a:pt x="1" y="22"/>
                      <a:pt x="0" y="20"/>
                      <a:pt x="0" y="18"/>
                    </a:cubicBezTo>
                    <a:cubicBezTo>
                      <a:pt x="0" y="16"/>
                      <a:pt x="0" y="13"/>
                      <a:pt x="1" y="11"/>
                    </a:cubicBezTo>
                    <a:cubicBezTo>
                      <a:pt x="2" y="9"/>
                      <a:pt x="3" y="7"/>
                      <a:pt x="4" y="5"/>
                    </a:cubicBezTo>
                    <a:cubicBezTo>
                      <a:pt x="5" y="4"/>
                      <a:pt x="6" y="4"/>
                      <a:pt x="7" y="3"/>
                    </a:cubicBezTo>
                    <a:cubicBezTo>
                      <a:pt x="8" y="2"/>
                      <a:pt x="9" y="2"/>
                      <a:pt x="10" y="1"/>
                    </a:cubicBezTo>
                    <a:cubicBezTo>
                      <a:pt x="10" y="1"/>
                      <a:pt x="11" y="0"/>
                      <a:pt x="12" y="0"/>
                    </a:cubicBezTo>
                    <a:cubicBezTo>
                      <a:pt x="13" y="0"/>
                      <a:pt x="14" y="0"/>
                      <a:pt x="14" y="0"/>
                    </a:cubicBezTo>
                    <a:cubicBezTo>
                      <a:pt x="14" y="0"/>
                      <a:pt x="15" y="0"/>
                      <a:pt x="15" y="0"/>
                    </a:cubicBezTo>
                    <a:cubicBezTo>
                      <a:pt x="16" y="0"/>
                      <a:pt x="16" y="0"/>
                      <a:pt x="16" y="0"/>
                    </a:cubicBezTo>
                    <a:cubicBezTo>
                      <a:pt x="17" y="0"/>
                      <a:pt x="17" y="0"/>
                      <a:pt x="17" y="0"/>
                    </a:cubicBezTo>
                    <a:cubicBezTo>
                      <a:pt x="17" y="0"/>
                      <a:pt x="17" y="1"/>
                      <a:pt x="17" y="1"/>
                    </a:cubicBezTo>
                    <a:cubicBezTo>
                      <a:pt x="18" y="2"/>
                      <a:pt x="19" y="2"/>
                      <a:pt x="19" y="3"/>
                    </a:cubicBezTo>
                    <a:cubicBezTo>
                      <a:pt x="19" y="3"/>
                      <a:pt x="19" y="4"/>
                      <a:pt x="19" y="4"/>
                    </a:cubicBezTo>
                    <a:cubicBezTo>
                      <a:pt x="19" y="4"/>
                      <a:pt x="18" y="4"/>
                      <a:pt x="17" y="5"/>
                    </a:cubicBezTo>
                    <a:cubicBezTo>
                      <a:pt x="17" y="5"/>
                      <a:pt x="16" y="5"/>
                      <a:pt x="15" y="5"/>
                    </a:cubicBezTo>
                    <a:cubicBezTo>
                      <a:pt x="14" y="5"/>
                      <a:pt x="13" y="6"/>
                      <a:pt x="12" y="6"/>
                    </a:cubicBezTo>
                    <a:cubicBezTo>
                      <a:pt x="11" y="7"/>
                      <a:pt x="10" y="8"/>
                      <a:pt x="9" y="9"/>
                    </a:cubicBezTo>
                    <a:cubicBezTo>
                      <a:pt x="7" y="12"/>
                      <a:pt x="6" y="14"/>
                      <a:pt x="7" y="17"/>
                    </a:cubicBezTo>
                    <a:cubicBezTo>
                      <a:pt x="7" y="20"/>
                      <a:pt x="10" y="23"/>
                      <a:pt x="13" y="26"/>
                    </a:cubicBezTo>
                    <a:cubicBezTo>
                      <a:pt x="15" y="28"/>
                      <a:pt x="17" y="29"/>
                      <a:pt x="18" y="30"/>
                    </a:cubicBezTo>
                    <a:cubicBezTo>
                      <a:pt x="20" y="31"/>
                      <a:pt x="22" y="31"/>
                      <a:pt x="23" y="31"/>
                    </a:cubicBezTo>
                    <a:cubicBezTo>
                      <a:pt x="25" y="31"/>
                      <a:pt x="26" y="31"/>
                      <a:pt x="27" y="31"/>
                    </a:cubicBezTo>
                    <a:cubicBezTo>
                      <a:pt x="29" y="30"/>
                      <a:pt x="30" y="29"/>
                      <a:pt x="31" y="28"/>
                    </a:cubicBezTo>
                    <a:cubicBezTo>
                      <a:pt x="32" y="27"/>
                      <a:pt x="32" y="25"/>
                      <a:pt x="33" y="24"/>
                    </a:cubicBezTo>
                    <a:cubicBezTo>
                      <a:pt x="33" y="23"/>
                      <a:pt x="33" y="22"/>
                      <a:pt x="34" y="21"/>
                    </a:cubicBezTo>
                    <a:cubicBezTo>
                      <a:pt x="34" y="20"/>
                      <a:pt x="34" y="19"/>
                      <a:pt x="34" y="18"/>
                    </a:cubicBezTo>
                    <a:cubicBezTo>
                      <a:pt x="34" y="17"/>
                      <a:pt x="34" y="17"/>
                      <a:pt x="34" y="17"/>
                    </a:cubicBezTo>
                    <a:cubicBezTo>
                      <a:pt x="35" y="16"/>
                      <a:pt x="35" y="16"/>
                      <a:pt x="35" y="16"/>
                    </a:cubicBezTo>
                    <a:cubicBezTo>
                      <a:pt x="35" y="16"/>
                      <a:pt x="35" y="16"/>
                      <a:pt x="35" y="16"/>
                    </a:cubicBezTo>
                    <a:cubicBezTo>
                      <a:pt x="36" y="17"/>
                      <a:pt x="36" y="17"/>
                      <a:pt x="36" y="17"/>
                    </a:cubicBezTo>
                    <a:cubicBezTo>
                      <a:pt x="36" y="17"/>
                      <a:pt x="37" y="17"/>
                      <a:pt x="37" y="1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0" name="Freeform 40">
                <a:extLst>
                  <a:ext uri="{FF2B5EF4-FFF2-40B4-BE49-F238E27FC236}">
                    <a16:creationId xmlns:a16="http://schemas.microsoft.com/office/drawing/2014/main" id="{F9F4C5DB-4DB4-46F6-B2D3-960E97FB45B7}"/>
                  </a:ext>
                </a:extLst>
              </p:cNvPr>
              <p:cNvSpPr>
                <a:spLocks noEditPoints="1"/>
              </p:cNvSpPr>
              <p:nvPr userDrawn="1"/>
            </p:nvSpPr>
            <p:spPr bwMode="auto">
              <a:xfrm>
                <a:off x="5299" y="2970"/>
                <a:ext cx="30" cy="39"/>
              </a:xfrm>
              <a:custGeom>
                <a:avLst/>
                <a:gdLst>
                  <a:gd name="T0" fmla="*/ 34 w 41"/>
                  <a:gd name="T1" fmla="*/ 5 h 54"/>
                  <a:gd name="T2" fmla="*/ 38 w 41"/>
                  <a:gd name="T3" fmla="*/ 11 h 54"/>
                  <a:gd name="T4" fmla="*/ 39 w 41"/>
                  <a:gd name="T5" fmla="*/ 18 h 54"/>
                  <a:gd name="T6" fmla="*/ 37 w 41"/>
                  <a:gd name="T7" fmla="*/ 24 h 54"/>
                  <a:gd name="T8" fmla="*/ 32 w 41"/>
                  <a:gd name="T9" fmla="*/ 31 h 54"/>
                  <a:gd name="T10" fmla="*/ 27 w 41"/>
                  <a:gd name="T11" fmla="*/ 35 h 54"/>
                  <a:gd name="T12" fmla="*/ 41 w 41"/>
                  <a:gd name="T13" fmla="*/ 49 h 54"/>
                  <a:gd name="T14" fmla="*/ 41 w 41"/>
                  <a:gd name="T15" fmla="*/ 50 h 54"/>
                  <a:gd name="T16" fmla="*/ 41 w 41"/>
                  <a:gd name="T17" fmla="*/ 50 h 54"/>
                  <a:gd name="T18" fmla="*/ 40 w 41"/>
                  <a:gd name="T19" fmla="*/ 51 h 54"/>
                  <a:gd name="T20" fmla="*/ 39 w 41"/>
                  <a:gd name="T21" fmla="*/ 52 h 54"/>
                  <a:gd name="T22" fmla="*/ 38 w 41"/>
                  <a:gd name="T23" fmla="*/ 54 h 54"/>
                  <a:gd name="T24" fmla="*/ 37 w 41"/>
                  <a:gd name="T25" fmla="*/ 54 h 54"/>
                  <a:gd name="T26" fmla="*/ 36 w 41"/>
                  <a:gd name="T27" fmla="*/ 54 h 54"/>
                  <a:gd name="T28" fmla="*/ 36 w 41"/>
                  <a:gd name="T29" fmla="*/ 54 h 54"/>
                  <a:gd name="T30" fmla="*/ 1 w 41"/>
                  <a:gd name="T31" fmla="*/ 19 h 54"/>
                  <a:gd name="T32" fmla="*/ 0 w 41"/>
                  <a:gd name="T33" fmla="*/ 17 h 54"/>
                  <a:gd name="T34" fmla="*/ 1 w 41"/>
                  <a:gd name="T35" fmla="*/ 15 h 54"/>
                  <a:gd name="T36" fmla="*/ 9 w 41"/>
                  <a:gd name="T37" fmla="*/ 7 h 54"/>
                  <a:gd name="T38" fmla="*/ 12 w 41"/>
                  <a:gd name="T39" fmla="*/ 5 h 54"/>
                  <a:gd name="T40" fmla="*/ 15 w 41"/>
                  <a:gd name="T41" fmla="*/ 3 h 54"/>
                  <a:gd name="T42" fmla="*/ 19 w 41"/>
                  <a:gd name="T43" fmla="*/ 1 h 54"/>
                  <a:gd name="T44" fmla="*/ 24 w 41"/>
                  <a:gd name="T45" fmla="*/ 0 h 54"/>
                  <a:gd name="T46" fmla="*/ 29 w 41"/>
                  <a:gd name="T47" fmla="*/ 2 h 54"/>
                  <a:gd name="T48" fmla="*/ 34 w 41"/>
                  <a:gd name="T49" fmla="*/ 5 h 54"/>
                  <a:gd name="T50" fmla="*/ 29 w 41"/>
                  <a:gd name="T51" fmla="*/ 11 h 54"/>
                  <a:gd name="T52" fmla="*/ 24 w 41"/>
                  <a:gd name="T53" fmla="*/ 8 h 54"/>
                  <a:gd name="T54" fmla="*/ 20 w 41"/>
                  <a:gd name="T55" fmla="*/ 7 h 54"/>
                  <a:gd name="T56" fmla="*/ 16 w 41"/>
                  <a:gd name="T57" fmla="*/ 9 h 54"/>
                  <a:gd name="T58" fmla="*/ 13 w 41"/>
                  <a:gd name="T59" fmla="*/ 11 h 54"/>
                  <a:gd name="T60" fmla="*/ 8 w 41"/>
                  <a:gd name="T61" fmla="*/ 16 h 54"/>
                  <a:gd name="T62" fmla="*/ 23 w 41"/>
                  <a:gd name="T63" fmla="*/ 31 h 54"/>
                  <a:gd name="T64" fmla="*/ 28 w 41"/>
                  <a:gd name="T65" fmla="*/ 27 h 54"/>
                  <a:gd name="T66" fmla="*/ 31 w 41"/>
                  <a:gd name="T67" fmla="*/ 22 h 54"/>
                  <a:gd name="T68" fmla="*/ 32 w 41"/>
                  <a:gd name="T69" fmla="*/ 18 h 54"/>
                  <a:gd name="T70" fmla="*/ 31 w 41"/>
                  <a:gd name="T71" fmla="*/ 14 h 54"/>
                  <a:gd name="T72" fmla="*/ 29 w 41"/>
                  <a:gd name="T73"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 h="54">
                    <a:moveTo>
                      <a:pt x="34" y="5"/>
                    </a:moveTo>
                    <a:cubicBezTo>
                      <a:pt x="35" y="7"/>
                      <a:pt x="37" y="9"/>
                      <a:pt x="38" y="11"/>
                    </a:cubicBezTo>
                    <a:cubicBezTo>
                      <a:pt x="38" y="13"/>
                      <a:pt x="39" y="15"/>
                      <a:pt x="39" y="18"/>
                    </a:cubicBezTo>
                    <a:cubicBezTo>
                      <a:pt x="39" y="20"/>
                      <a:pt x="38" y="22"/>
                      <a:pt x="37" y="24"/>
                    </a:cubicBezTo>
                    <a:cubicBezTo>
                      <a:pt x="36" y="27"/>
                      <a:pt x="34" y="29"/>
                      <a:pt x="32" y="31"/>
                    </a:cubicBezTo>
                    <a:cubicBezTo>
                      <a:pt x="27" y="35"/>
                      <a:pt x="27" y="35"/>
                      <a:pt x="27" y="35"/>
                    </a:cubicBezTo>
                    <a:cubicBezTo>
                      <a:pt x="41" y="49"/>
                      <a:pt x="41" y="49"/>
                      <a:pt x="41" y="49"/>
                    </a:cubicBezTo>
                    <a:cubicBezTo>
                      <a:pt x="41" y="50"/>
                      <a:pt x="41" y="50"/>
                      <a:pt x="41" y="50"/>
                    </a:cubicBezTo>
                    <a:cubicBezTo>
                      <a:pt x="41" y="50"/>
                      <a:pt x="41" y="50"/>
                      <a:pt x="41" y="50"/>
                    </a:cubicBezTo>
                    <a:cubicBezTo>
                      <a:pt x="41" y="50"/>
                      <a:pt x="41" y="51"/>
                      <a:pt x="40" y="51"/>
                    </a:cubicBezTo>
                    <a:cubicBezTo>
                      <a:pt x="40" y="51"/>
                      <a:pt x="40" y="52"/>
                      <a:pt x="39" y="52"/>
                    </a:cubicBezTo>
                    <a:cubicBezTo>
                      <a:pt x="39" y="53"/>
                      <a:pt x="38" y="53"/>
                      <a:pt x="38" y="54"/>
                    </a:cubicBezTo>
                    <a:cubicBezTo>
                      <a:pt x="38" y="54"/>
                      <a:pt x="37" y="54"/>
                      <a:pt x="37" y="54"/>
                    </a:cubicBezTo>
                    <a:cubicBezTo>
                      <a:pt x="36" y="54"/>
                      <a:pt x="36" y="54"/>
                      <a:pt x="36" y="54"/>
                    </a:cubicBezTo>
                    <a:cubicBezTo>
                      <a:pt x="36" y="54"/>
                      <a:pt x="36" y="54"/>
                      <a:pt x="36" y="54"/>
                    </a:cubicBezTo>
                    <a:cubicBezTo>
                      <a:pt x="1" y="19"/>
                      <a:pt x="1" y="19"/>
                      <a:pt x="1" y="19"/>
                    </a:cubicBezTo>
                    <a:cubicBezTo>
                      <a:pt x="1" y="18"/>
                      <a:pt x="0" y="17"/>
                      <a:pt x="0" y="17"/>
                    </a:cubicBezTo>
                    <a:cubicBezTo>
                      <a:pt x="1" y="16"/>
                      <a:pt x="1" y="15"/>
                      <a:pt x="1" y="15"/>
                    </a:cubicBezTo>
                    <a:cubicBezTo>
                      <a:pt x="9" y="7"/>
                      <a:pt x="9" y="7"/>
                      <a:pt x="9" y="7"/>
                    </a:cubicBezTo>
                    <a:cubicBezTo>
                      <a:pt x="10" y="6"/>
                      <a:pt x="11" y="5"/>
                      <a:pt x="12" y="5"/>
                    </a:cubicBezTo>
                    <a:cubicBezTo>
                      <a:pt x="13" y="4"/>
                      <a:pt x="14" y="3"/>
                      <a:pt x="15" y="3"/>
                    </a:cubicBezTo>
                    <a:cubicBezTo>
                      <a:pt x="16" y="2"/>
                      <a:pt x="18" y="1"/>
                      <a:pt x="19" y="1"/>
                    </a:cubicBezTo>
                    <a:cubicBezTo>
                      <a:pt x="21" y="0"/>
                      <a:pt x="23" y="0"/>
                      <a:pt x="24" y="0"/>
                    </a:cubicBezTo>
                    <a:cubicBezTo>
                      <a:pt x="26" y="0"/>
                      <a:pt x="28" y="1"/>
                      <a:pt x="29" y="2"/>
                    </a:cubicBezTo>
                    <a:cubicBezTo>
                      <a:pt x="31" y="3"/>
                      <a:pt x="32" y="4"/>
                      <a:pt x="34" y="5"/>
                    </a:cubicBezTo>
                    <a:close/>
                    <a:moveTo>
                      <a:pt x="29" y="11"/>
                    </a:moveTo>
                    <a:cubicBezTo>
                      <a:pt x="27" y="9"/>
                      <a:pt x="26" y="8"/>
                      <a:pt x="24" y="8"/>
                    </a:cubicBezTo>
                    <a:cubicBezTo>
                      <a:pt x="22" y="7"/>
                      <a:pt x="21" y="7"/>
                      <a:pt x="20" y="7"/>
                    </a:cubicBezTo>
                    <a:cubicBezTo>
                      <a:pt x="18" y="8"/>
                      <a:pt x="17" y="8"/>
                      <a:pt x="16" y="9"/>
                    </a:cubicBezTo>
                    <a:cubicBezTo>
                      <a:pt x="15" y="10"/>
                      <a:pt x="14" y="11"/>
                      <a:pt x="13" y="11"/>
                    </a:cubicBezTo>
                    <a:cubicBezTo>
                      <a:pt x="8" y="16"/>
                      <a:pt x="8" y="16"/>
                      <a:pt x="8" y="16"/>
                    </a:cubicBezTo>
                    <a:cubicBezTo>
                      <a:pt x="23" y="31"/>
                      <a:pt x="23" y="31"/>
                      <a:pt x="23" y="31"/>
                    </a:cubicBezTo>
                    <a:cubicBezTo>
                      <a:pt x="28" y="27"/>
                      <a:pt x="28" y="27"/>
                      <a:pt x="28" y="27"/>
                    </a:cubicBezTo>
                    <a:cubicBezTo>
                      <a:pt x="29" y="25"/>
                      <a:pt x="31" y="24"/>
                      <a:pt x="31" y="22"/>
                    </a:cubicBezTo>
                    <a:cubicBezTo>
                      <a:pt x="32" y="21"/>
                      <a:pt x="32" y="20"/>
                      <a:pt x="32" y="18"/>
                    </a:cubicBezTo>
                    <a:cubicBezTo>
                      <a:pt x="32" y="17"/>
                      <a:pt x="32" y="16"/>
                      <a:pt x="31" y="14"/>
                    </a:cubicBezTo>
                    <a:cubicBezTo>
                      <a:pt x="31" y="13"/>
                      <a:pt x="30" y="12"/>
                      <a:pt x="29" y="1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1" name="Freeform 41">
                <a:extLst>
                  <a:ext uri="{FF2B5EF4-FFF2-40B4-BE49-F238E27FC236}">
                    <a16:creationId xmlns:a16="http://schemas.microsoft.com/office/drawing/2014/main" id="{10830477-6286-480A-B053-CB9717D756C2}"/>
                  </a:ext>
                </a:extLst>
              </p:cNvPr>
              <p:cNvSpPr>
                <a:spLocks/>
              </p:cNvSpPr>
              <p:nvPr userDrawn="1"/>
            </p:nvSpPr>
            <p:spPr bwMode="auto">
              <a:xfrm>
                <a:off x="5328" y="2957"/>
                <a:ext cx="22" cy="30"/>
              </a:xfrm>
              <a:custGeom>
                <a:avLst/>
                <a:gdLst>
                  <a:gd name="T0" fmla="*/ 17 w 31"/>
                  <a:gd name="T1" fmla="*/ 2 h 42"/>
                  <a:gd name="T2" fmla="*/ 18 w 31"/>
                  <a:gd name="T3" fmla="*/ 3 h 42"/>
                  <a:gd name="T4" fmla="*/ 19 w 31"/>
                  <a:gd name="T5" fmla="*/ 4 h 42"/>
                  <a:gd name="T6" fmla="*/ 19 w 31"/>
                  <a:gd name="T7" fmla="*/ 5 h 42"/>
                  <a:gd name="T8" fmla="*/ 19 w 31"/>
                  <a:gd name="T9" fmla="*/ 5 h 42"/>
                  <a:gd name="T10" fmla="*/ 18 w 31"/>
                  <a:gd name="T11" fmla="*/ 6 h 42"/>
                  <a:gd name="T12" fmla="*/ 17 w 31"/>
                  <a:gd name="T13" fmla="*/ 6 h 42"/>
                  <a:gd name="T14" fmla="*/ 16 w 31"/>
                  <a:gd name="T15" fmla="*/ 7 h 42"/>
                  <a:gd name="T16" fmla="*/ 15 w 31"/>
                  <a:gd name="T17" fmla="*/ 8 h 42"/>
                  <a:gd name="T18" fmla="*/ 14 w 31"/>
                  <a:gd name="T19" fmla="*/ 10 h 42"/>
                  <a:gd name="T20" fmla="*/ 13 w 31"/>
                  <a:gd name="T21" fmla="*/ 12 h 42"/>
                  <a:gd name="T22" fmla="*/ 13 w 31"/>
                  <a:gd name="T23" fmla="*/ 15 h 42"/>
                  <a:gd name="T24" fmla="*/ 14 w 31"/>
                  <a:gd name="T25" fmla="*/ 20 h 42"/>
                  <a:gd name="T26" fmla="*/ 31 w 31"/>
                  <a:gd name="T27" fmla="*/ 37 h 42"/>
                  <a:gd name="T28" fmla="*/ 31 w 31"/>
                  <a:gd name="T29" fmla="*/ 38 h 42"/>
                  <a:gd name="T30" fmla="*/ 31 w 31"/>
                  <a:gd name="T31" fmla="*/ 39 h 42"/>
                  <a:gd name="T32" fmla="*/ 31 w 31"/>
                  <a:gd name="T33" fmla="*/ 39 h 42"/>
                  <a:gd name="T34" fmla="*/ 30 w 31"/>
                  <a:gd name="T35" fmla="*/ 41 h 42"/>
                  <a:gd name="T36" fmla="*/ 28 w 31"/>
                  <a:gd name="T37" fmla="*/ 42 h 42"/>
                  <a:gd name="T38" fmla="*/ 27 w 31"/>
                  <a:gd name="T39" fmla="*/ 42 h 42"/>
                  <a:gd name="T40" fmla="*/ 27 w 31"/>
                  <a:gd name="T41" fmla="*/ 42 h 42"/>
                  <a:gd name="T42" fmla="*/ 26 w 31"/>
                  <a:gd name="T43" fmla="*/ 42 h 42"/>
                  <a:gd name="T44" fmla="*/ 0 w 31"/>
                  <a:gd name="T45" fmla="*/ 16 h 42"/>
                  <a:gd name="T46" fmla="*/ 0 w 31"/>
                  <a:gd name="T47" fmla="*/ 15 h 42"/>
                  <a:gd name="T48" fmla="*/ 0 w 31"/>
                  <a:gd name="T49" fmla="*/ 15 h 42"/>
                  <a:gd name="T50" fmla="*/ 1 w 31"/>
                  <a:gd name="T51" fmla="*/ 14 h 42"/>
                  <a:gd name="T52" fmla="*/ 2 w 31"/>
                  <a:gd name="T53" fmla="*/ 13 h 42"/>
                  <a:gd name="T54" fmla="*/ 3 w 31"/>
                  <a:gd name="T55" fmla="*/ 12 h 42"/>
                  <a:gd name="T56" fmla="*/ 4 w 31"/>
                  <a:gd name="T57" fmla="*/ 11 h 42"/>
                  <a:gd name="T58" fmla="*/ 4 w 31"/>
                  <a:gd name="T59" fmla="*/ 11 h 42"/>
                  <a:gd name="T60" fmla="*/ 5 w 31"/>
                  <a:gd name="T61" fmla="*/ 11 h 42"/>
                  <a:gd name="T62" fmla="*/ 8 w 31"/>
                  <a:gd name="T63" fmla="*/ 15 h 42"/>
                  <a:gd name="T64" fmla="*/ 8 w 31"/>
                  <a:gd name="T65" fmla="*/ 11 h 42"/>
                  <a:gd name="T66" fmla="*/ 8 w 31"/>
                  <a:gd name="T67" fmla="*/ 7 h 42"/>
                  <a:gd name="T68" fmla="*/ 9 w 31"/>
                  <a:gd name="T69" fmla="*/ 5 h 42"/>
                  <a:gd name="T70" fmla="*/ 11 w 31"/>
                  <a:gd name="T71" fmla="*/ 3 h 42"/>
                  <a:gd name="T72" fmla="*/ 12 w 31"/>
                  <a:gd name="T73" fmla="*/ 2 h 42"/>
                  <a:gd name="T74" fmla="*/ 13 w 31"/>
                  <a:gd name="T75" fmla="*/ 1 h 42"/>
                  <a:gd name="T76" fmla="*/ 14 w 31"/>
                  <a:gd name="T77" fmla="*/ 1 h 42"/>
                  <a:gd name="T78" fmla="*/ 15 w 31"/>
                  <a:gd name="T79" fmla="*/ 0 h 42"/>
                  <a:gd name="T80" fmla="*/ 15 w 31"/>
                  <a:gd name="T81" fmla="*/ 1 h 42"/>
                  <a:gd name="T82" fmla="*/ 16 w 31"/>
                  <a:gd name="T83" fmla="*/ 1 h 42"/>
                  <a:gd name="T84" fmla="*/ 16 w 31"/>
                  <a:gd name="T85" fmla="*/ 1 h 42"/>
                  <a:gd name="T86" fmla="*/ 17 w 31"/>
                  <a:gd name="T87"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 h="42">
                    <a:moveTo>
                      <a:pt x="17" y="2"/>
                    </a:moveTo>
                    <a:cubicBezTo>
                      <a:pt x="18" y="3"/>
                      <a:pt x="18" y="3"/>
                      <a:pt x="18" y="3"/>
                    </a:cubicBezTo>
                    <a:cubicBezTo>
                      <a:pt x="19" y="4"/>
                      <a:pt x="19" y="4"/>
                      <a:pt x="19" y="4"/>
                    </a:cubicBezTo>
                    <a:cubicBezTo>
                      <a:pt x="19" y="5"/>
                      <a:pt x="19" y="5"/>
                      <a:pt x="19" y="5"/>
                    </a:cubicBezTo>
                    <a:cubicBezTo>
                      <a:pt x="19" y="5"/>
                      <a:pt x="19" y="5"/>
                      <a:pt x="19" y="5"/>
                    </a:cubicBezTo>
                    <a:cubicBezTo>
                      <a:pt x="18" y="6"/>
                      <a:pt x="18" y="6"/>
                      <a:pt x="18" y="6"/>
                    </a:cubicBezTo>
                    <a:cubicBezTo>
                      <a:pt x="18" y="6"/>
                      <a:pt x="18" y="6"/>
                      <a:pt x="17" y="6"/>
                    </a:cubicBezTo>
                    <a:cubicBezTo>
                      <a:pt x="17" y="6"/>
                      <a:pt x="16" y="7"/>
                      <a:pt x="16" y="7"/>
                    </a:cubicBezTo>
                    <a:cubicBezTo>
                      <a:pt x="16" y="7"/>
                      <a:pt x="15" y="8"/>
                      <a:pt x="15" y="8"/>
                    </a:cubicBezTo>
                    <a:cubicBezTo>
                      <a:pt x="14" y="8"/>
                      <a:pt x="14" y="9"/>
                      <a:pt x="14" y="10"/>
                    </a:cubicBezTo>
                    <a:cubicBezTo>
                      <a:pt x="13" y="10"/>
                      <a:pt x="13" y="11"/>
                      <a:pt x="13" y="12"/>
                    </a:cubicBezTo>
                    <a:cubicBezTo>
                      <a:pt x="13" y="13"/>
                      <a:pt x="13" y="14"/>
                      <a:pt x="13" y="15"/>
                    </a:cubicBezTo>
                    <a:cubicBezTo>
                      <a:pt x="13" y="17"/>
                      <a:pt x="14" y="18"/>
                      <a:pt x="14" y="20"/>
                    </a:cubicBezTo>
                    <a:cubicBezTo>
                      <a:pt x="31" y="37"/>
                      <a:pt x="31" y="37"/>
                      <a:pt x="31" y="37"/>
                    </a:cubicBezTo>
                    <a:cubicBezTo>
                      <a:pt x="31" y="38"/>
                      <a:pt x="31" y="38"/>
                      <a:pt x="31" y="38"/>
                    </a:cubicBezTo>
                    <a:cubicBezTo>
                      <a:pt x="31" y="39"/>
                      <a:pt x="31" y="39"/>
                      <a:pt x="31" y="39"/>
                    </a:cubicBezTo>
                    <a:cubicBezTo>
                      <a:pt x="31" y="39"/>
                      <a:pt x="31" y="39"/>
                      <a:pt x="31" y="39"/>
                    </a:cubicBezTo>
                    <a:cubicBezTo>
                      <a:pt x="30" y="40"/>
                      <a:pt x="30" y="40"/>
                      <a:pt x="30" y="41"/>
                    </a:cubicBezTo>
                    <a:cubicBezTo>
                      <a:pt x="29" y="41"/>
                      <a:pt x="29" y="41"/>
                      <a:pt x="28" y="42"/>
                    </a:cubicBezTo>
                    <a:cubicBezTo>
                      <a:pt x="27" y="42"/>
                      <a:pt x="27" y="42"/>
                      <a:pt x="27" y="42"/>
                    </a:cubicBezTo>
                    <a:cubicBezTo>
                      <a:pt x="27" y="42"/>
                      <a:pt x="27" y="42"/>
                      <a:pt x="27" y="42"/>
                    </a:cubicBezTo>
                    <a:cubicBezTo>
                      <a:pt x="26" y="42"/>
                      <a:pt x="26" y="42"/>
                      <a:pt x="26" y="42"/>
                    </a:cubicBezTo>
                    <a:cubicBezTo>
                      <a:pt x="0" y="16"/>
                      <a:pt x="0" y="16"/>
                      <a:pt x="0" y="16"/>
                    </a:cubicBezTo>
                    <a:cubicBezTo>
                      <a:pt x="0" y="15"/>
                      <a:pt x="0" y="15"/>
                      <a:pt x="0" y="15"/>
                    </a:cubicBezTo>
                    <a:cubicBezTo>
                      <a:pt x="0" y="15"/>
                      <a:pt x="0" y="15"/>
                      <a:pt x="0" y="15"/>
                    </a:cubicBezTo>
                    <a:cubicBezTo>
                      <a:pt x="1" y="14"/>
                      <a:pt x="1" y="14"/>
                      <a:pt x="1" y="14"/>
                    </a:cubicBezTo>
                    <a:cubicBezTo>
                      <a:pt x="1" y="14"/>
                      <a:pt x="1" y="13"/>
                      <a:pt x="2" y="13"/>
                    </a:cubicBezTo>
                    <a:cubicBezTo>
                      <a:pt x="2" y="12"/>
                      <a:pt x="2" y="12"/>
                      <a:pt x="3" y="12"/>
                    </a:cubicBezTo>
                    <a:cubicBezTo>
                      <a:pt x="4" y="11"/>
                      <a:pt x="4" y="11"/>
                      <a:pt x="4" y="11"/>
                    </a:cubicBezTo>
                    <a:cubicBezTo>
                      <a:pt x="4" y="11"/>
                      <a:pt x="4" y="11"/>
                      <a:pt x="4" y="11"/>
                    </a:cubicBezTo>
                    <a:cubicBezTo>
                      <a:pt x="5" y="11"/>
                      <a:pt x="5" y="11"/>
                      <a:pt x="5" y="11"/>
                    </a:cubicBezTo>
                    <a:cubicBezTo>
                      <a:pt x="8" y="15"/>
                      <a:pt x="8" y="15"/>
                      <a:pt x="8" y="15"/>
                    </a:cubicBezTo>
                    <a:cubicBezTo>
                      <a:pt x="8" y="14"/>
                      <a:pt x="8" y="12"/>
                      <a:pt x="8" y="11"/>
                    </a:cubicBezTo>
                    <a:cubicBezTo>
                      <a:pt x="8" y="9"/>
                      <a:pt x="8" y="8"/>
                      <a:pt x="8" y="7"/>
                    </a:cubicBezTo>
                    <a:cubicBezTo>
                      <a:pt x="8" y="6"/>
                      <a:pt x="9" y="6"/>
                      <a:pt x="9" y="5"/>
                    </a:cubicBezTo>
                    <a:cubicBezTo>
                      <a:pt x="10" y="4"/>
                      <a:pt x="10" y="4"/>
                      <a:pt x="11" y="3"/>
                    </a:cubicBezTo>
                    <a:cubicBezTo>
                      <a:pt x="12" y="2"/>
                      <a:pt x="12" y="2"/>
                      <a:pt x="12" y="2"/>
                    </a:cubicBezTo>
                    <a:cubicBezTo>
                      <a:pt x="12" y="2"/>
                      <a:pt x="12" y="2"/>
                      <a:pt x="13" y="1"/>
                    </a:cubicBezTo>
                    <a:cubicBezTo>
                      <a:pt x="13" y="1"/>
                      <a:pt x="14" y="1"/>
                      <a:pt x="14" y="1"/>
                    </a:cubicBezTo>
                    <a:cubicBezTo>
                      <a:pt x="14" y="1"/>
                      <a:pt x="15" y="1"/>
                      <a:pt x="15" y="0"/>
                    </a:cubicBezTo>
                    <a:cubicBezTo>
                      <a:pt x="15" y="1"/>
                      <a:pt x="15" y="1"/>
                      <a:pt x="15" y="1"/>
                    </a:cubicBezTo>
                    <a:cubicBezTo>
                      <a:pt x="16" y="1"/>
                      <a:pt x="16" y="1"/>
                      <a:pt x="16" y="1"/>
                    </a:cubicBezTo>
                    <a:cubicBezTo>
                      <a:pt x="16" y="1"/>
                      <a:pt x="16" y="1"/>
                      <a:pt x="16" y="1"/>
                    </a:cubicBezTo>
                    <a:cubicBezTo>
                      <a:pt x="17" y="2"/>
                      <a:pt x="17" y="2"/>
                      <a:pt x="17" y="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2" name="Freeform 42">
                <a:extLst>
                  <a:ext uri="{FF2B5EF4-FFF2-40B4-BE49-F238E27FC236}">
                    <a16:creationId xmlns:a16="http://schemas.microsoft.com/office/drawing/2014/main" id="{2E532685-9448-45EF-9F92-C43CD325DCF2}"/>
                  </a:ext>
                </a:extLst>
              </p:cNvPr>
              <p:cNvSpPr>
                <a:spLocks noEditPoints="1"/>
              </p:cNvSpPr>
              <p:nvPr userDrawn="1"/>
            </p:nvSpPr>
            <p:spPr bwMode="auto">
              <a:xfrm>
                <a:off x="5345" y="2941"/>
                <a:ext cx="30" cy="30"/>
              </a:xfrm>
              <a:custGeom>
                <a:avLst/>
                <a:gdLst>
                  <a:gd name="T0" fmla="*/ 33 w 41"/>
                  <a:gd name="T1" fmla="*/ 7 h 41"/>
                  <a:gd name="T2" fmla="*/ 38 w 41"/>
                  <a:gd name="T3" fmla="*/ 14 h 41"/>
                  <a:gd name="T4" fmla="*/ 40 w 41"/>
                  <a:gd name="T5" fmla="*/ 21 h 41"/>
                  <a:gd name="T6" fmla="*/ 39 w 41"/>
                  <a:gd name="T7" fmla="*/ 28 h 41"/>
                  <a:gd name="T8" fmla="*/ 34 w 41"/>
                  <a:gd name="T9" fmla="*/ 35 h 41"/>
                  <a:gd name="T10" fmla="*/ 28 w 41"/>
                  <a:gd name="T11" fmla="*/ 40 h 41"/>
                  <a:gd name="T12" fmla="*/ 21 w 41"/>
                  <a:gd name="T13" fmla="*/ 41 h 41"/>
                  <a:gd name="T14" fmla="*/ 14 w 41"/>
                  <a:gd name="T15" fmla="*/ 39 h 41"/>
                  <a:gd name="T16" fmla="*/ 8 w 41"/>
                  <a:gd name="T17" fmla="*/ 33 h 41"/>
                  <a:gd name="T18" fmla="*/ 3 w 41"/>
                  <a:gd name="T19" fmla="*/ 27 h 41"/>
                  <a:gd name="T20" fmla="*/ 1 w 41"/>
                  <a:gd name="T21" fmla="*/ 20 h 41"/>
                  <a:gd name="T22" fmla="*/ 2 w 41"/>
                  <a:gd name="T23" fmla="*/ 12 h 41"/>
                  <a:gd name="T24" fmla="*/ 7 w 41"/>
                  <a:gd name="T25" fmla="*/ 5 h 41"/>
                  <a:gd name="T26" fmla="*/ 13 w 41"/>
                  <a:gd name="T27" fmla="*/ 1 h 41"/>
                  <a:gd name="T28" fmla="*/ 20 w 41"/>
                  <a:gd name="T29" fmla="*/ 0 h 41"/>
                  <a:gd name="T30" fmla="*/ 27 w 41"/>
                  <a:gd name="T31" fmla="*/ 2 h 41"/>
                  <a:gd name="T32" fmla="*/ 33 w 41"/>
                  <a:gd name="T33" fmla="*/ 7 h 41"/>
                  <a:gd name="T34" fmla="*/ 29 w 41"/>
                  <a:gd name="T35" fmla="*/ 12 h 41"/>
                  <a:gd name="T36" fmla="*/ 24 w 41"/>
                  <a:gd name="T37" fmla="*/ 9 h 41"/>
                  <a:gd name="T38" fmla="*/ 20 w 41"/>
                  <a:gd name="T39" fmla="*/ 7 h 41"/>
                  <a:gd name="T40" fmla="*/ 15 w 41"/>
                  <a:gd name="T41" fmla="*/ 7 h 41"/>
                  <a:gd name="T42" fmla="*/ 10 w 41"/>
                  <a:gd name="T43" fmla="*/ 10 h 41"/>
                  <a:gd name="T44" fmla="*/ 7 w 41"/>
                  <a:gd name="T45" fmla="*/ 14 h 41"/>
                  <a:gd name="T46" fmla="*/ 7 w 41"/>
                  <a:gd name="T47" fmla="*/ 19 h 41"/>
                  <a:gd name="T48" fmla="*/ 9 w 41"/>
                  <a:gd name="T49" fmla="*/ 24 h 41"/>
                  <a:gd name="T50" fmla="*/ 12 w 41"/>
                  <a:gd name="T51" fmla="*/ 28 h 41"/>
                  <a:gd name="T52" fmla="*/ 17 w 41"/>
                  <a:gd name="T53" fmla="*/ 32 h 41"/>
                  <a:gd name="T54" fmla="*/ 21 w 41"/>
                  <a:gd name="T55" fmla="*/ 34 h 41"/>
                  <a:gd name="T56" fmla="*/ 26 w 41"/>
                  <a:gd name="T57" fmla="*/ 34 h 41"/>
                  <a:gd name="T58" fmla="*/ 31 w 41"/>
                  <a:gd name="T59" fmla="*/ 31 h 41"/>
                  <a:gd name="T60" fmla="*/ 34 w 41"/>
                  <a:gd name="T61" fmla="*/ 26 h 41"/>
                  <a:gd name="T62" fmla="*/ 34 w 41"/>
                  <a:gd name="T63" fmla="*/ 22 h 41"/>
                  <a:gd name="T64" fmla="*/ 32 w 41"/>
                  <a:gd name="T65" fmla="*/ 17 h 41"/>
                  <a:gd name="T66" fmla="*/ 29 w 41"/>
                  <a:gd name="T67"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1">
                    <a:moveTo>
                      <a:pt x="33" y="7"/>
                    </a:moveTo>
                    <a:cubicBezTo>
                      <a:pt x="36" y="9"/>
                      <a:pt x="37" y="11"/>
                      <a:pt x="38" y="14"/>
                    </a:cubicBezTo>
                    <a:cubicBezTo>
                      <a:pt x="40" y="16"/>
                      <a:pt x="40" y="19"/>
                      <a:pt x="40" y="21"/>
                    </a:cubicBezTo>
                    <a:cubicBezTo>
                      <a:pt x="41" y="23"/>
                      <a:pt x="40" y="26"/>
                      <a:pt x="39" y="28"/>
                    </a:cubicBezTo>
                    <a:cubicBezTo>
                      <a:pt x="38" y="31"/>
                      <a:pt x="37" y="33"/>
                      <a:pt x="34" y="35"/>
                    </a:cubicBezTo>
                    <a:cubicBezTo>
                      <a:pt x="32" y="37"/>
                      <a:pt x="30" y="39"/>
                      <a:pt x="28" y="40"/>
                    </a:cubicBezTo>
                    <a:cubicBezTo>
                      <a:pt x="26" y="41"/>
                      <a:pt x="23" y="41"/>
                      <a:pt x="21" y="41"/>
                    </a:cubicBezTo>
                    <a:cubicBezTo>
                      <a:pt x="19" y="41"/>
                      <a:pt x="17" y="40"/>
                      <a:pt x="14" y="39"/>
                    </a:cubicBezTo>
                    <a:cubicBezTo>
                      <a:pt x="12" y="37"/>
                      <a:pt x="10" y="36"/>
                      <a:pt x="8" y="33"/>
                    </a:cubicBezTo>
                    <a:cubicBezTo>
                      <a:pt x="5" y="31"/>
                      <a:pt x="4" y="29"/>
                      <a:pt x="3" y="27"/>
                    </a:cubicBezTo>
                    <a:cubicBezTo>
                      <a:pt x="1" y="24"/>
                      <a:pt x="1" y="22"/>
                      <a:pt x="1" y="20"/>
                    </a:cubicBezTo>
                    <a:cubicBezTo>
                      <a:pt x="0" y="17"/>
                      <a:pt x="1" y="15"/>
                      <a:pt x="2" y="12"/>
                    </a:cubicBezTo>
                    <a:cubicBezTo>
                      <a:pt x="3" y="10"/>
                      <a:pt x="4" y="8"/>
                      <a:pt x="7" y="5"/>
                    </a:cubicBezTo>
                    <a:cubicBezTo>
                      <a:pt x="9" y="3"/>
                      <a:pt x="11" y="2"/>
                      <a:pt x="13" y="1"/>
                    </a:cubicBezTo>
                    <a:cubicBezTo>
                      <a:pt x="15" y="0"/>
                      <a:pt x="18" y="0"/>
                      <a:pt x="20" y="0"/>
                    </a:cubicBezTo>
                    <a:cubicBezTo>
                      <a:pt x="22" y="0"/>
                      <a:pt x="25" y="1"/>
                      <a:pt x="27" y="2"/>
                    </a:cubicBezTo>
                    <a:cubicBezTo>
                      <a:pt x="29" y="3"/>
                      <a:pt x="31" y="5"/>
                      <a:pt x="33" y="7"/>
                    </a:cubicBezTo>
                    <a:close/>
                    <a:moveTo>
                      <a:pt x="29" y="12"/>
                    </a:moveTo>
                    <a:cubicBezTo>
                      <a:pt x="27" y="11"/>
                      <a:pt x="26" y="10"/>
                      <a:pt x="24" y="9"/>
                    </a:cubicBezTo>
                    <a:cubicBezTo>
                      <a:pt x="23" y="8"/>
                      <a:pt x="21" y="7"/>
                      <a:pt x="20" y="7"/>
                    </a:cubicBezTo>
                    <a:cubicBezTo>
                      <a:pt x="18" y="6"/>
                      <a:pt x="17" y="6"/>
                      <a:pt x="15" y="7"/>
                    </a:cubicBezTo>
                    <a:cubicBezTo>
                      <a:pt x="13" y="7"/>
                      <a:pt x="12" y="8"/>
                      <a:pt x="10" y="10"/>
                    </a:cubicBezTo>
                    <a:cubicBezTo>
                      <a:pt x="9" y="11"/>
                      <a:pt x="8" y="13"/>
                      <a:pt x="7" y="14"/>
                    </a:cubicBezTo>
                    <a:cubicBezTo>
                      <a:pt x="7" y="16"/>
                      <a:pt x="7" y="17"/>
                      <a:pt x="7" y="19"/>
                    </a:cubicBezTo>
                    <a:cubicBezTo>
                      <a:pt x="7" y="20"/>
                      <a:pt x="8" y="22"/>
                      <a:pt x="9" y="24"/>
                    </a:cubicBezTo>
                    <a:cubicBezTo>
                      <a:pt x="10" y="25"/>
                      <a:pt x="11" y="27"/>
                      <a:pt x="12" y="28"/>
                    </a:cubicBezTo>
                    <a:cubicBezTo>
                      <a:pt x="14" y="30"/>
                      <a:pt x="15" y="31"/>
                      <a:pt x="17" y="32"/>
                    </a:cubicBezTo>
                    <a:cubicBezTo>
                      <a:pt x="18" y="33"/>
                      <a:pt x="20" y="34"/>
                      <a:pt x="21" y="34"/>
                    </a:cubicBezTo>
                    <a:cubicBezTo>
                      <a:pt x="23" y="34"/>
                      <a:pt x="24" y="34"/>
                      <a:pt x="26" y="34"/>
                    </a:cubicBezTo>
                    <a:cubicBezTo>
                      <a:pt x="28" y="33"/>
                      <a:pt x="29" y="32"/>
                      <a:pt x="31" y="31"/>
                    </a:cubicBezTo>
                    <a:cubicBezTo>
                      <a:pt x="32" y="29"/>
                      <a:pt x="33" y="28"/>
                      <a:pt x="34" y="26"/>
                    </a:cubicBezTo>
                    <a:cubicBezTo>
                      <a:pt x="34" y="25"/>
                      <a:pt x="34" y="23"/>
                      <a:pt x="34" y="22"/>
                    </a:cubicBezTo>
                    <a:cubicBezTo>
                      <a:pt x="34" y="20"/>
                      <a:pt x="33" y="18"/>
                      <a:pt x="32" y="17"/>
                    </a:cubicBezTo>
                    <a:cubicBezTo>
                      <a:pt x="31" y="15"/>
                      <a:pt x="30" y="14"/>
                      <a:pt x="29" y="1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3" name="Freeform 43">
                <a:extLst>
                  <a:ext uri="{FF2B5EF4-FFF2-40B4-BE49-F238E27FC236}">
                    <a16:creationId xmlns:a16="http://schemas.microsoft.com/office/drawing/2014/main" id="{7435CD91-3793-4FFE-9249-C18B82394C42}"/>
                  </a:ext>
                </a:extLst>
              </p:cNvPr>
              <p:cNvSpPr>
                <a:spLocks/>
              </p:cNvSpPr>
              <p:nvPr userDrawn="1"/>
            </p:nvSpPr>
            <p:spPr bwMode="auto">
              <a:xfrm>
                <a:off x="5363" y="2917"/>
                <a:ext cx="30" cy="30"/>
              </a:xfrm>
              <a:custGeom>
                <a:avLst/>
                <a:gdLst>
                  <a:gd name="T0" fmla="*/ 25 w 42"/>
                  <a:gd name="T1" fmla="*/ 0 h 42"/>
                  <a:gd name="T2" fmla="*/ 25 w 42"/>
                  <a:gd name="T3" fmla="*/ 0 h 42"/>
                  <a:gd name="T4" fmla="*/ 26 w 42"/>
                  <a:gd name="T5" fmla="*/ 1 h 42"/>
                  <a:gd name="T6" fmla="*/ 26 w 42"/>
                  <a:gd name="T7" fmla="*/ 1 h 42"/>
                  <a:gd name="T8" fmla="*/ 26 w 42"/>
                  <a:gd name="T9" fmla="*/ 2 h 42"/>
                  <a:gd name="T10" fmla="*/ 42 w 42"/>
                  <a:gd name="T11" fmla="*/ 35 h 42"/>
                  <a:gd name="T12" fmla="*/ 42 w 42"/>
                  <a:gd name="T13" fmla="*/ 36 h 42"/>
                  <a:gd name="T14" fmla="*/ 42 w 42"/>
                  <a:gd name="T15" fmla="*/ 37 h 42"/>
                  <a:gd name="T16" fmla="*/ 41 w 42"/>
                  <a:gd name="T17" fmla="*/ 38 h 42"/>
                  <a:gd name="T18" fmla="*/ 39 w 42"/>
                  <a:gd name="T19" fmla="*/ 40 h 42"/>
                  <a:gd name="T20" fmla="*/ 38 w 42"/>
                  <a:gd name="T21" fmla="*/ 41 h 42"/>
                  <a:gd name="T22" fmla="*/ 37 w 42"/>
                  <a:gd name="T23" fmla="*/ 42 h 42"/>
                  <a:gd name="T24" fmla="*/ 36 w 42"/>
                  <a:gd name="T25" fmla="*/ 42 h 42"/>
                  <a:gd name="T26" fmla="*/ 35 w 42"/>
                  <a:gd name="T27" fmla="*/ 42 h 42"/>
                  <a:gd name="T28" fmla="*/ 2 w 42"/>
                  <a:gd name="T29" fmla="*/ 26 h 42"/>
                  <a:gd name="T30" fmla="*/ 1 w 42"/>
                  <a:gd name="T31" fmla="*/ 25 h 42"/>
                  <a:gd name="T32" fmla="*/ 0 w 42"/>
                  <a:gd name="T33" fmla="*/ 25 h 42"/>
                  <a:gd name="T34" fmla="*/ 0 w 42"/>
                  <a:gd name="T35" fmla="*/ 25 h 42"/>
                  <a:gd name="T36" fmla="*/ 0 w 42"/>
                  <a:gd name="T37" fmla="*/ 24 h 42"/>
                  <a:gd name="T38" fmla="*/ 0 w 42"/>
                  <a:gd name="T39" fmla="*/ 24 h 42"/>
                  <a:gd name="T40" fmla="*/ 1 w 42"/>
                  <a:gd name="T41" fmla="*/ 23 h 42"/>
                  <a:gd name="T42" fmla="*/ 2 w 42"/>
                  <a:gd name="T43" fmla="*/ 22 h 42"/>
                  <a:gd name="T44" fmla="*/ 3 w 42"/>
                  <a:gd name="T45" fmla="*/ 20 h 42"/>
                  <a:gd name="T46" fmla="*/ 4 w 42"/>
                  <a:gd name="T47" fmla="*/ 20 h 42"/>
                  <a:gd name="T48" fmla="*/ 5 w 42"/>
                  <a:gd name="T49" fmla="*/ 20 h 42"/>
                  <a:gd name="T50" fmla="*/ 5 w 42"/>
                  <a:gd name="T51" fmla="*/ 20 h 42"/>
                  <a:gd name="T52" fmla="*/ 34 w 42"/>
                  <a:gd name="T53" fmla="*/ 34 h 42"/>
                  <a:gd name="T54" fmla="*/ 35 w 42"/>
                  <a:gd name="T55" fmla="*/ 34 h 42"/>
                  <a:gd name="T56" fmla="*/ 34 w 42"/>
                  <a:gd name="T57" fmla="*/ 34 h 42"/>
                  <a:gd name="T58" fmla="*/ 20 w 42"/>
                  <a:gd name="T59" fmla="*/ 5 h 42"/>
                  <a:gd name="T60" fmla="*/ 20 w 42"/>
                  <a:gd name="T61" fmla="*/ 4 h 42"/>
                  <a:gd name="T62" fmla="*/ 20 w 42"/>
                  <a:gd name="T63" fmla="*/ 4 h 42"/>
                  <a:gd name="T64" fmla="*/ 21 w 42"/>
                  <a:gd name="T65" fmla="*/ 3 h 42"/>
                  <a:gd name="T66" fmla="*/ 22 w 42"/>
                  <a:gd name="T67" fmla="*/ 2 h 42"/>
                  <a:gd name="T68" fmla="*/ 23 w 42"/>
                  <a:gd name="T69" fmla="*/ 0 h 42"/>
                  <a:gd name="T70" fmla="*/ 24 w 42"/>
                  <a:gd name="T71" fmla="*/ 0 h 42"/>
                  <a:gd name="T72" fmla="*/ 25 w 42"/>
                  <a:gd name="T7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42">
                    <a:moveTo>
                      <a:pt x="25" y="0"/>
                    </a:moveTo>
                    <a:cubicBezTo>
                      <a:pt x="25" y="0"/>
                      <a:pt x="25" y="0"/>
                      <a:pt x="25" y="0"/>
                    </a:cubicBezTo>
                    <a:cubicBezTo>
                      <a:pt x="26" y="1"/>
                      <a:pt x="26" y="1"/>
                      <a:pt x="26" y="1"/>
                    </a:cubicBezTo>
                    <a:cubicBezTo>
                      <a:pt x="26" y="1"/>
                      <a:pt x="26" y="1"/>
                      <a:pt x="26" y="1"/>
                    </a:cubicBezTo>
                    <a:cubicBezTo>
                      <a:pt x="26" y="2"/>
                      <a:pt x="26" y="2"/>
                      <a:pt x="26" y="2"/>
                    </a:cubicBezTo>
                    <a:cubicBezTo>
                      <a:pt x="42" y="35"/>
                      <a:pt x="42" y="35"/>
                      <a:pt x="42" y="35"/>
                    </a:cubicBezTo>
                    <a:cubicBezTo>
                      <a:pt x="42" y="36"/>
                      <a:pt x="42" y="36"/>
                      <a:pt x="42" y="36"/>
                    </a:cubicBezTo>
                    <a:cubicBezTo>
                      <a:pt x="42" y="37"/>
                      <a:pt x="42" y="37"/>
                      <a:pt x="42" y="37"/>
                    </a:cubicBezTo>
                    <a:cubicBezTo>
                      <a:pt x="41" y="37"/>
                      <a:pt x="41" y="38"/>
                      <a:pt x="41" y="38"/>
                    </a:cubicBezTo>
                    <a:cubicBezTo>
                      <a:pt x="41" y="39"/>
                      <a:pt x="40" y="39"/>
                      <a:pt x="39" y="40"/>
                    </a:cubicBezTo>
                    <a:cubicBezTo>
                      <a:pt x="39" y="40"/>
                      <a:pt x="38" y="41"/>
                      <a:pt x="38" y="41"/>
                    </a:cubicBezTo>
                    <a:cubicBezTo>
                      <a:pt x="38" y="41"/>
                      <a:pt x="37" y="42"/>
                      <a:pt x="37" y="42"/>
                    </a:cubicBezTo>
                    <a:cubicBezTo>
                      <a:pt x="36" y="42"/>
                      <a:pt x="36" y="42"/>
                      <a:pt x="36" y="42"/>
                    </a:cubicBezTo>
                    <a:cubicBezTo>
                      <a:pt x="35" y="42"/>
                      <a:pt x="35" y="42"/>
                      <a:pt x="35" y="42"/>
                    </a:cubicBezTo>
                    <a:cubicBezTo>
                      <a:pt x="2" y="26"/>
                      <a:pt x="2" y="26"/>
                      <a:pt x="2" y="26"/>
                    </a:cubicBezTo>
                    <a:cubicBezTo>
                      <a:pt x="1" y="25"/>
                      <a:pt x="1" y="25"/>
                      <a:pt x="1" y="25"/>
                    </a:cubicBezTo>
                    <a:cubicBezTo>
                      <a:pt x="0" y="25"/>
                      <a:pt x="0" y="25"/>
                      <a:pt x="0" y="25"/>
                    </a:cubicBezTo>
                    <a:cubicBezTo>
                      <a:pt x="0" y="25"/>
                      <a:pt x="0" y="25"/>
                      <a:pt x="0" y="25"/>
                    </a:cubicBezTo>
                    <a:cubicBezTo>
                      <a:pt x="0" y="24"/>
                      <a:pt x="0" y="24"/>
                      <a:pt x="0" y="24"/>
                    </a:cubicBezTo>
                    <a:cubicBezTo>
                      <a:pt x="0" y="24"/>
                      <a:pt x="0" y="24"/>
                      <a:pt x="0" y="24"/>
                    </a:cubicBezTo>
                    <a:cubicBezTo>
                      <a:pt x="1" y="23"/>
                      <a:pt x="1" y="23"/>
                      <a:pt x="1" y="23"/>
                    </a:cubicBezTo>
                    <a:cubicBezTo>
                      <a:pt x="1" y="22"/>
                      <a:pt x="1" y="22"/>
                      <a:pt x="2" y="22"/>
                    </a:cubicBezTo>
                    <a:cubicBezTo>
                      <a:pt x="2" y="21"/>
                      <a:pt x="3" y="21"/>
                      <a:pt x="3" y="20"/>
                    </a:cubicBezTo>
                    <a:cubicBezTo>
                      <a:pt x="3" y="20"/>
                      <a:pt x="4" y="20"/>
                      <a:pt x="4" y="20"/>
                    </a:cubicBezTo>
                    <a:cubicBezTo>
                      <a:pt x="5" y="20"/>
                      <a:pt x="5" y="20"/>
                      <a:pt x="5" y="20"/>
                    </a:cubicBezTo>
                    <a:cubicBezTo>
                      <a:pt x="5" y="20"/>
                      <a:pt x="5" y="20"/>
                      <a:pt x="5" y="20"/>
                    </a:cubicBezTo>
                    <a:cubicBezTo>
                      <a:pt x="34" y="34"/>
                      <a:pt x="34" y="34"/>
                      <a:pt x="34" y="34"/>
                    </a:cubicBezTo>
                    <a:cubicBezTo>
                      <a:pt x="35" y="34"/>
                      <a:pt x="35" y="34"/>
                      <a:pt x="35" y="34"/>
                    </a:cubicBezTo>
                    <a:cubicBezTo>
                      <a:pt x="34" y="34"/>
                      <a:pt x="34" y="34"/>
                      <a:pt x="34" y="34"/>
                    </a:cubicBezTo>
                    <a:cubicBezTo>
                      <a:pt x="20" y="5"/>
                      <a:pt x="20" y="5"/>
                      <a:pt x="20" y="5"/>
                    </a:cubicBezTo>
                    <a:cubicBezTo>
                      <a:pt x="20" y="4"/>
                      <a:pt x="20" y="4"/>
                      <a:pt x="20" y="4"/>
                    </a:cubicBezTo>
                    <a:cubicBezTo>
                      <a:pt x="20" y="4"/>
                      <a:pt x="20" y="4"/>
                      <a:pt x="20" y="4"/>
                    </a:cubicBezTo>
                    <a:cubicBezTo>
                      <a:pt x="21" y="3"/>
                      <a:pt x="21" y="3"/>
                      <a:pt x="21" y="3"/>
                    </a:cubicBezTo>
                    <a:cubicBezTo>
                      <a:pt x="21" y="2"/>
                      <a:pt x="22" y="2"/>
                      <a:pt x="22" y="2"/>
                    </a:cubicBezTo>
                    <a:cubicBezTo>
                      <a:pt x="23" y="1"/>
                      <a:pt x="23" y="1"/>
                      <a:pt x="23" y="0"/>
                    </a:cubicBezTo>
                    <a:cubicBezTo>
                      <a:pt x="24" y="0"/>
                      <a:pt x="24" y="0"/>
                      <a:pt x="24" y="0"/>
                    </a:cubicBezTo>
                    <a:cubicBezTo>
                      <a:pt x="25" y="0"/>
                      <a:pt x="25" y="0"/>
                      <a:pt x="25"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4" name="Freeform 44">
                <a:extLst>
                  <a:ext uri="{FF2B5EF4-FFF2-40B4-BE49-F238E27FC236}">
                    <a16:creationId xmlns:a16="http://schemas.microsoft.com/office/drawing/2014/main" id="{2503755B-1D5B-43E4-90C1-F8A71FB96D4A}"/>
                  </a:ext>
                </a:extLst>
              </p:cNvPr>
              <p:cNvSpPr>
                <a:spLocks noEditPoints="1"/>
              </p:cNvSpPr>
              <p:nvPr userDrawn="1"/>
            </p:nvSpPr>
            <p:spPr bwMode="auto">
              <a:xfrm>
                <a:off x="5387" y="2901"/>
                <a:ext cx="30" cy="29"/>
              </a:xfrm>
              <a:custGeom>
                <a:avLst/>
                <a:gdLst>
                  <a:gd name="T0" fmla="*/ 30 w 42"/>
                  <a:gd name="T1" fmla="*/ 7 h 40"/>
                  <a:gd name="T2" fmla="*/ 31 w 42"/>
                  <a:gd name="T3" fmla="*/ 10 h 40"/>
                  <a:gd name="T4" fmla="*/ 31 w 42"/>
                  <a:gd name="T5" fmla="*/ 11 h 40"/>
                  <a:gd name="T6" fmla="*/ 13 w 42"/>
                  <a:gd name="T7" fmla="*/ 28 h 40"/>
                  <a:gd name="T8" fmla="*/ 18 w 42"/>
                  <a:gd name="T9" fmla="*/ 32 h 40"/>
                  <a:gd name="T10" fmla="*/ 22 w 42"/>
                  <a:gd name="T11" fmla="*/ 33 h 40"/>
                  <a:gd name="T12" fmla="*/ 27 w 42"/>
                  <a:gd name="T13" fmla="*/ 33 h 40"/>
                  <a:gd name="T14" fmla="*/ 31 w 42"/>
                  <a:gd name="T15" fmla="*/ 29 h 40"/>
                  <a:gd name="T16" fmla="*/ 34 w 42"/>
                  <a:gd name="T17" fmla="*/ 26 h 40"/>
                  <a:gd name="T18" fmla="*/ 36 w 42"/>
                  <a:gd name="T19" fmla="*/ 23 h 40"/>
                  <a:gd name="T20" fmla="*/ 37 w 42"/>
                  <a:gd name="T21" fmla="*/ 20 h 40"/>
                  <a:gd name="T22" fmla="*/ 38 w 42"/>
                  <a:gd name="T23" fmla="*/ 19 h 40"/>
                  <a:gd name="T24" fmla="*/ 38 w 42"/>
                  <a:gd name="T25" fmla="*/ 19 h 40"/>
                  <a:gd name="T26" fmla="*/ 39 w 42"/>
                  <a:gd name="T27" fmla="*/ 19 h 40"/>
                  <a:gd name="T28" fmla="*/ 40 w 42"/>
                  <a:gd name="T29" fmla="*/ 19 h 40"/>
                  <a:gd name="T30" fmla="*/ 41 w 42"/>
                  <a:gd name="T31" fmla="*/ 20 h 40"/>
                  <a:gd name="T32" fmla="*/ 41 w 42"/>
                  <a:gd name="T33" fmla="*/ 21 h 40"/>
                  <a:gd name="T34" fmla="*/ 42 w 42"/>
                  <a:gd name="T35" fmla="*/ 21 h 40"/>
                  <a:gd name="T36" fmla="*/ 42 w 42"/>
                  <a:gd name="T37" fmla="*/ 22 h 40"/>
                  <a:gd name="T38" fmla="*/ 42 w 42"/>
                  <a:gd name="T39" fmla="*/ 22 h 40"/>
                  <a:gd name="T40" fmla="*/ 42 w 42"/>
                  <a:gd name="T41" fmla="*/ 24 h 40"/>
                  <a:gd name="T42" fmla="*/ 40 w 42"/>
                  <a:gd name="T43" fmla="*/ 27 h 40"/>
                  <a:gd name="T44" fmla="*/ 38 w 42"/>
                  <a:gd name="T45" fmla="*/ 30 h 40"/>
                  <a:gd name="T46" fmla="*/ 35 w 42"/>
                  <a:gd name="T47" fmla="*/ 34 h 40"/>
                  <a:gd name="T48" fmla="*/ 28 w 42"/>
                  <a:gd name="T49" fmla="*/ 38 h 40"/>
                  <a:gd name="T50" fmla="*/ 21 w 42"/>
                  <a:gd name="T51" fmla="*/ 40 h 40"/>
                  <a:gd name="T52" fmla="*/ 14 w 42"/>
                  <a:gd name="T53" fmla="*/ 38 h 40"/>
                  <a:gd name="T54" fmla="*/ 7 w 42"/>
                  <a:gd name="T55" fmla="*/ 32 h 40"/>
                  <a:gd name="T56" fmla="*/ 2 w 42"/>
                  <a:gd name="T57" fmla="*/ 25 h 40"/>
                  <a:gd name="T58" fmla="*/ 0 w 42"/>
                  <a:gd name="T59" fmla="*/ 18 h 40"/>
                  <a:gd name="T60" fmla="*/ 1 w 42"/>
                  <a:gd name="T61" fmla="*/ 12 h 40"/>
                  <a:gd name="T62" fmla="*/ 6 w 42"/>
                  <a:gd name="T63" fmla="*/ 5 h 40"/>
                  <a:gd name="T64" fmla="*/ 12 w 42"/>
                  <a:gd name="T65" fmla="*/ 1 h 40"/>
                  <a:gd name="T66" fmla="*/ 18 w 42"/>
                  <a:gd name="T67" fmla="*/ 0 h 40"/>
                  <a:gd name="T68" fmla="*/ 24 w 42"/>
                  <a:gd name="T69" fmla="*/ 2 h 40"/>
                  <a:gd name="T70" fmla="*/ 30 w 42"/>
                  <a:gd name="T71" fmla="*/ 6 h 40"/>
                  <a:gd name="T72" fmla="*/ 30 w 42"/>
                  <a:gd name="T73" fmla="*/ 7 h 40"/>
                  <a:gd name="T74" fmla="*/ 24 w 42"/>
                  <a:gd name="T75" fmla="*/ 11 h 40"/>
                  <a:gd name="T76" fmla="*/ 17 w 42"/>
                  <a:gd name="T77" fmla="*/ 6 h 40"/>
                  <a:gd name="T78" fmla="*/ 9 w 42"/>
                  <a:gd name="T79" fmla="*/ 9 h 40"/>
                  <a:gd name="T80" fmla="*/ 7 w 42"/>
                  <a:gd name="T81" fmla="*/ 13 h 40"/>
                  <a:gd name="T82" fmla="*/ 6 w 42"/>
                  <a:gd name="T83" fmla="*/ 17 h 40"/>
                  <a:gd name="T84" fmla="*/ 7 w 42"/>
                  <a:gd name="T85" fmla="*/ 21 h 40"/>
                  <a:gd name="T86" fmla="*/ 10 w 42"/>
                  <a:gd name="T87" fmla="*/ 25 h 40"/>
                  <a:gd name="T88" fmla="*/ 24 w 42"/>
                  <a:gd name="T89"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40">
                    <a:moveTo>
                      <a:pt x="30" y="7"/>
                    </a:moveTo>
                    <a:cubicBezTo>
                      <a:pt x="31" y="8"/>
                      <a:pt x="31" y="9"/>
                      <a:pt x="31" y="10"/>
                    </a:cubicBezTo>
                    <a:cubicBezTo>
                      <a:pt x="31" y="10"/>
                      <a:pt x="31" y="11"/>
                      <a:pt x="31" y="11"/>
                    </a:cubicBezTo>
                    <a:cubicBezTo>
                      <a:pt x="13" y="28"/>
                      <a:pt x="13" y="28"/>
                      <a:pt x="13" y="28"/>
                    </a:cubicBezTo>
                    <a:cubicBezTo>
                      <a:pt x="15" y="30"/>
                      <a:pt x="16" y="31"/>
                      <a:pt x="18" y="32"/>
                    </a:cubicBezTo>
                    <a:cubicBezTo>
                      <a:pt x="19" y="33"/>
                      <a:pt x="20" y="33"/>
                      <a:pt x="22" y="33"/>
                    </a:cubicBezTo>
                    <a:cubicBezTo>
                      <a:pt x="23" y="34"/>
                      <a:pt x="25" y="33"/>
                      <a:pt x="27" y="33"/>
                    </a:cubicBezTo>
                    <a:cubicBezTo>
                      <a:pt x="28" y="32"/>
                      <a:pt x="30" y="31"/>
                      <a:pt x="31" y="29"/>
                    </a:cubicBezTo>
                    <a:cubicBezTo>
                      <a:pt x="32" y="28"/>
                      <a:pt x="34" y="27"/>
                      <a:pt x="34" y="26"/>
                    </a:cubicBezTo>
                    <a:cubicBezTo>
                      <a:pt x="35" y="25"/>
                      <a:pt x="36" y="24"/>
                      <a:pt x="36" y="23"/>
                    </a:cubicBezTo>
                    <a:cubicBezTo>
                      <a:pt x="37" y="22"/>
                      <a:pt x="37" y="21"/>
                      <a:pt x="37" y="20"/>
                    </a:cubicBezTo>
                    <a:cubicBezTo>
                      <a:pt x="38" y="20"/>
                      <a:pt x="38" y="19"/>
                      <a:pt x="38" y="19"/>
                    </a:cubicBezTo>
                    <a:cubicBezTo>
                      <a:pt x="38" y="19"/>
                      <a:pt x="38" y="19"/>
                      <a:pt x="38" y="19"/>
                    </a:cubicBezTo>
                    <a:cubicBezTo>
                      <a:pt x="39" y="19"/>
                      <a:pt x="39" y="19"/>
                      <a:pt x="39" y="19"/>
                    </a:cubicBezTo>
                    <a:cubicBezTo>
                      <a:pt x="40" y="19"/>
                      <a:pt x="40" y="19"/>
                      <a:pt x="40" y="19"/>
                    </a:cubicBezTo>
                    <a:cubicBezTo>
                      <a:pt x="41" y="20"/>
                      <a:pt x="41" y="20"/>
                      <a:pt x="41" y="20"/>
                    </a:cubicBezTo>
                    <a:cubicBezTo>
                      <a:pt x="41" y="21"/>
                      <a:pt x="41" y="21"/>
                      <a:pt x="41" y="21"/>
                    </a:cubicBezTo>
                    <a:cubicBezTo>
                      <a:pt x="42" y="21"/>
                      <a:pt x="42" y="21"/>
                      <a:pt x="42" y="21"/>
                    </a:cubicBezTo>
                    <a:cubicBezTo>
                      <a:pt x="42" y="22"/>
                      <a:pt x="42" y="22"/>
                      <a:pt x="42" y="22"/>
                    </a:cubicBezTo>
                    <a:cubicBezTo>
                      <a:pt x="42" y="22"/>
                      <a:pt x="42" y="22"/>
                      <a:pt x="42" y="22"/>
                    </a:cubicBezTo>
                    <a:cubicBezTo>
                      <a:pt x="42" y="23"/>
                      <a:pt x="42" y="23"/>
                      <a:pt x="42" y="24"/>
                    </a:cubicBezTo>
                    <a:cubicBezTo>
                      <a:pt x="41" y="25"/>
                      <a:pt x="41" y="26"/>
                      <a:pt x="40" y="27"/>
                    </a:cubicBezTo>
                    <a:cubicBezTo>
                      <a:pt x="40" y="28"/>
                      <a:pt x="39" y="29"/>
                      <a:pt x="38" y="30"/>
                    </a:cubicBezTo>
                    <a:cubicBezTo>
                      <a:pt x="37" y="31"/>
                      <a:pt x="36" y="33"/>
                      <a:pt x="35" y="34"/>
                    </a:cubicBezTo>
                    <a:cubicBezTo>
                      <a:pt x="32" y="36"/>
                      <a:pt x="30" y="38"/>
                      <a:pt x="28" y="38"/>
                    </a:cubicBezTo>
                    <a:cubicBezTo>
                      <a:pt x="26" y="39"/>
                      <a:pt x="24" y="40"/>
                      <a:pt x="21" y="40"/>
                    </a:cubicBezTo>
                    <a:cubicBezTo>
                      <a:pt x="19" y="40"/>
                      <a:pt x="17" y="39"/>
                      <a:pt x="14" y="38"/>
                    </a:cubicBezTo>
                    <a:cubicBezTo>
                      <a:pt x="12" y="37"/>
                      <a:pt x="10" y="35"/>
                      <a:pt x="7" y="32"/>
                    </a:cubicBezTo>
                    <a:cubicBezTo>
                      <a:pt x="5" y="30"/>
                      <a:pt x="3" y="28"/>
                      <a:pt x="2" y="25"/>
                    </a:cubicBezTo>
                    <a:cubicBezTo>
                      <a:pt x="1" y="23"/>
                      <a:pt x="0" y="21"/>
                      <a:pt x="0" y="18"/>
                    </a:cubicBezTo>
                    <a:cubicBezTo>
                      <a:pt x="0" y="16"/>
                      <a:pt x="1" y="14"/>
                      <a:pt x="1" y="12"/>
                    </a:cubicBezTo>
                    <a:cubicBezTo>
                      <a:pt x="2" y="9"/>
                      <a:pt x="4" y="7"/>
                      <a:pt x="6" y="5"/>
                    </a:cubicBezTo>
                    <a:cubicBezTo>
                      <a:pt x="8" y="3"/>
                      <a:pt x="10" y="2"/>
                      <a:pt x="12" y="1"/>
                    </a:cubicBezTo>
                    <a:cubicBezTo>
                      <a:pt x="14" y="0"/>
                      <a:pt x="16" y="0"/>
                      <a:pt x="18" y="0"/>
                    </a:cubicBezTo>
                    <a:cubicBezTo>
                      <a:pt x="20" y="1"/>
                      <a:pt x="22" y="1"/>
                      <a:pt x="24" y="2"/>
                    </a:cubicBezTo>
                    <a:cubicBezTo>
                      <a:pt x="26" y="3"/>
                      <a:pt x="28" y="5"/>
                      <a:pt x="30" y="6"/>
                    </a:cubicBezTo>
                    <a:lnTo>
                      <a:pt x="30" y="7"/>
                    </a:lnTo>
                    <a:close/>
                    <a:moveTo>
                      <a:pt x="24" y="11"/>
                    </a:moveTo>
                    <a:cubicBezTo>
                      <a:pt x="22" y="8"/>
                      <a:pt x="19" y="7"/>
                      <a:pt x="17" y="6"/>
                    </a:cubicBezTo>
                    <a:cubicBezTo>
                      <a:pt x="14" y="6"/>
                      <a:pt x="11" y="7"/>
                      <a:pt x="9" y="9"/>
                    </a:cubicBezTo>
                    <a:cubicBezTo>
                      <a:pt x="8" y="11"/>
                      <a:pt x="7" y="12"/>
                      <a:pt x="7" y="13"/>
                    </a:cubicBezTo>
                    <a:cubicBezTo>
                      <a:pt x="6" y="15"/>
                      <a:pt x="6" y="16"/>
                      <a:pt x="6" y="17"/>
                    </a:cubicBezTo>
                    <a:cubicBezTo>
                      <a:pt x="6" y="19"/>
                      <a:pt x="7" y="20"/>
                      <a:pt x="7" y="21"/>
                    </a:cubicBezTo>
                    <a:cubicBezTo>
                      <a:pt x="8" y="22"/>
                      <a:pt x="9" y="24"/>
                      <a:pt x="10" y="25"/>
                    </a:cubicBezTo>
                    <a:lnTo>
                      <a:pt x="24" y="1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5" name="Freeform 45">
                <a:extLst>
                  <a:ext uri="{FF2B5EF4-FFF2-40B4-BE49-F238E27FC236}">
                    <a16:creationId xmlns:a16="http://schemas.microsoft.com/office/drawing/2014/main" id="{091C23F9-9AF0-44E1-AF0A-74F69FDB6C7D}"/>
                  </a:ext>
                </a:extLst>
              </p:cNvPr>
              <p:cNvSpPr>
                <a:spLocks/>
              </p:cNvSpPr>
              <p:nvPr userDrawn="1"/>
            </p:nvSpPr>
            <p:spPr bwMode="auto">
              <a:xfrm>
                <a:off x="5406" y="2879"/>
                <a:ext cx="35" cy="33"/>
              </a:xfrm>
              <a:custGeom>
                <a:avLst/>
                <a:gdLst>
                  <a:gd name="T0" fmla="*/ 48 w 49"/>
                  <a:gd name="T1" fmla="*/ 22 h 45"/>
                  <a:gd name="T2" fmla="*/ 49 w 49"/>
                  <a:gd name="T3" fmla="*/ 23 h 45"/>
                  <a:gd name="T4" fmla="*/ 49 w 49"/>
                  <a:gd name="T5" fmla="*/ 23 h 45"/>
                  <a:gd name="T6" fmla="*/ 48 w 49"/>
                  <a:gd name="T7" fmla="*/ 24 h 45"/>
                  <a:gd name="T8" fmla="*/ 47 w 49"/>
                  <a:gd name="T9" fmla="*/ 25 h 45"/>
                  <a:gd name="T10" fmla="*/ 46 w 49"/>
                  <a:gd name="T11" fmla="*/ 27 h 45"/>
                  <a:gd name="T12" fmla="*/ 45 w 49"/>
                  <a:gd name="T13" fmla="*/ 27 h 45"/>
                  <a:gd name="T14" fmla="*/ 44 w 49"/>
                  <a:gd name="T15" fmla="*/ 27 h 45"/>
                  <a:gd name="T16" fmla="*/ 44 w 49"/>
                  <a:gd name="T17" fmla="*/ 27 h 45"/>
                  <a:gd name="T18" fmla="*/ 28 w 49"/>
                  <a:gd name="T19" fmla="*/ 11 h 45"/>
                  <a:gd name="T20" fmla="*/ 25 w 49"/>
                  <a:gd name="T21" fmla="*/ 8 h 45"/>
                  <a:gd name="T22" fmla="*/ 21 w 49"/>
                  <a:gd name="T23" fmla="*/ 7 h 45"/>
                  <a:gd name="T24" fmla="*/ 18 w 49"/>
                  <a:gd name="T25" fmla="*/ 7 h 45"/>
                  <a:gd name="T26" fmla="*/ 15 w 49"/>
                  <a:gd name="T27" fmla="*/ 9 h 45"/>
                  <a:gd name="T28" fmla="*/ 13 w 49"/>
                  <a:gd name="T29" fmla="*/ 14 h 45"/>
                  <a:gd name="T30" fmla="*/ 13 w 49"/>
                  <a:gd name="T31" fmla="*/ 21 h 45"/>
                  <a:gd name="T32" fmla="*/ 31 w 49"/>
                  <a:gd name="T33" fmla="*/ 40 h 45"/>
                  <a:gd name="T34" fmla="*/ 31 w 49"/>
                  <a:gd name="T35" fmla="*/ 40 h 45"/>
                  <a:gd name="T36" fmla="*/ 31 w 49"/>
                  <a:gd name="T37" fmla="*/ 41 h 45"/>
                  <a:gd name="T38" fmla="*/ 30 w 49"/>
                  <a:gd name="T39" fmla="*/ 42 h 45"/>
                  <a:gd name="T40" fmla="*/ 29 w 49"/>
                  <a:gd name="T41" fmla="*/ 43 h 45"/>
                  <a:gd name="T42" fmla="*/ 28 w 49"/>
                  <a:gd name="T43" fmla="*/ 44 h 45"/>
                  <a:gd name="T44" fmla="*/ 27 w 49"/>
                  <a:gd name="T45" fmla="*/ 45 h 45"/>
                  <a:gd name="T46" fmla="*/ 26 w 49"/>
                  <a:gd name="T47" fmla="*/ 45 h 45"/>
                  <a:gd name="T48" fmla="*/ 26 w 49"/>
                  <a:gd name="T49" fmla="*/ 44 h 45"/>
                  <a:gd name="T50" fmla="*/ 0 w 49"/>
                  <a:gd name="T51" fmla="*/ 18 h 45"/>
                  <a:gd name="T52" fmla="*/ 0 w 49"/>
                  <a:gd name="T53" fmla="*/ 18 h 45"/>
                  <a:gd name="T54" fmla="*/ 0 w 49"/>
                  <a:gd name="T55" fmla="*/ 17 h 45"/>
                  <a:gd name="T56" fmla="*/ 0 w 49"/>
                  <a:gd name="T57" fmla="*/ 16 h 45"/>
                  <a:gd name="T58" fmla="*/ 1 w 49"/>
                  <a:gd name="T59" fmla="*/ 15 h 45"/>
                  <a:gd name="T60" fmla="*/ 2 w 49"/>
                  <a:gd name="T61" fmla="*/ 14 h 45"/>
                  <a:gd name="T62" fmla="*/ 3 w 49"/>
                  <a:gd name="T63" fmla="*/ 14 h 45"/>
                  <a:gd name="T64" fmla="*/ 4 w 49"/>
                  <a:gd name="T65" fmla="*/ 14 h 45"/>
                  <a:gd name="T66" fmla="*/ 4 w 49"/>
                  <a:gd name="T67" fmla="*/ 14 h 45"/>
                  <a:gd name="T68" fmla="*/ 8 w 49"/>
                  <a:gd name="T69" fmla="*/ 17 h 45"/>
                  <a:gd name="T70" fmla="*/ 9 w 49"/>
                  <a:gd name="T71" fmla="*/ 9 h 45"/>
                  <a:gd name="T72" fmla="*/ 12 w 49"/>
                  <a:gd name="T73" fmla="*/ 4 h 45"/>
                  <a:gd name="T74" fmla="*/ 17 w 49"/>
                  <a:gd name="T75" fmla="*/ 0 h 45"/>
                  <a:gd name="T76" fmla="*/ 22 w 49"/>
                  <a:gd name="T77" fmla="*/ 0 h 45"/>
                  <a:gd name="T78" fmla="*/ 27 w 49"/>
                  <a:gd name="T79" fmla="*/ 2 h 45"/>
                  <a:gd name="T80" fmla="*/ 33 w 49"/>
                  <a:gd name="T81" fmla="*/ 6 h 45"/>
                  <a:gd name="T82" fmla="*/ 48 w 49"/>
                  <a:gd name="T83"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5">
                    <a:moveTo>
                      <a:pt x="48" y="22"/>
                    </a:moveTo>
                    <a:cubicBezTo>
                      <a:pt x="49" y="23"/>
                      <a:pt x="49" y="23"/>
                      <a:pt x="49" y="23"/>
                    </a:cubicBezTo>
                    <a:cubicBezTo>
                      <a:pt x="49" y="23"/>
                      <a:pt x="49" y="23"/>
                      <a:pt x="49" y="23"/>
                    </a:cubicBezTo>
                    <a:cubicBezTo>
                      <a:pt x="48" y="24"/>
                      <a:pt x="48" y="24"/>
                      <a:pt x="48" y="24"/>
                    </a:cubicBezTo>
                    <a:cubicBezTo>
                      <a:pt x="48" y="25"/>
                      <a:pt x="47" y="25"/>
                      <a:pt x="47" y="25"/>
                    </a:cubicBezTo>
                    <a:cubicBezTo>
                      <a:pt x="46" y="26"/>
                      <a:pt x="46" y="26"/>
                      <a:pt x="46" y="27"/>
                    </a:cubicBezTo>
                    <a:cubicBezTo>
                      <a:pt x="45" y="27"/>
                      <a:pt x="45" y="27"/>
                      <a:pt x="45" y="27"/>
                    </a:cubicBezTo>
                    <a:cubicBezTo>
                      <a:pt x="44" y="27"/>
                      <a:pt x="44" y="27"/>
                      <a:pt x="44" y="27"/>
                    </a:cubicBezTo>
                    <a:cubicBezTo>
                      <a:pt x="44" y="27"/>
                      <a:pt x="44" y="27"/>
                      <a:pt x="44" y="27"/>
                    </a:cubicBezTo>
                    <a:cubicBezTo>
                      <a:pt x="28" y="11"/>
                      <a:pt x="28" y="11"/>
                      <a:pt x="28" y="11"/>
                    </a:cubicBezTo>
                    <a:cubicBezTo>
                      <a:pt x="27" y="10"/>
                      <a:pt x="26" y="9"/>
                      <a:pt x="25" y="8"/>
                    </a:cubicBezTo>
                    <a:cubicBezTo>
                      <a:pt x="23" y="8"/>
                      <a:pt x="22" y="7"/>
                      <a:pt x="21" y="7"/>
                    </a:cubicBezTo>
                    <a:cubicBezTo>
                      <a:pt x="20" y="7"/>
                      <a:pt x="19" y="7"/>
                      <a:pt x="18" y="7"/>
                    </a:cubicBezTo>
                    <a:cubicBezTo>
                      <a:pt x="17" y="7"/>
                      <a:pt x="16" y="8"/>
                      <a:pt x="15" y="9"/>
                    </a:cubicBezTo>
                    <a:cubicBezTo>
                      <a:pt x="14" y="10"/>
                      <a:pt x="13" y="12"/>
                      <a:pt x="13" y="14"/>
                    </a:cubicBezTo>
                    <a:cubicBezTo>
                      <a:pt x="12" y="16"/>
                      <a:pt x="12" y="18"/>
                      <a:pt x="13" y="21"/>
                    </a:cubicBezTo>
                    <a:cubicBezTo>
                      <a:pt x="31" y="40"/>
                      <a:pt x="31" y="40"/>
                      <a:pt x="31" y="40"/>
                    </a:cubicBezTo>
                    <a:cubicBezTo>
                      <a:pt x="31" y="40"/>
                      <a:pt x="31" y="40"/>
                      <a:pt x="31" y="40"/>
                    </a:cubicBezTo>
                    <a:cubicBezTo>
                      <a:pt x="31" y="41"/>
                      <a:pt x="31" y="41"/>
                      <a:pt x="31" y="41"/>
                    </a:cubicBezTo>
                    <a:cubicBezTo>
                      <a:pt x="30" y="42"/>
                      <a:pt x="30" y="42"/>
                      <a:pt x="30" y="42"/>
                    </a:cubicBezTo>
                    <a:cubicBezTo>
                      <a:pt x="30" y="42"/>
                      <a:pt x="30" y="43"/>
                      <a:pt x="29" y="43"/>
                    </a:cubicBezTo>
                    <a:cubicBezTo>
                      <a:pt x="29" y="43"/>
                      <a:pt x="28" y="44"/>
                      <a:pt x="28" y="44"/>
                    </a:cubicBezTo>
                    <a:cubicBezTo>
                      <a:pt x="27" y="45"/>
                      <a:pt x="27" y="45"/>
                      <a:pt x="27" y="45"/>
                    </a:cubicBezTo>
                    <a:cubicBezTo>
                      <a:pt x="26" y="45"/>
                      <a:pt x="26" y="45"/>
                      <a:pt x="26" y="45"/>
                    </a:cubicBezTo>
                    <a:cubicBezTo>
                      <a:pt x="26" y="44"/>
                      <a:pt x="26" y="44"/>
                      <a:pt x="26" y="44"/>
                    </a:cubicBezTo>
                    <a:cubicBezTo>
                      <a:pt x="0" y="18"/>
                      <a:pt x="0" y="18"/>
                      <a:pt x="0" y="18"/>
                    </a:cubicBezTo>
                    <a:cubicBezTo>
                      <a:pt x="0" y="18"/>
                      <a:pt x="0" y="18"/>
                      <a:pt x="0" y="18"/>
                    </a:cubicBezTo>
                    <a:cubicBezTo>
                      <a:pt x="0" y="17"/>
                      <a:pt x="0" y="17"/>
                      <a:pt x="0" y="17"/>
                    </a:cubicBezTo>
                    <a:cubicBezTo>
                      <a:pt x="0" y="16"/>
                      <a:pt x="0" y="16"/>
                      <a:pt x="0" y="16"/>
                    </a:cubicBezTo>
                    <a:cubicBezTo>
                      <a:pt x="0" y="16"/>
                      <a:pt x="1" y="15"/>
                      <a:pt x="1" y="15"/>
                    </a:cubicBezTo>
                    <a:cubicBezTo>
                      <a:pt x="2" y="15"/>
                      <a:pt x="2" y="14"/>
                      <a:pt x="2" y="14"/>
                    </a:cubicBezTo>
                    <a:cubicBezTo>
                      <a:pt x="3" y="14"/>
                      <a:pt x="3" y="14"/>
                      <a:pt x="3" y="14"/>
                    </a:cubicBezTo>
                    <a:cubicBezTo>
                      <a:pt x="4" y="14"/>
                      <a:pt x="4" y="14"/>
                      <a:pt x="4" y="14"/>
                    </a:cubicBezTo>
                    <a:cubicBezTo>
                      <a:pt x="4" y="14"/>
                      <a:pt x="4" y="14"/>
                      <a:pt x="4" y="14"/>
                    </a:cubicBezTo>
                    <a:cubicBezTo>
                      <a:pt x="8" y="17"/>
                      <a:pt x="8" y="17"/>
                      <a:pt x="8" y="17"/>
                    </a:cubicBezTo>
                    <a:cubicBezTo>
                      <a:pt x="8" y="14"/>
                      <a:pt x="8" y="12"/>
                      <a:pt x="9" y="9"/>
                    </a:cubicBezTo>
                    <a:cubicBezTo>
                      <a:pt x="9" y="7"/>
                      <a:pt x="10" y="5"/>
                      <a:pt x="12" y="4"/>
                    </a:cubicBezTo>
                    <a:cubicBezTo>
                      <a:pt x="14" y="2"/>
                      <a:pt x="15" y="1"/>
                      <a:pt x="17" y="0"/>
                    </a:cubicBezTo>
                    <a:cubicBezTo>
                      <a:pt x="19" y="0"/>
                      <a:pt x="21" y="0"/>
                      <a:pt x="22" y="0"/>
                    </a:cubicBezTo>
                    <a:cubicBezTo>
                      <a:pt x="24" y="0"/>
                      <a:pt x="26" y="1"/>
                      <a:pt x="27" y="2"/>
                    </a:cubicBezTo>
                    <a:cubicBezTo>
                      <a:pt x="29" y="3"/>
                      <a:pt x="31" y="4"/>
                      <a:pt x="33" y="6"/>
                    </a:cubicBezTo>
                    <a:lnTo>
                      <a:pt x="48" y="2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6" name="Freeform 46">
                <a:extLst>
                  <a:ext uri="{FF2B5EF4-FFF2-40B4-BE49-F238E27FC236}">
                    <a16:creationId xmlns:a16="http://schemas.microsoft.com/office/drawing/2014/main" id="{C079F216-C0F1-47A7-A06D-1B6153F25C79}"/>
                  </a:ext>
                </a:extLst>
              </p:cNvPr>
              <p:cNvSpPr>
                <a:spLocks/>
              </p:cNvSpPr>
              <p:nvPr userDrawn="1"/>
            </p:nvSpPr>
            <p:spPr bwMode="auto">
              <a:xfrm>
                <a:off x="5431" y="2858"/>
                <a:ext cx="32" cy="36"/>
              </a:xfrm>
              <a:custGeom>
                <a:avLst/>
                <a:gdLst>
                  <a:gd name="T0" fmla="*/ 38 w 44"/>
                  <a:gd name="T1" fmla="*/ 21 h 50"/>
                  <a:gd name="T2" fmla="*/ 39 w 44"/>
                  <a:gd name="T3" fmla="*/ 22 h 50"/>
                  <a:gd name="T4" fmla="*/ 39 w 44"/>
                  <a:gd name="T5" fmla="*/ 25 h 50"/>
                  <a:gd name="T6" fmla="*/ 35 w 44"/>
                  <a:gd name="T7" fmla="*/ 32 h 50"/>
                  <a:gd name="T8" fmla="*/ 40 w 44"/>
                  <a:gd name="T9" fmla="*/ 35 h 50"/>
                  <a:gd name="T10" fmla="*/ 44 w 44"/>
                  <a:gd name="T11" fmla="*/ 38 h 50"/>
                  <a:gd name="T12" fmla="*/ 43 w 44"/>
                  <a:gd name="T13" fmla="*/ 44 h 50"/>
                  <a:gd name="T14" fmla="*/ 39 w 44"/>
                  <a:gd name="T15" fmla="*/ 48 h 50"/>
                  <a:gd name="T16" fmla="*/ 36 w 44"/>
                  <a:gd name="T17" fmla="*/ 50 h 50"/>
                  <a:gd name="T18" fmla="*/ 35 w 44"/>
                  <a:gd name="T19" fmla="*/ 50 h 50"/>
                  <a:gd name="T20" fmla="*/ 33 w 44"/>
                  <a:gd name="T21" fmla="*/ 48 h 50"/>
                  <a:gd name="T22" fmla="*/ 37 w 44"/>
                  <a:gd name="T23" fmla="*/ 43 h 50"/>
                  <a:gd name="T24" fmla="*/ 37 w 44"/>
                  <a:gd name="T25" fmla="*/ 40 h 50"/>
                  <a:gd name="T26" fmla="*/ 35 w 44"/>
                  <a:gd name="T27" fmla="*/ 38 h 50"/>
                  <a:gd name="T28" fmla="*/ 23 w 44"/>
                  <a:gd name="T29" fmla="*/ 39 h 50"/>
                  <a:gd name="T30" fmla="*/ 8 w 44"/>
                  <a:gd name="T31" fmla="*/ 31 h 50"/>
                  <a:gd name="T32" fmla="*/ 0 w 44"/>
                  <a:gd name="T33" fmla="*/ 17 h 50"/>
                  <a:gd name="T34" fmla="*/ 6 w 44"/>
                  <a:gd name="T35" fmla="*/ 5 h 50"/>
                  <a:gd name="T36" fmla="*/ 11 w 44"/>
                  <a:gd name="T37" fmla="*/ 1 h 50"/>
                  <a:gd name="T38" fmla="*/ 16 w 44"/>
                  <a:gd name="T39" fmla="*/ 0 h 50"/>
                  <a:gd name="T40" fmla="*/ 17 w 44"/>
                  <a:gd name="T41" fmla="*/ 0 h 50"/>
                  <a:gd name="T42" fmla="*/ 19 w 44"/>
                  <a:gd name="T43" fmla="*/ 2 h 50"/>
                  <a:gd name="T44" fmla="*/ 20 w 44"/>
                  <a:gd name="T45" fmla="*/ 4 h 50"/>
                  <a:gd name="T46" fmla="*/ 16 w 44"/>
                  <a:gd name="T47" fmla="*/ 5 h 50"/>
                  <a:gd name="T48" fmla="*/ 10 w 44"/>
                  <a:gd name="T49" fmla="*/ 9 h 50"/>
                  <a:gd name="T50" fmla="*/ 13 w 44"/>
                  <a:gd name="T51" fmla="*/ 26 h 50"/>
                  <a:gd name="T52" fmla="*/ 22 w 44"/>
                  <a:gd name="T53" fmla="*/ 32 h 50"/>
                  <a:gd name="T54" fmla="*/ 30 w 44"/>
                  <a:gd name="T55" fmla="*/ 29 h 50"/>
                  <a:gd name="T56" fmla="*/ 33 w 44"/>
                  <a:gd name="T57" fmla="*/ 23 h 50"/>
                  <a:gd name="T58" fmla="*/ 34 w 44"/>
                  <a:gd name="T59" fmla="*/ 18 h 50"/>
                  <a:gd name="T60" fmla="*/ 35 w 44"/>
                  <a:gd name="T61" fmla="*/ 18 h 50"/>
                  <a:gd name="T62" fmla="*/ 37 w 44"/>
                  <a:gd name="T6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50">
                    <a:moveTo>
                      <a:pt x="37" y="20"/>
                    </a:moveTo>
                    <a:cubicBezTo>
                      <a:pt x="38" y="21"/>
                      <a:pt x="38" y="21"/>
                      <a:pt x="38" y="21"/>
                    </a:cubicBezTo>
                    <a:cubicBezTo>
                      <a:pt x="39" y="22"/>
                      <a:pt x="39" y="22"/>
                      <a:pt x="39" y="22"/>
                    </a:cubicBezTo>
                    <a:cubicBezTo>
                      <a:pt x="39" y="22"/>
                      <a:pt x="39" y="22"/>
                      <a:pt x="39" y="22"/>
                    </a:cubicBezTo>
                    <a:cubicBezTo>
                      <a:pt x="39" y="22"/>
                      <a:pt x="39" y="23"/>
                      <a:pt x="39" y="23"/>
                    </a:cubicBezTo>
                    <a:cubicBezTo>
                      <a:pt x="39" y="24"/>
                      <a:pt x="39" y="24"/>
                      <a:pt x="39" y="25"/>
                    </a:cubicBezTo>
                    <a:cubicBezTo>
                      <a:pt x="38" y="26"/>
                      <a:pt x="38" y="27"/>
                      <a:pt x="37" y="29"/>
                    </a:cubicBezTo>
                    <a:cubicBezTo>
                      <a:pt x="37" y="30"/>
                      <a:pt x="36" y="31"/>
                      <a:pt x="35" y="32"/>
                    </a:cubicBezTo>
                    <a:cubicBezTo>
                      <a:pt x="37" y="33"/>
                      <a:pt x="37" y="33"/>
                      <a:pt x="37" y="33"/>
                    </a:cubicBezTo>
                    <a:cubicBezTo>
                      <a:pt x="39" y="34"/>
                      <a:pt x="40" y="34"/>
                      <a:pt x="40" y="35"/>
                    </a:cubicBezTo>
                    <a:cubicBezTo>
                      <a:pt x="41" y="35"/>
                      <a:pt x="42" y="36"/>
                      <a:pt x="42" y="36"/>
                    </a:cubicBezTo>
                    <a:cubicBezTo>
                      <a:pt x="43" y="37"/>
                      <a:pt x="43" y="38"/>
                      <a:pt x="44" y="38"/>
                    </a:cubicBezTo>
                    <a:cubicBezTo>
                      <a:pt x="44" y="39"/>
                      <a:pt x="44" y="40"/>
                      <a:pt x="44" y="41"/>
                    </a:cubicBezTo>
                    <a:cubicBezTo>
                      <a:pt x="44" y="42"/>
                      <a:pt x="44" y="43"/>
                      <a:pt x="43" y="44"/>
                    </a:cubicBezTo>
                    <a:cubicBezTo>
                      <a:pt x="43" y="45"/>
                      <a:pt x="42" y="46"/>
                      <a:pt x="41" y="46"/>
                    </a:cubicBezTo>
                    <a:cubicBezTo>
                      <a:pt x="40" y="47"/>
                      <a:pt x="40" y="48"/>
                      <a:pt x="39" y="48"/>
                    </a:cubicBezTo>
                    <a:cubicBezTo>
                      <a:pt x="38" y="49"/>
                      <a:pt x="38" y="49"/>
                      <a:pt x="37" y="49"/>
                    </a:cubicBezTo>
                    <a:cubicBezTo>
                      <a:pt x="37" y="50"/>
                      <a:pt x="36" y="50"/>
                      <a:pt x="36" y="50"/>
                    </a:cubicBezTo>
                    <a:cubicBezTo>
                      <a:pt x="35" y="50"/>
                      <a:pt x="35" y="50"/>
                      <a:pt x="35" y="50"/>
                    </a:cubicBezTo>
                    <a:cubicBezTo>
                      <a:pt x="35" y="50"/>
                      <a:pt x="35" y="50"/>
                      <a:pt x="35" y="50"/>
                    </a:cubicBezTo>
                    <a:cubicBezTo>
                      <a:pt x="34" y="49"/>
                      <a:pt x="34" y="49"/>
                      <a:pt x="34" y="49"/>
                    </a:cubicBezTo>
                    <a:cubicBezTo>
                      <a:pt x="34" y="49"/>
                      <a:pt x="33" y="48"/>
                      <a:pt x="33" y="48"/>
                    </a:cubicBezTo>
                    <a:cubicBezTo>
                      <a:pt x="33" y="47"/>
                      <a:pt x="33" y="47"/>
                      <a:pt x="33" y="47"/>
                    </a:cubicBezTo>
                    <a:cubicBezTo>
                      <a:pt x="37" y="43"/>
                      <a:pt x="37" y="43"/>
                      <a:pt x="37" y="43"/>
                    </a:cubicBezTo>
                    <a:cubicBezTo>
                      <a:pt x="38" y="43"/>
                      <a:pt x="38" y="42"/>
                      <a:pt x="38" y="41"/>
                    </a:cubicBezTo>
                    <a:cubicBezTo>
                      <a:pt x="38" y="41"/>
                      <a:pt x="38" y="40"/>
                      <a:pt x="37" y="40"/>
                    </a:cubicBezTo>
                    <a:cubicBezTo>
                      <a:pt x="37" y="40"/>
                      <a:pt x="37" y="39"/>
                      <a:pt x="36" y="39"/>
                    </a:cubicBezTo>
                    <a:cubicBezTo>
                      <a:pt x="36" y="39"/>
                      <a:pt x="35" y="38"/>
                      <a:pt x="35" y="38"/>
                    </a:cubicBezTo>
                    <a:cubicBezTo>
                      <a:pt x="30" y="37"/>
                      <a:pt x="30" y="37"/>
                      <a:pt x="30" y="37"/>
                    </a:cubicBezTo>
                    <a:cubicBezTo>
                      <a:pt x="28" y="38"/>
                      <a:pt x="26" y="39"/>
                      <a:pt x="23" y="39"/>
                    </a:cubicBezTo>
                    <a:cubicBezTo>
                      <a:pt x="21" y="39"/>
                      <a:pt x="18" y="39"/>
                      <a:pt x="15" y="37"/>
                    </a:cubicBezTo>
                    <a:cubicBezTo>
                      <a:pt x="13" y="36"/>
                      <a:pt x="10" y="34"/>
                      <a:pt x="8" y="31"/>
                    </a:cubicBezTo>
                    <a:cubicBezTo>
                      <a:pt x="5" y="29"/>
                      <a:pt x="3" y="26"/>
                      <a:pt x="2" y="24"/>
                    </a:cubicBezTo>
                    <a:cubicBezTo>
                      <a:pt x="1" y="21"/>
                      <a:pt x="0" y="19"/>
                      <a:pt x="0" y="17"/>
                    </a:cubicBezTo>
                    <a:cubicBezTo>
                      <a:pt x="0" y="14"/>
                      <a:pt x="1" y="12"/>
                      <a:pt x="2" y="10"/>
                    </a:cubicBezTo>
                    <a:cubicBezTo>
                      <a:pt x="3" y="8"/>
                      <a:pt x="4" y="6"/>
                      <a:pt x="6" y="5"/>
                    </a:cubicBezTo>
                    <a:cubicBezTo>
                      <a:pt x="6" y="4"/>
                      <a:pt x="7" y="3"/>
                      <a:pt x="8" y="2"/>
                    </a:cubicBezTo>
                    <a:cubicBezTo>
                      <a:pt x="9" y="2"/>
                      <a:pt x="10" y="1"/>
                      <a:pt x="11" y="1"/>
                    </a:cubicBezTo>
                    <a:cubicBezTo>
                      <a:pt x="12" y="1"/>
                      <a:pt x="13" y="0"/>
                      <a:pt x="14" y="0"/>
                    </a:cubicBezTo>
                    <a:cubicBezTo>
                      <a:pt x="15" y="0"/>
                      <a:pt x="15" y="0"/>
                      <a:pt x="16" y="0"/>
                    </a:cubicBezTo>
                    <a:cubicBezTo>
                      <a:pt x="16" y="0"/>
                      <a:pt x="16" y="0"/>
                      <a:pt x="17" y="0"/>
                    </a:cubicBezTo>
                    <a:cubicBezTo>
                      <a:pt x="17" y="0"/>
                      <a:pt x="17" y="0"/>
                      <a:pt x="17" y="0"/>
                    </a:cubicBezTo>
                    <a:cubicBezTo>
                      <a:pt x="18" y="1"/>
                      <a:pt x="18" y="1"/>
                      <a:pt x="18" y="1"/>
                    </a:cubicBezTo>
                    <a:cubicBezTo>
                      <a:pt x="19" y="2"/>
                      <a:pt x="19" y="2"/>
                      <a:pt x="19" y="2"/>
                    </a:cubicBezTo>
                    <a:cubicBezTo>
                      <a:pt x="20" y="2"/>
                      <a:pt x="20" y="3"/>
                      <a:pt x="20" y="3"/>
                    </a:cubicBezTo>
                    <a:cubicBezTo>
                      <a:pt x="20" y="4"/>
                      <a:pt x="20" y="4"/>
                      <a:pt x="20" y="4"/>
                    </a:cubicBezTo>
                    <a:cubicBezTo>
                      <a:pt x="20" y="5"/>
                      <a:pt x="19" y="5"/>
                      <a:pt x="19" y="5"/>
                    </a:cubicBezTo>
                    <a:cubicBezTo>
                      <a:pt x="18" y="5"/>
                      <a:pt x="17" y="5"/>
                      <a:pt x="16" y="5"/>
                    </a:cubicBezTo>
                    <a:cubicBezTo>
                      <a:pt x="15" y="6"/>
                      <a:pt x="14" y="6"/>
                      <a:pt x="13" y="6"/>
                    </a:cubicBezTo>
                    <a:cubicBezTo>
                      <a:pt x="12" y="7"/>
                      <a:pt x="11" y="8"/>
                      <a:pt x="10" y="9"/>
                    </a:cubicBezTo>
                    <a:cubicBezTo>
                      <a:pt x="7" y="11"/>
                      <a:pt x="6" y="14"/>
                      <a:pt x="7" y="17"/>
                    </a:cubicBezTo>
                    <a:cubicBezTo>
                      <a:pt x="7" y="20"/>
                      <a:pt x="9" y="23"/>
                      <a:pt x="13" y="26"/>
                    </a:cubicBezTo>
                    <a:cubicBezTo>
                      <a:pt x="14" y="28"/>
                      <a:pt x="16" y="29"/>
                      <a:pt x="17" y="30"/>
                    </a:cubicBezTo>
                    <a:cubicBezTo>
                      <a:pt x="19" y="31"/>
                      <a:pt x="21" y="32"/>
                      <a:pt x="22" y="32"/>
                    </a:cubicBezTo>
                    <a:cubicBezTo>
                      <a:pt x="23" y="32"/>
                      <a:pt x="25" y="32"/>
                      <a:pt x="26" y="32"/>
                    </a:cubicBezTo>
                    <a:cubicBezTo>
                      <a:pt x="28" y="31"/>
                      <a:pt x="29" y="30"/>
                      <a:pt x="30" y="29"/>
                    </a:cubicBezTo>
                    <a:cubicBezTo>
                      <a:pt x="31" y="28"/>
                      <a:pt x="32" y="27"/>
                      <a:pt x="32" y="26"/>
                    </a:cubicBezTo>
                    <a:cubicBezTo>
                      <a:pt x="33" y="25"/>
                      <a:pt x="33" y="24"/>
                      <a:pt x="33" y="23"/>
                    </a:cubicBezTo>
                    <a:cubicBezTo>
                      <a:pt x="34" y="22"/>
                      <a:pt x="34" y="21"/>
                      <a:pt x="34" y="20"/>
                    </a:cubicBezTo>
                    <a:cubicBezTo>
                      <a:pt x="34" y="19"/>
                      <a:pt x="34" y="19"/>
                      <a:pt x="34" y="18"/>
                    </a:cubicBezTo>
                    <a:cubicBezTo>
                      <a:pt x="35" y="18"/>
                      <a:pt x="35" y="18"/>
                      <a:pt x="35" y="18"/>
                    </a:cubicBezTo>
                    <a:cubicBezTo>
                      <a:pt x="35" y="18"/>
                      <a:pt x="35" y="18"/>
                      <a:pt x="35" y="18"/>
                    </a:cubicBezTo>
                    <a:cubicBezTo>
                      <a:pt x="36" y="19"/>
                      <a:pt x="36" y="19"/>
                      <a:pt x="36" y="19"/>
                    </a:cubicBezTo>
                    <a:cubicBezTo>
                      <a:pt x="37" y="19"/>
                      <a:pt x="37" y="20"/>
                      <a:pt x="37" y="2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7" name="Freeform 47">
                <a:extLst>
                  <a:ext uri="{FF2B5EF4-FFF2-40B4-BE49-F238E27FC236}">
                    <a16:creationId xmlns:a16="http://schemas.microsoft.com/office/drawing/2014/main" id="{57EEFF17-4D3D-492B-A1A2-2D7FA4E94691}"/>
                  </a:ext>
                </a:extLst>
              </p:cNvPr>
              <p:cNvSpPr>
                <a:spLocks noEditPoints="1"/>
              </p:cNvSpPr>
              <p:nvPr userDrawn="1"/>
            </p:nvSpPr>
            <p:spPr bwMode="auto">
              <a:xfrm>
                <a:off x="5448" y="2841"/>
                <a:ext cx="31" cy="30"/>
              </a:xfrm>
              <a:custGeom>
                <a:avLst/>
                <a:gdLst>
                  <a:gd name="T0" fmla="*/ 44 w 44"/>
                  <a:gd name="T1" fmla="*/ 23 h 41"/>
                  <a:gd name="T2" fmla="*/ 44 w 44"/>
                  <a:gd name="T3" fmla="*/ 23 h 41"/>
                  <a:gd name="T4" fmla="*/ 44 w 44"/>
                  <a:gd name="T5" fmla="*/ 24 h 41"/>
                  <a:gd name="T6" fmla="*/ 43 w 44"/>
                  <a:gd name="T7" fmla="*/ 26 h 41"/>
                  <a:gd name="T8" fmla="*/ 41 w 44"/>
                  <a:gd name="T9" fmla="*/ 27 h 41"/>
                  <a:gd name="T10" fmla="*/ 41 w 44"/>
                  <a:gd name="T11" fmla="*/ 27 h 41"/>
                  <a:gd name="T12" fmla="*/ 40 w 44"/>
                  <a:gd name="T13" fmla="*/ 27 h 41"/>
                  <a:gd name="T14" fmla="*/ 37 w 44"/>
                  <a:gd name="T15" fmla="*/ 24 h 41"/>
                  <a:gd name="T16" fmla="*/ 36 w 44"/>
                  <a:gd name="T17" fmla="*/ 31 h 41"/>
                  <a:gd name="T18" fmla="*/ 33 w 44"/>
                  <a:gd name="T19" fmla="*/ 36 h 41"/>
                  <a:gd name="T20" fmla="*/ 28 w 44"/>
                  <a:gd name="T21" fmla="*/ 39 h 41"/>
                  <a:gd name="T22" fmla="*/ 24 w 44"/>
                  <a:gd name="T23" fmla="*/ 41 h 41"/>
                  <a:gd name="T24" fmla="*/ 20 w 44"/>
                  <a:gd name="T25" fmla="*/ 40 h 41"/>
                  <a:gd name="T26" fmla="*/ 16 w 44"/>
                  <a:gd name="T27" fmla="*/ 37 h 41"/>
                  <a:gd name="T28" fmla="*/ 13 w 44"/>
                  <a:gd name="T29" fmla="*/ 32 h 41"/>
                  <a:gd name="T30" fmla="*/ 13 w 44"/>
                  <a:gd name="T31" fmla="*/ 27 h 41"/>
                  <a:gd name="T32" fmla="*/ 15 w 44"/>
                  <a:gd name="T33" fmla="*/ 21 h 41"/>
                  <a:gd name="T34" fmla="*/ 20 w 44"/>
                  <a:gd name="T35" fmla="*/ 15 h 41"/>
                  <a:gd name="T36" fmla="*/ 24 w 44"/>
                  <a:gd name="T37" fmla="*/ 12 h 41"/>
                  <a:gd name="T38" fmla="*/ 22 w 44"/>
                  <a:gd name="T39" fmla="*/ 10 h 41"/>
                  <a:gd name="T40" fmla="*/ 19 w 44"/>
                  <a:gd name="T41" fmla="*/ 7 h 41"/>
                  <a:gd name="T42" fmla="*/ 16 w 44"/>
                  <a:gd name="T43" fmla="*/ 7 h 41"/>
                  <a:gd name="T44" fmla="*/ 13 w 44"/>
                  <a:gd name="T45" fmla="*/ 7 h 41"/>
                  <a:gd name="T46" fmla="*/ 10 w 44"/>
                  <a:gd name="T47" fmla="*/ 10 h 41"/>
                  <a:gd name="T48" fmla="*/ 7 w 44"/>
                  <a:gd name="T49" fmla="*/ 13 h 41"/>
                  <a:gd name="T50" fmla="*/ 5 w 44"/>
                  <a:gd name="T51" fmla="*/ 16 h 41"/>
                  <a:gd name="T52" fmla="*/ 5 w 44"/>
                  <a:gd name="T53" fmla="*/ 19 h 41"/>
                  <a:gd name="T54" fmla="*/ 4 w 44"/>
                  <a:gd name="T55" fmla="*/ 21 h 41"/>
                  <a:gd name="T56" fmla="*/ 3 w 44"/>
                  <a:gd name="T57" fmla="*/ 21 h 41"/>
                  <a:gd name="T58" fmla="*/ 3 w 44"/>
                  <a:gd name="T59" fmla="*/ 21 h 41"/>
                  <a:gd name="T60" fmla="*/ 2 w 44"/>
                  <a:gd name="T61" fmla="*/ 20 h 41"/>
                  <a:gd name="T62" fmla="*/ 1 w 44"/>
                  <a:gd name="T63" fmla="*/ 20 h 41"/>
                  <a:gd name="T64" fmla="*/ 0 w 44"/>
                  <a:gd name="T65" fmla="*/ 18 h 41"/>
                  <a:gd name="T66" fmla="*/ 0 w 44"/>
                  <a:gd name="T67" fmla="*/ 17 h 41"/>
                  <a:gd name="T68" fmla="*/ 0 w 44"/>
                  <a:gd name="T69" fmla="*/ 15 h 41"/>
                  <a:gd name="T70" fmla="*/ 2 w 44"/>
                  <a:gd name="T71" fmla="*/ 12 h 41"/>
                  <a:gd name="T72" fmla="*/ 4 w 44"/>
                  <a:gd name="T73" fmla="*/ 8 h 41"/>
                  <a:gd name="T74" fmla="*/ 6 w 44"/>
                  <a:gd name="T75" fmla="*/ 5 h 41"/>
                  <a:gd name="T76" fmla="*/ 12 w 44"/>
                  <a:gd name="T77" fmla="*/ 1 h 41"/>
                  <a:gd name="T78" fmla="*/ 17 w 44"/>
                  <a:gd name="T79" fmla="*/ 0 h 41"/>
                  <a:gd name="T80" fmla="*/ 22 w 44"/>
                  <a:gd name="T81" fmla="*/ 1 h 41"/>
                  <a:gd name="T82" fmla="*/ 27 w 44"/>
                  <a:gd name="T83" fmla="*/ 5 h 41"/>
                  <a:gd name="T84" fmla="*/ 44 w 44"/>
                  <a:gd name="T85" fmla="*/ 23 h 41"/>
                  <a:gd name="T86" fmla="*/ 27 w 44"/>
                  <a:gd name="T87" fmla="*/ 15 h 41"/>
                  <a:gd name="T88" fmla="*/ 23 w 44"/>
                  <a:gd name="T89" fmla="*/ 19 h 41"/>
                  <a:gd name="T90" fmla="*/ 20 w 44"/>
                  <a:gd name="T91" fmla="*/ 23 h 41"/>
                  <a:gd name="T92" fmla="*/ 19 w 44"/>
                  <a:gd name="T93" fmla="*/ 27 h 41"/>
                  <a:gd name="T94" fmla="*/ 19 w 44"/>
                  <a:gd name="T95" fmla="*/ 29 h 41"/>
                  <a:gd name="T96" fmla="*/ 20 w 44"/>
                  <a:gd name="T97" fmla="*/ 32 h 41"/>
                  <a:gd name="T98" fmla="*/ 25 w 44"/>
                  <a:gd name="T99" fmla="*/ 34 h 41"/>
                  <a:gd name="T100" fmla="*/ 30 w 44"/>
                  <a:gd name="T101" fmla="*/ 32 h 41"/>
                  <a:gd name="T102" fmla="*/ 32 w 44"/>
                  <a:gd name="T103" fmla="*/ 27 h 41"/>
                  <a:gd name="T104" fmla="*/ 33 w 44"/>
                  <a:gd name="T105" fmla="*/ 21 h 41"/>
                  <a:gd name="T106" fmla="*/ 27 w 44"/>
                  <a:gd name="T107"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41">
                    <a:moveTo>
                      <a:pt x="44" y="23"/>
                    </a:moveTo>
                    <a:cubicBezTo>
                      <a:pt x="44" y="23"/>
                      <a:pt x="44" y="23"/>
                      <a:pt x="44" y="23"/>
                    </a:cubicBezTo>
                    <a:cubicBezTo>
                      <a:pt x="44" y="24"/>
                      <a:pt x="44" y="24"/>
                      <a:pt x="44" y="24"/>
                    </a:cubicBezTo>
                    <a:cubicBezTo>
                      <a:pt x="44" y="25"/>
                      <a:pt x="43" y="25"/>
                      <a:pt x="43" y="26"/>
                    </a:cubicBezTo>
                    <a:cubicBezTo>
                      <a:pt x="42" y="26"/>
                      <a:pt x="42" y="26"/>
                      <a:pt x="41" y="27"/>
                    </a:cubicBezTo>
                    <a:cubicBezTo>
                      <a:pt x="41" y="27"/>
                      <a:pt x="41" y="27"/>
                      <a:pt x="41" y="27"/>
                    </a:cubicBezTo>
                    <a:cubicBezTo>
                      <a:pt x="40" y="27"/>
                      <a:pt x="40" y="27"/>
                      <a:pt x="40" y="27"/>
                    </a:cubicBezTo>
                    <a:cubicBezTo>
                      <a:pt x="37" y="24"/>
                      <a:pt x="37" y="24"/>
                      <a:pt x="37" y="24"/>
                    </a:cubicBezTo>
                    <a:cubicBezTo>
                      <a:pt x="37" y="26"/>
                      <a:pt x="37" y="29"/>
                      <a:pt x="36" y="31"/>
                    </a:cubicBezTo>
                    <a:cubicBezTo>
                      <a:pt x="35" y="33"/>
                      <a:pt x="34" y="35"/>
                      <a:pt x="33" y="36"/>
                    </a:cubicBezTo>
                    <a:cubicBezTo>
                      <a:pt x="31" y="38"/>
                      <a:pt x="30" y="39"/>
                      <a:pt x="28" y="39"/>
                    </a:cubicBezTo>
                    <a:cubicBezTo>
                      <a:pt x="27" y="40"/>
                      <a:pt x="25" y="41"/>
                      <a:pt x="24" y="41"/>
                    </a:cubicBezTo>
                    <a:cubicBezTo>
                      <a:pt x="23" y="41"/>
                      <a:pt x="21" y="40"/>
                      <a:pt x="20" y="40"/>
                    </a:cubicBezTo>
                    <a:cubicBezTo>
                      <a:pt x="18" y="39"/>
                      <a:pt x="17" y="38"/>
                      <a:pt x="16" y="37"/>
                    </a:cubicBezTo>
                    <a:cubicBezTo>
                      <a:pt x="14" y="36"/>
                      <a:pt x="13" y="34"/>
                      <a:pt x="13" y="32"/>
                    </a:cubicBezTo>
                    <a:cubicBezTo>
                      <a:pt x="12" y="31"/>
                      <a:pt x="12" y="29"/>
                      <a:pt x="13" y="27"/>
                    </a:cubicBezTo>
                    <a:cubicBezTo>
                      <a:pt x="13" y="25"/>
                      <a:pt x="14" y="23"/>
                      <a:pt x="15" y="21"/>
                    </a:cubicBezTo>
                    <a:cubicBezTo>
                      <a:pt x="17" y="19"/>
                      <a:pt x="18" y="17"/>
                      <a:pt x="20" y="15"/>
                    </a:cubicBezTo>
                    <a:cubicBezTo>
                      <a:pt x="24" y="12"/>
                      <a:pt x="24" y="12"/>
                      <a:pt x="24" y="12"/>
                    </a:cubicBezTo>
                    <a:cubicBezTo>
                      <a:pt x="22" y="10"/>
                      <a:pt x="22" y="10"/>
                      <a:pt x="22" y="10"/>
                    </a:cubicBezTo>
                    <a:cubicBezTo>
                      <a:pt x="21" y="9"/>
                      <a:pt x="20" y="8"/>
                      <a:pt x="19" y="7"/>
                    </a:cubicBezTo>
                    <a:cubicBezTo>
                      <a:pt x="18" y="7"/>
                      <a:pt x="17" y="7"/>
                      <a:pt x="16" y="7"/>
                    </a:cubicBezTo>
                    <a:cubicBezTo>
                      <a:pt x="15" y="6"/>
                      <a:pt x="14" y="7"/>
                      <a:pt x="13" y="7"/>
                    </a:cubicBezTo>
                    <a:cubicBezTo>
                      <a:pt x="12" y="8"/>
                      <a:pt x="11" y="8"/>
                      <a:pt x="10" y="10"/>
                    </a:cubicBezTo>
                    <a:cubicBezTo>
                      <a:pt x="9" y="11"/>
                      <a:pt x="8" y="12"/>
                      <a:pt x="7" y="13"/>
                    </a:cubicBezTo>
                    <a:cubicBezTo>
                      <a:pt x="6" y="14"/>
                      <a:pt x="6" y="15"/>
                      <a:pt x="5" y="16"/>
                    </a:cubicBezTo>
                    <a:cubicBezTo>
                      <a:pt x="5" y="18"/>
                      <a:pt x="5" y="18"/>
                      <a:pt x="5" y="19"/>
                    </a:cubicBezTo>
                    <a:cubicBezTo>
                      <a:pt x="4" y="20"/>
                      <a:pt x="4" y="20"/>
                      <a:pt x="4" y="21"/>
                    </a:cubicBezTo>
                    <a:cubicBezTo>
                      <a:pt x="3" y="21"/>
                      <a:pt x="3" y="21"/>
                      <a:pt x="3" y="21"/>
                    </a:cubicBezTo>
                    <a:cubicBezTo>
                      <a:pt x="3" y="21"/>
                      <a:pt x="3" y="21"/>
                      <a:pt x="3" y="21"/>
                    </a:cubicBezTo>
                    <a:cubicBezTo>
                      <a:pt x="2" y="20"/>
                      <a:pt x="2" y="20"/>
                      <a:pt x="2" y="20"/>
                    </a:cubicBezTo>
                    <a:cubicBezTo>
                      <a:pt x="1" y="20"/>
                      <a:pt x="1" y="20"/>
                      <a:pt x="1" y="20"/>
                    </a:cubicBezTo>
                    <a:cubicBezTo>
                      <a:pt x="1" y="19"/>
                      <a:pt x="0" y="19"/>
                      <a:pt x="0" y="18"/>
                    </a:cubicBezTo>
                    <a:cubicBezTo>
                      <a:pt x="0" y="18"/>
                      <a:pt x="0" y="18"/>
                      <a:pt x="0" y="17"/>
                    </a:cubicBezTo>
                    <a:cubicBezTo>
                      <a:pt x="0" y="17"/>
                      <a:pt x="0" y="16"/>
                      <a:pt x="0" y="15"/>
                    </a:cubicBezTo>
                    <a:cubicBezTo>
                      <a:pt x="1" y="14"/>
                      <a:pt x="1" y="13"/>
                      <a:pt x="2" y="12"/>
                    </a:cubicBezTo>
                    <a:cubicBezTo>
                      <a:pt x="2" y="11"/>
                      <a:pt x="3" y="10"/>
                      <a:pt x="4" y="8"/>
                    </a:cubicBezTo>
                    <a:cubicBezTo>
                      <a:pt x="4" y="7"/>
                      <a:pt x="5" y="6"/>
                      <a:pt x="6" y="5"/>
                    </a:cubicBezTo>
                    <a:cubicBezTo>
                      <a:pt x="8" y="3"/>
                      <a:pt x="10" y="2"/>
                      <a:pt x="12" y="1"/>
                    </a:cubicBezTo>
                    <a:cubicBezTo>
                      <a:pt x="14" y="0"/>
                      <a:pt x="15" y="0"/>
                      <a:pt x="17" y="0"/>
                    </a:cubicBezTo>
                    <a:cubicBezTo>
                      <a:pt x="19" y="0"/>
                      <a:pt x="20" y="0"/>
                      <a:pt x="22" y="1"/>
                    </a:cubicBezTo>
                    <a:cubicBezTo>
                      <a:pt x="23" y="2"/>
                      <a:pt x="25" y="3"/>
                      <a:pt x="27" y="5"/>
                    </a:cubicBezTo>
                    <a:lnTo>
                      <a:pt x="44" y="23"/>
                    </a:lnTo>
                    <a:close/>
                    <a:moveTo>
                      <a:pt x="27" y="15"/>
                    </a:moveTo>
                    <a:cubicBezTo>
                      <a:pt x="23" y="19"/>
                      <a:pt x="23" y="19"/>
                      <a:pt x="23" y="19"/>
                    </a:cubicBezTo>
                    <a:cubicBezTo>
                      <a:pt x="22" y="21"/>
                      <a:pt x="21" y="22"/>
                      <a:pt x="20" y="23"/>
                    </a:cubicBezTo>
                    <a:cubicBezTo>
                      <a:pt x="19" y="24"/>
                      <a:pt x="19" y="25"/>
                      <a:pt x="19" y="27"/>
                    </a:cubicBezTo>
                    <a:cubicBezTo>
                      <a:pt x="18" y="28"/>
                      <a:pt x="19" y="29"/>
                      <a:pt x="19" y="29"/>
                    </a:cubicBezTo>
                    <a:cubicBezTo>
                      <a:pt x="19" y="30"/>
                      <a:pt x="20" y="31"/>
                      <a:pt x="20" y="32"/>
                    </a:cubicBezTo>
                    <a:cubicBezTo>
                      <a:pt x="22" y="33"/>
                      <a:pt x="23" y="34"/>
                      <a:pt x="25" y="34"/>
                    </a:cubicBezTo>
                    <a:cubicBezTo>
                      <a:pt x="27" y="34"/>
                      <a:pt x="28" y="33"/>
                      <a:pt x="30" y="32"/>
                    </a:cubicBezTo>
                    <a:cubicBezTo>
                      <a:pt x="31" y="30"/>
                      <a:pt x="32" y="29"/>
                      <a:pt x="32" y="27"/>
                    </a:cubicBezTo>
                    <a:cubicBezTo>
                      <a:pt x="33" y="26"/>
                      <a:pt x="33" y="23"/>
                      <a:pt x="33" y="21"/>
                    </a:cubicBezTo>
                    <a:lnTo>
                      <a:pt x="27" y="1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8" name="Freeform 48">
                <a:extLst>
                  <a:ext uri="{FF2B5EF4-FFF2-40B4-BE49-F238E27FC236}">
                    <a16:creationId xmlns:a16="http://schemas.microsoft.com/office/drawing/2014/main" id="{7BD0CFFE-93B0-48DD-B5B9-2F2EFCC2B918}"/>
                  </a:ext>
                </a:extLst>
              </p:cNvPr>
              <p:cNvSpPr>
                <a:spLocks/>
              </p:cNvSpPr>
              <p:nvPr userDrawn="1"/>
            </p:nvSpPr>
            <p:spPr bwMode="auto">
              <a:xfrm>
                <a:off x="5458" y="2819"/>
                <a:ext cx="31" cy="32"/>
              </a:xfrm>
              <a:custGeom>
                <a:avLst/>
                <a:gdLst>
                  <a:gd name="T0" fmla="*/ 44 w 44"/>
                  <a:gd name="T1" fmla="*/ 39 h 44"/>
                  <a:gd name="T2" fmla="*/ 44 w 44"/>
                  <a:gd name="T3" fmla="*/ 40 h 44"/>
                  <a:gd name="T4" fmla="*/ 44 w 44"/>
                  <a:gd name="T5" fmla="*/ 40 h 44"/>
                  <a:gd name="T6" fmla="*/ 43 w 44"/>
                  <a:gd name="T7" fmla="*/ 41 h 44"/>
                  <a:gd name="T8" fmla="*/ 42 w 44"/>
                  <a:gd name="T9" fmla="*/ 42 h 44"/>
                  <a:gd name="T10" fmla="*/ 41 w 44"/>
                  <a:gd name="T11" fmla="*/ 44 h 44"/>
                  <a:gd name="T12" fmla="*/ 40 w 44"/>
                  <a:gd name="T13" fmla="*/ 44 h 44"/>
                  <a:gd name="T14" fmla="*/ 39 w 44"/>
                  <a:gd name="T15" fmla="*/ 44 h 44"/>
                  <a:gd name="T16" fmla="*/ 39 w 44"/>
                  <a:gd name="T17" fmla="*/ 44 h 44"/>
                  <a:gd name="T18" fmla="*/ 0 w 44"/>
                  <a:gd name="T19" fmla="*/ 5 h 44"/>
                  <a:gd name="T20" fmla="*/ 0 w 44"/>
                  <a:gd name="T21" fmla="*/ 4 h 44"/>
                  <a:gd name="T22" fmla="*/ 0 w 44"/>
                  <a:gd name="T23" fmla="*/ 4 h 44"/>
                  <a:gd name="T24" fmla="*/ 1 w 44"/>
                  <a:gd name="T25" fmla="*/ 3 h 44"/>
                  <a:gd name="T26" fmla="*/ 2 w 44"/>
                  <a:gd name="T27" fmla="*/ 2 h 44"/>
                  <a:gd name="T28" fmla="*/ 3 w 44"/>
                  <a:gd name="T29" fmla="*/ 0 h 44"/>
                  <a:gd name="T30" fmla="*/ 4 w 44"/>
                  <a:gd name="T31" fmla="*/ 0 h 44"/>
                  <a:gd name="T32" fmla="*/ 5 w 44"/>
                  <a:gd name="T33" fmla="*/ 0 h 44"/>
                  <a:gd name="T34" fmla="*/ 5 w 44"/>
                  <a:gd name="T35" fmla="*/ 0 h 44"/>
                  <a:gd name="T36" fmla="*/ 44 w 44"/>
                  <a:gd name="T37"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44">
                    <a:moveTo>
                      <a:pt x="44" y="39"/>
                    </a:moveTo>
                    <a:cubicBezTo>
                      <a:pt x="44" y="40"/>
                      <a:pt x="44" y="40"/>
                      <a:pt x="44" y="40"/>
                    </a:cubicBezTo>
                    <a:cubicBezTo>
                      <a:pt x="44" y="40"/>
                      <a:pt x="44" y="40"/>
                      <a:pt x="44" y="40"/>
                    </a:cubicBezTo>
                    <a:cubicBezTo>
                      <a:pt x="43" y="41"/>
                      <a:pt x="43" y="41"/>
                      <a:pt x="43" y="41"/>
                    </a:cubicBezTo>
                    <a:cubicBezTo>
                      <a:pt x="43" y="42"/>
                      <a:pt x="43" y="42"/>
                      <a:pt x="42" y="42"/>
                    </a:cubicBezTo>
                    <a:cubicBezTo>
                      <a:pt x="42" y="43"/>
                      <a:pt x="41" y="43"/>
                      <a:pt x="41" y="44"/>
                    </a:cubicBezTo>
                    <a:cubicBezTo>
                      <a:pt x="40" y="44"/>
                      <a:pt x="40" y="44"/>
                      <a:pt x="40" y="44"/>
                    </a:cubicBezTo>
                    <a:cubicBezTo>
                      <a:pt x="39" y="44"/>
                      <a:pt x="39" y="44"/>
                      <a:pt x="39" y="44"/>
                    </a:cubicBezTo>
                    <a:cubicBezTo>
                      <a:pt x="39" y="44"/>
                      <a:pt x="39" y="44"/>
                      <a:pt x="39" y="44"/>
                    </a:cubicBezTo>
                    <a:cubicBezTo>
                      <a:pt x="0" y="5"/>
                      <a:pt x="0" y="5"/>
                      <a:pt x="0" y="5"/>
                    </a:cubicBezTo>
                    <a:cubicBezTo>
                      <a:pt x="0" y="4"/>
                      <a:pt x="0" y="4"/>
                      <a:pt x="0" y="4"/>
                    </a:cubicBezTo>
                    <a:cubicBezTo>
                      <a:pt x="0" y="4"/>
                      <a:pt x="0" y="4"/>
                      <a:pt x="0" y="4"/>
                    </a:cubicBezTo>
                    <a:cubicBezTo>
                      <a:pt x="1" y="3"/>
                      <a:pt x="1" y="3"/>
                      <a:pt x="1" y="3"/>
                    </a:cubicBezTo>
                    <a:cubicBezTo>
                      <a:pt x="1" y="2"/>
                      <a:pt x="1" y="2"/>
                      <a:pt x="2" y="2"/>
                    </a:cubicBezTo>
                    <a:cubicBezTo>
                      <a:pt x="2" y="1"/>
                      <a:pt x="3" y="1"/>
                      <a:pt x="3" y="0"/>
                    </a:cubicBezTo>
                    <a:cubicBezTo>
                      <a:pt x="4" y="0"/>
                      <a:pt x="4" y="0"/>
                      <a:pt x="4" y="0"/>
                    </a:cubicBezTo>
                    <a:cubicBezTo>
                      <a:pt x="5" y="0"/>
                      <a:pt x="5" y="0"/>
                      <a:pt x="5" y="0"/>
                    </a:cubicBezTo>
                    <a:cubicBezTo>
                      <a:pt x="5" y="0"/>
                      <a:pt x="5" y="0"/>
                      <a:pt x="5" y="0"/>
                    </a:cubicBezTo>
                    <a:lnTo>
                      <a:pt x="44" y="3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9" name="Freeform 49">
                <a:extLst>
                  <a:ext uri="{FF2B5EF4-FFF2-40B4-BE49-F238E27FC236}">
                    <a16:creationId xmlns:a16="http://schemas.microsoft.com/office/drawing/2014/main" id="{4342D73A-154C-477C-90CC-DF4159E30D6D}"/>
                  </a:ext>
                </a:extLst>
              </p:cNvPr>
              <p:cNvSpPr>
                <a:spLocks/>
              </p:cNvSpPr>
              <p:nvPr userDrawn="1"/>
            </p:nvSpPr>
            <p:spPr bwMode="auto">
              <a:xfrm>
                <a:off x="5257" y="2717"/>
                <a:ext cx="49" cy="46"/>
              </a:xfrm>
              <a:custGeom>
                <a:avLst/>
                <a:gdLst>
                  <a:gd name="T0" fmla="*/ 68 w 68"/>
                  <a:gd name="T1" fmla="*/ 50 h 64"/>
                  <a:gd name="T2" fmla="*/ 68 w 68"/>
                  <a:gd name="T3" fmla="*/ 51 h 64"/>
                  <a:gd name="T4" fmla="*/ 68 w 68"/>
                  <a:gd name="T5" fmla="*/ 51 h 64"/>
                  <a:gd name="T6" fmla="*/ 67 w 68"/>
                  <a:gd name="T7" fmla="*/ 52 h 64"/>
                  <a:gd name="T8" fmla="*/ 65 w 68"/>
                  <a:gd name="T9" fmla="*/ 52 h 64"/>
                  <a:gd name="T10" fmla="*/ 63 w 68"/>
                  <a:gd name="T11" fmla="*/ 52 h 64"/>
                  <a:gd name="T12" fmla="*/ 62 w 68"/>
                  <a:gd name="T13" fmla="*/ 52 h 64"/>
                  <a:gd name="T14" fmla="*/ 62 w 68"/>
                  <a:gd name="T15" fmla="*/ 52 h 64"/>
                  <a:gd name="T16" fmla="*/ 61 w 68"/>
                  <a:gd name="T17" fmla="*/ 52 h 64"/>
                  <a:gd name="T18" fmla="*/ 50 w 68"/>
                  <a:gd name="T19" fmla="*/ 7 h 64"/>
                  <a:gd name="T20" fmla="*/ 50 w 68"/>
                  <a:gd name="T21" fmla="*/ 7 h 64"/>
                  <a:gd name="T22" fmla="*/ 43 w 68"/>
                  <a:gd name="T23" fmla="*/ 56 h 64"/>
                  <a:gd name="T24" fmla="*/ 43 w 68"/>
                  <a:gd name="T25" fmla="*/ 57 h 64"/>
                  <a:gd name="T26" fmla="*/ 42 w 68"/>
                  <a:gd name="T27" fmla="*/ 57 h 64"/>
                  <a:gd name="T28" fmla="*/ 41 w 68"/>
                  <a:gd name="T29" fmla="*/ 58 h 64"/>
                  <a:gd name="T30" fmla="*/ 40 w 68"/>
                  <a:gd name="T31" fmla="*/ 58 h 64"/>
                  <a:gd name="T32" fmla="*/ 39 w 68"/>
                  <a:gd name="T33" fmla="*/ 58 h 64"/>
                  <a:gd name="T34" fmla="*/ 38 w 68"/>
                  <a:gd name="T35" fmla="*/ 58 h 64"/>
                  <a:gd name="T36" fmla="*/ 37 w 68"/>
                  <a:gd name="T37" fmla="*/ 58 h 64"/>
                  <a:gd name="T38" fmla="*/ 36 w 68"/>
                  <a:gd name="T39" fmla="*/ 58 h 64"/>
                  <a:gd name="T40" fmla="*/ 8 w 68"/>
                  <a:gd name="T41" fmla="*/ 17 h 64"/>
                  <a:gd name="T42" fmla="*/ 8 w 68"/>
                  <a:gd name="T43" fmla="*/ 17 h 64"/>
                  <a:gd name="T44" fmla="*/ 19 w 68"/>
                  <a:gd name="T45" fmla="*/ 62 h 64"/>
                  <a:gd name="T46" fmla="*/ 19 w 68"/>
                  <a:gd name="T47" fmla="*/ 63 h 64"/>
                  <a:gd name="T48" fmla="*/ 19 w 68"/>
                  <a:gd name="T49" fmla="*/ 63 h 64"/>
                  <a:gd name="T50" fmla="*/ 17 w 68"/>
                  <a:gd name="T51" fmla="*/ 64 h 64"/>
                  <a:gd name="T52" fmla="*/ 16 w 68"/>
                  <a:gd name="T53" fmla="*/ 64 h 64"/>
                  <a:gd name="T54" fmla="*/ 14 w 68"/>
                  <a:gd name="T55" fmla="*/ 64 h 64"/>
                  <a:gd name="T56" fmla="*/ 13 w 68"/>
                  <a:gd name="T57" fmla="*/ 64 h 64"/>
                  <a:gd name="T58" fmla="*/ 12 w 68"/>
                  <a:gd name="T59" fmla="*/ 64 h 64"/>
                  <a:gd name="T60" fmla="*/ 12 w 68"/>
                  <a:gd name="T61" fmla="*/ 64 h 64"/>
                  <a:gd name="T62" fmla="*/ 1 w 68"/>
                  <a:gd name="T63" fmla="*/ 16 h 64"/>
                  <a:gd name="T64" fmla="*/ 1 w 68"/>
                  <a:gd name="T65" fmla="*/ 14 h 64"/>
                  <a:gd name="T66" fmla="*/ 3 w 68"/>
                  <a:gd name="T67" fmla="*/ 12 h 64"/>
                  <a:gd name="T68" fmla="*/ 7 w 68"/>
                  <a:gd name="T69" fmla="*/ 11 h 64"/>
                  <a:gd name="T70" fmla="*/ 9 w 68"/>
                  <a:gd name="T71" fmla="*/ 11 h 64"/>
                  <a:gd name="T72" fmla="*/ 11 w 68"/>
                  <a:gd name="T73" fmla="*/ 11 h 64"/>
                  <a:gd name="T74" fmla="*/ 13 w 68"/>
                  <a:gd name="T75" fmla="*/ 12 h 64"/>
                  <a:gd name="T76" fmla="*/ 14 w 68"/>
                  <a:gd name="T77" fmla="*/ 14 h 64"/>
                  <a:gd name="T78" fmla="*/ 38 w 68"/>
                  <a:gd name="T79" fmla="*/ 48 h 64"/>
                  <a:gd name="T80" fmla="*/ 38 w 68"/>
                  <a:gd name="T81" fmla="*/ 48 h 64"/>
                  <a:gd name="T82" fmla="*/ 44 w 68"/>
                  <a:gd name="T83" fmla="*/ 7 h 64"/>
                  <a:gd name="T84" fmla="*/ 45 w 68"/>
                  <a:gd name="T85" fmla="*/ 5 h 64"/>
                  <a:gd name="T86" fmla="*/ 46 w 68"/>
                  <a:gd name="T87" fmla="*/ 3 h 64"/>
                  <a:gd name="T88" fmla="*/ 47 w 68"/>
                  <a:gd name="T89" fmla="*/ 2 h 64"/>
                  <a:gd name="T90" fmla="*/ 48 w 68"/>
                  <a:gd name="T91" fmla="*/ 1 h 64"/>
                  <a:gd name="T92" fmla="*/ 53 w 68"/>
                  <a:gd name="T93" fmla="*/ 0 h 64"/>
                  <a:gd name="T94" fmla="*/ 54 w 68"/>
                  <a:gd name="T95" fmla="*/ 0 h 64"/>
                  <a:gd name="T96" fmla="*/ 55 w 68"/>
                  <a:gd name="T97" fmla="*/ 0 h 64"/>
                  <a:gd name="T98" fmla="*/ 56 w 68"/>
                  <a:gd name="T99" fmla="*/ 1 h 64"/>
                  <a:gd name="T100" fmla="*/ 57 w 68"/>
                  <a:gd name="T101" fmla="*/ 2 h 64"/>
                  <a:gd name="T102" fmla="*/ 68 w 68"/>
                  <a:gd name="T103" fmla="*/ 5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 h="64">
                    <a:moveTo>
                      <a:pt x="68" y="50"/>
                    </a:moveTo>
                    <a:cubicBezTo>
                      <a:pt x="68" y="51"/>
                      <a:pt x="68" y="51"/>
                      <a:pt x="68" y="51"/>
                    </a:cubicBezTo>
                    <a:cubicBezTo>
                      <a:pt x="68" y="51"/>
                      <a:pt x="68" y="51"/>
                      <a:pt x="68" y="51"/>
                    </a:cubicBezTo>
                    <a:cubicBezTo>
                      <a:pt x="67" y="51"/>
                      <a:pt x="67" y="51"/>
                      <a:pt x="67" y="52"/>
                    </a:cubicBezTo>
                    <a:cubicBezTo>
                      <a:pt x="66" y="52"/>
                      <a:pt x="66" y="52"/>
                      <a:pt x="65" y="52"/>
                    </a:cubicBezTo>
                    <a:cubicBezTo>
                      <a:pt x="64" y="52"/>
                      <a:pt x="64" y="52"/>
                      <a:pt x="63" y="52"/>
                    </a:cubicBezTo>
                    <a:cubicBezTo>
                      <a:pt x="63" y="52"/>
                      <a:pt x="63" y="52"/>
                      <a:pt x="62" y="52"/>
                    </a:cubicBezTo>
                    <a:cubicBezTo>
                      <a:pt x="62" y="52"/>
                      <a:pt x="62" y="52"/>
                      <a:pt x="62" y="52"/>
                    </a:cubicBezTo>
                    <a:cubicBezTo>
                      <a:pt x="61" y="52"/>
                      <a:pt x="61" y="52"/>
                      <a:pt x="61" y="52"/>
                    </a:cubicBezTo>
                    <a:cubicBezTo>
                      <a:pt x="50" y="7"/>
                      <a:pt x="50" y="7"/>
                      <a:pt x="50" y="7"/>
                    </a:cubicBezTo>
                    <a:cubicBezTo>
                      <a:pt x="50" y="7"/>
                      <a:pt x="50" y="7"/>
                      <a:pt x="50" y="7"/>
                    </a:cubicBezTo>
                    <a:cubicBezTo>
                      <a:pt x="43" y="56"/>
                      <a:pt x="43" y="56"/>
                      <a:pt x="43" y="56"/>
                    </a:cubicBezTo>
                    <a:cubicBezTo>
                      <a:pt x="43" y="57"/>
                      <a:pt x="43" y="57"/>
                      <a:pt x="43" y="57"/>
                    </a:cubicBezTo>
                    <a:cubicBezTo>
                      <a:pt x="42" y="57"/>
                      <a:pt x="42" y="57"/>
                      <a:pt x="42" y="57"/>
                    </a:cubicBezTo>
                    <a:cubicBezTo>
                      <a:pt x="42" y="57"/>
                      <a:pt x="42" y="58"/>
                      <a:pt x="41" y="58"/>
                    </a:cubicBezTo>
                    <a:cubicBezTo>
                      <a:pt x="41" y="58"/>
                      <a:pt x="41" y="58"/>
                      <a:pt x="40" y="58"/>
                    </a:cubicBezTo>
                    <a:cubicBezTo>
                      <a:pt x="40" y="58"/>
                      <a:pt x="39" y="58"/>
                      <a:pt x="39" y="58"/>
                    </a:cubicBezTo>
                    <a:cubicBezTo>
                      <a:pt x="38" y="58"/>
                      <a:pt x="38" y="58"/>
                      <a:pt x="38" y="58"/>
                    </a:cubicBezTo>
                    <a:cubicBezTo>
                      <a:pt x="37" y="58"/>
                      <a:pt x="37" y="58"/>
                      <a:pt x="37" y="58"/>
                    </a:cubicBezTo>
                    <a:cubicBezTo>
                      <a:pt x="36" y="58"/>
                      <a:pt x="36" y="58"/>
                      <a:pt x="36" y="58"/>
                    </a:cubicBezTo>
                    <a:cubicBezTo>
                      <a:pt x="8" y="17"/>
                      <a:pt x="8" y="17"/>
                      <a:pt x="8" y="17"/>
                    </a:cubicBezTo>
                    <a:cubicBezTo>
                      <a:pt x="8" y="17"/>
                      <a:pt x="8" y="17"/>
                      <a:pt x="8" y="17"/>
                    </a:cubicBezTo>
                    <a:cubicBezTo>
                      <a:pt x="19" y="62"/>
                      <a:pt x="19" y="62"/>
                      <a:pt x="19" y="62"/>
                    </a:cubicBezTo>
                    <a:cubicBezTo>
                      <a:pt x="19" y="63"/>
                      <a:pt x="19" y="63"/>
                      <a:pt x="19" y="63"/>
                    </a:cubicBezTo>
                    <a:cubicBezTo>
                      <a:pt x="19" y="63"/>
                      <a:pt x="19" y="63"/>
                      <a:pt x="19" y="63"/>
                    </a:cubicBezTo>
                    <a:cubicBezTo>
                      <a:pt x="18" y="63"/>
                      <a:pt x="18" y="63"/>
                      <a:pt x="17" y="64"/>
                    </a:cubicBezTo>
                    <a:cubicBezTo>
                      <a:pt x="17" y="64"/>
                      <a:pt x="17" y="64"/>
                      <a:pt x="16" y="64"/>
                    </a:cubicBezTo>
                    <a:cubicBezTo>
                      <a:pt x="15" y="64"/>
                      <a:pt x="15" y="64"/>
                      <a:pt x="14" y="64"/>
                    </a:cubicBezTo>
                    <a:cubicBezTo>
                      <a:pt x="14" y="64"/>
                      <a:pt x="13" y="64"/>
                      <a:pt x="13" y="64"/>
                    </a:cubicBezTo>
                    <a:cubicBezTo>
                      <a:pt x="12" y="64"/>
                      <a:pt x="12" y="64"/>
                      <a:pt x="12" y="64"/>
                    </a:cubicBezTo>
                    <a:cubicBezTo>
                      <a:pt x="12" y="64"/>
                      <a:pt x="12" y="64"/>
                      <a:pt x="12" y="64"/>
                    </a:cubicBezTo>
                    <a:cubicBezTo>
                      <a:pt x="1" y="16"/>
                      <a:pt x="1" y="16"/>
                      <a:pt x="1" y="16"/>
                    </a:cubicBezTo>
                    <a:cubicBezTo>
                      <a:pt x="0" y="15"/>
                      <a:pt x="0" y="14"/>
                      <a:pt x="1" y="14"/>
                    </a:cubicBezTo>
                    <a:cubicBezTo>
                      <a:pt x="1" y="13"/>
                      <a:pt x="2" y="13"/>
                      <a:pt x="3" y="12"/>
                    </a:cubicBezTo>
                    <a:cubicBezTo>
                      <a:pt x="7" y="11"/>
                      <a:pt x="7" y="11"/>
                      <a:pt x="7" y="11"/>
                    </a:cubicBezTo>
                    <a:cubicBezTo>
                      <a:pt x="8" y="11"/>
                      <a:pt x="9" y="11"/>
                      <a:pt x="9" y="11"/>
                    </a:cubicBezTo>
                    <a:cubicBezTo>
                      <a:pt x="10" y="11"/>
                      <a:pt x="11" y="11"/>
                      <a:pt x="11" y="11"/>
                    </a:cubicBezTo>
                    <a:cubicBezTo>
                      <a:pt x="12" y="12"/>
                      <a:pt x="12" y="12"/>
                      <a:pt x="13" y="12"/>
                    </a:cubicBezTo>
                    <a:cubicBezTo>
                      <a:pt x="13" y="13"/>
                      <a:pt x="14" y="13"/>
                      <a:pt x="14" y="14"/>
                    </a:cubicBezTo>
                    <a:cubicBezTo>
                      <a:pt x="38" y="48"/>
                      <a:pt x="38" y="48"/>
                      <a:pt x="38" y="48"/>
                    </a:cubicBezTo>
                    <a:cubicBezTo>
                      <a:pt x="38" y="48"/>
                      <a:pt x="38" y="48"/>
                      <a:pt x="38" y="48"/>
                    </a:cubicBezTo>
                    <a:cubicBezTo>
                      <a:pt x="44" y="7"/>
                      <a:pt x="44" y="7"/>
                      <a:pt x="44" y="7"/>
                    </a:cubicBezTo>
                    <a:cubicBezTo>
                      <a:pt x="44" y="6"/>
                      <a:pt x="44" y="5"/>
                      <a:pt x="45" y="5"/>
                    </a:cubicBezTo>
                    <a:cubicBezTo>
                      <a:pt x="45" y="4"/>
                      <a:pt x="45" y="3"/>
                      <a:pt x="46" y="3"/>
                    </a:cubicBezTo>
                    <a:cubicBezTo>
                      <a:pt x="46" y="2"/>
                      <a:pt x="46" y="2"/>
                      <a:pt x="47" y="2"/>
                    </a:cubicBezTo>
                    <a:cubicBezTo>
                      <a:pt x="47" y="2"/>
                      <a:pt x="48" y="1"/>
                      <a:pt x="48" y="1"/>
                    </a:cubicBezTo>
                    <a:cubicBezTo>
                      <a:pt x="53" y="0"/>
                      <a:pt x="53" y="0"/>
                      <a:pt x="53" y="0"/>
                    </a:cubicBezTo>
                    <a:cubicBezTo>
                      <a:pt x="53" y="0"/>
                      <a:pt x="54" y="0"/>
                      <a:pt x="54" y="0"/>
                    </a:cubicBezTo>
                    <a:cubicBezTo>
                      <a:pt x="54" y="0"/>
                      <a:pt x="55" y="0"/>
                      <a:pt x="55" y="0"/>
                    </a:cubicBezTo>
                    <a:cubicBezTo>
                      <a:pt x="56" y="1"/>
                      <a:pt x="56" y="1"/>
                      <a:pt x="56" y="1"/>
                    </a:cubicBezTo>
                    <a:cubicBezTo>
                      <a:pt x="56" y="1"/>
                      <a:pt x="56" y="2"/>
                      <a:pt x="57" y="2"/>
                    </a:cubicBezTo>
                    <a:lnTo>
                      <a:pt x="68" y="5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0" name="Freeform 50">
                <a:extLst>
                  <a:ext uri="{FF2B5EF4-FFF2-40B4-BE49-F238E27FC236}">
                    <a16:creationId xmlns:a16="http://schemas.microsoft.com/office/drawing/2014/main" id="{7D483A59-E7B2-4B0F-80C6-A2229D18295F}"/>
                  </a:ext>
                </a:extLst>
              </p:cNvPr>
              <p:cNvSpPr>
                <a:spLocks noEditPoints="1"/>
              </p:cNvSpPr>
              <p:nvPr userDrawn="1"/>
            </p:nvSpPr>
            <p:spPr bwMode="auto">
              <a:xfrm>
                <a:off x="5310" y="2720"/>
                <a:ext cx="27" cy="30"/>
              </a:xfrm>
              <a:custGeom>
                <a:avLst/>
                <a:gdLst>
                  <a:gd name="T0" fmla="*/ 37 w 38"/>
                  <a:gd name="T1" fmla="*/ 16 h 42"/>
                  <a:gd name="T2" fmla="*/ 38 w 38"/>
                  <a:gd name="T3" fmla="*/ 25 h 42"/>
                  <a:gd name="T4" fmla="*/ 36 w 38"/>
                  <a:gd name="T5" fmla="*/ 32 h 42"/>
                  <a:gd name="T6" fmla="*/ 31 w 38"/>
                  <a:gd name="T7" fmla="*/ 37 h 42"/>
                  <a:gd name="T8" fmla="*/ 24 w 38"/>
                  <a:gd name="T9" fmla="*/ 41 h 42"/>
                  <a:gd name="T10" fmla="*/ 16 w 38"/>
                  <a:gd name="T11" fmla="*/ 41 h 42"/>
                  <a:gd name="T12" fmla="*/ 9 w 38"/>
                  <a:gd name="T13" fmla="*/ 39 h 42"/>
                  <a:gd name="T14" fmla="*/ 4 w 38"/>
                  <a:gd name="T15" fmla="*/ 34 h 42"/>
                  <a:gd name="T16" fmla="*/ 1 w 38"/>
                  <a:gd name="T17" fmla="*/ 26 h 42"/>
                  <a:gd name="T18" fmla="*/ 1 w 38"/>
                  <a:gd name="T19" fmla="*/ 17 h 42"/>
                  <a:gd name="T20" fmla="*/ 2 w 38"/>
                  <a:gd name="T21" fmla="*/ 10 h 42"/>
                  <a:gd name="T22" fmla="*/ 7 w 38"/>
                  <a:gd name="T23" fmla="*/ 5 h 42"/>
                  <a:gd name="T24" fmla="*/ 15 w 38"/>
                  <a:gd name="T25" fmla="*/ 1 h 42"/>
                  <a:gd name="T26" fmla="*/ 23 w 38"/>
                  <a:gd name="T27" fmla="*/ 1 h 42"/>
                  <a:gd name="T28" fmla="*/ 29 w 38"/>
                  <a:gd name="T29" fmla="*/ 3 h 42"/>
                  <a:gd name="T30" fmla="*/ 34 w 38"/>
                  <a:gd name="T31" fmla="*/ 8 h 42"/>
                  <a:gd name="T32" fmla="*/ 37 w 38"/>
                  <a:gd name="T33" fmla="*/ 16 h 42"/>
                  <a:gd name="T34" fmla="*/ 30 w 38"/>
                  <a:gd name="T35" fmla="*/ 18 h 42"/>
                  <a:gd name="T36" fmla="*/ 28 w 38"/>
                  <a:gd name="T37" fmla="*/ 13 h 42"/>
                  <a:gd name="T38" fmla="*/ 26 w 38"/>
                  <a:gd name="T39" fmla="*/ 9 h 42"/>
                  <a:gd name="T40" fmla="*/ 21 w 38"/>
                  <a:gd name="T41" fmla="*/ 7 h 42"/>
                  <a:gd name="T42" fmla="*/ 16 w 38"/>
                  <a:gd name="T43" fmla="*/ 7 h 42"/>
                  <a:gd name="T44" fmla="*/ 11 w 38"/>
                  <a:gd name="T45" fmla="*/ 9 h 42"/>
                  <a:gd name="T46" fmla="*/ 8 w 38"/>
                  <a:gd name="T47" fmla="*/ 13 h 42"/>
                  <a:gd name="T48" fmla="*/ 7 w 38"/>
                  <a:gd name="T49" fmla="*/ 18 h 42"/>
                  <a:gd name="T50" fmla="*/ 8 w 38"/>
                  <a:gd name="T51" fmla="*/ 24 h 42"/>
                  <a:gd name="T52" fmla="*/ 10 w 38"/>
                  <a:gd name="T53" fmla="*/ 29 h 42"/>
                  <a:gd name="T54" fmla="*/ 13 w 38"/>
                  <a:gd name="T55" fmla="*/ 33 h 42"/>
                  <a:gd name="T56" fmla="*/ 17 w 38"/>
                  <a:gd name="T57" fmla="*/ 35 h 42"/>
                  <a:gd name="T58" fmla="*/ 23 w 38"/>
                  <a:gd name="T59" fmla="*/ 35 h 42"/>
                  <a:gd name="T60" fmla="*/ 27 w 38"/>
                  <a:gd name="T61" fmla="*/ 33 h 42"/>
                  <a:gd name="T62" fmla="*/ 30 w 38"/>
                  <a:gd name="T63" fmla="*/ 29 h 42"/>
                  <a:gd name="T64" fmla="*/ 31 w 38"/>
                  <a:gd name="T65" fmla="*/ 24 h 42"/>
                  <a:gd name="T66" fmla="*/ 30 w 38"/>
                  <a:gd name="T6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42">
                    <a:moveTo>
                      <a:pt x="37" y="16"/>
                    </a:moveTo>
                    <a:cubicBezTo>
                      <a:pt x="38" y="19"/>
                      <a:pt x="38" y="22"/>
                      <a:pt x="38" y="25"/>
                    </a:cubicBezTo>
                    <a:cubicBezTo>
                      <a:pt x="38" y="27"/>
                      <a:pt x="37" y="30"/>
                      <a:pt x="36" y="32"/>
                    </a:cubicBezTo>
                    <a:cubicBezTo>
                      <a:pt x="35" y="34"/>
                      <a:pt x="33" y="36"/>
                      <a:pt x="31" y="37"/>
                    </a:cubicBezTo>
                    <a:cubicBezTo>
                      <a:pt x="29" y="39"/>
                      <a:pt x="27" y="40"/>
                      <a:pt x="24" y="41"/>
                    </a:cubicBezTo>
                    <a:cubicBezTo>
                      <a:pt x="21" y="42"/>
                      <a:pt x="18" y="42"/>
                      <a:pt x="16" y="41"/>
                    </a:cubicBezTo>
                    <a:cubicBezTo>
                      <a:pt x="13" y="41"/>
                      <a:pt x="11" y="40"/>
                      <a:pt x="9" y="39"/>
                    </a:cubicBezTo>
                    <a:cubicBezTo>
                      <a:pt x="7" y="38"/>
                      <a:pt x="6" y="36"/>
                      <a:pt x="4" y="34"/>
                    </a:cubicBezTo>
                    <a:cubicBezTo>
                      <a:pt x="3" y="31"/>
                      <a:pt x="2" y="29"/>
                      <a:pt x="1" y="26"/>
                    </a:cubicBezTo>
                    <a:cubicBezTo>
                      <a:pt x="1" y="23"/>
                      <a:pt x="0" y="20"/>
                      <a:pt x="1" y="17"/>
                    </a:cubicBezTo>
                    <a:cubicBezTo>
                      <a:pt x="1" y="15"/>
                      <a:pt x="1" y="12"/>
                      <a:pt x="2" y="10"/>
                    </a:cubicBezTo>
                    <a:cubicBezTo>
                      <a:pt x="3" y="8"/>
                      <a:pt x="5" y="6"/>
                      <a:pt x="7" y="5"/>
                    </a:cubicBezTo>
                    <a:cubicBezTo>
                      <a:pt x="9" y="3"/>
                      <a:pt x="12" y="2"/>
                      <a:pt x="15" y="1"/>
                    </a:cubicBezTo>
                    <a:cubicBezTo>
                      <a:pt x="18" y="1"/>
                      <a:pt x="20" y="0"/>
                      <a:pt x="23" y="1"/>
                    </a:cubicBezTo>
                    <a:cubicBezTo>
                      <a:pt x="25" y="1"/>
                      <a:pt x="27" y="2"/>
                      <a:pt x="29" y="3"/>
                    </a:cubicBezTo>
                    <a:cubicBezTo>
                      <a:pt x="31" y="4"/>
                      <a:pt x="33" y="6"/>
                      <a:pt x="34" y="8"/>
                    </a:cubicBezTo>
                    <a:cubicBezTo>
                      <a:pt x="35" y="11"/>
                      <a:pt x="36" y="13"/>
                      <a:pt x="37" y="16"/>
                    </a:cubicBezTo>
                    <a:close/>
                    <a:moveTo>
                      <a:pt x="30" y="18"/>
                    </a:moveTo>
                    <a:cubicBezTo>
                      <a:pt x="30" y="16"/>
                      <a:pt x="29" y="15"/>
                      <a:pt x="28" y="13"/>
                    </a:cubicBezTo>
                    <a:cubicBezTo>
                      <a:pt x="28" y="11"/>
                      <a:pt x="27" y="10"/>
                      <a:pt x="26" y="9"/>
                    </a:cubicBezTo>
                    <a:cubicBezTo>
                      <a:pt x="24" y="8"/>
                      <a:pt x="23" y="7"/>
                      <a:pt x="21" y="7"/>
                    </a:cubicBezTo>
                    <a:cubicBezTo>
                      <a:pt x="20" y="6"/>
                      <a:pt x="18" y="6"/>
                      <a:pt x="16" y="7"/>
                    </a:cubicBezTo>
                    <a:cubicBezTo>
                      <a:pt x="14" y="7"/>
                      <a:pt x="12" y="8"/>
                      <a:pt x="11" y="9"/>
                    </a:cubicBezTo>
                    <a:cubicBezTo>
                      <a:pt x="10" y="10"/>
                      <a:pt x="9" y="11"/>
                      <a:pt x="8" y="13"/>
                    </a:cubicBezTo>
                    <a:cubicBezTo>
                      <a:pt x="8" y="14"/>
                      <a:pt x="7" y="16"/>
                      <a:pt x="7" y="18"/>
                    </a:cubicBezTo>
                    <a:cubicBezTo>
                      <a:pt x="7" y="20"/>
                      <a:pt x="8" y="22"/>
                      <a:pt x="8" y="24"/>
                    </a:cubicBezTo>
                    <a:cubicBezTo>
                      <a:pt x="9" y="26"/>
                      <a:pt x="9" y="27"/>
                      <a:pt x="10" y="29"/>
                    </a:cubicBezTo>
                    <a:cubicBezTo>
                      <a:pt x="11" y="31"/>
                      <a:pt x="12" y="32"/>
                      <a:pt x="13" y="33"/>
                    </a:cubicBezTo>
                    <a:cubicBezTo>
                      <a:pt x="14" y="34"/>
                      <a:pt x="15" y="35"/>
                      <a:pt x="17" y="35"/>
                    </a:cubicBezTo>
                    <a:cubicBezTo>
                      <a:pt x="19" y="36"/>
                      <a:pt x="20" y="36"/>
                      <a:pt x="23" y="35"/>
                    </a:cubicBezTo>
                    <a:cubicBezTo>
                      <a:pt x="25" y="35"/>
                      <a:pt x="26" y="34"/>
                      <a:pt x="27" y="33"/>
                    </a:cubicBezTo>
                    <a:cubicBezTo>
                      <a:pt x="29" y="32"/>
                      <a:pt x="30" y="31"/>
                      <a:pt x="30" y="29"/>
                    </a:cubicBezTo>
                    <a:cubicBezTo>
                      <a:pt x="31" y="28"/>
                      <a:pt x="31" y="26"/>
                      <a:pt x="31" y="24"/>
                    </a:cubicBezTo>
                    <a:cubicBezTo>
                      <a:pt x="31" y="22"/>
                      <a:pt x="31" y="20"/>
                      <a:pt x="30" y="1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1" name="Freeform 51">
                <a:extLst>
                  <a:ext uri="{FF2B5EF4-FFF2-40B4-BE49-F238E27FC236}">
                    <a16:creationId xmlns:a16="http://schemas.microsoft.com/office/drawing/2014/main" id="{A1896A15-20B9-4EB7-9610-8F49F78478B3}"/>
                  </a:ext>
                </a:extLst>
              </p:cNvPr>
              <p:cNvSpPr>
                <a:spLocks/>
              </p:cNvSpPr>
              <p:nvPr userDrawn="1"/>
            </p:nvSpPr>
            <p:spPr bwMode="auto">
              <a:xfrm>
                <a:off x="5337" y="2703"/>
                <a:ext cx="15" cy="41"/>
              </a:xfrm>
              <a:custGeom>
                <a:avLst/>
                <a:gdLst>
                  <a:gd name="T0" fmla="*/ 20 w 20"/>
                  <a:gd name="T1" fmla="*/ 54 h 56"/>
                  <a:gd name="T2" fmla="*/ 20 w 20"/>
                  <a:gd name="T3" fmla="*/ 54 h 56"/>
                  <a:gd name="T4" fmla="*/ 19 w 20"/>
                  <a:gd name="T5" fmla="*/ 55 h 56"/>
                  <a:gd name="T6" fmla="*/ 18 w 20"/>
                  <a:gd name="T7" fmla="*/ 55 h 56"/>
                  <a:gd name="T8" fmla="*/ 17 w 20"/>
                  <a:gd name="T9" fmla="*/ 56 h 56"/>
                  <a:gd name="T10" fmla="*/ 15 w 20"/>
                  <a:gd name="T11" fmla="*/ 56 h 56"/>
                  <a:gd name="T12" fmla="*/ 14 w 20"/>
                  <a:gd name="T13" fmla="*/ 56 h 56"/>
                  <a:gd name="T14" fmla="*/ 13 w 20"/>
                  <a:gd name="T15" fmla="*/ 56 h 56"/>
                  <a:gd name="T16" fmla="*/ 13 w 20"/>
                  <a:gd name="T17" fmla="*/ 55 h 56"/>
                  <a:gd name="T18" fmla="*/ 0 w 20"/>
                  <a:gd name="T19" fmla="*/ 2 h 56"/>
                  <a:gd name="T20" fmla="*/ 0 w 20"/>
                  <a:gd name="T21" fmla="*/ 1 h 56"/>
                  <a:gd name="T22" fmla="*/ 1 w 20"/>
                  <a:gd name="T23" fmla="*/ 1 h 56"/>
                  <a:gd name="T24" fmla="*/ 2 w 20"/>
                  <a:gd name="T25" fmla="*/ 0 h 56"/>
                  <a:gd name="T26" fmla="*/ 3 w 20"/>
                  <a:gd name="T27" fmla="*/ 0 h 56"/>
                  <a:gd name="T28" fmla="*/ 5 w 20"/>
                  <a:gd name="T29" fmla="*/ 0 h 56"/>
                  <a:gd name="T30" fmla="*/ 6 w 20"/>
                  <a:gd name="T31" fmla="*/ 0 h 56"/>
                  <a:gd name="T32" fmla="*/ 6 w 20"/>
                  <a:gd name="T33" fmla="*/ 0 h 56"/>
                  <a:gd name="T34" fmla="*/ 7 w 20"/>
                  <a:gd name="T35" fmla="*/ 0 h 56"/>
                  <a:gd name="T36" fmla="*/ 20 w 20"/>
                  <a:gd name="T37" fmla="*/ 5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6">
                    <a:moveTo>
                      <a:pt x="20" y="54"/>
                    </a:moveTo>
                    <a:cubicBezTo>
                      <a:pt x="20" y="54"/>
                      <a:pt x="20" y="54"/>
                      <a:pt x="20" y="54"/>
                    </a:cubicBezTo>
                    <a:cubicBezTo>
                      <a:pt x="19" y="55"/>
                      <a:pt x="19" y="55"/>
                      <a:pt x="19" y="55"/>
                    </a:cubicBezTo>
                    <a:cubicBezTo>
                      <a:pt x="19" y="55"/>
                      <a:pt x="19" y="55"/>
                      <a:pt x="18" y="55"/>
                    </a:cubicBezTo>
                    <a:cubicBezTo>
                      <a:pt x="18" y="55"/>
                      <a:pt x="17" y="56"/>
                      <a:pt x="17" y="56"/>
                    </a:cubicBezTo>
                    <a:cubicBezTo>
                      <a:pt x="16" y="56"/>
                      <a:pt x="16" y="56"/>
                      <a:pt x="15" y="56"/>
                    </a:cubicBezTo>
                    <a:cubicBezTo>
                      <a:pt x="15" y="56"/>
                      <a:pt x="14" y="56"/>
                      <a:pt x="14" y="56"/>
                    </a:cubicBezTo>
                    <a:cubicBezTo>
                      <a:pt x="13" y="56"/>
                      <a:pt x="13" y="56"/>
                      <a:pt x="13" y="56"/>
                    </a:cubicBezTo>
                    <a:cubicBezTo>
                      <a:pt x="13" y="55"/>
                      <a:pt x="13" y="55"/>
                      <a:pt x="13" y="55"/>
                    </a:cubicBezTo>
                    <a:cubicBezTo>
                      <a:pt x="0" y="2"/>
                      <a:pt x="0" y="2"/>
                      <a:pt x="0" y="2"/>
                    </a:cubicBezTo>
                    <a:cubicBezTo>
                      <a:pt x="0" y="1"/>
                      <a:pt x="0" y="1"/>
                      <a:pt x="0" y="1"/>
                    </a:cubicBezTo>
                    <a:cubicBezTo>
                      <a:pt x="1" y="1"/>
                      <a:pt x="1" y="1"/>
                      <a:pt x="1" y="1"/>
                    </a:cubicBezTo>
                    <a:cubicBezTo>
                      <a:pt x="1" y="1"/>
                      <a:pt x="1" y="1"/>
                      <a:pt x="2" y="0"/>
                    </a:cubicBezTo>
                    <a:cubicBezTo>
                      <a:pt x="2" y="0"/>
                      <a:pt x="2" y="0"/>
                      <a:pt x="3" y="0"/>
                    </a:cubicBezTo>
                    <a:cubicBezTo>
                      <a:pt x="4" y="0"/>
                      <a:pt x="4" y="0"/>
                      <a:pt x="5" y="0"/>
                    </a:cubicBezTo>
                    <a:cubicBezTo>
                      <a:pt x="5" y="0"/>
                      <a:pt x="6" y="0"/>
                      <a:pt x="6" y="0"/>
                    </a:cubicBezTo>
                    <a:cubicBezTo>
                      <a:pt x="6" y="0"/>
                      <a:pt x="6" y="0"/>
                      <a:pt x="6" y="0"/>
                    </a:cubicBezTo>
                    <a:cubicBezTo>
                      <a:pt x="7" y="0"/>
                      <a:pt x="7" y="0"/>
                      <a:pt x="7" y="0"/>
                    </a:cubicBezTo>
                    <a:lnTo>
                      <a:pt x="20" y="5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2" name="Freeform 52">
                <a:extLst>
                  <a:ext uri="{FF2B5EF4-FFF2-40B4-BE49-F238E27FC236}">
                    <a16:creationId xmlns:a16="http://schemas.microsoft.com/office/drawing/2014/main" id="{9680E5C1-623D-4284-816A-244F64077910}"/>
                  </a:ext>
                </a:extLst>
              </p:cNvPr>
              <p:cNvSpPr>
                <a:spLocks noEditPoints="1"/>
              </p:cNvSpPr>
              <p:nvPr userDrawn="1"/>
            </p:nvSpPr>
            <p:spPr bwMode="auto">
              <a:xfrm>
                <a:off x="5355" y="2695"/>
                <a:ext cx="28" cy="44"/>
              </a:xfrm>
              <a:custGeom>
                <a:avLst/>
                <a:gdLst>
                  <a:gd name="T0" fmla="*/ 39 w 39"/>
                  <a:gd name="T1" fmla="*/ 54 h 61"/>
                  <a:gd name="T2" fmla="*/ 39 w 39"/>
                  <a:gd name="T3" fmla="*/ 55 h 61"/>
                  <a:gd name="T4" fmla="*/ 38 w 39"/>
                  <a:gd name="T5" fmla="*/ 55 h 61"/>
                  <a:gd name="T6" fmla="*/ 37 w 39"/>
                  <a:gd name="T7" fmla="*/ 56 h 61"/>
                  <a:gd name="T8" fmla="*/ 36 w 39"/>
                  <a:gd name="T9" fmla="*/ 56 h 61"/>
                  <a:gd name="T10" fmla="*/ 35 w 39"/>
                  <a:gd name="T11" fmla="*/ 56 h 61"/>
                  <a:gd name="T12" fmla="*/ 34 w 39"/>
                  <a:gd name="T13" fmla="*/ 56 h 61"/>
                  <a:gd name="T14" fmla="*/ 33 w 39"/>
                  <a:gd name="T15" fmla="*/ 56 h 61"/>
                  <a:gd name="T16" fmla="*/ 33 w 39"/>
                  <a:gd name="T17" fmla="*/ 56 h 61"/>
                  <a:gd name="T18" fmla="*/ 32 w 39"/>
                  <a:gd name="T19" fmla="*/ 51 h 61"/>
                  <a:gd name="T20" fmla="*/ 27 w 39"/>
                  <a:gd name="T21" fmla="*/ 57 h 61"/>
                  <a:gd name="T22" fmla="*/ 21 w 39"/>
                  <a:gd name="T23" fmla="*/ 60 h 61"/>
                  <a:gd name="T24" fmla="*/ 14 w 39"/>
                  <a:gd name="T25" fmla="*/ 61 h 61"/>
                  <a:gd name="T26" fmla="*/ 8 w 39"/>
                  <a:gd name="T27" fmla="*/ 57 h 61"/>
                  <a:gd name="T28" fmla="*/ 4 w 39"/>
                  <a:gd name="T29" fmla="*/ 52 h 61"/>
                  <a:gd name="T30" fmla="*/ 1 w 39"/>
                  <a:gd name="T31" fmla="*/ 45 h 61"/>
                  <a:gd name="T32" fmla="*/ 0 w 39"/>
                  <a:gd name="T33" fmla="*/ 36 h 61"/>
                  <a:gd name="T34" fmla="*/ 2 w 39"/>
                  <a:gd name="T35" fmla="*/ 29 h 61"/>
                  <a:gd name="T36" fmla="*/ 6 w 39"/>
                  <a:gd name="T37" fmla="*/ 24 h 61"/>
                  <a:gd name="T38" fmla="*/ 12 w 39"/>
                  <a:gd name="T39" fmla="*/ 21 h 61"/>
                  <a:gd name="T40" fmla="*/ 18 w 39"/>
                  <a:gd name="T41" fmla="*/ 21 h 61"/>
                  <a:gd name="T42" fmla="*/ 24 w 39"/>
                  <a:gd name="T43" fmla="*/ 24 h 61"/>
                  <a:gd name="T44" fmla="*/ 19 w 39"/>
                  <a:gd name="T45" fmla="*/ 3 h 61"/>
                  <a:gd name="T46" fmla="*/ 19 w 39"/>
                  <a:gd name="T47" fmla="*/ 2 h 61"/>
                  <a:gd name="T48" fmla="*/ 19 w 39"/>
                  <a:gd name="T49" fmla="*/ 2 h 61"/>
                  <a:gd name="T50" fmla="*/ 20 w 39"/>
                  <a:gd name="T51" fmla="*/ 1 h 61"/>
                  <a:gd name="T52" fmla="*/ 22 w 39"/>
                  <a:gd name="T53" fmla="*/ 1 h 61"/>
                  <a:gd name="T54" fmla="*/ 24 w 39"/>
                  <a:gd name="T55" fmla="*/ 0 h 61"/>
                  <a:gd name="T56" fmla="*/ 25 w 39"/>
                  <a:gd name="T57" fmla="*/ 0 h 61"/>
                  <a:gd name="T58" fmla="*/ 25 w 39"/>
                  <a:gd name="T59" fmla="*/ 1 h 61"/>
                  <a:gd name="T60" fmla="*/ 26 w 39"/>
                  <a:gd name="T61" fmla="*/ 1 h 61"/>
                  <a:gd name="T62" fmla="*/ 39 w 39"/>
                  <a:gd name="T63" fmla="*/ 54 h 61"/>
                  <a:gd name="T64" fmla="*/ 26 w 39"/>
                  <a:gd name="T65" fmla="*/ 31 h 61"/>
                  <a:gd name="T66" fmla="*/ 19 w 39"/>
                  <a:gd name="T67" fmla="*/ 27 h 61"/>
                  <a:gd name="T68" fmla="*/ 14 w 39"/>
                  <a:gd name="T69" fmla="*/ 26 h 61"/>
                  <a:gd name="T70" fmla="*/ 10 w 39"/>
                  <a:gd name="T71" fmla="*/ 29 h 61"/>
                  <a:gd name="T72" fmla="*/ 8 w 39"/>
                  <a:gd name="T73" fmla="*/ 32 h 61"/>
                  <a:gd name="T74" fmla="*/ 7 w 39"/>
                  <a:gd name="T75" fmla="*/ 37 h 61"/>
                  <a:gd name="T76" fmla="*/ 8 w 39"/>
                  <a:gd name="T77" fmla="*/ 42 h 61"/>
                  <a:gd name="T78" fmla="*/ 10 w 39"/>
                  <a:gd name="T79" fmla="*/ 48 h 61"/>
                  <a:gd name="T80" fmla="*/ 12 w 39"/>
                  <a:gd name="T81" fmla="*/ 52 h 61"/>
                  <a:gd name="T82" fmla="*/ 16 w 39"/>
                  <a:gd name="T83" fmla="*/ 54 h 61"/>
                  <a:gd name="T84" fmla="*/ 20 w 39"/>
                  <a:gd name="T85" fmla="*/ 55 h 61"/>
                  <a:gd name="T86" fmla="*/ 23 w 39"/>
                  <a:gd name="T87" fmla="*/ 54 h 61"/>
                  <a:gd name="T88" fmla="*/ 25 w 39"/>
                  <a:gd name="T89" fmla="*/ 52 h 61"/>
                  <a:gd name="T90" fmla="*/ 27 w 39"/>
                  <a:gd name="T91" fmla="*/ 49 h 61"/>
                  <a:gd name="T92" fmla="*/ 29 w 39"/>
                  <a:gd name="T93" fmla="*/ 45 h 61"/>
                  <a:gd name="T94" fmla="*/ 26 w 39"/>
                  <a:gd name="T95"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 h="61">
                    <a:moveTo>
                      <a:pt x="39" y="54"/>
                    </a:moveTo>
                    <a:cubicBezTo>
                      <a:pt x="39" y="55"/>
                      <a:pt x="39" y="55"/>
                      <a:pt x="39" y="55"/>
                    </a:cubicBezTo>
                    <a:cubicBezTo>
                      <a:pt x="38" y="55"/>
                      <a:pt x="38" y="55"/>
                      <a:pt x="38" y="55"/>
                    </a:cubicBezTo>
                    <a:cubicBezTo>
                      <a:pt x="37" y="56"/>
                      <a:pt x="37" y="56"/>
                      <a:pt x="37" y="56"/>
                    </a:cubicBezTo>
                    <a:cubicBezTo>
                      <a:pt x="37" y="56"/>
                      <a:pt x="37" y="56"/>
                      <a:pt x="36" y="56"/>
                    </a:cubicBezTo>
                    <a:cubicBezTo>
                      <a:pt x="36" y="56"/>
                      <a:pt x="35" y="56"/>
                      <a:pt x="35" y="56"/>
                    </a:cubicBezTo>
                    <a:cubicBezTo>
                      <a:pt x="34" y="56"/>
                      <a:pt x="34" y="56"/>
                      <a:pt x="34" y="56"/>
                    </a:cubicBezTo>
                    <a:cubicBezTo>
                      <a:pt x="33" y="56"/>
                      <a:pt x="33" y="56"/>
                      <a:pt x="33" y="56"/>
                    </a:cubicBezTo>
                    <a:cubicBezTo>
                      <a:pt x="33" y="56"/>
                      <a:pt x="33" y="56"/>
                      <a:pt x="33" y="56"/>
                    </a:cubicBezTo>
                    <a:cubicBezTo>
                      <a:pt x="32" y="51"/>
                      <a:pt x="32" y="51"/>
                      <a:pt x="32" y="51"/>
                    </a:cubicBezTo>
                    <a:cubicBezTo>
                      <a:pt x="30" y="53"/>
                      <a:pt x="29" y="55"/>
                      <a:pt x="27" y="57"/>
                    </a:cubicBezTo>
                    <a:cubicBezTo>
                      <a:pt x="25" y="59"/>
                      <a:pt x="23" y="60"/>
                      <a:pt x="21" y="60"/>
                    </a:cubicBezTo>
                    <a:cubicBezTo>
                      <a:pt x="18" y="61"/>
                      <a:pt x="16" y="61"/>
                      <a:pt x="14" y="61"/>
                    </a:cubicBezTo>
                    <a:cubicBezTo>
                      <a:pt x="11" y="60"/>
                      <a:pt x="10" y="59"/>
                      <a:pt x="8" y="57"/>
                    </a:cubicBezTo>
                    <a:cubicBezTo>
                      <a:pt x="6" y="56"/>
                      <a:pt x="5" y="54"/>
                      <a:pt x="4" y="52"/>
                    </a:cubicBezTo>
                    <a:cubicBezTo>
                      <a:pt x="3" y="50"/>
                      <a:pt x="2" y="47"/>
                      <a:pt x="1" y="45"/>
                    </a:cubicBezTo>
                    <a:cubicBezTo>
                      <a:pt x="1" y="42"/>
                      <a:pt x="0" y="39"/>
                      <a:pt x="0" y="36"/>
                    </a:cubicBezTo>
                    <a:cubicBezTo>
                      <a:pt x="0" y="33"/>
                      <a:pt x="1" y="31"/>
                      <a:pt x="2" y="29"/>
                    </a:cubicBezTo>
                    <a:cubicBezTo>
                      <a:pt x="3" y="27"/>
                      <a:pt x="4" y="25"/>
                      <a:pt x="6" y="24"/>
                    </a:cubicBezTo>
                    <a:cubicBezTo>
                      <a:pt x="7" y="22"/>
                      <a:pt x="9" y="21"/>
                      <a:pt x="12" y="21"/>
                    </a:cubicBezTo>
                    <a:cubicBezTo>
                      <a:pt x="14" y="20"/>
                      <a:pt x="16" y="20"/>
                      <a:pt x="18" y="21"/>
                    </a:cubicBezTo>
                    <a:cubicBezTo>
                      <a:pt x="20" y="21"/>
                      <a:pt x="22" y="22"/>
                      <a:pt x="24" y="24"/>
                    </a:cubicBezTo>
                    <a:cubicBezTo>
                      <a:pt x="19" y="3"/>
                      <a:pt x="19" y="3"/>
                      <a:pt x="19" y="3"/>
                    </a:cubicBezTo>
                    <a:cubicBezTo>
                      <a:pt x="19" y="2"/>
                      <a:pt x="19" y="2"/>
                      <a:pt x="19" y="2"/>
                    </a:cubicBezTo>
                    <a:cubicBezTo>
                      <a:pt x="19" y="2"/>
                      <a:pt x="19" y="2"/>
                      <a:pt x="19" y="2"/>
                    </a:cubicBezTo>
                    <a:cubicBezTo>
                      <a:pt x="20" y="1"/>
                      <a:pt x="20" y="1"/>
                      <a:pt x="20" y="1"/>
                    </a:cubicBezTo>
                    <a:cubicBezTo>
                      <a:pt x="21" y="1"/>
                      <a:pt x="21" y="1"/>
                      <a:pt x="22" y="1"/>
                    </a:cubicBezTo>
                    <a:cubicBezTo>
                      <a:pt x="23" y="0"/>
                      <a:pt x="23" y="0"/>
                      <a:pt x="24" y="0"/>
                    </a:cubicBezTo>
                    <a:cubicBezTo>
                      <a:pt x="24" y="0"/>
                      <a:pt x="24" y="0"/>
                      <a:pt x="25" y="0"/>
                    </a:cubicBezTo>
                    <a:cubicBezTo>
                      <a:pt x="25" y="1"/>
                      <a:pt x="25" y="1"/>
                      <a:pt x="25" y="1"/>
                    </a:cubicBezTo>
                    <a:cubicBezTo>
                      <a:pt x="26" y="1"/>
                      <a:pt x="26" y="1"/>
                      <a:pt x="26" y="1"/>
                    </a:cubicBezTo>
                    <a:lnTo>
                      <a:pt x="39" y="54"/>
                    </a:lnTo>
                    <a:close/>
                    <a:moveTo>
                      <a:pt x="26" y="31"/>
                    </a:moveTo>
                    <a:cubicBezTo>
                      <a:pt x="24" y="29"/>
                      <a:pt x="21" y="28"/>
                      <a:pt x="19" y="27"/>
                    </a:cubicBezTo>
                    <a:cubicBezTo>
                      <a:pt x="18" y="26"/>
                      <a:pt x="16" y="26"/>
                      <a:pt x="14" y="26"/>
                    </a:cubicBezTo>
                    <a:cubicBezTo>
                      <a:pt x="12" y="27"/>
                      <a:pt x="11" y="27"/>
                      <a:pt x="10" y="29"/>
                    </a:cubicBezTo>
                    <a:cubicBezTo>
                      <a:pt x="9" y="30"/>
                      <a:pt x="8" y="31"/>
                      <a:pt x="8" y="32"/>
                    </a:cubicBezTo>
                    <a:cubicBezTo>
                      <a:pt x="7" y="34"/>
                      <a:pt x="7" y="35"/>
                      <a:pt x="7" y="37"/>
                    </a:cubicBezTo>
                    <a:cubicBezTo>
                      <a:pt x="7" y="39"/>
                      <a:pt x="8" y="41"/>
                      <a:pt x="8" y="42"/>
                    </a:cubicBezTo>
                    <a:cubicBezTo>
                      <a:pt x="8" y="44"/>
                      <a:pt x="9" y="46"/>
                      <a:pt x="10" y="48"/>
                    </a:cubicBezTo>
                    <a:cubicBezTo>
                      <a:pt x="10" y="49"/>
                      <a:pt x="11" y="51"/>
                      <a:pt x="12" y="52"/>
                    </a:cubicBezTo>
                    <a:cubicBezTo>
                      <a:pt x="13" y="53"/>
                      <a:pt x="14" y="54"/>
                      <a:pt x="16" y="54"/>
                    </a:cubicBezTo>
                    <a:cubicBezTo>
                      <a:pt x="17" y="55"/>
                      <a:pt x="19" y="55"/>
                      <a:pt x="20" y="55"/>
                    </a:cubicBezTo>
                    <a:cubicBezTo>
                      <a:pt x="21" y="54"/>
                      <a:pt x="22" y="54"/>
                      <a:pt x="23" y="54"/>
                    </a:cubicBezTo>
                    <a:cubicBezTo>
                      <a:pt x="24" y="53"/>
                      <a:pt x="24" y="52"/>
                      <a:pt x="25" y="52"/>
                    </a:cubicBezTo>
                    <a:cubicBezTo>
                      <a:pt x="26" y="51"/>
                      <a:pt x="27" y="50"/>
                      <a:pt x="27" y="49"/>
                    </a:cubicBezTo>
                    <a:cubicBezTo>
                      <a:pt x="28" y="48"/>
                      <a:pt x="29" y="46"/>
                      <a:pt x="29" y="45"/>
                    </a:cubicBezTo>
                    <a:lnTo>
                      <a:pt x="26" y="3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3" name="Freeform 53">
                <a:extLst>
                  <a:ext uri="{FF2B5EF4-FFF2-40B4-BE49-F238E27FC236}">
                    <a16:creationId xmlns:a16="http://schemas.microsoft.com/office/drawing/2014/main" id="{3191DF0E-6701-4E1B-83A1-2688D072A1E7}"/>
                  </a:ext>
                </a:extLst>
              </p:cNvPr>
              <p:cNvSpPr>
                <a:spLocks noEditPoints="1"/>
              </p:cNvSpPr>
              <p:nvPr userDrawn="1"/>
            </p:nvSpPr>
            <p:spPr bwMode="auto">
              <a:xfrm>
                <a:off x="5385" y="2702"/>
                <a:ext cx="26" cy="30"/>
              </a:xfrm>
              <a:custGeom>
                <a:avLst/>
                <a:gdLst>
                  <a:gd name="T0" fmla="*/ 36 w 36"/>
                  <a:gd name="T1" fmla="*/ 36 h 42"/>
                  <a:gd name="T2" fmla="*/ 36 w 36"/>
                  <a:gd name="T3" fmla="*/ 36 h 42"/>
                  <a:gd name="T4" fmla="*/ 35 w 36"/>
                  <a:gd name="T5" fmla="*/ 37 h 42"/>
                  <a:gd name="T6" fmla="*/ 33 w 36"/>
                  <a:gd name="T7" fmla="*/ 37 h 42"/>
                  <a:gd name="T8" fmla="*/ 32 w 36"/>
                  <a:gd name="T9" fmla="*/ 38 h 42"/>
                  <a:gd name="T10" fmla="*/ 31 w 36"/>
                  <a:gd name="T11" fmla="*/ 38 h 42"/>
                  <a:gd name="T12" fmla="*/ 30 w 36"/>
                  <a:gd name="T13" fmla="*/ 37 h 42"/>
                  <a:gd name="T14" fmla="*/ 29 w 36"/>
                  <a:gd name="T15" fmla="*/ 33 h 42"/>
                  <a:gd name="T16" fmla="*/ 25 w 36"/>
                  <a:gd name="T17" fmla="*/ 39 h 42"/>
                  <a:gd name="T18" fmla="*/ 19 w 36"/>
                  <a:gd name="T19" fmla="*/ 41 h 42"/>
                  <a:gd name="T20" fmla="*/ 14 w 36"/>
                  <a:gd name="T21" fmla="*/ 42 h 42"/>
                  <a:gd name="T22" fmla="*/ 9 w 36"/>
                  <a:gd name="T23" fmla="*/ 41 h 42"/>
                  <a:gd name="T24" fmla="*/ 6 w 36"/>
                  <a:gd name="T25" fmla="*/ 38 h 42"/>
                  <a:gd name="T26" fmla="*/ 4 w 36"/>
                  <a:gd name="T27" fmla="*/ 34 h 42"/>
                  <a:gd name="T28" fmla="*/ 4 w 36"/>
                  <a:gd name="T29" fmla="*/ 28 h 42"/>
                  <a:gd name="T30" fmla="*/ 7 w 36"/>
                  <a:gd name="T31" fmla="*/ 23 h 42"/>
                  <a:gd name="T32" fmla="*/ 12 w 36"/>
                  <a:gd name="T33" fmla="*/ 20 h 42"/>
                  <a:gd name="T34" fmla="*/ 19 w 36"/>
                  <a:gd name="T35" fmla="*/ 17 h 42"/>
                  <a:gd name="T36" fmla="*/ 24 w 36"/>
                  <a:gd name="T37" fmla="*/ 16 h 42"/>
                  <a:gd name="T38" fmla="*/ 23 w 36"/>
                  <a:gd name="T39" fmla="*/ 13 h 42"/>
                  <a:gd name="T40" fmla="*/ 22 w 36"/>
                  <a:gd name="T41" fmla="*/ 10 h 42"/>
                  <a:gd name="T42" fmla="*/ 20 w 36"/>
                  <a:gd name="T43" fmla="*/ 7 h 42"/>
                  <a:gd name="T44" fmla="*/ 17 w 36"/>
                  <a:gd name="T45" fmla="*/ 6 h 42"/>
                  <a:gd name="T46" fmla="*/ 13 w 36"/>
                  <a:gd name="T47" fmla="*/ 7 h 42"/>
                  <a:gd name="T48" fmla="*/ 9 w 36"/>
                  <a:gd name="T49" fmla="*/ 8 h 42"/>
                  <a:gd name="T50" fmla="*/ 6 w 36"/>
                  <a:gd name="T51" fmla="*/ 11 h 42"/>
                  <a:gd name="T52" fmla="*/ 4 w 36"/>
                  <a:gd name="T53" fmla="*/ 12 h 42"/>
                  <a:gd name="T54" fmla="*/ 2 w 36"/>
                  <a:gd name="T55" fmla="*/ 13 h 42"/>
                  <a:gd name="T56" fmla="*/ 2 w 36"/>
                  <a:gd name="T57" fmla="*/ 13 h 42"/>
                  <a:gd name="T58" fmla="*/ 1 w 36"/>
                  <a:gd name="T59" fmla="*/ 13 h 42"/>
                  <a:gd name="T60" fmla="*/ 1 w 36"/>
                  <a:gd name="T61" fmla="*/ 12 h 42"/>
                  <a:gd name="T62" fmla="*/ 0 w 36"/>
                  <a:gd name="T63" fmla="*/ 11 h 42"/>
                  <a:gd name="T64" fmla="*/ 0 w 36"/>
                  <a:gd name="T65" fmla="*/ 10 h 42"/>
                  <a:gd name="T66" fmla="*/ 1 w 36"/>
                  <a:gd name="T67" fmla="*/ 8 h 42"/>
                  <a:gd name="T68" fmla="*/ 2 w 36"/>
                  <a:gd name="T69" fmla="*/ 7 h 42"/>
                  <a:gd name="T70" fmla="*/ 5 w 36"/>
                  <a:gd name="T71" fmla="*/ 5 h 42"/>
                  <a:gd name="T72" fmla="*/ 8 w 36"/>
                  <a:gd name="T73" fmla="*/ 3 h 42"/>
                  <a:gd name="T74" fmla="*/ 12 w 36"/>
                  <a:gd name="T75" fmla="*/ 1 h 42"/>
                  <a:gd name="T76" fmla="*/ 19 w 36"/>
                  <a:gd name="T77" fmla="*/ 1 h 42"/>
                  <a:gd name="T78" fmla="*/ 24 w 36"/>
                  <a:gd name="T79" fmla="*/ 2 h 42"/>
                  <a:gd name="T80" fmla="*/ 28 w 36"/>
                  <a:gd name="T81" fmla="*/ 6 h 42"/>
                  <a:gd name="T82" fmla="*/ 30 w 36"/>
                  <a:gd name="T83" fmla="*/ 11 h 42"/>
                  <a:gd name="T84" fmla="*/ 36 w 36"/>
                  <a:gd name="T85" fmla="*/ 36 h 42"/>
                  <a:gd name="T86" fmla="*/ 25 w 36"/>
                  <a:gd name="T87" fmla="*/ 21 h 42"/>
                  <a:gd name="T88" fmla="*/ 20 w 36"/>
                  <a:gd name="T89" fmla="*/ 22 h 42"/>
                  <a:gd name="T90" fmla="*/ 15 w 36"/>
                  <a:gd name="T91" fmla="*/ 24 h 42"/>
                  <a:gd name="T92" fmla="*/ 12 w 36"/>
                  <a:gd name="T93" fmla="*/ 26 h 42"/>
                  <a:gd name="T94" fmla="*/ 11 w 36"/>
                  <a:gd name="T95" fmla="*/ 29 h 42"/>
                  <a:gd name="T96" fmla="*/ 11 w 36"/>
                  <a:gd name="T97" fmla="*/ 32 h 42"/>
                  <a:gd name="T98" fmla="*/ 14 w 36"/>
                  <a:gd name="T99" fmla="*/ 36 h 42"/>
                  <a:gd name="T100" fmla="*/ 19 w 36"/>
                  <a:gd name="T101" fmla="*/ 36 h 42"/>
                  <a:gd name="T102" fmla="*/ 23 w 36"/>
                  <a:gd name="T103" fmla="*/ 34 h 42"/>
                  <a:gd name="T104" fmla="*/ 27 w 36"/>
                  <a:gd name="T105" fmla="*/ 28 h 42"/>
                  <a:gd name="T106" fmla="*/ 25 w 36"/>
                  <a:gd name="T107"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 h="42">
                    <a:moveTo>
                      <a:pt x="36" y="36"/>
                    </a:moveTo>
                    <a:cubicBezTo>
                      <a:pt x="36" y="36"/>
                      <a:pt x="36" y="36"/>
                      <a:pt x="36" y="36"/>
                    </a:cubicBezTo>
                    <a:cubicBezTo>
                      <a:pt x="35" y="37"/>
                      <a:pt x="35" y="37"/>
                      <a:pt x="35" y="37"/>
                    </a:cubicBezTo>
                    <a:cubicBezTo>
                      <a:pt x="35" y="37"/>
                      <a:pt x="34" y="37"/>
                      <a:pt x="33" y="37"/>
                    </a:cubicBezTo>
                    <a:cubicBezTo>
                      <a:pt x="33" y="38"/>
                      <a:pt x="32" y="38"/>
                      <a:pt x="32" y="38"/>
                    </a:cubicBezTo>
                    <a:cubicBezTo>
                      <a:pt x="31" y="38"/>
                      <a:pt x="31" y="38"/>
                      <a:pt x="31" y="38"/>
                    </a:cubicBezTo>
                    <a:cubicBezTo>
                      <a:pt x="30" y="37"/>
                      <a:pt x="30" y="37"/>
                      <a:pt x="30" y="37"/>
                    </a:cubicBezTo>
                    <a:cubicBezTo>
                      <a:pt x="29" y="33"/>
                      <a:pt x="29" y="33"/>
                      <a:pt x="29" y="33"/>
                    </a:cubicBezTo>
                    <a:cubicBezTo>
                      <a:pt x="28" y="35"/>
                      <a:pt x="27" y="37"/>
                      <a:pt x="25" y="39"/>
                    </a:cubicBezTo>
                    <a:cubicBezTo>
                      <a:pt x="23" y="40"/>
                      <a:pt x="21" y="41"/>
                      <a:pt x="19" y="41"/>
                    </a:cubicBezTo>
                    <a:cubicBezTo>
                      <a:pt x="17" y="42"/>
                      <a:pt x="16" y="42"/>
                      <a:pt x="14" y="42"/>
                    </a:cubicBezTo>
                    <a:cubicBezTo>
                      <a:pt x="12" y="42"/>
                      <a:pt x="11" y="41"/>
                      <a:pt x="9" y="41"/>
                    </a:cubicBezTo>
                    <a:cubicBezTo>
                      <a:pt x="8" y="40"/>
                      <a:pt x="7" y="39"/>
                      <a:pt x="6" y="38"/>
                    </a:cubicBezTo>
                    <a:cubicBezTo>
                      <a:pt x="5" y="37"/>
                      <a:pt x="5" y="35"/>
                      <a:pt x="4" y="34"/>
                    </a:cubicBezTo>
                    <a:cubicBezTo>
                      <a:pt x="4" y="32"/>
                      <a:pt x="4" y="30"/>
                      <a:pt x="4" y="28"/>
                    </a:cubicBezTo>
                    <a:cubicBezTo>
                      <a:pt x="5" y="26"/>
                      <a:pt x="5" y="25"/>
                      <a:pt x="7" y="23"/>
                    </a:cubicBezTo>
                    <a:cubicBezTo>
                      <a:pt x="8" y="22"/>
                      <a:pt x="10" y="21"/>
                      <a:pt x="12" y="20"/>
                    </a:cubicBezTo>
                    <a:cubicBezTo>
                      <a:pt x="14" y="19"/>
                      <a:pt x="16" y="18"/>
                      <a:pt x="19" y="17"/>
                    </a:cubicBezTo>
                    <a:cubicBezTo>
                      <a:pt x="24" y="16"/>
                      <a:pt x="24" y="16"/>
                      <a:pt x="24" y="16"/>
                    </a:cubicBezTo>
                    <a:cubicBezTo>
                      <a:pt x="23" y="13"/>
                      <a:pt x="23" y="13"/>
                      <a:pt x="23" y="13"/>
                    </a:cubicBezTo>
                    <a:cubicBezTo>
                      <a:pt x="23" y="12"/>
                      <a:pt x="23" y="11"/>
                      <a:pt x="22" y="10"/>
                    </a:cubicBezTo>
                    <a:cubicBezTo>
                      <a:pt x="22" y="9"/>
                      <a:pt x="21" y="8"/>
                      <a:pt x="20" y="7"/>
                    </a:cubicBezTo>
                    <a:cubicBezTo>
                      <a:pt x="19" y="7"/>
                      <a:pt x="18" y="7"/>
                      <a:pt x="17" y="6"/>
                    </a:cubicBezTo>
                    <a:cubicBezTo>
                      <a:pt x="16" y="6"/>
                      <a:pt x="15" y="6"/>
                      <a:pt x="13" y="7"/>
                    </a:cubicBezTo>
                    <a:cubicBezTo>
                      <a:pt x="12" y="7"/>
                      <a:pt x="10" y="8"/>
                      <a:pt x="9" y="8"/>
                    </a:cubicBezTo>
                    <a:cubicBezTo>
                      <a:pt x="8" y="9"/>
                      <a:pt x="7" y="10"/>
                      <a:pt x="6" y="11"/>
                    </a:cubicBezTo>
                    <a:cubicBezTo>
                      <a:pt x="5" y="11"/>
                      <a:pt x="4" y="12"/>
                      <a:pt x="4" y="12"/>
                    </a:cubicBezTo>
                    <a:cubicBezTo>
                      <a:pt x="3" y="13"/>
                      <a:pt x="3" y="13"/>
                      <a:pt x="2" y="13"/>
                    </a:cubicBezTo>
                    <a:cubicBezTo>
                      <a:pt x="2" y="13"/>
                      <a:pt x="2" y="13"/>
                      <a:pt x="2" y="13"/>
                    </a:cubicBezTo>
                    <a:cubicBezTo>
                      <a:pt x="1" y="13"/>
                      <a:pt x="1" y="13"/>
                      <a:pt x="1" y="13"/>
                    </a:cubicBezTo>
                    <a:cubicBezTo>
                      <a:pt x="1" y="12"/>
                      <a:pt x="1" y="12"/>
                      <a:pt x="1" y="12"/>
                    </a:cubicBezTo>
                    <a:cubicBezTo>
                      <a:pt x="1" y="12"/>
                      <a:pt x="1" y="12"/>
                      <a:pt x="0" y="11"/>
                    </a:cubicBezTo>
                    <a:cubicBezTo>
                      <a:pt x="0" y="11"/>
                      <a:pt x="0" y="10"/>
                      <a:pt x="0" y="10"/>
                    </a:cubicBezTo>
                    <a:cubicBezTo>
                      <a:pt x="0" y="9"/>
                      <a:pt x="0" y="9"/>
                      <a:pt x="1" y="8"/>
                    </a:cubicBezTo>
                    <a:cubicBezTo>
                      <a:pt x="1" y="8"/>
                      <a:pt x="1" y="7"/>
                      <a:pt x="2" y="7"/>
                    </a:cubicBezTo>
                    <a:cubicBezTo>
                      <a:pt x="3" y="6"/>
                      <a:pt x="4" y="5"/>
                      <a:pt x="5" y="5"/>
                    </a:cubicBezTo>
                    <a:cubicBezTo>
                      <a:pt x="6" y="4"/>
                      <a:pt x="7" y="3"/>
                      <a:pt x="8" y="3"/>
                    </a:cubicBezTo>
                    <a:cubicBezTo>
                      <a:pt x="10" y="2"/>
                      <a:pt x="11" y="2"/>
                      <a:pt x="12" y="1"/>
                    </a:cubicBezTo>
                    <a:cubicBezTo>
                      <a:pt x="15" y="1"/>
                      <a:pt x="17" y="0"/>
                      <a:pt x="19" y="1"/>
                    </a:cubicBezTo>
                    <a:cubicBezTo>
                      <a:pt x="21" y="1"/>
                      <a:pt x="23" y="1"/>
                      <a:pt x="24" y="2"/>
                    </a:cubicBezTo>
                    <a:cubicBezTo>
                      <a:pt x="26" y="3"/>
                      <a:pt x="27" y="4"/>
                      <a:pt x="28" y="6"/>
                    </a:cubicBezTo>
                    <a:cubicBezTo>
                      <a:pt x="29" y="7"/>
                      <a:pt x="29" y="9"/>
                      <a:pt x="30" y="11"/>
                    </a:cubicBezTo>
                    <a:lnTo>
                      <a:pt x="36" y="36"/>
                    </a:lnTo>
                    <a:close/>
                    <a:moveTo>
                      <a:pt x="25" y="21"/>
                    </a:moveTo>
                    <a:cubicBezTo>
                      <a:pt x="20" y="22"/>
                      <a:pt x="20" y="22"/>
                      <a:pt x="20" y="22"/>
                    </a:cubicBezTo>
                    <a:cubicBezTo>
                      <a:pt x="18" y="23"/>
                      <a:pt x="16" y="23"/>
                      <a:pt x="15" y="24"/>
                    </a:cubicBezTo>
                    <a:cubicBezTo>
                      <a:pt x="14" y="24"/>
                      <a:pt x="13" y="25"/>
                      <a:pt x="12" y="26"/>
                    </a:cubicBezTo>
                    <a:cubicBezTo>
                      <a:pt x="11" y="27"/>
                      <a:pt x="11" y="28"/>
                      <a:pt x="11" y="29"/>
                    </a:cubicBezTo>
                    <a:cubicBezTo>
                      <a:pt x="10" y="30"/>
                      <a:pt x="11" y="31"/>
                      <a:pt x="11" y="32"/>
                    </a:cubicBezTo>
                    <a:cubicBezTo>
                      <a:pt x="11" y="33"/>
                      <a:pt x="12" y="35"/>
                      <a:pt x="14" y="36"/>
                    </a:cubicBezTo>
                    <a:cubicBezTo>
                      <a:pt x="15" y="36"/>
                      <a:pt x="17" y="37"/>
                      <a:pt x="19" y="36"/>
                    </a:cubicBezTo>
                    <a:cubicBezTo>
                      <a:pt x="21" y="36"/>
                      <a:pt x="22" y="35"/>
                      <a:pt x="23" y="34"/>
                    </a:cubicBezTo>
                    <a:cubicBezTo>
                      <a:pt x="25" y="32"/>
                      <a:pt x="26" y="31"/>
                      <a:pt x="27" y="28"/>
                    </a:cubicBezTo>
                    <a:lnTo>
                      <a:pt x="25" y="2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4" name="Freeform 54">
                <a:extLst>
                  <a:ext uri="{FF2B5EF4-FFF2-40B4-BE49-F238E27FC236}">
                    <a16:creationId xmlns:a16="http://schemas.microsoft.com/office/drawing/2014/main" id="{5EC3C67B-47F2-4642-8CE8-EE5B40990E67}"/>
                  </a:ext>
                </a:extLst>
              </p:cNvPr>
              <p:cNvSpPr>
                <a:spLocks/>
              </p:cNvSpPr>
              <p:nvPr userDrawn="1"/>
            </p:nvSpPr>
            <p:spPr bwMode="auto">
              <a:xfrm>
                <a:off x="5409" y="2694"/>
                <a:ext cx="24" cy="31"/>
              </a:xfrm>
              <a:custGeom>
                <a:avLst/>
                <a:gdLst>
                  <a:gd name="T0" fmla="*/ 34 w 34"/>
                  <a:gd name="T1" fmla="*/ 1 h 43"/>
                  <a:gd name="T2" fmla="*/ 34 w 34"/>
                  <a:gd name="T3" fmla="*/ 1 h 43"/>
                  <a:gd name="T4" fmla="*/ 34 w 34"/>
                  <a:gd name="T5" fmla="*/ 2 h 43"/>
                  <a:gd name="T6" fmla="*/ 34 w 34"/>
                  <a:gd name="T7" fmla="*/ 2 h 43"/>
                  <a:gd name="T8" fmla="*/ 34 w 34"/>
                  <a:gd name="T9" fmla="*/ 3 h 43"/>
                  <a:gd name="T10" fmla="*/ 30 w 34"/>
                  <a:gd name="T11" fmla="*/ 40 h 43"/>
                  <a:gd name="T12" fmla="*/ 30 w 34"/>
                  <a:gd name="T13" fmla="*/ 40 h 43"/>
                  <a:gd name="T14" fmla="*/ 29 w 34"/>
                  <a:gd name="T15" fmla="*/ 41 h 43"/>
                  <a:gd name="T16" fmla="*/ 28 w 34"/>
                  <a:gd name="T17" fmla="*/ 42 h 43"/>
                  <a:gd name="T18" fmla="*/ 26 w 34"/>
                  <a:gd name="T19" fmla="*/ 42 h 43"/>
                  <a:gd name="T20" fmla="*/ 24 w 34"/>
                  <a:gd name="T21" fmla="*/ 43 h 43"/>
                  <a:gd name="T22" fmla="*/ 23 w 34"/>
                  <a:gd name="T23" fmla="*/ 43 h 43"/>
                  <a:gd name="T24" fmla="*/ 22 w 34"/>
                  <a:gd name="T25" fmla="*/ 42 h 43"/>
                  <a:gd name="T26" fmla="*/ 21 w 34"/>
                  <a:gd name="T27" fmla="*/ 42 h 43"/>
                  <a:gd name="T28" fmla="*/ 1 w 34"/>
                  <a:gd name="T29" fmla="*/ 11 h 43"/>
                  <a:gd name="T30" fmla="*/ 0 w 34"/>
                  <a:gd name="T31" fmla="*/ 10 h 43"/>
                  <a:gd name="T32" fmla="*/ 0 w 34"/>
                  <a:gd name="T33" fmla="*/ 9 h 43"/>
                  <a:gd name="T34" fmla="*/ 0 w 34"/>
                  <a:gd name="T35" fmla="*/ 9 h 43"/>
                  <a:gd name="T36" fmla="*/ 0 w 34"/>
                  <a:gd name="T37" fmla="*/ 9 h 43"/>
                  <a:gd name="T38" fmla="*/ 0 w 34"/>
                  <a:gd name="T39" fmla="*/ 8 h 43"/>
                  <a:gd name="T40" fmla="*/ 1 w 34"/>
                  <a:gd name="T41" fmla="*/ 8 h 43"/>
                  <a:gd name="T42" fmla="*/ 3 w 34"/>
                  <a:gd name="T43" fmla="*/ 7 h 43"/>
                  <a:gd name="T44" fmla="*/ 5 w 34"/>
                  <a:gd name="T45" fmla="*/ 7 h 43"/>
                  <a:gd name="T46" fmla="*/ 6 w 34"/>
                  <a:gd name="T47" fmla="*/ 7 h 43"/>
                  <a:gd name="T48" fmla="*/ 7 w 34"/>
                  <a:gd name="T49" fmla="*/ 7 h 43"/>
                  <a:gd name="T50" fmla="*/ 7 w 34"/>
                  <a:gd name="T51" fmla="*/ 8 h 43"/>
                  <a:gd name="T52" fmla="*/ 24 w 34"/>
                  <a:gd name="T53" fmla="*/ 35 h 43"/>
                  <a:gd name="T54" fmla="*/ 25 w 34"/>
                  <a:gd name="T55" fmla="*/ 35 h 43"/>
                  <a:gd name="T56" fmla="*/ 25 w 34"/>
                  <a:gd name="T57" fmla="*/ 35 h 43"/>
                  <a:gd name="T58" fmla="*/ 27 w 34"/>
                  <a:gd name="T59" fmla="*/ 3 h 43"/>
                  <a:gd name="T60" fmla="*/ 28 w 34"/>
                  <a:gd name="T61" fmla="*/ 2 h 43"/>
                  <a:gd name="T62" fmla="*/ 28 w 34"/>
                  <a:gd name="T63" fmla="*/ 1 h 43"/>
                  <a:gd name="T64" fmla="*/ 29 w 34"/>
                  <a:gd name="T65" fmla="*/ 1 h 43"/>
                  <a:gd name="T66" fmla="*/ 31 w 34"/>
                  <a:gd name="T67" fmla="*/ 0 h 43"/>
                  <a:gd name="T68" fmla="*/ 32 w 34"/>
                  <a:gd name="T69" fmla="*/ 0 h 43"/>
                  <a:gd name="T70" fmla="*/ 33 w 34"/>
                  <a:gd name="T71" fmla="*/ 0 h 43"/>
                  <a:gd name="T72" fmla="*/ 34 w 34"/>
                  <a:gd name="T73" fmla="*/ 0 h 43"/>
                  <a:gd name="T74" fmla="*/ 34 w 34"/>
                  <a:gd name="T75"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 h="43">
                    <a:moveTo>
                      <a:pt x="34" y="1"/>
                    </a:moveTo>
                    <a:cubicBezTo>
                      <a:pt x="34" y="1"/>
                      <a:pt x="34" y="1"/>
                      <a:pt x="34" y="1"/>
                    </a:cubicBezTo>
                    <a:cubicBezTo>
                      <a:pt x="34" y="2"/>
                      <a:pt x="34" y="2"/>
                      <a:pt x="34" y="2"/>
                    </a:cubicBezTo>
                    <a:cubicBezTo>
                      <a:pt x="34" y="2"/>
                      <a:pt x="34" y="2"/>
                      <a:pt x="34" y="2"/>
                    </a:cubicBezTo>
                    <a:cubicBezTo>
                      <a:pt x="34" y="3"/>
                      <a:pt x="34" y="3"/>
                      <a:pt x="34" y="3"/>
                    </a:cubicBezTo>
                    <a:cubicBezTo>
                      <a:pt x="30" y="40"/>
                      <a:pt x="30" y="40"/>
                      <a:pt x="30" y="40"/>
                    </a:cubicBezTo>
                    <a:cubicBezTo>
                      <a:pt x="30" y="40"/>
                      <a:pt x="30" y="40"/>
                      <a:pt x="30" y="40"/>
                    </a:cubicBezTo>
                    <a:cubicBezTo>
                      <a:pt x="29" y="41"/>
                      <a:pt x="29" y="41"/>
                      <a:pt x="29" y="41"/>
                    </a:cubicBezTo>
                    <a:cubicBezTo>
                      <a:pt x="29" y="41"/>
                      <a:pt x="29" y="41"/>
                      <a:pt x="28" y="42"/>
                    </a:cubicBezTo>
                    <a:cubicBezTo>
                      <a:pt x="28" y="42"/>
                      <a:pt x="27" y="42"/>
                      <a:pt x="26" y="42"/>
                    </a:cubicBezTo>
                    <a:cubicBezTo>
                      <a:pt x="25" y="42"/>
                      <a:pt x="25" y="42"/>
                      <a:pt x="24" y="43"/>
                    </a:cubicBezTo>
                    <a:cubicBezTo>
                      <a:pt x="24" y="43"/>
                      <a:pt x="23" y="43"/>
                      <a:pt x="23" y="43"/>
                    </a:cubicBezTo>
                    <a:cubicBezTo>
                      <a:pt x="22" y="42"/>
                      <a:pt x="22" y="42"/>
                      <a:pt x="22" y="42"/>
                    </a:cubicBezTo>
                    <a:cubicBezTo>
                      <a:pt x="21" y="42"/>
                      <a:pt x="21" y="42"/>
                      <a:pt x="21" y="42"/>
                    </a:cubicBezTo>
                    <a:cubicBezTo>
                      <a:pt x="1" y="11"/>
                      <a:pt x="1" y="11"/>
                      <a:pt x="1" y="11"/>
                    </a:cubicBezTo>
                    <a:cubicBezTo>
                      <a:pt x="0" y="10"/>
                      <a:pt x="0" y="10"/>
                      <a:pt x="0" y="10"/>
                    </a:cubicBezTo>
                    <a:cubicBezTo>
                      <a:pt x="0" y="9"/>
                      <a:pt x="0" y="9"/>
                      <a:pt x="0" y="9"/>
                    </a:cubicBezTo>
                    <a:cubicBezTo>
                      <a:pt x="0" y="9"/>
                      <a:pt x="0" y="9"/>
                      <a:pt x="0" y="9"/>
                    </a:cubicBezTo>
                    <a:cubicBezTo>
                      <a:pt x="0" y="9"/>
                      <a:pt x="0" y="9"/>
                      <a:pt x="0" y="9"/>
                    </a:cubicBezTo>
                    <a:cubicBezTo>
                      <a:pt x="0" y="8"/>
                      <a:pt x="0" y="8"/>
                      <a:pt x="0" y="8"/>
                    </a:cubicBezTo>
                    <a:cubicBezTo>
                      <a:pt x="1" y="8"/>
                      <a:pt x="1" y="8"/>
                      <a:pt x="1" y="8"/>
                    </a:cubicBezTo>
                    <a:cubicBezTo>
                      <a:pt x="2" y="7"/>
                      <a:pt x="2" y="7"/>
                      <a:pt x="3" y="7"/>
                    </a:cubicBezTo>
                    <a:cubicBezTo>
                      <a:pt x="4" y="7"/>
                      <a:pt x="4" y="7"/>
                      <a:pt x="5" y="7"/>
                    </a:cubicBezTo>
                    <a:cubicBezTo>
                      <a:pt x="5" y="7"/>
                      <a:pt x="6" y="7"/>
                      <a:pt x="6" y="7"/>
                    </a:cubicBezTo>
                    <a:cubicBezTo>
                      <a:pt x="7" y="7"/>
                      <a:pt x="7" y="7"/>
                      <a:pt x="7" y="7"/>
                    </a:cubicBezTo>
                    <a:cubicBezTo>
                      <a:pt x="7" y="8"/>
                      <a:pt x="7" y="8"/>
                      <a:pt x="7" y="8"/>
                    </a:cubicBezTo>
                    <a:cubicBezTo>
                      <a:pt x="24" y="35"/>
                      <a:pt x="24" y="35"/>
                      <a:pt x="24" y="35"/>
                    </a:cubicBezTo>
                    <a:cubicBezTo>
                      <a:pt x="25" y="35"/>
                      <a:pt x="25" y="35"/>
                      <a:pt x="25" y="35"/>
                    </a:cubicBezTo>
                    <a:cubicBezTo>
                      <a:pt x="25" y="35"/>
                      <a:pt x="25" y="35"/>
                      <a:pt x="25" y="35"/>
                    </a:cubicBezTo>
                    <a:cubicBezTo>
                      <a:pt x="27" y="3"/>
                      <a:pt x="27" y="3"/>
                      <a:pt x="27" y="3"/>
                    </a:cubicBezTo>
                    <a:cubicBezTo>
                      <a:pt x="28" y="2"/>
                      <a:pt x="28" y="2"/>
                      <a:pt x="28" y="2"/>
                    </a:cubicBezTo>
                    <a:cubicBezTo>
                      <a:pt x="28" y="1"/>
                      <a:pt x="28" y="1"/>
                      <a:pt x="28" y="1"/>
                    </a:cubicBezTo>
                    <a:cubicBezTo>
                      <a:pt x="28" y="1"/>
                      <a:pt x="29" y="1"/>
                      <a:pt x="29" y="1"/>
                    </a:cubicBezTo>
                    <a:cubicBezTo>
                      <a:pt x="29" y="1"/>
                      <a:pt x="30" y="1"/>
                      <a:pt x="31" y="0"/>
                    </a:cubicBezTo>
                    <a:cubicBezTo>
                      <a:pt x="31" y="0"/>
                      <a:pt x="32" y="0"/>
                      <a:pt x="32" y="0"/>
                    </a:cubicBezTo>
                    <a:cubicBezTo>
                      <a:pt x="33" y="0"/>
                      <a:pt x="33" y="0"/>
                      <a:pt x="33" y="0"/>
                    </a:cubicBezTo>
                    <a:cubicBezTo>
                      <a:pt x="34" y="0"/>
                      <a:pt x="34" y="0"/>
                      <a:pt x="34" y="0"/>
                    </a:cubicBezTo>
                    <a:lnTo>
                      <a:pt x="34" y="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5" name="Freeform 55">
                <a:extLst>
                  <a:ext uri="{FF2B5EF4-FFF2-40B4-BE49-F238E27FC236}">
                    <a16:creationId xmlns:a16="http://schemas.microsoft.com/office/drawing/2014/main" id="{CD4CF7BD-B162-406A-8974-1CE8123DC2D5}"/>
                  </a:ext>
                </a:extLst>
              </p:cNvPr>
              <p:cNvSpPr>
                <a:spLocks noEditPoints="1"/>
              </p:cNvSpPr>
              <p:nvPr userDrawn="1"/>
            </p:nvSpPr>
            <p:spPr bwMode="auto">
              <a:xfrm>
                <a:off x="5435" y="2681"/>
                <a:ext cx="15" cy="39"/>
              </a:xfrm>
              <a:custGeom>
                <a:avLst/>
                <a:gdLst>
                  <a:gd name="T0" fmla="*/ 9 w 20"/>
                  <a:gd name="T1" fmla="*/ 3 h 54"/>
                  <a:gd name="T2" fmla="*/ 9 w 20"/>
                  <a:gd name="T3" fmla="*/ 7 h 54"/>
                  <a:gd name="T4" fmla="*/ 6 w 20"/>
                  <a:gd name="T5" fmla="*/ 8 h 54"/>
                  <a:gd name="T6" fmla="*/ 2 w 20"/>
                  <a:gd name="T7" fmla="*/ 8 h 54"/>
                  <a:gd name="T8" fmla="*/ 1 w 20"/>
                  <a:gd name="T9" fmla="*/ 5 h 54"/>
                  <a:gd name="T10" fmla="*/ 1 w 20"/>
                  <a:gd name="T11" fmla="*/ 2 h 54"/>
                  <a:gd name="T12" fmla="*/ 4 w 20"/>
                  <a:gd name="T13" fmla="*/ 0 h 54"/>
                  <a:gd name="T14" fmla="*/ 7 w 20"/>
                  <a:gd name="T15" fmla="*/ 0 h 54"/>
                  <a:gd name="T16" fmla="*/ 9 w 20"/>
                  <a:gd name="T17" fmla="*/ 3 h 54"/>
                  <a:gd name="T18" fmla="*/ 20 w 20"/>
                  <a:gd name="T19" fmla="*/ 51 h 54"/>
                  <a:gd name="T20" fmla="*/ 20 w 20"/>
                  <a:gd name="T21" fmla="*/ 52 h 54"/>
                  <a:gd name="T22" fmla="*/ 19 w 20"/>
                  <a:gd name="T23" fmla="*/ 52 h 54"/>
                  <a:gd name="T24" fmla="*/ 19 w 20"/>
                  <a:gd name="T25" fmla="*/ 53 h 54"/>
                  <a:gd name="T26" fmla="*/ 17 w 20"/>
                  <a:gd name="T27" fmla="*/ 53 h 54"/>
                  <a:gd name="T28" fmla="*/ 15 w 20"/>
                  <a:gd name="T29" fmla="*/ 54 h 54"/>
                  <a:gd name="T30" fmla="*/ 14 w 20"/>
                  <a:gd name="T31" fmla="*/ 54 h 54"/>
                  <a:gd name="T32" fmla="*/ 14 w 20"/>
                  <a:gd name="T33" fmla="*/ 53 h 54"/>
                  <a:gd name="T34" fmla="*/ 13 w 20"/>
                  <a:gd name="T35" fmla="*/ 53 h 54"/>
                  <a:gd name="T36" fmla="*/ 5 w 20"/>
                  <a:gd name="T37" fmla="*/ 17 h 54"/>
                  <a:gd name="T38" fmla="*/ 5 w 20"/>
                  <a:gd name="T39" fmla="*/ 16 h 54"/>
                  <a:gd name="T40" fmla="*/ 5 w 20"/>
                  <a:gd name="T41" fmla="*/ 16 h 54"/>
                  <a:gd name="T42" fmla="*/ 6 w 20"/>
                  <a:gd name="T43" fmla="*/ 15 h 54"/>
                  <a:gd name="T44" fmla="*/ 8 w 20"/>
                  <a:gd name="T45" fmla="*/ 15 h 54"/>
                  <a:gd name="T46" fmla="*/ 9 w 20"/>
                  <a:gd name="T47" fmla="*/ 15 h 54"/>
                  <a:gd name="T48" fmla="*/ 10 w 20"/>
                  <a:gd name="T49" fmla="*/ 15 h 54"/>
                  <a:gd name="T50" fmla="*/ 11 w 20"/>
                  <a:gd name="T51" fmla="*/ 15 h 54"/>
                  <a:gd name="T52" fmla="*/ 11 w 20"/>
                  <a:gd name="T53" fmla="*/ 15 h 54"/>
                  <a:gd name="T54" fmla="*/ 20 w 20"/>
                  <a:gd name="T55"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54">
                    <a:moveTo>
                      <a:pt x="9" y="3"/>
                    </a:moveTo>
                    <a:cubicBezTo>
                      <a:pt x="9" y="5"/>
                      <a:pt x="9" y="6"/>
                      <a:pt x="9" y="7"/>
                    </a:cubicBezTo>
                    <a:cubicBezTo>
                      <a:pt x="8" y="7"/>
                      <a:pt x="7" y="8"/>
                      <a:pt x="6" y="8"/>
                    </a:cubicBezTo>
                    <a:cubicBezTo>
                      <a:pt x="4" y="9"/>
                      <a:pt x="3" y="8"/>
                      <a:pt x="2" y="8"/>
                    </a:cubicBezTo>
                    <a:cubicBezTo>
                      <a:pt x="2" y="8"/>
                      <a:pt x="1" y="7"/>
                      <a:pt x="1" y="5"/>
                    </a:cubicBezTo>
                    <a:cubicBezTo>
                      <a:pt x="0" y="4"/>
                      <a:pt x="1" y="3"/>
                      <a:pt x="1" y="2"/>
                    </a:cubicBezTo>
                    <a:cubicBezTo>
                      <a:pt x="1" y="1"/>
                      <a:pt x="2" y="1"/>
                      <a:pt x="4" y="0"/>
                    </a:cubicBezTo>
                    <a:cubicBezTo>
                      <a:pt x="6" y="0"/>
                      <a:pt x="7" y="0"/>
                      <a:pt x="7" y="0"/>
                    </a:cubicBezTo>
                    <a:cubicBezTo>
                      <a:pt x="8" y="1"/>
                      <a:pt x="9" y="2"/>
                      <a:pt x="9" y="3"/>
                    </a:cubicBezTo>
                    <a:close/>
                    <a:moveTo>
                      <a:pt x="20" y="51"/>
                    </a:moveTo>
                    <a:cubicBezTo>
                      <a:pt x="20" y="52"/>
                      <a:pt x="20" y="52"/>
                      <a:pt x="20" y="52"/>
                    </a:cubicBezTo>
                    <a:cubicBezTo>
                      <a:pt x="19" y="52"/>
                      <a:pt x="19" y="52"/>
                      <a:pt x="19" y="52"/>
                    </a:cubicBezTo>
                    <a:cubicBezTo>
                      <a:pt x="19" y="53"/>
                      <a:pt x="19" y="53"/>
                      <a:pt x="19" y="53"/>
                    </a:cubicBezTo>
                    <a:cubicBezTo>
                      <a:pt x="18" y="53"/>
                      <a:pt x="18" y="53"/>
                      <a:pt x="17" y="53"/>
                    </a:cubicBezTo>
                    <a:cubicBezTo>
                      <a:pt x="16" y="53"/>
                      <a:pt x="16" y="54"/>
                      <a:pt x="15" y="54"/>
                    </a:cubicBezTo>
                    <a:cubicBezTo>
                      <a:pt x="15" y="54"/>
                      <a:pt x="15" y="54"/>
                      <a:pt x="14" y="54"/>
                    </a:cubicBezTo>
                    <a:cubicBezTo>
                      <a:pt x="14" y="53"/>
                      <a:pt x="14" y="53"/>
                      <a:pt x="14" y="53"/>
                    </a:cubicBezTo>
                    <a:cubicBezTo>
                      <a:pt x="13" y="53"/>
                      <a:pt x="13" y="53"/>
                      <a:pt x="13" y="53"/>
                    </a:cubicBezTo>
                    <a:cubicBezTo>
                      <a:pt x="5" y="17"/>
                      <a:pt x="5" y="17"/>
                      <a:pt x="5" y="17"/>
                    </a:cubicBezTo>
                    <a:cubicBezTo>
                      <a:pt x="5" y="16"/>
                      <a:pt x="5" y="16"/>
                      <a:pt x="5" y="16"/>
                    </a:cubicBezTo>
                    <a:cubicBezTo>
                      <a:pt x="5" y="16"/>
                      <a:pt x="5" y="16"/>
                      <a:pt x="5" y="16"/>
                    </a:cubicBezTo>
                    <a:cubicBezTo>
                      <a:pt x="5" y="16"/>
                      <a:pt x="6" y="16"/>
                      <a:pt x="6" y="15"/>
                    </a:cubicBezTo>
                    <a:cubicBezTo>
                      <a:pt x="6" y="15"/>
                      <a:pt x="7" y="15"/>
                      <a:pt x="8" y="15"/>
                    </a:cubicBezTo>
                    <a:cubicBezTo>
                      <a:pt x="8" y="15"/>
                      <a:pt x="9" y="15"/>
                      <a:pt x="9" y="15"/>
                    </a:cubicBezTo>
                    <a:cubicBezTo>
                      <a:pt x="10" y="15"/>
                      <a:pt x="10" y="15"/>
                      <a:pt x="10" y="15"/>
                    </a:cubicBezTo>
                    <a:cubicBezTo>
                      <a:pt x="11" y="15"/>
                      <a:pt x="11" y="15"/>
                      <a:pt x="11" y="15"/>
                    </a:cubicBezTo>
                    <a:cubicBezTo>
                      <a:pt x="11" y="15"/>
                      <a:pt x="11" y="15"/>
                      <a:pt x="11" y="15"/>
                    </a:cubicBezTo>
                    <a:lnTo>
                      <a:pt x="20" y="5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6" name="Freeform 56">
                <a:extLst>
                  <a:ext uri="{FF2B5EF4-FFF2-40B4-BE49-F238E27FC236}">
                    <a16:creationId xmlns:a16="http://schemas.microsoft.com/office/drawing/2014/main" id="{A3B950CA-B0FC-4201-9FB0-C66AAB83BA3F}"/>
                  </a:ext>
                </a:extLst>
              </p:cNvPr>
              <p:cNvSpPr>
                <a:spLocks noEditPoints="1"/>
              </p:cNvSpPr>
              <p:nvPr userDrawn="1"/>
            </p:nvSpPr>
            <p:spPr bwMode="auto">
              <a:xfrm>
                <a:off x="5453" y="2686"/>
                <a:ext cx="25" cy="30"/>
              </a:xfrm>
              <a:custGeom>
                <a:avLst/>
                <a:gdLst>
                  <a:gd name="T0" fmla="*/ 35 w 35"/>
                  <a:gd name="T1" fmla="*/ 35 h 41"/>
                  <a:gd name="T2" fmla="*/ 35 w 35"/>
                  <a:gd name="T3" fmla="*/ 36 h 41"/>
                  <a:gd name="T4" fmla="*/ 34 w 35"/>
                  <a:gd name="T5" fmla="*/ 36 h 41"/>
                  <a:gd name="T6" fmla="*/ 33 w 35"/>
                  <a:gd name="T7" fmla="*/ 37 h 41"/>
                  <a:gd name="T8" fmla="*/ 31 w 35"/>
                  <a:gd name="T9" fmla="*/ 37 h 41"/>
                  <a:gd name="T10" fmla="*/ 30 w 35"/>
                  <a:gd name="T11" fmla="*/ 37 h 41"/>
                  <a:gd name="T12" fmla="*/ 29 w 35"/>
                  <a:gd name="T13" fmla="*/ 36 h 41"/>
                  <a:gd name="T14" fmla="*/ 29 w 35"/>
                  <a:gd name="T15" fmla="*/ 33 h 41"/>
                  <a:gd name="T16" fmla="*/ 24 w 35"/>
                  <a:gd name="T17" fmla="*/ 38 h 41"/>
                  <a:gd name="T18" fmla="*/ 19 w 35"/>
                  <a:gd name="T19" fmla="*/ 41 h 41"/>
                  <a:gd name="T20" fmla="*/ 13 w 35"/>
                  <a:gd name="T21" fmla="*/ 41 h 41"/>
                  <a:gd name="T22" fmla="*/ 9 w 35"/>
                  <a:gd name="T23" fmla="*/ 40 h 41"/>
                  <a:gd name="T24" fmla="*/ 5 w 35"/>
                  <a:gd name="T25" fmla="*/ 37 h 41"/>
                  <a:gd name="T26" fmla="*/ 3 w 35"/>
                  <a:gd name="T27" fmla="*/ 33 h 41"/>
                  <a:gd name="T28" fmla="*/ 3 w 35"/>
                  <a:gd name="T29" fmla="*/ 27 h 41"/>
                  <a:gd name="T30" fmla="*/ 6 w 35"/>
                  <a:gd name="T31" fmla="*/ 23 h 41"/>
                  <a:gd name="T32" fmla="*/ 11 w 35"/>
                  <a:gd name="T33" fmla="*/ 19 h 41"/>
                  <a:gd name="T34" fmla="*/ 18 w 35"/>
                  <a:gd name="T35" fmla="*/ 16 h 41"/>
                  <a:gd name="T36" fmla="*/ 23 w 35"/>
                  <a:gd name="T37" fmla="*/ 15 h 41"/>
                  <a:gd name="T38" fmla="*/ 23 w 35"/>
                  <a:gd name="T39" fmla="*/ 12 h 41"/>
                  <a:gd name="T40" fmla="*/ 21 w 35"/>
                  <a:gd name="T41" fmla="*/ 9 h 41"/>
                  <a:gd name="T42" fmla="*/ 19 w 35"/>
                  <a:gd name="T43" fmla="*/ 7 h 41"/>
                  <a:gd name="T44" fmla="*/ 16 w 35"/>
                  <a:gd name="T45" fmla="*/ 6 h 41"/>
                  <a:gd name="T46" fmla="*/ 12 w 35"/>
                  <a:gd name="T47" fmla="*/ 6 h 41"/>
                  <a:gd name="T48" fmla="*/ 8 w 35"/>
                  <a:gd name="T49" fmla="*/ 8 h 41"/>
                  <a:gd name="T50" fmla="*/ 5 w 35"/>
                  <a:gd name="T51" fmla="*/ 10 h 41"/>
                  <a:gd name="T52" fmla="*/ 3 w 35"/>
                  <a:gd name="T53" fmla="*/ 12 h 41"/>
                  <a:gd name="T54" fmla="*/ 2 w 35"/>
                  <a:gd name="T55" fmla="*/ 13 h 41"/>
                  <a:gd name="T56" fmla="*/ 1 w 35"/>
                  <a:gd name="T57" fmla="*/ 13 h 41"/>
                  <a:gd name="T58" fmla="*/ 1 w 35"/>
                  <a:gd name="T59" fmla="*/ 12 h 41"/>
                  <a:gd name="T60" fmla="*/ 0 w 35"/>
                  <a:gd name="T61" fmla="*/ 11 h 41"/>
                  <a:gd name="T62" fmla="*/ 0 w 35"/>
                  <a:gd name="T63" fmla="*/ 10 h 41"/>
                  <a:gd name="T64" fmla="*/ 0 w 35"/>
                  <a:gd name="T65" fmla="*/ 9 h 41"/>
                  <a:gd name="T66" fmla="*/ 0 w 35"/>
                  <a:gd name="T67" fmla="*/ 7 h 41"/>
                  <a:gd name="T68" fmla="*/ 2 w 35"/>
                  <a:gd name="T69" fmla="*/ 6 h 41"/>
                  <a:gd name="T70" fmla="*/ 4 w 35"/>
                  <a:gd name="T71" fmla="*/ 4 h 41"/>
                  <a:gd name="T72" fmla="*/ 8 w 35"/>
                  <a:gd name="T73" fmla="*/ 2 h 41"/>
                  <a:gd name="T74" fmla="*/ 12 w 35"/>
                  <a:gd name="T75" fmla="*/ 1 h 41"/>
                  <a:gd name="T76" fmla="*/ 19 w 35"/>
                  <a:gd name="T77" fmla="*/ 0 h 41"/>
                  <a:gd name="T78" fmla="*/ 24 w 35"/>
                  <a:gd name="T79" fmla="*/ 1 h 41"/>
                  <a:gd name="T80" fmla="*/ 27 w 35"/>
                  <a:gd name="T81" fmla="*/ 5 h 41"/>
                  <a:gd name="T82" fmla="*/ 29 w 35"/>
                  <a:gd name="T83" fmla="*/ 11 h 41"/>
                  <a:gd name="T84" fmla="*/ 35 w 35"/>
                  <a:gd name="T85" fmla="*/ 35 h 41"/>
                  <a:gd name="T86" fmla="*/ 25 w 35"/>
                  <a:gd name="T87" fmla="*/ 20 h 41"/>
                  <a:gd name="T88" fmla="*/ 19 w 35"/>
                  <a:gd name="T89" fmla="*/ 21 h 41"/>
                  <a:gd name="T90" fmla="*/ 14 w 35"/>
                  <a:gd name="T91" fmla="*/ 23 h 41"/>
                  <a:gd name="T92" fmla="*/ 11 w 35"/>
                  <a:gd name="T93" fmla="*/ 25 h 41"/>
                  <a:gd name="T94" fmla="*/ 10 w 35"/>
                  <a:gd name="T95" fmla="*/ 28 h 41"/>
                  <a:gd name="T96" fmla="*/ 10 w 35"/>
                  <a:gd name="T97" fmla="*/ 31 h 41"/>
                  <a:gd name="T98" fmla="*/ 13 w 35"/>
                  <a:gd name="T99" fmla="*/ 35 h 41"/>
                  <a:gd name="T100" fmla="*/ 18 w 35"/>
                  <a:gd name="T101" fmla="*/ 35 h 41"/>
                  <a:gd name="T102" fmla="*/ 23 w 35"/>
                  <a:gd name="T103" fmla="*/ 33 h 41"/>
                  <a:gd name="T104" fmla="*/ 26 w 35"/>
                  <a:gd name="T105" fmla="*/ 28 h 41"/>
                  <a:gd name="T106" fmla="*/ 25 w 35"/>
                  <a:gd name="T107"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 h="41">
                    <a:moveTo>
                      <a:pt x="35" y="35"/>
                    </a:moveTo>
                    <a:cubicBezTo>
                      <a:pt x="35" y="36"/>
                      <a:pt x="35" y="36"/>
                      <a:pt x="35" y="36"/>
                    </a:cubicBezTo>
                    <a:cubicBezTo>
                      <a:pt x="34" y="36"/>
                      <a:pt x="34" y="36"/>
                      <a:pt x="34" y="36"/>
                    </a:cubicBezTo>
                    <a:cubicBezTo>
                      <a:pt x="34" y="36"/>
                      <a:pt x="33" y="36"/>
                      <a:pt x="33" y="37"/>
                    </a:cubicBezTo>
                    <a:cubicBezTo>
                      <a:pt x="32" y="37"/>
                      <a:pt x="31" y="37"/>
                      <a:pt x="31" y="37"/>
                    </a:cubicBezTo>
                    <a:cubicBezTo>
                      <a:pt x="30" y="37"/>
                      <a:pt x="30" y="37"/>
                      <a:pt x="30" y="37"/>
                    </a:cubicBezTo>
                    <a:cubicBezTo>
                      <a:pt x="29" y="36"/>
                      <a:pt x="29" y="36"/>
                      <a:pt x="29" y="36"/>
                    </a:cubicBezTo>
                    <a:cubicBezTo>
                      <a:pt x="29" y="33"/>
                      <a:pt x="29" y="33"/>
                      <a:pt x="29" y="33"/>
                    </a:cubicBezTo>
                    <a:cubicBezTo>
                      <a:pt x="27" y="35"/>
                      <a:pt x="26" y="36"/>
                      <a:pt x="24" y="38"/>
                    </a:cubicBezTo>
                    <a:cubicBezTo>
                      <a:pt x="23" y="39"/>
                      <a:pt x="21" y="40"/>
                      <a:pt x="19" y="41"/>
                    </a:cubicBezTo>
                    <a:cubicBezTo>
                      <a:pt x="17" y="41"/>
                      <a:pt x="15" y="41"/>
                      <a:pt x="13" y="41"/>
                    </a:cubicBezTo>
                    <a:cubicBezTo>
                      <a:pt x="12" y="41"/>
                      <a:pt x="10" y="41"/>
                      <a:pt x="9" y="40"/>
                    </a:cubicBezTo>
                    <a:cubicBezTo>
                      <a:pt x="7" y="39"/>
                      <a:pt x="6" y="38"/>
                      <a:pt x="5" y="37"/>
                    </a:cubicBezTo>
                    <a:cubicBezTo>
                      <a:pt x="5" y="36"/>
                      <a:pt x="4" y="34"/>
                      <a:pt x="3" y="33"/>
                    </a:cubicBezTo>
                    <a:cubicBezTo>
                      <a:pt x="3" y="31"/>
                      <a:pt x="3" y="29"/>
                      <a:pt x="3" y="27"/>
                    </a:cubicBezTo>
                    <a:cubicBezTo>
                      <a:pt x="4" y="26"/>
                      <a:pt x="5" y="24"/>
                      <a:pt x="6" y="23"/>
                    </a:cubicBezTo>
                    <a:cubicBezTo>
                      <a:pt x="7" y="21"/>
                      <a:pt x="9" y="20"/>
                      <a:pt x="11" y="19"/>
                    </a:cubicBezTo>
                    <a:cubicBezTo>
                      <a:pt x="13" y="18"/>
                      <a:pt x="16" y="17"/>
                      <a:pt x="18" y="16"/>
                    </a:cubicBezTo>
                    <a:cubicBezTo>
                      <a:pt x="23" y="15"/>
                      <a:pt x="23" y="15"/>
                      <a:pt x="23" y="15"/>
                    </a:cubicBezTo>
                    <a:cubicBezTo>
                      <a:pt x="23" y="12"/>
                      <a:pt x="23" y="12"/>
                      <a:pt x="23" y="12"/>
                    </a:cubicBezTo>
                    <a:cubicBezTo>
                      <a:pt x="22" y="11"/>
                      <a:pt x="22" y="10"/>
                      <a:pt x="21" y="9"/>
                    </a:cubicBezTo>
                    <a:cubicBezTo>
                      <a:pt x="21" y="8"/>
                      <a:pt x="20" y="7"/>
                      <a:pt x="19" y="7"/>
                    </a:cubicBezTo>
                    <a:cubicBezTo>
                      <a:pt x="19" y="6"/>
                      <a:pt x="18" y="6"/>
                      <a:pt x="16" y="6"/>
                    </a:cubicBezTo>
                    <a:cubicBezTo>
                      <a:pt x="15" y="6"/>
                      <a:pt x="14" y="6"/>
                      <a:pt x="12" y="6"/>
                    </a:cubicBezTo>
                    <a:cubicBezTo>
                      <a:pt x="11" y="6"/>
                      <a:pt x="9" y="7"/>
                      <a:pt x="8" y="8"/>
                    </a:cubicBezTo>
                    <a:cubicBezTo>
                      <a:pt x="7" y="8"/>
                      <a:pt x="6" y="9"/>
                      <a:pt x="5" y="10"/>
                    </a:cubicBezTo>
                    <a:cubicBezTo>
                      <a:pt x="4" y="10"/>
                      <a:pt x="4" y="11"/>
                      <a:pt x="3" y="12"/>
                    </a:cubicBezTo>
                    <a:cubicBezTo>
                      <a:pt x="2" y="12"/>
                      <a:pt x="2" y="12"/>
                      <a:pt x="2" y="13"/>
                    </a:cubicBezTo>
                    <a:cubicBezTo>
                      <a:pt x="1" y="13"/>
                      <a:pt x="1" y="13"/>
                      <a:pt x="1" y="13"/>
                    </a:cubicBezTo>
                    <a:cubicBezTo>
                      <a:pt x="1" y="12"/>
                      <a:pt x="1" y="12"/>
                      <a:pt x="1" y="12"/>
                    </a:cubicBezTo>
                    <a:cubicBezTo>
                      <a:pt x="0" y="11"/>
                      <a:pt x="0" y="11"/>
                      <a:pt x="0" y="11"/>
                    </a:cubicBezTo>
                    <a:cubicBezTo>
                      <a:pt x="0" y="11"/>
                      <a:pt x="0" y="11"/>
                      <a:pt x="0" y="10"/>
                    </a:cubicBezTo>
                    <a:cubicBezTo>
                      <a:pt x="0" y="10"/>
                      <a:pt x="0" y="9"/>
                      <a:pt x="0" y="9"/>
                    </a:cubicBezTo>
                    <a:cubicBezTo>
                      <a:pt x="0" y="8"/>
                      <a:pt x="0" y="8"/>
                      <a:pt x="0" y="7"/>
                    </a:cubicBezTo>
                    <a:cubicBezTo>
                      <a:pt x="0" y="7"/>
                      <a:pt x="1" y="6"/>
                      <a:pt x="2" y="6"/>
                    </a:cubicBezTo>
                    <a:cubicBezTo>
                      <a:pt x="2" y="5"/>
                      <a:pt x="3" y="4"/>
                      <a:pt x="4" y="4"/>
                    </a:cubicBezTo>
                    <a:cubicBezTo>
                      <a:pt x="5" y="3"/>
                      <a:pt x="6" y="2"/>
                      <a:pt x="8" y="2"/>
                    </a:cubicBezTo>
                    <a:cubicBezTo>
                      <a:pt x="9" y="1"/>
                      <a:pt x="10" y="1"/>
                      <a:pt x="12" y="1"/>
                    </a:cubicBezTo>
                    <a:cubicBezTo>
                      <a:pt x="14" y="0"/>
                      <a:pt x="17" y="0"/>
                      <a:pt x="19" y="0"/>
                    </a:cubicBezTo>
                    <a:cubicBezTo>
                      <a:pt x="20" y="0"/>
                      <a:pt x="22" y="0"/>
                      <a:pt x="24" y="1"/>
                    </a:cubicBezTo>
                    <a:cubicBezTo>
                      <a:pt x="25" y="2"/>
                      <a:pt x="26" y="3"/>
                      <a:pt x="27" y="5"/>
                    </a:cubicBezTo>
                    <a:cubicBezTo>
                      <a:pt x="28" y="6"/>
                      <a:pt x="29" y="8"/>
                      <a:pt x="29" y="11"/>
                    </a:cubicBezTo>
                    <a:lnTo>
                      <a:pt x="35" y="35"/>
                    </a:lnTo>
                    <a:close/>
                    <a:moveTo>
                      <a:pt x="25" y="20"/>
                    </a:moveTo>
                    <a:cubicBezTo>
                      <a:pt x="19" y="21"/>
                      <a:pt x="19" y="21"/>
                      <a:pt x="19" y="21"/>
                    </a:cubicBezTo>
                    <a:cubicBezTo>
                      <a:pt x="17" y="22"/>
                      <a:pt x="16" y="22"/>
                      <a:pt x="14" y="23"/>
                    </a:cubicBezTo>
                    <a:cubicBezTo>
                      <a:pt x="13" y="24"/>
                      <a:pt x="12" y="24"/>
                      <a:pt x="11" y="25"/>
                    </a:cubicBezTo>
                    <a:cubicBezTo>
                      <a:pt x="11" y="26"/>
                      <a:pt x="10" y="27"/>
                      <a:pt x="10" y="28"/>
                    </a:cubicBezTo>
                    <a:cubicBezTo>
                      <a:pt x="10" y="29"/>
                      <a:pt x="10" y="30"/>
                      <a:pt x="10" y="31"/>
                    </a:cubicBezTo>
                    <a:cubicBezTo>
                      <a:pt x="11" y="33"/>
                      <a:pt x="11" y="34"/>
                      <a:pt x="13" y="35"/>
                    </a:cubicBezTo>
                    <a:cubicBezTo>
                      <a:pt x="14" y="36"/>
                      <a:pt x="16" y="36"/>
                      <a:pt x="18" y="35"/>
                    </a:cubicBezTo>
                    <a:cubicBezTo>
                      <a:pt x="20" y="35"/>
                      <a:pt x="22" y="34"/>
                      <a:pt x="23" y="33"/>
                    </a:cubicBezTo>
                    <a:cubicBezTo>
                      <a:pt x="24" y="32"/>
                      <a:pt x="25" y="30"/>
                      <a:pt x="26" y="28"/>
                    </a:cubicBezTo>
                    <a:lnTo>
                      <a:pt x="25" y="2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7" name="Freeform 57">
                <a:extLst>
                  <a:ext uri="{FF2B5EF4-FFF2-40B4-BE49-F238E27FC236}">
                    <a16:creationId xmlns:a16="http://schemas.microsoft.com/office/drawing/2014/main" id="{63FAF23B-7D75-49BE-AA2D-6E0996BFEA50}"/>
                  </a:ext>
                </a:extLst>
              </p:cNvPr>
              <p:cNvSpPr>
                <a:spLocks/>
              </p:cNvSpPr>
              <p:nvPr userDrawn="1"/>
            </p:nvSpPr>
            <p:spPr bwMode="auto">
              <a:xfrm>
                <a:off x="5480" y="2678"/>
                <a:ext cx="29" cy="32"/>
              </a:xfrm>
              <a:custGeom>
                <a:avLst/>
                <a:gdLst>
                  <a:gd name="T0" fmla="*/ 40 w 40"/>
                  <a:gd name="T1" fmla="*/ 35 h 44"/>
                  <a:gd name="T2" fmla="*/ 40 w 40"/>
                  <a:gd name="T3" fmla="*/ 36 h 44"/>
                  <a:gd name="T4" fmla="*/ 40 w 40"/>
                  <a:gd name="T5" fmla="*/ 36 h 44"/>
                  <a:gd name="T6" fmla="*/ 39 w 40"/>
                  <a:gd name="T7" fmla="*/ 37 h 44"/>
                  <a:gd name="T8" fmla="*/ 37 w 40"/>
                  <a:gd name="T9" fmla="*/ 37 h 44"/>
                  <a:gd name="T10" fmla="*/ 35 w 40"/>
                  <a:gd name="T11" fmla="*/ 38 h 44"/>
                  <a:gd name="T12" fmla="*/ 34 w 40"/>
                  <a:gd name="T13" fmla="*/ 38 h 44"/>
                  <a:gd name="T14" fmla="*/ 34 w 40"/>
                  <a:gd name="T15" fmla="*/ 37 h 44"/>
                  <a:gd name="T16" fmla="*/ 33 w 40"/>
                  <a:gd name="T17" fmla="*/ 37 h 44"/>
                  <a:gd name="T18" fmla="*/ 28 w 40"/>
                  <a:gd name="T19" fmla="*/ 16 h 44"/>
                  <a:gd name="T20" fmla="*/ 27 w 40"/>
                  <a:gd name="T21" fmla="*/ 11 h 44"/>
                  <a:gd name="T22" fmla="*/ 24 w 40"/>
                  <a:gd name="T23" fmla="*/ 8 h 44"/>
                  <a:gd name="T24" fmla="*/ 22 w 40"/>
                  <a:gd name="T25" fmla="*/ 7 h 44"/>
                  <a:gd name="T26" fmla="*/ 18 w 40"/>
                  <a:gd name="T27" fmla="*/ 7 h 44"/>
                  <a:gd name="T28" fmla="*/ 14 w 40"/>
                  <a:gd name="T29" fmla="*/ 10 h 44"/>
                  <a:gd name="T30" fmla="*/ 10 w 40"/>
                  <a:gd name="T31" fmla="*/ 16 h 44"/>
                  <a:gd name="T32" fmla="*/ 16 w 40"/>
                  <a:gd name="T33" fmla="*/ 41 h 44"/>
                  <a:gd name="T34" fmla="*/ 16 w 40"/>
                  <a:gd name="T35" fmla="*/ 42 h 44"/>
                  <a:gd name="T36" fmla="*/ 15 w 40"/>
                  <a:gd name="T37" fmla="*/ 42 h 44"/>
                  <a:gd name="T38" fmla="*/ 14 w 40"/>
                  <a:gd name="T39" fmla="*/ 43 h 44"/>
                  <a:gd name="T40" fmla="*/ 13 w 40"/>
                  <a:gd name="T41" fmla="*/ 43 h 44"/>
                  <a:gd name="T42" fmla="*/ 11 w 40"/>
                  <a:gd name="T43" fmla="*/ 44 h 44"/>
                  <a:gd name="T44" fmla="*/ 10 w 40"/>
                  <a:gd name="T45" fmla="*/ 44 h 44"/>
                  <a:gd name="T46" fmla="*/ 9 w 40"/>
                  <a:gd name="T47" fmla="*/ 43 h 44"/>
                  <a:gd name="T48" fmla="*/ 9 w 40"/>
                  <a:gd name="T49" fmla="*/ 43 h 44"/>
                  <a:gd name="T50" fmla="*/ 0 w 40"/>
                  <a:gd name="T51" fmla="*/ 7 h 44"/>
                  <a:gd name="T52" fmla="*/ 0 w 40"/>
                  <a:gd name="T53" fmla="*/ 6 h 44"/>
                  <a:gd name="T54" fmla="*/ 1 w 40"/>
                  <a:gd name="T55" fmla="*/ 6 h 44"/>
                  <a:gd name="T56" fmla="*/ 2 w 40"/>
                  <a:gd name="T57" fmla="*/ 5 h 44"/>
                  <a:gd name="T58" fmla="*/ 3 w 40"/>
                  <a:gd name="T59" fmla="*/ 5 h 44"/>
                  <a:gd name="T60" fmla="*/ 5 w 40"/>
                  <a:gd name="T61" fmla="*/ 5 h 44"/>
                  <a:gd name="T62" fmla="*/ 6 w 40"/>
                  <a:gd name="T63" fmla="*/ 5 h 44"/>
                  <a:gd name="T64" fmla="*/ 6 w 40"/>
                  <a:gd name="T65" fmla="*/ 5 h 44"/>
                  <a:gd name="T66" fmla="*/ 6 w 40"/>
                  <a:gd name="T67" fmla="*/ 5 h 44"/>
                  <a:gd name="T68" fmla="*/ 7 w 40"/>
                  <a:gd name="T69" fmla="*/ 10 h 44"/>
                  <a:gd name="T70" fmla="*/ 12 w 40"/>
                  <a:gd name="T71" fmla="*/ 4 h 44"/>
                  <a:gd name="T72" fmla="*/ 18 w 40"/>
                  <a:gd name="T73" fmla="*/ 1 h 44"/>
                  <a:gd name="T74" fmla="*/ 24 w 40"/>
                  <a:gd name="T75" fmla="*/ 0 h 44"/>
                  <a:gd name="T76" fmla="*/ 29 w 40"/>
                  <a:gd name="T77" fmla="*/ 3 h 44"/>
                  <a:gd name="T78" fmla="*/ 32 w 40"/>
                  <a:gd name="T79" fmla="*/ 7 h 44"/>
                  <a:gd name="T80" fmla="*/ 35 w 40"/>
                  <a:gd name="T81" fmla="*/ 13 h 44"/>
                  <a:gd name="T82" fmla="*/ 40 w 40"/>
                  <a:gd name="T83"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44">
                    <a:moveTo>
                      <a:pt x="40" y="35"/>
                    </a:moveTo>
                    <a:cubicBezTo>
                      <a:pt x="40" y="36"/>
                      <a:pt x="40" y="36"/>
                      <a:pt x="40" y="36"/>
                    </a:cubicBezTo>
                    <a:cubicBezTo>
                      <a:pt x="40" y="36"/>
                      <a:pt x="40" y="36"/>
                      <a:pt x="40" y="36"/>
                    </a:cubicBezTo>
                    <a:cubicBezTo>
                      <a:pt x="39" y="36"/>
                      <a:pt x="39" y="37"/>
                      <a:pt x="39" y="37"/>
                    </a:cubicBezTo>
                    <a:cubicBezTo>
                      <a:pt x="38" y="37"/>
                      <a:pt x="38" y="37"/>
                      <a:pt x="37" y="37"/>
                    </a:cubicBezTo>
                    <a:cubicBezTo>
                      <a:pt x="36" y="37"/>
                      <a:pt x="36" y="37"/>
                      <a:pt x="35" y="38"/>
                    </a:cubicBezTo>
                    <a:cubicBezTo>
                      <a:pt x="35" y="38"/>
                      <a:pt x="35" y="38"/>
                      <a:pt x="34" y="38"/>
                    </a:cubicBezTo>
                    <a:cubicBezTo>
                      <a:pt x="34" y="37"/>
                      <a:pt x="34" y="37"/>
                      <a:pt x="34" y="37"/>
                    </a:cubicBezTo>
                    <a:cubicBezTo>
                      <a:pt x="33" y="37"/>
                      <a:pt x="33" y="37"/>
                      <a:pt x="33" y="37"/>
                    </a:cubicBezTo>
                    <a:cubicBezTo>
                      <a:pt x="28" y="16"/>
                      <a:pt x="28" y="16"/>
                      <a:pt x="28" y="16"/>
                    </a:cubicBezTo>
                    <a:cubicBezTo>
                      <a:pt x="28" y="14"/>
                      <a:pt x="27" y="12"/>
                      <a:pt x="27" y="11"/>
                    </a:cubicBezTo>
                    <a:cubicBezTo>
                      <a:pt x="26" y="10"/>
                      <a:pt x="25" y="9"/>
                      <a:pt x="24" y="8"/>
                    </a:cubicBezTo>
                    <a:cubicBezTo>
                      <a:pt x="24" y="7"/>
                      <a:pt x="23" y="7"/>
                      <a:pt x="22" y="7"/>
                    </a:cubicBezTo>
                    <a:cubicBezTo>
                      <a:pt x="20" y="6"/>
                      <a:pt x="19" y="6"/>
                      <a:pt x="18" y="7"/>
                    </a:cubicBezTo>
                    <a:cubicBezTo>
                      <a:pt x="16" y="7"/>
                      <a:pt x="15" y="8"/>
                      <a:pt x="14" y="10"/>
                    </a:cubicBezTo>
                    <a:cubicBezTo>
                      <a:pt x="12" y="11"/>
                      <a:pt x="11" y="13"/>
                      <a:pt x="10" y="16"/>
                    </a:cubicBezTo>
                    <a:cubicBezTo>
                      <a:pt x="16" y="41"/>
                      <a:pt x="16" y="41"/>
                      <a:pt x="16" y="41"/>
                    </a:cubicBezTo>
                    <a:cubicBezTo>
                      <a:pt x="16" y="42"/>
                      <a:pt x="16" y="42"/>
                      <a:pt x="16" y="42"/>
                    </a:cubicBezTo>
                    <a:cubicBezTo>
                      <a:pt x="15" y="42"/>
                      <a:pt x="15" y="42"/>
                      <a:pt x="15" y="42"/>
                    </a:cubicBezTo>
                    <a:cubicBezTo>
                      <a:pt x="15" y="42"/>
                      <a:pt x="15" y="43"/>
                      <a:pt x="14" y="43"/>
                    </a:cubicBezTo>
                    <a:cubicBezTo>
                      <a:pt x="14" y="43"/>
                      <a:pt x="13" y="43"/>
                      <a:pt x="13" y="43"/>
                    </a:cubicBezTo>
                    <a:cubicBezTo>
                      <a:pt x="12" y="43"/>
                      <a:pt x="12" y="43"/>
                      <a:pt x="11" y="44"/>
                    </a:cubicBezTo>
                    <a:cubicBezTo>
                      <a:pt x="11" y="44"/>
                      <a:pt x="10" y="44"/>
                      <a:pt x="10" y="44"/>
                    </a:cubicBezTo>
                    <a:cubicBezTo>
                      <a:pt x="9" y="43"/>
                      <a:pt x="9" y="43"/>
                      <a:pt x="9" y="43"/>
                    </a:cubicBezTo>
                    <a:cubicBezTo>
                      <a:pt x="9" y="43"/>
                      <a:pt x="9" y="43"/>
                      <a:pt x="9" y="43"/>
                    </a:cubicBezTo>
                    <a:cubicBezTo>
                      <a:pt x="0" y="7"/>
                      <a:pt x="0" y="7"/>
                      <a:pt x="0" y="7"/>
                    </a:cubicBezTo>
                    <a:cubicBezTo>
                      <a:pt x="0" y="6"/>
                      <a:pt x="0" y="6"/>
                      <a:pt x="0" y="6"/>
                    </a:cubicBezTo>
                    <a:cubicBezTo>
                      <a:pt x="1" y="6"/>
                      <a:pt x="1" y="6"/>
                      <a:pt x="1" y="6"/>
                    </a:cubicBezTo>
                    <a:cubicBezTo>
                      <a:pt x="2" y="5"/>
                      <a:pt x="2" y="5"/>
                      <a:pt x="2" y="5"/>
                    </a:cubicBezTo>
                    <a:cubicBezTo>
                      <a:pt x="2" y="5"/>
                      <a:pt x="2" y="5"/>
                      <a:pt x="3" y="5"/>
                    </a:cubicBezTo>
                    <a:cubicBezTo>
                      <a:pt x="4" y="5"/>
                      <a:pt x="4" y="5"/>
                      <a:pt x="5" y="5"/>
                    </a:cubicBezTo>
                    <a:cubicBezTo>
                      <a:pt x="5" y="5"/>
                      <a:pt x="5" y="5"/>
                      <a:pt x="6" y="5"/>
                    </a:cubicBezTo>
                    <a:cubicBezTo>
                      <a:pt x="6" y="5"/>
                      <a:pt x="6" y="5"/>
                      <a:pt x="6" y="5"/>
                    </a:cubicBezTo>
                    <a:cubicBezTo>
                      <a:pt x="6" y="5"/>
                      <a:pt x="6" y="5"/>
                      <a:pt x="6" y="5"/>
                    </a:cubicBezTo>
                    <a:cubicBezTo>
                      <a:pt x="7" y="10"/>
                      <a:pt x="7" y="10"/>
                      <a:pt x="7" y="10"/>
                    </a:cubicBezTo>
                    <a:cubicBezTo>
                      <a:pt x="9" y="7"/>
                      <a:pt x="11" y="5"/>
                      <a:pt x="12" y="4"/>
                    </a:cubicBezTo>
                    <a:cubicBezTo>
                      <a:pt x="14" y="2"/>
                      <a:pt x="16" y="1"/>
                      <a:pt x="18" y="1"/>
                    </a:cubicBezTo>
                    <a:cubicBezTo>
                      <a:pt x="20" y="0"/>
                      <a:pt x="23" y="0"/>
                      <a:pt x="24" y="0"/>
                    </a:cubicBezTo>
                    <a:cubicBezTo>
                      <a:pt x="26" y="1"/>
                      <a:pt x="28" y="2"/>
                      <a:pt x="29" y="3"/>
                    </a:cubicBezTo>
                    <a:cubicBezTo>
                      <a:pt x="30" y="4"/>
                      <a:pt x="32" y="5"/>
                      <a:pt x="32" y="7"/>
                    </a:cubicBezTo>
                    <a:cubicBezTo>
                      <a:pt x="33" y="9"/>
                      <a:pt x="34" y="11"/>
                      <a:pt x="35" y="13"/>
                    </a:cubicBezTo>
                    <a:lnTo>
                      <a:pt x="40" y="3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8" name="Freeform 58">
                <a:extLst>
                  <a:ext uri="{FF2B5EF4-FFF2-40B4-BE49-F238E27FC236}">
                    <a16:creationId xmlns:a16="http://schemas.microsoft.com/office/drawing/2014/main" id="{5F8F1F1C-21B8-4AA9-893A-6EA2C095C306}"/>
                  </a:ext>
                </a:extLst>
              </p:cNvPr>
              <p:cNvSpPr>
                <a:spLocks noEditPoints="1"/>
              </p:cNvSpPr>
              <p:nvPr userDrawn="1"/>
            </p:nvSpPr>
            <p:spPr bwMode="auto">
              <a:xfrm>
                <a:off x="5237" y="2565"/>
                <a:ext cx="32" cy="40"/>
              </a:xfrm>
              <a:custGeom>
                <a:avLst/>
                <a:gdLst>
                  <a:gd name="T0" fmla="*/ 44 w 44"/>
                  <a:gd name="T1" fmla="*/ 48 h 56"/>
                  <a:gd name="T2" fmla="*/ 44 w 44"/>
                  <a:gd name="T3" fmla="*/ 49 h 56"/>
                  <a:gd name="T4" fmla="*/ 44 w 44"/>
                  <a:gd name="T5" fmla="*/ 49 h 56"/>
                  <a:gd name="T6" fmla="*/ 43 w 44"/>
                  <a:gd name="T7" fmla="*/ 50 h 56"/>
                  <a:gd name="T8" fmla="*/ 41 w 44"/>
                  <a:gd name="T9" fmla="*/ 50 h 56"/>
                  <a:gd name="T10" fmla="*/ 39 w 44"/>
                  <a:gd name="T11" fmla="*/ 50 h 56"/>
                  <a:gd name="T12" fmla="*/ 38 w 44"/>
                  <a:gd name="T13" fmla="*/ 50 h 56"/>
                  <a:gd name="T14" fmla="*/ 37 w 44"/>
                  <a:gd name="T15" fmla="*/ 50 h 56"/>
                  <a:gd name="T16" fmla="*/ 37 w 44"/>
                  <a:gd name="T17" fmla="*/ 49 h 56"/>
                  <a:gd name="T18" fmla="*/ 30 w 44"/>
                  <a:gd name="T19" fmla="*/ 38 h 56"/>
                  <a:gd name="T20" fmla="*/ 27 w 44"/>
                  <a:gd name="T21" fmla="*/ 34 h 56"/>
                  <a:gd name="T22" fmla="*/ 24 w 44"/>
                  <a:gd name="T23" fmla="*/ 32 h 56"/>
                  <a:gd name="T24" fmla="*/ 21 w 44"/>
                  <a:gd name="T25" fmla="*/ 30 h 56"/>
                  <a:gd name="T26" fmla="*/ 17 w 44"/>
                  <a:gd name="T27" fmla="*/ 31 h 56"/>
                  <a:gd name="T28" fmla="*/ 12 w 44"/>
                  <a:gd name="T29" fmla="*/ 31 h 56"/>
                  <a:gd name="T30" fmla="*/ 17 w 44"/>
                  <a:gd name="T31" fmla="*/ 54 h 56"/>
                  <a:gd name="T32" fmla="*/ 17 w 44"/>
                  <a:gd name="T33" fmla="*/ 54 h 56"/>
                  <a:gd name="T34" fmla="*/ 16 w 44"/>
                  <a:gd name="T35" fmla="*/ 55 h 56"/>
                  <a:gd name="T36" fmla="*/ 15 w 44"/>
                  <a:gd name="T37" fmla="*/ 55 h 56"/>
                  <a:gd name="T38" fmla="*/ 13 w 44"/>
                  <a:gd name="T39" fmla="*/ 56 h 56"/>
                  <a:gd name="T40" fmla="*/ 12 w 44"/>
                  <a:gd name="T41" fmla="*/ 56 h 56"/>
                  <a:gd name="T42" fmla="*/ 11 w 44"/>
                  <a:gd name="T43" fmla="*/ 56 h 56"/>
                  <a:gd name="T44" fmla="*/ 10 w 44"/>
                  <a:gd name="T45" fmla="*/ 55 h 56"/>
                  <a:gd name="T46" fmla="*/ 10 w 44"/>
                  <a:gd name="T47" fmla="*/ 55 h 56"/>
                  <a:gd name="T48" fmla="*/ 0 w 44"/>
                  <a:gd name="T49" fmla="*/ 7 h 56"/>
                  <a:gd name="T50" fmla="*/ 1 w 44"/>
                  <a:gd name="T51" fmla="*/ 4 h 56"/>
                  <a:gd name="T52" fmla="*/ 2 w 44"/>
                  <a:gd name="T53" fmla="*/ 3 h 56"/>
                  <a:gd name="T54" fmla="*/ 13 w 44"/>
                  <a:gd name="T55" fmla="*/ 1 h 56"/>
                  <a:gd name="T56" fmla="*/ 17 w 44"/>
                  <a:gd name="T57" fmla="*/ 1 h 56"/>
                  <a:gd name="T58" fmla="*/ 19 w 44"/>
                  <a:gd name="T59" fmla="*/ 0 h 56"/>
                  <a:gd name="T60" fmla="*/ 25 w 44"/>
                  <a:gd name="T61" fmla="*/ 1 h 56"/>
                  <a:gd name="T62" fmla="*/ 29 w 44"/>
                  <a:gd name="T63" fmla="*/ 3 h 56"/>
                  <a:gd name="T64" fmla="*/ 32 w 44"/>
                  <a:gd name="T65" fmla="*/ 7 h 56"/>
                  <a:gd name="T66" fmla="*/ 34 w 44"/>
                  <a:gd name="T67" fmla="*/ 11 h 56"/>
                  <a:gd name="T68" fmla="*/ 34 w 44"/>
                  <a:gd name="T69" fmla="*/ 16 h 56"/>
                  <a:gd name="T70" fmla="*/ 33 w 44"/>
                  <a:gd name="T71" fmla="*/ 20 h 56"/>
                  <a:gd name="T72" fmla="*/ 30 w 44"/>
                  <a:gd name="T73" fmla="*/ 24 h 56"/>
                  <a:gd name="T74" fmla="*/ 27 w 44"/>
                  <a:gd name="T75" fmla="*/ 26 h 56"/>
                  <a:gd name="T76" fmla="*/ 29 w 44"/>
                  <a:gd name="T77" fmla="*/ 27 h 56"/>
                  <a:gd name="T78" fmla="*/ 32 w 44"/>
                  <a:gd name="T79" fmla="*/ 29 h 56"/>
                  <a:gd name="T80" fmla="*/ 34 w 44"/>
                  <a:gd name="T81" fmla="*/ 32 h 56"/>
                  <a:gd name="T82" fmla="*/ 36 w 44"/>
                  <a:gd name="T83" fmla="*/ 35 h 56"/>
                  <a:gd name="T84" fmla="*/ 43 w 44"/>
                  <a:gd name="T85" fmla="*/ 45 h 56"/>
                  <a:gd name="T86" fmla="*/ 44 w 44"/>
                  <a:gd name="T87" fmla="*/ 47 h 56"/>
                  <a:gd name="T88" fmla="*/ 44 w 44"/>
                  <a:gd name="T89" fmla="*/ 48 h 56"/>
                  <a:gd name="T90" fmla="*/ 27 w 44"/>
                  <a:gd name="T91" fmla="*/ 14 h 56"/>
                  <a:gd name="T92" fmla="*/ 24 w 44"/>
                  <a:gd name="T93" fmla="*/ 9 h 56"/>
                  <a:gd name="T94" fmla="*/ 19 w 44"/>
                  <a:gd name="T95" fmla="*/ 7 h 56"/>
                  <a:gd name="T96" fmla="*/ 17 w 44"/>
                  <a:gd name="T97" fmla="*/ 7 h 56"/>
                  <a:gd name="T98" fmla="*/ 14 w 44"/>
                  <a:gd name="T99" fmla="*/ 7 h 56"/>
                  <a:gd name="T100" fmla="*/ 8 w 44"/>
                  <a:gd name="T101" fmla="*/ 8 h 56"/>
                  <a:gd name="T102" fmla="*/ 11 w 44"/>
                  <a:gd name="T103" fmla="*/ 26 h 56"/>
                  <a:gd name="T104" fmla="*/ 18 w 44"/>
                  <a:gd name="T105" fmla="*/ 24 h 56"/>
                  <a:gd name="T106" fmla="*/ 23 w 44"/>
                  <a:gd name="T107" fmla="*/ 23 h 56"/>
                  <a:gd name="T108" fmla="*/ 26 w 44"/>
                  <a:gd name="T109" fmla="*/ 20 h 56"/>
                  <a:gd name="T110" fmla="*/ 27 w 44"/>
                  <a:gd name="T111" fmla="*/ 17 h 56"/>
                  <a:gd name="T112" fmla="*/ 27 w 44"/>
                  <a:gd name="T113"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56">
                    <a:moveTo>
                      <a:pt x="44" y="48"/>
                    </a:moveTo>
                    <a:cubicBezTo>
                      <a:pt x="44" y="49"/>
                      <a:pt x="44" y="49"/>
                      <a:pt x="44" y="49"/>
                    </a:cubicBezTo>
                    <a:cubicBezTo>
                      <a:pt x="44" y="49"/>
                      <a:pt x="44" y="49"/>
                      <a:pt x="44" y="49"/>
                    </a:cubicBezTo>
                    <a:cubicBezTo>
                      <a:pt x="44" y="49"/>
                      <a:pt x="43" y="50"/>
                      <a:pt x="43" y="50"/>
                    </a:cubicBezTo>
                    <a:cubicBezTo>
                      <a:pt x="42" y="50"/>
                      <a:pt x="42" y="50"/>
                      <a:pt x="41" y="50"/>
                    </a:cubicBezTo>
                    <a:cubicBezTo>
                      <a:pt x="40" y="50"/>
                      <a:pt x="40" y="50"/>
                      <a:pt x="39" y="50"/>
                    </a:cubicBezTo>
                    <a:cubicBezTo>
                      <a:pt x="39" y="50"/>
                      <a:pt x="38" y="50"/>
                      <a:pt x="38" y="50"/>
                    </a:cubicBezTo>
                    <a:cubicBezTo>
                      <a:pt x="37" y="50"/>
                      <a:pt x="37" y="50"/>
                      <a:pt x="37" y="50"/>
                    </a:cubicBezTo>
                    <a:cubicBezTo>
                      <a:pt x="37" y="49"/>
                      <a:pt x="37" y="49"/>
                      <a:pt x="37" y="49"/>
                    </a:cubicBezTo>
                    <a:cubicBezTo>
                      <a:pt x="30" y="38"/>
                      <a:pt x="30" y="38"/>
                      <a:pt x="30" y="38"/>
                    </a:cubicBezTo>
                    <a:cubicBezTo>
                      <a:pt x="29" y="37"/>
                      <a:pt x="28" y="35"/>
                      <a:pt x="27" y="34"/>
                    </a:cubicBezTo>
                    <a:cubicBezTo>
                      <a:pt x="26" y="33"/>
                      <a:pt x="25" y="32"/>
                      <a:pt x="24" y="32"/>
                    </a:cubicBezTo>
                    <a:cubicBezTo>
                      <a:pt x="23" y="31"/>
                      <a:pt x="22" y="31"/>
                      <a:pt x="21" y="30"/>
                    </a:cubicBezTo>
                    <a:cubicBezTo>
                      <a:pt x="20" y="30"/>
                      <a:pt x="19" y="30"/>
                      <a:pt x="17" y="31"/>
                    </a:cubicBezTo>
                    <a:cubicBezTo>
                      <a:pt x="12" y="31"/>
                      <a:pt x="12" y="31"/>
                      <a:pt x="12" y="31"/>
                    </a:cubicBezTo>
                    <a:cubicBezTo>
                      <a:pt x="17" y="54"/>
                      <a:pt x="17" y="54"/>
                      <a:pt x="17" y="54"/>
                    </a:cubicBezTo>
                    <a:cubicBezTo>
                      <a:pt x="17" y="54"/>
                      <a:pt x="17" y="54"/>
                      <a:pt x="17" y="54"/>
                    </a:cubicBezTo>
                    <a:cubicBezTo>
                      <a:pt x="16" y="55"/>
                      <a:pt x="16" y="55"/>
                      <a:pt x="16" y="55"/>
                    </a:cubicBezTo>
                    <a:cubicBezTo>
                      <a:pt x="16" y="55"/>
                      <a:pt x="16" y="55"/>
                      <a:pt x="15" y="55"/>
                    </a:cubicBezTo>
                    <a:cubicBezTo>
                      <a:pt x="15" y="55"/>
                      <a:pt x="14" y="55"/>
                      <a:pt x="13" y="56"/>
                    </a:cubicBezTo>
                    <a:cubicBezTo>
                      <a:pt x="13" y="56"/>
                      <a:pt x="12" y="56"/>
                      <a:pt x="12" y="56"/>
                    </a:cubicBezTo>
                    <a:cubicBezTo>
                      <a:pt x="11" y="56"/>
                      <a:pt x="11" y="56"/>
                      <a:pt x="11" y="56"/>
                    </a:cubicBezTo>
                    <a:cubicBezTo>
                      <a:pt x="10" y="55"/>
                      <a:pt x="10" y="55"/>
                      <a:pt x="10" y="55"/>
                    </a:cubicBezTo>
                    <a:cubicBezTo>
                      <a:pt x="10" y="55"/>
                      <a:pt x="10" y="55"/>
                      <a:pt x="10" y="55"/>
                    </a:cubicBezTo>
                    <a:cubicBezTo>
                      <a:pt x="0" y="7"/>
                      <a:pt x="0" y="7"/>
                      <a:pt x="0" y="7"/>
                    </a:cubicBezTo>
                    <a:cubicBezTo>
                      <a:pt x="0" y="6"/>
                      <a:pt x="0" y="5"/>
                      <a:pt x="1" y="4"/>
                    </a:cubicBezTo>
                    <a:cubicBezTo>
                      <a:pt x="1" y="4"/>
                      <a:pt x="2" y="4"/>
                      <a:pt x="2" y="3"/>
                    </a:cubicBezTo>
                    <a:cubicBezTo>
                      <a:pt x="13" y="1"/>
                      <a:pt x="13" y="1"/>
                      <a:pt x="13" y="1"/>
                    </a:cubicBezTo>
                    <a:cubicBezTo>
                      <a:pt x="15" y="1"/>
                      <a:pt x="16" y="1"/>
                      <a:pt x="17" y="1"/>
                    </a:cubicBezTo>
                    <a:cubicBezTo>
                      <a:pt x="18" y="1"/>
                      <a:pt x="18" y="1"/>
                      <a:pt x="19" y="0"/>
                    </a:cubicBezTo>
                    <a:cubicBezTo>
                      <a:pt x="21" y="0"/>
                      <a:pt x="23" y="1"/>
                      <a:pt x="25" y="1"/>
                    </a:cubicBezTo>
                    <a:cubicBezTo>
                      <a:pt x="26" y="1"/>
                      <a:pt x="28" y="2"/>
                      <a:pt x="29" y="3"/>
                    </a:cubicBezTo>
                    <a:cubicBezTo>
                      <a:pt x="30" y="4"/>
                      <a:pt x="31" y="5"/>
                      <a:pt x="32" y="7"/>
                    </a:cubicBezTo>
                    <a:cubicBezTo>
                      <a:pt x="33" y="8"/>
                      <a:pt x="34" y="10"/>
                      <a:pt x="34" y="11"/>
                    </a:cubicBezTo>
                    <a:cubicBezTo>
                      <a:pt x="34" y="13"/>
                      <a:pt x="34" y="15"/>
                      <a:pt x="34" y="16"/>
                    </a:cubicBezTo>
                    <a:cubicBezTo>
                      <a:pt x="34" y="18"/>
                      <a:pt x="34" y="19"/>
                      <a:pt x="33" y="20"/>
                    </a:cubicBezTo>
                    <a:cubicBezTo>
                      <a:pt x="32" y="22"/>
                      <a:pt x="31" y="23"/>
                      <a:pt x="30" y="24"/>
                    </a:cubicBezTo>
                    <a:cubicBezTo>
                      <a:pt x="29" y="25"/>
                      <a:pt x="28" y="26"/>
                      <a:pt x="27" y="26"/>
                    </a:cubicBezTo>
                    <a:cubicBezTo>
                      <a:pt x="27" y="27"/>
                      <a:pt x="28" y="27"/>
                      <a:pt x="29" y="27"/>
                    </a:cubicBezTo>
                    <a:cubicBezTo>
                      <a:pt x="30" y="28"/>
                      <a:pt x="31" y="28"/>
                      <a:pt x="32" y="29"/>
                    </a:cubicBezTo>
                    <a:cubicBezTo>
                      <a:pt x="32" y="30"/>
                      <a:pt x="33" y="31"/>
                      <a:pt x="34" y="32"/>
                    </a:cubicBezTo>
                    <a:cubicBezTo>
                      <a:pt x="35" y="33"/>
                      <a:pt x="35" y="34"/>
                      <a:pt x="36" y="35"/>
                    </a:cubicBezTo>
                    <a:cubicBezTo>
                      <a:pt x="43" y="45"/>
                      <a:pt x="43" y="45"/>
                      <a:pt x="43" y="45"/>
                    </a:cubicBezTo>
                    <a:cubicBezTo>
                      <a:pt x="44" y="46"/>
                      <a:pt x="44" y="47"/>
                      <a:pt x="44" y="47"/>
                    </a:cubicBezTo>
                    <a:cubicBezTo>
                      <a:pt x="44" y="48"/>
                      <a:pt x="44" y="48"/>
                      <a:pt x="44" y="48"/>
                    </a:cubicBezTo>
                    <a:close/>
                    <a:moveTo>
                      <a:pt x="27" y="14"/>
                    </a:moveTo>
                    <a:cubicBezTo>
                      <a:pt x="26" y="12"/>
                      <a:pt x="26" y="10"/>
                      <a:pt x="24" y="9"/>
                    </a:cubicBezTo>
                    <a:cubicBezTo>
                      <a:pt x="23" y="7"/>
                      <a:pt x="22" y="7"/>
                      <a:pt x="19" y="7"/>
                    </a:cubicBezTo>
                    <a:cubicBezTo>
                      <a:pt x="19" y="7"/>
                      <a:pt x="18" y="7"/>
                      <a:pt x="17" y="7"/>
                    </a:cubicBezTo>
                    <a:cubicBezTo>
                      <a:pt x="16" y="7"/>
                      <a:pt x="15" y="7"/>
                      <a:pt x="14" y="7"/>
                    </a:cubicBezTo>
                    <a:cubicBezTo>
                      <a:pt x="8" y="8"/>
                      <a:pt x="8" y="8"/>
                      <a:pt x="8" y="8"/>
                    </a:cubicBezTo>
                    <a:cubicBezTo>
                      <a:pt x="11" y="26"/>
                      <a:pt x="11" y="26"/>
                      <a:pt x="11" y="26"/>
                    </a:cubicBezTo>
                    <a:cubicBezTo>
                      <a:pt x="18" y="24"/>
                      <a:pt x="18" y="24"/>
                      <a:pt x="18" y="24"/>
                    </a:cubicBezTo>
                    <a:cubicBezTo>
                      <a:pt x="20" y="24"/>
                      <a:pt x="21" y="24"/>
                      <a:pt x="23" y="23"/>
                    </a:cubicBezTo>
                    <a:cubicBezTo>
                      <a:pt x="24" y="22"/>
                      <a:pt x="25" y="21"/>
                      <a:pt x="26" y="20"/>
                    </a:cubicBezTo>
                    <a:cubicBezTo>
                      <a:pt x="26" y="19"/>
                      <a:pt x="27" y="18"/>
                      <a:pt x="27" y="17"/>
                    </a:cubicBezTo>
                    <a:cubicBezTo>
                      <a:pt x="27" y="16"/>
                      <a:pt x="27" y="15"/>
                      <a:pt x="27" y="14"/>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9" name="Freeform 59">
                <a:extLst>
                  <a:ext uri="{FF2B5EF4-FFF2-40B4-BE49-F238E27FC236}">
                    <a16:creationId xmlns:a16="http://schemas.microsoft.com/office/drawing/2014/main" id="{B2820F9C-545B-4354-B38D-7142A95AE324}"/>
                  </a:ext>
                </a:extLst>
              </p:cNvPr>
              <p:cNvSpPr>
                <a:spLocks noEditPoints="1"/>
              </p:cNvSpPr>
              <p:nvPr userDrawn="1"/>
            </p:nvSpPr>
            <p:spPr bwMode="auto">
              <a:xfrm>
                <a:off x="5270" y="2568"/>
                <a:ext cx="27" cy="30"/>
              </a:xfrm>
              <a:custGeom>
                <a:avLst/>
                <a:gdLst>
                  <a:gd name="T0" fmla="*/ 37 w 38"/>
                  <a:gd name="T1" fmla="*/ 16 h 41"/>
                  <a:gd name="T2" fmla="*/ 38 w 38"/>
                  <a:gd name="T3" fmla="*/ 25 h 41"/>
                  <a:gd name="T4" fmla="*/ 35 w 38"/>
                  <a:gd name="T5" fmla="*/ 32 h 41"/>
                  <a:gd name="T6" fmla="*/ 30 w 38"/>
                  <a:gd name="T7" fmla="*/ 37 h 41"/>
                  <a:gd name="T8" fmla="*/ 23 w 38"/>
                  <a:gd name="T9" fmla="*/ 40 h 41"/>
                  <a:gd name="T10" fmla="*/ 15 w 38"/>
                  <a:gd name="T11" fmla="*/ 41 h 41"/>
                  <a:gd name="T12" fmla="*/ 8 w 38"/>
                  <a:gd name="T13" fmla="*/ 38 h 41"/>
                  <a:gd name="T14" fmla="*/ 4 w 38"/>
                  <a:gd name="T15" fmla="*/ 32 h 41"/>
                  <a:gd name="T16" fmla="*/ 1 w 38"/>
                  <a:gd name="T17" fmla="*/ 24 h 41"/>
                  <a:gd name="T18" fmla="*/ 1 w 38"/>
                  <a:gd name="T19" fmla="*/ 16 h 41"/>
                  <a:gd name="T20" fmla="*/ 3 w 38"/>
                  <a:gd name="T21" fmla="*/ 9 h 41"/>
                  <a:gd name="T22" fmla="*/ 8 w 38"/>
                  <a:gd name="T23" fmla="*/ 4 h 41"/>
                  <a:gd name="T24" fmla="*/ 15 w 38"/>
                  <a:gd name="T25" fmla="*/ 0 h 41"/>
                  <a:gd name="T26" fmla="*/ 24 w 38"/>
                  <a:gd name="T27" fmla="*/ 0 h 41"/>
                  <a:gd name="T28" fmla="*/ 30 w 38"/>
                  <a:gd name="T29" fmla="*/ 3 h 41"/>
                  <a:gd name="T30" fmla="*/ 34 w 38"/>
                  <a:gd name="T31" fmla="*/ 9 h 41"/>
                  <a:gd name="T32" fmla="*/ 37 w 38"/>
                  <a:gd name="T33" fmla="*/ 16 h 41"/>
                  <a:gd name="T34" fmla="*/ 30 w 38"/>
                  <a:gd name="T35" fmla="*/ 18 h 41"/>
                  <a:gd name="T36" fmla="*/ 29 w 38"/>
                  <a:gd name="T37" fmla="*/ 13 h 41"/>
                  <a:gd name="T38" fmla="*/ 26 w 38"/>
                  <a:gd name="T39" fmla="*/ 9 h 41"/>
                  <a:gd name="T40" fmla="*/ 22 w 38"/>
                  <a:gd name="T41" fmla="*/ 6 h 41"/>
                  <a:gd name="T42" fmla="*/ 16 w 38"/>
                  <a:gd name="T43" fmla="*/ 6 h 41"/>
                  <a:gd name="T44" fmla="*/ 11 w 38"/>
                  <a:gd name="T45" fmla="*/ 8 h 41"/>
                  <a:gd name="T46" fmla="*/ 9 w 38"/>
                  <a:gd name="T47" fmla="*/ 12 h 41"/>
                  <a:gd name="T48" fmla="*/ 7 w 38"/>
                  <a:gd name="T49" fmla="*/ 17 h 41"/>
                  <a:gd name="T50" fmla="*/ 8 w 38"/>
                  <a:gd name="T51" fmla="*/ 23 h 41"/>
                  <a:gd name="T52" fmla="*/ 9 w 38"/>
                  <a:gd name="T53" fmla="*/ 28 h 41"/>
                  <a:gd name="T54" fmla="*/ 12 w 38"/>
                  <a:gd name="T55" fmla="*/ 32 h 41"/>
                  <a:gd name="T56" fmla="*/ 16 w 38"/>
                  <a:gd name="T57" fmla="*/ 35 h 41"/>
                  <a:gd name="T58" fmla="*/ 22 w 38"/>
                  <a:gd name="T59" fmla="*/ 35 h 41"/>
                  <a:gd name="T60" fmla="*/ 27 w 38"/>
                  <a:gd name="T61" fmla="*/ 33 h 41"/>
                  <a:gd name="T62" fmla="*/ 30 w 38"/>
                  <a:gd name="T63" fmla="*/ 29 h 41"/>
                  <a:gd name="T64" fmla="*/ 31 w 38"/>
                  <a:gd name="T65" fmla="*/ 24 h 41"/>
                  <a:gd name="T66" fmla="*/ 30 w 38"/>
                  <a:gd name="T67"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41">
                    <a:moveTo>
                      <a:pt x="37" y="16"/>
                    </a:moveTo>
                    <a:cubicBezTo>
                      <a:pt x="38" y="19"/>
                      <a:pt x="38" y="22"/>
                      <a:pt x="38" y="25"/>
                    </a:cubicBezTo>
                    <a:cubicBezTo>
                      <a:pt x="37" y="27"/>
                      <a:pt x="37" y="30"/>
                      <a:pt x="35" y="32"/>
                    </a:cubicBezTo>
                    <a:cubicBezTo>
                      <a:pt x="34" y="34"/>
                      <a:pt x="32" y="36"/>
                      <a:pt x="30" y="37"/>
                    </a:cubicBezTo>
                    <a:cubicBezTo>
                      <a:pt x="28" y="39"/>
                      <a:pt x="26" y="40"/>
                      <a:pt x="23" y="40"/>
                    </a:cubicBezTo>
                    <a:cubicBezTo>
                      <a:pt x="20" y="41"/>
                      <a:pt x="17" y="41"/>
                      <a:pt x="15" y="41"/>
                    </a:cubicBezTo>
                    <a:cubicBezTo>
                      <a:pt x="12" y="40"/>
                      <a:pt x="10" y="39"/>
                      <a:pt x="8" y="38"/>
                    </a:cubicBezTo>
                    <a:cubicBezTo>
                      <a:pt x="6" y="36"/>
                      <a:pt x="5" y="35"/>
                      <a:pt x="4" y="32"/>
                    </a:cubicBezTo>
                    <a:cubicBezTo>
                      <a:pt x="3" y="30"/>
                      <a:pt x="2" y="27"/>
                      <a:pt x="1" y="24"/>
                    </a:cubicBezTo>
                    <a:cubicBezTo>
                      <a:pt x="0" y="21"/>
                      <a:pt x="0" y="19"/>
                      <a:pt x="1" y="16"/>
                    </a:cubicBezTo>
                    <a:cubicBezTo>
                      <a:pt x="1" y="13"/>
                      <a:pt x="2" y="11"/>
                      <a:pt x="3" y="9"/>
                    </a:cubicBezTo>
                    <a:cubicBezTo>
                      <a:pt x="4" y="7"/>
                      <a:pt x="6" y="5"/>
                      <a:pt x="8" y="4"/>
                    </a:cubicBezTo>
                    <a:cubicBezTo>
                      <a:pt x="10" y="2"/>
                      <a:pt x="12" y="1"/>
                      <a:pt x="15" y="0"/>
                    </a:cubicBezTo>
                    <a:cubicBezTo>
                      <a:pt x="18" y="0"/>
                      <a:pt x="21" y="0"/>
                      <a:pt x="24" y="0"/>
                    </a:cubicBezTo>
                    <a:cubicBezTo>
                      <a:pt x="26" y="1"/>
                      <a:pt x="28" y="2"/>
                      <a:pt x="30" y="3"/>
                    </a:cubicBezTo>
                    <a:cubicBezTo>
                      <a:pt x="32" y="4"/>
                      <a:pt x="33" y="6"/>
                      <a:pt x="34" y="9"/>
                    </a:cubicBezTo>
                    <a:cubicBezTo>
                      <a:pt x="36" y="11"/>
                      <a:pt x="36" y="13"/>
                      <a:pt x="37" y="16"/>
                    </a:cubicBezTo>
                    <a:close/>
                    <a:moveTo>
                      <a:pt x="30" y="18"/>
                    </a:moveTo>
                    <a:cubicBezTo>
                      <a:pt x="30" y="16"/>
                      <a:pt x="29" y="15"/>
                      <a:pt x="29" y="13"/>
                    </a:cubicBezTo>
                    <a:cubicBezTo>
                      <a:pt x="28" y="11"/>
                      <a:pt x="27" y="10"/>
                      <a:pt x="26" y="9"/>
                    </a:cubicBezTo>
                    <a:cubicBezTo>
                      <a:pt x="25" y="7"/>
                      <a:pt x="23" y="7"/>
                      <a:pt x="22" y="6"/>
                    </a:cubicBezTo>
                    <a:cubicBezTo>
                      <a:pt x="20" y="6"/>
                      <a:pt x="18" y="6"/>
                      <a:pt x="16" y="6"/>
                    </a:cubicBezTo>
                    <a:cubicBezTo>
                      <a:pt x="14" y="6"/>
                      <a:pt x="13" y="7"/>
                      <a:pt x="11" y="8"/>
                    </a:cubicBezTo>
                    <a:cubicBezTo>
                      <a:pt x="10" y="9"/>
                      <a:pt x="9" y="10"/>
                      <a:pt x="9" y="12"/>
                    </a:cubicBezTo>
                    <a:cubicBezTo>
                      <a:pt x="8" y="13"/>
                      <a:pt x="7" y="15"/>
                      <a:pt x="7" y="17"/>
                    </a:cubicBezTo>
                    <a:cubicBezTo>
                      <a:pt x="7" y="19"/>
                      <a:pt x="7" y="20"/>
                      <a:pt x="8" y="23"/>
                    </a:cubicBezTo>
                    <a:cubicBezTo>
                      <a:pt x="8" y="25"/>
                      <a:pt x="9" y="26"/>
                      <a:pt x="9" y="28"/>
                    </a:cubicBezTo>
                    <a:cubicBezTo>
                      <a:pt x="10" y="30"/>
                      <a:pt x="11" y="31"/>
                      <a:pt x="12" y="32"/>
                    </a:cubicBezTo>
                    <a:cubicBezTo>
                      <a:pt x="13" y="33"/>
                      <a:pt x="15" y="34"/>
                      <a:pt x="16" y="35"/>
                    </a:cubicBezTo>
                    <a:cubicBezTo>
                      <a:pt x="18" y="35"/>
                      <a:pt x="20" y="35"/>
                      <a:pt x="22" y="35"/>
                    </a:cubicBezTo>
                    <a:cubicBezTo>
                      <a:pt x="24" y="34"/>
                      <a:pt x="25" y="34"/>
                      <a:pt x="27" y="33"/>
                    </a:cubicBezTo>
                    <a:cubicBezTo>
                      <a:pt x="28" y="32"/>
                      <a:pt x="29" y="31"/>
                      <a:pt x="30" y="29"/>
                    </a:cubicBezTo>
                    <a:cubicBezTo>
                      <a:pt x="30" y="28"/>
                      <a:pt x="31" y="26"/>
                      <a:pt x="31" y="24"/>
                    </a:cubicBezTo>
                    <a:cubicBezTo>
                      <a:pt x="31" y="22"/>
                      <a:pt x="31" y="20"/>
                      <a:pt x="30" y="1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0" name="Freeform 60">
                <a:extLst>
                  <a:ext uri="{FF2B5EF4-FFF2-40B4-BE49-F238E27FC236}">
                    <a16:creationId xmlns:a16="http://schemas.microsoft.com/office/drawing/2014/main" id="{A41682F8-6FBB-4D98-84EF-7B05620D3B5C}"/>
                  </a:ext>
                </a:extLst>
              </p:cNvPr>
              <p:cNvSpPr>
                <a:spLocks/>
              </p:cNvSpPr>
              <p:nvPr userDrawn="1"/>
            </p:nvSpPr>
            <p:spPr bwMode="auto">
              <a:xfrm>
                <a:off x="5301" y="2558"/>
                <a:ext cx="44" cy="35"/>
              </a:xfrm>
              <a:custGeom>
                <a:avLst/>
                <a:gdLst>
                  <a:gd name="T0" fmla="*/ 61 w 61"/>
                  <a:gd name="T1" fmla="*/ 37 h 48"/>
                  <a:gd name="T2" fmla="*/ 60 w 61"/>
                  <a:gd name="T3" fmla="*/ 38 h 48"/>
                  <a:gd name="T4" fmla="*/ 57 w 61"/>
                  <a:gd name="T5" fmla="*/ 39 h 48"/>
                  <a:gd name="T6" fmla="*/ 55 w 61"/>
                  <a:gd name="T7" fmla="*/ 38 h 48"/>
                  <a:gd name="T8" fmla="*/ 50 w 61"/>
                  <a:gd name="T9" fmla="*/ 16 h 48"/>
                  <a:gd name="T10" fmla="*/ 47 w 61"/>
                  <a:gd name="T11" fmla="*/ 9 h 48"/>
                  <a:gd name="T12" fmla="*/ 41 w 61"/>
                  <a:gd name="T13" fmla="*/ 7 h 48"/>
                  <a:gd name="T14" fmla="*/ 33 w 61"/>
                  <a:gd name="T15" fmla="*/ 16 h 48"/>
                  <a:gd name="T16" fmla="*/ 38 w 61"/>
                  <a:gd name="T17" fmla="*/ 42 h 48"/>
                  <a:gd name="T18" fmla="*/ 36 w 61"/>
                  <a:gd name="T19" fmla="*/ 43 h 48"/>
                  <a:gd name="T20" fmla="*/ 33 w 61"/>
                  <a:gd name="T21" fmla="*/ 43 h 48"/>
                  <a:gd name="T22" fmla="*/ 31 w 61"/>
                  <a:gd name="T23" fmla="*/ 43 h 48"/>
                  <a:gd name="T24" fmla="*/ 27 w 61"/>
                  <a:gd name="T25" fmla="*/ 20 h 48"/>
                  <a:gd name="T26" fmla="*/ 23 w 61"/>
                  <a:gd name="T27" fmla="*/ 13 h 48"/>
                  <a:gd name="T28" fmla="*/ 17 w 61"/>
                  <a:gd name="T29" fmla="*/ 12 h 48"/>
                  <a:gd name="T30" fmla="*/ 9 w 61"/>
                  <a:gd name="T31" fmla="*/ 20 h 48"/>
                  <a:gd name="T32" fmla="*/ 14 w 61"/>
                  <a:gd name="T33" fmla="*/ 46 h 48"/>
                  <a:gd name="T34" fmla="*/ 13 w 61"/>
                  <a:gd name="T35" fmla="*/ 47 h 48"/>
                  <a:gd name="T36" fmla="*/ 9 w 61"/>
                  <a:gd name="T37" fmla="*/ 48 h 48"/>
                  <a:gd name="T38" fmla="*/ 8 w 61"/>
                  <a:gd name="T39" fmla="*/ 48 h 48"/>
                  <a:gd name="T40" fmla="*/ 0 w 61"/>
                  <a:gd name="T41" fmla="*/ 11 h 48"/>
                  <a:gd name="T42" fmla="*/ 1 w 61"/>
                  <a:gd name="T43" fmla="*/ 10 h 48"/>
                  <a:gd name="T44" fmla="*/ 3 w 61"/>
                  <a:gd name="T45" fmla="*/ 9 h 48"/>
                  <a:gd name="T46" fmla="*/ 6 w 61"/>
                  <a:gd name="T47" fmla="*/ 9 h 48"/>
                  <a:gd name="T48" fmla="*/ 6 w 61"/>
                  <a:gd name="T49" fmla="*/ 10 h 48"/>
                  <a:gd name="T50" fmla="*/ 12 w 61"/>
                  <a:gd name="T51" fmla="*/ 8 h 48"/>
                  <a:gd name="T52" fmla="*/ 22 w 61"/>
                  <a:gd name="T53" fmla="*/ 5 h 48"/>
                  <a:gd name="T54" fmla="*/ 28 w 61"/>
                  <a:gd name="T55" fmla="*/ 8 h 48"/>
                  <a:gd name="T56" fmla="*/ 33 w 61"/>
                  <a:gd name="T57" fmla="*/ 6 h 48"/>
                  <a:gd name="T58" fmla="*/ 38 w 61"/>
                  <a:gd name="T59" fmla="*/ 2 h 48"/>
                  <a:gd name="T60" fmla="*/ 47 w 61"/>
                  <a:gd name="T61" fmla="*/ 1 h 48"/>
                  <a:gd name="T62" fmla="*/ 55 w 61"/>
                  <a:gd name="T63" fmla="*/ 8 h 48"/>
                  <a:gd name="T64" fmla="*/ 61 w 61"/>
                  <a:gd name="T65"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 h="48">
                    <a:moveTo>
                      <a:pt x="61" y="36"/>
                    </a:moveTo>
                    <a:cubicBezTo>
                      <a:pt x="61" y="37"/>
                      <a:pt x="61" y="37"/>
                      <a:pt x="61" y="37"/>
                    </a:cubicBezTo>
                    <a:cubicBezTo>
                      <a:pt x="61" y="37"/>
                      <a:pt x="61" y="37"/>
                      <a:pt x="61" y="37"/>
                    </a:cubicBezTo>
                    <a:cubicBezTo>
                      <a:pt x="61" y="38"/>
                      <a:pt x="60" y="38"/>
                      <a:pt x="60" y="38"/>
                    </a:cubicBezTo>
                    <a:cubicBezTo>
                      <a:pt x="59" y="38"/>
                      <a:pt x="59" y="38"/>
                      <a:pt x="58" y="38"/>
                    </a:cubicBezTo>
                    <a:cubicBezTo>
                      <a:pt x="58" y="38"/>
                      <a:pt x="57" y="39"/>
                      <a:pt x="57" y="39"/>
                    </a:cubicBezTo>
                    <a:cubicBezTo>
                      <a:pt x="56" y="39"/>
                      <a:pt x="56" y="39"/>
                      <a:pt x="55" y="39"/>
                    </a:cubicBezTo>
                    <a:cubicBezTo>
                      <a:pt x="55" y="38"/>
                      <a:pt x="55" y="38"/>
                      <a:pt x="55" y="38"/>
                    </a:cubicBezTo>
                    <a:cubicBezTo>
                      <a:pt x="55" y="38"/>
                      <a:pt x="55" y="38"/>
                      <a:pt x="55" y="38"/>
                    </a:cubicBezTo>
                    <a:cubicBezTo>
                      <a:pt x="50" y="16"/>
                      <a:pt x="50" y="16"/>
                      <a:pt x="50" y="16"/>
                    </a:cubicBezTo>
                    <a:cubicBezTo>
                      <a:pt x="50" y="14"/>
                      <a:pt x="49" y="13"/>
                      <a:pt x="49" y="12"/>
                    </a:cubicBezTo>
                    <a:cubicBezTo>
                      <a:pt x="48" y="10"/>
                      <a:pt x="48" y="9"/>
                      <a:pt x="47" y="9"/>
                    </a:cubicBezTo>
                    <a:cubicBezTo>
                      <a:pt x="46" y="8"/>
                      <a:pt x="45" y="7"/>
                      <a:pt x="44" y="7"/>
                    </a:cubicBezTo>
                    <a:cubicBezTo>
                      <a:pt x="43" y="7"/>
                      <a:pt x="42" y="7"/>
                      <a:pt x="41" y="7"/>
                    </a:cubicBezTo>
                    <a:cubicBezTo>
                      <a:pt x="39" y="7"/>
                      <a:pt x="38" y="8"/>
                      <a:pt x="37" y="10"/>
                    </a:cubicBezTo>
                    <a:cubicBezTo>
                      <a:pt x="35" y="11"/>
                      <a:pt x="34" y="13"/>
                      <a:pt x="33" y="16"/>
                    </a:cubicBezTo>
                    <a:cubicBezTo>
                      <a:pt x="38" y="41"/>
                      <a:pt x="38" y="41"/>
                      <a:pt x="38" y="41"/>
                    </a:cubicBezTo>
                    <a:cubicBezTo>
                      <a:pt x="38" y="42"/>
                      <a:pt x="38" y="42"/>
                      <a:pt x="38" y="42"/>
                    </a:cubicBezTo>
                    <a:cubicBezTo>
                      <a:pt x="37" y="42"/>
                      <a:pt x="37" y="42"/>
                      <a:pt x="37" y="42"/>
                    </a:cubicBezTo>
                    <a:cubicBezTo>
                      <a:pt x="37" y="42"/>
                      <a:pt x="37" y="42"/>
                      <a:pt x="36" y="43"/>
                    </a:cubicBezTo>
                    <a:cubicBezTo>
                      <a:pt x="36" y="43"/>
                      <a:pt x="35" y="43"/>
                      <a:pt x="35" y="43"/>
                    </a:cubicBezTo>
                    <a:cubicBezTo>
                      <a:pt x="34" y="43"/>
                      <a:pt x="33" y="43"/>
                      <a:pt x="33" y="43"/>
                    </a:cubicBezTo>
                    <a:cubicBezTo>
                      <a:pt x="33" y="43"/>
                      <a:pt x="32" y="43"/>
                      <a:pt x="32" y="43"/>
                    </a:cubicBezTo>
                    <a:cubicBezTo>
                      <a:pt x="31" y="43"/>
                      <a:pt x="31" y="43"/>
                      <a:pt x="31" y="43"/>
                    </a:cubicBezTo>
                    <a:cubicBezTo>
                      <a:pt x="31" y="42"/>
                      <a:pt x="31" y="42"/>
                      <a:pt x="31" y="42"/>
                    </a:cubicBezTo>
                    <a:cubicBezTo>
                      <a:pt x="27" y="20"/>
                      <a:pt x="27" y="20"/>
                      <a:pt x="27" y="20"/>
                    </a:cubicBezTo>
                    <a:cubicBezTo>
                      <a:pt x="26" y="19"/>
                      <a:pt x="26" y="17"/>
                      <a:pt x="25" y="16"/>
                    </a:cubicBezTo>
                    <a:cubicBezTo>
                      <a:pt x="25" y="15"/>
                      <a:pt x="24" y="14"/>
                      <a:pt x="23" y="13"/>
                    </a:cubicBezTo>
                    <a:cubicBezTo>
                      <a:pt x="23" y="12"/>
                      <a:pt x="22" y="12"/>
                      <a:pt x="21" y="12"/>
                    </a:cubicBezTo>
                    <a:cubicBezTo>
                      <a:pt x="20" y="11"/>
                      <a:pt x="19" y="11"/>
                      <a:pt x="17" y="12"/>
                    </a:cubicBezTo>
                    <a:cubicBezTo>
                      <a:pt x="16" y="12"/>
                      <a:pt x="15" y="13"/>
                      <a:pt x="13" y="14"/>
                    </a:cubicBezTo>
                    <a:cubicBezTo>
                      <a:pt x="12" y="16"/>
                      <a:pt x="11" y="18"/>
                      <a:pt x="9" y="20"/>
                    </a:cubicBezTo>
                    <a:cubicBezTo>
                      <a:pt x="14" y="46"/>
                      <a:pt x="14" y="46"/>
                      <a:pt x="14" y="46"/>
                    </a:cubicBezTo>
                    <a:cubicBezTo>
                      <a:pt x="14" y="46"/>
                      <a:pt x="14" y="46"/>
                      <a:pt x="14" y="46"/>
                    </a:cubicBezTo>
                    <a:cubicBezTo>
                      <a:pt x="14" y="47"/>
                      <a:pt x="14" y="47"/>
                      <a:pt x="14" y="47"/>
                    </a:cubicBezTo>
                    <a:cubicBezTo>
                      <a:pt x="13" y="47"/>
                      <a:pt x="13" y="47"/>
                      <a:pt x="13" y="47"/>
                    </a:cubicBezTo>
                    <a:cubicBezTo>
                      <a:pt x="12" y="47"/>
                      <a:pt x="12" y="48"/>
                      <a:pt x="11" y="48"/>
                    </a:cubicBezTo>
                    <a:cubicBezTo>
                      <a:pt x="10" y="48"/>
                      <a:pt x="10" y="48"/>
                      <a:pt x="9" y="48"/>
                    </a:cubicBezTo>
                    <a:cubicBezTo>
                      <a:pt x="9" y="48"/>
                      <a:pt x="9" y="48"/>
                      <a:pt x="8" y="48"/>
                    </a:cubicBezTo>
                    <a:cubicBezTo>
                      <a:pt x="8" y="48"/>
                      <a:pt x="8" y="48"/>
                      <a:pt x="8" y="48"/>
                    </a:cubicBezTo>
                    <a:cubicBezTo>
                      <a:pt x="8" y="47"/>
                      <a:pt x="8" y="47"/>
                      <a:pt x="8" y="47"/>
                    </a:cubicBezTo>
                    <a:cubicBezTo>
                      <a:pt x="0" y="11"/>
                      <a:pt x="0" y="11"/>
                      <a:pt x="0" y="11"/>
                    </a:cubicBezTo>
                    <a:cubicBezTo>
                      <a:pt x="0" y="10"/>
                      <a:pt x="0" y="10"/>
                      <a:pt x="0" y="10"/>
                    </a:cubicBezTo>
                    <a:cubicBezTo>
                      <a:pt x="1" y="10"/>
                      <a:pt x="1" y="10"/>
                      <a:pt x="1" y="10"/>
                    </a:cubicBezTo>
                    <a:cubicBezTo>
                      <a:pt x="1" y="10"/>
                      <a:pt x="1" y="9"/>
                      <a:pt x="2" y="9"/>
                    </a:cubicBezTo>
                    <a:cubicBezTo>
                      <a:pt x="2" y="9"/>
                      <a:pt x="3" y="9"/>
                      <a:pt x="3" y="9"/>
                    </a:cubicBezTo>
                    <a:cubicBezTo>
                      <a:pt x="4" y="9"/>
                      <a:pt x="4" y="9"/>
                      <a:pt x="5" y="9"/>
                    </a:cubicBezTo>
                    <a:cubicBezTo>
                      <a:pt x="5" y="9"/>
                      <a:pt x="5" y="9"/>
                      <a:pt x="6" y="9"/>
                    </a:cubicBezTo>
                    <a:cubicBezTo>
                      <a:pt x="6" y="9"/>
                      <a:pt x="6" y="9"/>
                      <a:pt x="6" y="9"/>
                    </a:cubicBezTo>
                    <a:cubicBezTo>
                      <a:pt x="6" y="10"/>
                      <a:pt x="6" y="10"/>
                      <a:pt x="6" y="10"/>
                    </a:cubicBezTo>
                    <a:cubicBezTo>
                      <a:pt x="7" y="14"/>
                      <a:pt x="7" y="14"/>
                      <a:pt x="7" y="14"/>
                    </a:cubicBezTo>
                    <a:cubicBezTo>
                      <a:pt x="9" y="12"/>
                      <a:pt x="11" y="10"/>
                      <a:pt x="12" y="8"/>
                    </a:cubicBezTo>
                    <a:cubicBezTo>
                      <a:pt x="14" y="7"/>
                      <a:pt x="16" y="6"/>
                      <a:pt x="18" y="6"/>
                    </a:cubicBezTo>
                    <a:cubicBezTo>
                      <a:pt x="19" y="5"/>
                      <a:pt x="21" y="5"/>
                      <a:pt x="22" y="5"/>
                    </a:cubicBezTo>
                    <a:cubicBezTo>
                      <a:pt x="23" y="5"/>
                      <a:pt x="24" y="6"/>
                      <a:pt x="25" y="6"/>
                    </a:cubicBezTo>
                    <a:cubicBezTo>
                      <a:pt x="26" y="7"/>
                      <a:pt x="27" y="7"/>
                      <a:pt x="28" y="8"/>
                    </a:cubicBezTo>
                    <a:cubicBezTo>
                      <a:pt x="29" y="9"/>
                      <a:pt x="30" y="9"/>
                      <a:pt x="30" y="10"/>
                    </a:cubicBezTo>
                    <a:cubicBezTo>
                      <a:pt x="31" y="9"/>
                      <a:pt x="32" y="8"/>
                      <a:pt x="33" y="6"/>
                    </a:cubicBezTo>
                    <a:cubicBezTo>
                      <a:pt x="34" y="5"/>
                      <a:pt x="35" y="4"/>
                      <a:pt x="36" y="4"/>
                    </a:cubicBezTo>
                    <a:cubicBezTo>
                      <a:pt x="37" y="3"/>
                      <a:pt x="38" y="2"/>
                      <a:pt x="38" y="2"/>
                    </a:cubicBezTo>
                    <a:cubicBezTo>
                      <a:pt x="39" y="1"/>
                      <a:pt x="40" y="1"/>
                      <a:pt x="41" y="1"/>
                    </a:cubicBezTo>
                    <a:cubicBezTo>
                      <a:pt x="44" y="0"/>
                      <a:pt x="46" y="0"/>
                      <a:pt x="47" y="1"/>
                    </a:cubicBezTo>
                    <a:cubicBezTo>
                      <a:pt x="49" y="1"/>
                      <a:pt x="51" y="2"/>
                      <a:pt x="52" y="3"/>
                    </a:cubicBezTo>
                    <a:cubicBezTo>
                      <a:pt x="53" y="5"/>
                      <a:pt x="54" y="6"/>
                      <a:pt x="55" y="8"/>
                    </a:cubicBezTo>
                    <a:cubicBezTo>
                      <a:pt x="56" y="10"/>
                      <a:pt x="56" y="11"/>
                      <a:pt x="57" y="14"/>
                    </a:cubicBezTo>
                    <a:lnTo>
                      <a:pt x="61" y="3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1" name="Freeform 61">
                <a:extLst>
                  <a:ext uri="{FF2B5EF4-FFF2-40B4-BE49-F238E27FC236}">
                    <a16:creationId xmlns:a16="http://schemas.microsoft.com/office/drawing/2014/main" id="{B646277F-C1CB-4847-AB84-BFCD74B33B77}"/>
                  </a:ext>
                </a:extLst>
              </p:cNvPr>
              <p:cNvSpPr>
                <a:spLocks noEditPoints="1"/>
              </p:cNvSpPr>
              <p:nvPr userDrawn="1"/>
            </p:nvSpPr>
            <p:spPr bwMode="auto">
              <a:xfrm>
                <a:off x="5348" y="2553"/>
                <a:ext cx="25" cy="30"/>
              </a:xfrm>
              <a:custGeom>
                <a:avLst/>
                <a:gdLst>
                  <a:gd name="T0" fmla="*/ 35 w 35"/>
                  <a:gd name="T1" fmla="*/ 36 h 41"/>
                  <a:gd name="T2" fmla="*/ 34 w 35"/>
                  <a:gd name="T3" fmla="*/ 36 h 41"/>
                  <a:gd name="T4" fmla="*/ 34 w 35"/>
                  <a:gd name="T5" fmla="*/ 37 h 41"/>
                  <a:gd name="T6" fmla="*/ 32 w 35"/>
                  <a:gd name="T7" fmla="*/ 37 h 41"/>
                  <a:gd name="T8" fmla="*/ 30 w 35"/>
                  <a:gd name="T9" fmla="*/ 38 h 41"/>
                  <a:gd name="T10" fmla="*/ 29 w 35"/>
                  <a:gd name="T11" fmla="*/ 37 h 41"/>
                  <a:gd name="T12" fmla="*/ 29 w 35"/>
                  <a:gd name="T13" fmla="*/ 37 h 41"/>
                  <a:gd name="T14" fmla="*/ 28 w 35"/>
                  <a:gd name="T15" fmla="*/ 33 h 41"/>
                  <a:gd name="T16" fmla="*/ 24 w 35"/>
                  <a:gd name="T17" fmla="*/ 38 h 41"/>
                  <a:gd name="T18" fmla="*/ 18 w 35"/>
                  <a:gd name="T19" fmla="*/ 41 h 41"/>
                  <a:gd name="T20" fmla="*/ 12 w 35"/>
                  <a:gd name="T21" fmla="*/ 41 h 41"/>
                  <a:gd name="T22" fmla="*/ 8 w 35"/>
                  <a:gd name="T23" fmla="*/ 40 h 41"/>
                  <a:gd name="T24" fmla="*/ 5 w 35"/>
                  <a:gd name="T25" fmla="*/ 37 h 41"/>
                  <a:gd name="T26" fmla="*/ 3 w 35"/>
                  <a:gd name="T27" fmla="*/ 32 h 41"/>
                  <a:gd name="T28" fmla="*/ 3 w 35"/>
                  <a:gd name="T29" fmla="*/ 27 h 41"/>
                  <a:gd name="T30" fmla="*/ 6 w 35"/>
                  <a:gd name="T31" fmla="*/ 22 h 41"/>
                  <a:gd name="T32" fmla="*/ 11 w 35"/>
                  <a:gd name="T33" fmla="*/ 19 h 41"/>
                  <a:gd name="T34" fmla="*/ 19 w 35"/>
                  <a:gd name="T35" fmla="*/ 17 h 41"/>
                  <a:gd name="T36" fmla="*/ 24 w 35"/>
                  <a:gd name="T37" fmla="*/ 16 h 41"/>
                  <a:gd name="T38" fmla="*/ 23 w 35"/>
                  <a:gd name="T39" fmla="*/ 13 h 41"/>
                  <a:gd name="T40" fmla="*/ 22 w 35"/>
                  <a:gd name="T41" fmla="*/ 9 h 41"/>
                  <a:gd name="T42" fmla="*/ 20 w 35"/>
                  <a:gd name="T43" fmla="*/ 7 h 41"/>
                  <a:gd name="T44" fmla="*/ 17 w 35"/>
                  <a:gd name="T45" fmla="*/ 6 h 41"/>
                  <a:gd name="T46" fmla="*/ 13 w 35"/>
                  <a:gd name="T47" fmla="*/ 6 h 41"/>
                  <a:gd name="T48" fmla="*/ 9 w 35"/>
                  <a:gd name="T49" fmla="*/ 7 h 41"/>
                  <a:gd name="T50" fmla="*/ 6 w 35"/>
                  <a:gd name="T51" fmla="*/ 9 h 41"/>
                  <a:gd name="T52" fmla="*/ 4 w 35"/>
                  <a:gd name="T53" fmla="*/ 11 h 41"/>
                  <a:gd name="T54" fmla="*/ 2 w 35"/>
                  <a:gd name="T55" fmla="*/ 12 h 41"/>
                  <a:gd name="T56" fmla="*/ 2 w 35"/>
                  <a:gd name="T57" fmla="*/ 12 h 41"/>
                  <a:gd name="T58" fmla="*/ 1 w 35"/>
                  <a:gd name="T59" fmla="*/ 12 h 41"/>
                  <a:gd name="T60" fmla="*/ 1 w 35"/>
                  <a:gd name="T61" fmla="*/ 11 h 41"/>
                  <a:gd name="T62" fmla="*/ 0 w 35"/>
                  <a:gd name="T63" fmla="*/ 10 h 41"/>
                  <a:gd name="T64" fmla="*/ 0 w 35"/>
                  <a:gd name="T65" fmla="*/ 8 h 41"/>
                  <a:gd name="T66" fmla="*/ 1 w 35"/>
                  <a:gd name="T67" fmla="*/ 7 h 41"/>
                  <a:gd name="T68" fmla="*/ 2 w 35"/>
                  <a:gd name="T69" fmla="*/ 5 h 41"/>
                  <a:gd name="T70" fmla="*/ 5 w 35"/>
                  <a:gd name="T71" fmla="*/ 3 h 41"/>
                  <a:gd name="T72" fmla="*/ 9 w 35"/>
                  <a:gd name="T73" fmla="*/ 2 h 41"/>
                  <a:gd name="T74" fmla="*/ 13 w 35"/>
                  <a:gd name="T75" fmla="*/ 0 h 41"/>
                  <a:gd name="T76" fmla="*/ 20 w 35"/>
                  <a:gd name="T77" fmla="*/ 0 h 41"/>
                  <a:gd name="T78" fmla="*/ 25 w 35"/>
                  <a:gd name="T79" fmla="*/ 2 h 41"/>
                  <a:gd name="T80" fmla="*/ 28 w 35"/>
                  <a:gd name="T81" fmla="*/ 5 h 41"/>
                  <a:gd name="T82" fmla="*/ 30 w 35"/>
                  <a:gd name="T83" fmla="*/ 11 h 41"/>
                  <a:gd name="T84" fmla="*/ 35 w 35"/>
                  <a:gd name="T85" fmla="*/ 36 h 41"/>
                  <a:gd name="T86" fmla="*/ 25 w 35"/>
                  <a:gd name="T87" fmla="*/ 20 h 41"/>
                  <a:gd name="T88" fmla="*/ 19 w 35"/>
                  <a:gd name="T89" fmla="*/ 22 h 41"/>
                  <a:gd name="T90" fmla="*/ 14 w 35"/>
                  <a:gd name="T91" fmla="*/ 23 h 41"/>
                  <a:gd name="T92" fmla="*/ 11 w 35"/>
                  <a:gd name="T93" fmla="*/ 25 h 41"/>
                  <a:gd name="T94" fmla="*/ 10 w 35"/>
                  <a:gd name="T95" fmla="*/ 28 h 41"/>
                  <a:gd name="T96" fmla="*/ 10 w 35"/>
                  <a:gd name="T97" fmla="*/ 31 h 41"/>
                  <a:gd name="T98" fmla="*/ 12 w 35"/>
                  <a:gd name="T99" fmla="*/ 35 h 41"/>
                  <a:gd name="T100" fmla="*/ 18 w 35"/>
                  <a:gd name="T101" fmla="*/ 35 h 41"/>
                  <a:gd name="T102" fmla="*/ 22 w 35"/>
                  <a:gd name="T103" fmla="*/ 33 h 41"/>
                  <a:gd name="T104" fmla="*/ 26 w 35"/>
                  <a:gd name="T105" fmla="*/ 28 h 41"/>
                  <a:gd name="T106" fmla="*/ 25 w 35"/>
                  <a:gd name="T107"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 h="41">
                    <a:moveTo>
                      <a:pt x="35" y="36"/>
                    </a:moveTo>
                    <a:cubicBezTo>
                      <a:pt x="34" y="36"/>
                      <a:pt x="34" y="36"/>
                      <a:pt x="34" y="36"/>
                    </a:cubicBezTo>
                    <a:cubicBezTo>
                      <a:pt x="34" y="37"/>
                      <a:pt x="34" y="37"/>
                      <a:pt x="34" y="37"/>
                    </a:cubicBezTo>
                    <a:cubicBezTo>
                      <a:pt x="33" y="37"/>
                      <a:pt x="33" y="37"/>
                      <a:pt x="32" y="37"/>
                    </a:cubicBezTo>
                    <a:cubicBezTo>
                      <a:pt x="31" y="38"/>
                      <a:pt x="31" y="38"/>
                      <a:pt x="30" y="38"/>
                    </a:cubicBezTo>
                    <a:cubicBezTo>
                      <a:pt x="30" y="38"/>
                      <a:pt x="30" y="38"/>
                      <a:pt x="29" y="37"/>
                    </a:cubicBezTo>
                    <a:cubicBezTo>
                      <a:pt x="29" y="37"/>
                      <a:pt x="29" y="37"/>
                      <a:pt x="29" y="37"/>
                    </a:cubicBezTo>
                    <a:cubicBezTo>
                      <a:pt x="28" y="33"/>
                      <a:pt x="28" y="33"/>
                      <a:pt x="28" y="33"/>
                    </a:cubicBezTo>
                    <a:cubicBezTo>
                      <a:pt x="27" y="35"/>
                      <a:pt x="25" y="37"/>
                      <a:pt x="24" y="38"/>
                    </a:cubicBezTo>
                    <a:cubicBezTo>
                      <a:pt x="22" y="40"/>
                      <a:pt x="20" y="40"/>
                      <a:pt x="18" y="41"/>
                    </a:cubicBezTo>
                    <a:cubicBezTo>
                      <a:pt x="16" y="41"/>
                      <a:pt x="14" y="41"/>
                      <a:pt x="12" y="41"/>
                    </a:cubicBezTo>
                    <a:cubicBezTo>
                      <a:pt x="11" y="41"/>
                      <a:pt x="9" y="40"/>
                      <a:pt x="8" y="40"/>
                    </a:cubicBezTo>
                    <a:cubicBezTo>
                      <a:pt x="7" y="39"/>
                      <a:pt x="6" y="38"/>
                      <a:pt x="5" y="37"/>
                    </a:cubicBezTo>
                    <a:cubicBezTo>
                      <a:pt x="4" y="36"/>
                      <a:pt x="3" y="34"/>
                      <a:pt x="3" y="32"/>
                    </a:cubicBezTo>
                    <a:cubicBezTo>
                      <a:pt x="3" y="30"/>
                      <a:pt x="3" y="28"/>
                      <a:pt x="3" y="27"/>
                    </a:cubicBezTo>
                    <a:cubicBezTo>
                      <a:pt x="4" y="25"/>
                      <a:pt x="5" y="24"/>
                      <a:pt x="6" y="22"/>
                    </a:cubicBezTo>
                    <a:cubicBezTo>
                      <a:pt x="7" y="21"/>
                      <a:pt x="9" y="20"/>
                      <a:pt x="11" y="19"/>
                    </a:cubicBezTo>
                    <a:cubicBezTo>
                      <a:pt x="14" y="18"/>
                      <a:pt x="16" y="17"/>
                      <a:pt x="19" y="17"/>
                    </a:cubicBezTo>
                    <a:cubicBezTo>
                      <a:pt x="24" y="16"/>
                      <a:pt x="24" y="16"/>
                      <a:pt x="24" y="16"/>
                    </a:cubicBezTo>
                    <a:cubicBezTo>
                      <a:pt x="23" y="13"/>
                      <a:pt x="23" y="13"/>
                      <a:pt x="23" y="13"/>
                    </a:cubicBezTo>
                    <a:cubicBezTo>
                      <a:pt x="23" y="11"/>
                      <a:pt x="23" y="10"/>
                      <a:pt x="22" y="9"/>
                    </a:cubicBezTo>
                    <a:cubicBezTo>
                      <a:pt x="22" y="8"/>
                      <a:pt x="21" y="7"/>
                      <a:pt x="20" y="7"/>
                    </a:cubicBezTo>
                    <a:cubicBezTo>
                      <a:pt x="19" y="6"/>
                      <a:pt x="18" y="6"/>
                      <a:pt x="17" y="6"/>
                    </a:cubicBezTo>
                    <a:cubicBezTo>
                      <a:pt x="16" y="6"/>
                      <a:pt x="15" y="6"/>
                      <a:pt x="13" y="6"/>
                    </a:cubicBezTo>
                    <a:cubicBezTo>
                      <a:pt x="12" y="6"/>
                      <a:pt x="10" y="7"/>
                      <a:pt x="9" y="7"/>
                    </a:cubicBezTo>
                    <a:cubicBezTo>
                      <a:pt x="8" y="8"/>
                      <a:pt x="7" y="9"/>
                      <a:pt x="6" y="9"/>
                    </a:cubicBezTo>
                    <a:cubicBezTo>
                      <a:pt x="5" y="10"/>
                      <a:pt x="4" y="11"/>
                      <a:pt x="4" y="11"/>
                    </a:cubicBezTo>
                    <a:cubicBezTo>
                      <a:pt x="3" y="12"/>
                      <a:pt x="3" y="12"/>
                      <a:pt x="2" y="12"/>
                    </a:cubicBezTo>
                    <a:cubicBezTo>
                      <a:pt x="2" y="12"/>
                      <a:pt x="2" y="12"/>
                      <a:pt x="2" y="12"/>
                    </a:cubicBezTo>
                    <a:cubicBezTo>
                      <a:pt x="1" y="12"/>
                      <a:pt x="1" y="12"/>
                      <a:pt x="1" y="12"/>
                    </a:cubicBezTo>
                    <a:cubicBezTo>
                      <a:pt x="1" y="11"/>
                      <a:pt x="1" y="11"/>
                      <a:pt x="1" y="11"/>
                    </a:cubicBezTo>
                    <a:cubicBezTo>
                      <a:pt x="1" y="10"/>
                      <a:pt x="1" y="10"/>
                      <a:pt x="0" y="10"/>
                    </a:cubicBezTo>
                    <a:cubicBezTo>
                      <a:pt x="0" y="9"/>
                      <a:pt x="0" y="8"/>
                      <a:pt x="0" y="8"/>
                    </a:cubicBezTo>
                    <a:cubicBezTo>
                      <a:pt x="0" y="8"/>
                      <a:pt x="0" y="7"/>
                      <a:pt x="1" y="7"/>
                    </a:cubicBezTo>
                    <a:cubicBezTo>
                      <a:pt x="1" y="6"/>
                      <a:pt x="2" y="6"/>
                      <a:pt x="2" y="5"/>
                    </a:cubicBezTo>
                    <a:cubicBezTo>
                      <a:pt x="3" y="5"/>
                      <a:pt x="4" y="4"/>
                      <a:pt x="5" y="3"/>
                    </a:cubicBezTo>
                    <a:cubicBezTo>
                      <a:pt x="6" y="3"/>
                      <a:pt x="7" y="2"/>
                      <a:pt x="9" y="2"/>
                    </a:cubicBezTo>
                    <a:cubicBezTo>
                      <a:pt x="10" y="1"/>
                      <a:pt x="11" y="1"/>
                      <a:pt x="13" y="0"/>
                    </a:cubicBezTo>
                    <a:cubicBezTo>
                      <a:pt x="15" y="0"/>
                      <a:pt x="18" y="0"/>
                      <a:pt x="20" y="0"/>
                    </a:cubicBezTo>
                    <a:cubicBezTo>
                      <a:pt x="22" y="0"/>
                      <a:pt x="23" y="1"/>
                      <a:pt x="25" y="2"/>
                    </a:cubicBezTo>
                    <a:cubicBezTo>
                      <a:pt x="26" y="3"/>
                      <a:pt x="27" y="4"/>
                      <a:pt x="28" y="5"/>
                    </a:cubicBezTo>
                    <a:cubicBezTo>
                      <a:pt x="29" y="7"/>
                      <a:pt x="29" y="9"/>
                      <a:pt x="30" y="11"/>
                    </a:cubicBezTo>
                    <a:lnTo>
                      <a:pt x="35" y="36"/>
                    </a:lnTo>
                    <a:close/>
                    <a:moveTo>
                      <a:pt x="25" y="20"/>
                    </a:moveTo>
                    <a:cubicBezTo>
                      <a:pt x="19" y="22"/>
                      <a:pt x="19" y="22"/>
                      <a:pt x="19" y="22"/>
                    </a:cubicBezTo>
                    <a:cubicBezTo>
                      <a:pt x="17" y="22"/>
                      <a:pt x="16" y="22"/>
                      <a:pt x="14" y="23"/>
                    </a:cubicBezTo>
                    <a:cubicBezTo>
                      <a:pt x="13" y="24"/>
                      <a:pt x="12" y="24"/>
                      <a:pt x="11" y="25"/>
                    </a:cubicBezTo>
                    <a:cubicBezTo>
                      <a:pt x="11" y="26"/>
                      <a:pt x="10" y="27"/>
                      <a:pt x="10" y="28"/>
                    </a:cubicBezTo>
                    <a:cubicBezTo>
                      <a:pt x="10" y="28"/>
                      <a:pt x="10" y="30"/>
                      <a:pt x="10" y="31"/>
                    </a:cubicBezTo>
                    <a:cubicBezTo>
                      <a:pt x="10" y="32"/>
                      <a:pt x="11" y="34"/>
                      <a:pt x="12" y="35"/>
                    </a:cubicBezTo>
                    <a:cubicBezTo>
                      <a:pt x="14" y="36"/>
                      <a:pt x="16" y="36"/>
                      <a:pt x="18" y="35"/>
                    </a:cubicBezTo>
                    <a:cubicBezTo>
                      <a:pt x="20" y="35"/>
                      <a:pt x="21" y="34"/>
                      <a:pt x="22" y="33"/>
                    </a:cubicBezTo>
                    <a:cubicBezTo>
                      <a:pt x="24" y="32"/>
                      <a:pt x="25" y="30"/>
                      <a:pt x="26" y="28"/>
                    </a:cubicBezTo>
                    <a:lnTo>
                      <a:pt x="25" y="2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2" name="Freeform 62">
                <a:extLst>
                  <a:ext uri="{FF2B5EF4-FFF2-40B4-BE49-F238E27FC236}">
                    <a16:creationId xmlns:a16="http://schemas.microsoft.com/office/drawing/2014/main" id="{245874D3-28D8-481C-B1A3-B2AC5578DBB7}"/>
                  </a:ext>
                </a:extLst>
              </p:cNvPr>
              <p:cNvSpPr>
                <a:spLocks/>
              </p:cNvSpPr>
              <p:nvPr userDrawn="1"/>
            </p:nvSpPr>
            <p:spPr bwMode="auto">
              <a:xfrm>
                <a:off x="5377" y="2547"/>
                <a:ext cx="27" cy="31"/>
              </a:xfrm>
              <a:custGeom>
                <a:avLst/>
                <a:gdLst>
                  <a:gd name="T0" fmla="*/ 38 w 38"/>
                  <a:gd name="T1" fmla="*/ 36 h 43"/>
                  <a:gd name="T2" fmla="*/ 38 w 38"/>
                  <a:gd name="T3" fmla="*/ 37 h 43"/>
                  <a:gd name="T4" fmla="*/ 38 w 38"/>
                  <a:gd name="T5" fmla="*/ 37 h 43"/>
                  <a:gd name="T6" fmla="*/ 37 w 38"/>
                  <a:gd name="T7" fmla="*/ 38 h 43"/>
                  <a:gd name="T8" fmla="*/ 35 w 38"/>
                  <a:gd name="T9" fmla="*/ 38 h 43"/>
                  <a:gd name="T10" fmla="*/ 33 w 38"/>
                  <a:gd name="T11" fmla="*/ 38 h 43"/>
                  <a:gd name="T12" fmla="*/ 32 w 38"/>
                  <a:gd name="T13" fmla="*/ 38 h 43"/>
                  <a:gd name="T14" fmla="*/ 32 w 38"/>
                  <a:gd name="T15" fmla="*/ 38 h 43"/>
                  <a:gd name="T16" fmla="*/ 31 w 38"/>
                  <a:gd name="T17" fmla="*/ 37 h 43"/>
                  <a:gd name="T18" fmla="*/ 27 w 38"/>
                  <a:gd name="T19" fmla="*/ 16 h 43"/>
                  <a:gd name="T20" fmla="*/ 26 w 38"/>
                  <a:gd name="T21" fmla="*/ 11 h 43"/>
                  <a:gd name="T22" fmla="*/ 24 w 38"/>
                  <a:gd name="T23" fmla="*/ 8 h 43"/>
                  <a:gd name="T24" fmla="*/ 21 w 38"/>
                  <a:gd name="T25" fmla="*/ 7 h 43"/>
                  <a:gd name="T26" fmla="*/ 17 w 38"/>
                  <a:gd name="T27" fmla="*/ 7 h 43"/>
                  <a:gd name="T28" fmla="*/ 13 w 38"/>
                  <a:gd name="T29" fmla="*/ 9 h 43"/>
                  <a:gd name="T30" fmla="*/ 8 w 38"/>
                  <a:gd name="T31" fmla="*/ 16 h 43"/>
                  <a:gd name="T32" fmla="*/ 13 w 38"/>
                  <a:gd name="T33" fmla="*/ 41 h 43"/>
                  <a:gd name="T34" fmla="*/ 13 w 38"/>
                  <a:gd name="T35" fmla="*/ 41 h 43"/>
                  <a:gd name="T36" fmla="*/ 13 w 38"/>
                  <a:gd name="T37" fmla="*/ 42 h 43"/>
                  <a:gd name="T38" fmla="*/ 12 w 38"/>
                  <a:gd name="T39" fmla="*/ 42 h 43"/>
                  <a:gd name="T40" fmla="*/ 10 w 38"/>
                  <a:gd name="T41" fmla="*/ 43 h 43"/>
                  <a:gd name="T42" fmla="*/ 9 w 38"/>
                  <a:gd name="T43" fmla="*/ 43 h 43"/>
                  <a:gd name="T44" fmla="*/ 8 w 38"/>
                  <a:gd name="T45" fmla="*/ 43 h 43"/>
                  <a:gd name="T46" fmla="*/ 7 w 38"/>
                  <a:gd name="T47" fmla="*/ 43 h 43"/>
                  <a:gd name="T48" fmla="*/ 7 w 38"/>
                  <a:gd name="T49" fmla="*/ 42 h 43"/>
                  <a:gd name="T50" fmla="*/ 0 w 38"/>
                  <a:gd name="T51" fmla="*/ 6 h 43"/>
                  <a:gd name="T52" fmla="*/ 0 w 38"/>
                  <a:gd name="T53" fmla="*/ 5 h 43"/>
                  <a:gd name="T54" fmla="*/ 0 w 38"/>
                  <a:gd name="T55" fmla="*/ 5 h 43"/>
                  <a:gd name="T56" fmla="*/ 1 w 38"/>
                  <a:gd name="T57" fmla="*/ 5 h 43"/>
                  <a:gd name="T58" fmla="*/ 2 w 38"/>
                  <a:gd name="T59" fmla="*/ 4 h 43"/>
                  <a:gd name="T60" fmla="*/ 4 w 38"/>
                  <a:gd name="T61" fmla="*/ 4 h 43"/>
                  <a:gd name="T62" fmla="*/ 5 w 38"/>
                  <a:gd name="T63" fmla="*/ 4 h 43"/>
                  <a:gd name="T64" fmla="*/ 5 w 38"/>
                  <a:gd name="T65" fmla="*/ 4 h 43"/>
                  <a:gd name="T66" fmla="*/ 6 w 38"/>
                  <a:gd name="T67" fmla="*/ 5 h 43"/>
                  <a:gd name="T68" fmla="*/ 7 w 38"/>
                  <a:gd name="T69" fmla="*/ 10 h 43"/>
                  <a:gd name="T70" fmla="*/ 12 w 38"/>
                  <a:gd name="T71" fmla="*/ 3 h 43"/>
                  <a:gd name="T72" fmla="*/ 18 w 38"/>
                  <a:gd name="T73" fmla="*/ 1 h 43"/>
                  <a:gd name="T74" fmla="*/ 24 w 38"/>
                  <a:gd name="T75" fmla="*/ 1 h 43"/>
                  <a:gd name="T76" fmla="*/ 29 w 38"/>
                  <a:gd name="T77" fmla="*/ 3 h 43"/>
                  <a:gd name="T78" fmla="*/ 32 w 38"/>
                  <a:gd name="T79" fmla="*/ 7 h 43"/>
                  <a:gd name="T80" fmla="*/ 34 w 38"/>
                  <a:gd name="T81" fmla="*/ 14 h 43"/>
                  <a:gd name="T82" fmla="*/ 38 w 38"/>
                  <a:gd name="T83"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43">
                    <a:moveTo>
                      <a:pt x="38" y="36"/>
                    </a:moveTo>
                    <a:cubicBezTo>
                      <a:pt x="38" y="37"/>
                      <a:pt x="38" y="37"/>
                      <a:pt x="38" y="37"/>
                    </a:cubicBezTo>
                    <a:cubicBezTo>
                      <a:pt x="38" y="37"/>
                      <a:pt x="38" y="37"/>
                      <a:pt x="38" y="37"/>
                    </a:cubicBezTo>
                    <a:cubicBezTo>
                      <a:pt x="37" y="37"/>
                      <a:pt x="37" y="37"/>
                      <a:pt x="37" y="38"/>
                    </a:cubicBezTo>
                    <a:cubicBezTo>
                      <a:pt x="36" y="38"/>
                      <a:pt x="36" y="38"/>
                      <a:pt x="35" y="38"/>
                    </a:cubicBezTo>
                    <a:cubicBezTo>
                      <a:pt x="34" y="38"/>
                      <a:pt x="34" y="38"/>
                      <a:pt x="33" y="38"/>
                    </a:cubicBezTo>
                    <a:cubicBezTo>
                      <a:pt x="33" y="38"/>
                      <a:pt x="32" y="38"/>
                      <a:pt x="32" y="38"/>
                    </a:cubicBezTo>
                    <a:cubicBezTo>
                      <a:pt x="32" y="38"/>
                      <a:pt x="32" y="38"/>
                      <a:pt x="32" y="38"/>
                    </a:cubicBezTo>
                    <a:cubicBezTo>
                      <a:pt x="31" y="37"/>
                      <a:pt x="31" y="37"/>
                      <a:pt x="31" y="37"/>
                    </a:cubicBezTo>
                    <a:cubicBezTo>
                      <a:pt x="27" y="16"/>
                      <a:pt x="27" y="16"/>
                      <a:pt x="27" y="16"/>
                    </a:cubicBezTo>
                    <a:cubicBezTo>
                      <a:pt x="27" y="14"/>
                      <a:pt x="26" y="12"/>
                      <a:pt x="26" y="11"/>
                    </a:cubicBezTo>
                    <a:cubicBezTo>
                      <a:pt x="25" y="10"/>
                      <a:pt x="24" y="9"/>
                      <a:pt x="24" y="8"/>
                    </a:cubicBezTo>
                    <a:cubicBezTo>
                      <a:pt x="23" y="8"/>
                      <a:pt x="22" y="7"/>
                      <a:pt x="21" y="7"/>
                    </a:cubicBezTo>
                    <a:cubicBezTo>
                      <a:pt x="20" y="6"/>
                      <a:pt x="19" y="6"/>
                      <a:pt x="17" y="7"/>
                    </a:cubicBezTo>
                    <a:cubicBezTo>
                      <a:pt x="16" y="7"/>
                      <a:pt x="14" y="8"/>
                      <a:pt x="13" y="9"/>
                    </a:cubicBezTo>
                    <a:cubicBezTo>
                      <a:pt x="11" y="11"/>
                      <a:pt x="10" y="13"/>
                      <a:pt x="8" y="16"/>
                    </a:cubicBezTo>
                    <a:cubicBezTo>
                      <a:pt x="13" y="41"/>
                      <a:pt x="13" y="41"/>
                      <a:pt x="13" y="41"/>
                    </a:cubicBezTo>
                    <a:cubicBezTo>
                      <a:pt x="13" y="41"/>
                      <a:pt x="13" y="41"/>
                      <a:pt x="13" y="41"/>
                    </a:cubicBezTo>
                    <a:cubicBezTo>
                      <a:pt x="13" y="42"/>
                      <a:pt x="13" y="42"/>
                      <a:pt x="13" y="42"/>
                    </a:cubicBezTo>
                    <a:cubicBezTo>
                      <a:pt x="13" y="42"/>
                      <a:pt x="12" y="42"/>
                      <a:pt x="12" y="42"/>
                    </a:cubicBezTo>
                    <a:cubicBezTo>
                      <a:pt x="12" y="43"/>
                      <a:pt x="11" y="43"/>
                      <a:pt x="10" y="43"/>
                    </a:cubicBezTo>
                    <a:cubicBezTo>
                      <a:pt x="10" y="43"/>
                      <a:pt x="9" y="43"/>
                      <a:pt x="9" y="43"/>
                    </a:cubicBezTo>
                    <a:cubicBezTo>
                      <a:pt x="8" y="43"/>
                      <a:pt x="8" y="43"/>
                      <a:pt x="8" y="43"/>
                    </a:cubicBezTo>
                    <a:cubicBezTo>
                      <a:pt x="7" y="43"/>
                      <a:pt x="7" y="43"/>
                      <a:pt x="7" y="43"/>
                    </a:cubicBezTo>
                    <a:cubicBezTo>
                      <a:pt x="7" y="42"/>
                      <a:pt x="7" y="42"/>
                      <a:pt x="7" y="42"/>
                    </a:cubicBezTo>
                    <a:cubicBezTo>
                      <a:pt x="0" y="6"/>
                      <a:pt x="0" y="6"/>
                      <a:pt x="0" y="6"/>
                    </a:cubicBezTo>
                    <a:cubicBezTo>
                      <a:pt x="0" y="5"/>
                      <a:pt x="0" y="5"/>
                      <a:pt x="0" y="5"/>
                    </a:cubicBezTo>
                    <a:cubicBezTo>
                      <a:pt x="0" y="5"/>
                      <a:pt x="0" y="5"/>
                      <a:pt x="0" y="5"/>
                    </a:cubicBezTo>
                    <a:cubicBezTo>
                      <a:pt x="0" y="5"/>
                      <a:pt x="1" y="5"/>
                      <a:pt x="1" y="5"/>
                    </a:cubicBezTo>
                    <a:cubicBezTo>
                      <a:pt x="1" y="4"/>
                      <a:pt x="2" y="4"/>
                      <a:pt x="2" y="4"/>
                    </a:cubicBezTo>
                    <a:cubicBezTo>
                      <a:pt x="3" y="4"/>
                      <a:pt x="4" y="4"/>
                      <a:pt x="4" y="4"/>
                    </a:cubicBezTo>
                    <a:cubicBezTo>
                      <a:pt x="4" y="4"/>
                      <a:pt x="5" y="4"/>
                      <a:pt x="5" y="4"/>
                    </a:cubicBezTo>
                    <a:cubicBezTo>
                      <a:pt x="5" y="4"/>
                      <a:pt x="5" y="4"/>
                      <a:pt x="5" y="4"/>
                    </a:cubicBezTo>
                    <a:cubicBezTo>
                      <a:pt x="6" y="5"/>
                      <a:pt x="6" y="5"/>
                      <a:pt x="6" y="5"/>
                    </a:cubicBezTo>
                    <a:cubicBezTo>
                      <a:pt x="7" y="10"/>
                      <a:pt x="7" y="10"/>
                      <a:pt x="7" y="10"/>
                    </a:cubicBezTo>
                    <a:cubicBezTo>
                      <a:pt x="8" y="7"/>
                      <a:pt x="10" y="5"/>
                      <a:pt x="12" y="3"/>
                    </a:cubicBezTo>
                    <a:cubicBezTo>
                      <a:pt x="14" y="2"/>
                      <a:pt x="15" y="1"/>
                      <a:pt x="18" y="1"/>
                    </a:cubicBezTo>
                    <a:cubicBezTo>
                      <a:pt x="20" y="0"/>
                      <a:pt x="22" y="0"/>
                      <a:pt x="24" y="1"/>
                    </a:cubicBezTo>
                    <a:cubicBezTo>
                      <a:pt x="26" y="1"/>
                      <a:pt x="27" y="2"/>
                      <a:pt x="29" y="3"/>
                    </a:cubicBezTo>
                    <a:cubicBezTo>
                      <a:pt x="30" y="4"/>
                      <a:pt x="31" y="6"/>
                      <a:pt x="32" y="7"/>
                    </a:cubicBezTo>
                    <a:cubicBezTo>
                      <a:pt x="32" y="9"/>
                      <a:pt x="33" y="11"/>
                      <a:pt x="34" y="14"/>
                    </a:cubicBezTo>
                    <a:lnTo>
                      <a:pt x="38" y="3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3" name="Freeform 63">
                <a:extLst>
                  <a:ext uri="{FF2B5EF4-FFF2-40B4-BE49-F238E27FC236}">
                    <a16:creationId xmlns:a16="http://schemas.microsoft.com/office/drawing/2014/main" id="{4B4FF40A-9502-4690-A9FE-661C8B429636}"/>
                  </a:ext>
                </a:extLst>
              </p:cNvPr>
              <p:cNvSpPr>
                <a:spLocks noEditPoints="1"/>
              </p:cNvSpPr>
              <p:nvPr userDrawn="1"/>
            </p:nvSpPr>
            <p:spPr bwMode="auto">
              <a:xfrm>
                <a:off x="5405" y="2532"/>
                <a:ext cx="13" cy="40"/>
              </a:xfrm>
              <a:custGeom>
                <a:avLst/>
                <a:gdLst>
                  <a:gd name="T0" fmla="*/ 9 w 18"/>
                  <a:gd name="T1" fmla="*/ 4 h 55"/>
                  <a:gd name="T2" fmla="*/ 9 w 18"/>
                  <a:gd name="T3" fmla="*/ 7 h 55"/>
                  <a:gd name="T4" fmla="*/ 6 w 18"/>
                  <a:gd name="T5" fmla="*/ 9 h 55"/>
                  <a:gd name="T6" fmla="*/ 2 w 18"/>
                  <a:gd name="T7" fmla="*/ 8 h 55"/>
                  <a:gd name="T8" fmla="*/ 1 w 18"/>
                  <a:gd name="T9" fmla="*/ 5 h 55"/>
                  <a:gd name="T10" fmla="*/ 1 w 18"/>
                  <a:gd name="T11" fmla="*/ 2 h 55"/>
                  <a:gd name="T12" fmla="*/ 4 w 18"/>
                  <a:gd name="T13" fmla="*/ 1 h 55"/>
                  <a:gd name="T14" fmla="*/ 7 w 18"/>
                  <a:gd name="T15" fmla="*/ 1 h 55"/>
                  <a:gd name="T16" fmla="*/ 9 w 18"/>
                  <a:gd name="T17" fmla="*/ 4 h 55"/>
                  <a:gd name="T18" fmla="*/ 18 w 18"/>
                  <a:gd name="T19" fmla="*/ 52 h 55"/>
                  <a:gd name="T20" fmla="*/ 18 w 18"/>
                  <a:gd name="T21" fmla="*/ 53 h 55"/>
                  <a:gd name="T22" fmla="*/ 17 w 18"/>
                  <a:gd name="T23" fmla="*/ 53 h 55"/>
                  <a:gd name="T24" fmla="*/ 16 w 18"/>
                  <a:gd name="T25" fmla="*/ 54 h 55"/>
                  <a:gd name="T26" fmla="*/ 15 w 18"/>
                  <a:gd name="T27" fmla="*/ 54 h 55"/>
                  <a:gd name="T28" fmla="*/ 13 w 18"/>
                  <a:gd name="T29" fmla="*/ 55 h 55"/>
                  <a:gd name="T30" fmla="*/ 12 w 18"/>
                  <a:gd name="T31" fmla="*/ 54 h 55"/>
                  <a:gd name="T32" fmla="*/ 11 w 18"/>
                  <a:gd name="T33" fmla="*/ 54 h 55"/>
                  <a:gd name="T34" fmla="*/ 11 w 18"/>
                  <a:gd name="T35" fmla="*/ 54 h 55"/>
                  <a:gd name="T36" fmla="*/ 4 w 18"/>
                  <a:gd name="T37" fmla="*/ 17 h 55"/>
                  <a:gd name="T38" fmla="*/ 4 w 18"/>
                  <a:gd name="T39" fmla="*/ 17 h 55"/>
                  <a:gd name="T40" fmla="*/ 4 w 18"/>
                  <a:gd name="T41" fmla="*/ 16 h 55"/>
                  <a:gd name="T42" fmla="*/ 5 w 18"/>
                  <a:gd name="T43" fmla="*/ 16 h 55"/>
                  <a:gd name="T44" fmla="*/ 7 w 18"/>
                  <a:gd name="T45" fmla="*/ 16 h 55"/>
                  <a:gd name="T46" fmla="*/ 9 w 18"/>
                  <a:gd name="T47" fmla="*/ 15 h 55"/>
                  <a:gd name="T48" fmla="*/ 10 w 18"/>
                  <a:gd name="T49" fmla="*/ 15 h 55"/>
                  <a:gd name="T50" fmla="*/ 10 w 18"/>
                  <a:gd name="T51" fmla="*/ 16 h 55"/>
                  <a:gd name="T52" fmla="*/ 11 w 18"/>
                  <a:gd name="T53" fmla="*/ 16 h 55"/>
                  <a:gd name="T54" fmla="*/ 18 w 18"/>
                  <a:gd name="T55" fmla="*/ 5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55">
                    <a:moveTo>
                      <a:pt x="9" y="4"/>
                    </a:moveTo>
                    <a:cubicBezTo>
                      <a:pt x="9" y="5"/>
                      <a:pt x="9" y="6"/>
                      <a:pt x="9" y="7"/>
                    </a:cubicBezTo>
                    <a:cubicBezTo>
                      <a:pt x="8" y="8"/>
                      <a:pt x="7" y="8"/>
                      <a:pt x="6" y="9"/>
                    </a:cubicBezTo>
                    <a:cubicBezTo>
                      <a:pt x="4" y="9"/>
                      <a:pt x="3" y="9"/>
                      <a:pt x="2" y="8"/>
                    </a:cubicBezTo>
                    <a:cubicBezTo>
                      <a:pt x="2" y="8"/>
                      <a:pt x="1" y="7"/>
                      <a:pt x="1" y="5"/>
                    </a:cubicBezTo>
                    <a:cubicBezTo>
                      <a:pt x="0" y="4"/>
                      <a:pt x="1" y="3"/>
                      <a:pt x="1" y="2"/>
                    </a:cubicBezTo>
                    <a:cubicBezTo>
                      <a:pt x="1" y="1"/>
                      <a:pt x="3" y="1"/>
                      <a:pt x="4" y="1"/>
                    </a:cubicBezTo>
                    <a:cubicBezTo>
                      <a:pt x="6" y="0"/>
                      <a:pt x="7" y="0"/>
                      <a:pt x="7" y="1"/>
                    </a:cubicBezTo>
                    <a:cubicBezTo>
                      <a:pt x="8" y="1"/>
                      <a:pt x="9" y="2"/>
                      <a:pt x="9" y="4"/>
                    </a:cubicBezTo>
                    <a:close/>
                    <a:moveTo>
                      <a:pt x="18" y="52"/>
                    </a:moveTo>
                    <a:cubicBezTo>
                      <a:pt x="18" y="53"/>
                      <a:pt x="18" y="53"/>
                      <a:pt x="18" y="53"/>
                    </a:cubicBezTo>
                    <a:cubicBezTo>
                      <a:pt x="17" y="53"/>
                      <a:pt x="17" y="53"/>
                      <a:pt x="17" y="53"/>
                    </a:cubicBezTo>
                    <a:cubicBezTo>
                      <a:pt x="17" y="54"/>
                      <a:pt x="17" y="54"/>
                      <a:pt x="16" y="54"/>
                    </a:cubicBezTo>
                    <a:cubicBezTo>
                      <a:pt x="16" y="54"/>
                      <a:pt x="15" y="54"/>
                      <a:pt x="15" y="54"/>
                    </a:cubicBezTo>
                    <a:cubicBezTo>
                      <a:pt x="14" y="54"/>
                      <a:pt x="13" y="54"/>
                      <a:pt x="13" y="55"/>
                    </a:cubicBezTo>
                    <a:cubicBezTo>
                      <a:pt x="13" y="55"/>
                      <a:pt x="12" y="55"/>
                      <a:pt x="12" y="54"/>
                    </a:cubicBezTo>
                    <a:cubicBezTo>
                      <a:pt x="11" y="54"/>
                      <a:pt x="11" y="54"/>
                      <a:pt x="11" y="54"/>
                    </a:cubicBezTo>
                    <a:cubicBezTo>
                      <a:pt x="11" y="54"/>
                      <a:pt x="11" y="54"/>
                      <a:pt x="11" y="54"/>
                    </a:cubicBezTo>
                    <a:cubicBezTo>
                      <a:pt x="4" y="17"/>
                      <a:pt x="4" y="17"/>
                      <a:pt x="4" y="17"/>
                    </a:cubicBezTo>
                    <a:cubicBezTo>
                      <a:pt x="4" y="17"/>
                      <a:pt x="4" y="17"/>
                      <a:pt x="4" y="17"/>
                    </a:cubicBezTo>
                    <a:cubicBezTo>
                      <a:pt x="4" y="16"/>
                      <a:pt x="4" y="16"/>
                      <a:pt x="4" y="16"/>
                    </a:cubicBezTo>
                    <a:cubicBezTo>
                      <a:pt x="5" y="16"/>
                      <a:pt x="5" y="16"/>
                      <a:pt x="5" y="16"/>
                    </a:cubicBezTo>
                    <a:cubicBezTo>
                      <a:pt x="6" y="16"/>
                      <a:pt x="6" y="16"/>
                      <a:pt x="7" y="16"/>
                    </a:cubicBezTo>
                    <a:cubicBezTo>
                      <a:pt x="8" y="15"/>
                      <a:pt x="8" y="15"/>
                      <a:pt x="9" y="15"/>
                    </a:cubicBezTo>
                    <a:cubicBezTo>
                      <a:pt x="9" y="15"/>
                      <a:pt x="9" y="15"/>
                      <a:pt x="10" y="15"/>
                    </a:cubicBezTo>
                    <a:cubicBezTo>
                      <a:pt x="10" y="16"/>
                      <a:pt x="10" y="16"/>
                      <a:pt x="10" y="16"/>
                    </a:cubicBezTo>
                    <a:cubicBezTo>
                      <a:pt x="11" y="16"/>
                      <a:pt x="11" y="16"/>
                      <a:pt x="11" y="16"/>
                    </a:cubicBezTo>
                    <a:lnTo>
                      <a:pt x="18" y="5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4" name="Freeform 64">
                <a:extLst>
                  <a:ext uri="{FF2B5EF4-FFF2-40B4-BE49-F238E27FC236}">
                    <a16:creationId xmlns:a16="http://schemas.microsoft.com/office/drawing/2014/main" id="{7F500EAA-1D63-479B-8827-00D30FA93B37}"/>
                  </a:ext>
                </a:extLst>
              </p:cNvPr>
              <p:cNvSpPr>
                <a:spLocks noEditPoints="1"/>
              </p:cNvSpPr>
              <p:nvPr userDrawn="1"/>
            </p:nvSpPr>
            <p:spPr bwMode="auto">
              <a:xfrm>
                <a:off x="5422" y="2539"/>
                <a:ext cx="24" cy="29"/>
              </a:xfrm>
              <a:custGeom>
                <a:avLst/>
                <a:gdLst>
                  <a:gd name="T0" fmla="*/ 34 w 34"/>
                  <a:gd name="T1" fmla="*/ 36 h 41"/>
                  <a:gd name="T2" fmla="*/ 34 w 34"/>
                  <a:gd name="T3" fmla="*/ 36 h 41"/>
                  <a:gd name="T4" fmla="*/ 33 w 34"/>
                  <a:gd name="T5" fmla="*/ 37 h 41"/>
                  <a:gd name="T6" fmla="*/ 32 w 34"/>
                  <a:gd name="T7" fmla="*/ 37 h 41"/>
                  <a:gd name="T8" fmla="*/ 30 w 34"/>
                  <a:gd name="T9" fmla="*/ 38 h 41"/>
                  <a:gd name="T10" fmla="*/ 29 w 34"/>
                  <a:gd name="T11" fmla="*/ 37 h 41"/>
                  <a:gd name="T12" fmla="*/ 29 w 34"/>
                  <a:gd name="T13" fmla="*/ 37 h 41"/>
                  <a:gd name="T14" fmla="*/ 28 w 34"/>
                  <a:gd name="T15" fmla="*/ 33 h 41"/>
                  <a:gd name="T16" fmla="*/ 23 w 34"/>
                  <a:gd name="T17" fmla="*/ 38 h 41"/>
                  <a:gd name="T18" fmla="*/ 17 w 34"/>
                  <a:gd name="T19" fmla="*/ 41 h 41"/>
                  <a:gd name="T20" fmla="*/ 12 w 34"/>
                  <a:gd name="T21" fmla="*/ 41 h 41"/>
                  <a:gd name="T22" fmla="*/ 8 w 34"/>
                  <a:gd name="T23" fmla="*/ 40 h 41"/>
                  <a:gd name="T24" fmla="*/ 5 w 34"/>
                  <a:gd name="T25" fmla="*/ 37 h 41"/>
                  <a:gd name="T26" fmla="*/ 3 w 34"/>
                  <a:gd name="T27" fmla="*/ 32 h 41"/>
                  <a:gd name="T28" fmla="*/ 3 w 34"/>
                  <a:gd name="T29" fmla="*/ 27 h 41"/>
                  <a:gd name="T30" fmla="*/ 6 w 34"/>
                  <a:gd name="T31" fmla="*/ 22 h 41"/>
                  <a:gd name="T32" fmla="*/ 11 w 34"/>
                  <a:gd name="T33" fmla="*/ 19 h 41"/>
                  <a:gd name="T34" fmla="*/ 19 w 34"/>
                  <a:gd name="T35" fmla="*/ 17 h 41"/>
                  <a:gd name="T36" fmla="*/ 24 w 34"/>
                  <a:gd name="T37" fmla="*/ 16 h 41"/>
                  <a:gd name="T38" fmla="*/ 23 w 34"/>
                  <a:gd name="T39" fmla="*/ 13 h 41"/>
                  <a:gd name="T40" fmla="*/ 22 w 34"/>
                  <a:gd name="T41" fmla="*/ 9 h 41"/>
                  <a:gd name="T42" fmla="*/ 20 w 34"/>
                  <a:gd name="T43" fmla="*/ 7 h 41"/>
                  <a:gd name="T44" fmla="*/ 17 w 34"/>
                  <a:gd name="T45" fmla="*/ 6 h 41"/>
                  <a:gd name="T46" fmla="*/ 13 w 34"/>
                  <a:gd name="T47" fmla="*/ 6 h 41"/>
                  <a:gd name="T48" fmla="*/ 9 w 34"/>
                  <a:gd name="T49" fmla="*/ 7 h 41"/>
                  <a:gd name="T50" fmla="*/ 6 w 34"/>
                  <a:gd name="T51" fmla="*/ 9 h 41"/>
                  <a:gd name="T52" fmla="*/ 3 w 34"/>
                  <a:gd name="T53" fmla="*/ 11 h 41"/>
                  <a:gd name="T54" fmla="*/ 2 w 34"/>
                  <a:gd name="T55" fmla="*/ 12 h 41"/>
                  <a:gd name="T56" fmla="*/ 1 w 34"/>
                  <a:gd name="T57" fmla="*/ 12 h 41"/>
                  <a:gd name="T58" fmla="*/ 1 w 34"/>
                  <a:gd name="T59" fmla="*/ 11 h 41"/>
                  <a:gd name="T60" fmla="*/ 0 w 34"/>
                  <a:gd name="T61" fmla="*/ 11 h 41"/>
                  <a:gd name="T62" fmla="*/ 0 w 34"/>
                  <a:gd name="T63" fmla="*/ 10 h 41"/>
                  <a:gd name="T64" fmla="*/ 0 w 34"/>
                  <a:gd name="T65" fmla="*/ 8 h 41"/>
                  <a:gd name="T66" fmla="*/ 0 w 34"/>
                  <a:gd name="T67" fmla="*/ 7 h 41"/>
                  <a:gd name="T68" fmla="*/ 2 w 34"/>
                  <a:gd name="T69" fmla="*/ 5 h 41"/>
                  <a:gd name="T70" fmla="*/ 5 w 34"/>
                  <a:gd name="T71" fmla="*/ 3 h 41"/>
                  <a:gd name="T72" fmla="*/ 8 w 34"/>
                  <a:gd name="T73" fmla="*/ 2 h 41"/>
                  <a:gd name="T74" fmla="*/ 13 w 34"/>
                  <a:gd name="T75" fmla="*/ 0 h 41"/>
                  <a:gd name="T76" fmla="*/ 19 w 34"/>
                  <a:gd name="T77" fmla="*/ 0 h 41"/>
                  <a:gd name="T78" fmla="*/ 24 w 34"/>
                  <a:gd name="T79" fmla="*/ 2 h 41"/>
                  <a:gd name="T80" fmla="*/ 28 w 34"/>
                  <a:gd name="T81" fmla="*/ 5 h 41"/>
                  <a:gd name="T82" fmla="*/ 29 w 34"/>
                  <a:gd name="T83" fmla="*/ 11 h 41"/>
                  <a:gd name="T84" fmla="*/ 34 w 34"/>
                  <a:gd name="T85" fmla="*/ 36 h 41"/>
                  <a:gd name="T86" fmla="*/ 24 w 34"/>
                  <a:gd name="T87" fmla="*/ 20 h 41"/>
                  <a:gd name="T88" fmla="*/ 19 w 34"/>
                  <a:gd name="T89" fmla="*/ 21 h 41"/>
                  <a:gd name="T90" fmla="*/ 14 w 34"/>
                  <a:gd name="T91" fmla="*/ 23 h 41"/>
                  <a:gd name="T92" fmla="*/ 11 w 34"/>
                  <a:gd name="T93" fmla="*/ 25 h 41"/>
                  <a:gd name="T94" fmla="*/ 10 w 34"/>
                  <a:gd name="T95" fmla="*/ 27 h 41"/>
                  <a:gd name="T96" fmla="*/ 9 w 34"/>
                  <a:gd name="T97" fmla="*/ 30 h 41"/>
                  <a:gd name="T98" fmla="*/ 12 w 34"/>
                  <a:gd name="T99" fmla="*/ 35 h 41"/>
                  <a:gd name="T100" fmla="*/ 17 w 34"/>
                  <a:gd name="T101" fmla="*/ 35 h 41"/>
                  <a:gd name="T102" fmla="*/ 22 w 34"/>
                  <a:gd name="T103" fmla="*/ 33 h 41"/>
                  <a:gd name="T104" fmla="*/ 26 w 34"/>
                  <a:gd name="T105" fmla="*/ 28 h 41"/>
                  <a:gd name="T106" fmla="*/ 24 w 34"/>
                  <a:gd name="T107"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41">
                    <a:moveTo>
                      <a:pt x="34" y="36"/>
                    </a:moveTo>
                    <a:cubicBezTo>
                      <a:pt x="34" y="36"/>
                      <a:pt x="34" y="36"/>
                      <a:pt x="34" y="36"/>
                    </a:cubicBezTo>
                    <a:cubicBezTo>
                      <a:pt x="33" y="37"/>
                      <a:pt x="33" y="37"/>
                      <a:pt x="33" y="37"/>
                    </a:cubicBezTo>
                    <a:cubicBezTo>
                      <a:pt x="33" y="37"/>
                      <a:pt x="32" y="37"/>
                      <a:pt x="32" y="37"/>
                    </a:cubicBezTo>
                    <a:cubicBezTo>
                      <a:pt x="31" y="37"/>
                      <a:pt x="30" y="38"/>
                      <a:pt x="30" y="38"/>
                    </a:cubicBezTo>
                    <a:cubicBezTo>
                      <a:pt x="30" y="38"/>
                      <a:pt x="29" y="37"/>
                      <a:pt x="29" y="37"/>
                    </a:cubicBezTo>
                    <a:cubicBezTo>
                      <a:pt x="29" y="37"/>
                      <a:pt x="29" y="37"/>
                      <a:pt x="29" y="37"/>
                    </a:cubicBezTo>
                    <a:cubicBezTo>
                      <a:pt x="28" y="33"/>
                      <a:pt x="28" y="33"/>
                      <a:pt x="28" y="33"/>
                    </a:cubicBezTo>
                    <a:cubicBezTo>
                      <a:pt x="27" y="35"/>
                      <a:pt x="25" y="37"/>
                      <a:pt x="23" y="38"/>
                    </a:cubicBezTo>
                    <a:cubicBezTo>
                      <a:pt x="22" y="39"/>
                      <a:pt x="20" y="40"/>
                      <a:pt x="17" y="41"/>
                    </a:cubicBezTo>
                    <a:cubicBezTo>
                      <a:pt x="16" y="41"/>
                      <a:pt x="14" y="41"/>
                      <a:pt x="12" y="41"/>
                    </a:cubicBezTo>
                    <a:cubicBezTo>
                      <a:pt x="11" y="41"/>
                      <a:pt x="9" y="40"/>
                      <a:pt x="8" y="40"/>
                    </a:cubicBezTo>
                    <a:cubicBezTo>
                      <a:pt x="7" y="39"/>
                      <a:pt x="5" y="38"/>
                      <a:pt x="5" y="37"/>
                    </a:cubicBezTo>
                    <a:cubicBezTo>
                      <a:pt x="4" y="35"/>
                      <a:pt x="3" y="34"/>
                      <a:pt x="3" y="32"/>
                    </a:cubicBezTo>
                    <a:cubicBezTo>
                      <a:pt x="2" y="30"/>
                      <a:pt x="2" y="28"/>
                      <a:pt x="3" y="27"/>
                    </a:cubicBezTo>
                    <a:cubicBezTo>
                      <a:pt x="3" y="25"/>
                      <a:pt x="4" y="23"/>
                      <a:pt x="6" y="22"/>
                    </a:cubicBezTo>
                    <a:cubicBezTo>
                      <a:pt x="7" y="21"/>
                      <a:pt x="9" y="20"/>
                      <a:pt x="11" y="19"/>
                    </a:cubicBezTo>
                    <a:cubicBezTo>
                      <a:pt x="13" y="18"/>
                      <a:pt x="16" y="17"/>
                      <a:pt x="19" y="17"/>
                    </a:cubicBezTo>
                    <a:cubicBezTo>
                      <a:pt x="24" y="16"/>
                      <a:pt x="24" y="16"/>
                      <a:pt x="24" y="16"/>
                    </a:cubicBezTo>
                    <a:cubicBezTo>
                      <a:pt x="23" y="13"/>
                      <a:pt x="23" y="13"/>
                      <a:pt x="23" y="13"/>
                    </a:cubicBezTo>
                    <a:cubicBezTo>
                      <a:pt x="23" y="11"/>
                      <a:pt x="22" y="10"/>
                      <a:pt x="22" y="9"/>
                    </a:cubicBezTo>
                    <a:cubicBezTo>
                      <a:pt x="21" y="8"/>
                      <a:pt x="21" y="7"/>
                      <a:pt x="20" y="7"/>
                    </a:cubicBezTo>
                    <a:cubicBezTo>
                      <a:pt x="19" y="6"/>
                      <a:pt x="18" y="6"/>
                      <a:pt x="17" y="6"/>
                    </a:cubicBezTo>
                    <a:cubicBezTo>
                      <a:pt x="16" y="5"/>
                      <a:pt x="14" y="6"/>
                      <a:pt x="13" y="6"/>
                    </a:cubicBezTo>
                    <a:cubicBezTo>
                      <a:pt x="11" y="6"/>
                      <a:pt x="10" y="7"/>
                      <a:pt x="9" y="7"/>
                    </a:cubicBezTo>
                    <a:cubicBezTo>
                      <a:pt x="7" y="8"/>
                      <a:pt x="6" y="9"/>
                      <a:pt x="6" y="9"/>
                    </a:cubicBezTo>
                    <a:cubicBezTo>
                      <a:pt x="5" y="10"/>
                      <a:pt x="4" y="11"/>
                      <a:pt x="3" y="11"/>
                    </a:cubicBezTo>
                    <a:cubicBezTo>
                      <a:pt x="3" y="12"/>
                      <a:pt x="2" y="12"/>
                      <a:pt x="2" y="12"/>
                    </a:cubicBezTo>
                    <a:cubicBezTo>
                      <a:pt x="1" y="12"/>
                      <a:pt x="1" y="12"/>
                      <a:pt x="1" y="12"/>
                    </a:cubicBezTo>
                    <a:cubicBezTo>
                      <a:pt x="1" y="11"/>
                      <a:pt x="1" y="11"/>
                      <a:pt x="1" y="11"/>
                    </a:cubicBezTo>
                    <a:cubicBezTo>
                      <a:pt x="0" y="11"/>
                      <a:pt x="0" y="11"/>
                      <a:pt x="0" y="11"/>
                    </a:cubicBezTo>
                    <a:cubicBezTo>
                      <a:pt x="0" y="10"/>
                      <a:pt x="0" y="10"/>
                      <a:pt x="0" y="10"/>
                    </a:cubicBezTo>
                    <a:cubicBezTo>
                      <a:pt x="0" y="9"/>
                      <a:pt x="0" y="8"/>
                      <a:pt x="0" y="8"/>
                    </a:cubicBezTo>
                    <a:cubicBezTo>
                      <a:pt x="0" y="8"/>
                      <a:pt x="0" y="7"/>
                      <a:pt x="0" y="7"/>
                    </a:cubicBezTo>
                    <a:cubicBezTo>
                      <a:pt x="1" y="6"/>
                      <a:pt x="1" y="6"/>
                      <a:pt x="2" y="5"/>
                    </a:cubicBezTo>
                    <a:cubicBezTo>
                      <a:pt x="3" y="4"/>
                      <a:pt x="4" y="4"/>
                      <a:pt x="5" y="3"/>
                    </a:cubicBezTo>
                    <a:cubicBezTo>
                      <a:pt x="6" y="3"/>
                      <a:pt x="7" y="2"/>
                      <a:pt x="8" y="2"/>
                    </a:cubicBezTo>
                    <a:cubicBezTo>
                      <a:pt x="10" y="1"/>
                      <a:pt x="11" y="1"/>
                      <a:pt x="13" y="0"/>
                    </a:cubicBezTo>
                    <a:cubicBezTo>
                      <a:pt x="15" y="0"/>
                      <a:pt x="17" y="0"/>
                      <a:pt x="19" y="0"/>
                    </a:cubicBezTo>
                    <a:cubicBezTo>
                      <a:pt x="21" y="0"/>
                      <a:pt x="23" y="1"/>
                      <a:pt x="24" y="2"/>
                    </a:cubicBezTo>
                    <a:cubicBezTo>
                      <a:pt x="26" y="3"/>
                      <a:pt x="27" y="4"/>
                      <a:pt x="28" y="5"/>
                    </a:cubicBezTo>
                    <a:cubicBezTo>
                      <a:pt x="28" y="7"/>
                      <a:pt x="29" y="9"/>
                      <a:pt x="29" y="11"/>
                    </a:cubicBezTo>
                    <a:lnTo>
                      <a:pt x="34" y="36"/>
                    </a:lnTo>
                    <a:close/>
                    <a:moveTo>
                      <a:pt x="24" y="20"/>
                    </a:moveTo>
                    <a:cubicBezTo>
                      <a:pt x="19" y="21"/>
                      <a:pt x="19" y="21"/>
                      <a:pt x="19" y="21"/>
                    </a:cubicBezTo>
                    <a:cubicBezTo>
                      <a:pt x="17" y="22"/>
                      <a:pt x="15" y="22"/>
                      <a:pt x="14" y="23"/>
                    </a:cubicBezTo>
                    <a:cubicBezTo>
                      <a:pt x="13" y="23"/>
                      <a:pt x="12" y="24"/>
                      <a:pt x="11" y="25"/>
                    </a:cubicBezTo>
                    <a:cubicBezTo>
                      <a:pt x="10" y="26"/>
                      <a:pt x="10" y="27"/>
                      <a:pt x="10" y="27"/>
                    </a:cubicBezTo>
                    <a:cubicBezTo>
                      <a:pt x="9" y="28"/>
                      <a:pt x="9" y="29"/>
                      <a:pt x="9" y="30"/>
                    </a:cubicBezTo>
                    <a:cubicBezTo>
                      <a:pt x="10" y="32"/>
                      <a:pt x="11" y="34"/>
                      <a:pt x="12" y="35"/>
                    </a:cubicBezTo>
                    <a:cubicBezTo>
                      <a:pt x="14" y="36"/>
                      <a:pt x="15" y="36"/>
                      <a:pt x="17" y="35"/>
                    </a:cubicBezTo>
                    <a:cubicBezTo>
                      <a:pt x="19" y="35"/>
                      <a:pt x="21" y="34"/>
                      <a:pt x="22" y="33"/>
                    </a:cubicBezTo>
                    <a:cubicBezTo>
                      <a:pt x="23" y="32"/>
                      <a:pt x="25" y="30"/>
                      <a:pt x="26" y="28"/>
                    </a:cubicBezTo>
                    <a:lnTo>
                      <a:pt x="24" y="2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5" name="Freeform 65">
                <a:extLst>
                  <a:ext uri="{FF2B5EF4-FFF2-40B4-BE49-F238E27FC236}">
                    <a16:creationId xmlns:a16="http://schemas.microsoft.com/office/drawing/2014/main" id="{64DBCBE1-CF12-433D-AF17-DA2FA3B3E1C9}"/>
                  </a:ext>
                </a:extLst>
              </p:cNvPr>
              <p:cNvSpPr>
                <a:spLocks/>
              </p:cNvSpPr>
              <p:nvPr userDrawn="1"/>
            </p:nvSpPr>
            <p:spPr bwMode="auto">
              <a:xfrm>
                <a:off x="5450" y="2532"/>
                <a:ext cx="28" cy="31"/>
              </a:xfrm>
              <a:custGeom>
                <a:avLst/>
                <a:gdLst>
                  <a:gd name="T0" fmla="*/ 39 w 39"/>
                  <a:gd name="T1" fmla="*/ 36 h 43"/>
                  <a:gd name="T2" fmla="*/ 39 w 39"/>
                  <a:gd name="T3" fmla="*/ 37 h 43"/>
                  <a:gd name="T4" fmla="*/ 38 w 39"/>
                  <a:gd name="T5" fmla="*/ 37 h 43"/>
                  <a:gd name="T6" fmla="*/ 37 w 39"/>
                  <a:gd name="T7" fmla="*/ 37 h 43"/>
                  <a:gd name="T8" fmla="*/ 36 w 39"/>
                  <a:gd name="T9" fmla="*/ 38 h 43"/>
                  <a:gd name="T10" fmla="*/ 34 w 39"/>
                  <a:gd name="T11" fmla="*/ 38 h 43"/>
                  <a:gd name="T12" fmla="*/ 33 w 39"/>
                  <a:gd name="T13" fmla="*/ 38 h 43"/>
                  <a:gd name="T14" fmla="*/ 32 w 39"/>
                  <a:gd name="T15" fmla="*/ 38 h 43"/>
                  <a:gd name="T16" fmla="*/ 32 w 39"/>
                  <a:gd name="T17" fmla="*/ 37 h 43"/>
                  <a:gd name="T18" fmla="*/ 28 w 39"/>
                  <a:gd name="T19" fmla="*/ 16 h 43"/>
                  <a:gd name="T20" fmla="*/ 26 w 39"/>
                  <a:gd name="T21" fmla="*/ 11 h 43"/>
                  <a:gd name="T22" fmla="*/ 24 w 39"/>
                  <a:gd name="T23" fmla="*/ 8 h 43"/>
                  <a:gd name="T24" fmla="*/ 22 w 39"/>
                  <a:gd name="T25" fmla="*/ 7 h 43"/>
                  <a:gd name="T26" fmla="*/ 18 w 39"/>
                  <a:gd name="T27" fmla="*/ 7 h 43"/>
                  <a:gd name="T28" fmla="*/ 13 w 39"/>
                  <a:gd name="T29" fmla="*/ 9 h 43"/>
                  <a:gd name="T30" fmla="*/ 9 w 39"/>
                  <a:gd name="T31" fmla="*/ 16 h 43"/>
                  <a:gd name="T32" fmla="*/ 14 w 39"/>
                  <a:gd name="T33" fmla="*/ 41 h 43"/>
                  <a:gd name="T34" fmla="*/ 14 w 39"/>
                  <a:gd name="T35" fmla="*/ 41 h 43"/>
                  <a:gd name="T36" fmla="*/ 14 w 39"/>
                  <a:gd name="T37" fmla="*/ 42 h 43"/>
                  <a:gd name="T38" fmla="*/ 13 w 39"/>
                  <a:gd name="T39" fmla="*/ 42 h 43"/>
                  <a:gd name="T40" fmla="*/ 11 w 39"/>
                  <a:gd name="T41" fmla="*/ 43 h 43"/>
                  <a:gd name="T42" fmla="*/ 9 w 39"/>
                  <a:gd name="T43" fmla="*/ 43 h 43"/>
                  <a:gd name="T44" fmla="*/ 8 w 39"/>
                  <a:gd name="T45" fmla="*/ 43 h 43"/>
                  <a:gd name="T46" fmla="*/ 8 w 39"/>
                  <a:gd name="T47" fmla="*/ 43 h 43"/>
                  <a:gd name="T48" fmla="*/ 8 w 39"/>
                  <a:gd name="T49" fmla="*/ 42 h 43"/>
                  <a:gd name="T50" fmla="*/ 0 w 39"/>
                  <a:gd name="T51" fmla="*/ 6 h 43"/>
                  <a:gd name="T52" fmla="*/ 0 w 39"/>
                  <a:gd name="T53" fmla="*/ 5 h 43"/>
                  <a:gd name="T54" fmla="*/ 1 w 39"/>
                  <a:gd name="T55" fmla="*/ 5 h 43"/>
                  <a:gd name="T56" fmla="*/ 2 w 39"/>
                  <a:gd name="T57" fmla="*/ 4 h 43"/>
                  <a:gd name="T58" fmla="*/ 3 w 39"/>
                  <a:gd name="T59" fmla="*/ 4 h 43"/>
                  <a:gd name="T60" fmla="*/ 5 w 39"/>
                  <a:gd name="T61" fmla="*/ 4 h 43"/>
                  <a:gd name="T62" fmla="*/ 6 w 39"/>
                  <a:gd name="T63" fmla="*/ 4 h 43"/>
                  <a:gd name="T64" fmla="*/ 6 w 39"/>
                  <a:gd name="T65" fmla="*/ 4 h 43"/>
                  <a:gd name="T66" fmla="*/ 6 w 39"/>
                  <a:gd name="T67" fmla="*/ 5 h 43"/>
                  <a:gd name="T68" fmla="*/ 7 w 39"/>
                  <a:gd name="T69" fmla="*/ 10 h 43"/>
                  <a:gd name="T70" fmla="*/ 12 w 39"/>
                  <a:gd name="T71" fmla="*/ 3 h 43"/>
                  <a:gd name="T72" fmla="*/ 18 w 39"/>
                  <a:gd name="T73" fmla="*/ 0 h 43"/>
                  <a:gd name="T74" fmla="*/ 25 w 39"/>
                  <a:gd name="T75" fmla="*/ 1 h 43"/>
                  <a:gd name="T76" fmla="*/ 29 w 39"/>
                  <a:gd name="T77" fmla="*/ 3 h 43"/>
                  <a:gd name="T78" fmla="*/ 32 w 39"/>
                  <a:gd name="T79" fmla="*/ 7 h 43"/>
                  <a:gd name="T80" fmla="*/ 34 w 39"/>
                  <a:gd name="T81" fmla="*/ 14 h 43"/>
                  <a:gd name="T82" fmla="*/ 39 w 39"/>
                  <a:gd name="T83" fmla="*/ 3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 h="43">
                    <a:moveTo>
                      <a:pt x="39" y="36"/>
                    </a:moveTo>
                    <a:cubicBezTo>
                      <a:pt x="39" y="37"/>
                      <a:pt x="39" y="37"/>
                      <a:pt x="39" y="37"/>
                    </a:cubicBezTo>
                    <a:cubicBezTo>
                      <a:pt x="38" y="37"/>
                      <a:pt x="38" y="37"/>
                      <a:pt x="38" y="37"/>
                    </a:cubicBezTo>
                    <a:cubicBezTo>
                      <a:pt x="38" y="37"/>
                      <a:pt x="38" y="37"/>
                      <a:pt x="37" y="37"/>
                    </a:cubicBezTo>
                    <a:cubicBezTo>
                      <a:pt x="37" y="38"/>
                      <a:pt x="36" y="38"/>
                      <a:pt x="36" y="38"/>
                    </a:cubicBezTo>
                    <a:cubicBezTo>
                      <a:pt x="35" y="38"/>
                      <a:pt x="34" y="38"/>
                      <a:pt x="34" y="38"/>
                    </a:cubicBezTo>
                    <a:cubicBezTo>
                      <a:pt x="34" y="38"/>
                      <a:pt x="33" y="38"/>
                      <a:pt x="33" y="38"/>
                    </a:cubicBezTo>
                    <a:cubicBezTo>
                      <a:pt x="32" y="38"/>
                      <a:pt x="32" y="38"/>
                      <a:pt x="32" y="38"/>
                    </a:cubicBezTo>
                    <a:cubicBezTo>
                      <a:pt x="32" y="37"/>
                      <a:pt x="32" y="37"/>
                      <a:pt x="32" y="37"/>
                    </a:cubicBezTo>
                    <a:cubicBezTo>
                      <a:pt x="28" y="16"/>
                      <a:pt x="28" y="16"/>
                      <a:pt x="28" y="16"/>
                    </a:cubicBezTo>
                    <a:cubicBezTo>
                      <a:pt x="27" y="14"/>
                      <a:pt x="27" y="12"/>
                      <a:pt x="26" y="11"/>
                    </a:cubicBezTo>
                    <a:cubicBezTo>
                      <a:pt x="26" y="10"/>
                      <a:pt x="25" y="9"/>
                      <a:pt x="24" y="8"/>
                    </a:cubicBezTo>
                    <a:cubicBezTo>
                      <a:pt x="24" y="7"/>
                      <a:pt x="23" y="7"/>
                      <a:pt x="22" y="7"/>
                    </a:cubicBezTo>
                    <a:cubicBezTo>
                      <a:pt x="20" y="6"/>
                      <a:pt x="19" y="6"/>
                      <a:pt x="18" y="7"/>
                    </a:cubicBezTo>
                    <a:cubicBezTo>
                      <a:pt x="16" y="7"/>
                      <a:pt x="15" y="8"/>
                      <a:pt x="13" y="9"/>
                    </a:cubicBezTo>
                    <a:cubicBezTo>
                      <a:pt x="12" y="11"/>
                      <a:pt x="11" y="13"/>
                      <a:pt x="9" y="16"/>
                    </a:cubicBezTo>
                    <a:cubicBezTo>
                      <a:pt x="14" y="41"/>
                      <a:pt x="14" y="41"/>
                      <a:pt x="14" y="41"/>
                    </a:cubicBezTo>
                    <a:cubicBezTo>
                      <a:pt x="14" y="41"/>
                      <a:pt x="14" y="41"/>
                      <a:pt x="14" y="41"/>
                    </a:cubicBezTo>
                    <a:cubicBezTo>
                      <a:pt x="14" y="42"/>
                      <a:pt x="14" y="42"/>
                      <a:pt x="14" y="42"/>
                    </a:cubicBezTo>
                    <a:cubicBezTo>
                      <a:pt x="13" y="42"/>
                      <a:pt x="13" y="42"/>
                      <a:pt x="13" y="42"/>
                    </a:cubicBezTo>
                    <a:cubicBezTo>
                      <a:pt x="12" y="42"/>
                      <a:pt x="12" y="43"/>
                      <a:pt x="11" y="43"/>
                    </a:cubicBezTo>
                    <a:cubicBezTo>
                      <a:pt x="10" y="43"/>
                      <a:pt x="10" y="43"/>
                      <a:pt x="9" y="43"/>
                    </a:cubicBezTo>
                    <a:cubicBezTo>
                      <a:pt x="9" y="43"/>
                      <a:pt x="9" y="43"/>
                      <a:pt x="8" y="43"/>
                    </a:cubicBezTo>
                    <a:cubicBezTo>
                      <a:pt x="8" y="43"/>
                      <a:pt x="8" y="43"/>
                      <a:pt x="8" y="43"/>
                    </a:cubicBezTo>
                    <a:cubicBezTo>
                      <a:pt x="8" y="42"/>
                      <a:pt x="8" y="42"/>
                      <a:pt x="8" y="42"/>
                    </a:cubicBezTo>
                    <a:cubicBezTo>
                      <a:pt x="0" y="6"/>
                      <a:pt x="0" y="6"/>
                      <a:pt x="0" y="6"/>
                    </a:cubicBezTo>
                    <a:cubicBezTo>
                      <a:pt x="0" y="5"/>
                      <a:pt x="0" y="5"/>
                      <a:pt x="0" y="5"/>
                    </a:cubicBezTo>
                    <a:cubicBezTo>
                      <a:pt x="1" y="5"/>
                      <a:pt x="1" y="5"/>
                      <a:pt x="1" y="5"/>
                    </a:cubicBezTo>
                    <a:cubicBezTo>
                      <a:pt x="1" y="5"/>
                      <a:pt x="1" y="5"/>
                      <a:pt x="2" y="4"/>
                    </a:cubicBezTo>
                    <a:cubicBezTo>
                      <a:pt x="2" y="4"/>
                      <a:pt x="2" y="4"/>
                      <a:pt x="3" y="4"/>
                    </a:cubicBezTo>
                    <a:cubicBezTo>
                      <a:pt x="4" y="4"/>
                      <a:pt x="4" y="4"/>
                      <a:pt x="5" y="4"/>
                    </a:cubicBezTo>
                    <a:cubicBezTo>
                      <a:pt x="5" y="4"/>
                      <a:pt x="5" y="4"/>
                      <a:pt x="6" y="4"/>
                    </a:cubicBezTo>
                    <a:cubicBezTo>
                      <a:pt x="6" y="4"/>
                      <a:pt x="6" y="4"/>
                      <a:pt x="6" y="4"/>
                    </a:cubicBezTo>
                    <a:cubicBezTo>
                      <a:pt x="6" y="5"/>
                      <a:pt x="6" y="5"/>
                      <a:pt x="6" y="5"/>
                    </a:cubicBezTo>
                    <a:cubicBezTo>
                      <a:pt x="7" y="10"/>
                      <a:pt x="7" y="10"/>
                      <a:pt x="7" y="10"/>
                    </a:cubicBezTo>
                    <a:cubicBezTo>
                      <a:pt x="9" y="7"/>
                      <a:pt x="11" y="5"/>
                      <a:pt x="12" y="3"/>
                    </a:cubicBezTo>
                    <a:cubicBezTo>
                      <a:pt x="14" y="2"/>
                      <a:pt x="16" y="1"/>
                      <a:pt x="18" y="0"/>
                    </a:cubicBezTo>
                    <a:cubicBezTo>
                      <a:pt x="21" y="0"/>
                      <a:pt x="23" y="0"/>
                      <a:pt x="25" y="1"/>
                    </a:cubicBezTo>
                    <a:cubicBezTo>
                      <a:pt x="26" y="1"/>
                      <a:pt x="28" y="2"/>
                      <a:pt x="29" y="3"/>
                    </a:cubicBezTo>
                    <a:cubicBezTo>
                      <a:pt x="30" y="4"/>
                      <a:pt x="32" y="6"/>
                      <a:pt x="32" y="7"/>
                    </a:cubicBezTo>
                    <a:cubicBezTo>
                      <a:pt x="33" y="9"/>
                      <a:pt x="34" y="11"/>
                      <a:pt x="34" y="14"/>
                    </a:cubicBezTo>
                    <a:lnTo>
                      <a:pt x="39" y="3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6" name="Freeform 66">
                <a:extLst>
                  <a:ext uri="{FF2B5EF4-FFF2-40B4-BE49-F238E27FC236}">
                    <a16:creationId xmlns:a16="http://schemas.microsoft.com/office/drawing/2014/main" id="{26ABD499-3056-48B6-B48E-486B53ED9A7E}"/>
                  </a:ext>
                </a:extLst>
              </p:cNvPr>
              <p:cNvSpPr>
                <a:spLocks/>
              </p:cNvSpPr>
              <p:nvPr userDrawn="1"/>
            </p:nvSpPr>
            <p:spPr bwMode="auto">
              <a:xfrm>
                <a:off x="5236" y="2379"/>
                <a:ext cx="24" cy="40"/>
              </a:xfrm>
              <a:custGeom>
                <a:avLst/>
                <a:gdLst>
                  <a:gd name="T0" fmla="*/ 32 w 33"/>
                  <a:gd name="T1" fmla="*/ 39 h 55"/>
                  <a:gd name="T2" fmla="*/ 31 w 33"/>
                  <a:gd name="T3" fmla="*/ 45 h 55"/>
                  <a:gd name="T4" fmla="*/ 28 w 33"/>
                  <a:gd name="T5" fmla="*/ 50 h 55"/>
                  <a:gd name="T6" fmla="*/ 22 w 33"/>
                  <a:gd name="T7" fmla="*/ 54 h 55"/>
                  <a:gd name="T8" fmla="*/ 15 w 33"/>
                  <a:gd name="T9" fmla="*/ 55 h 55"/>
                  <a:gd name="T10" fmla="*/ 10 w 33"/>
                  <a:gd name="T11" fmla="*/ 54 h 55"/>
                  <a:gd name="T12" fmla="*/ 6 w 33"/>
                  <a:gd name="T13" fmla="*/ 53 h 55"/>
                  <a:gd name="T14" fmla="*/ 3 w 33"/>
                  <a:gd name="T15" fmla="*/ 52 h 55"/>
                  <a:gd name="T16" fmla="*/ 1 w 33"/>
                  <a:gd name="T17" fmla="*/ 51 h 55"/>
                  <a:gd name="T18" fmla="*/ 0 w 33"/>
                  <a:gd name="T19" fmla="*/ 50 h 55"/>
                  <a:gd name="T20" fmla="*/ 0 w 33"/>
                  <a:gd name="T21" fmla="*/ 48 h 55"/>
                  <a:gd name="T22" fmla="*/ 0 w 33"/>
                  <a:gd name="T23" fmla="*/ 46 h 55"/>
                  <a:gd name="T24" fmla="*/ 0 w 33"/>
                  <a:gd name="T25" fmla="*/ 45 h 55"/>
                  <a:gd name="T26" fmla="*/ 1 w 33"/>
                  <a:gd name="T27" fmla="*/ 45 h 55"/>
                  <a:gd name="T28" fmla="*/ 1 w 33"/>
                  <a:gd name="T29" fmla="*/ 45 h 55"/>
                  <a:gd name="T30" fmla="*/ 3 w 33"/>
                  <a:gd name="T31" fmla="*/ 45 h 55"/>
                  <a:gd name="T32" fmla="*/ 6 w 33"/>
                  <a:gd name="T33" fmla="*/ 47 h 55"/>
                  <a:gd name="T34" fmla="*/ 10 w 33"/>
                  <a:gd name="T35" fmla="*/ 48 h 55"/>
                  <a:gd name="T36" fmla="*/ 15 w 33"/>
                  <a:gd name="T37" fmla="*/ 49 h 55"/>
                  <a:gd name="T38" fmla="*/ 19 w 33"/>
                  <a:gd name="T39" fmla="*/ 48 h 55"/>
                  <a:gd name="T40" fmla="*/ 22 w 33"/>
                  <a:gd name="T41" fmla="*/ 46 h 55"/>
                  <a:gd name="T42" fmla="*/ 24 w 33"/>
                  <a:gd name="T43" fmla="*/ 43 h 55"/>
                  <a:gd name="T44" fmla="*/ 25 w 33"/>
                  <a:gd name="T45" fmla="*/ 40 h 55"/>
                  <a:gd name="T46" fmla="*/ 24 w 33"/>
                  <a:gd name="T47" fmla="*/ 36 h 55"/>
                  <a:gd name="T48" fmla="*/ 21 w 33"/>
                  <a:gd name="T49" fmla="*/ 33 h 55"/>
                  <a:gd name="T50" fmla="*/ 17 w 33"/>
                  <a:gd name="T51" fmla="*/ 31 h 55"/>
                  <a:gd name="T52" fmla="*/ 13 w 33"/>
                  <a:gd name="T53" fmla="*/ 29 h 55"/>
                  <a:gd name="T54" fmla="*/ 8 w 33"/>
                  <a:gd name="T55" fmla="*/ 27 h 55"/>
                  <a:gd name="T56" fmla="*/ 4 w 33"/>
                  <a:gd name="T57" fmla="*/ 24 h 55"/>
                  <a:gd name="T58" fmla="*/ 2 w 33"/>
                  <a:gd name="T59" fmla="*/ 20 h 55"/>
                  <a:gd name="T60" fmla="*/ 0 w 33"/>
                  <a:gd name="T61" fmla="*/ 14 h 55"/>
                  <a:gd name="T62" fmla="*/ 1 w 33"/>
                  <a:gd name="T63" fmla="*/ 9 h 55"/>
                  <a:gd name="T64" fmla="*/ 5 w 33"/>
                  <a:gd name="T65" fmla="*/ 4 h 55"/>
                  <a:gd name="T66" fmla="*/ 10 w 33"/>
                  <a:gd name="T67" fmla="*/ 1 h 55"/>
                  <a:gd name="T68" fmla="*/ 16 w 33"/>
                  <a:gd name="T69" fmla="*/ 0 h 55"/>
                  <a:gd name="T70" fmla="*/ 20 w 33"/>
                  <a:gd name="T71" fmla="*/ 0 h 55"/>
                  <a:gd name="T72" fmla="*/ 23 w 33"/>
                  <a:gd name="T73" fmla="*/ 1 h 55"/>
                  <a:gd name="T74" fmla="*/ 26 w 33"/>
                  <a:gd name="T75" fmla="*/ 2 h 55"/>
                  <a:gd name="T76" fmla="*/ 27 w 33"/>
                  <a:gd name="T77" fmla="*/ 3 h 55"/>
                  <a:gd name="T78" fmla="*/ 28 w 33"/>
                  <a:gd name="T79" fmla="*/ 4 h 55"/>
                  <a:gd name="T80" fmla="*/ 28 w 33"/>
                  <a:gd name="T81" fmla="*/ 4 h 55"/>
                  <a:gd name="T82" fmla="*/ 28 w 33"/>
                  <a:gd name="T83" fmla="*/ 5 h 55"/>
                  <a:gd name="T84" fmla="*/ 28 w 33"/>
                  <a:gd name="T85" fmla="*/ 6 h 55"/>
                  <a:gd name="T86" fmla="*/ 28 w 33"/>
                  <a:gd name="T87" fmla="*/ 8 h 55"/>
                  <a:gd name="T88" fmla="*/ 28 w 33"/>
                  <a:gd name="T89" fmla="*/ 9 h 55"/>
                  <a:gd name="T90" fmla="*/ 28 w 33"/>
                  <a:gd name="T91" fmla="*/ 9 h 55"/>
                  <a:gd name="T92" fmla="*/ 27 w 33"/>
                  <a:gd name="T93" fmla="*/ 9 h 55"/>
                  <a:gd name="T94" fmla="*/ 26 w 33"/>
                  <a:gd name="T95" fmla="*/ 9 h 55"/>
                  <a:gd name="T96" fmla="*/ 24 w 33"/>
                  <a:gd name="T97" fmla="*/ 8 h 55"/>
                  <a:gd name="T98" fmla="*/ 20 w 33"/>
                  <a:gd name="T99" fmla="*/ 6 h 55"/>
                  <a:gd name="T100" fmla="*/ 16 w 33"/>
                  <a:gd name="T101" fmla="*/ 6 h 55"/>
                  <a:gd name="T102" fmla="*/ 12 w 33"/>
                  <a:gd name="T103" fmla="*/ 7 h 55"/>
                  <a:gd name="T104" fmla="*/ 9 w 33"/>
                  <a:gd name="T105" fmla="*/ 8 h 55"/>
                  <a:gd name="T106" fmla="*/ 8 w 33"/>
                  <a:gd name="T107" fmla="*/ 11 h 55"/>
                  <a:gd name="T108" fmla="*/ 8 w 33"/>
                  <a:gd name="T109" fmla="*/ 14 h 55"/>
                  <a:gd name="T110" fmla="*/ 9 w 33"/>
                  <a:gd name="T111" fmla="*/ 17 h 55"/>
                  <a:gd name="T112" fmla="*/ 11 w 33"/>
                  <a:gd name="T113" fmla="*/ 20 h 55"/>
                  <a:gd name="T114" fmla="*/ 15 w 33"/>
                  <a:gd name="T115" fmla="*/ 22 h 55"/>
                  <a:gd name="T116" fmla="*/ 20 w 33"/>
                  <a:gd name="T117" fmla="*/ 24 h 55"/>
                  <a:gd name="T118" fmla="*/ 24 w 33"/>
                  <a:gd name="T119" fmla="*/ 26 h 55"/>
                  <a:gd name="T120" fmla="*/ 28 w 33"/>
                  <a:gd name="T121" fmla="*/ 29 h 55"/>
                  <a:gd name="T122" fmla="*/ 31 w 33"/>
                  <a:gd name="T123" fmla="*/ 33 h 55"/>
                  <a:gd name="T124" fmla="*/ 32 w 33"/>
                  <a:gd name="T125"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55">
                    <a:moveTo>
                      <a:pt x="32" y="39"/>
                    </a:moveTo>
                    <a:cubicBezTo>
                      <a:pt x="33" y="41"/>
                      <a:pt x="32" y="43"/>
                      <a:pt x="31" y="45"/>
                    </a:cubicBezTo>
                    <a:cubicBezTo>
                      <a:pt x="30" y="47"/>
                      <a:pt x="29" y="49"/>
                      <a:pt x="28" y="50"/>
                    </a:cubicBezTo>
                    <a:cubicBezTo>
                      <a:pt x="26" y="52"/>
                      <a:pt x="24" y="53"/>
                      <a:pt x="22" y="54"/>
                    </a:cubicBezTo>
                    <a:cubicBezTo>
                      <a:pt x="20" y="54"/>
                      <a:pt x="17" y="55"/>
                      <a:pt x="15" y="55"/>
                    </a:cubicBezTo>
                    <a:cubicBezTo>
                      <a:pt x="13" y="55"/>
                      <a:pt x="11" y="55"/>
                      <a:pt x="10" y="54"/>
                    </a:cubicBezTo>
                    <a:cubicBezTo>
                      <a:pt x="8" y="54"/>
                      <a:pt x="7" y="54"/>
                      <a:pt x="6" y="53"/>
                    </a:cubicBezTo>
                    <a:cubicBezTo>
                      <a:pt x="5" y="53"/>
                      <a:pt x="4" y="53"/>
                      <a:pt x="3" y="52"/>
                    </a:cubicBezTo>
                    <a:cubicBezTo>
                      <a:pt x="2" y="52"/>
                      <a:pt x="1" y="51"/>
                      <a:pt x="1" y="51"/>
                    </a:cubicBezTo>
                    <a:cubicBezTo>
                      <a:pt x="1" y="51"/>
                      <a:pt x="1" y="50"/>
                      <a:pt x="0" y="50"/>
                    </a:cubicBezTo>
                    <a:cubicBezTo>
                      <a:pt x="0" y="49"/>
                      <a:pt x="0" y="49"/>
                      <a:pt x="0" y="48"/>
                    </a:cubicBezTo>
                    <a:cubicBezTo>
                      <a:pt x="0" y="47"/>
                      <a:pt x="0" y="47"/>
                      <a:pt x="0" y="46"/>
                    </a:cubicBezTo>
                    <a:cubicBezTo>
                      <a:pt x="0" y="46"/>
                      <a:pt x="0" y="46"/>
                      <a:pt x="0" y="45"/>
                    </a:cubicBezTo>
                    <a:cubicBezTo>
                      <a:pt x="1" y="45"/>
                      <a:pt x="1" y="45"/>
                      <a:pt x="1" y="45"/>
                    </a:cubicBezTo>
                    <a:cubicBezTo>
                      <a:pt x="1" y="45"/>
                      <a:pt x="1" y="45"/>
                      <a:pt x="1" y="45"/>
                    </a:cubicBezTo>
                    <a:cubicBezTo>
                      <a:pt x="2" y="45"/>
                      <a:pt x="2" y="45"/>
                      <a:pt x="3" y="45"/>
                    </a:cubicBezTo>
                    <a:cubicBezTo>
                      <a:pt x="4" y="46"/>
                      <a:pt x="5" y="46"/>
                      <a:pt x="6" y="47"/>
                    </a:cubicBezTo>
                    <a:cubicBezTo>
                      <a:pt x="7" y="47"/>
                      <a:pt x="8" y="48"/>
                      <a:pt x="10" y="48"/>
                    </a:cubicBezTo>
                    <a:cubicBezTo>
                      <a:pt x="11" y="49"/>
                      <a:pt x="13" y="49"/>
                      <a:pt x="15" y="49"/>
                    </a:cubicBezTo>
                    <a:cubicBezTo>
                      <a:pt x="17" y="49"/>
                      <a:pt x="18" y="48"/>
                      <a:pt x="19" y="48"/>
                    </a:cubicBezTo>
                    <a:cubicBezTo>
                      <a:pt x="20" y="48"/>
                      <a:pt x="22" y="47"/>
                      <a:pt x="22" y="46"/>
                    </a:cubicBezTo>
                    <a:cubicBezTo>
                      <a:pt x="23" y="45"/>
                      <a:pt x="24" y="44"/>
                      <a:pt x="24" y="43"/>
                    </a:cubicBezTo>
                    <a:cubicBezTo>
                      <a:pt x="25" y="42"/>
                      <a:pt x="25" y="41"/>
                      <a:pt x="25" y="40"/>
                    </a:cubicBezTo>
                    <a:cubicBezTo>
                      <a:pt x="25" y="38"/>
                      <a:pt x="25" y="37"/>
                      <a:pt x="24" y="36"/>
                    </a:cubicBezTo>
                    <a:cubicBezTo>
                      <a:pt x="23" y="35"/>
                      <a:pt x="22" y="34"/>
                      <a:pt x="21" y="33"/>
                    </a:cubicBezTo>
                    <a:cubicBezTo>
                      <a:pt x="20" y="32"/>
                      <a:pt x="19" y="32"/>
                      <a:pt x="17" y="31"/>
                    </a:cubicBezTo>
                    <a:cubicBezTo>
                      <a:pt x="16" y="30"/>
                      <a:pt x="14" y="30"/>
                      <a:pt x="13" y="29"/>
                    </a:cubicBezTo>
                    <a:cubicBezTo>
                      <a:pt x="11" y="28"/>
                      <a:pt x="10" y="28"/>
                      <a:pt x="8" y="27"/>
                    </a:cubicBezTo>
                    <a:cubicBezTo>
                      <a:pt x="7" y="26"/>
                      <a:pt x="6" y="25"/>
                      <a:pt x="4" y="24"/>
                    </a:cubicBezTo>
                    <a:cubicBezTo>
                      <a:pt x="3" y="23"/>
                      <a:pt x="2" y="22"/>
                      <a:pt x="2" y="20"/>
                    </a:cubicBezTo>
                    <a:cubicBezTo>
                      <a:pt x="1" y="18"/>
                      <a:pt x="0" y="17"/>
                      <a:pt x="0" y="14"/>
                    </a:cubicBezTo>
                    <a:cubicBezTo>
                      <a:pt x="0" y="12"/>
                      <a:pt x="1" y="10"/>
                      <a:pt x="1" y="9"/>
                    </a:cubicBezTo>
                    <a:cubicBezTo>
                      <a:pt x="2" y="7"/>
                      <a:pt x="3" y="5"/>
                      <a:pt x="5" y="4"/>
                    </a:cubicBezTo>
                    <a:cubicBezTo>
                      <a:pt x="6" y="3"/>
                      <a:pt x="8" y="2"/>
                      <a:pt x="10" y="1"/>
                    </a:cubicBezTo>
                    <a:cubicBezTo>
                      <a:pt x="12" y="1"/>
                      <a:pt x="14" y="0"/>
                      <a:pt x="16" y="0"/>
                    </a:cubicBezTo>
                    <a:cubicBezTo>
                      <a:pt x="17" y="0"/>
                      <a:pt x="18" y="0"/>
                      <a:pt x="20" y="0"/>
                    </a:cubicBezTo>
                    <a:cubicBezTo>
                      <a:pt x="21" y="0"/>
                      <a:pt x="22" y="1"/>
                      <a:pt x="23" y="1"/>
                    </a:cubicBezTo>
                    <a:cubicBezTo>
                      <a:pt x="24" y="1"/>
                      <a:pt x="25" y="2"/>
                      <a:pt x="26" y="2"/>
                    </a:cubicBezTo>
                    <a:cubicBezTo>
                      <a:pt x="27" y="2"/>
                      <a:pt x="27" y="3"/>
                      <a:pt x="27" y="3"/>
                    </a:cubicBezTo>
                    <a:cubicBezTo>
                      <a:pt x="28" y="4"/>
                      <a:pt x="28" y="4"/>
                      <a:pt x="28" y="4"/>
                    </a:cubicBezTo>
                    <a:cubicBezTo>
                      <a:pt x="28" y="4"/>
                      <a:pt x="28" y="4"/>
                      <a:pt x="28" y="4"/>
                    </a:cubicBezTo>
                    <a:cubicBezTo>
                      <a:pt x="28" y="5"/>
                      <a:pt x="28" y="5"/>
                      <a:pt x="28" y="5"/>
                    </a:cubicBezTo>
                    <a:cubicBezTo>
                      <a:pt x="28" y="5"/>
                      <a:pt x="28" y="6"/>
                      <a:pt x="28" y="6"/>
                    </a:cubicBezTo>
                    <a:cubicBezTo>
                      <a:pt x="28" y="7"/>
                      <a:pt x="28" y="7"/>
                      <a:pt x="28" y="8"/>
                    </a:cubicBezTo>
                    <a:cubicBezTo>
                      <a:pt x="28" y="8"/>
                      <a:pt x="28" y="8"/>
                      <a:pt x="28" y="9"/>
                    </a:cubicBezTo>
                    <a:cubicBezTo>
                      <a:pt x="28" y="9"/>
                      <a:pt x="28" y="9"/>
                      <a:pt x="28" y="9"/>
                    </a:cubicBezTo>
                    <a:cubicBezTo>
                      <a:pt x="27" y="9"/>
                      <a:pt x="27" y="9"/>
                      <a:pt x="27" y="9"/>
                    </a:cubicBezTo>
                    <a:cubicBezTo>
                      <a:pt x="27" y="9"/>
                      <a:pt x="27" y="9"/>
                      <a:pt x="26" y="9"/>
                    </a:cubicBezTo>
                    <a:cubicBezTo>
                      <a:pt x="25" y="8"/>
                      <a:pt x="25" y="8"/>
                      <a:pt x="24" y="8"/>
                    </a:cubicBezTo>
                    <a:cubicBezTo>
                      <a:pt x="23" y="7"/>
                      <a:pt x="22" y="7"/>
                      <a:pt x="20" y="6"/>
                    </a:cubicBezTo>
                    <a:cubicBezTo>
                      <a:pt x="19" y="6"/>
                      <a:pt x="18" y="6"/>
                      <a:pt x="16" y="6"/>
                    </a:cubicBezTo>
                    <a:cubicBezTo>
                      <a:pt x="15" y="6"/>
                      <a:pt x="13" y="6"/>
                      <a:pt x="12" y="7"/>
                    </a:cubicBezTo>
                    <a:cubicBezTo>
                      <a:pt x="11" y="7"/>
                      <a:pt x="10" y="8"/>
                      <a:pt x="9" y="8"/>
                    </a:cubicBezTo>
                    <a:cubicBezTo>
                      <a:pt x="9" y="9"/>
                      <a:pt x="8" y="10"/>
                      <a:pt x="8" y="11"/>
                    </a:cubicBezTo>
                    <a:cubicBezTo>
                      <a:pt x="8" y="12"/>
                      <a:pt x="7" y="13"/>
                      <a:pt x="8" y="14"/>
                    </a:cubicBezTo>
                    <a:cubicBezTo>
                      <a:pt x="8" y="15"/>
                      <a:pt x="8" y="16"/>
                      <a:pt x="9" y="17"/>
                    </a:cubicBezTo>
                    <a:cubicBezTo>
                      <a:pt x="9" y="18"/>
                      <a:pt x="10" y="19"/>
                      <a:pt x="11" y="20"/>
                    </a:cubicBezTo>
                    <a:cubicBezTo>
                      <a:pt x="13" y="21"/>
                      <a:pt x="14" y="22"/>
                      <a:pt x="15" y="22"/>
                    </a:cubicBezTo>
                    <a:cubicBezTo>
                      <a:pt x="17" y="23"/>
                      <a:pt x="18" y="24"/>
                      <a:pt x="20" y="24"/>
                    </a:cubicBezTo>
                    <a:cubicBezTo>
                      <a:pt x="21" y="25"/>
                      <a:pt x="23" y="26"/>
                      <a:pt x="24" y="26"/>
                    </a:cubicBezTo>
                    <a:cubicBezTo>
                      <a:pt x="26" y="27"/>
                      <a:pt x="27" y="28"/>
                      <a:pt x="28" y="29"/>
                    </a:cubicBezTo>
                    <a:cubicBezTo>
                      <a:pt x="30" y="30"/>
                      <a:pt x="31" y="32"/>
                      <a:pt x="31" y="33"/>
                    </a:cubicBezTo>
                    <a:cubicBezTo>
                      <a:pt x="32" y="35"/>
                      <a:pt x="32" y="36"/>
                      <a:pt x="32" y="3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7" name="Freeform 67">
                <a:extLst>
                  <a:ext uri="{FF2B5EF4-FFF2-40B4-BE49-F238E27FC236}">
                    <a16:creationId xmlns:a16="http://schemas.microsoft.com/office/drawing/2014/main" id="{B204F0AA-8ED0-41B7-B0FD-BCB6B580B819}"/>
                  </a:ext>
                </a:extLst>
              </p:cNvPr>
              <p:cNvSpPr>
                <a:spLocks noEditPoints="1"/>
              </p:cNvSpPr>
              <p:nvPr userDrawn="1"/>
            </p:nvSpPr>
            <p:spPr bwMode="auto">
              <a:xfrm>
                <a:off x="5266" y="2388"/>
                <a:ext cx="25" cy="40"/>
              </a:xfrm>
              <a:custGeom>
                <a:avLst/>
                <a:gdLst>
                  <a:gd name="T0" fmla="*/ 35 w 35"/>
                  <a:gd name="T1" fmla="*/ 19 h 55"/>
                  <a:gd name="T2" fmla="*/ 34 w 35"/>
                  <a:gd name="T3" fmla="*/ 28 h 55"/>
                  <a:gd name="T4" fmla="*/ 31 w 35"/>
                  <a:gd name="T5" fmla="*/ 34 h 55"/>
                  <a:gd name="T6" fmla="*/ 26 w 35"/>
                  <a:gd name="T7" fmla="*/ 39 h 55"/>
                  <a:gd name="T8" fmla="*/ 19 w 35"/>
                  <a:gd name="T9" fmla="*/ 40 h 55"/>
                  <a:gd name="T10" fmla="*/ 16 w 35"/>
                  <a:gd name="T11" fmla="*/ 40 h 55"/>
                  <a:gd name="T12" fmla="*/ 13 w 35"/>
                  <a:gd name="T13" fmla="*/ 39 h 55"/>
                  <a:gd name="T14" fmla="*/ 11 w 35"/>
                  <a:gd name="T15" fmla="*/ 38 h 55"/>
                  <a:gd name="T16" fmla="*/ 8 w 35"/>
                  <a:gd name="T17" fmla="*/ 35 h 55"/>
                  <a:gd name="T18" fmla="*/ 8 w 35"/>
                  <a:gd name="T19" fmla="*/ 54 h 55"/>
                  <a:gd name="T20" fmla="*/ 8 w 35"/>
                  <a:gd name="T21" fmla="*/ 54 h 55"/>
                  <a:gd name="T22" fmla="*/ 8 w 35"/>
                  <a:gd name="T23" fmla="*/ 55 h 55"/>
                  <a:gd name="T24" fmla="*/ 7 w 35"/>
                  <a:gd name="T25" fmla="*/ 55 h 55"/>
                  <a:gd name="T26" fmla="*/ 5 w 35"/>
                  <a:gd name="T27" fmla="*/ 55 h 55"/>
                  <a:gd name="T28" fmla="*/ 3 w 35"/>
                  <a:gd name="T29" fmla="*/ 55 h 55"/>
                  <a:gd name="T30" fmla="*/ 2 w 35"/>
                  <a:gd name="T31" fmla="*/ 55 h 55"/>
                  <a:gd name="T32" fmla="*/ 2 w 35"/>
                  <a:gd name="T33" fmla="*/ 54 h 55"/>
                  <a:gd name="T34" fmla="*/ 2 w 35"/>
                  <a:gd name="T35" fmla="*/ 54 h 55"/>
                  <a:gd name="T36" fmla="*/ 0 w 35"/>
                  <a:gd name="T37" fmla="*/ 2 h 55"/>
                  <a:gd name="T38" fmla="*/ 0 w 35"/>
                  <a:gd name="T39" fmla="*/ 2 h 55"/>
                  <a:gd name="T40" fmla="*/ 1 w 35"/>
                  <a:gd name="T41" fmla="*/ 1 h 55"/>
                  <a:gd name="T42" fmla="*/ 2 w 35"/>
                  <a:gd name="T43" fmla="*/ 1 h 55"/>
                  <a:gd name="T44" fmla="*/ 3 w 35"/>
                  <a:gd name="T45" fmla="*/ 1 h 55"/>
                  <a:gd name="T46" fmla="*/ 4 w 35"/>
                  <a:gd name="T47" fmla="*/ 1 h 55"/>
                  <a:gd name="T48" fmla="*/ 5 w 35"/>
                  <a:gd name="T49" fmla="*/ 1 h 55"/>
                  <a:gd name="T50" fmla="*/ 6 w 35"/>
                  <a:gd name="T51" fmla="*/ 1 h 55"/>
                  <a:gd name="T52" fmla="*/ 6 w 35"/>
                  <a:gd name="T53" fmla="*/ 2 h 55"/>
                  <a:gd name="T54" fmla="*/ 6 w 35"/>
                  <a:gd name="T55" fmla="*/ 7 h 55"/>
                  <a:gd name="T56" fmla="*/ 9 w 35"/>
                  <a:gd name="T57" fmla="*/ 4 h 55"/>
                  <a:gd name="T58" fmla="*/ 12 w 35"/>
                  <a:gd name="T59" fmla="*/ 2 h 55"/>
                  <a:gd name="T60" fmla="*/ 16 w 35"/>
                  <a:gd name="T61" fmla="*/ 0 h 55"/>
                  <a:gd name="T62" fmla="*/ 19 w 35"/>
                  <a:gd name="T63" fmla="*/ 0 h 55"/>
                  <a:gd name="T64" fmla="*/ 26 w 35"/>
                  <a:gd name="T65" fmla="*/ 1 h 55"/>
                  <a:gd name="T66" fmla="*/ 31 w 35"/>
                  <a:gd name="T67" fmla="*/ 5 h 55"/>
                  <a:gd name="T68" fmla="*/ 34 w 35"/>
                  <a:gd name="T69" fmla="*/ 11 h 55"/>
                  <a:gd name="T70" fmla="*/ 35 w 35"/>
                  <a:gd name="T71" fmla="*/ 19 h 55"/>
                  <a:gd name="T72" fmla="*/ 28 w 35"/>
                  <a:gd name="T73" fmla="*/ 20 h 55"/>
                  <a:gd name="T74" fmla="*/ 27 w 35"/>
                  <a:gd name="T75" fmla="*/ 15 h 55"/>
                  <a:gd name="T76" fmla="*/ 25 w 35"/>
                  <a:gd name="T77" fmla="*/ 10 h 55"/>
                  <a:gd name="T78" fmla="*/ 22 w 35"/>
                  <a:gd name="T79" fmla="*/ 7 h 55"/>
                  <a:gd name="T80" fmla="*/ 18 w 35"/>
                  <a:gd name="T81" fmla="*/ 6 h 55"/>
                  <a:gd name="T82" fmla="*/ 15 w 35"/>
                  <a:gd name="T83" fmla="*/ 6 h 55"/>
                  <a:gd name="T84" fmla="*/ 13 w 35"/>
                  <a:gd name="T85" fmla="*/ 7 h 55"/>
                  <a:gd name="T86" fmla="*/ 10 w 35"/>
                  <a:gd name="T87" fmla="*/ 10 h 55"/>
                  <a:gd name="T88" fmla="*/ 7 w 35"/>
                  <a:gd name="T89" fmla="*/ 13 h 55"/>
                  <a:gd name="T90" fmla="*/ 8 w 35"/>
                  <a:gd name="T91" fmla="*/ 28 h 55"/>
                  <a:gd name="T92" fmla="*/ 13 w 35"/>
                  <a:gd name="T93" fmla="*/ 33 h 55"/>
                  <a:gd name="T94" fmla="*/ 18 w 35"/>
                  <a:gd name="T95" fmla="*/ 35 h 55"/>
                  <a:gd name="T96" fmla="*/ 23 w 35"/>
                  <a:gd name="T97" fmla="*/ 33 h 55"/>
                  <a:gd name="T98" fmla="*/ 26 w 35"/>
                  <a:gd name="T99" fmla="*/ 30 h 55"/>
                  <a:gd name="T100" fmla="*/ 27 w 35"/>
                  <a:gd name="T101" fmla="*/ 25 h 55"/>
                  <a:gd name="T102" fmla="*/ 28 w 35"/>
                  <a:gd name="T103"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55">
                    <a:moveTo>
                      <a:pt x="35" y="19"/>
                    </a:moveTo>
                    <a:cubicBezTo>
                      <a:pt x="35" y="22"/>
                      <a:pt x="34" y="25"/>
                      <a:pt x="34" y="28"/>
                    </a:cubicBezTo>
                    <a:cubicBezTo>
                      <a:pt x="33" y="30"/>
                      <a:pt x="32" y="33"/>
                      <a:pt x="31" y="34"/>
                    </a:cubicBezTo>
                    <a:cubicBezTo>
                      <a:pt x="30" y="36"/>
                      <a:pt x="28" y="38"/>
                      <a:pt x="26" y="39"/>
                    </a:cubicBezTo>
                    <a:cubicBezTo>
                      <a:pt x="24" y="40"/>
                      <a:pt x="22" y="40"/>
                      <a:pt x="19" y="40"/>
                    </a:cubicBezTo>
                    <a:cubicBezTo>
                      <a:pt x="18" y="40"/>
                      <a:pt x="17" y="40"/>
                      <a:pt x="16" y="40"/>
                    </a:cubicBezTo>
                    <a:cubicBezTo>
                      <a:pt x="15" y="40"/>
                      <a:pt x="14" y="40"/>
                      <a:pt x="13" y="39"/>
                    </a:cubicBezTo>
                    <a:cubicBezTo>
                      <a:pt x="13" y="39"/>
                      <a:pt x="12" y="38"/>
                      <a:pt x="11" y="38"/>
                    </a:cubicBezTo>
                    <a:cubicBezTo>
                      <a:pt x="10" y="37"/>
                      <a:pt x="9" y="36"/>
                      <a:pt x="8" y="35"/>
                    </a:cubicBezTo>
                    <a:cubicBezTo>
                      <a:pt x="8" y="54"/>
                      <a:pt x="8" y="54"/>
                      <a:pt x="8" y="54"/>
                    </a:cubicBezTo>
                    <a:cubicBezTo>
                      <a:pt x="8" y="54"/>
                      <a:pt x="8" y="54"/>
                      <a:pt x="8" y="54"/>
                    </a:cubicBezTo>
                    <a:cubicBezTo>
                      <a:pt x="8" y="55"/>
                      <a:pt x="8" y="55"/>
                      <a:pt x="8" y="55"/>
                    </a:cubicBezTo>
                    <a:cubicBezTo>
                      <a:pt x="8" y="55"/>
                      <a:pt x="7" y="55"/>
                      <a:pt x="7" y="55"/>
                    </a:cubicBezTo>
                    <a:cubicBezTo>
                      <a:pt x="6" y="55"/>
                      <a:pt x="6" y="55"/>
                      <a:pt x="5" y="55"/>
                    </a:cubicBezTo>
                    <a:cubicBezTo>
                      <a:pt x="4" y="55"/>
                      <a:pt x="4" y="55"/>
                      <a:pt x="3" y="55"/>
                    </a:cubicBezTo>
                    <a:cubicBezTo>
                      <a:pt x="3" y="55"/>
                      <a:pt x="3" y="55"/>
                      <a:pt x="2" y="55"/>
                    </a:cubicBezTo>
                    <a:cubicBezTo>
                      <a:pt x="2" y="54"/>
                      <a:pt x="2" y="54"/>
                      <a:pt x="2" y="54"/>
                    </a:cubicBezTo>
                    <a:cubicBezTo>
                      <a:pt x="2" y="54"/>
                      <a:pt x="2" y="54"/>
                      <a:pt x="2" y="54"/>
                    </a:cubicBezTo>
                    <a:cubicBezTo>
                      <a:pt x="0" y="2"/>
                      <a:pt x="0" y="2"/>
                      <a:pt x="0" y="2"/>
                    </a:cubicBezTo>
                    <a:cubicBezTo>
                      <a:pt x="0" y="2"/>
                      <a:pt x="0" y="2"/>
                      <a:pt x="0" y="2"/>
                    </a:cubicBezTo>
                    <a:cubicBezTo>
                      <a:pt x="1" y="1"/>
                      <a:pt x="1" y="1"/>
                      <a:pt x="1" y="1"/>
                    </a:cubicBezTo>
                    <a:cubicBezTo>
                      <a:pt x="1" y="1"/>
                      <a:pt x="1" y="1"/>
                      <a:pt x="2" y="1"/>
                    </a:cubicBezTo>
                    <a:cubicBezTo>
                      <a:pt x="2" y="1"/>
                      <a:pt x="2" y="1"/>
                      <a:pt x="3" y="1"/>
                    </a:cubicBezTo>
                    <a:cubicBezTo>
                      <a:pt x="4" y="1"/>
                      <a:pt x="4" y="1"/>
                      <a:pt x="4" y="1"/>
                    </a:cubicBezTo>
                    <a:cubicBezTo>
                      <a:pt x="5" y="1"/>
                      <a:pt x="5" y="1"/>
                      <a:pt x="5" y="1"/>
                    </a:cubicBezTo>
                    <a:cubicBezTo>
                      <a:pt x="6" y="1"/>
                      <a:pt x="6" y="1"/>
                      <a:pt x="6" y="1"/>
                    </a:cubicBezTo>
                    <a:cubicBezTo>
                      <a:pt x="6" y="2"/>
                      <a:pt x="6" y="2"/>
                      <a:pt x="6" y="2"/>
                    </a:cubicBezTo>
                    <a:cubicBezTo>
                      <a:pt x="6" y="7"/>
                      <a:pt x="6" y="7"/>
                      <a:pt x="6" y="7"/>
                    </a:cubicBezTo>
                    <a:cubicBezTo>
                      <a:pt x="7" y="6"/>
                      <a:pt x="8" y="5"/>
                      <a:pt x="9" y="4"/>
                    </a:cubicBezTo>
                    <a:cubicBezTo>
                      <a:pt x="10" y="3"/>
                      <a:pt x="11" y="2"/>
                      <a:pt x="12" y="2"/>
                    </a:cubicBezTo>
                    <a:cubicBezTo>
                      <a:pt x="13" y="1"/>
                      <a:pt x="14" y="1"/>
                      <a:pt x="16" y="0"/>
                    </a:cubicBezTo>
                    <a:cubicBezTo>
                      <a:pt x="17" y="0"/>
                      <a:pt x="18" y="0"/>
                      <a:pt x="19" y="0"/>
                    </a:cubicBezTo>
                    <a:cubicBezTo>
                      <a:pt x="22" y="0"/>
                      <a:pt x="24" y="0"/>
                      <a:pt x="26" y="1"/>
                    </a:cubicBezTo>
                    <a:cubicBezTo>
                      <a:pt x="28" y="2"/>
                      <a:pt x="29" y="4"/>
                      <a:pt x="31" y="5"/>
                    </a:cubicBezTo>
                    <a:cubicBezTo>
                      <a:pt x="32" y="7"/>
                      <a:pt x="33" y="9"/>
                      <a:pt x="34" y="11"/>
                    </a:cubicBezTo>
                    <a:cubicBezTo>
                      <a:pt x="34" y="14"/>
                      <a:pt x="34" y="16"/>
                      <a:pt x="35" y="19"/>
                    </a:cubicBezTo>
                    <a:close/>
                    <a:moveTo>
                      <a:pt x="28" y="20"/>
                    </a:moveTo>
                    <a:cubicBezTo>
                      <a:pt x="28" y="18"/>
                      <a:pt x="27" y="16"/>
                      <a:pt x="27" y="15"/>
                    </a:cubicBezTo>
                    <a:cubicBezTo>
                      <a:pt x="27" y="13"/>
                      <a:pt x="26" y="11"/>
                      <a:pt x="25" y="10"/>
                    </a:cubicBezTo>
                    <a:cubicBezTo>
                      <a:pt x="25" y="9"/>
                      <a:pt x="24" y="8"/>
                      <a:pt x="22" y="7"/>
                    </a:cubicBezTo>
                    <a:cubicBezTo>
                      <a:pt x="21" y="6"/>
                      <a:pt x="20" y="6"/>
                      <a:pt x="18" y="6"/>
                    </a:cubicBezTo>
                    <a:cubicBezTo>
                      <a:pt x="17" y="6"/>
                      <a:pt x="16" y="6"/>
                      <a:pt x="15" y="6"/>
                    </a:cubicBezTo>
                    <a:cubicBezTo>
                      <a:pt x="15" y="6"/>
                      <a:pt x="14" y="7"/>
                      <a:pt x="13" y="7"/>
                    </a:cubicBezTo>
                    <a:cubicBezTo>
                      <a:pt x="12" y="8"/>
                      <a:pt x="11" y="9"/>
                      <a:pt x="10" y="10"/>
                    </a:cubicBezTo>
                    <a:cubicBezTo>
                      <a:pt x="9" y="11"/>
                      <a:pt x="8" y="12"/>
                      <a:pt x="7" y="13"/>
                    </a:cubicBezTo>
                    <a:cubicBezTo>
                      <a:pt x="8" y="28"/>
                      <a:pt x="8" y="28"/>
                      <a:pt x="8" y="28"/>
                    </a:cubicBezTo>
                    <a:cubicBezTo>
                      <a:pt x="10" y="30"/>
                      <a:pt x="11" y="32"/>
                      <a:pt x="13" y="33"/>
                    </a:cubicBezTo>
                    <a:cubicBezTo>
                      <a:pt x="15" y="34"/>
                      <a:pt x="17" y="35"/>
                      <a:pt x="18" y="35"/>
                    </a:cubicBezTo>
                    <a:cubicBezTo>
                      <a:pt x="20" y="35"/>
                      <a:pt x="22" y="34"/>
                      <a:pt x="23" y="33"/>
                    </a:cubicBezTo>
                    <a:cubicBezTo>
                      <a:pt x="24" y="32"/>
                      <a:pt x="25" y="31"/>
                      <a:pt x="26" y="30"/>
                    </a:cubicBezTo>
                    <a:cubicBezTo>
                      <a:pt x="26" y="28"/>
                      <a:pt x="27" y="27"/>
                      <a:pt x="27" y="25"/>
                    </a:cubicBezTo>
                    <a:cubicBezTo>
                      <a:pt x="27" y="23"/>
                      <a:pt x="28" y="22"/>
                      <a:pt x="28" y="2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8" name="Freeform 68">
                <a:extLst>
                  <a:ext uri="{FF2B5EF4-FFF2-40B4-BE49-F238E27FC236}">
                    <a16:creationId xmlns:a16="http://schemas.microsoft.com/office/drawing/2014/main" id="{DE887DD1-D4BD-4CDE-BAB1-FBEE61D22FFA}"/>
                  </a:ext>
                </a:extLst>
              </p:cNvPr>
              <p:cNvSpPr>
                <a:spLocks noEditPoints="1"/>
              </p:cNvSpPr>
              <p:nvPr userDrawn="1"/>
            </p:nvSpPr>
            <p:spPr bwMode="auto">
              <a:xfrm>
                <a:off x="5296" y="2388"/>
                <a:ext cx="23" cy="28"/>
              </a:xfrm>
              <a:custGeom>
                <a:avLst/>
                <a:gdLst>
                  <a:gd name="T0" fmla="*/ 31 w 31"/>
                  <a:gd name="T1" fmla="*/ 38 h 40"/>
                  <a:gd name="T2" fmla="*/ 31 w 31"/>
                  <a:gd name="T3" fmla="*/ 39 h 40"/>
                  <a:gd name="T4" fmla="*/ 30 w 31"/>
                  <a:gd name="T5" fmla="*/ 39 h 40"/>
                  <a:gd name="T6" fmla="*/ 28 w 31"/>
                  <a:gd name="T7" fmla="*/ 39 h 40"/>
                  <a:gd name="T8" fmla="*/ 27 w 31"/>
                  <a:gd name="T9" fmla="*/ 39 h 40"/>
                  <a:gd name="T10" fmla="*/ 26 w 31"/>
                  <a:gd name="T11" fmla="*/ 39 h 40"/>
                  <a:gd name="T12" fmla="*/ 25 w 31"/>
                  <a:gd name="T13" fmla="*/ 38 h 40"/>
                  <a:gd name="T14" fmla="*/ 25 w 31"/>
                  <a:gd name="T15" fmla="*/ 34 h 40"/>
                  <a:gd name="T16" fmla="*/ 20 w 31"/>
                  <a:gd name="T17" fmla="*/ 39 h 40"/>
                  <a:gd name="T18" fmla="*/ 14 w 31"/>
                  <a:gd name="T19" fmla="*/ 40 h 40"/>
                  <a:gd name="T20" fmla="*/ 8 w 31"/>
                  <a:gd name="T21" fmla="*/ 40 h 40"/>
                  <a:gd name="T22" fmla="*/ 4 w 31"/>
                  <a:gd name="T23" fmla="*/ 38 h 40"/>
                  <a:gd name="T24" fmla="*/ 2 w 31"/>
                  <a:gd name="T25" fmla="*/ 34 h 40"/>
                  <a:gd name="T26" fmla="*/ 1 w 31"/>
                  <a:gd name="T27" fmla="*/ 29 h 40"/>
                  <a:gd name="T28" fmla="*/ 2 w 31"/>
                  <a:gd name="T29" fmla="*/ 24 h 40"/>
                  <a:gd name="T30" fmla="*/ 5 w 31"/>
                  <a:gd name="T31" fmla="*/ 20 h 40"/>
                  <a:gd name="T32" fmla="*/ 11 w 31"/>
                  <a:gd name="T33" fmla="*/ 18 h 40"/>
                  <a:gd name="T34" fmla="*/ 19 w 31"/>
                  <a:gd name="T35" fmla="*/ 17 h 40"/>
                  <a:gd name="T36" fmla="*/ 24 w 31"/>
                  <a:gd name="T37" fmla="*/ 16 h 40"/>
                  <a:gd name="T38" fmla="*/ 24 w 31"/>
                  <a:gd name="T39" fmla="*/ 14 h 40"/>
                  <a:gd name="T40" fmla="*/ 23 w 31"/>
                  <a:gd name="T41" fmla="*/ 10 h 40"/>
                  <a:gd name="T42" fmla="*/ 22 w 31"/>
                  <a:gd name="T43" fmla="*/ 7 h 40"/>
                  <a:gd name="T44" fmla="*/ 19 w 31"/>
                  <a:gd name="T45" fmla="*/ 6 h 40"/>
                  <a:gd name="T46" fmla="*/ 15 w 31"/>
                  <a:gd name="T47" fmla="*/ 5 h 40"/>
                  <a:gd name="T48" fmla="*/ 10 w 31"/>
                  <a:gd name="T49" fmla="*/ 6 h 40"/>
                  <a:gd name="T50" fmla="*/ 7 w 31"/>
                  <a:gd name="T51" fmla="*/ 7 h 40"/>
                  <a:gd name="T52" fmla="*/ 5 w 31"/>
                  <a:gd name="T53" fmla="*/ 9 h 40"/>
                  <a:gd name="T54" fmla="*/ 3 w 31"/>
                  <a:gd name="T55" fmla="*/ 9 h 40"/>
                  <a:gd name="T56" fmla="*/ 2 w 31"/>
                  <a:gd name="T57" fmla="*/ 9 h 40"/>
                  <a:gd name="T58" fmla="*/ 2 w 31"/>
                  <a:gd name="T59" fmla="*/ 9 h 40"/>
                  <a:gd name="T60" fmla="*/ 2 w 31"/>
                  <a:gd name="T61" fmla="*/ 8 h 40"/>
                  <a:gd name="T62" fmla="*/ 2 w 31"/>
                  <a:gd name="T63" fmla="*/ 7 h 40"/>
                  <a:gd name="T64" fmla="*/ 2 w 31"/>
                  <a:gd name="T65" fmla="*/ 5 h 40"/>
                  <a:gd name="T66" fmla="*/ 2 w 31"/>
                  <a:gd name="T67" fmla="*/ 4 h 40"/>
                  <a:gd name="T68" fmla="*/ 4 w 31"/>
                  <a:gd name="T69" fmla="*/ 3 h 40"/>
                  <a:gd name="T70" fmla="*/ 7 w 31"/>
                  <a:gd name="T71" fmla="*/ 1 h 40"/>
                  <a:gd name="T72" fmla="*/ 11 w 31"/>
                  <a:gd name="T73" fmla="*/ 0 h 40"/>
                  <a:gd name="T74" fmla="*/ 15 w 31"/>
                  <a:gd name="T75" fmla="*/ 0 h 40"/>
                  <a:gd name="T76" fmla="*/ 22 w 31"/>
                  <a:gd name="T77" fmla="*/ 0 h 40"/>
                  <a:gd name="T78" fmla="*/ 27 w 31"/>
                  <a:gd name="T79" fmla="*/ 3 h 40"/>
                  <a:gd name="T80" fmla="*/ 29 w 31"/>
                  <a:gd name="T81" fmla="*/ 7 h 40"/>
                  <a:gd name="T82" fmla="*/ 30 w 31"/>
                  <a:gd name="T83" fmla="*/ 13 h 40"/>
                  <a:gd name="T84" fmla="*/ 31 w 31"/>
                  <a:gd name="T85" fmla="*/ 38 h 40"/>
                  <a:gd name="T86" fmla="*/ 24 w 31"/>
                  <a:gd name="T87" fmla="*/ 21 h 40"/>
                  <a:gd name="T88" fmla="*/ 18 w 31"/>
                  <a:gd name="T89" fmla="*/ 21 h 40"/>
                  <a:gd name="T90" fmla="*/ 13 w 31"/>
                  <a:gd name="T91" fmla="*/ 22 h 40"/>
                  <a:gd name="T92" fmla="*/ 10 w 31"/>
                  <a:gd name="T93" fmla="*/ 24 h 40"/>
                  <a:gd name="T94" fmla="*/ 8 w 31"/>
                  <a:gd name="T95" fmla="*/ 26 h 40"/>
                  <a:gd name="T96" fmla="*/ 7 w 31"/>
                  <a:gd name="T97" fmla="*/ 29 h 40"/>
                  <a:gd name="T98" fmla="*/ 9 w 31"/>
                  <a:gd name="T99" fmla="*/ 33 h 40"/>
                  <a:gd name="T100" fmla="*/ 15 w 31"/>
                  <a:gd name="T101" fmla="*/ 35 h 40"/>
                  <a:gd name="T102" fmla="*/ 19 w 31"/>
                  <a:gd name="T103" fmla="*/ 33 h 40"/>
                  <a:gd name="T104" fmla="*/ 24 w 31"/>
                  <a:gd name="T105" fmla="*/ 29 h 40"/>
                  <a:gd name="T106" fmla="*/ 24 w 31"/>
                  <a:gd name="T10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40">
                    <a:moveTo>
                      <a:pt x="31" y="38"/>
                    </a:moveTo>
                    <a:cubicBezTo>
                      <a:pt x="31" y="39"/>
                      <a:pt x="31" y="39"/>
                      <a:pt x="31" y="39"/>
                    </a:cubicBezTo>
                    <a:cubicBezTo>
                      <a:pt x="31" y="39"/>
                      <a:pt x="30" y="39"/>
                      <a:pt x="30" y="39"/>
                    </a:cubicBezTo>
                    <a:cubicBezTo>
                      <a:pt x="30" y="39"/>
                      <a:pt x="29" y="39"/>
                      <a:pt x="28" y="39"/>
                    </a:cubicBezTo>
                    <a:cubicBezTo>
                      <a:pt x="28" y="39"/>
                      <a:pt x="27" y="39"/>
                      <a:pt x="27" y="39"/>
                    </a:cubicBezTo>
                    <a:cubicBezTo>
                      <a:pt x="26" y="39"/>
                      <a:pt x="26" y="39"/>
                      <a:pt x="26" y="39"/>
                    </a:cubicBezTo>
                    <a:cubicBezTo>
                      <a:pt x="25" y="38"/>
                      <a:pt x="25" y="38"/>
                      <a:pt x="25" y="38"/>
                    </a:cubicBezTo>
                    <a:cubicBezTo>
                      <a:pt x="25" y="34"/>
                      <a:pt x="25" y="34"/>
                      <a:pt x="25" y="34"/>
                    </a:cubicBezTo>
                    <a:cubicBezTo>
                      <a:pt x="24" y="36"/>
                      <a:pt x="22" y="38"/>
                      <a:pt x="20" y="39"/>
                    </a:cubicBezTo>
                    <a:cubicBezTo>
                      <a:pt x="18" y="40"/>
                      <a:pt x="16" y="40"/>
                      <a:pt x="14" y="40"/>
                    </a:cubicBezTo>
                    <a:cubicBezTo>
                      <a:pt x="12" y="40"/>
                      <a:pt x="10" y="40"/>
                      <a:pt x="8" y="40"/>
                    </a:cubicBezTo>
                    <a:cubicBezTo>
                      <a:pt x="7" y="39"/>
                      <a:pt x="5" y="39"/>
                      <a:pt x="4" y="38"/>
                    </a:cubicBezTo>
                    <a:cubicBezTo>
                      <a:pt x="3" y="37"/>
                      <a:pt x="2" y="36"/>
                      <a:pt x="2" y="34"/>
                    </a:cubicBezTo>
                    <a:cubicBezTo>
                      <a:pt x="1" y="33"/>
                      <a:pt x="1" y="31"/>
                      <a:pt x="1" y="29"/>
                    </a:cubicBezTo>
                    <a:cubicBezTo>
                      <a:pt x="0" y="27"/>
                      <a:pt x="1" y="26"/>
                      <a:pt x="2" y="24"/>
                    </a:cubicBezTo>
                    <a:cubicBezTo>
                      <a:pt x="2" y="22"/>
                      <a:pt x="4" y="21"/>
                      <a:pt x="5" y="20"/>
                    </a:cubicBezTo>
                    <a:cubicBezTo>
                      <a:pt x="7" y="19"/>
                      <a:pt x="9" y="18"/>
                      <a:pt x="11" y="18"/>
                    </a:cubicBezTo>
                    <a:cubicBezTo>
                      <a:pt x="13" y="17"/>
                      <a:pt x="16" y="17"/>
                      <a:pt x="19" y="17"/>
                    </a:cubicBezTo>
                    <a:cubicBezTo>
                      <a:pt x="24" y="16"/>
                      <a:pt x="24" y="16"/>
                      <a:pt x="24" y="16"/>
                    </a:cubicBezTo>
                    <a:cubicBezTo>
                      <a:pt x="24" y="14"/>
                      <a:pt x="24" y="14"/>
                      <a:pt x="24" y="14"/>
                    </a:cubicBezTo>
                    <a:cubicBezTo>
                      <a:pt x="24" y="12"/>
                      <a:pt x="23" y="11"/>
                      <a:pt x="23" y="10"/>
                    </a:cubicBezTo>
                    <a:cubicBezTo>
                      <a:pt x="23" y="9"/>
                      <a:pt x="22" y="8"/>
                      <a:pt x="22" y="7"/>
                    </a:cubicBezTo>
                    <a:cubicBezTo>
                      <a:pt x="21" y="6"/>
                      <a:pt x="20" y="6"/>
                      <a:pt x="19" y="6"/>
                    </a:cubicBezTo>
                    <a:cubicBezTo>
                      <a:pt x="18" y="5"/>
                      <a:pt x="16" y="5"/>
                      <a:pt x="15" y="5"/>
                    </a:cubicBezTo>
                    <a:cubicBezTo>
                      <a:pt x="13" y="5"/>
                      <a:pt x="12" y="5"/>
                      <a:pt x="10" y="6"/>
                    </a:cubicBezTo>
                    <a:cubicBezTo>
                      <a:pt x="9" y="6"/>
                      <a:pt x="8" y="7"/>
                      <a:pt x="7" y="7"/>
                    </a:cubicBezTo>
                    <a:cubicBezTo>
                      <a:pt x="6" y="8"/>
                      <a:pt x="5" y="8"/>
                      <a:pt x="5" y="9"/>
                    </a:cubicBezTo>
                    <a:cubicBezTo>
                      <a:pt x="4" y="9"/>
                      <a:pt x="3" y="9"/>
                      <a:pt x="3" y="9"/>
                    </a:cubicBezTo>
                    <a:cubicBezTo>
                      <a:pt x="2" y="9"/>
                      <a:pt x="2" y="9"/>
                      <a:pt x="2" y="9"/>
                    </a:cubicBezTo>
                    <a:cubicBezTo>
                      <a:pt x="2" y="9"/>
                      <a:pt x="2" y="9"/>
                      <a:pt x="2" y="9"/>
                    </a:cubicBezTo>
                    <a:cubicBezTo>
                      <a:pt x="2" y="8"/>
                      <a:pt x="2" y="8"/>
                      <a:pt x="2" y="8"/>
                    </a:cubicBezTo>
                    <a:cubicBezTo>
                      <a:pt x="2" y="8"/>
                      <a:pt x="2" y="7"/>
                      <a:pt x="2" y="7"/>
                    </a:cubicBezTo>
                    <a:cubicBezTo>
                      <a:pt x="2" y="6"/>
                      <a:pt x="2" y="6"/>
                      <a:pt x="2" y="5"/>
                    </a:cubicBezTo>
                    <a:cubicBezTo>
                      <a:pt x="2" y="5"/>
                      <a:pt x="2" y="4"/>
                      <a:pt x="2" y="4"/>
                    </a:cubicBezTo>
                    <a:cubicBezTo>
                      <a:pt x="3" y="4"/>
                      <a:pt x="3" y="3"/>
                      <a:pt x="4" y="3"/>
                    </a:cubicBezTo>
                    <a:cubicBezTo>
                      <a:pt x="5" y="2"/>
                      <a:pt x="6" y="2"/>
                      <a:pt x="7" y="1"/>
                    </a:cubicBezTo>
                    <a:cubicBezTo>
                      <a:pt x="8" y="1"/>
                      <a:pt x="10" y="0"/>
                      <a:pt x="11" y="0"/>
                    </a:cubicBezTo>
                    <a:cubicBezTo>
                      <a:pt x="13" y="0"/>
                      <a:pt x="14" y="0"/>
                      <a:pt x="15" y="0"/>
                    </a:cubicBezTo>
                    <a:cubicBezTo>
                      <a:pt x="18" y="0"/>
                      <a:pt x="20" y="0"/>
                      <a:pt x="22" y="0"/>
                    </a:cubicBezTo>
                    <a:cubicBezTo>
                      <a:pt x="24" y="1"/>
                      <a:pt x="26" y="2"/>
                      <a:pt x="27" y="3"/>
                    </a:cubicBezTo>
                    <a:cubicBezTo>
                      <a:pt x="28" y="4"/>
                      <a:pt x="29" y="5"/>
                      <a:pt x="29" y="7"/>
                    </a:cubicBezTo>
                    <a:cubicBezTo>
                      <a:pt x="30" y="9"/>
                      <a:pt x="30" y="11"/>
                      <a:pt x="30" y="13"/>
                    </a:cubicBezTo>
                    <a:lnTo>
                      <a:pt x="31" y="38"/>
                    </a:lnTo>
                    <a:close/>
                    <a:moveTo>
                      <a:pt x="24" y="21"/>
                    </a:moveTo>
                    <a:cubicBezTo>
                      <a:pt x="18" y="21"/>
                      <a:pt x="18" y="21"/>
                      <a:pt x="18" y="21"/>
                    </a:cubicBezTo>
                    <a:cubicBezTo>
                      <a:pt x="16" y="22"/>
                      <a:pt x="15" y="22"/>
                      <a:pt x="13" y="22"/>
                    </a:cubicBezTo>
                    <a:cubicBezTo>
                      <a:pt x="12" y="22"/>
                      <a:pt x="11" y="23"/>
                      <a:pt x="10" y="24"/>
                    </a:cubicBezTo>
                    <a:cubicBezTo>
                      <a:pt x="9" y="24"/>
                      <a:pt x="8" y="25"/>
                      <a:pt x="8" y="26"/>
                    </a:cubicBezTo>
                    <a:cubicBezTo>
                      <a:pt x="8" y="27"/>
                      <a:pt x="7" y="28"/>
                      <a:pt x="7" y="29"/>
                    </a:cubicBezTo>
                    <a:cubicBezTo>
                      <a:pt x="7" y="31"/>
                      <a:pt x="8" y="32"/>
                      <a:pt x="9" y="33"/>
                    </a:cubicBezTo>
                    <a:cubicBezTo>
                      <a:pt x="11" y="34"/>
                      <a:pt x="12" y="35"/>
                      <a:pt x="15" y="35"/>
                    </a:cubicBezTo>
                    <a:cubicBezTo>
                      <a:pt x="16" y="35"/>
                      <a:pt x="18" y="34"/>
                      <a:pt x="19" y="33"/>
                    </a:cubicBezTo>
                    <a:cubicBezTo>
                      <a:pt x="21" y="32"/>
                      <a:pt x="22" y="31"/>
                      <a:pt x="24" y="29"/>
                    </a:cubicBezTo>
                    <a:lnTo>
                      <a:pt x="24" y="2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9" name="Freeform 69">
                <a:extLst>
                  <a:ext uri="{FF2B5EF4-FFF2-40B4-BE49-F238E27FC236}">
                    <a16:creationId xmlns:a16="http://schemas.microsoft.com/office/drawing/2014/main" id="{ACD6F4A1-4083-474F-80A9-57BFA108C1F9}"/>
                  </a:ext>
                </a:extLst>
              </p:cNvPr>
              <p:cNvSpPr>
                <a:spLocks/>
              </p:cNvSpPr>
              <p:nvPr userDrawn="1"/>
            </p:nvSpPr>
            <p:spPr bwMode="auto">
              <a:xfrm>
                <a:off x="5327" y="2386"/>
                <a:ext cx="23" cy="30"/>
              </a:xfrm>
              <a:custGeom>
                <a:avLst/>
                <a:gdLst>
                  <a:gd name="T0" fmla="*/ 33 w 33"/>
                  <a:gd name="T1" fmla="*/ 39 h 41"/>
                  <a:gd name="T2" fmla="*/ 33 w 33"/>
                  <a:gd name="T3" fmla="*/ 39 h 41"/>
                  <a:gd name="T4" fmla="*/ 33 w 33"/>
                  <a:gd name="T5" fmla="*/ 40 h 41"/>
                  <a:gd name="T6" fmla="*/ 32 w 33"/>
                  <a:gd name="T7" fmla="*/ 40 h 41"/>
                  <a:gd name="T8" fmla="*/ 30 w 33"/>
                  <a:gd name="T9" fmla="*/ 40 h 41"/>
                  <a:gd name="T10" fmla="*/ 28 w 33"/>
                  <a:gd name="T11" fmla="*/ 40 h 41"/>
                  <a:gd name="T12" fmla="*/ 27 w 33"/>
                  <a:gd name="T13" fmla="*/ 40 h 41"/>
                  <a:gd name="T14" fmla="*/ 27 w 33"/>
                  <a:gd name="T15" fmla="*/ 39 h 41"/>
                  <a:gd name="T16" fmla="*/ 27 w 33"/>
                  <a:gd name="T17" fmla="*/ 39 h 41"/>
                  <a:gd name="T18" fmla="*/ 26 w 33"/>
                  <a:gd name="T19" fmla="*/ 17 h 41"/>
                  <a:gd name="T20" fmla="*/ 25 w 33"/>
                  <a:gd name="T21" fmla="*/ 12 h 41"/>
                  <a:gd name="T22" fmla="*/ 24 w 33"/>
                  <a:gd name="T23" fmla="*/ 9 h 41"/>
                  <a:gd name="T24" fmla="*/ 21 w 33"/>
                  <a:gd name="T25" fmla="*/ 7 h 41"/>
                  <a:gd name="T26" fmla="*/ 18 w 33"/>
                  <a:gd name="T27" fmla="*/ 6 h 41"/>
                  <a:gd name="T28" fmla="*/ 13 w 33"/>
                  <a:gd name="T29" fmla="*/ 8 h 41"/>
                  <a:gd name="T30" fmla="*/ 7 w 33"/>
                  <a:gd name="T31" fmla="*/ 14 h 41"/>
                  <a:gd name="T32" fmla="*/ 8 w 33"/>
                  <a:gd name="T33" fmla="*/ 39 h 41"/>
                  <a:gd name="T34" fmla="*/ 8 w 33"/>
                  <a:gd name="T35" fmla="*/ 40 h 41"/>
                  <a:gd name="T36" fmla="*/ 8 w 33"/>
                  <a:gd name="T37" fmla="*/ 40 h 41"/>
                  <a:gd name="T38" fmla="*/ 7 w 33"/>
                  <a:gd name="T39" fmla="*/ 41 h 41"/>
                  <a:gd name="T40" fmla="*/ 5 w 33"/>
                  <a:gd name="T41" fmla="*/ 41 h 41"/>
                  <a:gd name="T42" fmla="*/ 3 w 33"/>
                  <a:gd name="T43" fmla="*/ 41 h 41"/>
                  <a:gd name="T44" fmla="*/ 2 w 33"/>
                  <a:gd name="T45" fmla="*/ 40 h 41"/>
                  <a:gd name="T46" fmla="*/ 2 w 33"/>
                  <a:gd name="T47" fmla="*/ 40 h 41"/>
                  <a:gd name="T48" fmla="*/ 2 w 33"/>
                  <a:gd name="T49" fmla="*/ 40 h 41"/>
                  <a:gd name="T50" fmla="*/ 0 w 33"/>
                  <a:gd name="T51" fmla="*/ 3 h 41"/>
                  <a:gd name="T52" fmla="*/ 0 w 33"/>
                  <a:gd name="T53" fmla="*/ 2 h 41"/>
                  <a:gd name="T54" fmla="*/ 1 w 33"/>
                  <a:gd name="T55" fmla="*/ 2 h 41"/>
                  <a:gd name="T56" fmla="*/ 2 w 33"/>
                  <a:gd name="T57" fmla="*/ 1 h 41"/>
                  <a:gd name="T58" fmla="*/ 3 w 33"/>
                  <a:gd name="T59" fmla="*/ 1 h 41"/>
                  <a:gd name="T60" fmla="*/ 5 w 33"/>
                  <a:gd name="T61" fmla="*/ 1 h 41"/>
                  <a:gd name="T62" fmla="*/ 6 w 33"/>
                  <a:gd name="T63" fmla="*/ 1 h 41"/>
                  <a:gd name="T64" fmla="*/ 6 w 33"/>
                  <a:gd name="T65" fmla="*/ 2 h 41"/>
                  <a:gd name="T66" fmla="*/ 6 w 33"/>
                  <a:gd name="T67" fmla="*/ 2 h 41"/>
                  <a:gd name="T68" fmla="*/ 7 w 33"/>
                  <a:gd name="T69" fmla="*/ 7 h 41"/>
                  <a:gd name="T70" fmla="*/ 13 w 33"/>
                  <a:gd name="T71" fmla="*/ 2 h 41"/>
                  <a:gd name="T72" fmla="*/ 19 w 33"/>
                  <a:gd name="T73" fmla="*/ 0 h 41"/>
                  <a:gd name="T74" fmla="*/ 25 w 33"/>
                  <a:gd name="T75" fmla="*/ 1 h 41"/>
                  <a:gd name="T76" fmla="*/ 29 w 33"/>
                  <a:gd name="T77" fmla="*/ 4 h 41"/>
                  <a:gd name="T78" fmla="*/ 32 w 33"/>
                  <a:gd name="T79" fmla="*/ 9 h 41"/>
                  <a:gd name="T80" fmla="*/ 33 w 33"/>
                  <a:gd name="T81" fmla="*/ 16 h 41"/>
                  <a:gd name="T82" fmla="*/ 33 w 33"/>
                  <a:gd name="T83"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41">
                    <a:moveTo>
                      <a:pt x="33" y="39"/>
                    </a:moveTo>
                    <a:cubicBezTo>
                      <a:pt x="33" y="39"/>
                      <a:pt x="33" y="39"/>
                      <a:pt x="33" y="39"/>
                    </a:cubicBezTo>
                    <a:cubicBezTo>
                      <a:pt x="33" y="40"/>
                      <a:pt x="33" y="40"/>
                      <a:pt x="33" y="40"/>
                    </a:cubicBezTo>
                    <a:cubicBezTo>
                      <a:pt x="32" y="40"/>
                      <a:pt x="32" y="40"/>
                      <a:pt x="32" y="40"/>
                    </a:cubicBezTo>
                    <a:cubicBezTo>
                      <a:pt x="31" y="40"/>
                      <a:pt x="31" y="40"/>
                      <a:pt x="30" y="40"/>
                    </a:cubicBezTo>
                    <a:cubicBezTo>
                      <a:pt x="29" y="40"/>
                      <a:pt x="29" y="40"/>
                      <a:pt x="28" y="40"/>
                    </a:cubicBezTo>
                    <a:cubicBezTo>
                      <a:pt x="28" y="40"/>
                      <a:pt x="28" y="40"/>
                      <a:pt x="27" y="40"/>
                    </a:cubicBezTo>
                    <a:cubicBezTo>
                      <a:pt x="27" y="39"/>
                      <a:pt x="27" y="39"/>
                      <a:pt x="27" y="39"/>
                    </a:cubicBezTo>
                    <a:cubicBezTo>
                      <a:pt x="27" y="39"/>
                      <a:pt x="27" y="39"/>
                      <a:pt x="27" y="39"/>
                    </a:cubicBezTo>
                    <a:cubicBezTo>
                      <a:pt x="26" y="17"/>
                      <a:pt x="26" y="17"/>
                      <a:pt x="26" y="17"/>
                    </a:cubicBezTo>
                    <a:cubicBezTo>
                      <a:pt x="26" y="15"/>
                      <a:pt x="26" y="13"/>
                      <a:pt x="25" y="12"/>
                    </a:cubicBezTo>
                    <a:cubicBezTo>
                      <a:pt x="25" y="11"/>
                      <a:pt x="24" y="10"/>
                      <a:pt x="24" y="9"/>
                    </a:cubicBezTo>
                    <a:cubicBezTo>
                      <a:pt x="23" y="8"/>
                      <a:pt x="22" y="7"/>
                      <a:pt x="21" y="7"/>
                    </a:cubicBezTo>
                    <a:cubicBezTo>
                      <a:pt x="20" y="6"/>
                      <a:pt x="19" y="6"/>
                      <a:pt x="18" y="6"/>
                    </a:cubicBezTo>
                    <a:cubicBezTo>
                      <a:pt x="16" y="6"/>
                      <a:pt x="14" y="7"/>
                      <a:pt x="13" y="8"/>
                    </a:cubicBezTo>
                    <a:cubicBezTo>
                      <a:pt x="11" y="9"/>
                      <a:pt x="9" y="11"/>
                      <a:pt x="7" y="14"/>
                    </a:cubicBezTo>
                    <a:cubicBezTo>
                      <a:pt x="8" y="39"/>
                      <a:pt x="8" y="39"/>
                      <a:pt x="8" y="39"/>
                    </a:cubicBezTo>
                    <a:cubicBezTo>
                      <a:pt x="8" y="40"/>
                      <a:pt x="8" y="40"/>
                      <a:pt x="8" y="40"/>
                    </a:cubicBezTo>
                    <a:cubicBezTo>
                      <a:pt x="8" y="40"/>
                      <a:pt x="8" y="40"/>
                      <a:pt x="8" y="40"/>
                    </a:cubicBezTo>
                    <a:cubicBezTo>
                      <a:pt x="7" y="40"/>
                      <a:pt x="7" y="40"/>
                      <a:pt x="7" y="41"/>
                    </a:cubicBezTo>
                    <a:cubicBezTo>
                      <a:pt x="6" y="41"/>
                      <a:pt x="6" y="41"/>
                      <a:pt x="5" y="41"/>
                    </a:cubicBezTo>
                    <a:cubicBezTo>
                      <a:pt x="4" y="41"/>
                      <a:pt x="4" y="41"/>
                      <a:pt x="3" y="41"/>
                    </a:cubicBezTo>
                    <a:cubicBezTo>
                      <a:pt x="3" y="41"/>
                      <a:pt x="2" y="41"/>
                      <a:pt x="2" y="40"/>
                    </a:cubicBezTo>
                    <a:cubicBezTo>
                      <a:pt x="2" y="40"/>
                      <a:pt x="2" y="40"/>
                      <a:pt x="2" y="40"/>
                    </a:cubicBezTo>
                    <a:cubicBezTo>
                      <a:pt x="2" y="40"/>
                      <a:pt x="2" y="40"/>
                      <a:pt x="2" y="40"/>
                    </a:cubicBezTo>
                    <a:cubicBezTo>
                      <a:pt x="0" y="3"/>
                      <a:pt x="0" y="3"/>
                      <a:pt x="0" y="3"/>
                    </a:cubicBezTo>
                    <a:cubicBezTo>
                      <a:pt x="0" y="2"/>
                      <a:pt x="0" y="2"/>
                      <a:pt x="0" y="2"/>
                    </a:cubicBezTo>
                    <a:cubicBezTo>
                      <a:pt x="1" y="2"/>
                      <a:pt x="1" y="2"/>
                      <a:pt x="1" y="2"/>
                    </a:cubicBezTo>
                    <a:cubicBezTo>
                      <a:pt x="1" y="2"/>
                      <a:pt x="2" y="1"/>
                      <a:pt x="2" y="1"/>
                    </a:cubicBezTo>
                    <a:cubicBezTo>
                      <a:pt x="2" y="1"/>
                      <a:pt x="3" y="1"/>
                      <a:pt x="3" y="1"/>
                    </a:cubicBezTo>
                    <a:cubicBezTo>
                      <a:pt x="4" y="1"/>
                      <a:pt x="5" y="1"/>
                      <a:pt x="5" y="1"/>
                    </a:cubicBezTo>
                    <a:cubicBezTo>
                      <a:pt x="5" y="1"/>
                      <a:pt x="6" y="1"/>
                      <a:pt x="6" y="1"/>
                    </a:cubicBezTo>
                    <a:cubicBezTo>
                      <a:pt x="6" y="2"/>
                      <a:pt x="6" y="2"/>
                      <a:pt x="6" y="2"/>
                    </a:cubicBezTo>
                    <a:cubicBezTo>
                      <a:pt x="6" y="2"/>
                      <a:pt x="6" y="2"/>
                      <a:pt x="6" y="2"/>
                    </a:cubicBezTo>
                    <a:cubicBezTo>
                      <a:pt x="7" y="7"/>
                      <a:pt x="7" y="7"/>
                      <a:pt x="7" y="7"/>
                    </a:cubicBezTo>
                    <a:cubicBezTo>
                      <a:pt x="9" y="5"/>
                      <a:pt x="11" y="3"/>
                      <a:pt x="13" y="2"/>
                    </a:cubicBezTo>
                    <a:cubicBezTo>
                      <a:pt x="15" y="1"/>
                      <a:pt x="17" y="0"/>
                      <a:pt x="19" y="0"/>
                    </a:cubicBezTo>
                    <a:cubicBezTo>
                      <a:pt x="21" y="0"/>
                      <a:pt x="23" y="0"/>
                      <a:pt x="25" y="1"/>
                    </a:cubicBezTo>
                    <a:cubicBezTo>
                      <a:pt x="27" y="2"/>
                      <a:pt x="28" y="3"/>
                      <a:pt x="29" y="4"/>
                    </a:cubicBezTo>
                    <a:cubicBezTo>
                      <a:pt x="30" y="6"/>
                      <a:pt x="31" y="7"/>
                      <a:pt x="32" y="9"/>
                    </a:cubicBezTo>
                    <a:cubicBezTo>
                      <a:pt x="32" y="11"/>
                      <a:pt x="33" y="13"/>
                      <a:pt x="33" y="16"/>
                    </a:cubicBezTo>
                    <a:lnTo>
                      <a:pt x="33" y="3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0" name="Freeform 70">
                <a:extLst>
                  <a:ext uri="{FF2B5EF4-FFF2-40B4-BE49-F238E27FC236}">
                    <a16:creationId xmlns:a16="http://schemas.microsoft.com/office/drawing/2014/main" id="{39F7CB69-F2AD-4587-9699-EA74B9C3379D}"/>
                  </a:ext>
                </a:extLst>
              </p:cNvPr>
              <p:cNvSpPr>
                <a:spLocks noEditPoints="1"/>
              </p:cNvSpPr>
              <p:nvPr userDrawn="1"/>
            </p:nvSpPr>
            <p:spPr bwMode="auto">
              <a:xfrm>
                <a:off x="5358" y="2375"/>
                <a:ext cx="6" cy="39"/>
              </a:xfrm>
              <a:custGeom>
                <a:avLst/>
                <a:gdLst>
                  <a:gd name="T0" fmla="*/ 9 w 9"/>
                  <a:gd name="T1" fmla="*/ 4 h 54"/>
                  <a:gd name="T2" fmla="*/ 8 w 9"/>
                  <a:gd name="T3" fmla="*/ 7 h 54"/>
                  <a:gd name="T4" fmla="*/ 5 w 9"/>
                  <a:gd name="T5" fmla="*/ 8 h 54"/>
                  <a:gd name="T6" fmla="*/ 1 w 9"/>
                  <a:gd name="T7" fmla="*/ 7 h 54"/>
                  <a:gd name="T8" fmla="*/ 0 w 9"/>
                  <a:gd name="T9" fmla="*/ 4 h 54"/>
                  <a:gd name="T10" fmla="*/ 1 w 9"/>
                  <a:gd name="T11" fmla="*/ 1 h 54"/>
                  <a:gd name="T12" fmla="*/ 4 w 9"/>
                  <a:gd name="T13" fmla="*/ 0 h 54"/>
                  <a:gd name="T14" fmla="*/ 8 w 9"/>
                  <a:gd name="T15" fmla="*/ 0 h 54"/>
                  <a:gd name="T16" fmla="*/ 9 w 9"/>
                  <a:gd name="T17" fmla="*/ 4 h 54"/>
                  <a:gd name="T18" fmla="*/ 9 w 9"/>
                  <a:gd name="T19" fmla="*/ 53 h 54"/>
                  <a:gd name="T20" fmla="*/ 9 w 9"/>
                  <a:gd name="T21" fmla="*/ 54 h 54"/>
                  <a:gd name="T22" fmla="*/ 9 w 9"/>
                  <a:gd name="T23" fmla="*/ 54 h 54"/>
                  <a:gd name="T24" fmla="*/ 8 w 9"/>
                  <a:gd name="T25" fmla="*/ 54 h 54"/>
                  <a:gd name="T26" fmla="*/ 6 w 9"/>
                  <a:gd name="T27" fmla="*/ 54 h 54"/>
                  <a:gd name="T28" fmla="*/ 4 w 9"/>
                  <a:gd name="T29" fmla="*/ 54 h 54"/>
                  <a:gd name="T30" fmla="*/ 3 w 9"/>
                  <a:gd name="T31" fmla="*/ 54 h 54"/>
                  <a:gd name="T32" fmla="*/ 3 w 9"/>
                  <a:gd name="T33" fmla="*/ 54 h 54"/>
                  <a:gd name="T34" fmla="*/ 3 w 9"/>
                  <a:gd name="T35" fmla="*/ 53 h 54"/>
                  <a:gd name="T36" fmla="*/ 2 w 9"/>
                  <a:gd name="T37" fmla="*/ 16 h 54"/>
                  <a:gd name="T38" fmla="*/ 2 w 9"/>
                  <a:gd name="T39" fmla="*/ 16 h 54"/>
                  <a:gd name="T40" fmla="*/ 2 w 9"/>
                  <a:gd name="T41" fmla="*/ 15 h 54"/>
                  <a:gd name="T42" fmla="*/ 3 w 9"/>
                  <a:gd name="T43" fmla="*/ 15 h 54"/>
                  <a:gd name="T44" fmla="*/ 5 w 9"/>
                  <a:gd name="T45" fmla="*/ 15 h 54"/>
                  <a:gd name="T46" fmla="*/ 7 w 9"/>
                  <a:gd name="T47" fmla="*/ 15 h 54"/>
                  <a:gd name="T48" fmla="*/ 8 w 9"/>
                  <a:gd name="T49" fmla="*/ 15 h 54"/>
                  <a:gd name="T50" fmla="*/ 8 w 9"/>
                  <a:gd name="T51" fmla="*/ 16 h 54"/>
                  <a:gd name="T52" fmla="*/ 8 w 9"/>
                  <a:gd name="T53" fmla="*/ 16 h 54"/>
                  <a:gd name="T54" fmla="*/ 9 w 9"/>
                  <a:gd name="T55"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54">
                    <a:moveTo>
                      <a:pt x="9" y="4"/>
                    </a:moveTo>
                    <a:cubicBezTo>
                      <a:pt x="9" y="5"/>
                      <a:pt x="8" y="6"/>
                      <a:pt x="8" y="7"/>
                    </a:cubicBezTo>
                    <a:cubicBezTo>
                      <a:pt x="7" y="7"/>
                      <a:pt x="6" y="8"/>
                      <a:pt x="5" y="8"/>
                    </a:cubicBezTo>
                    <a:cubicBezTo>
                      <a:pt x="3" y="8"/>
                      <a:pt x="2" y="8"/>
                      <a:pt x="1" y="7"/>
                    </a:cubicBezTo>
                    <a:cubicBezTo>
                      <a:pt x="1" y="7"/>
                      <a:pt x="0" y="5"/>
                      <a:pt x="0" y="4"/>
                    </a:cubicBezTo>
                    <a:cubicBezTo>
                      <a:pt x="0" y="2"/>
                      <a:pt x="1" y="1"/>
                      <a:pt x="1" y="1"/>
                    </a:cubicBezTo>
                    <a:cubicBezTo>
                      <a:pt x="2" y="0"/>
                      <a:pt x="3" y="0"/>
                      <a:pt x="4" y="0"/>
                    </a:cubicBezTo>
                    <a:cubicBezTo>
                      <a:pt x="6" y="0"/>
                      <a:pt x="7" y="0"/>
                      <a:pt x="8" y="0"/>
                    </a:cubicBezTo>
                    <a:cubicBezTo>
                      <a:pt x="8" y="1"/>
                      <a:pt x="9" y="2"/>
                      <a:pt x="9" y="4"/>
                    </a:cubicBezTo>
                    <a:close/>
                    <a:moveTo>
                      <a:pt x="9" y="53"/>
                    </a:moveTo>
                    <a:cubicBezTo>
                      <a:pt x="9" y="54"/>
                      <a:pt x="9" y="54"/>
                      <a:pt x="9" y="54"/>
                    </a:cubicBezTo>
                    <a:cubicBezTo>
                      <a:pt x="9" y="54"/>
                      <a:pt x="9" y="54"/>
                      <a:pt x="9" y="54"/>
                    </a:cubicBezTo>
                    <a:cubicBezTo>
                      <a:pt x="8" y="54"/>
                      <a:pt x="8" y="54"/>
                      <a:pt x="8" y="54"/>
                    </a:cubicBezTo>
                    <a:cubicBezTo>
                      <a:pt x="7" y="54"/>
                      <a:pt x="7" y="54"/>
                      <a:pt x="6" y="54"/>
                    </a:cubicBezTo>
                    <a:cubicBezTo>
                      <a:pt x="5" y="54"/>
                      <a:pt x="5" y="54"/>
                      <a:pt x="4" y="54"/>
                    </a:cubicBezTo>
                    <a:cubicBezTo>
                      <a:pt x="4" y="54"/>
                      <a:pt x="4" y="54"/>
                      <a:pt x="3" y="54"/>
                    </a:cubicBezTo>
                    <a:cubicBezTo>
                      <a:pt x="3" y="54"/>
                      <a:pt x="3" y="54"/>
                      <a:pt x="3" y="54"/>
                    </a:cubicBezTo>
                    <a:cubicBezTo>
                      <a:pt x="3" y="53"/>
                      <a:pt x="3" y="53"/>
                      <a:pt x="3" y="53"/>
                    </a:cubicBezTo>
                    <a:cubicBezTo>
                      <a:pt x="2" y="16"/>
                      <a:pt x="2" y="16"/>
                      <a:pt x="2" y="16"/>
                    </a:cubicBezTo>
                    <a:cubicBezTo>
                      <a:pt x="2" y="16"/>
                      <a:pt x="2" y="16"/>
                      <a:pt x="2" y="16"/>
                    </a:cubicBezTo>
                    <a:cubicBezTo>
                      <a:pt x="2" y="15"/>
                      <a:pt x="2" y="15"/>
                      <a:pt x="2" y="15"/>
                    </a:cubicBezTo>
                    <a:cubicBezTo>
                      <a:pt x="2" y="15"/>
                      <a:pt x="3" y="15"/>
                      <a:pt x="3" y="15"/>
                    </a:cubicBezTo>
                    <a:cubicBezTo>
                      <a:pt x="4" y="15"/>
                      <a:pt x="4" y="15"/>
                      <a:pt x="5" y="15"/>
                    </a:cubicBezTo>
                    <a:cubicBezTo>
                      <a:pt x="6" y="15"/>
                      <a:pt x="6" y="15"/>
                      <a:pt x="7" y="15"/>
                    </a:cubicBezTo>
                    <a:cubicBezTo>
                      <a:pt x="7" y="15"/>
                      <a:pt x="7" y="15"/>
                      <a:pt x="8" y="15"/>
                    </a:cubicBezTo>
                    <a:cubicBezTo>
                      <a:pt x="8" y="16"/>
                      <a:pt x="8" y="16"/>
                      <a:pt x="8" y="16"/>
                    </a:cubicBezTo>
                    <a:cubicBezTo>
                      <a:pt x="8" y="16"/>
                      <a:pt x="8" y="16"/>
                      <a:pt x="8" y="16"/>
                    </a:cubicBezTo>
                    <a:lnTo>
                      <a:pt x="9" y="5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1" name="Freeform 71">
                <a:extLst>
                  <a:ext uri="{FF2B5EF4-FFF2-40B4-BE49-F238E27FC236}">
                    <a16:creationId xmlns:a16="http://schemas.microsoft.com/office/drawing/2014/main" id="{77DBD932-ED3C-40E5-8FD2-945F7716D7C8}"/>
                  </a:ext>
                </a:extLst>
              </p:cNvPr>
              <p:cNvSpPr>
                <a:spLocks/>
              </p:cNvSpPr>
              <p:nvPr userDrawn="1"/>
            </p:nvSpPr>
            <p:spPr bwMode="auto">
              <a:xfrm>
                <a:off x="5371" y="2385"/>
                <a:ext cx="19" cy="29"/>
              </a:xfrm>
              <a:custGeom>
                <a:avLst/>
                <a:gdLst>
                  <a:gd name="T0" fmla="*/ 26 w 26"/>
                  <a:gd name="T1" fmla="*/ 29 h 41"/>
                  <a:gd name="T2" fmla="*/ 25 w 26"/>
                  <a:gd name="T3" fmla="*/ 34 h 41"/>
                  <a:gd name="T4" fmla="*/ 22 w 26"/>
                  <a:gd name="T5" fmla="*/ 38 h 41"/>
                  <a:gd name="T6" fmla="*/ 17 w 26"/>
                  <a:gd name="T7" fmla="*/ 40 h 41"/>
                  <a:gd name="T8" fmla="*/ 12 w 26"/>
                  <a:gd name="T9" fmla="*/ 41 h 41"/>
                  <a:gd name="T10" fmla="*/ 8 w 26"/>
                  <a:gd name="T11" fmla="*/ 41 h 41"/>
                  <a:gd name="T12" fmla="*/ 5 w 26"/>
                  <a:gd name="T13" fmla="*/ 40 h 41"/>
                  <a:gd name="T14" fmla="*/ 2 w 26"/>
                  <a:gd name="T15" fmla="*/ 39 h 41"/>
                  <a:gd name="T16" fmla="*/ 1 w 26"/>
                  <a:gd name="T17" fmla="*/ 38 h 41"/>
                  <a:gd name="T18" fmla="*/ 0 w 26"/>
                  <a:gd name="T19" fmla="*/ 37 h 41"/>
                  <a:gd name="T20" fmla="*/ 0 w 26"/>
                  <a:gd name="T21" fmla="*/ 35 h 41"/>
                  <a:gd name="T22" fmla="*/ 0 w 26"/>
                  <a:gd name="T23" fmla="*/ 34 h 41"/>
                  <a:gd name="T24" fmla="*/ 0 w 26"/>
                  <a:gd name="T25" fmla="*/ 33 h 41"/>
                  <a:gd name="T26" fmla="*/ 0 w 26"/>
                  <a:gd name="T27" fmla="*/ 33 h 41"/>
                  <a:gd name="T28" fmla="*/ 1 w 26"/>
                  <a:gd name="T29" fmla="*/ 32 h 41"/>
                  <a:gd name="T30" fmla="*/ 2 w 26"/>
                  <a:gd name="T31" fmla="*/ 33 h 41"/>
                  <a:gd name="T32" fmla="*/ 4 w 26"/>
                  <a:gd name="T33" fmla="*/ 34 h 41"/>
                  <a:gd name="T34" fmla="*/ 8 w 26"/>
                  <a:gd name="T35" fmla="*/ 35 h 41"/>
                  <a:gd name="T36" fmla="*/ 12 w 26"/>
                  <a:gd name="T37" fmla="*/ 36 h 41"/>
                  <a:gd name="T38" fmla="*/ 15 w 26"/>
                  <a:gd name="T39" fmla="*/ 35 h 41"/>
                  <a:gd name="T40" fmla="*/ 17 w 26"/>
                  <a:gd name="T41" fmla="*/ 34 h 41"/>
                  <a:gd name="T42" fmla="*/ 19 w 26"/>
                  <a:gd name="T43" fmla="*/ 32 h 41"/>
                  <a:gd name="T44" fmla="*/ 19 w 26"/>
                  <a:gd name="T45" fmla="*/ 30 h 41"/>
                  <a:gd name="T46" fmla="*/ 18 w 26"/>
                  <a:gd name="T47" fmla="*/ 27 h 41"/>
                  <a:gd name="T48" fmla="*/ 16 w 26"/>
                  <a:gd name="T49" fmla="*/ 25 h 41"/>
                  <a:gd name="T50" fmla="*/ 13 w 26"/>
                  <a:gd name="T51" fmla="*/ 24 h 41"/>
                  <a:gd name="T52" fmla="*/ 10 w 26"/>
                  <a:gd name="T53" fmla="*/ 23 h 41"/>
                  <a:gd name="T54" fmla="*/ 6 w 26"/>
                  <a:gd name="T55" fmla="*/ 21 h 41"/>
                  <a:gd name="T56" fmla="*/ 3 w 26"/>
                  <a:gd name="T57" fmla="*/ 19 h 41"/>
                  <a:gd name="T58" fmla="*/ 1 w 26"/>
                  <a:gd name="T59" fmla="*/ 16 h 41"/>
                  <a:gd name="T60" fmla="*/ 0 w 26"/>
                  <a:gd name="T61" fmla="*/ 12 h 41"/>
                  <a:gd name="T62" fmla="*/ 1 w 26"/>
                  <a:gd name="T63" fmla="*/ 8 h 41"/>
                  <a:gd name="T64" fmla="*/ 3 w 26"/>
                  <a:gd name="T65" fmla="*/ 4 h 41"/>
                  <a:gd name="T66" fmla="*/ 7 w 26"/>
                  <a:gd name="T67" fmla="*/ 2 h 41"/>
                  <a:gd name="T68" fmla="*/ 13 w 26"/>
                  <a:gd name="T69" fmla="*/ 0 h 41"/>
                  <a:gd name="T70" fmla="*/ 16 w 26"/>
                  <a:gd name="T71" fmla="*/ 1 h 41"/>
                  <a:gd name="T72" fmla="*/ 19 w 26"/>
                  <a:gd name="T73" fmla="*/ 1 h 41"/>
                  <a:gd name="T74" fmla="*/ 21 w 26"/>
                  <a:gd name="T75" fmla="*/ 2 h 41"/>
                  <a:gd name="T76" fmla="*/ 22 w 26"/>
                  <a:gd name="T77" fmla="*/ 3 h 41"/>
                  <a:gd name="T78" fmla="*/ 23 w 26"/>
                  <a:gd name="T79" fmla="*/ 3 h 41"/>
                  <a:gd name="T80" fmla="*/ 23 w 26"/>
                  <a:gd name="T81" fmla="*/ 4 h 41"/>
                  <a:gd name="T82" fmla="*/ 23 w 26"/>
                  <a:gd name="T83" fmla="*/ 4 h 41"/>
                  <a:gd name="T84" fmla="*/ 23 w 26"/>
                  <a:gd name="T85" fmla="*/ 6 h 41"/>
                  <a:gd name="T86" fmla="*/ 23 w 26"/>
                  <a:gd name="T87" fmla="*/ 7 h 41"/>
                  <a:gd name="T88" fmla="*/ 23 w 26"/>
                  <a:gd name="T89" fmla="*/ 8 h 41"/>
                  <a:gd name="T90" fmla="*/ 23 w 26"/>
                  <a:gd name="T91" fmla="*/ 8 h 41"/>
                  <a:gd name="T92" fmla="*/ 22 w 26"/>
                  <a:gd name="T93" fmla="*/ 8 h 41"/>
                  <a:gd name="T94" fmla="*/ 21 w 26"/>
                  <a:gd name="T95" fmla="*/ 8 h 41"/>
                  <a:gd name="T96" fmla="*/ 19 w 26"/>
                  <a:gd name="T97" fmla="*/ 7 h 41"/>
                  <a:gd name="T98" fmla="*/ 17 w 26"/>
                  <a:gd name="T99" fmla="*/ 6 h 41"/>
                  <a:gd name="T100" fmla="*/ 13 w 26"/>
                  <a:gd name="T101" fmla="*/ 6 h 41"/>
                  <a:gd name="T102" fmla="*/ 10 w 26"/>
                  <a:gd name="T103" fmla="*/ 6 h 41"/>
                  <a:gd name="T104" fmla="*/ 8 w 26"/>
                  <a:gd name="T105" fmla="*/ 7 h 41"/>
                  <a:gd name="T106" fmla="*/ 7 w 26"/>
                  <a:gd name="T107" fmla="*/ 9 h 41"/>
                  <a:gd name="T108" fmla="*/ 6 w 26"/>
                  <a:gd name="T109" fmla="*/ 11 h 41"/>
                  <a:gd name="T110" fmla="*/ 7 w 26"/>
                  <a:gd name="T111" fmla="*/ 14 h 41"/>
                  <a:gd name="T112" fmla="*/ 10 w 26"/>
                  <a:gd name="T113" fmla="*/ 16 h 41"/>
                  <a:gd name="T114" fmla="*/ 13 w 26"/>
                  <a:gd name="T115" fmla="*/ 17 h 41"/>
                  <a:gd name="T116" fmla="*/ 16 w 26"/>
                  <a:gd name="T117" fmla="*/ 18 h 41"/>
                  <a:gd name="T118" fmla="*/ 20 w 26"/>
                  <a:gd name="T119" fmla="*/ 20 h 41"/>
                  <a:gd name="T120" fmla="*/ 23 w 26"/>
                  <a:gd name="T121" fmla="*/ 22 h 41"/>
                  <a:gd name="T122" fmla="*/ 25 w 26"/>
                  <a:gd name="T123" fmla="*/ 25 h 41"/>
                  <a:gd name="T124" fmla="*/ 26 w 26"/>
                  <a:gd name="T1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 h="41">
                    <a:moveTo>
                      <a:pt x="26" y="29"/>
                    </a:moveTo>
                    <a:cubicBezTo>
                      <a:pt x="26" y="31"/>
                      <a:pt x="26" y="32"/>
                      <a:pt x="25" y="34"/>
                    </a:cubicBezTo>
                    <a:cubicBezTo>
                      <a:pt x="24" y="35"/>
                      <a:pt x="23" y="37"/>
                      <a:pt x="22" y="38"/>
                    </a:cubicBezTo>
                    <a:cubicBezTo>
                      <a:pt x="21" y="39"/>
                      <a:pt x="19" y="40"/>
                      <a:pt x="17" y="40"/>
                    </a:cubicBezTo>
                    <a:cubicBezTo>
                      <a:pt x="16" y="41"/>
                      <a:pt x="14" y="41"/>
                      <a:pt x="12" y="41"/>
                    </a:cubicBezTo>
                    <a:cubicBezTo>
                      <a:pt x="10" y="41"/>
                      <a:pt x="9" y="41"/>
                      <a:pt x="8" y="41"/>
                    </a:cubicBezTo>
                    <a:cubicBezTo>
                      <a:pt x="7" y="41"/>
                      <a:pt x="6" y="41"/>
                      <a:pt x="5" y="40"/>
                    </a:cubicBezTo>
                    <a:cubicBezTo>
                      <a:pt x="4" y="40"/>
                      <a:pt x="3" y="40"/>
                      <a:pt x="2" y="39"/>
                    </a:cubicBezTo>
                    <a:cubicBezTo>
                      <a:pt x="2" y="39"/>
                      <a:pt x="1" y="39"/>
                      <a:pt x="1" y="38"/>
                    </a:cubicBezTo>
                    <a:cubicBezTo>
                      <a:pt x="0" y="38"/>
                      <a:pt x="0" y="38"/>
                      <a:pt x="0" y="37"/>
                    </a:cubicBezTo>
                    <a:cubicBezTo>
                      <a:pt x="0" y="37"/>
                      <a:pt x="0" y="36"/>
                      <a:pt x="0" y="35"/>
                    </a:cubicBezTo>
                    <a:cubicBezTo>
                      <a:pt x="0" y="35"/>
                      <a:pt x="0" y="34"/>
                      <a:pt x="0" y="34"/>
                    </a:cubicBezTo>
                    <a:cubicBezTo>
                      <a:pt x="0" y="33"/>
                      <a:pt x="0" y="33"/>
                      <a:pt x="0" y="33"/>
                    </a:cubicBezTo>
                    <a:cubicBezTo>
                      <a:pt x="0" y="33"/>
                      <a:pt x="0" y="33"/>
                      <a:pt x="0" y="33"/>
                    </a:cubicBezTo>
                    <a:cubicBezTo>
                      <a:pt x="1" y="32"/>
                      <a:pt x="1" y="32"/>
                      <a:pt x="1" y="32"/>
                    </a:cubicBezTo>
                    <a:cubicBezTo>
                      <a:pt x="1" y="32"/>
                      <a:pt x="2" y="33"/>
                      <a:pt x="2" y="33"/>
                    </a:cubicBezTo>
                    <a:cubicBezTo>
                      <a:pt x="3" y="33"/>
                      <a:pt x="4" y="34"/>
                      <a:pt x="4" y="34"/>
                    </a:cubicBezTo>
                    <a:cubicBezTo>
                      <a:pt x="5" y="35"/>
                      <a:pt x="6" y="35"/>
                      <a:pt x="8" y="35"/>
                    </a:cubicBezTo>
                    <a:cubicBezTo>
                      <a:pt x="9" y="36"/>
                      <a:pt x="10" y="36"/>
                      <a:pt x="12" y="36"/>
                    </a:cubicBezTo>
                    <a:cubicBezTo>
                      <a:pt x="13" y="36"/>
                      <a:pt x="14" y="35"/>
                      <a:pt x="15" y="35"/>
                    </a:cubicBezTo>
                    <a:cubicBezTo>
                      <a:pt x="16" y="35"/>
                      <a:pt x="16" y="35"/>
                      <a:pt x="17" y="34"/>
                    </a:cubicBezTo>
                    <a:cubicBezTo>
                      <a:pt x="18" y="34"/>
                      <a:pt x="18" y="33"/>
                      <a:pt x="19" y="32"/>
                    </a:cubicBezTo>
                    <a:cubicBezTo>
                      <a:pt x="19" y="31"/>
                      <a:pt x="19" y="31"/>
                      <a:pt x="19" y="30"/>
                    </a:cubicBezTo>
                    <a:cubicBezTo>
                      <a:pt x="19" y="29"/>
                      <a:pt x="19" y="28"/>
                      <a:pt x="18" y="27"/>
                    </a:cubicBezTo>
                    <a:cubicBezTo>
                      <a:pt x="18" y="26"/>
                      <a:pt x="17" y="26"/>
                      <a:pt x="16" y="25"/>
                    </a:cubicBezTo>
                    <a:cubicBezTo>
                      <a:pt x="15" y="25"/>
                      <a:pt x="14" y="24"/>
                      <a:pt x="13" y="24"/>
                    </a:cubicBezTo>
                    <a:cubicBezTo>
                      <a:pt x="12" y="23"/>
                      <a:pt x="11" y="23"/>
                      <a:pt x="10" y="23"/>
                    </a:cubicBezTo>
                    <a:cubicBezTo>
                      <a:pt x="8" y="22"/>
                      <a:pt x="7" y="22"/>
                      <a:pt x="6" y="21"/>
                    </a:cubicBezTo>
                    <a:cubicBezTo>
                      <a:pt x="5" y="21"/>
                      <a:pt x="4" y="20"/>
                      <a:pt x="3" y="19"/>
                    </a:cubicBezTo>
                    <a:cubicBezTo>
                      <a:pt x="2" y="18"/>
                      <a:pt x="2" y="17"/>
                      <a:pt x="1" y="16"/>
                    </a:cubicBezTo>
                    <a:cubicBezTo>
                      <a:pt x="0" y="15"/>
                      <a:pt x="0" y="13"/>
                      <a:pt x="0" y="12"/>
                    </a:cubicBezTo>
                    <a:cubicBezTo>
                      <a:pt x="0" y="10"/>
                      <a:pt x="0" y="9"/>
                      <a:pt x="1" y="8"/>
                    </a:cubicBezTo>
                    <a:cubicBezTo>
                      <a:pt x="1" y="6"/>
                      <a:pt x="2" y="5"/>
                      <a:pt x="3" y="4"/>
                    </a:cubicBezTo>
                    <a:cubicBezTo>
                      <a:pt x="4" y="3"/>
                      <a:pt x="6" y="2"/>
                      <a:pt x="7" y="2"/>
                    </a:cubicBezTo>
                    <a:cubicBezTo>
                      <a:pt x="9" y="1"/>
                      <a:pt x="11" y="1"/>
                      <a:pt x="13" y="0"/>
                    </a:cubicBezTo>
                    <a:cubicBezTo>
                      <a:pt x="14" y="0"/>
                      <a:pt x="15" y="0"/>
                      <a:pt x="16" y="1"/>
                    </a:cubicBezTo>
                    <a:cubicBezTo>
                      <a:pt x="17" y="1"/>
                      <a:pt x="18" y="1"/>
                      <a:pt x="19" y="1"/>
                    </a:cubicBezTo>
                    <a:cubicBezTo>
                      <a:pt x="20" y="1"/>
                      <a:pt x="20" y="2"/>
                      <a:pt x="21" y="2"/>
                    </a:cubicBezTo>
                    <a:cubicBezTo>
                      <a:pt x="21" y="2"/>
                      <a:pt x="22" y="2"/>
                      <a:pt x="22" y="3"/>
                    </a:cubicBezTo>
                    <a:cubicBezTo>
                      <a:pt x="23" y="3"/>
                      <a:pt x="23" y="3"/>
                      <a:pt x="23" y="3"/>
                    </a:cubicBezTo>
                    <a:cubicBezTo>
                      <a:pt x="23" y="4"/>
                      <a:pt x="23" y="4"/>
                      <a:pt x="23" y="4"/>
                    </a:cubicBezTo>
                    <a:cubicBezTo>
                      <a:pt x="23" y="4"/>
                      <a:pt x="23" y="4"/>
                      <a:pt x="23" y="4"/>
                    </a:cubicBezTo>
                    <a:cubicBezTo>
                      <a:pt x="23" y="5"/>
                      <a:pt x="23" y="5"/>
                      <a:pt x="23" y="6"/>
                    </a:cubicBezTo>
                    <a:cubicBezTo>
                      <a:pt x="23" y="6"/>
                      <a:pt x="23" y="6"/>
                      <a:pt x="23" y="7"/>
                    </a:cubicBezTo>
                    <a:cubicBezTo>
                      <a:pt x="23" y="8"/>
                      <a:pt x="23" y="8"/>
                      <a:pt x="23" y="8"/>
                    </a:cubicBezTo>
                    <a:cubicBezTo>
                      <a:pt x="23" y="8"/>
                      <a:pt x="23" y="8"/>
                      <a:pt x="23" y="8"/>
                    </a:cubicBezTo>
                    <a:cubicBezTo>
                      <a:pt x="22" y="8"/>
                      <a:pt x="22" y="8"/>
                      <a:pt x="22" y="8"/>
                    </a:cubicBezTo>
                    <a:cubicBezTo>
                      <a:pt x="22" y="8"/>
                      <a:pt x="22" y="8"/>
                      <a:pt x="21" y="8"/>
                    </a:cubicBezTo>
                    <a:cubicBezTo>
                      <a:pt x="21" y="8"/>
                      <a:pt x="20" y="7"/>
                      <a:pt x="19" y="7"/>
                    </a:cubicBezTo>
                    <a:cubicBezTo>
                      <a:pt x="19" y="7"/>
                      <a:pt x="18" y="6"/>
                      <a:pt x="17" y="6"/>
                    </a:cubicBezTo>
                    <a:cubicBezTo>
                      <a:pt x="16" y="6"/>
                      <a:pt x="14" y="6"/>
                      <a:pt x="13" y="6"/>
                    </a:cubicBezTo>
                    <a:cubicBezTo>
                      <a:pt x="12" y="6"/>
                      <a:pt x="11" y="6"/>
                      <a:pt x="10" y="6"/>
                    </a:cubicBezTo>
                    <a:cubicBezTo>
                      <a:pt x="9" y="6"/>
                      <a:pt x="9" y="7"/>
                      <a:pt x="8" y="7"/>
                    </a:cubicBezTo>
                    <a:cubicBezTo>
                      <a:pt x="8" y="8"/>
                      <a:pt x="7" y="8"/>
                      <a:pt x="7" y="9"/>
                    </a:cubicBezTo>
                    <a:cubicBezTo>
                      <a:pt x="7" y="10"/>
                      <a:pt x="6" y="10"/>
                      <a:pt x="6" y="11"/>
                    </a:cubicBezTo>
                    <a:cubicBezTo>
                      <a:pt x="7" y="12"/>
                      <a:pt x="7" y="13"/>
                      <a:pt x="7" y="14"/>
                    </a:cubicBezTo>
                    <a:cubicBezTo>
                      <a:pt x="8" y="15"/>
                      <a:pt x="9" y="15"/>
                      <a:pt x="10" y="16"/>
                    </a:cubicBezTo>
                    <a:cubicBezTo>
                      <a:pt x="10" y="16"/>
                      <a:pt x="11" y="17"/>
                      <a:pt x="13" y="17"/>
                    </a:cubicBezTo>
                    <a:cubicBezTo>
                      <a:pt x="14" y="18"/>
                      <a:pt x="15" y="18"/>
                      <a:pt x="16" y="18"/>
                    </a:cubicBezTo>
                    <a:cubicBezTo>
                      <a:pt x="17" y="19"/>
                      <a:pt x="18" y="19"/>
                      <a:pt x="20" y="20"/>
                    </a:cubicBezTo>
                    <a:cubicBezTo>
                      <a:pt x="21" y="20"/>
                      <a:pt x="22" y="21"/>
                      <a:pt x="23" y="22"/>
                    </a:cubicBezTo>
                    <a:cubicBezTo>
                      <a:pt x="24" y="23"/>
                      <a:pt x="24" y="24"/>
                      <a:pt x="25" y="25"/>
                    </a:cubicBezTo>
                    <a:cubicBezTo>
                      <a:pt x="25" y="26"/>
                      <a:pt x="26" y="27"/>
                      <a:pt x="26" y="2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2" name="Freeform 72">
                <a:extLst>
                  <a:ext uri="{FF2B5EF4-FFF2-40B4-BE49-F238E27FC236}">
                    <a16:creationId xmlns:a16="http://schemas.microsoft.com/office/drawing/2014/main" id="{DBEF1C07-F92A-44F8-AD23-07493B5BCA57}"/>
                  </a:ext>
                </a:extLst>
              </p:cNvPr>
              <p:cNvSpPr>
                <a:spLocks/>
              </p:cNvSpPr>
              <p:nvPr userDrawn="1"/>
            </p:nvSpPr>
            <p:spPr bwMode="auto">
              <a:xfrm>
                <a:off x="5396" y="2372"/>
                <a:ext cx="24" cy="41"/>
              </a:xfrm>
              <a:custGeom>
                <a:avLst/>
                <a:gdLst>
                  <a:gd name="T0" fmla="*/ 34 w 34"/>
                  <a:gd name="T1" fmla="*/ 56 h 58"/>
                  <a:gd name="T2" fmla="*/ 33 w 34"/>
                  <a:gd name="T3" fmla="*/ 56 h 58"/>
                  <a:gd name="T4" fmla="*/ 33 w 34"/>
                  <a:gd name="T5" fmla="*/ 57 h 58"/>
                  <a:gd name="T6" fmla="*/ 32 w 34"/>
                  <a:gd name="T7" fmla="*/ 57 h 58"/>
                  <a:gd name="T8" fmla="*/ 30 w 34"/>
                  <a:gd name="T9" fmla="*/ 57 h 58"/>
                  <a:gd name="T10" fmla="*/ 29 w 34"/>
                  <a:gd name="T11" fmla="*/ 57 h 58"/>
                  <a:gd name="T12" fmla="*/ 27 w 34"/>
                  <a:gd name="T13" fmla="*/ 57 h 58"/>
                  <a:gd name="T14" fmla="*/ 27 w 34"/>
                  <a:gd name="T15" fmla="*/ 56 h 58"/>
                  <a:gd name="T16" fmla="*/ 27 w 34"/>
                  <a:gd name="T17" fmla="*/ 56 h 58"/>
                  <a:gd name="T18" fmla="*/ 26 w 34"/>
                  <a:gd name="T19" fmla="*/ 34 h 58"/>
                  <a:gd name="T20" fmla="*/ 25 w 34"/>
                  <a:gd name="T21" fmla="*/ 29 h 58"/>
                  <a:gd name="T22" fmla="*/ 24 w 34"/>
                  <a:gd name="T23" fmla="*/ 26 h 58"/>
                  <a:gd name="T24" fmla="*/ 21 w 34"/>
                  <a:gd name="T25" fmla="*/ 24 h 58"/>
                  <a:gd name="T26" fmla="*/ 18 w 34"/>
                  <a:gd name="T27" fmla="*/ 23 h 58"/>
                  <a:gd name="T28" fmla="*/ 13 w 34"/>
                  <a:gd name="T29" fmla="*/ 25 h 58"/>
                  <a:gd name="T30" fmla="*/ 8 w 34"/>
                  <a:gd name="T31" fmla="*/ 31 h 58"/>
                  <a:gd name="T32" fmla="*/ 9 w 34"/>
                  <a:gd name="T33" fmla="*/ 56 h 58"/>
                  <a:gd name="T34" fmla="*/ 8 w 34"/>
                  <a:gd name="T35" fmla="*/ 57 h 58"/>
                  <a:gd name="T36" fmla="*/ 8 w 34"/>
                  <a:gd name="T37" fmla="*/ 57 h 58"/>
                  <a:gd name="T38" fmla="*/ 7 w 34"/>
                  <a:gd name="T39" fmla="*/ 58 h 58"/>
                  <a:gd name="T40" fmla="*/ 5 w 34"/>
                  <a:gd name="T41" fmla="*/ 58 h 58"/>
                  <a:gd name="T42" fmla="*/ 4 w 34"/>
                  <a:gd name="T43" fmla="*/ 58 h 58"/>
                  <a:gd name="T44" fmla="*/ 2 w 34"/>
                  <a:gd name="T45" fmla="*/ 57 h 58"/>
                  <a:gd name="T46" fmla="*/ 2 w 34"/>
                  <a:gd name="T47" fmla="*/ 57 h 58"/>
                  <a:gd name="T48" fmla="*/ 2 w 34"/>
                  <a:gd name="T49" fmla="*/ 57 h 58"/>
                  <a:gd name="T50" fmla="*/ 0 w 34"/>
                  <a:gd name="T51" fmla="*/ 2 h 58"/>
                  <a:gd name="T52" fmla="*/ 0 w 34"/>
                  <a:gd name="T53" fmla="*/ 1 h 58"/>
                  <a:gd name="T54" fmla="*/ 1 w 34"/>
                  <a:gd name="T55" fmla="*/ 1 h 58"/>
                  <a:gd name="T56" fmla="*/ 2 w 34"/>
                  <a:gd name="T57" fmla="*/ 0 h 58"/>
                  <a:gd name="T58" fmla="*/ 3 w 34"/>
                  <a:gd name="T59" fmla="*/ 0 h 58"/>
                  <a:gd name="T60" fmla="*/ 5 w 34"/>
                  <a:gd name="T61" fmla="*/ 0 h 58"/>
                  <a:gd name="T62" fmla="*/ 6 w 34"/>
                  <a:gd name="T63" fmla="*/ 1 h 58"/>
                  <a:gd name="T64" fmla="*/ 7 w 34"/>
                  <a:gd name="T65" fmla="*/ 1 h 58"/>
                  <a:gd name="T66" fmla="*/ 7 w 34"/>
                  <a:gd name="T67" fmla="*/ 2 h 58"/>
                  <a:gd name="T68" fmla="*/ 8 w 34"/>
                  <a:gd name="T69" fmla="*/ 24 h 58"/>
                  <a:gd name="T70" fmla="*/ 13 w 34"/>
                  <a:gd name="T71" fmla="*/ 19 h 58"/>
                  <a:gd name="T72" fmla="*/ 19 w 34"/>
                  <a:gd name="T73" fmla="*/ 17 h 58"/>
                  <a:gd name="T74" fmla="*/ 25 w 34"/>
                  <a:gd name="T75" fmla="*/ 18 h 58"/>
                  <a:gd name="T76" fmla="*/ 30 w 34"/>
                  <a:gd name="T77" fmla="*/ 22 h 58"/>
                  <a:gd name="T78" fmla="*/ 32 w 34"/>
                  <a:gd name="T79" fmla="*/ 26 h 58"/>
                  <a:gd name="T80" fmla="*/ 33 w 34"/>
                  <a:gd name="T81" fmla="*/ 33 h 58"/>
                  <a:gd name="T82" fmla="*/ 34 w 34"/>
                  <a:gd name="T83" fmla="*/ 5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58">
                    <a:moveTo>
                      <a:pt x="34" y="56"/>
                    </a:moveTo>
                    <a:cubicBezTo>
                      <a:pt x="33" y="56"/>
                      <a:pt x="33" y="56"/>
                      <a:pt x="33" y="56"/>
                    </a:cubicBezTo>
                    <a:cubicBezTo>
                      <a:pt x="33" y="57"/>
                      <a:pt x="33" y="57"/>
                      <a:pt x="33" y="57"/>
                    </a:cubicBezTo>
                    <a:cubicBezTo>
                      <a:pt x="33" y="57"/>
                      <a:pt x="32" y="57"/>
                      <a:pt x="32" y="57"/>
                    </a:cubicBezTo>
                    <a:cubicBezTo>
                      <a:pt x="31" y="57"/>
                      <a:pt x="31" y="57"/>
                      <a:pt x="30" y="57"/>
                    </a:cubicBezTo>
                    <a:cubicBezTo>
                      <a:pt x="30" y="57"/>
                      <a:pt x="29" y="57"/>
                      <a:pt x="29" y="57"/>
                    </a:cubicBezTo>
                    <a:cubicBezTo>
                      <a:pt x="28" y="57"/>
                      <a:pt x="28" y="57"/>
                      <a:pt x="27" y="57"/>
                    </a:cubicBezTo>
                    <a:cubicBezTo>
                      <a:pt x="27" y="56"/>
                      <a:pt x="27" y="56"/>
                      <a:pt x="27" y="56"/>
                    </a:cubicBezTo>
                    <a:cubicBezTo>
                      <a:pt x="27" y="56"/>
                      <a:pt x="27" y="56"/>
                      <a:pt x="27" y="56"/>
                    </a:cubicBezTo>
                    <a:cubicBezTo>
                      <a:pt x="26" y="34"/>
                      <a:pt x="26" y="34"/>
                      <a:pt x="26" y="34"/>
                    </a:cubicBezTo>
                    <a:cubicBezTo>
                      <a:pt x="26" y="32"/>
                      <a:pt x="26" y="30"/>
                      <a:pt x="25" y="29"/>
                    </a:cubicBezTo>
                    <a:cubicBezTo>
                      <a:pt x="25" y="28"/>
                      <a:pt x="25" y="27"/>
                      <a:pt x="24" y="26"/>
                    </a:cubicBezTo>
                    <a:cubicBezTo>
                      <a:pt x="23" y="25"/>
                      <a:pt x="22" y="24"/>
                      <a:pt x="21" y="24"/>
                    </a:cubicBezTo>
                    <a:cubicBezTo>
                      <a:pt x="20" y="23"/>
                      <a:pt x="19" y="23"/>
                      <a:pt x="18" y="23"/>
                    </a:cubicBezTo>
                    <a:cubicBezTo>
                      <a:pt x="16" y="23"/>
                      <a:pt x="15" y="24"/>
                      <a:pt x="13" y="25"/>
                    </a:cubicBezTo>
                    <a:cubicBezTo>
                      <a:pt x="11" y="26"/>
                      <a:pt x="10" y="28"/>
                      <a:pt x="8" y="31"/>
                    </a:cubicBezTo>
                    <a:cubicBezTo>
                      <a:pt x="9" y="56"/>
                      <a:pt x="9" y="56"/>
                      <a:pt x="9" y="56"/>
                    </a:cubicBezTo>
                    <a:cubicBezTo>
                      <a:pt x="8" y="57"/>
                      <a:pt x="8" y="57"/>
                      <a:pt x="8" y="57"/>
                    </a:cubicBezTo>
                    <a:cubicBezTo>
                      <a:pt x="8" y="57"/>
                      <a:pt x="8" y="57"/>
                      <a:pt x="8" y="57"/>
                    </a:cubicBezTo>
                    <a:cubicBezTo>
                      <a:pt x="8" y="57"/>
                      <a:pt x="7" y="58"/>
                      <a:pt x="7" y="58"/>
                    </a:cubicBezTo>
                    <a:cubicBezTo>
                      <a:pt x="6" y="58"/>
                      <a:pt x="6" y="58"/>
                      <a:pt x="5" y="58"/>
                    </a:cubicBezTo>
                    <a:cubicBezTo>
                      <a:pt x="4" y="58"/>
                      <a:pt x="4" y="58"/>
                      <a:pt x="4" y="58"/>
                    </a:cubicBezTo>
                    <a:cubicBezTo>
                      <a:pt x="3" y="58"/>
                      <a:pt x="3" y="58"/>
                      <a:pt x="2" y="57"/>
                    </a:cubicBezTo>
                    <a:cubicBezTo>
                      <a:pt x="2" y="57"/>
                      <a:pt x="2" y="57"/>
                      <a:pt x="2" y="57"/>
                    </a:cubicBezTo>
                    <a:cubicBezTo>
                      <a:pt x="2" y="57"/>
                      <a:pt x="2" y="57"/>
                      <a:pt x="2" y="57"/>
                    </a:cubicBezTo>
                    <a:cubicBezTo>
                      <a:pt x="0" y="2"/>
                      <a:pt x="0" y="2"/>
                      <a:pt x="0" y="2"/>
                    </a:cubicBezTo>
                    <a:cubicBezTo>
                      <a:pt x="0" y="1"/>
                      <a:pt x="0" y="1"/>
                      <a:pt x="0" y="1"/>
                    </a:cubicBezTo>
                    <a:cubicBezTo>
                      <a:pt x="1" y="1"/>
                      <a:pt x="1" y="1"/>
                      <a:pt x="1" y="1"/>
                    </a:cubicBezTo>
                    <a:cubicBezTo>
                      <a:pt x="1" y="1"/>
                      <a:pt x="1" y="1"/>
                      <a:pt x="2" y="0"/>
                    </a:cubicBezTo>
                    <a:cubicBezTo>
                      <a:pt x="2" y="0"/>
                      <a:pt x="3" y="0"/>
                      <a:pt x="3" y="0"/>
                    </a:cubicBezTo>
                    <a:cubicBezTo>
                      <a:pt x="4" y="0"/>
                      <a:pt x="5" y="0"/>
                      <a:pt x="5" y="0"/>
                    </a:cubicBezTo>
                    <a:cubicBezTo>
                      <a:pt x="5" y="0"/>
                      <a:pt x="6" y="1"/>
                      <a:pt x="6" y="1"/>
                    </a:cubicBezTo>
                    <a:cubicBezTo>
                      <a:pt x="7" y="1"/>
                      <a:pt x="7" y="1"/>
                      <a:pt x="7" y="1"/>
                    </a:cubicBezTo>
                    <a:cubicBezTo>
                      <a:pt x="7" y="2"/>
                      <a:pt x="7" y="2"/>
                      <a:pt x="7" y="2"/>
                    </a:cubicBezTo>
                    <a:cubicBezTo>
                      <a:pt x="8" y="24"/>
                      <a:pt x="8" y="24"/>
                      <a:pt x="8" y="24"/>
                    </a:cubicBezTo>
                    <a:cubicBezTo>
                      <a:pt x="9" y="22"/>
                      <a:pt x="11" y="20"/>
                      <a:pt x="13" y="19"/>
                    </a:cubicBezTo>
                    <a:cubicBezTo>
                      <a:pt x="15" y="18"/>
                      <a:pt x="17" y="17"/>
                      <a:pt x="19" y="17"/>
                    </a:cubicBezTo>
                    <a:cubicBezTo>
                      <a:pt x="22" y="17"/>
                      <a:pt x="24" y="18"/>
                      <a:pt x="25" y="18"/>
                    </a:cubicBezTo>
                    <a:cubicBezTo>
                      <a:pt x="27" y="19"/>
                      <a:pt x="28" y="20"/>
                      <a:pt x="30" y="22"/>
                    </a:cubicBezTo>
                    <a:cubicBezTo>
                      <a:pt x="31" y="23"/>
                      <a:pt x="31" y="24"/>
                      <a:pt x="32" y="26"/>
                    </a:cubicBezTo>
                    <a:cubicBezTo>
                      <a:pt x="32" y="28"/>
                      <a:pt x="33" y="30"/>
                      <a:pt x="33" y="33"/>
                    </a:cubicBezTo>
                    <a:lnTo>
                      <a:pt x="34" y="5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3" name="Freeform 73">
                <a:extLst>
                  <a:ext uri="{FF2B5EF4-FFF2-40B4-BE49-F238E27FC236}">
                    <a16:creationId xmlns:a16="http://schemas.microsoft.com/office/drawing/2014/main" id="{3164714F-0E14-4CE4-A78B-1781C981A830}"/>
                  </a:ext>
                </a:extLst>
              </p:cNvPr>
              <p:cNvSpPr>
                <a:spLocks noEditPoints="1"/>
              </p:cNvSpPr>
              <p:nvPr userDrawn="1"/>
            </p:nvSpPr>
            <p:spPr bwMode="auto">
              <a:xfrm>
                <a:off x="5234" y="2056"/>
                <a:ext cx="39" cy="29"/>
              </a:xfrm>
              <a:custGeom>
                <a:avLst/>
                <a:gdLst>
                  <a:gd name="T0" fmla="*/ 49 w 54"/>
                  <a:gd name="T1" fmla="*/ 33 h 41"/>
                  <a:gd name="T2" fmla="*/ 43 w 54"/>
                  <a:gd name="T3" fmla="*/ 37 h 41"/>
                  <a:gd name="T4" fmla="*/ 36 w 54"/>
                  <a:gd name="T5" fmla="*/ 38 h 41"/>
                  <a:gd name="T6" fmla="*/ 30 w 54"/>
                  <a:gd name="T7" fmla="*/ 36 h 41"/>
                  <a:gd name="T8" fmla="*/ 23 w 54"/>
                  <a:gd name="T9" fmla="*/ 31 h 41"/>
                  <a:gd name="T10" fmla="*/ 18 w 54"/>
                  <a:gd name="T11" fmla="*/ 27 h 41"/>
                  <a:gd name="T12" fmla="*/ 5 w 54"/>
                  <a:gd name="T13" fmla="*/ 41 h 41"/>
                  <a:gd name="T14" fmla="*/ 5 w 54"/>
                  <a:gd name="T15" fmla="*/ 41 h 41"/>
                  <a:gd name="T16" fmla="*/ 4 w 54"/>
                  <a:gd name="T17" fmla="*/ 41 h 41"/>
                  <a:gd name="T18" fmla="*/ 3 w 54"/>
                  <a:gd name="T19" fmla="*/ 40 h 41"/>
                  <a:gd name="T20" fmla="*/ 2 w 54"/>
                  <a:gd name="T21" fmla="*/ 39 h 41"/>
                  <a:gd name="T22" fmla="*/ 1 w 54"/>
                  <a:gd name="T23" fmla="*/ 38 h 41"/>
                  <a:gd name="T24" fmla="*/ 0 w 54"/>
                  <a:gd name="T25" fmla="*/ 37 h 41"/>
                  <a:gd name="T26" fmla="*/ 0 w 54"/>
                  <a:gd name="T27" fmla="*/ 36 h 41"/>
                  <a:gd name="T28" fmla="*/ 0 w 54"/>
                  <a:gd name="T29" fmla="*/ 36 h 41"/>
                  <a:gd name="T30" fmla="*/ 34 w 54"/>
                  <a:gd name="T31" fmla="*/ 1 h 41"/>
                  <a:gd name="T32" fmla="*/ 37 w 54"/>
                  <a:gd name="T33" fmla="*/ 0 h 41"/>
                  <a:gd name="T34" fmla="*/ 38 w 54"/>
                  <a:gd name="T35" fmla="*/ 1 h 41"/>
                  <a:gd name="T36" fmla="*/ 47 w 54"/>
                  <a:gd name="T37" fmla="*/ 9 h 41"/>
                  <a:gd name="T38" fmla="*/ 49 w 54"/>
                  <a:gd name="T39" fmla="*/ 11 h 41"/>
                  <a:gd name="T40" fmla="*/ 51 w 54"/>
                  <a:gd name="T41" fmla="*/ 14 h 41"/>
                  <a:gd name="T42" fmla="*/ 53 w 54"/>
                  <a:gd name="T43" fmla="*/ 18 h 41"/>
                  <a:gd name="T44" fmla="*/ 53 w 54"/>
                  <a:gd name="T45" fmla="*/ 23 h 41"/>
                  <a:gd name="T46" fmla="*/ 52 w 54"/>
                  <a:gd name="T47" fmla="*/ 28 h 41"/>
                  <a:gd name="T48" fmla="*/ 49 w 54"/>
                  <a:gd name="T49" fmla="*/ 33 h 41"/>
                  <a:gd name="T50" fmla="*/ 43 w 54"/>
                  <a:gd name="T51" fmla="*/ 28 h 41"/>
                  <a:gd name="T52" fmla="*/ 46 w 54"/>
                  <a:gd name="T53" fmla="*/ 23 h 41"/>
                  <a:gd name="T54" fmla="*/ 46 w 54"/>
                  <a:gd name="T55" fmla="*/ 19 h 41"/>
                  <a:gd name="T56" fmla="*/ 45 w 54"/>
                  <a:gd name="T57" fmla="*/ 15 h 41"/>
                  <a:gd name="T58" fmla="*/ 42 w 54"/>
                  <a:gd name="T59" fmla="*/ 12 h 41"/>
                  <a:gd name="T60" fmla="*/ 37 w 54"/>
                  <a:gd name="T61" fmla="*/ 8 h 41"/>
                  <a:gd name="T62" fmla="*/ 23 w 54"/>
                  <a:gd name="T63" fmla="*/ 23 h 41"/>
                  <a:gd name="T64" fmla="*/ 27 w 54"/>
                  <a:gd name="T65" fmla="*/ 27 h 41"/>
                  <a:gd name="T66" fmla="*/ 31 w 54"/>
                  <a:gd name="T67" fmla="*/ 31 h 41"/>
                  <a:gd name="T68" fmla="*/ 36 w 54"/>
                  <a:gd name="T69" fmla="*/ 31 h 41"/>
                  <a:gd name="T70" fmla="*/ 40 w 54"/>
                  <a:gd name="T71" fmla="*/ 30 h 41"/>
                  <a:gd name="T72" fmla="*/ 43 w 54"/>
                  <a:gd name="T73"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 h="41">
                    <a:moveTo>
                      <a:pt x="49" y="33"/>
                    </a:moveTo>
                    <a:cubicBezTo>
                      <a:pt x="47" y="34"/>
                      <a:pt x="45" y="36"/>
                      <a:pt x="43" y="37"/>
                    </a:cubicBezTo>
                    <a:cubicBezTo>
                      <a:pt x="41" y="38"/>
                      <a:pt x="39" y="38"/>
                      <a:pt x="36" y="38"/>
                    </a:cubicBezTo>
                    <a:cubicBezTo>
                      <a:pt x="34" y="38"/>
                      <a:pt x="32" y="37"/>
                      <a:pt x="30" y="36"/>
                    </a:cubicBezTo>
                    <a:cubicBezTo>
                      <a:pt x="27" y="35"/>
                      <a:pt x="25" y="34"/>
                      <a:pt x="23" y="31"/>
                    </a:cubicBezTo>
                    <a:cubicBezTo>
                      <a:pt x="18" y="27"/>
                      <a:pt x="18" y="27"/>
                      <a:pt x="18" y="27"/>
                    </a:cubicBezTo>
                    <a:cubicBezTo>
                      <a:pt x="5" y="41"/>
                      <a:pt x="5" y="41"/>
                      <a:pt x="5" y="41"/>
                    </a:cubicBezTo>
                    <a:cubicBezTo>
                      <a:pt x="5" y="41"/>
                      <a:pt x="5" y="41"/>
                      <a:pt x="5" y="41"/>
                    </a:cubicBezTo>
                    <a:cubicBezTo>
                      <a:pt x="4" y="41"/>
                      <a:pt x="4" y="41"/>
                      <a:pt x="4" y="41"/>
                    </a:cubicBezTo>
                    <a:cubicBezTo>
                      <a:pt x="4" y="41"/>
                      <a:pt x="3" y="41"/>
                      <a:pt x="3" y="40"/>
                    </a:cubicBezTo>
                    <a:cubicBezTo>
                      <a:pt x="3" y="40"/>
                      <a:pt x="2" y="40"/>
                      <a:pt x="2" y="39"/>
                    </a:cubicBezTo>
                    <a:cubicBezTo>
                      <a:pt x="1" y="39"/>
                      <a:pt x="1" y="38"/>
                      <a:pt x="1" y="38"/>
                    </a:cubicBezTo>
                    <a:cubicBezTo>
                      <a:pt x="0" y="37"/>
                      <a:pt x="0" y="37"/>
                      <a:pt x="0" y="37"/>
                    </a:cubicBezTo>
                    <a:cubicBezTo>
                      <a:pt x="0" y="36"/>
                      <a:pt x="0" y="36"/>
                      <a:pt x="0" y="36"/>
                    </a:cubicBezTo>
                    <a:cubicBezTo>
                      <a:pt x="0" y="36"/>
                      <a:pt x="0" y="36"/>
                      <a:pt x="0" y="36"/>
                    </a:cubicBezTo>
                    <a:cubicBezTo>
                      <a:pt x="34" y="1"/>
                      <a:pt x="34" y="1"/>
                      <a:pt x="34" y="1"/>
                    </a:cubicBezTo>
                    <a:cubicBezTo>
                      <a:pt x="35" y="0"/>
                      <a:pt x="36" y="0"/>
                      <a:pt x="37" y="0"/>
                    </a:cubicBezTo>
                    <a:cubicBezTo>
                      <a:pt x="37" y="0"/>
                      <a:pt x="38" y="0"/>
                      <a:pt x="38" y="1"/>
                    </a:cubicBezTo>
                    <a:cubicBezTo>
                      <a:pt x="47" y="9"/>
                      <a:pt x="47" y="9"/>
                      <a:pt x="47" y="9"/>
                    </a:cubicBezTo>
                    <a:cubicBezTo>
                      <a:pt x="47" y="9"/>
                      <a:pt x="48" y="10"/>
                      <a:pt x="49" y="11"/>
                    </a:cubicBezTo>
                    <a:cubicBezTo>
                      <a:pt x="49" y="12"/>
                      <a:pt x="50" y="13"/>
                      <a:pt x="51" y="14"/>
                    </a:cubicBezTo>
                    <a:cubicBezTo>
                      <a:pt x="52" y="15"/>
                      <a:pt x="52" y="17"/>
                      <a:pt x="53" y="18"/>
                    </a:cubicBezTo>
                    <a:cubicBezTo>
                      <a:pt x="53" y="20"/>
                      <a:pt x="54" y="22"/>
                      <a:pt x="53" y="23"/>
                    </a:cubicBezTo>
                    <a:cubicBezTo>
                      <a:pt x="53" y="25"/>
                      <a:pt x="53" y="27"/>
                      <a:pt x="52" y="28"/>
                    </a:cubicBezTo>
                    <a:cubicBezTo>
                      <a:pt x="51" y="30"/>
                      <a:pt x="50" y="31"/>
                      <a:pt x="49" y="33"/>
                    </a:cubicBezTo>
                    <a:close/>
                    <a:moveTo>
                      <a:pt x="43" y="28"/>
                    </a:moveTo>
                    <a:cubicBezTo>
                      <a:pt x="45" y="26"/>
                      <a:pt x="46" y="25"/>
                      <a:pt x="46" y="23"/>
                    </a:cubicBezTo>
                    <a:cubicBezTo>
                      <a:pt x="47" y="21"/>
                      <a:pt x="47" y="20"/>
                      <a:pt x="46" y="19"/>
                    </a:cubicBezTo>
                    <a:cubicBezTo>
                      <a:pt x="46" y="17"/>
                      <a:pt x="45" y="16"/>
                      <a:pt x="45" y="15"/>
                    </a:cubicBezTo>
                    <a:cubicBezTo>
                      <a:pt x="44" y="14"/>
                      <a:pt x="43" y="13"/>
                      <a:pt x="42" y="12"/>
                    </a:cubicBezTo>
                    <a:cubicBezTo>
                      <a:pt x="37" y="8"/>
                      <a:pt x="37" y="8"/>
                      <a:pt x="37" y="8"/>
                    </a:cubicBezTo>
                    <a:cubicBezTo>
                      <a:pt x="23" y="23"/>
                      <a:pt x="23" y="23"/>
                      <a:pt x="23" y="23"/>
                    </a:cubicBezTo>
                    <a:cubicBezTo>
                      <a:pt x="27" y="27"/>
                      <a:pt x="27" y="27"/>
                      <a:pt x="27" y="27"/>
                    </a:cubicBezTo>
                    <a:cubicBezTo>
                      <a:pt x="29" y="29"/>
                      <a:pt x="30" y="30"/>
                      <a:pt x="31" y="31"/>
                    </a:cubicBezTo>
                    <a:cubicBezTo>
                      <a:pt x="33" y="31"/>
                      <a:pt x="34" y="31"/>
                      <a:pt x="36" y="31"/>
                    </a:cubicBezTo>
                    <a:cubicBezTo>
                      <a:pt x="37" y="31"/>
                      <a:pt x="38" y="31"/>
                      <a:pt x="40" y="30"/>
                    </a:cubicBezTo>
                    <a:cubicBezTo>
                      <a:pt x="41" y="30"/>
                      <a:pt x="42" y="29"/>
                      <a:pt x="43" y="2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4" name="Freeform 74">
                <a:extLst>
                  <a:ext uri="{FF2B5EF4-FFF2-40B4-BE49-F238E27FC236}">
                    <a16:creationId xmlns:a16="http://schemas.microsoft.com/office/drawing/2014/main" id="{D92A31C1-B6C3-4008-ABB8-49AEFE3BABD9}"/>
                  </a:ext>
                </a:extLst>
              </p:cNvPr>
              <p:cNvSpPr>
                <a:spLocks noEditPoints="1"/>
              </p:cNvSpPr>
              <p:nvPr userDrawn="1"/>
            </p:nvSpPr>
            <p:spPr bwMode="auto">
              <a:xfrm>
                <a:off x="5257" y="2086"/>
                <a:ext cx="30" cy="30"/>
              </a:xfrm>
              <a:custGeom>
                <a:avLst/>
                <a:gdLst>
                  <a:gd name="T0" fmla="*/ 34 w 41"/>
                  <a:gd name="T1" fmla="*/ 33 h 41"/>
                  <a:gd name="T2" fmla="*/ 27 w 41"/>
                  <a:gd name="T3" fmla="*/ 38 h 41"/>
                  <a:gd name="T4" fmla="*/ 20 w 41"/>
                  <a:gd name="T5" fmla="*/ 40 h 41"/>
                  <a:gd name="T6" fmla="*/ 13 w 41"/>
                  <a:gd name="T7" fmla="*/ 39 h 41"/>
                  <a:gd name="T8" fmla="*/ 6 w 41"/>
                  <a:gd name="T9" fmla="*/ 35 h 41"/>
                  <a:gd name="T10" fmla="*/ 1 w 41"/>
                  <a:gd name="T11" fmla="*/ 28 h 41"/>
                  <a:gd name="T12" fmla="*/ 0 w 41"/>
                  <a:gd name="T13" fmla="*/ 21 h 41"/>
                  <a:gd name="T14" fmla="*/ 2 w 41"/>
                  <a:gd name="T15" fmla="*/ 15 h 41"/>
                  <a:gd name="T16" fmla="*/ 7 w 41"/>
                  <a:gd name="T17" fmla="*/ 8 h 41"/>
                  <a:gd name="T18" fmla="*/ 14 w 41"/>
                  <a:gd name="T19" fmla="*/ 3 h 41"/>
                  <a:gd name="T20" fmla="*/ 21 w 41"/>
                  <a:gd name="T21" fmla="*/ 0 h 41"/>
                  <a:gd name="T22" fmla="*/ 28 w 41"/>
                  <a:gd name="T23" fmla="*/ 1 h 41"/>
                  <a:gd name="T24" fmla="*/ 35 w 41"/>
                  <a:gd name="T25" fmla="*/ 6 h 41"/>
                  <a:gd name="T26" fmla="*/ 40 w 41"/>
                  <a:gd name="T27" fmla="*/ 13 h 41"/>
                  <a:gd name="T28" fmla="*/ 41 w 41"/>
                  <a:gd name="T29" fmla="*/ 19 h 41"/>
                  <a:gd name="T30" fmla="*/ 39 w 41"/>
                  <a:gd name="T31" fmla="*/ 26 h 41"/>
                  <a:gd name="T32" fmla="*/ 34 w 41"/>
                  <a:gd name="T33" fmla="*/ 33 h 41"/>
                  <a:gd name="T34" fmla="*/ 29 w 41"/>
                  <a:gd name="T35" fmla="*/ 28 h 41"/>
                  <a:gd name="T36" fmla="*/ 32 w 41"/>
                  <a:gd name="T37" fmla="*/ 24 h 41"/>
                  <a:gd name="T38" fmla="*/ 34 w 41"/>
                  <a:gd name="T39" fmla="*/ 19 h 41"/>
                  <a:gd name="T40" fmla="*/ 34 w 41"/>
                  <a:gd name="T41" fmla="*/ 15 h 41"/>
                  <a:gd name="T42" fmla="*/ 31 w 41"/>
                  <a:gd name="T43" fmla="*/ 10 h 41"/>
                  <a:gd name="T44" fmla="*/ 26 w 41"/>
                  <a:gd name="T45" fmla="*/ 7 h 41"/>
                  <a:gd name="T46" fmla="*/ 22 w 41"/>
                  <a:gd name="T47" fmla="*/ 7 h 41"/>
                  <a:gd name="T48" fmla="*/ 17 w 41"/>
                  <a:gd name="T49" fmla="*/ 9 h 41"/>
                  <a:gd name="T50" fmla="*/ 12 w 41"/>
                  <a:gd name="T51" fmla="*/ 12 h 41"/>
                  <a:gd name="T52" fmla="*/ 9 w 41"/>
                  <a:gd name="T53" fmla="*/ 17 h 41"/>
                  <a:gd name="T54" fmla="*/ 7 w 41"/>
                  <a:gd name="T55" fmla="*/ 21 h 41"/>
                  <a:gd name="T56" fmla="*/ 7 w 41"/>
                  <a:gd name="T57" fmla="*/ 26 h 41"/>
                  <a:gd name="T58" fmla="*/ 10 w 41"/>
                  <a:gd name="T59" fmla="*/ 31 h 41"/>
                  <a:gd name="T60" fmla="*/ 15 w 41"/>
                  <a:gd name="T61" fmla="*/ 34 h 41"/>
                  <a:gd name="T62" fmla="*/ 19 w 41"/>
                  <a:gd name="T63" fmla="*/ 34 h 41"/>
                  <a:gd name="T64" fmla="*/ 24 w 41"/>
                  <a:gd name="T65" fmla="*/ 32 h 41"/>
                  <a:gd name="T66" fmla="*/ 29 w 41"/>
                  <a:gd name="T67"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1">
                    <a:moveTo>
                      <a:pt x="34" y="33"/>
                    </a:moveTo>
                    <a:cubicBezTo>
                      <a:pt x="32" y="35"/>
                      <a:pt x="30" y="37"/>
                      <a:pt x="27" y="38"/>
                    </a:cubicBezTo>
                    <a:cubicBezTo>
                      <a:pt x="25" y="39"/>
                      <a:pt x="23" y="40"/>
                      <a:pt x="20" y="40"/>
                    </a:cubicBezTo>
                    <a:cubicBezTo>
                      <a:pt x="18" y="41"/>
                      <a:pt x="16" y="40"/>
                      <a:pt x="13" y="39"/>
                    </a:cubicBezTo>
                    <a:cubicBezTo>
                      <a:pt x="11" y="38"/>
                      <a:pt x="8" y="37"/>
                      <a:pt x="6" y="35"/>
                    </a:cubicBezTo>
                    <a:cubicBezTo>
                      <a:pt x="4" y="33"/>
                      <a:pt x="2" y="30"/>
                      <a:pt x="1" y="28"/>
                    </a:cubicBezTo>
                    <a:cubicBezTo>
                      <a:pt x="0" y="26"/>
                      <a:pt x="0" y="24"/>
                      <a:pt x="0" y="21"/>
                    </a:cubicBezTo>
                    <a:cubicBezTo>
                      <a:pt x="0" y="19"/>
                      <a:pt x="1" y="17"/>
                      <a:pt x="2" y="15"/>
                    </a:cubicBezTo>
                    <a:cubicBezTo>
                      <a:pt x="3" y="12"/>
                      <a:pt x="5" y="10"/>
                      <a:pt x="7" y="8"/>
                    </a:cubicBezTo>
                    <a:cubicBezTo>
                      <a:pt x="9" y="6"/>
                      <a:pt x="11" y="4"/>
                      <a:pt x="14" y="3"/>
                    </a:cubicBezTo>
                    <a:cubicBezTo>
                      <a:pt x="16" y="1"/>
                      <a:pt x="18" y="1"/>
                      <a:pt x="21" y="0"/>
                    </a:cubicBezTo>
                    <a:cubicBezTo>
                      <a:pt x="23" y="0"/>
                      <a:pt x="26" y="1"/>
                      <a:pt x="28" y="1"/>
                    </a:cubicBezTo>
                    <a:cubicBezTo>
                      <a:pt x="30" y="2"/>
                      <a:pt x="33" y="4"/>
                      <a:pt x="35" y="6"/>
                    </a:cubicBezTo>
                    <a:cubicBezTo>
                      <a:pt x="37" y="8"/>
                      <a:pt x="39" y="10"/>
                      <a:pt x="40" y="13"/>
                    </a:cubicBezTo>
                    <a:cubicBezTo>
                      <a:pt x="41" y="15"/>
                      <a:pt x="41" y="17"/>
                      <a:pt x="41" y="19"/>
                    </a:cubicBezTo>
                    <a:cubicBezTo>
                      <a:pt x="41" y="22"/>
                      <a:pt x="40" y="24"/>
                      <a:pt x="39" y="26"/>
                    </a:cubicBezTo>
                    <a:cubicBezTo>
                      <a:pt x="38" y="29"/>
                      <a:pt x="36" y="31"/>
                      <a:pt x="34" y="33"/>
                    </a:cubicBezTo>
                    <a:close/>
                    <a:moveTo>
                      <a:pt x="29" y="28"/>
                    </a:moveTo>
                    <a:cubicBezTo>
                      <a:pt x="30" y="27"/>
                      <a:pt x="31" y="26"/>
                      <a:pt x="32" y="24"/>
                    </a:cubicBezTo>
                    <a:cubicBezTo>
                      <a:pt x="33" y="22"/>
                      <a:pt x="34" y="21"/>
                      <a:pt x="34" y="19"/>
                    </a:cubicBezTo>
                    <a:cubicBezTo>
                      <a:pt x="35" y="18"/>
                      <a:pt x="34" y="16"/>
                      <a:pt x="34" y="15"/>
                    </a:cubicBezTo>
                    <a:cubicBezTo>
                      <a:pt x="33" y="13"/>
                      <a:pt x="32" y="12"/>
                      <a:pt x="31" y="10"/>
                    </a:cubicBezTo>
                    <a:cubicBezTo>
                      <a:pt x="29" y="9"/>
                      <a:pt x="28" y="8"/>
                      <a:pt x="26" y="7"/>
                    </a:cubicBezTo>
                    <a:cubicBezTo>
                      <a:pt x="25" y="7"/>
                      <a:pt x="23" y="7"/>
                      <a:pt x="22" y="7"/>
                    </a:cubicBezTo>
                    <a:cubicBezTo>
                      <a:pt x="20" y="7"/>
                      <a:pt x="19" y="8"/>
                      <a:pt x="17" y="9"/>
                    </a:cubicBezTo>
                    <a:cubicBezTo>
                      <a:pt x="15" y="10"/>
                      <a:pt x="14" y="11"/>
                      <a:pt x="12" y="12"/>
                    </a:cubicBezTo>
                    <a:cubicBezTo>
                      <a:pt x="11" y="14"/>
                      <a:pt x="10" y="15"/>
                      <a:pt x="9" y="17"/>
                    </a:cubicBezTo>
                    <a:cubicBezTo>
                      <a:pt x="8" y="18"/>
                      <a:pt x="7" y="20"/>
                      <a:pt x="7" y="21"/>
                    </a:cubicBezTo>
                    <a:cubicBezTo>
                      <a:pt x="7" y="23"/>
                      <a:pt x="7" y="25"/>
                      <a:pt x="7" y="26"/>
                    </a:cubicBezTo>
                    <a:cubicBezTo>
                      <a:pt x="8" y="28"/>
                      <a:pt x="9" y="29"/>
                      <a:pt x="10" y="31"/>
                    </a:cubicBezTo>
                    <a:cubicBezTo>
                      <a:pt x="12" y="32"/>
                      <a:pt x="13" y="33"/>
                      <a:pt x="15" y="34"/>
                    </a:cubicBezTo>
                    <a:cubicBezTo>
                      <a:pt x="16" y="34"/>
                      <a:pt x="18" y="34"/>
                      <a:pt x="19" y="34"/>
                    </a:cubicBezTo>
                    <a:cubicBezTo>
                      <a:pt x="21" y="34"/>
                      <a:pt x="23" y="33"/>
                      <a:pt x="24" y="32"/>
                    </a:cubicBezTo>
                    <a:cubicBezTo>
                      <a:pt x="26" y="31"/>
                      <a:pt x="27" y="30"/>
                      <a:pt x="29" y="2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5" name="Freeform 75">
                <a:extLst>
                  <a:ext uri="{FF2B5EF4-FFF2-40B4-BE49-F238E27FC236}">
                    <a16:creationId xmlns:a16="http://schemas.microsoft.com/office/drawing/2014/main" id="{68FAF1CD-18DB-4B30-A871-EECA96096BC4}"/>
                  </a:ext>
                </a:extLst>
              </p:cNvPr>
              <p:cNvSpPr>
                <a:spLocks/>
              </p:cNvSpPr>
              <p:nvPr userDrawn="1"/>
            </p:nvSpPr>
            <p:spPr bwMode="auto">
              <a:xfrm>
                <a:off x="5278" y="2106"/>
                <a:ext cx="29" cy="22"/>
              </a:xfrm>
              <a:custGeom>
                <a:avLst/>
                <a:gdLst>
                  <a:gd name="T0" fmla="*/ 40 w 41"/>
                  <a:gd name="T1" fmla="*/ 17 h 31"/>
                  <a:gd name="T2" fmla="*/ 38 w 41"/>
                  <a:gd name="T3" fmla="*/ 18 h 31"/>
                  <a:gd name="T4" fmla="*/ 38 w 41"/>
                  <a:gd name="T5" fmla="*/ 18 h 31"/>
                  <a:gd name="T6" fmla="*/ 37 w 41"/>
                  <a:gd name="T7" fmla="*/ 19 h 31"/>
                  <a:gd name="T8" fmla="*/ 37 w 41"/>
                  <a:gd name="T9" fmla="*/ 18 h 31"/>
                  <a:gd name="T10" fmla="*/ 36 w 41"/>
                  <a:gd name="T11" fmla="*/ 18 h 31"/>
                  <a:gd name="T12" fmla="*/ 36 w 41"/>
                  <a:gd name="T13" fmla="*/ 17 h 31"/>
                  <a:gd name="T14" fmla="*/ 35 w 41"/>
                  <a:gd name="T15" fmla="*/ 16 h 31"/>
                  <a:gd name="T16" fmla="*/ 34 w 41"/>
                  <a:gd name="T17" fmla="*/ 14 h 31"/>
                  <a:gd name="T18" fmla="*/ 32 w 41"/>
                  <a:gd name="T19" fmla="*/ 13 h 31"/>
                  <a:gd name="T20" fmla="*/ 30 w 41"/>
                  <a:gd name="T21" fmla="*/ 13 h 31"/>
                  <a:gd name="T22" fmla="*/ 26 w 41"/>
                  <a:gd name="T23" fmla="*/ 13 h 31"/>
                  <a:gd name="T24" fmla="*/ 22 w 41"/>
                  <a:gd name="T25" fmla="*/ 14 h 31"/>
                  <a:gd name="T26" fmla="*/ 5 w 41"/>
                  <a:gd name="T27" fmla="*/ 31 h 31"/>
                  <a:gd name="T28" fmla="*/ 4 w 41"/>
                  <a:gd name="T29" fmla="*/ 31 h 31"/>
                  <a:gd name="T30" fmla="*/ 4 w 41"/>
                  <a:gd name="T31" fmla="*/ 31 h 31"/>
                  <a:gd name="T32" fmla="*/ 3 w 41"/>
                  <a:gd name="T33" fmla="*/ 31 h 31"/>
                  <a:gd name="T34" fmla="*/ 2 w 41"/>
                  <a:gd name="T35" fmla="*/ 30 h 31"/>
                  <a:gd name="T36" fmla="*/ 0 w 41"/>
                  <a:gd name="T37" fmla="*/ 29 h 31"/>
                  <a:gd name="T38" fmla="*/ 0 w 41"/>
                  <a:gd name="T39" fmla="*/ 28 h 31"/>
                  <a:gd name="T40" fmla="*/ 0 w 41"/>
                  <a:gd name="T41" fmla="*/ 27 h 31"/>
                  <a:gd name="T42" fmla="*/ 0 w 41"/>
                  <a:gd name="T43" fmla="*/ 26 h 31"/>
                  <a:gd name="T44" fmla="*/ 26 w 41"/>
                  <a:gd name="T45" fmla="*/ 0 h 31"/>
                  <a:gd name="T46" fmla="*/ 26 w 41"/>
                  <a:gd name="T47" fmla="*/ 0 h 31"/>
                  <a:gd name="T48" fmla="*/ 27 w 41"/>
                  <a:gd name="T49" fmla="*/ 0 h 31"/>
                  <a:gd name="T50" fmla="*/ 28 w 41"/>
                  <a:gd name="T51" fmla="*/ 0 h 31"/>
                  <a:gd name="T52" fmla="*/ 29 w 41"/>
                  <a:gd name="T53" fmla="*/ 1 h 31"/>
                  <a:gd name="T54" fmla="*/ 30 w 41"/>
                  <a:gd name="T55" fmla="*/ 2 h 31"/>
                  <a:gd name="T56" fmla="*/ 30 w 41"/>
                  <a:gd name="T57" fmla="*/ 3 h 31"/>
                  <a:gd name="T58" fmla="*/ 30 w 41"/>
                  <a:gd name="T59" fmla="*/ 4 h 31"/>
                  <a:gd name="T60" fmla="*/ 30 w 41"/>
                  <a:gd name="T61" fmla="*/ 4 h 31"/>
                  <a:gd name="T62" fmla="*/ 26 w 41"/>
                  <a:gd name="T63" fmla="*/ 8 h 31"/>
                  <a:gd name="T64" fmla="*/ 31 w 41"/>
                  <a:gd name="T65" fmla="*/ 8 h 31"/>
                  <a:gd name="T66" fmla="*/ 34 w 41"/>
                  <a:gd name="T67" fmla="*/ 8 h 31"/>
                  <a:gd name="T68" fmla="*/ 37 w 41"/>
                  <a:gd name="T69" fmla="*/ 9 h 31"/>
                  <a:gd name="T70" fmla="*/ 39 w 41"/>
                  <a:gd name="T71" fmla="*/ 10 h 31"/>
                  <a:gd name="T72" fmla="*/ 40 w 41"/>
                  <a:gd name="T73" fmla="*/ 11 h 31"/>
                  <a:gd name="T74" fmla="*/ 40 w 41"/>
                  <a:gd name="T75" fmla="*/ 12 h 31"/>
                  <a:gd name="T76" fmla="*/ 41 w 41"/>
                  <a:gd name="T77" fmla="*/ 13 h 31"/>
                  <a:gd name="T78" fmla="*/ 41 w 41"/>
                  <a:gd name="T79" fmla="*/ 14 h 31"/>
                  <a:gd name="T80" fmla="*/ 41 w 41"/>
                  <a:gd name="T81" fmla="*/ 15 h 31"/>
                  <a:gd name="T82" fmla="*/ 41 w 41"/>
                  <a:gd name="T83" fmla="*/ 15 h 31"/>
                  <a:gd name="T84" fmla="*/ 41 w 41"/>
                  <a:gd name="T85" fmla="*/ 16 h 31"/>
                  <a:gd name="T86" fmla="*/ 40 w 41"/>
                  <a:gd name="T8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 h="31">
                    <a:moveTo>
                      <a:pt x="40" y="17"/>
                    </a:moveTo>
                    <a:cubicBezTo>
                      <a:pt x="39" y="17"/>
                      <a:pt x="39" y="18"/>
                      <a:pt x="38" y="18"/>
                    </a:cubicBezTo>
                    <a:cubicBezTo>
                      <a:pt x="38" y="18"/>
                      <a:pt x="38" y="18"/>
                      <a:pt x="38" y="18"/>
                    </a:cubicBezTo>
                    <a:cubicBezTo>
                      <a:pt x="37" y="19"/>
                      <a:pt x="37" y="19"/>
                      <a:pt x="37" y="19"/>
                    </a:cubicBezTo>
                    <a:cubicBezTo>
                      <a:pt x="37" y="18"/>
                      <a:pt x="37" y="18"/>
                      <a:pt x="37" y="18"/>
                    </a:cubicBezTo>
                    <a:cubicBezTo>
                      <a:pt x="36" y="18"/>
                      <a:pt x="36" y="18"/>
                      <a:pt x="36" y="18"/>
                    </a:cubicBezTo>
                    <a:cubicBezTo>
                      <a:pt x="36" y="17"/>
                      <a:pt x="36" y="17"/>
                      <a:pt x="36" y="17"/>
                    </a:cubicBezTo>
                    <a:cubicBezTo>
                      <a:pt x="35" y="16"/>
                      <a:pt x="35" y="16"/>
                      <a:pt x="35" y="16"/>
                    </a:cubicBezTo>
                    <a:cubicBezTo>
                      <a:pt x="35" y="15"/>
                      <a:pt x="34" y="15"/>
                      <a:pt x="34" y="14"/>
                    </a:cubicBezTo>
                    <a:cubicBezTo>
                      <a:pt x="33" y="14"/>
                      <a:pt x="33" y="13"/>
                      <a:pt x="32" y="13"/>
                    </a:cubicBezTo>
                    <a:cubicBezTo>
                      <a:pt x="32" y="13"/>
                      <a:pt x="31" y="13"/>
                      <a:pt x="30" y="13"/>
                    </a:cubicBezTo>
                    <a:cubicBezTo>
                      <a:pt x="29" y="13"/>
                      <a:pt x="28" y="13"/>
                      <a:pt x="26" y="13"/>
                    </a:cubicBezTo>
                    <a:cubicBezTo>
                      <a:pt x="25" y="13"/>
                      <a:pt x="24" y="13"/>
                      <a:pt x="22" y="14"/>
                    </a:cubicBezTo>
                    <a:cubicBezTo>
                      <a:pt x="5" y="31"/>
                      <a:pt x="5" y="31"/>
                      <a:pt x="5" y="31"/>
                    </a:cubicBezTo>
                    <a:cubicBezTo>
                      <a:pt x="4" y="31"/>
                      <a:pt x="4" y="31"/>
                      <a:pt x="4" y="31"/>
                    </a:cubicBezTo>
                    <a:cubicBezTo>
                      <a:pt x="4" y="31"/>
                      <a:pt x="4" y="31"/>
                      <a:pt x="4" y="31"/>
                    </a:cubicBezTo>
                    <a:cubicBezTo>
                      <a:pt x="3" y="31"/>
                      <a:pt x="3" y="31"/>
                      <a:pt x="3" y="31"/>
                    </a:cubicBezTo>
                    <a:cubicBezTo>
                      <a:pt x="2" y="31"/>
                      <a:pt x="2" y="30"/>
                      <a:pt x="2" y="30"/>
                    </a:cubicBezTo>
                    <a:cubicBezTo>
                      <a:pt x="1" y="29"/>
                      <a:pt x="1" y="29"/>
                      <a:pt x="0" y="29"/>
                    </a:cubicBezTo>
                    <a:cubicBezTo>
                      <a:pt x="0" y="28"/>
                      <a:pt x="0" y="28"/>
                      <a:pt x="0" y="28"/>
                    </a:cubicBezTo>
                    <a:cubicBezTo>
                      <a:pt x="0" y="27"/>
                      <a:pt x="0" y="27"/>
                      <a:pt x="0" y="27"/>
                    </a:cubicBezTo>
                    <a:cubicBezTo>
                      <a:pt x="0" y="26"/>
                      <a:pt x="0" y="26"/>
                      <a:pt x="0" y="26"/>
                    </a:cubicBezTo>
                    <a:cubicBezTo>
                      <a:pt x="26" y="0"/>
                      <a:pt x="26" y="0"/>
                      <a:pt x="26" y="0"/>
                    </a:cubicBezTo>
                    <a:cubicBezTo>
                      <a:pt x="26" y="0"/>
                      <a:pt x="26" y="0"/>
                      <a:pt x="26" y="0"/>
                    </a:cubicBezTo>
                    <a:cubicBezTo>
                      <a:pt x="27" y="0"/>
                      <a:pt x="27" y="0"/>
                      <a:pt x="27" y="0"/>
                    </a:cubicBezTo>
                    <a:cubicBezTo>
                      <a:pt x="28" y="0"/>
                      <a:pt x="28" y="0"/>
                      <a:pt x="28" y="0"/>
                    </a:cubicBezTo>
                    <a:cubicBezTo>
                      <a:pt x="28" y="1"/>
                      <a:pt x="28" y="1"/>
                      <a:pt x="29" y="1"/>
                    </a:cubicBezTo>
                    <a:cubicBezTo>
                      <a:pt x="29" y="2"/>
                      <a:pt x="30" y="2"/>
                      <a:pt x="30" y="2"/>
                    </a:cubicBezTo>
                    <a:cubicBezTo>
                      <a:pt x="30" y="3"/>
                      <a:pt x="30" y="3"/>
                      <a:pt x="30" y="3"/>
                    </a:cubicBezTo>
                    <a:cubicBezTo>
                      <a:pt x="30" y="4"/>
                      <a:pt x="30" y="4"/>
                      <a:pt x="30" y="4"/>
                    </a:cubicBezTo>
                    <a:cubicBezTo>
                      <a:pt x="30" y="4"/>
                      <a:pt x="30" y="4"/>
                      <a:pt x="30" y="4"/>
                    </a:cubicBezTo>
                    <a:cubicBezTo>
                      <a:pt x="26" y="8"/>
                      <a:pt x="26" y="8"/>
                      <a:pt x="26" y="8"/>
                    </a:cubicBezTo>
                    <a:cubicBezTo>
                      <a:pt x="28" y="8"/>
                      <a:pt x="30" y="8"/>
                      <a:pt x="31" y="8"/>
                    </a:cubicBezTo>
                    <a:cubicBezTo>
                      <a:pt x="32" y="8"/>
                      <a:pt x="33" y="8"/>
                      <a:pt x="34" y="8"/>
                    </a:cubicBezTo>
                    <a:cubicBezTo>
                      <a:pt x="35" y="8"/>
                      <a:pt x="36" y="8"/>
                      <a:pt x="37" y="9"/>
                    </a:cubicBezTo>
                    <a:cubicBezTo>
                      <a:pt x="38" y="9"/>
                      <a:pt x="38" y="9"/>
                      <a:pt x="39" y="10"/>
                    </a:cubicBezTo>
                    <a:cubicBezTo>
                      <a:pt x="40" y="11"/>
                      <a:pt x="40" y="11"/>
                      <a:pt x="40" y="11"/>
                    </a:cubicBezTo>
                    <a:cubicBezTo>
                      <a:pt x="40" y="11"/>
                      <a:pt x="40" y="12"/>
                      <a:pt x="40" y="12"/>
                    </a:cubicBezTo>
                    <a:cubicBezTo>
                      <a:pt x="41" y="13"/>
                      <a:pt x="41" y="13"/>
                      <a:pt x="41" y="13"/>
                    </a:cubicBezTo>
                    <a:cubicBezTo>
                      <a:pt x="41" y="14"/>
                      <a:pt x="41" y="14"/>
                      <a:pt x="41" y="14"/>
                    </a:cubicBezTo>
                    <a:cubicBezTo>
                      <a:pt x="41" y="15"/>
                      <a:pt x="41" y="15"/>
                      <a:pt x="41" y="15"/>
                    </a:cubicBezTo>
                    <a:cubicBezTo>
                      <a:pt x="41" y="15"/>
                      <a:pt x="41" y="15"/>
                      <a:pt x="41" y="15"/>
                    </a:cubicBezTo>
                    <a:cubicBezTo>
                      <a:pt x="41" y="16"/>
                      <a:pt x="41" y="16"/>
                      <a:pt x="41" y="16"/>
                    </a:cubicBezTo>
                    <a:cubicBezTo>
                      <a:pt x="40" y="16"/>
                      <a:pt x="40" y="16"/>
                      <a:pt x="40" y="1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6" name="Freeform 76">
                <a:extLst>
                  <a:ext uri="{FF2B5EF4-FFF2-40B4-BE49-F238E27FC236}">
                    <a16:creationId xmlns:a16="http://schemas.microsoft.com/office/drawing/2014/main" id="{488709C1-1DFE-4588-A5B1-3EDF0FF55D34}"/>
                  </a:ext>
                </a:extLst>
              </p:cNvPr>
              <p:cNvSpPr>
                <a:spLocks/>
              </p:cNvSpPr>
              <p:nvPr userDrawn="1"/>
            </p:nvSpPr>
            <p:spPr bwMode="auto">
              <a:xfrm>
                <a:off x="5296" y="2116"/>
                <a:ext cx="26" cy="33"/>
              </a:xfrm>
              <a:custGeom>
                <a:avLst/>
                <a:gdLst>
                  <a:gd name="T0" fmla="*/ 12 w 36"/>
                  <a:gd name="T1" fmla="*/ 44 h 46"/>
                  <a:gd name="T2" fmla="*/ 10 w 36"/>
                  <a:gd name="T3" fmla="*/ 46 h 46"/>
                  <a:gd name="T4" fmla="*/ 9 w 36"/>
                  <a:gd name="T5" fmla="*/ 46 h 46"/>
                  <a:gd name="T6" fmla="*/ 8 w 36"/>
                  <a:gd name="T7" fmla="*/ 46 h 46"/>
                  <a:gd name="T8" fmla="*/ 7 w 36"/>
                  <a:gd name="T9" fmla="*/ 45 h 46"/>
                  <a:gd name="T10" fmla="*/ 5 w 36"/>
                  <a:gd name="T11" fmla="*/ 44 h 46"/>
                  <a:gd name="T12" fmla="*/ 4 w 36"/>
                  <a:gd name="T13" fmla="*/ 43 h 46"/>
                  <a:gd name="T14" fmla="*/ 1 w 36"/>
                  <a:gd name="T15" fmla="*/ 39 h 46"/>
                  <a:gd name="T16" fmla="*/ 0 w 36"/>
                  <a:gd name="T17" fmla="*/ 35 h 46"/>
                  <a:gd name="T18" fmla="*/ 1 w 36"/>
                  <a:gd name="T19" fmla="*/ 31 h 46"/>
                  <a:gd name="T20" fmla="*/ 5 w 36"/>
                  <a:gd name="T21" fmla="*/ 26 h 46"/>
                  <a:gd name="T22" fmla="*/ 20 w 36"/>
                  <a:gd name="T23" fmla="*/ 11 h 46"/>
                  <a:gd name="T24" fmla="*/ 16 w 36"/>
                  <a:gd name="T25" fmla="*/ 7 h 46"/>
                  <a:gd name="T26" fmla="*/ 16 w 36"/>
                  <a:gd name="T27" fmla="*/ 6 h 46"/>
                  <a:gd name="T28" fmla="*/ 17 w 36"/>
                  <a:gd name="T29" fmla="*/ 4 h 46"/>
                  <a:gd name="T30" fmla="*/ 18 w 36"/>
                  <a:gd name="T31" fmla="*/ 3 h 46"/>
                  <a:gd name="T32" fmla="*/ 19 w 36"/>
                  <a:gd name="T33" fmla="*/ 3 h 46"/>
                  <a:gd name="T34" fmla="*/ 19 w 36"/>
                  <a:gd name="T35" fmla="*/ 3 h 46"/>
                  <a:gd name="T36" fmla="*/ 20 w 36"/>
                  <a:gd name="T37" fmla="*/ 3 h 46"/>
                  <a:gd name="T38" fmla="*/ 24 w 36"/>
                  <a:gd name="T39" fmla="*/ 7 h 46"/>
                  <a:gd name="T40" fmla="*/ 30 w 36"/>
                  <a:gd name="T41" fmla="*/ 1 h 46"/>
                  <a:gd name="T42" fmla="*/ 30 w 36"/>
                  <a:gd name="T43" fmla="*/ 0 h 46"/>
                  <a:gd name="T44" fmla="*/ 31 w 36"/>
                  <a:gd name="T45" fmla="*/ 0 h 46"/>
                  <a:gd name="T46" fmla="*/ 32 w 36"/>
                  <a:gd name="T47" fmla="*/ 1 h 46"/>
                  <a:gd name="T48" fmla="*/ 33 w 36"/>
                  <a:gd name="T49" fmla="*/ 2 h 46"/>
                  <a:gd name="T50" fmla="*/ 34 w 36"/>
                  <a:gd name="T51" fmla="*/ 3 h 46"/>
                  <a:gd name="T52" fmla="*/ 35 w 36"/>
                  <a:gd name="T53" fmla="*/ 4 h 46"/>
                  <a:gd name="T54" fmla="*/ 35 w 36"/>
                  <a:gd name="T55" fmla="*/ 5 h 46"/>
                  <a:gd name="T56" fmla="*/ 35 w 36"/>
                  <a:gd name="T57" fmla="*/ 5 h 46"/>
                  <a:gd name="T58" fmla="*/ 29 w 36"/>
                  <a:gd name="T59" fmla="*/ 12 h 46"/>
                  <a:gd name="T60" fmla="*/ 35 w 36"/>
                  <a:gd name="T61" fmla="*/ 18 h 46"/>
                  <a:gd name="T62" fmla="*/ 36 w 36"/>
                  <a:gd name="T63" fmla="*/ 19 h 46"/>
                  <a:gd name="T64" fmla="*/ 36 w 36"/>
                  <a:gd name="T65" fmla="*/ 19 h 46"/>
                  <a:gd name="T66" fmla="*/ 35 w 36"/>
                  <a:gd name="T67" fmla="*/ 20 h 46"/>
                  <a:gd name="T68" fmla="*/ 34 w 36"/>
                  <a:gd name="T69" fmla="*/ 21 h 46"/>
                  <a:gd name="T70" fmla="*/ 33 w 36"/>
                  <a:gd name="T71" fmla="*/ 22 h 46"/>
                  <a:gd name="T72" fmla="*/ 31 w 36"/>
                  <a:gd name="T73" fmla="*/ 22 h 46"/>
                  <a:gd name="T74" fmla="*/ 25 w 36"/>
                  <a:gd name="T75" fmla="*/ 16 h 46"/>
                  <a:gd name="T76" fmla="*/ 10 w 36"/>
                  <a:gd name="T77" fmla="*/ 30 h 46"/>
                  <a:gd name="T78" fmla="*/ 7 w 36"/>
                  <a:gd name="T79" fmla="*/ 35 h 46"/>
                  <a:gd name="T80" fmla="*/ 9 w 36"/>
                  <a:gd name="T81" fmla="*/ 39 h 46"/>
                  <a:gd name="T82" fmla="*/ 10 w 36"/>
                  <a:gd name="T83" fmla="*/ 41 h 46"/>
                  <a:gd name="T84" fmla="*/ 11 w 36"/>
                  <a:gd name="T85" fmla="*/ 41 h 46"/>
                  <a:gd name="T86" fmla="*/ 12 w 36"/>
                  <a:gd name="T87" fmla="*/ 42 h 46"/>
                  <a:gd name="T88" fmla="*/ 13 w 36"/>
                  <a:gd name="T89" fmla="*/ 42 h 46"/>
                  <a:gd name="T90" fmla="*/ 13 w 36"/>
                  <a:gd name="T91" fmla="*/ 42 h 46"/>
                  <a:gd name="T92" fmla="*/ 13 w 36"/>
                  <a:gd name="T93" fmla="*/ 43 h 46"/>
                  <a:gd name="T94" fmla="*/ 12 w 36"/>
                  <a:gd name="T95" fmla="*/ 43 h 46"/>
                  <a:gd name="T96" fmla="*/ 12 w 36"/>
                  <a:gd name="T97"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 h="46">
                    <a:moveTo>
                      <a:pt x="12" y="44"/>
                    </a:moveTo>
                    <a:cubicBezTo>
                      <a:pt x="11" y="45"/>
                      <a:pt x="11" y="45"/>
                      <a:pt x="10" y="46"/>
                    </a:cubicBezTo>
                    <a:cubicBezTo>
                      <a:pt x="10" y="46"/>
                      <a:pt x="9" y="46"/>
                      <a:pt x="9" y="46"/>
                    </a:cubicBezTo>
                    <a:cubicBezTo>
                      <a:pt x="9" y="46"/>
                      <a:pt x="8" y="46"/>
                      <a:pt x="8" y="46"/>
                    </a:cubicBezTo>
                    <a:cubicBezTo>
                      <a:pt x="8" y="46"/>
                      <a:pt x="7" y="45"/>
                      <a:pt x="7" y="45"/>
                    </a:cubicBezTo>
                    <a:cubicBezTo>
                      <a:pt x="6" y="45"/>
                      <a:pt x="6" y="44"/>
                      <a:pt x="5" y="44"/>
                    </a:cubicBezTo>
                    <a:cubicBezTo>
                      <a:pt x="5" y="44"/>
                      <a:pt x="4" y="43"/>
                      <a:pt x="4" y="43"/>
                    </a:cubicBezTo>
                    <a:cubicBezTo>
                      <a:pt x="2" y="41"/>
                      <a:pt x="1" y="40"/>
                      <a:pt x="1" y="39"/>
                    </a:cubicBezTo>
                    <a:cubicBezTo>
                      <a:pt x="0" y="38"/>
                      <a:pt x="0" y="36"/>
                      <a:pt x="0" y="35"/>
                    </a:cubicBezTo>
                    <a:cubicBezTo>
                      <a:pt x="0" y="33"/>
                      <a:pt x="0" y="32"/>
                      <a:pt x="1" y="31"/>
                    </a:cubicBezTo>
                    <a:cubicBezTo>
                      <a:pt x="2" y="29"/>
                      <a:pt x="3" y="28"/>
                      <a:pt x="5" y="26"/>
                    </a:cubicBezTo>
                    <a:cubicBezTo>
                      <a:pt x="20" y="11"/>
                      <a:pt x="20" y="11"/>
                      <a:pt x="20" y="11"/>
                    </a:cubicBezTo>
                    <a:cubicBezTo>
                      <a:pt x="16" y="7"/>
                      <a:pt x="16" y="7"/>
                      <a:pt x="16" y="7"/>
                    </a:cubicBezTo>
                    <a:cubicBezTo>
                      <a:pt x="16" y="7"/>
                      <a:pt x="16" y="7"/>
                      <a:pt x="16" y="6"/>
                    </a:cubicBezTo>
                    <a:cubicBezTo>
                      <a:pt x="16" y="6"/>
                      <a:pt x="16" y="5"/>
                      <a:pt x="17" y="4"/>
                    </a:cubicBezTo>
                    <a:cubicBezTo>
                      <a:pt x="17" y="4"/>
                      <a:pt x="18" y="4"/>
                      <a:pt x="18" y="3"/>
                    </a:cubicBezTo>
                    <a:cubicBezTo>
                      <a:pt x="19" y="3"/>
                      <a:pt x="19" y="3"/>
                      <a:pt x="19" y="3"/>
                    </a:cubicBezTo>
                    <a:cubicBezTo>
                      <a:pt x="19" y="3"/>
                      <a:pt x="19" y="3"/>
                      <a:pt x="19" y="3"/>
                    </a:cubicBezTo>
                    <a:cubicBezTo>
                      <a:pt x="20" y="3"/>
                      <a:pt x="20" y="3"/>
                      <a:pt x="20" y="3"/>
                    </a:cubicBezTo>
                    <a:cubicBezTo>
                      <a:pt x="24" y="7"/>
                      <a:pt x="24" y="7"/>
                      <a:pt x="24" y="7"/>
                    </a:cubicBezTo>
                    <a:cubicBezTo>
                      <a:pt x="30" y="1"/>
                      <a:pt x="30" y="1"/>
                      <a:pt x="30" y="1"/>
                    </a:cubicBezTo>
                    <a:cubicBezTo>
                      <a:pt x="30" y="0"/>
                      <a:pt x="30" y="0"/>
                      <a:pt x="30" y="0"/>
                    </a:cubicBezTo>
                    <a:cubicBezTo>
                      <a:pt x="31" y="0"/>
                      <a:pt x="31" y="0"/>
                      <a:pt x="31" y="0"/>
                    </a:cubicBezTo>
                    <a:cubicBezTo>
                      <a:pt x="32" y="1"/>
                      <a:pt x="32" y="1"/>
                      <a:pt x="32" y="1"/>
                    </a:cubicBezTo>
                    <a:cubicBezTo>
                      <a:pt x="32" y="1"/>
                      <a:pt x="33" y="2"/>
                      <a:pt x="33" y="2"/>
                    </a:cubicBezTo>
                    <a:cubicBezTo>
                      <a:pt x="34" y="2"/>
                      <a:pt x="34" y="3"/>
                      <a:pt x="34" y="3"/>
                    </a:cubicBezTo>
                    <a:cubicBezTo>
                      <a:pt x="35" y="4"/>
                      <a:pt x="35" y="4"/>
                      <a:pt x="35" y="4"/>
                    </a:cubicBezTo>
                    <a:cubicBezTo>
                      <a:pt x="35" y="5"/>
                      <a:pt x="35" y="5"/>
                      <a:pt x="35" y="5"/>
                    </a:cubicBezTo>
                    <a:cubicBezTo>
                      <a:pt x="35" y="5"/>
                      <a:pt x="35" y="5"/>
                      <a:pt x="35" y="5"/>
                    </a:cubicBezTo>
                    <a:cubicBezTo>
                      <a:pt x="29" y="12"/>
                      <a:pt x="29" y="12"/>
                      <a:pt x="29" y="12"/>
                    </a:cubicBezTo>
                    <a:cubicBezTo>
                      <a:pt x="35" y="18"/>
                      <a:pt x="35" y="18"/>
                      <a:pt x="35" y="18"/>
                    </a:cubicBezTo>
                    <a:cubicBezTo>
                      <a:pt x="36" y="19"/>
                      <a:pt x="36" y="19"/>
                      <a:pt x="36" y="19"/>
                    </a:cubicBezTo>
                    <a:cubicBezTo>
                      <a:pt x="36" y="19"/>
                      <a:pt x="36" y="19"/>
                      <a:pt x="36" y="19"/>
                    </a:cubicBezTo>
                    <a:cubicBezTo>
                      <a:pt x="35" y="20"/>
                      <a:pt x="35" y="20"/>
                      <a:pt x="35" y="20"/>
                    </a:cubicBezTo>
                    <a:cubicBezTo>
                      <a:pt x="35" y="20"/>
                      <a:pt x="35" y="21"/>
                      <a:pt x="34" y="21"/>
                    </a:cubicBezTo>
                    <a:cubicBezTo>
                      <a:pt x="34" y="22"/>
                      <a:pt x="33" y="22"/>
                      <a:pt x="33" y="22"/>
                    </a:cubicBezTo>
                    <a:cubicBezTo>
                      <a:pt x="32" y="23"/>
                      <a:pt x="32" y="23"/>
                      <a:pt x="31" y="22"/>
                    </a:cubicBezTo>
                    <a:cubicBezTo>
                      <a:pt x="25" y="16"/>
                      <a:pt x="25" y="16"/>
                      <a:pt x="25" y="16"/>
                    </a:cubicBezTo>
                    <a:cubicBezTo>
                      <a:pt x="10" y="30"/>
                      <a:pt x="10" y="30"/>
                      <a:pt x="10" y="30"/>
                    </a:cubicBezTo>
                    <a:cubicBezTo>
                      <a:pt x="8" y="32"/>
                      <a:pt x="7" y="34"/>
                      <a:pt x="7" y="35"/>
                    </a:cubicBezTo>
                    <a:cubicBezTo>
                      <a:pt x="7" y="37"/>
                      <a:pt x="7" y="38"/>
                      <a:pt x="9" y="39"/>
                    </a:cubicBezTo>
                    <a:cubicBezTo>
                      <a:pt x="9" y="40"/>
                      <a:pt x="9" y="40"/>
                      <a:pt x="10" y="41"/>
                    </a:cubicBezTo>
                    <a:cubicBezTo>
                      <a:pt x="10" y="41"/>
                      <a:pt x="11" y="41"/>
                      <a:pt x="11" y="41"/>
                    </a:cubicBezTo>
                    <a:cubicBezTo>
                      <a:pt x="11" y="41"/>
                      <a:pt x="12" y="41"/>
                      <a:pt x="12" y="42"/>
                    </a:cubicBezTo>
                    <a:cubicBezTo>
                      <a:pt x="13" y="42"/>
                      <a:pt x="13" y="42"/>
                      <a:pt x="13" y="42"/>
                    </a:cubicBezTo>
                    <a:cubicBezTo>
                      <a:pt x="13" y="42"/>
                      <a:pt x="13" y="42"/>
                      <a:pt x="13" y="42"/>
                    </a:cubicBezTo>
                    <a:cubicBezTo>
                      <a:pt x="13" y="43"/>
                      <a:pt x="13" y="43"/>
                      <a:pt x="13" y="43"/>
                    </a:cubicBezTo>
                    <a:cubicBezTo>
                      <a:pt x="12" y="43"/>
                      <a:pt x="12" y="43"/>
                      <a:pt x="12" y="43"/>
                    </a:cubicBezTo>
                    <a:lnTo>
                      <a:pt x="12" y="4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7" name="Freeform 77">
                <a:extLst>
                  <a:ext uri="{FF2B5EF4-FFF2-40B4-BE49-F238E27FC236}">
                    <a16:creationId xmlns:a16="http://schemas.microsoft.com/office/drawing/2014/main" id="{70D840D5-F04D-4359-A103-220D919A13ED}"/>
                  </a:ext>
                </a:extLst>
              </p:cNvPr>
              <p:cNvSpPr>
                <a:spLocks/>
              </p:cNvSpPr>
              <p:nvPr userDrawn="1"/>
            </p:nvSpPr>
            <p:spPr bwMode="auto">
              <a:xfrm>
                <a:off x="5310" y="2134"/>
                <a:ext cx="32" cy="36"/>
              </a:xfrm>
              <a:custGeom>
                <a:avLst/>
                <a:gdLst>
                  <a:gd name="T0" fmla="*/ 19 w 45"/>
                  <a:gd name="T1" fmla="*/ 49 h 49"/>
                  <a:gd name="T2" fmla="*/ 18 w 45"/>
                  <a:gd name="T3" fmla="*/ 49 h 49"/>
                  <a:gd name="T4" fmla="*/ 18 w 45"/>
                  <a:gd name="T5" fmla="*/ 49 h 49"/>
                  <a:gd name="T6" fmla="*/ 17 w 45"/>
                  <a:gd name="T7" fmla="*/ 48 h 49"/>
                  <a:gd name="T8" fmla="*/ 16 w 45"/>
                  <a:gd name="T9" fmla="*/ 47 h 49"/>
                  <a:gd name="T10" fmla="*/ 15 w 45"/>
                  <a:gd name="T11" fmla="*/ 46 h 49"/>
                  <a:gd name="T12" fmla="*/ 14 w 45"/>
                  <a:gd name="T13" fmla="*/ 45 h 49"/>
                  <a:gd name="T14" fmla="*/ 14 w 45"/>
                  <a:gd name="T15" fmla="*/ 45 h 49"/>
                  <a:gd name="T16" fmla="*/ 14 w 45"/>
                  <a:gd name="T17" fmla="*/ 44 h 49"/>
                  <a:gd name="T18" fmla="*/ 18 w 45"/>
                  <a:gd name="T19" fmla="*/ 41 h 49"/>
                  <a:gd name="T20" fmla="*/ 10 w 45"/>
                  <a:gd name="T21" fmla="*/ 40 h 49"/>
                  <a:gd name="T22" fmla="*/ 4 w 45"/>
                  <a:gd name="T23" fmla="*/ 37 h 49"/>
                  <a:gd name="T24" fmla="*/ 1 w 45"/>
                  <a:gd name="T25" fmla="*/ 32 h 49"/>
                  <a:gd name="T26" fmla="*/ 0 w 45"/>
                  <a:gd name="T27" fmla="*/ 26 h 49"/>
                  <a:gd name="T28" fmla="*/ 2 w 45"/>
                  <a:gd name="T29" fmla="*/ 21 h 49"/>
                  <a:gd name="T30" fmla="*/ 6 w 45"/>
                  <a:gd name="T31" fmla="*/ 16 h 49"/>
                  <a:gd name="T32" fmla="*/ 22 w 45"/>
                  <a:gd name="T33" fmla="*/ 0 h 49"/>
                  <a:gd name="T34" fmla="*/ 22 w 45"/>
                  <a:gd name="T35" fmla="*/ 0 h 49"/>
                  <a:gd name="T36" fmla="*/ 23 w 45"/>
                  <a:gd name="T37" fmla="*/ 0 h 49"/>
                  <a:gd name="T38" fmla="*/ 24 w 45"/>
                  <a:gd name="T39" fmla="*/ 0 h 49"/>
                  <a:gd name="T40" fmla="*/ 25 w 45"/>
                  <a:gd name="T41" fmla="*/ 1 h 49"/>
                  <a:gd name="T42" fmla="*/ 26 w 45"/>
                  <a:gd name="T43" fmla="*/ 3 h 49"/>
                  <a:gd name="T44" fmla="*/ 27 w 45"/>
                  <a:gd name="T45" fmla="*/ 4 h 49"/>
                  <a:gd name="T46" fmla="*/ 27 w 45"/>
                  <a:gd name="T47" fmla="*/ 4 h 49"/>
                  <a:gd name="T48" fmla="*/ 27 w 45"/>
                  <a:gd name="T49" fmla="*/ 5 h 49"/>
                  <a:gd name="T50" fmla="*/ 12 w 45"/>
                  <a:gd name="T51" fmla="*/ 20 h 49"/>
                  <a:gd name="T52" fmla="*/ 8 w 45"/>
                  <a:gd name="T53" fmla="*/ 24 h 49"/>
                  <a:gd name="T54" fmla="*/ 7 w 45"/>
                  <a:gd name="T55" fmla="*/ 28 h 49"/>
                  <a:gd name="T56" fmla="*/ 7 w 45"/>
                  <a:gd name="T57" fmla="*/ 31 h 49"/>
                  <a:gd name="T58" fmla="*/ 9 w 45"/>
                  <a:gd name="T59" fmla="*/ 34 h 49"/>
                  <a:gd name="T60" fmla="*/ 14 w 45"/>
                  <a:gd name="T61" fmla="*/ 36 h 49"/>
                  <a:gd name="T62" fmla="*/ 22 w 45"/>
                  <a:gd name="T63" fmla="*/ 36 h 49"/>
                  <a:gd name="T64" fmla="*/ 40 w 45"/>
                  <a:gd name="T65" fmla="*/ 17 h 49"/>
                  <a:gd name="T66" fmla="*/ 40 w 45"/>
                  <a:gd name="T67" fmla="*/ 17 h 49"/>
                  <a:gd name="T68" fmla="*/ 41 w 45"/>
                  <a:gd name="T69" fmla="*/ 17 h 49"/>
                  <a:gd name="T70" fmla="*/ 42 w 45"/>
                  <a:gd name="T71" fmla="*/ 18 h 49"/>
                  <a:gd name="T72" fmla="*/ 43 w 45"/>
                  <a:gd name="T73" fmla="*/ 19 h 49"/>
                  <a:gd name="T74" fmla="*/ 44 w 45"/>
                  <a:gd name="T75" fmla="*/ 20 h 49"/>
                  <a:gd name="T76" fmla="*/ 45 w 45"/>
                  <a:gd name="T77" fmla="*/ 21 h 49"/>
                  <a:gd name="T78" fmla="*/ 45 w 45"/>
                  <a:gd name="T79" fmla="*/ 22 h 49"/>
                  <a:gd name="T80" fmla="*/ 45 w 45"/>
                  <a:gd name="T81" fmla="*/ 22 h 49"/>
                  <a:gd name="T82" fmla="*/ 19 w 45"/>
                  <a:gd name="T8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9">
                    <a:moveTo>
                      <a:pt x="19" y="49"/>
                    </a:moveTo>
                    <a:cubicBezTo>
                      <a:pt x="18" y="49"/>
                      <a:pt x="18" y="49"/>
                      <a:pt x="18" y="49"/>
                    </a:cubicBezTo>
                    <a:cubicBezTo>
                      <a:pt x="18" y="49"/>
                      <a:pt x="18" y="49"/>
                      <a:pt x="18" y="49"/>
                    </a:cubicBezTo>
                    <a:cubicBezTo>
                      <a:pt x="17" y="48"/>
                      <a:pt x="17" y="48"/>
                      <a:pt x="17" y="48"/>
                    </a:cubicBezTo>
                    <a:cubicBezTo>
                      <a:pt x="16" y="48"/>
                      <a:pt x="16" y="48"/>
                      <a:pt x="16" y="47"/>
                    </a:cubicBezTo>
                    <a:cubicBezTo>
                      <a:pt x="15" y="47"/>
                      <a:pt x="15" y="47"/>
                      <a:pt x="15" y="46"/>
                    </a:cubicBezTo>
                    <a:cubicBezTo>
                      <a:pt x="14" y="45"/>
                      <a:pt x="14" y="45"/>
                      <a:pt x="14" y="45"/>
                    </a:cubicBezTo>
                    <a:cubicBezTo>
                      <a:pt x="14" y="45"/>
                      <a:pt x="14" y="45"/>
                      <a:pt x="14" y="45"/>
                    </a:cubicBezTo>
                    <a:cubicBezTo>
                      <a:pt x="14" y="44"/>
                      <a:pt x="14" y="44"/>
                      <a:pt x="14" y="44"/>
                    </a:cubicBezTo>
                    <a:cubicBezTo>
                      <a:pt x="18" y="41"/>
                      <a:pt x="18" y="41"/>
                      <a:pt x="18" y="41"/>
                    </a:cubicBezTo>
                    <a:cubicBezTo>
                      <a:pt x="15" y="41"/>
                      <a:pt x="12" y="41"/>
                      <a:pt x="10" y="40"/>
                    </a:cubicBezTo>
                    <a:cubicBezTo>
                      <a:pt x="8" y="39"/>
                      <a:pt x="6" y="38"/>
                      <a:pt x="4" y="37"/>
                    </a:cubicBezTo>
                    <a:cubicBezTo>
                      <a:pt x="2" y="35"/>
                      <a:pt x="1" y="33"/>
                      <a:pt x="1" y="32"/>
                    </a:cubicBezTo>
                    <a:cubicBezTo>
                      <a:pt x="0" y="30"/>
                      <a:pt x="0" y="28"/>
                      <a:pt x="0" y="26"/>
                    </a:cubicBezTo>
                    <a:cubicBezTo>
                      <a:pt x="0" y="25"/>
                      <a:pt x="1" y="23"/>
                      <a:pt x="2" y="21"/>
                    </a:cubicBezTo>
                    <a:cubicBezTo>
                      <a:pt x="3" y="20"/>
                      <a:pt x="4" y="18"/>
                      <a:pt x="6" y="16"/>
                    </a:cubicBezTo>
                    <a:cubicBezTo>
                      <a:pt x="22" y="0"/>
                      <a:pt x="22" y="0"/>
                      <a:pt x="22" y="0"/>
                    </a:cubicBezTo>
                    <a:cubicBezTo>
                      <a:pt x="22" y="0"/>
                      <a:pt x="22" y="0"/>
                      <a:pt x="22" y="0"/>
                    </a:cubicBezTo>
                    <a:cubicBezTo>
                      <a:pt x="23" y="0"/>
                      <a:pt x="23" y="0"/>
                      <a:pt x="23" y="0"/>
                    </a:cubicBezTo>
                    <a:cubicBezTo>
                      <a:pt x="24" y="0"/>
                      <a:pt x="24" y="0"/>
                      <a:pt x="24" y="0"/>
                    </a:cubicBezTo>
                    <a:cubicBezTo>
                      <a:pt x="24" y="1"/>
                      <a:pt x="25" y="1"/>
                      <a:pt x="25" y="1"/>
                    </a:cubicBezTo>
                    <a:cubicBezTo>
                      <a:pt x="26" y="2"/>
                      <a:pt x="26" y="2"/>
                      <a:pt x="26" y="3"/>
                    </a:cubicBezTo>
                    <a:cubicBezTo>
                      <a:pt x="27" y="4"/>
                      <a:pt x="27" y="4"/>
                      <a:pt x="27" y="4"/>
                    </a:cubicBezTo>
                    <a:cubicBezTo>
                      <a:pt x="27" y="4"/>
                      <a:pt x="27" y="4"/>
                      <a:pt x="27" y="4"/>
                    </a:cubicBezTo>
                    <a:cubicBezTo>
                      <a:pt x="27" y="5"/>
                      <a:pt x="27" y="5"/>
                      <a:pt x="27" y="5"/>
                    </a:cubicBezTo>
                    <a:cubicBezTo>
                      <a:pt x="12" y="20"/>
                      <a:pt x="12" y="20"/>
                      <a:pt x="12" y="20"/>
                    </a:cubicBezTo>
                    <a:cubicBezTo>
                      <a:pt x="10" y="22"/>
                      <a:pt x="9" y="23"/>
                      <a:pt x="8" y="24"/>
                    </a:cubicBezTo>
                    <a:cubicBezTo>
                      <a:pt x="8" y="25"/>
                      <a:pt x="7" y="26"/>
                      <a:pt x="7" y="28"/>
                    </a:cubicBezTo>
                    <a:cubicBezTo>
                      <a:pt x="7" y="29"/>
                      <a:pt x="7" y="30"/>
                      <a:pt x="7" y="31"/>
                    </a:cubicBezTo>
                    <a:cubicBezTo>
                      <a:pt x="8" y="32"/>
                      <a:pt x="8" y="33"/>
                      <a:pt x="9" y="34"/>
                    </a:cubicBezTo>
                    <a:cubicBezTo>
                      <a:pt x="10" y="35"/>
                      <a:pt x="12" y="36"/>
                      <a:pt x="14" y="36"/>
                    </a:cubicBezTo>
                    <a:cubicBezTo>
                      <a:pt x="16" y="36"/>
                      <a:pt x="19" y="36"/>
                      <a:pt x="22" y="36"/>
                    </a:cubicBezTo>
                    <a:cubicBezTo>
                      <a:pt x="40" y="17"/>
                      <a:pt x="40" y="17"/>
                      <a:pt x="40" y="17"/>
                    </a:cubicBezTo>
                    <a:cubicBezTo>
                      <a:pt x="40" y="17"/>
                      <a:pt x="40" y="17"/>
                      <a:pt x="40" y="17"/>
                    </a:cubicBezTo>
                    <a:cubicBezTo>
                      <a:pt x="41" y="17"/>
                      <a:pt x="41" y="17"/>
                      <a:pt x="41" y="17"/>
                    </a:cubicBezTo>
                    <a:cubicBezTo>
                      <a:pt x="42" y="18"/>
                      <a:pt x="42" y="18"/>
                      <a:pt x="42" y="18"/>
                    </a:cubicBezTo>
                    <a:cubicBezTo>
                      <a:pt x="42" y="18"/>
                      <a:pt x="43" y="18"/>
                      <a:pt x="43" y="19"/>
                    </a:cubicBezTo>
                    <a:cubicBezTo>
                      <a:pt x="43" y="19"/>
                      <a:pt x="44" y="20"/>
                      <a:pt x="44" y="20"/>
                    </a:cubicBezTo>
                    <a:cubicBezTo>
                      <a:pt x="45" y="21"/>
                      <a:pt x="45" y="21"/>
                      <a:pt x="45" y="21"/>
                    </a:cubicBezTo>
                    <a:cubicBezTo>
                      <a:pt x="45" y="22"/>
                      <a:pt x="45" y="22"/>
                      <a:pt x="45" y="22"/>
                    </a:cubicBezTo>
                    <a:cubicBezTo>
                      <a:pt x="45" y="22"/>
                      <a:pt x="45" y="22"/>
                      <a:pt x="45" y="22"/>
                    </a:cubicBezTo>
                    <a:lnTo>
                      <a:pt x="19" y="4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8" name="Freeform 78">
                <a:extLst>
                  <a:ext uri="{FF2B5EF4-FFF2-40B4-BE49-F238E27FC236}">
                    <a16:creationId xmlns:a16="http://schemas.microsoft.com/office/drawing/2014/main" id="{2C1895DC-0D6E-48D2-A960-601CFFD79129}"/>
                  </a:ext>
                </a:extLst>
              </p:cNvPr>
              <p:cNvSpPr>
                <a:spLocks noEditPoints="1"/>
              </p:cNvSpPr>
              <p:nvPr userDrawn="1"/>
            </p:nvSpPr>
            <p:spPr bwMode="auto">
              <a:xfrm>
                <a:off x="5323" y="2159"/>
                <a:ext cx="42" cy="37"/>
              </a:xfrm>
              <a:custGeom>
                <a:avLst/>
                <a:gdLst>
                  <a:gd name="T0" fmla="*/ 55 w 58"/>
                  <a:gd name="T1" fmla="*/ 21 h 51"/>
                  <a:gd name="T2" fmla="*/ 50 w 58"/>
                  <a:gd name="T3" fmla="*/ 17 h 51"/>
                  <a:gd name="T4" fmla="*/ 47 w 58"/>
                  <a:gd name="T5" fmla="*/ 24 h 51"/>
                  <a:gd name="T6" fmla="*/ 37 w 58"/>
                  <a:gd name="T7" fmla="*/ 28 h 51"/>
                  <a:gd name="T8" fmla="*/ 27 w 58"/>
                  <a:gd name="T9" fmla="*/ 23 h 51"/>
                  <a:gd name="T10" fmla="*/ 23 w 58"/>
                  <a:gd name="T11" fmla="*/ 17 h 51"/>
                  <a:gd name="T12" fmla="*/ 19 w 58"/>
                  <a:gd name="T13" fmla="*/ 18 h 51"/>
                  <a:gd name="T14" fmla="*/ 21 w 58"/>
                  <a:gd name="T15" fmla="*/ 24 h 51"/>
                  <a:gd name="T16" fmla="*/ 30 w 58"/>
                  <a:gd name="T17" fmla="*/ 35 h 51"/>
                  <a:gd name="T18" fmla="*/ 31 w 58"/>
                  <a:gd name="T19" fmla="*/ 43 h 51"/>
                  <a:gd name="T20" fmla="*/ 25 w 58"/>
                  <a:gd name="T21" fmla="*/ 50 h 51"/>
                  <a:gd name="T22" fmla="*/ 14 w 58"/>
                  <a:gd name="T23" fmla="*/ 48 h 51"/>
                  <a:gd name="T24" fmla="*/ 3 w 58"/>
                  <a:gd name="T25" fmla="*/ 38 h 51"/>
                  <a:gd name="T26" fmla="*/ 0 w 58"/>
                  <a:gd name="T27" fmla="*/ 28 h 51"/>
                  <a:gd name="T28" fmla="*/ 5 w 58"/>
                  <a:gd name="T29" fmla="*/ 23 h 51"/>
                  <a:gd name="T30" fmla="*/ 10 w 58"/>
                  <a:gd name="T31" fmla="*/ 22 h 51"/>
                  <a:gd name="T32" fmla="*/ 13 w 58"/>
                  <a:gd name="T33" fmla="*/ 18 h 51"/>
                  <a:gd name="T34" fmla="*/ 18 w 58"/>
                  <a:gd name="T35" fmla="*/ 12 h 51"/>
                  <a:gd name="T36" fmla="*/ 23 w 58"/>
                  <a:gd name="T37" fmla="*/ 8 h 51"/>
                  <a:gd name="T38" fmla="*/ 31 w 58"/>
                  <a:gd name="T39" fmla="*/ 1 h 51"/>
                  <a:gd name="T40" fmla="*/ 41 w 58"/>
                  <a:gd name="T41" fmla="*/ 1 h 51"/>
                  <a:gd name="T42" fmla="*/ 48 w 58"/>
                  <a:gd name="T43" fmla="*/ 7 h 51"/>
                  <a:gd name="T44" fmla="*/ 57 w 58"/>
                  <a:gd name="T45" fmla="*/ 17 h 51"/>
                  <a:gd name="T46" fmla="*/ 56 w 58"/>
                  <a:gd name="T47" fmla="*/ 20 h 51"/>
                  <a:gd name="T48" fmla="*/ 25 w 58"/>
                  <a:gd name="T49" fmla="*/ 39 h 51"/>
                  <a:gd name="T50" fmla="*/ 16 w 58"/>
                  <a:gd name="T51" fmla="*/ 27 h 51"/>
                  <a:gd name="T52" fmla="*/ 11 w 58"/>
                  <a:gd name="T53" fmla="*/ 27 h 51"/>
                  <a:gd name="T54" fmla="*/ 8 w 58"/>
                  <a:gd name="T55" fmla="*/ 29 h 51"/>
                  <a:gd name="T56" fmla="*/ 11 w 58"/>
                  <a:gd name="T57" fmla="*/ 40 h 51"/>
                  <a:gd name="T58" fmla="*/ 19 w 58"/>
                  <a:gd name="T59" fmla="*/ 44 h 51"/>
                  <a:gd name="T60" fmla="*/ 24 w 58"/>
                  <a:gd name="T61" fmla="*/ 43 h 51"/>
                  <a:gd name="T62" fmla="*/ 45 w 58"/>
                  <a:gd name="T63" fmla="*/ 14 h 51"/>
                  <a:gd name="T64" fmla="*/ 39 w 58"/>
                  <a:gd name="T65" fmla="*/ 6 h 51"/>
                  <a:gd name="T66" fmla="*/ 33 w 58"/>
                  <a:gd name="T67" fmla="*/ 7 h 51"/>
                  <a:gd name="T68" fmla="*/ 28 w 58"/>
                  <a:gd name="T69" fmla="*/ 14 h 51"/>
                  <a:gd name="T70" fmla="*/ 34 w 58"/>
                  <a:gd name="T71" fmla="*/ 22 h 51"/>
                  <a:gd name="T72" fmla="*/ 40 w 58"/>
                  <a:gd name="T73"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51">
                    <a:moveTo>
                      <a:pt x="56" y="20"/>
                    </a:moveTo>
                    <a:cubicBezTo>
                      <a:pt x="56" y="20"/>
                      <a:pt x="55" y="21"/>
                      <a:pt x="55" y="21"/>
                    </a:cubicBezTo>
                    <a:cubicBezTo>
                      <a:pt x="54" y="21"/>
                      <a:pt x="54" y="21"/>
                      <a:pt x="54" y="21"/>
                    </a:cubicBezTo>
                    <a:cubicBezTo>
                      <a:pt x="50" y="17"/>
                      <a:pt x="50" y="17"/>
                      <a:pt x="50" y="17"/>
                    </a:cubicBezTo>
                    <a:cubicBezTo>
                      <a:pt x="50" y="18"/>
                      <a:pt x="49" y="20"/>
                      <a:pt x="49" y="21"/>
                    </a:cubicBezTo>
                    <a:cubicBezTo>
                      <a:pt x="48" y="22"/>
                      <a:pt x="48" y="23"/>
                      <a:pt x="47" y="24"/>
                    </a:cubicBezTo>
                    <a:cubicBezTo>
                      <a:pt x="45" y="25"/>
                      <a:pt x="44" y="26"/>
                      <a:pt x="42" y="27"/>
                    </a:cubicBezTo>
                    <a:cubicBezTo>
                      <a:pt x="40" y="28"/>
                      <a:pt x="39" y="28"/>
                      <a:pt x="37" y="28"/>
                    </a:cubicBezTo>
                    <a:cubicBezTo>
                      <a:pt x="35" y="28"/>
                      <a:pt x="34" y="28"/>
                      <a:pt x="32" y="27"/>
                    </a:cubicBezTo>
                    <a:cubicBezTo>
                      <a:pt x="30" y="26"/>
                      <a:pt x="29" y="25"/>
                      <a:pt x="27" y="23"/>
                    </a:cubicBezTo>
                    <a:cubicBezTo>
                      <a:pt x="26" y="22"/>
                      <a:pt x="25" y="21"/>
                      <a:pt x="24" y="20"/>
                    </a:cubicBezTo>
                    <a:cubicBezTo>
                      <a:pt x="24" y="19"/>
                      <a:pt x="23" y="18"/>
                      <a:pt x="23" y="17"/>
                    </a:cubicBezTo>
                    <a:cubicBezTo>
                      <a:pt x="23" y="17"/>
                      <a:pt x="22" y="17"/>
                      <a:pt x="21" y="17"/>
                    </a:cubicBezTo>
                    <a:cubicBezTo>
                      <a:pt x="21" y="17"/>
                      <a:pt x="20" y="18"/>
                      <a:pt x="19" y="18"/>
                    </a:cubicBezTo>
                    <a:cubicBezTo>
                      <a:pt x="19" y="19"/>
                      <a:pt x="18" y="20"/>
                      <a:pt x="19" y="21"/>
                    </a:cubicBezTo>
                    <a:cubicBezTo>
                      <a:pt x="19" y="22"/>
                      <a:pt x="19" y="23"/>
                      <a:pt x="21" y="24"/>
                    </a:cubicBezTo>
                    <a:cubicBezTo>
                      <a:pt x="27" y="31"/>
                      <a:pt x="27" y="31"/>
                      <a:pt x="27" y="31"/>
                    </a:cubicBezTo>
                    <a:cubicBezTo>
                      <a:pt x="28" y="32"/>
                      <a:pt x="29" y="34"/>
                      <a:pt x="30" y="35"/>
                    </a:cubicBezTo>
                    <a:cubicBezTo>
                      <a:pt x="31" y="37"/>
                      <a:pt x="31" y="38"/>
                      <a:pt x="32" y="39"/>
                    </a:cubicBezTo>
                    <a:cubicBezTo>
                      <a:pt x="32" y="41"/>
                      <a:pt x="32" y="42"/>
                      <a:pt x="31" y="43"/>
                    </a:cubicBezTo>
                    <a:cubicBezTo>
                      <a:pt x="31" y="45"/>
                      <a:pt x="30" y="46"/>
                      <a:pt x="29" y="47"/>
                    </a:cubicBezTo>
                    <a:cubicBezTo>
                      <a:pt x="28" y="48"/>
                      <a:pt x="27" y="49"/>
                      <a:pt x="25" y="50"/>
                    </a:cubicBezTo>
                    <a:cubicBezTo>
                      <a:pt x="23" y="50"/>
                      <a:pt x="22" y="51"/>
                      <a:pt x="20" y="50"/>
                    </a:cubicBezTo>
                    <a:cubicBezTo>
                      <a:pt x="18" y="50"/>
                      <a:pt x="16" y="50"/>
                      <a:pt x="14" y="48"/>
                    </a:cubicBezTo>
                    <a:cubicBezTo>
                      <a:pt x="12" y="47"/>
                      <a:pt x="10" y="46"/>
                      <a:pt x="7" y="44"/>
                    </a:cubicBezTo>
                    <a:cubicBezTo>
                      <a:pt x="5" y="41"/>
                      <a:pt x="4" y="40"/>
                      <a:pt x="3" y="38"/>
                    </a:cubicBezTo>
                    <a:cubicBezTo>
                      <a:pt x="1" y="36"/>
                      <a:pt x="1" y="34"/>
                      <a:pt x="0" y="33"/>
                    </a:cubicBezTo>
                    <a:cubicBezTo>
                      <a:pt x="0" y="31"/>
                      <a:pt x="0" y="30"/>
                      <a:pt x="0" y="28"/>
                    </a:cubicBezTo>
                    <a:cubicBezTo>
                      <a:pt x="1" y="27"/>
                      <a:pt x="2" y="26"/>
                      <a:pt x="3" y="25"/>
                    </a:cubicBezTo>
                    <a:cubicBezTo>
                      <a:pt x="3" y="24"/>
                      <a:pt x="4" y="24"/>
                      <a:pt x="5" y="23"/>
                    </a:cubicBezTo>
                    <a:cubicBezTo>
                      <a:pt x="5" y="23"/>
                      <a:pt x="6" y="22"/>
                      <a:pt x="7" y="22"/>
                    </a:cubicBezTo>
                    <a:cubicBezTo>
                      <a:pt x="8" y="22"/>
                      <a:pt x="9" y="22"/>
                      <a:pt x="10" y="22"/>
                    </a:cubicBezTo>
                    <a:cubicBezTo>
                      <a:pt x="11" y="22"/>
                      <a:pt x="12" y="22"/>
                      <a:pt x="13" y="22"/>
                    </a:cubicBezTo>
                    <a:cubicBezTo>
                      <a:pt x="12" y="21"/>
                      <a:pt x="12" y="19"/>
                      <a:pt x="13" y="18"/>
                    </a:cubicBezTo>
                    <a:cubicBezTo>
                      <a:pt x="13" y="17"/>
                      <a:pt x="13" y="16"/>
                      <a:pt x="14" y="15"/>
                    </a:cubicBezTo>
                    <a:cubicBezTo>
                      <a:pt x="15" y="14"/>
                      <a:pt x="17" y="13"/>
                      <a:pt x="18" y="12"/>
                    </a:cubicBezTo>
                    <a:cubicBezTo>
                      <a:pt x="19" y="12"/>
                      <a:pt x="21" y="12"/>
                      <a:pt x="22" y="12"/>
                    </a:cubicBezTo>
                    <a:cubicBezTo>
                      <a:pt x="22" y="10"/>
                      <a:pt x="23" y="9"/>
                      <a:pt x="23" y="8"/>
                    </a:cubicBezTo>
                    <a:cubicBezTo>
                      <a:pt x="24" y="7"/>
                      <a:pt x="25" y="5"/>
                      <a:pt x="26" y="4"/>
                    </a:cubicBezTo>
                    <a:cubicBezTo>
                      <a:pt x="27" y="3"/>
                      <a:pt x="29" y="1"/>
                      <a:pt x="31" y="1"/>
                    </a:cubicBezTo>
                    <a:cubicBezTo>
                      <a:pt x="32" y="0"/>
                      <a:pt x="34" y="0"/>
                      <a:pt x="36" y="0"/>
                    </a:cubicBezTo>
                    <a:cubicBezTo>
                      <a:pt x="37" y="0"/>
                      <a:pt x="39" y="0"/>
                      <a:pt x="41" y="1"/>
                    </a:cubicBezTo>
                    <a:cubicBezTo>
                      <a:pt x="43" y="2"/>
                      <a:pt x="44" y="3"/>
                      <a:pt x="46" y="4"/>
                    </a:cubicBezTo>
                    <a:cubicBezTo>
                      <a:pt x="46" y="5"/>
                      <a:pt x="47" y="6"/>
                      <a:pt x="48" y="7"/>
                    </a:cubicBezTo>
                    <a:cubicBezTo>
                      <a:pt x="48" y="7"/>
                      <a:pt x="49" y="8"/>
                      <a:pt x="49" y="9"/>
                    </a:cubicBezTo>
                    <a:cubicBezTo>
                      <a:pt x="57" y="17"/>
                      <a:pt x="57" y="17"/>
                      <a:pt x="57" y="17"/>
                    </a:cubicBezTo>
                    <a:cubicBezTo>
                      <a:pt x="58" y="17"/>
                      <a:pt x="58" y="18"/>
                      <a:pt x="58" y="18"/>
                    </a:cubicBezTo>
                    <a:cubicBezTo>
                      <a:pt x="57" y="18"/>
                      <a:pt x="57" y="19"/>
                      <a:pt x="56" y="20"/>
                    </a:cubicBezTo>
                    <a:close/>
                    <a:moveTo>
                      <a:pt x="24" y="43"/>
                    </a:moveTo>
                    <a:cubicBezTo>
                      <a:pt x="25" y="41"/>
                      <a:pt x="26" y="40"/>
                      <a:pt x="25" y="39"/>
                    </a:cubicBezTo>
                    <a:cubicBezTo>
                      <a:pt x="25" y="37"/>
                      <a:pt x="24" y="36"/>
                      <a:pt x="22" y="34"/>
                    </a:cubicBezTo>
                    <a:cubicBezTo>
                      <a:pt x="16" y="27"/>
                      <a:pt x="16" y="27"/>
                      <a:pt x="16" y="27"/>
                    </a:cubicBezTo>
                    <a:cubicBezTo>
                      <a:pt x="15" y="27"/>
                      <a:pt x="14" y="27"/>
                      <a:pt x="13" y="27"/>
                    </a:cubicBezTo>
                    <a:cubicBezTo>
                      <a:pt x="12" y="27"/>
                      <a:pt x="11" y="27"/>
                      <a:pt x="11" y="27"/>
                    </a:cubicBezTo>
                    <a:cubicBezTo>
                      <a:pt x="10" y="27"/>
                      <a:pt x="10" y="28"/>
                      <a:pt x="9" y="28"/>
                    </a:cubicBezTo>
                    <a:cubicBezTo>
                      <a:pt x="9" y="28"/>
                      <a:pt x="8" y="29"/>
                      <a:pt x="8" y="29"/>
                    </a:cubicBezTo>
                    <a:cubicBezTo>
                      <a:pt x="7" y="30"/>
                      <a:pt x="6" y="32"/>
                      <a:pt x="7" y="34"/>
                    </a:cubicBezTo>
                    <a:cubicBezTo>
                      <a:pt x="8" y="36"/>
                      <a:pt x="9" y="38"/>
                      <a:pt x="11" y="40"/>
                    </a:cubicBezTo>
                    <a:cubicBezTo>
                      <a:pt x="13" y="42"/>
                      <a:pt x="14" y="43"/>
                      <a:pt x="15" y="43"/>
                    </a:cubicBezTo>
                    <a:cubicBezTo>
                      <a:pt x="17" y="44"/>
                      <a:pt x="18" y="44"/>
                      <a:pt x="19" y="44"/>
                    </a:cubicBezTo>
                    <a:cubicBezTo>
                      <a:pt x="20" y="45"/>
                      <a:pt x="21" y="44"/>
                      <a:pt x="22" y="44"/>
                    </a:cubicBezTo>
                    <a:cubicBezTo>
                      <a:pt x="23" y="44"/>
                      <a:pt x="23" y="43"/>
                      <a:pt x="24" y="43"/>
                    </a:cubicBezTo>
                    <a:close/>
                    <a:moveTo>
                      <a:pt x="42" y="19"/>
                    </a:moveTo>
                    <a:cubicBezTo>
                      <a:pt x="44" y="17"/>
                      <a:pt x="45" y="16"/>
                      <a:pt x="45" y="14"/>
                    </a:cubicBezTo>
                    <a:cubicBezTo>
                      <a:pt x="45" y="12"/>
                      <a:pt x="44" y="10"/>
                      <a:pt x="42" y="8"/>
                    </a:cubicBezTo>
                    <a:cubicBezTo>
                      <a:pt x="41" y="7"/>
                      <a:pt x="40" y="6"/>
                      <a:pt x="39" y="6"/>
                    </a:cubicBezTo>
                    <a:cubicBezTo>
                      <a:pt x="38" y="6"/>
                      <a:pt x="37" y="6"/>
                      <a:pt x="36" y="6"/>
                    </a:cubicBezTo>
                    <a:cubicBezTo>
                      <a:pt x="35" y="6"/>
                      <a:pt x="34" y="6"/>
                      <a:pt x="33" y="7"/>
                    </a:cubicBezTo>
                    <a:cubicBezTo>
                      <a:pt x="32" y="7"/>
                      <a:pt x="31" y="8"/>
                      <a:pt x="31" y="9"/>
                    </a:cubicBezTo>
                    <a:cubicBezTo>
                      <a:pt x="29" y="10"/>
                      <a:pt x="28" y="12"/>
                      <a:pt x="28" y="14"/>
                    </a:cubicBezTo>
                    <a:cubicBezTo>
                      <a:pt x="28" y="16"/>
                      <a:pt x="29" y="18"/>
                      <a:pt x="31" y="20"/>
                    </a:cubicBezTo>
                    <a:cubicBezTo>
                      <a:pt x="32" y="21"/>
                      <a:pt x="33" y="21"/>
                      <a:pt x="34" y="22"/>
                    </a:cubicBezTo>
                    <a:cubicBezTo>
                      <a:pt x="35" y="22"/>
                      <a:pt x="36" y="22"/>
                      <a:pt x="37" y="22"/>
                    </a:cubicBezTo>
                    <a:cubicBezTo>
                      <a:pt x="38" y="22"/>
                      <a:pt x="39" y="22"/>
                      <a:pt x="40" y="21"/>
                    </a:cubicBezTo>
                    <a:cubicBezTo>
                      <a:pt x="40" y="21"/>
                      <a:pt x="41" y="20"/>
                      <a:pt x="42" y="1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9" name="Freeform 79">
                <a:extLst>
                  <a:ext uri="{FF2B5EF4-FFF2-40B4-BE49-F238E27FC236}">
                    <a16:creationId xmlns:a16="http://schemas.microsoft.com/office/drawing/2014/main" id="{222E013B-ECFD-4692-9CAD-93194EEC7C62}"/>
                  </a:ext>
                </a:extLst>
              </p:cNvPr>
              <p:cNvSpPr>
                <a:spLocks/>
              </p:cNvSpPr>
              <p:nvPr userDrawn="1"/>
            </p:nvSpPr>
            <p:spPr bwMode="auto">
              <a:xfrm>
                <a:off x="5353" y="2176"/>
                <a:ext cx="33" cy="36"/>
              </a:xfrm>
              <a:custGeom>
                <a:avLst/>
                <a:gdLst>
                  <a:gd name="T0" fmla="*/ 19 w 45"/>
                  <a:gd name="T1" fmla="*/ 49 h 49"/>
                  <a:gd name="T2" fmla="*/ 18 w 45"/>
                  <a:gd name="T3" fmla="*/ 49 h 49"/>
                  <a:gd name="T4" fmla="*/ 18 w 45"/>
                  <a:gd name="T5" fmla="*/ 49 h 49"/>
                  <a:gd name="T6" fmla="*/ 17 w 45"/>
                  <a:gd name="T7" fmla="*/ 49 h 49"/>
                  <a:gd name="T8" fmla="*/ 16 w 45"/>
                  <a:gd name="T9" fmla="*/ 48 h 49"/>
                  <a:gd name="T10" fmla="*/ 15 w 45"/>
                  <a:gd name="T11" fmla="*/ 47 h 49"/>
                  <a:gd name="T12" fmla="*/ 14 w 45"/>
                  <a:gd name="T13" fmla="*/ 46 h 49"/>
                  <a:gd name="T14" fmla="*/ 14 w 45"/>
                  <a:gd name="T15" fmla="*/ 45 h 49"/>
                  <a:gd name="T16" fmla="*/ 14 w 45"/>
                  <a:gd name="T17" fmla="*/ 45 h 49"/>
                  <a:gd name="T18" fmla="*/ 18 w 45"/>
                  <a:gd name="T19" fmla="*/ 41 h 49"/>
                  <a:gd name="T20" fmla="*/ 10 w 45"/>
                  <a:gd name="T21" fmla="*/ 41 h 49"/>
                  <a:gd name="T22" fmla="*/ 4 w 45"/>
                  <a:gd name="T23" fmla="*/ 37 h 49"/>
                  <a:gd name="T24" fmla="*/ 0 w 45"/>
                  <a:gd name="T25" fmla="*/ 32 h 49"/>
                  <a:gd name="T26" fmla="*/ 0 w 45"/>
                  <a:gd name="T27" fmla="*/ 27 h 49"/>
                  <a:gd name="T28" fmla="*/ 2 w 45"/>
                  <a:gd name="T29" fmla="*/ 22 h 49"/>
                  <a:gd name="T30" fmla="*/ 6 w 45"/>
                  <a:gd name="T31" fmla="*/ 16 h 49"/>
                  <a:gd name="T32" fmla="*/ 22 w 45"/>
                  <a:gd name="T33" fmla="*/ 0 h 49"/>
                  <a:gd name="T34" fmla="*/ 22 w 45"/>
                  <a:gd name="T35" fmla="*/ 0 h 49"/>
                  <a:gd name="T36" fmla="*/ 23 w 45"/>
                  <a:gd name="T37" fmla="*/ 0 h 49"/>
                  <a:gd name="T38" fmla="*/ 24 w 45"/>
                  <a:gd name="T39" fmla="*/ 1 h 49"/>
                  <a:gd name="T40" fmla="*/ 25 w 45"/>
                  <a:gd name="T41" fmla="*/ 2 h 49"/>
                  <a:gd name="T42" fmla="*/ 26 w 45"/>
                  <a:gd name="T43" fmla="*/ 3 h 49"/>
                  <a:gd name="T44" fmla="*/ 27 w 45"/>
                  <a:gd name="T45" fmla="*/ 4 h 49"/>
                  <a:gd name="T46" fmla="*/ 27 w 45"/>
                  <a:gd name="T47" fmla="*/ 5 h 49"/>
                  <a:gd name="T48" fmla="*/ 27 w 45"/>
                  <a:gd name="T49" fmla="*/ 5 h 49"/>
                  <a:gd name="T50" fmla="*/ 12 w 45"/>
                  <a:gd name="T51" fmla="*/ 21 h 49"/>
                  <a:gd name="T52" fmla="*/ 8 w 45"/>
                  <a:gd name="T53" fmla="*/ 25 h 49"/>
                  <a:gd name="T54" fmla="*/ 7 w 45"/>
                  <a:gd name="T55" fmla="*/ 28 h 49"/>
                  <a:gd name="T56" fmla="*/ 7 w 45"/>
                  <a:gd name="T57" fmla="*/ 31 h 49"/>
                  <a:gd name="T58" fmla="*/ 9 w 45"/>
                  <a:gd name="T59" fmla="*/ 34 h 49"/>
                  <a:gd name="T60" fmla="*/ 14 w 45"/>
                  <a:gd name="T61" fmla="*/ 36 h 49"/>
                  <a:gd name="T62" fmla="*/ 22 w 45"/>
                  <a:gd name="T63" fmla="*/ 36 h 49"/>
                  <a:gd name="T64" fmla="*/ 40 w 45"/>
                  <a:gd name="T65" fmla="*/ 18 h 49"/>
                  <a:gd name="T66" fmla="*/ 40 w 45"/>
                  <a:gd name="T67" fmla="*/ 18 h 49"/>
                  <a:gd name="T68" fmla="*/ 41 w 45"/>
                  <a:gd name="T69" fmla="*/ 18 h 49"/>
                  <a:gd name="T70" fmla="*/ 42 w 45"/>
                  <a:gd name="T71" fmla="*/ 18 h 49"/>
                  <a:gd name="T72" fmla="*/ 43 w 45"/>
                  <a:gd name="T73" fmla="*/ 19 h 49"/>
                  <a:gd name="T74" fmla="*/ 44 w 45"/>
                  <a:gd name="T75" fmla="*/ 21 h 49"/>
                  <a:gd name="T76" fmla="*/ 45 w 45"/>
                  <a:gd name="T77" fmla="*/ 21 h 49"/>
                  <a:gd name="T78" fmla="*/ 45 w 45"/>
                  <a:gd name="T79" fmla="*/ 22 h 49"/>
                  <a:gd name="T80" fmla="*/ 44 w 45"/>
                  <a:gd name="T81" fmla="*/ 23 h 49"/>
                  <a:gd name="T82" fmla="*/ 19 w 45"/>
                  <a:gd name="T8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9">
                    <a:moveTo>
                      <a:pt x="19" y="49"/>
                    </a:moveTo>
                    <a:cubicBezTo>
                      <a:pt x="18" y="49"/>
                      <a:pt x="18" y="49"/>
                      <a:pt x="18" y="49"/>
                    </a:cubicBezTo>
                    <a:cubicBezTo>
                      <a:pt x="18" y="49"/>
                      <a:pt x="18" y="49"/>
                      <a:pt x="18" y="49"/>
                    </a:cubicBezTo>
                    <a:cubicBezTo>
                      <a:pt x="17" y="49"/>
                      <a:pt x="17" y="49"/>
                      <a:pt x="17" y="49"/>
                    </a:cubicBezTo>
                    <a:cubicBezTo>
                      <a:pt x="16" y="49"/>
                      <a:pt x="16" y="48"/>
                      <a:pt x="16" y="48"/>
                    </a:cubicBezTo>
                    <a:cubicBezTo>
                      <a:pt x="15" y="47"/>
                      <a:pt x="15" y="47"/>
                      <a:pt x="15" y="47"/>
                    </a:cubicBezTo>
                    <a:cubicBezTo>
                      <a:pt x="14" y="46"/>
                      <a:pt x="14" y="46"/>
                      <a:pt x="14" y="46"/>
                    </a:cubicBezTo>
                    <a:cubicBezTo>
                      <a:pt x="14" y="45"/>
                      <a:pt x="14" y="45"/>
                      <a:pt x="14" y="45"/>
                    </a:cubicBezTo>
                    <a:cubicBezTo>
                      <a:pt x="14" y="45"/>
                      <a:pt x="14" y="45"/>
                      <a:pt x="14" y="45"/>
                    </a:cubicBezTo>
                    <a:cubicBezTo>
                      <a:pt x="18" y="41"/>
                      <a:pt x="18" y="41"/>
                      <a:pt x="18" y="41"/>
                    </a:cubicBezTo>
                    <a:cubicBezTo>
                      <a:pt x="15" y="42"/>
                      <a:pt x="12" y="41"/>
                      <a:pt x="10" y="41"/>
                    </a:cubicBezTo>
                    <a:cubicBezTo>
                      <a:pt x="7" y="40"/>
                      <a:pt x="6" y="39"/>
                      <a:pt x="4" y="37"/>
                    </a:cubicBezTo>
                    <a:cubicBezTo>
                      <a:pt x="2" y="36"/>
                      <a:pt x="1" y="34"/>
                      <a:pt x="0" y="32"/>
                    </a:cubicBezTo>
                    <a:cubicBezTo>
                      <a:pt x="0" y="30"/>
                      <a:pt x="0" y="29"/>
                      <a:pt x="0" y="27"/>
                    </a:cubicBezTo>
                    <a:cubicBezTo>
                      <a:pt x="0" y="25"/>
                      <a:pt x="1" y="24"/>
                      <a:pt x="2" y="22"/>
                    </a:cubicBezTo>
                    <a:cubicBezTo>
                      <a:pt x="3" y="20"/>
                      <a:pt x="4" y="18"/>
                      <a:pt x="6" y="16"/>
                    </a:cubicBezTo>
                    <a:cubicBezTo>
                      <a:pt x="22" y="0"/>
                      <a:pt x="22" y="0"/>
                      <a:pt x="22" y="0"/>
                    </a:cubicBezTo>
                    <a:cubicBezTo>
                      <a:pt x="22" y="0"/>
                      <a:pt x="22" y="0"/>
                      <a:pt x="22" y="0"/>
                    </a:cubicBezTo>
                    <a:cubicBezTo>
                      <a:pt x="23" y="0"/>
                      <a:pt x="23" y="0"/>
                      <a:pt x="23" y="0"/>
                    </a:cubicBezTo>
                    <a:cubicBezTo>
                      <a:pt x="24" y="1"/>
                      <a:pt x="24" y="1"/>
                      <a:pt x="24" y="1"/>
                    </a:cubicBezTo>
                    <a:cubicBezTo>
                      <a:pt x="24" y="1"/>
                      <a:pt x="25" y="1"/>
                      <a:pt x="25" y="2"/>
                    </a:cubicBezTo>
                    <a:cubicBezTo>
                      <a:pt x="25" y="2"/>
                      <a:pt x="26" y="3"/>
                      <a:pt x="26" y="3"/>
                    </a:cubicBezTo>
                    <a:cubicBezTo>
                      <a:pt x="27" y="4"/>
                      <a:pt x="27" y="4"/>
                      <a:pt x="27" y="4"/>
                    </a:cubicBezTo>
                    <a:cubicBezTo>
                      <a:pt x="27" y="5"/>
                      <a:pt x="27" y="5"/>
                      <a:pt x="27" y="5"/>
                    </a:cubicBezTo>
                    <a:cubicBezTo>
                      <a:pt x="27" y="5"/>
                      <a:pt x="27" y="5"/>
                      <a:pt x="27" y="5"/>
                    </a:cubicBezTo>
                    <a:cubicBezTo>
                      <a:pt x="12" y="21"/>
                      <a:pt x="12" y="21"/>
                      <a:pt x="12" y="21"/>
                    </a:cubicBezTo>
                    <a:cubicBezTo>
                      <a:pt x="10" y="22"/>
                      <a:pt x="9" y="23"/>
                      <a:pt x="8" y="25"/>
                    </a:cubicBezTo>
                    <a:cubicBezTo>
                      <a:pt x="8" y="26"/>
                      <a:pt x="7" y="27"/>
                      <a:pt x="7" y="28"/>
                    </a:cubicBezTo>
                    <a:cubicBezTo>
                      <a:pt x="7" y="29"/>
                      <a:pt x="7" y="30"/>
                      <a:pt x="7" y="31"/>
                    </a:cubicBezTo>
                    <a:cubicBezTo>
                      <a:pt x="8" y="32"/>
                      <a:pt x="8" y="33"/>
                      <a:pt x="9" y="34"/>
                    </a:cubicBezTo>
                    <a:cubicBezTo>
                      <a:pt x="10" y="35"/>
                      <a:pt x="12" y="36"/>
                      <a:pt x="14" y="36"/>
                    </a:cubicBezTo>
                    <a:cubicBezTo>
                      <a:pt x="16" y="37"/>
                      <a:pt x="19" y="37"/>
                      <a:pt x="22" y="36"/>
                    </a:cubicBezTo>
                    <a:cubicBezTo>
                      <a:pt x="40" y="18"/>
                      <a:pt x="40" y="18"/>
                      <a:pt x="40" y="18"/>
                    </a:cubicBezTo>
                    <a:cubicBezTo>
                      <a:pt x="40" y="18"/>
                      <a:pt x="40" y="18"/>
                      <a:pt x="40" y="18"/>
                    </a:cubicBezTo>
                    <a:cubicBezTo>
                      <a:pt x="41" y="18"/>
                      <a:pt x="41" y="18"/>
                      <a:pt x="41" y="18"/>
                    </a:cubicBezTo>
                    <a:cubicBezTo>
                      <a:pt x="42" y="18"/>
                      <a:pt x="42" y="18"/>
                      <a:pt x="42" y="18"/>
                    </a:cubicBezTo>
                    <a:cubicBezTo>
                      <a:pt x="42" y="19"/>
                      <a:pt x="42" y="19"/>
                      <a:pt x="43" y="19"/>
                    </a:cubicBezTo>
                    <a:cubicBezTo>
                      <a:pt x="43" y="20"/>
                      <a:pt x="44" y="20"/>
                      <a:pt x="44" y="21"/>
                    </a:cubicBezTo>
                    <a:cubicBezTo>
                      <a:pt x="45" y="21"/>
                      <a:pt x="45" y="21"/>
                      <a:pt x="45" y="21"/>
                    </a:cubicBezTo>
                    <a:cubicBezTo>
                      <a:pt x="45" y="22"/>
                      <a:pt x="45" y="22"/>
                      <a:pt x="45" y="22"/>
                    </a:cubicBezTo>
                    <a:cubicBezTo>
                      <a:pt x="44" y="23"/>
                      <a:pt x="44" y="23"/>
                      <a:pt x="44" y="23"/>
                    </a:cubicBezTo>
                    <a:lnTo>
                      <a:pt x="19" y="4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0" name="Freeform 80">
                <a:extLst>
                  <a:ext uri="{FF2B5EF4-FFF2-40B4-BE49-F238E27FC236}">
                    <a16:creationId xmlns:a16="http://schemas.microsoft.com/office/drawing/2014/main" id="{C3C90541-8EF6-44F3-92FF-860A96C21E76}"/>
                  </a:ext>
                </a:extLst>
              </p:cNvPr>
              <p:cNvSpPr>
                <a:spLocks noEditPoints="1"/>
              </p:cNvSpPr>
              <p:nvPr userDrawn="1"/>
            </p:nvSpPr>
            <p:spPr bwMode="auto">
              <a:xfrm>
                <a:off x="5376" y="2201"/>
                <a:ext cx="28" cy="31"/>
              </a:xfrm>
              <a:custGeom>
                <a:avLst/>
                <a:gdLst>
                  <a:gd name="T0" fmla="*/ 33 w 40"/>
                  <a:gd name="T1" fmla="*/ 30 h 42"/>
                  <a:gd name="T2" fmla="*/ 31 w 40"/>
                  <a:gd name="T3" fmla="*/ 32 h 42"/>
                  <a:gd name="T4" fmla="*/ 29 w 40"/>
                  <a:gd name="T5" fmla="*/ 31 h 42"/>
                  <a:gd name="T6" fmla="*/ 12 w 40"/>
                  <a:gd name="T7" fmla="*/ 14 h 42"/>
                  <a:gd name="T8" fmla="*/ 8 w 40"/>
                  <a:gd name="T9" fmla="*/ 18 h 42"/>
                  <a:gd name="T10" fmla="*/ 7 w 40"/>
                  <a:gd name="T11" fmla="*/ 23 h 42"/>
                  <a:gd name="T12" fmla="*/ 8 w 40"/>
                  <a:gd name="T13" fmla="*/ 27 h 42"/>
                  <a:gd name="T14" fmla="*/ 11 w 40"/>
                  <a:gd name="T15" fmla="*/ 32 h 42"/>
                  <a:gd name="T16" fmla="*/ 15 w 40"/>
                  <a:gd name="T17" fmla="*/ 35 h 42"/>
                  <a:gd name="T18" fmla="*/ 18 w 40"/>
                  <a:gd name="T19" fmla="*/ 37 h 42"/>
                  <a:gd name="T20" fmla="*/ 20 w 40"/>
                  <a:gd name="T21" fmla="*/ 38 h 42"/>
                  <a:gd name="T22" fmla="*/ 22 w 40"/>
                  <a:gd name="T23" fmla="*/ 38 h 42"/>
                  <a:gd name="T24" fmla="*/ 22 w 40"/>
                  <a:gd name="T25" fmla="*/ 39 h 42"/>
                  <a:gd name="T26" fmla="*/ 22 w 40"/>
                  <a:gd name="T27" fmla="*/ 39 h 42"/>
                  <a:gd name="T28" fmla="*/ 22 w 40"/>
                  <a:gd name="T29" fmla="*/ 40 h 42"/>
                  <a:gd name="T30" fmla="*/ 21 w 40"/>
                  <a:gd name="T31" fmla="*/ 41 h 42"/>
                  <a:gd name="T32" fmla="*/ 20 w 40"/>
                  <a:gd name="T33" fmla="*/ 42 h 42"/>
                  <a:gd name="T34" fmla="*/ 19 w 40"/>
                  <a:gd name="T35" fmla="*/ 42 h 42"/>
                  <a:gd name="T36" fmla="*/ 19 w 40"/>
                  <a:gd name="T37" fmla="*/ 42 h 42"/>
                  <a:gd name="T38" fmla="*/ 18 w 40"/>
                  <a:gd name="T39" fmla="*/ 42 h 42"/>
                  <a:gd name="T40" fmla="*/ 17 w 40"/>
                  <a:gd name="T41" fmla="*/ 42 h 42"/>
                  <a:gd name="T42" fmla="*/ 14 w 40"/>
                  <a:gd name="T43" fmla="*/ 41 h 42"/>
                  <a:gd name="T44" fmla="*/ 11 w 40"/>
                  <a:gd name="T45" fmla="*/ 38 h 42"/>
                  <a:gd name="T46" fmla="*/ 7 w 40"/>
                  <a:gd name="T47" fmla="*/ 35 h 42"/>
                  <a:gd name="T48" fmla="*/ 2 w 40"/>
                  <a:gd name="T49" fmla="*/ 29 h 42"/>
                  <a:gd name="T50" fmla="*/ 0 w 40"/>
                  <a:gd name="T51" fmla="*/ 22 h 42"/>
                  <a:gd name="T52" fmla="*/ 2 w 40"/>
                  <a:gd name="T53" fmla="*/ 15 h 42"/>
                  <a:gd name="T54" fmla="*/ 8 w 40"/>
                  <a:gd name="T55" fmla="*/ 8 h 42"/>
                  <a:gd name="T56" fmla="*/ 14 w 40"/>
                  <a:gd name="T57" fmla="*/ 3 h 42"/>
                  <a:gd name="T58" fmla="*/ 21 w 40"/>
                  <a:gd name="T59" fmla="*/ 1 h 42"/>
                  <a:gd name="T60" fmla="*/ 28 w 40"/>
                  <a:gd name="T61" fmla="*/ 2 h 42"/>
                  <a:gd name="T62" fmla="*/ 35 w 40"/>
                  <a:gd name="T63" fmla="*/ 6 h 42"/>
                  <a:gd name="T64" fmla="*/ 39 w 40"/>
                  <a:gd name="T65" fmla="*/ 12 h 42"/>
                  <a:gd name="T66" fmla="*/ 40 w 40"/>
                  <a:gd name="T67" fmla="*/ 18 h 42"/>
                  <a:gd name="T68" fmla="*/ 38 w 40"/>
                  <a:gd name="T69" fmla="*/ 24 h 42"/>
                  <a:gd name="T70" fmla="*/ 34 w 40"/>
                  <a:gd name="T71" fmla="*/ 30 h 42"/>
                  <a:gd name="T72" fmla="*/ 33 w 40"/>
                  <a:gd name="T73" fmla="*/ 30 h 42"/>
                  <a:gd name="T74" fmla="*/ 30 w 40"/>
                  <a:gd name="T75" fmla="*/ 24 h 42"/>
                  <a:gd name="T76" fmla="*/ 34 w 40"/>
                  <a:gd name="T77" fmla="*/ 17 h 42"/>
                  <a:gd name="T78" fmla="*/ 31 w 40"/>
                  <a:gd name="T79" fmla="*/ 9 h 42"/>
                  <a:gd name="T80" fmla="*/ 27 w 40"/>
                  <a:gd name="T81" fmla="*/ 7 h 42"/>
                  <a:gd name="T82" fmla="*/ 23 w 40"/>
                  <a:gd name="T83" fmla="*/ 6 h 42"/>
                  <a:gd name="T84" fmla="*/ 19 w 40"/>
                  <a:gd name="T85" fmla="*/ 8 h 42"/>
                  <a:gd name="T86" fmla="*/ 15 w 40"/>
                  <a:gd name="T87" fmla="*/ 10 h 42"/>
                  <a:gd name="T88" fmla="*/ 30 w 40"/>
                  <a:gd name="T89"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42">
                    <a:moveTo>
                      <a:pt x="33" y="30"/>
                    </a:moveTo>
                    <a:cubicBezTo>
                      <a:pt x="32" y="31"/>
                      <a:pt x="32" y="32"/>
                      <a:pt x="31" y="32"/>
                    </a:cubicBezTo>
                    <a:cubicBezTo>
                      <a:pt x="30" y="32"/>
                      <a:pt x="30" y="31"/>
                      <a:pt x="29" y="31"/>
                    </a:cubicBezTo>
                    <a:cubicBezTo>
                      <a:pt x="12" y="14"/>
                      <a:pt x="12" y="14"/>
                      <a:pt x="12" y="14"/>
                    </a:cubicBezTo>
                    <a:cubicBezTo>
                      <a:pt x="10" y="15"/>
                      <a:pt x="9" y="17"/>
                      <a:pt x="8" y="18"/>
                    </a:cubicBezTo>
                    <a:cubicBezTo>
                      <a:pt x="8" y="20"/>
                      <a:pt x="7" y="21"/>
                      <a:pt x="7" y="23"/>
                    </a:cubicBezTo>
                    <a:cubicBezTo>
                      <a:pt x="7" y="24"/>
                      <a:pt x="7" y="26"/>
                      <a:pt x="8" y="27"/>
                    </a:cubicBezTo>
                    <a:cubicBezTo>
                      <a:pt x="8" y="29"/>
                      <a:pt x="9" y="30"/>
                      <a:pt x="11" y="32"/>
                    </a:cubicBezTo>
                    <a:cubicBezTo>
                      <a:pt x="12" y="33"/>
                      <a:pt x="14" y="34"/>
                      <a:pt x="15" y="35"/>
                    </a:cubicBezTo>
                    <a:cubicBezTo>
                      <a:pt x="16" y="36"/>
                      <a:pt x="17" y="36"/>
                      <a:pt x="18" y="37"/>
                    </a:cubicBezTo>
                    <a:cubicBezTo>
                      <a:pt x="19" y="37"/>
                      <a:pt x="20" y="37"/>
                      <a:pt x="20" y="38"/>
                    </a:cubicBezTo>
                    <a:cubicBezTo>
                      <a:pt x="21" y="38"/>
                      <a:pt x="22" y="38"/>
                      <a:pt x="22" y="38"/>
                    </a:cubicBezTo>
                    <a:cubicBezTo>
                      <a:pt x="22" y="39"/>
                      <a:pt x="22" y="39"/>
                      <a:pt x="22" y="39"/>
                    </a:cubicBezTo>
                    <a:cubicBezTo>
                      <a:pt x="22" y="39"/>
                      <a:pt x="22" y="39"/>
                      <a:pt x="22" y="39"/>
                    </a:cubicBezTo>
                    <a:cubicBezTo>
                      <a:pt x="22" y="40"/>
                      <a:pt x="22" y="40"/>
                      <a:pt x="22" y="40"/>
                    </a:cubicBezTo>
                    <a:cubicBezTo>
                      <a:pt x="21" y="41"/>
                      <a:pt x="21" y="41"/>
                      <a:pt x="21" y="41"/>
                    </a:cubicBezTo>
                    <a:cubicBezTo>
                      <a:pt x="20" y="42"/>
                      <a:pt x="20" y="42"/>
                      <a:pt x="20" y="42"/>
                    </a:cubicBezTo>
                    <a:cubicBezTo>
                      <a:pt x="19" y="42"/>
                      <a:pt x="19" y="42"/>
                      <a:pt x="19" y="42"/>
                    </a:cubicBezTo>
                    <a:cubicBezTo>
                      <a:pt x="19" y="42"/>
                      <a:pt x="19" y="42"/>
                      <a:pt x="19" y="42"/>
                    </a:cubicBezTo>
                    <a:cubicBezTo>
                      <a:pt x="18" y="42"/>
                      <a:pt x="18" y="42"/>
                      <a:pt x="18" y="42"/>
                    </a:cubicBezTo>
                    <a:cubicBezTo>
                      <a:pt x="18" y="42"/>
                      <a:pt x="18" y="42"/>
                      <a:pt x="17" y="42"/>
                    </a:cubicBezTo>
                    <a:cubicBezTo>
                      <a:pt x="16" y="42"/>
                      <a:pt x="15" y="41"/>
                      <a:pt x="14" y="41"/>
                    </a:cubicBezTo>
                    <a:cubicBezTo>
                      <a:pt x="13" y="40"/>
                      <a:pt x="12" y="39"/>
                      <a:pt x="11" y="38"/>
                    </a:cubicBezTo>
                    <a:cubicBezTo>
                      <a:pt x="9" y="38"/>
                      <a:pt x="8" y="37"/>
                      <a:pt x="7" y="35"/>
                    </a:cubicBezTo>
                    <a:cubicBezTo>
                      <a:pt x="5" y="33"/>
                      <a:pt x="3" y="31"/>
                      <a:pt x="2" y="29"/>
                    </a:cubicBezTo>
                    <a:cubicBezTo>
                      <a:pt x="1" y="27"/>
                      <a:pt x="0" y="24"/>
                      <a:pt x="0" y="22"/>
                    </a:cubicBezTo>
                    <a:cubicBezTo>
                      <a:pt x="1" y="20"/>
                      <a:pt x="1" y="18"/>
                      <a:pt x="2" y="15"/>
                    </a:cubicBezTo>
                    <a:cubicBezTo>
                      <a:pt x="4" y="13"/>
                      <a:pt x="5" y="10"/>
                      <a:pt x="8" y="8"/>
                    </a:cubicBezTo>
                    <a:cubicBezTo>
                      <a:pt x="10" y="6"/>
                      <a:pt x="12" y="4"/>
                      <a:pt x="14" y="3"/>
                    </a:cubicBezTo>
                    <a:cubicBezTo>
                      <a:pt x="17" y="2"/>
                      <a:pt x="19" y="1"/>
                      <a:pt x="21" y="1"/>
                    </a:cubicBezTo>
                    <a:cubicBezTo>
                      <a:pt x="24" y="0"/>
                      <a:pt x="26" y="1"/>
                      <a:pt x="28" y="2"/>
                    </a:cubicBezTo>
                    <a:cubicBezTo>
                      <a:pt x="31" y="3"/>
                      <a:pt x="33" y="4"/>
                      <a:pt x="35" y="6"/>
                    </a:cubicBezTo>
                    <a:cubicBezTo>
                      <a:pt x="37" y="8"/>
                      <a:pt x="38" y="10"/>
                      <a:pt x="39" y="12"/>
                    </a:cubicBezTo>
                    <a:cubicBezTo>
                      <a:pt x="40" y="14"/>
                      <a:pt x="40" y="16"/>
                      <a:pt x="40" y="18"/>
                    </a:cubicBezTo>
                    <a:cubicBezTo>
                      <a:pt x="40" y="20"/>
                      <a:pt x="39" y="22"/>
                      <a:pt x="38" y="24"/>
                    </a:cubicBezTo>
                    <a:cubicBezTo>
                      <a:pt x="37" y="26"/>
                      <a:pt x="36" y="28"/>
                      <a:pt x="34" y="30"/>
                    </a:cubicBezTo>
                    <a:lnTo>
                      <a:pt x="33" y="30"/>
                    </a:lnTo>
                    <a:close/>
                    <a:moveTo>
                      <a:pt x="30" y="24"/>
                    </a:moveTo>
                    <a:cubicBezTo>
                      <a:pt x="32" y="22"/>
                      <a:pt x="34" y="19"/>
                      <a:pt x="34" y="17"/>
                    </a:cubicBezTo>
                    <a:cubicBezTo>
                      <a:pt x="34" y="14"/>
                      <a:pt x="33" y="12"/>
                      <a:pt x="31" y="9"/>
                    </a:cubicBezTo>
                    <a:cubicBezTo>
                      <a:pt x="29" y="8"/>
                      <a:pt x="28" y="7"/>
                      <a:pt x="27" y="7"/>
                    </a:cubicBezTo>
                    <a:cubicBezTo>
                      <a:pt x="25" y="6"/>
                      <a:pt x="24" y="6"/>
                      <a:pt x="23" y="6"/>
                    </a:cubicBezTo>
                    <a:cubicBezTo>
                      <a:pt x="21" y="7"/>
                      <a:pt x="20" y="7"/>
                      <a:pt x="19" y="8"/>
                    </a:cubicBezTo>
                    <a:cubicBezTo>
                      <a:pt x="18" y="8"/>
                      <a:pt x="16" y="9"/>
                      <a:pt x="15" y="10"/>
                    </a:cubicBezTo>
                    <a:lnTo>
                      <a:pt x="30" y="2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1" name="Freeform 81">
                <a:extLst>
                  <a:ext uri="{FF2B5EF4-FFF2-40B4-BE49-F238E27FC236}">
                    <a16:creationId xmlns:a16="http://schemas.microsoft.com/office/drawing/2014/main" id="{A5165021-92F4-4E45-960C-9BA3B54520C0}"/>
                  </a:ext>
                </a:extLst>
              </p:cNvPr>
              <p:cNvSpPr>
                <a:spLocks/>
              </p:cNvSpPr>
              <p:nvPr userDrawn="1"/>
            </p:nvSpPr>
            <p:spPr bwMode="auto">
              <a:xfrm>
                <a:off x="5394" y="2222"/>
                <a:ext cx="29" cy="26"/>
              </a:xfrm>
              <a:custGeom>
                <a:avLst/>
                <a:gdLst>
                  <a:gd name="T0" fmla="*/ 24 w 40"/>
                  <a:gd name="T1" fmla="*/ 33 h 37"/>
                  <a:gd name="T2" fmla="*/ 20 w 40"/>
                  <a:gd name="T3" fmla="*/ 36 h 37"/>
                  <a:gd name="T4" fmla="*/ 15 w 40"/>
                  <a:gd name="T5" fmla="*/ 37 h 37"/>
                  <a:gd name="T6" fmla="*/ 10 w 40"/>
                  <a:gd name="T7" fmla="*/ 35 h 37"/>
                  <a:gd name="T8" fmla="*/ 5 w 40"/>
                  <a:gd name="T9" fmla="*/ 31 h 37"/>
                  <a:gd name="T10" fmla="*/ 3 w 40"/>
                  <a:gd name="T11" fmla="*/ 29 h 37"/>
                  <a:gd name="T12" fmla="*/ 1 w 40"/>
                  <a:gd name="T13" fmla="*/ 26 h 37"/>
                  <a:gd name="T14" fmla="*/ 0 w 40"/>
                  <a:gd name="T15" fmla="*/ 23 h 37"/>
                  <a:gd name="T16" fmla="*/ 0 w 40"/>
                  <a:gd name="T17" fmla="*/ 22 h 37"/>
                  <a:gd name="T18" fmla="*/ 0 w 40"/>
                  <a:gd name="T19" fmla="*/ 20 h 37"/>
                  <a:gd name="T20" fmla="*/ 1 w 40"/>
                  <a:gd name="T21" fmla="*/ 19 h 37"/>
                  <a:gd name="T22" fmla="*/ 2 w 40"/>
                  <a:gd name="T23" fmla="*/ 18 h 37"/>
                  <a:gd name="T24" fmla="*/ 3 w 40"/>
                  <a:gd name="T25" fmla="*/ 18 h 37"/>
                  <a:gd name="T26" fmla="*/ 4 w 40"/>
                  <a:gd name="T27" fmla="*/ 17 h 37"/>
                  <a:gd name="T28" fmla="*/ 4 w 40"/>
                  <a:gd name="T29" fmla="*/ 18 h 37"/>
                  <a:gd name="T30" fmla="*/ 5 w 40"/>
                  <a:gd name="T31" fmla="*/ 19 h 37"/>
                  <a:gd name="T32" fmla="*/ 5 w 40"/>
                  <a:gd name="T33" fmla="*/ 21 h 37"/>
                  <a:gd name="T34" fmla="*/ 7 w 40"/>
                  <a:gd name="T35" fmla="*/ 24 h 37"/>
                  <a:gd name="T36" fmla="*/ 9 w 40"/>
                  <a:gd name="T37" fmla="*/ 28 h 37"/>
                  <a:gd name="T38" fmla="*/ 12 w 40"/>
                  <a:gd name="T39" fmla="*/ 30 h 37"/>
                  <a:gd name="T40" fmla="*/ 14 w 40"/>
                  <a:gd name="T41" fmla="*/ 30 h 37"/>
                  <a:gd name="T42" fmla="*/ 17 w 40"/>
                  <a:gd name="T43" fmla="*/ 30 h 37"/>
                  <a:gd name="T44" fmla="*/ 19 w 40"/>
                  <a:gd name="T45" fmla="*/ 29 h 37"/>
                  <a:gd name="T46" fmla="*/ 20 w 40"/>
                  <a:gd name="T47" fmla="*/ 26 h 37"/>
                  <a:gd name="T48" fmla="*/ 20 w 40"/>
                  <a:gd name="T49" fmla="*/ 23 h 37"/>
                  <a:gd name="T50" fmla="*/ 19 w 40"/>
                  <a:gd name="T51" fmla="*/ 20 h 37"/>
                  <a:gd name="T52" fmla="*/ 17 w 40"/>
                  <a:gd name="T53" fmla="*/ 17 h 37"/>
                  <a:gd name="T54" fmla="*/ 16 w 40"/>
                  <a:gd name="T55" fmla="*/ 14 h 37"/>
                  <a:gd name="T56" fmla="*/ 15 w 40"/>
                  <a:gd name="T57" fmla="*/ 10 h 37"/>
                  <a:gd name="T58" fmla="*/ 16 w 40"/>
                  <a:gd name="T59" fmla="*/ 6 h 37"/>
                  <a:gd name="T60" fmla="*/ 18 w 40"/>
                  <a:gd name="T61" fmla="*/ 3 h 37"/>
                  <a:gd name="T62" fmla="*/ 22 w 40"/>
                  <a:gd name="T63" fmla="*/ 0 h 37"/>
                  <a:gd name="T64" fmla="*/ 26 w 40"/>
                  <a:gd name="T65" fmla="*/ 0 h 37"/>
                  <a:gd name="T66" fmla="*/ 31 w 40"/>
                  <a:gd name="T67" fmla="*/ 1 h 37"/>
                  <a:gd name="T68" fmla="*/ 36 w 40"/>
                  <a:gd name="T69" fmla="*/ 4 h 37"/>
                  <a:gd name="T70" fmla="*/ 38 w 40"/>
                  <a:gd name="T71" fmla="*/ 7 h 37"/>
                  <a:gd name="T72" fmla="*/ 39 w 40"/>
                  <a:gd name="T73" fmla="*/ 9 h 37"/>
                  <a:gd name="T74" fmla="*/ 40 w 40"/>
                  <a:gd name="T75" fmla="*/ 11 h 37"/>
                  <a:gd name="T76" fmla="*/ 40 w 40"/>
                  <a:gd name="T77" fmla="*/ 12 h 37"/>
                  <a:gd name="T78" fmla="*/ 40 w 40"/>
                  <a:gd name="T79" fmla="*/ 13 h 37"/>
                  <a:gd name="T80" fmla="*/ 40 w 40"/>
                  <a:gd name="T81" fmla="*/ 14 h 37"/>
                  <a:gd name="T82" fmla="*/ 40 w 40"/>
                  <a:gd name="T83" fmla="*/ 14 h 37"/>
                  <a:gd name="T84" fmla="*/ 39 w 40"/>
                  <a:gd name="T85" fmla="*/ 15 h 37"/>
                  <a:gd name="T86" fmla="*/ 38 w 40"/>
                  <a:gd name="T87" fmla="*/ 16 h 37"/>
                  <a:gd name="T88" fmla="*/ 37 w 40"/>
                  <a:gd name="T89" fmla="*/ 16 h 37"/>
                  <a:gd name="T90" fmla="*/ 37 w 40"/>
                  <a:gd name="T91" fmla="*/ 16 h 37"/>
                  <a:gd name="T92" fmla="*/ 36 w 40"/>
                  <a:gd name="T93" fmla="*/ 16 h 37"/>
                  <a:gd name="T94" fmla="*/ 36 w 40"/>
                  <a:gd name="T95" fmla="*/ 15 h 37"/>
                  <a:gd name="T96" fmla="*/ 35 w 40"/>
                  <a:gd name="T97" fmla="*/ 13 h 37"/>
                  <a:gd name="T98" fmla="*/ 34 w 40"/>
                  <a:gd name="T99" fmla="*/ 11 h 37"/>
                  <a:gd name="T100" fmla="*/ 32 w 40"/>
                  <a:gd name="T101" fmla="*/ 8 h 37"/>
                  <a:gd name="T102" fmla="*/ 30 w 40"/>
                  <a:gd name="T103" fmla="*/ 6 h 37"/>
                  <a:gd name="T104" fmla="*/ 27 w 40"/>
                  <a:gd name="T105" fmla="*/ 5 h 37"/>
                  <a:gd name="T106" fmla="*/ 25 w 40"/>
                  <a:gd name="T107" fmla="*/ 6 h 37"/>
                  <a:gd name="T108" fmla="*/ 23 w 40"/>
                  <a:gd name="T109" fmla="*/ 7 h 37"/>
                  <a:gd name="T110" fmla="*/ 22 w 40"/>
                  <a:gd name="T111" fmla="*/ 9 h 37"/>
                  <a:gd name="T112" fmla="*/ 22 w 40"/>
                  <a:gd name="T113" fmla="*/ 12 h 37"/>
                  <a:gd name="T114" fmla="*/ 23 w 40"/>
                  <a:gd name="T115" fmla="*/ 15 h 37"/>
                  <a:gd name="T116" fmla="*/ 25 w 40"/>
                  <a:gd name="T117" fmla="*/ 19 h 37"/>
                  <a:gd name="T118" fmla="*/ 26 w 40"/>
                  <a:gd name="T119" fmla="*/ 22 h 37"/>
                  <a:gd name="T120" fmla="*/ 27 w 40"/>
                  <a:gd name="T121" fmla="*/ 26 h 37"/>
                  <a:gd name="T122" fmla="*/ 26 w 40"/>
                  <a:gd name="T123" fmla="*/ 30 h 37"/>
                  <a:gd name="T124" fmla="*/ 24 w 40"/>
                  <a:gd name="T125"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37">
                    <a:moveTo>
                      <a:pt x="24" y="33"/>
                    </a:moveTo>
                    <a:cubicBezTo>
                      <a:pt x="23" y="34"/>
                      <a:pt x="21" y="35"/>
                      <a:pt x="20" y="36"/>
                    </a:cubicBezTo>
                    <a:cubicBezTo>
                      <a:pt x="18" y="36"/>
                      <a:pt x="17" y="37"/>
                      <a:pt x="15" y="37"/>
                    </a:cubicBezTo>
                    <a:cubicBezTo>
                      <a:pt x="13" y="36"/>
                      <a:pt x="12" y="36"/>
                      <a:pt x="10" y="35"/>
                    </a:cubicBezTo>
                    <a:cubicBezTo>
                      <a:pt x="9" y="34"/>
                      <a:pt x="7" y="33"/>
                      <a:pt x="5" y="31"/>
                    </a:cubicBezTo>
                    <a:cubicBezTo>
                      <a:pt x="5" y="30"/>
                      <a:pt x="4" y="30"/>
                      <a:pt x="3" y="29"/>
                    </a:cubicBezTo>
                    <a:cubicBezTo>
                      <a:pt x="2" y="28"/>
                      <a:pt x="2" y="27"/>
                      <a:pt x="1" y="26"/>
                    </a:cubicBezTo>
                    <a:cubicBezTo>
                      <a:pt x="1" y="25"/>
                      <a:pt x="0" y="24"/>
                      <a:pt x="0" y="23"/>
                    </a:cubicBezTo>
                    <a:cubicBezTo>
                      <a:pt x="0" y="23"/>
                      <a:pt x="0" y="22"/>
                      <a:pt x="0" y="22"/>
                    </a:cubicBezTo>
                    <a:cubicBezTo>
                      <a:pt x="0" y="21"/>
                      <a:pt x="0" y="21"/>
                      <a:pt x="0" y="20"/>
                    </a:cubicBezTo>
                    <a:cubicBezTo>
                      <a:pt x="0" y="20"/>
                      <a:pt x="1" y="19"/>
                      <a:pt x="1" y="19"/>
                    </a:cubicBezTo>
                    <a:cubicBezTo>
                      <a:pt x="2" y="18"/>
                      <a:pt x="2" y="18"/>
                      <a:pt x="2" y="18"/>
                    </a:cubicBezTo>
                    <a:cubicBezTo>
                      <a:pt x="3" y="18"/>
                      <a:pt x="3" y="18"/>
                      <a:pt x="3" y="18"/>
                    </a:cubicBezTo>
                    <a:cubicBezTo>
                      <a:pt x="4" y="17"/>
                      <a:pt x="4" y="17"/>
                      <a:pt x="4" y="17"/>
                    </a:cubicBezTo>
                    <a:cubicBezTo>
                      <a:pt x="4" y="18"/>
                      <a:pt x="4" y="18"/>
                      <a:pt x="4" y="18"/>
                    </a:cubicBezTo>
                    <a:cubicBezTo>
                      <a:pt x="4" y="18"/>
                      <a:pt x="5" y="18"/>
                      <a:pt x="5" y="19"/>
                    </a:cubicBezTo>
                    <a:cubicBezTo>
                      <a:pt x="5" y="20"/>
                      <a:pt x="5" y="20"/>
                      <a:pt x="5" y="21"/>
                    </a:cubicBezTo>
                    <a:cubicBezTo>
                      <a:pt x="6" y="22"/>
                      <a:pt x="6" y="23"/>
                      <a:pt x="7" y="24"/>
                    </a:cubicBezTo>
                    <a:cubicBezTo>
                      <a:pt x="7" y="25"/>
                      <a:pt x="8" y="27"/>
                      <a:pt x="9" y="28"/>
                    </a:cubicBezTo>
                    <a:cubicBezTo>
                      <a:pt x="10" y="28"/>
                      <a:pt x="11" y="29"/>
                      <a:pt x="12" y="30"/>
                    </a:cubicBezTo>
                    <a:cubicBezTo>
                      <a:pt x="13" y="30"/>
                      <a:pt x="13" y="30"/>
                      <a:pt x="14" y="30"/>
                    </a:cubicBezTo>
                    <a:cubicBezTo>
                      <a:pt x="15" y="31"/>
                      <a:pt x="16" y="31"/>
                      <a:pt x="17" y="30"/>
                    </a:cubicBezTo>
                    <a:cubicBezTo>
                      <a:pt x="17" y="30"/>
                      <a:pt x="18" y="29"/>
                      <a:pt x="19" y="29"/>
                    </a:cubicBezTo>
                    <a:cubicBezTo>
                      <a:pt x="20" y="28"/>
                      <a:pt x="20" y="27"/>
                      <a:pt x="20" y="26"/>
                    </a:cubicBezTo>
                    <a:cubicBezTo>
                      <a:pt x="20" y="25"/>
                      <a:pt x="20" y="24"/>
                      <a:pt x="20" y="23"/>
                    </a:cubicBezTo>
                    <a:cubicBezTo>
                      <a:pt x="20" y="22"/>
                      <a:pt x="19" y="21"/>
                      <a:pt x="19" y="20"/>
                    </a:cubicBezTo>
                    <a:cubicBezTo>
                      <a:pt x="18" y="19"/>
                      <a:pt x="18" y="18"/>
                      <a:pt x="17" y="17"/>
                    </a:cubicBezTo>
                    <a:cubicBezTo>
                      <a:pt x="17" y="16"/>
                      <a:pt x="16" y="15"/>
                      <a:pt x="16" y="14"/>
                    </a:cubicBezTo>
                    <a:cubicBezTo>
                      <a:pt x="16" y="12"/>
                      <a:pt x="16" y="11"/>
                      <a:pt x="15" y="10"/>
                    </a:cubicBezTo>
                    <a:cubicBezTo>
                      <a:pt x="15" y="9"/>
                      <a:pt x="16" y="8"/>
                      <a:pt x="16" y="6"/>
                    </a:cubicBezTo>
                    <a:cubicBezTo>
                      <a:pt x="17" y="5"/>
                      <a:pt x="17" y="4"/>
                      <a:pt x="18" y="3"/>
                    </a:cubicBezTo>
                    <a:cubicBezTo>
                      <a:pt x="19" y="2"/>
                      <a:pt x="21" y="1"/>
                      <a:pt x="22" y="0"/>
                    </a:cubicBezTo>
                    <a:cubicBezTo>
                      <a:pt x="23" y="0"/>
                      <a:pt x="25" y="0"/>
                      <a:pt x="26" y="0"/>
                    </a:cubicBezTo>
                    <a:cubicBezTo>
                      <a:pt x="28" y="0"/>
                      <a:pt x="29" y="0"/>
                      <a:pt x="31" y="1"/>
                    </a:cubicBezTo>
                    <a:cubicBezTo>
                      <a:pt x="33" y="2"/>
                      <a:pt x="34" y="3"/>
                      <a:pt x="36" y="4"/>
                    </a:cubicBezTo>
                    <a:cubicBezTo>
                      <a:pt x="36" y="5"/>
                      <a:pt x="37" y="6"/>
                      <a:pt x="38" y="7"/>
                    </a:cubicBezTo>
                    <a:cubicBezTo>
                      <a:pt x="38" y="7"/>
                      <a:pt x="39" y="8"/>
                      <a:pt x="39" y="9"/>
                    </a:cubicBezTo>
                    <a:cubicBezTo>
                      <a:pt x="40" y="10"/>
                      <a:pt x="40" y="10"/>
                      <a:pt x="40" y="11"/>
                    </a:cubicBezTo>
                    <a:cubicBezTo>
                      <a:pt x="40" y="11"/>
                      <a:pt x="40" y="12"/>
                      <a:pt x="40" y="12"/>
                    </a:cubicBezTo>
                    <a:cubicBezTo>
                      <a:pt x="40" y="13"/>
                      <a:pt x="40" y="13"/>
                      <a:pt x="40" y="13"/>
                    </a:cubicBezTo>
                    <a:cubicBezTo>
                      <a:pt x="40" y="14"/>
                      <a:pt x="40" y="14"/>
                      <a:pt x="40" y="14"/>
                    </a:cubicBezTo>
                    <a:cubicBezTo>
                      <a:pt x="40" y="14"/>
                      <a:pt x="40" y="14"/>
                      <a:pt x="40" y="14"/>
                    </a:cubicBezTo>
                    <a:cubicBezTo>
                      <a:pt x="39" y="15"/>
                      <a:pt x="39" y="15"/>
                      <a:pt x="39" y="15"/>
                    </a:cubicBezTo>
                    <a:cubicBezTo>
                      <a:pt x="38" y="16"/>
                      <a:pt x="38" y="16"/>
                      <a:pt x="38" y="16"/>
                    </a:cubicBezTo>
                    <a:cubicBezTo>
                      <a:pt x="37" y="16"/>
                      <a:pt x="37" y="16"/>
                      <a:pt x="37" y="16"/>
                    </a:cubicBezTo>
                    <a:cubicBezTo>
                      <a:pt x="37" y="16"/>
                      <a:pt x="37" y="16"/>
                      <a:pt x="37" y="16"/>
                    </a:cubicBezTo>
                    <a:cubicBezTo>
                      <a:pt x="36" y="16"/>
                      <a:pt x="36" y="16"/>
                      <a:pt x="36" y="16"/>
                    </a:cubicBezTo>
                    <a:cubicBezTo>
                      <a:pt x="36" y="16"/>
                      <a:pt x="36" y="16"/>
                      <a:pt x="36" y="15"/>
                    </a:cubicBezTo>
                    <a:cubicBezTo>
                      <a:pt x="36" y="15"/>
                      <a:pt x="36" y="14"/>
                      <a:pt x="35" y="13"/>
                    </a:cubicBezTo>
                    <a:cubicBezTo>
                      <a:pt x="35" y="12"/>
                      <a:pt x="35" y="12"/>
                      <a:pt x="34" y="11"/>
                    </a:cubicBezTo>
                    <a:cubicBezTo>
                      <a:pt x="34" y="10"/>
                      <a:pt x="33" y="9"/>
                      <a:pt x="32" y="8"/>
                    </a:cubicBezTo>
                    <a:cubicBezTo>
                      <a:pt x="31" y="7"/>
                      <a:pt x="30" y="7"/>
                      <a:pt x="30" y="6"/>
                    </a:cubicBezTo>
                    <a:cubicBezTo>
                      <a:pt x="29" y="6"/>
                      <a:pt x="28" y="5"/>
                      <a:pt x="27" y="5"/>
                    </a:cubicBezTo>
                    <a:cubicBezTo>
                      <a:pt x="27" y="5"/>
                      <a:pt x="26" y="5"/>
                      <a:pt x="25" y="6"/>
                    </a:cubicBezTo>
                    <a:cubicBezTo>
                      <a:pt x="24" y="6"/>
                      <a:pt x="24" y="6"/>
                      <a:pt x="23" y="7"/>
                    </a:cubicBezTo>
                    <a:cubicBezTo>
                      <a:pt x="23" y="8"/>
                      <a:pt x="22" y="9"/>
                      <a:pt x="22" y="9"/>
                    </a:cubicBezTo>
                    <a:cubicBezTo>
                      <a:pt x="22" y="10"/>
                      <a:pt x="22" y="11"/>
                      <a:pt x="22" y="12"/>
                    </a:cubicBezTo>
                    <a:cubicBezTo>
                      <a:pt x="23" y="13"/>
                      <a:pt x="23" y="14"/>
                      <a:pt x="23" y="15"/>
                    </a:cubicBezTo>
                    <a:cubicBezTo>
                      <a:pt x="24" y="17"/>
                      <a:pt x="24" y="18"/>
                      <a:pt x="25" y="19"/>
                    </a:cubicBezTo>
                    <a:cubicBezTo>
                      <a:pt x="25" y="20"/>
                      <a:pt x="26" y="21"/>
                      <a:pt x="26" y="22"/>
                    </a:cubicBezTo>
                    <a:cubicBezTo>
                      <a:pt x="27" y="24"/>
                      <a:pt x="27" y="25"/>
                      <a:pt x="27" y="26"/>
                    </a:cubicBezTo>
                    <a:cubicBezTo>
                      <a:pt x="27" y="27"/>
                      <a:pt x="27" y="28"/>
                      <a:pt x="26" y="30"/>
                    </a:cubicBezTo>
                    <a:cubicBezTo>
                      <a:pt x="26" y="31"/>
                      <a:pt x="25" y="32"/>
                      <a:pt x="24" y="3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2" name="Freeform 82">
                <a:extLst>
                  <a:ext uri="{FF2B5EF4-FFF2-40B4-BE49-F238E27FC236}">
                    <a16:creationId xmlns:a16="http://schemas.microsoft.com/office/drawing/2014/main" id="{47BDEE5C-8C16-4B07-9487-B9407923F66B}"/>
                  </a:ext>
                </a:extLst>
              </p:cNvPr>
              <p:cNvSpPr>
                <a:spLocks noEditPoints="1"/>
              </p:cNvSpPr>
              <p:nvPr userDrawn="1"/>
            </p:nvSpPr>
            <p:spPr bwMode="auto">
              <a:xfrm>
                <a:off x="5414" y="2240"/>
                <a:ext cx="29" cy="30"/>
              </a:xfrm>
              <a:custGeom>
                <a:avLst/>
                <a:gdLst>
                  <a:gd name="T0" fmla="*/ 33 w 39"/>
                  <a:gd name="T1" fmla="*/ 30 h 42"/>
                  <a:gd name="T2" fmla="*/ 30 w 39"/>
                  <a:gd name="T3" fmla="*/ 31 h 42"/>
                  <a:gd name="T4" fmla="*/ 29 w 39"/>
                  <a:gd name="T5" fmla="*/ 30 h 42"/>
                  <a:gd name="T6" fmla="*/ 11 w 39"/>
                  <a:gd name="T7" fmla="*/ 13 h 42"/>
                  <a:gd name="T8" fmla="*/ 8 w 39"/>
                  <a:gd name="T9" fmla="*/ 17 h 42"/>
                  <a:gd name="T10" fmla="*/ 6 w 39"/>
                  <a:gd name="T11" fmla="*/ 22 h 42"/>
                  <a:gd name="T12" fmla="*/ 7 w 39"/>
                  <a:gd name="T13" fmla="*/ 26 h 42"/>
                  <a:gd name="T14" fmla="*/ 10 w 39"/>
                  <a:gd name="T15" fmla="*/ 31 h 42"/>
                  <a:gd name="T16" fmla="*/ 14 w 39"/>
                  <a:gd name="T17" fmla="*/ 34 h 42"/>
                  <a:gd name="T18" fmla="*/ 17 w 39"/>
                  <a:gd name="T19" fmla="*/ 36 h 42"/>
                  <a:gd name="T20" fmla="*/ 20 w 39"/>
                  <a:gd name="T21" fmla="*/ 37 h 42"/>
                  <a:gd name="T22" fmla="*/ 21 w 39"/>
                  <a:gd name="T23" fmla="*/ 37 h 42"/>
                  <a:gd name="T24" fmla="*/ 21 w 39"/>
                  <a:gd name="T25" fmla="*/ 38 h 42"/>
                  <a:gd name="T26" fmla="*/ 21 w 39"/>
                  <a:gd name="T27" fmla="*/ 39 h 42"/>
                  <a:gd name="T28" fmla="*/ 21 w 39"/>
                  <a:gd name="T29" fmla="*/ 39 h 42"/>
                  <a:gd name="T30" fmla="*/ 20 w 39"/>
                  <a:gd name="T31" fmla="*/ 40 h 42"/>
                  <a:gd name="T32" fmla="*/ 19 w 39"/>
                  <a:gd name="T33" fmla="*/ 41 h 42"/>
                  <a:gd name="T34" fmla="*/ 19 w 39"/>
                  <a:gd name="T35" fmla="*/ 41 h 42"/>
                  <a:gd name="T36" fmla="*/ 18 w 39"/>
                  <a:gd name="T37" fmla="*/ 41 h 42"/>
                  <a:gd name="T38" fmla="*/ 18 w 39"/>
                  <a:gd name="T39" fmla="*/ 42 h 42"/>
                  <a:gd name="T40" fmla="*/ 16 w 39"/>
                  <a:gd name="T41" fmla="*/ 41 h 42"/>
                  <a:gd name="T42" fmla="*/ 14 w 39"/>
                  <a:gd name="T43" fmla="*/ 40 h 42"/>
                  <a:gd name="T44" fmla="*/ 10 w 39"/>
                  <a:gd name="T45" fmla="*/ 38 h 42"/>
                  <a:gd name="T46" fmla="*/ 6 w 39"/>
                  <a:gd name="T47" fmla="*/ 34 h 42"/>
                  <a:gd name="T48" fmla="*/ 1 w 39"/>
                  <a:gd name="T49" fmla="*/ 28 h 42"/>
                  <a:gd name="T50" fmla="*/ 0 w 39"/>
                  <a:gd name="T51" fmla="*/ 21 h 42"/>
                  <a:gd name="T52" fmla="*/ 2 w 39"/>
                  <a:gd name="T53" fmla="*/ 14 h 42"/>
                  <a:gd name="T54" fmla="*/ 7 w 39"/>
                  <a:gd name="T55" fmla="*/ 7 h 42"/>
                  <a:gd name="T56" fmla="*/ 14 w 39"/>
                  <a:gd name="T57" fmla="*/ 2 h 42"/>
                  <a:gd name="T58" fmla="*/ 21 w 39"/>
                  <a:gd name="T59" fmla="*/ 0 h 42"/>
                  <a:gd name="T60" fmla="*/ 28 w 39"/>
                  <a:gd name="T61" fmla="*/ 1 h 42"/>
                  <a:gd name="T62" fmla="*/ 34 w 39"/>
                  <a:gd name="T63" fmla="*/ 5 h 42"/>
                  <a:gd name="T64" fmla="*/ 38 w 39"/>
                  <a:gd name="T65" fmla="*/ 11 h 42"/>
                  <a:gd name="T66" fmla="*/ 39 w 39"/>
                  <a:gd name="T67" fmla="*/ 17 h 42"/>
                  <a:gd name="T68" fmla="*/ 38 w 39"/>
                  <a:gd name="T69" fmla="*/ 23 h 42"/>
                  <a:gd name="T70" fmla="*/ 33 w 39"/>
                  <a:gd name="T71" fmla="*/ 29 h 42"/>
                  <a:gd name="T72" fmla="*/ 33 w 39"/>
                  <a:gd name="T73" fmla="*/ 30 h 42"/>
                  <a:gd name="T74" fmla="*/ 29 w 39"/>
                  <a:gd name="T75" fmla="*/ 23 h 42"/>
                  <a:gd name="T76" fmla="*/ 33 w 39"/>
                  <a:gd name="T77" fmla="*/ 16 h 42"/>
                  <a:gd name="T78" fmla="*/ 30 w 39"/>
                  <a:gd name="T79" fmla="*/ 8 h 42"/>
                  <a:gd name="T80" fmla="*/ 26 w 39"/>
                  <a:gd name="T81" fmla="*/ 6 h 42"/>
                  <a:gd name="T82" fmla="*/ 22 w 39"/>
                  <a:gd name="T83" fmla="*/ 6 h 42"/>
                  <a:gd name="T84" fmla="*/ 18 w 39"/>
                  <a:gd name="T85" fmla="*/ 7 h 42"/>
                  <a:gd name="T86" fmla="*/ 15 w 39"/>
                  <a:gd name="T87" fmla="*/ 9 h 42"/>
                  <a:gd name="T88" fmla="*/ 29 w 39"/>
                  <a:gd name="T89"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 h="42">
                    <a:moveTo>
                      <a:pt x="33" y="30"/>
                    </a:moveTo>
                    <a:cubicBezTo>
                      <a:pt x="32" y="30"/>
                      <a:pt x="31" y="31"/>
                      <a:pt x="30" y="31"/>
                    </a:cubicBezTo>
                    <a:cubicBezTo>
                      <a:pt x="30" y="31"/>
                      <a:pt x="29" y="30"/>
                      <a:pt x="29" y="30"/>
                    </a:cubicBezTo>
                    <a:cubicBezTo>
                      <a:pt x="11" y="13"/>
                      <a:pt x="11" y="13"/>
                      <a:pt x="11" y="13"/>
                    </a:cubicBezTo>
                    <a:cubicBezTo>
                      <a:pt x="10" y="14"/>
                      <a:pt x="9" y="16"/>
                      <a:pt x="8" y="17"/>
                    </a:cubicBezTo>
                    <a:cubicBezTo>
                      <a:pt x="7" y="19"/>
                      <a:pt x="6" y="20"/>
                      <a:pt x="6" y="22"/>
                    </a:cubicBezTo>
                    <a:cubicBezTo>
                      <a:pt x="6" y="23"/>
                      <a:pt x="6" y="25"/>
                      <a:pt x="7" y="26"/>
                    </a:cubicBezTo>
                    <a:cubicBezTo>
                      <a:pt x="8" y="28"/>
                      <a:pt x="9" y="29"/>
                      <a:pt x="10" y="31"/>
                    </a:cubicBezTo>
                    <a:cubicBezTo>
                      <a:pt x="12" y="32"/>
                      <a:pt x="13" y="33"/>
                      <a:pt x="14" y="34"/>
                    </a:cubicBezTo>
                    <a:cubicBezTo>
                      <a:pt x="15" y="35"/>
                      <a:pt x="16" y="35"/>
                      <a:pt x="17" y="36"/>
                    </a:cubicBezTo>
                    <a:cubicBezTo>
                      <a:pt x="18" y="36"/>
                      <a:pt x="19" y="37"/>
                      <a:pt x="20" y="37"/>
                    </a:cubicBezTo>
                    <a:cubicBezTo>
                      <a:pt x="20" y="37"/>
                      <a:pt x="21" y="37"/>
                      <a:pt x="21" y="37"/>
                    </a:cubicBezTo>
                    <a:cubicBezTo>
                      <a:pt x="21" y="38"/>
                      <a:pt x="21" y="38"/>
                      <a:pt x="21" y="38"/>
                    </a:cubicBezTo>
                    <a:cubicBezTo>
                      <a:pt x="21" y="39"/>
                      <a:pt x="21" y="39"/>
                      <a:pt x="21" y="39"/>
                    </a:cubicBezTo>
                    <a:cubicBezTo>
                      <a:pt x="21" y="39"/>
                      <a:pt x="21" y="39"/>
                      <a:pt x="21" y="39"/>
                    </a:cubicBezTo>
                    <a:cubicBezTo>
                      <a:pt x="20" y="40"/>
                      <a:pt x="20" y="40"/>
                      <a:pt x="20" y="40"/>
                    </a:cubicBezTo>
                    <a:cubicBezTo>
                      <a:pt x="19" y="41"/>
                      <a:pt x="19" y="41"/>
                      <a:pt x="19" y="41"/>
                    </a:cubicBezTo>
                    <a:cubicBezTo>
                      <a:pt x="19" y="41"/>
                      <a:pt x="19" y="41"/>
                      <a:pt x="19" y="41"/>
                    </a:cubicBezTo>
                    <a:cubicBezTo>
                      <a:pt x="18" y="41"/>
                      <a:pt x="18" y="41"/>
                      <a:pt x="18" y="41"/>
                    </a:cubicBezTo>
                    <a:cubicBezTo>
                      <a:pt x="18" y="42"/>
                      <a:pt x="18" y="42"/>
                      <a:pt x="18" y="42"/>
                    </a:cubicBezTo>
                    <a:cubicBezTo>
                      <a:pt x="18" y="42"/>
                      <a:pt x="17" y="41"/>
                      <a:pt x="16" y="41"/>
                    </a:cubicBezTo>
                    <a:cubicBezTo>
                      <a:pt x="16" y="41"/>
                      <a:pt x="15" y="40"/>
                      <a:pt x="14" y="40"/>
                    </a:cubicBezTo>
                    <a:cubicBezTo>
                      <a:pt x="12" y="39"/>
                      <a:pt x="11" y="39"/>
                      <a:pt x="10" y="38"/>
                    </a:cubicBezTo>
                    <a:cubicBezTo>
                      <a:pt x="9" y="37"/>
                      <a:pt x="7" y="36"/>
                      <a:pt x="6" y="34"/>
                    </a:cubicBezTo>
                    <a:cubicBezTo>
                      <a:pt x="4" y="32"/>
                      <a:pt x="2" y="30"/>
                      <a:pt x="1" y="28"/>
                    </a:cubicBezTo>
                    <a:cubicBezTo>
                      <a:pt x="0" y="26"/>
                      <a:pt x="0" y="24"/>
                      <a:pt x="0" y="21"/>
                    </a:cubicBezTo>
                    <a:cubicBezTo>
                      <a:pt x="0" y="19"/>
                      <a:pt x="1" y="17"/>
                      <a:pt x="2" y="14"/>
                    </a:cubicBezTo>
                    <a:cubicBezTo>
                      <a:pt x="3" y="12"/>
                      <a:pt x="5" y="10"/>
                      <a:pt x="7" y="7"/>
                    </a:cubicBezTo>
                    <a:cubicBezTo>
                      <a:pt x="9" y="5"/>
                      <a:pt x="12" y="3"/>
                      <a:pt x="14" y="2"/>
                    </a:cubicBezTo>
                    <a:cubicBezTo>
                      <a:pt x="16" y="1"/>
                      <a:pt x="19" y="0"/>
                      <a:pt x="21" y="0"/>
                    </a:cubicBezTo>
                    <a:cubicBezTo>
                      <a:pt x="23" y="0"/>
                      <a:pt x="26" y="0"/>
                      <a:pt x="28" y="1"/>
                    </a:cubicBezTo>
                    <a:cubicBezTo>
                      <a:pt x="30" y="2"/>
                      <a:pt x="32" y="3"/>
                      <a:pt x="34" y="5"/>
                    </a:cubicBezTo>
                    <a:cubicBezTo>
                      <a:pt x="36" y="7"/>
                      <a:pt x="38" y="9"/>
                      <a:pt x="38" y="11"/>
                    </a:cubicBezTo>
                    <a:cubicBezTo>
                      <a:pt x="39" y="13"/>
                      <a:pt x="39" y="15"/>
                      <a:pt x="39" y="17"/>
                    </a:cubicBezTo>
                    <a:cubicBezTo>
                      <a:pt x="39" y="19"/>
                      <a:pt x="39" y="21"/>
                      <a:pt x="38" y="23"/>
                    </a:cubicBezTo>
                    <a:cubicBezTo>
                      <a:pt x="36" y="25"/>
                      <a:pt x="35" y="27"/>
                      <a:pt x="33" y="29"/>
                    </a:cubicBezTo>
                    <a:lnTo>
                      <a:pt x="33" y="30"/>
                    </a:lnTo>
                    <a:close/>
                    <a:moveTo>
                      <a:pt x="29" y="23"/>
                    </a:moveTo>
                    <a:cubicBezTo>
                      <a:pt x="32" y="21"/>
                      <a:pt x="33" y="18"/>
                      <a:pt x="33" y="16"/>
                    </a:cubicBezTo>
                    <a:cubicBezTo>
                      <a:pt x="33" y="13"/>
                      <a:pt x="32" y="11"/>
                      <a:pt x="30" y="8"/>
                    </a:cubicBezTo>
                    <a:cubicBezTo>
                      <a:pt x="29" y="7"/>
                      <a:pt x="28" y="6"/>
                      <a:pt x="26" y="6"/>
                    </a:cubicBezTo>
                    <a:cubicBezTo>
                      <a:pt x="25" y="6"/>
                      <a:pt x="24" y="5"/>
                      <a:pt x="22" y="6"/>
                    </a:cubicBezTo>
                    <a:cubicBezTo>
                      <a:pt x="21" y="6"/>
                      <a:pt x="20" y="6"/>
                      <a:pt x="18" y="7"/>
                    </a:cubicBezTo>
                    <a:cubicBezTo>
                      <a:pt x="17" y="7"/>
                      <a:pt x="16" y="8"/>
                      <a:pt x="15" y="9"/>
                    </a:cubicBezTo>
                    <a:lnTo>
                      <a:pt x="29" y="2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3" name="Freeform 83">
                <a:extLst>
                  <a:ext uri="{FF2B5EF4-FFF2-40B4-BE49-F238E27FC236}">
                    <a16:creationId xmlns:a16="http://schemas.microsoft.com/office/drawing/2014/main" id="{DECEE43D-3D7B-4A79-BA7F-A03496FE16CC}"/>
                  </a:ext>
                </a:extLst>
              </p:cNvPr>
              <p:cNvSpPr>
                <a:spLocks/>
              </p:cNvSpPr>
              <p:nvPr userDrawn="1"/>
            </p:nvSpPr>
            <p:spPr bwMode="auto">
              <a:xfrm>
                <a:off x="6415" y="1553"/>
                <a:ext cx="39" cy="32"/>
              </a:xfrm>
              <a:custGeom>
                <a:avLst/>
                <a:gdLst>
                  <a:gd name="T0" fmla="*/ 41 w 54"/>
                  <a:gd name="T1" fmla="*/ 0 h 44"/>
                  <a:gd name="T2" fmla="*/ 42 w 54"/>
                  <a:gd name="T3" fmla="*/ 0 h 44"/>
                  <a:gd name="T4" fmla="*/ 43 w 54"/>
                  <a:gd name="T5" fmla="*/ 0 h 44"/>
                  <a:gd name="T6" fmla="*/ 43 w 54"/>
                  <a:gd name="T7" fmla="*/ 0 h 44"/>
                  <a:gd name="T8" fmla="*/ 44 w 54"/>
                  <a:gd name="T9" fmla="*/ 0 h 44"/>
                  <a:gd name="T10" fmla="*/ 46 w 54"/>
                  <a:gd name="T11" fmla="*/ 2 h 44"/>
                  <a:gd name="T12" fmla="*/ 48 w 54"/>
                  <a:gd name="T13" fmla="*/ 4 h 44"/>
                  <a:gd name="T14" fmla="*/ 51 w 54"/>
                  <a:gd name="T15" fmla="*/ 8 h 44"/>
                  <a:gd name="T16" fmla="*/ 53 w 54"/>
                  <a:gd name="T17" fmla="*/ 13 h 44"/>
                  <a:gd name="T18" fmla="*/ 54 w 54"/>
                  <a:gd name="T19" fmla="*/ 23 h 44"/>
                  <a:gd name="T20" fmla="*/ 51 w 54"/>
                  <a:gd name="T21" fmla="*/ 31 h 44"/>
                  <a:gd name="T22" fmla="*/ 45 w 54"/>
                  <a:gd name="T23" fmla="*/ 38 h 44"/>
                  <a:gd name="T24" fmla="*/ 34 w 54"/>
                  <a:gd name="T25" fmla="*/ 43 h 44"/>
                  <a:gd name="T26" fmla="*/ 22 w 54"/>
                  <a:gd name="T27" fmla="*/ 44 h 44"/>
                  <a:gd name="T28" fmla="*/ 13 w 54"/>
                  <a:gd name="T29" fmla="*/ 42 h 44"/>
                  <a:gd name="T30" fmla="*/ 5 w 54"/>
                  <a:gd name="T31" fmla="*/ 37 h 44"/>
                  <a:gd name="T32" fmla="*/ 1 w 54"/>
                  <a:gd name="T33" fmla="*/ 28 h 44"/>
                  <a:gd name="T34" fmla="*/ 0 w 54"/>
                  <a:gd name="T35" fmla="*/ 24 h 44"/>
                  <a:gd name="T36" fmla="*/ 0 w 54"/>
                  <a:gd name="T37" fmla="*/ 20 h 44"/>
                  <a:gd name="T38" fmla="*/ 0 w 54"/>
                  <a:gd name="T39" fmla="*/ 16 h 44"/>
                  <a:gd name="T40" fmla="*/ 1 w 54"/>
                  <a:gd name="T41" fmla="*/ 14 h 44"/>
                  <a:gd name="T42" fmla="*/ 2 w 54"/>
                  <a:gd name="T43" fmla="*/ 13 h 44"/>
                  <a:gd name="T44" fmla="*/ 2 w 54"/>
                  <a:gd name="T45" fmla="*/ 12 h 44"/>
                  <a:gd name="T46" fmla="*/ 3 w 54"/>
                  <a:gd name="T47" fmla="*/ 12 h 44"/>
                  <a:gd name="T48" fmla="*/ 4 w 54"/>
                  <a:gd name="T49" fmla="*/ 11 h 44"/>
                  <a:gd name="T50" fmla="*/ 6 w 54"/>
                  <a:gd name="T51" fmla="*/ 11 h 44"/>
                  <a:gd name="T52" fmla="*/ 7 w 54"/>
                  <a:gd name="T53" fmla="*/ 11 h 44"/>
                  <a:gd name="T54" fmla="*/ 7 w 54"/>
                  <a:gd name="T55" fmla="*/ 11 h 44"/>
                  <a:gd name="T56" fmla="*/ 8 w 54"/>
                  <a:gd name="T57" fmla="*/ 12 h 44"/>
                  <a:gd name="T58" fmla="*/ 7 w 54"/>
                  <a:gd name="T59" fmla="*/ 14 h 44"/>
                  <a:gd name="T60" fmla="*/ 6 w 54"/>
                  <a:gd name="T61" fmla="*/ 17 h 44"/>
                  <a:gd name="T62" fmla="*/ 6 w 54"/>
                  <a:gd name="T63" fmla="*/ 21 h 44"/>
                  <a:gd name="T64" fmla="*/ 7 w 54"/>
                  <a:gd name="T65" fmla="*/ 26 h 44"/>
                  <a:gd name="T66" fmla="*/ 10 w 54"/>
                  <a:gd name="T67" fmla="*/ 32 h 44"/>
                  <a:gd name="T68" fmla="*/ 15 w 54"/>
                  <a:gd name="T69" fmla="*/ 36 h 44"/>
                  <a:gd name="T70" fmla="*/ 23 w 54"/>
                  <a:gd name="T71" fmla="*/ 37 h 44"/>
                  <a:gd name="T72" fmla="*/ 32 w 54"/>
                  <a:gd name="T73" fmla="*/ 35 h 44"/>
                  <a:gd name="T74" fmla="*/ 40 w 54"/>
                  <a:gd name="T75" fmla="*/ 32 h 44"/>
                  <a:gd name="T76" fmla="*/ 45 w 54"/>
                  <a:gd name="T77" fmla="*/ 27 h 44"/>
                  <a:gd name="T78" fmla="*/ 47 w 54"/>
                  <a:gd name="T79" fmla="*/ 21 h 44"/>
                  <a:gd name="T80" fmla="*/ 47 w 54"/>
                  <a:gd name="T81" fmla="*/ 14 h 44"/>
                  <a:gd name="T82" fmla="*/ 44 w 54"/>
                  <a:gd name="T83" fmla="*/ 9 h 44"/>
                  <a:gd name="T84" fmla="*/ 42 w 54"/>
                  <a:gd name="T85" fmla="*/ 6 h 44"/>
                  <a:gd name="T86" fmla="*/ 39 w 54"/>
                  <a:gd name="T87" fmla="*/ 4 h 44"/>
                  <a:gd name="T88" fmla="*/ 38 w 54"/>
                  <a:gd name="T89" fmla="*/ 2 h 44"/>
                  <a:gd name="T90" fmla="*/ 38 w 54"/>
                  <a:gd name="T91" fmla="*/ 2 h 44"/>
                  <a:gd name="T92" fmla="*/ 38 w 54"/>
                  <a:gd name="T93" fmla="*/ 1 h 44"/>
                  <a:gd name="T94" fmla="*/ 39 w 54"/>
                  <a:gd name="T95" fmla="*/ 1 h 44"/>
                  <a:gd name="T96" fmla="*/ 41 w 54"/>
                  <a:gd name="T9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44">
                    <a:moveTo>
                      <a:pt x="41" y="0"/>
                    </a:moveTo>
                    <a:cubicBezTo>
                      <a:pt x="41" y="0"/>
                      <a:pt x="41" y="0"/>
                      <a:pt x="42" y="0"/>
                    </a:cubicBezTo>
                    <a:cubicBezTo>
                      <a:pt x="43" y="0"/>
                      <a:pt x="43" y="0"/>
                      <a:pt x="43" y="0"/>
                    </a:cubicBezTo>
                    <a:cubicBezTo>
                      <a:pt x="43" y="0"/>
                      <a:pt x="43" y="0"/>
                      <a:pt x="43" y="0"/>
                    </a:cubicBezTo>
                    <a:cubicBezTo>
                      <a:pt x="44" y="0"/>
                      <a:pt x="44" y="0"/>
                      <a:pt x="44" y="0"/>
                    </a:cubicBezTo>
                    <a:cubicBezTo>
                      <a:pt x="44" y="1"/>
                      <a:pt x="45" y="1"/>
                      <a:pt x="46" y="2"/>
                    </a:cubicBezTo>
                    <a:cubicBezTo>
                      <a:pt x="47" y="2"/>
                      <a:pt x="47" y="3"/>
                      <a:pt x="48" y="4"/>
                    </a:cubicBezTo>
                    <a:cubicBezTo>
                      <a:pt x="49" y="5"/>
                      <a:pt x="50" y="7"/>
                      <a:pt x="51" y="8"/>
                    </a:cubicBezTo>
                    <a:cubicBezTo>
                      <a:pt x="52" y="10"/>
                      <a:pt x="52" y="11"/>
                      <a:pt x="53" y="13"/>
                    </a:cubicBezTo>
                    <a:cubicBezTo>
                      <a:pt x="54" y="17"/>
                      <a:pt x="54" y="20"/>
                      <a:pt x="54" y="23"/>
                    </a:cubicBezTo>
                    <a:cubicBezTo>
                      <a:pt x="54" y="26"/>
                      <a:pt x="53" y="29"/>
                      <a:pt x="51" y="31"/>
                    </a:cubicBezTo>
                    <a:cubicBezTo>
                      <a:pt x="50" y="34"/>
                      <a:pt x="47" y="36"/>
                      <a:pt x="45" y="38"/>
                    </a:cubicBezTo>
                    <a:cubicBezTo>
                      <a:pt x="42" y="40"/>
                      <a:pt x="38" y="41"/>
                      <a:pt x="34" y="43"/>
                    </a:cubicBezTo>
                    <a:cubicBezTo>
                      <a:pt x="30" y="44"/>
                      <a:pt x="26" y="44"/>
                      <a:pt x="22" y="44"/>
                    </a:cubicBezTo>
                    <a:cubicBezTo>
                      <a:pt x="19" y="44"/>
                      <a:pt x="15" y="43"/>
                      <a:pt x="13" y="42"/>
                    </a:cubicBezTo>
                    <a:cubicBezTo>
                      <a:pt x="10" y="41"/>
                      <a:pt x="7" y="39"/>
                      <a:pt x="5" y="37"/>
                    </a:cubicBezTo>
                    <a:cubicBezTo>
                      <a:pt x="3" y="34"/>
                      <a:pt x="2" y="31"/>
                      <a:pt x="1" y="28"/>
                    </a:cubicBezTo>
                    <a:cubicBezTo>
                      <a:pt x="0" y="27"/>
                      <a:pt x="0" y="25"/>
                      <a:pt x="0" y="24"/>
                    </a:cubicBezTo>
                    <a:cubicBezTo>
                      <a:pt x="0" y="22"/>
                      <a:pt x="0" y="21"/>
                      <a:pt x="0" y="20"/>
                    </a:cubicBezTo>
                    <a:cubicBezTo>
                      <a:pt x="0" y="18"/>
                      <a:pt x="0" y="17"/>
                      <a:pt x="0" y="16"/>
                    </a:cubicBezTo>
                    <a:cubicBezTo>
                      <a:pt x="1" y="15"/>
                      <a:pt x="1" y="14"/>
                      <a:pt x="1" y="14"/>
                    </a:cubicBezTo>
                    <a:cubicBezTo>
                      <a:pt x="1" y="13"/>
                      <a:pt x="1" y="13"/>
                      <a:pt x="2" y="13"/>
                    </a:cubicBezTo>
                    <a:cubicBezTo>
                      <a:pt x="2" y="12"/>
                      <a:pt x="2" y="12"/>
                      <a:pt x="2" y="12"/>
                    </a:cubicBezTo>
                    <a:cubicBezTo>
                      <a:pt x="3" y="12"/>
                      <a:pt x="3" y="12"/>
                      <a:pt x="3" y="12"/>
                    </a:cubicBezTo>
                    <a:cubicBezTo>
                      <a:pt x="3" y="12"/>
                      <a:pt x="4" y="12"/>
                      <a:pt x="4" y="11"/>
                    </a:cubicBezTo>
                    <a:cubicBezTo>
                      <a:pt x="5" y="11"/>
                      <a:pt x="5" y="11"/>
                      <a:pt x="6" y="11"/>
                    </a:cubicBezTo>
                    <a:cubicBezTo>
                      <a:pt x="6" y="11"/>
                      <a:pt x="6" y="11"/>
                      <a:pt x="7" y="11"/>
                    </a:cubicBezTo>
                    <a:cubicBezTo>
                      <a:pt x="7" y="11"/>
                      <a:pt x="7" y="11"/>
                      <a:pt x="7" y="11"/>
                    </a:cubicBezTo>
                    <a:cubicBezTo>
                      <a:pt x="8" y="12"/>
                      <a:pt x="8" y="12"/>
                      <a:pt x="8" y="12"/>
                    </a:cubicBezTo>
                    <a:cubicBezTo>
                      <a:pt x="8" y="12"/>
                      <a:pt x="8" y="13"/>
                      <a:pt x="7" y="14"/>
                    </a:cubicBezTo>
                    <a:cubicBezTo>
                      <a:pt x="7" y="14"/>
                      <a:pt x="7" y="15"/>
                      <a:pt x="6" y="17"/>
                    </a:cubicBezTo>
                    <a:cubicBezTo>
                      <a:pt x="6" y="18"/>
                      <a:pt x="6" y="19"/>
                      <a:pt x="6" y="21"/>
                    </a:cubicBezTo>
                    <a:cubicBezTo>
                      <a:pt x="6" y="23"/>
                      <a:pt x="6" y="24"/>
                      <a:pt x="7" y="26"/>
                    </a:cubicBezTo>
                    <a:cubicBezTo>
                      <a:pt x="7" y="29"/>
                      <a:pt x="8" y="31"/>
                      <a:pt x="10" y="32"/>
                    </a:cubicBezTo>
                    <a:cubicBezTo>
                      <a:pt x="11" y="34"/>
                      <a:pt x="13" y="35"/>
                      <a:pt x="15" y="36"/>
                    </a:cubicBezTo>
                    <a:cubicBezTo>
                      <a:pt x="17" y="37"/>
                      <a:pt x="20" y="37"/>
                      <a:pt x="23" y="37"/>
                    </a:cubicBezTo>
                    <a:cubicBezTo>
                      <a:pt x="25" y="37"/>
                      <a:pt x="28" y="36"/>
                      <a:pt x="32" y="35"/>
                    </a:cubicBezTo>
                    <a:cubicBezTo>
                      <a:pt x="35" y="35"/>
                      <a:pt x="38" y="33"/>
                      <a:pt x="40" y="32"/>
                    </a:cubicBezTo>
                    <a:cubicBezTo>
                      <a:pt x="42" y="30"/>
                      <a:pt x="44" y="29"/>
                      <a:pt x="45" y="27"/>
                    </a:cubicBezTo>
                    <a:cubicBezTo>
                      <a:pt x="46" y="25"/>
                      <a:pt x="47" y="23"/>
                      <a:pt x="47" y="21"/>
                    </a:cubicBezTo>
                    <a:cubicBezTo>
                      <a:pt x="48" y="19"/>
                      <a:pt x="48" y="17"/>
                      <a:pt x="47" y="14"/>
                    </a:cubicBezTo>
                    <a:cubicBezTo>
                      <a:pt x="46" y="12"/>
                      <a:pt x="45" y="11"/>
                      <a:pt x="44" y="9"/>
                    </a:cubicBezTo>
                    <a:cubicBezTo>
                      <a:pt x="44" y="8"/>
                      <a:pt x="43" y="7"/>
                      <a:pt x="42" y="6"/>
                    </a:cubicBezTo>
                    <a:cubicBezTo>
                      <a:pt x="41" y="5"/>
                      <a:pt x="40" y="4"/>
                      <a:pt x="39" y="4"/>
                    </a:cubicBezTo>
                    <a:cubicBezTo>
                      <a:pt x="38" y="3"/>
                      <a:pt x="38" y="3"/>
                      <a:pt x="38" y="2"/>
                    </a:cubicBezTo>
                    <a:cubicBezTo>
                      <a:pt x="38" y="2"/>
                      <a:pt x="38" y="2"/>
                      <a:pt x="38" y="2"/>
                    </a:cubicBezTo>
                    <a:cubicBezTo>
                      <a:pt x="38" y="1"/>
                      <a:pt x="38" y="1"/>
                      <a:pt x="38" y="1"/>
                    </a:cubicBezTo>
                    <a:cubicBezTo>
                      <a:pt x="38" y="1"/>
                      <a:pt x="39" y="1"/>
                      <a:pt x="39" y="1"/>
                    </a:cubicBezTo>
                    <a:cubicBezTo>
                      <a:pt x="40" y="1"/>
                      <a:pt x="40" y="1"/>
                      <a:pt x="41"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4" name="Freeform 84">
                <a:extLst>
                  <a:ext uri="{FF2B5EF4-FFF2-40B4-BE49-F238E27FC236}">
                    <a16:creationId xmlns:a16="http://schemas.microsoft.com/office/drawing/2014/main" id="{2C0E5BA8-66A6-4F44-9B74-A51F268FA4D5}"/>
                  </a:ext>
                </a:extLst>
              </p:cNvPr>
              <p:cNvSpPr>
                <a:spLocks/>
              </p:cNvSpPr>
              <p:nvPr userDrawn="1"/>
            </p:nvSpPr>
            <p:spPr bwMode="auto">
              <a:xfrm>
                <a:off x="6416" y="1530"/>
                <a:ext cx="32" cy="25"/>
              </a:xfrm>
              <a:custGeom>
                <a:avLst/>
                <a:gdLst>
                  <a:gd name="T0" fmla="*/ 34 w 44"/>
                  <a:gd name="T1" fmla="*/ 0 h 35"/>
                  <a:gd name="T2" fmla="*/ 35 w 44"/>
                  <a:gd name="T3" fmla="*/ 0 h 35"/>
                  <a:gd name="T4" fmla="*/ 36 w 44"/>
                  <a:gd name="T5" fmla="*/ 0 h 35"/>
                  <a:gd name="T6" fmla="*/ 37 w 44"/>
                  <a:gd name="T7" fmla="*/ 0 h 35"/>
                  <a:gd name="T8" fmla="*/ 37 w 44"/>
                  <a:gd name="T9" fmla="*/ 1 h 35"/>
                  <a:gd name="T10" fmla="*/ 44 w 44"/>
                  <a:gd name="T11" fmla="*/ 23 h 35"/>
                  <a:gd name="T12" fmla="*/ 43 w 44"/>
                  <a:gd name="T13" fmla="*/ 24 h 35"/>
                  <a:gd name="T14" fmla="*/ 42 w 44"/>
                  <a:gd name="T15" fmla="*/ 25 h 35"/>
                  <a:gd name="T16" fmla="*/ 40 w 44"/>
                  <a:gd name="T17" fmla="*/ 26 h 35"/>
                  <a:gd name="T18" fmla="*/ 39 w 44"/>
                  <a:gd name="T19" fmla="*/ 26 h 35"/>
                  <a:gd name="T20" fmla="*/ 38 w 44"/>
                  <a:gd name="T21" fmla="*/ 26 h 35"/>
                  <a:gd name="T22" fmla="*/ 37 w 44"/>
                  <a:gd name="T23" fmla="*/ 26 h 35"/>
                  <a:gd name="T24" fmla="*/ 36 w 44"/>
                  <a:gd name="T25" fmla="*/ 25 h 35"/>
                  <a:gd name="T26" fmla="*/ 7 w 44"/>
                  <a:gd name="T27" fmla="*/ 17 h 35"/>
                  <a:gd name="T28" fmla="*/ 12 w 44"/>
                  <a:gd name="T29" fmla="*/ 32 h 35"/>
                  <a:gd name="T30" fmla="*/ 11 w 44"/>
                  <a:gd name="T31" fmla="*/ 33 h 35"/>
                  <a:gd name="T32" fmla="*/ 9 w 44"/>
                  <a:gd name="T33" fmla="*/ 34 h 35"/>
                  <a:gd name="T34" fmla="*/ 8 w 44"/>
                  <a:gd name="T35" fmla="*/ 35 h 35"/>
                  <a:gd name="T36" fmla="*/ 7 w 44"/>
                  <a:gd name="T37" fmla="*/ 35 h 35"/>
                  <a:gd name="T38" fmla="*/ 7 w 44"/>
                  <a:gd name="T39" fmla="*/ 34 h 35"/>
                  <a:gd name="T40" fmla="*/ 6 w 44"/>
                  <a:gd name="T41" fmla="*/ 34 h 35"/>
                  <a:gd name="T42" fmla="*/ 0 w 44"/>
                  <a:gd name="T43" fmla="*/ 14 h 35"/>
                  <a:gd name="T44" fmla="*/ 0 w 44"/>
                  <a:gd name="T45" fmla="*/ 13 h 35"/>
                  <a:gd name="T46" fmla="*/ 0 w 44"/>
                  <a:gd name="T47" fmla="*/ 12 h 35"/>
                  <a:gd name="T48" fmla="*/ 1 w 44"/>
                  <a:gd name="T49" fmla="*/ 11 h 35"/>
                  <a:gd name="T50" fmla="*/ 2 w 44"/>
                  <a:gd name="T51" fmla="*/ 11 h 35"/>
                  <a:gd name="T52" fmla="*/ 3 w 44"/>
                  <a:gd name="T53" fmla="*/ 11 h 35"/>
                  <a:gd name="T54" fmla="*/ 4 w 44"/>
                  <a:gd name="T55" fmla="*/ 10 h 35"/>
                  <a:gd name="T56" fmla="*/ 5 w 44"/>
                  <a:gd name="T57" fmla="*/ 10 h 35"/>
                  <a:gd name="T58" fmla="*/ 6 w 44"/>
                  <a:gd name="T59" fmla="*/ 10 h 35"/>
                  <a:gd name="T60" fmla="*/ 8 w 44"/>
                  <a:gd name="T61" fmla="*/ 11 h 35"/>
                  <a:gd name="T62" fmla="*/ 37 w 44"/>
                  <a:gd name="T63" fmla="*/ 19 h 35"/>
                  <a:gd name="T64" fmla="*/ 32 w 44"/>
                  <a:gd name="T65" fmla="*/ 2 h 35"/>
                  <a:gd name="T66" fmla="*/ 32 w 44"/>
                  <a:gd name="T67" fmla="*/ 2 h 35"/>
                  <a:gd name="T68" fmla="*/ 32 w 44"/>
                  <a:gd name="T69" fmla="*/ 1 h 35"/>
                  <a:gd name="T70" fmla="*/ 33 w 44"/>
                  <a:gd name="T71" fmla="*/ 1 h 35"/>
                  <a:gd name="T72" fmla="*/ 34 w 44"/>
                  <a:gd name="T7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5">
                    <a:moveTo>
                      <a:pt x="34" y="0"/>
                    </a:moveTo>
                    <a:cubicBezTo>
                      <a:pt x="34" y="0"/>
                      <a:pt x="35" y="0"/>
                      <a:pt x="35" y="0"/>
                    </a:cubicBezTo>
                    <a:cubicBezTo>
                      <a:pt x="36" y="0"/>
                      <a:pt x="36" y="0"/>
                      <a:pt x="36" y="0"/>
                    </a:cubicBezTo>
                    <a:cubicBezTo>
                      <a:pt x="37" y="0"/>
                      <a:pt x="37" y="0"/>
                      <a:pt x="37" y="0"/>
                    </a:cubicBezTo>
                    <a:cubicBezTo>
                      <a:pt x="37" y="1"/>
                      <a:pt x="37" y="1"/>
                      <a:pt x="37" y="1"/>
                    </a:cubicBezTo>
                    <a:cubicBezTo>
                      <a:pt x="44" y="23"/>
                      <a:pt x="44" y="23"/>
                      <a:pt x="44" y="23"/>
                    </a:cubicBezTo>
                    <a:cubicBezTo>
                      <a:pt x="44" y="23"/>
                      <a:pt x="44" y="24"/>
                      <a:pt x="43" y="24"/>
                    </a:cubicBezTo>
                    <a:cubicBezTo>
                      <a:pt x="43" y="25"/>
                      <a:pt x="43" y="25"/>
                      <a:pt x="42" y="25"/>
                    </a:cubicBezTo>
                    <a:cubicBezTo>
                      <a:pt x="40" y="26"/>
                      <a:pt x="40" y="26"/>
                      <a:pt x="40" y="26"/>
                    </a:cubicBezTo>
                    <a:cubicBezTo>
                      <a:pt x="40" y="26"/>
                      <a:pt x="40" y="26"/>
                      <a:pt x="39" y="26"/>
                    </a:cubicBezTo>
                    <a:cubicBezTo>
                      <a:pt x="38" y="26"/>
                      <a:pt x="38" y="26"/>
                      <a:pt x="38" y="26"/>
                    </a:cubicBezTo>
                    <a:cubicBezTo>
                      <a:pt x="38" y="26"/>
                      <a:pt x="38" y="26"/>
                      <a:pt x="37" y="26"/>
                    </a:cubicBezTo>
                    <a:cubicBezTo>
                      <a:pt x="37" y="26"/>
                      <a:pt x="37" y="26"/>
                      <a:pt x="36" y="25"/>
                    </a:cubicBezTo>
                    <a:cubicBezTo>
                      <a:pt x="7" y="17"/>
                      <a:pt x="7" y="17"/>
                      <a:pt x="7" y="17"/>
                    </a:cubicBezTo>
                    <a:cubicBezTo>
                      <a:pt x="12" y="32"/>
                      <a:pt x="12" y="32"/>
                      <a:pt x="12" y="32"/>
                    </a:cubicBezTo>
                    <a:cubicBezTo>
                      <a:pt x="12" y="33"/>
                      <a:pt x="12" y="33"/>
                      <a:pt x="11" y="33"/>
                    </a:cubicBezTo>
                    <a:cubicBezTo>
                      <a:pt x="11" y="34"/>
                      <a:pt x="10" y="34"/>
                      <a:pt x="9" y="34"/>
                    </a:cubicBezTo>
                    <a:cubicBezTo>
                      <a:pt x="9" y="34"/>
                      <a:pt x="8" y="35"/>
                      <a:pt x="8" y="35"/>
                    </a:cubicBezTo>
                    <a:cubicBezTo>
                      <a:pt x="8" y="35"/>
                      <a:pt x="7" y="35"/>
                      <a:pt x="7" y="35"/>
                    </a:cubicBezTo>
                    <a:cubicBezTo>
                      <a:pt x="7" y="34"/>
                      <a:pt x="7" y="34"/>
                      <a:pt x="7" y="34"/>
                    </a:cubicBezTo>
                    <a:cubicBezTo>
                      <a:pt x="6" y="34"/>
                      <a:pt x="6" y="34"/>
                      <a:pt x="6" y="34"/>
                    </a:cubicBezTo>
                    <a:cubicBezTo>
                      <a:pt x="0" y="14"/>
                      <a:pt x="0" y="14"/>
                      <a:pt x="0" y="14"/>
                    </a:cubicBezTo>
                    <a:cubicBezTo>
                      <a:pt x="0" y="13"/>
                      <a:pt x="0" y="13"/>
                      <a:pt x="0" y="13"/>
                    </a:cubicBezTo>
                    <a:cubicBezTo>
                      <a:pt x="0" y="12"/>
                      <a:pt x="0" y="12"/>
                      <a:pt x="0" y="12"/>
                    </a:cubicBezTo>
                    <a:cubicBezTo>
                      <a:pt x="1" y="11"/>
                      <a:pt x="1" y="11"/>
                      <a:pt x="1" y="11"/>
                    </a:cubicBezTo>
                    <a:cubicBezTo>
                      <a:pt x="1" y="11"/>
                      <a:pt x="1" y="11"/>
                      <a:pt x="2" y="11"/>
                    </a:cubicBezTo>
                    <a:cubicBezTo>
                      <a:pt x="3" y="11"/>
                      <a:pt x="3" y="11"/>
                      <a:pt x="3" y="11"/>
                    </a:cubicBezTo>
                    <a:cubicBezTo>
                      <a:pt x="4" y="10"/>
                      <a:pt x="4" y="10"/>
                      <a:pt x="4" y="10"/>
                    </a:cubicBezTo>
                    <a:cubicBezTo>
                      <a:pt x="5" y="10"/>
                      <a:pt x="5" y="10"/>
                      <a:pt x="5" y="10"/>
                    </a:cubicBezTo>
                    <a:cubicBezTo>
                      <a:pt x="6" y="10"/>
                      <a:pt x="6" y="10"/>
                      <a:pt x="6" y="10"/>
                    </a:cubicBezTo>
                    <a:cubicBezTo>
                      <a:pt x="7" y="11"/>
                      <a:pt x="7" y="11"/>
                      <a:pt x="8" y="11"/>
                    </a:cubicBezTo>
                    <a:cubicBezTo>
                      <a:pt x="37" y="19"/>
                      <a:pt x="37" y="19"/>
                      <a:pt x="37" y="19"/>
                    </a:cubicBezTo>
                    <a:cubicBezTo>
                      <a:pt x="32" y="2"/>
                      <a:pt x="32" y="2"/>
                      <a:pt x="32" y="2"/>
                    </a:cubicBezTo>
                    <a:cubicBezTo>
                      <a:pt x="32" y="2"/>
                      <a:pt x="32" y="2"/>
                      <a:pt x="32" y="2"/>
                    </a:cubicBezTo>
                    <a:cubicBezTo>
                      <a:pt x="32" y="1"/>
                      <a:pt x="32" y="1"/>
                      <a:pt x="32" y="1"/>
                    </a:cubicBezTo>
                    <a:cubicBezTo>
                      <a:pt x="33" y="1"/>
                      <a:pt x="33" y="1"/>
                      <a:pt x="33" y="1"/>
                    </a:cubicBezTo>
                    <a:cubicBezTo>
                      <a:pt x="33" y="1"/>
                      <a:pt x="33" y="0"/>
                      <a:pt x="34"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5" name="Freeform 85">
                <a:extLst>
                  <a:ext uri="{FF2B5EF4-FFF2-40B4-BE49-F238E27FC236}">
                    <a16:creationId xmlns:a16="http://schemas.microsoft.com/office/drawing/2014/main" id="{A969D3AC-7AB2-42BA-83EA-EB7CC8B10B34}"/>
                  </a:ext>
                </a:extLst>
              </p:cNvPr>
              <p:cNvSpPr>
                <a:spLocks noEditPoints="1"/>
              </p:cNvSpPr>
              <p:nvPr userDrawn="1"/>
            </p:nvSpPr>
            <p:spPr bwMode="auto">
              <a:xfrm>
                <a:off x="6410" y="1504"/>
                <a:ext cx="29" cy="27"/>
              </a:xfrm>
              <a:custGeom>
                <a:avLst/>
                <a:gdLst>
                  <a:gd name="T0" fmla="*/ 14 w 41"/>
                  <a:gd name="T1" fmla="*/ 4 h 37"/>
                  <a:gd name="T2" fmla="*/ 17 w 41"/>
                  <a:gd name="T3" fmla="*/ 4 h 37"/>
                  <a:gd name="T4" fmla="*/ 18 w 41"/>
                  <a:gd name="T5" fmla="*/ 6 h 37"/>
                  <a:gd name="T6" fmla="*/ 25 w 41"/>
                  <a:gd name="T7" fmla="*/ 29 h 37"/>
                  <a:gd name="T8" fmla="*/ 30 w 41"/>
                  <a:gd name="T9" fmla="*/ 27 h 37"/>
                  <a:gd name="T10" fmla="*/ 33 w 41"/>
                  <a:gd name="T11" fmla="*/ 23 h 37"/>
                  <a:gd name="T12" fmla="*/ 35 w 41"/>
                  <a:gd name="T13" fmla="*/ 19 h 37"/>
                  <a:gd name="T14" fmla="*/ 34 w 41"/>
                  <a:gd name="T15" fmla="*/ 13 h 37"/>
                  <a:gd name="T16" fmla="*/ 32 w 41"/>
                  <a:gd name="T17" fmla="*/ 9 h 37"/>
                  <a:gd name="T18" fmla="*/ 30 w 41"/>
                  <a:gd name="T19" fmla="*/ 6 h 37"/>
                  <a:gd name="T20" fmla="*/ 29 w 41"/>
                  <a:gd name="T21" fmla="*/ 4 h 37"/>
                  <a:gd name="T22" fmla="*/ 28 w 41"/>
                  <a:gd name="T23" fmla="*/ 3 h 37"/>
                  <a:gd name="T24" fmla="*/ 28 w 41"/>
                  <a:gd name="T25" fmla="*/ 2 h 37"/>
                  <a:gd name="T26" fmla="*/ 28 w 41"/>
                  <a:gd name="T27" fmla="*/ 2 h 37"/>
                  <a:gd name="T28" fmla="*/ 29 w 41"/>
                  <a:gd name="T29" fmla="*/ 1 h 37"/>
                  <a:gd name="T30" fmla="*/ 30 w 41"/>
                  <a:gd name="T31" fmla="*/ 1 h 37"/>
                  <a:gd name="T32" fmla="*/ 31 w 41"/>
                  <a:gd name="T33" fmla="*/ 0 h 37"/>
                  <a:gd name="T34" fmla="*/ 32 w 41"/>
                  <a:gd name="T35" fmla="*/ 0 h 37"/>
                  <a:gd name="T36" fmla="*/ 32 w 41"/>
                  <a:gd name="T37" fmla="*/ 0 h 37"/>
                  <a:gd name="T38" fmla="*/ 33 w 41"/>
                  <a:gd name="T39" fmla="*/ 1 h 37"/>
                  <a:gd name="T40" fmla="*/ 34 w 41"/>
                  <a:gd name="T41" fmla="*/ 2 h 37"/>
                  <a:gd name="T42" fmla="*/ 36 w 41"/>
                  <a:gd name="T43" fmla="*/ 4 h 37"/>
                  <a:gd name="T44" fmla="*/ 38 w 41"/>
                  <a:gd name="T45" fmla="*/ 8 h 37"/>
                  <a:gd name="T46" fmla="*/ 40 w 41"/>
                  <a:gd name="T47" fmla="*/ 12 h 37"/>
                  <a:gd name="T48" fmla="*/ 41 w 41"/>
                  <a:gd name="T49" fmla="*/ 20 h 37"/>
                  <a:gd name="T50" fmla="*/ 39 w 41"/>
                  <a:gd name="T51" fmla="*/ 27 h 37"/>
                  <a:gd name="T52" fmla="*/ 34 w 41"/>
                  <a:gd name="T53" fmla="*/ 32 h 37"/>
                  <a:gd name="T54" fmla="*/ 26 w 41"/>
                  <a:gd name="T55" fmla="*/ 36 h 37"/>
                  <a:gd name="T56" fmla="*/ 17 w 41"/>
                  <a:gd name="T57" fmla="*/ 37 h 37"/>
                  <a:gd name="T58" fmla="*/ 10 w 41"/>
                  <a:gd name="T59" fmla="*/ 36 h 37"/>
                  <a:gd name="T60" fmla="*/ 4 w 41"/>
                  <a:gd name="T61" fmla="*/ 31 h 37"/>
                  <a:gd name="T62" fmla="*/ 1 w 41"/>
                  <a:gd name="T63" fmla="*/ 25 h 37"/>
                  <a:gd name="T64" fmla="*/ 0 w 41"/>
                  <a:gd name="T65" fmla="*/ 17 h 37"/>
                  <a:gd name="T66" fmla="*/ 2 w 41"/>
                  <a:gd name="T67" fmla="*/ 11 h 37"/>
                  <a:gd name="T68" fmla="*/ 7 w 41"/>
                  <a:gd name="T69" fmla="*/ 7 h 37"/>
                  <a:gd name="T70" fmla="*/ 13 w 41"/>
                  <a:gd name="T71" fmla="*/ 4 h 37"/>
                  <a:gd name="T72" fmla="*/ 14 w 41"/>
                  <a:gd name="T73" fmla="*/ 4 h 37"/>
                  <a:gd name="T74" fmla="*/ 14 w 41"/>
                  <a:gd name="T75" fmla="*/ 11 h 37"/>
                  <a:gd name="T76" fmla="*/ 7 w 41"/>
                  <a:gd name="T77" fmla="*/ 16 h 37"/>
                  <a:gd name="T78" fmla="*/ 6 w 41"/>
                  <a:gd name="T79" fmla="*/ 24 h 37"/>
                  <a:gd name="T80" fmla="*/ 8 w 41"/>
                  <a:gd name="T81" fmla="*/ 28 h 37"/>
                  <a:gd name="T82" fmla="*/ 12 w 41"/>
                  <a:gd name="T83" fmla="*/ 30 h 37"/>
                  <a:gd name="T84" fmla="*/ 16 w 41"/>
                  <a:gd name="T85" fmla="*/ 31 h 37"/>
                  <a:gd name="T86" fmla="*/ 20 w 41"/>
                  <a:gd name="T87" fmla="*/ 30 h 37"/>
                  <a:gd name="T88" fmla="*/ 14 w 41"/>
                  <a:gd name="T89"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37">
                    <a:moveTo>
                      <a:pt x="14" y="4"/>
                    </a:moveTo>
                    <a:cubicBezTo>
                      <a:pt x="15" y="4"/>
                      <a:pt x="16" y="4"/>
                      <a:pt x="17" y="4"/>
                    </a:cubicBezTo>
                    <a:cubicBezTo>
                      <a:pt x="17" y="4"/>
                      <a:pt x="18" y="5"/>
                      <a:pt x="18" y="6"/>
                    </a:cubicBezTo>
                    <a:cubicBezTo>
                      <a:pt x="25" y="29"/>
                      <a:pt x="25" y="29"/>
                      <a:pt x="25" y="29"/>
                    </a:cubicBezTo>
                    <a:cubicBezTo>
                      <a:pt x="27" y="28"/>
                      <a:pt x="28" y="28"/>
                      <a:pt x="30" y="27"/>
                    </a:cubicBezTo>
                    <a:cubicBezTo>
                      <a:pt x="31" y="26"/>
                      <a:pt x="32" y="25"/>
                      <a:pt x="33" y="23"/>
                    </a:cubicBezTo>
                    <a:cubicBezTo>
                      <a:pt x="34" y="22"/>
                      <a:pt x="35" y="21"/>
                      <a:pt x="35" y="19"/>
                    </a:cubicBezTo>
                    <a:cubicBezTo>
                      <a:pt x="35" y="17"/>
                      <a:pt x="35" y="16"/>
                      <a:pt x="34" y="13"/>
                    </a:cubicBezTo>
                    <a:cubicBezTo>
                      <a:pt x="34" y="12"/>
                      <a:pt x="33" y="10"/>
                      <a:pt x="32" y="9"/>
                    </a:cubicBezTo>
                    <a:cubicBezTo>
                      <a:pt x="32" y="8"/>
                      <a:pt x="31" y="7"/>
                      <a:pt x="30" y="6"/>
                    </a:cubicBezTo>
                    <a:cubicBezTo>
                      <a:pt x="30" y="5"/>
                      <a:pt x="29" y="4"/>
                      <a:pt x="29" y="4"/>
                    </a:cubicBezTo>
                    <a:cubicBezTo>
                      <a:pt x="28" y="3"/>
                      <a:pt x="28" y="3"/>
                      <a:pt x="28" y="3"/>
                    </a:cubicBezTo>
                    <a:cubicBezTo>
                      <a:pt x="28" y="2"/>
                      <a:pt x="28" y="2"/>
                      <a:pt x="28" y="2"/>
                    </a:cubicBezTo>
                    <a:cubicBezTo>
                      <a:pt x="28" y="2"/>
                      <a:pt x="28" y="2"/>
                      <a:pt x="28" y="2"/>
                    </a:cubicBezTo>
                    <a:cubicBezTo>
                      <a:pt x="29" y="1"/>
                      <a:pt x="29" y="1"/>
                      <a:pt x="29" y="1"/>
                    </a:cubicBezTo>
                    <a:cubicBezTo>
                      <a:pt x="29" y="1"/>
                      <a:pt x="30" y="1"/>
                      <a:pt x="30" y="1"/>
                    </a:cubicBezTo>
                    <a:cubicBezTo>
                      <a:pt x="31" y="0"/>
                      <a:pt x="31" y="0"/>
                      <a:pt x="31" y="0"/>
                    </a:cubicBezTo>
                    <a:cubicBezTo>
                      <a:pt x="32" y="0"/>
                      <a:pt x="32" y="0"/>
                      <a:pt x="32" y="0"/>
                    </a:cubicBezTo>
                    <a:cubicBezTo>
                      <a:pt x="32" y="0"/>
                      <a:pt x="32" y="0"/>
                      <a:pt x="32" y="0"/>
                    </a:cubicBezTo>
                    <a:cubicBezTo>
                      <a:pt x="33" y="1"/>
                      <a:pt x="33" y="1"/>
                      <a:pt x="33" y="1"/>
                    </a:cubicBezTo>
                    <a:cubicBezTo>
                      <a:pt x="33" y="1"/>
                      <a:pt x="33" y="1"/>
                      <a:pt x="34" y="2"/>
                    </a:cubicBezTo>
                    <a:cubicBezTo>
                      <a:pt x="35" y="2"/>
                      <a:pt x="35" y="3"/>
                      <a:pt x="36" y="4"/>
                    </a:cubicBezTo>
                    <a:cubicBezTo>
                      <a:pt x="36" y="5"/>
                      <a:pt x="37" y="6"/>
                      <a:pt x="38" y="8"/>
                    </a:cubicBezTo>
                    <a:cubicBezTo>
                      <a:pt x="38" y="9"/>
                      <a:pt x="39" y="11"/>
                      <a:pt x="40" y="12"/>
                    </a:cubicBezTo>
                    <a:cubicBezTo>
                      <a:pt x="40" y="15"/>
                      <a:pt x="41" y="18"/>
                      <a:pt x="41" y="20"/>
                    </a:cubicBezTo>
                    <a:cubicBezTo>
                      <a:pt x="40" y="23"/>
                      <a:pt x="40" y="25"/>
                      <a:pt x="39" y="27"/>
                    </a:cubicBezTo>
                    <a:cubicBezTo>
                      <a:pt x="38" y="29"/>
                      <a:pt x="36" y="31"/>
                      <a:pt x="34" y="32"/>
                    </a:cubicBezTo>
                    <a:cubicBezTo>
                      <a:pt x="31" y="34"/>
                      <a:pt x="29" y="35"/>
                      <a:pt x="26" y="36"/>
                    </a:cubicBezTo>
                    <a:cubicBezTo>
                      <a:pt x="23" y="37"/>
                      <a:pt x="20" y="37"/>
                      <a:pt x="17" y="37"/>
                    </a:cubicBezTo>
                    <a:cubicBezTo>
                      <a:pt x="14" y="37"/>
                      <a:pt x="12" y="37"/>
                      <a:pt x="10" y="36"/>
                    </a:cubicBezTo>
                    <a:cubicBezTo>
                      <a:pt x="8" y="35"/>
                      <a:pt x="6" y="33"/>
                      <a:pt x="4" y="31"/>
                    </a:cubicBezTo>
                    <a:cubicBezTo>
                      <a:pt x="3" y="30"/>
                      <a:pt x="2" y="27"/>
                      <a:pt x="1" y="25"/>
                    </a:cubicBezTo>
                    <a:cubicBezTo>
                      <a:pt x="0" y="22"/>
                      <a:pt x="0" y="20"/>
                      <a:pt x="0" y="17"/>
                    </a:cubicBezTo>
                    <a:cubicBezTo>
                      <a:pt x="0" y="15"/>
                      <a:pt x="1" y="13"/>
                      <a:pt x="2" y="11"/>
                    </a:cubicBezTo>
                    <a:cubicBezTo>
                      <a:pt x="3" y="10"/>
                      <a:pt x="5" y="8"/>
                      <a:pt x="7" y="7"/>
                    </a:cubicBezTo>
                    <a:cubicBezTo>
                      <a:pt x="9" y="6"/>
                      <a:pt x="11" y="5"/>
                      <a:pt x="13" y="4"/>
                    </a:cubicBezTo>
                    <a:lnTo>
                      <a:pt x="14" y="4"/>
                    </a:lnTo>
                    <a:close/>
                    <a:moveTo>
                      <a:pt x="14" y="11"/>
                    </a:moveTo>
                    <a:cubicBezTo>
                      <a:pt x="11" y="12"/>
                      <a:pt x="8" y="13"/>
                      <a:pt x="7" y="16"/>
                    </a:cubicBezTo>
                    <a:cubicBezTo>
                      <a:pt x="5" y="18"/>
                      <a:pt x="5" y="20"/>
                      <a:pt x="6" y="24"/>
                    </a:cubicBezTo>
                    <a:cubicBezTo>
                      <a:pt x="7" y="25"/>
                      <a:pt x="7" y="27"/>
                      <a:pt x="8" y="28"/>
                    </a:cubicBezTo>
                    <a:cubicBezTo>
                      <a:pt x="9" y="29"/>
                      <a:pt x="10" y="29"/>
                      <a:pt x="12" y="30"/>
                    </a:cubicBezTo>
                    <a:cubicBezTo>
                      <a:pt x="13" y="30"/>
                      <a:pt x="14" y="31"/>
                      <a:pt x="16" y="31"/>
                    </a:cubicBezTo>
                    <a:cubicBezTo>
                      <a:pt x="17" y="31"/>
                      <a:pt x="19" y="31"/>
                      <a:pt x="20" y="30"/>
                    </a:cubicBezTo>
                    <a:lnTo>
                      <a:pt x="14" y="1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6" name="Freeform 86">
                <a:extLst>
                  <a:ext uri="{FF2B5EF4-FFF2-40B4-BE49-F238E27FC236}">
                    <a16:creationId xmlns:a16="http://schemas.microsoft.com/office/drawing/2014/main" id="{D064C7D8-658A-4AC6-BF96-F8B40DC8F05C}"/>
                  </a:ext>
                </a:extLst>
              </p:cNvPr>
              <p:cNvSpPr>
                <a:spLocks/>
              </p:cNvSpPr>
              <p:nvPr userDrawn="1"/>
            </p:nvSpPr>
            <p:spPr bwMode="auto">
              <a:xfrm>
                <a:off x="6401" y="1478"/>
                <a:ext cx="30" cy="24"/>
              </a:xfrm>
              <a:custGeom>
                <a:avLst/>
                <a:gdLst>
                  <a:gd name="T0" fmla="*/ 29 w 41"/>
                  <a:gd name="T1" fmla="*/ 0 h 33"/>
                  <a:gd name="T2" fmla="*/ 31 w 41"/>
                  <a:gd name="T3" fmla="*/ 0 h 33"/>
                  <a:gd name="T4" fmla="*/ 31 w 41"/>
                  <a:gd name="T5" fmla="*/ 0 h 33"/>
                  <a:gd name="T6" fmla="*/ 32 w 41"/>
                  <a:gd name="T7" fmla="*/ 0 h 33"/>
                  <a:gd name="T8" fmla="*/ 33 w 41"/>
                  <a:gd name="T9" fmla="*/ 0 h 33"/>
                  <a:gd name="T10" fmla="*/ 35 w 41"/>
                  <a:gd name="T11" fmla="*/ 2 h 33"/>
                  <a:gd name="T12" fmla="*/ 37 w 41"/>
                  <a:gd name="T13" fmla="*/ 4 h 33"/>
                  <a:gd name="T14" fmla="*/ 39 w 41"/>
                  <a:gd name="T15" fmla="*/ 7 h 33"/>
                  <a:gd name="T16" fmla="*/ 40 w 41"/>
                  <a:gd name="T17" fmla="*/ 10 h 33"/>
                  <a:gd name="T18" fmla="*/ 41 w 41"/>
                  <a:gd name="T19" fmla="*/ 18 h 33"/>
                  <a:gd name="T20" fmla="*/ 39 w 41"/>
                  <a:gd name="T21" fmla="*/ 24 h 33"/>
                  <a:gd name="T22" fmla="*/ 34 w 41"/>
                  <a:gd name="T23" fmla="*/ 28 h 33"/>
                  <a:gd name="T24" fmla="*/ 26 w 41"/>
                  <a:gd name="T25" fmla="*/ 32 h 33"/>
                  <a:gd name="T26" fmla="*/ 17 w 41"/>
                  <a:gd name="T27" fmla="*/ 33 h 33"/>
                  <a:gd name="T28" fmla="*/ 9 w 41"/>
                  <a:gd name="T29" fmla="*/ 32 h 33"/>
                  <a:gd name="T30" fmla="*/ 4 w 41"/>
                  <a:gd name="T31" fmla="*/ 27 h 33"/>
                  <a:gd name="T32" fmla="*/ 1 w 41"/>
                  <a:gd name="T33" fmla="*/ 21 h 33"/>
                  <a:gd name="T34" fmla="*/ 0 w 41"/>
                  <a:gd name="T35" fmla="*/ 18 h 33"/>
                  <a:gd name="T36" fmla="*/ 0 w 41"/>
                  <a:gd name="T37" fmla="*/ 15 h 33"/>
                  <a:gd name="T38" fmla="*/ 1 w 41"/>
                  <a:gd name="T39" fmla="*/ 12 h 33"/>
                  <a:gd name="T40" fmla="*/ 2 w 41"/>
                  <a:gd name="T41" fmla="*/ 10 h 33"/>
                  <a:gd name="T42" fmla="*/ 2 w 41"/>
                  <a:gd name="T43" fmla="*/ 9 h 33"/>
                  <a:gd name="T44" fmla="*/ 3 w 41"/>
                  <a:gd name="T45" fmla="*/ 9 h 33"/>
                  <a:gd name="T46" fmla="*/ 3 w 41"/>
                  <a:gd name="T47" fmla="*/ 8 h 33"/>
                  <a:gd name="T48" fmla="*/ 5 w 41"/>
                  <a:gd name="T49" fmla="*/ 8 h 33"/>
                  <a:gd name="T50" fmla="*/ 7 w 41"/>
                  <a:gd name="T51" fmla="*/ 8 h 33"/>
                  <a:gd name="T52" fmla="*/ 8 w 41"/>
                  <a:gd name="T53" fmla="*/ 8 h 33"/>
                  <a:gd name="T54" fmla="*/ 8 w 41"/>
                  <a:gd name="T55" fmla="*/ 10 h 33"/>
                  <a:gd name="T56" fmla="*/ 7 w 41"/>
                  <a:gd name="T57" fmla="*/ 12 h 33"/>
                  <a:gd name="T58" fmla="*/ 6 w 41"/>
                  <a:gd name="T59" fmla="*/ 16 h 33"/>
                  <a:gd name="T60" fmla="*/ 7 w 41"/>
                  <a:gd name="T61" fmla="*/ 20 h 33"/>
                  <a:gd name="T62" fmla="*/ 12 w 41"/>
                  <a:gd name="T63" fmla="*/ 26 h 33"/>
                  <a:gd name="T64" fmla="*/ 24 w 41"/>
                  <a:gd name="T65" fmla="*/ 25 h 33"/>
                  <a:gd name="T66" fmla="*/ 29 w 41"/>
                  <a:gd name="T67" fmla="*/ 23 h 33"/>
                  <a:gd name="T68" fmla="*/ 33 w 41"/>
                  <a:gd name="T69" fmla="*/ 20 h 33"/>
                  <a:gd name="T70" fmla="*/ 35 w 41"/>
                  <a:gd name="T71" fmla="*/ 16 h 33"/>
                  <a:gd name="T72" fmla="*/ 34 w 41"/>
                  <a:gd name="T73" fmla="*/ 11 h 33"/>
                  <a:gd name="T74" fmla="*/ 32 w 41"/>
                  <a:gd name="T75" fmla="*/ 8 h 33"/>
                  <a:gd name="T76" fmla="*/ 30 w 41"/>
                  <a:gd name="T77" fmla="*/ 5 h 33"/>
                  <a:gd name="T78" fmla="*/ 28 w 41"/>
                  <a:gd name="T79" fmla="*/ 4 h 33"/>
                  <a:gd name="T80" fmla="*/ 27 w 41"/>
                  <a:gd name="T81" fmla="*/ 2 h 33"/>
                  <a:gd name="T82" fmla="*/ 27 w 41"/>
                  <a:gd name="T83" fmla="*/ 2 h 33"/>
                  <a:gd name="T84" fmla="*/ 27 w 41"/>
                  <a:gd name="T85" fmla="*/ 1 h 33"/>
                  <a:gd name="T86" fmla="*/ 28 w 41"/>
                  <a:gd name="T87" fmla="*/ 1 h 33"/>
                  <a:gd name="T88" fmla="*/ 29 w 41"/>
                  <a:gd name="T8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33">
                    <a:moveTo>
                      <a:pt x="29" y="0"/>
                    </a:moveTo>
                    <a:cubicBezTo>
                      <a:pt x="30" y="0"/>
                      <a:pt x="30" y="0"/>
                      <a:pt x="31" y="0"/>
                    </a:cubicBezTo>
                    <a:cubicBezTo>
                      <a:pt x="31" y="0"/>
                      <a:pt x="31" y="0"/>
                      <a:pt x="31" y="0"/>
                    </a:cubicBezTo>
                    <a:cubicBezTo>
                      <a:pt x="32" y="0"/>
                      <a:pt x="32" y="0"/>
                      <a:pt x="32" y="0"/>
                    </a:cubicBezTo>
                    <a:cubicBezTo>
                      <a:pt x="32" y="0"/>
                      <a:pt x="33" y="0"/>
                      <a:pt x="33" y="0"/>
                    </a:cubicBezTo>
                    <a:cubicBezTo>
                      <a:pt x="34" y="1"/>
                      <a:pt x="34" y="1"/>
                      <a:pt x="35" y="2"/>
                    </a:cubicBezTo>
                    <a:cubicBezTo>
                      <a:pt x="36" y="2"/>
                      <a:pt x="36" y="3"/>
                      <a:pt x="37" y="4"/>
                    </a:cubicBezTo>
                    <a:cubicBezTo>
                      <a:pt x="38" y="5"/>
                      <a:pt x="38" y="6"/>
                      <a:pt x="39" y="7"/>
                    </a:cubicBezTo>
                    <a:cubicBezTo>
                      <a:pt x="39" y="8"/>
                      <a:pt x="40" y="9"/>
                      <a:pt x="40" y="10"/>
                    </a:cubicBezTo>
                    <a:cubicBezTo>
                      <a:pt x="41" y="13"/>
                      <a:pt x="41" y="15"/>
                      <a:pt x="41" y="18"/>
                    </a:cubicBezTo>
                    <a:cubicBezTo>
                      <a:pt x="41" y="20"/>
                      <a:pt x="40" y="22"/>
                      <a:pt x="39" y="24"/>
                    </a:cubicBezTo>
                    <a:cubicBezTo>
                      <a:pt x="38" y="25"/>
                      <a:pt x="36" y="27"/>
                      <a:pt x="34" y="28"/>
                    </a:cubicBezTo>
                    <a:cubicBezTo>
                      <a:pt x="32" y="30"/>
                      <a:pt x="29" y="31"/>
                      <a:pt x="26" y="32"/>
                    </a:cubicBezTo>
                    <a:cubicBezTo>
                      <a:pt x="22" y="33"/>
                      <a:pt x="19" y="33"/>
                      <a:pt x="17" y="33"/>
                    </a:cubicBezTo>
                    <a:cubicBezTo>
                      <a:pt x="14" y="33"/>
                      <a:pt x="11" y="33"/>
                      <a:pt x="9" y="32"/>
                    </a:cubicBezTo>
                    <a:cubicBezTo>
                      <a:pt x="7" y="31"/>
                      <a:pt x="6" y="29"/>
                      <a:pt x="4" y="27"/>
                    </a:cubicBezTo>
                    <a:cubicBezTo>
                      <a:pt x="3" y="26"/>
                      <a:pt x="2" y="24"/>
                      <a:pt x="1" y="21"/>
                    </a:cubicBezTo>
                    <a:cubicBezTo>
                      <a:pt x="1" y="20"/>
                      <a:pt x="1" y="19"/>
                      <a:pt x="0" y="18"/>
                    </a:cubicBezTo>
                    <a:cubicBezTo>
                      <a:pt x="0" y="17"/>
                      <a:pt x="0" y="16"/>
                      <a:pt x="0" y="15"/>
                    </a:cubicBezTo>
                    <a:cubicBezTo>
                      <a:pt x="0" y="14"/>
                      <a:pt x="1" y="13"/>
                      <a:pt x="1" y="12"/>
                    </a:cubicBezTo>
                    <a:cubicBezTo>
                      <a:pt x="1" y="11"/>
                      <a:pt x="1" y="11"/>
                      <a:pt x="2" y="10"/>
                    </a:cubicBezTo>
                    <a:cubicBezTo>
                      <a:pt x="2" y="10"/>
                      <a:pt x="2" y="9"/>
                      <a:pt x="2" y="9"/>
                    </a:cubicBezTo>
                    <a:cubicBezTo>
                      <a:pt x="3" y="9"/>
                      <a:pt x="3" y="9"/>
                      <a:pt x="3" y="9"/>
                    </a:cubicBezTo>
                    <a:cubicBezTo>
                      <a:pt x="3" y="8"/>
                      <a:pt x="3" y="8"/>
                      <a:pt x="3" y="8"/>
                    </a:cubicBezTo>
                    <a:cubicBezTo>
                      <a:pt x="4" y="8"/>
                      <a:pt x="4" y="8"/>
                      <a:pt x="5" y="8"/>
                    </a:cubicBezTo>
                    <a:cubicBezTo>
                      <a:pt x="6" y="8"/>
                      <a:pt x="6" y="8"/>
                      <a:pt x="7" y="8"/>
                    </a:cubicBezTo>
                    <a:cubicBezTo>
                      <a:pt x="7" y="8"/>
                      <a:pt x="8" y="8"/>
                      <a:pt x="8" y="8"/>
                    </a:cubicBezTo>
                    <a:cubicBezTo>
                      <a:pt x="8" y="9"/>
                      <a:pt x="8" y="9"/>
                      <a:pt x="8" y="10"/>
                    </a:cubicBezTo>
                    <a:cubicBezTo>
                      <a:pt x="7" y="11"/>
                      <a:pt x="7" y="11"/>
                      <a:pt x="7" y="12"/>
                    </a:cubicBezTo>
                    <a:cubicBezTo>
                      <a:pt x="6" y="13"/>
                      <a:pt x="6" y="14"/>
                      <a:pt x="6" y="16"/>
                    </a:cubicBezTo>
                    <a:cubicBezTo>
                      <a:pt x="6" y="17"/>
                      <a:pt x="6" y="18"/>
                      <a:pt x="7" y="20"/>
                    </a:cubicBezTo>
                    <a:cubicBezTo>
                      <a:pt x="8" y="23"/>
                      <a:pt x="9" y="25"/>
                      <a:pt x="12" y="26"/>
                    </a:cubicBezTo>
                    <a:cubicBezTo>
                      <a:pt x="15" y="27"/>
                      <a:pt x="19" y="27"/>
                      <a:pt x="24" y="25"/>
                    </a:cubicBezTo>
                    <a:cubicBezTo>
                      <a:pt x="26" y="25"/>
                      <a:pt x="28" y="24"/>
                      <a:pt x="29" y="23"/>
                    </a:cubicBezTo>
                    <a:cubicBezTo>
                      <a:pt x="31" y="22"/>
                      <a:pt x="32" y="21"/>
                      <a:pt x="33" y="20"/>
                    </a:cubicBezTo>
                    <a:cubicBezTo>
                      <a:pt x="34" y="18"/>
                      <a:pt x="35" y="17"/>
                      <a:pt x="35" y="16"/>
                    </a:cubicBezTo>
                    <a:cubicBezTo>
                      <a:pt x="35" y="14"/>
                      <a:pt x="35" y="13"/>
                      <a:pt x="34" y="11"/>
                    </a:cubicBezTo>
                    <a:cubicBezTo>
                      <a:pt x="34" y="10"/>
                      <a:pt x="33" y="9"/>
                      <a:pt x="32" y="8"/>
                    </a:cubicBezTo>
                    <a:cubicBezTo>
                      <a:pt x="32" y="7"/>
                      <a:pt x="31" y="6"/>
                      <a:pt x="30" y="5"/>
                    </a:cubicBezTo>
                    <a:cubicBezTo>
                      <a:pt x="29" y="4"/>
                      <a:pt x="28" y="4"/>
                      <a:pt x="28" y="4"/>
                    </a:cubicBezTo>
                    <a:cubicBezTo>
                      <a:pt x="27" y="3"/>
                      <a:pt x="27" y="3"/>
                      <a:pt x="27" y="2"/>
                    </a:cubicBezTo>
                    <a:cubicBezTo>
                      <a:pt x="27" y="2"/>
                      <a:pt x="27" y="2"/>
                      <a:pt x="27" y="2"/>
                    </a:cubicBezTo>
                    <a:cubicBezTo>
                      <a:pt x="27" y="1"/>
                      <a:pt x="27" y="1"/>
                      <a:pt x="27" y="1"/>
                    </a:cubicBezTo>
                    <a:cubicBezTo>
                      <a:pt x="27" y="1"/>
                      <a:pt x="28" y="1"/>
                      <a:pt x="28" y="1"/>
                    </a:cubicBezTo>
                    <a:cubicBezTo>
                      <a:pt x="28" y="1"/>
                      <a:pt x="29" y="1"/>
                      <a:pt x="29"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7" name="Freeform 87">
                <a:extLst>
                  <a:ext uri="{FF2B5EF4-FFF2-40B4-BE49-F238E27FC236}">
                    <a16:creationId xmlns:a16="http://schemas.microsoft.com/office/drawing/2014/main" id="{2A95786C-3885-44BC-8E5C-D91484A35C4A}"/>
                  </a:ext>
                </a:extLst>
              </p:cNvPr>
              <p:cNvSpPr>
                <a:spLocks/>
              </p:cNvSpPr>
              <p:nvPr userDrawn="1"/>
            </p:nvSpPr>
            <p:spPr bwMode="auto">
              <a:xfrm>
                <a:off x="6385" y="1449"/>
                <a:ext cx="40" cy="34"/>
              </a:xfrm>
              <a:custGeom>
                <a:avLst/>
                <a:gdLst>
                  <a:gd name="T0" fmla="*/ 46 w 56"/>
                  <a:gd name="T1" fmla="*/ 0 h 46"/>
                  <a:gd name="T2" fmla="*/ 47 w 56"/>
                  <a:gd name="T3" fmla="*/ 0 h 46"/>
                  <a:gd name="T4" fmla="*/ 47 w 56"/>
                  <a:gd name="T5" fmla="*/ 0 h 46"/>
                  <a:gd name="T6" fmla="*/ 48 w 56"/>
                  <a:gd name="T7" fmla="*/ 1 h 46"/>
                  <a:gd name="T8" fmla="*/ 48 w 56"/>
                  <a:gd name="T9" fmla="*/ 3 h 46"/>
                  <a:gd name="T10" fmla="*/ 49 w 56"/>
                  <a:gd name="T11" fmla="*/ 4 h 46"/>
                  <a:gd name="T12" fmla="*/ 49 w 56"/>
                  <a:gd name="T13" fmla="*/ 5 h 46"/>
                  <a:gd name="T14" fmla="*/ 49 w 56"/>
                  <a:gd name="T15" fmla="*/ 6 h 46"/>
                  <a:gd name="T16" fmla="*/ 48 w 56"/>
                  <a:gd name="T17" fmla="*/ 6 h 46"/>
                  <a:gd name="T18" fmla="*/ 27 w 56"/>
                  <a:gd name="T19" fmla="*/ 12 h 46"/>
                  <a:gd name="T20" fmla="*/ 23 w 56"/>
                  <a:gd name="T21" fmla="*/ 14 h 46"/>
                  <a:gd name="T22" fmla="*/ 20 w 56"/>
                  <a:gd name="T23" fmla="*/ 17 h 46"/>
                  <a:gd name="T24" fmla="*/ 19 w 56"/>
                  <a:gd name="T25" fmla="*/ 20 h 46"/>
                  <a:gd name="T26" fmla="*/ 19 w 56"/>
                  <a:gd name="T27" fmla="*/ 23 h 46"/>
                  <a:gd name="T28" fmla="*/ 22 w 56"/>
                  <a:gd name="T29" fmla="*/ 28 h 46"/>
                  <a:gd name="T30" fmla="*/ 29 w 56"/>
                  <a:gd name="T31" fmla="*/ 31 h 46"/>
                  <a:gd name="T32" fmla="*/ 53 w 56"/>
                  <a:gd name="T33" fmla="*/ 24 h 46"/>
                  <a:gd name="T34" fmla="*/ 54 w 56"/>
                  <a:gd name="T35" fmla="*/ 24 h 46"/>
                  <a:gd name="T36" fmla="*/ 54 w 56"/>
                  <a:gd name="T37" fmla="*/ 24 h 46"/>
                  <a:gd name="T38" fmla="*/ 55 w 56"/>
                  <a:gd name="T39" fmla="*/ 25 h 46"/>
                  <a:gd name="T40" fmla="*/ 56 w 56"/>
                  <a:gd name="T41" fmla="*/ 27 h 46"/>
                  <a:gd name="T42" fmla="*/ 56 w 56"/>
                  <a:gd name="T43" fmla="*/ 28 h 46"/>
                  <a:gd name="T44" fmla="*/ 56 w 56"/>
                  <a:gd name="T45" fmla="*/ 29 h 46"/>
                  <a:gd name="T46" fmla="*/ 56 w 56"/>
                  <a:gd name="T47" fmla="*/ 30 h 46"/>
                  <a:gd name="T48" fmla="*/ 55 w 56"/>
                  <a:gd name="T49" fmla="*/ 30 h 46"/>
                  <a:gd name="T50" fmla="*/ 3 w 56"/>
                  <a:gd name="T51" fmla="*/ 46 h 46"/>
                  <a:gd name="T52" fmla="*/ 2 w 56"/>
                  <a:gd name="T53" fmla="*/ 46 h 46"/>
                  <a:gd name="T54" fmla="*/ 2 w 56"/>
                  <a:gd name="T55" fmla="*/ 46 h 46"/>
                  <a:gd name="T56" fmla="*/ 1 w 56"/>
                  <a:gd name="T57" fmla="*/ 45 h 46"/>
                  <a:gd name="T58" fmla="*/ 1 w 56"/>
                  <a:gd name="T59" fmla="*/ 43 h 46"/>
                  <a:gd name="T60" fmla="*/ 0 w 56"/>
                  <a:gd name="T61" fmla="*/ 41 h 46"/>
                  <a:gd name="T62" fmla="*/ 0 w 56"/>
                  <a:gd name="T63" fmla="*/ 40 h 46"/>
                  <a:gd name="T64" fmla="*/ 0 w 56"/>
                  <a:gd name="T65" fmla="*/ 40 h 46"/>
                  <a:gd name="T66" fmla="*/ 1 w 56"/>
                  <a:gd name="T67" fmla="*/ 39 h 46"/>
                  <a:gd name="T68" fmla="*/ 22 w 56"/>
                  <a:gd name="T69" fmla="*/ 33 h 46"/>
                  <a:gd name="T70" fmla="*/ 16 w 56"/>
                  <a:gd name="T71" fmla="*/ 29 h 46"/>
                  <a:gd name="T72" fmla="*/ 13 w 56"/>
                  <a:gd name="T73" fmla="*/ 24 h 46"/>
                  <a:gd name="T74" fmla="*/ 12 w 56"/>
                  <a:gd name="T75" fmla="*/ 17 h 46"/>
                  <a:gd name="T76" fmla="*/ 14 w 56"/>
                  <a:gd name="T77" fmla="*/ 12 h 46"/>
                  <a:gd name="T78" fmla="*/ 18 w 56"/>
                  <a:gd name="T79" fmla="*/ 9 h 46"/>
                  <a:gd name="T80" fmla="*/ 25 w 56"/>
                  <a:gd name="T81" fmla="*/ 6 h 46"/>
                  <a:gd name="T82" fmla="*/ 46 w 56"/>
                  <a:gd name="T8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46">
                    <a:moveTo>
                      <a:pt x="46" y="0"/>
                    </a:moveTo>
                    <a:cubicBezTo>
                      <a:pt x="47" y="0"/>
                      <a:pt x="47" y="0"/>
                      <a:pt x="47" y="0"/>
                    </a:cubicBezTo>
                    <a:cubicBezTo>
                      <a:pt x="47" y="0"/>
                      <a:pt x="47" y="0"/>
                      <a:pt x="47" y="0"/>
                    </a:cubicBezTo>
                    <a:cubicBezTo>
                      <a:pt x="47" y="0"/>
                      <a:pt x="48" y="1"/>
                      <a:pt x="48" y="1"/>
                    </a:cubicBezTo>
                    <a:cubicBezTo>
                      <a:pt x="48" y="1"/>
                      <a:pt x="48" y="2"/>
                      <a:pt x="48" y="3"/>
                    </a:cubicBezTo>
                    <a:cubicBezTo>
                      <a:pt x="49" y="3"/>
                      <a:pt x="49" y="4"/>
                      <a:pt x="49" y="4"/>
                    </a:cubicBezTo>
                    <a:cubicBezTo>
                      <a:pt x="49" y="5"/>
                      <a:pt x="49" y="5"/>
                      <a:pt x="49" y="5"/>
                    </a:cubicBezTo>
                    <a:cubicBezTo>
                      <a:pt x="49" y="6"/>
                      <a:pt x="49" y="6"/>
                      <a:pt x="49" y="6"/>
                    </a:cubicBezTo>
                    <a:cubicBezTo>
                      <a:pt x="48" y="6"/>
                      <a:pt x="48" y="6"/>
                      <a:pt x="48" y="6"/>
                    </a:cubicBezTo>
                    <a:cubicBezTo>
                      <a:pt x="27" y="12"/>
                      <a:pt x="27" y="12"/>
                      <a:pt x="27" y="12"/>
                    </a:cubicBezTo>
                    <a:cubicBezTo>
                      <a:pt x="25" y="13"/>
                      <a:pt x="24" y="14"/>
                      <a:pt x="23" y="14"/>
                    </a:cubicBezTo>
                    <a:cubicBezTo>
                      <a:pt x="22" y="15"/>
                      <a:pt x="21" y="16"/>
                      <a:pt x="20" y="17"/>
                    </a:cubicBezTo>
                    <a:cubicBezTo>
                      <a:pt x="19" y="18"/>
                      <a:pt x="19" y="19"/>
                      <a:pt x="19" y="20"/>
                    </a:cubicBezTo>
                    <a:cubicBezTo>
                      <a:pt x="18" y="21"/>
                      <a:pt x="18" y="22"/>
                      <a:pt x="19" y="23"/>
                    </a:cubicBezTo>
                    <a:cubicBezTo>
                      <a:pt x="19" y="25"/>
                      <a:pt x="20" y="26"/>
                      <a:pt x="22" y="28"/>
                    </a:cubicBezTo>
                    <a:cubicBezTo>
                      <a:pt x="24" y="29"/>
                      <a:pt x="26" y="30"/>
                      <a:pt x="29" y="31"/>
                    </a:cubicBezTo>
                    <a:cubicBezTo>
                      <a:pt x="53" y="24"/>
                      <a:pt x="53" y="24"/>
                      <a:pt x="53" y="24"/>
                    </a:cubicBezTo>
                    <a:cubicBezTo>
                      <a:pt x="54" y="24"/>
                      <a:pt x="54" y="24"/>
                      <a:pt x="54" y="24"/>
                    </a:cubicBezTo>
                    <a:cubicBezTo>
                      <a:pt x="54" y="24"/>
                      <a:pt x="54" y="24"/>
                      <a:pt x="54" y="24"/>
                    </a:cubicBezTo>
                    <a:cubicBezTo>
                      <a:pt x="55" y="24"/>
                      <a:pt x="55" y="25"/>
                      <a:pt x="55" y="25"/>
                    </a:cubicBezTo>
                    <a:cubicBezTo>
                      <a:pt x="55" y="25"/>
                      <a:pt x="55" y="26"/>
                      <a:pt x="56" y="27"/>
                    </a:cubicBezTo>
                    <a:cubicBezTo>
                      <a:pt x="56" y="27"/>
                      <a:pt x="56" y="28"/>
                      <a:pt x="56" y="28"/>
                    </a:cubicBezTo>
                    <a:cubicBezTo>
                      <a:pt x="56" y="29"/>
                      <a:pt x="56" y="29"/>
                      <a:pt x="56" y="29"/>
                    </a:cubicBezTo>
                    <a:cubicBezTo>
                      <a:pt x="56" y="30"/>
                      <a:pt x="56" y="30"/>
                      <a:pt x="56" y="30"/>
                    </a:cubicBezTo>
                    <a:cubicBezTo>
                      <a:pt x="55" y="30"/>
                      <a:pt x="55" y="30"/>
                      <a:pt x="55" y="30"/>
                    </a:cubicBezTo>
                    <a:cubicBezTo>
                      <a:pt x="3" y="46"/>
                      <a:pt x="3" y="46"/>
                      <a:pt x="3" y="46"/>
                    </a:cubicBezTo>
                    <a:cubicBezTo>
                      <a:pt x="2" y="46"/>
                      <a:pt x="2" y="46"/>
                      <a:pt x="2" y="46"/>
                    </a:cubicBezTo>
                    <a:cubicBezTo>
                      <a:pt x="2" y="46"/>
                      <a:pt x="2" y="46"/>
                      <a:pt x="2" y="46"/>
                    </a:cubicBezTo>
                    <a:cubicBezTo>
                      <a:pt x="1" y="45"/>
                      <a:pt x="1" y="45"/>
                      <a:pt x="1" y="45"/>
                    </a:cubicBezTo>
                    <a:cubicBezTo>
                      <a:pt x="1" y="44"/>
                      <a:pt x="1" y="44"/>
                      <a:pt x="1" y="43"/>
                    </a:cubicBezTo>
                    <a:cubicBezTo>
                      <a:pt x="0" y="42"/>
                      <a:pt x="0" y="42"/>
                      <a:pt x="0" y="41"/>
                    </a:cubicBezTo>
                    <a:cubicBezTo>
                      <a:pt x="0" y="41"/>
                      <a:pt x="0" y="41"/>
                      <a:pt x="0" y="40"/>
                    </a:cubicBezTo>
                    <a:cubicBezTo>
                      <a:pt x="0" y="40"/>
                      <a:pt x="0" y="40"/>
                      <a:pt x="0" y="40"/>
                    </a:cubicBezTo>
                    <a:cubicBezTo>
                      <a:pt x="1" y="39"/>
                      <a:pt x="1" y="39"/>
                      <a:pt x="1" y="39"/>
                    </a:cubicBezTo>
                    <a:cubicBezTo>
                      <a:pt x="22" y="33"/>
                      <a:pt x="22" y="33"/>
                      <a:pt x="22" y="33"/>
                    </a:cubicBezTo>
                    <a:cubicBezTo>
                      <a:pt x="19" y="32"/>
                      <a:pt x="17" y="30"/>
                      <a:pt x="16" y="29"/>
                    </a:cubicBezTo>
                    <a:cubicBezTo>
                      <a:pt x="14" y="27"/>
                      <a:pt x="13" y="25"/>
                      <a:pt x="13" y="24"/>
                    </a:cubicBezTo>
                    <a:cubicBezTo>
                      <a:pt x="12" y="21"/>
                      <a:pt x="12" y="19"/>
                      <a:pt x="12" y="17"/>
                    </a:cubicBezTo>
                    <a:cubicBezTo>
                      <a:pt x="13" y="15"/>
                      <a:pt x="13" y="14"/>
                      <a:pt x="14" y="12"/>
                    </a:cubicBezTo>
                    <a:cubicBezTo>
                      <a:pt x="15" y="11"/>
                      <a:pt x="17" y="10"/>
                      <a:pt x="18" y="9"/>
                    </a:cubicBezTo>
                    <a:cubicBezTo>
                      <a:pt x="20" y="8"/>
                      <a:pt x="22" y="7"/>
                      <a:pt x="25" y="6"/>
                    </a:cubicBezTo>
                    <a:lnTo>
                      <a:pt x="46" y="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8" name="Freeform 88">
                <a:extLst>
                  <a:ext uri="{FF2B5EF4-FFF2-40B4-BE49-F238E27FC236}">
                    <a16:creationId xmlns:a16="http://schemas.microsoft.com/office/drawing/2014/main" id="{CAFACF00-C0B1-48B5-9DF2-AE576FC40C10}"/>
                  </a:ext>
                </a:extLst>
              </p:cNvPr>
              <p:cNvSpPr>
                <a:spLocks/>
              </p:cNvSpPr>
              <p:nvPr userDrawn="1"/>
            </p:nvSpPr>
            <p:spPr bwMode="auto">
              <a:xfrm>
                <a:off x="6510" y="1478"/>
                <a:ext cx="39" cy="23"/>
              </a:xfrm>
              <a:custGeom>
                <a:avLst/>
                <a:gdLst>
                  <a:gd name="T0" fmla="*/ 49 w 54"/>
                  <a:gd name="T1" fmla="*/ 0 h 31"/>
                  <a:gd name="T2" fmla="*/ 50 w 54"/>
                  <a:gd name="T3" fmla="*/ 0 h 31"/>
                  <a:gd name="T4" fmla="*/ 51 w 54"/>
                  <a:gd name="T5" fmla="*/ 1 h 31"/>
                  <a:gd name="T6" fmla="*/ 52 w 54"/>
                  <a:gd name="T7" fmla="*/ 1 h 31"/>
                  <a:gd name="T8" fmla="*/ 52 w 54"/>
                  <a:gd name="T9" fmla="*/ 2 h 31"/>
                  <a:gd name="T10" fmla="*/ 54 w 54"/>
                  <a:gd name="T11" fmla="*/ 25 h 31"/>
                  <a:gd name="T12" fmla="*/ 53 w 54"/>
                  <a:gd name="T13" fmla="*/ 27 h 31"/>
                  <a:gd name="T14" fmla="*/ 51 w 54"/>
                  <a:gd name="T15" fmla="*/ 28 h 31"/>
                  <a:gd name="T16" fmla="*/ 2 w 54"/>
                  <a:gd name="T17" fmla="*/ 31 h 31"/>
                  <a:gd name="T18" fmla="*/ 1 w 54"/>
                  <a:gd name="T19" fmla="*/ 31 h 31"/>
                  <a:gd name="T20" fmla="*/ 1 w 54"/>
                  <a:gd name="T21" fmla="*/ 31 h 31"/>
                  <a:gd name="T22" fmla="*/ 1 w 54"/>
                  <a:gd name="T23" fmla="*/ 29 h 31"/>
                  <a:gd name="T24" fmla="*/ 0 w 54"/>
                  <a:gd name="T25" fmla="*/ 28 h 31"/>
                  <a:gd name="T26" fmla="*/ 0 w 54"/>
                  <a:gd name="T27" fmla="*/ 26 h 31"/>
                  <a:gd name="T28" fmla="*/ 1 w 54"/>
                  <a:gd name="T29" fmla="*/ 25 h 31"/>
                  <a:gd name="T30" fmla="*/ 1 w 54"/>
                  <a:gd name="T31" fmla="*/ 24 h 31"/>
                  <a:gd name="T32" fmla="*/ 2 w 54"/>
                  <a:gd name="T33" fmla="*/ 24 h 31"/>
                  <a:gd name="T34" fmla="*/ 47 w 54"/>
                  <a:gd name="T35" fmla="*/ 21 h 31"/>
                  <a:gd name="T36" fmla="*/ 46 w 54"/>
                  <a:gd name="T37" fmla="*/ 2 h 31"/>
                  <a:gd name="T38" fmla="*/ 46 w 54"/>
                  <a:gd name="T39" fmla="*/ 1 h 31"/>
                  <a:gd name="T40" fmla="*/ 47 w 54"/>
                  <a:gd name="T41" fmla="*/ 1 h 31"/>
                  <a:gd name="T42" fmla="*/ 48 w 54"/>
                  <a:gd name="T43" fmla="*/ 1 h 31"/>
                  <a:gd name="T44" fmla="*/ 49 w 54"/>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1">
                    <a:moveTo>
                      <a:pt x="49" y="0"/>
                    </a:moveTo>
                    <a:cubicBezTo>
                      <a:pt x="49" y="0"/>
                      <a:pt x="50" y="0"/>
                      <a:pt x="50" y="0"/>
                    </a:cubicBezTo>
                    <a:cubicBezTo>
                      <a:pt x="51" y="0"/>
                      <a:pt x="51" y="0"/>
                      <a:pt x="51" y="1"/>
                    </a:cubicBezTo>
                    <a:cubicBezTo>
                      <a:pt x="52" y="1"/>
                      <a:pt x="52" y="1"/>
                      <a:pt x="52" y="1"/>
                    </a:cubicBezTo>
                    <a:cubicBezTo>
                      <a:pt x="52" y="2"/>
                      <a:pt x="52" y="2"/>
                      <a:pt x="52" y="2"/>
                    </a:cubicBezTo>
                    <a:cubicBezTo>
                      <a:pt x="54" y="25"/>
                      <a:pt x="54" y="25"/>
                      <a:pt x="54" y="25"/>
                    </a:cubicBezTo>
                    <a:cubicBezTo>
                      <a:pt x="54" y="26"/>
                      <a:pt x="54" y="26"/>
                      <a:pt x="53" y="27"/>
                    </a:cubicBezTo>
                    <a:cubicBezTo>
                      <a:pt x="53" y="27"/>
                      <a:pt x="52" y="28"/>
                      <a:pt x="51" y="28"/>
                    </a:cubicBezTo>
                    <a:cubicBezTo>
                      <a:pt x="2" y="31"/>
                      <a:pt x="2" y="31"/>
                      <a:pt x="2" y="31"/>
                    </a:cubicBezTo>
                    <a:cubicBezTo>
                      <a:pt x="1" y="31"/>
                      <a:pt x="1" y="31"/>
                      <a:pt x="1" y="31"/>
                    </a:cubicBezTo>
                    <a:cubicBezTo>
                      <a:pt x="1" y="31"/>
                      <a:pt x="1" y="31"/>
                      <a:pt x="1" y="31"/>
                    </a:cubicBezTo>
                    <a:cubicBezTo>
                      <a:pt x="1" y="30"/>
                      <a:pt x="1" y="30"/>
                      <a:pt x="1" y="29"/>
                    </a:cubicBezTo>
                    <a:cubicBezTo>
                      <a:pt x="1" y="29"/>
                      <a:pt x="1" y="28"/>
                      <a:pt x="0" y="28"/>
                    </a:cubicBezTo>
                    <a:cubicBezTo>
                      <a:pt x="0" y="27"/>
                      <a:pt x="0" y="27"/>
                      <a:pt x="0" y="26"/>
                    </a:cubicBezTo>
                    <a:cubicBezTo>
                      <a:pt x="1" y="26"/>
                      <a:pt x="1" y="25"/>
                      <a:pt x="1" y="25"/>
                    </a:cubicBezTo>
                    <a:cubicBezTo>
                      <a:pt x="1" y="24"/>
                      <a:pt x="1" y="24"/>
                      <a:pt x="1" y="24"/>
                    </a:cubicBezTo>
                    <a:cubicBezTo>
                      <a:pt x="2" y="24"/>
                      <a:pt x="2" y="24"/>
                      <a:pt x="2" y="24"/>
                    </a:cubicBezTo>
                    <a:cubicBezTo>
                      <a:pt x="47" y="21"/>
                      <a:pt x="47" y="21"/>
                      <a:pt x="47" y="21"/>
                    </a:cubicBezTo>
                    <a:cubicBezTo>
                      <a:pt x="46" y="2"/>
                      <a:pt x="46" y="2"/>
                      <a:pt x="46" y="2"/>
                    </a:cubicBezTo>
                    <a:cubicBezTo>
                      <a:pt x="46" y="1"/>
                      <a:pt x="46" y="1"/>
                      <a:pt x="46" y="1"/>
                    </a:cubicBezTo>
                    <a:cubicBezTo>
                      <a:pt x="47" y="1"/>
                      <a:pt x="47" y="1"/>
                      <a:pt x="47" y="1"/>
                    </a:cubicBezTo>
                    <a:cubicBezTo>
                      <a:pt x="47" y="1"/>
                      <a:pt x="47" y="1"/>
                      <a:pt x="48" y="1"/>
                    </a:cubicBezTo>
                    <a:cubicBezTo>
                      <a:pt x="48" y="0"/>
                      <a:pt x="48" y="0"/>
                      <a:pt x="49"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9" name="Freeform 89">
                <a:extLst>
                  <a:ext uri="{FF2B5EF4-FFF2-40B4-BE49-F238E27FC236}">
                    <a16:creationId xmlns:a16="http://schemas.microsoft.com/office/drawing/2014/main" id="{F9F142E7-F6BE-4C7A-9256-86343B180060}"/>
                  </a:ext>
                </a:extLst>
              </p:cNvPr>
              <p:cNvSpPr>
                <a:spLocks/>
              </p:cNvSpPr>
              <p:nvPr userDrawn="1"/>
            </p:nvSpPr>
            <p:spPr bwMode="auto">
              <a:xfrm>
                <a:off x="6517" y="1451"/>
                <a:ext cx="31" cy="24"/>
              </a:xfrm>
              <a:custGeom>
                <a:avLst/>
                <a:gdLst>
                  <a:gd name="T0" fmla="*/ 38 w 42"/>
                  <a:gd name="T1" fmla="*/ 0 h 34"/>
                  <a:gd name="T2" fmla="*/ 39 w 42"/>
                  <a:gd name="T3" fmla="*/ 0 h 34"/>
                  <a:gd name="T4" fmla="*/ 39 w 42"/>
                  <a:gd name="T5" fmla="*/ 0 h 34"/>
                  <a:gd name="T6" fmla="*/ 40 w 42"/>
                  <a:gd name="T7" fmla="*/ 1 h 34"/>
                  <a:gd name="T8" fmla="*/ 40 w 42"/>
                  <a:gd name="T9" fmla="*/ 3 h 34"/>
                  <a:gd name="T10" fmla="*/ 40 w 42"/>
                  <a:gd name="T11" fmla="*/ 4 h 34"/>
                  <a:gd name="T12" fmla="*/ 40 w 42"/>
                  <a:gd name="T13" fmla="*/ 5 h 34"/>
                  <a:gd name="T14" fmla="*/ 39 w 42"/>
                  <a:gd name="T15" fmla="*/ 6 h 34"/>
                  <a:gd name="T16" fmla="*/ 39 w 42"/>
                  <a:gd name="T17" fmla="*/ 6 h 34"/>
                  <a:gd name="T18" fmla="*/ 34 w 42"/>
                  <a:gd name="T19" fmla="*/ 6 h 34"/>
                  <a:gd name="T20" fmla="*/ 39 w 42"/>
                  <a:gd name="T21" fmla="*/ 12 h 34"/>
                  <a:gd name="T22" fmla="*/ 41 w 42"/>
                  <a:gd name="T23" fmla="*/ 18 h 34"/>
                  <a:gd name="T24" fmla="*/ 41 w 42"/>
                  <a:gd name="T25" fmla="*/ 24 h 34"/>
                  <a:gd name="T26" fmla="*/ 38 w 42"/>
                  <a:gd name="T27" fmla="*/ 29 h 34"/>
                  <a:gd name="T28" fmla="*/ 33 w 42"/>
                  <a:gd name="T29" fmla="*/ 31 h 34"/>
                  <a:gd name="T30" fmla="*/ 26 w 42"/>
                  <a:gd name="T31" fmla="*/ 32 h 34"/>
                  <a:gd name="T32" fmla="*/ 4 w 42"/>
                  <a:gd name="T33" fmla="*/ 34 h 34"/>
                  <a:gd name="T34" fmla="*/ 3 w 42"/>
                  <a:gd name="T35" fmla="*/ 34 h 34"/>
                  <a:gd name="T36" fmla="*/ 3 w 42"/>
                  <a:gd name="T37" fmla="*/ 33 h 34"/>
                  <a:gd name="T38" fmla="*/ 2 w 42"/>
                  <a:gd name="T39" fmla="*/ 32 h 34"/>
                  <a:gd name="T40" fmla="*/ 2 w 42"/>
                  <a:gd name="T41" fmla="*/ 31 h 34"/>
                  <a:gd name="T42" fmla="*/ 2 w 42"/>
                  <a:gd name="T43" fmla="*/ 29 h 34"/>
                  <a:gd name="T44" fmla="*/ 2 w 42"/>
                  <a:gd name="T45" fmla="*/ 28 h 34"/>
                  <a:gd name="T46" fmla="*/ 3 w 42"/>
                  <a:gd name="T47" fmla="*/ 27 h 34"/>
                  <a:gd name="T48" fmla="*/ 3 w 42"/>
                  <a:gd name="T49" fmla="*/ 27 h 34"/>
                  <a:gd name="T50" fmla="*/ 25 w 42"/>
                  <a:gd name="T51" fmla="*/ 26 h 34"/>
                  <a:gd name="T52" fmla="*/ 30 w 42"/>
                  <a:gd name="T53" fmla="*/ 25 h 34"/>
                  <a:gd name="T54" fmla="*/ 33 w 42"/>
                  <a:gd name="T55" fmla="*/ 23 h 34"/>
                  <a:gd name="T56" fmla="*/ 35 w 42"/>
                  <a:gd name="T57" fmla="*/ 21 h 34"/>
                  <a:gd name="T58" fmla="*/ 35 w 42"/>
                  <a:gd name="T59" fmla="*/ 17 h 34"/>
                  <a:gd name="T60" fmla="*/ 33 w 42"/>
                  <a:gd name="T61" fmla="*/ 12 h 34"/>
                  <a:gd name="T62" fmla="*/ 28 w 42"/>
                  <a:gd name="T63" fmla="*/ 7 h 34"/>
                  <a:gd name="T64" fmla="*/ 2 w 42"/>
                  <a:gd name="T65" fmla="*/ 9 h 34"/>
                  <a:gd name="T66" fmla="*/ 1 w 42"/>
                  <a:gd name="T67" fmla="*/ 9 h 34"/>
                  <a:gd name="T68" fmla="*/ 1 w 42"/>
                  <a:gd name="T69" fmla="*/ 8 h 34"/>
                  <a:gd name="T70" fmla="*/ 1 w 42"/>
                  <a:gd name="T71" fmla="*/ 7 h 34"/>
                  <a:gd name="T72" fmla="*/ 0 w 42"/>
                  <a:gd name="T73" fmla="*/ 6 h 34"/>
                  <a:gd name="T74" fmla="*/ 0 w 42"/>
                  <a:gd name="T75" fmla="*/ 4 h 34"/>
                  <a:gd name="T76" fmla="*/ 1 w 42"/>
                  <a:gd name="T77" fmla="*/ 3 h 34"/>
                  <a:gd name="T78" fmla="*/ 1 w 42"/>
                  <a:gd name="T79" fmla="*/ 2 h 34"/>
                  <a:gd name="T80" fmla="*/ 1 w 42"/>
                  <a:gd name="T81" fmla="*/ 2 h 34"/>
                  <a:gd name="T82" fmla="*/ 38 w 42"/>
                  <a:gd name="T8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34">
                    <a:moveTo>
                      <a:pt x="38" y="0"/>
                    </a:moveTo>
                    <a:cubicBezTo>
                      <a:pt x="39" y="0"/>
                      <a:pt x="39" y="0"/>
                      <a:pt x="39" y="0"/>
                    </a:cubicBezTo>
                    <a:cubicBezTo>
                      <a:pt x="39" y="0"/>
                      <a:pt x="39" y="0"/>
                      <a:pt x="39" y="0"/>
                    </a:cubicBezTo>
                    <a:cubicBezTo>
                      <a:pt x="39" y="1"/>
                      <a:pt x="39" y="1"/>
                      <a:pt x="40" y="1"/>
                    </a:cubicBezTo>
                    <a:cubicBezTo>
                      <a:pt x="40" y="2"/>
                      <a:pt x="40" y="2"/>
                      <a:pt x="40" y="3"/>
                    </a:cubicBezTo>
                    <a:cubicBezTo>
                      <a:pt x="40" y="3"/>
                      <a:pt x="40" y="4"/>
                      <a:pt x="40" y="4"/>
                    </a:cubicBezTo>
                    <a:cubicBezTo>
                      <a:pt x="40" y="5"/>
                      <a:pt x="40" y="5"/>
                      <a:pt x="40" y="5"/>
                    </a:cubicBezTo>
                    <a:cubicBezTo>
                      <a:pt x="39" y="6"/>
                      <a:pt x="39" y="6"/>
                      <a:pt x="39" y="6"/>
                    </a:cubicBezTo>
                    <a:cubicBezTo>
                      <a:pt x="39" y="6"/>
                      <a:pt x="39" y="6"/>
                      <a:pt x="39" y="6"/>
                    </a:cubicBezTo>
                    <a:cubicBezTo>
                      <a:pt x="34" y="6"/>
                      <a:pt x="34" y="6"/>
                      <a:pt x="34" y="6"/>
                    </a:cubicBezTo>
                    <a:cubicBezTo>
                      <a:pt x="36" y="8"/>
                      <a:pt x="38" y="10"/>
                      <a:pt x="39" y="12"/>
                    </a:cubicBezTo>
                    <a:cubicBezTo>
                      <a:pt x="41" y="14"/>
                      <a:pt x="41" y="16"/>
                      <a:pt x="41" y="18"/>
                    </a:cubicBezTo>
                    <a:cubicBezTo>
                      <a:pt x="42" y="21"/>
                      <a:pt x="41" y="23"/>
                      <a:pt x="41" y="24"/>
                    </a:cubicBezTo>
                    <a:cubicBezTo>
                      <a:pt x="40" y="26"/>
                      <a:pt x="39" y="28"/>
                      <a:pt x="38" y="29"/>
                    </a:cubicBezTo>
                    <a:cubicBezTo>
                      <a:pt x="36" y="30"/>
                      <a:pt x="35" y="31"/>
                      <a:pt x="33" y="31"/>
                    </a:cubicBezTo>
                    <a:cubicBezTo>
                      <a:pt x="31" y="32"/>
                      <a:pt x="29" y="32"/>
                      <a:pt x="26" y="32"/>
                    </a:cubicBezTo>
                    <a:cubicBezTo>
                      <a:pt x="4" y="34"/>
                      <a:pt x="4" y="34"/>
                      <a:pt x="4" y="34"/>
                    </a:cubicBezTo>
                    <a:cubicBezTo>
                      <a:pt x="3" y="34"/>
                      <a:pt x="3" y="34"/>
                      <a:pt x="3" y="34"/>
                    </a:cubicBezTo>
                    <a:cubicBezTo>
                      <a:pt x="3" y="33"/>
                      <a:pt x="3" y="33"/>
                      <a:pt x="3" y="33"/>
                    </a:cubicBezTo>
                    <a:cubicBezTo>
                      <a:pt x="3" y="33"/>
                      <a:pt x="2" y="33"/>
                      <a:pt x="2" y="32"/>
                    </a:cubicBezTo>
                    <a:cubicBezTo>
                      <a:pt x="2" y="32"/>
                      <a:pt x="2" y="31"/>
                      <a:pt x="2" y="31"/>
                    </a:cubicBezTo>
                    <a:cubicBezTo>
                      <a:pt x="2" y="30"/>
                      <a:pt x="2" y="30"/>
                      <a:pt x="2" y="29"/>
                    </a:cubicBezTo>
                    <a:cubicBezTo>
                      <a:pt x="2" y="29"/>
                      <a:pt x="2" y="28"/>
                      <a:pt x="2" y="28"/>
                    </a:cubicBezTo>
                    <a:cubicBezTo>
                      <a:pt x="3" y="27"/>
                      <a:pt x="3" y="27"/>
                      <a:pt x="3" y="27"/>
                    </a:cubicBezTo>
                    <a:cubicBezTo>
                      <a:pt x="3" y="27"/>
                      <a:pt x="3" y="27"/>
                      <a:pt x="3" y="27"/>
                    </a:cubicBezTo>
                    <a:cubicBezTo>
                      <a:pt x="25" y="26"/>
                      <a:pt x="25" y="26"/>
                      <a:pt x="25" y="26"/>
                    </a:cubicBezTo>
                    <a:cubicBezTo>
                      <a:pt x="27" y="26"/>
                      <a:pt x="29" y="25"/>
                      <a:pt x="30" y="25"/>
                    </a:cubicBezTo>
                    <a:cubicBezTo>
                      <a:pt x="31" y="24"/>
                      <a:pt x="32" y="24"/>
                      <a:pt x="33" y="23"/>
                    </a:cubicBezTo>
                    <a:cubicBezTo>
                      <a:pt x="34" y="23"/>
                      <a:pt x="35" y="22"/>
                      <a:pt x="35" y="21"/>
                    </a:cubicBezTo>
                    <a:cubicBezTo>
                      <a:pt x="35" y="20"/>
                      <a:pt x="36" y="18"/>
                      <a:pt x="35" y="17"/>
                    </a:cubicBezTo>
                    <a:cubicBezTo>
                      <a:pt x="35" y="15"/>
                      <a:pt x="35" y="14"/>
                      <a:pt x="33" y="12"/>
                    </a:cubicBezTo>
                    <a:cubicBezTo>
                      <a:pt x="32" y="11"/>
                      <a:pt x="30" y="9"/>
                      <a:pt x="28" y="7"/>
                    </a:cubicBezTo>
                    <a:cubicBezTo>
                      <a:pt x="2" y="9"/>
                      <a:pt x="2" y="9"/>
                      <a:pt x="2" y="9"/>
                    </a:cubicBezTo>
                    <a:cubicBezTo>
                      <a:pt x="1" y="9"/>
                      <a:pt x="1" y="9"/>
                      <a:pt x="1" y="9"/>
                    </a:cubicBezTo>
                    <a:cubicBezTo>
                      <a:pt x="1" y="8"/>
                      <a:pt x="1" y="8"/>
                      <a:pt x="1" y="8"/>
                    </a:cubicBezTo>
                    <a:cubicBezTo>
                      <a:pt x="1" y="8"/>
                      <a:pt x="1" y="8"/>
                      <a:pt x="1" y="7"/>
                    </a:cubicBezTo>
                    <a:cubicBezTo>
                      <a:pt x="1" y="7"/>
                      <a:pt x="0" y="6"/>
                      <a:pt x="0" y="6"/>
                    </a:cubicBezTo>
                    <a:cubicBezTo>
                      <a:pt x="0" y="5"/>
                      <a:pt x="0" y="5"/>
                      <a:pt x="0" y="4"/>
                    </a:cubicBezTo>
                    <a:cubicBezTo>
                      <a:pt x="0" y="4"/>
                      <a:pt x="0" y="3"/>
                      <a:pt x="1" y="3"/>
                    </a:cubicBezTo>
                    <a:cubicBezTo>
                      <a:pt x="1" y="2"/>
                      <a:pt x="1" y="2"/>
                      <a:pt x="1" y="2"/>
                    </a:cubicBezTo>
                    <a:cubicBezTo>
                      <a:pt x="1" y="2"/>
                      <a:pt x="1" y="2"/>
                      <a:pt x="1" y="2"/>
                    </a:cubicBezTo>
                    <a:lnTo>
                      <a:pt x="38" y="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0" name="Freeform 90">
                <a:extLst>
                  <a:ext uri="{FF2B5EF4-FFF2-40B4-BE49-F238E27FC236}">
                    <a16:creationId xmlns:a16="http://schemas.microsoft.com/office/drawing/2014/main" id="{21A5FD1D-8CDF-425F-8C42-24584D48DF10}"/>
                  </a:ext>
                </a:extLst>
              </p:cNvPr>
              <p:cNvSpPr>
                <a:spLocks/>
              </p:cNvSpPr>
              <p:nvPr userDrawn="1"/>
            </p:nvSpPr>
            <p:spPr bwMode="auto">
              <a:xfrm>
                <a:off x="6516" y="1426"/>
                <a:ext cx="29" cy="18"/>
              </a:xfrm>
              <a:custGeom>
                <a:avLst/>
                <a:gdLst>
                  <a:gd name="T0" fmla="*/ 28 w 41"/>
                  <a:gd name="T1" fmla="*/ 0 h 26"/>
                  <a:gd name="T2" fmla="*/ 33 w 41"/>
                  <a:gd name="T3" fmla="*/ 0 h 26"/>
                  <a:gd name="T4" fmla="*/ 37 w 41"/>
                  <a:gd name="T5" fmla="*/ 3 h 26"/>
                  <a:gd name="T6" fmla="*/ 39 w 41"/>
                  <a:gd name="T7" fmla="*/ 8 h 26"/>
                  <a:gd name="T8" fmla="*/ 41 w 41"/>
                  <a:gd name="T9" fmla="*/ 13 h 26"/>
                  <a:gd name="T10" fmla="*/ 41 w 41"/>
                  <a:gd name="T11" fmla="*/ 17 h 26"/>
                  <a:gd name="T12" fmla="*/ 40 w 41"/>
                  <a:gd name="T13" fmla="*/ 20 h 26"/>
                  <a:gd name="T14" fmla="*/ 39 w 41"/>
                  <a:gd name="T15" fmla="*/ 23 h 26"/>
                  <a:gd name="T16" fmla="*/ 38 w 41"/>
                  <a:gd name="T17" fmla="*/ 24 h 26"/>
                  <a:gd name="T18" fmla="*/ 37 w 41"/>
                  <a:gd name="T19" fmla="*/ 25 h 26"/>
                  <a:gd name="T20" fmla="*/ 35 w 41"/>
                  <a:gd name="T21" fmla="*/ 25 h 26"/>
                  <a:gd name="T22" fmla="*/ 34 w 41"/>
                  <a:gd name="T23" fmla="*/ 25 h 26"/>
                  <a:gd name="T24" fmla="*/ 33 w 41"/>
                  <a:gd name="T25" fmla="*/ 25 h 26"/>
                  <a:gd name="T26" fmla="*/ 33 w 41"/>
                  <a:gd name="T27" fmla="*/ 25 h 26"/>
                  <a:gd name="T28" fmla="*/ 32 w 41"/>
                  <a:gd name="T29" fmla="*/ 25 h 26"/>
                  <a:gd name="T30" fmla="*/ 33 w 41"/>
                  <a:gd name="T31" fmla="*/ 23 h 26"/>
                  <a:gd name="T32" fmla="*/ 34 w 41"/>
                  <a:gd name="T33" fmla="*/ 21 h 26"/>
                  <a:gd name="T34" fmla="*/ 35 w 41"/>
                  <a:gd name="T35" fmla="*/ 18 h 26"/>
                  <a:gd name="T36" fmla="*/ 35 w 41"/>
                  <a:gd name="T37" fmla="*/ 14 h 26"/>
                  <a:gd name="T38" fmla="*/ 35 w 41"/>
                  <a:gd name="T39" fmla="*/ 11 h 26"/>
                  <a:gd name="T40" fmla="*/ 33 w 41"/>
                  <a:gd name="T41" fmla="*/ 8 h 26"/>
                  <a:gd name="T42" fmla="*/ 31 w 41"/>
                  <a:gd name="T43" fmla="*/ 7 h 26"/>
                  <a:gd name="T44" fmla="*/ 29 w 41"/>
                  <a:gd name="T45" fmla="*/ 6 h 26"/>
                  <a:gd name="T46" fmla="*/ 26 w 41"/>
                  <a:gd name="T47" fmla="*/ 7 h 26"/>
                  <a:gd name="T48" fmla="*/ 24 w 41"/>
                  <a:gd name="T49" fmla="*/ 10 h 26"/>
                  <a:gd name="T50" fmla="*/ 23 w 41"/>
                  <a:gd name="T51" fmla="*/ 13 h 26"/>
                  <a:gd name="T52" fmla="*/ 22 w 41"/>
                  <a:gd name="T53" fmla="*/ 16 h 26"/>
                  <a:gd name="T54" fmla="*/ 21 w 41"/>
                  <a:gd name="T55" fmla="*/ 20 h 26"/>
                  <a:gd name="T56" fmla="*/ 19 w 41"/>
                  <a:gd name="T57" fmla="*/ 23 h 26"/>
                  <a:gd name="T58" fmla="*/ 16 w 41"/>
                  <a:gd name="T59" fmla="*/ 25 h 26"/>
                  <a:gd name="T60" fmla="*/ 12 w 41"/>
                  <a:gd name="T61" fmla="*/ 26 h 26"/>
                  <a:gd name="T62" fmla="*/ 8 w 41"/>
                  <a:gd name="T63" fmla="*/ 26 h 26"/>
                  <a:gd name="T64" fmla="*/ 4 w 41"/>
                  <a:gd name="T65" fmla="*/ 23 h 26"/>
                  <a:gd name="T66" fmla="*/ 1 w 41"/>
                  <a:gd name="T67" fmla="*/ 19 h 26"/>
                  <a:gd name="T68" fmla="*/ 0 w 41"/>
                  <a:gd name="T69" fmla="*/ 14 h 26"/>
                  <a:gd name="T70" fmla="*/ 0 w 41"/>
                  <a:gd name="T71" fmla="*/ 11 h 26"/>
                  <a:gd name="T72" fmla="*/ 0 w 41"/>
                  <a:gd name="T73" fmla="*/ 8 h 26"/>
                  <a:gd name="T74" fmla="*/ 1 w 41"/>
                  <a:gd name="T75" fmla="*/ 6 h 26"/>
                  <a:gd name="T76" fmla="*/ 2 w 41"/>
                  <a:gd name="T77" fmla="*/ 4 h 26"/>
                  <a:gd name="T78" fmla="*/ 2 w 41"/>
                  <a:gd name="T79" fmla="*/ 4 h 26"/>
                  <a:gd name="T80" fmla="*/ 3 w 41"/>
                  <a:gd name="T81" fmla="*/ 4 h 26"/>
                  <a:gd name="T82" fmla="*/ 4 w 41"/>
                  <a:gd name="T83" fmla="*/ 3 h 26"/>
                  <a:gd name="T84" fmla="*/ 5 w 41"/>
                  <a:gd name="T85" fmla="*/ 3 h 26"/>
                  <a:gd name="T86" fmla="*/ 6 w 41"/>
                  <a:gd name="T87" fmla="*/ 3 h 26"/>
                  <a:gd name="T88" fmla="*/ 7 w 41"/>
                  <a:gd name="T89" fmla="*/ 3 h 26"/>
                  <a:gd name="T90" fmla="*/ 7 w 41"/>
                  <a:gd name="T91" fmla="*/ 4 h 26"/>
                  <a:gd name="T92" fmla="*/ 7 w 41"/>
                  <a:gd name="T93" fmla="*/ 4 h 26"/>
                  <a:gd name="T94" fmla="*/ 7 w 41"/>
                  <a:gd name="T95" fmla="*/ 5 h 26"/>
                  <a:gd name="T96" fmla="*/ 6 w 41"/>
                  <a:gd name="T97" fmla="*/ 7 h 26"/>
                  <a:gd name="T98" fmla="*/ 5 w 41"/>
                  <a:gd name="T99" fmla="*/ 10 h 26"/>
                  <a:gd name="T100" fmla="*/ 5 w 41"/>
                  <a:gd name="T101" fmla="*/ 13 h 26"/>
                  <a:gd name="T102" fmla="*/ 6 w 41"/>
                  <a:gd name="T103" fmla="*/ 16 h 26"/>
                  <a:gd name="T104" fmla="*/ 7 w 41"/>
                  <a:gd name="T105" fmla="*/ 18 h 26"/>
                  <a:gd name="T106" fmla="*/ 9 w 41"/>
                  <a:gd name="T107" fmla="*/ 19 h 26"/>
                  <a:gd name="T108" fmla="*/ 11 w 41"/>
                  <a:gd name="T109" fmla="*/ 20 h 26"/>
                  <a:gd name="T110" fmla="*/ 14 w 41"/>
                  <a:gd name="T111" fmla="*/ 19 h 26"/>
                  <a:gd name="T112" fmla="*/ 15 w 41"/>
                  <a:gd name="T113" fmla="*/ 16 h 26"/>
                  <a:gd name="T114" fmla="*/ 17 w 41"/>
                  <a:gd name="T115" fmla="*/ 13 h 26"/>
                  <a:gd name="T116" fmla="*/ 18 w 41"/>
                  <a:gd name="T117" fmla="*/ 10 h 26"/>
                  <a:gd name="T118" fmla="*/ 19 w 41"/>
                  <a:gd name="T119" fmla="*/ 6 h 26"/>
                  <a:gd name="T120" fmla="*/ 21 w 41"/>
                  <a:gd name="T121" fmla="*/ 3 h 26"/>
                  <a:gd name="T122" fmla="*/ 24 w 41"/>
                  <a:gd name="T123" fmla="*/ 1 h 26"/>
                  <a:gd name="T124" fmla="*/ 28 w 41"/>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 h="26">
                    <a:moveTo>
                      <a:pt x="28" y="0"/>
                    </a:moveTo>
                    <a:cubicBezTo>
                      <a:pt x="30" y="0"/>
                      <a:pt x="31" y="0"/>
                      <a:pt x="33" y="0"/>
                    </a:cubicBezTo>
                    <a:cubicBezTo>
                      <a:pt x="34" y="1"/>
                      <a:pt x="36" y="2"/>
                      <a:pt x="37" y="3"/>
                    </a:cubicBezTo>
                    <a:cubicBezTo>
                      <a:pt x="38" y="4"/>
                      <a:pt x="39" y="6"/>
                      <a:pt x="39" y="8"/>
                    </a:cubicBezTo>
                    <a:cubicBezTo>
                      <a:pt x="40" y="9"/>
                      <a:pt x="40" y="11"/>
                      <a:pt x="41" y="13"/>
                    </a:cubicBezTo>
                    <a:cubicBezTo>
                      <a:pt x="41" y="15"/>
                      <a:pt x="41" y="16"/>
                      <a:pt x="41" y="17"/>
                    </a:cubicBezTo>
                    <a:cubicBezTo>
                      <a:pt x="40" y="18"/>
                      <a:pt x="40" y="19"/>
                      <a:pt x="40" y="20"/>
                    </a:cubicBezTo>
                    <a:cubicBezTo>
                      <a:pt x="40" y="21"/>
                      <a:pt x="39" y="22"/>
                      <a:pt x="39" y="23"/>
                    </a:cubicBezTo>
                    <a:cubicBezTo>
                      <a:pt x="39" y="24"/>
                      <a:pt x="39" y="24"/>
                      <a:pt x="38" y="24"/>
                    </a:cubicBezTo>
                    <a:cubicBezTo>
                      <a:pt x="38" y="25"/>
                      <a:pt x="38" y="25"/>
                      <a:pt x="37" y="25"/>
                    </a:cubicBezTo>
                    <a:cubicBezTo>
                      <a:pt x="37" y="25"/>
                      <a:pt x="36" y="25"/>
                      <a:pt x="35" y="25"/>
                    </a:cubicBezTo>
                    <a:cubicBezTo>
                      <a:pt x="35" y="25"/>
                      <a:pt x="34" y="25"/>
                      <a:pt x="34" y="25"/>
                    </a:cubicBezTo>
                    <a:cubicBezTo>
                      <a:pt x="33" y="25"/>
                      <a:pt x="33" y="25"/>
                      <a:pt x="33" y="25"/>
                    </a:cubicBezTo>
                    <a:cubicBezTo>
                      <a:pt x="33" y="25"/>
                      <a:pt x="33" y="25"/>
                      <a:pt x="33" y="25"/>
                    </a:cubicBezTo>
                    <a:cubicBezTo>
                      <a:pt x="32" y="25"/>
                      <a:pt x="32" y="25"/>
                      <a:pt x="32" y="25"/>
                    </a:cubicBezTo>
                    <a:cubicBezTo>
                      <a:pt x="32" y="24"/>
                      <a:pt x="33" y="24"/>
                      <a:pt x="33" y="23"/>
                    </a:cubicBezTo>
                    <a:cubicBezTo>
                      <a:pt x="33" y="23"/>
                      <a:pt x="34" y="22"/>
                      <a:pt x="34" y="21"/>
                    </a:cubicBezTo>
                    <a:cubicBezTo>
                      <a:pt x="34" y="20"/>
                      <a:pt x="35" y="19"/>
                      <a:pt x="35" y="18"/>
                    </a:cubicBezTo>
                    <a:cubicBezTo>
                      <a:pt x="35" y="17"/>
                      <a:pt x="35" y="15"/>
                      <a:pt x="35" y="14"/>
                    </a:cubicBezTo>
                    <a:cubicBezTo>
                      <a:pt x="35" y="13"/>
                      <a:pt x="35" y="11"/>
                      <a:pt x="35" y="11"/>
                    </a:cubicBezTo>
                    <a:cubicBezTo>
                      <a:pt x="34" y="10"/>
                      <a:pt x="34" y="9"/>
                      <a:pt x="33" y="8"/>
                    </a:cubicBezTo>
                    <a:cubicBezTo>
                      <a:pt x="33" y="8"/>
                      <a:pt x="32" y="7"/>
                      <a:pt x="31" y="7"/>
                    </a:cubicBezTo>
                    <a:cubicBezTo>
                      <a:pt x="31" y="6"/>
                      <a:pt x="30" y="6"/>
                      <a:pt x="29" y="6"/>
                    </a:cubicBezTo>
                    <a:cubicBezTo>
                      <a:pt x="28" y="6"/>
                      <a:pt x="27" y="7"/>
                      <a:pt x="26" y="7"/>
                    </a:cubicBezTo>
                    <a:cubicBezTo>
                      <a:pt x="26" y="8"/>
                      <a:pt x="25" y="9"/>
                      <a:pt x="24" y="10"/>
                    </a:cubicBezTo>
                    <a:cubicBezTo>
                      <a:pt x="24" y="11"/>
                      <a:pt x="24" y="12"/>
                      <a:pt x="23" y="13"/>
                    </a:cubicBezTo>
                    <a:cubicBezTo>
                      <a:pt x="23" y="14"/>
                      <a:pt x="23" y="15"/>
                      <a:pt x="22" y="16"/>
                    </a:cubicBezTo>
                    <a:cubicBezTo>
                      <a:pt x="22" y="17"/>
                      <a:pt x="21" y="19"/>
                      <a:pt x="21" y="20"/>
                    </a:cubicBezTo>
                    <a:cubicBezTo>
                      <a:pt x="20" y="21"/>
                      <a:pt x="20" y="22"/>
                      <a:pt x="19" y="23"/>
                    </a:cubicBezTo>
                    <a:cubicBezTo>
                      <a:pt x="18" y="24"/>
                      <a:pt x="17" y="24"/>
                      <a:pt x="16" y="25"/>
                    </a:cubicBezTo>
                    <a:cubicBezTo>
                      <a:pt x="15" y="26"/>
                      <a:pt x="13" y="26"/>
                      <a:pt x="12" y="26"/>
                    </a:cubicBezTo>
                    <a:cubicBezTo>
                      <a:pt x="10" y="26"/>
                      <a:pt x="9" y="26"/>
                      <a:pt x="8" y="26"/>
                    </a:cubicBezTo>
                    <a:cubicBezTo>
                      <a:pt x="6" y="25"/>
                      <a:pt x="5" y="24"/>
                      <a:pt x="4" y="23"/>
                    </a:cubicBezTo>
                    <a:cubicBezTo>
                      <a:pt x="3" y="22"/>
                      <a:pt x="2" y="21"/>
                      <a:pt x="1" y="19"/>
                    </a:cubicBezTo>
                    <a:cubicBezTo>
                      <a:pt x="1" y="18"/>
                      <a:pt x="0" y="16"/>
                      <a:pt x="0" y="14"/>
                    </a:cubicBezTo>
                    <a:cubicBezTo>
                      <a:pt x="0" y="13"/>
                      <a:pt x="0" y="12"/>
                      <a:pt x="0" y="11"/>
                    </a:cubicBezTo>
                    <a:cubicBezTo>
                      <a:pt x="0" y="10"/>
                      <a:pt x="0" y="9"/>
                      <a:pt x="0" y="8"/>
                    </a:cubicBezTo>
                    <a:cubicBezTo>
                      <a:pt x="1" y="7"/>
                      <a:pt x="1" y="6"/>
                      <a:pt x="1" y="6"/>
                    </a:cubicBezTo>
                    <a:cubicBezTo>
                      <a:pt x="1" y="5"/>
                      <a:pt x="2" y="5"/>
                      <a:pt x="2" y="4"/>
                    </a:cubicBezTo>
                    <a:cubicBezTo>
                      <a:pt x="2" y="4"/>
                      <a:pt x="2" y="4"/>
                      <a:pt x="2" y="4"/>
                    </a:cubicBezTo>
                    <a:cubicBezTo>
                      <a:pt x="3" y="4"/>
                      <a:pt x="3" y="4"/>
                      <a:pt x="3" y="4"/>
                    </a:cubicBezTo>
                    <a:cubicBezTo>
                      <a:pt x="4" y="3"/>
                      <a:pt x="4" y="3"/>
                      <a:pt x="4" y="3"/>
                    </a:cubicBezTo>
                    <a:cubicBezTo>
                      <a:pt x="4" y="3"/>
                      <a:pt x="4" y="3"/>
                      <a:pt x="5" y="3"/>
                    </a:cubicBezTo>
                    <a:cubicBezTo>
                      <a:pt x="5" y="3"/>
                      <a:pt x="6" y="3"/>
                      <a:pt x="6" y="3"/>
                    </a:cubicBezTo>
                    <a:cubicBezTo>
                      <a:pt x="7" y="3"/>
                      <a:pt x="7" y="3"/>
                      <a:pt x="7" y="3"/>
                    </a:cubicBezTo>
                    <a:cubicBezTo>
                      <a:pt x="7" y="4"/>
                      <a:pt x="7" y="4"/>
                      <a:pt x="7" y="4"/>
                    </a:cubicBezTo>
                    <a:cubicBezTo>
                      <a:pt x="7" y="4"/>
                      <a:pt x="7" y="4"/>
                      <a:pt x="7" y="4"/>
                    </a:cubicBezTo>
                    <a:cubicBezTo>
                      <a:pt x="7" y="4"/>
                      <a:pt x="7" y="5"/>
                      <a:pt x="7" y="5"/>
                    </a:cubicBezTo>
                    <a:cubicBezTo>
                      <a:pt x="7" y="6"/>
                      <a:pt x="6" y="6"/>
                      <a:pt x="6" y="7"/>
                    </a:cubicBezTo>
                    <a:cubicBezTo>
                      <a:pt x="6" y="8"/>
                      <a:pt x="6" y="9"/>
                      <a:pt x="5" y="10"/>
                    </a:cubicBezTo>
                    <a:cubicBezTo>
                      <a:pt x="5" y="11"/>
                      <a:pt x="5" y="12"/>
                      <a:pt x="5" y="13"/>
                    </a:cubicBezTo>
                    <a:cubicBezTo>
                      <a:pt x="5" y="14"/>
                      <a:pt x="5" y="15"/>
                      <a:pt x="6" y="16"/>
                    </a:cubicBezTo>
                    <a:cubicBezTo>
                      <a:pt x="6" y="17"/>
                      <a:pt x="7" y="18"/>
                      <a:pt x="7" y="18"/>
                    </a:cubicBezTo>
                    <a:cubicBezTo>
                      <a:pt x="8" y="19"/>
                      <a:pt x="8" y="19"/>
                      <a:pt x="9" y="19"/>
                    </a:cubicBezTo>
                    <a:cubicBezTo>
                      <a:pt x="10" y="20"/>
                      <a:pt x="10" y="20"/>
                      <a:pt x="11" y="20"/>
                    </a:cubicBezTo>
                    <a:cubicBezTo>
                      <a:pt x="12" y="20"/>
                      <a:pt x="13" y="19"/>
                      <a:pt x="14" y="19"/>
                    </a:cubicBezTo>
                    <a:cubicBezTo>
                      <a:pt x="14" y="18"/>
                      <a:pt x="15" y="17"/>
                      <a:pt x="15" y="16"/>
                    </a:cubicBezTo>
                    <a:cubicBezTo>
                      <a:pt x="16" y="16"/>
                      <a:pt x="16" y="15"/>
                      <a:pt x="17" y="13"/>
                    </a:cubicBezTo>
                    <a:cubicBezTo>
                      <a:pt x="17" y="12"/>
                      <a:pt x="17" y="11"/>
                      <a:pt x="18" y="10"/>
                    </a:cubicBezTo>
                    <a:cubicBezTo>
                      <a:pt x="18" y="9"/>
                      <a:pt x="19" y="8"/>
                      <a:pt x="19" y="6"/>
                    </a:cubicBezTo>
                    <a:cubicBezTo>
                      <a:pt x="20" y="5"/>
                      <a:pt x="20" y="4"/>
                      <a:pt x="21" y="3"/>
                    </a:cubicBezTo>
                    <a:cubicBezTo>
                      <a:pt x="22" y="2"/>
                      <a:pt x="23" y="1"/>
                      <a:pt x="24" y="1"/>
                    </a:cubicBezTo>
                    <a:cubicBezTo>
                      <a:pt x="25" y="0"/>
                      <a:pt x="26" y="0"/>
                      <a:pt x="28"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1" name="Freeform 91">
                <a:extLst>
                  <a:ext uri="{FF2B5EF4-FFF2-40B4-BE49-F238E27FC236}">
                    <a16:creationId xmlns:a16="http://schemas.microsoft.com/office/drawing/2014/main" id="{E6540248-43E2-43D9-AEA9-63820DD27FCE}"/>
                  </a:ext>
                </a:extLst>
              </p:cNvPr>
              <p:cNvSpPr>
                <a:spLocks noEditPoints="1"/>
              </p:cNvSpPr>
              <p:nvPr userDrawn="1"/>
            </p:nvSpPr>
            <p:spPr bwMode="auto">
              <a:xfrm>
                <a:off x="6514" y="1398"/>
                <a:ext cx="29" cy="23"/>
              </a:xfrm>
              <a:custGeom>
                <a:avLst/>
                <a:gdLst>
                  <a:gd name="T0" fmla="*/ 38 w 41"/>
                  <a:gd name="T1" fmla="*/ 0 h 31"/>
                  <a:gd name="T2" fmla="*/ 39 w 41"/>
                  <a:gd name="T3" fmla="*/ 0 h 31"/>
                  <a:gd name="T4" fmla="*/ 39 w 41"/>
                  <a:gd name="T5" fmla="*/ 1 h 31"/>
                  <a:gd name="T6" fmla="*/ 40 w 41"/>
                  <a:gd name="T7" fmla="*/ 3 h 31"/>
                  <a:gd name="T8" fmla="*/ 40 w 41"/>
                  <a:gd name="T9" fmla="*/ 4 h 31"/>
                  <a:gd name="T10" fmla="*/ 39 w 41"/>
                  <a:gd name="T11" fmla="*/ 5 h 31"/>
                  <a:gd name="T12" fmla="*/ 39 w 41"/>
                  <a:gd name="T13" fmla="*/ 6 h 31"/>
                  <a:gd name="T14" fmla="*/ 35 w 41"/>
                  <a:gd name="T15" fmla="*/ 6 h 31"/>
                  <a:gd name="T16" fmla="*/ 39 w 41"/>
                  <a:gd name="T17" fmla="*/ 11 h 31"/>
                  <a:gd name="T18" fmla="*/ 41 w 41"/>
                  <a:gd name="T19" fmla="*/ 17 h 31"/>
                  <a:gd name="T20" fmla="*/ 41 w 41"/>
                  <a:gd name="T21" fmla="*/ 22 h 31"/>
                  <a:gd name="T22" fmla="*/ 39 w 41"/>
                  <a:gd name="T23" fmla="*/ 27 h 31"/>
                  <a:gd name="T24" fmla="*/ 36 w 41"/>
                  <a:gd name="T25" fmla="*/ 29 h 31"/>
                  <a:gd name="T26" fmla="*/ 31 w 41"/>
                  <a:gd name="T27" fmla="*/ 31 h 31"/>
                  <a:gd name="T28" fmla="*/ 25 w 41"/>
                  <a:gd name="T29" fmla="*/ 30 h 31"/>
                  <a:gd name="T30" fmla="*/ 21 w 41"/>
                  <a:gd name="T31" fmla="*/ 26 h 31"/>
                  <a:gd name="T32" fmla="*/ 19 w 41"/>
                  <a:gd name="T33" fmla="*/ 21 h 31"/>
                  <a:gd name="T34" fmla="*/ 17 w 41"/>
                  <a:gd name="T35" fmla="*/ 13 h 31"/>
                  <a:gd name="T36" fmla="*/ 17 w 41"/>
                  <a:gd name="T37" fmla="*/ 8 h 31"/>
                  <a:gd name="T38" fmla="*/ 14 w 41"/>
                  <a:gd name="T39" fmla="*/ 8 h 31"/>
                  <a:gd name="T40" fmla="*/ 10 w 41"/>
                  <a:gd name="T41" fmla="*/ 9 h 31"/>
                  <a:gd name="T42" fmla="*/ 8 w 41"/>
                  <a:gd name="T43" fmla="*/ 10 h 31"/>
                  <a:gd name="T44" fmla="*/ 6 w 41"/>
                  <a:gd name="T45" fmla="*/ 13 h 31"/>
                  <a:gd name="T46" fmla="*/ 6 w 41"/>
                  <a:gd name="T47" fmla="*/ 17 h 31"/>
                  <a:gd name="T48" fmla="*/ 7 w 41"/>
                  <a:gd name="T49" fmla="*/ 22 h 31"/>
                  <a:gd name="T50" fmla="*/ 8 w 41"/>
                  <a:gd name="T51" fmla="*/ 25 h 31"/>
                  <a:gd name="T52" fmla="*/ 10 w 41"/>
                  <a:gd name="T53" fmla="*/ 27 h 31"/>
                  <a:gd name="T54" fmla="*/ 11 w 41"/>
                  <a:gd name="T55" fmla="*/ 29 h 31"/>
                  <a:gd name="T56" fmla="*/ 11 w 41"/>
                  <a:gd name="T57" fmla="*/ 29 h 31"/>
                  <a:gd name="T58" fmla="*/ 10 w 41"/>
                  <a:gd name="T59" fmla="*/ 30 h 31"/>
                  <a:gd name="T60" fmla="*/ 9 w 41"/>
                  <a:gd name="T61" fmla="*/ 30 h 31"/>
                  <a:gd name="T62" fmla="*/ 8 w 41"/>
                  <a:gd name="T63" fmla="*/ 30 h 31"/>
                  <a:gd name="T64" fmla="*/ 7 w 41"/>
                  <a:gd name="T65" fmla="*/ 30 h 31"/>
                  <a:gd name="T66" fmla="*/ 5 w 41"/>
                  <a:gd name="T67" fmla="*/ 30 h 31"/>
                  <a:gd name="T68" fmla="*/ 4 w 41"/>
                  <a:gd name="T69" fmla="*/ 28 h 31"/>
                  <a:gd name="T70" fmla="*/ 2 w 41"/>
                  <a:gd name="T71" fmla="*/ 25 h 31"/>
                  <a:gd name="T72" fmla="*/ 1 w 41"/>
                  <a:gd name="T73" fmla="*/ 21 h 31"/>
                  <a:gd name="T74" fmla="*/ 1 w 41"/>
                  <a:gd name="T75" fmla="*/ 17 h 31"/>
                  <a:gd name="T76" fmla="*/ 1 w 41"/>
                  <a:gd name="T77" fmla="*/ 10 h 31"/>
                  <a:gd name="T78" fmla="*/ 3 w 41"/>
                  <a:gd name="T79" fmla="*/ 5 h 31"/>
                  <a:gd name="T80" fmla="*/ 7 w 41"/>
                  <a:gd name="T81" fmla="*/ 3 h 31"/>
                  <a:gd name="T82" fmla="*/ 13 w 41"/>
                  <a:gd name="T83" fmla="*/ 1 h 31"/>
                  <a:gd name="T84" fmla="*/ 38 w 41"/>
                  <a:gd name="T85" fmla="*/ 0 h 31"/>
                  <a:gd name="T86" fmla="*/ 22 w 41"/>
                  <a:gd name="T87" fmla="*/ 8 h 31"/>
                  <a:gd name="T88" fmla="*/ 22 w 41"/>
                  <a:gd name="T89" fmla="*/ 13 h 31"/>
                  <a:gd name="T90" fmla="*/ 23 w 41"/>
                  <a:gd name="T91" fmla="*/ 18 h 31"/>
                  <a:gd name="T92" fmla="*/ 25 w 41"/>
                  <a:gd name="T93" fmla="*/ 21 h 31"/>
                  <a:gd name="T94" fmla="*/ 27 w 41"/>
                  <a:gd name="T95" fmla="*/ 23 h 31"/>
                  <a:gd name="T96" fmla="*/ 30 w 41"/>
                  <a:gd name="T97" fmla="*/ 24 h 31"/>
                  <a:gd name="T98" fmla="*/ 34 w 41"/>
                  <a:gd name="T99" fmla="*/ 22 h 31"/>
                  <a:gd name="T100" fmla="*/ 36 w 41"/>
                  <a:gd name="T101" fmla="*/ 16 h 31"/>
                  <a:gd name="T102" fmla="*/ 34 w 41"/>
                  <a:gd name="T103" fmla="*/ 12 h 31"/>
                  <a:gd name="T104" fmla="*/ 30 w 41"/>
                  <a:gd name="T105" fmla="*/ 7 h 31"/>
                  <a:gd name="T106" fmla="*/ 22 w 41"/>
                  <a:gd name="T107"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31">
                    <a:moveTo>
                      <a:pt x="38" y="0"/>
                    </a:moveTo>
                    <a:cubicBezTo>
                      <a:pt x="39" y="0"/>
                      <a:pt x="39" y="0"/>
                      <a:pt x="39" y="0"/>
                    </a:cubicBezTo>
                    <a:cubicBezTo>
                      <a:pt x="39" y="0"/>
                      <a:pt x="39" y="0"/>
                      <a:pt x="39" y="1"/>
                    </a:cubicBezTo>
                    <a:cubicBezTo>
                      <a:pt x="39" y="1"/>
                      <a:pt x="40" y="2"/>
                      <a:pt x="40" y="3"/>
                    </a:cubicBezTo>
                    <a:cubicBezTo>
                      <a:pt x="40" y="3"/>
                      <a:pt x="40" y="4"/>
                      <a:pt x="40" y="4"/>
                    </a:cubicBezTo>
                    <a:cubicBezTo>
                      <a:pt x="40" y="5"/>
                      <a:pt x="39" y="5"/>
                      <a:pt x="39" y="5"/>
                    </a:cubicBezTo>
                    <a:cubicBezTo>
                      <a:pt x="39" y="6"/>
                      <a:pt x="39" y="6"/>
                      <a:pt x="39" y="6"/>
                    </a:cubicBezTo>
                    <a:cubicBezTo>
                      <a:pt x="35" y="6"/>
                      <a:pt x="35" y="6"/>
                      <a:pt x="35" y="6"/>
                    </a:cubicBezTo>
                    <a:cubicBezTo>
                      <a:pt x="37" y="7"/>
                      <a:pt x="38" y="9"/>
                      <a:pt x="39" y="11"/>
                    </a:cubicBezTo>
                    <a:cubicBezTo>
                      <a:pt x="40" y="13"/>
                      <a:pt x="41" y="15"/>
                      <a:pt x="41" y="17"/>
                    </a:cubicBezTo>
                    <a:cubicBezTo>
                      <a:pt x="41" y="19"/>
                      <a:pt x="41" y="21"/>
                      <a:pt x="41" y="22"/>
                    </a:cubicBezTo>
                    <a:cubicBezTo>
                      <a:pt x="40" y="24"/>
                      <a:pt x="40" y="25"/>
                      <a:pt x="39" y="27"/>
                    </a:cubicBezTo>
                    <a:cubicBezTo>
                      <a:pt x="38" y="28"/>
                      <a:pt x="37" y="29"/>
                      <a:pt x="36" y="29"/>
                    </a:cubicBezTo>
                    <a:cubicBezTo>
                      <a:pt x="34" y="30"/>
                      <a:pt x="33" y="30"/>
                      <a:pt x="31" y="31"/>
                    </a:cubicBezTo>
                    <a:cubicBezTo>
                      <a:pt x="29" y="31"/>
                      <a:pt x="27" y="30"/>
                      <a:pt x="25" y="30"/>
                    </a:cubicBezTo>
                    <a:cubicBezTo>
                      <a:pt x="24" y="29"/>
                      <a:pt x="22" y="28"/>
                      <a:pt x="21" y="26"/>
                    </a:cubicBezTo>
                    <a:cubicBezTo>
                      <a:pt x="20" y="25"/>
                      <a:pt x="19" y="23"/>
                      <a:pt x="19" y="21"/>
                    </a:cubicBezTo>
                    <a:cubicBezTo>
                      <a:pt x="18" y="18"/>
                      <a:pt x="18" y="16"/>
                      <a:pt x="17" y="13"/>
                    </a:cubicBezTo>
                    <a:cubicBezTo>
                      <a:pt x="17" y="8"/>
                      <a:pt x="17" y="8"/>
                      <a:pt x="17" y="8"/>
                    </a:cubicBezTo>
                    <a:cubicBezTo>
                      <a:pt x="14" y="8"/>
                      <a:pt x="14" y="8"/>
                      <a:pt x="14" y="8"/>
                    </a:cubicBezTo>
                    <a:cubicBezTo>
                      <a:pt x="13" y="8"/>
                      <a:pt x="11" y="8"/>
                      <a:pt x="10" y="9"/>
                    </a:cubicBezTo>
                    <a:cubicBezTo>
                      <a:pt x="9" y="9"/>
                      <a:pt x="8" y="10"/>
                      <a:pt x="8" y="10"/>
                    </a:cubicBezTo>
                    <a:cubicBezTo>
                      <a:pt x="7" y="11"/>
                      <a:pt x="7" y="12"/>
                      <a:pt x="6" y="13"/>
                    </a:cubicBezTo>
                    <a:cubicBezTo>
                      <a:pt x="6" y="14"/>
                      <a:pt x="6" y="16"/>
                      <a:pt x="6" y="17"/>
                    </a:cubicBezTo>
                    <a:cubicBezTo>
                      <a:pt x="6" y="19"/>
                      <a:pt x="6" y="20"/>
                      <a:pt x="7" y="22"/>
                    </a:cubicBezTo>
                    <a:cubicBezTo>
                      <a:pt x="7" y="23"/>
                      <a:pt x="8" y="24"/>
                      <a:pt x="8" y="25"/>
                    </a:cubicBezTo>
                    <a:cubicBezTo>
                      <a:pt x="9" y="26"/>
                      <a:pt x="10" y="27"/>
                      <a:pt x="10" y="27"/>
                    </a:cubicBezTo>
                    <a:cubicBezTo>
                      <a:pt x="10" y="28"/>
                      <a:pt x="11" y="29"/>
                      <a:pt x="11" y="29"/>
                    </a:cubicBezTo>
                    <a:cubicBezTo>
                      <a:pt x="11" y="29"/>
                      <a:pt x="11" y="29"/>
                      <a:pt x="11" y="29"/>
                    </a:cubicBezTo>
                    <a:cubicBezTo>
                      <a:pt x="10" y="30"/>
                      <a:pt x="10" y="30"/>
                      <a:pt x="10" y="30"/>
                    </a:cubicBezTo>
                    <a:cubicBezTo>
                      <a:pt x="9" y="30"/>
                      <a:pt x="9" y="30"/>
                      <a:pt x="9" y="30"/>
                    </a:cubicBezTo>
                    <a:cubicBezTo>
                      <a:pt x="9" y="30"/>
                      <a:pt x="9" y="30"/>
                      <a:pt x="8" y="30"/>
                    </a:cubicBezTo>
                    <a:cubicBezTo>
                      <a:pt x="7" y="30"/>
                      <a:pt x="7" y="30"/>
                      <a:pt x="7" y="30"/>
                    </a:cubicBezTo>
                    <a:cubicBezTo>
                      <a:pt x="6" y="30"/>
                      <a:pt x="6" y="30"/>
                      <a:pt x="5" y="30"/>
                    </a:cubicBezTo>
                    <a:cubicBezTo>
                      <a:pt x="5" y="29"/>
                      <a:pt x="5" y="29"/>
                      <a:pt x="4" y="28"/>
                    </a:cubicBezTo>
                    <a:cubicBezTo>
                      <a:pt x="3" y="27"/>
                      <a:pt x="3" y="26"/>
                      <a:pt x="2" y="25"/>
                    </a:cubicBezTo>
                    <a:cubicBezTo>
                      <a:pt x="2" y="24"/>
                      <a:pt x="2" y="22"/>
                      <a:pt x="1" y="21"/>
                    </a:cubicBezTo>
                    <a:cubicBezTo>
                      <a:pt x="1" y="20"/>
                      <a:pt x="1" y="18"/>
                      <a:pt x="1" y="17"/>
                    </a:cubicBezTo>
                    <a:cubicBezTo>
                      <a:pt x="0" y="14"/>
                      <a:pt x="0" y="12"/>
                      <a:pt x="1" y="10"/>
                    </a:cubicBezTo>
                    <a:cubicBezTo>
                      <a:pt x="1" y="8"/>
                      <a:pt x="2" y="7"/>
                      <a:pt x="3" y="5"/>
                    </a:cubicBezTo>
                    <a:cubicBezTo>
                      <a:pt x="4" y="4"/>
                      <a:pt x="6" y="3"/>
                      <a:pt x="7" y="3"/>
                    </a:cubicBezTo>
                    <a:cubicBezTo>
                      <a:pt x="9" y="2"/>
                      <a:pt x="11" y="2"/>
                      <a:pt x="13" y="1"/>
                    </a:cubicBezTo>
                    <a:lnTo>
                      <a:pt x="38" y="0"/>
                    </a:lnTo>
                    <a:close/>
                    <a:moveTo>
                      <a:pt x="22" y="8"/>
                    </a:moveTo>
                    <a:cubicBezTo>
                      <a:pt x="22" y="13"/>
                      <a:pt x="22" y="13"/>
                      <a:pt x="22" y="13"/>
                    </a:cubicBezTo>
                    <a:cubicBezTo>
                      <a:pt x="22" y="15"/>
                      <a:pt x="23" y="17"/>
                      <a:pt x="23" y="18"/>
                    </a:cubicBezTo>
                    <a:cubicBezTo>
                      <a:pt x="23" y="19"/>
                      <a:pt x="24" y="21"/>
                      <a:pt x="25" y="21"/>
                    </a:cubicBezTo>
                    <a:cubicBezTo>
                      <a:pt x="25" y="22"/>
                      <a:pt x="26" y="23"/>
                      <a:pt x="27" y="23"/>
                    </a:cubicBezTo>
                    <a:cubicBezTo>
                      <a:pt x="28" y="24"/>
                      <a:pt x="29" y="24"/>
                      <a:pt x="30" y="24"/>
                    </a:cubicBezTo>
                    <a:cubicBezTo>
                      <a:pt x="32" y="24"/>
                      <a:pt x="33" y="23"/>
                      <a:pt x="34" y="22"/>
                    </a:cubicBezTo>
                    <a:cubicBezTo>
                      <a:pt x="36" y="20"/>
                      <a:pt x="36" y="19"/>
                      <a:pt x="36" y="16"/>
                    </a:cubicBezTo>
                    <a:cubicBezTo>
                      <a:pt x="36" y="15"/>
                      <a:pt x="35" y="13"/>
                      <a:pt x="34" y="12"/>
                    </a:cubicBezTo>
                    <a:cubicBezTo>
                      <a:pt x="33" y="10"/>
                      <a:pt x="32" y="9"/>
                      <a:pt x="30" y="7"/>
                    </a:cubicBezTo>
                    <a:lnTo>
                      <a:pt x="22"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2" name="Freeform 92">
                <a:extLst>
                  <a:ext uri="{FF2B5EF4-FFF2-40B4-BE49-F238E27FC236}">
                    <a16:creationId xmlns:a16="http://schemas.microsoft.com/office/drawing/2014/main" id="{318B0C64-F120-4D7B-967B-D57AF8C72E8E}"/>
                  </a:ext>
                </a:extLst>
              </p:cNvPr>
              <p:cNvSpPr>
                <a:spLocks noEditPoints="1"/>
              </p:cNvSpPr>
              <p:nvPr userDrawn="1"/>
            </p:nvSpPr>
            <p:spPr bwMode="auto">
              <a:xfrm>
                <a:off x="6501" y="1365"/>
                <a:ext cx="40" cy="30"/>
              </a:xfrm>
              <a:custGeom>
                <a:avLst/>
                <a:gdLst>
                  <a:gd name="T0" fmla="*/ 7 w 56"/>
                  <a:gd name="T1" fmla="*/ 3 h 41"/>
                  <a:gd name="T2" fmla="*/ 7 w 56"/>
                  <a:gd name="T3" fmla="*/ 10 h 41"/>
                  <a:gd name="T4" fmla="*/ 1 w 56"/>
                  <a:gd name="T5" fmla="*/ 10 h 41"/>
                  <a:gd name="T6" fmla="*/ 1 w 56"/>
                  <a:gd name="T7" fmla="*/ 4 h 41"/>
                  <a:gd name="T8" fmla="*/ 15 w 56"/>
                  <a:gd name="T9" fmla="*/ 5 h 41"/>
                  <a:gd name="T10" fmla="*/ 17 w 56"/>
                  <a:gd name="T11" fmla="*/ 2 h 41"/>
                  <a:gd name="T12" fmla="*/ 54 w 56"/>
                  <a:gd name="T13" fmla="*/ 0 h 41"/>
                  <a:gd name="T14" fmla="*/ 54 w 56"/>
                  <a:gd name="T15" fmla="*/ 2 h 41"/>
                  <a:gd name="T16" fmla="*/ 54 w 56"/>
                  <a:gd name="T17" fmla="*/ 5 h 41"/>
                  <a:gd name="T18" fmla="*/ 54 w 56"/>
                  <a:gd name="T19" fmla="*/ 6 h 41"/>
                  <a:gd name="T20" fmla="*/ 21 w 56"/>
                  <a:gd name="T21" fmla="*/ 9 h 41"/>
                  <a:gd name="T22" fmla="*/ 43 w 56"/>
                  <a:gd name="T23" fmla="*/ 27 h 41"/>
                  <a:gd name="T24" fmla="*/ 50 w 56"/>
                  <a:gd name="T25" fmla="*/ 21 h 41"/>
                  <a:gd name="T26" fmla="*/ 50 w 56"/>
                  <a:gd name="T27" fmla="*/ 18 h 41"/>
                  <a:gd name="T28" fmla="*/ 49 w 56"/>
                  <a:gd name="T29" fmla="*/ 16 h 41"/>
                  <a:gd name="T30" fmla="*/ 49 w 56"/>
                  <a:gd name="T31" fmla="*/ 16 h 41"/>
                  <a:gd name="T32" fmla="*/ 51 w 56"/>
                  <a:gd name="T33" fmla="*/ 15 h 41"/>
                  <a:gd name="T34" fmla="*/ 54 w 56"/>
                  <a:gd name="T35" fmla="*/ 16 h 41"/>
                  <a:gd name="T36" fmla="*/ 56 w 56"/>
                  <a:gd name="T37" fmla="*/ 18 h 41"/>
                  <a:gd name="T38" fmla="*/ 56 w 56"/>
                  <a:gd name="T39" fmla="*/ 22 h 41"/>
                  <a:gd name="T40" fmla="*/ 54 w 56"/>
                  <a:gd name="T41" fmla="*/ 30 h 41"/>
                  <a:gd name="T42" fmla="*/ 44 w 56"/>
                  <a:gd name="T43" fmla="*/ 33 h 41"/>
                  <a:gd name="T44" fmla="*/ 23 w 56"/>
                  <a:gd name="T45" fmla="*/ 40 h 41"/>
                  <a:gd name="T46" fmla="*/ 21 w 56"/>
                  <a:gd name="T47" fmla="*/ 41 h 41"/>
                  <a:gd name="T48" fmla="*/ 18 w 56"/>
                  <a:gd name="T49" fmla="*/ 41 h 41"/>
                  <a:gd name="T50" fmla="*/ 18 w 56"/>
                  <a:gd name="T51" fmla="*/ 40 h 41"/>
                  <a:gd name="T52" fmla="*/ 9 w 56"/>
                  <a:gd name="T53" fmla="*/ 36 h 41"/>
                  <a:gd name="T54" fmla="*/ 8 w 56"/>
                  <a:gd name="T55" fmla="*/ 35 h 41"/>
                  <a:gd name="T56" fmla="*/ 7 w 56"/>
                  <a:gd name="T57" fmla="*/ 32 h 41"/>
                  <a:gd name="T58" fmla="*/ 7 w 56"/>
                  <a:gd name="T59" fmla="*/ 30 h 41"/>
                  <a:gd name="T60" fmla="*/ 8 w 56"/>
                  <a:gd name="T61" fmla="*/ 29 h 41"/>
                  <a:gd name="T62" fmla="*/ 15 w 56"/>
                  <a:gd name="T6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41">
                    <a:moveTo>
                      <a:pt x="4" y="3"/>
                    </a:moveTo>
                    <a:cubicBezTo>
                      <a:pt x="5" y="2"/>
                      <a:pt x="6" y="3"/>
                      <a:pt x="7" y="3"/>
                    </a:cubicBezTo>
                    <a:cubicBezTo>
                      <a:pt x="8" y="4"/>
                      <a:pt x="8" y="5"/>
                      <a:pt x="8" y="7"/>
                    </a:cubicBezTo>
                    <a:cubicBezTo>
                      <a:pt x="8" y="8"/>
                      <a:pt x="8" y="9"/>
                      <a:pt x="7" y="10"/>
                    </a:cubicBezTo>
                    <a:cubicBezTo>
                      <a:pt x="7" y="10"/>
                      <a:pt x="6" y="11"/>
                      <a:pt x="4" y="11"/>
                    </a:cubicBezTo>
                    <a:cubicBezTo>
                      <a:pt x="3" y="11"/>
                      <a:pt x="2" y="11"/>
                      <a:pt x="1" y="10"/>
                    </a:cubicBezTo>
                    <a:cubicBezTo>
                      <a:pt x="0" y="10"/>
                      <a:pt x="0" y="9"/>
                      <a:pt x="0" y="7"/>
                    </a:cubicBezTo>
                    <a:cubicBezTo>
                      <a:pt x="0" y="5"/>
                      <a:pt x="0" y="4"/>
                      <a:pt x="1" y="4"/>
                    </a:cubicBezTo>
                    <a:cubicBezTo>
                      <a:pt x="1" y="3"/>
                      <a:pt x="2" y="3"/>
                      <a:pt x="4" y="3"/>
                    </a:cubicBezTo>
                    <a:close/>
                    <a:moveTo>
                      <a:pt x="15" y="5"/>
                    </a:moveTo>
                    <a:cubicBezTo>
                      <a:pt x="15" y="4"/>
                      <a:pt x="15" y="3"/>
                      <a:pt x="16" y="3"/>
                    </a:cubicBezTo>
                    <a:cubicBezTo>
                      <a:pt x="16" y="3"/>
                      <a:pt x="17" y="2"/>
                      <a:pt x="17" y="2"/>
                    </a:cubicBezTo>
                    <a:cubicBezTo>
                      <a:pt x="53" y="0"/>
                      <a:pt x="53" y="0"/>
                      <a:pt x="53" y="0"/>
                    </a:cubicBezTo>
                    <a:cubicBezTo>
                      <a:pt x="54" y="0"/>
                      <a:pt x="54" y="0"/>
                      <a:pt x="54" y="0"/>
                    </a:cubicBezTo>
                    <a:cubicBezTo>
                      <a:pt x="54" y="1"/>
                      <a:pt x="54" y="1"/>
                      <a:pt x="54" y="1"/>
                    </a:cubicBezTo>
                    <a:cubicBezTo>
                      <a:pt x="54" y="1"/>
                      <a:pt x="54" y="1"/>
                      <a:pt x="54" y="2"/>
                    </a:cubicBezTo>
                    <a:cubicBezTo>
                      <a:pt x="54" y="2"/>
                      <a:pt x="54" y="3"/>
                      <a:pt x="54" y="3"/>
                    </a:cubicBezTo>
                    <a:cubicBezTo>
                      <a:pt x="55" y="4"/>
                      <a:pt x="55" y="4"/>
                      <a:pt x="54" y="5"/>
                    </a:cubicBezTo>
                    <a:cubicBezTo>
                      <a:pt x="54" y="5"/>
                      <a:pt x="54" y="6"/>
                      <a:pt x="54" y="6"/>
                    </a:cubicBezTo>
                    <a:cubicBezTo>
                      <a:pt x="54" y="6"/>
                      <a:pt x="54" y="6"/>
                      <a:pt x="54" y="6"/>
                    </a:cubicBezTo>
                    <a:cubicBezTo>
                      <a:pt x="53" y="7"/>
                      <a:pt x="53" y="7"/>
                      <a:pt x="53" y="7"/>
                    </a:cubicBezTo>
                    <a:cubicBezTo>
                      <a:pt x="21" y="9"/>
                      <a:pt x="21" y="9"/>
                      <a:pt x="21" y="9"/>
                    </a:cubicBezTo>
                    <a:cubicBezTo>
                      <a:pt x="22" y="28"/>
                      <a:pt x="22" y="28"/>
                      <a:pt x="22" y="28"/>
                    </a:cubicBezTo>
                    <a:cubicBezTo>
                      <a:pt x="43" y="27"/>
                      <a:pt x="43" y="27"/>
                      <a:pt x="43" y="27"/>
                    </a:cubicBezTo>
                    <a:cubicBezTo>
                      <a:pt x="46" y="26"/>
                      <a:pt x="47" y="26"/>
                      <a:pt x="49" y="25"/>
                    </a:cubicBezTo>
                    <a:cubicBezTo>
                      <a:pt x="50" y="24"/>
                      <a:pt x="50" y="23"/>
                      <a:pt x="50" y="21"/>
                    </a:cubicBezTo>
                    <a:cubicBezTo>
                      <a:pt x="50" y="20"/>
                      <a:pt x="50" y="20"/>
                      <a:pt x="50" y="19"/>
                    </a:cubicBezTo>
                    <a:cubicBezTo>
                      <a:pt x="50" y="19"/>
                      <a:pt x="50" y="18"/>
                      <a:pt x="50" y="18"/>
                    </a:cubicBezTo>
                    <a:cubicBezTo>
                      <a:pt x="49" y="18"/>
                      <a:pt x="49" y="17"/>
                      <a:pt x="49" y="17"/>
                    </a:cubicBezTo>
                    <a:cubicBezTo>
                      <a:pt x="49" y="16"/>
                      <a:pt x="49" y="16"/>
                      <a:pt x="49" y="16"/>
                    </a:cubicBezTo>
                    <a:cubicBezTo>
                      <a:pt x="49" y="16"/>
                      <a:pt x="49" y="16"/>
                      <a:pt x="49" y="16"/>
                    </a:cubicBezTo>
                    <a:cubicBezTo>
                      <a:pt x="49" y="16"/>
                      <a:pt x="49" y="16"/>
                      <a:pt x="49" y="16"/>
                    </a:cubicBezTo>
                    <a:cubicBezTo>
                      <a:pt x="50" y="15"/>
                      <a:pt x="50" y="15"/>
                      <a:pt x="50" y="15"/>
                    </a:cubicBezTo>
                    <a:cubicBezTo>
                      <a:pt x="50" y="15"/>
                      <a:pt x="51" y="15"/>
                      <a:pt x="51" y="15"/>
                    </a:cubicBezTo>
                    <a:cubicBezTo>
                      <a:pt x="52" y="15"/>
                      <a:pt x="53" y="15"/>
                      <a:pt x="53" y="15"/>
                    </a:cubicBezTo>
                    <a:cubicBezTo>
                      <a:pt x="54" y="15"/>
                      <a:pt x="54" y="15"/>
                      <a:pt x="54" y="16"/>
                    </a:cubicBezTo>
                    <a:cubicBezTo>
                      <a:pt x="54" y="16"/>
                      <a:pt x="55" y="16"/>
                      <a:pt x="55" y="17"/>
                    </a:cubicBezTo>
                    <a:cubicBezTo>
                      <a:pt x="55" y="17"/>
                      <a:pt x="55" y="17"/>
                      <a:pt x="56" y="18"/>
                    </a:cubicBezTo>
                    <a:cubicBezTo>
                      <a:pt x="56" y="19"/>
                      <a:pt x="56" y="19"/>
                      <a:pt x="56" y="20"/>
                    </a:cubicBezTo>
                    <a:cubicBezTo>
                      <a:pt x="56" y="20"/>
                      <a:pt x="56" y="21"/>
                      <a:pt x="56" y="22"/>
                    </a:cubicBezTo>
                    <a:cubicBezTo>
                      <a:pt x="56" y="24"/>
                      <a:pt x="56" y="25"/>
                      <a:pt x="56" y="27"/>
                    </a:cubicBezTo>
                    <a:cubicBezTo>
                      <a:pt x="55" y="28"/>
                      <a:pt x="55" y="29"/>
                      <a:pt x="54" y="30"/>
                    </a:cubicBezTo>
                    <a:cubicBezTo>
                      <a:pt x="53" y="31"/>
                      <a:pt x="52" y="32"/>
                      <a:pt x="50" y="32"/>
                    </a:cubicBezTo>
                    <a:cubicBezTo>
                      <a:pt x="48" y="33"/>
                      <a:pt x="47" y="33"/>
                      <a:pt x="44" y="33"/>
                    </a:cubicBezTo>
                    <a:cubicBezTo>
                      <a:pt x="23" y="35"/>
                      <a:pt x="23" y="35"/>
                      <a:pt x="23" y="35"/>
                    </a:cubicBezTo>
                    <a:cubicBezTo>
                      <a:pt x="23" y="40"/>
                      <a:pt x="23" y="40"/>
                      <a:pt x="23" y="40"/>
                    </a:cubicBezTo>
                    <a:cubicBezTo>
                      <a:pt x="23" y="40"/>
                      <a:pt x="23" y="41"/>
                      <a:pt x="23" y="41"/>
                    </a:cubicBezTo>
                    <a:cubicBezTo>
                      <a:pt x="22" y="41"/>
                      <a:pt x="22" y="41"/>
                      <a:pt x="21" y="41"/>
                    </a:cubicBezTo>
                    <a:cubicBezTo>
                      <a:pt x="20" y="41"/>
                      <a:pt x="20" y="41"/>
                      <a:pt x="19" y="41"/>
                    </a:cubicBezTo>
                    <a:cubicBezTo>
                      <a:pt x="18" y="41"/>
                      <a:pt x="18" y="41"/>
                      <a:pt x="18" y="41"/>
                    </a:cubicBezTo>
                    <a:cubicBezTo>
                      <a:pt x="18" y="41"/>
                      <a:pt x="18" y="41"/>
                      <a:pt x="18" y="41"/>
                    </a:cubicBezTo>
                    <a:cubicBezTo>
                      <a:pt x="18" y="40"/>
                      <a:pt x="18" y="40"/>
                      <a:pt x="18" y="40"/>
                    </a:cubicBezTo>
                    <a:cubicBezTo>
                      <a:pt x="17" y="35"/>
                      <a:pt x="17" y="35"/>
                      <a:pt x="17" y="35"/>
                    </a:cubicBezTo>
                    <a:cubicBezTo>
                      <a:pt x="9" y="36"/>
                      <a:pt x="9" y="36"/>
                      <a:pt x="9" y="36"/>
                    </a:cubicBezTo>
                    <a:cubicBezTo>
                      <a:pt x="8" y="36"/>
                      <a:pt x="8" y="36"/>
                      <a:pt x="8" y="36"/>
                    </a:cubicBezTo>
                    <a:cubicBezTo>
                      <a:pt x="8" y="35"/>
                      <a:pt x="8" y="35"/>
                      <a:pt x="8" y="35"/>
                    </a:cubicBezTo>
                    <a:cubicBezTo>
                      <a:pt x="7" y="35"/>
                      <a:pt x="7" y="35"/>
                      <a:pt x="7" y="34"/>
                    </a:cubicBezTo>
                    <a:cubicBezTo>
                      <a:pt x="7" y="34"/>
                      <a:pt x="7" y="33"/>
                      <a:pt x="7" y="32"/>
                    </a:cubicBezTo>
                    <a:cubicBezTo>
                      <a:pt x="7" y="32"/>
                      <a:pt x="7" y="31"/>
                      <a:pt x="7" y="31"/>
                    </a:cubicBezTo>
                    <a:cubicBezTo>
                      <a:pt x="7" y="30"/>
                      <a:pt x="7" y="30"/>
                      <a:pt x="7" y="30"/>
                    </a:cubicBezTo>
                    <a:cubicBezTo>
                      <a:pt x="8" y="29"/>
                      <a:pt x="8" y="29"/>
                      <a:pt x="8" y="29"/>
                    </a:cubicBezTo>
                    <a:cubicBezTo>
                      <a:pt x="8" y="29"/>
                      <a:pt x="8" y="29"/>
                      <a:pt x="8" y="29"/>
                    </a:cubicBezTo>
                    <a:cubicBezTo>
                      <a:pt x="17" y="28"/>
                      <a:pt x="17" y="28"/>
                      <a:pt x="17" y="28"/>
                    </a:cubicBezTo>
                    <a:lnTo>
                      <a:pt x="15" y="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3" name="Freeform 93">
                <a:extLst>
                  <a:ext uri="{FF2B5EF4-FFF2-40B4-BE49-F238E27FC236}">
                    <a16:creationId xmlns:a16="http://schemas.microsoft.com/office/drawing/2014/main" id="{554166F4-780C-44B8-9686-210973D5013F}"/>
                  </a:ext>
                </a:extLst>
              </p:cNvPr>
              <p:cNvSpPr>
                <a:spLocks noEditPoints="1"/>
              </p:cNvSpPr>
              <p:nvPr userDrawn="1"/>
            </p:nvSpPr>
            <p:spPr bwMode="auto">
              <a:xfrm>
                <a:off x="6509" y="1336"/>
                <a:ext cx="30" cy="23"/>
              </a:xfrm>
              <a:custGeom>
                <a:avLst/>
                <a:gdLst>
                  <a:gd name="T0" fmla="*/ 38 w 41"/>
                  <a:gd name="T1" fmla="*/ 0 h 31"/>
                  <a:gd name="T2" fmla="*/ 39 w 41"/>
                  <a:gd name="T3" fmla="*/ 0 h 31"/>
                  <a:gd name="T4" fmla="*/ 39 w 41"/>
                  <a:gd name="T5" fmla="*/ 1 h 31"/>
                  <a:gd name="T6" fmla="*/ 40 w 41"/>
                  <a:gd name="T7" fmla="*/ 2 h 31"/>
                  <a:gd name="T8" fmla="*/ 40 w 41"/>
                  <a:gd name="T9" fmla="*/ 4 h 31"/>
                  <a:gd name="T10" fmla="*/ 39 w 41"/>
                  <a:gd name="T11" fmla="*/ 5 h 31"/>
                  <a:gd name="T12" fmla="*/ 39 w 41"/>
                  <a:gd name="T13" fmla="*/ 5 h 31"/>
                  <a:gd name="T14" fmla="*/ 35 w 41"/>
                  <a:gd name="T15" fmla="*/ 6 h 31"/>
                  <a:gd name="T16" fmla="*/ 39 w 41"/>
                  <a:gd name="T17" fmla="*/ 11 h 31"/>
                  <a:gd name="T18" fmla="*/ 41 w 41"/>
                  <a:gd name="T19" fmla="*/ 17 h 31"/>
                  <a:gd name="T20" fmla="*/ 41 w 41"/>
                  <a:gd name="T21" fmla="*/ 22 h 31"/>
                  <a:gd name="T22" fmla="*/ 39 w 41"/>
                  <a:gd name="T23" fmla="*/ 26 h 31"/>
                  <a:gd name="T24" fmla="*/ 36 w 41"/>
                  <a:gd name="T25" fmla="*/ 29 h 31"/>
                  <a:gd name="T26" fmla="*/ 31 w 41"/>
                  <a:gd name="T27" fmla="*/ 31 h 31"/>
                  <a:gd name="T28" fmla="*/ 25 w 41"/>
                  <a:gd name="T29" fmla="*/ 30 h 31"/>
                  <a:gd name="T30" fmla="*/ 21 w 41"/>
                  <a:gd name="T31" fmla="*/ 26 h 31"/>
                  <a:gd name="T32" fmla="*/ 19 w 41"/>
                  <a:gd name="T33" fmla="*/ 21 h 31"/>
                  <a:gd name="T34" fmla="*/ 17 w 41"/>
                  <a:gd name="T35" fmla="*/ 13 h 31"/>
                  <a:gd name="T36" fmla="*/ 17 w 41"/>
                  <a:gd name="T37" fmla="*/ 8 h 31"/>
                  <a:gd name="T38" fmla="*/ 14 w 41"/>
                  <a:gd name="T39" fmla="*/ 8 h 31"/>
                  <a:gd name="T40" fmla="*/ 10 w 41"/>
                  <a:gd name="T41" fmla="*/ 9 h 31"/>
                  <a:gd name="T42" fmla="*/ 8 w 41"/>
                  <a:gd name="T43" fmla="*/ 10 h 31"/>
                  <a:gd name="T44" fmla="*/ 6 w 41"/>
                  <a:gd name="T45" fmla="*/ 13 h 31"/>
                  <a:gd name="T46" fmla="*/ 6 w 41"/>
                  <a:gd name="T47" fmla="*/ 17 h 31"/>
                  <a:gd name="T48" fmla="*/ 7 w 41"/>
                  <a:gd name="T49" fmla="*/ 22 h 31"/>
                  <a:gd name="T50" fmla="*/ 8 w 41"/>
                  <a:gd name="T51" fmla="*/ 25 h 31"/>
                  <a:gd name="T52" fmla="*/ 10 w 41"/>
                  <a:gd name="T53" fmla="*/ 27 h 31"/>
                  <a:gd name="T54" fmla="*/ 11 w 41"/>
                  <a:gd name="T55" fmla="*/ 29 h 31"/>
                  <a:gd name="T56" fmla="*/ 11 w 41"/>
                  <a:gd name="T57" fmla="*/ 29 h 31"/>
                  <a:gd name="T58" fmla="*/ 10 w 41"/>
                  <a:gd name="T59" fmla="*/ 30 h 31"/>
                  <a:gd name="T60" fmla="*/ 9 w 41"/>
                  <a:gd name="T61" fmla="*/ 30 h 31"/>
                  <a:gd name="T62" fmla="*/ 8 w 41"/>
                  <a:gd name="T63" fmla="*/ 30 h 31"/>
                  <a:gd name="T64" fmla="*/ 7 w 41"/>
                  <a:gd name="T65" fmla="*/ 30 h 31"/>
                  <a:gd name="T66" fmla="*/ 5 w 41"/>
                  <a:gd name="T67" fmla="*/ 30 h 31"/>
                  <a:gd name="T68" fmla="*/ 4 w 41"/>
                  <a:gd name="T69" fmla="*/ 28 h 31"/>
                  <a:gd name="T70" fmla="*/ 2 w 41"/>
                  <a:gd name="T71" fmla="*/ 25 h 31"/>
                  <a:gd name="T72" fmla="*/ 1 w 41"/>
                  <a:gd name="T73" fmla="*/ 21 h 31"/>
                  <a:gd name="T74" fmla="*/ 0 w 41"/>
                  <a:gd name="T75" fmla="*/ 17 h 31"/>
                  <a:gd name="T76" fmla="*/ 1 w 41"/>
                  <a:gd name="T77" fmla="*/ 10 h 31"/>
                  <a:gd name="T78" fmla="*/ 3 w 41"/>
                  <a:gd name="T79" fmla="*/ 5 h 31"/>
                  <a:gd name="T80" fmla="*/ 7 w 41"/>
                  <a:gd name="T81" fmla="*/ 3 h 31"/>
                  <a:gd name="T82" fmla="*/ 13 w 41"/>
                  <a:gd name="T83" fmla="*/ 1 h 31"/>
                  <a:gd name="T84" fmla="*/ 38 w 41"/>
                  <a:gd name="T85" fmla="*/ 0 h 31"/>
                  <a:gd name="T86" fmla="*/ 22 w 41"/>
                  <a:gd name="T87" fmla="*/ 8 h 31"/>
                  <a:gd name="T88" fmla="*/ 22 w 41"/>
                  <a:gd name="T89" fmla="*/ 13 h 31"/>
                  <a:gd name="T90" fmla="*/ 23 w 41"/>
                  <a:gd name="T91" fmla="*/ 18 h 31"/>
                  <a:gd name="T92" fmla="*/ 25 w 41"/>
                  <a:gd name="T93" fmla="*/ 21 h 31"/>
                  <a:gd name="T94" fmla="*/ 27 w 41"/>
                  <a:gd name="T95" fmla="*/ 23 h 31"/>
                  <a:gd name="T96" fmla="*/ 30 w 41"/>
                  <a:gd name="T97" fmla="*/ 24 h 31"/>
                  <a:gd name="T98" fmla="*/ 34 w 41"/>
                  <a:gd name="T99" fmla="*/ 22 h 31"/>
                  <a:gd name="T100" fmla="*/ 36 w 41"/>
                  <a:gd name="T101" fmla="*/ 16 h 31"/>
                  <a:gd name="T102" fmla="*/ 34 w 41"/>
                  <a:gd name="T103" fmla="*/ 11 h 31"/>
                  <a:gd name="T104" fmla="*/ 30 w 41"/>
                  <a:gd name="T105" fmla="*/ 7 h 31"/>
                  <a:gd name="T106" fmla="*/ 22 w 41"/>
                  <a:gd name="T107"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31">
                    <a:moveTo>
                      <a:pt x="38" y="0"/>
                    </a:moveTo>
                    <a:cubicBezTo>
                      <a:pt x="39" y="0"/>
                      <a:pt x="39" y="0"/>
                      <a:pt x="39" y="0"/>
                    </a:cubicBezTo>
                    <a:cubicBezTo>
                      <a:pt x="39" y="0"/>
                      <a:pt x="39" y="0"/>
                      <a:pt x="39" y="1"/>
                    </a:cubicBezTo>
                    <a:cubicBezTo>
                      <a:pt x="39" y="1"/>
                      <a:pt x="40" y="2"/>
                      <a:pt x="40" y="2"/>
                    </a:cubicBezTo>
                    <a:cubicBezTo>
                      <a:pt x="40" y="3"/>
                      <a:pt x="40" y="4"/>
                      <a:pt x="40" y="4"/>
                    </a:cubicBezTo>
                    <a:cubicBezTo>
                      <a:pt x="40" y="5"/>
                      <a:pt x="39" y="5"/>
                      <a:pt x="39" y="5"/>
                    </a:cubicBezTo>
                    <a:cubicBezTo>
                      <a:pt x="39" y="5"/>
                      <a:pt x="39" y="5"/>
                      <a:pt x="39" y="5"/>
                    </a:cubicBezTo>
                    <a:cubicBezTo>
                      <a:pt x="35" y="6"/>
                      <a:pt x="35" y="6"/>
                      <a:pt x="35" y="6"/>
                    </a:cubicBezTo>
                    <a:cubicBezTo>
                      <a:pt x="37" y="7"/>
                      <a:pt x="38" y="9"/>
                      <a:pt x="39" y="11"/>
                    </a:cubicBezTo>
                    <a:cubicBezTo>
                      <a:pt x="40" y="13"/>
                      <a:pt x="41" y="15"/>
                      <a:pt x="41" y="17"/>
                    </a:cubicBezTo>
                    <a:cubicBezTo>
                      <a:pt x="41" y="19"/>
                      <a:pt x="41" y="21"/>
                      <a:pt x="41" y="22"/>
                    </a:cubicBezTo>
                    <a:cubicBezTo>
                      <a:pt x="40" y="24"/>
                      <a:pt x="40" y="25"/>
                      <a:pt x="39" y="26"/>
                    </a:cubicBezTo>
                    <a:cubicBezTo>
                      <a:pt x="38" y="28"/>
                      <a:pt x="37" y="29"/>
                      <a:pt x="36" y="29"/>
                    </a:cubicBezTo>
                    <a:cubicBezTo>
                      <a:pt x="34" y="30"/>
                      <a:pt x="33" y="30"/>
                      <a:pt x="31" y="31"/>
                    </a:cubicBezTo>
                    <a:cubicBezTo>
                      <a:pt x="29" y="31"/>
                      <a:pt x="27" y="30"/>
                      <a:pt x="25" y="30"/>
                    </a:cubicBezTo>
                    <a:cubicBezTo>
                      <a:pt x="24" y="29"/>
                      <a:pt x="22" y="28"/>
                      <a:pt x="21" y="26"/>
                    </a:cubicBezTo>
                    <a:cubicBezTo>
                      <a:pt x="20" y="25"/>
                      <a:pt x="19" y="23"/>
                      <a:pt x="19" y="21"/>
                    </a:cubicBezTo>
                    <a:cubicBezTo>
                      <a:pt x="18" y="18"/>
                      <a:pt x="18" y="16"/>
                      <a:pt x="17" y="13"/>
                    </a:cubicBezTo>
                    <a:cubicBezTo>
                      <a:pt x="17" y="8"/>
                      <a:pt x="17" y="8"/>
                      <a:pt x="17" y="8"/>
                    </a:cubicBezTo>
                    <a:cubicBezTo>
                      <a:pt x="14" y="8"/>
                      <a:pt x="14" y="8"/>
                      <a:pt x="14" y="8"/>
                    </a:cubicBezTo>
                    <a:cubicBezTo>
                      <a:pt x="13" y="8"/>
                      <a:pt x="11" y="8"/>
                      <a:pt x="10" y="9"/>
                    </a:cubicBezTo>
                    <a:cubicBezTo>
                      <a:pt x="9" y="9"/>
                      <a:pt x="8" y="10"/>
                      <a:pt x="8" y="10"/>
                    </a:cubicBezTo>
                    <a:cubicBezTo>
                      <a:pt x="7" y="11"/>
                      <a:pt x="7" y="12"/>
                      <a:pt x="6" y="13"/>
                    </a:cubicBezTo>
                    <a:cubicBezTo>
                      <a:pt x="6" y="14"/>
                      <a:pt x="6" y="16"/>
                      <a:pt x="6" y="17"/>
                    </a:cubicBezTo>
                    <a:cubicBezTo>
                      <a:pt x="6" y="19"/>
                      <a:pt x="6" y="20"/>
                      <a:pt x="7" y="22"/>
                    </a:cubicBezTo>
                    <a:cubicBezTo>
                      <a:pt x="7" y="23"/>
                      <a:pt x="8" y="24"/>
                      <a:pt x="8" y="25"/>
                    </a:cubicBezTo>
                    <a:cubicBezTo>
                      <a:pt x="9" y="26"/>
                      <a:pt x="10" y="27"/>
                      <a:pt x="10" y="27"/>
                    </a:cubicBezTo>
                    <a:cubicBezTo>
                      <a:pt x="10" y="28"/>
                      <a:pt x="11" y="28"/>
                      <a:pt x="11" y="29"/>
                    </a:cubicBezTo>
                    <a:cubicBezTo>
                      <a:pt x="11" y="29"/>
                      <a:pt x="11" y="29"/>
                      <a:pt x="11" y="29"/>
                    </a:cubicBezTo>
                    <a:cubicBezTo>
                      <a:pt x="10" y="30"/>
                      <a:pt x="10" y="30"/>
                      <a:pt x="10" y="30"/>
                    </a:cubicBezTo>
                    <a:cubicBezTo>
                      <a:pt x="9" y="30"/>
                      <a:pt x="9" y="30"/>
                      <a:pt x="9" y="30"/>
                    </a:cubicBezTo>
                    <a:cubicBezTo>
                      <a:pt x="9" y="30"/>
                      <a:pt x="9" y="30"/>
                      <a:pt x="8" y="30"/>
                    </a:cubicBezTo>
                    <a:cubicBezTo>
                      <a:pt x="7" y="30"/>
                      <a:pt x="7" y="30"/>
                      <a:pt x="7" y="30"/>
                    </a:cubicBezTo>
                    <a:cubicBezTo>
                      <a:pt x="6" y="30"/>
                      <a:pt x="6" y="30"/>
                      <a:pt x="5" y="30"/>
                    </a:cubicBezTo>
                    <a:cubicBezTo>
                      <a:pt x="5" y="29"/>
                      <a:pt x="4" y="29"/>
                      <a:pt x="4" y="28"/>
                    </a:cubicBezTo>
                    <a:cubicBezTo>
                      <a:pt x="3" y="27"/>
                      <a:pt x="3" y="26"/>
                      <a:pt x="2" y="25"/>
                    </a:cubicBezTo>
                    <a:cubicBezTo>
                      <a:pt x="2" y="24"/>
                      <a:pt x="2" y="22"/>
                      <a:pt x="1" y="21"/>
                    </a:cubicBezTo>
                    <a:cubicBezTo>
                      <a:pt x="1" y="20"/>
                      <a:pt x="1" y="18"/>
                      <a:pt x="0" y="17"/>
                    </a:cubicBezTo>
                    <a:cubicBezTo>
                      <a:pt x="0" y="14"/>
                      <a:pt x="0" y="12"/>
                      <a:pt x="1" y="10"/>
                    </a:cubicBezTo>
                    <a:cubicBezTo>
                      <a:pt x="1" y="8"/>
                      <a:pt x="2" y="7"/>
                      <a:pt x="3" y="5"/>
                    </a:cubicBezTo>
                    <a:cubicBezTo>
                      <a:pt x="4" y="4"/>
                      <a:pt x="6" y="3"/>
                      <a:pt x="7" y="3"/>
                    </a:cubicBezTo>
                    <a:cubicBezTo>
                      <a:pt x="9" y="2"/>
                      <a:pt x="11" y="2"/>
                      <a:pt x="13" y="1"/>
                    </a:cubicBezTo>
                    <a:lnTo>
                      <a:pt x="38" y="0"/>
                    </a:lnTo>
                    <a:close/>
                    <a:moveTo>
                      <a:pt x="22" y="8"/>
                    </a:moveTo>
                    <a:cubicBezTo>
                      <a:pt x="22" y="13"/>
                      <a:pt x="22" y="13"/>
                      <a:pt x="22" y="13"/>
                    </a:cubicBezTo>
                    <a:cubicBezTo>
                      <a:pt x="22" y="15"/>
                      <a:pt x="23" y="17"/>
                      <a:pt x="23" y="18"/>
                    </a:cubicBezTo>
                    <a:cubicBezTo>
                      <a:pt x="23" y="19"/>
                      <a:pt x="24" y="21"/>
                      <a:pt x="25" y="21"/>
                    </a:cubicBezTo>
                    <a:cubicBezTo>
                      <a:pt x="25" y="22"/>
                      <a:pt x="26" y="23"/>
                      <a:pt x="27" y="23"/>
                    </a:cubicBezTo>
                    <a:cubicBezTo>
                      <a:pt x="28" y="24"/>
                      <a:pt x="29" y="24"/>
                      <a:pt x="30" y="24"/>
                    </a:cubicBezTo>
                    <a:cubicBezTo>
                      <a:pt x="32" y="24"/>
                      <a:pt x="33" y="23"/>
                      <a:pt x="34" y="22"/>
                    </a:cubicBezTo>
                    <a:cubicBezTo>
                      <a:pt x="36" y="20"/>
                      <a:pt x="36" y="18"/>
                      <a:pt x="36" y="16"/>
                    </a:cubicBezTo>
                    <a:cubicBezTo>
                      <a:pt x="36" y="15"/>
                      <a:pt x="35" y="13"/>
                      <a:pt x="34" y="11"/>
                    </a:cubicBezTo>
                    <a:cubicBezTo>
                      <a:pt x="33" y="10"/>
                      <a:pt x="32" y="9"/>
                      <a:pt x="30" y="7"/>
                    </a:cubicBezTo>
                    <a:lnTo>
                      <a:pt x="22"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4" name="Freeform 94">
                <a:extLst>
                  <a:ext uri="{FF2B5EF4-FFF2-40B4-BE49-F238E27FC236}">
                    <a16:creationId xmlns:a16="http://schemas.microsoft.com/office/drawing/2014/main" id="{E8261C6A-1125-4E2E-ACFE-3CA3AA60E0F0}"/>
                  </a:ext>
                </a:extLst>
              </p:cNvPr>
              <p:cNvSpPr>
                <a:spLocks/>
              </p:cNvSpPr>
              <p:nvPr userDrawn="1"/>
            </p:nvSpPr>
            <p:spPr bwMode="auto">
              <a:xfrm>
                <a:off x="6507" y="1304"/>
                <a:ext cx="30" cy="25"/>
              </a:xfrm>
              <a:custGeom>
                <a:avLst/>
                <a:gdLst>
                  <a:gd name="T0" fmla="*/ 38 w 41"/>
                  <a:gd name="T1" fmla="*/ 0 h 34"/>
                  <a:gd name="T2" fmla="*/ 39 w 41"/>
                  <a:gd name="T3" fmla="*/ 0 h 34"/>
                  <a:gd name="T4" fmla="*/ 39 w 41"/>
                  <a:gd name="T5" fmla="*/ 0 h 34"/>
                  <a:gd name="T6" fmla="*/ 39 w 41"/>
                  <a:gd name="T7" fmla="*/ 1 h 34"/>
                  <a:gd name="T8" fmla="*/ 40 w 41"/>
                  <a:gd name="T9" fmla="*/ 3 h 34"/>
                  <a:gd name="T10" fmla="*/ 40 w 41"/>
                  <a:gd name="T11" fmla="*/ 4 h 34"/>
                  <a:gd name="T12" fmla="*/ 39 w 41"/>
                  <a:gd name="T13" fmla="*/ 6 h 34"/>
                  <a:gd name="T14" fmla="*/ 39 w 41"/>
                  <a:gd name="T15" fmla="*/ 6 h 34"/>
                  <a:gd name="T16" fmla="*/ 39 w 41"/>
                  <a:gd name="T17" fmla="*/ 6 h 34"/>
                  <a:gd name="T18" fmla="*/ 17 w 41"/>
                  <a:gd name="T19" fmla="*/ 8 h 34"/>
                  <a:gd name="T20" fmla="*/ 12 w 41"/>
                  <a:gd name="T21" fmla="*/ 9 h 34"/>
                  <a:gd name="T22" fmla="*/ 9 w 41"/>
                  <a:gd name="T23" fmla="*/ 10 h 34"/>
                  <a:gd name="T24" fmla="*/ 7 w 41"/>
                  <a:gd name="T25" fmla="*/ 13 h 34"/>
                  <a:gd name="T26" fmla="*/ 6 w 41"/>
                  <a:gd name="T27" fmla="*/ 16 h 34"/>
                  <a:gd name="T28" fmla="*/ 8 w 41"/>
                  <a:gd name="T29" fmla="*/ 21 h 34"/>
                  <a:gd name="T30" fmla="*/ 14 w 41"/>
                  <a:gd name="T31" fmla="*/ 26 h 34"/>
                  <a:gd name="T32" fmla="*/ 40 w 41"/>
                  <a:gd name="T33" fmla="*/ 24 h 34"/>
                  <a:gd name="T34" fmla="*/ 40 w 41"/>
                  <a:gd name="T35" fmla="*/ 25 h 34"/>
                  <a:gd name="T36" fmla="*/ 41 w 41"/>
                  <a:gd name="T37" fmla="*/ 25 h 34"/>
                  <a:gd name="T38" fmla="*/ 41 w 41"/>
                  <a:gd name="T39" fmla="*/ 26 h 34"/>
                  <a:gd name="T40" fmla="*/ 41 w 41"/>
                  <a:gd name="T41" fmla="*/ 28 h 34"/>
                  <a:gd name="T42" fmla="*/ 41 w 41"/>
                  <a:gd name="T43" fmla="*/ 29 h 34"/>
                  <a:gd name="T44" fmla="*/ 41 w 41"/>
                  <a:gd name="T45" fmla="*/ 31 h 34"/>
                  <a:gd name="T46" fmla="*/ 41 w 41"/>
                  <a:gd name="T47" fmla="*/ 31 h 34"/>
                  <a:gd name="T48" fmla="*/ 40 w 41"/>
                  <a:gd name="T49" fmla="*/ 31 h 34"/>
                  <a:gd name="T50" fmla="*/ 3 w 41"/>
                  <a:gd name="T51" fmla="*/ 34 h 34"/>
                  <a:gd name="T52" fmla="*/ 3 w 41"/>
                  <a:gd name="T53" fmla="*/ 34 h 34"/>
                  <a:gd name="T54" fmla="*/ 2 w 41"/>
                  <a:gd name="T55" fmla="*/ 33 h 34"/>
                  <a:gd name="T56" fmla="*/ 2 w 41"/>
                  <a:gd name="T57" fmla="*/ 32 h 34"/>
                  <a:gd name="T58" fmla="*/ 2 w 41"/>
                  <a:gd name="T59" fmla="*/ 31 h 34"/>
                  <a:gd name="T60" fmla="*/ 2 w 41"/>
                  <a:gd name="T61" fmla="*/ 29 h 34"/>
                  <a:gd name="T62" fmla="*/ 2 w 41"/>
                  <a:gd name="T63" fmla="*/ 28 h 34"/>
                  <a:gd name="T64" fmla="*/ 2 w 41"/>
                  <a:gd name="T65" fmla="*/ 28 h 34"/>
                  <a:gd name="T66" fmla="*/ 3 w 41"/>
                  <a:gd name="T67" fmla="*/ 28 h 34"/>
                  <a:gd name="T68" fmla="*/ 8 w 41"/>
                  <a:gd name="T69" fmla="*/ 27 h 34"/>
                  <a:gd name="T70" fmla="*/ 2 w 41"/>
                  <a:gd name="T71" fmla="*/ 22 h 34"/>
                  <a:gd name="T72" fmla="*/ 0 w 41"/>
                  <a:gd name="T73" fmla="*/ 15 h 34"/>
                  <a:gd name="T74" fmla="*/ 1 w 41"/>
                  <a:gd name="T75" fmla="*/ 9 h 34"/>
                  <a:gd name="T76" fmla="*/ 4 w 41"/>
                  <a:gd name="T77" fmla="*/ 5 h 34"/>
                  <a:gd name="T78" fmla="*/ 9 w 41"/>
                  <a:gd name="T79" fmla="*/ 2 h 34"/>
                  <a:gd name="T80" fmla="*/ 16 w 41"/>
                  <a:gd name="T81" fmla="*/ 1 h 34"/>
                  <a:gd name="T82" fmla="*/ 38 w 41"/>
                  <a:gd name="T8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 h="34">
                    <a:moveTo>
                      <a:pt x="38" y="0"/>
                    </a:moveTo>
                    <a:cubicBezTo>
                      <a:pt x="39" y="0"/>
                      <a:pt x="39" y="0"/>
                      <a:pt x="39" y="0"/>
                    </a:cubicBezTo>
                    <a:cubicBezTo>
                      <a:pt x="39" y="0"/>
                      <a:pt x="39" y="0"/>
                      <a:pt x="39" y="0"/>
                    </a:cubicBezTo>
                    <a:cubicBezTo>
                      <a:pt x="39" y="0"/>
                      <a:pt x="39" y="1"/>
                      <a:pt x="39" y="1"/>
                    </a:cubicBezTo>
                    <a:cubicBezTo>
                      <a:pt x="39" y="2"/>
                      <a:pt x="39" y="2"/>
                      <a:pt x="40" y="3"/>
                    </a:cubicBezTo>
                    <a:cubicBezTo>
                      <a:pt x="40" y="3"/>
                      <a:pt x="40" y="4"/>
                      <a:pt x="40" y="4"/>
                    </a:cubicBezTo>
                    <a:cubicBezTo>
                      <a:pt x="40" y="5"/>
                      <a:pt x="39" y="5"/>
                      <a:pt x="39" y="6"/>
                    </a:cubicBezTo>
                    <a:cubicBezTo>
                      <a:pt x="39" y="6"/>
                      <a:pt x="39" y="6"/>
                      <a:pt x="39" y="6"/>
                    </a:cubicBezTo>
                    <a:cubicBezTo>
                      <a:pt x="39" y="6"/>
                      <a:pt x="39" y="6"/>
                      <a:pt x="39" y="6"/>
                    </a:cubicBezTo>
                    <a:cubicBezTo>
                      <a:pt x="17" y="8"/>
                      <a:pt x="17" y="8"/>
                      <a:pt x="17" y="8"/>
                    </a:cubicBezTo>
                    <a:cubicBezTo>
                      <a:pt x="15" y="8"/>
                      <a:pt x="13" y="8"/>
                      <a:pt x="12" y="9"/>
                    </a:cubicBezTo>
                    <a:cubicBezTo>
                      <a:pt x="11" y="9"/>
                      <a:pt x="10" y="10"/>
                      <a:pt x="9" y="10"/>
                    </a:cubicBezTo>
                    <a:cubicBezTo>
                      <a:pt x="8" y="11"/>
                      <a:pt x="7" y="12"/>
                      <a:pt x="7" y="13"/>
                    </a:cubicBezTo>
                    <a:cubicBezTo>
                      <a:pt x="6" y="14"/>
                      <a:pt x="6" y="15"/>
                      <a:pt x="6" y="16"/>
                    </a:cubicBezTo>
                    <a:cubicBezTo>
                      <a:pt x="6" y="18"/>
                      <a:pt x="7" y="20"/>
                      <a:pt x="8" y="21"/>
                    </a:cubicBezTo>
                    <a:cubicBezTo>
                      <a:pt x="10" y="23"/>
                      <a:pt x="12" y="25"/>
                      <a:pt x="14" y="26"/>
                    </a:cubicBezTo>
                    <a:cubicBezTo>
                      <a:pt x="40" y="24"/>
                      <a:pt x="40" y="24"/>
                      <a:pt x="40" y="24"/>
                    </a:cubicBezTo>
                    <a:cubicBezTo>
                      <a:pt x="40" y="25"/>
                      <a:pt x="40" y="25"/>
                      <a:pt x="40" y="25"/>
                    </a:cubicBezTo>
                    <a:cubicBezTo>
                      <a:pt x="41" y="25"/>
                      <a:pt x="41" y="25"/>
                      <a:pt x="41" y="25"/>
                    </a:cubicBezTo>
                    <a:cubicBezTo>
                      <a:pt x="41" y="25"/>
                      <a:pt x="41" y="26"/>
                      <a:pt x="41" y="26"/>
                    </a:cubicBezTo>
                    <a:cubicBezTo>
                      <a:pt x="41" y="27"/>
                      <a:pt x="41" y="27"/>
                      <a:pt x="41" y="28"/>
                    </a:cubicBezTo>
                    <a:cubicBezTo>
                      <a:pt x="41" y="28"/>
                      <a:pt x="41" y="29"/>
                      <a:pt x="41" y="29"/>
                    </a:cubicBezTo>
                    <a:cubicBezTo>
                      <a:pt x="41" y="30"/>
                      <a:pt x="41" y="30"/>
                      <a:pt x="41" y="31"/>
                    </a:cubicBezTo>
                    <a:cubicBezTo>
                      <a:pt x="41" y="31"/>
                      <a:pt x="41" y="31"/>
                      <a:pt x="41" y="31"/>
                    </a:cubicBezTo>
                    <a:cubicBezTo>
                      <a:pt x="40" y="31"/>
                      <a:pt x="40" y="31"/>
                      <a:pt x="40" y="31"/>
                    </a:cubicBezTo>
                    <a:cubicBezTo>
                      <a:pt x="3" y="34"/>
                      <a:pt x="3" y="34"/>
                      <a:pt x="3" y="34"/>
                    </a:cubicBezTo>
                    <a:cubicBezTo>
                      <a:pt x="3" y="34"/>
                      <a:pt x="3" y="34"/>
                      <a:pt x="3" y="34"/>
                    </a:cubicBezTo>
                    <a:cubicBezTo>
                      <a:pt x="2" y="33"/>
                      <a:pt x="2" y="33"/>
                      <a:pt x="2" y="33"/>
                    </a:cubicBezTo>
                    <a:cubicBezTo>
                      <a:pt x="2" y="33"/>
                      <a:pt x="2" y="33"/>
                      <a:pt x="2" y="32"/>
                    </a:cubicBezTo>
                    <a:cubicBezTo>
                      <a:pt x="2" y="32"/>
                      <a:pt x="2" y="31"/>
                      <a:pt x="2" y="31"/>
                    </a:cubicBezTo>
                    <a:cubicBezTo>
                      <a:pt x="2" y="30"/>
                      <a:pt x="2" y="30"/>
                      <a:pt x="2" y="29"/>
                    </a:cubicBezTo>
                    <a:cubicBezTo>
                      <a:pt x="2" y="29"/>
                      <a:pt x="2" y="29"/>
                      <a:pt x="2" y="28"/>
                    </a:cubicBezTo>
                    <a:cubicBezTo>
                      <a:pt x="2" y="28"/>
                      <a:pt x="2" y="28"/>
                      <a:pt x="2" y="28"/>
                    </a:cubicBezTo>
                    <a:cubicBezTo>
                      <a:pt x="3" y="28"/>
                      <a:pt x="3" y="28"/>
                      <a:pt x="3" y="28"/>
                    </a:cubicBezTo>
                    <a:cubicBezTo>
                      <a:pt x="8" y="27"/>
                      <a:pt x="8" y="27"/>
                      <a:pt x="8" y="27"/>
                    </a:cubicBezTo>
                    <a:cubicBezTo>
                      <a:pt x="5" y="25"/>
                      <a:pt x="4" y="24"/>
                      <a:pt x="2" y="22"/>
                    </a:cubicBezTo>
                    <a:cubicBezTo>
                      <a:pt x="1" y="20"/>
                      <a:pt x="0" y="18"/>
                      <a:pt x="0" y="15"/>
                    </a:cubicBezTo>
                    <a:cubicBezTo>
                      <a:pt x="0" y="13"/>
                      <a:pt x="0" y="11"/>
                      <a:pt x="1" y="9"/>
                    </a:cubicBezTo>
                    <a:cubicBezTo>
                      <a:pt x="2" y="7"/>
                      <a:pt x="3" y="6"/>
                      <a:pt x="4" y="5"/>
                    </a:cubicBezTo>
                    <a:cubicBezTo>
                      <a:pt x="5" y="4"/>
                      <a:pt x="7" y="3"/>
                      <a:pt x="9" y="2"/>
                    </a:cubicBezTo>
                    <a:cubicBezTo>
                      <a:pt x="11" y="2"/>
                      <a:pt x="13" y="1"/>
                      <a:pt x="16" y="1"/>
                    </a:cubicBezTo>
                    <a:lnTo>
                      <a:pt x="38" y="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5" name="Freeform 95">
                <a:extLst>
                  <a:ext uri="{FF2B5EF4-FFF2-40B4-BE49-F238E27FC236}">
                    <a16:creationId xmlns:a16="http://schemas.microsoft.com/office/drawing/2014/main" id="{C11A8CF0-D7FC-401A-BEE7-6FCA1FB8881F}"/>
                  </a:ext>
                </a:extLst>
              </p:cNvPr>
              <p:cNvSpPr>
                <a:spLocks/>
              </p:cNvSpPr>
              <p:nvPr userDrawn="1"/>
            </p:nvSpPr>
            <p:spPr bwMode="auto">
              <a:xfrm>
                <a:off x="6889" y="1534"/>
                <a:ext cx="41" cy="43"/>
              </a:xfrm>
              <a:custGeom>
                <a:avLst/>
                <a:gdLst>
                  <a:gd name="T0" fmla="*/ 54 w 56"/>
                  <a:gd name="T1" fmla="*/ 3 h 60"/>
                  <a:gd name="T2" fmla="*/ 55 w 56"/>
                  <a:gd name="T3" fmla="*/ 3 h 60"/>
                  <a:gd name="T4" fmla="*/ 55 w 56"/>
                  <a:gd name="T5" fmla="*/ 3 h 60"/>
                  <a:gd name="T6" fmla="*/ 55 w 56"/>
                  <a:gd name="T7" fmla="*/ 4 h 60"/>
                  <a:gd name="T8" fmla="*/ 55 w 56"/>
                  <a:gd name="T9" fmla="*/ 6 h 60"/>
                  <a:gd name="T10" fmla="*/ 55 w 56"/>
                  <a:gd name="T11" fmla="*/ 8 h 60"/>
                  <a:gd name="T12" fmla="*/ 55 w 56"/>
                  <a:gd name="T13" fmla="*/ 9 h 60"/>
                  <a:gd name="T14" fmla="*/ 55 w 56"/>
                  <a:gd name="T15" fmla="*/ 9 h 60"/>
                  <a:gd name="T16" fmla="*/ 54 w 56"/>
                  <a:gd name="T17" fmla="*/ 10 h 60"/>
                  <a:gd name="T18" fmla="*/ 8 w 56"/>
                  <a:gd name="T19" fmla="*/ 7 h 60"/>
                  <a:gd name="T20" fmla="*/ 8 w 56"/>
                  <a:gd name="T21" fmla="*/ 7 h 60"/>
                  <a:gd name="T22" fmla="*/ 53 w 56"/>
                  <a:gd name="T23" fmla="*/ 28 h 60"/>
                  <a:gd name="T24" fmla="*/ 54 w 56"/>
                  <a:gd name="T25" fmla="*/ 29 h 60"/>
                  <a:gd name="T26" fmla="*/ 54 w 56"/>
                  <a:gd name="T27" fmla="*/ 29 h 60"/>
                  <a:gd name="T28" fmla="*/ 54 w 56"/>
                  <a:gd name="T29" fmla="*/ 30 h 60"/>
                  <a:gd name="T30" fmla="*/ 54 w 56"/>
                  <a:gd name="T31" fmla="*/ 32 h 60"/>
                  <a:gd name="T32" fmla="*/ 54 w 56"/>
                  <a:gd name="T33" fmla="*/ 33 h 60"/>
                  <a:gd name="T34" fmla="*/ 54 w 56"/>
                  <a:gd name="T35" fmla="*/ 34 h 60"/>
                  <a:gd name="T36" fmla="*/ 53 w 56"/>
                  <a:gd name="T37" fmla="*/ 35 h 60"/>
                  <a:gd name="T38" fmla="*/ 53 w 56"/>
                  <a:gd name="T39" fmla="*/ 35 h 60"/>
                  <a:gd name="T40" fmla="*/ 6 w 56"/>
                  <a:gd name="T41" fmla="*/ 51 h 60"/>
                  <a:gd name="T42" fmla="*/ 6 w 56"/>
                  <a:gd name="T43" fmla="*/ 51 h 60"/>
                  <a:gd name="T44" fmla="*/ 52 w 56"/>
                  <a:gd name="T45" fmla="*/ 53 h 60"/>
                  <a:gd name="T46" fmla="*/ 52 w 56"/>
                  <a:gd name="T47" fmla="*/ 53 h 60"/>
                  <a:gd name="T48" fmla="*/ 53 w 56"/>
                  <a:gd name="T49" fmla="*/ 54 h 60"/>
                  <a:gd name="T50" fmla="*/ 53 w 56"/>
                  <a:gd name="T51" fmla="*/ 55 h 60"/>
                  <a:gd name="T52" fmla="*/ 53 w 56"/>
                  <a:gd name="T53" fmla="*/ 57 h 60"/>
                  <a:gd name="T54" fmla="*/ 53 w 56"/>
                  <a:gd name="T55" fmla="*/ 58 h 60"/>
                  <a:gd name="T56" fmla="*/ 52 w 56"/>
                  <a:gd name="T57" fmla="*/ 60 h 60"/>
                  <a:gd name="T58" fmla="*/ 52 w 56"/>
                  <a:gd name="T59" fmla="*/ 60 h 60"/>
                  <a:gd name="T60" fmla="*/ 51 w 56"/>
                  <a:gd name="T61" fmla="*/ 60 h 60"/>
                  <a:gd name="T62" fmla="*/ 3 w 56"/>
                  <a:gd name="T63" fmla="*/ 58 h 60"/>
                  <a:gd name="T64" fmla="*/ 0 w 56"/>
                  <a:gd name="T65" fmla="*/ 57 h 60"/>
                  <a:gd name="T66" fmla="*/ 0 w 56"/>
                  <a:gd name="T67" fmla="*/ 55 h 60"/>
                  <a:gd name="T68" fmla="*/ 0 w 56"/>
                  <a:gd name="T69" fmla="*/ 50 h 60"/>
                  <a:gd name="T70" fmla="*/ 0 w 56"/>
                  <a:gd name="T71" fmla="*/ 48 h 60"/>
                  <a:gd name="T72" fmla="*/ 1 w 56"/>
                  <a:gd name="T73" fmla="*/ 46 h 60"/>
                  <a:gd name="T74" fmla="*/ 3 w 56"/>
                  <a:gd name="T75" fmla="*/ 45 h 60"/>
                  <a:gd name="T76" fmla="*/ 4 w 56"/>
                  <a:gd name="T77" fmla="*/ 44 h 60"/>
                  <a:gd name="T78" fmla="*/ 44 w 56"/>
                  <a:gd name="T79" fmla="*/ 31 h 60"/>
                  <a:gd name="T80" fmla="*/ 44 w 56"/>
                  <a:gd name="T81" fmla="*/ 31 h 60"/>
                  <a:gd name="T82" fmla="*/ 6 w 56"/>
                  <a:gd name="T83" fmla="*/ 13 h 60"/>
                  <a:gd name="T84" fmla="*/ 4 w 56"/>
                  <a:gd name="T85" fmla="*/ 12 h 60"/>
                  <a:gd name="T86" fmla="*/ 3 w 56"/>
                  <a:gd name="T87" fmla="*/ 11 h 60"/>
                  <a:gd name="T88" fmla="*/ 2 w 56"/>
                  <a:gd name="T89" fmla="*/ 9 h 60"/>
                  <a:gd name="T90" fmla="*/ 2 w 56"/>
                  <a:gd name="T91" fmla="*/ 7 h 60"/>
                  <a:gd name="T92" fmla="*/ 2 w 56"/>
                  <a:gd name="T93" fmla="*/ 3 h 60"/>
                  <a:gd name="T94" fmla="*/ 3 w 56"/>
                  <a:gd name="T95" fmla="*/ 2 h 60"/>
                  <a:gd name="T96" fmla="*/ 3 w 56"/>
                  <a:gd name="T97" fmla="*/ 1 h 60"/>
                  <a:gd name="T98" fmla="*/ 4 w 56"/>
                  <a:gd name="T99" fmla="*/ 0 h 60"/>
                  <a:gd name="T100" fmla="*/ 6 w 56"/>
                  <a:gd name="T101" fmla="*/ 0 h 60"/>
                  <a:gd name="T102" fmla="*/ 54 w 56"/>
                  <a:gd name="T10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 h="60">
                    <a:moveTo>
                      <a:pt x="54" y="3"/>
                    </a:moveTo>
                    <a:cubicBezTo>
                      <a:pt x="55" y="3"/>
                      <a:pt x="55" y="3"/>
                      <a:pt x="55" y="3"/>
                    </a:cubicBezTo>
                    <a:cubicBezTo>
                      <a:pt x="55" y="3"/>
                      <a:pt x="55" y="3"/>
                      <a:pt x="55" y="3"/>
                    </a:cubicBezTo>
                    <a:cubicBezTo>
                      <a:pt x="55" y="4"/>
                      <a:pt x="55" y="4"/>
                      <a:pt x="55" y="4"/>
                    </a:cubicBezTo>
                    <a:cubicBezTo>
                      <a:pt x="56" y="5"/>
                      <a:pt x="56" y="5"/>
                      <a:pt x="55" y="6"/>
                    </a:cubicBezTo>
                    <a:cubicBezTo>
                      <a:pt x="55" y="7"/>
                      <a:pt x="55" y="7"/>
                      <a:pt x="55" y="8"/>
                    </a:cubicBezTo>
                    <a:cubicBezTo>
                      <a:pt x="55" y="8"/>
                      <a:pt x="55" y="9"/>
                      <a:pt x="55" y="9"/>
                    </a:cubicBezTo>
                    <a:cubicBezTo>
                      <a:pt x="55" y="9"/>
                      <a:pt x="55" y="9"/>
                      <a:pt x="55" y="9"/>
                    </a:cubicBezTo>
                    <a:cubicBezTo>
                      <a:pt x="54" y="10"/>
                      <a:pt x="54" y="10"/>
                      <a:pt x="54" y="10"/>
                    </a:cubicBezTo>
                    <a:cubicBezTo>
                      <a:pt x="8" y="7"/>
                      <a:pt x="8" y="7"/>
                      <a:pt x="8" y="7"/>
                    </a:cubicBezTo>
                    <a:cubicBezTo>
                      <a:pt x="8" y="7"/>
                      <a:pt x="8" y="7"/>
                      <a:pt x="8" y="7"/>
                    </a:cubicBezTo>
                    <a:cubicBezTo>
                      <a:pt x="53" y="28"/>
                      <a:pt x="53" y="28"/>
                      <a:pt x="53" y="28"/>
                    </a:cubicBezTo>
                    <a:cubicBezTo>
                      <a:pt x="54" y="29"/>
                      <a:pt x="54" y="29"/>
                      <a:pt x="54" y="29"/>
                    </a:cubicBezTo>
                    <a:cubicBezTo>
                      <a:pt x="54" y="29"/>
                      <a:pt x="54" y="29"/>
                      <a:pt x="54" y="29"/>
                    </a:cubicBezTo>
                    <a:cubicBezTo>
                      <a:pt x="54" y="30"/>
                      <a:pt x="54" y="30"/>
                      <a:pt x="54" y="30"/>
                    </a:cubicBezTo>
                    <a:cubicBezTo>
                      <a:pt x="54" y="31"/>
                      <a:pt x="54" y="31"/>
                      <a:pt x="54" y="32"/>
                    </a:cubicBezTo>
                    <a:cubicBezTo>
                      <a:pt x="54" y="32"/>
                      <a:pt x="54" y="33"/>
                      <a:pt x="54" y="33"/>
                    </a:cubicBezTo>
                    <a:cubicBezTo>
                      <a:pt x="54" y="34"/>
                      <a:pt x="54" y="34"/>
                      <a:pt x="54" y="34"/>
                    </a:cubicBezTo>
                    <a:cubicBezTo>
                      <a:pt x="53" y="35"/>
                      <a:pt x="53" y="35"/>
                      <a:pt x="53" y="35"/>
                    </a:cubicBezTo>
                    <a:cubicBezTo>
                      <a:pt x="53" y="35"/>
                      <a:pt x="53" y="35"/>
                      <a:pt x="53" y="35"/>
                    </a:cubicBezTo>
                    <a:cubicBezTo>
                      <a:pt x="6" y="51"/>
                      <a:pt x="6" y="51"/>
                      <a:pt x="6" y="51"/>
                    </a:cubicBezTo>
                    <a:cubicBezTo>
                      <a:pt x="6" y="51"/>
                      <a:pt x="6" y="51"/>
                      <a:pt x="6" y="51"/>
                    </a:cubicBezTo>
                    <a:cubicBezTo>
                      <a:pt x="52" y="53"/>
                      <a:pt x="52" y="53"/>
                      <a:pt x="52" y="53"/>
                    </a:cubicBezTo>
                    <a:cubicBezTo>
                      <a:pt x="52" y="53"/>
                      <a:pt x="52" y="53"/>
                      <a:pt x="52" y="53"/>
                    </a:cubicBezTo>
                    <a:cubicBezTo>
                      <a:pt x="53" y="54"/>
                      <a:pt x="53" y="54"/>
                      <a:pt x="53" y="54"/>
                    </a:cubicBezTo>
                    <a:cubicBezTo>
                      <a:pt x="53" y="54"/>
                      <a:pt x="53" y="55"/>
                      <a:pt x="53" y="55"/>
                    </a:cubicBezTo>
                    <a:cubicBezTo>
                      <a:pt x="53" y="56"/>
                      <a:pt x="53" y="56"/>
                      <a:pt x="53" y="57"/>
                    </a:cubicBezTo>
                    <a:cubicBezTo>
                      <a:pt x="53" y="57"/>
                      <a:pt x="53" y="58"/>
                      <a:pt x="53" y="58"/>
                    </a:cubicBezTo>
                    <a:cubicBezTo>
                      <a:pt x="53" y="59"/>
                      <a:pt x="53" y="59"/>
                      <a:pt x="52" y="60"/>
                    </a:cubicBezTo>
                    <a:cubicBezTo>
                      <a:pt x="52" y="60"/>
                      <a:pt x="52" y="60"/>
                      <a:pt x="52" y="60"/>
                    </a:cubicBezTo>
                    <a:cubicBezTo>
                      <a:pt x="51" y="60"/>
                      <a:pt x="51" y="60"/>
                      <a:pt x="51" y="60"/>
                    </a:cubicBezTo>
                    <a:cubicBezTo>
                      <a:pt x="3" y="58"/>
                      <a:pt x="3" y="58"/>
                      <a:pt x="3" y="58"/>
                    </a:cubicBezTo>
                    <a:cubicBezTo>
                      <a:pt x="2" y="58"/>
                      <a:pt x="1" y="57"/>
                      <a:pt x="0" y="57"/>
                    </a:cubicBezTo>
                    <a:cubicBezTo>
                      <a:pt x="0" y="56"/>
                      <a:pt x="0" y="55"/>
                      <a:pt x="0" y="55"/>
                    </a:cubicBezTo>
                    <a:cubicBezTo>
                      <a:pt x="0" y="50"/>
                      <a:pt x="0" y="50"/>
                      <a:pt x="0" y="50"/>
                    </a:cubicBezTo>
                    <a:cubicBezTo>
                      <a:pt x="0" y="49"/>
                      <a:pt x="0" y="49"/>
                      <a:pt x="0" y="48"/>
                    </a:cubicBezTo>
                    <a:cubicBezTo>
                      <a:pt x="0" y="47"/>
                      <a:pt x="1" y="47"/>
                      <a:pt x="1" y="46"/>
                    </a:cubicBezTo>
                    <a:cubicBezTo>
                      <a:pt x="1" y="46"/>
                      <a:pt x="2" y="45"/>
                      <a:pt x="3" y="45"/>
                    </a:cubicBezTo>
                    <a:cubicBezTo>
                      <a:pt x="3" y="45"/>
                      <a:pt x="4" y="44"/>
                      <a:pt x="4" y="44"/>
                    </a:cubicBezTo>
                    <a:cubicBezTo>
                      <a:pt x="44" y="31"/>
                      <a:pt x="44" y="31"/>
                      <a:pt x="44" y="31"/>
                    </a:cubicBezTo>
                    <a:cubicBezTo>
                      <a:pt x="44" y="31"/>
                      <a:pt x="44" y="31"/>
                      <a:pt x="44" y="31"/>
                    </a:cubicBezTo>
                    <a:cubicBezTo>
                      <a:pt x="6" y="13"/>
                      <a:pt x="6" y="13"/>
                      <a:pt x="6" y="13"/>
                    </a:cubicBezTo>
                    <a:cubicBezTo>
                      <a:pt x="5" y="13"/>
                      <a:pt x="5" y="12"/>
                      <a:pt x="4" y="12"/>
                    </a:cubicBezTo>
                    <a:cubicBezTo>
                      <a:pt x="4" y="12"/>
                      <a:pt x="3" y="11"/>
                      <a:pt x="3" y="11"/>
                    </a:cubicBezTo>
                    <a:cubicBezTo>
                      <a:pt x="3" y="10"/>
                      <a:pt x="2" y="10"/>
                      <a:pt x="2" y="9"/>
                    </a:cubicBezTo>
                    <a:cubicBezTo>
                      <a:pt x="2" y="9"/>
                      <a:pt x="2" y="8"/>
                      <a:pt x="2" y="7"/>
                    </a:cubicBezTo>
                    <a:cubicBezTo>
                      <a:pt x="2" y="3"/>
                      <a:pt x="2" y="3"/>
                      <a:pt x="2" y="3"/>
                    </a:cubicBezTo>
                    <a:cubicBezTo>
                      <a:pt x="2" y="3"/>
                      <a:pt x="2" y="2"/>
                      <a:pt x="3" y="2"/>
                    </a:cubicBezTo>
                    <a:cubicBezTo>
                      <a:pt x="3" y="1"/>
                      <a:pt x="3" y="1"/>
                      <a:pt x="3" y="1"/>
                    </a:cubicBezTo>
                    <a:cubicBezTo>
                      <a:pt x="3" y="1"/>
                      <a:pt x="4" y="0"/>
                      <a:pt x="4" y="0"/>
                    </a:cubicBezTo>
                    <a:cubicBezTo>
                      <a:pt x="5" y="0"/>
                      <a:pt x="5" y="0"/>
                      <a:pt x="6" y="0"/>
                    </a:cubicBezTo>
                    <a:lnTo>
                      <a:pt x="54" y="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6" name="Freeform 96">
                <a:extLst>
                  <a:ext uri="{FF2B5EF4-FFF2-40B4-BE49-F238E27FC236}">
                    <a16:creationId xmlns:a16="http://schemas.microsoft.com/office/drawing/2014/main" id="{C79DF541-45EB-4C49-AAB8-B51144B595D9}"/>
                  </a:ext>
                </a:extLst>
              </p:cNvPr>
              <p:cNvSpPr>
                <a:spLocks noEditPoints="1"/>
              </p:cNvSpPr>
              <p:nvPr userDrawn="1"/>
            </p:nvSpPr>
            <p:spPr bwMode="auto">
              <a:xfrm>
                <a:off x="6901" y="1505"/>
                <a:ext cx="30" cy="22"/>
              </a:xfrm>
              <a:custGeom>
                <a:avLst/>
                <a:gdLst>
                  <a:gd name="T0" fmla="*/ 40 w 41"/>
                  <a:gd name="T1" fmla="*/ 1 h 31"/>
                  <a:gd name="T2" fmla="*/ 40 w 41"/>
                  <a:gd name="T3" fmla="*/ 2 h 31"/>
                  <a:gd name="T4" fmla="*/ 41 w 41"/>
                  <a:gd name="T5" fmla="*/ 3 h 31"/>
                  <a:gd name="T6" fmla="*/ 41 w 41"/>
                  <a:gd name="T7" fmla="*/ 4 h 31"/>
                  <a:gd name="T8" fmla="*/ 40 w 41"/>
                  <a:gd name="T9" fmla="*/ 6 h 31"/>
                  <a:gd name="T10" fmla="*/ 40 w 41"/>
                  <a:gd name="T11" fmla="*/ 7 h 31"/>
                  <a:gd name="T12" fmla="*/ 39 w 41"/>
                  <a:gd name="T13" fmla="*/ 7 h 31"/>
                  <a:gd name="T14" fmla="*/ 36 w 41"/>
                  <a:gd name="T15" fmla="*/ 7 h 31"/>
                  <a:gd name="T16" fmla="*/ 39 w 41"/>
                  <a:gd name="T17" fmla="*/ 13 h 31"/>
                  <a:gd name="T18" fmla="*/ 40 w 41"/>
                  <a:gd name="T19" fmla="*/ 19 h 31"/>
                  <a:gd name="T20" fmla="*/ 39 w 41"/>
                  <a:gd name="T21" fmla="*/ 24 h 31"/>
                  <a:gd name="T22" fmla="*/ 37 w 41"/>
                  <a:gd name="T23" fmla="*/ 28 h 31"/>
                  <a:gd name="T24" fmla="*/ 33 w 41"/>
                  <a:gd name="T25" fmla="*/ 31 h 31"/>
                  <a:gd name="T26" fmla="*/ 29 w 41"/>
                  <a:gd name="T27" fmla="*/ 31 h 31"/>
                  <a:gd name="T28" fmla="*/ 23 w 41"/>
                  <a:gd name="T29" fmla="*/ 30 h 31"/>
                  <a:gd name="T30" fmla="*/ 20 w 41"/>
                  <a:gd name="T31" fmla="*/ 26 h 31"/>
                  <a:gd name="T32" fmla="*/ 18 w 41"/>
                  <a:gd name="T33" fmla="*/ 20 h 31"/>
                  <a:gd name="T34" fmla="*/ 17 w 41"/>
                  <a:gd name="T35" fmla="*/ 12 h 31"/>
                  <a:gd name="T36" fmla="*/ 17 w 41"/>
                  <a:gd name="T37" fmla="*/ 7 h 31"/>
                  <a:gd name="T38" fmla="*/ 15 w 41"/>
                  <a:gd name="T39" fmla="*/ 7 h 31"/>
                  <a:gd name="T40" fmla="*/ 11 w 41"/>
                  <a:gd name="T41" fmla="*/ 7 h 31"/>
                  <a:gd name="T42" fmla="*/ 8 w 41"/>
                  <a:gd name="T43" fmla="*/ 9 h 31"/>
                  <a:gd name="T44" fmla="*/ 6 w 41"/>
                  <a:gd name="T45" fmla="*/ 11 h 31"/>
                  <a:gd name="T46" fmla="*/ 6 w 41"/>
                  <a:gd name="T47" fmla="*/ 15 h 31"/>
                  <a:gd name="T48" fmla="*/ 6 w 41"/>
                  <a:gd name="T49" fmla="*/ 19 h 31"/>
                  <a:gd name="T50" fmla="*/ 7 w 41"/>
                  <a:gd name="T51" fmla="*/ 23 h 31"/>
                  <a:gd name="T52" fmla="*/ 8 w 41"/>
                  <a:gd name="T53" fmla="*/ 26 h 31"/>
                  <a:gd name="T54" fmla="*/ 9 w 41"/>
                  <a:gd name="T55" fmla="*/ 27 h 31"/>
                  <a:gd name="T56" fmla="*/ 9 w 41"/>
                  <a:gd name="T57" fmla="*/ 28 h 31"/>
                  <a:gd name="T58" fmla="*/ 8 w 41"/>
                  <a:gd name="T59" fmla="*/ 28 h 31"/>
                  <a:gd name="T60" fmla="*/ 7 w 41"/>
                  <a:gd name="T61" fmla="*/ 28 h 31"/>
                  <a:gd name="T62" fmla="*/ 6 w 41"/>
                  <a:gd name="T63" fmla="*/ 28 h 31"/>
                  <a:gd name="T64" fmla="*/ 4 w 41"/>
                  <a:gd name="T65" fmla="*/ 28 h 31"/>
                  <a:gd name="T66" fmla="*/ 3 w 41"/>
                  <a:gd name="T67" fmla="*/ 27 h 31"/>
                  <a:gd name="T68" fmla="*/ 2 w 41"/>
                  <a:gd name="T69" fmla="*/ 25 h 31"/>
                  <a:gd name="T70" fmla="*/ 1 w 41"/>
                  <a:gd name="T71" fmla="*/ 22 h 31"/>
                  <a:gd name="T72" fmla="*/ 0 w 41"/>
                  <a:gd name="T73" fmla="*/ 18 h 31"/>
                  <a:gd name="T74" fmla="*/ 0 w 41"/>
                  <a:gd name="T75" fmla="*/ 14 h 31"/>
                  <a:gd name="T76" fmla="*/ 1 w 41"/>
                  <a:gd name="T77" fmla="*/ 7 h 31"/>
                  <a:gd name="T78" fmla="*/ 4 w 41"/>
                  <a:gd name="T79" fmla="*/ 3 h 31"/>
                  <a:gd name="T80" fmla="*/ 9 w 41"/>
                  <a:gd name="T81" fmla="*/ 1 h 31"/>
                  <a:gd name="T82" fmla="*/ 15 w 41"/>
                  <a:gd name="T83" fmla="*/ 0 h 31"/>
                  <a:gd name="T84" fmla="*/ 40 w 41"/>
                  <a:gd name="T85" fmla="*/ 1 h 31"/>
                  <a:gd name="T86" fmla="*/ 22 w 41"/>
                  <a:gd name="T87" fmla="*/ 7 h 31"/>
                  <a:gd name="T88" fmla="*/ 22 w 41"/>
                  <a:gd name="T89" fmla="*/ 13 h 31"/>
                  <a:gd name="T90" fmla="*/ 22 w 41"/>
                  <a:gd name="T91" fmla="*/ 18 h 31"/>
                  <a:gd name="T92" fmla="*/ 24 w 41"/>
                  <a:gd name="T93" fmla="*/ 21 h 31"/>
                  <a:gd name="T94" fmla="*/ 26 w 41"/>
                  <a:gd name="T95" fmla="*/ 24 h 31"/>
                  <a:gd name="T96" fmla="*/ 29 w 41"/>
                  <a:gd name="T97" fmla="*/ 24 h 31"/>
                  <a:gd name="T98" fmla="*/ 33 w 41"/>
                  <a:gd name="T99" fmla="*/ 23 h 31"/>
                  <a:gd name="T100" fmla="*/ 35 w 41"/>
                  <a:gd name="T101" fmla="*/ 18 h 31"/>
                  <a:gd name="T102" fmla="*/ 34 w 41"/>
                  <a:gd name="T103" fmla="*/ 13 h 31"/>
                  <a:gd name="T104" fmla="*/ 30 w 41"/>
                  <a:gd name="T105" fmla="*/ 8 h 31"/>
                  <a:gd name="T106" fmla="*/ 22 w 41"/>
                  <a:gd name="T10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31">
                    <a:moveTo>
                      <a:pt x="40" y="1"/>
                    </a:moveTo>
                    <a:cubicBezTo>
                      <a:pt x="40" y="2"/>
                      <a:pt x="40" y="2"/>
                      <a:pt x="40" y="2"/>
                    </a:cubicBezTo>
                    <a:cubicBezTo>
                      <a:pt x="40" y="2"/>
                      <a:pt x="41" y="2"/>
                      <a:pt x="41" y="3"/>
                    </a:cubicBezTo>
                    <a:cubicBezTo>
                      <a:pt x="41" y="3"/>
                      <a:pt x="41" y="4"/>
                      <a:pt x="41" y="4"/>
                    </a:cubicBezTo>
                    <a:cubicBezTo>
                      <a:pt x="41" y="5"/>
                      <a:pt x="41" y="6"/>
                      <a:pt x="40" y="6"/>
                    </a:cubicBezTo>
                    <a:cubicBezTo>
                      <a:pt x="40" y="7"/>
                      <a:pt x="40" y="7"/>
                      <a:pt x="40" y="7"/>
                    </a:cubicBezTo>
                    <a:cubicBezTo>
                      <a:pt x="39" y="7"/>
                      <a:pt x="39" y="7"/>
                      <a:pt x="39" y="7"/>
                    </a:cubicBezTo>
                    <a:cubicBezTo>
                      <a:pt x="36" y="7"/>
                      <a:pt x="36" y="7"/>
                      <a:pt x="36" y="7"/>
                    </a:cubicBezTo>
                    <a:cubicBezTo>
                      <a:pt x="37" y="9"/>
                      <a:pt x="38" y="11"/>
                      <a:pt x="39" y="13"/>
                    </a:cubicBezTo>
                    <a:cubicBezTo>
                      <a:pt x="40" y="15"/>
                      <a:pt x="41" y="17"/>
                      <a:pt x="40" y="19"/>
                    </a:cubicBezTo>
                    <a:cubicBezTo>
                      <a:pt x="40" y="21"/>
                      <a:pt x="40" y="23"/>
                      <a:pt x="39" y="24"/>
                    </a:cubicBezTo>
                    <a:cubicBezTo>
                      <a:pt x="39" y="26"/>
                      <a:pt x="38" y="27"/>
                      <a:pt x="37" y="28"/>
                    </a:cubicBezTo>
                    <a:cubicBezTo>
                      <a:pt x="36" y="29"/>
                      <a:pt x="35" y="30"/>
                      <a:pt x="33" y="31"/>
                    </a:cubicBezTo>
                    <a:cubicBezTo>
                      <a:pt x="32" y="31"/>
                      <a:pt x="30" y="31"/>
                      <a:pt x="29" y="31"/>
                    </a:cubicBezTo>
                    <a:cubicBezTo>
                      <a:pt x="26" y="31"/>
                      <a:pt x="25" y="31"/>
                      <a:pt x="23" y="30"/>
                    </a:cubicBezTo>
                    <a:cubicBezTo>
                      <a:pt x="22" y="29"/>
                      <a:pt x="21" y="28"/>
                      <a:pt x="20" y="26"/>
                    </a:cubicBezTo>
                    <a:cubicBezTo>
                      <a:pt x="19" y="24"/>
                      <a:pt x="18" y="22"/>
                      <a:pt x="18" y="20"/>
                    </a:cubicBezTo>
                    <a:cubicBezTo>
                      <a:pt x="17" y="18"/>
                      <a:pt x="17" y="15"/>
                      <a:pt x="17" y="12"/>
                    </a:cubicBezTo>
                    <a:cubicBezTo>
                      <a:pt x="17" y="7"/>
                      <a:pt x="17" y="7"/>
                      <a:pt x="17" y="7"/>
                    </a:cubicBezTo>
                    <a:cubicBezTo>
                      <a:pt x="15" y="7"/>
                      <a:pt x="15" y="7"/>
                      <a:pt x="15" y="7"/>
                    </a:cubicBezTo>
                    <a:cubicBezTo>
                      <a:pt x="13" y="7"/>
                      <a:pt x="12" y="7"/>
                      <a:pt x="11" y="7"/>
                    </a:cubicBezTo>
                    <a:cubicBezTo>
                      <a:pt x="10" y="7"/>
                      <a:pt x="9" y="8"/>
                      <a:pt x="8" y="9"/>
                    </a:cubicBezTo>
                    <a:cubicBezTo>
                      <a:pt x="7" y="9"/>
                      <a:pt x="7" y="10"/>
                      <a:pt x="6" y="11"/>
                    </a:cubicBezTo>
                    <a:cubicBezTo>
                      <a:pt x="6" y="12"/>
                      <a:pt x="6" y="13"/>
                      <a:pt x="6" y="15"/>
                    </a:cubicBezTo>
                    <a:cubicBezTo>
                      <a:pt x="5" y="17"/>
                      <a:pt x="6" y="18"/>
                      <a:pt x="6" y="19"/>
                    </a:cubicBezTo>
                    <a:cubicBezTo>
                      <a:pt x="6" y="21"/>
                      <a:pt x="7" y="22"/>
                      <a:pt x="7" y="23"/>
                    </a:cubicBezTo>
                    <a:cubicBezTo>
                      <a:pt x="7" y="24"/>
                      <a:pt x="8" y="25"/>
                      <a:pt x="8" y="26"/>
                    </a:cubicBezTo>
                    <a:cubicBezTo>
                      <a:pt x="9" y="26"/>
                      <a:pt x="9" y="27"/>
                      <a:pt x="9" y="27"/>
                    </a:cubicBezTo>
                    <a:cubicBezTo>
                      <a:pt x="9" y="28"/>
                      <a:pt x="9" y="28"/>
                      <a:pt x="9" y="28"/>
                    </a:cubicBezTo>
                    <a:cubicBezTo>
                      <a:pt x="8" y="28"/>
                      <a:pt x="8" y="28"/>
                      <a:pt x="8" y="28"/>
                    </a:cubicBezTo>
                    <a:cubicBezTo>
                      <a:pt x="7" y="28"/>
                      <a:pt x="7" y="28"/>
                      <a:pt x="7" y="28"/>
                    </a:cubicBezTo>
                    <a:cubicBezTo>
                      <a:pt x="7" y="28"/>
                      <a:pt x="6" y="28"/>
                      <a:pt x="6" y="28"/>
                    </a:cubicBezTo>
                    <a:cubicBezTo>
                      <a:pt x="5" y="28"/>
                      <a:pt x="5" y="28"/>
                      <a:pt x="4" y="28"/>
                    </a:cubicBezTo>
                    <a:cubicBezTo>
                      <a:pt x="4" y="28"/>
                      <a:pt x="4" y="28"/>
                      <a:pt x="3" y="27"/>
                    </a:cubicBezTo>
                    <a:cubicBezTo>
                      <a:pt x="3" y="27"/>
                      <a:pt x="3" y="26"/>
                      <a:pt x="2" y="25"/>
                    </a:cubicBezTo>
                    <a:cubicBezTo>
                      <a:pt x="2" y="24"/>
                      <a:pt x="1" y="23"/>
                      <a:pt x="1" y="22"/>
                    </a:cubicBezTo>
                    <a:cubicBezTo>
                      <a:pt x="1" y="21"/>
                      <a:pt x="0" y="20"/>
                      <a:pt x="0" y="18"/>
                    </a:cubicBezTo>
                    <a:cubicBezTo>
                      <a:pt x="0" y="17"/>
                      <a:pt x="0" y="15"/>
                      <a:pt x="0" y="14"/>
                    </a:cubicBezTo>
                    <a:cubicBezTo>
                      <a:pt x="0" y="11"/>
                      <a:pt x="1" y="9"/>
                      <a:pt x="1" y="7"/>
                    </a:cubicBezTo>
                    <a:cubicBezTo>
                      <a:pt x="2" y="5"/>
                      <a:pt x="3" y="4"/>
                      <a:pt x="4" y="3"/>
                    </a:cubicBezTo>
                    <a:cubicBezTo>
                      <a:pt x="5" y="2"/>
                      <a:pt x="7" y="1"/>
                      <a:pt x="9" y="1"/>
                    </a:cubicBezTo>
                    <a:cubicBezTo>
                      <a:pt x="10" y="0"/>
                      <a:pt x="12" y="0"/>
                      <a:pt x="15" y="0"/>
                    </a:cubicBezTo>
                    <a:lnTo>
                      <a:pt x="40" y="1"/>
                    </a:lnTo>
                    <a:close/>
                    <a:moveTo>
                      <a:pt x="22" y="7"/>
                    </a:moveTo>
                    <a:cubicBezTo>
                      <a:pt x="22" y="13"/>
                      <a:pt x="22" y="13"/>
                      <a:pt x="22" y="13"/>
                    </a:cubicBezTo>
                    <a:cubicBezTo>
                      <a:pt x="22" y="15"/>
                      <a:pt x="22" y="17"/>
                      <a:pt x="22" y="18"/>
                    </a:cubicBezTo>
                    <a:cubicBezTo>
                      <a:pt x="23" y="19"/>
                      <a:pt x="23" y="21"/>
                      <a:pt x="24" y="21"/>
                    </a:cubicBezTo>
                    <a:cubicBezTo>
                      <a:pt x="24" y="22"/>
                      <a:pt x="25" y="23"/>
                      <a:pt x="26" y="24"/>
                    </a:cubicBezTo>
                    <a:cubicBezTo>
                      <a:pt x="26" y="24"/>
                      <a:pt x="27" y="24"/>
                      <a:pt x="29" y="24"/>
                    </a:cubicBezTo>
                    <a:cubicBezTo>
                      <a:pt x="30" y="24"/>
                      <a:pt x="32" y="24"/>
                      <a:pt x="33" y="23"/>
                    </a:cubicBezTo>
                    <a:cubicBezTo>
                      <a:pt x="34" y="22"/>
                      <a:pt x="35" y="20"/>
                      <a:pt x="35" y="18"/>
                    </a:cubicBezTo>
                    <a:cubicBezTo>
                      <a:pt x="35" y="16"/>
                      <a:pt x="35" y="14"/>
                      <a:pt x="34" y="13"/>
                    </a:cubicBezTo>
                    <a:cubicBezTo>
                      <a:pt x="33" y="11"/>
                      <a:pt x="32" y="9"/>
                      <a:pt x="30" y="8"/>
                    </a:cubicBezTo>
                    <a:lnTo>
                      <a:pt x="22" y="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7" name="Freeform 97">
                <a:extLst>
                  <a:ext uri="{FF2B5EF4-FFF2-40B4-BE49-F238E27FC236}">
                    <a16:creationId xmlns:a16="http://schemas.microsoft.com/office/drawing/2014/main" id="{51D2A08A-9FE6-49DB-A148-635BD7B3C59F}"/>
                  </a:ext>
                </a:extLst>
              </p:cNvPr>
              <p:cNvSpPr>
                <a:spLocks/>
              </p:cNvSpPr>
              <p:nvPr userDrawn="1"/>
            </p:nvSpPr>
            <p:spPr bwMode="auto">
              <a:xfrm>
                <a:off x="6903" y="1477"/>
                <a:ext cx="29" cy="21"/>
              </a:xfrm>
              <a:custGeom>
                <a:avLst/>
                <a:gdLst>
                  <a:gd name="T0" fmla="*/ 34 w 41"/>
                  <a:gd name="T1" fmla="*/ 1 h 30"/>
                  <a:gd name="T2" fmla="*/ 35 w 41"/>
                  <a:gd name="T3" fmla="*/ 1 h 30"/>
                  <a:gd name="T4" fmla="*/ 36 w 41"/>
                  <a:gd name="T5" fmla="*/ 2 h 30"/>
                  <a:gd name="T6" fmla="*/ 37 w 41"/>
                  <a:gd name="T7" fmla="*/ 2 h 30"/>
                  <a:gd name="T8" fmla="*/ 37 w 41"/>
                  <a:gd name="T9" fmla="*/ 3 h 30"/>
                  <a:gd name="T10" fmla="*/ 38 w 41"/>
                  <a:gd name="T11" fmla="*/ 4 h 30"/>
                  <a:gd name="T12" fmla="*/ 40 w 41"/>
                  <a:gd name="T13" fmla="*/ 7 h 30"/>
                  <a:gd name="T14" fmla="*/ 40 w 41"/>
                  <a:gd name="T15" fmla="*/ 11 h 30"/>
                  <a:gd name="T16" fmla="*/ 41 w 41"/>
                  <a:gd name="T17" fmla="*/ 14 h 30"/>
                  <a:gd name="T18" fmla="*/ 39 w 41"/>
                  <a:gd name="T19" fmla="*/ 21 h 30"/>
                  <a:gd name="T20" fmla="*/ 35 w 41"/>
                  <a:gd name="T21" fmla="*/ 26 h 30"/>
                  <a:gd name="T22" fmla="*/ 29 w 41"/>
                  <a:gd name="T23" fmla="*/ 29 h 30"/>
                  <a:gd name="T24" fmla="*/ 20 w 41"/>
                  <a:gd name="T25" fmla="*/ 30 h 30"/>
                  <a:gd name="T26" fmla="*/ 11 w 41"/>
                  <a:gd name="T27" fmla="*/ 28 h 30"/>
                  <a:gd name="T28" fmla="*/ 5 w 41"/>
                  <a:gd name="T29" fmla="*/ 24 h 30"/>
                  <a:gd name="T30" fmla="*/ 1 w 41"/>
                  <a:gd name="T31" fmla="*/ 18 h 30"/>
                  <a:gd name="T32" fmla="*/ 0 w 41"/>
                  <a:gd name="T33" fmla="*/ 11 h 30"/>
                  <a:gd name="T34" fmla="*/ 1 w 41"/>
                  <a:gd name="T35" fmla="*/ 8 h 30"/>
                  <a:gd name="T36" fmla="*/ 2 w 41"/>
                  <a:gd name="T37" fmla="*/ 5 h 30"/>
                  <a:gd name="T38" fmla="*/ 3 w 41"/>
                  <a:gd name="T39" fmla="*/ 3 h 30"/>
                  <a:gd name="T40" fmla="*/ 4 w 41"/>
                  <a:gd name="T41" fmla="*/ 1 h 30"/>
                  <a:gd name="T42" fmla="*/ 5 w 41"/>
                  <a:gd name="T43" fmla="*/ 0 h 30"/>
                  <a:gd name="T44" fmla="*/ 6 w 41"/>
                  <a:gd name="T45" fmla="*/ 0 h 30"/>
                  <a:gd name="T46" fmla="*/ 7 w 41"/>
                  <a:gd name="T47" fmla="*/ 0 h 30"/>
                  <a:gd name="T48" fmla="*/ 8 w 41"/>
                  <a:gd name="T49" fmla="*/ 0 h 30"/>
                  <a:gd name="T50" fmla="*/ 10 w 41"/>
                  <a:gd name="T51" fmla="*/ 1 h 30"/>
                  <a:gd name="T52" fmla="*/ 11 w 41"/>
                  <a:gd name="T53" fmla="*/ 2 h 30"/>
                  <a:gd name="T54" fmla="*/ 10 w 41"/>
                  <a:gd name="T55" fmla="*/ 3 h 30"/>
                  <a:gd name="T56" fmla="*/ 8 w 41"/>
                  <a:gd name="T57" fmla="*/ 5 h 30"/>
                  <a:gd name="T58" fmla="*/ 7 w 41"/>
                  <a:gd name="T59" fmla="*/ 8 h 30"/>
                  <a:gd name="T60" fmla="*/ 6 w 41"/>
                  <a:gd name="T61" fmla="*/ 12 h 30"/>
                  <a:gd name="T62" fmla="*/ 9 w 41"/>
                  <a:gd name="T63" fmla="*/ 19 h 30"/>
                  <a:gd name="T64" fmla="*/ 20 w 41"/>
                  <a:gd name="T65" fmla="*/ 23 h 30"/>
                  <a:gd name="T66" fmla="*/ 26 w 41"/>
                  <a:gd name="T67" fmla="*/ 22 h 30"/>
                  <a:gd name="T68" fmla="*/ 31 w 41"/>
                  <a:gd name="T69" fmla="*/ 21 h 30"/>
                  <a:gd name="T70" fmla="*/ 34 w 41"/>
                  <a:gd name="T71" fmla="*/ 17 h 30"/>
                  <a:gd name="T72" fmla="*/ 35 w 41"/>
                  <a:gd name="T73" fmla="*/ 13 h 30"/>
                  <a:gd name="T74" fmla="*/ 34 w 41"/>
                  <a:gd name="T75" fmla="*/ 9 h 30"/>
                  <a:gd name="T76" fmla="*/ 33 w 41"/>
                  <a:gd name="T77" fmla="*/ 6 h 30"/>
                  <a:gd name="T78" fmla="*/ 31 w 41"/>
                  <a:gd name="T79" fmla="*/ 4 h 30"/>
                  <a:gd name="T80" fmla="*/ 31 w 41"/>
                  <a:gd name="T81" fmla="*/ 2 h 30"/>
                  <a:gd name="T82" fmla="*/ 31 w 41"/>
                  <a:gd name="T83" fmla="*/ 2 h 30"/>
                  <a:gd name="T84" fmla="*/ 31 w 41"/>
                  <a:gd name="T85" fmla="*/ 1 h 30"/>
                  <a:gd name="T86" fmla="*/ 32 w 41"/>
                  <a:gd name="T87" fmla="*/ 1 h 30"/>
                  <a:gd name="T88" fmla="*/ 34 w 41"/>
                  <a:gd name="T8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30">
                    <a:moveTo>
                      <a:pt x="34" y="1"/>
                    </a:moveTo>
                    <a:cubicBezTo>
                      <a:pt x="34" y="1"/>
                      <a:pt x="35" y="1"/>
                      <a:pt x="35" y="1"/>
                    </a:cubicBezTo>
                    <a:cubicBezTo>
                      <a:pt x="36" y="2"/>
                      <a:pt x="36" y="2"/>
                      <a:pt x="36" y="2"/>
                    </a:cubicBezTo>
                    <a:cubicBezTo>
                      <a:pt x="37" y="2"/>
                      <a:pt x="37" y="2"/>
                      <a:pt x="37" y="2"/>
                    </a:cubicBezTo>
                    <a:cubicBezTo>
                      <a:pt x="37" y="3"/>
                      <a:pt x="37" y="3"/>
                      <a:pt x="37" y="3"/>
                    </a:cubicBezTo>
                    <a:cubicBezTo>
                      <a:pt x="38" y="3"/>
                      <a:pt x="38" y="3"/>
                      <a:pt x="38" y="4"/>
                    </a:cubicBezTo>
                    <a:cubicBezTo>
                      <a:pt x="39" y="5"/>
                      <a:pt x="39" y="6"/>
                      <a:pt x="40" y="7"/>
                    </a:cubicBezTo>
                    <a:cubicBezTo>
                      <a:pt x="40" y="8"/>
                      <a:pt x="40" y="9"/>
                      <a:pt x="40" y="11"/>
                    </a:cubicBezTo>
                    <a:cubicBezTo>
                      <a:pt x="41" y="12"/>
                      <a:pt x="41" y="13"/>
                      <a:pt x="41" y="14"/>
                    </a:cubicBezTo>
                    <a:cubicBezTo>
                      <a:pt x="41" y="17"/>
                      <a:pt x="40" y="19"/>
                      <a:pt x="39" y="21"/>
                    </a:cubicBezTo>
                    <a:cubicBezTo>
                      <a:pt x="38" y="23"/>
                      <a:pt x="37" y="25"/>
                      <a:pt x="35" y="26"/>
                    </a:cubicBezTo>
                    <a:cubicBezTo>
                      <a:pt x="33" y="28"/>
                      <a:pt x="31" y="28"/>
                      <a:pt x="29" y="29"/>
                    </a:cubicBezTo>
                    <a:cubicBezTo>
                      <a:pt x="26" y="30"/>
                      <a:pt x="23" y="30"/>
                      <a:pt x="20" y="30"/>
                    </a:cubicBezTo>
                    <a:cubicBezTo>
                      <a:pt x="16" y="30"/>
                      <a:pt x="13" y="29"/>
                      <a:pt x="11" y="28"/>
                    </a:cubicBezTo>
                    <a:cubicBezTo>
                      <a:pt x="8" y="27"/>
                      <a:pt x="6" y="26"/>
                      <a:pt x="5" y="24"/>
                    </a:cubicBezTo>
                    <a:cubicBezTo>
                      <a:pt x="3" y="22"/>
                      <a:pt x="2" y="20"/>
                      <a:pt x="1" y="18"/>
                    </a:cubicBezTo>
                    <a:cubicBezTo>
                      <a:pt x="0" y="16"/>
                      <a:pt x="0" y="14"/>
                      <a:pt x="0" y="11"/>
                    </a:cubicBezTo>
                    <a:cubicBezTo>
                      <a:pt x="0" y="10"/>
                      <a:pt x="0" y="9"/>
                      <a:pt x="1" y="8"/>
                    </a:cubicBezTo>
                    <a:cubicBezTo>
                      <a:pt x="1" y="7"/>
                      <a:pt x="1" y="6"/>
                      <a:pt x="2" y="5"/>
                    </a:cubicBezTo>
                    <a:cubicBezTo>
                      <a:pt x="2" y="4"/>
                      <a:pt x="3" y="3"/>
                      <a:pt x="3" y="3"/>
                    </a:cubicBezTo>
                    <a:cubicBezTo>
                      <a:pt x="4" y="2"/>
                      <a:pt x="4" y="1"/>
                      <a:pt x="4" y="1"/>
                    </a:cubicBezTo>
                    <a:cubicBezTo>
                      <a:pt x="5" y="0"/>
                      <a:pt x="5" y="0"/>
                      <a:pt x="5" y="0"/>
                    </a:cubicBezTo>
                    <a:cubicBezTo>
                      <a:pt x="6" y="0"/>
                      <a:pt x="6" y="0"/>
                      <a:pt x="6" y="0"/>
                    </a:cubicBezTo>
                    <a:cubicBezTo>
                      <a:pt x="7" y="0"/>
                      <a:pt x="7" y="0"/>
                      <a:pt x="7" y="0"/>
                    </a:cubicBezTo>
                    <a:cubicBezTo>
                      <a:pt x="7" y="0"/>
                      <a:pt x="7" y="0"/>
                      <a:pt x="8" y="0"/>
                    </a:cubicBezTo>
                    <a:cubicBezTo>
                      <a:pt x="9" y="0"/>
                      <a:pt x="10" y="0"/>
                      <a:pt x="10" y="1"/>
                    </a:cubicBezTo>
                    <a:cubicBezTo>
                      <a:pt x="11" y="1"/>
                      <a:pt x="11" y="1"/>
                      <a:pt x="11" y="2"/>
                    </a:cubicBezTo>
                    <a:cubicBezTo>
                      <a:pt x="11" y="2"/>
                      <a:pt x="11" y="2"/>
                      <a:pt x="10" y="3"/>
                    </a:cubicBezTo>
                    <a:cubicBezTo>
                      <a:pt x="10" y="3"/>
                      <a:pt x="9" y="4"/>
                      <a:pt x="8" y="5"/>
                    </a:cubicBezTo>
                    <a:cubicBezTo>
                      <a:pt x="8" y="6"/>
                      <a:pt x="7" y="7"/>
                      <a:pt x="7" y="8"/>
                    </a:cubicBezTo>
                    <a:cubicBezTo>
                      <a:pt x="6" y="9"/>
                      <a:pt x="6" y="10"/>
                      <a:pt x="6" y="12"/>
                    </a:cubicBezTo>
                    <a:cubicBezTo>
                      <a:pt x="6" y="15"/>
                      <a:pt x="7" y="18"/>
                      <a:pt x="9" y="19"/>
                    </a:cubicBezTo>
                    <a:cubicBezTo>
                      <a:pt x="12" y="21"/>
                      <a:pt x="15" y="22"/>
                      <a:pt x="20" y="23"/>
                    </a:cubicBezTo>
                    <a:cubicBezTo>
                      <a:pt x="22" y="23"/>
                      <a:pt x="24" y="23"/>
                      <a:pt x="26" y="22"/>
                    </a:cubicBezTo>
                    <a:cubicBezTo>
                      <a:pt x="28" y="22"/>
                      <a:pt x="30" y="21"/>
                      <a:pt x="31" y="21"/>
                    </a:cubicBezTo>
                    <a:cubicBezTo>
                      <a:pt x="32" y="20"/>
                      <a:pt x="33" y="19"/>
                      <a:pt x="34" y="17"/>
                    </a:cubicBezTo>
                    <a:cubicBezTo>
                      <a:pt x="34" y="16"/>
                      <a:pt x="35" y="15"/>
                      <a:pt x="35" y="13"/>
                    </a:cubicBezTo>
                    <a:cubicBezTo>
                      <a:pt x="35" y="12"/>
                      <a:pt x="35" y="10"/>
                      <a:pt x="34" y="9"/>
                    </a:cubicBezTo>
                    <a:cubicBezTo>
                      <a:pt x="34" y="8"/>
                      <a:pt x="33" y="7"/>
                      <a:pt x="33" y="6"/>
                    </a:cubicBezTo>
                    <a:cubicBezTo>
                      <a:pt x="32" y="5"/>
                      <a:pt x="32" y="4"/>
                      <a:pt x="31" y="4"/>
                    </a:cubicBezTo>
                    <a:cubicBezTo>
                      <a:pt x="31" y="3"/>
                      <a:pt x="31" y="3"/>
                      <a:pt x="31" y="2"/>
                    </a:cubicBezTo>
                    <a:cubicBezTo>
                      <a:pt x="31" y="2"/>
                      <a:pt x="31" y="2"/>
                      <a:pt x="31" y="2"/>
                    </a:cubicBezTo>
                    <a:cubicBezTo>
                      <a:pt x="31" y="1"/>
                      <a:pt x="31" y="1"/>
                      <a:pt x="31" y="1"/>
                    </a:cubicBezTo>
                    <a:cubicBezTo>
                      <a:pt x="32" y="1"/>
                      <a:pt x="32" y="1"/>
                      <a:pt x="32" y="1"/>
                    </a:cubicBezTo>
                    <a:cubicBezTo>
                      <a:pt x="33" y="1"/>
                      <a:pt x="33" y="1"/>
                      <a:pt x="34" y="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8" name="Freeform 98">
                <a:extLst>
                  <a:ext uri="{FF2B5EF4-FFF2-40B4-BE49-F238E27FC236}">
                    <a16:creationId xmlns:a16="http://schemas.microsoft.com/office/drawing/2014/main" id="{DFBDC35E-5F99-4890-94E2-675803F47111}"/>
                  </a:ext>
                </a:extLst>
              </p:cNvPr>
              <p:cNvSpPr>
                <a:spLocks noEditPoints="1"/>
              </p:cNvSpPr>
              <p:nvPr userDrawn="1"/>
            </p:nvSpPr>
            <p:spPr bwMode="auto">
              <a:xfrm>
                <a:off x="6904" y="1448"/>
                <a:ext cx="30" cy="24"/>
              </a:xfrm>
              <a:custGeom>
                <a:avLst/>
                <a:gdLst>
                  <a:gd name="T0" fmla="*/ 20 w 41"/>
                  <a:gd name="T1" fmla="*/ 0 h 34"/>
                  <a:gd name="T2" fmla="*/ 22 w 41"/>
                  <a:gd name="T3" fmla="*/ 1 h 34"/>
                  <a:gd name="T4" fmla="*/ 22 w 41"/>
                  <a:gd name="T5" fmla="*/ 3 h 34"/>
                  <a:gd name="T6" fmla="*/ 21 w 41"/>
                  <a:gd name="T7" fmla="*/ 27 h 34"/>
                  <a:gd name="T8" fmla="*/ 27 w 41"/>
                  <a:gd name="T9" fmla="*/ 27 h 34"/>
                  <a:gd name="T10" fmla="*/ 31 w 41"/>
                  <a:gd name="T11" fmla="*/ 25 h 34"/>
                  <a:gd name="T12" fmla="*/ 34 w 41"/>
                  <a:gd name="T13" fmla="*/ 21 h 34"/>
                  <a:gd name="T14" fmla="*/ 35 w 41"/>
                  <a:gd name="T15" fmla="*/ 16 h 34"/>
                  <a:gd name="T16" fmla="*/ 35 w 41"/>
                  <a:gd name="T17" fmla="*/ 11 h 34"/>
                  <a:gd name="T18" fmla="*/ 34 w 41"/>
                  <a:gd name="T19" fmla="*/ 7 h 34"/>
                  <a:gd name="T20" fmla="*/ 33 w 41"/>
                  <a:gd name="T21" fmla="*/ 5 h 34"/>
                  <a:gd name="T22" fmla="*/ 33 w 41"/>
                  <a:gd name="T23" fmla="*/ 3 h 34"/>
                  <a:gd name="T24" fmla="*/ 33 w 41"/>
                  <a:gd name="T25" fmla="*/ 3 h 34"/>
                  <a:gd name="T26" fmla="*/ 34 w 41"/>
                  <a:gd name="T27" fmla="*/ 3 h 34"/>
                  <a:gd name="T28" fmla="*/ 34 w 41"/>
                  <a:gd name="T29" fmla="*/ 2 h 34"/>
                  <a:gd name="T30" fmla="*/ 36 w 41"/>
                  <a:gd name="T31" fmla="*/ 2 h 34"/>
                  <a:gd name="T32" fmla="*/ 37 w 41"/>
                  <a:gd name="T33" fmla="*/ 3 h 34"/>
                  <a:gd name="T34" fmla="*/ 37 w 41"/>
                  <a:gd name="T35" fmla="*/ 3 h 34"/>
                  <a:gd name="T36" fmla="*/ 38 w 41"/>
                  <a:gd name="T37" fmla="*/ 3 h 34"/>
                  <a:gd name="T38" fmla="*/ 38 w 41"/>
                  <a:gd name="T39" fmla="*/ 3 h 34"/>
                  <a:gd name="T40" fmla="*/ 39 w 41"/>
                  <a:gd name="T41" fmla="*/ 5 h 34"/>
                  <a:gd name="T42" fmla="*/ 40 w 41"/>
                  <a:gd name="T43" fmla="*/ 8 h 34"/>
                  <a:gd name="T44" fmla="*/ 40 w 41"/>
                  <a:gd name="T45" fmla="*/ 12 h 34"/>
                  <a:gd name="T46" fmla="*/ 41 w 41"/>
                  <a:gd name="T47" fmla="*/ 17 h 34"/>
                  <a:gd name="T48" fmla="*/ 39 w 41"/>
                  <a:gd name="T49" fmla="*/ 25 h 34"/>
                  <a:gd name="T50" fmla="*/ 35 w 41"/>
                  <a:gd name="T51" fmla="*/ 30 h 34"/>
                  <a:gd name="T52" fmla="*/ 28 w 41"/>
                  <a:gd name="T53" fmla="*/ 33 h 34"/>
                  <a:gd name="T54" fmla="*/ 20 w 41"/>
                  <a:gd name="T55" fmla="*/ 34 h 34"/>
                  <a:gd name="T56" fmla="*/ 11 w 41"/>
                  <a:gd name="T57" fmla="*/ 32 h 34"/>
                  <a:gd name="T58" fmla="*/ 5 w 41"/>
                  <a:gd name="T59" fmla="*/ 29 h 34"/>
                  <a:gd name="T60" fmla="*/ 1 w 41"/>
                  <a:gd name="T61" fmla="*/ 23 h 34"/>
                  <a:gd name="T62" fmla="*/ 0 w 41"/>
                  <a:gd name="T63" fmla="*/ 15 h 34"/>
                  <a:gd name="T64" fmla="*/ 2 w 41"/>
                  <a:gd name="T65" fmla="*/ 8 h 34"/>
                  <a:gd name="T66" fmla="*/ 6 w 41"/>
                  <a:gd name="T67" fmla="*/ 3 h 34"/>
                  <a:gd name="T68" fmla="*/ 11 w 41"/>
                  <a:gd name="T69" fmla="*/ 1 h 34"/>
                  <a:gd name="T70" fmla="*/ 18 w 41"/>
                  <a:gd name="T71" fmla="*/ 0 h 34"/>
                  <a:gd name="T72" fmla="*/ 20 w 41"/>
                  <a:gd name="T73" fmla="*/ 0 h 34"/>
                  <a:gd name="T74" fmla="*/ 17 w 41"/>
                  <a:gd name="T75" fmla="*/ 7 h 34"/>
                  <a:gd name="T76" fmla="*/ 9 w 41"/>
                  <a:gd name="T77" fmla="*/ 9 h 34"/>
                  <a:gd name="T78" fmla="*/ 5 w 41"/>
                  <a:gd name="T79" fmla="*/ 16 h 34"/>
                  <a:gd name="T80" fmla="*/ 6 w 41"/>
                  <a:gd name="T81" fmla="*/ 20 h 34"/>
                  <a:gd name="T82" fmla="*/ 8 w 41"/>
                  <a:gd name="T83" fmla="*/ 24 h 34"/>
                  <a:gd name="T84" fmla="*/ 12 w 41"/>
                  <a:gd name="T85" fmla="*/ 26 h 34"/>
                  <a:gd name="T86" fmla="*/ 16 w 41"/>
                  <a:gd name="T87" fmla="*/ 27 h 34"/>
                  <a:gd name="T88" fmla="*/ 17 w 41"/>
                  <a:gd name="T89"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34">
                    <a:moveTo>
                      <a:pt x="20" y="0"/>
                    </a:moveTo>
                    <a:cubicBezTo>
                      <a:pt x="21" y="0"/>
                      <a:pt x="21" y="0"/>
                      <a:pt x="22" y="1"/>
                    </a:cubicBezTo>
                    <a:cubicBezTo>
                      <a:pt x="22" y="2"/>
                      <a:pt x="22" y="2"/>
                      <a:pt x="22" y="3"/>
                    </a:cubicBezTo>
                    <a:cubicBezTo>
                      <a:pt x="21" y="27"/>
                      <a:pt x="21" y="27"/>
                      <a:pt x="21" y="27"/>
                    </a:cubicBezTo>
                    <a:cubicBezTo>
                      <a:pt x="23" y="27"/>
                      <a:pt x="25" y="27"/>
                      <a:pt x="27" y="27"/>
                    </a:cubicBezTo>
                    <a:cubicBezTo>
                      <a:pt x="28" y="27"/>
                      <a:pt x="30" y="26"/>
                      <a:pt x="31" y="25"/>
                    </a:cubicBezTo>
                    <a:cubicBezTo>
                      <a:pt x="32" y="24"/>
                      <a:pt x="33" y="23"/>
                      <a:pt x="34" y="21"/>
                    </a:cubicBezTo>
                    <a:cubicBezTo>
                      <a:pt x="35" y="20"/>
                      <a:pt x="35" y="18"/>
                      <a:pt x="35" y="16"/>
                    </a:cubicBezTo>
                    <a:cubicBezTo>
                      <a:pt x="35" y="14"/>
                      <a:pt x="35" y="12"/>
                      <a:pt x="35" y="11"/>
                    </a:cubicBezTo>
                    <a:cubicBezTo>
                      <a:pt x="35" y="10"/>
                      <a:pt x="34" y="8"/>
                      <a:pt x="34" y="7"/>
                    </a:cubicBezTo>
                    <a:cubicBezTo>
                      <a:pt x="34" y="6"/>
                      <a:pt x="34" y="6"/>
                      <a:pt x="33" y="5"/>
                    </a:cubicBezTo>
                    <a:cubicBezTo>
                      <a:pt x="33" y="4"/>
                      <a:pt x="33" y="4"/>
                      <a:pt x="33" y="3"/>
                    </a:cubicBezTo>
                    <a:cubicBezTo>
                      <a:pt x="33" y="3"/>
                      <a:pt x="33" y="3"/>
                      <a:pt x="33" y="3"/>
                    </a:cubicBezTo>
                    <a:cubicBezTo>
                      <a:pt x="34" y="3"/>
                      <a:pt x="34" y="3"/>
                      <a:pt x="34" y="3"/>
                    </a:cubicBezTo>
                    <a:cubicBezTo>
                      <a:pt x="34" y="2"/>
                      <a:pt x="34" y="2"/>
                      <a:pt x="34" y="2"/>
                    </a:cubicBezTo>
                    <a:cubicBezTo>
                      <a:pt x="35" y="2"/>
                      <a:pt x="35" y="2"/>
                      <a:pt x="36" y="2"/>
                    </a:cubicBezTo>
                    <a:cubicBezTo>
                      <a:pt x="37" y="3"/>
                      <a:pt x="37" y="3"/>
                      <a:pt x="37" y="3"/>
                    </a:cubicBezTo>
                    <a:cubicBezTo>
                      <a:pt x="37" y="3"/>
                      <a:pt x="37" y="3"/>
                      <a:pt x="37" y="3"/>
                    </a:cubicBezTo>
                    <a:cubicBezTo>
                      <a:pt x="38" y="3"/>
                      <a:pt x="38" y="3"/>
                      <a:pt x="38" y="3"/>
                    </a:cubicBezTo>
                    <a:cubicBezTo>
                      <a:pt x="38" y="3"/>
                      <a:pt x="38" y="3"/>
                      <a:pt x="38" y="3"/>
                    </a:cubicBezTo>
                    <a:cubicBezTo>
                      <a:pt x="38" y="3"/>
                      <a:pt x="39" y="4"/>
                      <a:pt x="39" y="5"/>
                    </a:cubicBezTo>
                    <a:cubicBezTo>
                      <a:pt x="39" y="5"/>
                      <a:pt x="39" y="6"/>
                      <a:pt x="40" y="8"/>
                    </a:cubicBezTo>
                    <a:cubicBezTo>
                      <a:pt x="40" y="9"/>
                      <a:pt x="40" y="10"/>
                      <a:pt x="40" y="12"/>
                    </a:cubicBezTo>
                    <a:cubicBezTo>
                      <a:pt x="41" y="13"/>
                      <a:pt x="41" y="15"/>
                      <a:pt x="41" y="17"/>
                    </a:cubicBezTo>
                    <a:cubicBezTo>
                      <a:pt x="40" y="20"/>
                      <a:pt x="40" y="22"/>
                      <a:pt x="39" y="25"/>
                    </a:cubicBezTo>
                    <a:cubicBezTo>
                      <a:pt x="38" y="27"/>
                      <a:pt x="37" y="29"/>
                      <a:pt x="35" y="30"/>
                    </a:cubicBezTo>
                    <a:cubicBezTo>
                      <a:pt x="33" y="32"/>
                      <a:pt x="31" y="33"/>
                      <a:pt x="28" y="33"/>
                    </a:cubicBezTo>
                    <a:cubicBezTo>
                      <a:pt x="26" y="34"/>
                      <a:pt x="23" y="34"/>
                      <a:pt x="20" y="34"/>
                    </a:cubicBezTo>
                    <a:cubicBezTo>
                      <a:pt x="16" y="34"/>
                      <a:pt x="14" y="33"/>
                      <a:pt x="11" y="32"/>
                    </a:cubicBezTo>
                    <a:cubicBezTo>
                      <a:pt x="9" y="31"/>
                      <a:pt x="7" y="30"/>
                      <a:pt x="5" y="29"/>
                    </a:cubicBezTo>
                    <a:cubicBezTo>
                      <a:pt x="3" y="27"/>
                      <a:pt x="2" y="25"/>
                      <a:pt x="1" y="23"/>
                    </a:cubicBezTo>
                    <a:cubicBezTo>
                      <a:pt x="0" y="21"/>
                      <a:pt x="0" y="18"/>
                      <a:pt x="0" y="15"/>
                    </a:cubicBezTo>
                    <a:cubicBezTo>
                      <a:pt x="0" y="12"/>
                      <a:pt x="1" y="10"/>
                      <a:pt x="2" y="8"/>
                    </a:cubicBezTo>
                    <a:cubicBezTo>
                      <a:pt x="3" y="6"/>
                      <a:pt x="4" y="4"/>
                      <a:pt x="6" y="3"/>
                    </a:cubicBezTo>
                    <a:cubicBezTo>
                      <a:pt x="7" y="2"/>
                      <a:pt x="9" y="1"/>
                      <a:pt x="11" y="1"/>
                    </a:cubicBezTo>
                    <a:cubicBezTo>
                      <a:pt x="14" y="0"/>
                      <a:pt x="16" y="0"/>
                      <a:pt x="18" y="0"/>
                    </a:cubicBezTo>
                    <a:lnTo>
                      <a:pt x="20" y="0"/>
                    </a:lnTo>
                    <a:close/>
                    <a:moveTo>
                      <a:pt x="17" y="7"/>
                    </a:moveTo>
                    <a:cubicBezTo>
                      <a:pt x="14" y="7"/>
                      <a:pt x="11" y="7"/>
                      <a:pt x="9" y="9"/>
                    </a:cubicBezTo>
                    <a:cubicBezTo>
                      <a:pt x="7" y="10"/>
                      <a:pt x="5" y="13"/>
                      <a:pt x="5" y="16"/>
                    </a:cubicBezTo>
                    <a:cubicBezTo>
                      <a:pt x="5" y="18"/>
                      <a:pt x="5" y="19"/>
                      <a:pt x="6" y="20"/>
                    </a:cubicBezTo>
                    <a:cubicBezTo>
                      <a:pt x="7" y="22"/>
                      <a:pt x="7" y="23"/>
                      <a:pt x="8" y="24"/>
                    </a:cubicBezTo>
                    <a:cubicBezTo>
                      <a:pt x="9" y="25"/>
                      <a:pt x="11" y="25"/>
                      <a:pt x="12" y="26"/>
                    </a:cubicBezTo>
                    <a:cubicBezTo>
                      <a:pt x="13" y="26"/>
                      <a:pt x="15" y="27"/>
                      <a:pt x="16" y="27"/>
                    </a:cubicBezTo>
                    <a:lnTo>
                      <a:pt x="17" y="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9" name="Freeform 99">
                <a:extLst>
                  <a:ext uri="{FF2B5EF4-FFF2-40B4-BE49-F238E27FC236}">
                    <a16:creationId xmlns:a16="http://schemas.microsoft.com/office/drawing/2014/main" id="{52BC3109-B430-4FF3-B014-7E299EAEC398}"/>
                  </a:ext>
                </a:extLst>
              </p:cNvPr>
              <p:cNvSpPr>
                <a:spLocks noEditPoints="1"/>
              </p:cNvSpPr>
              <p:nvPr userDrawn="1"/>
            </p:nvSpPr>
            <p:spPr bwMode="auto">
              <a:xfrm>
                <a:off x="6894" y="1416"/>
                <a:ext cx="41" cy="26"/>
              </a:xfrm>
              <a:custGeom>
                <a:avLst/>
                <a:gdLst>
                  <a:gd name="T0" fmla="*/ 56 w 57"/>
                  <a:gd name="T1" fmla="*/ 3 h 36"/>
                  <a:gd name="T2" fmla="*/ 56 w 57"/>
                  <a:gd name="T3" fmla="*/ 3 h 36"/>
                  <a:gd name="T4" fmla="*/ 57 w 57"/>
                  <a:gd name="T5" fmla="*/ 4 h 36"/>
                  <a:gd name="T6" fmla="*/ 57 w 57"/>
                  <a:gd name="T7" fmla="*/ 5 h 36"/>
                  <a:gd name="T8" fmla="*/ 57 w 57"/>
                  <a:gd name="T9" fmla="*/ 6 h 36"/>
                  <a:gd name="T10" fmla="*/ 57 w 57"/>
                  <a:gd name="T11" fmla="*/ 8 h 36"/>
                  <a:gd name="T12" fmla="*/ 56 w 57"/>
                  <a:gd name="T13" fmla="*/ 9 h 36"/>
                  <a:gd name="T14" fmla="*/ 56 w 57"/>
                  <a:gd name="T15" fmla="*/ 9 h 36"/>
                  <a:gd name="T16" fmla="*/ 55 w 57"/>
                  <a:gd name="T17" fmla="*/ 9 h 36"/>
                  <a:gd name="T18" fmla="*/ 51 w 57"/>
                  <a:gd name="T19" fmla="*/ 9 h 36"/>
                  <a:gd name="T20" fmla="*/ 55 w 57"/>
                  <a:gd name="T21" fmla="*/ 15 h 36"/>
                  <a:gd name="T22" fmla="*/ 57 w 57"/>
                  <a:gd name="T23" fmla="*/ 22 h 36"/>
                  <a:gd name="T24" fmla="*/ 55 w 57"/>
                  <a:gd name="T25" fmla="*/ 29 h 36"/>
                  <a:gd name="T26" fmla="*/ 50 w 57"/>
                  <a:gd name="T27" fmla="*/ 34 h 36"/>
                  <a:gd name="T28" fmla="*/ 44 w 57"/>
                  <a:gd name="T29" fmla="*/ 36 h 36"/>
                  <a:gd name="T30" fmla="*/ 36 w 57"/>
                  <a:gd name="T31" fmla="*/ 36 h 36"/>
                  <a:gd name="T32" fmla="*/ 27 w 57"/>
                  <a:gd name="T33" fmla="*/ 35 h 36"/>
                  <a:gd name="T34" fmla="*/ 21 w 57"/>
                  <a:gd name="T35" fmla="*/ 31 h 36"/>
                  <a:gd name="T36" fmla="*/ 17 w 57"/>
                  <a:gd name="T37" fmla="*/ 26 h 36"/>
                  <a:gd name="T38" fmla="*/ 16 w 57"/>
                  <a:gd name="T39" fmla="*/ 19 h 36"/>
                  <a:gd name="T40" fmla="*/ 18 w 57"/>
                  <a:gd name="T41" fmla="*/ 13 h 36"/>
                  <a:gd name="T42" fmla="*/ 22 w 57"/>
                  <a:gd name="T43" fmla="*/ 8 h 36"/>
                  <a:gd name="T44" fmla="*/ 1 w 57"/>
                  <a:gd name="T45" fmla="*/ 7 h 36"/>
                  <a:gd name="T46" fmla="*/ 0 w 57"/>
                  <a:gd name="T47" fmla="*/ 7 h 36"/>
                  <a:gd name="T48" fmla="*/ 0 w 57"/>
                  <a:gd name="T49" fmla="*/ 7 h 36"/>
                  <a:gd name="T50" fmla="*/ 0 w 57"/>
                  <a:gd name="T51" fmla="*/ 5 h 36"/>
                  <a:gd name="T52" fmla="*/ 0 w 57"/>
                  <a:gd name="T53" fmla="*/ 4 h 36"/>
                  <a:gd name="T54" fmla="*/ 0 w 57"/>
                  <a:gd name="T55" fmla="*/ 2 h 36"/>
                  <a:gd name="T56" fmla="*/ 0 w 57"/>
                  <a:gd name="T57" fmla="*/ 1 h 36"/>
                  <a:gd name="T58" fmla="*/ 1 w 57"/>
                  <a:gd name="T59" fmla="*/ 1 h 36"/>
                  <a:gd name="T60" fmla="*/ 1 w 57"/>
                  <a:gd name="T61" fmla="*/ 0 h 36"/>
                  <a:gd name="T62" fmla="*/ 56 w 57"/>
                  <a:gd name="T63" fmla="*/ 3 h 36"/>
                  <a:gd name="T64" fmla="*/ 29 w 57"/>
                  <a:gd name="T65" fmla="*/ 9 h 36"/>
                  <a:gd name="T66" fmla="*/ 24 w 57"/>
                  <a:gd name="T67" fmla="*/ 14 h 36"/>
                  <a:gd name="T68" fmla="*/ 22 w 57"/>
                  <a:gd name="T69" fmla="*/ 19 h 36"/>
                  <a:gd name="T70" fmla="*/ 23 w 57"/>
                  <a:gd name="T71" fmla="*/ 23 h 36"/>
                  <a:gd name="T72" fmla="*/ 26 w 57"/>
                  <a:gd name="T73" fmla="*/ 27 h 36"/>
                  <a:gd name="T74" fmla="*/ 30 w 57"/>
                  <a:gd name="T75" fmla="*/ 28 h 36"/>
                  <a:gd name="T76" fmla="*/ 36 w 57"/>
                  <a:gd name="T77" fmla="*/ 29 h 36"/>
                  <a:gd name="T78" fmla="*/ 41 w 57"/>
                  <a:gd name="T79" fmla="*/ 29 h 36"/>
                  <a:gd name="T80" fmla="*/ 46 w 57"/>
                  <a:gd name="T81" fmla="*/ 28 h 36"/>
                  <a:gd name="T82" fmla="*/ 49 w 57"/>
                  <a:gd name="T83" fmla="*/ 25 h 36"/>
                  <a:gd name="T84" fmla="*/ 51 w 57"/>
                  <a:gd name="T85" fmla="*/ 21 h 36"/>
                  <a:gd name="T86" fmla="*/ 51 w 57"/>
                  <a:gd name="T87" fmla="*/ 18 h 36"/>
                  <a:gd name="T88" fmla="*/ 49 w 57"/>
                  <a:gd name="T89" fmla="*/ 16 h 36"/>
                  <a:gd name="T90" fmla="*/ 47 w 57"/>
                  <a:gd name="T91" fmla="*/ 13 h 36"/>
                  <a:gd name="T92" fmla="*/ 44 w 57"/>
                  <a:gd name="T93" fmla="*/ 9 h 36"/>
                  <a:gd name="T94" fmla="*/ 29 w 57"/>
                  <a:gd name="T95"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36">
                    <a:moveTo>
                      <a:pt x="56" y="3"/>
                    </a:moveTo>
                    <a:cubicBezTo>
                      <a:pt x="56" y="3"/>
                      <a:pt x="56" y="3"/>
                      <a:pt x="56" y="3"/>
                    </a:cubicBezTo>
                    <a:cubicBezTo>
                      <a:pt x="57" y="4"/>
                      <a:pt x="57" y="4"/>
                      <a:pt x="57" y="4"/>
                    </a:cubicBezTo>
                    <a:cubicBezTo>
                      <a:pt x="57" y="4"/>
                      <a:pt x="57" y="4"/>
                      <a:pt x="57" y="5"/>
                    </a:cubicBezTo>
                    <a:cubicBezTo>
                      <a:pt x="57" y="5"/>
                      <a:pt x="57" y="6"/>
                      <a:pt x="57" y="6"/>
                    </a:cubicBezTo>
                    <a:cubicBezTo>
                      <a:pt x="57" y="7"/>
                      <a:pt x="57" y="7"/>
                      <a:pt x="57" y="8"/>
                    </a:cubicBezTo>
                    <a:cubicBezTo>
                      <a:pt x="57" y="8"/>
                      <a:pt x="57" y="8"/>
                      <a:pt x="56" y="9"/>
                    </a:cubicBezTo>
                    <a:cubicBezTo>
                      <a:pt x="56" y="9"/>
                      <a:pt x="56" y="9"/>
                      <a:pt x="56" y="9"/>
                    </a:cubicBezTo>
                    <a:cubicBezTo>
                      <a:pt x="55" y="9"/>
                      <a:pt x="55" y="9"/>
                      <a:pt x="55" y="9"/>
                    </a:cubicBezTo>
                    <a:cubicBezTo>
                      <a:pt x="51" y="9"/>
                      <a:pt x="51" y="9"/>
                      <a:pt x="51" y="9"/>
                    </a:cubicBezTo>
                    <a:cubicBezTo>
                      <a:pt x="53" y="11"/>
                      <a:pt x="54" y="13"/>
                      <a:pt x="55" y="15"/>
                    </a:cubicBezTo>
                    <a:cubicBezTo>
                      <a:pt x="56" y="17"/>
                      <a:pt x="57" y="20"/>
                      <a:pt x="57" y="22"/>
                    </a:cubicBezTo>
                    <a:cubicBezTo>
                      <a:pt x="56" y="25"/>
                      <a:pt x="56" y="27"/>
                      <a:pt x="55" y="29"/>
                    </a:cubicBezTo>
                    <a:cubicBezTo>
                      <a:pt x="53" y="31"/>
                      <a:pt x="52" y="32"/>
                      <a:pt x="50" y="34"/>
                    </a:cubicBezTo>
                    <a:cubicBezTo>
                      <a:pt x="48" y="35"/>
                      <a:pt x="46" y="35"/>
                      <a:pt x="44" y="36"/>
                    </a:cubicBezTo>
                    <a:cubicBezTo>
                      <a:pt x="41" y="36"/>
                      <a:pt x="39" y="36"/>
                      <a:pt x="36" y="36"/>
                    </a:cubicBezTo>
                    <a:cubicBezTo>
                      <a:pt x="33" y="36"/>
                      <a:pt x="30" y="36"/>
                      <a:pt x="27" y="35"/>
                    </a:cubicBezTo>
                    <a:cubicBezTo>
                      <a:pt x="25" y="34"/>
                      <a:pt x="23" y="33"/>
                      <a:pt x="21" y="31"/>
                    </a:cubicBezTo>
                    <a:cubicBezTo>
                      <a:pt x="19" y="30"/>
                      <a:pt x="18" y="28"/>
                      <a:pt x="17" y="26"/>
                    </a:cubicBezTo>
                    <a:cubicBezTo>
                      <a:pt x="16" y="24"/>
                      <a:pt x="16" y="22"/>
                      <a:pt x="16" y="19"/>
                    </a:cubicBezTo>
                    <a:cubicBezTo>
                      <a:pt x="16" y="17"/>
                      <a:pt x="17" y="15"/>
                      <a:pt x="18" y="13"/>
                    </a:cubicBezTo>
                    <a:cubicBezTo>
                      <a:pt x="19" y="12"/>
                      <a:pt x="20" y="10"/>
                      <a:pt x="22" y="8"/>
                    </a:cubicBezTo>
                    <a:cubicBezTo>
                      <a:pt x="1" y="7"/>
                      <a:pt x="1" y="7"/>
                      <a:pt x="1" y="7"/>
                    </a:cubicBezTo>
                    <a:cubicBezTo>
                      <a:pt x="0" y="7"/>
                      <a:pt x="0" y="7"/>
                      <a:pt x="0" y="7"/>
                    </a:cubicBezTo>
                    <a:cubicBezTo>
                      <a:pt x="0" y="7"/>
                      <a:pt x="0" y="7"/>
                      <a:pt x="0" y="7"/>
                    </a:cubicBezTo>
                    <a:cubicBezTo>
                      <a:pt x="0" y="6"/>
                      <a:pt x="0" y="6"/>
                      <a:pt x="0" y="5"/>
                    </a:cubicBezTo>
                    <a:cubicBezTo>
                      <a:pt x="0" y="5"/>
                      <a:pt x="0" y="5"/>
                      <a:pt x="0" y="4"/>
                    </a:cubicBezTo>
                    <a:cubicBezTo>
                      <a:pt x="0" y="3"/>
                      <a:pt x="0" y="3"/>
                      <a:pt x="0" y="2"/>
                    </a:cubicBezTo>
                    <a:cubicBezTo>
                      <a:pt x="0" y="2"/>
                      <a:pt x="0" y="1"/>
                      <a:pt x="0" y="1"/>
                    </a:cubicBezTo>
                    <a:cubicBezTo>
                      <a:pt x="1" y="1"/>
                      <a:pt x="1" y="1"/>
                      <a:pt x="1" y="1"/>
                    </a:cubicBezTo>
                    <a:cubicBezTo>
                      <a:pt x="1" y="0"/>
                      <a:pt x="1" y="0"/>
                      <a:pt x="1" y="0"/>
                    </a:cubicBezTo>
                    <a:lnTo>
                      <a:pt x="56" y="3"/>
                    </a:lnTo>
                    <a:close/>
                    <a:moveTo>
                      <a:pt x="29" y="9"/>
                    </a:moveTo>
                    <a:cubicBezTo>
                      <a:pt x="27" y="10"/>
                      <a:pt x="25" y="12"/>
                      <a:pt x="24" y="14"/>
                    </a:cubicBezTo>
                    <a:cubicBezTo>
                      <a:pt x="23" y="15"/>
                      <a:pt x="22" y="17"/>
                      <a:pt x="22" y="19"/>
                    </a:cubicBezTo>
                    <a:cubicBezTo>
                      <a:pt x="22" y="21"/>
                      <a:pt x="22" y="22"/>
                      <a:pt x="23" y="23"/>
                    </a:cubicBezTo>
                    <a:cubicBezTo>
                      <a:pt x="24" y="25"/>
                      <a:pt x="25" y="26"/>
                      <a:pt x="26" y="27"/>
                    </a:cubicBezTo>
                    <a:cubicBezTo>
                      <a:pt x="27" y="27"/>
                      <a:pt x="29" y="28"/>
                      <a:pt x="30" y="28"/>
                    </a:cubicBezTo>
                    <a:cubicBezTo>
                      <a:pt x="32" y="29"/>
                      <a:pt x="34" y="29"/>
                      <a:pt x="36" y="29"/>
                    </a:cubicBezTo>
                    <a:cubicBezTo>
                      <a:pt x="37" y="29"/>
                      <a:pt x="39" y="29"/>
                      <a:pt x="41" y="29"/>
                    </a:cubicBezTo>
                    <a:cubicBezTo>
                      <a:pt x="43" y="29"/>
                      <a:pt x="44" y="28"/>
                      <a:pt x="46" y="28"/>
                    </a:cubicBezTo>
                    <a:cubicBezTo>
                      <a:pt x="47" y="27"/>
                      <a:pt x="48" y="26"/>
                      <a:pt x="49" y="25"/>
                    </a:cubicBezTo>
                    <a:cubicBezTo>
                      <a:pt x="50" y="24"/>
                      <a:pt x="51" y="23"/>
                      <a:pt x="51" y="21"/>
                    </a:cubicBezTo>
                    <a:cubicBezTo>
                      <a:pt x="51" y="20"/>
                      <a:pt x="51" y="19"/>
                      <a:pt x="51" y="18"/>
                    </a:cubicBezTo>
                    <a:cubicBezTo>
                      <a:pt x="50" y="17"/>
                      <a:pt x="50" y="16"/>
                      <a:pt x="49" y="16"/>
                    </a:cubicBezTo>
                    <a:cubicBezTo>
                      <a:pt x="49" y="15"/>
                      <a:pt x="48" y="14"/>
                      <a:pt x="47" y="13"/>
                    </a:cubicBezTo>
                    <a:cubicBezTo>
                      <a:pt x="47" y="12"/>
                      <a:pt x="45" y="11"/>
                      <a:pt x="44" y="9"/>
                    </a:cubicBezTo>
                    <a:lnTo>
                      <a:pt x="29" y="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0" name="Freeform 100">
                <a:extLst>
                  <a:ext uri="{FF2B5EF4-FFF2-40B4-BE49-F238E27FC236}">
                    <a16:creationId xmlns:a16="http://schemas.microsoft.com/office/drawing/2014/main" id="{36D88368-3011-4F83-A4F3-D78D57DDF5D2}"/>
                  </a:ext>
                </a:extLst>
              </p:cNvPr>
              <p:cNvSpPr>
                <a:spLocks noEditPoints="1"/>
              </p:cNvSpPr>
              <p:nvPr userDrawn="1"/>
            </p:nvSpPr>
            <p:spPr bwMode="auto">
              <a:xfrm>
                <a:off x="6907" y="1384"/>
                <a:ext cx="30" cy="27"/>
              </a:xfrm>
              <a:custGeom>
                <a:avLst/>
                <a:gdLst>
                  <a:gd name="T0" fmla="*/ 21 w 41"/>
                  <a:gd name="T1" fmla="*/ 1 h 38"/>
                  <a:gd name="T2" fmla="*/ 29 w 41"/>
                  <a:gd name="T3" fmla="*/ 2 h 38"/>
                  <a:gd name="T4" fmla="*/ 36 w 41"/>
                  <a:gd name="T5" fmla="*/ 6 h 38"/>
                  <a:gd name="T6" fmla="*/ 40 w 41"/>
                  <a:gd name="T7" fmla="*/ 12 h 38"/>
                  <a:gd name="T8" fmla="*/ 41 w 41"/>
                  <a:gd name="T9" fmla="*/ 20 h 38"/>
                  <a:gd name="T10" fmla="*/ 39 w 41"/>
                  <a:gd name="T11" fmla="*/ 28 h 38"/>
                  <a:gd name="T12" fmla="*/ 35 w 41"/>
                  <a:gd name="T13" fmla="*/ 34 h 38"/>
                  <a:gd name="T14" fmla="*/ 29 w 41"/>
                  <a:gd name="T15" fmla="*/ 37 h 38"/>
                  <a:gd name="T16" fmla="*/ 20 w 41"/>
                  <a:gd name="T17" fmla="*/ 37 h 38"/>
                  <a:gd name="T18" fmla="*/ 12 w 41"/>
                  <a:gd name="T19" fmla="*/ 36 h 38"/>
                  <a:gd name="T20" fmla="*/ 6 w 41"/>
                  <a:gd name="T21" fmla="*/ 32 h 38"/>
                  <a:gd name="T22" fmla="*/ 2 w 41"/>
                  <a:gd name="T23" fmla="*/ 26 h 38"/>
                  <a:gd name="T24" fmla="*/ 0 w 41"/>
                  <a:gd name="T25" fmla="*/ 18 h 38"/>
                  <a:gd name="T26" fmla="*/ 2 w 41"/>
                  <a:gd name="T27" fmla="*/ 10 h 38"/>
                  <a:gd name="T28" fmla="*/ 6 w 41"/>
                  <a:gd name="T29" fmla="*/ 4 h 38"/>
                  <a:gd name="T30" fmla="*/ 13 w 41"/>
                  <a:gd name="T31" fmla="*/ 1 h 38"/>
                  <a:gd name="T32" fmla="*/ 21 w 41"/>
                  <a:gd name="T33" fmla="*/ 1 h 38"/>
                  <a:gd name="T34" fmla="*/ 21 w 41"/>
                  <a:gd name="T35" fmla="*/ 8 h 38"/>
                  <a:gd name="T36" fmla="*/ 16 w 41"/>
                  <a:gd name="T37" fmla="*/ 8 h 38"/>
                  <a:gd name="T38" fmla="*/ 11 w 41"/>
                  <a:gd name="T39" fmla="*/ 9 h 38"/>
                  <a:gd name="T40" fmla="*/ 8 w 41"/>
                  <a:gd name="T41" fmla="*/ 13 h 38"/>
                  <a:gd name="T42" fmla="*/ 6 w 41"/>
                  <a:gd name="T43" fmla="*/ 18 h 38"/>
                  <a:gd name="T44" fmla="*/ 7 w 41"/>
                  <a:gd name="T45" fmla="*/ 23 h 38"/>
                  <a:gd name="T46" fmla="*/ 10 w 41"/>
                  <a:gd name="T47" fmla="*/ 27 h 38"/>
                  <a:gd name="T48" fmla="*/ 14 w 41"/>
                  <a:gd name="T49" fmla="*/ 29 h 38"/>
                  <a:gd name="T50" fmla="*/ 20 w 41"/>
                  <a:gd name="T51" fmla="*/ 30 h 38"/>
                  <a:gd name="T52" fmla="*/ 26 w 41"/>
                  <a:gd name="T53" fmla="*/ 30 h 38"/>
                  <a:gd name="T54" fmla="*/ 30 w 41"/>
                  <a:gd name="T55" fmla="*/ 29 h 38"/>
                  <a:gd name="T56" fmla="*/ 34 w 41"/>
                  <a:gd name="T57" fmla="*/ 25 h 38"/>
                  <a:gd name="T58" fmla="*/ 35 w 41"/>
                  <a:gd name="T59" fmla="*/ 20 h 38"/>
                  <a:gd name="T60" fmla="*/ 34 w 41"/>
                  <a:gd name="T61" fmla="*/ 15 h 38"/>
                  <a:gd name="T62" fmla="*/ 32 w 41"/>
                  <a:gd name="T63" fmla="*/ 11 h 38"/>
                  <a:gd name="T64" fmla="*/ 27 w 41"/>
                  <a:gd name="T65" fmla="*/ 9 h 38"/>
                  <a:gd name="T66" fmla="*/ 21 w 41"/>
                  <a:gd name="T67"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38">
                    <a:moveTo>
                      <a:pt x="21" y="1"/>
                    </a:moveTo>
                    <a:cubicBezTo>
                      <a:pt x="24" y="1"/>
                      <a:pt x="27" y="1"/>
                      <a:pt x="29" y="2"/>
                    </a:cubicBezTo>
                    <a:cubicBezTo>
                      <a:pt x="32" y="3"/>
                      <a:pt x="34" y="4"/>
                      <a:pt x="36" y="6"/>
                    </a:cubicBezTo>
                    <a:cubicBezTo>
                      <a:pt x="38" y="8"/>
                      <a:pt x="39" y="10"/>
                      <a:pt x="40" y="12"/>
                    </a:cubicBezTo>
                    <a:cubicBezTo>
                      <a:pt x="41" y="15"/>
                      <a:pt x="41" y="17"/>
                      <a:pt x="41" y="20"/>
                    </a:cubicBezTo>
                    <a:cubicBezTo>
                      <a:pt x="41" y="23"/>
                      <a:pt x="40" y="26"/>
                      <a:pt x="39" y="28"/>
                    </a:cubicBezTo>
                    <a:cubicBezTo>
                      <a:pt x="38" y="30"/>
                      <a:pt x="37" y="32"/>
                      <a:pt x="35" y="34"/>
                    </a:cubicBezTo>
                    <a:cubicBezTo>
                      <a:pt x="33" y="35"/>
                      <a:pt x="31" y="36"/>
                      <a:pt x="29" y="37"/>
                    </a:cubicBezTo>
                    <a:cubicBezTo>
                      <a:pt x="26" y="37"/>
                      <a:pt x="23" y="38"/>
                      <a:pt x="20" y="37"/>
                    </a:cubicBezTo>
                    <a:cubicBezTo>
                      <a:pt x="17" y="37"/>
                      <a:pt x="14" y="37"/>
                      <a:pt x="12" y="36"/>
                    </a:cubicBezTo>
                    <a:cubicBezTo>
                      <a:pt x="9" y="35"/>
                      <a:pt x="7" y="34"/>
                      <a:pt x="6" y="32"/>
                    </a:cubicBezTo>
                    <a:cubicBezTo>
                      <a:pt x="4" y="30"/>
                      <a:pt x="2" y="28"/>
                      <a:pt x="2" y="26"/>
                    </a:cubicBezTo>
                    <a:cubicBezTo>
                      <a:pt x="1" y="23"/>
                      <a:pt x="0" y="21"/>
                      <a:pt x="0" y="18"/>
                    </a:cubicBezTo>
                    <a:cubicBezTo>
                      <a:pt x="1" y="15"/>
                      <a:pt x="1" y="12"/>
                      <a:pt x="2" y="10"/>
                    </a:cubicBezTo>
                    <a:cubicBezTo>
                      <a:pt x="3" y="8"/>
                      <a:pt x="5" y="6"/>
                      <a:pt x="6" y="4"/>
                    </a:cubicBezTo>
                    <a:cubicBezTo>
                      <a:pt x="8" y="3"/>
                      <a:pt x="10" y="2"/>
                      <a:pt x="13" y="1"/>
                    </a:cubicBezTo>
                    <a:cubicBezTo>
                      <a:pt x="15" y="1"/>
                      <a:pt x="18" y="0"/>
                      <a:pt x="21" y="1"/>
                    </a:cubicBezTo>
                    <a:close/>
                    <a:moveTo>
                      <a:pt x="21" y="8"/>
                    </a:moveTo>
                    <a:cubicBezTo>
                      <a:pt x="19" y="7"/>
                      <a:pt x="17" y="8"/>
                      <a:pt x="16" y="8"/>
                    </a:cubicBezTo>
                    <a:cubicBezTo>
                      <a:pt x="14" y="8"/>
                      <a:pt x="12" y="9"/>
                      <a:pt x="11" y="9"/>
                    </a:cubicBezTo>
                    <a:cubicBezTo>
                      <a:pt x="10" y="10"/>
                      <a:pt x="8" y="11"/>
                      <a:pt x="8" y="13"/>
                    </a:cubicBezTo>
                    <a:cubicBezTo>
                      <a:pt x="7" y="14"/>
                      <a:pt x="6" y="16"/>
                      <a:pt x="6" y="18"/>
                    </a:cubicBezTo>
                    <a:cubicBezTo>
                      <a:pt x="6" y="20"/>
                      <a:pt x="6" y="22"/>
                      <a:pt x="7" y="23"/>
                    </a:cubicBezTo>
                    <a:cubicBezTo>
                      <a:pt x="8" y="25"/>
                      <a:pt x="8" y="26"/>
                      <a:pt x="10" y="27"/>
                    </a:cubicBezTo>
                    <a:cubicBezTo>
                      <a:pt x="11" y="28"/>
                      <a:pt x="12" y="29"/>
                      <a:pt x="14" y="29"/>
                    </a:cubicBezTo>
                    <a:cubicBezTo>
                      <a:pt x="16" y="30"/>
                      <a:pt x="18" y="30"/>
                      <a:pt x="20" y="30"/>
                    </a:cubicBezTo>
                    <a:cubicBezTo>
                      <a:pt x="22" y="31"/>
                      <a:pt x="24" y="30"/>
                      <a:pt x="26" y="30"/>
                    </a:cubicBezTo>
                    <a:cubicBezTo>
                      <a:pt x="28" y="30"/>
                      <a:pt x="29" y="29"/>
                      <a:pt x="30" y="29"/>
                    </a:cubicBezTo>
                    <a:cubicBezTo>
                      <a:pt x="32" y="28"/>
                      <a:pt x="33" y="27"/>
                      <a:pt x="34" y="25"/>
                    </a:cubicBezTo>
                    <a:cubicBezTo>
                      <a:pt x="35" y="24"/>
                      <a:pt x="35" y="22"/>
                      <a:pt x="35" y="20"/>
                    </a:cubicBezTo>
                    <a:cubicBezTo>
                      <a:pt x="35" y="18"/>
                      <a:pt x="35" y="16"/>
                      <a:pt x="34" y="15"/>
                    </a:cubicBezTo>
                    <a:cubicBezTo>
                      <a:pt x="34" y="13"/>
                      <a:pt x="33" y="12"/>
                      <a:pt x="32" y="11"/>
                    </a:cubicBezTo>
                    <a:cubicBezTo>
                      <a:pt x="30" y="10"/>
                      <a:pt x="29" y="9"/>
                      <a:pt x="27" y="9"/>
                    </a:cubicBezTo>
                    <a:cubicBezTo>
                      <a:pt x="25" y="8"/>
                      <a:pt x="23" y="8"/>
                      <a:pt x="21" y="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1" name="Freeform 101">
                <a:extLst>
                  <a:ext uri="{FF2B5EF4-FFF2-40B4-BE49-F238E27FC236}">
                    <a16:creationId xmlns:a16="http://schemas.microsoft.com/office/drawing/2014/main" id="{5F4CB26B-B326-4E84-A5AD-611C03709387}"/>
                  </a:ext>
                </a:extLst>
              </p:cNvPr>
              <p:cNvSpPr>
                <a:spLocks/>
              </p:cNvSpPr>
              <p:nvPr userDrawn="1"/>
            </p:nvSpPr>
            <p:spPr bwMode="auto">
              <a:xfrm>
                <a:off x="6909" y="1354"/>
                <a:ext cx="29" cy="24"/>
              </a:xfrm>
              <a:custGeom>
                <a:avLst/>
                <a:gdLst>
                  <a:gd name="T0" fmla="*/ 39 w 40"/>
                  <a:gd name="T1" fmla="*/ 1 h 33"/>
                  <a:gd name="T2" fmla="*/ 40 w 40"/>
                  <a:gd name="T3" fmla="*/ 1 h 33"/>
                  <a:gd name="T4" fmla="*/ 40 w 40"/>
                  <a:gd name="T5" fmla="*/ 2 h 33"/>
                  <a:gd name="T6" fmla="*/ 40 w 40"/>
                  <a:gd name="T7" fmla="*/ 3 h 33"/>
                  <a:gd name="T8" fmla="*/ 40 w 40"/>
                  <a:gd name="T9" fmla="*/ 4 h 33"/>
                  <a:gd name="T10" fmla="*/ 40 w 40"/>
                  <a:gd name="T11" fmla="*/ 6 h 33"/>
                  <a:gd name="T12" fmla="*/ 40 w 40"/>
                  <a:gd name="T13" fmla="*/ 7 h 33"/>
                  <a:gd name="T14" fmla="*/ 39 w 40"/>
                  <a:gd name="T15" fmla="*/ 7 h 33"/>
                  <a:gd name="T16" fmla="*/ 39 w 40"/>
                  <a:gd name="T17" fmla="*/ 8 h 33"/>
                  <a:gd name="T18" fmla="*/ 17 w 40"/>
                  <a:gd name="T19" fmla="*/ 6 h 33"/>
                  <a:gd name="T20" fmla="*/ 12 w 40"/>
                  <a:gd name="T21" fmla="*/ 7 h 33"/>
                  <a:gd name="T22" fmla="*/ 9 w 40"/>
                  <a:gd name="T23" fmla="*/ 8 h 33"/>
                  <a:gd name="T24" fmla="*/ 7 w 40"/>
                  <a:gd name="T25" fmla="*/ 10 h 33"/>
                  <a:gd name="T26" fmla="*/ 6 w 40"/>
                  <a:gd name="T27" fmla="*/ 14 h 33"/>
                  <a:gd name="T28" fmla="*/ 7 w 40"/>
                  <a:gd name="T29" fmla="*/ 19 h 33"/>
                  <a:gd name="T30" fmla="*/ 12 w 40"/>
                  <a:gd name="T31" fmla="*/ 24 h 33"/>
                  <a:gd name="T32" fmla="*/ 38 w 40"/>
                  <a:gd name="T33" fmla="*/ 26 h 33"/>
                  <a:gd name="T34" fmla="*/ 38 w 40"/>
                  <a:gd name="T35" fmla="*/ 26 h 33"/>
                  <a:gd name="T36" fmla="*/ 39 w 40"/>
                  <a:gd name="T37" fmla="*/ 27 h 33"/>
                  <a:gd name="T38" fmla="*/ 39 w 40"/>
                  <a:gd name="T39" fmla="*/ 28 h 33"/>
                  <a:gd name="T40" fmla="*/ 39 w 40"/>
                  <a:gd name="T41" fmla="*/ 29 h 33"/>
                  <a:gd name="T42" fmla="*/ 39 w 40"/>
                  <a:gd name="T43" fmla="*/ 31 h 33"/>
                  <a:gd name="T44" fmla="*/ 39 w 40"/>
                  <a:gd name="T45" fmla="*/ 32 h 33"/>
                  <a:gd name="T46" fmla="*/ 38 w 40"/>
                  <a:gd name="T47" fmla="*/ 32 h 33"/>
                  <a:gd name="T48" fmla="*/ 38 w 40"/>
                  <a:gd name="T49" fmla="*/ 33 h 33"/>
                  <a:gd name="T50" fmla="*/ 1 w 40"/>
                  <a:gd name="T51" fmla="*/ 31 h 33"/>
                  <a:gd name="T52" fmla="*/ 0 w 40"/>
                  <a:gd name="T53" fmla="*/ 30 h 33"/>
                  <a:gd name="T54" fmla="*/ 0 w 40"/>
                  <a:gd name="T55" fmla="*/ 30 h 33"/>
                  <a:gd name="T56" fmla="*/ 0 w 40"/>
                  <a:gd name="T57" fmla="*/ 29 h 33"/>
                  <a:gd name="T58" fmla="*/ 0 w 40"/>
                  <a:gd name="T59" fmla="*/ 28 h 33"/>
                  <a:gd name="T60" fmla="*/ 0 w 40"/>
                  <a:gd name="T61" fmla="*/ 26 h 33"/>
                  <a:gd name="T62" fmla="*/ 0 w 40"/>
                  <a:gd name="T63" fmla="*/ 25 h 33"/>
                  <a:gd name="T64" fmla="*/ 0 w 40"/>
                  <a:gd name="T65" fmla="*/ 25 h 33"/>
                  <a:gd name="T66" fmla="*/ 1 w 40"/>
                  <a:gd name="T67" fmla="*/ 25 h 33"/>
                  <a:gd name="T68" fmla="*/ 6 w 40"/>
                  <a:gd name="T69" fmla="*/ 25 h 33"/>
                  <a:gd name="T70" fmla="*/ 1 w 40"/>
                  <a:gd name="T71" fmla="*/ 18 h 33"/>
                  <a:gd name="T72" fmla="*/ 0 w 40"/>
                  <a:gd name="T73" fmla="*/ 12 h 33"/>
                  <a:gd name="T74" fmla="*/ 1 w 40"/>
                  <a:gd name="T75" fmla="*/ 6 h 33"/>
                  <a:gd name="T76" fmla="*/ 5 w 40"/>
                  <a:gd name="T77" fmla="*/ 2 h 33"/>
                  <a:gd name="T78" fmla="*/ 10 w 40"/>
                  <a:gd name="T79" fmla="*/ 0 h 33"/>
                  <a:gd name="T80" fmla="*/ 17 w 40"/>
                  <a:gd name="T81" fmla="*/ 0 h 33"/>
                  <a:gd name="T82" fmla="*/ 39 w 40"/>
                  <a:gd name="T8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33">
                    <a:moveTo>
                      <a:pt x="39" y="1"/>
                    </a:moveTo>
                    <a:cubicBezTo>
                      <a:pt x="40" y="1"/>
                      <a:pt x="40" y="1"/>
                      <a:pt x="40" y="1"/>
                    </a:cubicBezTo>
                    <a:cubicBezTo>
                      <a:pt x="40" y="2"/>
                      <a:pt x="40" y="2"/>
                      <a:pt x="40" y="2"/>
                    </a:cubicBezTo>
                    <a:cubicBezTo>
                      <a:pt x="40" y="2"/>
                      <a:pt x="40" y="2"/>
                      <a:pt x="40" y="3"/>
                    </a:cubicBezTo>
                    <a:cubicBezTo>
                      <a:pt x="40" y="3"/>
                      <a:pt x="40" y="4"/>
                      <a:pt x="40" y="4"/>
                    </a:cubicBezTo>
                    <a:cubicBezTo>
                      <a:pt x="40" y="5"/>
                      <a:pt x="40" y="5"/>
                      <a:pt x="40" y="6"/>
                    </a:cubicBezTo>
                    <a:cubicBezTo>
                      <a:pt x="40" y="6"/>
                      <a:pt x="40" y="7"/>
                      <a:pt x="40" y="7"/>
                    </a:cubicBezTo>
                    <a:cubicBezTo>
                      <a:pt x="39" y="7"/>
                      <a:pt x="39" y="7"/>
                      <a:pt x="39" y="7"/>
                    </a:cubicBezTo>
                    <a:cubicBezTo>
                      <a:pt x="39" y="8"/>
                      <a:pt x="39" y="8"/>
                      <a:pt x="39" y="8"/>
                    </a:cubicBezTo>
                    <a:cubicBezTo>
                      <a:pt x="17" y="6"/>
                      <a:pt x="17" y="6"/>
                      <a:pt x="17" y="6"/>
                    </a:cubicBezTo>
                    <a:cubicBezTo>
                      <a:pt x="15" y="6"/>
                      <a:pt x="13" y="6"/>
                      <a:pt x="12" y="7"/>
                    </a:cubicBezTo>
                    <a:cubicBezTo>
                      <a:pt x="11" y="7"/>
                      <a:pt x="10" y="7"/>
                      <a:pt x="9" y="8"/>
                    </a:cubicBezTo>
                    <a:cubicBezTo>
                      <a:pt x="8" y="9"/>
                      <a:pt x="7" y="9"/>
                      <a:pt x="7" y="10"/>
                    </a:cubicBezTo>
                    <a:cubicBezTo>
                      <a:pt x="6" y="11"/>
                      <a:pt x="6" y="12"/>
                      <a:pt x="6" y="14"/>
                    </a:cubicBezTo>
                    <a:cubicBezTo>
                      <a:pt x="6" y="15"/>
                      <a:pt x="6" y="17"/>
                      <a:pt x="7" y="19"/>
                    </a:cubicBezTo>
                    <a:cubicBezTo>
                      <a:pt x="8" y="21"/>
                      <a:pt x="10" y="22"/>
                      <a:pt x="12" y="24"/>
                    </a:cubicBezTo>
                    <a:cubicBezTo>
                      <a:pt x="38" y="26"/>
                      <a:pt x="38" y="26"/>
                      <a:pt x="38" y="26"/>
                    </a:cubicBezTo>
                    <a:cubicBezTo>
                      <a:pt x="38" y="26"/>
                      <a:pt x="38" y="26"/>
                      <a:pt x="38" y="26"/>
                    </a:cubicBezTo>
                    <a:cubicBezTo>
                      <a:pt x="39" y="27"/>
                      <a:pt x="39" y="27"/>
                      <a:pt x="39" y="27"/>
                    </a:cubicBezTo>
                    <a:cubicBezTo>
                      <a:pt x="39" y="27"/>
                      <a:pt x="39" y="27"/>
                      <a:pt x="39" y="28"/>
                    </a:cubicBezTo>
                    <a:cubicBezTo>
                      <a:pt x="39" y="28"/>
                      <a:pt x="39" y="29"/>
                      <a:pt x="39" y="29"/>
                    </a:cubicBezTo>
                    <a:cubicBezTo>
                      <a:pt x="39" y="30"/>
                      <a:pt x="39" y="30"/>
                      <a:pt x="39" y="31"/>
                    </a:cubicBezTo>
                    <a:cubicBezTo>
                      <a:pt x="39" y="31"/>
                      <a:pt x="39" y="32"/>
                      <a:pt x="39" y="32"/>
                    </a:cubicBezTo>
                    <a:cubicBezTo>
                      <a:pt x="38" y="32"/>
                      <a:pt x="38" y="32"/>
                      <a:pt x="38" y="32"/>
                    </a:cubicBezTo>
                    <a:cubicBezTo>
                      <a:pt x="38" y="33"/>
                      <a:pt x="38" y="33"/>
                      <a:pt x="38" y="33"/>
                    </a:cubicBezTo>
                    <a:cubicBezTo>
                      <a:pt x="1" y="31"/>
                      <a:pt x="1" y="31"/>
                      <a:pt x="1" y="31"/>
                    </a:cubicBezTo>
                    <a:cubicBezTo>
                      <a:pt x="0" y="30"/>
                      <a:pt x="0" y="30"/>
                      <a:pt x="0" y="30"/>
                    </a:cubicBezTo>
                    <a:cubicBezTo>
                      <a:pt x="0" y="30"/>
                      <a:pt x="0" y="30"/>
                      <a:pt x="0" y="30"/>
                    </a:cubicBezTo>
                    <a:cubicBezTo>
                      <a:pt x="0" y="30"/>
                      <a:pt x="0" y="29"/>
                      <a:pt x="0" y="29"/>
                    </a:cubicBezTo>
                    <a:cubicBezTo>
                      <a:pt x="0" y="29"/>
                      <a:pt x="0" y="28"/>
                      <a:pt x="0" y="28"/>
                    </a:cubicBezTo>
                    <a:cubicBezTo>
                      <a:pt x="0" y="27"/>
                      <a:pt x="0" y="26"/>
                      <a:pt x="0" y="26"/>
                    </a:cubicBezTo>
                    <a:cubicBezTo>
                      <a:pt x="0" y="26"/>
                      <a:pt x="0" y="25"/>
                      <a:pt x="0" y="25"/>
                    </a:cubicBezTo>
                    <a:cubicBezTo>
                      <a:pt x="0" y="25"/>
                      <a:pt x="0" y="25"/>
                      <a:pt x="0" y="25"/>
                    </a:cubicBezTo>
                    <a:cubicBezTo>
                      <a:pt x="1" y="25"/>
                      <a:pt x="1" y="25"/>
                      <a:pt x="1" y="25"/>
                    </a:cubicBezTo>
                    <a:cubicBezTo>
                      <a:pt x="6" y="25"/>
                      <a:pt x="6" y="25"/>
                      <a:pt x="6" y="25"/>
                    </a:cubicBezTo>
                    <a:cubicBezTo>
                      <a:pt x="4" y="23"/>
                      <a:pt x="2" y="20"/>
                      <a:pt x="1" y="18"/>
                    </a:cubicBezTo>
                    <a:cubicBezTo>
                      <a:pt x="0" y="16"/>
                      <a:pt x="0" y="14"/>
                      <a:pt x="0" y="12"/>
                    </a:cubicBezTo>
                    <a:cubicBezTo>
                      <a:pt x="0" y="10"/>
                      <a:pt x="0" y="7"/>
                      <a:pt x="1" y="6"/>
                    </a:cubicBezTo>
                    <a:cubicBezTo>
                      <a:pt x="2" y="4"/>
                      <a:pt x="4" y="3"/>
                      <a:pt x="5" y="2"/>
                    </a:cubicBezTo>
                    <a:cubicBezTo>
                      <a:pt x="6" y="1"/>
                      <a:pt x="8" y="0"/>
                      <a:pt x="10" y="0"/>
                    </a:cubicBezTo>
                    <a:cubicBezTo>
                      <a:pt x="12" y="0"/>
                      <a:pt x="14" y="0"/>
                      <a:pt x="17" y="0"/>
                    </a:cubicBezTo>
                    <a:lnTo>
                      <a:pt x="39" y="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2" name="Freeform 102">
                <a:extLst>
                  <a:ext uri="{FF2B5EF4-FFF2-40B4-BE49-F238E27FC236}">
                    <a16:creationId xmlns:a16="http://schemas.microsoft.com/office/drawing/2014/main" id="{B012FB86-A1F1-42C4-B60C-46B52CABBFFA}"/>
                  </a:ext>
                </a:extLst>
              </p:cNvPr>
              <p:cNvSpPr>
                <a:spLocks noEditPoints="1"/>
              </p:cNvSpPr>
              <p:nvPr userDrawn="1"/>
            </p:nvSpPr>
            <p:spPr bwMode="auto">
              <a:xfrm>
                <a:off x="6900" y="1338"/>
                <a:ext cx="39" cy="8"/>
              </a:xfrm>
              <a:custGeom>
                <a:avLst/>
                <a:gdLst>
                  <a:gd name="T0" fmla="*/ 4 w 54"/>
                  <a:gd name="T1" fmla="*/ 0 h 10"/>
                  <a:gd name="T2" fmla="*/ 7 w 54"/>
                  <a:gd name="T3" fmla="*/ 1 h 10"/>
                  <a:gd name="T4" fmla="*/ 8 w 54"/>
                  <a:gd name="T5" fmla="*/ 5 h 10"/>
                  <a:gd name="T6" fmla="*/ 7 w 54"/>
                  <a:gd name="T7" fmla="*/ 8 h 10"/>
                  <a:gd name="T8" fmla="*/ 4 w 54"/>
                  <a:gd name="T9" fmla="*/ 9 h 10"/>
                  <a:gd name="T10" fmla="*/ 0 w 54"/>
                  <a:gd name="T11" fmla="*/ 8 h 10"/>
                  <a:gd name="T12" fmla="*/ 0 w 54"/>
                  <a:gd name="T13" fmla="*/ 4 h 10"/>
                  <a:gd name="T14" fmla="*/ 1 w 54"/>
                  <a:gd name="T15" fmla="*/ 1 h 10"/>
                  <a:gd name="T16" fmla="*/ 4 w 54"/>
                  <a:gd name="T17" fmla="*/ 0 h 10"/>
                  <a:gd name="T18" fmla="*/ 53 w 54"/>
                  <a:gd name="T19" fmla="*/ 4 h 10"/>
                  <a:gd name="T20" fmla="*/ 54 w 54"/>
                  <a:gd name="T21" fmla="*/ 4 h 10"/>
                  <a:gd name="T22" fmla="*/ 54 w 54"/>
                  <a:gd name="T23" fmla="*/ 4 h 10"/>
                  <a:gd name="T24" fmla="*/ 54 w 54"/>
                  <a:gd name="T25" fmla="*/ 5 h 10"/>
                  <a:gd name="T26" fmla="*/ 54 w 54"/>
                  <a:gd name="T27" fmla="*/ 7 h 10"/>
                  <a:gd name="T28" fmla="*/ 54 w 54"/>
                  <a:gd name="T29" fmla="*/ 9 h 10"/>
                  <a:gd name="T30" fmla="*/ 54 w 54"/>
                  <a:gd name="T31" fmla="*/ 10 h 10"/>
                  <a:gd name="T32" fmla="*/ 53 w 54"/>
                  <a:gd name="T33" fmla="*/ 10 h 10"/>
                  <a:gd name="T34" fmla="*/ 53 w 54"/>
                  <a:gd name="T35" fmla="*/ 10 h 10"/>
                  <a:gd name="T36" fmla="*/ 16 w 54"/>
                  <a:gd name="T37" fmla="*/ 9 h 10"/>
                  <a:gd name="T38" fmla="*/ 15 w 54"/>
                  <a:gd name="T39" fmla="*/ 8 h 10"/>
                  <a:gd name="T40" fmla="*/ 15 w 54"/>
                  <a:gd name="T41" fmla="*/ 8 h 10"/>
                  <a:gd name="T42" fmla="*/ 15 w 54"/>
                  <a:gd name="T43" fmla="*/ 7 h 10"/>
                  <a:gd name="T44" fmla="*/ 15 w 54"/>
                  <a:gd name="T45" fmla="*/ 5 h 10"/>
                  <a:gd name="T46" fmla="*/ 15 w 54"/>
                  <a:gd name="T47" fmla="*/ 3 h 10"/>
                  <a:gd name="T48" fmla="*/ 15 w 54"/>
                  <a:gd name="T49" fmla="*/ 2 h 10"/>
                  <a:gd name="T50" fmla="*/ 16 w 54"/>
                  <a:gd name="T51" fmla="*/ 2 h 10"/>
                  <a:gd name="T52" fmla="*/ 16 w 54"/>
                  <a:gd name="T53" fmla="*/ 2 h 10"/>
                  <a:gd name="T54" fmla="*/ 53 w 54"/>
                  <a:gd name="T5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0">
                    <a:moveTo>
                      <a:pt x="4" y="0"/>
                    </a:moveTo>
                    <a:cubicBezTo>
                      <a:pt x="6" y="0"/>
                      <a:pt x="7" y="1"/>
                      <a:pt x="7" y="1"/>
                    </a:cubicBezTo>
                    <a:cubicBezTo>
                      <a:pt x="8" y="2"/>
                      <a:pt x="8" y="3"/>
                      <a:pt x="8" y="5"/>
                    </a:cubicBezTo>
                    <a:cubicBezTo>
                      <a:pt x="8" y="6"/>
                      <a:pt x="7" y="7"/>
                      <a:pt x="7" y="8"/>
                    </a:cubicBezTo>
                    <a:cubicBezTo>
                      <a:pt x="6" y="9"/>
                      <a:pt x="5" y="9"/>
                      <a:pt x="4" y="9"/>
                    </a:cubicBezTo>
                    <a:cubicBezTo>
                      <a:pt x="2" y="9"/>
                      <a:pt x="1" y="8"/>
                      <a:pt x="0" y="8"/>
                    </a:cubicBezTo>
                    <a:cubicBezTo>
                      <a:pt x="0" y="7"/>
                      <a:pt x="0" y="6"/>
                      <a:pt x="0" y="4"/>
                    </a:cubicBezTo>
                    <a:cubicBezTo>
                      <a:pt x="0" y="3"/>
                      <a:pt x="0" y="2"/>
                      <a:pt x="1" y="1"/>
                    </a:cubicBezTo>
                    <a:cubicBezTo>
                      <a:pt x="1" y="1"/>
                      <a:pt x="2" y="0"/>
                      <a:pt x="4" y="0"/>
                    </a:cubicBezTo>
                    <a:close/>
                    <a:moveTo>
                      <a:pt x="53" y="4"/>
                    </a:moveTo>
                    <a:cubicBezTo>
                      <a:pt x="54" y="4"/>
                      <a:pt x="54" y="4"/>
                      <a:pt x="54" y="4"/>
                    </a:cubicBezTo>
                    <a:cubicBezTo>
                      <a:pt x="54" y="4"/>
                      <a:pt x="54" y="4"/>
                      <a:pt x="54" y="4"/>
                    </a:cubicBezTo>
                    <a:cubicBezTo>
                      <a:pt x="54" y="5"/>
                      <a:pt x="54" y="5"/>
                      <a:pt x="54" y="5"/>
                    </a:cubicBezTo>
                    <a:cubicBezTo>
                      <a:pt x="54" y="6"/>
                      <a:pt x="54" y="6"/>
                      <a:pt x="54" y="7"/>
                    </a:cubicBezTo>
                    <a:cubicBezTo>
                      <a:pt x="54" y="8"/>
                      <a:pt x="54" y="8"/>
                      <a:pt x="54" y="9"/>
                    </a:cubicBezTo>
                    <a:cubicBezTo>
                      <a:pt x="54" y="9"/>
                      <a:pt x="54" y="10"/>
                      <a:pt x="54" y="10"/>
                    </a:cubicBezTo>
                    <a:cubicBezTo>
                      <a:pt x="53" y="10"/>
                      <a:pt x="53" y="10"/>
                      <a:pt x="53" y="10"/>
                    </a:cubicBezTo>
                    <a:cubicBezTo>
                      <a:pt x="53" y="10"/>
                      <a:pt x="53" y="10"/>
                      <a:pt x="53" y="10"/>
                    </a:cubicBezTo>
                    <a:cubicBezTo>
                      <a:pt x="16" y="9"/>
                      <a:pt x="16" y="9"/>
                      <a:pt x="16" y="9"/>
                    </a:cubicBezTo>
                    <a:cubicBezTo>
                      <a:pt x="15" y="8"/>
                      <a:pt x="15" y="8"/>
                      <a:pt x="15" y="8"/>
                    </a:cubicBezTo>
                    <a:cubicBezTo>
                      <a:pt x="15" y="8"/>
                      <a:pt x="15" y="8"/>
                      <a:pt x="15" y="8"/>
                    </a:cubicBezTo>
                    <a:cubicBezTo>
                      <a:pt x="15" y="8"/>
                      <a:pt x="15" y="7"/>
                      <a:pt x="15" y="7"/>
                    </a:cubicBezTo>
                    <a:cubicBezTo>
                      <a:pt x="15" y="6"/>
                      <a:pt x="15" y="6"/>
                      <a:pt x="15" y="5"/>
                    </a:cubicBezTo>
                    <a:cubicBezTo>
                      <a:pt x="15" y="4"/>
                      <a:pt x="15" y="4"/>
                      <a:pt x="15" y="3"/>
                    </a:cubicBezTo>
                    <a:cubicBezTo>
                      <a:pt x="15" y="3"/>
                      <a:pt x="15" y="3"/>
                      <a:pt x="15" y="2"/>
                    </a:cubicBezTo>
                    <a:cubicBezTo>
                      <a:pt x="16" y="2"/>
                      <a:pt x="16" y="2"/>
                      <a:pt x="16" y="2"/>
                    </a:cubicBezTo>
                    <a:cubicBezTo>
                      <a:pt x="16" y="2"/>
                      <a:pt x="16" y="2"/>
                      <a:pt x="16" y="2"/>
                    </a:cubicBezTo>
                    <a:lnTo>
                      <a:pt x="53" y="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3" name="Freeform 103">
                <a:extLst>
                  <a:ext uri="{FF2B5EF4-FFF2-40B4-BE49-F238E27FC236}">
                    <a16:creationId xmlns:a16="http://schemas.microsoft.com/office/drawing/2014/main" id="{70DB1B02-13CE-4FBF-8C48-CE382ADE32A6}"/>
                  </a:ext>
                </a:extLst>
              </p:cNvPr>
              <p:cNvSpPr>
                <a:spLocks noEditPoints="1"/>
              </p:cNvSpPr>
              <p:nvPr userDrawn="1"/>
            </p:nvSpPr>
            <p:spPr bwMode="auto">
              <a:xfrm>
                <a:off x="6912" y="1311"/>
                <a:ext cx="28" cy="22"/>
              </a:xfrm>
              <a:custGeom>
                <a:avLst/>
                <a:gdLst>
                  <a:gd name="T0" fmla="*/ 39 w 40"/>
                  <a:gd name="T1" fmla="*/ 1 h 31"/>
                  <a:gd name="T2" fmla="*/ 40 w 40"/>
                  <a:gd name="T3" fmla="*/ 2 h 31"/>
                  <a:gd name="T4" fmla="*/ 40 w 40"/>
                  <a:gd name="T5" fmla="*/ 3 h 31"/>
                  <a:gd name="T6" fmla="*/ 40 w 40"/>
                  <a:gd name="T7" fmla="*/ 4 h 31"/>
                  <a:gd name="T8" fmla="*/ 40 w 40"/>
                  <a:gd name="T9" fmla="*/ 6 h 31"/>
                  <a:gd name="T10" fmla="*/ 40 w 40"/>
                  <a:gd name="T11" fmla="*/ 7 h 31"/>
                  <a:gd name="T12" fmla="*/ 39 w 40"/>
                  <a:gd name="T13" fmla="*/ 7 h 31"/>
                  <a:gd name="T14" fmla="*/ 35 w 40"/>
                  <a:gd name="T15" fmla="*/ 7 h 31"/>
                  <a:gd name="T16" fmla="*/ 39 w 40"/>
                  <a:gd name="T17" fmla="*/ 13 h 31"/>
                  <a:gd name="T18" fmla="*/ 40 w 40"/>
                  <a:gd name="T19" fmla="*/ 19 h 31"/>
                  <a:gd name="T20" fmla="*/ 39 w 40"/>
                  <a:gd name="T21" fmla="*/ 24 h 31"/>
                  <a:gd name="T22" fmla="*/ 37 w 40"/>
                  <a:gd name="T23" fmla="*/ 28 h 31"/>
                  <a:gd name="T24" fmla="*/ 33 w 40"/>
                  <a:gd name="T25" fmla="*/ 31 h 31"/>
                  <a:gd name="T26" fmla="*/ 28 w 40"/>
                  <a:gd name="T27" fmla="*/ 31 h 31"/>
                  <a:gd name="T28" fmla="*/ 23 w 40"/>
                  <a:gd name="T29" fmla="*/ 30 h 31"/>
                  <a:gd name="T30" fmla="*/ 19 w 40"/>
                  <a:gd name="T31" fmla="*/ 26 h 31"/>
                  <a:gd name="T32" fmla="*/ 17 w 40"/>
                  <a:gd name="T33" fmla="*/ 20 h 31"/>
                  <a:gd name="T34" fmla="*/ 17 w 40"/>
                  <a:gd name="T35" fmla="*/ 12 h 31"/>
                  <a:gd name="T36" fmla="*/ 17 w 40"/>
                  <a:gd name="T37" fmla="*/ 7 h 31"/>
                  <a:gd name="T38" fmla="*/ 14 w 40"/>
                  <a:gd name="T39" fmla="*/ 7 h 31"/>
                  <a:gd name="T40" fmla="*/ 11 w 40"/>
                  <a:gd name="T41" fmla="*/ 7 h 31"/>
                  <a:gd name="T42" fmla="*/ 8 w 40"/>
                  <a:gd name="T43" fmla="*/ 8 h 31"/>
                  <a:gd name="T44" fmla="*/ 6 w 40"/>
                  <a:gd name="T45" fmla="*/ 11 h 31"/>
                  <a:gd name="T46" fmla="*/ 5 w 40"/>
                  <a:gd name="T47" fmla="*/ 15 h 31"/>
                  <a:gd name="T48" fmla="*/ 6 w 40"/>
                  <a:gd name="T49" fmla="*/ 19 h 31"/>
                  <a:gd name="T50" fmla="*/ 7 w 40"/>
                  <a:gd name="T51" fmla="*/ 23 h 31"/>
                  <a:gd name="T52" fmla="*/ 8 w 40"/>
                  <a:gd name="T53" fmla="*/ 26 h 31"/>
                  <a:gd name="T54" fmla="*/ 8 w 40"/>
                  <a:gd name="T55" fmla="*/ 27 h 31"/>
                  <a:gd name="T56" fmla="*/ 8 w 40"/>
                  <a:gd name="T57" fmla="*/ 28 h 31"/>
                  <a:gd name="T58" fmla="*/ 8 w 40"/>
                  <a:gd name="T59" fmla="*/ 28 h 31"/>
                  <a:gd name="T60" fmla="*/ 7 w 40"/>
                  <a:gd name="T61" fmla="*/ 28 h 31"/>
                  <a:gd name="T62" fmla="*/ 6 w 40"/>
                  <a:gd name="T63" fmla="*/ 28 h 31"/>
                  <a:gd name="T64" fmla="*/ 4 w 40"/>
                  <a:gd name="T65" fmla="*/ 28 h 31"/>
                  <a:gd name="T66" fmla="*/ 3 w 40"/>
                  <a:gd name="T67" fmla="*/ 27 h 31"/>
                  <a:gd name="T68" fmla="*/ 2 w 40"/>
                  <a:gd name="T69" fmla="*/ 25 h 31"/>
                  <a:gd name="T70" fmla="*/ 1 w 40"/>
                  <a:gd name="T71" fmla="*/ 22 h 31"/>
                  <a:gd name="T72" fmla="*/ 0 w 40"/>
                  <a:gd name="T73" fmla="*/ 18 h 31"/>
                  <a:gd name="T74" fmla="*/ 0 w 40"/>
                  <a:gd name="T75" fmla="*/ 14 h 31"/>
                  <a:gd name="T76" fmla="*/ 1 w 40"/>
                  <a:gd name="T77" fmla="*/ 7 h 31"/>
                  <a:gd name="T78" fmla="*/ 4 w 40"/>
                  <a:gd name="T79" fmla="*/ 3 h 31"/>
                  <a:gd name="T80" fmla="*/ 8 w 40"/>
                  <a:gd name="T81" fmla="*/ 1 h 31"/>
                  <a:gd name="T82" fmla="*/ 14 w 40"/>
                  <a:gd name="T83" fmla="*/ 0 h 31"/>
                  <a:gd name="T84" fmla="*/ 39 w 40"/>
                  <a:gd name="T85" fmla="*/ 1 h 31"/>
                  <a:gd name="T86" fmla="*/ 22 w 40"/>
                  <a:gd name="T87" fmla="*/ 7 h 31"/>
                  <a:gd name="T88" fmla="*/ 22 w 40"/>
                  <a:gd name="T89" fmla="*/ 13 h 31"/>
                  <a:gd name="T90" fmla="*/ 22 w 40"/>
                  <a:gd name="T91" fmla="*/ 18 h 31"/>
                  <a:gd name="T92" fmla="*/ 23 w 40"/>
                  <a:gd name="T93" fmla="*/ 21 h 31"/>
                  <a:gd name="T94" fmla="*/ 25 w 40"/>
                  <a:gd name="T95" fmla="*/ 23 h 31"/>
                  <a:gd name="T96" fmla="*/ 28 w 40"/>
                  <a:gd name="T97" fmla="*/ 24 h 31"/>
                  <a:gd name="T98" fmla="*/ 33 w 40"/>
                  <a:gd name="T99" fmla="*/ 23 h 31"/>
                  <a:gd name="T100" fmla="*/ 35 w 40"/>
                  <a:gd name="T101" fmla="*/ 18 h 31"/>
                  <a:gd name="T102" fmla="*/ 34 w 40"/>
                  <a:gd name="T103" fmla="*/ 13 h 31"/>
                  <a:gd name="T104" fmla="*/ 30 w 40"/>
                  <a:gd name="T105" fmla="*/ 8 h 31"/>
                  <a:gd name="T106" fmla="*/ 22 w 40"/>
                  <a:gd name="T10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31">
                    <a:moveTo>
                      <a:pt x="39" y="1"/>
                    </a:moveTo>
                    <a:cubicBezTo>
                      <a:pt x="40" y="2"/>
                      <a:pt x="40" y="2"/>
                      <a:pt x="40" y="2"/>
                    </a:cubicBezTo>
                    <a:cubicBezTo>
                      <a:pt x="40" y="2"/>
                      <a:pt x="40" y="2"/>
                      <a:pt x="40" y="3"/>
                    </a:cubicBezTo>
                    <a:cubicBezTo>
                      <a:pt x="40" y="3"/>
                      <a:pt x="40" y="4"/>
                      <a:pt x="40" y="4"/>
                    </a:cubicBezTo>
                    <a:cubicBezTo>
                      <a:pt x="40" y="5"/>
                      <a:pt x="40" y="6"/>
                      <a:pt x="40" y="6"/>
                    </a:cubicBezTo>
                    <a:cubicBezTo>
                      <a:pt x="40" y="7"/>
                      <a:pt x="40" y="7"/>
                      <a:pt x="40" y="7"/>
                    </a:cubicBezTo>
                    <a:cubicBezTo>
                      <a:pt x="39" y="7"/>
                      <a:pt x="39" y="7"/>
                      <a:pt x="39" y="7"/>
                    </a:cubicBezTo>
                    <a:cubicBezTo>
                      <a:pt x="35" y="7"/>
                      <a:pt x="35" y="7"/>
                      <a:pt x="35" y="7"/>
                    </a:cubicBezTo>
                    <a:cubicBezTo>
                      <a:pt x="37" y="9"/>
                      <a:pt x="38" y="11"/>
                      <a:pt x="39" y="13"/>
                    </a:cubicBezTo>
                    <a:cubicBezTo>
                      <a:pt x="40" y="15"/>
                      <a:pt x="40" y="17"/>
                      <a:pt x="40" y="19"/>
                    </a:cubicBezTo>
                    <a:cubicBezTo>
                      <a:pt x="40" y="21"/>
                      <a:pt x="40" y="23"/>
                      <a:pt x="39" y="24"/>
                    </a:cubicBezTo>
                    <a:cubicBezTo>
                      <a:pt x="39" y="26"/>
                      <a:pt x="38" y="27"/>
                      <a:pt x="37" y="28"/>
                    </a:cubicBezTo>
                    <a:cubicBezTo>
                      <a:pt x="36" y="29"/>
                      <a:pt x="35" y="30"/>
                      <a:pt x="33" y="31"/>
                    </a:cubicBezTo>
                    <a:cubicBezTo>
                      <a:pt x="32" y="31"/>
                      <a:pt x="30" y="31"/>
                      <a:pt x="28" y="31"/>
                    </a:cubicBezTo>
                    <a:cubicBezTo>
                      <a:pt x="26" y="31"/>
                      <a:pt x="24" y="31"/>
                      <a:pt x="23" y="30"/>
                    </a:cubicBezTo>
                    <a:cubicBezTo>
                      <a:pt x="21" y="29"/>
                      <a:pt x="20" y="27"/>
                      <a:pt x="19" y="26"/>
                    </a:cubicBezTo>
                    <a:cubicBezTo>
                      <a:pt x="18" y="24"/>
                      <a:pt x="18" y="22"/>
                      <a:pt x="17" y="20"/>
                    </a:cubicBezTo>
                    <a:cubicBezTo>
                      <a:pt x="17" y="18"/>
                      <a:pt x="17" y="15"/>
                      <a:pt x="17" y="12"/>
                    </a:cubicBezTo>
                    <a:cubicBezTo>
                      <a:pt x="17" y="7"/>
                      <a:pt x="17" y="7"/>
                      <a:pt x="17" y="7"/>
                    </a:cubicBezTo>
                    <a:cubicBezTo>
                      <a:pt x="14" y="7"/>
                      <a:pt x="14" y="7"/>
                      <a:pt x="14" y="7"/>
                    </a:cubicBezTo>
                    <a:cubicBezTo>
                      <a:pt x="13" y="7"/>
                      <a:pt x="12" y="7"/>
                      <a:pt x="11" y="7"/>
                    </a:cubicBezTo>
                    <a:cubicBezTo>
                      <a:pt x="9" y="7"/>
                      <a:pt x="9" y="8"/>
                      <a:pt x="8" y="8"/>
                    </a:cubicBezTo>
                    <a:cubicBezTo>
                      <a:pt x="7" y="9"/>
                      <a:pt x="6" y="10"/>
                      <a:pt x="6" y="11"/>
                    </a:cubicBezTo>
                    <a:cubicBezTo>
                      <a:pt x="6" y="12"/>
                      <a:pt x="5" y="13"/>
                      <a:pt x="5" y="15"/>
                    </a:cubicBezTo>
                    <a:cubicBezTo>
                      <a:pt x="5" y="17"/>
                      <a:pt x="5" y="18"/>
                      <a:pt x="6" y="19"/>
                    </a:cubicBezTo>
                    <a:cubicBezTo>
                      <a:pt x="6" y="21"/>
                      <a:pt x="6" y="22"/>
                      <a:pt x="7" y="23"/>
                    </a:cubicBezTo>
                    <a:cubicBezTo>
                      <a:pt x="7" y="24"/>
                      <a:pt x="8" y="25"/>
                      <a:pt x="8" y="26"/>
                    </a:cubicBezTo>
                    <a:cubicBezTo>
                      <a:pt x="8" y="26"/>
                      <a:pt x="8" y="27"/>
                      <a:pt x="8" y="27"/>
                    </a:cubicBezTo>
                    <a:cubicBezTo>
                      <a:pt x="8" y="28"/>
                      <a:pt x="8" y="28"/>
                      <a:pt x="8" y="28"/>
                    </a:cubicBezTo>
                    <a:cubicBezTo>
                      <a:pt x="8" y="28"/>
                      <a:pt x="8" y="28"/>
                      <a:pt x="8" y="28"/>
                    </a:cubicBezTo>
                    <a:cubicBezTo>
                      <a:pt x="7" y="28"/>
                      <a:pt x="7" y="28"/>
                      <a:pt x="7" y="28"/>
                    </a:cubicBezTo>
                    <a:cubicBezTo>
                      <a:pt x="7" y="28"/>
                      <a:pt x="6" y="28"/>
                      <a:pt x="6" y="28"/>
                    </a:cubicBezTo>
                    <a:cubicBezTo>
                      <a:pt x="5" y="28"/>
                      <a:pt x="5" y="28"/>
                      <a:pt x="4" y="28"/>
                    </a:cubicBezTo>
                    <a:cubicBezTo>
                      <a:pt x="4" y="28"/>
                      <a:pt x="3" y="28"/>
                      <a:pt x="3" y="27"/>
                    </a:cubicBezTo>
                    <a:cubicBezTo>
                      <a:pt x="3" y="27"/>
                      <a:pt x="2" y="26"/>
                      <a:pt x="2" y="25"/>
                    </a:cubicBezTo>
                    <a:cubicBezTo>
                      <a:pt x="1" y="24"/>
                      <a:pt x="1" y="23"/>
                      <a:pt x="1" y="22"/>
                    </a:cubicBezTo>
                    <a:cubicBezTo>
                      <a:pt x="0" y="21"/>
                      <a:pt x="0" y="20"/>
                      <a:pt x="0" y="18"/>
                    </a:cubicBezTo>
                    <a:cubicBezTo>
                      <a:pt x="0" y="17"/>
                      <a:pt x="0" y="15"/>
                      <a:pt x="0" y="14"/>
                    </a:cubicBezTo>
                    <a:cubicBezTo>
                      <a:pt x="0" y="11"/>
                      <a:pt x="0" y="9"/>
                      <a:pt x="1" y="7"/>
                    </a:cubicBezTo>
                    <a:cubicBezTo>
                      <a:pt x="2" y="5"/>
                      <a:pt x="3" y="4"/>
                      <a:pt x="4" y="3"/>
                    </a:cubicBezTo>
                    <a:cubicBezTo>
                      <a:pt x="5" y="2"/>
                      <a:pt x="7" y="1"/>
                      <a:pt x="8" y="1"/>
                    </a:cubicBezTo>
                    <a:cubicBezTo>
                      <a:pt x="10" y="0"/>
                      <a:pt x="12" y="0"/>
                      <a:pt x="14" y="0"/>
                    </a:cubicBezTo>
                    <a:lnTo>
                      <a:pt x="39" y="1"/>
                    </a:lnTo>
                    <a:close/>
                    <a:moveTo>
                      <a:pt x="22" y="7"/>
                    </a:moveTo>
                    <a:cubicBezTo>
                      <a:pt x="22" y="13"/>
                      <a:pt x="22" y="13"/>
                      <a:pt x="22" y="13"/>
                    </a:cubicBezTo>
                    <a:cubicBezTo>
                      <a:pt x="22" y="15"/>
                      <a:pt x="22" y="17"/>
                      <a:pt x="22" y="18"/>
                    </a:cubicBezTo>
                    <a:cubicBezTo>
                      <a:pt x="22" y="19"/>
                      <a:pt x="23" y="20"/>
                      <a:pt x="23" y="21"/>
                    </a:cubicBezTo>
                    <a:cubicBezTo>
                      <a:pt x="24" y="22"/>
                      <a:pt x="25" y="23"/>
                      <a:pt x="25" y="23"/>
                    </a:cubicBezTo>
                    <a:cubicBezTo>
                      <a:pt x="26" y="24"/>
                      <a:pt x="27" y="24"/>
                      <a:pt x="28" y="24"/>
                    </a:cubicBezTo>
                    <a:cubicBezTo>
                      <a:pt x="30" y="24"/>
                      <a:pt x="32" y="24"/>
                      <a:pt x="33" y="23"/>
                    </a:cubicBezTo>
                    <a:cubicBezTo>
                      <a:pt x="34" y="22"/>
                      <a:pt x="35" y="20"/>
                      <a:pt x="35" y="18"/>
                    </a:cubicBezTo>
                    <a:cubicBezTo>
                      <a:pt x="35" y="16"/>
                      <a:pt x="35" y="14"/>
                      <a:pt x="34" y="13"/>
                    </a:cubicBezTo>
                    <a:cubicBezTo>
                      <a:pt x="33" y="11"/>
                      <a:pt x="32" y="9"/>
                      <a:pt x="30" y="8"/>
                    </a:cubicBezTo>
                    <a:lnTo>
                      <a:pt x="22" y="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4" name="Freeform 104">
                <a:extLst>
                  <a:ext uri="{FF2B5EF4-FFF2-40B4-BE49-F238E27FC236}">
                    <a16:creationId xmlns:a16="http://schemas.microsoft.com/office/drawing/2014/main" id="{2AF0C212-7759-4316-A824-FA8D5B694ED1}"/>
                  </a:ext>
                </a:extLst>
              </p:cNvPr>
              <p:cNvSpPr>
                <a:spLocks/>
              </p:cNvSpPr>
              <p:nvPr userDrawn="1"/>
            </p:nvSpPr>
            <p:spPr bwMode="auto">
              <a:xfrm>
                <a:off x="6913" y="1279"/>
                <a:ext cx="30" cy="24"/>
              </a:xfrm>
              <a:custGeom>
                <a:avLst/>
                <a:gdLst>
                  <a:gd name="T0" fmla="*/ 40 w 41"/>
                  <a:gd name="T1" fmla="*/ 1 h 33"/>
                  <a:gd name="T2" fmla="*/ 40 w 41"/>
                  <a:gd name="T3" fmla="*/ 1 h 33"/>
                  <a:gd name="T4" fmla="*/ 40 w 41"/>
                  <a:gd name="T5" fmla="*/ 2 h 33"/>
                  <a:gd name="T6" fmla="*/ 41 w 41"/>
                  <a:gd name="T7" fmla="*/ 3 h 33"/>
                  <a:gd name="T8" fmla="*/ 41 w 41"/>
                  <a:gd name="T9" fmla="*/ 5 h 33"/>
                  <a:gd name="T10" fmla="*/ 40 w 41"/>
                  <a:gd name="T11" fmla="*/ 6 h 33"/>
                  <a:gd name="T12" fmla="*/ 40 w 41"/>
                  <a:gd name="T13" fmla="*/ 7 h 33"/>
                  <a:gd name="T14" fmla="*/ 40 w 41"/>
                  <a:gd name="T15" fmla="*/ 8 h 33"/>
                  <a:gd name="T16" fmla="*/ 39 w 41"/>
                  <a:gd name="T17" fmla="*/ 8 h 33"/>
                  <a:gd name="T18" fmla="*/ 18 w 41"/>
                  <a:gd name="T19" fmla="*/ 7 h 33"/>
                  <a:gd name="T20" fmla="*/ 12 w 41"/>
                  <a:gd name="T21" fmla="*/ 7 h 33"/>
                  <a:gd name="T22" fmla="*/ 9 w 41"/>
                  <a:gd name="T23" fmla="*/ 8 h 33"/>
                  <a:gd name="T24" fmla="*/ 7 w 41"/>
                  <a:gd name="T25" fmla="*/ 11 h 33"/>
                  <a:gd name="T26" fmla="*/ 6 w 41"/>
                  <a:gd name="T27" fmla="*/ 14 h 33"/>
                  <a:gd name="T28" fmla="*/ 7 w 41"/>
                  <a:gd name="T29" fmla="*/ 19 h 33"/>
                  <a:gd name="T30" fmla="*/ 12 w 41"/>
                  <a:gd name="T31" fmla="*/ 25 h 33"/>
                  <a:gd name="T32" fmla="*/ 38 w 41"/>
                  <a:gd name="T33" fmla="*/ 26 h 33"/>
                  <a:gd name="T34" fmla="*/ 39 w 41"/>
                  <a:gd name="T35" fmla="*/ 26 h 33"/>
                  <a:gd name="T36" fmla="*/ 39 w 41"/>
                  <a:gd name="T37" fmla="*/ 27 h 33"/>
                  <a:gd name="T38" fmla="*/ 39 w 41"/>
                  <a:gd name="T39" fmla="*/ 28 h 33"/>
                  <a:gd name="T40" fmla="*/ 39 w 41"/>
                  <a:gd name="T41" fmla="*/ 30 h 33"/>
                  <a:gd name="T42" fmla="*/ 39 w 41"/>
                  <a:gd name="T43" fmla="*/ 31 h 33"/>
                  <a:gd name="T44" fmla="*/ 39 w 41"/>
                  <a:gd name="T45" fmla="*/ 32 h 33"/>
                  <a:gd name="T46" fmla="*/ 38 w 41"/>
                  <a:gd name="T47" fmla="*/ 33 h 33"/>
                  <a:gd name="T48" fmla="*/ 38 w 41"/>
                  <a:gd name="T49" fmla="*/ 33 h 33"/>
                  <a:gd name="T50" fmla="*/ 1 w 41"/>
                  <a:gd name="T51" fmla="*/ 31 h 33"/>
                  <a:gd name="T52" fmla="*/ 0 w 41"/>
                  <a:gd name="T53" fmla="*/ 31 h 33"/>
                  <a:gd name="T54" fmla="*/ 0 w 41"/>
                  <a:gd name="T55" fmla="*/ 30 h 33"/>
                  <a:gd name="T56" fmla="*/ 0 w 41"/>
                  <a:gd name="T57" fmla="*/ 30 h 33"/>
                  <a:gd name="T58" fmla="*/ 0 w 41"/>
                  <a:gd name="T59" fmla="*/ 28 h 33"/>
                  <a:gd name="T60" fmla="*/ 0 w 41"/>
                  <a:gd name="T61" fmla="*/ 27 h 33"/>
                  <a:gd name="T62" fmla="*/ 0 w 41"/>
                  <a:gd name="T63" fmla="*/ 26 h 33"/>
                  <a:gd name="T64" fmla="*/ 1 w 41"/>
                  <a:gd name="T65" fmla="*/ 25 h 33"/>
                  <a:gd name="T66" fmla="*/ 1 w 41"/>
                  <a:gd name="T67" fmla="*/ 25 h 33"/>
                  <a:gd name="T68" fmla="*/ 6 w 41"/>
                  <a:gd name="T69" fmla="*/ 25 h 33"/>
                  <a:gd name="T70" fmla="*/ 1 w 41"/>
                  <a:gd name="T71" fmla="*/ 19 h 33"/>
                  <a:gd name="T72" fmla="*/ 0 w 41"/>
                  <a:gd name="T73" fmla="*/ 12 h 33"/>
                  <a:gd name="T74" fmla="*/ 2 w 41"/>
                  <a:gd name="T75" fmla="*/ 6 h 33"/>
                  <a:gd name="T76" fmla="*/ 5 w 41"/>
                  <a:gd name="T77" fmla="*/ 2 h 33"/>
                  <a:gd name="T78" fmla="*/ 10 w 41"/>
                  <a:gd name="T79" fmla="*/ 0 h 33"/>
                  <a:gd name="T80" fmla="*/ 17 w 41"/>
                  <a:gd name="T81" fmla="*/ 0 h 33"/>
                  <a:gd name="T82" fmla="*/ 40 w 41"/>
                  <a:gd name="T8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 h="33">
                    <a:moveTo>
                      <a:pt x="40" y="1"/>
                    </a:moveTo>
                    <a:cubicBezTo>
                      <a:pt x="40" y="1"/>
                      <a:pt x="40" y="1"/>
                      <a:pt x="40" y="1"/>
                    </a:cubicBezTo>
                    <a:cubicBezTo>
                      <a:pt x="40" y="2"/>
                      <a:pt x="40" y="2"/>
                      <a:pt x="40" y="2"/>
                    </a:cubicBezTo>
                    <a:cubicBezTo>
                      <a:pt x="41" y="2"/>
                      <a:pt x="41" y="3"/>
                      <a:pt x="41" y="3"/>
                    </a:cubicBezTo>
                    <a:cubicBezTo>
                      <a:pt x="41" y="3"/>
                      <a:pt x="41" y="4"/>
                      <a:pt x="41" y="5"/>
                    </a:cubicBezTo>
                    <a:cubicBezTo>
                      <a:pt x="41" y="5"/>
                      <a:pt x="41" y="6"/>
                      <a:pt x="40" y="6"/>
                    </a:cubicBezTo>
                    <a:cubicBezTo>
                      <a:pt x="40" y="7"/>
                      <a:pt x="40" y="7"/>
                      <a:pt x="40" y="7"/>
                    </a:cubicBezTo>
                    <a:cubicBezTo>
                      <a:pt x="40" y="8"/>
                      <a:pt x="40" y="8"/>
                      <a:pt x="40" y="8"/>
                    </a:cubicBezTo>
                    <a:cubicBezTo>
                      <a:pt x="39" y="8"/>
                      <a:pt x="39" y="8"/>
                      <a:pt x="39" y="8"/>
                    </a:cubicBezTo>
                    <a:cubicBezTo>
                      <a:pt x="18" y="7"/>
                      <a:pt x="18" y="7"/>
                      <a:pt x="18" y="7"/>
                    </a:cubicBezTo>
                    <a:cubicBezTo>
                      <a:pt x="15" y="7"/>
                      <a:pt x="14" y="7"/>
                      <a:pt x="12" y="7"/>
                    </a:cubicBezTo>
                    <a:cubicBezTo>
                      <a:pt x="11" y="7"/>
                      <a:pt x="10" y="8"/>
                      <a:pt x="9" y="8"/>
                    </a:cubicBezTo>
                    <a:cubicBezTo>
                      <a:pt x="8" y="9"/>
                      <a:pt x="7" y="10"/>
                      <a:pt x="7" y="11"/>
                    </a:cubicBezTo>
                    <a:cubicBezTo>
                      <a:pt x="6" y="12"/>
                      <a:pt x="6" y="13"/>
                      <a:pt x="6" y="14"/>
                    </a:cubicBezTo>
                    <a:cubicBezTo>
                      <a:pt x="6" y="16"/>
                      <a:pt x="6" y="18"/>
                      <a:pt x="7" y="19"/>
                    </a:cubicBezTo>
                    <a:cubicBezTo>
                      <a:pt x="9" y="21"/>
                      <a:pt x="10" y="23"/>
                      <a:pt x="12" y="25"/>
                    </a:cubicBezTo>
                    <a:cubicBezTo>
                      <a:pt x="38" y="26"/>
                      <a:pt x="38" y="26"/>
                      <a:pt x="38" y="26"/>
                    </a:cubicBezTo>
                    <a:cubicBezTo>
                      <a:pt x="39" y="26"/>
                      <a:pt x="39" y="26"/>
                      <a:pt x="39" y="26"/>
                    </a:cubicBezTo>
                    <a:cubicBezTo>
                      <a:pt x="39" y="27"/>
                      <a:pt x="39" y="27"/>
                      <a:pt x="39" y="27"/>
                    </a:cubicBezTo>
                    <a:cubicBezTo>
                      <a:pt x="39" y="27"/>
                      <a:pt x="39" y="28"/>
                      <a:pt x="39" y="28"/>
                    </a:cubicBezTo>
                    <a:cubicBezTo>
                      <a:pt x="39" y="28"/>
                      <a:pt x="39" y="29"/>
                      <a:pt x="39" y="30"/>
                    </a:cubicBezTo>
                    <a:cubicBezTo>
                      <a:pt x="39" y="30"/>
                      <a:pt x="39" y="31"/>
                      <a:pt x="39" y="31"/>
                    </a:cubicBezTo>
                    <a:cubicBezTo>
                      <a:pt x="39" y="32"/>
                      <a:pt x="39" y="32"/>
                      <a:pt x="39" y="32"/>
                    </a:cubicBezTo>
                    <a:cubicBezTo>
                      <a:pt x="38" y="33"/>
                      <a:pt x="38" y="33"/>
                      <a:pt x="38" y="33"/>
                    </a:cubicBezTo>
                    <a:cubicBezTo>
                      <a:pt x="38" y="33"/>
                      <a:pt x="38" y="33"/>
                      <a:pt x="38" y="33"/>
                    </a:cubicBezTo>
                    <a:cubicBezTo>
                      <a:pt x="1" y="31"/>
                      <a:pt x="1" y="31"/>
                      <a:pt x="1" y="31"/>
                    </a:cubicBezTo>
                    <a:cubicBezTo>
                      <a:pt x="0" y="31"/>
                      <a:pt x="0" y="31"/>
                      <a:pt x="0" y="31"/>
                    </a:cubicBezTo>
                    <a:cubicBezTo>
                      <a:pt x="0" y="30"/>
                      <a:pt x="0" y="30"/>
                      <a:pt x="0" y="30"/>
                    </a:cubicBezTo>
                    <a:cubicBezTo>
                      <a:pt x="0" y="30"/>
                      <a:pt x="0" y="30"/>
                      <a:pt x="0" y="30"/>
                    </a:cubicBezTo>
                    <a:cubicBezTo>
                      <a:pt x="0" y="29"/>
                      <a:pt x="0" y="29"/>
                      <a:pt x="0" y="28"/>
                    </a:cubicBezTo>
                    <a:cubicBezTo>
                      <a:pt x="0" y="27"/>
                      <a:pt x="0" y="27"/>
                      <a:pt x="0" y="27"/>
                    </a:cubicBezTo>
                    <a:cubicBezTo>
                      <a:pt x="0" y="26"/>
                      <a:pt x="0" y="26"/>
                      <a:pt x="0" y="26"/>
                    </a:cubicBezTo>
                    <a:cubicBezTo>
                      <a:pt x="1" y="25"/>
                      <a:pt x="1" y="25"/>
                      <a:pt x="1" y="25"/>
                    </a:cubicBezTo>
                    <a:cubicBezTo>
                      <a:pt x="1" y="25"/>
                      <a:pt x="1" y="25"/>
                      <a:pt x="1" y="25"/>
                    </a:cubicBezTo>
                    <a:cubicBezTo>
                      <a:pt x="6" y="25"/>
                      <a:pt x="6" y="25"/>
                      <a:pt x="6" y="25"/>
                    </a:cubicBezTo>
                    <a:cubicBezTo>
                      <a:pt x="4" y="23"/>
                      <a:pt x="2" y="21"/>
                      <a:pt x="1" y="19"/>
                    </a:cubicBezTo>
                    <a:cubicBezTo>
                      <a:pt x="0" y="17"/>
                      <a:pt x="0" y="15"/>
                      <a:pt x="0" y="12"/>
                    </a:cubicBezTo>
                    <a:cubicBezTo>
                      <a:pt x="0" y="10"/>
                      <a:pt x="1" y="8"/>
                      <a:pt x="2" y="6"/>
                    </a:cubicBezTo>
                    <a:cubicBezTo>
                      <a:pt x="3" y="5"/>
                      <a:pt x="4" y="3"/>
                      <a:pt x="5" y="2"/>
                    </a:cubicBezTo>
                    <a:cubicBezTo>
                      <a:pt x="7" y="1"/>
                      <a:pt x="8" y="1"/>
                      <a:pt x="10" y="0"/>
                    </a:cubicBezTo>
                    <a:cubicBezTo>
                      <a:pt x="12" y="0"/>
                      <a:pt x="14" y="0"/>
                      <a:pt x="17" y="0"/>
                    </a:cubicBezTo>
                    <a:lnTo>
                      <a:pt x="40" y="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5" name="Freeform 105">
                <a:extLst>
                  <a:ext uri="{FF2B5EF4-FFF2-40B4-BE49-F238E27FC236}">
                    <a16:creationId xmlns:a16="http://schemas.microsoft.com/office/drawing/2014/main" id="{936513A9-40E5-4B26-8671-5AC7882EC1BD}"/>
                  </a:ext>
                </a:extLst>
              </p:cNvPr>
              <p:cNvSpPr>
                <a:spLocks/>
              </p:cNvSpPr>
              <p:nvPr userDrawn="1"/>
            </p:nvSpPr>
            <p:spPr bwMode="auto">
              <a:xfrm>
                <a:off x="6990" y="1553"/>
                <a:ext cx="38" cy="33"/>
              </a:xfrm>
              <a:custGeom>
                <a:avLst/>
                <a:gdLst>
                  <a:gd name="T0" fmla="*/ 44 w 53"/>
                  <a:gd name="T1" fmla="*/ 12 h 46"/>
                  <a:gd name="T2" fmla="*/ 49 w 53"/>
                  <a:gd name="T3" fmla="*/ 16 h 46"/>
                  <a:gd name="T4" fmla="*/ 52 w 53"/>
                  <a:gd name="T5" fmla="*/ 22 h 46"/>
                  <a:gd name="T6" fmla="*/ 52 w 53"/>
                  <a:gd name="T7" fmla="*/ 28 h 46"/>
                  <a:gd name="T8" fmla="*/ 50 w 53"/>
                  <a:gd name="T9" fmla="*/ 35 h 46"/>
                  <a:gd name="T10" fmla="*/ 48 w 53"/>
                  <a:gd name="T11" fmla="*/ 39 h 46"/>
                  <a:gd name="T12" fmla="*/ 45 w 53"/>
                  <a:gd name="T13" fmla="*/ 43 h 46"/>
                  <a:gd name="T14" fmla="*/ 42 w 53"/>
                  <a:gd name="T15" fmla="*/ 45 h 46"/>
                  <a:gd name="T16" fmla="*/ 41 w 53"/>
                  <a:gd name="T17" fmla="*/ 46 h 46"/>
                  <a:gd name="T18" fmla="*/ 39 w 53"/>
                  <a:gd name="T19" fmla="*/ 46 h 46"/>
                  <a:gd name="T20" fmla="*/ 37 w 53"/>
                  <a:gd name="T21" fmla="*/ 45 h 46"/>
                  <a:gd name="T22" fmla="*/ 36 w 53"/>
                  <a:gd name="T23" fmla="*/ 44 h 46"/>
                  <a:gd name="T24" fmla="*/ 35 w 53"/>
                  <a:gd name="T25" fmla="*/ 44 h 46"/>
                  <a:gd name="T26" fmla="*/ 35 w 53"/>
                  <a:gd name="T27" fmla="*/ 43 h 46"/>
                  <a:gd name="T28" fmla="*/ 35 w 53"/>
                  <a:gd name="T29" fmla="*/ 43 h 46"/>
                  <a:gd name="T30" fmla="*/ 36 w 53"/>
                  <a:gd name="T31" fmla="*/ 41 h 46"/>
                  <a:gd name="T32" fmla="*/ 39 w 53"/>
                  <a:gd name="T33" fmla="*/ 40 h 46"/>
                  <a:gd name="T34" fmla="*/ 42 w 53"/>
                  <a:gd name="T35" fmla="*/ 37 h 46"/>
                  <a:gd name="T36" fmla="*/ 45 w 53"/>
                  <a:gd name="T37" fmla="*/ 32 h 46"/>
                  <a:gd name="T38" fmla="*/ 46 w 53"/>
                  <a:gd name="T39" fmla="*/ 28 h 46"/>
                  <a:gd name="T40" fmla="*/ 46 w 53"/>
                  <a:gd name="T41" fmla="*/ 24 h 46"/>
                  <a:gd name="T42" fmla="*/ 44 w 53"/>
                  <a:gd name="T43" fmla="*/ 21 h 46"/>
                  <a:gd name="T44" fmla="*/ 41 w 53"/>
                  <a:gd name="T45" fmla="*/ 19 h 46"/>
                  <a:gd name="T46" fmla="*/ 37 w 53"/>
                  <a:gd name="T47" fmla="*/ 18 h 46"/>
                  <a:gd name="T48" fmla="*/ 34 w 53"/>
                  <a:gd name="T49" fmla="*/ 20 h 46"/>
                  <a:gd name="T50" fmla="*/ 30 w 53"/>
                  <a:gd name="T51" fmla="*/ 22 h 46"/>
                  <a:gd name="T52" fmla="*/ 26 w 53"/>
                  <a:gd name="T53" fmla="*/ 25 h 46"/>
                  <a:gd name="T54" fmla="*/ 22 w 53"/>
                  <a:gd name="T55" fmla="*/ 28 h 46"/>
                  <a:gd name="T56" fmla="*/ 18 w 53"/>
                  <a:gd name="T57" fmla="*/ 30 h 46"/>
                  <a:gd name="T58" fmla="*/ 13 w 53"/>
                  <a:gd name="T59" fmla="*/ 31 h 46"/>
                  <a:gd name="T60" fmla="*/ 8 w 53"/>
                  <a:gd name="T61" fmla="*/ 30 h 46"/>
                  <a:gd name="T62" fmla="*/ 3 w 53"/>
                  <a:gd name="T63" fmla="*/ 26 h 46"/>
                  <a:gd name="T64" fmla="*/ 0 w 53"/>
                  <a:gd name="T65" fmla="*/ 21 h 46"/>
                  <a:gd name="T66" fmla="*/ 0 w 53"/>
                  <a:gd name="T67" fmla="*/ 15 h 46"/>
                  <a:gd name="T68" fmla="*/ 2 w 53"/>
                  <a:gd name="T69" fmla="*/ 9 h 46"/>
                  <a:gd name="T70" fmla="*/ 4 w 53"/>
                  <a:gd name="T71" fmla="*/ 6 h 46"/>
                  <a:gd name="T72" fmla="*/ 6 w 53"/>
                  <a:gd name="T73" fmla="*/ 3 h 46"/>
                  <a:gd name="T74" fmla="*/ 8 w 53"/>
                  <a:gd name="T75" fmla="*/ 1 h 46"/>
                  <a:gd name="T76" fmla="*/ 10 w 53"/>
                  <a:gd name="T77" fmla="*/ 0 h 46"/>
                  <a:gd name="T78" fmla="*/ 11 w 53"/>
                  <a:gd name="T79" fmla="*/ 0 h 46"/>
                  <a:gd name="T80" fmla="*/ 11 w 53"/>
                  <a:gd name="T81" fmla="*/ 0 h 46"/>
                  <a:gd name="T82" fmla="*/ 12 w 53"/>
                  <a:gd name="T83" fmla="*/ 0 h 46"/>
                  <a:gd name="T84" fmla="*/ 13 w 53"/>
                  <a:gd name="T85" fmla="*/ 1 h 46"/>
                  <a:gd name="T86" fmla="*/ 15 w 53"/>
                  <a:gd name="T87" fmla="*/ 1 h 46"/>
                  <a:gd name="T88" fmla="*/ 15 w 53"/>
                  <a:gd name="T89" fmla="*/ 2 h 46"/>
                  <a:gd name="T90" fmla="*/ 16 w 53"/>
                  <a:gd name="T91" fmla="*/ 3 h 46"/>
                  <a:gd name="T92" fmla="*/ 16 w 53"/>
                  <a:gd name="T93" fmla="*/ 3 h 46"/>
                  <a:gd name="T94" fmla="*/ 15 w 53"/>
                  <a:gd name="T95" fmla="*/ 4 h 46"/>
                  <a:gd name="T96" fmla="*/ 12 w 53"/>
                  <a:gd name="T97" fmla="*/ 6 h 46"/>
                  <a:gd name="T98" fmla="*/ 10 w 53"/>
                  <a:gd name="T99" fmla="*/ 8 h 46"/>
                  <a:gd name="T100" fmla="*/ 7 w 53"/>
                  <a:gd name="T101" fmla="*/ 12 h 46"/>
                  <a:gd name="T102" fmla="*/ 6 w 53"/>
                  <a:gd name="T103" fmla="*/ 15 h 46"/>
                  <a:gd name="T104" fmla="*/ 7 w 53"/>
                  <a:gd name="T105" fmla="*/ 19 h 46"/>
                  <a:gd name="T106" fmla="*/ 8 w 53"/>
                  <a:gd name="T107" fmla="*/ 21 h 46"/>
                  <a:gd name="T108" fmla="*/ 10 w 53"/>
                  <a:gd name="T109" fmla="*/ 23 h 46"/>
                  <a:gd name="T110" fmla="*/ 14 w 53"/>
                  <a:gd name="T111" fmla="*/ 24 h 46"/>
                  <a:gd name="T112" fmla="*/ 18 w 53"/>
                  <a:gd name="T113" fmla="*/ 22 h 46"/>
                  <a:gd name="T114" fmla="*/ 22 w 53"/>
                  <a:gd name="T115" fmla="*/ 20 h 46"/>
                  <a:gd name="T116" fmla="*/ 25 w 53"/>
                  <a:gd name="T117" fmla="*/ 17 h 46"/>
                  <a:gd name="T118" fmla="*/ 29 w 53"/>
                  <a:gd name="T119" fmla="*/ 14 h 46"/>
                  <a:gd name="T120" fmla="*/ 34 w 53"/>
                  <a:gd name="T121" fmla="*/ 11 h 46"/>
                  <a:gd name="T122" fmla="*/ 39 w 53"/>
                  <a:gd name="T123" fmla="*/ 11 h 46"/>
                  <a:gd name="T124" fmla="*/ 44 w 53"/>
                  <a:gd name="T125"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46">
                    <a:moveTo>
                      <a:pt x="44" y="12"/>
                    </a:moveTo>
                    <a:cubicBezTo>
                      <a:pt x="46" y="13"/>
                      <a:pt x="48" y="15"/>
                      <a:pt x="49" y="16"/>
                    </a:cubicBezTo>
                    <a:cubicBezTo>
                      <a:pt x="51" y="18"/>
                      <a:pt x="52" y="20"/>
                      <a:pt x="52" y="22"/>
                    </a:cubicBezTo>
                    <a:cubicBezTo>
                      <a:pt x="53" y="24"/>
                      <a:pt x="53" y="26"/>
                      <a:pt x="52" y="28"/>
                    </a:cubicBezTo>
                    <a:cubicBezTo>
                      <a:pt x="52" y="31"/>
                      <a:pt x="51" y="33"/>
                      <a:pt x="50" y="35"/>
                    </a:cubicBezTo>
                    <a:cubicBezTo>
                      <a:pt x="49" y="37"/>
                      <a:pt x="49" y="38"/>
                      <a:pt x="48" y="39"/>
                    </a:cubicBezTo>
                    <a:cubicBezTo>
                      <a:pt x="47" y="41"/>
                      <a:pt x="46" y="42"/>
                      <a:pt x="45" y="43"/>
                    </a:cubicBezTo>
                    <a:cubicBezTo>
                      <a:pt x="44" y="43"/>
                      <a:pt x="43" y="44"/>
                      <a:pt x="42" y="45"/>
                    </a:cubicBezTo>
                    <a:cubicBezTo>
                      <a:pt x="42" y="45"/>
                      <a:pt x="41" y="46"/>
                      <a:pt x="41" y="46"/>
                    </a:cubicBezTo>
                    <a:cubicBezTo>
                      <a:pt x="40" y="46"/>
                      <a:pt x="40" y="46"/>
                      <a:pt x="39" y="46"/>
                    </a:cubicBezTo>
                    <a:cubicBezTo>
                      <a:pt x="39" y="46"/>
                      <a:pt x="38" y="46"/>
                      <a:pt x="37" y="45"/>
                    </a:cubicBezTo>
                    <a:cubicBezTo>
                      <a:pt x="37" y="45"/>
                      <a:pt x="36" y="45"/>
                      <a:pt x="36" y="44"/>
                    </a:cubicBezTo>
                    <a:cubicBezTo>
                      <a:pt x="35" y="44"/>
                      <a:pt x="35" y="44"/>
                      <a:pt x="35" y="44"/>
                    </a:cubicBezTo>
                    <a:cubicBezTo>
                      <a:pt x="35" y="43"/>
                      <a:pt x="35" y="43"/>
                      <a:pt x="35" y="43"/>
                    </a:cubicBezTo>
                    <a:cubicBezTo>
                      <a:pt x="35" y="43"/>
                      <a:pt x="35" y="43"/>
                      <a:pt x="35" y="43"/>
                    </a:cubicBezTo>
                    <a:cubicBezTo>
                      <a:pt x="35" y="42"/>
                      <a:pt x="36" y="42"/>
                      <a:pt x="36" y="41"/>
                    </a:cubicBezTo>
                    <a:cubicBezTo>
                      <a:pt x="37" y="41"/>
                      <a:pt x="38" y="40"/>
                      <a:pt x="39" y="40"/>
                    </a:cubicBezTo>
                    <a:cubicBezTo>
                      <a:pt x="40" y="39"/>
                      <a:pt x="41" y="38"/>
                      <a:pt x="42" y="37"/>
                    </a:cubicBezTo>
                    <a:cubicBezTo>
                      <a:pt x="43" y="36"/>
                      <a:pt x="44" y="34"/>
                      <a:pt x="45" y="32"/>
                    </a:cubicBezTo>
                    <a:cubicBezTo>
                      <a:pt x="46" y="31"/>
                      <a:pt x="46" y="30"/>
                      <a:pt x="46" y="28"/>
                    </a:cubicBezTo>
                    <a:cubicBezTo>
                      <a:pt x="46" y="27"/>
                      <a:pt x="46" y="26"/>
                      <a:pt x="46" y="24"/>
                    </a:cubicBezTo>
                    <a:cubicBezTo>
                      <a:pt x="46" y="23"/>
                      <a:pt x="45" y="22"/>
                      <a:pt x="44" y="21"/>
                    </a:cubicBezTo>
                    <a:cubicBezTo>
                      <a:pt x="44" y="20"/>
                      <a:pt x="43" y="20"/>
                      <a:pt x="41" y="19"/>
                    </a:cubicBezTo>
                    <a:cubicBezTo>
                      <a:pt x="40" y="18"/>
                      <a:pt x="39" y="18"/>
                      <a:pt x="37" y="18"/>
                    </a:cubicBezTo>
                    <a:cubicBezTo>
                      <a:pt x="36" y="19"/>
                      <a:pt x="35" y="19"/>
                      <a:pt x="34" y="20"/>
                    </a:cubicBezTo>
                    <a:cubicBezTo>
                      <a:pt x="33" y="20"/>
                      <a:pt x="31" y="21"/>
                      <a:pt x="30" y="22"/>
                    </a:cubicBezTo>
                    <a:cubicBezTo>
                      <a:pt x="29" y="23"/>
                      <a:pt x="28" y="24"/>
                      <a:pt x="26" y="25"/>
                    </a:cubicBezTo>
                    <a:cubicBezTo>
                      <a:pt x="25" y="26"/>
                      <a:pt x="24" y="27"/>
                      <a:pt x="22" y="28"/>
                    </a:cubicBezTo>
                    <a:cubicBezTo>
                      <a:pt x="21" y="29"/>
                      <a:pt x="20" y="30"/>
                      <a:pt x="18" y="30"/>
                    </a:cubicBezTo>
                    <a:cubicBezTo>
                      <a:pt x="17" y="31"/>
                      <a:pt x="15" y="31"/>
                      <a:pt x="13" y="31"/>
                    </a:cubicBezTo>
                    <a:cubicBezTo>
                      <a:pt x="12" y="31"/>
                      <a:pt x="10" y="30"/>
                      <a:pt x="8" y="30"/>
                    </a:cubicBezTo>
                    <a:cubicBezTo>
                      <a:pt x="6" y="29"/>
                      <a:pt x="4" y="27"/>
                      <a:pt x="3" y="26"/>
                    </a:cubicBezTo>
                    <a:cubicBezTo>
                      <a:pt x="2" y="24"/>
                      <a:pt x="1" y="23"/>
                      <a:pt x="0" y="21"/>
                    </a:cubicBezTo>
                    <a:cubicBezTo>
                      <a:pt x="0" y="19"/>
                      <a:pt x="0" y="17"/>
                      <a:pt x="0" y="15"/>
                    </a:cubicBezTo>
                    <a:cubicBezTo>
                      <a:pt x="1" y="13"/>
                      <a:pt x="1" y="11"/>
                      <a:pt x="2" y="9"/>
                    </a:cubicBezTo>
                    <a:cubicBezTo>
                      <a:pt x="3" y="8"/>
                      <a:pt x="3" y="7"/>
                      <a:pt x="4" y="6"/>
                    </a:cubicBezTo>
                    <a:cubicBezTo>
                      <a:pt x="5" y="5"/>
                      <a:pt x="5" y="4"/>
                      <a:pt x="6" y="3"/>
                    </a:cubicBezTo>
                    <a:cubicBezTo>
                      <a:pt x="7" y="2"/>
                      <a:pt x="8" y="2"/>
                      <a:pt x="8" y="1"/>
                    </a:cubicBezTo>
                    <a:cubicBezTo>
                      <a:pt x="9" y="1"/>
                      <a:pt x="10" y="0"/>
                      <a:pt x="10" y="0"/>
                    </a:cubicBezTo>
                    <a:cubicBezTo>
                      <a:pt x="11" y="0"/>
                      <a:pt x="11" y="0"/>
                      <a:pt x="11" y="0"/>
                    </a:cubicBezTo>
                    <a:cubicBezTo>
                      <a:pt x="11" y="0"/>
                      <a:pt x="11" y="0"/>
                      <a:pt x="11" y="0"/>
                    </a:cubicBezTo>
                    <a:cubicBezTo>
                      <a:pt x="12" y="0"/>
                      <a:pt x="12" y="0"/>
                      <a:pt x="12" y="0"/>
                    </a:cubicBezTo>
                    <a:cubicBezTo>
                      <a:pt x="13" y="0"/>
                      <a:pt x="13" y="1"/>
                      <a:pt x="13" y="1"/>
                    </a:cubicBezTo>
                    <a:cubicBezTo>
                      <a:pt x="14" y="1"/>
                      <a:pt x="14" y="1"/>
                      <a:pt x="15" y="1"/>
                    </a:cubicBezTo>
                    <a:cubicBezTo>
                      <a:pt x="15" y="2"/>
                      <a:pt x="15" y="2"/>
                      <a:pt x="15" y="2"/>
                    </a:cubicBezTo>
                    <a:cubicBezTo>
                      <a:pt x="16" y="3"/>
                      <a:pt x="16" y="3"/>
                      <a:pt x="16" y="3"/>
                    </a:cubicBezTo>
                    <a:cubicBezTo>
                      <a:pt x="16" y="3"/>
                      <a:pt x="16" y="3"/>
                      <a:pt x="16" y="3"/>
                    </a:cubicBezTo>
                    <a:cubicBezTo>
                      <a:pt x="16" y="3"/>
                      <a:pt x="15" y="4"/>
                      <a:pt x="15" y="4"/>
                    </a:cubicBezTo>
                    <a:cubicBezTo>
                      <a:pt x="14" y="5"/>
                      <a:pt x="13" y="5"/>
                      <a:pt x="12" y="6"/>
                    </a:cubicBezTo>
                    <a:cubicBezTo>
                      <a:pt x="12" y="6"/>
                      <a:pt x="11" y="7"/>
                      <a:pt x="10" y="8"/>
                    </a:cubicBezTo>
                    <a:cubicBezTo>
                      <a:pt x="9" y="9"/>
                      <a:pt x="8" y="10"/>
                      <a:pt x="7" y="12"/>
                    </a:cubicBezTo>
                    <a:cubicBezTo>
                      <a:pt x="7" y="13"/>
                      <a:pt x="6" y="14"/>
                      <a:pt x="6" y="15"/>
                    </a:cubicBezTo>
                    <a:cubicBezTo>
                      <a:pt x="6" y="17"/>
                      <a:pt x="6" y="18"/>
                      <a:pt x="7" y="19"/>
                    </a:cubicBezTo>
                    <a:cubicBezTo>
                      <a:pt x="7" y="20"/>
                      <a:pt x="7" y="20"/>
                      <a:pt x="8" y="21"/>
                    </a:cubicBezTo>
                    <a:cubicBezTo>
                      <a:pt x="9" y="22"/>
                      <a:pt x="9" y="22"/>
                      <a:pt x="10" y="23"/>
                    </a:cubicBezTo>
                    <a:cubicBezTo>
                      <a:pt x="12" y="23"/>
                      <a:pt x="13" y="24"/>
                      <a:pt x="14" y="24"/>
                    </a:cubicBezTo>
                    <a:cubicBezTo>
                      <a:pt x="15" y="23"/>
                      <a:pt x="17" y="23"/>
                      <a:pt x="18" y="22"/>
                    </a:cubicBezTo>
                    <a:cubicBezTo>
                      <a:pt x="19" y="22"/>
                      <a:pt x="20" y="21"/>
                      <a:pt x="22" y="20"/>
                    </a:cubicBezTo>
                    <a:cubicBezTo>
                      <a:pt x="23" y="19"/>
                      <a:pt x="24" y="18"/>
                      <a:pt x="25" y="17"/>
                    </a:cubicBezTo>
                    <a:cubicBezTo>
                      <a:pt x="27" y="16"/>
                      <a:pt x="28" y="15"/>
                      <a:pt x="29" y="14"/>
                    </a:cubicBezTo>
                    <a:cubicBezTo>
                      <a:pt x="31" y="13"/>
                      <a:pt x="32" y="12"/>
                      <a:pt x="34" y="11"/>
                    </a:cubicBezTo>
                    <a:cubicBezTo>
                      <a:pt x="35" y="11"/>
                      <a:pt x="37" y="11"/>
                      <a:pt x="39" y="11"/>
                    </a:cubicBezTo>
                    <a:cubicBezTo>
                      <a:pt x="40" y="11"/>
                      <a:pt x="42" y="11"/>
                      <a:pt x="44" y="1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6" name="Freeform 106">
                <a:extLst>
                  <a:ext uri="{FF2B5EF4-FFF2-40B4-BE49-F238E27FC236}">
                    <a16:creationId xmlns:a16="http://schemas.microsoft.com/office/drawing/2014/main" id="{626849F7-3FCE-4140-82F2-81E08457964F}"/>
                  </a:ext>
                </a:extLst>
              </p:cNvPr>
              <p:cNvSpPr>
                <a:spLocks/>
              </p:cNvSpPr>
              <p:nvPr userDrawn="1"/>
            </p:nvSpPr>
            <p:spPr bwMode="auto">
              <a:xfrm>
                <a:off x="6997" y="1539"/>
                <a:ext cx="39" cy="21"/>
              </a:xfrm>
              <a:custGeom>
                <a:avLst/>
                <a:gdLst>
                  <a:gd name="T0" fmla="*/ 53 w 54"/>
                  <a:gd name="T1" fmla="*/ 24 h 30"/>
                  <a:gd name="T2" fmla="*/ 54 w 54"/>
                  <a:gd name="T3" fmla="*/ 24 h 30"/>
                  <a:gd name="T4" fmla="*/ 54 w 54"/>
                  <a:gd name="T5" fmla="*/ 25 h 30"/>
                  <a:gd name="T6" fmla="*/ 54 w 54"/>
                  <a:gd name="T7" fmla="*/ 26 h 30"/>
                  <a:gd name="T8" fmla="*/ 53 w 54"/>
                  <a:gd name="T9" fmla="*/ 27 h 30"/>
                  <a:gd name="T10" fmla="*/ 52 w 54"/>
                  <a:gd name="T11" fmla="*/ 29 h 30"/>
                  <a:gd name="T12" fmla="*/ 52 w 54"/>
                  <a:gd name="T13" fmla="*/ 30 h 30"/>
                  <a:gd name="T14" fmla="*/ 51 w 54"/>
                  <a:gd name="T15" fmla="*/ 30 h 30"/>
                  <a:gd name="T16" fmla="*/ 50 w 54"/>
                  <a:gd name="T17" fmla="*/ 30 h 30"/>
                  <a:gd name="T18" fmla="*/ 1 w 54"/>
                  <a:gd name="T19" fmla="*/ 6 h 30"/>
                  <a:gd name="T20" fmla="*/ 1 w 54"/>
                  <a:gd name="T21" fmla="*/ 6 h 30"/>
                  <a:gd name="T22" fmla="*/ 0 w 54"/>
                  <a:gd name="T23" fmla="*/ 5 h 30"/>
                  <a:gd name="T24" fmla="*/ 1 w 54"/>
                  <a:gd name="T25" fmla="*/ 4 h 30"/>
                  <a:gd name="T26" fmla="*/ 1 w 54"/>
                  <a:gd name="T27" fmla="*/ 2 h 30"/>
                  <a:gd name="T28" fmla="*/ 2 w 54"/>
                  <a:gd name="T29" fmla="*/ 1 h 30"/>
                  <a:gd name="T30" fmla="*/ 3 w 54"/>
                  <a:gd name="T31" fmla="*/ 0 h 30"/>
                  <a:gd name="T32" fmla="*/ 3 w 54"/>
                  <a:gd name="T33" fmla="*/ 0 h 30"/>
                  <a:gd name="T34" fmla="*/ 4 w 54"/>
                  <a:gd name="T35" fmla="*/ 0 h 30"/>
                  <a:gd name="T36" fmla="*/ 53 w 54"/>
                  <a:gd name="T3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0">
                    <a:moveTo>
                      <a:pt x="53" y="24"/>
                    </a:moveTo>
                    <a:cubicBezTo>
                      <a:pt x="54" y="24"/>
                      <a:pt x="54" y="24"/>
                      <a:pt x="54" y="24"/>
                    </a:cubicBezTo>
                    <a:cubicBezTo>
                      <a:pt x="54" y="25"/>
                      <a:pt x="54" y="25"/>
                      <a:pt x="54" y="25"/>
                    </a:cubicBezTo>
                    <a:cubicBezTo>
                      <a:pt x="54" y="25"/>
                      <a:pt x="54" y="25"/>
                      <a:pt x="54" y="26"/>
                    </a:cubicBezTo>
                    <a:cubicBezTo>
                      <a:pt x="54" y="26"/>
                      <a:pt x="53" y="27"/>
                      <a:pt x="53" y="27"/>
                    </a:cubicBezTo>
                    <a:cubicBezTo>
                      <a:pt x="53" y="28"/>
                      <a:pt x="52" y="28"/>
                      <a:pt x="52" y="29"/>
                    </a:cubicBezTo>
                    <a:cubicBezTo>
                      <a:pt x="52" y="29"/>
                      <a:pt x="52" y="29"/>
                      <a:pt x="52" y="30"/>
                    </a:cubicBezTo>
                    <a:cubicBezTo>
                      <a:pt x="51" y="30"/>
                      <a:pt x="51" y="30"/>
                      <a:pt x="51" y="30"/>
                    </a:cubicBezTo>
                    <a:cubicBezTo>
                      <a:pt x="50" y="30"/>
                      <a:pt x="50" y="30"/>
                      <a:pt x="50" y="30"/>
                    </a:cubicBezTo>
                    <a:cubicBezTo>
                      <a:pt x="1" y="6"/>
                      <a:pt x="1" y="6"/>
                      <a:pt x="1" y="6"/>
                    </a:cubicBezTo>
                    <a:cubicBezTo>
                      <a:pt x="1" y="6"/>
                      <a:pt x="1" y="6"/>
                      <a:pt x="1" y="6"/>
                    </a:cubicBezTo>
                    <a:cubicBezTo>
                      <a:pt x="0" y="5"/>
                      <a:pt x="0" y="5"/>
                      <a:pt x="0" y="5"/>
                    </a:cubicBezTo>
                    <a:cubicBezTo>
                      <a:pt x="0" y="5"/>
                      <a:pt x="1" y="4"/>
                      <a:pt x="1" y="4"/>
                    </a:cubicBezTo>
                    <a:cubicBezTo>
                      <a:pt x="1" y="4"/>
                      <a:pt x="1" y="3"/>
                      <a:pt x="1" y="2"/>
                    </a:cubicBezTo>
                    <a:cubicBezTo>
                      <a:pt x="2" y="2"/>
                      <a:pt x="2" y="1"/>
                      <a:pt x="2" y="1"/>
                    </a:cubicBezTo>
                    <a:cubicBezTo>
                      <a:pt x="2" y="1"/>
                      <a:pt x="3" y="0"/>
                      <a:pt x="3" y="0"/>
                    </a:cubicBezTo>
                    <a:cubicBezTo>
                      <a:pt x="3" y="0"/>
                      <a:pt x="3" y="0"/>
                      <a:pt x="3" y="0"/>
                    </a:cubicBezTo>
                    <a:cubicBezTo>
                      <a:pt x="4" y="0"/>
                      <a:pt x="4" y="0"/>
                      <a:pt x="4" y="0"/>
                    </a:cubicBezTo>
                    <a:lnTo>
                      <a:pt x="53" y="2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7" name="Freeform 107">
                <a:extLst>
                  <a:ext uri="{FF2B5EF4-FFF2-40B4-BE49-F238E27FC236}">
                    <a16:creationId xmlns:a16="http://schemas.microsoft.com/office/drawing/2014/main" id="{773C5564-B1FA-4FD2-ADD7-2E4E9A1ABF51}"/>
                  </a:ext>
                </a:extLst>
              </p:cNvPr>
              <p:cNvSpPr>
                <a:spLocks noEditPoints="1"/>
              </p:cNvSpPr>
              <p:nvPr userDrawn="1"/>
            </p:nvSpPr>
            <p:spPr bwMode="auto">
              <a:xfrm>
                <a:off x="7018" y="1517"/>
                <a:ext cx="29" cy="29"/>
              </a:xfrm>
              <a:custGeom>
                <a:avLst/>
                <a:gdLst>
                  <a:gd name="T0" fmla="*/ 28 w 40"/>
                  <a:gd name="T1" fmla="*/ 3 h 40"/>
                  <a:gd name="T2" fmla="*/ 35 w 40"/>
                  <a:gd name="T3" fmla="*/ 8 h 40"/>
                  <a:gd name="T4" fmla="*/ 39 w 40"/>
                  <a:gd name="T5" fmla="*/ 14 h 40"/>
                  <a:gd name="T6" fmla="*/ 40 w 40"/>
                  <a:gd name="T7" fmla="*/ 21 h 40"/>
                  <a:gd name="T8" fmla="*/ 38 w 40"/>
                  <a:gd name="T9" fmla="*/ 29 h 40"/>
                  <a:gd name="T10" fmla="*/ 33 w 40"/>
                  <a:gd name="T11" fmla="*/ 36 h 40"/>
                  <a:gd name="T12" fmla="*/ 27 w 40"/>
                  <a:gd name="T13" fmla="*/ 39 h 40"/>
                  <a:gd name="T14" fmla="*/ 20 w 40"/>
                  <a:gd name="T15" fmla="*/ 39 h 40"/>
                  <a:gd name="T16" fmla="*/ 12 w 40"/>
                  <a:gd name="T17" fmla="*/ 37 h 40"/>
                  <a:gd name="T18" fmla="*/ 5 w 40"/>
                  <a:gd name="T19" fmla="*/ 32 h 40"/>
                  <a:gd name="T20" fmla="*/ 1 w 40"/>
                  <a:gd name="T21" fmla="*/ 26 h 40"/>
                  <a:gd name="T22" fmla="*/ 0 w 40"/>
                  <a:gd name="T23" fmla="*/ 19 h 40"/>
                  <a:gd name="T24" fmla="*/ 2 w 40"/>
                  <a:gd name="T25" fmla="*/ 11 h 40"/>
                  <a:gd name="T26" fmla="*/ 6 w 40"/>
                  <a:gd name="T27" fmla="*/ 4 h 40"/>
                  <a:gd name="T28" fmla="*/ 12 w 40"/>
                  <a:gd name="T29" fmla="*/ 1 h 40"/>
                  <a:gd name="T30" fmla="*/ 20 w 40"/>
                  <a:gd name="T31" fmla="*/ 1 h 40"/>
                  <a:gd name="T32" fmla="*/ 28 w 40"/>
                  <a:gd name="T33" fmla="*/ 3 h 40"/>
                  <a:gd name="T34" fmla="*/ 25 w 40"/>
                  <a:gd name="T35" fmla="*/ 10 h 40"/>
                  <a:gd name="T36" fmla="*/ 20 w 40"/>
                  <a:gd name="T37" fmla="*/ 8 h 40"/>
                  <a:gd name="T38" fmla="*/ 15 w 40"/>
                  <a:gd name="T39" fmla="*/ 7 h 40"/>
                  <a:gd name="T40" fmla="*/ 10 w 40"/>
                  <a:gd name="T41" fmla="*/ 9 h 40"/>
                  <a:gd name="T42" fmla="*/ 7 w 40"/>
                  <a:gd name="T43" fmla="*/ 14 h 40"/>
                  <a:gd name="T44" fmla="*/ 6 w 40"/>
                  <a:gd name="T45" fmla="*/ 19 h 40"/>
                  <a:gd name="T46" fmla="*/ 7 w 40"/>
                  <a:gd name="T47" fmla="*/ 23 h 40"/>
                  <a:gd name="T48" fmla="*/ 10 w 40"/>
                  <a:gd name="T49" fmla="*/ 27 h 40"/>
                  <a:gd name="T50" fmla="*/ 15 w 40"/>
                  <a:gd name="T51" fmla="*/ 30 h 40"/>
                  <a:gd name="T52" fmla="*/ 20 w 40"/>
                  <a:gd name="T53" fmla="*/ 32 h 40"/>
                  <a:gd name="T54" fmla="*/ 25 w 40"/>
                  <a:gd name="T55" fmla="*/ 33 h 40"/>
                  <a:gd name="T56" fmla="*/ 30 w 40"/>
                  <a:gd name="T57" fmla="*/ 31 h 40"/>
                  <a:gd name="T58" fmla="*/ 33 w 40"/>
                  <a:gd name="T59" fmla="*/ 26 h 40"/>
                  <a:gd name="T60" fmla="*/ 34 w 40"/>
                  <a:gd name="T61" fmla="*/ 21 h 40"/>
                  <a:gd name="T62" fmla="*/ 33 w 40"/>
                  <a:gd name="T63" fmla="*/ 17 h 40"/>
                  <a:gd name="T64" fmla="*/ 30 w 40"/>
                  <a:gd name="T65" fmla="*/ 13 h 40"/>
                  <a:gd name="T66" fmla="*/ 25 w 40"/>
                  <a:gd name="T67"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0">
                    <a:moveTo>
                      <a:pt x="28" y="3"/>
                    </a:moveTo>
                    <a:cubicBezTo>
                      <a:pt x="30" y="5"/>
                      <a:pt x="33" y="6"/>
                      <a:pt x="35" y="8"/>
                    </a:cubicBezTo>
                    <a:cubicBezTo>
                      <a:pt x="36" y="10"/>
                      <a:pt x="38" y="12"/>
                      <a:pt x="39" y="14"/>
                    </a:cubicBezTo>
                    <a:cubicBezTo>
                      <a:pt x="40" y="16"/>
                      <a:pt x="40" y="19"/>
                      <a:pt x="40" y="21"/>
                    </a:cubicBezTo>
                    <a:cubicBezTo>
                      <a:pt x="40" y="24"/>
                      <a:pt x="39" y="26"/>
                      <a:pt x="38" y="29"/>
                    </a:cubicBezTo>
                    <a:cubicBezTo>
                      <a:pt x="37" y="32"/>
                      <a:pt x="35" y="34"/>
                      <a:pt x="33" y="36"/>
                    </a:cubicBezTo>
                    <a:cubicBezTo>
                      <a:pt x="32" y="37"/>
                      <a:pt x="30" y="39"/>
                      <a:pt x="27" y="39"/>
                    </a:cubicBezTo>
                    <a:cubicBezTo>
                      <a:pt x="25" y="40"/>
                      <a:pt x="23" y="40"/>
                      <a:pt x="20" y="39"/>
                    </a:cubicBezTo>
                    <a:cubicBezTo>
                      <a:pt x="18" y="39"/>
                      <a:pt x="15" y="38"/>
                      <a:pt x="12" y="37"/>
                    </a:cubicBezTo>
                    <a:cubicBezTo>
                      <a:pt x="10" y="36"/>
                      <a:pt x="7" y="34"/>
                      <a:pt x="5" y="32"/>
                    </a:cubicBezTo>
                    <a:cubicBezTo>
                      <a:pt x="3" y="30"/>
                      <a:pt x="2" y="28"/>
                      <a:pt x="1" y="26"/>
                    </a:cubicBezTo>
                    <a:cubicBezTo>
                      <a:pt x="0" y="24"/>
                      <a:pt x="0" y="22"/>
                      <a:pt x="0" y="19"/>
                    </a:cubicBezTo>
                    <a:cubicBezTo>
                      <a:pt x="0" y="16"/>
                      <a:pt x="0" y="14"/>
                      <a:pt x="2" y="11"/>
                    </a:cubicBezTo>
                    <a:cubicBezTo>
                      <a:pt x="3" y="8"/>
                      <a:pt x="5" y="6"/>
                      <a:pt x="6" y="4"/>
                    </a:cubicBezTo>
                    <a:cubicBezTo>
                      <a:pt x="8" y="3"/>
                      <a:pt x="10" y="2"/>
                      <a:pt x="12" y="1"/>
                    </a:cubicBezTo>
                    <a:cubicBezTo>
                      <a:pt x="15" y="0"/>
                      <a:pt x="17" y="0"/>
                      <a:pt x="20" y="1"/>
                    </a:cubicBezTo>
                    <a:cubicBezTo>
                      <a:pt x="22" y="1"/>
                      <a:pt x="25" y="2"/>
                      <a:pt x="28" y="3"/>
                    </a:cubicBezTo>
                    <a:close/>
                    <a:moveTo>
                      <a:pt x="25" y="10"/>
                    </a:moveTo>
                    <a:cubicBezTo>
                      <a:pt x="23" y="9"/>
                      <a:pt x="21" y="8"/>
                      <a:pt x="20" y="8"/>
                    </a:cubicBezTo>
                    <a:cubicBezTo>
                      <a:pt x="18" y="7"/>
                      <a:pt x="16" y="7"/>
                      <a:pt x="15" y="7"/>
                    </a:cubicBezTo>
                    <a:cubicBezTo>
                      <a:pt x="13" y="8"/>
                      <a:pt x="12" y="8"/>
                      <a:pt x="10" y="9"/>
                    </a:cubicBezTo>
                    <a:cubicBezTo>
                      <a:pt x="9" y="10"/>
                      <a:pt x="8" y="12"/>
                      <a:pt x="7" y="14"/>
                    </a:cubicBezTo>
                    <a:cubicBezTo>
                      <a:pt x="6" y="15"/>
                      <a:pt x="6" y="17"/>
                      <a:pt x="6" y="19"/>
                    </a:cubicBezTo>
                    <a:cubicBezTo>
                      <a:pt x="6" y="20"/>
                      <a:pt x="6" y="22"/>
                      <a:pt x="7" y="23"/>
                    </a:cubicBezTo>
                    <a:cubicBezTo>
                      <a:pt x="7" y="25"/>
                      <a:pt x="9" y="26"/>
                      <a:pt x="10" y="27"/>
                    </a:cubicBezTo>
                    <a:cubicBezTo>
                      <a:pt x="11" y="28"/>
                      <a:pt x="13" y="29"/>
                      <a:pt x="15" y="30"/>
                    </a:cubicBezTo>
                    <a:cubicBezTo>
                      <a:pt x="17" y="31"/>
                      <a:pt x="19" y="32"/>
                      <a:pt x="20" y="32"/>
                    </a:cubicBezTo>
                    <a:cubicBezTo>
                      <a:pt x="22" y="33"/>
                      <a:pt x="24" y="33"/>
                      <a:pt x="25" y="33"/>
                    </a:cubicBezTo>
                    <a:cubicBezTo>
                      <a:pt x="27" y="32"/>
                      <a:pt x="28" y="32"/>
                      <a:pt x="30" y="31"/>
                    </a:cubicBezTo>
                    <a:cubicBezTo>
                      <a:pt x="31" y="30"/>
                      <a:pt x="32" y="28"/>
                      <a:pt x="33" y="26"/>
                    </a:cubicBezTo>
                    <a:cubicBezTo>
                      <a:pt x="34" y="25"/>
                      <a:pt x="34" y="23"/>
                      <a:pt x="34" y="21"/>
                    </a:cubicBezTo>
                    <a:cubicBezTo>
                      <a:pt x="34" y="20"/>
                      <a:pt x="34" y="18"/>
                      <a:pt x="33" y="17"/>
                    </a:cubicBezTo>
                    <a:cubicBezTo>
                      <a:pt x="32" y="15"/>
                      <a:pt x="31" y="14"/>
                      <a:pt x="30" y="13"/>
                    </a:cubicBezTo>
                    <a:cubicBezTo>
                      <a:pt x="29" y="12"/>
                      <a:pt x="27" y="11"/>
                      <a:pt x="25" y="1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8" name="Freeform 108">
                <a:extLst>
                  <a:ext uri="{FF2B5EF4-FFF2-40B4-BE49-F238E27FC236}">
                    <a16:creationId xmlns:a16="http://schemas.microsoft.com/office/drawing/2014/main" id="{F018406E-F9E2-48F9-9DCA-AB52DF79D560}"/>
                  </a:ext>
                </a:extLst>
              </p:cNvPr>
              <p:cNvSpPr>
                <a:spLocks/>
              </p:cNvSpPr>
              <p:nvPr userDrawn="1"/>
            </p:nvSpPr>
            <p:spPr bwMode="auto">
              <a:xfrm>
                <a:off x="7028" y="1488"/>
                <a:ext cx="31" cy="26"/>
              </a:xfrm>
              <a:custGeom>
                <a:avLst/>
                <a:gdLst>
                  <a:gd name="T0" fmla="*/ 15 w 44"/>
                  <a:gd name="T1" fmla="*/ 0 h 36"/>
                  <a:gd name="T2" fmla="*/ 16 w 44"/>
                  <a:gd name="T3" fmla="*/ 1 h 36"/>
                  <a:gd name="T4" fmla="*/ 16 w 44"/>
                  <a:gd name="T5" fmla="*/ 1 h 36"/>
                  <a:gd name="T6" fmla="*/ 16 w 44"/>
                  <a:gd name="T7" fmla="*/ 1 h 36"/>
                  <a:gd name="T8" fmla="*/ 17 w 44"/>
                  <a:gd name="T9" fmla="*/ 1 h 36"/>
                  <a:gd name="T10" fmla="*/ 43 w 44"/>
                  <a:gd name="T11" fmla="*/ 28 h 36"/>
                  <a:gd name="T12" fmla="*/ 44 w 44"/>
                  <a:gd name="T13" fmla="*/ 29 h 36"/>
                  <a:gd name="T14" fmla="*/ 44 w 44"/>
                  <a:gd name="T15" fmla="*/ 30 h 36"/>
                  <a:gd name="T16" fmla="*/ 43 w 44"/>
                  <a:gd name="T17" fmla="*/ 31 h 36"/>
                  <a:gd name="T18" fmla="*/ 42 w 44"/>
                  <a:gd name="T19" fmla="*/ 33 h 36"/>
                  <a:gd name="T20" fmla="*/ 41 w 44"/>
                  <a:gd name="T21" fmla="*/ 35 h 36"/>
                  <a:gd name="T22" fmla="*/ 41 w 44"/>
                  <a:gd name="T23" fmla="*/ 36 h 36"/>
                  <a:gd name="T24" fmla="*/ 40 w 44"/>
                  <a:gd name="T25" fmla="*/ 36 h 36"/>
                  <a:gd name="T26" fmla="*/ 39 w 44"/>
                  <a:gd name="T27" fmla="*/ 36 h 36"/>
                  <a:gd name="T28" fmla="*/ 2 w 44"/>
                  <a:gd name="T29" fmla="*/ 33 h 36"/>
                  <a:gd name="T30" fmla="*/ 1 w 44"/>
                  <a:gd name="T31" fmla="*/ 32 h 36"/>
                  <a:gd name="T32" fmla="*/ 1 w 44"/>
                  <a:gd name="T33" fmla="*/ 32 h 36"/>
                  <a:gd name="T34" fmla="*/ 0 w 44"/>
                  <a:gd name="T35" fmla="*/ 32 h 36"/>
                  <a:gd name="T36" fmla="*/ 0 w 44"/>
                  <a:gd name="T37" fmla="*/ 32 h 36"/>
                  <a:gd name="T38" fmla="*/ 0 w 44"/>
                  <a:gd name="T39" fmla="*/ 31 h 36"/>
                  <a:gd name="T40" fmla="*/ 0 w 44"/>
                  <a:gd name="T41" fmla="*/ 30 h 36"/>
                  <a:gd name="T42" fmla="*/ 1 w 44"/>
                  <a:gd name="T43" fmla="*/ 29 h 36"/>
                  <a:gd name="T44" fmla="*/ 2 w 44"/>
                  <a:gd name="T45" fmla="*/ 27 h 36"/>
                  <a:gd name="T46" fmla="*/ 2 w 44"/>
                  <a:gd name="T47" fmla="*/ 26 h 36"/>
                  <a:gd name="T48" fmla="*/ 3 w 44"/>
                  <a:gd name="T49" fmla="*/ 26 h 36"/>
                  <a:gd name="T50" fmla="*/ 4 w 44"/>
                  <a:gd name="T51" fmla="*/ 26 h 36"/>
                  <a:gd name="T52" fmla="*/ 35 w 44"/>
                  <a:gd name="T53" fmla="*/ 29 h 36"/>
                  <a:gd name="T54" fmla="*/ 36 w 44"/>
                  <a:gd name="T55" fmla="*/ 29 h 36"/>
                  <a:gd name="T56" fmla="*/ 36 w 44"/>
                  <a:gd name="T57" fmla="*/ 29 h 36"/>
                  <a:gd name="T58" fmla="*/ 13 w 44"/>
                  <a:gd name="T59" fmla="*/ 7 h 36"/>
                  <a:gd name="T60" fmla="*/ 12 w 44"/>
                  <a:gd name="T61" fmla="*/ 6 h 36"/>
                  <a:gd name="T62" fmla="*/ 12 w 44"/>
                  <a:gd name="T63" fmla="*/ 5 h 36"/>
                  <a:gd name="T64" fmla="*/ 12 w 44"/>
                  <a:gd name="T65" fmla="*/ 4 h 36"/>
                  <a:gd name="T66" fmla="*/ 13 w 44"/>
                  <a:gd name="T67" fmla="*/ 3 h 36"/>
                  <a:gd name="T68" fmla="*/ 14 w 44"/>
                  <a:gd name="T69" fmla="*/ 1 h 36"/>
                  <a:gd name="T70" fmla="*/ 14 w 44"/>
                  <a:gd name="T71" fmla="*/ 1 h 36"/>
                  <a:gd name="T72" fmla="*/ 15 w 44"/>
                  <a:gd name="T7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36">
                    <a:moveTo>
                      <a:pt x="15" y="0"/>
                    </a:moveTo>
                    <a:cubicBezTo>
                      <a:pt x="16" y="1"/>
                      <a:pt x="16" y="1"/>
                      <a:pt x="16" y="1"/>
                    </a:cubicBezTo>
                    <a:cubicBezTo>
                      <a:pt x="16" y="1"/>
                      <a:pt x="16" y="1"/>
                      <a:pt x="16" y="1"/>
                    </a:cubicBezTo>
                    <a:cubicBezTo>
                      <a:pt x="16" y="1"/>
                      <a:pt x="16" y="1"/>
                      <a:pt x="16" y="1"/>
                    </a:cubicBezTo>
                    <a:cubicBezTo>
                      <a:pt x="17" y="1"/>
                      <a:pt x="17" y="1"/>
                      <a:pt x="17" y="1"/>
                    </a:cubicBezTo>
                    <a:cubicBezTo>
                      <a:pt x="43" y="28"/>
                      <a:pt x="43" y="28"/>
                      <a:pt x="43" y="28"/>
                    </a:cubicBezTo>
                    <a:cubicBezTo>
                      <a:pt x="44" y="29"/>
                      <a:pt x="44" y="29"/>
                      <a:pt x="44" y="29"/>
                    </a:cubicBezTo>
                    <a:cubicBezTo>
                      <a:pt x="44" y="29"/>
                      <a:pt x="44" y="29"/>
                      <a:pt x="44" y="30"/>
                    </a:cubicBezTo>
                    <a:cubicBezTo>
                      <a:pt x="44" y="30"/>
                      <a:pt x="43" y="30"/>
                      <a:pt x="43" y="31"/>
                    </a:cubicBezTo>
                    <a:cubicBezTo>
                      <a:pt x="43" y="31"/>
                      <a:pt x="43" y="32"/>
                      <a:pt x="42" y="33"/>
                    </a:cubicBezTo>
                    <a:cubicBezTo>
                      <a:pt x="42" y="34"/>
                      <a:pt x="42" y="34"/>
                      <a:pt x="41" y="35"/>
                    </a:cubicBezTo>
                    <a:cubicBezTo>
                      <a:pt x="41" y="35"/>
                      <a:pt x="41" y="35"/>
                      <a:pt x="41" y="36"/>
                    </a:cubicBezTo>
                    <a:cubicBezTo>
                      <a:pt x="40" y="36"/>
                      <a:pt x="40" y="36"/>
                      <a:pt x="40" y="36"/>
                    </a:cubicBezTo>
                    <a:cubicBezTo>
                      <a:pt x="39" y="36"/>
                      <a:pt x="39" y="36"/>
                      <a:pt x="39" y="36"/>
                    </a:cubicBezTo>
                    <a:cubicBezTo>
                      <a:pt x="2" y="33"/>
                      <a:pt x="2" y="33"/>
                      <a:pt x="2" y="33"/>
                    </a:cubicBezTo>
                    <a:cubicBezTo>
                      <a:pt x="1" y="32"/>
                      <a:pt x="1" y="32"/>
                      <a:pt x="1" y="32"/>
                    </a:cubicBezTo>
                    <a:cubicBezTo>
                      <a:pt x="1" y="32"/>
                      <a:pt x="1" y="32"/>
                      <a:pt x="1" y="32"/>
                    </a:cubicBezTo>
                    <a:cubicBezTo>
                      <a:pt x="0" y="32"/>
                      <a:pt x="0" y="32"/>
                      <a:pt x="0" y="32"/>
                    </a:cubicBezTo>
                    <a:cubicBezTo>
                      <a:pt x="0" y="32"/>
                      <a:pt x="0" y="32"/>
                      <a:pt x="0" y="32"/>
                    </a:cubicBezTo>
                    <a:cubicBezTo>
                      <a:pt x="0" y="31"/>
                      <a:pt x="0" y="31"/>
                      <a:pt x="0" y="31"/>
                    </a:cubicBezTo>
                    <a:cubicBezTo>
                      <a:pt x="0" y="31"/>
                      <a:pt x="0" y="30"/>
                      <a:pt x="0" y="30"/>
                    </a:cubicBezTo>
                    <a:cubicBezTo>
                      <a:pt x="0" y="30"/>
                      <a:pt x="0" y="29"/>
                      <a:pt x="1" y="29"/>
                    </a:cubicBezTo>
                    <a:cubicBezTo>
                      <a:pt x="1" y="28"/>
                      <a:pt x="1" y="27"/>
                      <a:pt x="2" y="27"/>
                    </a:cubicBezTo>
                    <a:cubicBezTo>
                      <a:pt x="2" y="27"/>
                      <a:pt x="2" y="26"/>
                      <a:pt x="2" y="26"/>
                    </a:cubicBezTo>
                    <a:cubicBezTo>
                      <a:pt x="3" y="26"/>
                      <a:pt x="3" y="26"/>
                      <a:pt x="3" y="26"/>
                    </a:cubicBezTo>
                    <a:cubicBezTo>
                      <a:pt x="4" y="26"/>
                      <a:pt x="4" y="26"/>
                      <a:pt x="4" y="26"/>
                    </a:cubicBezTo>
                    <a:cubicBezTo>
                      <a:pt x="35" y="29"/>
                      <a:pt x="35" y="29"/>
                      <a:pt x="35" y="29"/>
                    </a:cubicBezTo>
                    <a:cubicBezTo>
                      <a:pt x="36" y="29"/>
                      <a:pt x="36" y="29"/>
                      <a:pt x="36" y="29"/>
                    </a:cubicBezTo>
                    <a:cubicBezTo>
                      <a:pt x="36" y="29"/>
                      <a:pt x="36" y="29"/>
                      <a:pt x="36" y="29"/>
                    </a:cubicBezTo>
                    <a:cubicBezTo>
                      <a:pt x="13" y="7"/>
                      <a:pt x="13" y="7"/>
                      <a:pt x="13" y="7"/>
                    </a:cubicBezTo>
                    <a:cubicBezTo>
                      <a:pt x="12" y="6"/>
                      <a:pt x="12" y="6"/>
                      <a:pt x="12" y="6"/>
                    </a:cubicBezTo>
                    <a:cubicBezTo>
                      <a:pt x="12" y="5"/>
                      <a:pt x="12" y="5"/>
                      <a:pt x="12" y="5"/>
                    </a:cubicBezTo>
                    <a:cubicBezTo>
                      <a:pt x="12" y="5"/>
                      <a:pt x="12" y="5"/>
                      <a:pt x="12" y="4"/>
                    </a:cubicBezTo>
                    <a:cubicBezTo>
                      <a:pt x="12" y="4"/>
                      <a:pt x="13" y="3"/>
                      <a:pt x="13" y="3"/>
                    </a:cubicBezTo>
                    <a:cubicBezTo>
                      <a:pt x="13" y="2"/>
                      <a:pt x="14" y="2"/>
                      <a:pt x="14" y="1"/>
                    </a:cubicBezTo>
                    <a:cubicBezTo>
                      <a:pt x="14" y="1"/>
                      <a:pt x="14" y="1"/>
                      <a:pt x="14" y="1"/>
                    </a:cubicBezTo>
                    <a:cubicBezTo>
                      <a:pt x="15" y="0"/>
                      <a:pt x="15" y="0"/>
                      <a:pt x="15"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9" name="Freeform 109">
                <a:extLst>
                  <a:ext uri="{FF2B5EF4-FFF2-40B4-BE49-F238E27FC236}">
                    <a16:creationId xmlns:a16="http://schemas.microsoft.com/office/drawing/2014/main" id="{884FE6DE-6400-4DCC-9BBE-4726B309242A}"/>
                  </a:ext>
                </a:extLst>
              </p:cNvPr>
              <p:cNvSpPr>
                <a:spLocks noEditPoints="1"/>
              </p:cNvSpPr>
              <p:nvPr userDrawn="1"/>
            </p:nvSpPr>
            <p:spPr bwMode="auto">
              <a:xfrm>
                <a:off x="7043" y="1466"/>
                <a:ext cx="30" cy="27"/>
              </a:xfrm>
              <a:custGeom>
                <a:avLst/>
                <a:gdLst>
                  <a:gd name="T0" fmla="*/ 26 w 42"/>
                  <a:gd name="T1" fmla="*/ 3 h 38"/>
                  <a:gd name="T2" fmla="*/ 28 w 42"/>
                  <a:gd name="T3" fmla="*/ 5 h 38"/>
                  <a:gd name="T4" fmla="*/ 28 w 42"/>
                  <a:gd name="T5" fmla="*/ 7 h 38"/>
                  <a:gd name="T6" fmla="*/ 17 w 42"/>
                  <a:gd name="T7" fmla="*/ 29 h 38"/>
                  <a:gd name="T8" fmla="*/ 23 w 42"/>
                  <a:gd name="T9" fmla="*/ 31 h 38"/>
                  <a:gd name="T10" fmla="*/ 27 w 42"/>
                  <a:gd name="T11" fmla="*/ 31 h 38"/>
                  <a:gd name="T12" fmla="*/ 31 w 42"/>
                  <a:gd name="T13" fmla="*/ 28 h 38"/>
                  <a:gd name="T14" fmla="*/ 35 w 42"/>
                  <a:gd name="T15" fmla="*/ 24 h 38"/>
                  <a:gd name="T16" fmla="*/ 36 w 42"/>
                  <a:gd name="T17" fmla="*/ 19 h 38"/>
                  <a:gd name="T18" fmla="*/ 37 w 42"/>
                  <a:gd name="T19" fmla="*/ 16 h 38"/>
                  <a:gd name="T20" fmla="*/ 37 w 42"/>
                  <a:gd name="T21" fmla="*/ 13 h 38"/>
                  <a:gd name="T22" fmla="*/ 37 w 42"/>
                  <a:gd name="T23" fmla="*/ 11 h 38"/>
                  <a:gd name="T24" fmla="*/ 38 w 42"/>
                  <a:gd name="T25" fmla="*/ 11 h 38"/>
                  <a:gd name="T26" fmla="*/ 38 w 42"/>
                  <a:gd name="T27" fmla="*/ 11 h 38"/>
                  <a:gd name="T28" fmla="*/ 39 w 42"/>
                  <a:gd name="T29" fmla="*/ 11 h 38"/>
                  <a:gd name="T30" fmla="*/ 40 w 42"/>
                  <a:gd name="T31" fmla="*/ 12 h 38"/>
                  <a:gd name="T32" fmla="*/ 41 w 42"/>
                  <a:gd name="T33" fmla="*/ 12 h 38"/>
                  <a:gd name="T34" fmla="*/ 42 w 42"/>
                  <a:gd name="T35" fmla="*/ 12 h 38"/>
                  <a:gd name="T36" fmla="*/ 42 w 42"/>
                  <a:gd name="T37" fmla="*/ 13 h 38"/>
                  <a:gd name="T38" fmla="*/ 42 w 42"/>
                  <a:gd name="T39" fmla="*/ 13 h 38"/>
                  <a:gd name="T40" fmla="*/ 42 w 42"/>
                  <a:gd name="T41" fmla="*/ 15 h 38"/>
                  <a:gd name="T42" fmla="*/ 42 w 42"/>
                  <a:gd name="T43" fmla="*/ 18 h 38"/>
                  <a:gd name="T44" fmla="*/ 41 w 42"/>
                  <a:gd name="T45" fmla="*/ 22 h 38"/>
                  <a:gd name="T46" fmla="*/ 39 w 42"/>
                  <a:gd name="T47" fmla="*/ 27 h 38"/>
                  <a:gd name="T48" fmla="*/ 35 w 42"/>
                  <a:gd name="T49" fmla="*/ 33 h 38"/>
                  <a:gd name="T50" fmla="*/ 29 w 42"/>
                  <a:gd name="T51" fmla="*/ 37 h 38"/>
                  <a:gd name="T52" fmla="*/ 22 w 42"/>
                  <a:gd name="T53" fmla="*/ 37 h 38"/>
                  <a:gd name="T54" fmla="*/ 13 w 42"/>
                  <a:gd name="T55" fmla="*/ 35 h 38"/>
                  <a:gd name="T56" fmla="*/ 6 w 42"/>
                  <a:gd name="T57" fmla="*/ 30 h 38"/>
                  <a:gd name="T58" fmla="*/ 2 w 42"/>
                  <a:gd name="T59" fmla="*/ 24 h 38"/>
                  <a:gd name="T60" fmla="*/ 1 w 42"/>
                  <a:gd name="T61" fmla="*/ 17 h 38"/>
                  <a:gd name="T62" fmla="*/ 2 w 42"/>
                  <a:gd name="T63" fmla="*/ 10 h 38"/>
                  <a:gd name="T64" fmla="*/ 7 w 42"/>
                  <a:gd name="T65" fmla="*/ 4 h 38"/>
                  <a:gd name="T66" fmla="*/ 12 w 42"/>
                  <a:gd name="T67" fmla="*/ 1 h 38"/>
                  <a:gd name="T68" fmla="*/ 19 w 42"/>
                  <a:gd name="T69" fmla="*/ 1 h 38"/>
                  <a:gd name="T70" fmla="*/ 25 w 42"/>
                  <a:gd name="T71" fmla="*/ 3 h 38"/>
                  <a:gd name="T72" fmla="*/ 26 w 42"/>
                  <a:gd name="T73" fmla="*/ 3 h 38"/>
                  <a:gd name="T74" fmla="*/ 22 w 42"/>
                  <a:gd name="T75" fmla="*/ 8 h 38"/>
                  <a:gd name="T76" fmla="*/ 13 w 42"/>
                  <a:gd name="T77" fmla="*/ 7 h 38"/>
                  <a:gd name="T78" fmla="*/ 7 w 42"/>
                  <a:gd name="T79" fmla="*/ 12 h 38"/>
                  <a:gd name="T80" fmla="*/ 6 w 42"/>
                  <a:gd name="T81" fmla="*/ 17 h 38"/>
                  <a:gd name="T82" fmla="*/ 7 w 42"/>
                  <a:gd name="T83" fmla="*/ 21 h 38"/>
                  <a:gd name="T84" fmla="*/ 9 w 42"/>
                  <a:gd name="T85" fmla="*/ 24 h 38"/>
                  <a:gd name="T86" fmla="*/ 13 w 42"/>
                  <a:gd name="T87" fmla="*/ 27 h 38"/>
                  <a:gd name="T88" fmla="*/ 22 w 42"/>
                  <a:gd name="T89"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38">
                    <a:moveTo>
                      <a:pt x="26" y="3"/>
                    </a:moveTo>
                    <a:cubicBezTo>
                      <a:pt x="27" y="4"/>
                      <a:pt x="28" y="4"/>
                      <a:pt x="28" y="5"/>
                    </a:cubicBezTo>
                    <a:cubicBezTo>
                      <a:pt x="28" y="6"/>
                      <a:pt x="28" y="6"/>
                      <a:pt x="28" y="7"/>
                    </a:cubicBezTo>
                    <a:cubicBezTo>
                      <a:pt x="17" y="29"/>
                      <a:pt x="17" y="29"/>
                      <a:pt x="17" y="29"/>
                    </a:cubicBezTo>
                    <a:cubicBezTo>
                      <a:pt x="19" y="30"/>
                      <a:pt x="21" y="30"/>
                      <a:pt x="23" y="31"/>
                    </a:cubicBezTo>
                    <a:cubicBezTo>
                      <a:pt x="24" y="31"/>
                      <a:pt x="26" y="31"/>
                      <a:pt x="27" y="31"/>
                    </a:cubicBezTo>
                    <a:cubicBezTo>
                      <a:pt x="29" y="30"/>
                      <a:pt x="30" y="29"/>
                      <a:pt x="31" y="28"/>
                    </a:cubicBezTo>
                    <a:cubicBezTo>
                      <a:pt x="33" y="27"/>
                      <a:pt x="34" y="26"/>
                      <a:pt x="35" y="24"/>
                    </a:cubicBezTo>
                    <a:cubicBezTo>
                      <a:pt x="35" y="22"/>
                      <a:pt x="36" y="21"/>
                      <a:pt x="36" y="19"/>
                    </a:cubicBezTo>
                    <a:cubicBezTo>
                      <a:pt x="37" y="18"/>
                      <a:pt x="37" y="17"/>
                      <a:pt x="37" y="16"/>
                    </a:cubicBezTo>
                    <a:cubicBezTo>
                      <a:pt x="37" y="15"/>
                      <a:pt x="37" y="14"/>
                      <a:pt x="37" y="13"/>
                    </a:cubicBezTo>
                    <a:cubicBezTo>
                      <a:pt x="37" y="12"/>
                      <a:pt x="37" y="12"/>
                      <a:pt x="37" y="11"/>
                    </a:cubicBezTo>
                    <a:cubicBezTo>
                      <a:pt x="38" y="11"/>
                      <a:pt x="38" y="11"/>
                      <a:pt x="38" y="11"/>
                    </a:cubicBezTo>
                    <a:cubicBezTo>
                      <a:pt x="38" y="11"/>
                      <a:pt x="38" y="11"/>
                      <a:pt x="38" y="11"/>
                    </a:cubicBezTo>
                    <a:cubicBezTo>
                      <a:pt x="39" y="11"/>
                      <a:pt x="39" y="11"/>
                      <a:pt x="39" y="11"/>
                    </a:cubicBezTo>
                    <a:cubicBezTo>
                      <a:pt x="39" y="11"/>
                      <a:pt x="40" y="11"/>
                      <a:pt x="40" y="12"/>
                    </a:cubicBezTo>
                    <a:cubicBezTo>
                      <a:pt x="41" y="12"/>
                      <a:pt x="41" y="12"/>
                      <a:pt x="41" y="12"/>
                    </a:cubicBezTo>
                    <a:cubicBezTo>
                      <a:pt x="42" y="12"/>
                      <a:pt x="42" y="12"/>
                      <a:pt x="42" y="12"/>
                    </a:cubicBezTo>
                    <a:cubicBezTo>
                      <a:pt x="42" y="13"/>
                      <a:pt x="42" y="13"/>
                      <a:pt x="42" y="13"/>
                    </a:cubicBezTo>
                    <a:cubicBezTo>
                      <a:pt x="42" y="13"/>
                      <a:pt x="42" y="13"/>
                      <a:pt x="42" y="13"/>
                    </a:cubicBezTo>
                    <a:cubicBezTo>
                      <a:pt x="42" y="14"/>
                      <a:pt x="42" y="14"/>
                      <a:pt x="42" y="15"/>
                    </a:cubicBezTo>
                    <a:cubicBezTo>
                      <a:pt x="42" y="16"/>
                      <a:pt x="42" y="17"/>
                      <a:pt x="42" y="18"/>
                    </a:cubicBezTo>
                    <a:cubicBezTo>
                      <a:pt x="42" y="19"/>
                      <a:pt x="42" y="20"/>
                      <a:pt x="41" y="22"/>
                    </a:cubicBezTo>
                    <a:cubicBezTo>
                      <a:pt x="41" y="23"/>
                      <a:pt x="40" y="25"/>
                      <a:pt x="39" y="27"/>
                    </a:cubicBezTo>
                    <a:cubicBezTo>
                      <a:pt x="38" y="29"/>
                      <a:pt x="36" y="32"/>
                      <a:pt x="35" y="33"/>
                    </a:cubicBezTo>
                    <a:cubicBezTo>
                      <a:pt x="33" y="35"/>
                      <a:pt x="31" y="36"/>
                      <a:pt x="29" y="37"/>
                    </a:cubicBezTo>
                    <a:cubicBezTo>
                      <a:pt x="27" y="37"/>
                      <a:pt x="24" y="38"/>
                      <a:pt x="22" y="37"/>
                    </a:cubicBezTo>
                    <a:cubicBezTo>
                      <a:pt x="19" y="37"/>
                      <a:pt x="16" y="36"/>
                      <a:pt x="13" y="35"/>
                    </a:cubicBezTo>
                    <a:cubicBezTo>
                      <a:pt x="10" y="33"/>
                      <a:pt x="8" y="32"/>
                      <a:pt x="6" y="30"/>
                    </a:cubicBezTo>
                    <a:cubicBezTo>
                      <a:pt x="4" y="28"/>
                      <a:pt x="3" y="26"/>
                      <a:pt x="2" y="24"/>
                    </a:cubicBezTo>
                    <a:cubicBezTo>
                      <a:pt x="1" y="22"/>
                      <a:pt x="0" y="19"/>
                      <a:pt x="1" y="17"/>
                    </a:cubicBezTo>
                    <a:cubicBezTo>
                      <a:pt x="1" y="15"/>
                      <a:pt x="1" y="12"/>
                      <a:pt x="2" y="10"/>
                    </a:cubicBezTo>
                    <a:cubicBezTo>
                      <a:pt x="4" y="7"/>
                      <a:pt x="5" y="5"/>
                      <a:pt x="7" y="4"/>
                    </a:cubicBezTo>
                    <a:cubicBezTo>
                      <a:pt x="9" y="2"/>
                      <a:pt x="10" y="1"/>
                      <a:pt x="12" y="1"/>
                    </a:cubicBezTo>
                    <a:cubicBezTo>
                      <a:pt x="14" y="0"/>
                      <a:pt x="17" y="0"/>
                      <a:pt x="19" y="1"/>
                    </a:cubicBezTo>
                    <a:cubicBezTo>
                      <a:pt x="21" y="1"/>
                      <a:pt x="23" y="2"/>
                      <a:pt x="25" y="3"/>
                    </a:cubicBezTo>
                    <a:lnTo>
                      <a:pt x="26" y="3"/>
                    </a:lnTo>
                    <a:close/>
                    <a:moveTo>
                      <a:pt x="22" y="8"/>
                    </a:moveTo>
                    <a:cubicBezTo>
                      <a:pt x="18" y="7"/>
                      <a:pt x="16" y="6"/>
                      <a:pt x="13" y="7"/>
                    </a:cubicBezTo>
                    <a:cubicBezTo>
                      <a:pt x="10" y="8"/>
                      <a:pt x="8" y="9"/>
                      <a:pt x="7" y="12"/>
                    </a:cubicBezTo>
                    <a:cubicBezTo>
                      <a:pt x="6" y="14"/>
                      <a:pt x="6" y="15"/>
                      <a:pt x="6" y="17"/>
                    </a:cubicBezTo>
                    <a:cubicBezTo>
                      <a:pt x="6" y="18"/>
                      <a:pt x="6" y="19"/>
                      <a:pt x="7" y="21"/>
                    </a:cubicBezTo>
                    <a:cubicBezTo>
                      <a:pt x="7" y="22"/>
                      <a:pt x="8" y="23"/>
                      <a:pt x="9" y="24"/>
                    </a:cubicBezTo>
                    <a:cubicBezTo>
                      <a:pt x="10" y="25"/>
                      <a:pt x="12" y="26"/>
                      <a:pt x="13" y="27"/>
                    </a:cubicBezTo>
                    <a:lnTo>
                      <a:pt x="22"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0" name="Freeform 110">
                <a:extLst>
                  <a:ext uri="{FF2B5EF4-FFF2-40B4-BE49-F238E27FC236}">
                    <a16:creationId xmlns:a16="http://schemas.microsoft.com/office/drawing/2014/main" id="{EE566BCE-78E3-4938-8C97-22A2E29E9375}"/>
                  </a:ext>
                </a:extLst>
              </p:cNvPr>
              <p:cNvSpPr>
                <a:spLocks/>
              </p:cNvSpPr>
              <p:nvPr userDrawn="1"/>
            </p:nvSpPr>
            <p:spPr bwMode="auto">
              <a:xfrm>
                <a:off x="7054" y="1438"/>
                <a:ext cx="34" cy="30"/>
              </a:xfrm>
              <a:custGeom>
                <a:avLst/>
                <a:gdLst>
                  <a:gd name="T0" fmla="*/ 48 w 48"/>
                  <a:gd name="T1" fmla="*/ 13 h 42"/>
                  <a:gd name="T2" fmla="*/ 48 w 48"/>
                  <a:gd name="T3" fmla="*/ 13 h 42"/>
                  <a:gd name="T4" fmla="*/ 48 w 48"/>
                  <a:gd name="T5" fmla="*/ 14 h 42"/>
                  <a:gd name="T6" fmla="*/ 48 w 48"/>
                  <a:gd name="T7" fmla="*/ 15 h 42"/>
                  <a:gd name="T8" fmla="*/ 47 w 48"/>
                  <a:gd name="T9" fmla="*/ 16 h 42"/>
                  <a:gd name="T10" fmla="*/ 46 w 48"/>
                  <a:gd name="T11" fmla="*/ 18 h 42"/>
                  <a:gd name="T12" fmla="*/ 46 w 48"/>
                  <a:gd name="T13" fmla="*/ 19 h 42"/>
                  <a:gd name="T14" fmla="*/ 45 w 48"/>
                  <a:gd name="T15" fmla="*/ 19 h 42"/>
                  <a:gd name="T16" fmla="*/ 45 w 48"/>
                  <a:gd name="T17" fmla="*/ 19 h 42"/>
                  <a:gd name="T18" fmla="*/ 25 w 48"/>
                  <a:gd name="T19" fmla="*/ 10 h 42"/>
                  <a:gd name="T20" fmla="*/ 20 w 48"/>
                  <a:gd name="T21" fmla="*/ 8 h 42"/>
                  <a:gd name="T22" fmla="*/ 17 w 48"/>
                  <a:gd name="T23" fmla="*/ 8 h 42"/>
                  <a:gd name="T24" fmla="*/ 14 w 48"/>
                  <a:gd name="T25" fmla="*/ 9 h 42"/>
                  <a:gd name="T26" fmla="*/ 12 w 48"/>
                  <a:gd name="T27" fmla="*/ 12 h 42"/>
                  <a:gd name="T28" fmla="*/ 11 w 48"/>
                  <a:gd name="T29" fmla="*/ 17 h 42"/>
                  <a:gd name="T30" fmla="*/ 14 w 48"/>
                  <a:gd name="T31" fmla="*/ 24 h 42"/>
                  <a:gd name="T32" fmla="*/ 37 w 48"/>
                  <a:gd name="T33" fmla="*/ 35 h 42"/>
                  <a:gd name="T34" fmla="*/ 37 w 48"/>
                  <a:gd name="T35" fmla="*/ 36 h 42"/>
                  <a:gd name="T36" fmla="*/ 37 w 48"/>
                  <a:gd name="T37" fmla="*/ 36 h 42"/>
                  <a:gd name="T38" fmla="*/ 37 w 48"/>
                  <a:gd name="T39" fmla="*/ 38 h 42"/>
                  <a:gd name="T40" fmla="*/ 36 w 48"/>
                  <a:gd name="T41" fmla="*/ 39 h 42"/>
                  <a:gd name="T42" fmla="*/ 36 w 48"/>
                  <a:gd name="T43" fmla="*/ 41 h 42"/>
                  <a:gd name="T44" fmla="*/ 35 w 48"/>
                  <a:gd name="T45" fmla="*/ 41 h 42"/>
                  <a:gd name="T46" fmla="*/ 34 w 48"/>
                  <a:gd name="T47" fmla="*/ 42 h 42"/>
                  <a:gd name="T48" fmla="*/ 34 w 48"/>
                  <a:gd name="T49" fmla="*/ 42 h 42"/>
                  <a:gd name="T50" fmla="*/ 1 w 48"/>
                  <a:gd name="T51" fmla="*/ 26 h 42"/>
                  <a:gd name="T52" fmla="*/ 0 w 48"/>
                  <a:gd name="T53" fmla="*/ 25 h 42"/>
                  <a:gd name="T54" fmla="*/ 0 w 48"/>
                  <a:gd name="T55" fmla="*/ 25 h 42"/>
                  <a:gd name="T56" fmla="*/ 0 w 48"/>
                  <a:gd name="T57" fmla="*/ 24 h 42"/>
                  <a:gd name="T58" fmla="*/ 1 w 48"/>
                  <a:gd name="T59" fmla="*/ 22 h 42"/>
                  <a:gd name="T60" fmla="*/ 1 w 48"/>
                  <a:gd name="T61" fmla="*/ 21 h 42"/>
                  <a:gd name="T62" fmla="*/ 2 w 48"/>
                  <a:gd name="T63" fmla="*/ 20 h 42"/>
                  <a:gd name="T64" fmla="*/ 3 w 48"/>
                  <a:gd name="T65" fmla="*/ 20 h 42"/>
                  <a:gd name="T66" fmla="*/ 3 w 48"/>
                  <a:gd name="T67" fmla="*/ 20 h 42"/>
                  <a:gd name="T68" fmla="*/ 8 w 48"/>
                  <a:gd name="T69" fmla="*/ 22 h 42"/>
                  <a:gd name="T70" fmla="*/ 6 w 48"/>
                  <a:gd name="T71" fmla="*/ 14 h 42"/>
                  <a:gd name="T72" fmla="*/ 7 w 48"/>
                  <a:gd name="T73" fmla="*/ 8 h 42"/>
                  <a:gd name="T74" fmla="*/ 11 w 48"/>
                  <a:gd name="T75" fmla="*/ 3 h 42"/>
                  <a:gd name="T76" fmla="*/ 16 w 48"/>
                  <a:gd name="T77" fmla="*/ 1 h 42"/>
                  <a:gd name="T78" fmla="*/ 21 w 48"/>
                  <a:gd name="T79" fmla="*/ 1 h 42"/>
                  <a:gd name="T80" fmla="*/ 27 w 48"/>
                  <a:gd name="T81" fmla="*/ 3 h 42"/>
                  <a:gd name="T82" fmla="*/ 48 w 48"/>
                  <a:gd name="T83"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42">
                    <a:moveTo>
                      <a:pt x="48" y="13"/>
                    </a:moveTo>
                    <a:cubicBezTo>
                      <a:pt x="48" y="13"/>
                      <a:pt x="48" y="13"/>
                      <a:pt x="48" y="13"/>
                    </a:cubicBezTo>
                    <a:cubicBezTo>
                      <a:pt x="48" y="14"/>
                      <a:pt x="48" y="14"/>
                      <a:pt x="48" y="14"/>
                    </a:cubicBezTo>
                    <a:cubicBezTo>
                      <a:pt x="48" y="14"/>
                      <a:pt x="48" y="15"/>
                      <a:pt x="48" y="15"/>
                    </a:cubicBezTo>
                    <a:cubicBezTo>
                      <a:pt x="48" y="15"/>
                      <a:pt x="48" y="16"/>
                      <a:pt x="47" y="16"/>
                    </a:cubicBezTo>
                    <a:cubicBezTo>
                      <a:pt x="47" y="17"/>
                      <a:pt x="47" y="18"/>
                      <a:pt x="46" y="18"/>
                    </a:cubicBezTo>
                    <a:cubicBezTo>
                      <a:pt x="46" y="18"/>
                      <a:pt x="46" y="19"/>
                      <a:pt x="46" y="19"/>
                    </a:cubicBezTo>
                    <a:cubicBezTo>
                      <a:pt x="45" y="19"/>
                      <a:pt x="45" y="19"/>
                      <a:pt x="45" y="19"/>
                    </a:cubicBezTo>
                    <a:cubicBezTo>
                      <a:pt x="45" y="19"/>
                      <a:pt x="45" y="19"/>
                      <a:pt x="45" y="19"/>
                    </a:cubicBezTo>
                    <a:cubicBezTo>
                      <a:pt x="25" y="10"/>
                      <a:pt x="25" y="10"/>
                      <a:pt x="25" y="10"/>
                    </a:cubicBezTo>
                    <a:cubicBezTo>
                      <a:pt x="23" y="9"/>
                      <a:pt x="22" y="8"/>
                      <a:pt x="20" y="8"/>
                    </a:cubicBezTo>
                    <a:cubicBezTo>
                      <a:pt x="19" y="8"/>
                      <a:pt x="18" y="8"/>
                      <a:pt x="17" y="8"/>
                    </a:cubicBezTo>
                    <a:cubicBezTo>
                      <a:pt x="16" y="8"/>
                      <a:pt x="15" y="8"/>
                      <a:pt x="14" y="9"/>
                    </a:cubicBezTo>
                    <a:cubicBezTo>
                      <a:pt x="13" y="10"/>
                      <a:pt x="12" y="11"/>
                      <a:pt x="12" y="12"/>
                    </a:cubicBezTo>
                    <a:cubicBezTo>
                      <a:pt x="11" y="13"/>
                      <a:pt x="11" y="15"/>
                      <a:pt x="11" y="17"/>
                    </a:cubicBezTo>
                    <a:cubicBezTo>
                      <a:pt x="11" y="19"/>
                      <a:pt x="12" y="22"/>
                      <a:pt x="14" y="24"/>
                    </a:cubicBezTo>
                    <a:cubicBezTo>
                      <a:pt x="37" y="35"/>
                      <a:pt x="37" y="35"/>
                      <a:pt x="37" y="35"/>
                    </a:cubicBezTo>
                    <a:cubicBezTo>
                      <a:pt x="37" y="36"/>
                      <a:pt x="37" y="36"/>
                      <a:pt x="37" y="36"/>
                    </a:cubicBezTo>
                    <a:cubicBezTo>
                      <a:pt x="37" y="36"/>
                      <a:pt x="37" y="36"/>
                      <a:pt x="37" y="36"/>
                    </a:cubicBezTo>
                    <a:cubicBezTo>
                      <a:pt x="37" y="37"/>
                      <a:pt x="37" y="37"/>
                      <a:pt x="37" y="38"/>
                    </a:cubicBezTo>
                    <a:cubicBezTo>
                      <a:pt x="37" y="38"/>
                      <a:pt x="37" y="38"/>
                      <a:pt x="36" y="39"/>
                    </a:cubicBezTo>
                    <a:cubicBezTo>
                      <a:pt x="36" y="40"/>
                      <a:pt x="36" y="40"/>
                      <a:pt x="36" y="41"/>
                    </a:cubicBezTo>
                    <a:cubicBezTo>
                      <a:pt x="35" y="41"/>
                      <a:pt x="35" y="41"/>
                      <a:pt x="35" y="41"/>
                    </a:cubicBezTo>
                    <a:cubicBezTo>
                      <a:pt x="34" y="42"/>
                      <a:pt x="34" y="42"/>
                      <a:pt x="34" y="42"/>
                    </a:cubicBezTo>
                    <a:cubicBezTo>
                      <a:pt x="34" y="42"/>
                      <a:pt x="34" y="42"/>
                      <a:pt x="34" y="42"/>
                    </a:cubicBezTo>
                    <a:cubicBezTo>
                      <a:pt x="1" y="26"/>
                      <a:pt x="1" y="26"/>
                      <a:pt x="1" y="26"/>
                    </a:cubicBezTo>
                    <a:cubicBezTo>
                      <a:pt x="0" y="25"/>
                      <a:pt x="0" y="25"/>
                      <a:pt x="0" y="25"/>
                    </a:cubicBezTo>
                    <a:cubicBezTo>
                      <a:pt x="0" y="25"/>
                      <a:pt x="0" y="25"/>
                      <a:pt x="0" y="25"/>
                    </a:cubicBezTo>
                    <a:cubicBezTo>
                      <a:pt x="0" y="24"/>
                      <a:pt x="0" y="24"/>
                      <a:pt x="0" y="24"/>
                    </a:cubicBezTo>
                    <a:cubicBezTo>
                      <a:pt x="0" y="23"/>
                      <a:pt x="0" y="23"/>
                      <a:pt x="1" y="22"/>
                    </a:cubicBezTo>
                    <a:cubicBezTo>
                      <a:pt x="1" y="22"/>
                      <a:pt x="1" y="21"/>
                      <a:pt x="1" y="21"/>
                    </a:cubicBezTo>
                    <a:cubicBezTo>
                      <a:pt x="2" y="20"/>
                      <a:pt x="2" y="20"/>
                      <a:pt x="2" y="20"/>
                    </a:cubicBezTo>
                    <a:cubicBezTo>
                      <a:pt x="3" y="20"/>
                      <a:pt x="3" y="20"/>
                      <a:pt x="3" y="20"/>
                    </a:cubicBezTo>
                    <a:cubicBezTo>
                      <a:pt x="3" y="20"/>
                      <a:pt x="3" y="20"/>
                      <a:pt x="3" y="20"/>
                    </a:cubicBezTo>
                    <a:cubicBezTo>
                      <a:pt x="8" y="22"/>
                      <a:pt x="8" y="22"/>
                      <a:pt x="8" y="22"/>
                    </a:cubicBezTo>
                    <a:cubicBezTo>
                      <a:pt x="6" y="19"/>
                      <a:pt x="6" y="17"/>
                      <a:pt x="6" y="14"/>
                    </a:cubicBezTo>
                    <a:cubicBezTo>
                      <a:pt x="6" y="12"/>
                      <a:pt x="6" y="10"/>
                      <a:pt x="7" y="8"/>
                    </a:cubicBezTo>
                    <a:cubicBezTo>
                      <a:pt x="8" y="6"/>
                      <a:pt x="9" y="4"/>
                      <a:pt x="11" y="3"/>
                    </a:cubicBezTo>
                    <a:cubicBezTo>
                      <a:pt x="12" y="2"/>
                      <a:pt x="14" y="1"/>
                      <a:pt x="16" y="1"/>
                    </a:cubicBezTo>
                    <a:cubicBezTo>
                      <a:pt x="17" y="0"/>
                      <a:pt x="19" y="0"/>
                      <a:pt x="21" y="1"/>
                    </a:cubicBezTo>
                    <a:cubicBezTo>
                      <a:pt x="23" y="1"/>
                      <a:pt x="25" y="2"/>
                      <a:pt x="27" y="3"/>
                    </a:cubicBezTo>
                    <a:lnTo>
                      <a:pt x="48" y="1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1" name="Freeform 111">
                <a:extLst>
                  <a:ext uri="{FF2B5EF4-FFF2-40B4-BE49-F238E27FC236}">
                    <a16:creationId xmlns:a16="http://schemas.microsoft.com/office/drawing/2014/main" id="{39E8F6C0-9D54-44C8-BA13-28DD26B3DD38}"/>
                  </a:ext>
                </a:extLst>
              </p:cNvPr>
              <p:cNvSpPr>
                <a:spLocks noEditPoints="1"/>
              </p:cNvSpPr>
              <p:nvPr userDrawn="1"/>
            </p:nvSpPr>
            <p:spPr bwMode="auto">
              <a:xfrm>
                <a:off x="7057" y="1418"/>
                <a:ext cx="37" cy="21"/>
              </a:xfrm>
              <a:custGeom>
                <a:avLst/>
                <a:gdLst>
                  <a:gd name="T0" fmla="*/ 7 w 51"/>
                  <a:gd name="T1" fmla="*/ 1 h 29"/>
                  <a:gd name="T2" fmla="*/ 9 w 51"/>
                  <a:gd name="T3" fmla="*/ 3 h 29"/>
                  <a:gd name="T4" fmla="*/ 9 w 51"/>
                  <a:gd name="T5" fmla="*/ 6 h 29"/>
                  <a:gd name="T6" fmla="*/ 6 w 51"/>
                  <a:gd name="T7" fmla="*/ 9 h 29"/>
                  <a:gd name="T8" fmla="*/ 3 w 51"/>
                  <a:gd name="T9" fmla="*/ 8 h 29"/>
                  <a:gd name="T10" fmla="*/ 1 w 51"/>
                  <a:gd name="T11" fmla="*/ 6 h 29"/>
                  <a:gd name="T12" fmla="*/ 1 w 51"/>
                  <a:gd name="T13" fmla="*/ 3 h 29"/>
                  <a:gd name="T14" fmla="*/ 3 w 51"/>
                  <a:gd name="T15" fmla="*/ 0 h 29"/>
                  <a:gd name="T16" fmla="*/ 7 w 51"/>
                  <a:gd name="T17" fmla="*/ 1 h 29"/>
                  <a:gd name="T18" fmla="*/ 51 w 51"/>
                  <a:gd name="T19" fmla="*/ 23 h 29"/>
                  <a:gd name="T20" fmla="*/ 51 w 51"/>
                  <a:gd name="T21" fmla="*/ 23 h 29"/>
                  <a:gd name="T22" fmla="*/ 51 w 51"/>
                  <a:gd name="T23" fmla="*/ 24 h 29"/>
                  <a:gd name="T24" fmla="*/ 51 w 51"/>
                  <a:gd name="T25" fmla="*/ 25 h 29"/>
                  <a:gd name="T26" fmla="*/ 51 w 51"/>
                  <a:gd name="T27" fmla="*/ 26 h 29"/>
                  <a:gd name="T28" fmla="*/ 50 w 51"/>
                  <a:gd name="T29" fmla="*/ 28 h 29"/>
                  <a:gd name="T30" fmla="*/ 49 w 51"/>
                  <a:gd name="T31" fmla="*/ 29 h 29"/>
                  <a:gd name="T32" fmla="*/ 48 w 51"/>
                  <a:gd name="T33" fmla="*/ 29 h 29"/>
                  <a:gd name="T34" fmla="*/ 48 w 51"/>
                  <a:gd name="T35" fmla="*/ 29 h 29"/>
                  <a:gd name="T36" fmla="*/ 15 w 51"/>
                  <a:gd name="T37" fmla="*/ 13 h 29"/>
                  <a:gd name="T38" fmla="*/ 14 w 51"/>
                  <a:gd name="T39" fmla="*/ 12 h 29"/>
                  <a:gd name="T40" fmla="*/ 14 w 51"/>
                  <a:gd name="T41" fmla="*/ 12 h 29"/>
                  <a:gd name="T42" fmla="*/ 14 w 51"/>
                  <a:gd name="T43" fmla="*/ 11 h 29"/>
                  <a:gd name="T44" fmla="*/ 15 w 51"/>
                  <a:gd name="T45" fmla="*/ 9 h 29"/>
                  <a:gd name="T46" fmla="*/ 16 w 51"/>
                  <a:gd name="T47" fmla="*/ 8 h 29"/>
                  <a:gd name="T48" fmla="*/ 16 w 51"/>
                  <a:gd name="T49" fmla="*/ 7 h 29"/>
                  <a:gd name="T50" fmla="*/ 17 w 51"/>
                  <a:gd name="T51" fmla="*/ 7 h 29"/>
                  <a:gd name="T52" fmla="*/ 18 w 51"/>
                  <a:gd name="T53" fmla="*/ 7 h 29"/>
                  <a:gd name="T54" fmla="*/ 51 w 51"/>
                  <a:gd name="T55"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29">
                    <a:moveTo>
                      <a:pt x="7" y="1"/>
                    </a:moveTo>
                    <a:cubicBezTo>
                      <a:pt x="8" y="1"/>
                      <a:pt x="9" y="2"/>
                      <a:pt x="9" y="3"/>
                    </a:cubicBezTo>
                    <a:cubicBezTo>
                      <a:pt x="9" y="4"/>
                      <a:pt x="9" y="5"/>
                      <a:pt x="9" y="6"/>
                    </a:cubicBezTo>
                    <a:cubicBezTo>
                      <a:pt x="8" y="8"/>
                      <a:pt x="7" y="8"/>
                      <a:pt x="6" y="9"/>
                    </a:cubicBezTo>
                    <a:cubicBezTo>
                      <a:pt x="6" y="9"/>
                      <a:pt x="5" y="9"/>
                      <a:pt x="3" y="8"/>
                    </a:cubicBezTo>
                    <a:cubicBezTo>
                      <a:pt x="2" y="7"/>
                      <a:pt x="1" y="7"/>
                      <a:pt x="1" y="6"/>
                    </a:cubicBezTo>
                    <a:cubicBezTo>
                      <a:pt x="0" y="5"/>
                      <a:pt x="1" y="4"/>
                      <a:pt x="1" y="3"/>
                    </a:cubicBezTo>
                    <a:cubicBezTo>
                      <a:pt x="2" y="1"/>
                      <a:pt x="3" y="0"/>
                      <a:pt x="3" y="0"/>
                    </a:cubicBezTo>
                    <a:cubicBezTo>
                      <a:pt x="4" y="0"/>
                      <a:pt x="5" y="0"/>
                      <a:pt x="7" y="1"/>
                    </a:cubicBezTo>
                    <a:close/>
                    <a:moveTo>
                      <a:pt x="51" y="23"/>
                    </a:moveTo>
                    <a:cubicBezTo>
                      <a:pt x="51" y="23"/>
                      <a:pt x="51" y="23"/>
                      <a:pt x="51" y="23"/>
                    </a:cubicBezTo>
                    <a:cubicBezTo>
                      <a:pt x="51" y="24"/>
                      <a:pt x="51" y="24"/>
                      <a:pt x="51" y="24"/>
                    </a:cubicBezTo>
                    <a:cubicBezTo>
                      <a:pt x="51" y="24"/>
                      <a:pt x="51" y="24"/>
                      <a:pt x="51" y="25"/>
                    </a:cubicBezTo>
                    <a:cubicBezTo>
                      <a:pt x="51" y="25"/>
                      <a:pt x="51" y="26"/>
                      <a:pt x="51" y="26"/>
                    </a:cubicBezTo>
                    <a:cubicBezTo>
                      <a:pt x="50" y="27"/>
                      <a:pt x="50" y="27"/>
                      <a:pt x="50" y="28"/>
                    </a:cubicBezTo>
                    <a:cubicBezTo>
                      <a:pt x="49" y="28"/>
                      <a:pt x="49" y="28"/>
                      <a:pt x="49" y="29"/>
                    </a:cubicBezTo>
                    <a:cubicBezTo>
                      <a:pt x="48" y="29"/>
                      <a:pt x="48" y="29"/>
                      <a:pt x="48" y="29"/>
                    </a:cubicBezTo>
                    <a:cubicBezTo>
                      <a:pt x="48" y="29"/>
                      <a:pt x="48" y="29"/>
                      <a:pt x="48" y="29"/>
                    </a:cubicBezTo>
                    <a:cubicBezTo>
                      <a:pt x="15" y="13"/>
                      <a:pt x="15" y="13"/>
                      <a:pt x="15" y="13"/>
                    </a:cubicBezTo>
                    <a:cubicBezTo>
                      <a:pt x="14" y="12"/>
                      <a:pt x="14" y="12"/>
                      <a:pt x="14" y="12"/>
                    </a:cubicBezTo>
                    <a:cubicBezTo>
                      <a:pt x="14" y="12"/>
                      <a:pt x="14" y="12"/>
                      <a:pt x="14" y="12"/>
                    </a:cubicBezTo>
                    <a:cubicBezTo>
                      <a:pt x="14" y="11"/>
                      <a:pt x="14" y="11"/>
                      <a:pt x="14" y="11"/>
                    </a:cubicBezTo>
                    <a:cubicBezTo>
                      <a:pt x="14" y="10"/>
                      <a:pt x="15" y="10"/>
                      <a:pt x="15" y="9"/>
                    </a:cubicBezTo>
                    <a:cubicBezTo>
                      <a:pt x="15" y="9"/>
                      <a:pt x="15" y="8"/>
                      <a:pt x="16" y="8"/>
                    </a:cubicBezTo>
                    <a:cubicBezTo>
                      <a:pt x="16" y="7"/>
                      <a:pt x="16" y="7"/>
                      <a:pt x="16" y="7"/>
                    </a:cubicBezTo>
                    <a:cubicBezTo>
                      <a:pt x="17" y="7"/>
                      <a:pt x="17" y="7"/>
                      <a:pt x="17" y="7"/>
                    </a:cubicBezTo>
                    <a:cubicBezTo>
                      <a:pt x="18" y="7"/>
                      <a:pt x="18" y="7"/>
                      <a:pt x="18" y="7"/>
                    </a:cubicBezTo>
                    <a:lnTo>
                      <a:pt x="51" y="2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2" name="Freeform 112">
                <a:extLst>
                  <a:ext uri="{FF2B5EF4-FFF2-40B4-BE49-F238E27FC236}">
                    <a16:creationId xmlns:a16="http://schemas.microsoft.com/office/drawing/2014/main" id="{2523DA14-3D07-492B-912C-B7841F2F7066}"/>
                  </a:ext>
                </a:extLst>
              </p:cNvPr>
              <p:cNvSpPr>
                <a:spLocks noEditPoints="1"/>
              </p:cNvSpPr>
              <p:nvPr userDrawn="1"/>
            </p:nvSpPr>
            <p:spPr bwMode="auto">
              <a:xfrm>
                <a:off x="7075" y="1399"/>
                <a:ext cx="32" cy="27"/>
              </a:xfrm>
              <a:custGeom>
                <a:avLst/>
                <a:gdLst>
                  <a:gd name="T0" fmla="*/ 43 w 44"/>
                  <a:gd name="T1" fmla="*/ 13 h 38"/>
                  <a:gd name="T2" fmla="*/ 44 w 44"/>
                  <a:gd name="T3" fmla="*/ 14 h 38"/>
                  <a:gd name="T4" fmla="*/ 44 w 44"/>
                  <a:gd name="T5" fmla="*/ 15 h 38"/>
                  <a:gd name="T6" fmla="*/ 43 w 44"/>
                  <a:gd name="T7" fmla="*/ 16 h 38"/>
                  <a:gd name="T8" fmla="*/ 42 w 44"/>
                  <a:gd name="T9" fmla="*/ 18 h 38"/>
                  <a:gd name="T10" fmla="*/ 42 w 44"/>
                  <a:gd name="T11" fmla="*/ 19 h 38"/>
                  <a:gd name="T12" fmla="*/ 41 w 44"/>
                  <a:gd name="T13" fmla="*/ 19 h 38"/>
                  <a:gd name="T14" fmla="*/ 37 w 44"/>
                  <a:gd name="T15" fmla="*/ 17 h 38"/>
                  <a:gd name="T16" fmla="*/ 39 w 44"/>
                  <a:gd name="T17" fmla="*/ 24 h 38"/>
                  <a:gd name="T18" fmla="*/ 37 w 44"/>
                  <a:gd name="T19" fmla="*/ 30 h 38"/>
                  <a:gd name="T20" fmla="*/ 34 w 44"/>
                  <a:gd name="T21" fmla="*/ 34 h 38"/>
                  <a:gd name="T22" fmla="*/ 31 w 44"/>
                  <a:gd name="T23" fmla="*/ 37 h 38"/>
                  <a:gd name="T24" fmla="*/ 26 w 44"/>
                  <a:gd name="T25" fmla="*/ 38 h 38"/>
                  <a:gd name="T26" fmla="*/ 22 w 44"/>
                  <a:gd name="T27" fmla="*/ 37 h 38"/>
                  <a:gd name="T28" fmla="*/ 17 w 44"/>
                  <a:gd name="T29" fmla="*/ 33 h 38"/>
                  <a:gd name="T30" fmla="*/ 15 w 44"/>
                  <a:gd name="T31" fmla="*/ 28 h 38"/>
                  <a:gd name="T32" fmla="*/ 16 w 44"/>
                  <a:gd name="T33" fmla="*/ 22 h 38"/>
                  <a:gd name="T34" fmla="*/ 19 w 44"/>
                  <a:gd name="T35" fmla="*/ 15 h 38"/>
                  <a:gd name="T36" fmla="*/ 21 w 44"/>
                  <a:gd name="T37" fmla="*/ 10 h 38"/>
                  <a:gd name="T38" fmla="*/ 18 w 44"/>
                  <a:gd name="T39" fmla="*/ 9 h 38"/>
                  <a:gd name="T40" fmla="*/ 15 w 44"/>
                  <a:gd name="T41" fmla="*/ 8 h 38"/>
                  <a:gd name="T42" fmla="*/ 12 w 44"/>
                  <a:gd name="T43" fmla="*/ 8 h 38"/>
                  <a:gd name="T44" fmla="*/ 9 w 44"/>
                  <a:gd name="T45" fmla="*/ 9 h 38"/>
                  <a:gd name="T46" fmla="*/ 7 w 44"/>
                  <a:gd name="T47" fmla="*/ 13 h 38"/>
                  <a:gd name="T48" fmla="*/ 5 w 44"/>
                  <a:gd name="T49" fmla="*/ 17 h 38"/>
                  <a:gd name="T50" fmla="*/ 5 w 44"/>
                  <a:gd name="T51" fmla="*/ 21 h 38"/>
                  <a:gd name="T52" fmla="*/ 5 w 44"/>
                  <a:gd name="T53" fmla="*/ 23 h 38"/>
                  <a:gd name="T54" fmla="*/ 5 w 44"/>
                  <a:gd name="T55" fmla="*/ 25 h 38"/>
                  <a:gd name="T56" fmla="*/ 5 w 44"/>
                  <a:gd name="T57" fmla="*/ 25 h 38"/>
                  <a:gd name="T58" fmla="*/ 4 w 44"/>
                  <a:gd name="T59" fmla="*/ 26 h 38"/>
                  <a:gd name="T60" fmla="*/ 3 w 44"/>
                  <a:gd name="T61" fmla="*/ 26 h 38"/>
                  <a:gd name="T62" fmla="*/ 2 w 44"/>
                  <a:gd name="T63" fmla="*/ 25 h 38"/>
                  <a:gd name="T64" fmla="*/ 1 w 44"/>
                  <a:gd name="T65" fmla="*/ 24 h 38"/>
                  <a:gd name="T66" fmla="*/ 0 w 44"/>
                  <a:gd name="T67" fmla="*/ 23 h 38"/>
                  <a:gd name="T68" fmla="*/ 0 w 44"/>
                  <a:gd name="T69" fmla="*/ 21 h 38"/>
                  <a:gd name="T70" fmla="*/ 0 w 44"/>
                  <a:gd name="T71" fmla="*/ 18 h 38"/>
                  <a:gd name="T72" fmla="*/ 1 w 44"/>
                  <a:gd name="T73" fmla="*/ 14 h 38"/>
                  <a:gd name="T74" fmla="*/ 2 w 44"/>
                  <a:gd name="T75" fmla="*/ 10 h 38"/>
                  <a:gd name="T76" fmla="*/ 6 w 44"/>
                  <a:gd name="T77" fmla="*/ 4 h 38"/>
                  <a:gd name="T78" fmla="*/ 10 w 44"/>
                  <a:gd name="T79" fmla="*/ 1 h 38"/>
                  <a:gd name="T80" fmla="*/ 15 w 44"/>
                  <a:gd name="T81" fmla="*/ 1 h 38"/>
                  <a:gd name="T82" fmla="*/ 21 w 44"/>
                  <a:gd name="T83" fmla="*/ 3 h 38"/>
                  <a:gd name="T84" fmla="*/ 43 w 44"/>
                  <a:gd name="T85" fmla="*/ 13 h 38"/>
                  <a:gd name="T86" fmla="*/ 25 w 44"/>
                  <a:gd name="T87" fmla="*/ 12 h 38"/>
                  <a:gd name="T88" fmla="*/ 23 w 44"/>
                  <a:gd name="T89" fmla="*/ 17 h 38"/>
                  <a:gd name="T90" fmla="*/ 21 w 44"/>
                  <a:gd name="T91" fmla="*/ 22 h 38"/>
                  <a:gd name="T92" fmla="*/ 21 w 44"/>
                  <a:gd name="T93" fmla="*/ 26 h 38"/>
                  <a:gd name="T94" fmla="*/ 22 w 44"/>
                  <a:gd name="T95" fmla="*/ 28 h 38"/>
                  <a:gd name="T96" fmla="*/ 24 w 44"/>
                  <a:gd name="T97" fmla="*/ 30 h 38"/>
                  <a:gd name="T98" fmla="*/ 29 w 44"/>
                  <a:gd name="T99" fmla="*/ 30 h 38"/>
                  <a:gd name="T100" fmla="*/ 33 w 44"/>
                  <a:gd name="T101" fmla="*/ 27 h 38"/>
                  <a:gd name="T102" fmla="*/ 34 w 44"/>
                  <a:gd name="T103" fmla="*/ 22 h 38"/>
                  <a:gd name="T104" fmla="*/ 32 w 44"/>
                  <a:gd name="T105" fmla="*/ 15 h 38"/>
                  <a:gd name="T106" fmla="*/ 25 w 44"/>
                  <a:gd name="T107"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38">
                    <a:moveTo>
                      <a:pt x="43" y="13"/>
                    </a:moveTo>
                    <a:cubicBezTo>
                      <a:pt x="44" y="14"/>
                      <a:pt x="44" y="14"/>
                      <a:pt x="44" y="14"/>
                    </a:cubicBezTo>
                    <a:cubicBezTo>
                      <a:pt x="44" y="14"/>
                      <a:pt x="44" y="15"/>
                      <a:pt x="44" y="15"/>
                    </a:cubicBezTo>
                    <a:cubicBezTo>
                      <a:pt x="44" y="15"/>
                      <a:pt x="43" y="16"/>
                      <a:pt x="43" y="16"/>
                    </a:cubicBezTo>
                    <a:cubicBezTo>
                      <a:pt x="43" y="17"/>
                      <a:pt x="43" y="18"/>
                      <a:pt x="42" y="18"/>
                    </a:cubicBezTo>
                    <a:cubicBezTo>
                      <a:pt x="42" y="19"/>
                      <a:pt x="42" y="19"/>
                      <a:pt x="42" y="19"/>
                    </a:cubicBezTo>
                    <a:cubicBezTo>
                      <a:pt x="41" y="19"/>
                      <a:pt x="41" y="19"/>
                      <a:pt x="41" y="19"/>
                    </a:cubicBezTo>
                    <a:cubicBezTo>
                      <a:pt x="37" y="17"/>
                      <a:pt x="37" y="17"/>
                      <a:pt x="37" y="17"/>
                    </a:cubicBezTo>
                    <a:cubicBezTo>
                      <a:pt x="38" y="19"/>
                      <a:pt x="39" y="21"/>
                      <a:pt x="39" y="24"/>
                    </a:cubicBezTo>
                    <a:cubicBezTo>
                      <a:pt x="39" y="26"/>
                      <a:pt x="38" y="28"/>
                      <a:pt x="37" y="30"/>
                    </a:cubicBezTo>
                    <a:cubicBezTo>
                      <a:pt x="36" y="32"/>
                      <a:pt x="35" y="33"/>
                      <a:pt x="34" y="34"/>
                    </a:cubicBezTo>
                    <a:cubicBezTo>
                      <a:pt x="33" y="35"/>
                      <a:pt x="32" y="36"/>
                      <a:pt x="31" y="37"/>
                    </a:cubicBezTo>
                    <a:cubicBezTo>
                      <a:pt x="29" y="38"/>
                      <a:pt x="28" y="38"/>
                      <a:pt x="26" y="38"/>
                    </a:cubicBezTo>
                    <a:cubicBezTo>
                      <a:pt x="25" y="38"/>
                      <a:pt x="23" y="37"/>
                      <a:pt x="22" y="37"/>
                    </a:cubicBezTo>
                    <a:cubicBezTo>
                      <a:pt x="20" y="36"/>
                      <a:pt x="18" y="34"/>
                      <a:pt x="17" y="33"/>
                    </a:cubicBezTo>
                    <a:cubicBezTo>
                      <a:pt x="16" y="32"/>
                      <a:pt x="16" y="30"/>
                      <a:pt x="15" y="28"/>
                    </a:cubicBezTo>
                    <a:cubicBezTo>
                      <a:pt x="15" y="26"/>
                      <a:pt x="15" y="24"/>
                      <a:pt x="16" y="22"/>
                    </a:cubicBezTo>
                    <a:cubicBezTo>
                      <a:pt x="16" y="20"/>
                      <a:pt x="17" y="17"/>
                      <a:pt x="19" y="15"/>
                    </a:cubicBezTo>
                    <a:cubicBezTo>
                      <a:pt x="21" y="10"/>
                      <a:pt x="21" y="10"/>
                      <a:pt x="21" y="10"/>
                    </a:cubicBezTo>
                    <a:cubicBezTo>
                      <a:pt x="18" y="9"/>
                      <a:pt x="18" y="9"/>
                      <a:pt x="18" y="9"/>
                    </a:cubicBezTo>
                    <a:cubicBezTo>
                      <a:pt x="17" y="8"/>
                      <a:pt x="16" y="8"/>
                      <a:pt x="15" y="8"/>
                    </a:cubicBezTo>
                    <a:cubicBezTo>
                      <a:pt x="13" y="7"/>
                      <a:pt x="12" y="7"/>
                      <a:pt x="12" y="8"/>
                    </a:cubicBezTo>
                    <a:cubicBezTo>
                      <a:pt x="11" y="8"/>
                      <a:pt x="10" y="8"/>
                      <a:pt x="9" y="9"/>
                    </a:cubicBezTo>
                    <a:cubicBezTo>
                      <a:pt x="8" y="10"/>
                      <a:pt x="7" y="11"/>
                      <a:pt x="7" y="13"/>
                    </a:cubicBezTo>
                    <a:cubicBezTo>
                      <a:pt x="6" y="14"/>
                      <a:pt x="6" y="16"/>
                      <a:pt x="5" y="17"/>
                    </a:cubicBezTo>
                    <a:cubicBezTo>
                      <a:pt x="5" y="18"/>
                      <a:pt x="5" y="20"/>
                      <a:pt x="5" y="21"/>
                    </a:cubicBezTo>
                    <a:cubicBezTo>
                      <a:pt x="5" y="22"/>
                      <a:pt x="5" y="23"/>
                      <a:pt x="5" y="23"/>
                    </a:cubicBezTo>
                    <a:cubicBezTo>
                      <a:pt x="5" y="24"/>
                      <a:pt x="5" y="25"/>
                      <a:pt x="5" y="25"/>
                    </a:cubicBezTo>
                    <a:cubicBezTo>
                      <a:pt x="5" y="25"/>
                      <a:pt x="5" y="25"/>
                      <a:pt x="5" y="25"/>
                    </a:cubicBezTo>
                    <a:cubicBezTo>
                      <a:pt x="4" y="26"/>
                      <a:pt x="4" y="26"/>
                      <a:pt x="4" y="26"/>
                    </a:cubicBezTo>
                    <a:cubicBezTo>
                      <a:pt x="3" y="26"/>
                      <a:pt x="3" y="26"/>
                      <a:pt x="3" y="26"/>
                    </a:cubicBezTo>
                    <a:cubicBezTo>
                      <a:pt x="3" y="25"/>
                      <a:pt x="2" y="25"/>
                      <a:pt x="2" y="25"/>
                    </a:cubicBezTo>
                    <a:cubicBezTo>
                      <a:pt x="1" y="25"/>
                      <a:pt x="1" y="25"/>
                      <a:pt x="1" y="24"/>
                    </a:cubicBezTo>
                    <a:cubicBezTo>
                      <a:pt x="0" y="24"/>
                      <a:pt x="0" y="24"/>
                      <a:pt x="0" y="23"/>
                    </a:cubicBezTo>
                    <a:cubicBezTo>
                      <a:pt x="0" y="23"/>
                      <a:pt x="0" y="22"/>
                      <a:pt x="0" y="21"/>
                    </a:cubicBezTo>
                    <a:cubicBezTo>
                      <a:pt x="0" y="20"/>
                      <a:pt x="0" y="19"/>
                      <a:pt x="0" y="18"/>
                    </a:cubicBezTo>
                    <a:cubicBezTo>
                      <a:pt x="0" y="16"/>
                      <a:pt x="0" y="15"/>
                      <a:pt x="1" y="14"/>
                    </a:cubicBezTo>
                    <a:cubicBezTo>
                      <a:pt x="1" y="12"/>
                      <a:pt x="1" y="11"/>
                      <a:pt x="2" y="10"/>
                    </a:cubicBezTo>
                    <a:cubicBezTo>
                      <a:pt x="3" y="7"/>
                      <a:pt x="4" y="5"/>
                      <a:pt x="6" y="4"/>
                    </a:cubicBezTo>
                    <a:cubicBezTo>
                      <a:pt x="7" y="3"/>
                      <a:pt x="9" y="2"/>
                      <a:pt x="10" y="1"/>
                    </a:cubicBezTo>
                    <a:cubicBezTo>
                      <a:pt x="12" y="0"/>
                      <a:pt x="13" y="0"/>
                      <a:pt x="15" y="1"/>
                    </a:cubicBezTo>
                    <a:cubicBezTo>
                      <a:pt x="17" y="1"/>
                      <a:pt x="19" y="2"/>
                      <a:pt x="21" y="3"/>
                    </a:cubicBezTo>
                    <a:lnTo>
                      <a:pt x="43" y="13"/>
                    </a:lnTo>
                    <a:close/>
                    <a:moveTo>
                      <a:pt x="25" y="12"/>
                    </a:moveTo>
                    <a:cubicBezTo>
                      <a:pt x="23" y="17"/>
                      <a:pt x="23" y="17"/>
                      <a:pt x="23" y="17"/>
                    </a:cubicBezTo>
                    <a:cubicBezTo>
                      <a:pt x="22" y="19"/>
                      <a:pt x="21" y="20"/>
                      <a:pt x="21" y="22"/>
                    </a:cubicBezTo>
                    <a:cubicBezTo>
                      <a:pt x="21" y="23"/>
                      <a:pt x="21" y="24"/>
                      <a:pt x="21" y="26"/>
                    </a:cubicBezTo>
                    <a:cubicBezTo>
                      <a:pt x="21" y="27"/>
                      <a:pt x="21" y="28"/>
                      <a:pt x="22" y="28"/>
                    </a:cubicBezTo>
                    <a:cubicBezTo>
                      <a:pt x="23" y="29"/>
                      <a:pt x="23" y="30"/>
                      <a:pt x="24" y="30"/>
                    </a:cubicBezTo>
                    <a:cubicBezTo>
                      <a:pt x="26" y="31"/>
                      <a:pt x="28" y="31"/>
                      <a:pt x="29" y="30"/>
                    </a:cubicBezTo>
                    <a:cubicBezTo>
                      <a:pt x="31" y="30"/>
                      <a:pt x="32" y="29"/>
                      <a:pt x="33" y="27"/>
                    </a:cubicBezTo>
                    <a:cubicBezTo>
                      <a:pt x="34" y="25"/>
                      <a:pt x="34" y="23"/>
                      <a:pt x="34" y="22"/>
                    </a:cubicBezTo>
                    <a:cubicBezTo>
                      <a:pt x="34" y="20"/>
                      <a:pt x="33" y="18"/>
                      <a:pt x="32" y="15"/>
                    </a:cubicBezTo>
                    <a:lnTo>
                      <a:pt x="25" y="1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3" name="Freeform 113">
                <a:extLst>
                  <a:ext uri="{FF2B5EF4-FFF2-40B4-BE49-F238E27FC236}">
                    <a16:creationId xmlns:a16="http://schemas.microsoft.com/office/drawing/2014/main" id="{1E754A39-3736-4D29-8DCE-951ED5632E10}"/>
                  </a:ext>
                </a:extLst>
              </p:cNvPr>
              <p:cNvSpPr>
                <a:spLocks/>
              </p:cNvSpPr>
              <p:nvPr userDrawn="1"/>
            </p:nvSpPr>
            <p:spPr bwMode="auto">
              <a:xfrm>
                <a:off x="7086" y="1371"/>
                <a:ext cx="35" cy="29"/>
              </a:xfrm>
              <a:custGeom>
                <a:avLst/>
                <a:gdLst>
                  <a:gd name="T0" fmla="*/ 47 w 48"/>
                  <a:gd name="T1" fmla="*/ 12 h 41"/>
                  <a:gd name="T2" fmla="*/ 48 w 48"/>
                  <a:gd name="T3" fmla="*/ 13 h 41"/>
                  <a:gd name="T4" fmla="*/ 48 w 48"/>
                  <a:gd name="T5" fmla="*/ 13 h 41"/>
                  <a:gd name="T6" fmla="*/ 48 w 48"/>
                  <a:gd name="T7" fmla="*/ 14 h 41"/>
                  <a:gd name="T8" fmla="*/ 47 w 48"/>
                  <a:gd name="T9" fmla="*/ 16 h 41"/>
                  <a:gd name="T10" fmla="*/ 46 w 48"/>
                  <a:gd name="T11" fmla="*/ 17 h 41"/>
                  <a:gd name="T12" fmla="*/ 46 w 48"/>
                  <a:gd name="T13" fmla="*/ 18 h 41"/>
                  <a:gd name="T14" fmla="*/ 45 w 48"/>
                  <a:gd name="T15" fmla="*/ 19 h 41"/>
                  <a:gd name="T16" fmla="*/ 44 w 48"/>
                  <a:gd name="T17" fmla="*/ 19 h 41"/>
                  <a:gd name="T18" fmla="*/ 25 w 48"/>
                  <a:gd name="T19" fmla="*/ 9 h 41"/>
                  <a:gd name="T20" fmla="*/ 20 w 48"/>
                  <a:gd name="T21" fmla="*/ 7 h 41"/>
                  <a:gd name="T22" fmla="*/ 17 w 48"/>
                  <a:gd name="T23" fmla="*/ 7 h 41"/>
                  <a:gd name="T24" fmla="*/ 14 w 48"/>
                  <a:gd name="T25" fmla="*/ 9 h 41"/>
                  <a:gd name="T26" fmla="*/ 11 w 48"/>
                  <a:gd name="T27" fmla="*/ 11 h 41"/>
                  <a:gd name="T28" fmla="*/ 11 w 48"/>
                  <a:gd name="T29" fmla="*/ 17 h 41"/>
                  <a:gd name="T30" fmla="*/ 13 w 48"/>
                  <a:gd name="T31" fmla="*/ 24 h 41"/>
                  <a:gd name="T32" fmla="*/ 37 w 48"/>
                  <a:gd name="T33" fmla="*/ 35 h 41"/>
                  <a:gd name="T34" fmla="*/ 37 w 48"/>
                  <a:gd name="T35" fmla="*/ 35 h 41"/>
                  <a:gd name="T36" fmla="*/ 37 w 48"/>
                  <a:gd name="T37" fmla="*/ 36 h 41"/>
                  <a:gd name="T38" fmla="*/ 37 w 48"/>
                  <a:gd name="T39" fmla="*/ 37 h 41"/>
                  <a:gd name="T40" fmla="*/ 36 w 48"/>
                  <a:gd name="T41" fmla="*/ 39 h 41"/>
                  <a:gd name="T42" fmla="*/ 35 w 48"/>
                  <a:gd name="T43" fmla="*/ 40 h 41"/>
                  <a:gd name="T44" fmla="*/ 35 w 48"/>
                  <a:gd name="T45" fmla="*/ 41 h 41"/>
                  <a:gd name="T46" fmla="*/ 34 w 48"/>
                  <a:gd name="T47" fmla="*/ 41 h 41"/>
                  <a:gd name="T48" fmla="*/ 34 w 48"/>
                  <a:gd name="T49" fmla="*/ 41 h 41"/>
                  <a:gd name="T50" fmla="*/ 0 w 48"/>
                  <a:gd name="T51" fmla="*/ 25 h 41"/>
                  <a:gd name="T52" fmla="*/ 0 w 48"/>
                  <a:gd name="T53" fmla="*/ 25 h 41"/>
                  <a:gd name="T54" fmla="*/ 0 w 48"/>
                  <a:gd name="T55" fmla="*/ 24 h 41"/>
                  <a:gd name="T56" fmla="*/ 0 w 48"/>
                  <a:gd name="T57" fmla="*/ 23 h 41"/>
                  <a:gd name="T58" fmla="*/ 1 w 48"/>
                  <a:gd name="T59" fmla="*/ 22 h 41"/>
                  <a:gd name="T60" fmla="*/ 1 w 48"/>
                  <a:gd name="T61" fmla="*/ 20 h 41"/>
                  <a:gd name="T62" fmla="*/ 2 w 48"/>
                  <a:gd name="T63" fmla="*/ 20 h 41"/>
                  <a:gd name="T64" fmla="*/ 2 w 48"/>
                  <a:gd name="T65" fmla="*/ 20 h 41"/>
                  <a:gd name="T66" fmla="*/ 3 w 48"/>
                  <a:gd name="T67" fmla="*/ 20 h 41"/>
                  <a:gd name="T68" fmla="*/ 7 w 48"/>
                  <a:gd name="T69" fmla="*/ 22 h 41"/>
                  <a:gd name="T70" fmla="*/ 5 w 48"/>
                  <a:gd name="T71" fmla="*/ 14 h 41"/>
                  <a:gd name="T72" fmla="*/ 7 w 48"/>
                  <a:gd name="T73" fmla="*/ 8 h 41"/>
                  <a:gd name="T74" fmla="*/ 11 w 48"/>
                  <a:gd name="T75" fmla="*/ 3 h 41"/>
                  <a:gd name="T76" fmla="*/ 15 w 48"/>
                  <a:gd name="T77" fmla="*/ 0 h 41"/>
                  <a:gd name="T78" fmla="*/ 21 w 48"/>
                  <a:gd name="T79" fmla="*/ 0 h 41"/>
                  <a:gd name="T80" fmla="*/ 27 w 48"/>
                  <a:gd name="T81" fmla="*/ 3 h 41"/>
                  <a:gd name="T82" fmla="*/ 47 w 48"/>
                  <a:gd name="T8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41">
                    <a:moveTo>
                      <a:pt x="47" y="12"/>
                    </a:moveTo>
                    <a:cubicBezTo>
                      <a:pt x="48" y="13"/>
                      <a:pt x="48" y="13"/>
                      <a:pt x="48" y="13"/>
                    </a:cubicBezTo>
                    <a:cubicBezTo>
                      <a:pt x="48" y="13"/>
                      <a:pt x="48" y="13"/>
                      <a:pt x="48" y="13"/>
                    </a:cubicBezTo>
                    <a:cubicBezTo>
                      <a:pt x="48" y="14"/>
                      <a:pt x="48" y="14"/>
                      <a:pt x="48" y="14"/>
                    </a:cubicBezTo>
                    <a:cubicBezTo>
                      <a:pt x="48" y="15"/>
                      <a:pt x="47" y="15"/>
                      <a:pt x="47" y="16"/>
                    </a:cubicBezTo>
                    <a:cubicBezTo>
                      <a:pt x="47" y="17"/>
                      <a:pt x="47" y="17"/>
                      <a:pt x="46" y="17"/>
                    </a:cubicBezTo>
                    <a:cubicBezTo>
                      <a:pt x="46" y="18"/>
                      <a:pt x="46" y="18"/>
                      <a:pt x="46" y="18"/>
                    </a:cubicBezTo>
                    <a:cubicBezTo>
                      <a:pt x="45" y="19"/>
                      <a:pt x="45" y="19"/>
                      <a:pt x="45" y="19"/>
                    </a:cubicBezTo>
                    <a:cubicBezTo>
                      <a:pt x="44" y="19"/>
                      <a:pt x="44" y="19"/>
                      <a:pt x="44" y="19"/>
                    </a:cubicBezTo>
                    <a:cubicBezTo>
                      <a:pt x="25" y="9"/>
                      <a:pt x="25" y="9"/>
                      <a:pt x="25" y="9"/>
                    </a:cubicBezTo>
                    <a:cubicBezTo>
                      <a:pt x="23" y="8"/>
                      <a:pt x="21" y="8"/>
                      <a:pt x="20" y="7"/>
                    </a:cubicBezTo>
                    <a:cubicBezTo>
                      <a:pt x="19" y="7"/>
                      <a:pt x="18" y="7"/>
                      <a:pt x="17" y="7"/>
                    </a:cubicBezTo>
                    <a:cubicBezTo>
                      <a:pt x="15" y="7"/>
                      <a:pt x="14" y="8"/>
                      <a:pt x="14" y="9"/>
                    </a:cubicBezTo>
                    <a:cubicBezTo>
                      <a:pt x="13" y="9"/>
                      <a:pt x="12" y="10"/>
                      <a:pt x="11" y="11"/>
                    </a:cubicBezTo>
                    <a:cubicBezTo>
                      <a:pt x="11" y="13"/>
                      <a:pt x="10" y="15"/>
                      <a:pt x="11" y="17"/>
                    </a:cubicBezTo>
                    <a:cubicBezTo>
                      <a:pt x="11" y="19"/>
                      <a:pt x="12" y="21"/>
                      <a:pt x="13" y="24"/>
                    </a:cubicBezTo>
                    <a:cubicBezTo>
                      <a:pt x="37" y="35"/>
                      <a:pt x="37" y="35"/>
                      <a:pt x="37" y="35"/>
                    </a:cubicBezTo>
                    <a:cubicBezTo>
                      <a:pt x="37" y="35"/>
                      <a:pt x="37" y="35"/>
                      <a:pt x="37" y="35"/>
                    </a:cubicBezTo>
                    <a:cubicBezTo>
                      <a:pt x="37" y="36"/>
                      <a:pt x="37" y="36"/>
                      <a:pt x="37" y="36"/>
                    </a:cubicBezTo>
                    <a:cubicBezTo>
                      <a:pt x="37" y="36"/>
                      <a:pt x="37" y="37"/>
                      <a:pt x="37" y="37"/>
                    </a:cubicBezTo>
                    <a:cubicBezTo>
                      <a:pt x="37" y="37"/>
                      <a:pt x="37" y="38"/>
                      <a:pt x="36" y="39"/>
                    </a:cubicBezTo>
                    <a:cubicBezTo>
                      <a:pt x="36" y="39"/>
                      <a:pt x="36" y="40"/>
                      <a:pt x="35" y="40"/>
                    </a:cubicBezTo>
                    <a:cubicBezTo>
                      <a:pt x="35" y="40"/>
                      <a:pt x="35" y="41"/>
                      <a:pt x="35" y="41"/>
                    </a:cubicBezTo>
                    <a:cubicBezTo>
                      <a:pt x="34" y="41"/>
                      <a:pt x="34" y="41"/>
                      <a:pt x="34" y="41"/>
                    </a:cubicBezTo>
                    <a:cubicBezTo>
                      <a:pt x="34" y="41"/>
                      <a:pt x="34" y="41"/>
                      <a:pt x="34" y="41"/>
                    </a:cubicBezTo>
                    <a:cubicBezTo>
                      <a:pt x="0" y="25"/>
                      <a:pt x="0" y="25"/>
                      <a:pt x="0" y="25"/>
                    </a:cubicBezTo>
                    <a:cubicBezTo>
                      <a:pt x="0" y="25"/>
                      <a:pt x="0" y="25"/>
                      <a:pt x="0" y="25"/>
                    </a:cubicBezTo>
                    <a:cubicBezTo>
                      <a:pt x="0" y="24"/>
                      <a:pt x="0" y="24"/>
                      <a:pt x="0" y="24"/>
                    </a:cubicBezTo>
                    <a:cubicBezTo>
                      <a:pt x="0" y="24"/>
                      <a:pt x="0" y="24"/>
                      <a:pt x="0" y="23"/>
                    </a:cubicBezTo>
                    <a:cubicBezTo>
                      <a:pt x="0" y="23"/>
                      <a:pt x="0" y="22"/>
                      <a:pt x="1" y="22"/>
                    </a:cubicBezTo>
                    <a:cubicBezTo>
                      <a:pt x="1" y="21"/>
                      <a:pt x="1" y="21"/>
                      <a:pt x="1" y="20"/>
                    </a:cubicBezTo>
                    <a:cubicBezTo>
                      <a:pt x="2" y="20"/>
                      <a:pt x="2" y="20"/>
                      <a:pt x="2" y="20"/>
                    </a:cubicBezTo>
                    <a:cubicBezTo>
                      <a:pt x="2" y="20"/>
                      <a:pt x="2" y="20"/>
                      <a:pt x="2" y="20"/>
                    </a:cubicBezTo>
                    <a:cubicBezTo>
                      <a:pt x="3" y="20"/>
                      <a:pt x="3" y="20"/>
                      <a:pt x="3" y="20"/>
                    </a:cubicBezTo>
                    <a:cubicBezTo>
                      <a:pt x="7" y="22"/>
                      <a:pt x="7" y="22"/>
                      <a:pt x="7" y="22"/>
                    </a:cubicBezTo>
                    <a:cubicBezTo>
                      <a:pt x="6" y="19"/>
                      <a:pt x="6" y="16"/>
                      <a:pt x="5" y="14"/>
                    </a:cubicBezTo>
                    <a:cubicBezTo>
                      <a:pt x="5" y="12"/>
                      <a:pt x="6" y="9"/>
                      <a:pt x="7" y="8"/>
                    </a:cubicBezTo>
                    <a:cubicBezTo>
                      <a:pt x="8" y="5"/>
                      <a:pt x="9" y="4"/>
                      <a:pt x="11" y="3"/>
                    </a:cubicBezTo>
                    <a:cubicBezTo>
                      <a:pt x="12" y="1"/>
                      <a:pt x="14" y="1"/>
                      <a:pt x="15" y="0"/>
                    </a:cubicBezTo>
                    <a:cubicBezTo>
                      <a:pt x="17" y="0"/>
                      <a:pt x="19" y="0"/>
                      <a:pt x="21" y="0"/>
                    </a:cubicBezTo>
                    <a:cubicBezTo>
                      <a:pt x="23" y="1"/>
                      <a:pt x="25" y="2"/>
                      <a:pt x="27" y="3"/>
                    </a:cubicBezTo>
                    <a:lnTo>
                      <a:pt x="47" y="1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4" name="Freeform 114">
                <a:extLst>
                  <a:ext uri="{FF2B5EF4-FFF2-40B4-BE49-F238E27FC236}">
                    <a16:creationId xmlns:a16="http://schemas.microsoft.com/office/drawing/2014/main" id="{8E20AFCC-5BAB-4B58-821C-006BDA7EA405}"/>
                  </a:ext>
                </a:extLst>
              </p:cNvPr>
              <p:cNvSpPr>
                <a:spLocks/>
              </p:cNvSpPr>
              <p:nvPr userDrawn="1"/>
            </p:nvSpPr>
            <p:spPr bwMode="auto">
              <a:xfrm>
                <a:off x="7010" y="1675"/>
                <a:ext cx="34" cy="39"/>
              </a:xfrm>
              <a:custGeom>
                <a:avLst/>
                <a:gdLst>
                  <a:gd name="T0" fmla="*/ 44 w 47"/>
                  <a:gd name="T1" fmla="*/ 25 h 54"/>
                  <a:gd name="T2" fmla="*/ 47 w 47"/>
                  <a:gd name="T3" fmla="*/ 31 h 54"/>
                  <a:gd name="T4" fmla="*/ 47 w 47"/>
                  <a:gd name="T5" fmla="*/ 37 h 54"/>
                  <a:gd name="T6" fmla="*/ 44 w 47"/>
                  <a:gd name="T7" fmla="*/ 43 h 54"/>
                  <a:gd name="T8" fmla="*/ 39 w 47"/>
                  <a:gd name="T9" fmla="*/ 48 h 54"/>
                  <a:gd name="T10" fmla="*/ 35 w 47"/>
                  <a:gd name="T11" fmla="*/ 51 h 54"/>
                  <a:gd name="T12" fmla="*/ 31 w 47"/>
                  <a:gd name="T13" fmla="*/ 53 h 54"/>
                  <a:gd name="T14" fmla="*/ 28 w 47"/>
                  <a:gd name="T15" fmla="*/ 54 h 54"/>
                  <a:gd name="T16" fmla="*/ 26 w 47"/>
                  <a:gd name="T17" fmla="*/ 54 h 54"/>
                  <a:gd name="T18" fmla="*/ 25 w 47"/>
                  <a:gd name="T19" fmla="*/ 53 h 54"/>
                  <a:gd name="T20" fmla="*/ 23 w 47"/>
                  <a:gd name="T21" fmla="*/ 52 h 54"/>
                  <a:gd name="T22" fmla="*/ 23 w 47"/>
                  <a:gd name="T23" fmla="*/ 51 h 54"/>
                  <a:gd name="T24" fmla="*/ 22 w 47"/>
                  <a:gd name="T25" fmla="*/ 50 h 54"/>
                  <a:gd name="T26" fmla="*/ 22 w 47"/>
                  <a:gd name="T27" fmla="*/ 49 h 54"/>
                  <a:gd name="T28" fmla="*/ 22 w 47"/>
                  <a:gd name="T29" fmla="*/ 49 h 54"/>
                  <a:gd name="T30" fmla="*/ 24 w 47"/>
                  <a:gd name="T31" fmla="*/ 48 h 54"/>
                  <a:gd name="T32" fmla="*/ 27 w 47"/>
                  <a:gd name="T33" fmla="*/ 48 h 54"/>
                  <a:gd name="T34" fmla="*/ 31 w 47"/>
                  <a:gd name="T35" fmla="*/ 46 h 54"/>
                  <a:gd name="T36" fmla="*/ 36 w 47"/>
                  <a:gd name="T37" fmla="*/ 43 h 54"/>
                  <a:gd name="T38" fmla="*/ 39 w 47"/>
                  <a:gd name="T39" fmla="*/ 40 h 54"/>
                  <a:gd name="T40" fmla="*/ 40 w 47"/>
                  <a:gd name="T41" fmla="*/ 37 h 54"/>
                  <a:gd name="T42" fmla="*/ 40 w 47"/>
                  <a:gd name="T43" fmla="*/ 33 h 54"/>
                  <a:gd name="T44" fmla="*/ 38 w 47"/>
                  <a:gd name="T45" fmla="*/ 30 h 54"/>
                  <a:gd name="T46" fmla="*/ 35 w 47"/>
                  <a:gd name="T47" fmla="*/ 28 h 54"/>
                  <a:gd name="T48" fmla="*/ 31 w 47"/>
                  <a:gd name="T49" fmla="*/ 27 h 54"/>
                  <a:gd name="T50" fmla="*/ 27 w 47"/>
                  <a:gd name="T51" fmla="*/ 28 h 54"/>
                  <a:gd name="T52" fmla="*/ 22 w 47"/>
                  <a:gd name="T53" fmla="*/ 29 h 54"/>
                  <a:gd name="T54" fmla="*/ 17 w 47"/>
                  <a:gd name="T55" fmla="*/ 30 h 54"/>
                  <a:gd name="T56" fmla="*/ 12 w 47"/>
                  <a:gd name="T57" fmla="*/ 30 h 54"/>
                  <a:gd name="T58" fmla="*/ 8 w 47"/>
                  <a:gd name="T59" fmla="*/ 29 h 54"/>
                  <a:gd name="T60" fmla="*/ 3 w 47"/>
                  <a:gd name="T61" fmla="*/ 25 h 54"/>
                  <a:gd name="T62" fmla="*/ 1 w 47"/>
                  <a:gd name="T63" fmla="*/ 20 h 54"/>
                  <a:gd name="T64" fmla="*/ 1 w 47"/>
                  <a:gd name="T65" fmla="*/ 14 h 54"/>
                  <a:gd name="T66" fmla="*/ 3 w 47"/>
                  <a:gd name="T67" fmla="*/ 9 h 54"/>
                  <a:gd name="T68" fmla="*/ 7 w 47"/>
                  <a:gd name="T69" fmla="*/ 4 h 54"/>
                  <a:gd name="T70" fmla="*/ 10 w 47"/>
                  <a:gd name="T71" fmla="*/ 2 h 54"/>
                  <a:gd name="T72" fmla="*/ 13 w 47"/>
                  <a:gd name="T73" fmla="*/ 1 h 54"/>
                  <a:gd name="T74" fmla="*/ 16 w 47"/>
                  <a:gd name="T75" fmla="*/ 0 h 54"/>
                  <a:gd name="T76" fmla="*/ 18 w 47"/>
                  <a:gd name="T77" fmla="*/ 0 h 54"/>
                  <a:gd name="T78" fmla="*/ 19 w 47"/>
                  <a:gd name="T79" fmla="*/ 0 h 54"/>
                  <a:gd name="T80" fmla="*/ 19 w 47"/>
                  <a:gd name="T81" fmla="*/ 0 h 54"/>
                  <a:gd name="T82" fmla="*/ 20 w 47"/>
                  <a:gd name="T83" fmla="*/ 1 h 54"/>
                  <a:gd name="T84" fmla="*/ 21 w 47"/>
                  <a:gd name="T85" fmla="*/ 2 h 54"/>
                  <a:gd name="T86" fmla="*/ 22 w 47"/>
                  <a:gd name="T87" fmla="*/ 3 h 54"/>
                  <a:gd name="T88" fmla="*/ 22 w 47"/>
                  <a:gd name="T89" fmla="*/ 3 h 54"/>
                  <a:gd name="T90" fmla="*/ 22 w 47"/>
                  <a:gd name="T91" fmla="*/ 4 h 54"/>
                  <a:gd name="T92" fmla="*/ 22 w 47"/>
                  <a:gd name="T93" fmla="*/ 5 h 54"/>
                  <a:gd name="T94" fmla="*/ 20 w 47"/>
                  <a:gd name="T95" fmla="*/ 5 h 54"/>
                  <a:gd name="T96" fmla="*/ 18 w 47"/>
                  <a:gd name="T97" fmla="*/ 6 h 54"/>
                  <a:gd name="T98" fmla="*/ 14 w 47"/>
                  <a:gd name="T99" fmla="*/ 7 h 54"/>
                  <a:gd name="T100" fmla="*/ 11 w 47"/>
                  <a:gd name="T101" fmla="*/ 9 h 54"/>
                  <a:gd name="T102" fmla="*/ 8 w 47"/>
                  <a:gd name="T103" fmla="*/ 12 h 54"/>
                  <a:gd name="T104" fmla="*/ 7 w 47"/>
                  <a:gd name="T105" fmla="*/ 15 h 54"/>
                  <a:gd name="T106" fmla="*/ 7 w 47"/>
                  <a:gd name="T107" fmla="*/ 17 h 54"/>
                  <a:gd name="T108" fmla="*/ 9 w 47"/>
                  <a:gd name="T109" fmla="*/ 20 h 54"/>
                  <a:gd name="T110" fmla="*/ 12 w 47"/>
                  <a:gd name="T111" fmla="*/ 22 h 54"/>
                  <a:gd name="T112" fmla="*/ 16 w 47"/>
                  <a:gd name="T113" fmla="*/ 23 h 54"/>
                  <a:gd name="T114" fmla="*/ 20 w 47"/>
                  <a:gd name="T115" fmla="*/ 22 h 54"/>
                  <a:gd name="T116" fmla="*/ 25 w 47"/>
                  <a:gd name="T117" fmla="*/ 21 h 54"/>
                  <a:gd name="T118" fmla="*/ 30 w 47"/>
                  <a:gd name="T119" fmla="*/ 20 h 54"/>
                  <a:gd name="T120" fmla="*/ 35 w 47"/>
                  <a:gd name="T121" fmla="*/ 20 h 54"/>
                  <a:gd name="T122" fmla="*/ 39 w 47"/>
                  <a:gd name="T123" fmla="*/ 21 h 54"/>
                  <a:gd name="T124" fmla="*/ 44 w 47"/>
                  <a:gd name="T125"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 h="54">
                    <a:moveTo>
                      <a:pt x="44" y="25"/>
                    </a:moveTo>
                    <a:cubicBezTo>
                      <a:pt x="45" y="27"/>
                      <a:pt x="46" y="29"/>
                      <a:pt x="47" y="31"/>
                    </a:cubicBezTo>
                    <a:cubicBezTo>
                      <a:pt x="47" y="33"/>
                      <a:pt x="47" y="35"/>
                      <a:pt x="47" y="37"/>
                    </a:cubicBezTo>
                    <a:cubicBezTo>
                      <a:pt x="46" y="39"/>
                      <a:pt x="46" y="41"/>
                      <a:pt x="44" y="43"/>
                    </a:cubicBezTo>
                    <a:cubicBezTo>
                      <a:pt x="43" y="45"/>
                      <a:pt x="41" y="47"/>
                      <a:pt x="39" y="48"/>
                    </a:cubicBezTo>
                    <a:cubicBezTo>
                      <a:pt x="38" y="49"/>
                      <a:pt x="37" y="50"/>
                      <a:pt x="35" y="51"/>
                    </a:cubicBezTo>
                    <a:cubicBezTo>
                      <a:pt x="34" y="52"/>
                      <a:pt x="33" y="52"/>
                      <a:pt x="31" y="53"/>
                    </a:cubicBezTo>
                    <a:cubicBezTo>
                      <a:pt x="30" y="53"/>
                      <a:pt x="29" y="54"/>
                      <a:pt x="28" y="54"/>
                    </a:cubicBezTo>
                    <a:cubicBezTo>
                      <a:pt x="27" y="54"/>
                      <a:pt x="27" y="54"/>
                      <a:pt x="26" y="54"/>
                    </a:cubicBezTo>
                    <a:cubicBezTo>
                      <a:pt x="26" y="54"/>
                      <a:pt x="25" y="54"/>
                      <a:pt x="25" y="53"/>
                    </a:cubicBezTo>
                    <a:cubicBezTo>
                      <a:pt x="24" y="53"/>
                      <a:pt x="24" y="52"/>
                      <a:pt x="23" y="52"/>
                    </a:cubicBezTo>
                    <a:cubicBezTo>
                      <a:pt x="23" y="51"/>
                      <a:pt x="23" y="51"/>
                      <a:pt x="23" y="51"/>
                    </a:cubicBezTo>
                    <a:cubicBezTo>
                      <a:pt x="22" y="50"/>
                      <a:pt x="22" y="50"/>
                      <a:pt x="22" y="50"/>
                    </a:cubicBezTo>
                    <a:cubicBezTo>
                      <a:pt x="22" y="49"/>
                      <a:pt x="22" y="49"/>
                      <a:pt x="22" y="49"/>
                    </a:cubicBezTo>
                    <a:cubicBezTo>
                      <a:pt x="22" y="49"/>
                      <a:pt x="22" y="49"/>
                      <a:pt x="22" y="49"/>
                    </a:cubicBezTo>
                    <a:cubicBezTo>
                      <a:pt x="23" y="48"/>
                      <a:pt x="23" y="48"/>
                      <a:pt x="24" y="48"/>
                    </a:cubicBezTo>
                    <a:cubicBezTo>
                      <a:pt x="25" y="48"/>
                      <a:pt x="26" y="48"/>
                      <a:pt x="27" y="48"/>
                    </a:cubicBezTo>
                    <a:cubicBezTo>
                      <a:pt x="28" y="47"/>
                      <a:pt x="30" y="47"/>
                      <a:pt x="31" y="46"/>
                    </a:cubicBezTo>
                    <a:cubicBezTo>
                      <a:pt x="33" y="46"/>
                      <a:pt x="34" y="45"/>
                      <a:pt x="36" y="43"/>
                    </a:cubicBezTo>
                    <a:cubicBezTo>
                      <a:pt x="37" y="43"/>
                      <a:pt x="38" y="41"/>
                      <a:pt x="39" y="40"/>
                    </a:cubicBezTo>
                    <a:cubicBezTo>
                      <a:pt x="39" y="39"/>
                      <a:pt x="40" y="38"/>
                      <a:pt x="40" y="37"/>
                    </a:cubicBezTo>
                    <a:cubicBezTo>
                      <a:pt x="40" y="36"/>
                      <a:pt x="40" y="35"/>
                      <a:pt x="40" y="33"/>
                    </a:cubicBezTo>
                    <a:cubicBezTo>
                      <a:pt x="40" y="32"/>
                      <a:pt x="39" y="31"/>
                      <a:pt x="38" y="30"/>
                    </a:cubicBezTo>
                    <a:cubicBezTo>
                      <a:pt x="37" y="29"/>
                      <a:pt x="36" y="28"/>
                      <a:pt x="35" y="28"/>
                    </a:cubicBezTo>
                    <a:cubicBezTo>
                      <a:pt x="34" y="27"/>
                      <a:pt x="33" y="27"/>
                      <a:pt x="31" y="27"/>
                    </a:cubicBezTo>
                    <a:cubicBezTo>
                      <a:pt x="30" y="27"/>
                      <a:pt x="28" y="28"/>
                      <a:pt x="27" y="28"/>
                    </a:cubicBezTo>
                    <a:cubicBezTo>
                      <a:pt x="25" y="28"/>
                      <a:pt x="24" y="29"/>
                      <a:pt x="22" y="29"/>
                    </a:cubicBezTo>
                    <a:cubicBezTo>
                      <a:pt x="21" y="30"/>
                      <a:pt x="19" y="30"/>
                      <a:pt x="17" y="30"/>
                    </a:cubicBezTo>
                    <a:cubicBezTo>
                      <a:pt x="16" y="30"/>
                      <a:pt x="14" y="30"/>
                      <a:pt x="12" y="30"/>
                    </a:cubicBezTo>
                    <a:cubicBezTo>
                      <a:pt x="11" y="30"/>
                      <a:pt x="9" y="29"/>
                      <a:pt x="8" y="29"/>
                    </a:cubicBezTo>
                    <a:cubicBezTo>
                      <a:pt x="6" y="28"/>
                      <a:pt x="5" y="27"/>
                      <a:pt x="3" y="25"/>
                    </a:cubicBezTo>
                    <a:cubicBezTo>
                      <a:pt x="2" y="23"/>
                      <a:pt x="1" y="22"/>
                      <a:pt x="1" y="20"/>
                    </a:cubicBezTo>
                    <a:cubicBezTo>
                      <a:pt x="0" y="18"/>
                      <a:pt x="0" y="16"/>
                      <a:pt x="1" y="14"/>
                    </a:cubicBezTo>
                    <a:cubicBezTo>
                      <a:pt x="1" y="12"/>
                      <a:pt x="2" y="11"/>
                      <a:pt x="3" y="9"/>
                    </a:cubicBezTo>
                    <a:cubicBezTo>
                      <a:pt x="4" y="7"/>
                      <a:pt x="5" y="6"/>
                      <a:pt x="7" y="4"/>
                    </a:cubicBezTo>
                    <a:cubicBezTo>
                      <a:pt x="8" y="3"/>
                      <a:pt x="9" y="3"/>
                      <a:pt x="10" y="2"/>
                    </a:cubicBezTo>
                    <a:cubicBezTo>
                      <a:pt x="11" y="2"/>
                      <a:pt x="12" y="1"/>
                      <a:pt x="13" y="1"/>
                    </a:cubicBezTo>
                    <a:cubicBezTo>
                      <a:pt x="14" y="0"/>
                      <a:pt x="15" y="0"/>
                      <a:pt x="16" y="0"/>
                    </a:cubicBezTo>
                    <a:cubicBezTo>
                      <a:pt x="17" y="0"/>
                      <a:pt x="18" y="0"/>
                      <a:pt x="18" y="0"/>
                    </a:cubicBezTo>
                    <a:cubicBezTo>
                      <a:pt x="19" y="0"/>
                      <a:pt x="19" y="0"/>
                      <a:pt x="19" y="0"/>
                    </a:cubicBezTo>
                    <a:cubicBezTo>
                      <a:pt x="19" y="0"/>
                      <a:pt x="19" y="0"/>
                      <a:pt x="19" y="0"/>
                    </a:cubicBezTo>
                    <a:cubicBezTo>
                      <a:pt x="20" y="1"/>
                      <a:pt x="20" y="1"/>
                      <a:pt x="20" y="1"/>
                    </a:cubicBezTo>
                    <a:cubicBezTo>
                      <a:pt x="20" y="1"/>
                      <a:pt x="21" y="1"/>
                      <a:pt x="21" y="2"/>
                    </a:cubicBezTo>
                    <a:cubicBezTo>
                      <a:pt x="21" y="2"/>
                      <a:pt x="21" y="2"/>
                      <a:pt x="22" y="3"/>
                    </a:cubicBezTo>
                    <a:cubicBezTo>
                      <a:pt x="22" y="3"/>
                      <a:pt x="22" y="3"/>
                      <a:pt x="22" y="3"/>
                    </a:cubicBezTo>
                    <a:cubicBezTo>
                      <a:pt x="22" y="4"/>
                      <a:pt x="22" y="4"/>
                      <a:pt x="22" y="4"/>
                    </a:cubicBezTo>
                    <a:cubicBezTo>
                      <a:pt x="22" y="5"/>
                      <a:pt x="22" y="5"/>
                      <a:pt x="22" y="5"/>
                    </a:cubicBezTo>
                    <a:cubicBezTo>
                      <a:pt x="22" y="5"/>
                      <a:pt x="21" y="5"/>
                      <a:pt x="20" y="5"/>
                    </a:cubicBezTo>
                    <a:cubicBezTo>
                      <a:pt x="20" y="5"/>
                      <a:pt x="19" y="5"/>
                      <a:pt x="18" y="6"/>
                    </a:cubicBezTo>
                    <a:cubicBezTo>
                      <a:pt x="17" y="6"/>
                      <a:pt x="16" y="6"/>
                      <a:pt x="14" y="7"/>
                    </a:cubicBezTo>
                    <a:cubicBezTo>
                      <a:pt x="13" y="7"/>
                      <a:pt x="12" y="8"/>
                      <a:pt x="11" y="9"/>
                    </a:cubicBezTo>
                    <a:cubicBezTo>
                      <a:pt x="10" y="10"/>
                      <a:pt x="9" y="11"/>
                      <a:pt x="8" y="12"/>
                    </a:cubicBezTo>
                    <a:cubicBezTo>
                      <a:pt x="8" y="13"/>
                      <a:pt x="7" y="14"/>
                      <a:pt x="7" y="15"/>
                    </a:cubicBezTo>
                    <a:cubicBezTo>
                      <a:pt x="7" y="16"/>
                      <a:pt x="7" y="17"/>
                      <a:pt x="7" y="17"/>
                    </a:cubicBezTo>
                    <a:cubicBezTo>
                      <a:pt x="8" y="18"/>
                      <a:pt x="8" y="19"/>
                      <a:pt x="9" y="20"/>
                    </a:cubicBezTo>
                    <a:cubicBezTo>
                      <a:pt x="10" y="21"/>
                      <a:pt x="11" y="22"/>
                      <a:pt x="12" y="22"/>
                    </a:cubicBezTo>
                    <a:cubicBezTo>
                      <a:pt x="13" y="23"/>
                      <a:pt x="14" y="23"/>
                      <a:pt x="16" y="23"/>
                    </a:cubicBezTo>
                    <a:cubicBezTo>
                      <a:pt x="17" y="23"/>
                      <a:pt x="19" y="23"/>
                      <a:pt x="20" y="22"/>
                    </a:cubicBezTo>
                    <a:cubicBezTo>
                      <a:pt x="22" y="22"/>
                      <a:pt x="23" y="21"/>
                      <a:pt x="25" y="21"/>
                    </a:cubicBezTo>
                    <a:cubicBezTo>
                      <a:pt x="27" y="21"/>
                      <a:pt x="28" y="20"/>
                      <a:pt x="30" y="20"/>
                    </a:cubicBezTo>
                    <a:cubicBezTo>
                      <a:pt x="31" y="20"/>
                      <a:pt x="33" y="20"/>
                      <a:pt x="35" y="20"/>
                    </a:cubicBezTo>
                    <a:cubicBezTo>
                      <a:pt x="36" y="20"/>
                      <a:pt x="38" y="20"/>
                      <a:pt x="39" y="21"/>
                    </a:cubicBezTo>
                    <a:cubicBezTo>
                      <a:pt x="41" y="22"/>
                      <a:pt x="42" y="23"/>
                      <a:pt x="44" y="2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5" name="Freeform 115">
                <a:extLst>
                  <a:ext uri="{FF2B5EF4-FFF2-40B4-BE49-F238E27FC236}">
                    <a16:creationId xmlns:a16="http://schemas.microsoft.com/office/drawing/2014/main" id="{45530700-B962-4AC7-9755-9A679971E1EC}"/>
                  </a:ext>
                </a:extLst>
              </p:cNvPr>
              <p:cNvSpPr>
                <a:spLocks noEditPoints="1"/>
              </p:cNvSpPr>
              <p:nvPr userDrawn="1"/>
            </p:nvSpPr>
            <p:spPr bwMode="auto">
              <a:xfrm>
                <a:off x="7039" y="1665"/>
                <a:ext cx="30" cy="29"/>
              </a:xfrm>
              <a:custGeom>
                <a:avLst/>
                <a:gdLst>
                  <a:gd name="T0" fmla="*/ 31 w 42"/>
                  <a:gd name="T1" fmla="*/ 8 h 40"/>
                  <a:gd name="T2" fmla="*/ 32 w 42"/>
                  <a:gd name="T3" fmla="*/ 11 h 40"/>
                  <a:gd name="T4" fmla="*/ 31 w 42"/>
                  <a:gd name="T5" fmla="*/ 12 h 40"/>
                  <a:gd name="T6" fmla="*/ 12 w 42"/>
                  <a:gd name="T7" fmla="*/ 28 h 40"/>
                  <a:gd name="T8" fmla="*/ 16 w 42"/>
                  <a:gd name="T9" fmla="*/ 32 h 40"/>
                  <a:gd name="T10" fmla="*/ 21 w 42"/>
                  <a:gd name="T11" fmla="*/ 34 h 40"/>
                  <a:gd name="T12" fmla="*/ 25 w 42"/>
                  <a:gd name="T13" fmla="*/ 33 h 40"/>
                  <a:gd name="T14" fmla="*/ 30 w 42"/>
                  <a:gd name="T15" fmla="*/ 30 h 40"/>
                  <a:gd name="T16" fmla="*/ 34 w 42"/>
                  <a:gd name="T17" fmla="*/ 27 h 40"/>
                  <a:gd name="T18" fmla="*/ 36 w 42"/>
                  <a:gd name="T19" fmla="*/ 24 h 40"/>
                  <a:gd name="T20" fmla="*/ 37 w 42"/>
                  <a:gd name="T21" fmla="*/ 22 h 40"/>
                  <a:gd name="T22" fmla="*/ 38 w 42"/>
                  <a:gd name="T23" fmla="*/ 21 h 40"/>
                  <a:gd name="T24" fmla="*/ 38 w 42"/>
                  <a:gd name="T25" fmla="*/ 20 h 40"/>
                  <a:gd name="T26" fmla="*/ 39 w 42"/>
                  <a:gd name="T27" fmla="*/ 21 h 40"/>
                  <a:gd name="T28" fmla="*/ 40 w 42"/>
                  <a:gd name="T29" fmla="*/ 21 h 40"/>
                  <a:gd name="T30" fmla="*/ 40 w 42"/>
                  <a:gd name="T31" fmla="*/ 22 h 40"/>
                  <a:gd name="T32" fmla="*/ 41 w 42"/>
                  <a:gd name="T33" fmla="*/ 23 h 40"/>
                  <a:gd name="T34" fmla="*/ 41 w 42"/>
                  <a:gd name="T35" fmla="*/ 23 h 40"/>
                  <a:gd name="T36" fmla="*/ 41 w 42"/>
                  <a:gd name="T37" fmla="*/ 24 h 40"/>
                  <a:gd name="T38" fmla="*/ 42 w 42"/>
                  <a:gd name="T39" fmla="*/ 24 h 40"/>
                  <a:gd name="T40" fmla="*/ 41 w 42"/>
                  <a:gd name="T41" fmla="*/ 26 h 40"/>
                  <a:gd name="T42" fmla="*/ 39 w 42"/>
                  <a:gd name="T43" fmla="*/ 28 h 40"/>
                  <a:gd name="T44" fmla="*/ 37 w 42"/>
                  <a:gd name="T45" fmla="*/ 32 h 40"/>
                  <a:gd name="T46" fmla="*/ 33 w 42"/>
                  <a:gd name="T47" fmla="*/ 35 h 40"/>
                  <a:gd name="T48" fmla="*/ 26 w 42"/>
                  <a:gd name="T49" fmla="*/ 39 h 40"/>
                  <a:gd name="T50" fmla="*/ 19 w 42"/>
                  <a:gd name="T51" fmla="*/ 40 h 40"/>
                  <a:gd name="T52" fmla="*/ 13 w 42"/>
                  <a:gd name="T53" fmla="*/ 37 h 40"/>
                  <a:gd name="T54" fmla="*/ 6 w 42"/>
                  <a:gd name="T55" fmla="*/ 31 h 40"/>
                  <a:gd name="T56" fmla="*/ 2 w 42"/>
                  <a:gd name="T57" fmla="*/ 24 h 40"/>
                  <a:gd name="T58" fmla="*/ 0 w 42"/>
                  <a:gd name="T59" fmla="*/ 16 h 40"/>
                  <a:gd name="T60" fmla="*/ 2 w 42"/>
                  <a:gd name="T61" fmla="*/ 10 h 40"/>
                  <a:gd name="T62" fmla="*/ 7 w 42"/>
                  <a:gd name="T63" fmla="*/ 4 h 40"/>
                  <a:gd name="T64" fmla="*/ 14 w 42"/>
                  <a:gd name="T65" fmla="*/ 0 h 40"/>
                  <a:gd name="T66" fmla="*/ 20 w 42"/>
                  <a:gd name="T67" fmla="*/ 0 h 40"/>
                  <a:gd name="T68" fmla="*/ 26 w 42"/>
                  <a:gd name="T69" fmla="*/ 3 h 40"/>
                  <a:gd name="T70" fmla="*/ 31 w 42"/>
                  <a:gd name="T71" fmla="*/ 7 h 40"/>
                  <a:gd name="T72" fmla="*/ 31 w 42"/>
                  <a:gd name="T73" fmla="*/ 8 h 40"/>
                  <a:gd name="T74" fmla="*/ 25 w 42"/>
                  <a:gd name="T75" fmla="*/ 11 h 40"/>
                  <a:gd name="T76" fmla="*/ 18 w 42"/>
                  <a:gd name="T77" fmla="*/ 6 h 40"/>
                  <a:gd name="T78" fmla="*/ 10 w 42"/>
                  <a:gd name="T79" fmla="*/ 8 h 40"/>
                  <a:gd name="T80" fmla="*/ 7 w 42"/>
                  <a:gd name="T81" fmla="*/ 12 h 40"/>
                  <a:gd name="T82" fmla="*/ 6 w 42"/>
                  <a:gd name="T83" fmla="*/ 16 h 40"/>
                  <a:gd name="T84" fmla="*/ 7 w 42"/>
                  <a:gd name="T85" fmla="*/ 20 h 40"/>
                  <a:gd name="T86" fmla="*/ 9 w 42"/>
                  <a:gd name="T87" fmla="*/ 24 h 40"/>
                  <a:gd name="T88" fmla="*/ 25 w 42"/>
                  <a:gd name="T89"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40">
                    <a:moveTo>
                      <a:pt x="31" y="8"/>
                    </a:moveTo>
                    <a:cubicBezTo>
                      <a:pt x="32" y="9"/>
                      <a:pt x="32" y="10"/>
                      <a:pt x="32" y="11"/>
                    </a:cubicBezTo>
                    <a:cubicBezTo>
                      <a:pt x="32" y="11"/>
                      <a:pt x="32" y="12"/>
                      <a:pt x="31" y="12"/>
                    </a:cubicBezTo>
                    <a:cubicBezTo>
                      <a:pt x="12" y="28"/>
                      <a:pt x="12" y="28"/>
                      <a:pt x="12" y="28"/>
                    </a:cubicBezTo>
                    <a:cubicBezTo>
                      <a:pt x="14" y="29"/>
                      <a:pt x="15" y="31"/>
                      <a:pt x="16" y="32"/>
                    </a:cubicBezTo>
                    <a:cubicBezTo>
                      <a:pt x="18" y="33"/>
                      <a:pt x="19" y="33"/>
                      <a:pt x="21" y="34"/>
                    </a:cubicBezTo>
                    <a:cubicBezTo>
                      <a:pt x="22" y="34"/>
                      <a:pt x="24" y="34"/>
                      <a:pt x="25" y="33"/>
                    </a:cubicBezTo>
                    <a:cubicBezTo>
                      <a:pt x="27" y="33"/>
                      <a:pt x="28" y="32"/>
                      <a:pt x="30" y="30"/>
                    </a:cubicBezTo>
                    <a:cubicBezTo>
                      <a:pt x="32" y="29"/>
                      <a:pt x="33" y="28"/>
                      <a:pt x="34" y="27"/>
                    </a:cubicBezTo>
                    <a:cubicBezTo>
                      <a:pt x="34" y="26"/>
                      <a:pt x="35" y="25"/>
                      <a:pt x="36" y="24"/>
                    </a:cubicBezTo>
                    <a:cubicBezTo>
                      <a:pt x="36" y="23"/>
                      <a:pt x="37" y="22"/>
                      <a:pt x="37" y="22"/>
                    </a:cubicBezTo>
                    <a:cubicBezTo>
                      <a:pt x="37" y="21"/>
                      <a:pt x="38" y="21"/>
                      <a:pt x="38" y="21"/>
                    </a:cubicBezTo>
                    <a:cubicBezTo>
                      <a:pt x="38" y="20"/>
                      <a:pt x="38" y="20"/>
                      <a:pt x="38" y="20"/>
                    </a:cubicBezTo>
                    <a:cubicBezTo>
                      <a:pt x="39" y="21"/>
                      <a:pt x="39" y="21"/>
                      <a:pt x="39" y="21"/>
                    </a:cubicBezTo>
                    <a:cubicBezTo>
                      <a:pt x="40" y="21"/>
                      <a:pt x="40" y="21"/>
                      <a:pt x="40" y="21"/>
                    </a:cubicBezTo>
                    <a:cubicBezTo>
                      <a:pt x="40" y="21"/>
                      <a:pt x="40" y="22"/>
                      <a:pt x="40" y="22"/>
                    </a:cubicBezTo>
                    <a:cubicBezTo>
                      <a:pt x="41" y="23"/>
                      <a:pt x="41" y="23"/>
                      <a:pt x="41" y="23"/>
                    </a:cubicBezTo>
                    <a:cubicBezTo>
                      <a:pt x="41" y="23"/>
                      <a:pt x="41" y="23"/>
                      <a:pt x="41" y="23"/>
                    </a:cubicBezTo>
                    <a:cubicBezTo>
                      <a:pt x="41" y="24"/>
                      <a:pt x="41" y="24"/>
                      <a:pt x="41" y="24"/>
                    </a:cubicBezTo>
                    <a:cubicBezTo>
                      <a:pt x="42" y="24"/>
                      <a:pt x="42" y="24"/>
                      <a:pt x="42" y="24"/>
                    </a:cubicBezTo>
                    <a:cubicBezTo>
                      <a:pt x="41" y="25"/>
                      <a:pt x="41" y="25"/>
                      <a:pt x="41" y="26"/>
                    </a:cubicBezTo>
                    <a:cubicBezTo>
                      <a:pt x="41" y="27"/>
                      <a:pt x="40" y="27"/>
                      <a:pt x="39" y="28"/>
                    </a:cubicBezTo>
                    <a:cubicBezTo>
                      <a:pt x="39" y="29"/>
                      <a:pt x="38" y="31"/>
                      <a:pt x="37" y="32"/>
                    </a:cubicBezTo>
                    <a:cubicBezTo>
                      <a:pt x="36" y="33"/>
                      <a:pt x="34" y="34"/>
                      <a:pt x="33" y="35"/>
                    </a:cubicBezTo>
                    <a:cubicBezTo>
                      <a:pt x="31" y="37"/>
                      <a:pt x="28" y="38"/>
                      <a:pt x="26" y="39"/>
                    </a:cubicBezTo>
                    <a:cubicBezTo>
                      <a:pt x="24" y="40"/>
                      <a:pt x="22" y="40"/>
                      <a:pt x="19" y="40"/>
                    </a:cubicBezTo>
                    <a:cubicBezTo>
                      <a:pt x="17" y="40"/>
                      <a:pt x="15" y="39"/>
                      <a:pt x="13" y="37"/>
                    </a:cubicBezTo>
                    <a:cubicBezTo>
                      <a:pt x="10" y="36"/>
                      <a:pt x="8" y="34"/>
                      <a:pt x="6" y="31"/>
                    </a:cubicBezTo>
                    <a:cubicBezTo>
                      <a:pt x="4" y="29"/>
                      <a:pt x="3" y="26"/>
                      <a:pt x="2" y="24"/>
                    </a:cubicBezTo>
                    <a:cubicBezTo>
                      <a:pt x="1" y="21"/>
                      <a:pt x="0" y="19"/>
                      <a:pt x="0" y="16"/>
                    </a:cubicBezTo>
                    <a:cubicBezTo>
                      <a:pt x="1" y="14"/>
                      <a:pt x="1" y="12"/>
                      <a:pt x="2" y="10"/>
                    </a:cubicBezTo>
                    <a:cubicBezTo>
                      <a:pt x="3" y="8"/>
                      <a:pt x="5" y="6"/>
                      <a:pt x="7" y="4"/>
                    </a:cubicBezTo>
                    <a:cubicBezTo>
                      <a:pt x="9" y="2"/>
                      <a:pt x="11" y="1"/>
                      <a:pt x="14" y="0"/>
                    </a:cubicBezTo>
                    <a:cubicBezTo>
                      <a:pt x="16" y="0"/>
                      <a:pt x="18" y="0"/>
                      <a:pt x="20" y="0"/>
                    </a:cubicBezTo>
                    <a:cubicBezTo>
                      <a:pt x="22" y="1"/>
                      <a:pt x="24" y="1"/>
                      <a:pt x="26" y="3"/>
                    </a:cubicBezTo>
                    <a:cubicBezTo>
                      <a:pt x="27" y="4"/>
                      <a:pt x="29" y="6"/>
                      <a:pt x="31" y="7"/>
                    </a:cubicBezTo>
                    <a:lnTo>
                      <a:pt x="31" y="8"/>
                    </a:lnTo>
                    <a:close/>
                    <a:moveTo>
                      <a:pt x="25" y="11"/>
                    </a:moveTo>
                    <a:cubicBezTo>
                      <a:pt x="23" y="8"/>
                      <a:pt x="20" y="7"/>
                      <a:pt x="18" y="6"/>
                    </a:cubicBezTo>
                    <a:cubicBezTo>
                      <a:pt x="15" y="6"/>
                      <a:pt x="13" y="6"/>
                      <a:pt x="10" y="8"/>
                    </a:cubicBezTo>
                    <a:cubicBezTo>
                      <a:pt x="9" y="9"/>
                      <a:pt x="8" y="11"/>
                      <a:pt x="7" y="12"/>
                    </a:cubicBezTo>
                    <a:cubicBezTo>
                      <a:pt x="7" y="13"/>
                      <a:pt x="6" y="14"/>
                      <a:pt x="6" y="16"/>
                    </a:cubicBezTo>
                    <a:cubicBezTo>
                      <a:pt x="6" y="17"/>
                      <a:pt x="7" y="19"/>
                      <a:pt x="7" y="20"/>
                    </a:cubicBezTo>
                    <a:cubicBezTo>
                      <a:pt x="8" y="21"/>
                      <a:pt x="8" y="23"/>
                      <a:pt x="9" y="24"/>
                    </a:cubicBezTo>
                    <a:lnTo>
                      <a:pt x="25" y="1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6" name="Freeform 116">
                <a:extLst>
                  <a:ext uri="{FF2B5EF4-FFF2-40B4-BE49-F238E27FC236}">
                    <a16:creationId xmlns:a16="http://schemas.microsoft.com/office/drawing/2014/main" id="{8D38C436-28B9-4606-8B7D-8B5302225F66}"/>
                  </a:ext>
                </a:extLst>
              </p:cNvPr>
              <p:cNvSpPr>
                <a:spLocks/>
              </p:cNvSpPr>
              <p:nvPr userDrawn="1"/>
            </p:nvSpPr>
            <p:spPr bwMode="auto">
              <a:xfrm>
                <a:off x="7060" y="1647"/>
                <a:ext cx="21" cy="31"/>
              </a:xfrm>
              <a:custGeom>
                <a:avLst/>
                <a:gdLst>
                  <a:gd name="T0" fmla="*/ 18 w 29"/>
                  <a:gd name="T1" fmla="*/ 2 h 43"/>
                  <a:gd name="T2" fmla="*/ 19 w 29"/>
                  <a:gd name="T3" fmla="*/ 3 h 43"/>
                  <a:gd name="T4" fmla="*/ 20 w 29"/>
                  <a:gd name="T5" fmla="*/ 4 h 43"/>
                  <a:gd name="T6" fmla="*/ 20 w 29"/>
                  <a:gd name="T7" fmla="*/ 5 h 43"/>
                  <a:gd name="T8" fmla="*/ 19 w 29"/>
                  <a:gd name="T9" fmla="*/ 5 h 43"/>
                  <a:gd name="T10" fmla="*/ 19 w 29"/>
                  <a:gd name="T11" fmla="*/ 6 h 43"/>
                  <a:gd name="T12" fmla="*/ 18 w 29"/>
                  <a:gd name="T13" fmla="*/ 6 h 43"/>
                  <a:gd name="T14" fmla="*/ 16 w 29"/>
                  <a:gd name="T15" fmla="*/ 7 h 43"/>
                  <a:gd name="T16" fmla="*/ 15 w 29"/>
                  <a:gd name="T17" fmla="*/ 7 h 43"/>
                  <a:gd name="T18" fmla="*/ 14 w 29"/>
                  <a:gd name="T19" fmla="*/ 9 h 43"/>
                  <a:gd name="T20" fmla="*/ 13 w 29"/>
                  <a:gd name="T21" fmla="*/ 11 h 43"/>
                  <a:gd name="T22" fmla="*/ 13 w 29"/>
                  <a:gd name="T23" fmla="*/ 15 h 43"/>
                  <a:gd name="T24" fmla="*/ 13 w 29"/>
                  <a:gd name="T25" fmla="*/ 19 h 43"/>
                  <a:gd name="T26" fmla="*/ 28 w 29"/>
                  <a:gd name="T27" fmla="*/ 38 h 43"/>
                  <a:gd name="T28" fmla="*/ 29 w 29"/>
                  <a:gd name="T29" fmla="*/ 39 h 43"/>
                  <a:gd name="T30" fmla="*/ 28 w 29"/>
                  <a:gd name="T31" fmla="*/ 39 h 43"/>
                  <a:gd name="T32" fmla="*/ 28 w 29"/>
                  <a:gd name="T33" fmla="*/ 40 h 43"/>
                  <a:gd name="T34" fmla="*/ 26 w 29"/>
                  <a:gd name="T35" fmla="*/ 41 h 43"/>
                  <a:gd name="T36" fmla="*/ 25 w 29"/>
                  <a:gd name="T37" fmla="*/ 42 h 43"/>
                  <a:gd name="T38" fmla="*/ 24 w 29"/>
                  <a:gd name="T39" fmla="*/ 43 h 43"/>
                  <a:gd name="T40" fmla="*/ 23 w 29"/>
                  <a:gd name="T41" fmla="*/ 43 h 43"/>
                  <a:gd name="T42" fmla="*/ 23 w 29"/>
                  <a:gd name="T43" fmla="*/ 42 h 43"/>
                  <a:gd name="T44" fmla="*/ 0 w 29"/>
                  <a:gd name="T45" fmla="*/ 14 h 43"/>
                  <a:gd name="T46" fmla="*/ 0 w 29"/>
                  <a:gd name="T47" fmla="*/ 13 h 43"/>
                  <a:gd name="T48" fmla="*/ 0 w 29"/>
                  <a:gd name="T49" fmla="*/ 13 h 43"/>
                  <a:gd name="T50" fmla="*/ 0 w 29"/>
                  <a:gd name="T51" fmla="*/ 12 h 43"/>
                  <a:gd name="T52" fmla="*/ 1 w 29"/>
                  <a:gd name="T53" fmla="*/ 11 h 43"/>
                  <a:gd name="T54" fmla="*/ 3 w 29"/>
                  <a:gd name="T55" fmla="*/ 10 h 43"/>
                  <a:gd name="T56" fmla="*/ 4 w 29"/>
                  <a:gd name="T57" fmla="*/ 10 h 43"/>
                  <a:gd name="T58" fmla="*/ 4 w 29"/>
                  <a:gd name="T59" fmla="*/ 10 h 43"/>
                  <a:gd name="T60" fmla="*/ 5 w 29"/>
                  <a:gd name="T61" fmla="*/ 10 h 43"/>
                  <a:gd name="T62" fmla="*/ 8 w 29"/>
                  <a:gd name="T63" fmla="*/ 14 h 43"/>
                  <a:gd name="T64" fmla="*/ 8 w 29"/>
                  <a:gd name="T65" fmla="*/ 10 h 43"/>
                  <a:gd name="T66" fmla="*/ 8 w 29"/>
                  <a:gd name="T67" fmla="*/ 6 h 43"/>
                  <a:gd name="T68" fmla="*/ 10 w 29"/>
                  <a:gd name="T69" fmla="*/ 4 h 43"/>
                  <a:gd name="T70" fmla="*/ 11 w 29"/>
                  <a:gd name="T71" fmla="*/ 2 h 43"/>
                  <a:gd name="T72" fmla="*/ 12 w 29"/>
                  <a:gd name="T73" fmla="*/ 1 h 43"/>
                  <a:gd name="T74" fmla="*/ 13 w 29"/>
                  <a:gd name="T75" fmla="*/ 1 h 43"/>
                  <a:gd name="T76" fmla="*/ 15 w 29"/>
                  <a:gd name="T77" fmla="*/ 0 h 43"/>
                  <a:gd name="T78" fmla="*/ 16 w 29"/>
                  <a:gd name="T79" fmla="*/ 0 h 43"/>
                  <a:gd name="T80" fmla="*/ 16 w 29"/>
                  <a:gd name="T81" fmla="*/ 0 h 43"/>
                  <a:gd name="T82" fmla="*/ 17 w 29"/>
                  <a:gd name="T83" fmla="*/ 0 h 43"/>
                  <a:gd name="T84" fmla="*/ 17 w 29"/>
                  <a:gd name="T85" fmla="*/ 1 h 43"/>
                  <a:gd name="T86" fmla="*/ 18 w 29"/>
                  <a:gd name="T8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 h="43">
                    <a:moveTo>
                      <a:pt x="18" y="2"/>
                    </a:moveTo>
                    <a:cubicBezTo>
                      <a:pt x="19" y="3"/>
                      <a:pt x="19" y="3"/>
                      <a:pt x="19" y="3"/>
                    </a:cubicBezTo>
                    <a:cubicBezTo>
                      <a:pt x="20" y="4"/>
                      <a:pt x="20" y="4"/>
                      <a:pt x="20" y="4"/>
                    </a:cubicBezTo>
                    <a:cubicBezTo>
                      <a:pt x="20" y="5"/>
                      <a:pt x="20" y="5"/>
                      <a:pt x="20" y="5"/>
                    </a:cubicBezTo>
                    <a:cubicBezTo>
                      <a:pt x="19" y="5"/>
                      <a:pt x="19" y="5"/>
                      <a:pt x="19" y="5"/>
                    </a:cubicBezTo>
                    <a:cubicBezTo>
                      <a:pt x="19" y="6"/>
                      <a:pt x="19" y="6"/>
                      <a:pt x="19" y="6"/>
                    </a:cubicBezTo>
                    <a:cubicBezTo>
                      <a:pt x="18" y="6"/>
                      <a:pt x="18" y="6"/>
                      <a:pt x="18" y="6"/>
                    </a:cubicBezTo>
                    <a:cubicBezTo>
                      <a:pt x="17" y="6"/>
                      <a:pt x="17" y="6"/>
                      <a:pt x="16" y="7"/>
                    </a:cubicBezTo>
                    <a:cubicBezTo>
                      <a:pt x="16" y="7"/>
                      <a:pt x="15" y="7"/>
                      <a:pt x="15" y="7"/>
                    </a:cubicBezTo>
                    <a:cubicBezTo>
                      <a:pt x="14" y="8"/>
                      <a:pt x="14" y="8"/>
                      <a:pt x="14" y="9"/>
                    </a:cubicBezTo>
                    <a:cubicBezTo>
                      <a:pt x="13" y="10"/>
                      <a:pt x="13" y="10"/>
                      <a:pt x="13" y="11"/>
                    </a:cubicBezTo>
                    <a:cubicBezTo>
                      <a:pt x="13" y="12"/>
                      <a:pt x="13" y="13"/>
                      <a:pt x="13" y="15"/>
                    </a:cubicBezTo>
                    <a:cubicBezTo>
                      <a:pt x="13" y="16"/>
                      <a:pt x="13" y="18"/>
                      <a:pt x="13" y="19"/>
                    </a:cubicBezTo>
                    <a:cubicBezTo>
                      <a:pt x="28" y="38"/>
                      <a:pt x="28" y="38"/>
                      <a:pt x="28" y="38"/>
                    </a:cubicBezTo>
                    <a:cubicBezTo>
                      <a:pt x="29" y="39"/>
                      <a:pt x="29" y="39"/>
                      <a:pt x="29" y="39"/>
                    </a:cubicBezTo>
                    <a:cubicBezTo>
                      <a:pt x="28" y="39"/>
                      <a:pt x="28" y="39"/>
                      <a:pt x="28" y="39"/>
                    </a:cubicBezTo>
                    <a:cubicBezTo>
                      <a:pt x="28" y="40"/>
                      <a:pt x="28" y="40"/>
                      <a:pt x="28" y="40"/>
                    </a:cubicBezTo>
                    <a:cubicBezTo>
                      <a:pt x="27" y="41"/>
                      <a:pt x="27" y="41"/>
                      <a:pt x="26" y="41"/>
                    </a:cubicBezTo>
                    <a:cubicBezTo>
                      <a:pt x="26" y="42"/>
                      <a:pt x="26" y="42"/>
                      <a:pt x="25" y="42"/>
                    </a:cubicBezTo>
                    <a:cubicBezTo>
                      <a:pt x="25" y="43"/>
                      <a:pt x="24" y="43"/>
                      <a:pt x="24" y="43"/>
                    </a:cubicBezTo>
                    <a:cubicBezTo>
                      <a:pt x="23" y="43"/>
                      <a:pt x="23" y="43"/>
                      <a:pt x="23" y="43"/>
                    </a:cubicBezTo>
                    <a:cubicBezTo>
                      <a:pt x="23" y="42"/>
                      <a:pt x="23" y="42"/>
                      <a:pt x="23" y="42"/>
                    </a:cubicBezTo>
                    <a:cubicBezTo>
                      <a:pt x="0" y="14"/>
                      <a:pt x="0" y="14"/>
                      <a:pt x="0" y="14"/>
                    </a:cubicBezTo>
                    <a:cubicBezTo>
                      <a:pt x="0" y="13"/>
                      <a:pt x="0" y="13"/>
                      <a:pt x="0" y="13"/>
                    </a:cubicBezTo>
                    <a:cubicBezTo>
                      <a:pt x="0" y="13"/>
                      <a:pt x="0" y="13"/>
                      <a:pt x="0" y="13"/>
                    </a:cubicBezTo>
                    <a:cubicBezTo>
                      <a:pt x="0" y="12"/>
                      <a:pt x="0" y="12"/>
                      <a:pt x="0" y="12"/>
                    </a:cubicBezTo>
                    <a:cubicBezTo>
                      <a:pt x="1" y="12"/>
                      <a:pt x="1" y="11"/>
                      <a:pt x="1" y="11"/>
                    </a:cubicBezTo>
                    <a:cubicBezTo>
                      <a:pt x="2" y="10"/>
                      <a:pt x="2" y="10"/>
                      <a:pt x="3" y="10"/>
                    </a:cubicBezTo>
                    <a:cubicBezTo>
                      <a:pt x="4" y="10"/>
                      <a:pt x="4" y="10"/>
                      <a:pt x="4" y="10"/>
                    </a:cubicBezTo>
                    <a:cubicBezTo>
                      <a:pt x="4" y="10"/>
                      <a:pt x="4" y="10"/>
                      <a:pt x="4" y="10"/>
                    </a:cubicBezTo>
                    <a:cubicBezTo>
                      <a:pt x="5" y="10"/>
                      <a:pt x="5" y="10"/>
                      <a:pt x="5" y="10"/>
                    </a:cubicBezTo>
                    <a:cubicBezTo>
                      <a:pt x="8" y="14"/>
                      <a:pt x="8" y="14"/>
                      <a:pt x="8" y="14"/>
                    </a:cubicBezTo>
                    <a:cubicBezTo>
                      <a:pt x="8" y="12"/>
                      <a:pt x="8" y="11"/>
                      <a:pt x="8" y="10"/>
                    </a:cubicBezTo>
                    <a:cubicBezTo>
                      <a:pt x="8" y="8"/>
                      <a:pt x="8" y="7"/>
                      <a:pt x="8" y="6"/>
                    </a:cubicBezTo>
                    <a:cubicBezTo>
                      <a:pt x="9" y="5"/>
                      <a:pt x="9" y="5"/>
                      <a:pt x="10" y="4"/>
                    </a:cubicBezTo>
                    <a:cubicBezTo>
                      <a:pt x="10" y="3"/>
                      <a:pt x="11" y="3"/>
                      <a:pt x="11" y="2"/>
                    </a:cubicBezTo>
                    <a:cubicBezTo>
                      <a:pt x="12" y="2"/>
                      <a:pt x="12" y="2"/>
                      <a:pt x="12" y="1"/>
                    </a:cubicBezTo>
                    <a:cubicBezTo>
                      <a:pt x="13" y="1"/>
                      <a:pt x="13" y="1"/>
                      <a:pt x="13" y="1"/>
                    </a:cubicBezTo>
                    <a:cubicBezTo>
                      <a:pt x="14" y="1"/>
                      <a:pt x="14" y="0"/>
                      <a:pt x="15" y="0"/>
                    </a:cubicBezTo>
                    <a:cubicBezTo>
                      <a:pt x="15" y="0"/>
                      <a:pt x="15" y="0"/>
                      <a:pt x="16" y="0"/>
                    </a:cubicBezTo>
                    <a:cubicBezTo>
                      <a:pt x="16" y="0"/>
                      <a:pt x="16" y="0"/>
                      <a:pt x="16" y="0"/>
                    </a:cubicBezTo>
                    <a:cubicBezTo>
                      <a:pt x="17" y="0"/>
                      <a:pt x="17" y="0"/>
                      <a:pt x="17" y="0"/>
                    </a:cubicBezTo>
                    <a:cubicBezTo>
                      <a:pt x="17" y="1"/>
                      <a:pt x="17" y="1"/>
                      <a:pt x="17" y="1"/>
                    </a:cubicBezTo>
                    <a:cubicBezTo>
                      <a:pt x="17" y="1"/>
                      <a:pt x="18" y="2"/>
                      <a:pt x="18" y="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7" name="Freeform 117">
                <a:extLst>
                  <a:ext uri="{FF2B5EF4-FFF2-40B4-BE49-F238E27FC236}">
                    <a16:creationId xmlns:a16="http://schemas.microsoft.com/office/drawing/2014/main" id="{0F79E3D9-371A-437C-80D4-928A3A46E901}"/>
                  </a:ext>
                </a:extLst>
              </p:cNvPr>
              <p:cNvSpPr>
                <a:spLocks noEditPoints="1"/>
              </p:cNvSpPr>
              <p:nvPr userDrawn="1"/>
            </p:nvSpPr>
            <p:spPr bwMode="auto">
              <a:xfrm>
                <a:off x="7068" y="1630"/>
                <a:ext cx="40" cy="34"/>
              </a:xfrm>
              <a:custGeom>
                <a:avLst/>
                <a:gdLst>
                  <a:gd name="T0" fmla="*/ 49 w 56"/>
                  <a:gd name="T1" fmla="*/ 11 h 47"/>
                  <a:gd name="T2" fmla="*/ 54 w 56"/>
                  <a:gd name="T3" fmla="*/ 18 h 47"/>
                  <a:gd name="T4" fmla="*/ 56 w 56"/>
                  <a:gd name="T5" fmla="*/ 25 h 47"/>
                  <a:gd name="T6" fmla="*/ 54 w 56"/>
                  <a:gd name="T7" fmla="*/ 32 h 47"/>
                  <a:gd name="T8" fmla="*/ 50 w 56"/>
                  <a:gd name="T9" fmla="*/ 37 h 47"/>
                  <a:gd name="T10" fmla="*/ 47 w 56"/>
                  <a:gd name="T11" fmla="*/ 39 h 47"/>
                  <a:gd name="T12" fmla="*/ 44 w 56"/>
                  <a:gd name="T13" fmla="*/ 40 h 47"/>
                  <a:gd name="T14" fmla="*/ 41 w 56"/>
                  <a:gd name="T15" fmla="*/ 40 h 47"/>
                  <a:gd name="T16" fmla="*/ 37 w 56"/>
                  <a:gd name="T17" fmla="*/ 40 h 47"/>
                  <a:gd name="T18" fmla="*/ 39 w 56"/>
                  <a:gd name="T19" fmla="*/ 43 h 47"/>
                  <a:gd name="T20" fmla="*/ 40 w 56"/>
                  <a:gd name="T21" fmla="*/ 44 h 47"/>
                  <a:gd name="T22" fmla="*/ 40 w 56"/>
                  <a:gd name="T23" fmla="*/ 45 h 47"/>
                  <a:gd name="T24" fmla="*/ 39 w 56"/>
                  <a:gd name="T25" fmla="*/ 45 h 47"/>
                  <a:gd name="T26" fmla="*/ 38 w 56"/>
                  <a:gd name="T27" fmla="*/ 46 h 47"/>
                  <a:gd name="T28" fmla="*/ 37 w 56"/>
                  <a:gd name="T29" fmla="*/ 47 h 47"/>
                  <a:gd name="T30" fmla="*/ 36 w 56"/>
                  <a:gd name="T31" fmla="*/ 47 h 47"/>
                  <a:gd name="T32" fmla="*/ 35 w 56"/>
                  <a:gd name="T33" fmla="*/ 47 h 47"/>
                  <a:gd name="T34" fmla="*/ 35 w 56"/>
                  <a:gd name="T35" fmla="*/ 47 h 47"/>
                  <a:gd name="T36" fmla="*/ 0 w 56"/>
                  <a:gd name="T37" fmla="*/ 4 h 47"/>
                  <a:gd name="T38" fmla="*/ 0 w 56"/>
                  <a:gd name="T39" fmla="*/ 4 h 47"/>
                  <a:gd name="T40" fmla="*/ 0 w 56"/>
                  <a:gd name="T41" fmla="*/ 3 h 47"/>
                  <a:gd name="T42" fmla="*/ 1 w 56"/>
                  <a:gd name="T43" fmla="*/ 2 h 47"/>
                  <a:gd name="T44" fmla="*/ 2 w 56"/>
                  <a:gd name="T45" fmla="*/ 1 h 47"/>
                  <a:gd name="T46" fmla="*/ 4 w 56"/>
                  <a:gd name="T47" fmla="*/ 0 h 47"/>
                  <a:gd name="T48" fmla="*/ 4 w 56"/>
                  <a:gd name="T49" fmla="*/ 0 h 47"/>
                  <a:gd name="T50" fmla="*/ 5 w 56"/>
                  <a:gd name="T51" fmla="*/ 0 h 47"/>
                  <a:gd name="T52" fmla="*/ 6 w 56"/>
                  <a:gd name="T53" fmla="*/ 0 h 47"/>
                  <a:gd name="T54" fmla="*/ 20 w 56"/>
                  <a:gd name="T55" fmla="*/ 17 h 47"/>
                  <a:gd name="T56" fmla="*/ 20 w 56"/>
                  <a:gd name="T57" fmla="*/ 13 h 47"/>
                  <a:gd name="T58" fmla="*/ 21 w 56"/>
                  <a:gd name="T59" fmla="*/ 10 h 47"/>
                  <a:gd name="T60" fmla="*/ 23 w 56"/>
                  <a:gd name="T61" fmla="*/ 7 h 47"/>
                  <a:gd name="T62" fmla="*/ 25 w 56"/>
                  <a:gd name="T63" fmla="*/ 5 h 47"/>
                  <a:gd name="T64" fmla="*/ 32 w 56"/>
                  <a:gd name="T65" fmla="*/ 2 h 47"/>
                  <a:gd name="T66" fmla="*/ 38 w 56"/>
                  <a:gd name="T67" fmla="*/ 2 h 47"/>
                  <a:gd name="T68" fmla="*/ 44 w 56"/>
                  <a:gd name="T69" fmla="*/ 6 h 47"/>
                  <a:gd name="T70" fmla="*/ 49 w 56"/>
                  <a:gd name="T71" fmla="*/ 11 h 47"/>
                  <a:gd name="T72" fmla="*/ 44 w 56"/>
                  <a:gd name="T73" fmla="*/ 16 h 47"/>
                  <a:gd name="T74" fmla="*/ 41 w 56"/>
                  <a:gd name="T75" fmla="*/ 12 h 47"/>
                  <a:gd name="T76" fmla="*/ 36 w 56"/>
                  <a:gd name="T77" fmla="*/ 9 h 47"/>
                  <a:gd name="T78" fmla="*/ 32 w 56"/>
                  <a:gd name="T79" fmla="*/ 9 h 47"/>
                  <a:gd name="T80" fmla="*/ 28 w 56"/>
                  <a:gd name="T81" fmla="*/ 10 h 47"/>
                  <a:gd name="T82" fmla="*/ 26 w 56"/>
                  <a:gd name="T83" fmla="*/ 12 h 47"/>
                  <a:gd name="T84" fmla="*/ 25 w 56"/>
                  <a:gd name="T85" fmla="*/ 15 h 47"/>
                  <a:gd name="T86" fmla="*/ 24 w 56"/>
                  <a:gd name="T87" fmla="*/ 18 h 47"/>
                  <a:gd name="T88" fmla="*/ 24 w 56"/>
                  <a:gd name="T89" fmla="*/ 23 h 47"/>
                  <a:gd name="T90" fmla="*/ 33 w 56"/>
                  <a:gd name="T91" fmla="*/ 34 h 47"/>
                  <a:gd name="T92" fmla="*/ 41 w 56"/>
                  <a:gd name="T93" fmla="*/ 35 h 47"/>
                  <a:gd name="T94" fmla="*/ 46 w 56"/>
                  <a:gd name="T95" fmla="*/ 33 h 47"/>
                  <a:gd name="T96" fmla="*/ 48 w 56"/>
                  <a:gd name="T97" fmla="*/ 29 h 47"/>
                  <a:gd name="T98" fmla="*/ 49 w 56"/>
                  <a:gd name="T99" fmla="*/ 25 h 47"/>
                  <a:gd name="T100" fmla="*/ 47 w 56"/>
                  <a:gd name="T101" fmla="*/ 20 h 47"/>
                  <a:gd name="T102" fmla="*/ 44 w 56"/>
                  <a:gd name="T10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 h="47">
                    <a:moveTo>
                      <a:pt x="49" y="11"/>
                    </a:moveTo>
                    <a:cubicBezTo>
                      <a:pt x="51" y="13"/>
                      <a:pt x="53" y="16"/>
                      <a:pt x="54" y="18"/>
                    </a:cubicBezTo>
                    <a:cubicBezTo>
                      <a:pt x="55" y="21"/>
                      <a:pt x="56" y="23"/>
                      <a:pt x="56" y="25"/>
                    </a:cubicBezTo>
                    <a:cubicBezTo>
                      <a:pt x="56" y="28"/>
                      <a:pt x="55" y="30"/>
                      <a:pt x="54" y="32"/>
                    </a:cubicBezTo>
                    <a:cubicBezTo>
                      <a:pt x="53" y="34"/>
                      <a:pt x="52" y="36"/>
                      <a:pt x="50" y="37"/>
                    </a:cubicBezTo>
                    <a:cubicBezTo>
                      <a:pt x="49" y="38"/>
                      <a:pt x="48" y="38"/>
                      <a:pt x="47" y="39"/>
                    </a:cubicBezTo>
                    <a:cubicBezTo>
                      <a:pt x="46" y="39"/>
                      <a:pt x="45" y="40"/>
                      <a:pt x="44" y="40"/>
                    </a:cubicBezTo>
                    <a:cubicBezTo>
                      <a:pt x="43" y="40"/>
                      <a:pt x="42" y="40"/>
                      <a:pt x="41" y="40"/>
                    </a:cubicBezTo>
                    <a:cubicBezTo>
                      <a:pt x="40" y="40"/>
                      <a:pt x="38" y="40"/>
                      <a:pt x="37" y="40"/>
                    </a:cubicBezTo>
                    <a:cubicBezTo>
                      <a:pt x="39" y="43"/>
                      <a:pt x="39" y="43"/>
                      <a:pt x="39" y="43"/>
                    </a:cubicBezTo>
                    <a:cubicBezTo>
                      <a:pt x="40" y="44"/>
                      <a:pt x="40" y="44"/>
                      <a:pt x="40" y="44"/>
                    </a:cubicBezTo>
                    <a:cubicBezTo>
                      <a:pt x="40" y="45"/>
                      <a:pt x="40" y="45"/>
                      <a:pt x="40" y="45"/>
                    </a:cubicBezTo>
                    <a:cubicBezTo>
                      <a:pt x="39" y="45"/>
                      <a:pt x="39" y="45"/>
                      <a:pt x="39" y="45"/>
                    </a:cubicBezTo>
                    <a:cubicBezTo>
                      <a:pt x="39" y="46"/>
                      <a:pt x="38" y="46"/>
                      <a:pt x="38" y="46"/>
                    </a:cubicBezTo>
                    <a:cubicBezTo>
                      <a:pt x="37" y="47"/>
                      <a:pt x="37" y="47"/>
                      <a:pt x="37" y="47"/>
                    </a:cubicBezTo>
                    <a:cubicBezTo>
                      <a:pt x="36" y="47"/>
                      <a:pt x="36" y="47"/>
                      <a:pt x="36" y="47"/>
                    </a:cubicBezTo>
                    <a:cubicBezTo>
                      <a:pt x="35" y="47"/>
                      <a:pt x="35" y="47"/>
                      <a:pt x="35" y="47"/>
                    </a:cubicBezTo>
                    <a:cubicBezTo>
                      <a:pt x="35" y="47"/>
                      <a:pt x="35" y="47"/>
                      <a:pt x="35" y="47"/>
                    </a:cubicBezTo>
                    <a:cubicBezTo>
                      <a:pt x="0" y="4"/>
                      <a:pt x="0" y="4"/>
                      <a:pt x="0" y="4"/>
                    </a:cubicBezTo>
                    <a:cubicBezTo>
                      <a:pt x="0" y="4"/>
                      <a:pt x="0" y="4"/>
                      <a:pt x="0" y="4"/>
                    </a:cubicBezTo>
                    <a:cubicBezTo>
                      <a:pt x="0" y="3"/>
                      <a:pt x="0" y="3"/>
                      <a:pt x="0" y="3"/>
                    </a:cubicBezTo>
                    <a:cubicBezTo>
                      <a:pt x="1" y="2"/>
                      <a:pt x="1" y="2"/>
                      <a:pt x="1" y="2"/>
                    </a:cubicBezTo>
                    <a:cubicBezTo>
                      <a:pt x="1" y="2"/>
                      <a:pt x="2" y="2"/>
                      <a:pt x="2" y="1"/>
                    </a:cubicBezTo>
                    <a:cubicBezTo>
                      <a:pt x="3" y="1"/>
                      <a:pt x="3" y="1"/>
                      <a:pt x="4" y="0"/>
                    </a:cubicBezTo>
                    <a:cubicBezTo>
                      <a:pt x="4" y="0"/>
                      <a:pt x="4" y="0"/>
                      <a:pt x="4" y="0"/>
                    </a:cubicBezTo>
                    <a:cubicBezTo>
                      <a:pt x="5" y="0"/>
                      <a:pt x="5" y="0"/>
                      <a:pt x="5" y="0"/>
                    </a:cubicBezTo>
                    <a:cubicBezTo>
                      <a:pt x="6" y="0"/>
                      <a:pt x="6" y="0"/>
                      <a:pt x="6" y="0"/>
                    </a:cubicBezTo>
                    <a:cubicBezTo>
                      <a:pt x="20" y="17"/>
                      <a:pt x="20" y="17"/>
                      <a:pt x="20" y="17"/>
                    </a:cubicBezTo>
                    <a:cubicBezTo>
                      <a:pt x="20" y="16"/>
                      <a:pt x="20" y="14"/>
                      <a:pt x="20" y="13"/>
                    </a:cubicBezTo>
                    <a:cubicBezTo>
                      <a:pt x="21" y="12"/>
                      <a:pt x="21" y="11"/>
                      <a:pt x="21" y="10"/>
                    </a:cubicBezTo>
                    <a:cubicBezTo>
                      <a:pt x="22" y="9"/>
                      <a:pt x="22" y="8"/>
                      <a:pt x="23" y="7"/>
                    </a:cubicBezTo>
                    <a:cubicBezTo>
                      <a:pt x="24" y="6"/>
                      <a:pt x="24" y="6"/>
                      <a:pt x="25" y="5"/>
                    </a:cubicBezTo>
                    <a:cubicBezTo>
                      <a:pt x="27" y="3"/>
                      <a:pt x="29" y="2"/>
                      <a:pt x="32" y="2"/>
                    </a:cubicBezTo>
                    <a:cubicBezTo>
                      <a:pt x="34" y="2"/>
                      <a:pt x="36" y="2"/>
                      <a:pt x="38" y="2"/>
                    </a:cubicBezTo>
                    <a:cubicBezTo>
                      <a:pt x="40" y="3"/>
                      <a:pt x="42" y="4"/>
                      <a:pt x="44" y="6"/>
                    </a:cubicBezTo>
                    <a:cubicBezTo>
                      <a:pt x="46" y="7"/>
                      <a:pt x="48" y="9"/>
                      <a:pt x="49" y="11"/>
                    </a:cubicBezTo>
                    <a:close/>
                    <a:moveTo>
                      <a:pt x="44" y="16"/>
                    </a:moveTo>
                    <a:cubicBezTo>
                      <a:pt x="43" y="15"/>
                      <a:pt x="42" y="13"/>
                      <a:pt x="41" y="12"/>
                    </a:cubicBezTo>
                    <a:cubicBezTo>
                      <a:pt x="39" y="11"/>
                      <a:pt x="38" y="10"/>
                      <a:pt x="36" y="9"/>
                    </a:cubicBezTo>
                    <a:cubicBezTo>
                      <a:pt x="35" y="9"/>
                      <a:pt x="34" y="8"/>
                      <a:pt x="32" y="9"/>
                    </a:cubicBezTo>
                    <a:cubicBezTo>
                      <a:pt x="31" y="9"/>
                      <a:pt x="29" y="9"/>
                      <a:pt x="28" y="10"/>
                    </a:cubicBezTo>
                    <a:cubicBezTo>
                      <a:pt x="27" y="11"/>
                      <a:pt x="27" y="12"/>
                      <a:pt x="26" y="12"/>
                    </a:cubicBezTo>
                    <a:cubicBezTo>
                      <a:pt x="26" y="13"/>
                      <a:pt x="25" y="14"/>
                      <a:pt x="25" y="15"/>
                    </a:cubicBezTo>
                    <a:cubicBezTo>
                      <a:pt x="25" y="16"/>
                      <a:pt x="24" y="17"/>
                      <a:pt x="24" y="18"/>
                    </a:cubicBezTo>
                    <a:cubicBezTo>
                      <a:pt x="24" y="20"/>
                      <a:pt x="24" y="21"/>
                      <a:pt x="24" y="23"/>
                    </a:cubicBezTo>
                    <a:cubicBezTo>
                      <a:pt x="33" y="34"/>
                      <a:pt x="33" y="34"/>
                      <a:pt x="33" y="34"/>
                    </a:cubicBezTo>
                    <a:cubicBezTo>
                      <a:pt x="36" y="35"/>
                      <a:pt x="39" y="35"/>
                      <a:pt x="41" y="35"/>
                    </a:cubicBezTo>
                    <a:cubicBezTo>
                      <a:pt x="43" y="35"/>
                      <a:pt x="44" y="34"/>
                      <a:pt x="46" y="33"/>
                    </a:cubicBezTo>
                    <a:cubicBezTo>
                      <a:pt x="47" y="32"/>
                      <a:pt x="48" y="31"/>
                      <a:pt x="48" y="29"/>
                    </a:cubicBezTo>
                    <a:cubicBezTo>
                      <a:pt x="49" y="28"/>
                      <a:pt x="49" y="26"/>
                      <a:pt x="49" y="25"/>
                    </a:cubicBezTo>
                    <a:cubicBezTo>
                      <a:pt x="48" y="23"/>
                      <a:pt x="48" y="22"/>
                      <a:pt x="47" y="20"/>
                    </a:cubicBezTo>
                    <a:cubicBezTo>
                      <a:pt x="46" y="19"/>
                      <a:pt x="45" y="17"/>
                      <a:pt x="44"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8" name="Freeform 118">
                <a:extLst>
                  <a:ext uri="{FF2B5EF4-FFF2-40B4-BE49-F238E27FC236}">
                    <a16:creationId xmlns:a16="http://schemas.microsoft.com/office/drawing/2014/main" id="{846F9F92-56F4-4414-98B4-FE3865633BE5}"/>
                  </a:ext>
                </a:extLst>
              </p:cNvPr>
              <p:cNvSpPr>
                <a:spLocks noEditPoints="1"/>
              </p:cNvSpPr>
              <p:nvPr userDrawn="1"/>
            </p:nvSpPr>
            <p:spPr bwMode="auto">
              <a:xfrm>
                <a:off x="7104" y="1612"/>
                <a:ext cx="29" cy="30"/>
              </a:xfrm>
              <a:custGeom>
                <a:avLst/>
                <a:gdLst>
                  <a:gd name="T0" fmla="*/ 34 w 40"/>
                  <a:gd name="T1" fmla="*/ 9 h 42"/>
                  <a:gd name="T2" fmla="*/ 38 w 40"/>
                  <a:gd name="T3" fmla="*/ 16 h 42"/>
                  <a:gd name="T4" fmla="*/ 40 w 40"/>
                  <a:gd name="T5" fmla="*/ 24 h 42"/>
                  <a:gd name="T6" fmla="*/ 38 w 40"/>
                  <a:gd name="T7" fmla="*/ 31 h 42"/>
                  <a:gd name="T8" fmla="*/ 32 w 40"/>
                  <a:gd name="T9" fmla="*/ 37 h 42"/>
                  <a:gd name="T10" fmla="*/ 25 w 40"/>
                  <a:gd name="T11" fmla="*/ 41 h 42"/>
                  <a:gd name="T12" fmla="*/ 18 w 40"/>
                  <a:gd name="T13" fmla="*/ 41 h 42"/>
                  <a:gd name="T14" fmla="*/ 12 w 40"/>
                  <a:gd name="T15" fmla="*/ 39 h 42"/>
                  <a:gd name="T16" fmla="*/ 6 w 40"/>
                  <a:gd name="T17" fmla="*/ 33 h 42"/>
                  <a:gd name="T18" fmla="*/ 1 w 40"/>
                  <a:gd name="T19" fmla="*/ 26 h 42"/>
                  <a:gd name="T20" fmla="*/ 0 w 40"/>
                  <a:gd name="T21" fmla="*/ 18 h 42"/>
                  <a:gd name="T22" fmla="*/ 2 w 40"/>
                  <a:gd name="T23" fmla="*/ 11 h 42"/>
                  <a:gd name="T24" fmla="*/ 7 w 40"/>
                  <a:gd name="T25" fmla="*/ 5 h 42"/>
                  <a:gd name="T26" fmla="*/ 14 w 40"/>
                  <a:gd name="T27" fmla="*/ 1 h 42"/>
                  <a:gd name="T28" fmla="*/ 21 w 40"/>
                  <a:gd name="T29" fmla="*/ 1 h 42"/>
                  <a:gd name="T30" fmla="*/ 28 w 40"/>
                  <a:gd name="T31" fmla="*/ 3 h 42"/>
                  <a:gd name="T32" fmla="*/ 34 w 40"/>
                  <a:gd name="T33" fmla="*/ 9 h 42"/>
                  <a:gd name="T34" fmla="*/ 29 w 40"/>
                  <a:gd name="T35" fmla="*/ 14 h 42"/>
                  <a:gd name="T36" fmla="*/ 25 w 40"/>
                  <a:gd name="T37" fmla="*/ 10 h 42"/>
                  <a:gd name="T38" fmla="*/ 20 w 40"/>
                  <a:gd name="T39" fmla="*/ 7 h 42"/>
                  <a:gd name="T40" fmla="*/ 16 w 40"/>
                  <a:gd name="T41" fmla="*/ 7 h 42"/>
                  <a:gd name="T42" fmla="*/ 11 w 40"/>
                  <a:gd name="T43" fmla="*/ 10 h 42"/>
                  <a:gd name="T44" fmla="*/ 7 w 40"/>
                  <a:gd name="T45" fmla="*/ 14 h 42"/>
                  <a:gd name="T46" fmla="*/ 6 w 40"/>
                  <a:gd name="T47" fmla="*/ 18 h 42"/>
                  <a:gd name="T48" fmla="*/ 8 w 40"/>
                  <a:gd name="T49" fmla="*/ 23 h 42"/>
                  <a:gd name="T50" fmla="*/ 11 w 40"/>
                  <a:gd name="T51" fmla="*/ 28 h 42"/>
                  <a:gd name="T52" fmla="*/ 15 w 40"/>
                  <a:gd name="T53" fmla="*/ 32 h 42"/>
                  <a:gd name="T54" fmla="*/ 19 w 40"/>
                  <a:gd name="T55" fmla="*/ 35 h 42"/>
                  <a:gd name="T56" fmla="*/ 24 w 40"/>
                  <a:gd name="T57" fmla="*/ 35 h 42"/>
                  <a:gd name="T58" fmla="*/ 29 w 40"/>
                  <a:gd name="T59" fmla="*/ 32 h 42"/>
                  <a:gd name="T60" fmla="*/ 32 w 40"/>
                  <a:gd name="T61" fmla="*/ 28 h 42"/>
                  <a:gd name="T62" fmla="*/ 33 w 40"/>
                  <a:gd name="T63" fmla="*/ 24 h 42"/>
                  <a:gd name="T64" fmla="*/ 32 w 40"/>
                  <a:gd name="T65" fmla="*/ 19 h 42"/>
                  <a:gd name="T66" fmla="*/ 29 w 40"/>
                  <a:gd name="T67"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2">
                    <a:moveTo>
                      <a:pt x="34" y="9"/>
                    </a:moveTo>
                    <a:cubicBezTo>
                      <a:pt x="36" y="11"/>
                      <a:pt x="37" y="14"/>
                      <a:pt x="38" y="16"/>
                    </a:cubicBezTo>
                    <a:cubicBezTo>
                      <a:pt x="39" y="19"/>
                      <a:pt x="40" y="21"/>
                      <a:pt x="40" y="24"/>
                    </a:cubicBezTo>
                    <a:cubicBezTo>
                      <a:pt x="40" y="26"/>
                      <a:pt x="39" y="28"/>
                      <a:pt x="38" y="31"/>
                    </a:cubicBezTo>
                    <a:cubicBezTo>
                      <a:pt x="37" y="33"/>
                      <a:pt x="35" y="35"/>
                      <a:pt x="32" y="37"/>
                    </a:cubicBezTo>
                    <a:cubicBezTo>
                      <a:pt x="30" y="39"/>
                      <a:pt x="28" y="40"/>
                      <a:pt x="25" y="41"/>
                    </a:cubicBezTo>
                    <a:cubicBezTo>
                      <a:pt x="23" y="42"/>
                      <a:pt x="21" y="42"/>
                      <a:pt x="18" y="41"/>
                    </a:cubicBezTo>
                    <a:cubicBezTo>
                      <a:pt x="16" y="41"/>
                      <a:pt x="14" y="40"/>
                      <a:pt x="12" y="39"/>
                    </a:cubicBezTo>
                    <a:cubicBezTo>
                      <a:pt x="10" y="37"/>
                      <a:pt x="8" y="35"/>
                      <a:pt x="6" y="33"/>
                    </a:cubicBezTo>
                    <a:cubicBezTo>
                      <a:pt x="4" y="31"/>
                      <a:pt x="2" y="28"/>
                      <a:pt x="1" y="26"/>
                    </a:cubicBezTo>
                    <a:cubicBezTo>
                      <a:pt x="0" y="23"/>
                      <a:pt x="0" y="21"/>
                      <a:pt x="0" y="18"/>
                    </a:cubicBezTo>
                    <a:cubicBezTo>
                      <a:pt x="0" y="16"/>
                      <a:pt x="1" y="14"/>
                      <a:pt x="2" y="11"/>
                    </a:cubicBezTo>
                    <a:cubicBezTo>
                      <a:pt x="3" y="9"/>
                      <a:pt x="5" y="7"/>
                      <a:pt x="7" y="5"/>
                    </a:cubicBezTo>
                    <a:cubicBezTo>
                      <a:pt x="10" y="3"/>
                      <a:pt x="12" y="2"/>
                      <a:pt x="14" y="1"/>
                    </a:cubicBezTo>
                    <a:cubicBezTo>
                      <a:pt x="17" y="0"/>
                      <a:pt x="19" y="0"/>
                      <a:pt x="21" y="1"/>
                    </a:cubicBezTo>
                    <a:cubicBezTo>
                      <a:pt x="24" y="1"/>
                      <a:pt x="26" y="2"/>
                      <a:pt x="28" y="3"/>
                    </a:cubicBezTo>
                    <a:cubicBezTo>
                      <a:pt x="30" y="5"/>
                      <a:pt x="32" y="7"/>
                      <a:pt x="34" y="9"/>
                    </a:cubicBezTo>
                    <a:close/>
                    <a:moveTo>
                      <a:pt x="29" y="14"/>
                    </a:moveTo>
                    <a:cubicBezTo>
                      <a:pt x="28" y="12"/>
                      <a:pt x="26" y="11"/>
                      <a:pt x="25" y="10"/>
                    </a:cubicBezTo>
                    <a:cubicBezTo>
                      <a:pt x="23" y="9"/>
                      <a:pt x="22" y="8"/>
                      <a:pt x="20" y="7"/>
                    </a:cubicBezTo>
                    <a:cubicBezTo>
                      <a:pt x="19" y="7"/>
                      <a:pt x="17" y="7"/>
                      <a:pt x="16" y="7"/>
                    </a:cubicBezTo>
                    <a:cubicBezTo>
                      <a:pt x="14" y="7"/>
                      <a:pt x="12" y="8"/>
                      <a:pt x="11" y="10"/>
                    </a:cubicBezTo>
                    <a:cubicBezTo>
                      <a:pt x="9" y="11"/>
                      <a:pt x="8" y="12"/>
                      <a:pt x="7" y="14"/>
                    </a:cubicBezTo>
                    <a:cubicBezTo>
                      <a:pt x="7" y="15"/>
                      <a:pt x="6" y="17"/>
                      <a:pt x="6" y="18"/>
                    </a:cubicBezTo>
                    <a:cubicBezTo>
                      <a:pt x="7" y="20"/>
                      <a:pt x="7" y="21"/>
                      <a:pt x="8" y="23"/>
                    </a:cubicBezTo>
                    <a:cubicBezTo>
                      <a:pt x="9" y="25"/>
                      <a:pt x="10" y="26"/>
                      <a:pt x="11" y="28"/>
                    </a:cubicBezTo>
                    <a:cubicBezTo>
                      <a:pt x="12" y="30"/>
                      <a:pt x="14" y="31"/>
                      <a:pt x="15" y="32"/>
                    </a:cubicBezTo>
                    <a:cubicBezTo>
                      <a:pt x="16" y="33"/>
                      <a:pt x="18" y="34"/>
                      <a:pt x="19" y="35"/>
                    </a:cubicBezTo>
                    <a:cubicBezTo>
                      <a:pt x="21" y="35"/>
                      <a:pt x="22" y="35"/>
                      <a:pt x="24" y="35"/>
                    </a:cubicBezTo>
                    <a:cubicBezTo>
                      <a:pt x="26" y="35"/>
                      <a:pt x="27" y="34"/>
                      <a:pt x="29" y="32"/>
                    </a:cubicBezTo>
                    <a:cubicBezTo>
                      <a:pt x="31" y="31"/>
                      <a:pt x="32" y="30"/>
                      <a:pt x="32" y="28"/>
                    </a:cubicBezTo>
                    <a:cubicBezTo>
                      <a:pt x="33" y="27"/>
                      <a:pt x="33" y="25"/>
                      <a:pt x="33" y="24"/>
                    </a:cubicBezTo>
                    <a:cubicBezTo>
                      <a:pt x="33" y="22"/>
                      <a:pt x="33" y="20"/>
                      <a:pt x="32" y="19"/>
                    </a:cubicBezTo>
                    <a:cubicBezTo>
                      <a:pt x="31" y="17"/>
                      <a:pt x="30" y="16"/>
                      <a:pt x="29" y="14"/>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9" name="Freeform 119">
                <a:extLst>
                  <a:ext uri="{FF2B5EF4-FFF2-40B4-BE49-F238E27FC236}">
                    <a16:creationId xmlns:a16="http://schemas.microsoft.com/office/drawing/2014/main" id="{94D70CA9-756A-424A-AC49-F1FB03D901A2}"/>
                  </a:ext>
                </a:extLst>
              </p:cNvPr>
              <p:cNvSpPr>
                <a:spLocks/>
              </p:cNvSpPr>
              <p:nvPr userDrawn="1"/>
            </p:nvSpPr>
            <p:spPr bwMode="auto">
              <a:xfrm>
                <a:off x="7131" y="1604"/>
                <a:ext cx="13" cy="12"/>
              </a:xfrm>
              <a:custGeom>
                <a:avLst/>
                <a:gdLst>
                  <a:gd name="T0" fmla="*/ 17 w 18"/>
                  <a:gd name="T1" fmla="*/ 2 h 16"/>
                  <a:gd name="T2" fmla="*/ 18 w 18"/>
                  <a:gd name="T3" fmla="*/ 4 h 16"/>
                  <a:gd name="T4" fmla="*/ 18 w 18"/>
                  <a:gd name="T5" fmla="*/ 5 h 16"/>
                  <a:gd name="T6" fmla="*/ 4 w 18"/>
                  <a:gd name="T7" fmla="*/ 16 h 16"/>
                  <a:gd name="T8" fmla="*/ 3 w 18"/>
                  <a:gd name="T9" fmla="*/ 16 h 16"/>
                  <a:gd name="T10" fmla="*/ 2 w 18"/>
                  <a:gd name="T11" fmla="*/ 14 h 16"/>
                  <a:gd name="T12" fmla="*/ 0 w 18"/>
                  <a:gd name="T13" fmla="*/ 12 h 16"/>
                  <a:gd name="T14" fmla="*/ 1 w 18"/>
                  <a:gd name="T15" fmla="*/ 11 h 16"/>
                  <a:gd name="T16" fmla="*/ 14 w 18"/>
                  <a:gd name="T17" fmla="*/ 0 h 16"/>
                  <a:gd name="T18" fmla="*/ 15 w 18"/>
                  <a:gd name="T19" fmla="*/ 0 h 16"/>
                  <a:gd name="T20" fmla="*/ 15 w 18"/>
                  <a:gd name="T21" fmla="*/ 0 h 16"/>
                  <a:gd name="T22" fmla="*/ 16 w 18"/>
                  <a:gd name="T23" fmla="*/ 1 h 16"/>
                  <a:gd name="T24" fmla="*/ 17 w 18"/>
                  <a:gd name="T2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16">
                    <a:moveTo>
                      <a:pt x="17" y="2"/>
                    </a:moveTo>
                    <a:cubicBezTo>
                      <a:pt x="18" y="3"/>
                      <a:pt x="18" y="3"/>
                      <a:pt x="18" y="4"/>
                    </a:cubicBezTo>
                    <a:cubicBezTo>
                      <a:pt x="18" y="4"/>
                      <a:pt x="18" y="5"/>
                      <a:pt x="18" y="5"/>
                    </a:cubicBezTo>
                    <a:cubicBezTo>
                      <a:pt x="4" y="16"/>
                      <a:pt x="4" y="16"/>
                      <a:pt x="4" y="16"/>
                    </a:cubicBezTo>
                    <a:cubicBezTo>
                      <a:pt x="4" y="16"/>
                      <a:pt x="4" y="16"/>
                      <a:pt x="3" y="16"/>
                    </a:cubicBezTo>
                    <a:cubicBezTo>
                      <a:pt x="3" y="16"/>
                      <a:pt x="2" y="15"/>
                      <a:pt x="2" y="14"/>
                    </a:cubicBezTo>
                    <a:cubicBezTo>
                      <a:pt x="1" y="14"/>
                      <a:pt x="1" y="13"/>
                      <a:pt x="0" y="12"/>
                    </a:cubicBezTo>
                    <a:cubicBezTo>
                      <a:pt x="0" y="12"/>
                      <a:pt x="1" y="12"/>
                      <a:pt x="1" y="11"/>
                    </a:cubicBezTo>
                    <a:cubicBezTo>
                      <a:pt x="14" y="0"/>
                      <a:pt x="14" y="0"/>
                      <a:pt x="14" y="0"/>
                    </a:cubicBezTo>
                    <a:cubicBezTo>
                      <a:pt x="15" y="0"/>
                      <a:pt x="15" y="0"/>
                      <a:pt x="15" y="0"/>
                    </a:cubicBezTo>
                    <a:cubicBezTo>
                      <a:pt x="15" y="0"/>
                      <a:pt x="15" y="0"/>
                      <a:pt x="15" y="0"/>
                    </a:cubicBezTo>
                    <a:cubicBezTo>
                      <a:pt x="16" y="1"/>
                      <a:pt x="16" y="1"/>
                      <a:pt x="16" y="1"/>
                    </a:cubicBezTo>
                    <a:cubicBezTo>
                      <a:pt x="17" y="1"/>
                      <a:pt x="17" y="1"/>
                      <a:pt x="17" y="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0" name="Freeform 120">
                <a:extLst>
                  <a:ext uri="{FF2B5EF4-FFF2-40B4-BE49-F238E27FC236}">
                    <a16:creationId xmlns:a16="http://schemas.microsoft.com/office/drawing/2014/main" id="{D2968863-B90A-416F-944E-F86C029F285B}"/>
                  </a:ext>
                </a:extLst>
              </p:cNvPr>
              <p:cNvSpPr>
                <a:spLocks/>
              </p:cNvSpPr>
              <p:nvPr userDrawn="1"/>
            </p:nvSpPr>
            <p:spPr bwMode="auto">
              <a:xfrm>
                <a:off x="7139" y="1570"/>
                <a:ext cx="36" cy="38"/>
              </a:xfrm>
              <a:custGeom>
                <a:avLst/>
                <a:gdLst>
                  <a:gd name="T0" fmla="*/ 50 w 51"/>
                  <a:gd name="T1" fmla="*/ 32 h 53"/>
                  <a:gd name="T2" fmla="*/ 50 w 51"/>
                  <a:gd name="T3" fmla="*/ 32 h 53"/>
                  <a:gd name="T4" fmla="*/ 51 w 51"/>
                  <a:gd name="T5" fmla="*/ 33 h 53"/>
                  <a:gd name="T6" fmla="*/ 51 w 51"/>
                  <a:gd name="T7" fmla="*/ 34 h 53"/>
                  <a:gd name="T8" fmla="*/ 51 w 51"/>
                  <a:gd name="T9" fmla="*/ 35 h 53"/>
                  <a:gd name="T10" fmla="*/ 50 w 51"/>
                  <a:gd name="T11" fmla="*/ 37 h 53"/>
                  <a:gd name="T12" fmla="*/ 49 w 51"/>
                  <a:gd name="T13" fmla="*/ 40 h 53"/>
                  <a:gd name="T14" fmla="*/ 46 w 51"/>
                  <a:gd name="T15" fmla="*/ 44 h 53"/>
                  <a:gd name="T16" fmla="*/ 42 w 51"/>
                  <a:gd name="T17" fmla="*/ 48 h 53"/>
                  <a:gd name="T18" fmla="*/ 34 w 51"/>
                  <a:gd name="T19" fmla="*/ 52 h 53"/>
                  <a:gd name="T20" fmla="*/ 25 w 51"/>
                  <a:gd name="T21" fmla="*/ 53 h 53"/>
                  <a:gd name="T22" fmla="*/ 17 w 51"/>
                  <a:gd name="T23" fmla="*/ 49 h 53"/>
                  <a:gd name="T24" fmla="*/ 8 w 51"/>
                  <a:gd name="T25" fmla="*/ 41 h 53"/>
                  <a:gd name="T26" fmla="*/ 2 w 51"/>
                  <a:gd name="T27" fmla="*/ 31 h 53"/>
                  <a:gd name="T28" fmla="*/ 0 w 51"/>
                  <a:gd name="T29" fmla="*/ 21 h 53"/>
                  <a:gd name="T30" fmla="*/ 3 w 51"/>
                  <a:gd name="T31" fmla="*/ 13 h 53"/>
                  <a:gd name="T32" fmla="*/ 9 w 51"/>
                  <a:gd name="T33" fmla="*/ 5 h 53"/>
                  <a:gd name="T34" fmla="*/ 13 w 51"/>
                  <a:gd name="T35" fmla="*/ 3 h 53"/>
                  <a:gd name="T36" fmla="*/ 16 w 51"/>
                  <a:gd name="T37" fmla="*/ 1 h 53"/>
                  <a:gd name="T38" fmla="*/ 20 w 51"/>
                  <a:gd name="T39" fmla="*/ 0 h 53"/>
                  <a:gd name="T40" fmla="*/ 22 w 51"/>
                  <a:gd name="T41" fmla="*/ 0 h 53"/>
                  <a:gd name="T42" fmla="*/ 23 w 51"/>
                  <a:gd name="T43" fmla="*/ 0 h 53"/>
                  <a:gd name="T44" fmla="*/ 24 w 51"/>
                  <a:gd name="T45" fmla="*/ 0 h 53"/>
                  <a:gd name="T46" fmla="*/ 25 w 51"/>
                  <a:gd name="T47" fmla="*/ 1 h 53"/>
                  <a:gd name="T48" fmla="*/ 26 w 51"/>
                  <a:gd name="T49" fmla="*/ 2 h 53"/>
                  <a:gd name="T50" fmla="*/ 26 w 51"/>
                  <a:gd name="T51" fmla="*/ 3 h 53"/>
                  <a:gd name="T52" fmla="*/ 27 w 51"/>
                  <a:gd name="T53" fmla="*/ 4 h 53"/>
                  <a:gd name="T54" fmla="*/ 27 w 51"/>
                  <a:gd name="T55" fmla="*/ 5 h 53"/>
                  <a:gd name="T56" fmla="*/ 27 w 51"/>
                  <a:gd name="T57" fmla="*/ 5 h 53"/>
                  <a:gd name="T58" fmla="*/ 25 w 51"/>
                  <a:gd name="T59" fmla="*/ 6 h 53"/>
                  <a:gd name="T60" fmla="*/ 22 w 51"/>
                  <a:gd name="T61" fmla="*/ 6 h 53"/>
                  <a:gd name="T62" fmla="*/ 17 w 51"/>
                  <a:gd name="T63" fmla="*/ 7 h 53"/>
                  <a:gd name="T64" fmla="*/ 13 w 51"/>
                  <a:gd name="T65" fmla="*/ 10 h 53"/>
                  <a:gd name="T66" fmla="*/ 8 w 51"/>
                  <a:gd name="T67" fmla="*/ 15 h 53"/>
                  <a:gd name="T68" fmla="*/ 7 w 51"/>
                  <a:gd name="T69" fmla="*/ 21 h 53"/>
                  <a:gd name="T70" fmla="*/ 9 w 51"/>
                  <a:gd name="T71" fmla="*/ 29 h 53"/>
                  <a:gd name="T72" fmla="*/ 14 w 51"/>
                  <a:gd name="T73" fmla="*/ 36 h 53"/>
                  <a:gd name="T74" fmla="*/ 20 w 51"/>
                  <a:gd name="T75" fmla="*/ 43 h 53"/>
                  <a:gd name="T76" fmla="*/ 27 w 51"/>
                  <a:gd name="T77" fmla="*/ 46 h 53"/>
                  <a:gd name="T78" fmla="*/ 33 w 51"/>
                  <a:gd name="T79" fmla="*/ 46 h 53"/>
                  <a:gd name="T80" fmla="*/ 39 w 51"/>
                  <a:gd name="T81" fmla="*/ 43 h 53"/>
                  <a:gd name="T82" fmla="*/ 43 w 51"/>
                  <a:gd name="T83" fmla="*/ 38 h 53"/>
                  <a:gd name="T84" fmla="*/ 45 w 51"/>
                  <a:gd name="T85" fmla="*/ 35 h 53"/>
                  <a:gd name="T86" fmla="*/ 46 w 51"/>
                  <a:gd name="T87" fmla="*/ 31 h 53"/>
                  <a:gd name="T88" fmla="*/ 47 w 51"/>
                  <a:gd name="T89" fmla="*/ 30 h 53"/>
                  <a:gd name="T90" fmla="*/ 47 w 51"/>
                  <a:gd name="T91" fmla="*/ 30 h 53"/>
                  <a:gd name="T92" fmla="*/ 48 w 51"/>
                  <a:gd name="T93" fmla="*/ 30 h 53"/>
                  <a:gd name="T94" fmla="*/ 49 w 51"/>
                  <a:gd name="T95" fmla="*/ 30 h 53"/>
                  <a:gd name="T96" fmla="*/ 50 w 51"/>
                  <a:gd name="T97" fmla="*/ 3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53">
                    <a:moveTo>
                      <a:pt x="50" y="32"/>
                    </a:moveTo>
                    <a:cubicBezTo>
                      <a:pt x="50" y="32"/>
                      <a:pt x="50" y="32"/>
                      <a:pt x="50" y="32"/>
                    </a:cubicBezTo>
                    <a:cubicBezTo>
                      <a:pt x="51" y="33"/>
                      <a:pt x="51" y="33"/>
                      <a:pt x="51" y="33"/>
                    </a:cubicBezTo>
                    <a:cubicBezTo>
                      <a:pt x="51" y="34"/>
                      <a:pt x="51" y="34"/>
                      <a:pt x="51" y="34"/>
                    </a:cubicBezTo>
                    <a:cubicBezTo>
                      <a:pt x="51" y="34"/>
                      <a:pt x="51" y="34"/>
                      <a:pt x="51" y="35"/>
                    </a:cubicBezTo>
                    <a:cubicBezTo>
                      <a:pt x="51" y="35"/>
                      <a:pt x="51" y="36"/>
                      <a:pt x="50" y="37"/>
                    </a:cubicBezTo>
                    <a:cubicBezTo>
                      <a:pt x="50" y="38"/>
                      <a:pt x="50" y="39"/>
                      <a:pt x="49" y="40"/>
                    </a:cubicBezTo>
                    <a:cubicBezTo>
                      <a:pt x="48" y="41"/>
                      <a:pt x="47" y="43"/>
                      <a:pt x="46" y="44"/>
                    </a:cubicBezTo>
                    <a:cubicBezTo>
                      <a:pt x="45" y="45"/>
                      <a:pt x="44" y="47"/>
                      <a:pt x="42" y="48"/>
                    </a:cubicBezTo>
                    <a:cubicBezTo>
                      <a:pt x="40" y="50"/>
                      <a:pt x="37" y="52"/>
                      <a:pt x="34" y="52"/>
                    </a:cubicBezTo>
                    <a:cubicBezTo>
                      <a:pt x="31" y="53"/>
                      <a:pt x="28" y="53"/>
                      <a:pt x="25" y="53"/>
                    </a:cubicBezTo>
                    <a:cubicBezTo>
                      <a:pt x="22" y="52"/>
                      <a:pt x="19" y="51"/>
                      <a:pt x="17" y="49"/>
                    </a:cubicBezTo>
                    <a:cubicBezTo>
                      <a:pt x="14" y="47"/>
                      <a:pt x="11" y="45"/>
                      <a:pt x="8" y="41"/>
                    </a:cubicBezTo>
                    <a:cubicBezTo>
                      <a:pt x="5" y="38"/>
                      <a:pt x="3" y="35"/>
                      <a:pt x="2" y="31"/>
                    </a:cubicBezTo>
                    <a:cubicBezTo>
                      <a:pt x="1" y="28"/>
                      <a:pt x="0" y="25"/>
                      <a:pt x="0" y="21"/>
                    </a:cubicBezTo>
                    <a:cubicBezTo>
                      <a:pt x="0" y="18"/>
                      <a:pt x="1" y="15"/>
                      <a:pt x="3" y="13"/>
                    </a:cubicBezTo>
                    <a:cubicBezTo>
                      <a:pt x="4" y="10"/>
                      <a:pt x="6" y="7"/>
                      <a:pt x="9" y="5"/>
                    </a:cubicBezTo>
                    <a:cubicBezTo>
                      <a:pt x="10" y="4"/>
                      <a:pt x="11" y="3"/>
                      <a:pt x="13" y="3"/>
                    </a:cubicBezTo>
                    <a:cubicBezTo>
                      <a:pt x="14" y="2"/>
                      <a:pt x="15" y="1"/>
                      <a:pt x="16" y="1"/>
                    </a:cubicBezTo>
                    <a:cubicBezTo>
                      <a:pt x="18" y="1"/>
                      <a:pt x="19" y="0"/>
                      <a:pt x="20" y="0"/>
                    </a:cubicBezTo>
                    <a:cubicBezTo>
                      <a:pt x="21" y="0"/>
                      <a:pt x="22" y="0"/>
                      <a:pt x="22" y="0"/>
                    </a:cubicBezTo>
                    <a:cubicBezTo>
                      <a:pt x="23" y="0"/>
                      <a:pt x="23" y="0"/>
                      <a:pt x="23" y="0"/>
                    </a:cubicBezTo>
                    <a:cubicBezTo>
                      <a:pt x="24" y="0"/>
                      <a:pt x="24" y="0"/>
                      <a:pt x="24" y="0"/>
                    </a:cubicBezTo>
                    <a:cubicBezTo>
                      <a:pt x="25" y="1"/>
                      <a:pt x="25" y="1"/>
                      <a:pt x="25" y="1"/>
                    </a:cubicBezTo>
                    <a:cubicBezTo>
                      <a:pt x="25" y="1"/>
                      <a:pt x="25" y="2"/>
                      <a:pt x="26" y="2"/>
                    </a:cubicBezTo>
                    <a:cubicBezTo>
                      <a:pt x="26" y="2"/>
                      <a:pt x="26" y="3"/>
                      <a:pt x="26" y="3"/>
                    </a:cubicBezTo>
                    <a:cubicBezTo>
                      <a:pt x="27" y="4"/>
                      <a:pt x="27" y="4"/>
                      <a:pt x="27" y="4"/>
                    </a:cubicBezTo>
                    <a:cubicBezTo>
                      <a:pt x="27" y="5"/>
                      <a:pt x="27" y="5"/>
                      <a:pt x="27" y="5"/>
                    </a:cubicBezTo>
                    <a:cubicBezTo>
                      <a:pt x="27" y="5"/>
                      <a:pt x="27" y="5"/>
                      <a:pt x="27" y="5"/>
                    </a:cubicBezTo>
                    <a:cubicBezTo>
                      <a:pt x="26" y="6"/>
                      <a:pt x="26" y="6"/>
                      <a:pt x="25" y="6"/>
                    </a:cubicBezTo>
                    <a:cubicBezTo>
                      <a:pt x="24" y="6"/>
                      <a:pt x="23" y="6"/>
                      <a:pt x="22" y="6"/>
                    </a:cubicBezTo>
                    <a:cubicBezTo>
                      <a:pt x="20" y="6"/>
                      <a:pt x="19" y="7"/>
                      <a:pt x="17" y="7"/>
                    </a:cubicBezTo>
                    <a:cubicBezTo>
                      <a:pt x="16" y="8"/>
                      <a:pt x="14" y="9"/>
                      <a:pt x="13" y="10"/>
                    </a:cubicBezTo>
                    <a:cubicBezTo>
                      <a:pt x="11" y="11"/>
                      <a:pt x="9" y="13"/>
                      <a:pt x="8" y="15"/>
                    </a:cubicBezTo>
                    <a:cubicBezTo>
                      <a:pt x="8" y="17"/>
                      <a:pt x="7" y="19"/>
                      <a:pt x="7" y="21"/>
                    </a:cubicBezTo>
                    <a:cubicBezTo>
                      <a:pt x="7" y="24"/>
                      <a:pt x="8" y="26"/>
                      <a:pt x="9" y="29"/>
                    </a:cubicBezTo>
                    <a:cubicBezTo>
                      <a:pt x="10" y="31"/>
                      <a:pt x="12" y="34"/>
                      <a:pt x="14" y="36"/>
                    </a:cubicBezTo>
                    <a:cubicBezTo>
                      <a:pt x="16" y="39"/>
                      <a:pt x="18" y="41"/>
                      <a:pt x="20" y="43"/>
                    </a:cubicBezTo>
                    <a:cubicBezTo>
                      <a:pt x="22" y="44"/>
                      <a:pt x="25" y="45"/>
                      <a:pt x="27" y="46"/>
                    </a:cubicBezTo>
                    <a:cubicBezTo>
                      <a:pt x="29" y="46"/>
                      <a:pt x="31" y="46"/>
                      <a:pt x="33" y="46"/>
                    </a:cubicBezTo>
                    <a:cubicBezTo>
                      <a:pt x="35" y="45"/>
                      <a:pt x="37" y="44"/>
                      <a:pt x="39" y="43"/>
                    </a:cubicBezTo>
                    <a:cubicBezTo>
                      <a:pt x="41" y="41"/>
                      <a:pt x="42" y="40"/>
                      <a:pt x="43" y="38"/>
                    </a:cubicBezTo>
                    <a:cubicBezTo>
                      <a:pt x="44" y="37"/>
                      <a:pt x="45" y="36"/>
                      <a:pt x="45" y="35"/>
                    </a:cubicBezTo>
                    <a:cubicBezTo>
                      <a:pt x="45" y="33"/>
                      <a:pt x="46" y="32"/>
                      <a:pt x="46" y="31"/>
                    </a:cubicBezTo>
                    <a:cubicBezTo>
                      <a:pt x="46" y="31"/>
                      <a:pt x="47" y="30"/>
                      <a:pt x="47" y="30"/>
                    </a:cubicBezTo>
                    <a:cubicBezTo>
                      <a:pt x="47" y="30"/>
                      <a:pt x="47" y="30"/>
                      <a:pt x="47" y="30"/>
                    </a:cubicBezTo>
                    <a:cubicBezTo>
                      <a:pt x="48" y="30"/>
                      <a:pt x="48" y="30"/>
                      <a:pt x="48" y="30"/>
                    </a:cubicBezTo>
                    <a:cubicBezTo>
                      <a:pt x="49" y="30"/>
                      <a:pt x="49" y="30"/>
                      <a:pt x="49" y="30"/>
                    </a:cubicBezTo>
                    <a:cubicBezTo>
                      <a:pt x="49" y="31"/>
                      <a:pt x="49" y="31"/>
                      <a:pt x="50" y="3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1" name="Freeform 121">
                <a:extLst>
                  <a:ext uri="{FF2B5EF4-FFF2-40B4-BE49-F238E27FC236}">
                    <a16:creationId xmlns:a16="http://schemas.microsoft.com/office/drawing/2014/main" id="{EDB576CE-906F-4914-B3D7-BCC24778C221}"/>
                  </a:ext>
                </a:extLst>
              </p:cNvPr>
              <p:cNvSpPr>
                <a:spLocks/>
              </p:cNvSpPr>
              <p:nvPr userDrawn="1"/>
            </p:nvSpPr>
            <p:spPr bwMode="auto">
              <a:xfrm>
                <a:off x="7165" y="1562"/>
                <a:ext cx="21" cy="31"/>
              </a:xfrm>
              <a:custGeom>
                <a:avLst/>
                <a:gdLst>
                  <a:gd name="T0" fmla="*/ 19 w 29"/>
                  <a:gd name="T1" fmla="*/ 2 h 43"/>
                  <a:gd name="T2" fmla="*/ 19 w 29"/>
                  <a:gd name="T3" fmla="*/ 3 h 43"/>
                  <a:gd name="T4" fmla="*/ 20 w 29"/>
                  <a:gd name="T5" fmla="*/ 4 h 43"/>
                  <a:gd name="T6" fmla="*/ 20 w 29"/>
                  <a:gd name="T7" fmla="*/ 4 h 43"/>
                  <a:gd name="T8" fmla="*/ 20 w 29"/>
                  <a:gd name="T9" fmla="*/ 5 h 43"/>
                  <a:gd name="T10" fmla="*/ 19 w 29"/>
                  <a:gd name="T11" fmla="*/ 5 h 43"/>
                  <a:gd name="T12" fmla="*/ 18 w 29"/>
                  <a:gd name="T13" fmla="*/ 6 h 43"/>
                  <a:gd name="T14" fmla="*/ 17 w 29"/>
                  <a:gd name="T15" fmla="*/ 6 h 43"/>
                  <a:gd name="T16" fmla="*/ 15 w 29"/>
                  <a:gd name="T17" fmla="*/ 7 h 43"/>
                  <a:gd name="T18" fmla="*/ 14 w 29"/>
                  <a:gd name="T19" fmla="*/ 9 h 43"/>
                  <a:gd name="T20" fmla="*/ 13 w 29"/>
                  <a:gd name="T21" fmla="*/ 11 h 43"/>
                  <a:gd name="T22" fmla="*/ 13 w 29"/>
                  <a:gd name="T23" fmla="*/ 14 h 43"/>
                  <a:gd name="T24" fmla="*/ 13 w 29"/>
                  <a:gd name="T25" fmla="*/ 19 h 43"/>
                  <a:gd name="T26" fmla="*/ 29 w 29"/>
                  <a:gd name="T27" fmla="*/ 38 h 43"/>
                  <a:gd name="T28" fmla="*/ 29 w 29"/>
                  <a:gd name="T29" fmla="*/ 38 h 43"/>
                  <a:gd name="T30" fmla="*/ 29 w 29"/>
                  <a:gd name="T31" fmla="*/ 39 h 43"/>
                  <a:gd name="T32" fmla="*/ 28 w 29"/>
                  <a:gd name="T33" fmla="*/ 40 h 43"/>
                  <a:gd name="T34" fmla="*/ 27 w 29"/>
                  <a:gd name="T35" fmla="*/ 41 h 43"/>
                  <a:gd name="T36" fmla="*/ 26 w 29"/>
                  <a:gd name="T37" fmla="*/ 42 h 43"/>
                  <a:gd name="T38" fmla="*/ 25 w 29"/>
                  <a:gd name="T39" fmla="*/ 42 h 43"/>
                  <a:gd name="T40" fmla="*/ 24 w 29"/>
                  <a:gd name="T41" fmla="*/ 43 h 43"/>
                  <a:gd name="T42" fmla="*/ 23 w 29"/>
                  <a:gd name="T43" fmla="*/ 42 h 43"/>
                  <a:gd name="T44" fmla="*/ 0 w 29"/>
                  <a:gd name="T45" fmla="*/ 13 h 43"/>
                  <a:gd name="T46" fmla="*/ 0 w 29"/>
                  <a:gd name="T47" fmla="*/ 13 h 43"/>
                  <a:gd name="T48" fmla="*/ 0 w 29"/>
                  <a:gd name="T49" fmla="*/ 12 h 43"/>
                  <a:gd name="T50" fmla="*/ 1 w 29"/>
                  <a:gd name="T51" fmla="*/ 12 h 43"/>
                  <a:gd name="T52" fmla="*/ 2 w 29"/>
                  <a:gd name="T53" fmla="*/ 11 h 43"/>
                  <a:gd name="T54" fmla="*/ 3 w 29"/>
                  <a:gd name="T55" fmla="*/ 10 h 43"/>
                  <a:gd name="T56" fmla="*/ 4 w 29"/>
                  <a:gd name="T57" fmla="*/ 9 h 43"/>
                  <a:gd name="T58" fmla="*/ 5 w 29"/>
                  <a:gd name="T59" fmla="*/ 9 h 43"/>
                  <a:gd name="T60" fmla="*/ 5 w 29"/>
                  <a:gd name="T61" fmla="*/ 10 h 43"/>
                  <a:gd name="T62" fmla="*/ 8 w 29"/>
                  <a:gd name="T63" fmla="*/ 14 h 43"/>
                  <a:gd name="T64" fmla="*/ 8 w 29"/>
                  <a:gd name="T65" fmla="*/ 9 h 43"/>
                  <a:gd name="T66" fmla="*/ 9 w 29"/>
                  <a:gd name="T67" fmla="*/ 6 h 43"/>
                  <a:gd name="T68" fmla="*/ 10 w 29"/>
                  <a:gd name="T69" fmla="*/ 4 h 43"/>
                  <a:gd name="T70" fmla="*/ 12 w 29"/>
                  <a:gd name="T71" fmla="*/ 2 h 43"/>
                  <a:gd name="T72" fmla="*/ 13 w 29"/>
                  <a:gd name="T73" fmla="*/ 1 h 43"/>
                  <a:gd name="T74" fmla="*/ 14 w 29"/>
                  <a:gd name="T75" fmla="*/ 0 h 43"/>
                  <a:gd name="T76" fmla="*/ 15 w 29"/>
                  <a:gd name="T77" fmla="*/ 0 h 43"/>
                  <a:gd name="T78" fmla="*/ 16 w 29"/>
                  <a:gd name="T79" fmla="*/ 0 h 43"/>
                  <a:gd name="T80" fmla="*/ 17 w 29"/>
                  <a:gd name="T81" fmla="*/ 0 h 43"/>
                  <a:gd name="T82" fmla="*/ 17 w 29"/>
                  <a:gd name="T83" fmla="*/ 0 h 43"/>
                  <a:gd name="T84" fmla="*/ 18 w 29"/>
                  <a:gd name="T85" fmla="*/ 1 h 43"/>
                  <a:gd name="T86" fmla="*/ 19 w 29"/>
                  <a:gd name="T8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 h="43">
                    <a:moveTo>
                      <a:pt x="19" y="2"/>
                    </a:moveTo>
                    <a:cubicBezTo>
                      <a:pt x="19" y="2"/>
                      <a:pt x="19" y="3"/>
                      <a:pt x="19" y="3"/>
                    </a:cubicBezTo>
                    <a:cubicBezTo>
                      <a:pt x="20" y="4"/>
                      <a:pt x="20" y="4"/>
                      <a:pt x="20" y="4"/>
                    </a:cubicBezTo>
                    <a:cubicBezTo>
                      <a:pt x="20" y="4"/>
                      <a:pt x="20" y="4"/>
                      <a:pt x="20" y="4"/>
                    </a:cubicBezTo>
                    <a:cubicBezTo>
                      <a:pt x="20" y="5"/>
                      <a:pt x="20" y="5"/>
                      <a:pt x="20" y="5"/>
                    </a:cubicBezTo>
                    <a:cubicBezTo>
                      <a:pt x="19" y="5"/>
                      <a:pt x="19" y="5"/>
                      <a:pt x="19" y="5"/>
                    </a:cubicBezTo>
                    <a:cubicBezTo>
                      <a:pt x="19" y="5"/>
                      <a:pt x="18" y="6"/>
                      <a:pt x="18" y="6"/>
                    </a:cubicBezTo>
                    <a:cubicBezTo>
                      <a:pt x="18" y="6"/>
                      <a:pt x="17" y="6"/>
                      <a:pt x="17" y="6"/>
                    </a:cubicBezTo>
                    <a:cubicBezTo>
                      <a:pt x="16" y="6"/>
                      <a:pt x="16" y="7"/>
                      <a:pt x="15" y="7"/>
                    </a:cubicBezTo>
                    <a:cubicBezTo>
                      <a:pt x="15" y="8"/>
                      <a:pt x="14" y="8"/>
                      <a:pt x="14" y="9"/>
                    </a:cubicBezTo>
                    <a:cubicBezTo>
                      <a:pt x="14" y="9"/>
                      <a:pt x="13" y="10"/>
                      <a:pt x="13" y="11"/>
                    </a:cubicBezTo>
                    <a:cubicBezTo>
                      <a:pt x="13" y="12"/>
                      <a:pt x="13" y="13"/>
                      <a:pt x="13" y="14"/>
                    </a:cubicBezTo>
                    <a:cubicBezTo>
                      <a:pt x="13" y="16"/>
                      <a:pt x="13" y="17"/>
                      <a:pt x="13" y="19"/>
                    </a:cubicBezTo>
                    <a:cubicBezTo>
                      <a:pt x="29" y="38"/>
                      <a:pt x="29" y="38"/>
                      <a:pt x="29" y="38"/>
                    </a:cubicBezTo>
                    <a:cubicBezTo>
                      <a:pt x="29" y="38"/>
                      <a:pt x="29" y="38"/>
                      <a:pt x="29" y="38"/>
                    </a:cubicBezTo>
                    <a:cubicBezTo>
                      <a:pt x="29" y="39"/>
                      <a:pt x="29" y="39"/>
                      <a:pt x="29" y="39"/>
                    </a:cubicBezTo>
                    <a:cubicBezTo>
                      <a:pt x="28" y="40"/>
                      <a:pt x="28" y="40"/>
                      <a:pt x="28" y="40"/>
                    </a:cubicBezTo>
                    <a:cubicBezTo>
                      <a:pt x="28" y="40"/>
                      <a:pt x="27" y="41"/>
                      <a:pt x="27" y="41"/>
                    </a:cubicBezTo>
                    <a:cubicBezTo>
                      <a:pt x="26" y="41"/>
                      <a:pt x="26" y="42"/>
                      <a:pt x="26" y="42"/>
                    </a:cubicBezTo>
                    <a:cubicBezTo>
                      <a:pt x="25" y="42"/>
                      <a:pt x="25" y="42"/>
                      <a:pt x="25" y="42"/>
                    </a:cubicBezTo>
                    <a:cubicBezTo>
                      <a:pt x="24" y="43"/>
                      <a:pt x="24" y="43"/>
                      <a:pt x="24" y="43"/>
                    </a:cubicBezTo>
                    <a:cubicBezTo>
                      <a:pt x="23" y="42"/>
                      <a:pt x="23" y="42"/>
                      <a:pt x="23" y="42"/>
                    </a:cubicBezTo>
                    <a:cubicBezTo>
                      <a:pt x="0" y="13"/>
                      <a:pt x="0" y="13"/>
                      <a:pt x="0" y="13"/>
                    </a:cubicBezTo>
                    <a:cubicBezTo>
                      <a:pt x="0" y="13"/>
                      <a:pt x="0" y="13"/>
                      <a:pt x="0" y="13"/>
                    </a:cubicBezTo>
                    <a:cubicBezTo>
                      <a:pt x="0" y="12"/>
                      <a:pt x="0" y="12"/>
                      <a:pt x="0" y="12"/>
                    </a:cubicBezTo>
                    <a:cubicBezTo>
                      <a:pt x="1" y="12"/>
                      <a:pt x="1" y="12"/>
                      <a:pt x="1" y="12"/>
                    </a:cubicBezTo>
                    <a:cubicBezTo>
                      <a:pt x="1" y="11"/>
                      <a:pt x="1" y="11"/>
                      <a:pt x="2" y="11"/>
                    </a:cubicBezTo>
                    <a:cubicBezTo>
                      <a:pt x="2" y="10"/>
                      <a:pt x="3" y="10"/>
                      <a:pt x="3" y="10"/>
                    </a:cubicBezTo>
                    <a:cubicBezTo>
                      <a:pt x="4" y="9"/>
                      <a:pt x="4" y="9"/>
                      <a:pt x="4" y="9"/>
                    </a:cubicBezTo>
                    <a:cubicBezTo>
                      <a:pt x="5" y="9"/>
                      <a:pt x="5" y="9"/>
                      <a:pt x="5" y="9"/>
                    </a:cubicBezTo>
                    <a:cubicBezTo>
                      <a:pt x="5" y="10"/>
                      <a:pt x="5" y="10"/>
                      <a:pt x="5" y="10"/>
                    </a:cubicBezTo>
                    <a:cubicBezTo>
                      <a:pt x="8" y="14"/>
                      <a:pt x="8" y="14"/>
                      <a:pt x="8" y="14"/>
                    </a:cubicBezTo>
                    <a:cubicBezTo>
                      <a:pt x="8" y="12"/>
                      <a:pt x="8" y="10"/>
                      <a:pt x="8" y="9"/>
                    </a:cubicBezTo>
                    <a:cubicBezTo>
                      <a:pt x="8" y="8"/>
                      <a:pt x="9" y="7"/>
                      <a:pt x="9" y="6"/>
                    </a:cubicBezTo>
                    <a:cubicBezTo>
                      <a:pt x="9" y="5"/>
                      <a:pt x="10" y="4"/>
                      <a:pt x="10" y="4"/>
                    </a:cubicBezTo>
                    <a:cubicBezTo>
                      <a:pt x="10" y="3"/>
                      <a:pt x="11" y="2"/>
                      <a:pt x="12" y="2"/>
                    </a:cubicBezTo>
                    <a:cubicBezTo>
                      <a:pt x="12" y="2"/>
                      <a:pt x="12" y="1"/>
                      <a:pt x="13" y="1"/>
                    </a:cubicBezTo>
                    <a:cubicBezTo>
                      <a:pt x="13" y="1"/>
                      <a:pt x="13" y="1"/>
                      <a:pt x="14" y="0"/>
                    </a:cubicBezTo>
                    <a:cubicBezTo>
                      <a:pt x="14" y="0"/>
                      <a:pt x="15" y="0"/>
                      <a:pt x="15" y="0"/>
                    </a:cubicBezTo>
                    <a:cubicBezTo>
                      <a:pt x="16" y="0"/>
                      <a:pt x="16" y="0"/>
                      <a:pt x="16" y="0"/>
                    </a:cubicBezTo>
                    <a:cubicBezTo>
                      <a:pt x="17" y="0"/>
                      <a:pt x="17" y="0"/>
                      <a:pt x="17" y="0"/>
                    </a:cubicBezTo>
                    <a:cubicBezTo>
                      <a:pt x="17" y="0"/>
                      <a:pt x="17" y="0"/>
                      <a:pt x="17" y="0"/>
                    </a:cubicBezTo>
                    <a:cubicBezTo>
                      <a:pt x="18" y="1"/>
                      <a:pt x="18" y="1"/>
                      <a:pt x="18" y="1"/>
                    </a:cubicBezTo>
                    <a:cubicBezTo>
                      <a:pt x="18" y="1"/>
                      <a:pt x="18" y="1"/>
                      <a:pt x="19" y="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2" name="Freeform 122">
                <a:extLst>
                  <a:ext uri="{FF2B5EF4-FFF2-40B4-BE49-F238E27FC236}">
                    <a16:creationId xmlns:a16="http://schemas.microsoft.com/office/drawing/2014/main" id="{121C0F20-92D2-4FF9-8F63-0F68AB99AFF1}"/>
                  </a:ext>
                </a:extLst>
              </p:cNvPr>
              <p:cNvSpPr>
                <a:spLocks noEditPoints="1"/>
              </p:cNvSpPr>
              <p:nvPr userDrawn="1"/>
            </p:nvSpPr>
            <p:spPr bwMode="auto">
              <a:xfrm>
                <a:off x="7184" y="1547"/>
                <a:ext cx="29" cy="30"/>
              </a:xfrm>
              <a:custGeom>
                <a:avLst/>
                <a:gdLst>
                  <a:gd name="T0" fmla="*/ 34 w 40"/>
                  <a:gd name="T1" fmla="*/ 9 h 42"/>
                  <a:gd name="T2" fmla="*/ 38 w 40"/>
                  <a:gd name="T3" fmla="*/ 17 h 42"/>
                  <a:gd name="T4" fmla="*/ 40 w 40"/>
                  <a:gd name="T5" fmla="*/ 24 h 42"/>
                  <a:gd name="T6" fmla="*/ 38 w 40"/>
                  <a:gd name="T7" fmla="*/ 31 h 42"/>
                  <a:gd name="T8" fmla="*/ 32 w 40"/>
                  <a:gd name="T9" fmla="*/ 37 h 42"/>
                  <a:gd name="T10" fmla="*/ 25 w 40"/>
                  <a:gd name="T11" fmla="*/ 41 h 42"/>
                  <a:gd name="T12" fmla="*/ 18 w 40"/>
                  <a:gd name="T13" fmla="*/ 42 h 42"/>
                  <a:gd name="T14" fmla="*/ 12 w 40"/>
                  <a:gd name="T15" fmla="*/ 39 h 42"/>
                  <a:gd name="T16" fmla="*/ 6 w 40"/>
                  <a:gd name="T17" fmla="*/ 33 h 42"/>
                  <a:gd name="T18" fmla="*/ 1 w 40"/>
                  <a:gd name="T19" fmla="*/ 26 h 42"/>
                  <a:gd name="T20" fmla="*/ 0 w 40"/>
                  <a:gd name="T21" fmla="*/ 19 h 42"/>
                  <a:gd name="T22" fmla="*/ 2 w 40"/>
                  <a:gd name="T23" fmla="*/ 12 h 42"/>
                  <a:gd name="T24" fmla="*/ 7 w 40"/>
                  <a:gd name="T25" fmla="*/ 5 h 42"/>
                  <a:gd name="T26" fmla="*/ 14 w 40"/>
                  <a:gd name="T27" fmla="*/ 1 h 42"/>
                  <a:gd name="T28" fmla="*/ 21 w 40"/>
                  <a:gd name="T29" fmla="*/ 1 h 42"/>
                  <a:gd name="T30" fmla="*/ 28 w 40"/>
                  <a:gd name="T31" fmla="*/ 4 h 42"/>
                  <a:gd name="T32" fmla="*/ 34 w 40"/>
                  <a:gd name="T33" fmla="*/ 9 h 42"/>
                  <a:gd name="T34" fmla="*/ 29 w 40"/>
                  <a:gd name="T35" fmla="*/ 14 h 42"/>
                  <a:gd name="T36" fmla="*/ 25 w 40"/>
                  <a:gd name="T37" fmla="*/ 10 h 42"/>
                  <a:gd name="T38" fmla="*/ 20 w 40"/>
                  <a:gd name="T39" fmla="*/ 8 h 42"/>
                  <a:gd name="T40" fmla="*/ 16 w 40"/>
                  <a:gd name="T41" fmla="*/ 7 h 42"/>
                  <a:gd name="T42" fmla="*/ 11 w 40"/>
                  <a:gd name="T43" fmla="*/ 10 h 42"/>
                  <a:gd name="T44" fmla="*/ 7 w 40"/>
                  <a:gd name="T45" fmla="*/ 14 h 42"/>
                  <a:gd name="T46" fmla="*/ 7 w 40"/>
                  <a:gd name="T47" fmla="*/ 19 h 42"/>
                  <a:gd name="T48" fmla="*/ 8 w 40"/>
                  <a:gd name="T49" fmla="*/ 23 h 42"/>
                  <a:gd name="T50" fmla="*/ 11 w 40"/>
                  <a:gd name="T51" fmla="*/ 28 h 42"/>
                  <a:gd name="T52" fmla="*/ 15 w 40"/>
                  <a:gd name="T53" fmla="*/ 32 h 42"/>
                  <a:gd name="T54" fmla="*/ 19 w 40"/>
                  <a:gd name="T55" fmla="*/ 35 h 42"/>
                  <a:gd name="T56" fmla="*/ 24 w 40"/>
                  <a:gd name="T57" fmla="*/ 35 h 42"/>
                  <a:gd name="T58" fmla="*/ 29 w 40"/>
                  <a:gd name="T59" fmla="*/ 33 h 42"/>
                  <a:gd name="T60" fmla="*/ 32 w 40"/>
                  <a:gd name="T61" fmla="*/ 29 h 42"/>
                  <a:gd name="T62" fmla="*/ 33 w 40"/>
                  <a:gd name="T63" fmla="*/ 24 h 42"/>
                  <a:gd name="T64" fmla="*/ 32 w 40"/>
                  <a:gd name="T65" fmla="*/ 19 h 42"/>
                  <a:gd name="T66" fmla="*/ 29 w 40"/>
                  <a:gd name="T67"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2">
                    <a:moveTo>
                      <a:pt x="34" y="9"/>
                    </a:moveTo>
                    <a:cubicBezTo>
                      <a:pt x="36" y="12"/>
                      <a:pt x="37" y="14"/>
                      <a:pt x="38" y="17"/>
                    </a:cubicBezTo>
                    <a:cubicBezTo>
                      <a:pt x="39" y="19"/>
                      <a:pt x="40" y="21"/>
                      <a:pt x="40" y="24"/>
                    </a:cubicBezTo>
                    <a:cubicBezTo>
                      <a:pt x="40" y="26"/>
                      <a:pt x="39" y="29"/>
                      <a:pt x="38" y="31"/>
                    </a:cubicBezTo>
                    <a:cubicBezTo>
                      <a:pt x="37" y="33"/>
                      <a:pt x="35" y="35"/>
                      <a:pt x="32" y="37"/>
                    </a:cubicBezTo>
                    <a:cubicBezTo>
                      <a:pt x="30" y="39"/>
                      <a:pt x="28" y="41"/>
                      <a:pt x="25" y="41"/>
                    </a:cubicBezTo>
                    <a:cubicBezTo>
                      <a:pt x="23" y="42"/>
                      <a:pt x="21" y="42"/>
                      <a:pt x="18" y="42"/>
                    </a:cubicBezTo>
                    <a:cubicBezTo>
                      <a:pt x="16" y="41"/>
                      <a:pt x="14" y="40"/>
                      <a:pt x="12" y="39"/>
                    </a:cubicBezTo>
                    <a:cubicBezTo>
                      <a:pt x="10" y="38"/>
                      <a:pt x="8" y="36"/>
                      <a:pt x="6" y="33"/>
                    </a:cubicBezTo>
                    <a:cubicBezTo>
                      <a:pt x="4" y="31"/>
                      <a:pt x="2" y="28"/>
                      <a:pt x="1" y="26"/>
                    </a:cubicBezTo>
                    <a:cubicBezTo>
                      <a:pt x="0" y="23"/>
                      <a:pt x="0" y="21"/>
                      <a:pt x="0" y="19"/>
                    </a:cubicBezTo>
                    <a:cubicBezTo>
                      <a:pt x="0" y="16"/>
                      <a:pt x="1" y="14"/>
                      <a:pt x="2" y="12"/>
                    </a:cubicBezTo>
                    <a:cubicBezTo>
                      <a:pt x="3" y="9"/>
                      <a:pt x="5" y="7"/>
                      <a:pt x="7" y="5"/>
                    </a:cubicBezTo>
                    <a:cubicBezTo>
                      <a:pt x="10" y="3"/>
                      <a:pt x="12" y="2"/>
                      <a:pt x="14" y="1"/>
                    </a:cubicBezTo>
                    <a:cubicBezTo>
                      <a:pt x="17" y="1"/>
                      <a:pt x="19" y="0"/>
                      <a:pt x="21" y="1"/>
                    </a:cubicBezTo>
                    <a:cubicBezTo>
                      <a:pt x="24" y="1"/>
                      <a:pt x="26" y="2"/>
                      <a:pt x="28" y="4"/>
                    </a:cubicBezTo>
                    <a:cubicBezTo>
                      <a:pt x="30" y="5"/>
                      <a:pt x="32" y="7"/>
                      <a:pt x="34" y="9"/>
                    </a:cubicBezTo>
                    <a:close/>
                    <a:moveTo>
                      <a:pt x="29" y="14"/>
                    </a:moveTo>
                    <a:cubicBezTo>
                      <a:pt x="28" y="13"/>
                      <a:pt x="26" y="11"/>
                      <a:pt x="25" y="10"/>
                    </a:cubicBezTo>
                    <a:cubicBezTo>
                      <a:pt x="23" y="9"/>
                      <a:pt x="22" y="8"/>
                      <a:pt x="20" y="8"/>
                    </a:cubicBezTo>
                    <a:cubicBezTo>
                      <a:pt x="19" y="7"/>
                      <a:pt x="17" y="7"/>
                      <a:pt x="16" y="7"/>
                    </a:cubicBezTo>
                    <a:cubicBezTo>
                      <a:pt x="14" y="8"/>
                      <a:pt x="12" y="8"/>
                      <a:pt x="11" y="10"/>
                    </a:cubicBezTo>
                    <a:cubicBezTo>
                      <a:pt x="9" y="11"/>
                      <a:pt x="8" y="12"/>
                      <a:pt x="7" y="14"/>
                    </a:cubicBezTo>
                    <a:cubicBezTo>
                      <a:pt x="7" y="15"/>
                      <a:pt x="6" y="17"/>
                      <a:pt x="7" y="19"/>
                    </a:cubicBezTo>
                    <a:cubicBezTo>
                      <a:pt x="7" y="20"/>
                      <a:pt x="7" y="22"/>
                      <a:pt x="8" y="23"/>
                    </a:cubicBezTo>
                    <a:cubicBezTo>
                      <a:pt x="9" y="25"/>
                      <a:pt x="10" y="27"/>
                      <a:pt x="11" y="28"/>
                    </a:cubicBezTo>
                    <a:cubicBezTo>
                      <a:pt x="12" y="30"/>
                      <a:pt x="14" y="31"/>
                      <a:pt x="15" y="32"/>
                    </a:cubicBezTo>
                    <a:cubicBezTo>
                      <a:pt x="16" y="34"/>
                      <a:pt x="18" y="34"/>
                      <a:pt x="19" y="35"/>
                    </a:cubicBezTo>
                    <a:cubicBezTo>
                      <a:pt x="21" y="35"/>
                      <a:pt x="22" y="35"/>
                      <a:pt x="24" y="35"/>
                    </a:cubicBezTo>
                    <a:cubicBezTo>
                      <a:pt x="26" y="35"/>
                      <a:pt x="27" y="34"/>
                      <a:pt x="29" y="33"/>
                    </a:cubicBezTo>
                    <a:cubicBezTo>
                      <a:pt x="31" y="31"/>
                      <a:pt x="32" y="30"/>
                      <a:pt x="32" y="29"/>
                    </a:cubicBezTo>
                    <a:cubicBezTo>
                      <a:pt x="33" y="27"/>
                      <a:pt x="33" y="26"/>
                      <a:pt x="33" y="24"/>
                    </a:cubicBezTo>
                    <a:cubicBezTo>
                      <a:pt x="33" y="22"/>
                      <a:pt x="33" y="21"/>
                      <a:pt x="32" y="19"/>
                    </a:cubicBezTo>
                    <a:cubicBezTo>
                      <a:pt x="31" y="17"/>
                      <a:pt x="30" y="16"/>
                      <a:pt x="29" y="14"/>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3" name="Freeform 123">
                <a:extLst>
                  <a:ext uri="{FF2B5EF4-FFF2-40B4-BE49-F238E27FC236}">
                    <a16:creationId xmlns:a16="http://schemas.microsoft.com/office/drawing/2014/main" id="{E0BC3538-2351-4DA9-BF3A-8351946AEBCF}"/>
                  </a:ext>
                </a:extLst>
              </p:cNvPr>
              <p:cNvSpPr>
                <a:spLocks noEditPoints="1"/>
              </p:cNvSpPr>
              <p:nvPr userDrawn="1"/>
            </p:nvSpPr>
            <p:spPr bwMode="auto">
              <a:xfrm>
                <a:off x="7207" y="1529"/>
                <a:ext cx="31" cy="29"/>
              </a:xfrm>
              <a:custGeom>
                <a:avLst/>
                <a:gdLst>
                  <a:gd name="T0" fmla="*/ 43 w 43"/>
                  <a:gd name="T1" fmla="*/ 25 h 41"/>
                  <a:gd name="T2" fmla="*/ 43 w 43"/>
                  <a:gd name="T3" fmla="*/ 26 h 41"/>
                  <a:gd name="T4" fmla="*/ 43 w 43"/>
                  <a:gd name="T5" fmla="*/ 27 h 41"/>
                  <a:gd name="T6" fmla="*/ 42 w 43"/>
                  <a:gd name="T7" fmla="*/ 28 h 41"/>
                  <a:gd name="T8" fmla="*/ 40 w 43"/>
                  <a:gd name="T9" fmla="*/ 29 h 41"/>
                  <a:gd name="T10" fmla="*/ 39 w 43"/>
                  <a:gd name="T11" fmla="*/ 29 h 41"/>
                  <a:gd name="T12" fmla="*/ 39 w 43"/>
                  <a:gd name="T13" fmla="*/ 29 h 41"/>
                  <a:gd name="T14" fmla="*/ 36 w 43"/>
                  <a:gd name="T15" fmla="*/ 26 h 41"/>
                  <a:gd name="T16" fmla="*/ 35 w 43"/>
                  <a:gd name="T17" fmla="*/ 33 h 41"/>
                  <a:gd name="T18" fmla="*/ 31 w 43"/>
                  <a:gd name="T19" fmla="*/ 38 h 41"/>
                  <a:gd name="T20" fmla="*/ 26 w 43"/>
                  <a:gd name="T21" fmla="*/ 40 h 41"/>
                  <a:gd name="T22" fmla="*/ 22 w 43"/>
                  <a:gd name="T23" fmla="*/ 41 h 41"/>
                  <a:gd name="T24" fmla="*/ 17 w 43"/>
                  <a:gd name="T25" fmla="*/ 40 h 41"/>
                  <a:gd name="T26" fmla="*/ 14 w 43"/>
                  <a:gd name="T27" fmla="*/ 37 h 41"/>
                  <a:gd name="T28" fmla="*/ 11 w 43"/>
                  <a:gd name="T29" fmla="*/ 32 h 41"/>
                  <a:gd name="T30" fmla="*/ 12 w 43"/>
                  <a:gd name="T31" fmla="*/ 27 h 41"/>
                  <a:gd name="T32" fmla="*/ 15 w 43"/>
                  <a:gd name="T33" fmla="*/ 21 h 41"/>
                  <a:gd name="T34" fmla="*/ 20 w 43"/>
                  <a:gd name="T35" fmla="*/ 16 h 41"/>
                  <a:gd name="T36" fmla="*/ 24 w 43"/>
                  <a:gd name="T37" fmla="*/ 13 h 41"/>
                  <a:gd name="T38" fmla="*/ 23 w 43"/>
                  <a:gd name="T39" fmla="*/ 10 h 41"/>
                  <a:gd name="T40" fmla="*/ 20 w 43"/>
                  <a:gd name="T41" fmla="*/ 8 h 41"/>
                  <a:gd name="T42" fmla="*/ 17 w 43"/>
                  <a:gd name="T43" fmla="*/ 7 h 41"/>
                  <a:gd name="T44" fmla="*/ 14 w 43"/>
                  <a:gd name="T45" fmla="*/ 7 h 41"/>
                  <a:gd name="T46" fmla="*/ 11 w 43"/>
                  <a:gd name="T47" fmla="*/ 9 h 41"/>
                  <a:gd name="T48" fmla="*/ 7 w 43"/>
                  <a:gd name="T49" fmla="*/ 12 h 41"/>
                  <a:gd name="T50" fmla="*/ 5 w 43"/>
                  <a:gd name="T51" fmla="*/ 15 h 41"/>
                  <a:gd name="T52" fmla="*/ 4 w 43"/>
                  <a:gd name="T53" fmla="*/ 18 h 41"/>
                  <a:gd name="T54" fmla="*/ 4 w 43"/>
                  <a:gd name="T55" fmla="*/ 19 h 41"/>
                  <a:gd name="T56" fmla="*/ 3 w 43"/>
                  <a:gd name="T57" fmla="*/ 20 h 41"/>
                  <a:gd name="T58" fmla="*/ 2 w 43"/>
                  <a:gd name="T59" fmla="*/ 20 h 41"/>
                  <a:gd name="T60" fmla="*/ 2 w 43"/>
                  <a:gd name="T61" fmla="*/ 19 h 41"/>
                  <a:gd name="T62" fmla="*/ 1 w 43"/>
                  <a:gd name="T63" fmla="*/ 18 h 41"/>
                  <a:gd name="T64" fmla="*/ 0 w 43"/>
                  <a:gd name="T65" fmla="*/ 17 h 41"/>
                  <a:gd name="T66" fmla="*/ 0 w 43"/>
                  <a:gd name="T67" fmla="*/ 16 h 41"/>
                  <a:gd name="T68" fmla="*/ 1 w 43"/>
                  <a:gd name="T69" fmla="*/ 13 h 41"/>
                  <a:gd name="T70" fmla="*/ 2 w 43"/>
                  <a:gd name="T71" fmla="*/ 10 h 41"/>
                  <a:gd name="T72" fmla="*/ 4 w 43"/>
                  <a:gd name="T73" fmla="*/ 7 h 41"/>
                  <a:gd name="T74" fmla="*/ 8 w 43"/>
                  <a:gd name="T75" fmla="*/ 4 h 41"/>
                  <a:gd name="T76" fmla="*/ 13 w 43"/>
                  <a:gd name="T77" fmla="*/ 1 h 41"/>
                  <a:gd name="T78" fmla="*/ 19 w 43"/>
                  <a:gd name="T79" fmla="*/ 0 h 41"/>
                  <a:gd name="T80" fmla="*/ 23 w 43"/>
                  <a:gd name="T81" fmla="*/ 2 h 41"/>
                  <a:gd name="T82" fmla="*/ 28 w 43"/>
                  <a:gd name="T83" fmla="*/ 6 h 41"/>
                  <a:gd name="T84" fmla="*/ 43 w 43"/>
                  <a:gd name="T85" fmla="*/ 25 h 41"/>
                  <a:gd name="T86" fmla="*/ 27 w 43"/>
                  <a:gd name="T87" fmla="*/ 16 h 41"/>
                  <a:gd name="T88" fmla="*/ 23 w 43"/>
                  <a:gd name="T89" fmla="*/ 20 h 41"/>
                  <a:gd name="T90" fmla="*/ 19 w 43"/>
                  <a:gd name="T91" fmla="*/ 23 h 41"/>
                  <a:gd name="T92" fmla="*/ 18 w 43"/>
                  <a:gd name="T93" fmla="*/ 27 h 41"/>
                  <a:gd name="T94" fmla="*/ 18 w 43"/>
                  <a:gd name="T95" fmla="*/ 30 h 41"/>
                  <a:gd name="T96" fmla="*/ 19 w 43"/>
                  <a:gd name="T97" fmla="*/ 32 h 41"/>
                  <a:gd name="T98" fmla="*/ 23 w 43"/>
                  <a:gd name="T99" fmla="*/ 35 h 41"/>
                  <a:gd name="T100" fmla="*/ 28 w 43"/>
                  <a:gd name="T101" fmla="*/ 33 h 41"/>
                  <a:gd name="T102" fmla="*/ 31 w 43"/>
                  <a:gd name="T103" fmla="*/ 29 h 41"/>
                  <a:gd name="T104" fmla="*/ 32 w 43"/>
                  <a:gd name="T105" fmla="*/ 23 h 41"/>
                  <a:gd name="T106" fmla="*/ 27 w 43"/>
                  <a:gd name="T10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 h="41">
                    <a:moveTo>
                      <a:pt x="43" y="25"/>
                    </a:moveTo>
                    <a:cubicBezTo>
                      <a:pt x="43" y="26"/>
                      <a:pt x="43" y="26"/>
                      <a:pt x="43" y="26"/>
                    </a:cubicBezTo>
                    <a:cubicBezTo>
                      <a:pt x="43" y="27"/>
                      <a:pt x="43" y="27"/>
                      <a:pt x="43" y="27"/>
                    </a:cubicBezTo>
                    <a:cubicBezTo>
                      <a:pt x="43" y="27"/>
                      <a:pt x="42" y="28"/>
                      <a:pt x="42" y="28"/>
                    </a:cubicBezTo>
                    <a:cubicBezTo>
                      <a:pt x="41" y="29"/>
                      <a:pt x="41" y="29"/>
                      <a:pt x="40" y="29"/>
                    </a:cubicBezTo>
                    <a:cubicBezTo>
                      <a:pt x="40" y="29"/>
                      <a:pt x="40" y="29"/>
                      <a:pt x="39" y="29"/>
                    </a:cubicBezTo>
                    <a:cubicBezTo>
                      <a:pt x="39" y="29"/>
                      <a:pt x="39" y="29"/>
                      <a:pt x="39" y="29"/>
                    </a:cubicBezTo>
                    <a:cubicBezTo>
                      <a:pt x="36" y="26"/>
                      <a:pt x="36" y="26"/>
                      <a:pt x="36" y="26"/>
                    </a:cubicBezTo>
                    <a:cubicBezTo>
                      <a:pt x="36" y="28"/>
                      <a:pt x="36" y="31"/>
                      <a:pt x="35" y="33"/>
                    </a:cubicBezTo>
                    <a:cubicBezTo>
                      <a:pt x="34" y="35"/>
                      <a:pt x="32" y="36"/>
                      <a:pt x="31" y="38"/>
                    </a:cubicBezTo>
                    <a:cubicBezTo>
                      <a:pt x="29" y="39"/>
                      <a:pt x="28" y="40"/>
                      <a:pt x="26" y="40"/>
                    </a:cubicBezTo>
                    <a:cubicBezTo>
                      <a:pt x="25" y="41"/>
                      <a:pt x="23" y="41"/>
                      <a:pt x="22" y="41"/>
                    </a:cubicBezTo>
                    <a:cubicBezTo>
                      <a:pt x="20" y="41"/>
                      <a:pt x="19" y="41"/>
                      <a:pt x="17" y="40"/>
                    </a:cubicBezTo>
                    <a:cubicBezTo>
                      <a:pt x="16" y="39"/>
                      <a:pt x="15" y="38"/>
                      <a:pt x="14" y="37"/>
                    </a:cubicBezTo>
                    <a:cubicBezTo>
                      <a:pt x="12" y="35"/>
                      <a:pt x="12" y="34"/>
                      <a:pt x="11" y="32"/>
                    </a:cubicBezTo>
                    <a:cubicBezTo>
                      <a:pt x="11" y="30"/>
                      <a:pt x="11" y="29"/>
                      <a:pt x="12" y="27"/>
                    </a:cubicBezTo>
                    <a:cubicBezTo>
                      <a:pt x="12" y="25"/>
                      <a:pt x="13" y="23"/>
                      <a:pt x="15" y="21"/>
                    </a:cubicBezTo>
                    <a:cubicBezTo>
                      <a:pt x="16" y="19"/>
                      <a:pt x="18" y="18"/>
                      <a:pt x="20" y="16"/>
                    </a:cubicBezTo>
                    <a:cubicBezTo>
                      <a:pt x="24" y="13"/>
                      <a:pt x="24" y="13"/>
                      <a:pt x="24" y="13"/>
                    </a:cubicBezTo>
                    <a:cubicBezTo>
                      <a:pt x="23" y="10"/>
                      <a:pt x="23" y="10"/>
                      <a:pt x="23" y="10"/>
                    </a:cubicBezTo>
                    <a:cubicBezTo>
                      <a:pt x="22" y="9"/>
                      <a:pt x="21" y="8"/>
                      <a:pt x="20" y="8"/>
                    </a:cubicBezTo>
                    <a:cubicBezTo>
                      <a:pt x="19" y="7"/>
                      <a:pt x="18" y="7"/>
                      <a:pt x="17" y="7"/>
                    </a:cubicBezTo>
                    <a:cubicBezTo>
                      <a:pt x="16" y="6"/>
                      <a:pt x="15" y="7"/>
                      <a:pt x="14" y="7"/>
                    </a:cubicBezTo>
                    <a:cubicBezTo>
                      <a:pt x="13" y="7"/>
                      <a:pt x="12" y="8"/>
                      <a:pt x="11" y="9"/>
                    </a:cubicBezTo>
                    <a:cubicBezTo>
                      <a:pt x="9" y="10"/>
                      <a:pt x="8" y="11"/>
                      <a:pt x="7" y="12"/>
                    </a:cubicBezTo>
                    <a:cubicBezTo>
                      <a:pt x="7" y="13"/>
                      <a:pt x="6" y="14"/>
                      <a:pt x="5" y="15"/>
                    </a:cubicBezTo>
                    <a:cubicBezTo>
                      <a:pt x="5" y="16"/>
                      <a:pt x="5" y="17"/>
                      <a:pt x="4" y="18"/>
                    </a:cubicBezTo>
                    <a:cubicBezTo>
                      <a:pt x="4" y="19"/>
                      <a:pt x="4" y="19"/>
                      <a:pt x="4" y="19"/>
                    </a:cubicBezTo>
                    <a:cubicBezTo>
                      <a:pt x="3" y="20"/>
                      <a:pt x="3" y="20"/>
                      <a:pt x="3" y="20"/>
                    </a:cubicBezTo>
                    <a:cubicBezTo>
                      <a:pt x="2" y="20"/>
                      <a:pt x="2" y="20"/>
                      <a:pt x="2" y="20"/>
                    </a:cubicBezTo>
                    <a:cubicBezTo>
                      <a:pt x="2" y="19"/>
                      <a:pt x="2" y="19"/>
                      <a:pt x="2" y="19"/>
                    </a:cubicBezTo>
                    <a:cubicBezTo>
                      <a:pt x="1" y="18"/>
                      <a:pt x="1" y="18"/>
                      <a:pt x="1" y="18"/>
                    </a:cubicBezTo>
                    <a:cubicBezTo>
                      <a:pt x="0" y="18"/>
                      <a:pt x="0" y="17"/>
                      <a:pt x="0" y="17"/>
                    </a:cubicBezTo>
                    <a:cubicBezTo>
                      <a:pt x="0" y="17"/>
                      <a:pt x="0" y="16"/>
                      <a:pt x="0" y="16"/>
                    </a:cubicBezTo>
                    <a:cubicBezTo>
                      <a:pt x="0" y="15"/>
                      <a:pt x="0" y="14"/>
                      <a:pt x="1" y="13"/>
                    </a:cubicBezTo>
                    <a:cubicBezTo>
                      <a:pt x="1" y="12"/>
                      <a:pt x="1" y="11"/>
                      <a:pt x="2" y="10"/>
                    </a:cubicBezTo>
                    <a:cubicBezTo>
                      <a:pt x="3" y="9"/>
                      <a:pt x="4" y="8"/>
                      <a:pt x="4" y="7"/>
                    </a:cubicBezTo>
                    <a:cubicBezTo>
                      <a:pt x="5" y="6"/>
                      <a:pt x="6" y="5"/>
                      <a:pt x="8" y="4"/>
                    </a:cubicBezTo>
                    <a:cubicBezTo>
                      <a:pt x="10" y="3"/>
                      <a:pt x="12" y="1"/>
                      <a:pt x="13" y="1"/>
                    </a:cubicBezTo>
                    <a:cubicBezTo>
                      <a:pt x="15" y="0"/>
                      <a:pt x="17" y="0"/>
                      <a:pt x="19" y="0"/>
                    </a:cubicBezTo>
                    <a:cubicBezTo>
                      <a:pt x="20" y="0"/>
                      <a:pt x="22" y="1"/>
                      <a:pt x="23" y="2"/>
                    </a:cubicBezTo>
                    <a:cubicBezTo>
                      <a:pt x="25" y="3"/>
                      <a:pt x="26" y="4"/>
                      <a:pt x="28" y="6"/>
                    </a:cubicBezTo>
                    <a:lnTo>
                      <a:pt x="43" y="25"/>
                    </a:lnTo>
                    <a:close/>
                    <a:moveTo>
                      <a:pt x="27" y="16"/>
                    </a:moveTo>
                    <a:cubicBezTo>
                      <a:pt x="23" y="20"/>
                      <a:pt x="23" y="20"/>
                      <a:pt x="23" y="20"/>
                    </a:cubicBezTo>
                    <a:cubicBezTo>
                      <a:pt x="21" y="21"/>
                      <a:pt x="20" y="22"/>
                      <a:pt x="19" y="23"/>
                    </a:cubicBezTo>
                    <a:cubicBezTo>
                      <a:pt x="19" y="25"/>
                      <a:pt x="18" y="26"/>
                      <a:pt x="18" y="27"/>
                    </a:cubicBezTo>
                    <a:cubicBezTo>
                      <a:pt x="17" y="28"/>
                      <a:pt x="17" y="29"/>
                      <a:pt x="18" y="30"/>
                    </a:cubicBezTo>
                    <a:cubicBezTo>
                      <a:pt x="18" y="31"/>
                      <a:pt x="18" y="32"/>
                      <a:pt x="19" y="32"/>
                    </a:cubicBezTo>
                    <a:cubicBezTo>
                      <a:pt x="20" y="34"/>
                      <a:pt x="22" y="35"/>
                      <a:pt x="23" y="35"/>
                    </a:cubicBezTo>
                    <a:cubicBezTo>
                      <a:pt x="25" y="35"/>
                      <a:pt x="27" y="34"/>
                      <a:pt x="28" y="33"/>
                    </a:cubicBezTo>
                    <a:cubicBezTo>
                      <a:pt x="30" y="32"/>
                      <a:pt x="31" y="30"/>
                      <a:pt x="31" y="29"/>
                    </a:cubicBezTo>
                    <a:cubicBezTo>
                      <a:pt x="32" y="27"/>
                      <a:pt x="32" y="25"/>
                      <a:pt x="32" y="23"/>
                    </a:cubicBezTo>
                    <a:lnTo>
                      <a:pt x="27" y="1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4" name="Freeform 124">
                <a:extLst>
                  <a:ext uri="{FF2B5EF4-FFF2-40B4-BE49-F238E27FC236}">
                    <a16:creationId xmlns:a16="http://schemas.microsoft.com/office/drawing/2014/main" id="{0B4ADB2A-2F8B-4739-BA3D-06EB3D8B8DBD}"/>
                  </a:ext>
                </a:extLst>
              </p:cNvPr>
              <p:cNvSpPr>
                <a:spLocks noEditPoints="1"/>
              </p:cNvSpPr>
              <p:nvPr userDrawn="1"/>
            </p:nvSpPr>
            <p:spPr bwMode="auto">
              <a:xfrm>
                <a:off x="7224" y="1497"/>
                <a:ext cx="40" cy="43"/>
              </a:xfrm>
              <a:custGeom>
                <a:avLst/>
                <a:gdLst>
                  <a:gd name="T0" fmla="*/ 31 w 55"/>
                  <a:gd name="T1" fmla="*/ 12 h 59"/>
                  <a:gd name="T2" fmla="*/ 55 w 55"/>
                  <a:gd name="T3" fmla="*/ 40 h 59"/>
                  <a:gd name="T4" fmla="*/ 55 w 55"/>
                  <a:gd name="T5" fmla="*/ 42 h 59"/>
                  <a:gd name="T6" fmla="*/ 53 w 55"/>
                  <a:gd name="T7" fmla="*/ 44 h 59"/>
                  <a:gd name="T8" fmla="*/ 51 w 55"/>
                  <a:gd name="T9" fmla="*/ 45 h 59"/>
                  <a:gd name="T10" fmla="*/ 50 w 55"/>
                  <a:gd name="T11" fmla="*/ 45 h 59"/>
                  <a:gd name="T12" fmla="*/ 14 w 55"/>
                  <a:gd name="T13" fmla="*/ 32 h 59"/>
                  <a:gd name="T14" fmla="*/ 32 w 55"/>
                  <a:gd name="T15" fmla="*/ 51 h 59"/>
                  <a:gd name="T16" fmla="*/ 37 w 55"/>
                  <a:gd name="T17" fmla="*/ 49 h 59"/>
                  <a:gd name="T18" fmla="*/ 39 w 55"/>
                  <a:gd name="T19" fmla="*/ 47 h 59"/>
                  <a:gd name="T20" fmla="*/ 40 w 55"/>
                  <a:gd name="T21" fmla="*/ 46 h 59"/>
                  <a:gd name="T22" fmla="*/ 41 w 55"/>
                  <a:gd name="T23" fmla="*/ 47 h 59"/>
                  <a:gd name="T24" fmla="*/ 43 w 55"/>
                  <a:gd name="T25" fmla="*/ 49 h 59"/>
                  <a:gd name="T26" fmla="*/ 42 w 55"/>
                  <a:gd name="T27" fmla="*/ 52 h 59"/>
                  <a:gd name="T28" fmla="*/ 40 w 55"/>
                  <a:gd name="T29" fmla="*/ 54 h 59"/>
                  <a:gd name="T30" fmla="*/ 35 w 55"/>
                  <a:gd name="T31" fmla="*/ 58 h 59"/>
                  <a:gd name="T32" fmla="*/ 27 w 55"/>
                  <a:gd name="T33" fmla="*/ 57 h 59"/>
                  <a:gd name="T34" fmla="*/ 9 w 55"/>
                  <a:gd name="T35" fmla="*/ 36 h 59"/>
                  <a:gd name="T36" fmla="*/ 4 w 55"/>
                  <a:gd name="T37" fmla="*/ 39 h 59"/>
                  <a:gd name="T38" fmla="*/ 2 w 55"/>
                  <a:gd name="T39" fmla="*/ 37 h 59"/>
                  <a:gd name="T40" fmla="*/ 1 w 55"/>
                  <a:gd name="T41" fmla="*/ 35 h 59"/>
                  <a:gd name="T42" fmla="*/ 6 w 55"/>
                  <a:gd name="T43" fmla="*/ 31 h 59"/>
                  <a:gd name="T44" fmla="*/ 0 w 55"/>
                  <a:gd name="T45" fmla="*/ 24 h 59"/>
                  <a:gd name="T46" fmla="*/ 1 w 55"/>
                  <a:gd name="T47" fmla="*/ 23 h 59"/>
                  <a:gd name="T48" fmla="*/ 3 w 55"/>
                  <a:gd name="T49" fmla="*/ 20 h 59"/>
                  <a:gd name="T50" fmla="*/ 5 w 55"/>
                  <a:gd name="T51" fmla="*/ 20 h 59"/>
                  <a:gd name="T52" fmla="*/ 11 w 55"/>
                  <a:gd name="T53" fmla="*/ 27 h 59"/>
                  <a:gd name="T54" fmla="*/ 24 w 55"/>
                  <a:gd name="T55" fmla="*/ 2 h 59"/>
                  <a:gd name="T56" fmla="*/ 24 w 55"/>
                  <a:gd name="T57" fmla="*/ 7 h 59"/>
                  <a:gd name="T58" fmla="*/ 18 w 55"/>
                  <a:gd name="T59" fmla="*/ 7 h 59"/>
                  <a:gd name="T60" fmla="*/ 19 w 55"/>
                  <a:gd name="T61" fmla="*/ 1 h 59"/>
                  <a:gd name="T62" fmla="*/ 24 w 55"/>
                  <a:gd name="T63" fmla="*/ 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9">
                    <a:moveTo>
                      <a:pt x="29" y="12"/>
                    </a:moveTo>
                    <a:cubicBezTo>
                      <a:pt x="30" y="12"/>
                      <a:pt x="31" y="12"/>
                      <a:pt x="31" y="12"/>
                    </a:cubicBezTo>
                    <a:cubicBezTo>
                      <a:pt x="32" y="12"/>
                      <a:pt x="32" y="12"/>
                      <a:pt x="32" y="13"/>
                    </a:cubicBezTo>
                    <a:cubicBezTo>
                      <a:pt x="55" y="40"/>
                      <a:pt x="55" y="40"/>
                      <a:pt x="55" y="40"/>
                    </a:cubicBezTo>
                    <a:cubicBezTo>
                      <a:pt x="55" y="41"/>
                      <a:pt x="55" y="41"/>
                      <a:pt x="55" y="41"/>
                    </a:cubicBezTo>
                    <a:cubicBezTo>
                      <a:pt x="55" y="42"/>
                      <a:pt x="55" y="42"/>
                      <a:pt x="55" y="42"/>
                    </a:cubicBezTo>
                    <a:cubicBezTo>
                      <a:pt x="54" y="42"/>
                      <a:pt x="54" y="42"/>
                      <a:pt x="54" y="42"/>
                    </a:cubicBezTo>
                    <a:cubicBezTo>
                      <a:pt x="54" y="43"/>
                      <a:pt x="54" y="43"/>
                      <a:pt x="53" y="44"/>
                    </a:cubicBezTo>
                    <a:cubicBezTo>
                      <a:pt x="53" y="44"/>
                      <a:pt x="52" y="44"/>
                      <a:pt x="52" y="45"/>
                    </a:cubicBezTo>
                    <a:cubicBezTo>
                      <a:pt x="51" y="45"/>
                      <a:pt x="51" y="45"/>
                      <a:pt x="51" y="45"/>
                    </a:cubicBezTo>
                    <a:cubicBezTo>
                      <a:pt x="50" y="45"/>
                      <a:pt x="50" y="45"/>
                      <a:pt x="50" y="45"/>
                    </a:cubicBezTo>
                    <a:cubicBezTo>
                      <a:pt x="50" y="45"/>
                      <a:pt x="50" y="45"/>
                      <a:pt x="50" y="45"/>
                    </a:cubicBezTo>
                    <a:cubicBezTo>
                      <a:pt x="29" y="20"/>
                      <a:pt x="29" y="20"/>
                      <a:pt x="29" y="20"/>
                    </a:cubicBezTo>
                    <a:cubicBezTo>
                      <a:pt x="14" y="32"/>
                      <a:pt x="14" y="32"/>
                      <a:pt x="14" y="32"/>
                    </a:cubicBezTo>
                    <a:cubicBezTo>
                      <a:pt x="27" y="48"/>
                      <a:pt x="27" y="48"/>
                      <a:pt x="27" y="48"/>
                    </a:cubicBezTo>
                    <a:cubicBezTo>
                      <a:pt x="29" y="50"/>
                      <a:pt x="30" y="51"/>
                      <a:pt x="32" y="51"/>
                    </a:cubicBezTo>
                    <a:cubicBezTo>
                      <a:pt x="33" y="52"/>
                      <a:pt x="35" y="52"/>
                      <a:pt x="36" y="50"/>
                    </a:cubicBezTo>
                    <a:cubicBezTo>
                      <a:pt x="37" y="50"/>
                      <a:pt x="37" y="50"/>
                      <a:pt x="37" y="49"/>
                    </a:cubicBezTo>
                    <a:cubicBezTo>
                      <a:pt x="38" y="49"/>
                      <a:pt x="38" y="48"/>
                      <a:pt x="38" y="48"/>
                    </a:cubicBezTo>
                    <a:cubicBezTo>
                      <a:pt x="39" y="47"/>
                      <a:pt x="39" y="47"/>
                      <a:pt x="39" y="47"/>
                    </a:cubicBezTo>
                    <a:cubicBezTo>
                      <a:pt x="39" y="46"/>
                      <a:pt x="39" y="46"/>
                      <a:pt x="39" y="46"/>
                    </a:cubicBezTo>
                    <a:cubicBezTo>
                      <a:pt x="40" y="46"/>
                      <a:pt x="40" y="46"/>
                      <a:pt x="40" y="46"/>
                    </a:cubicBezTo>
                    <a:cubicBezTo>
                      <a:pt x="40" y="46"/>
                      <a:pt x="40" y="46"/>
                      <a:pt x="40" y="46"/>
                    </a:cubicBezTo>
                    <a:cubicBezTo>
                      <a:pt x="41" y="47"/>
                      <a:pt x="41" y="47"/>
                      <a:pt x="41" y="47"/>
                    </a:cubicBezTo>
                    <a:cubicBezTo>
                      <a:pt x="41" y="47"/>
                      <a:pt x="41" y="47"/>
                      <a:pt x="42" y="48"/>
                    </a:cubicBezTo>
                    <a:cubicBezTo>
                      <a:pt x="42" y="48"/>
                      <a:pt x="42" y="49"/>
                      <a:pt x="43" y="49"/>
                    </a:cubicBezTo>
                    <a:cubicBezTo>
                      <a:pt x="43" y="50"/>
                      <a:pt x="43" y="50"/>
                      <a:pt x="43" y="50"/>
                    </a:cubicBezTo>
                    <a:cubicBezTo>
                      <a:pt x="43" y="51"/>
                      <a:pt x="43" y="51"/>
                      <a:pt x="42" y="52"/>
                    </a:cubicBezTo>
                    <a:cubicBezTo>
                      <a:pt x="42" y="52"/>
                      <a:pt x="42" y="52"/>
                      <a:pt x="42" y="53"/>
                    </a:cubicBezTo>
                    <a:cubicBezTo>
                      <a:pt x="41" y="53"/>
                      <a:pt x="41" y="54"/>
                      <a:pt x="40" y="54"/>
                    </a:cubicBezTo>
                    <a:cubicBezTo>
                      <a:pt x="40" y="55"/>
                      <a:pt x="39" y="55"/>
                      <a:pt x="39" y="56"/>
                    </a:cubicBezTo>
                    <a:cubicBezTo>
                      <a:pt x="38" y="57"/>
                      <a:pt x="36" y="58"/>
                      <a:pt x="35" y="58"/>
                    </a:cubicBezTo>
                    <a:cubicBezTo>
                      <a:pt x="33" y="58"/>
                      <a:pt x="32" y="59"/>
                      <a:pt x="31" y="58"/>
                    </a:cubicBezTo>
                    <a:cubicBezTo>
                      <a:pt x="29" y="58"/>
                      <a:pt x="28" y="57"/>
                      <a:pt x="27" y="57"/>
                    </a:cubicBezTo>
                    <a:cubicBezTo>
                      <a:pt x="25" y="56"/>
                      <a:pt x="24" y="54"/>
                      <a:pt x="23" y="53"/>
                    </a:cubicBezTo>
                    <a:cubicBezTo>
                      <a:pt x="9" y="36"/>
                      <a:pt x="9" y="36"/>
                      <a:pt x="9" y="36"/>
                    </a:cubicBezTo>
                    <a:cubicBezTo>
                      <a:pt x="5" y="39"/>
                      <a:pt x="5" y="39"/>
                      <a:pt x="5" y="39"/>
                    </a:cubicBezTo>
                    <a:cubicBezTo>
                      <a:pt x="5" y="39"/>
                      <a:pt x="4" y="39"/>
                      <a:pt x="4" y="39"/>
                    </a:cubicBezTo>
                    <a:cubicBezTo>
                      <a:pt x="4" y="39"/>
                      <a:pt x="3" y="38"/>
                      <a:pt x="2" y="38"/>
                    </a:cubicBezTo>
                    <a:cubicBezTo>
                      <a:pt x="2" y="37"/>
                      <a:pt x="2" y="37"/>
                      <a:pt x="2" y="37"/>
                    </a:cubicBezTo>
                    <a:cubicBezTo>
                      <a:pt x="1" y="36"/>
                      <a:pt x="1" y="36"/>
                      <a:pt x="1" y="36"/>
                    </a:cubicBezTo>
                    <a:cubicBezTo>
                      <a:pt x="1" y="35"/>
                      <a:pt x="1" y="35"/>
                      <a:pt x="1" y="35"/>
                    </a:cubicBezTo>
                    <a:cubicBezTo>
                      <a:pt x="2" y="35"/>
                      <a:pt x="2" y="35"/>
                      <a:pt x="2" y="35"/>
                    </a:cubicBezTo>
                    <a:cubicBezTo>
                      <a:pt x="6" y="31"/>
                      <a:pt x="6" y="31"/>
                      <a:pt x="6" y="31"/>
                    </a:cubicBezTo>
                    <a:cubicBezTo>
                      <a:pt x="0" y="25"/>
                      <a:pt x="0" y="25"/>
                      <a:pt x="0" y="25"/>
                    </a:cubicBezTo>
                    <a:cubicBezTo>
                      <a:pt x="0" y="24"/>
                      <a:pt x="0" y="24"/>
                      <a:pt x="0" y="24"/>
                    </a:cubicBezTo>
                    <a:cubicBezTo>
                      <a:pt x="0" y="23"/>
                      <a:pt x="0" y="23"/>
                      <a:pt x="0" y="23"/>
                    </a:cubicBezTo>
                    <a:cubicBezTo>
                      <a:pt x="1" y="23"/>
                      <a:pt x="1" y="23"/>
                      <a:pt x="1" y="23"/>
                    </a:cubicBezTo>
                    <a:cubicBezTo>
                      <a:pt x="1" y="22"/>
                      <a:pt x="1" y="22"/>
                      <a:pt x="2" y="21"/>
                    </a:cubicBezTo>
                    <a:cubicBezTo>
                      <a:pt x="2" y="21"/>
                      <a:pt x="3" y="21"/>
                      <a:pt x="3" y="20"/>
                    </a:cubicBezTo>
                    <a:cubicBezTo>
                      <a:pt x="4" y="20"/>
                      <a:pt x="4" y="20"/>
                      <a:pt x="4" y="20"/>
                    </a:cubicBezTo>
                    <a:cubicBezTo>
                      <a:pt x="5" y="20"/>
                      <a:pt x="5" y="20"/>
                      <a:pt x="5" y="20"/>
                    </a:cubicBezTo>
                    <a:cubicBezTo>
                      <a:pt x="5" y="20"/>
                      <a:pt x="5" y="20"/>
                      <a:pt x="5" y="20"/>
                    </a:cubicBezTo>
                    <a:cubicBezTo>
                      <a:pt x="11" y="27"/>
                      <a:pt x="11" y="27"/>
                      <a:pt x="11" y="27"/>
                    </a:cubicBezTo>
                    <a:lnTo>
                      <a:pt x="29" y="12"/>
                    </a:lnTo>
                    <a:close/>
                    <a:moveTo>
                      <a:pt x="24" y="2"/>
                    </a:moveTo>
                    <a:cubicBezTo>
                      <a:pt x="25" y="3"/>
                      <a:pt x="26" y="4"/>
                      <a:pt x="26" y="5"/>
                    </a:cubicBezTo>
                    <a:cubicBezTo>
                      <a:pt x="26" y="5"/>
                      <a:pt x="25" y="6"/>
                      <a:pt x="24" y="7"/>
                    </a:cubicBezTo>
                    <a:cubicBezTo>
                      <a:pt x="23" y="8"/>
                      <a:pt x="22" y="9"/>
                      <a:pt x="21" y="9"/>
                    </a:cubicBezTo>
                    <a:cubicBezTo>
                      <a:pt x="20" y="9"/>
                      <a:pt x="19" y="8"/>
                      <a:pt x="18" y="7"/>
                    </a:cubicBezTo>
                    <a:cubicBezTo>
                      <a:pt x="17" y="6"/>
                      <a:pt x="17" y="5"/>
                      <a:pt x="17" y="4"/>
                    </a:cubicBezTo>
                    <a:cubicBezTo>
                      <a:pt x="17" y="3"/>
                      <a:pt x="17" y="2"/>
                      <a:pt x="19" y="1"/>
                    </a:cubicBezTo>
                    <a:cubicBezTo>
                      <a:pt x="20" y="0"/>
                      <a:pt x="21" y="0"/>
                      <a:pt x="22" y="0"/>
                    </a:cubicBezTo>
                    <a:cubicBezTo>
                      <a:pt x="23" y="0"/>
                      <a:pt x="23" y="0"/>
                      <a:pt x="24" y="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5" name="Freeform 125">
                <a:extLst>
                  <a:ext uri="{FF2B5EF4-FFF2-40B4-BE49-F238E27FC236}">
                    <a16:creationId xmlns:a16="http://schemas.microsoft.com/office/drawing/2014/main" id="{FC6FC0D4-F3AA-4821-BCCF-3CA847933120}"/>
                  </a:ext>
                </a:extLst>
              </p:cNvPr>
              <p:cNvSpPr>
                <a:spLocks noEditPoints="1"/>
              </p:cNvSpPr>
              <p:nvPr userDrawn="1"/>
            </p:nvSpPr>
            <p:spPr bwMode="auto">
              <a:xfrm>
                <a:off x="7255" y="1490"/>
                <a:ext cx="32" cy="29"/>
              </a:xfrm>
              <a:custGeom>
                <a:avLst/>
                <a:gdLst>
                  <a:gd name="T0" fmla="*/ 43 w 44"/>
                  <a:gd name="T1" fmla="*/ 25 h 41"/>
                  <a:gd name="T2" fmla="*/ 44 w 44"/>
                  <a:gd name="T3" fmla="*/ 26 h 41"/>
                  <a:gd name="T4" fmla="*/ 43 w 44"/>
                  <a:gd name="T5" fmla="*/ 27 h 41"/>
                  <a:gd name="T6" fmla="*/ 42 w 44"/>
                  <a:gd name="T7" fmla="*/ 28 h 41"/>
                  <a:gd name="T8" fmla="*/ 40 w 44"/>
                  <a:gd name="T9" fmla="*/ 29 h 41"/>
                  <a:gd name="T10" fmla="*/ 39 w 44"/>
                  <a:gd name="T11" fmla="*/ 29 h 41"/>
                  <a:gd name="T12" fmla="*/ 39 w 44"/>
                  <a:gd name="T13" fmla="*/ 29 h 41"/>
                  <a:gd name="T14" fmla="*/ 36 w 44"/>
                  <a:gd name="T15" fmla="*/ 26 h 41"/>
                  <a:gd name="T16" fmla="*/ 35 w 44"/>
                  <a:gd name="T17" fmla="*/ 32 h 41"/>
                  <a:gd name="T18" fmla="*/ 31 w 44"/>
                  <a:gd name="T19" fmla="*/ 37 h 41"/>
                  <a:gd name="T20" fmla="*/ 26 w 44"/>
                  <a:gd name="T21" fmla="*/ 40 h 41"/>
                  <a:gd name="T22" fmla="*/ 22 w 44"/>
                  <a:gd name="T23" fmla="*/ 41 h 41"/>
                  <a:gd name="T24" fmla="*/ 18 w 44"/>
                  <a:gd name="T25" fmla="*/ 40 h 41"/>
                  <a:gd name="T26" fmla="*/ 14 w 44"/>
                  <a:gd name="T27" fmla="*/ 37 h 41"/>
                  <a:gd name="T28" fmla="*/ 11 w 44"/>
                  <a:gd name="T29" fmla="*/ 32 h 41"/>
                  <a:gd name="T30" fmla="*/ 12 w 44"/>
                  <a:gd name="T31" fmla="*/ 27 h 41"/>
                  <a:gd name="T32" fmla="*/ 15 w 44"/>
                  <a:gd name="T33" fmla="*/ 21 h 41"/>
                  <a:gd name="T34" fmla="*/ 20 w 44"/>
                  <a:gd name="T35" fmla="*/ 16 h 41"/>
                  <a:gd name="T36" fmla="*/ 24 w 44"/>
                  <a:gd name="T37" fmla="*/ 12 h 41"/>
                  <a:gd name="T38" fmla="*/ 23 w 44"/>
                  <a:gd name="T39" fmla="*/ 10 h 41"/>
                  <a:gd name="T40" fmla="*/ 20 w 44"/>
                  <a:gd name="T41" fmla="*/ 8 h 41"/>
                  <a:gd name="T42" fmla="*/ 17 w 44"/>
                  <a:gd name="T43" fmla="*/ 6 h 41"/>
                  <a:gd name="T44" fmla="*/ 14 w 44"/>
                  <a:gd name="T45" fmla="*/ 7 h 41"/>
                  <a:gd name="T46" fmla="*/ 11 w 44"/>
                  <a:gd name="T47" fmla="*/ 9 h 41"/>
                  <a:gd name="T48" fmla="*/ 7 w 44"/>
                  <a:gd name="T49" fmla="*/ 12 h 41"/>
                  <a:gd name="T50" fmla="*/ 6 w 44"/>
                  <a:gd name="T51" fmla="*/ 15 h 41"/>
                  <a:gd name="T52" fmla="*/ 4 w 44"/>
                  <a:gd name="T53" fmla="*/ 18 h 41"/>
                  <a:gd name="T54" fmla="*/ 4 w 44"/>
                  <a:gd name="T55" fmla="*/ 19 h 41"/>
                  <a:gd name="T56" fmla="*/ 3 w 44"/>
                  <a:gd name="T57" fmla="*/ 19 h 41"/>
                  <a:gd name="T58" fmla="*/ 2 w 44"/>
                  <a:gd name="T59" fmla="*/ 19 h 41"/>
                  <a:gd name="T60" fmla="*/ 2 w 44"/>
                  <a:gd name="T61" fmla="*/ 19 h 41"/>
                  <a:gd name="T62" fmla="*/ 1 w 44"/>
                  <a:gd name="T63" fmla="*/ 18 h 41"/>
                  <a:gd name="T64" fmla="*/ 0 w 44"/>
                  <a:gd name="T65" fmla="*/ 17 h 41"/>
                  <a:gd name="T66" fmla="*/ 0 w 44"/>
                  <a:gd name="T67" fmla="*/ 15 h 41"/>
                  <a:gd name="T68" fmla="*/ 1 w 44"/>
                  <a:gd name="T69" fmla="*/ 13 h 41"/>
                  <a:gd name="T70" fmla="*/ 2 w 44"/>
                  <a:gd name="T71" fmla="*/ 10 h 41"/>
                  <a:gd name="T72" fmla="*/ 5 w 44"/>
                  <a:gd name="T73" fmla="*/ 7 h 41"/>
                  <a:gd name="T74" fmla="*/ 8 w 44"/>
                  <a:gd name="T75" fmla="*/ 4 h 41"/>
                  <a:gd name="T76" fmla="*/ 13 w 44"/>
                  <a:gd name="T77" fmla="*/ 1 h 41"/>
                  <a:gd name="T78" fmla="*/ 19 w 44"/>
                  <a:gd name="T79" fmla="*/ 0 h 41"/>
                  <a:gd name="T80" fmla="*/ 23 w 44"/>
                  <a:gd name="T81" fmla="*/ 2 h 41"/>
                  <a:gd name="T82" fmla="*/ 28 w 44"/>
                  <a:gd name="T83" fmla="*/ 6 h 41"/>
                  <a:gd name="T84" fmla="*/ 43 w 44"/>
                  <a:gd name="T85" fmla="*/ 25 h 41"/>
                  <a:gd name="T86" fmla="*/ 27 w 44"/>
                  <a:gd name="T87" fmla="*/ 16 h 41"/>
                  <a:gd name="T88" fmla="*/ 23 w 44"/>
                  <a:gd name="T89" fmla="*/ 20 h 41"/>
                  <a:gd name="T90" fmla="*/ 20 w 44"/>
                  <a:gd name="T91" fmla="*/ 23 h 41"/>
                  <a:gd name="T92" fmla="*/ 18 w 44"/>
                  <a:gd name="T93" fmla="*/ 26 h 41"/>
                  <a:gd name="T94" fmla="*/ 18 w 44"/>
                  <a:gd name="T95" fmla="*/ 29 h 41"/>
                  <a:gd name="T96" fmla="*/ 19 w 44"/>
                  <a:gd name="T97" fmla="*/ 32 h 41"/>
                  <a:gd name="T98" fmla="*/ 23 w 44"/>
                  <a:gd name="T99" fmla="*/ 35 h 41"/>
                  <a:gd name="T100" fmla="*/ 28 w 44"/>
                  <a:gd name="T101" fmla="*/ 33 h 41"/>
                  <a:gd name="T102" fmla="*/ 31 w 44"/>
                  <a:gd name="T103" fmla="*/ 29 h 41"/>
                  <a:gd name="T104" fmla="*/ 32 w 44"/>
                  <a:gd name="T105" fmla="*/ 22 h 41"/>
                  <a:gd name="T106" fmla="*/ 27 w 44"/>
                  <a:gd name="T10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41">
                    <a:moveTo>
                      <a:pt x="43" y="25"/>
                    </a:moveTo>
                    <a:cubicBezTo>
                      <a:pt x="44" y="26"/>
                      <a:pt x="44" y="26"/>
                      <a:pt x="44" y="26"/>
                    </a:cubicBezTo>
                    <a:cubicBezTo>
                      <a:pt x="43" y="27"/>
                      <a:pt x="43" y="27"/>
                      <a:pt x="43" y="27"/>
                    </a:cubicBezTo>
                    <a:cubicBezTo>
                      <a:pt x="43" y="27"/>
                      <a:pt x="42" y="27"/>
                      <a:pt x="42" y="28"/>
                    </a:cubicBezTo>
                    <a:cubicBezTo>
                      <a:pt x="41" y="28"/>
                      <a:pt x="41" y="29"/>
                      <a:pt x="40" y="29"/>
                    </a:cubicBezTo>
                    <a:cubicBezTo>
                      <a:pt x="40" y="29"/>
                      <a:pt x="40" y="29"/>
                      <a:pt x="39" y="29"/>
                    </a:cubicBezTo>
                    <a:cubicBezTo>
                      <a:pt x="39" y="29"/>
                      <a:pt x="39" y="29"/>
                      <a:pt x="39" y="29"/>
                    </a:cubicBezTo>
                    <a:cubicBezTo>
                      <a:pt x="36" y="26"/>
                      <a:pt x="36" y="26"/>
                      <a:pt x="36" y="26"/>
                    </a:cubicBezTo>
                    <a:cubicBezTo>
                      <a:pt x="36" y="28"/>
                      <a:pt x="36" y="30"/>
                      <a:pt x="35" y="32"/>
                    </a:cubicBezTo>
                    <a:cubicBezTo>
                      <a:pt x="34" y="34"/>
                      <a:pt x="33" y="36"/>
                      <a:pt x="31" y="37"/>
                    </a:cubicBezTo>
                    <a:cubicBezTo>
                      <a:pt x="29" y="39"/>
                      <a:pt x="28" y="40"/>
                      <a:pt x="26" y="40"/>
                    </a:cubicBezTo>
                    <a:cubicBezTo>
                      <a:pt x="25" y="41"/>
                      <a:pt x="23" y="41"/>
                      <a:pt x="22" y="41"/>
                    </a:cubicBezTo>
                    <a:cubicBezTo>
                      <a:pt x="20" y="41"/>
                      <a:pt x="19" y="41"/>
                      <a:pt x="18" y="40"/>
                    </a:cubicBezTo>
                    <a:cubicBezTo>
                      <a:pt x="16" y="39"/>
                      <a:pt x="15" y="38"/>
                      <a:pt x="14" y="37"/>
                    </a:cubicBezTo>
                    <a:cubicBezTo>
                      <a:pt x="12" y="35"/>
                      <a:pt x="12" y="33"/>
                      <a:pt x="11" y="32"/>
                    </a:cubicBezTo>
                    <a:cubicBezTo>
                      <a:pt x="11" y="30"/>
                      <a:pt x="11" y="28"/>
                      <a:pt x="12" y="27"/>
                    </a:cubicBezTo>
                    <a:cubicBezTo>
                      <a:pt x="12" y="25"/>
                      <a:pt x="13" y="23"/>
                      <a:pt x="15" y="21"/>
                    </a:cubicBezTo>
                    <a:cubicBezTo>
                      <a:pt x="16" y="19"/>
                      <a:pt x="18" y="17"/>
                      <a:pt x="20" y="16"/>
                    </a:cubicBezTo>
                    <a:cubicBezTo>
                      <a:pt x="24" y="12"/>
                      <a:pt x="24" y="12"/>
                      <a:pt x="24" y="12"/>
                    </a:cubicBezTo>
                    <a:cubicBezTo>
                      <a:pt x="23" y="10"/>
                      <a:pt x="23" y="10"/>
                      <a:pt x="23" y="10"/>
                    </a:cubicBezTo>
                    <a:cubicBezTo>
                      <a:pt x="22" y="9"/>
                      <a:pt x="21" y="8"/>
                      <a:pt x="20" y="8"/>
                    </a:cubicBezTo>
                    <a:cubicBezTo>
                      <a:pt x="19" y="7"/>
                      <a:pt x="18" y="6"/>
                      <a:pt x="17" y="6"/>
                    </a:cubicBezTo>
                    <a:cubicBezTo>
                      <a:pt x="16" y="6"/>
                      <a:pt x="15" y="6"/>
                      <a:pt x="14" y="7"/>
                    </a:cubicBezTo>
                    <a:cubicBezTo>
                      <a:pt x="13" y="7"/>
                      <a:pt x="12" y="8"/>
                      <a:pt x="11" y="9"/>
                    </a:cubicBezTo>
                    <a:cubicBezTo>
                      <a:pt x="9" y="10"/>
                      <a:pt x="8" y="11"/>
                      <a:pt x="7" y="12"/>
                    </a:cubicBezTo>
                    <a:cubicBezTo>
                      <a:pt x="7" y="13"/>
                      <a:pt x="6" y="14"/>
                      <a:pt x="6" y="15"/>
                    </a:cubicBezTo>
                    <a:cubicBezTo>
                      <a:pt x="5" y="16"/>
                      <a:pt x="5" y="17"/>
                      <a:pt x="4" y="18"/>
                    </a:cubicBezTo>
                    <a:cubicBezTo>
                      <a:pt x="4" y="19"/>
                      <a:pt x="4" y="19"/>
                      <a:pt x="4" y="19"/>
                    </a:cubicBezTo>
                    <a:cubicBezTo>
                      <a:pt x="3" y="19"/>
                      <a:pt x="3" y="19"/>
                      <a:pt x="3" y="19"/>
                    </a:cubicBezTo>
                    <a:cubicBezTo>
                      <a:pt x="2" y="19"/>
                      <a:pt x="2" y="19"/>
                      <a:pt x="2" y="19"/>
                    </a:cubicBezTo>
                    <a:cubicBezTo>
                      <a:pt x="2" y="19"/>
                      <a:pt x="2" y="19"/>
                      <a:pt x="2" y="19"/>
                    </a:cubicBezTo>
                    <a:cubicBezTo>
                      <a:pt x="1" y="18"/>
                      <a:pt x="1" y="18"/>
                      <a:pt x="1" y="18"/>
                    </a:cubicBezTo>
                    <a:cubicBezTo>
                      <a:pt x="1" y="18"/>
                      <a:pt x="0" y="17"/>
                      <a:pt x="0" y="17"/>
                    </a:cubicBezTo>
                    <a:cubicBezTo>
                      <a:pt x="0" y="16"/>
                      <a:pt x="0" y="16"/>
                      <a:pt x="0" y="15"/>
                    </a:cubicBezTo>
                    <a:cubicBezTo>
                      <a:pt x="0" y="15"/>
                      <a:pt x="0" y="14"/>
                      <a:pt x="1" y="13"/>
                    </a:cubicBezTo>
                    <a:cubicBezTo>
                      <a:pt x="1" y="12"/>
                      <a:pt x="2" y="11"/>
                      <a:pt x="2" y="10"/>
                    </a:cubicBezTo>
                    <a:cubicBezTo>
                      <a:pt x="3" y="9"/>
                      <a:pt x="4" y="8"/>
                      <a:pt x="5" y="7"/>
                    </a:cubicBezTo>
                    <a:cubicBezTo>
                      <a:pt x="5" y="6"/>
                      <a:pt x="7" y="5"/>
                      <a:pt x="8" y="4"/>
                    </a:cubicBezTo>
                    <a:cubicBezTo>
                      <a:pt x="10" y="2"/>
                      <a:pt x="12" y="1"/>
                      <a:pt x="13" y="1"/>
                    </a:cubicBezTo>
                    <a:cubicBezTo>
                      <a:pt x="15" y="0"/>
                      <a:pt x="17" y="0"/>
                      <a:pt x="19" y="0"/>
                    </a:cubicBezTo>
                    <a:cubicBezTo>
                      <a:pt x="20" y="0"/>
                      <a:pt x="22" y="1"/>
                      <a:pt x="23" y="2"/>
                    </a:cubicBezTo>
                    <a:cubicBezTo>
                      <a:pt x="25" y="3"/>
                      <a:pt x="26" y="4"/>
                      <a:pt x="28" y="6"/>
                    </a:cubicBezTo>
                    <a:lnTo>
                      <a:pt x="43" y="25"/>
                    </a:lnTo>
                    <a:close/>
                    <a:moveTo>
                      <a:pt x="27" y="16"/>
                    </a:moveTo>
                    <a:cubicBezTo>
                      <a:pt x="23" y="20"/>
                      <a:pt x="23" y="20"/>
                      <a:pt x="23" y="20"/>
                    </a:cubicBezTo>
                    <a:cubicBezTo>
                      <a:pt x="22" y="21"/>
                      <a:pt x="20" y="22"/>
                      <a:pt x="20" y="23"/>
                    </a:cubicBezTo>
                    <a:cubicBezTo>
                      <a:pt x="19" y="24"/>
                      <a:pt x="18" y="25"/>
                      <a:pt x="18" y="26"/>
                    </a:cubicBezTo>
                    <a:cubicBezTo>
                      <a:pt x="17" y="28"/>
                      <a:pt x="17" y="29"/>
                      <a:pt x="18" y="29"/>
                    </a:cubicBezTo>
                    <a:cubicBezTo>
                      <a:pt x="18" y="30"/>
                      <a:pt x="18" y="31"/>
                      <a:pt x="19" y="32"/>
                    </a:cubicBezTo>
                    <a:cubicBezTo>
                      <a:pt x="20" y="34"/>
                      <a:pt x="22" y="34"/>
                      <a:pt x="23" y="35"/>
                    </a:cubicBezTo>
                    <a:cubicBezTo>
                      <a:pt x="25" y="35"/>
                      <a:pt x="27" y="34"/>
                      <a:pt x="28" y="33"/>
                    </a:cubicBezTo>
                    <a:cubicBezTo>
                      <a:pt x="30" y="32"/>
                      <a:pt x="31" y="30"/>
                      <a:pt x="31" y="29"/>
                    </a:cubicBezTo>
                    <a:cubicBezTo>
                      <a:pt x="32" y="27"/>
                      <a:pt x="32" y="25"/>
                      <a:pt x="32" y="22"/>
                    </a:cubicBezTo>
                    <a:lnTo>
                      <a:pt x="27" y="1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6" name="Freeform 126">
                <a:extLst>
                  <a:ext uri="{FF2B5EF4-FFF2-40B4-BE49-F238E27FC236}">
                    <a16:creationId xmlns:a16="http://schemas.microsoft.com/office/drawing/2014/main" id="{31CCDF09-79F7-4A7F-B244-CAA214CF6671}"/>
                  </a:ext>
                </a:extLst>
              </p:cNvPr>
              <p:cNvSpPr>
                <a:spLocks/>
              </p:cNvSpPr>
              <p:nvPr userDrawn="1"/>
            </p:nvSpPr>
            <p:spPr bwMode="auto">
              <a:xfrm>
                <a:off x="7277" y="1470"/>
                <a:ext cx="35" cy="33"/>
              </a:xfrm>
              <a:custGeom>
                <a:avLst/>
                <a:gdLst>
                  <a:gd name="T0" fmla="*/ 48 w 48"/>
                  <a:gd name="T1" fmla="*/ 25 h 46"/>
                  <a:gd name="T2" fmla="*/ 48 w 48"/>
                  <a:gd name="T3" fmla="*/ 26 h 46"/>
                  <a:gd name="T4" fmla="*/ 48 w 48"/>
                  <a:gd name="T5" fmla="*/ 26 h 46"/>
                  <a:gd name="T6" fmla="*/ 47 w 48"/>
                  <a:gd name="T7" fmla="*/ 27 h 46"/>
                  <a:gd name="T8" fmla="*/ 46 w 48"/>
                  <a:gd name="T9" fmla="*/ 28 h 46"/>
                  <a:gd name="T10" fmla="*/ 45 w 48"/>
                  <a:gd name="T11" fmla="*/ 29 h 46"/>
                  <a:gd name="T12" fmla="*/ 44 w 48"/>
                  <a:gd name="T13" fmla="*/ 30 h 46"/>
                  <a:gd name="T14" fmla="*/ 43 w 48"/>
                  <a:gd name="T15" fmla="*/ 30 h 46"/>
                  <a:gd name="T16" fmla="*/ 42 w 48"/>
                  <a:gd name="T17" fmla="*/ 30 h 46"/>
                  <a:gd name="T18" fmla="*/ 29 w 48"/>
                  <a:gd name="T19" fmla="*/ 13 h 46"/>
                  <a:gd name="T20" fmla="*/ 25 w 48"/>
                  <a:gd name="T21" fmla="*/ 9 h 46"/>
                  <a:gd name="T22" fmla="*/ 22 w 48"/>
                  <a:gd name="T23" fmla="*/ 7 h 46"/>
                  <a:gd name="T24" fmla="*/ 19 w 48"/>
                  <a:gd name="T25" fmla="*/ 7 h 46"/>
                  <a:gd name="T26" fmla="*/ 16 w 48"/>
                  <a:gd name="T27" fmla="*/ 9 h 46"/>
                  <a:gd name="T28" fmla="*/ 13 w 48"/>
                  <a:gd name="T29" fmla="*/ 13 h 46"/>
                  <a:gd name="T30" fmla="*/ 12 w 48"/>
                  <a:gd name="T31" fmla="*/ 21 h 46"/>
                  <a:gd name="T32" fmla="*/ 28 w 48"/>
                  <a:gd name="T33" fmla="*/ 41 h 46"/>
                  <a:gd name="T34" fmla="*/ 28 w 48"/>
                  <a:gd name="T35" fmla="*/ 42 h 46"/>
                  <a:gd name="T36" fmla="*/ 28 w 48"/>
                  <a:gd name="T37" fmla="*/ 42 h 46"/>
                  <a:gd name="T38" fmla="*/ 28 w 48"/>
                  <a:gd name="T39" fmla="*/ 43 h 46"/>
                  <a:gd name="T40" fmla="*/ 26 w 48"/>
                  <a:gd name="T41" fmla="*/ 44 h 46"/>
                  <a:gd name="T42" fmla="*/ 25 w 48"/>
                  <a:gd name="T43" fmla="*/ 45 h 46"/>
                  <a:gd name="T44" fmla="*/ 24 w 48"/>
                  <a:gd name="T45" fmla="*/ 46 h 46"/>
                  <a:gd name="T46" fmla="*/ 23 w 48"/>
                  <a:gd name="T47" fmla="*/ 46 h 46"/>
                  <a:gd name="T48" fmla="*/ 23 w 48"/>
                  <a:gd name="T49" fmla="*/ 45 h 46"/>
                  <a:gd name="T50" fmla="*/ 0 w 48"/>
                  <a:gd name="T51" fmla="*/ 17 h 46"/>
                  <a:gd name="T52" fmla="*/ 0 w 48"/>
                  <a:gd name="T53" fmla="*/ 16 h 46"/>
                  <a:gd name="T54" fmla="*/ 0 w 48"/>
                  <a:gd name="T55" fmla="*/ 15 h 46"/>
                  <a:gd name="T56" fmla="*/ 0 w 48"/>
                  <a:gd name="T57" fmla="*/ 15 h 46"/>
                  <a:gd name="T58" fmla="*/ 1 w 48"/>
                  <a:gd name="T59" fmla="*/ 14 h 46"/>
                  <a:gd name="T60" fmla="*/ 3 w 48"/>
                  <a:gd name="T61" fmla="*/ 13 h 46"/>
                  <a:gd name="T62" fmla="*/ 3 w 48"/>
                  <a:gd name="T63" fmla="*/ 12 h 46"/>
                  <a:gd name="T64" fmla="*/ 4 w 48"/>
                  <a:gd name="T65" fmla="*/ 12 h 46"/>
                  <a:gd name="T66" fmla="*/ 5 w 48"/>
                  <a:gd name="T67" fmla="*/ 13 h 46"/>
                  <a:gd name="T68" fmla="*/ 8 w 48"/>
                  <a:gd name="T69" fmla="*/ 16 h 46"/>
                  <a:gd name="T70" fmla="*/ 9 w 48"/>
                  <a:gd name="T71" fmla="*/ 9 h 46"/>
                  <a:gd name="T72" fmla="*/ 13 w 48"/>
                  <a:gd name="T73" fmla="*/ 3 h 46"/>
                  <a:gd name="T74" fmla="*/ 19 w 48"/>
                  <a:gd name="T75" fmla="*/ 0 h 46"/>
                  <a:gd name="T76" fmla="*/ 24 w 48"/>
                  <a:gd name="T77" fmla="*/ 1 h 46"/>
                  <a:gd name="T78" fmla="*/ 29 w 48"/>
                  <a:gd name="T79" fmla="*/ 3 h 46"/>
                  <a:gd name="T80" fmla="*/ 34 w 48"/>
                  <a:gd name="T81" fmla="*/ 8 h 46"/>
                  <a:gd name="T82" fmla="*/ 48 w 48"/>
                  <a:gd name="T83"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46">
                    <a:moveTo>
                      <a:pt x="48" y="25"/>
                    </a:moveTo>
                    <a:cubicBezTo>
                      <a:pt x="48" y="26"/>
                      <a:pt x="48" y="26"/>
                      <a:pt x="48" y="26"/>
                    </a:cubicBezTo>
                    <a:cubicBezTo>
                      <a:pt x="48" y="26"/>
                      <a:pt x="48" y="26"/>
                      <a:pt x="48" y="26"/>
                    </a:cubicBezTo>
                    <a:cubicBezTo>
                      <a:pt x="47" y="27"/>
                      <a:pt x="47" y="27"/>
                      <a:pt x="47" y="27"/>
                    </a:cubicBezTo>
                    <a:cubicBezTo>
                      <a:pt x="47" y="28"/>
                      <a:pt x="46" y="28"/>
                      <a:pt x="46" y="28"/>
                    </a:cubicBezTo>
                    <a:cubicBezTo>
                      <a:pt x="45" y="29"/>
                      <a:pt x="45" y="29"/>
                      <a:pt x="45" y="29"/>
                    </a:cubicBezTo>
                    <a:cubicBezTo>
                      <a:pt x="44" y="30"/>
                      <a:pt x="44" y="30"/>
                      <a:pt x="44" y="30"/>
                    </a:cubicBezTo>
                    <a:cubicBezTo>
                      <a:pt x="43" y="30"/>
                      <a:pt x="43" y="30"/>
                      <a:pt x="43" y="30"/>
                    </a:cubicBezTo>
                    <a:cubicBezTo>
                      <a:pt x="42" y="30"/>
                      <a:pt x="42" y="30"/>
                      <a:pt x="42" y="30"/>
                    </a:cubicBezTo>
                    <a:cubicBezTo>
                      <a:pt x="29" y="13"/>
                      <a:pt x="29" y="13"/>
                      <a:pt x="29" y="13"/>
                    </a:cubicBezTo>
                    <a:cubicBezTo>
                      <a:pt x="28" y="11"/>
                      <a:pt x="26" y="10"/>
                      <a:pt x="25" y="9"/>
                    </a:cubicBezTo>
                    <a:cubicBezTo>
                      <a:pt x="24" y="8"/>
                      <a:pt x="23" y="8"/>
                      <a:pt x="22" y="7"/>
                    </a:cubicBezTo>
                    <a:cubicBezTo>
                      <a:pt x="21" y="7"/>
                      <a:pt x="20" y="7"/>
                      <a:pt x="19" y="7"/>
                    </a:cubicBezTo>
                    <a:cubicBezTo>
                      <a:pt x="18" y="8"/>
                      <a:pt x="17" y="8"/>
                      <a:pt x="16" y="9"/>
                    </a:cubicBezTo>
                    <a:cubicBezTo>
                      <a:pt x="14" y="10"/>
                      <a:pt x="13" y="11"/>
                      <a:pt x="13" y="13"/>
                    </a:cubicBezTo>
                    <a:cubicBezTo>
                      <a:pt x="12" y="15"/>
                      <a:pt x="12" y="18"/>
                      <a:pt x="12" y="21"/>
                    </a:cubicBezTo>
                    <a:cubicBezTo>
                      <a:pt x="28" y="41"/>
                      <a:pt x="28" y="41"/>
                      <a:pt x="28" y="41"/>
                    </a:cubicBezTo>
                    <a:cubicBezTo>
                      <a:pt x="28" y="42"/>
                      <a:pt x="28" y="42"/>
                      <a:pt x="28" y="42"/>
                    </a:cubicBezTo>
                    <a:cubicBezTo>
                      <a:pt x="28" y="42"/>
                      <a:pt x="28" y="42"/>
                      <a:pt x="28" y="42"/>
                    </a:cubicBezTo>
                    <a:cubicBezTo>
                      <a:pt x="28" y="43"/>
                      <a:pt x="28" y="43"/>
                      <a:pt x="28" y="43"/>
                    </a:cubicBezTo>
                    <a:cubicBezTo>
                      <a:pt x="27" y="43"/>
                      <a:pt x="27" y="44"/>
                      <a:pt x="26" y="44"/>
                    </a:cubicBezTo>
                    <a:cubicBezTo>
                      <a:pt x="26" y="45"/>
                      <a:pt x="25" y="45"/>
                      <a:pt x="25" y="45"/>
                    </a:cubicBezTo>
                    <a:cubicBezTo>
                      <a:pt x="25" y="45"/>
                      <a:pt x="24" y="45"/>
                      <a:pt x="24" y="46"/>
                    </a:cubicBezTo>
                    <a:cubicBezTo>
                      <a:pt x="23" y="46"/>
                      <a:pt x="23" y="46"/>
                      <a:pt x="23" y="46"/>
                    </a:cubicBezTo>
                    <a:cubicBezTo>
                      <a:pt x="23" y="45"/>
                      <a:pt x="23" y="45"/>
                      <a:pt x="23" y="45"/>
                    </a:cubicBezTo>
                    <a:cubicBezTo>
                      <a:pt x="0" y="17"/>
                      <a:pt x="0" y="17"/>
                      <a:pt x="0" y="17"/>
                    </a:cubicBezTo>
                    <a:cubicBezTo>
                      <a:pt x="0" y="16"/>
                      <a:pt x="0" y="16"/>
                      <a:pt x="0" y="16"/>
                    </a:cubicBezTo>
                    <a:cubicBezTo>
                      <a:pt x="0" y="15"/>
                      <a:pt x="0" y="15"/>
                      <a:pt x="0" y="15"/>
                    </a:cubicBezTo>
                    <a:cubicBezTo>
                      <a:pt x="0" y="15"/>
                      <a:pt x="0" y="15"/>
                      <a:pt x="0" y="15"/>
                    </a:cubicBezTo>
                    <a:cubicBezTo>
                      <a:pt x="0" y="14"/>
                      <a:pt x="1" y="14"/>
                      <a:pt x="1" y="14"/>
                    </a:cubicBezTo>
                    <a:cubicBezTo>
                      <a:pt x="2" y="13"/>
                      <a:pt x="2" y="13"/>
                      <a:pt x="3" y="13"/>
                    </a:cubicBezTo>
                    <a:cubicBezTo>
                      <a:pt x="3" y="12"/>
                      <a:pt x="3" y="12"/>
                      <a:pt x="3" y="12"/>
                    </a:cubicBezTo>
                    <a:cubicBezTo>
                      <a:pt x="4" y="12"/>
                      <a:pt x="4" y="12"/>
                      <a:pt x="4" y="12"/>
                    </a:cubicBezTo>
                    <a:cubicBezTo>
                      <a:pt x="5" y="13"/>
                      <a:pt x="5" y="13"/>
                      <a:pt x="5" y="13"/>
                    </a:cubicBezTo>
                    <a:cubicBezTo>
                      <a:pt x="8" y="16"/>
                      <a:pt x="8" y="16"/>
                      <a:pt x="8" y="16"/>
                    </a:cubicBezTo>
                    <a:cubicBezTo>
                      <a:pt x="8" y="13"/>
                      <a:pt x="8" y="11"/>
                      <a:pt x="9" y="9"/>
                    </a:cubicBezTo>
                    <a:cubicBezTo>
                      <a:pt x="10" y="6"/>
                      <a:pt x="11" y="5"/>
                      <a:pt x="13" y="3"/>
                    </a:cubicBezTo>
                    <a:cubicBezTo>
                      <a:pt x="15" y="2"/>
                      <a:pt x="17" y="1"/>
                      <a:pt x="19" y="0"/>
                    </a:cubicBezTo>
                    <a:cubicBezTo>
                      <a:pt x="21" y="0"/>
                      <a:pt x="22" y="0"/>
                      <a:pt x="24" y="1"/>
                    </a:cubicBezTo>
                    <a:cubicBezTo>
                      <a:pt x="26" y="1"/>
                      <a:pt x="27" y="2"/>
                      <a:pt x="29" y="3"/>
                    </a:cubicBezTo>
                    <a:cubicBezTo>
                      <a:pt x="30" y="4"/>
                      <a:pt x="32" y="6"/>
                      <a:pt x="34" y="8"/>
                    </a:cubicBezTo>
                    <a:lnTo>
                      <a:pt x="48" y="2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7" name="Freeform 127">
                <a:extLst>
                  <a:ext uri="{FF2B5EF4-FFF2-40B4-BE49-F238E27FC236}">
                    <a16:creationId xmlns:a16="http://schemas.microsoft.com/office/drawing/2014/main" id="{55554454-88B4-4E4D-8A01-38CA07DEB477}"/>
                  </a:ext>
                </a:extLst>
              </p:cNvPr>
              <p:cNvSpPr>
                <a:spLocks noEditPoints="1"/>
              </p:cNvSpPr>
              <p:nvPr userDrawn="1"/>
            </p:nvSpPr>
            <p:spPr bwMode="auto">
              <a:xfrm>
                <a:off x="7038" y="1884"/>
                <a:ext cx="27" cy="40"/>
              </a:xfrm>
              <a:custGeom>
                <a:avLst/>
                <a:gdLst>
                  <a:gd name="T0" fmla="*/ 37 w 37"/>
                  <a:gd name="T1" fmla="*/ 42 h 55"/>
                  <a:gd name="T2" fmla="*/ 35 w 37"/>
                  <a:gd name="T3" fmla="*/ 47 h 55"/>
                  <a:gd name="T4" fmla="*/ 33 w 37"/>
                  <a:gd name="T5" fmla="*/ 50 h 55"/>
                  <a:gd name="T6" fmla="*/ 30 w 37"/>
                  <a:gd name="T7" fmla="*/ 53 h 55"/>
                  <a:gd name="T8" fmla="*/ 26 w 37"/>
                  <a:gd name="T9" fmla="*/ 54 h 55"/>
                  <a:gd name="T10" fmla="*/ 22 w 37"/>
                  <a:gd name="T11" fmla="*/ 55 h 55"/>
                  <a:gd name="T12" fmla="*/ 16 w 37"/>
                  <a:gd name="T13" fmla="*/ 55 h 55"/>
                  <a:gd name="T14" fmla="*/ 3 w 37"/>
                  <a:gd name="T15" fmla="*/ 53 h 55"/>
                  <a:gd name="T16" fmla="*/ 1 w 37"/>
                  <a:gd name="T17" fmla="*/ 52 h 55"/>
                  <a:gd name="T18" fmla="*/ 0 w 37"/>
                  <a:gd name="T19" fmla="*/ 50 h 55"/>
                  <a:gd name="T20" fmla="*/ 7 w 37"/>
                  <a:gd name="T21" fmla="*/ 3 h 55"/>
                  <a:gd name="T22" fmla="*/ 8 w 37"/>
                  <a:gd name="T23" fmla="*/ 1 h 55"/>
                  <a:gd name="T24" fmla="*/ 10 w 37"/>
                  <a:gd name="T25" fmla="*/ 0 h 55"/>
                  <a:gd name="T26" fmla="*/ 22 w 37"/>
                  <a:gd name="T27" fmla="*/ 2 h 55"/>
                  <a:gd name="T28" fmla="*/ 29 w 37"/>
                  <a:gd name="T29" fmla="*/ 4 h 55"/>
                  <a:gd name="T30" fmla="*/ 34 w 37"/>
                  <a:gd name="T31" fmla="*/ 7 h 55"/>
                  <a:gd name="T32" fmla="*/ 36 w 37"/>
                  <a:gd name="T33" fmla="*/ 12 h 55"/>
                  <a:gd name="T34" fmla="*/ 37 w 37"/>
                  <a:gd name="T35" fmla="*/ 17 h 55"/>
                  <a:gd name="T36" fmla="*/ 36 w 37"/>
                  <a:gd name="T37" fmla="*/ 21 h 55"/>
                  <a:gd name="T38" fmla="*/ 34 w 37"/>
                  <a:gd name="T39" fmla="*/ 24 h 55"/>
                  <a:gd name="T40" fmla="*/ 31 w 37"/>
                  <a:gd name="T41" fmla="*/ 26 h 55"/>
                  <a:gd name="T42" fmla="*/ 28 w 37"/>
                  <a:gd name="T43" fmla="*/ 28 h 55"/>
                  <a:gd name="T44" fmla="*/ 32 w 37"/>
                  <a:gd name="T45" fmla="*/ 30 h 55"/>
                  <a:gd name="T46" fmla="*/ 35 w 37"/>
                  <a:gd name="T47" fmla="*/ 33 h 55"/>
                  <a:gd name="T48" fmla="*/ 37 w 37"/>
                  <a:gd name="T49" fmla="*/ 37 h 55"/>
                  <a:gd name="T50" fmla="*/ 37 w 37"/>
                  <a:gd name="T51" fmla="*/ 42 h 55"/>
                  <a:gd name="T52" fmla="*/ 29 w 37"/>
                  <a:gd name="T53" fmla="*/ 41 h 55"/>
                  <a:gd name="T54" fmla="*/ 29 w 37"/>
                  <a:gd name="T55" fmla="*/ 37 h 55"/>
                  <a:gd name="T56" fmla="*/ 27 w 37"/>
                  <a:gd name="T57" fmla="*/ 34 h 55"/>
                  <a:gd name="T58" fmla="*/ 24 w 37"/>
                  <a:gd name="T59" fmla="*/ 32 h 55"/>
                  <a:gd name="T60" fmla="*/ 19 w 37"/>
                  <a:gd name="T61" fmla="*/ 30 h 55"/>
                  <a:gd name="T62" fmla="*/ 10 w 37"/>
                  <a:gd name="T63" fmla="*/ 29 h 55"/>
                  <a:gd name="T64" fmla="*/ 8 w 37"/>
                  <a:gd name="T65" fmla="*/ 48 h 55"/>
                  <a:gd name="T66" fmla="*/ 18 w 37"/>
                  <a:gd name="T67" fmla="*/ 49 h 55"/>
                  <a:gd name="T68" fmla="*/ 22 w 37"/>
                  <a:gd name="T69" fmla="*/ 49 h 55"/>
                  <a:gd name="T70" fmla="*/ 26 w 37"/>
                  <a:gd name="T71" fmla="*/ 48 h 55"/>
                  <a:gd name="T72" fmla="*/ 28 w 37"/>
                  <a:gd name="T73" fmla="*/ 45 h 55"/>
                  <a:gd name="T74" fmla="*/ 29 w 37"/>
                  <a:gd name="T75" fmla="*/ 41 h 55"/>
                  <a:gd name="T76" fmla="*/ 29 w 37"/>
                  <a:gd name="T77" fmla="*/ 17 h 55"/>
                  <a:gd name="T78" fmla="*/ 29 w 37"/>
                  <a:gd name="T79" fmla="*/ 14 h 55"/>
                  <a:gd name="T80" fmla="*/ 28 w 37"/>
                  <a:gd name="T81" fmla="*/ 11 h 55"/>
                  <a:gd name="T82" fmla="*/ 25 w 37"/>
                  <a:gd name="T83" fmla="*/ 9 h 55"/>
                  <a:gd name="T84" fmla="*/ 20 w 37"/>
                  <a:gd name="T85" fmla="*/ 7 h 55"/>
                  <a:gd name="T86" fmla="*/ 13 w 37"/>
                  <a:gd name="T87" fmla="*/ 7 h 55"/>
                  <a:gd name="T88" fmla="*/ 11 w 37"/>
                  <a:gd name="T89" fmla="*/ 24 h 55"/>
                  <a:gd name="T90" fmla="*/ 19 w 37"/>
                  <a:gd name="T91" fmla="*/ 25 h 55"/>
                  <a:gd name="T92" fmla="*/ 23 w 37"/>
                  <a:gd name="T93" fmla="*/ 24 h 55"/>
                  <a:gd name="T94" fmla="*/ 26 w 37"/>
                  <a:gd name="T95" fmla="*/ 23 h 55"/>
                  <a:gd name="T96" fmla="*/ 28 w 37"/>
                  <a:gd name="T97" fmla="*/ 20 h 55"/>
                  <a:gd name="T98" fmla="*/ 29 w 37"/>
                  <a:gd name="T99"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 h="55">
                    <a:moveTo>
                      <a:pt x="37" y="42"/>
                    </a:moveTo>
                    <a:cubicBezTo>
                      <a:pt x="36" y="44"/>
                      <a:pt x="36" y="45"/>
                      <a:pt x="35" y="47"/>
                    </a:cubicBezTo>
                    <a:cubicBezTo>
                      <a:pt x="35" y="48"/>
                      <a:pt x="34" y="49"/>
                      <a:pt x="33" y="50"/>
                    </a:cubicBezTo>
                    <a:cubicBezTo>
                      <a:pt x="32" y="51"/>
                      <a:pt x="31" y="52"/>
                      <a:pt x="30" y="53"/>
                    </a:cubicBezTo>
                    <a:cubicBezTo>
                      <a:pt x="29" y="53"/>
                      <a:pt x="28" y="54"/>
                      <a:pt x="26" y="54"/>
                    </a:cubicBezTo>
                    <a:cubicBezTo>
                      <a:pt x="25" y="55"/>
                      <a:pt x="23" y="55"/>
                      <a:pt x="22" y="55"/>
                    </a:cubicBezTo>
                    <a:cubicBezTo>
                      <a:pt x="20" y="55"/>
                      <a:pt x="18" y="55"/>
                      <a:pt x="16" y="55"/>
                    </a:cubicBezTo>
                    <a:cubicBezTo>
                      <a:pt x="3" y="53"/>
                      <a:pt x="3" y="53"/>
                      <a:pt x="3" y="53"/>
                    </a:cubicBezTo>
                    <a:cubicBezTo>
                      <a:pt x="2" y="53"/>
                      <a:pt x="1" y="52"/>
                      <a:pt x="1" y="52"/>
                    </a:cubicBezTo>
                    <a:cubicBezTo>
                      <a:pt x="0" y="51"/>
                      <a:pt x="0" y="51"/>
                      <a:pt x="0" y="50"/>
                    </a:cubicBezTo>
                    <a:cubicBezTo>
                      <a:pt x="7" y="3"/>
                      <a:pt x="7" y="3"/>
                      <a:pt x="7" y="3"/>
                    </a:cubicBezTo>
                    <a:cubicBezTo>
                      <a:pt x="7" y="2"/>
                      <a:pt x="7" y="1"/>
                      <a:pt x="8" y="1"/>
                    </a:cubicBezTo>
                    <a:cubicBezTo>
                      <a:pt x="8" y="0"/>
                      <a:pt x="9" y="0"/>
                      <a:pt x="10" y="0"/>
                    </a:cubicBezTo>
                    <a:cubicBezTo>
                      <a:pt x="22" y="2"/>
                      <a:pt x="22" y="2"/>
                      <a:pt x="22" y="2"/>
                    </a:cubicBezTo>
                    <a:cubicBezTo>
                      <a:pt x="25" y="2"/>
                      <a:pt x="27" y="3"/>
                      <a:pt x="29" y="4"/>
                    </a:cubicBezTo>
                    <a:cubicBezTo>
                      <a:pt x="31" y="5"/>
                      <a:pt x="33" y="6"/>
                      <a:pt x="34" y="7"/>
                    </a:cubicBezTo>
                    <a:cubicBezTo>
                      <a:pt x="35" y="8"/>
                      <a:pt x="36" y="10"/>
                      <a:pt x="36" y="12"/>
                    </a:cubicBezTo>
                    <a:cubicBezTo>
                      <a:pt x="37" y="13"/>
                      <a:pt x="37" y="15"/>
                      <a:pt x="37" y="17"/>
                    </a:cubicBezTo>
                    <a:cubicBezTo>
                      <a:pt x="36" y="19"/>
                      <a:pt x="36" y="20"/>
                      <a:pt x="36" y="21"/>
                    </a:cubicBezTo>
                    <a:cubicBezTo>
                      <a:pt x="35" y="22"/>
                      <a:pt x="35" y="23"/>
                      <a:pt x="34" y="24"/>
                    </a:cubicBezTo>
                    <a:cubicBezTo>
                      <a:pt x="33" y="25"/>
                      <a:pt x="32" y="26"/>
                      <a:pt x="31" y="26"/>
                    </a:cubicBezTo>
                    <a:cubicBezTo>
                      <a:pt x="30" y="27"/>
                      <a:pt x="29" y="27"/>
                      <a:pt x="28" y="28"/>
                    </a:cubicBezTo>
                    <a:cubicBezTo>
                      <a:pt x="30" y="28"/>
                      <a:pt x="31" y="29"/>
                      <a:pt x="32" y="30"/>
                    </a:cubicBezTo>
                    <a:cubicBezTo>
                      <a:pt x="33" y="31"/>
                      <a:pt x="34" y="32"/>
                      <a:pt x="35" y="33"/>
                    </a:cubicBezTo>
                    <a:cubicBezTo>
                      <a:pt x="36" y="34"/>
                      <a:pt x="36" y="35"/>
                      <a:pt x="37" y="37"/>
                    </a:cubicBezTo>
                    <a:cubicBezTo>
                      <a:pt x="37" y="39"/>
                      <a:pt x="37" y="40"/>
                      <a:pt x="37" y="42"/>
                    </a:cubicBezTo>
                    <a:close/>
                    <a:moveTo>
                      <a:pt x="29" y="41"/>
                    </a:moveTo>
                    <a:cubicBezTo>
                      <a:pt x="30" y="40"/>
                      <a:pt x="29" y="39"/>
                      <a:pt x="29" y="37"/>
                    </a:cubicBezTo>
                    <a:cubicBezTo>
                      <a:pt x="29" y="36"/>
                      <a:pt x="28" y="35"/>
                      <a:pt x="27" y="34"/>
                    </a:cubicBezTo>
                    <a:cubicBezTo>
                      <a:pt x="26" y="33"/>
                      <a:pt x="25" y="32"/>
                      <a:pt x="24" y="32"/>
                    </a:cubicBezTo>
                    <a:cubicBezTo>
                      <a:pt x="23" y="31"/>
                      <a:pt x="21" y="31"/>
                      <a:pt x="19" y="30"/>
                    </a:cubicBezTo>
                    <a:cubicBezTo>
                      <a:pt x="10" y="29"/>
                      <a:pt x="10" y="29"/>
                      <a:pt x="10" y="29"/>
                    </a:cubicBezTo>
                    <a:cubicBezTo>
                      <a:pt x="8" y="48"/>
                      <a:pt x="8" y="48"/>
                      <a:pt x="8" y="48"/>
                    </a:cubicBezTo>
                    <a:cubicBezTo>
                      <a:pt x="18" y="49"/>
                      <a:pt x="18" y="49"/>
                      <a:pt x="18" y="49"/>
                    </a:cubicBezTo>
                    <a:cubicBezTo>
                      <a:pt x="19" y="49"/>
                      <a:pt x="21" y="49"/>
                      <a:pt x="22" y="49"/>
                    </a:cubicBezTo>
                    <a:cubicBezTo>
                      <a:pt x="23" y="49"/>
                      <a:pt x="25" y="48"/>
                      <a:pt x="26" y="48"/>
                    </a:cubicBezTo>
                    <a:cubicBezTo>
                      <a:pt x="27" y="47"/>
                      <a:pt x="27" y="46"/>
                      <a:pt x="28" y="45"/>
                    </a:cubicBezTo>
                    <a:cubicBezTo>
                      <a:pt x="29" y="44"/>
                      <a:pt x="29" y="43"/>
                      <a:pt x="29" y="41"/>
                    </a:cubicBezTo>
                    <a:close/>
                    <a:moveTo>
                      <a:pt x="29" y="17"/>
                    </a:moveTo>
                    <a:cubicBezTo>
                      <a:pt x="30" y="16"/>
                      <a:pt x="29" y="15"/>
                      <a:pt x="29" y="14"/>
                    </a:cubicBezTo>
                    <a:cubicBezTo>
                      <a:pt x="29" y="13"/>
                      <a:pt x="29" y="12"/>
                      <a:pt x="28" y="11"/>
                    </a:cubicBezTo>
                    <a:cubicBezTo>
                      <a:pt x="27" y="10"/>
                      <a:pt x="26" y="9"/>
                      <a:pt x="25" y="9"/>
                    </a:cubicBezTo>
                    <a:cubicBezTo>
                      <a:pt x="24" y="8"/>
                      <a:pt x="22" y="8"/>
                      <a:pt x="20" y="7"/>
                    </a:cubicBezTo>
                    <a:cubicBezTo>
                      <a:pt x="13" y="7"/>
                      <a:pt x="13" y="7"/>
                      <a:pt x="13" y="7"/>
                    </a:cubicBezTo>
                    <a:cubicBezTo>
                      <a:pt x="11" y="24"/>
                      <a:pt x="11" y="24"/>
                      <a:pt x="11" y="24"/>
                    </a:cubicBezTo>
                    <a:cubicBezTo>
                      <a:pt x="19" y="25"/>
                      <a:pt x="19" y="25"/>
                      <a:pt x="19" y="25"/>
                    </a:cubicBezTo>
                    <a:cubicBezTo>
                      <a:pt x="21" y="25"/>
                      <a:pt x="22" y="25"/>
                      <a:pt x="23" y="24"/>
                    </a:cubicBezTo>
                    <a:cubicBezTo>
                      <a:pt x="25" y="24"/>
                      <a:pt x="26" y="24"/>
                      <a:pt x="26" y="23"/>
                    </a:cubicBezTo>
                    <a:cubicBezTo>
                      <a:pt x="27" y="22"/>
                      <a:pt x="28" y="21"/>
                      <a:pt x="28" y="20"/>
                    </a:cubicBezTo>
                    <a:cubicBezTo>
                      <a:pt x="29" y="19"/>
                      <a:pt x="29" y="18"/>
                      <a:pt x="29" y="1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8" name="Freeform 128">
                <a:extLst>
                  <a:ext uri="{FF2B5EF4-FFF2-40B4-BE49-F238E27FC236}">
                    <a16:creationId xmlns:a16="http://schemas.microsoft.com/office/drawing/2014/main" id="{275A695B-58E1-4900-9522-288FD0F5EC7C}"/>
                  </a:ext>
                </a:extLst>
              </p:cNvPr>
              <p:cNvSpPr>
                <a:spLocks/>
              </p:cNvSpPr>
              <p:nvPr userDrawn="1"/>
            </p:nvSpPr>
            <p:spPr bwMode="auto">
              <a:xfrm>
                <a:off x="7072" y="1899"/>
                <a:ext cx="25" cy="31"/>
              </a:xfrm>
              <a:custGeom>
                <a:avLst/>
                <a:gdLst>
                  <a:gd name="T0" fmla="*/ 30 w 35"/>
                  <a:gd name="T1" fmla="*/ 42 h 43"/>
                  <a:gd name="T2" fmla="*/ 30 w 35"/>
                  <a:gd name="T3" fmla="*/ 42 h 43"/>
                  <a:gd name="T4" fmla="*/ 29 w 35"/>
                  <a:gd name="T5" fmla="*/ 43 h 43"/>
                  <a:gd name="T6" fmla="*/ 28 w 35"/>
                  <a:gd name="T7" fmla="*/ 43 h 43"/>
                  <a:gd name="T8" fmla="*/ 27 w 35"/>
                  <a:gd name="T9" fmla="*/ 43 h 43"/>
                  <a:gd name="T10" fmla="*/ 25 w 35"/>
                  <a:gd name="T11" fmla="*/ 42 h 43"/>
                  <a:gd name="T12" fmla="*/ 24 w 35"/>
                  <a:gd name="T13" fmla="*/ 42 h 43"/>
                  <a:gd name="T14" fmla="*/ 24 w 35"/>
                  <a:gd name="T15" fmla="*/ 41 h 43"/>
                  <a:gd name="T16" fmla="*/ 24 w 35"/>
                  <a:gd name="T17" fmla="*/ 41 h 43"/>
                  <a:gd name="T18" fmla="*/ 25 w 35"/>
                  <a:gd name="T19" fmla="*/ 36 h 43"/>
                  <a:gd name="T20" fmla="*/ 18 w 35"/>
                  <a:gd name="T21" fmla="*/ 40 h 43"/>
                  <a:gd name="T22" fmla="*/ 11 w 35"/>
                  <a:gd name="T23" fmla="*/ 41 h 43"/>
                  <a:gd name="T24" fmla="*/ 5 w 35"/>
                  <a:gd name="T25" fmla="*/ 39 h 43"/>
                  <a:gd name="T26" fmla="*/ 2 w 35"/>
                  <a:gd name="T27" fmla="*/ 35 h 43"/>
                  <a:gd name="T28" fmla="*/ 0 w 35"/>
                  <a:gd name="T29" fmla="*/ 30 h 43"/>
                  <a:gd name="T30" fmla="*/ 0 w 35"/>
                  <a:gd name="T31" fmla="*/ 23 h 43"/>
                  <a:gd name="T32" fmla="*/ 3 w 35"/>
                  <a:gd name="T33" fmla="*/ 1 h 43"/>
                  <a:gd name="T34" fmla="*/ 4 w 35"/>
                  <a:gd name="T35" fmla="*/ 0 h 43"/>
                  <a:gd name="T36" fmla="*/ 4 w 35"/>
                  <a:gd name="T37" fmla="*/ 0 h 43"/>
                  <a:gd name="T38" fmla="*/ 5 w 35"/>
                  <a:gd name="T39" fmla="*/ 0 h 43"/>
                  <a:gd name="T40" fmla="*/ 7 w 35"/>
                  <a:gd name="T41" fmla="*/ 0 h 43"/>
                  <a:gd name="T42" fmla="*/ 9 w 35"/>
                  <a:gd name="T43" fmla="*/ 0 h 43"/>
                  <a:gd name="T44" fmla="*/ 10 w 35"/>
                  <a:gd name="T45" fmla="*/ 1 h 43"/>
                  <a:gd name="T46" fmla="*/ 10 w 35"/>
                  <a:gd name="T47" fmla="*/ 1 h 43"/>
                  <a:gd name="T48" fmla="*/ 10 w 35"/>
                  <a:gd name="T49" fmla="*/ 2 h 43"/>
                  <a:gd name="T50" fmla="*/ 7 w 35"/>
                  <a:gd name="T51" fmla="*/ 23 h 43"/>
                  <a:gd name="T52" fmla="*/ 7 w 35"/>
                  <a:gd name="T53" fmla="*/ 28 h 43"/>
                  <a:gd name="T54" fmla="*/ 8 w 35"/>
                  <a:gd name="T55" fmla="*/ 32 h 43"/>
                  <a:gd name="T56" fmla="*/ 10 w 35"/>
                  <a:gd name="T57" fmla="*/ 34 h 43"/>
                  <a:gd name="T58" fmla="*/ 13 w 35"/>
                  <a:gd name="T59" fmla="*/ 35 h 43"/>
                  <a:gd name="T60" fmla="*/ 19 w 35"/>
                  <a:gd name="T61" fmla="*/ 34 h 43"/>
                  <a:gd name="T62" fmla="*/ 25 w 35"/>
                  <a:gd name="T63" fmla="*/ 30 h 43"/>
                  <a:gd name="T64" fmla="*/ 28 w 35"/>
                  <a:gd name="T65" fmla="*/ 4 h 43"/>
                  <a:gd name="T66" fmla="*/ 28 w 35"/>
                  <a:gd name="T67" fmla="*/ 4 h 43"/>
                  <a:gd name="T68" fmla="*/ 29 w 35"/>
                  <a:gd name="T69" fmla="*/ 3 h 43"/>
                  <a:gd name="T70" fmla="*/ 30 w 35"/>
                  <a:gd name="T71" fmla="*/ 3 h 43"/>
                  <a:gd name="T72" fmla="*/ 32 w 35"/>
                  <a:gd name="T73" fmla="*/ 3 h 43"/>
                  <a:gd name="T74" fmla="*/ 33 w 35"/>
                  <a:gd name="T75" fmla="*/ 4 h 43"/>
                  <a:gd name="T76" fmla="*/ 34 w 35"/>
                  <a:gd name="T77" fmla="*/ 4 h 43"/>
                  <a:gd name="T78" fmla="*/ 35 w 35"/>
                  <a:gd name="T79" fmla="*/ 5 h 43"/>
                  <a:gd name="T80" fmla="*/ 35 w 35"/>
                  <a:gd name="T81" fmla="*/ 5 h 43"/>
                  <a:gd name="T82" fmla="*/ 30 w 35"/>
                  <a:gd name="T83"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 h="43">
                    <a:moveTo>
                      <a:pt x="30" y="42"/>
                    </a:moveTo>
                    <a:cubicBezTo>
                      <a:pt x="30" y="42"/>
                      <a:pt x="30" y="42"/>
                      <a:pt x="30" y="42"/>
                    </a:cubicBezTo>
                    <a:cubicBezTo>
                      <a:pt x="29" y="43"/>
                      <a:pt x="29" y="43"/>
                      <a:pt x="29" y="43"/>
                    </a:cubicBezTo>
                    <a:cubicBezTo>
                      <a:pt x="29" y="43"/>
                      <a:pt x="29" y="43"/>
                      <a:pt x="28" y="43"/>
                    </a:cubicBezTo>
                    <a:cubicBezTo>
                      <a:pt x="28" y="43"/>
                      <a:pt x="27" y="43"/>
                      <a:pt x="27" y="43"/>
                    </a:cubicBezTo>
                    <a:cubicBezTo>
                      <a:pt x="26" y="42"/>
                      <a:pt x="26" y="42"/>
                      <a:pt x="25" y="42"/>
                    </a:cubicBezTo>
                    <a:cubicBezTo>
                      <a:pt x="25" y="42"/>
                      <a:pt x="25" y="42"/>
                      <a:pt x="24" y="42"/>
                    </a:cubicBezTo>
                    <a:cubicBezTo>
                      <a:pt x="24" y="41"/>
                      <a:pt x="24" y="41"/>
                      <a:pt x="24" y="41"/>
                    </a:cubicBezTo>
                    <a:cubicBezTo>
                      <a:pt x="24" y="41"/>
                      <a:pt x="24" y="41"/>
                      <a:pt x="24" y="41"/>
                    </a:cubicBezTo>
                    <a:cubicBezTo>
                      <a:pt x="25" y="36"/>
                      <a:pt x="25" y="36"/>
                      <a:pt x="25" y="36"/>
                    </a:cubicBezTo>
                    <a:cubicBezTo>
                      <a:pt x="22" y="38"/>
                      <a:pt x="20" y="39"/>
                      <a:pt x="18" y="40"/>
                    </a:cubicBezTo>
                    <a:cubicBezTo>
                      <a:pt x="16" y="41"/>
                      <a:pt x="13" y="41"/>
                      <a:pt x="11" y="41"/>
                    </a:cubicBezTo>
                    <a:cubicBezTo>
                      <a:pt x="9" y="41"/>
                      <a:pt x="7" y="40"/>
                      <a:pt x="5" y="39"/>
                    </a:cubicBezTo>
                    <a:cubicBezTo>
                      <a:pt x="4" y="38"/>
                      <a:pt x="3" y="37"/>
                      <a:pt x="2" y="35"/>
                    </a:cubicBezTo>
                    <a:cubicBezTo>
                      <a:pt x="1" y="34"/>
                      <a:pt x="0" y="32"/>
                      <a:pt x="0" y="30"/>
                    </a:cubicBezTo>
                    <a:cubicBezTo>
                      <a:pt x="0" y="28"/>
                      <a:pt x="0" y="26"/>
                      <a:pt x="0" y="23"/>
                    </a:cubicBezTo>
                    <a:cubicBezTo>
                      <a:pt x="3" y="1"/>
                      <a:pt x="3" y="1"/>
                      <a:pt x="3" y="1"/>
                    </a:cubicBezTo>
                    <a:cubicBezTo>
                      <a:pt x="4" y="0"/>
                      <a:pt x="4" y="0"/>
                      <a:pt x="4" y="0"/>
                    </a:cubicBezTo>
                    <a:cubicBezTo>
                      <a:pt x="4" y="0"/>
                      <a:pt x="4" y="0"/>
                      <a:pt x="4" y="0"/>
                    </a:cubicBezTo>
                    <a:cubicBezTo>
                      <a:pt x="4" y="0"/>
                      <a:pt x="5" y="0"/>
                      <a:pt x="5" y="0"/>
                    </a:cubicBezTo>
                    <a:cubicBezTo>
                      <a:pt x="6" y="0"/>
                      <a:pt x="6" y="0"/>
                      <a:pt x="7" y="0"/>
                    </a:cubicBezTo>
                    <a:cubicBezTo>
                      <a:pt x="8" y="0"/>
                      <a:pt x="8" y="0"/>
                      <a:pt x="9" y="0"/>
                    </a:cubicBezTo>
                    <a:cubicBezTo>
                      <a:pt x="9" y="0"/>
                      <a:pt x="9" y="1"/>
                      <a:pt x="10" y="1"/>
                    </a:cubicBezTo>
                    <a:cubicBezTo>
                      <a:pt x="10" y="1"/>
                      <a:pt x="10" y="1"/>
                      <a:pt x="10" y="1"/>
                    </a:cubicBezTo>
                    <a:cubicBezTo>
                      <a:pt x="10" y="2"/>
                      <a:pt x="10" y="2"/>
                      <a:pt x="10" y="2"/>
                    </a:cubicBezTo>
                    <a:cubicBezTo>
                      <a:pt x="7" y="23"/>
                      <a:pt x="7" y="23"/>
                      <a:pt x="7" y="23"/>
                    </a:cubicBezTo>
                    <a:cubicBezTo>
                      <a:pt x="7" y="25"/>
                      <a:pt x="7" y="27"/>
                      <a:pt x="7" y="28"/>
                    </a:cubicBezTo>
                    <a:cubicBezTo>
                      <a:pt x="7" y="30"/>
                      <a:pt x="8" y="31"/>
                      <a:pt x="8" y="32"/>
                    </a:cubicBezTo>
                    <a:cubicBezTo>
                      <a:pt x="9" y="33"/>
                      <a:pt x="9" y="34"/>
                      <a:pt x="10" y="34"/>
                    </a:cubicBezTo>
                    <a:cubicBezTo>
                      <a:pt x="11" y="35"/>
                      <a:pt x="12" y="35"/>
                      <a:pt x="13" y="35"/>
                    </a:cubicBezTo>
                    <a:cubicBezTo>
                      <a:pt x="15" y="36"/>
                      <a:pt x="17" y="35"/>
                      <a:pt x="19" y="34"/>
                    </a:cubicBezTo>
                    <a:cubicBezTo>
                      <a:pt x="21" y="33"/>
                      <a:pt x="23" y="32"/>
                      <a:pt x="25" y="30"/>
                    </a:cubicBezTo>
                    <a:cubicBezTo>
                      <a:pt x="28" y="4"/>
                      <a:pt x="28" y="4"/>
                      <a:pt x="28" y="4"/>
                    </a:cubicBezTo>
                    <a:cubicBezTo>
                      <a:pt x="28" y="4"/>
                      <a:pt x="28" y="4"/>
                      <a:pt x="28" y="4"/>
                    </a:cubicBezTo>
                    <a:cubicBezTo>
                      <a:pt x="29" y="3"/>
                      <a:pt x="29" y="3"/>
                      <a:pt x="29" y="3"/>
                    </a:cubicBezTo>
                    <a:cubicBezTo>
                      <a:pt x="29" y="3"/>
                      <a:pt x="30" y="3"/>
                      <a:pt x="30" y="3"/>
                    </a:cubicBezTo>
                    <a:cubicBezTo>
                      <a:pt x="30" y="3"/>
                      <a:pt x="31" y="3"/>
                      <a:pt x="32" y="3"/>
                    </a:cubicBezTo>
                    <a:cubicBezTo>
                      <a:pt x="32" y="3"/>
                      <a:pt x="33" y="4"/>
                      <a:pt x="33" y="4"/>
                    </a:cubicBezTo>
                    <a:cubicBezTo>
                      <a:pt x="34" y="4"/>
                      <a:pt x="34" y="4"/>
                      <a:pt x="34" y="4"/>
                    </a:cubicBezTo>
                    <a:cubicBezTo>
                      <a:pt x="35" y="5"/>
                      <a:pt x="35" y="5"/>
                      <a:pt x="35" y="5"/>
                    </a:cubicBezTo>
                    <a:cubicBezTo>
                      <a:pt x="35" y="5"/>
                      <a:pt x="35" y="5"/>
                      <a:pt x="35" y="5"/>
                    </a:cubicBezTo>
                    <a:lnTo>
                      <a:pt x="30" y="4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19" name="Freeform 129">
                <a:extLst>
                  <a:ext uri="{FF2B5EF4-FFF2-40B4-BE49-F238E27FC236}">
                    <a16:creationId xmlns:a16="http://schemas.microsoft.com/office/drawing/2014/main" id="{6A201E9D-D765-4966-B631-E057C849F6F8}"/>
                  </a:ext>
                </a:extLst>
              </p:cNvPr>
              <p:cNvSpPr>
                <a:spLocks/>
              </p:cNvSpPr>
              <p:nvPr userDrawn="1"/>
            </p:nvSpPr>
            <p:spPr bwMode="auto">
              <a:xfrm>
                <a:off x="7102" y="1890"/>
                <a:ext cx="10" cy="41"/>
              </a:xfrm>
              <a:custGeom>
                <a:avLst/>
                <a:gdLst>
                  <a:gd name="T0" fmla="*/ 7 w 14"/>
                  <a:gd name="T1" fmla="*/ 56 h 57"/>
                  <a:gd name="T2" fmla="*/ 7 w 14"/>
                  <a:gd name="T3" fmla="*/ 57 h 57"/>
                  <a:gd name="T4" fmla="*/ 6 w 14"/>
                  <a:gd name="T5" fmla="*/ 57 h 57"/>
                  <a:gd name="T6" fmla="*/ 5 w 14"/>
                  <a:gd name="T7" fmla="*/ 57 h 57"/>
                  <a:gd name="T8" fmla="*/ 4 w 14"/>
                  <a:gd name="T9" fmla="*/ 57 h 57"/>
                  <a:gd name="T10" fmla="*/ 2 w 14"/>
                  <a:gd name="T11" fmla="*/ 57 h 57"/>
                  <a:gd name="T12" fmla="*/ 1 w 14"/>
                  <a:gd name="T13" fmla="*/ 56 h 57"/>
                  <a:gd name="T14" fmla="*/ 0 w 14"/>
                  <a:gd name="T15" fmla="*/ 56 h 57"/>
                  <a:gd name="T16" fmla="*/ 0 w 14"/>
                  <a:gd name="T17" fmla="*/ 55 h 57"/>
                  <a:gd name="T18" fmla="*/ 8 w 14"/>
                  <a:gd name="T19" fmla="*/ 1 h 57"/>
                  <a:gd name="T20" fmla="*/ 8 w 14"/>
                  <a:gd name="T21" fmla="*/ 0 h 57"/>
                  <a:gd name="T22" fmla="*/ 8 w 14"/>
                  <a:gd name="T23" fmla="*/ 0 h 57"/>
                  <a:gd name="T24" fmla="*/ 10 w 14"/>
                  <a:gd name="T25" fmla="*/ 0 h 57"/>
                  <a:gd name="T26" fmla="*/ 11 w 14"/>
                  <a:gd name="T27" fmla="*/ 0 h 57"/>
                  <a:gd name="T28" fmla="*/ 13 w 14"/>
                  <a:gd name="T29" fmla="*/ 0 h 57"/>
                  <a:gd name="T30" fmla="*/ 14 w 14"/>
                  <a:gd name="T31" fmla="*/ 1 h 57"/>
                  <a:gd name="T32" fmla="*/ 14 w 14"/>
                  <a:gd name="T33" fmla="*/ 1 h 57"/>
                  <a:gd name="T34" fmla="*/ 14 w 14"/>
                  <a:gd name="T35" fmla="*/ 2 h 57"/>
                  <a:gd name="T36" fmla="*/ 7 w 14"/>
                  <a:gd name="T3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57">
                    <a:moveTo>
                      <a:pt x="7" y="56"/>
                    </a:moveTo>
                    <a:cubicBezTo>
                      <a:pt x="7" y="57"/>
                      <a:pt x="7" y="57"/>
                      <a:pt x="7" y="57"/>
                    </a:cubicBezTo>
                    <a:cubicBezTo>
                      <a:pt x="6" y="57"/>
                      <a:pt x="6" y="57"/>
                      <a:pt x="6" y="57"/>
                    </a:cubicBezTo>
                    <a:cubicBezTo>
                      <a:pt x="6" y="57"/>
                      <a:pt x="6" y="57"/>
                      <a:pt x="5" y="57"/>
                    </a:cubicBezTo>
                    <a:cubicBezTo>
                      <a:pt x="5" y="57"/>
                      <a:pt x="4" y="57"/>
                      <a:pt x="4" y="57"/>
                    </a:cubicBezTo>
                    <a:cubicBezTo>
                      <a:pt x="3" y="57"/>
                      <a:pt x="2" y="57"/>
                      <a:pt x="2" y="57"/>
                    </a:cubicBezTo>
                    <a:cubicBezTo>
                      <a:pt x="2" y="57"/>
                      <a:pt x="1" y="56"/>
                      <a:pt x="1" y="56"/>
                    </a:cubicBezTo>
                    <a:cubicBezTo>
                      <a:pt x="0" y="56"/>
                      <a:pt x="0" y="56"/>
                      <a:pt x="0" y="56"/>
                    </a:cubicBezTo>
                    <a:cubicBezTo>
                      <a:pt x="0" y="55"/>
                      <a:pt x="0" y="55"/>
                      <a:pt x="0" y="55"/>
                    </a:cubicBezTo>
                    <a:cubicBezTo>
                      <a:pt x="8" y="1"/>
                      <a:pt x="8" y="1"/>
                      <a:pt x="8" y="1"/>
                    </a:cubicBezTo>
                    <a:cubicBezTo>
                      <a:pt x="8" y="0"/>
                      <a:pt x="8" y="0"/>
                      <a:pt x="8" y="0"/>
                    </a:cubicBezTo>
                    <a:cubicBezTo>
                      <a:pt x="8" y="0"/>
                      <a:pt x="8" y="0"/>
                      <a:pt x="8" y="0"/>
                    </a:cubicBezTo>
                    <a:cubicBezTo>
                      <a:pt x="9" y="0"/>
                      <a:pt x="9" y="0"/>
                      <a:pt x="10" y="0"/>
                    </a:cubicBezTo>
                    <a:cubicBezTo>
                      <a:pt x="10" y="0"/>
                      <a:pt x="11" y="0"/>
                      <a:pt x="11" y="0"/>
                    </a:cubicBezTo>
                    <a:cubicBezTo>
                      <a:pt x="12" y="0"/>
                      <a:pt x="12" y="0"/>
                      <a:pt x="13" y="0"/>
                    </a:cubicBezTo>
                    <a:cubicBezTo>
                      <a:pt x="13" y="1"/>
                      <a:pt x="14" y="1"/>
                      <a:pt x="14" y="1"/>
                    </a:cubicBezTo>
                    <a:cubicBezTo>
                      <a:pt x="14" y="1"/>
                      <a:pt x="14" y="1"/>
                      <a:pt x="14" y="1"/>
                    </a:cubicBezTo>
                    <a:cubicBezTo>
                      <a:pt x="14" y="2"/>
                      <a:pt x="14" y="2"/>
                      <a:pt x="14" y="2"/>
                    </a:cubicBezTo>
                    <a:lnTo>
                      <a:pt x="7" y="5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0" name="Freeform 130">
                <a:extLst>
                  <a:ext uri="{FF2B5EF4-FFF2-40B4-BE49-F238E27FC236}">
                    <a16:creationId xmlns:a16="http://schemas.microsoft.com/office/drawing/2014/main" id="{F30744C3-7695-45DA-886F-59EAE80D64FC}"/>
                  </a:ext>
                </a:extLst>
              </p:cNvPr>
              <p:cNvSpPr>
                <a:spLocks noEditPoints="1"/>
              </p:cNvSpPr>
              <p:nvPr userDrawn="1"/>
            </p:nvSpPr>
            <p:spPr bwMode="auto">
              <a:xfrm>
                <a:off x="7112" y="1905"/>
                <a:ext cx="29" cy="40"/>
              </a:xfrm>
              <a:custGeom>
                <a:avLst/>
                <a:gdLst>
                  <a:gd name="T0" fmla="*/ 40 w 41"/>
                  <a:gd name="T1" fmla="*/ 8 h 55"/>
                  <a:gd name="T2" fmla="*/ 34 w 41"/>
                  <a:gd name="T3" fmla="*/ 8 h 55"/>
                  <a:gd name="T4" fmla="*/ 35 w 41"/>
                  <a:gd name="T5" fmla="*/ 15 h 55"/>
                  <a:gd name="T6" fmla="*/ 30 w 41"/>
                  <a:gd name="T7" fmla="*/ 24 h 55"/>
                  <a:gd name="T8" fmla="*/ 19 w 41"/>
                  <a:gd name="T9" fmla="*/ 26 h 55"/>
                  <a:gd name="T10" fmla="*/ 12 w 41"/>
                  <a:gd name="T11" fmla="*/ 23 h 55"/>
                  <a:gd name="T12" fmla="*/ 10 w 41"/>
                  <a:gd name="T13" fmla="*/ 27 h 55"/>
                  <a:gd name="T14" fmla="*/ 15 w 41"/>
                  <a:gd name="T15" fmla="*/ 31 h 55"/>
                  <a:gd name="T16" fmla="*/ 29 w 41"/>
                  <a:gd name="T17" fmla="*/ 34 h 55"/>
                  <a:gd name="T18" fmla="*/ 35 w 41"/>
                  <a:gd name="T19" fmla="*/ 40 h 55"/>
                  <a:gd name="T20" fmla="*/ 34 w 41"/>
                  <a:gd name="T21" fmla="*/ 49 h 55"/>
                  <a:gd name="T22" fmla="*/ 24 w 41"/>
                  <a:gd name="T23" fmla="*/ 54 h 55"/>
                  <a:gd name="T24" fmla="*/ 8 w 41"/>
                  <a:gd name="T25" fmla="*/ 53 h 55"/>
                  <a:gd name="T26" fmla="*/ 1 w 41"/>
                  <a:gd name="T27" fmla="*/ 46 h 55"/>
                  <a:gd name="T28" fmla="*/ 1 w 41"/>
                  <a:gd name="T29" fmla="*/ 40 h 55"/>
                  <a:gd name="T30" fmla="*/ 5 w 41"/>
                  <a:gd name="T31" fmla="*/ 36 h 55"/>
                  <a:gd name="T32" fmla="*/ 5 w 41"/>
                  <a:gd name="T33" fmla="*/ 31 h 55"/>
                  <a:gd name="T34" fmla="*/ 6 w 41"/>
                  <a:gd name="T35" fmla="*/ 23 h 55"/>
                  <a:gd name="T36" fmla="*/ 7 w 41"/>
                  <a:gd name="T37" fmla="*/ 16 h 55"/>
                  <a:gd name="T38" fmla="*/ 9 w 41"/>
                  <a:gd name="T39" fmla="*/ 6 h 55"/>
                  <a:gd name="T40" fmla="*/ 17 w 41"/>
                  <a:gd name="T41" fmla="*/ 0 h 55"/>
                  <a:gd name="T42" fmla="*/ 26 w 41"/>
                  <a:gd name="T43" fmla="*/ 1 h 55"/>
                  <a:gd name="T44" fmla="*/ 40 w 41"/>
                  <a:gd name="T45" fmla="*/ 3 h 55"/>
                  <a:gd name="T46" fmla="*/ 41 w 41"/>
                  <a:gd name="T47" fmla="*/ 6 h 55"/>
                  <a:gd name="T48" fmla="*/ 27 w 41"/>
                  <a:gd name="T49" fmla="*/ 40 h 55"/>
                  <a:gd name="T50" fmla="*/ 13 w 41"/>
                  <a:gd name="T51" fmla="*/ 36 h 55"/>
                  <a:gd name="T52" fmla="*/ 9 w 41"/>
                  <a:gd name="T53" fmla="*/ 39 h 55"/>
                  <a:gd name="T54" fmla="*/ 7 w 41"/>
                  <a:gd name="T55" fmla="*/ 43 h 55"/>
                  <a:gd name="T56" fmla="*/ 17 w 41"/>
                  <a:gd name="T57" fmla="*/ 49 h 55"/>
                  <a:gd name="T58" fmla="*/ 25 w 41"/>
                  <a:gd name="T59" fmla="*/ 48 h 55"/>
                  <a:gd name="T60" fmla="*/ 28 w 41"/>
                  <a:gd name="T61" fmla="*/ 44 h 55"/>
                  <a:gd name="T62" fmla="*/ 28 w 41"/>
                  <a:gd name="T63" fmla="*/ 8 h 55"/>
                  <a:gd name="T64" fmla="*/ 19 w 41"/>
                  <a:gd name="T65" fmla="*/ 6 h 55"/>
                  <a:gd name="T66" fmla="*/ 14 w 41"/>
                  <a:gd name="T67" fmla="*/ 9 h 55"/>
                  <a:gd name="T68" fmla="*/ 15 w 41"/>
                  <a:gd name="T69" fmla="*/ 18 h 55"/>
                  <a:gd name="T70" fmla="*/ 24 w 41"/>
                  <a:gd name="T71" fmla="*/ 21 h 55"/>
                  <a:gd name="T72" fmla="*/ 28 w 41"/>
                  <a:gd name="T73"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 h="55">
                    <a:moveTo>
                      <a:pt x="41" y="6"/>
                    </a:moveTo>
                    <a:cubicBezTo>
                      <a:pt x="41" y="7"/>
                      <a:pt x="40" y="8"/>
                      <a:pt x="40" y="8"/>
                    </a:cubicBezTo>
                    <a:cubicBezTo>
                      <a:pt x="40" y="8"/>
                      <a:pt x="39" y="9"/>
                      <a:pt x="39" y="9"/>
                    </a:cubicBezTo>
                    <a:cubicBezTo>
                      <a:pt x="34" y="8"/>
                      <a:pt x="34" y="8"/>
                      <a:pt x="34" y="8"/>
                    </a:cubicBezTo>
                    <a:cubicBezTo>
                      <a:pt x="35" y="9"/>
                      <a:pt x="35" y="10"/>
                      <a:pt x="35" y="11"/>
                    </a:cubicBezTo>
                    <a:cubicBezTo>
                      <a:pt x="36" y="13"/>
                      <a:pt x="36" y="14"/>
                      <a:pt x="35" y="15"/>
                    </a:cubicBezTo>
                    <a:cubicBezTo>
                      <a:pt x="35" y="17"/>
                      <a:pt x="35" y="19"/>
                      <a:pt x="34" y="21"/>
                    </a:cubicBezTo>
                    <a:cubicBezTo>
                      <a:pt x="33" y="22"/>
                      <a:pt x="32" y="23"/>
                      <a:pt x="30" y="24"/>
                    </a:cubicBezTo>
                    <a:cubicBezTo>
                      <a:pt x="29" y="25"/>
                      <a:pt x="27" y="26"/>
                      <a:pt x="25" y="26"/>
                    </a:cubicBezTo>
                    <a:cubicBezTo>
                      <a:pt x="24" y="27"/>
                      <a:pt x="22" y="27"/>
                      <a:pt x="19" y="26"/>
                    </a:cubicBezTo>
                    <a:cubicBezTo>
                      <a:pt x="18" y="26"/>
                      <a:pt x="17" y="26"/>
                      <a:pt x="15" y="25"/>
                    </a:cubicBezTo>
                    <a:cubicBezTo>
                      <a:pt x="14" y="25"/>
                      <a:pt x="13" y="24"/>
                      <a:pt x="12" y="23"/>
                    </a:cubicBezTo>
                    <a:cubicBezTo>
                      <a:pt x="12" y="24"/>
                      <a:pt x="11" y="24"/>
                      <a:pt x="11" y="25"/>
                    </a:cubicBezTo>
                    <a:cubicBezTo>
                      <a:pt x="11" y="25"/>
                      <a:pt x="10" y="26"/>
                      <a:pt x="10" y="27"/>
                    </a:cubicBezTo>
                    <a:cubicBezTo>
                      <a:pt x="10" y="28"/>
                      <a:pt x="10" y="29"/>
                      <a:pt x="11" y="29"/>
                    </a:cubicBezTo>
                    <a:cubicBezTo>
                      <a:pt x="12" y="30"/>
                      <a:pt x="13" y="31"/>
                      <a:pt x="15" y="31"/>
                    </a:cubicBezTo>
                    <a:cubicBezTo>
                      <a:pt x="24" y="33"/>
                      <a:pt x="24" y="33"/>
                      <a:pt x="24" y="33"/>
                    </a:cubicBezTo>
                    <a:cubicBezTo>
                      <a:pt x="26" y="33"/>
                      <a:pt x="28" y="33"/>
                      <a:pt x="29" y="34"/>
                    </a:cubicBezTo>
                    <a:cubicBezTo>
                      <a:pt x="30" y="35"/>
                      <a:pt x="32" y="36"/>
                      <a:pt x="33" y="37"/>
                    </a:cubicBezTo>
                    <a:cubicBezTo>
                      <a:pt x="34" y="38"/>
                      <a:pt x="34" y="39"/>
                      <a:pt x="35" y="40"/>
                    </a:cubicBezTo>
                    <a:cubicBezTo>
                      <a:pt x="35" y="41"/>
                      <a:pt x="35" y="43"/>
                      <a:pt x="35" y="44"/>
                    </a:cubicBezTo>
                    <a:cubicBezTo>
                      <a:pt x="35" y="46"/>
                      <a:pt x="34" y="47"/>
                      <a:pt x="34" y="49"/>
                    </a:cubicBezTo>
                    <a:cubicBezTo>
                      <a:pt x="33" y="50"/>
                      <a:pt x="31" y="52"/>
                      <a:pt x="30" y="52"/>
                    </a:cubicBezTo>
                    <a:cubicBezTo>
                      <a:pt x="28" y="53"/>
                      <a:pt x="26" y="54"/>
                      <a:pt x="24" y="54"/>
                    </a:cubicBezTo>
                    <a:cubicBezTo>
                      <a:pt x="22" y="55"/>
                      <a:pt x="19" y="55"/>
                      <a:pt x="16" y="54"/>
                    </a:cubicBezTo>
                    <a:cubicBezTo>
                      <a:pt x="13" y="54"/>
                      <a:pt x="10" y="53"/>
                      <a:pt x="8" y="53"/>
                    </a:cubicBezTo>
                    <a:cubicBezTo>
                      <a:pt x="6" y="52"/>
                      <a:pt x="5" y="51"/>
                      <a:pt x="3" y="50"/>
                    </a:cubicBezTo>
                    <a:cubicBezTo>
                      <a:pt x="2" y="49"/>
                      <a:pt x="1" y="48"/>
                      <a:pt x="1" y="46"/>
                    </a:cubicBezTo>
                    <a:cubicBezTo>
                      <a:pt x="1" y="45"/>
                      <a:pt x="0" y="44"/>
                      <a:pt x="1" y="42"/>
                    </a:cubicBezTo>
                    <a:cubicBezTo>
                      <a:pt x="1" y="41"/>
                      <a:pt x="1" y="41"/>
                      <a:pt x="1" y="40"/>
                    </a:cubicBezTo>
                    <a:cubicBezTo>
                      <a:pt x="2" y="39"/>
                      <a:pt x="2" y="38"/>
                      <a:pt x="3" y="38"/>
                    </a:cubicBezTo>
                    <a:cubicBezTo>
                      <a:pt x="3" y="37"/>
                      <a:pt x="4" y="36"/>
                      <a:pt x="5" y="36"/>
                    </a:cubicBezTo>
                    <a:cubicBezTo>
                      <a:pt x="5" y="35"/>
                      <a:pt x="6" y="34"/>
                      <a:pt x="7" y="34"/>
                    </a:cubicBezTo>
                    <a:cubicBezTo>
                      <a:pt x="6" y="33"/>
                      <a:pt x="5" y="32"/>
                      <a:pt x="5" y="31"/>
                    </a:cubicBezTo>
                    <a:cubicBezTo>
                      <a:pt x="4" y="30"/>
                      <a:pt x="4" y="29"/>
                      <a:pt x="4" y="27"/>
                    </a:cubicBezTo>
                    <a:cubicBezTo>
                      <a:pt x="4" y="26"/>
                      <a:pt x="5" y="24"/>
                      <a:pt x="6" y="23"/>
                    </a:cubicBezTo>
                    <a:cubicBezTo>
                      <a:pt x="7" y="22"/>
                      <a:pt x="8" y="21"/>
                      <a:pt x="9" y="20"/>
                    </a:cubicBezTo>
                    <a:cubicBezTo>
                      <a:pt x="8" y="19"/>
                      <a:pt x="7" y="18"/>
                      <a:pt x="7" y="16"/>
                    </a:cubicBezTo>
                    <a:cubicBezTo>
                      <a:pt x="7" y="15"/>
                      <a:pt x="7" y="13"/>
                      <a:pt x="7" y="12"/>
                    </a:cubicBezTo>
                    <a:cubicBezTo>
                      <a:pt x="7" y="10"/>
                      <a:pt x="8" y="8"/>
                      <a:pt x="9" y="6"/>
                    </a:cubicBezTo>
                    <a:cubicBezTo>
                      <a:pt x="10" y="5"/>
                      <a:pt x="11" y="3"/>
                      <a:pt x="12" y="2"/>
                    </a:cubicBezTo>
                    <a:cubicBezTo>
                      <a:pt x="14" y="1"/>
                      <a:pt x="15" y="1"/>
                      <a:pt x="17" y="0"/>
                    </a:cubicBezTo>
                    <a:cubicBezTo>
                      <a:pt x="19" y="0"/>
                      <a:pt x="21" y="0"/>
                      <a:pt x="23" y="0"/>
                    </a:cubicBezTo>
                    <a:cubicBezTo>
                      <a:pt x="24" y="0"/>
                      <a:pt x="25" y="1"/>
                      <a:pt x="26" y="1"/>
                    </a:cubicBezTo>
                    <a:cubicBezTo>
                      <a:pt x="27" y="1"/>
                      <a:pt x="28" y="1"/>
                      <a:pt x="29" y="2"/>
                    </a:cubicBezTo>
                    <a:cubicBezTo>
                      <a:pt x="40" y="3"/>
                      <a:pt x="40" y="3"/>
                      <a:pt x="40" y="3"/>
                    </a:cubicBezTo>
                    <a:cubicBezTo>
                      <a:pt x="40" y="3"/>
                      <a:pt x="41" y="3"/>
                      <a:pt x="41" y="4"/>
                    </a:cubicBezTo>
                    <a:cubicBezTo>
                      <a:pt x="41" y="4"/>
                      <a:pt x="41" y="5"/>
                      <a:pt x="41" y="6"/>
                    </a:cubicBezTo>
                    <a:close/>
                    <a:moveTo>
                      <a:pt x="28" y="44"/>
                    </a:moveTo>
                    <a:cubicBezTo>
                      <a:pt x="29" y="42"/>
                      <a:pt x="28" y="41"/>
                      <a:pt x="27" y="40"/>
                    </a:cubicBezTo>
                    <a:cubicBezTo>
                      <a:pt x="26" y="39"/>
                      <a:pt x="24" y="38"/>
                      <a:pt x="22" y="38"/>
                    </a:cubicBezTo>
                    <a:cubicBezTo>
                      <a:pt x="13" y="36"/>
                      <a:pt x="13" y="36"/>
                      <a:pt x="13" y="36"/>
                    </a:cubicBezTo>
                    <a:cubicBezTo>
                      <a:pt x="12" y="37"/>
                      <a:pt x="11" y="37"/>
                      <a:pt x="10" y="38"/>
                    </a:cubicBezTo>
                    <a:cubicBezTo>
                      <a:pt x="10" y="38"/>
                      <a:pt x="9" y="39"/>
                      <a:pt x="9" y="39"/>
                    </a:cubicBezTo>
                    <a:cubicBezTo>
                      <a:pt x="8" y="40"/>
                      <a:pt x="8" y="40"/>
                      <a:pt x="8" y="41"/>
                    </a:cubicBezTo>
                    <a:cubicBezTo>
                      <a:pt x="8" y="41"/>
                      <a:pt x="7" y="42"/>
                      <a:pt x="7" y="43"/>
                    </a:cubicBezTo>
                    <a:cubicBezTo>
                      <a:pt x="7" y="44"/>
                      <a:pt x="8" y="46"/>
                      <a:pt x="9" y="47"/>
                    </a:cubicBezTo>
                    <a:cubicBezTo>
                      <a:pt x="11" y="48"/>
                      <a:pt x="14" y="49"/>
                      <a:pt x="17" y="49"/>
                    </a:cubicBezTo>
                    <a:cubicBezTo>
                      <a:pt x="19" y="50"/>
                      <a:pt x="21" y="50"/>
                      <a:pt x="22" y="49"/>
                    </a:cubicBezTo>
                    <a:cubicBezTo>
                      <a:pt x="23" y="49"/>
                      <a:pt x="25" y="49"/>
                      <a:pt x="25" y="48"/>
                    </a:cubicBezTo>
                    <a:cubicBezTo>
                      <a:pt x="26" y="48"/>
                      <a:pt x="27" y="47"/>
                      <a:pt x="28" y="46"/>
                    </a:cubicBezTo>
                    <a:cubicBezTo>
                      <a:pt x="28" y="46"/>
                      <a:pt x="28" y="45"/>
                      <a:pt x="28" y="44"/>
                    </a:cubicBezTo>
                    <a:close/>
                    <a:moveTo>
                      <a:pt x="29" y="14"/>
                    </a:moveTo>
                    <a:cubicBezTo>
                      <a:pt x="29" y="12"/>
                      <a:pt x="29" y="10"/>
                      <a:pt x="28" y="8"/>
                    </a:cubicBezTo>
                    <a:cubicBezTo>
                      <a:pt x="27" y="7"/>
                      <a:pt x="25" y="6"/>
                      <a:pt x="22" y="5"/>
                    </a:cubicBezTo>
                    <a:cubicBezTo>
                      <a:pt x="21" y="5"/>
                      <a:pt x="20" y="5"/>
                      <a:pt x="19" y="6"/>
                    </a:cubicBezTo>
                    <a:cubicBezTo>
                      <a:pt x="18" y="6"/>
                      <a:pt x="17" y="6"/>
                      <a:pt x="16" y="7"/>
                    </a:cubicBezTo>
                    <a:cubicBezTo>
                      <a:pt x="15" y="8"/>
                      <a:pt x="15" y="8"/>
                      <a:pt x="14" y="9"/>
                    </a:cubicBezTo>
                    <a:cubicBezTo>
                      <a:pt x="14" y="10"/>
                      <a:pt x="14" y="11"/>
                      <a:pt x="13" y="12"/>
                    </a:cubicBezTo>
                    <a:cubicBezTo>
                      <a:pt x="13" y="15"/>
                      <a:pt x="13" y="17"/>
                      <a:pt x="15" y="18"/>
                    </a:cubicBezTo>
                    <a:cubicBezTo>
                      <a:pt x="16" y="20"/>
                      <a:pt x="18" y="21"/>
                      <a:pt x="20" y="21"/>
                    </a:cubicBezTo>
                    <a:cubicBezTo>
                      <a:pt x="21" y="21"/>
                      <a:pt x="23" y="21"/>
                      <a:pt x="24" y="21"/>
                    </a:cubicBezTo>
                    <a:cubicBezTo>
                      <a:pt x="25" y="21"/>
                      <a:pt x="26" y="20"/>
                      <a:pt x="26" y="20"/>
                    </a:cubicBezTo>
                    <a:cubicBezTo>
                      <a:pt x="27" y="19"/>
                      <a:pt x="28" y="18"/>
                      <a:pt x="28" y="17"/>
                    </a:cubicBezTo>
                    <a:cubicBezTo>
                      <a:pt x="29" y="16"/>
                      <a:pt x="29" y="15"/>
                      <a:pt x="29" y="14"/>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1" name="Freeform 131">
                <a:extLst>
                  <a:ext uri="{FF2B5EF4-FFF2-40B4-BE49-F238E27FC236}">
                    <a16:creationId xmlns:a16="http://schemas.microsoft.com/office/drawing/2014/main" id="{B424F758-57FA-41DE-982D-7FE67E2EEE46}"/>
                  </a:ext>
                </a:extLst>
              </p:cNvPr>
              <p:cNvSpPr>
                <a:spLocks noEditPoints="1"/>
              </p:cNvSpPr>
              <p:nvPr userDrawn="1"/>
            </p:nvSpPr>
            <p:spPr bwMode="auto">
              <a:xfrm>
                <a:off x="7142" y="1909"/>
                <a:ext cx="23" cy="30"/>
              </a:xfrm>
              <a:custGeom>
                <a:avLst/>
                <a:gdLst>
                  <a:gd name="T0" fmla="*/ 29 w 32"/>
                  <a:gd name="T1" fmla="*/ 41 h 42"/>
                  <a:gd name="T2" fmla="*/ 28 w 32"/>
                  <a:gd name="T3" fmla="*/ 41 h 42"/>
                  <a:gd name="T4" fmla="*/ 27 w 32"/>
                  <a:gd name="T5" fmla="*/ 42 h 42"/>
                  <a:gd name="T6" fmla="*/ 26 w 32"/>
                  <a:gd name="T7" fmla="*/ 42 h 42"/>
                  <a:gd name="T8" fmla="*/ 24 w 32"/>
                  <a:gd name="T9" fmla="*/ 41 h 42"/>
                  <a:gd name="T10" fmla="*/ 23 w 32"/>
                  <a:gd name="T11" fmla="*/ 41 h 42"/>
                  <a:gd name="T12" fmla="*/ 23 w 32"/>
                  <a:gd name="T13" fmla="*/ 40 h 42"/>
                  <a:gd name="T14" fmla="*/ 23 w 32"/>
                  <a:gd name="T15" fmla="*/ 36 h 42"/>
                  <a:gd name="T16" fmla="*/ 18 w 32"/>
                  <a:gd name="T17" fmla="*/ 40 h 42"/>
                  <a:gd name="T18" fmla="*/ 11 w 32"/>
                  <a:gd name="T19" fmla="*/ 40 h 42"/>
                  <a:gd name="T20" fmla="*/ 6 w 32"/>
                  <a:gd name="T21" fmla="*/ 39 h 42"/>
                  <a:gd name="T22" fmla="*/ 2 w 32"/>
                  <a:gd name="T23" fmla="*/ 36 h 42"/>
                  <a:gd name="T24" fmla="*/ 0 w 32"/>
                  <a:gd name="T25" fmla="*/ 32 h 42"/>
                  <a:gd name="T26" fmla="*/ 0 w 32"/>
                  <a:gd name="T27" fmla="*/ 27 h 42"/>
                  <a:gd name="T28" fmla="*/ 2 w 32"/>
                  <a:gd name="T29" fmla="*/ 22 h 42"/>
                  <a:gd name="T30" fmla="*/ 6 w 32"/>
                  <a:gd name="T31" fmla="*/ 19 h 42"/>
                  <a:gd name="T32" fmla="*/ 12 w 32"/>
                  <a:gd name="T33" fmla="*/ 17 h 42"/>
                  <a:gd name="T34" fmla="*/ 20 w 32"/>
                  <a:gd name="T35" fmla="*/ 18 h 42"/>
                  <a:gd name="T36" fmla="*/ 25 w 32"/>
                  <a:gd name="T37" fmla="*/ 18 h 42"/>
                  <a:gd name="T38" fmla="*/ 25 w 32"/>
                  <a:gd name="T39" fmla="*/ 15 h 42"/>
                  <a:gd name="T40" fmla="*/ 25 w 32"/>
                  <a:gd name="T41" fmla="*/ 12 h 42"/>
                  <a:gd name="T42" fmla="*/ 24 w 32"/>
                  <a:gd name="T43" fmla="*/ 9 h 42"/>
                  <a:gd name="T44" fmla="*/ 22 w 32"/>
                  <a:gd name="T45" fmla="*/ 7 h 42"/>
                  <a:gd name="T46" fmla="*/ 18 w 32"/>
                  <a:gd name="T47" fmla="*/ 6 h 42"/>
                  <a:gd name="T48" fmla="*/ 14 w 32"/>
                  <a:gd name="T49" fmla="*/ 6 h 42"/>
                  <a:gd name="T50" fmla="*/ 10 w 32"/>
                  <a:gd name="T51" fmla="*/ 6 h 42"/>
                  <a:gd name="T52" fmla="*/ 7 w 32"/>
                  <a:gd name="T53" fmla="*/ 7 h 42"/>
                  <a:gd name="T54" fmla="*/ 6 w 32"/>
                  <a:gd name="T55" fmla="*/ 8 h 42"/>
                  <a:gd name="T56" fmla="*/ 5 w 32"/>
                  <a:gd name="T57" fmla="*/ 8 h 42"/>
                  <a:gd name="T58" fmla="*/ 5 w 32"/>
                  <a:gd name="T59" fmla="*/ 7 h 42"/>
                  <a:gd name="T60" fmla="*/ 5 w 32"/>
                  <a:gd name="T61" fmla="*/ 6 h 42"/>
                  <a:gd name="T62" fmla="*/ 5 w 32"/>
                  <a:gd name="T63" fmla="*/ 5 h 42"/>
                  <a:gd name="T64" fmla="*/ 5 w 32"/>
                  <a:gd name="T65" fmla="*/ 3 h 42"/>
                  <a:gd name="T66" fmla="*/ 6 w 32"/>
                  <a:gd name="T67" fmla="*/ 2 h 42"/>
                  <a:gd name="T68" fmla="*/ 8 w 32"/>
                  <a:gd name="T69" fmla="*/ 1 h 42"/>
                  <a:gd name="T70" fmla="*/ 11 w 32"/>
                  <a:gd name="T71" fmla="*/ 1 h 42"/>
                  <a:gd name="T72" fmla="*/ 15 w 32"/>
                  <a:gd name="T73" fmla="*/ 0 h 42"/>
                  <a:gd name="T74" fmla="*/ 19 w 32"/>
                  <a:gd name="T75" fmla="*/ 0 h 42"/>
                  <a:gd name="T76" fmla="*/ 26 w 32"/>
                  <a:gd name="T77" fmla="*/ 2 h 42"/>
                  <a:gd name="T78" fmla="*/ 30 w 32"/>
                  <a:gd name="T79" fmla="*/ 5 h 42"/>
                  <a:gd name="T80" fmla="*/ 32 w 32"/>
                  <a:gd name="T81" fmla="*/ 10 h 42"/>
                  <a:gd name="T82" fmla="*/ 32 w 32"/>
                  <a:gd name="T83" fmla="*/ 16 h 42"/>
                  <a:gd name="T84" fmla="*/ 29 w 32"/>
                  <a:gd name="T85" fmla="*/ 41 h 42"/>
                  <a:gd name="T86" fmla="*/ 24 w 32"/>
                  <a:gd name="T87" fmla="*/ 23 h 42"/>
                  <a:gd name="T88" fmla="*/ 19 w 32"/>
                  <a:gd name="T89" fmla="*/ 22 h 42"/>
                  <a:gd name="T90" fmla="*/ 14 w 32"/>
                  <a:gd name="T91" fmla="*/ 22 h 42"/>
                  <a:gd name="T92" fmla="*/ 10 w 32"/>
                  <a:gd name="T93" fmla="*/ 23 h 42"/>
                  <a:gd name="T94" fmla="*/ 8 w 32"/>
                  <a:gd name="T95" fmla="*/ 25 h 42"/>
                  <a:gd name="T96" fmla="*/ 7 w 32"/>
                  <a:gd name="T97" fmla="*/ 28 h 42"/>
                  <a:gd name="T98" fmla="*/ 8 w 32"/>
                  <a:gd name="T99" fmla="*/ 33 h 42"/>
                  <a:gd name="T100" fmla="*/ 13 w 32"/>
                  <a:gd name="T101" fmla="*/ 35 h 42"/>
                  <a:gd name="T102" fmla="*/ 18 w 32"/>
                  <a:gd name="T103" fmla="*/ 34 h 42"/>
                  <a:gd name="T104" fmla="*/ 23 w 32"/>
                  <a:gd name="T105" fmla="*/ 31 h 42"/>
                  <a:gd name="T106" fmla="*/ 24 w 32"/>
                  <a:gd name="T107" fmla="*/ 2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42">
                    <a:moveTo>
                      <a:pt x="29" y="41"/>
                    </a:moveTo>
                    <a:cubicBezTo>
                      <a:pt x="28" y="41"/>
                      <a:pt x="28" y="41"/>
                      <a:pt x="28" y="41"/>
                    </a:cubicBezTo>
                    <a:cubicBezTo>
                      <a:pt x="28" y="41"/>
                      <a:pt x="28" y="42"/>
                      <a:pt x="27" y="42"/>
                    </a:cubicBezTo>
                    <a:cubicBezTo>
                      <a:pt x="27" y="42"/>
                      <a:pt x="26" y="42"/>
                      <a:pt x="26" y="42"/>
                    </a:cubicBezTo>
                    <a:cubicBezTo>
                      <a:pt x="25" y="41"/>
                      <a:pt x="24" y="41"/>
                      <a:pt x="24" y="41"/>
                    </a:cubicBezTo>
                    <a:cubicBezTo>
                      <a:pt x="24" y="41"/>
                      <a:pt x="23" y="41"/>
                      <a:pt x="23" y="41"/>
                    </a:cubicBezTo>
                    <a:cubicBezTo>
                      <a:pt x="23" y="40"/>
                      <a:pt x="23" y="40"/>
                      <a:pt x="23" y="40"/>
                    </a:cubicBezTo>
                    <a:cubicBezTo>
                      <a:pt x="23" y="36"/>
                      <a:pt x="23" y="36"/>
                      <a:pt x="23" y="36"/>
                    </a:cubicBezTo>
                    <a:cubicBezTo>
                      <a:pt x="22" y="38"/>
                      <a:pt x="20" y="39"/>
                      <a:pt x="18" y="40"/>
                    </a:cubicBezTo>
                    <a:cubicBezTo>
                      <a:pt x="15" y="40"/>
                      <a:pt x="13" y="40"/>
                      <a:pt x="11" y="40"/>
                    </a:cubicBezTo>
                    <a:cubicBezTo>
                      <a:pt x="9" y="40"/>
                      <a:pt x="7" y="39"/>
                      <a:pt x="6" y="39"/>
                    </a:cubicBezTo>
                    <a:cubicBezTo>
                      <a:pt x="5" y="38"/>
                      <a:pt x="3" y="37"/>
                      <a:pt x="2" y="36"/>
                    </a:cubicBezTo>
                    <a:cubicBezTo>
                      <a:pt x="1" y="35"/>
                      <a:pt x="1" y="34"/>
                      <a:pt x="0" y="32"/>
                    </a:cubicBezTo>
                    <a:cubicBezTo>
                      <a:pt x="0" y="31"/>
                      <a:pt x="0" y="29"/>
                      <a:pt x="0" y="27"/>
                    </a:cubicBezTo>
                    <a:cubicBezTo>
                      <a:pt x="0" y="25"/>
                      <a:pt x="1" y="23"/>
                      <a:pt x="2" y="22"/>
                    </a:cubicBezTo>
                    <a:cubicBezTo>
                      <a:pt x="3" y="21"/>
                      <a:pt x="4" y="20"/>
                      <a:pt x="6" y="19"/>
                    </a:cubicBezTo>
                    <a:cubicBezTo>
                      <a:pt x="8" y="18"/>
                      <a:pt x="10" y="17"/>
                      <a:pt x="12" y="17"/>
                    </a:cubicBezTo>
                    <a:cubicBezTo>
                      <a:pt x="14" y="17"/>
                      <a:pt x="17" y="17"/>
                      <a:pt x="20" y="18"/>
                    </a:cubicBezTo>
                    <a:cubicBezTo>
                      <a:pt x="25" y="18"/>
                      <a:pt x="25" y="18"/>
                      <a:pt x="25" y="18"/>
                    </a:cubicBezTo>
                    <a:cubicBezTo>
                      <a:pt x="25" y="15"/>
                      <a:pt x="25" y="15"/>
                      <a:pt x="25" y="15"/>
                    </a:cubicBezTo>
                    <a:cubicBezTo>
                      <a:pt x="26" y="14"/>
                      <a:pt x="26" y="13"/>
                      <a:pt x="25" y="12"/>
                    </a:cubicBezTo>
                    <a:cubicBezTo>
                      <a:pt x="25" y="10"/>
                      <a:pt x="25" y="10"/>
                      <a:pt x="24" y="9"/>
                    </a:cubicBezTo>
                    <a:cubicBezTo>
                      <a:pt x="24" y="8"/>
                      <a:pt x="23" y="7"/>
                      <a:pt x="22" y="7"/>
                    </a:cubicBezTo>
                    <a:cubicBezTo>
                      <a:pt x="21" y="6"/>
                      <a:pt x="20" y="6"/>
                      <a:pt x="18" y="6"/>
                    </a:cubicBezTo>
                    <a:cubicBezTo>
                      <a:pt x="16" y="5"/>
                      <a:pt x="15" y="5"/>
                      <a:pt x="14" y="6"/>
                    </a:cubicBezTo>
                    <a:cubicBezTo>
                      <a:pt x="12" y="6"/>
                      <a:pt x="11" y="6"/>
                      <a:pt x="10" y="6"/>
                    </a:cubicBezTo>
                    <a:cubicBezTo>
                      <a:pt x="9" y="7"/>
                      <a:pt x="8" y="7"/>
                      <a:pt x="7" y="7"/>
                    </a:cubicBezTo>
                    <a:cubicBezTo>
                      <a:pt x="7" y="8"/>
                      <a:pt x="6" y="8"/>
                      <a:pt x="6" y="8"/>
                    </a:cubicBezTo>
                    <a:cubicBezTo>
                      <a:pt x="5" y="8"/>
                      <a:pt x="5" y="8"/>
                      <a:pt x="5" y="8"/>
                    </a:cubicBezTo>
                    <a:cubicBezTo>
                      <a:pt x="5" y="7"/>
                      <a:pt x="5" y="7"/>
                      <a:pt x="5" y="7"/>
                    </a:cubicBezTo>
                    <a:cubicBezTo>
                      <a:pt x="5" y="6"/>
                      <a:pt x="5" y="6"/>
                      <a:pt x="5" y="6"/>
                    </a:cubicBezTo>
                    <a:cubicBezTo>
                      <a:pt x="5" y="6"/>
                      <a:pt x="5" y="5"/>
                      <a:pt x="5" y="5"/>
                    </a:cubicBezTo>
                    <a:cubicBezTo>
                      <a:pt x="5" y="4"/>
                      <a:pt x="5" y="4"/>
                      <a:pt x="5" y="3"/>
                    </a:cubicBezTo>
                    <a:cubicBezTo>
                      <a:pt x="5" y="3"/>
                      <a:pt x="6" y="3"/>
                      <a:pt x="6" y="2"/>
                    </a:cubicBezTo>
                    <a:cubicBezTo>
                      <a:pt x="6" y="2"/>
                      <a:pt x="7" y="2"/>
                      <a:pt x="8" y="1"/>
                    </a:cubicBezTo>
                    <a:cubicBezTo>
                      <a:pt x="9" y="1"/>
                      <a:pt x="10" y="1"/>
                      <a:pt x="11" y="1"/>
                    </a:cubicBezTo>
                    <a:cubicBezTo>
                      <a:pt x="12" y="0"/>
                      <a:pt x="14" y="0"/>
                      <a:pt x="15" y="0"/>
                    </a:cubicBezTo>
                    <a:cubicBezTo>
                      <a:pt x="17" y="0"/>
                      <a:pt x="18" y="0"/>
                      <a:pt x="19" y="0"/>
                    </a:cubicBezTo>
                    <a:cubicBezTo>
                      <a:pt x="22" y="1"/>
                      <a:pt x="24" y="1"/>
                      <a:pt x="26" y="2"/>
                    </a:cubicBezTo>
                    <a:cubicBezTo>
                      <a:pt x="28" y="3"/>
                      <a:pt x="29" y="4"/>
                      <a:pt x="30" y="5"/>
                    </a:cubicBezTo>
                    <a:cubicBezTo>
                      <a:pt x="31" y="7"/>
                      <a:pt x="32" y="8"/>
                      <a:pt x="32" y="10"/>
                    </a:cubicBezTo>
                    <a:cubicBezTo>
                      <a:pt x="32" y="12"/>
                      <a:pt x="32" y="14"/>
                      <a:pt x="32" y="16"/>
                    </a:cubicBezTo>
                    <a:lnTo>
                      <a:pt x="29" y="41"/>
                    </a:lnTo>
                    <a:close/>
                    <a:moveTo>
                      <a:pt x="24" y="23"/>
                    </a:moveTo>
                    <a:cubicBezTo>
                      <a:pt x="19" y="22"/>
                      <a:pt x="19" y="22"/>
                      <a:pt x="19" y="22"/>
                    </a:cubicBezTo>
                    <a:cubicBezTo>
                      <a:pt x="17" y="22"/>
                      <a:pt x="15" y="22"/>
                      <a:pt x="14" y="22"/>
                    </a:cubicBezTo>
                    <a:cubicBezTo>
                      <a:pt x="12" y="22"/>
                      <a:pt x="11" y="23"/>
                      <a:pt x="10" y="23"/>
                    </a:cubicBezTo>
                    <a:cubicBezTo>
                      <a:pt x="9" y="24"/>
                      <a:pt x="8" y="24"/>
                      <a:pt x="8" y="25"/>
                    </a:cubicBezTo>
                    <a:cubicBezTo>
                      <a:pt x="7" y="26"/>
                      <a:pt x="7" y="27"/>
                      <a:pt x="7" y="28"/>
                    </a:cubicBezTo>
                    <a:cubicBezTo>
                      <a:pt x="7" y="30"/>
                      <a:pt x="7" y="31"/>
                      <a:pt x="8" y="33"/>
                    </a:cubicBezTo>
                    <a:cubicBezTo>
                      <a:pt x="9" y="34"/>
                      <a:pt x="11" y="35"/>
                      <a:pt x="13" y="35"/>
                    </a:cubicBezTo>
                    <a:cubicBezTo>
                      <a:pt x="15" y="35"/>
                      <a:pt x="16" y="35"/>
                      <a:pt x="18" y="34"/>
                    </a:cubicBezTo>
                    <a:cubicBezTo>
                      <a:pt x="20" y="34"/>
                      <a:pt x="21" y="32"/>
                      <a:pt x="23" y="31"/>
                    </a:cubicBezTo>
                    <a:lnTo>
                      <a:pt x="24" y="2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2" name="Freeform 132">
                <a:extLst>
                  <a:ext uri="{FF2B5EF4-FFF2-40B4-BE49-F238E27FC236}">
                    <a16:creationId xmlns:a16="http://schemas.microsoft.com/office/drawing/2014/main" id="{0139E937-2833-432B-96AC-E1F784BAE090}"/>
                  </a:ext>
                </a:extLst>
              </p:cNvPr>
              <p:cNvSpPr>
                <a:spLocks/>
              </p:cNvSpPr>
              <p:nvPr userDrawn="1"/>
            </p:nvSpPr>
            <p:spPr bwMode="auto">
              <a:xfrm>
                <a:off x="7172" y="1912"/>
                <a:ext cx="18" cy="28"/>
              </a:xfrm>
              <a:custGeom>
                <a:avLst/>
                <a:gdLst>
                  <a:gd name="T0" fmla="*/ 26 w 26"/>
                  <a:gd name="T1" fmla="*/ 6 h 39"/>
                  <a:gd name="T2" fmla="*/ 26 w 26"/>
                  <a:gd name="T3" fmla="*/ 7 h 39"/>
                  <a:gd name="T4" fmla="*/ 25 w 26"/>
                  <a:gd name="T5" fmla="*/ 8 h 39"/>
                  <a:gd name="T6" fmla="*/ 25 w 26"/>
                  <a:gd name="T7" fmla="*/ 9 h 39"/>
                  <a:gd name="T8" fmla="*/ 25 w 26"/>
                  <a:gd name="T9" fmla="*/ 9 h 39"/>
                  <a:gd name="T10" fmla="*/ 24 w 26"/>
                  <a:gd name="T11" fmla="*/ 9 h 39"/>
                  <a:gd name="T12" fmla="*/ 23 w 26"/>
                  <a:gd name="T13" fmla="*/ 8 h 39"/>
                  <a:gd name="T14" fmla="*/ 22 w 26"/>
                  <a:gd name="T15" fmla="*/ 8 h 39"/>
                  <a:gd name="T16" fmla="*/ 20 w 26"/>
                  <a:gd name="T17" fmla="*/ 7 h 39"/>
                  <a:gd name="T18" fmla="*/ 18 w 26"/>
                  <a:gd name="T19" fmla="*/ 7 h 39"/>
                  <a:gd name="T20" fmla="*/ 16 w 26"/>
                  <a:gd name="T21" fmla="*/ 9 h 39"/>
                  <a:gd name="T22" fmla="*/ 13 w 26"/>
                  <a:gd name="T23" fmla="*/ 11 h 39"/>
                  <a:gd name="T24" fmla="*/ 10 w 26"/>
                  <a:gd name="T25" fmla="*/ 14 h 39"/>
                  <a:gd name="T26" fmla="*/ 7 w 26"/>
                  <a:gd name="T27" fmla="*/ 38 h 39"/>
                  <a:gd name="T28" fmla="*/ 7 w 26"/>
                  <a:gd name="T29" fmla="*/ 39 h 39"/>
                  <a:gd name="T30" fmla="*/ 6 w 26"/>
                  <a:gd name="T31" fmla="*/ 39 h 39"/>
                  <a:gd name="T32" fmla="*/ 5 w 26"/>
                  <a:gd name="T33" fmla="*/ 39 h 39"/>
                  <a:gd name="T34" fmla="*/ 3 w 26"/>
                  <a:gd name="T35" fmla="*/ 39 h 39"/>
                  <a:gd name="T36" fmla="*/ 2 w 26"/>
                  <a:gd name="T37" fmla="*/ 39 h 39"/>
                  <a:gd name="T38" fmla="*/ 1 w 26"/>
                  <a:gd name="T39" fmla="*/ 38 h 39"/>
                  <a:gd name="T40" fmla="*/ 0 w 26"/>
                  <a:gd name="T41" fmla="*/ 38 h 39"/>
                  <a:gd name="T42" fmla="*/ 0 w 26"/>
                  <a:gd name="T43" fmla="*/ 37 h 39"/>
                  <a:gd name="T44" fmla="*/ 5 w 26"/>
                  <a:gd name="T45" fmla="*/ 1 h 39"/>
                  <a:gd name="T46" fmla="*/ 5 w 26"/>
                  <a:gd name="T47" fmla="*/ 0 h 39"/>
                  <a:gd name="T48" fmla="*/ 6 w 26"/>
                  <a:gd name="T49" fmla="*/ 0 h 39"/>
                  <a:gd name="T50" fmla="*/ 7 w 26"/>
                  <a:gd name="T51" fmla="*/ 0 h 39"/>
                  <a:gd name="T52" fmla="*/ 8 w 26"/>
                  <a:gd name="T53" fmla="*/ 0 h 39"/>
                  <a:gd name="T54" fmla="*/ 10 w 26"/>
                  <a:gd name="T55" fmla="*/ 0 h 39"/>
                  <a:gd name="T56" fmla="*/ 11 w 26"/>
                  <a:gd name="T57" fmla="*/ 0 h 39"/>
                  <a:gd name="T58" fmla="*/ 11 w 26"/>
                  <a:gd name="T59" fmla="*/ 1 h 39"/>
                  <a:gd name="T60" fmla="*/ 11 w 26"/>
                  <a:gd name="T61" fmla="*/ 2 h 39"/>
                  <a:gd name="T62" fmla="*/ 10 w 26"/>
                  <a:gd name="T63" fmla="*/ 7 h 39"/>
                  <a:gd name="T64" fmla="*/ 14 w 26"/>
                  <a:gd name="T65" fmla="*/ 4 h 39"/>
                  <a:gd name="T66" fmla="*/ 16 w 26"/>
                  <a:gd name="T67" fmla="*/ 2 h 39"/>
                  <a:gd name="T68" fmla="*/ 19 w 26"/>
                  <a:gd name="T69" fmla="*/ 1 h 39"/>
                  <a:gd name="T70" fmla="*/ 21 w 26"/>
                  <a:gd name="T71" fmla="*/ 1 h 39"/>
                  <a:gd name="T72" fmla="*/ 22 w 26"/>
                  <a:gd name="T73" fmla="*/ 1 h 39"/>
                  <a:gd name="T74" fmla="*/ 24 w 26"/>
                  <a:gd name="T75" fmla="*/ 2 h 39"/>
                  <a:gd name="T76" fmla="*/ 25 w 26"/>
                  <a:gd name="T77" fmla="*/ 2 h 39"/>
                  <a:gd name="T78" fmla="*/ 26 w 26"/>
                  <a:gd name="T79" fmla="*/ 3 h 39"/>
                  <a:gd name="T80" fmla="*/ 26 w 26"/>
                  <a:gd name="T81" fmla="*/ 3 h 39"/>
                  <a:gd name="T82" fmla="*/ 26 w 26"/>
                  <a:gd name="T83" fmla="*/ 4 h 39"/>
                  <a:gd name="T84" fmla="*/ 26 w 26"/>
                  <a:gd name="T85" fmla="*/ 4 h 39"/>
                  <a:gd name="T86" fmla="*/ 26 w 26"/>
                  <a:gd name="T87"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39">
                    <a:moveTo>
                      <a:pt x="26" y="6"/>
                    </a:moveTo>
                    <a:cubicBezTo>
                      <a:pt x="26" y="7"/>
                      <a:pt x="26" y="7"/>
                      <a:pt x="26" y="7"/>
                    </a:cubicBezTo>
                    <a:cubicBezTo>
                      <a:pt x="26" y="8"/>
                      <a:pt x="26" y="8"/>
                      <a:pt x="25" y="8"/>
                    </a:cubicBezTo>
                    <a:cubicBezTo>
                      <a:pt x="25" y="9"/>
                      <a:pt x="25" y="9"/>
                      <a:pt x="25" y="9"/>
                    </a:cubicBezTo>
                    <a:cubicBezTo>
                      <a:pt x="25" y="9"/>
                      <a:pt x="25" y="9"/>
                      <a:pt x="25" y="9"/>
                    </a:cubicBezTo>
                    <a:cubicBezTo>
                      <a:pt x="24" y="9"/>
                      <a:pt x="24" y="9"/>
                      <a:pt x="24" y="9"/>
                    </a:cubicBezTo>
                    <a:cubicBezTo>
                      <a:pt x="23" y="9"/>
                      <a:pt x="23" y="8"/>
                      <a:pt x="23" y="8"/>
                    </a:cubicBezTo>
                    <a:cubicBezTo>
                      <a:pt x="22" y="8"/>
                      <a:pt x="22" y="8"/>
                      <a:pt x="22" y="8"/>
                    </a:cubicBezTo>
                    <a:cubicBezTo>
                      <a:pt x="21" y="8"/>
                      <a:pt x="21" y="7"/>
                      <a:pt x="20" y="7"/>
                    </a:cubicBezTo>
                    <a:cubicBezTo>
                      <a:pt x="19" y="7"/>
                      <a:pt x="19" y="7"/>
                      <a:pt x="18" y="7"/>
                    </a:cubicBezTo>
                    <a:cubicBezTo>
                      <a:pt x="17" y="8"/>
                      <a:pt x="16" y="8"/>
                      <a:pt x="16" y="9"/>
                    </a:cubicBezTo>
                    <a:cubicBezTo>
                      <a:pt x="15" y="9"/>
                      <a:pt x="14" y="10"/>
                      <a:pt x="13" y="11"/>
                    </a:cubicBezTo>
                    <a:cubicBezTo>
                      <a:pt x="12" y="12"/>
                      <a:pt x="11" y="13"/>
                      <a:pt x="10" y="14"/>
                    </a:cubicBezTo>
                    <a:cubicBezTo>
                      <a:pt x="7" y="38"/>
                      <a:pt x="7" y="38"/>
                      <a:pt x="7" y="38"/>
                    </a:cubicBezTo>
                    <a:cubicBezTo>
                      <a:pt x="7" y="39"/>
                      <a:pt x="7" y="39"/>
                      <a:pt x="7" y="39"/>
                    </a:cubicBezTo>
                    <a:cubicBezTo>
                      <a:pt x="6" y="39"/>
                      <a:pt x="6" y="39"/>
                      <a:pt x="6" y="39"/>
                    </a:cubicBezTo>
                    <a:cubicBezTo>
                      <a:pt x="6" y="39"/>
                      <a:pt x="5" y="39"/>
                      <a:pt x="5" y="39"/>
                    </a:cubicBezTo>
                    <a:cubicBezTo>
                      <a:pt x="4" y="39"/>
                      <a:pt x="4" y="39"/>
                      <a:pt x="3" y="39"/>
                    </a:cubicBezTo>
                    <a:cubicBezTo>
                      <a:pt x="3" y="39"/>
                      <a:pt x="2" y="39"/>
                      <a:pt x="2" y="39"/>
                    </a:cubicBezTo>
                    <a:cubicBezTo>
                      <a:pt x="1" y="39"/>
                      <a:pt x="1" y="38"/>
                      <a:pt x="1" y="38"/>
                    </a:cubicBezTo>
                    <a:cubicBezTo>
                      <a:pt x="0" y="38"/>
                      <a:pt x="0" y="38"/>
                      <a:pt x="0" y="38"/>
                    </a:cubicBezTo>
                    <a:cubicBezTo>
                      <a:pt x="0" y="37"/>
                      <a:pt x="0" y="37"/>
                      <a:pt x="0" y="37"/>
                    </a:cubicBezTo>
                    <a:cubicBezTo>
                      <a:pt x="5" y="1"/>
                      <a:pt x="5" y="1"/>
                      <a:pt x="5" y="1"/>
                    </a:cubicBezTo>
                    <a:cubicBezTo>
                      <a:pt x="5" y="0"/>
                      <a:pt x="5" y="0"/>
                      <a:pt x="5" y="0"/>
                    </a:cubicBezTo>
                    <a:cubicBezTo>
                      <a:pt x="6" y="0"/>
                      <a:pt x="6" y="0"/>
                      <a:pt x="6" y="0"/>
                    </a:cubicBezTo>
                    <a:cubicBezTo>
                      <a:pt x="6" y="0"/>
                      <a:pt x="6" y="0"/>
                      <a:pt x="7" y="0"/>
                    </a:cubicBezTo>
                    <a:cubicBezTo>
                      <a:pt x="7" y="0"/>
                      <a:pt x="8" y="0"/>
                      <a:pt x="8" y="0"/>
                    </a:cubicBezTo>
                    <a:cubicBezTo>
                      <a:pt x="9" y="0"/>
                      <a:pt x="9" y="0"/>
                      <a:pt x="10" y="0"/>
                    </a:cubicBezTo>
                    <a:cubicBezTo>
                      <a:pt x="10" y="0"/>
                      <a:pt x="10" y="0"/>
                      <a:pt x="11" y="0"/>
                    </a:cubicBezTo>
                    <a:cubicBezTo>
                      <a:pt x="11" y="1"/>
                      <a:pt x="11" y="1"/>
                      <a:pt x="11" y="1"/>
                    </a:cubicBezTo>
                    <a:cubicBezTo>
                      <a:pt x="11" y="2"/>
                      <a:pt x="11" y="2"/>
                      <a:pt x="11" y="2"/>
                    </a:cubicBezTo>
                    <a:cubicBezTo>
                      <a:pt x="10" y="7"/>
                      <a:pt x="10" y="7"/>
                      <a:pt x="10" y="7"/>
                    </a:cubicBezTo>
                    <a:cubicBezTo>
                      <a:pt x="11" y="6"/>
                      <a:pt x="13" y="4"/>
                      <a:pt x="14" y="4"/>
                    </a:cubicBezTo>
                    <a:cubicBezTo>
                      <a:pt x="15" y="3"/>
                      <a:pt x="16" y="2"/>
                      <a:pt x="16" y="2"/>
                    </a:cubicBezTo>
                    <a:cubicBezTo>
                      <a:pt x="17" y="1"/>
                      <a:pt x="18" y="1"/>
                      <a:pt x="19" y="1"/>
                    </a:cubicBezTo>
                    <a:cubicBezTo>
                      <a:pt x="20" y="1"/>
                      <a:pt x="20" y="1"/>
                      <a:pt x="21" y="1"/>
                    </a:cubicBezTo>
                    <a:cubicBezTo>
                      <a:pt x="22" y="1"/>
                      <a:pt x="22" y="1"/>
                      <a:pt x="22" y="1"/>
                    </a:cubicBezTo>
                    <a:cubicBezTo>
                      <a:pt x="23" y="1"/>
                      <a:pt x="23" y="1"/>
                      <a:pt x="24" y="2"/>
                    </a:cubicBezTo>
                    <a:cubicBezTo>
                      <a:pt x="24" y="2"/>
                      <a:pt x="25" y="2"/>
                      <a:pt x="25" y="2"/>
                    </a:cubicBezTo>
                    <a:cubicBezTo>
                      <a:pt x="25" y="2"/>
                      <a:pt x="26" y="3"/>
                      <a:pt x="26" y="3"/>
                    </a:cubicBezTo>
                    <a:cubicBezTo>
                      <a:pt x="26" y="3"/>
                      <a:pt x="26" y="3"/>
                      <a:pt x="26" y="3"/>
                    </a:cubicBezTo>
                    <a:cubicBezTo>
                      <a:pt x="26" y="4"/>
                      <a:pt x="26" y="4"/>
                      <a:pt x="26" y="4"/>
                    </a:cubicBezTo>
                    <a:cubicBezTo>
                      <a:pt x="26" y="4"/>
                      <a:pt x="26" y="4"/>
                      <a:pt x="26" y="4"/>
                    </a:cubicBezTo>
                    <a:cubicBezTo>
                      <a:pt x="26" y="5"/>
                      <a:pt x="26" y="5"/>
                      <a:pt x="26" y="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3" name="Freeform 133">
                <a:extLst>
                  <a:ext uri="{FF2B5EF4-FFF2-40B4-BE49-F238E27FC236}">
                    <a16:creationId xmlns:a16="http://schemas.microsoft.com/office/drawing/2014/main" id="{46593CD7-CE38-4752-BB1F-71B83744F5E7}"/>
                  </a:ext>
                </a:extLst>
              </p:cNvPr>
              <p:cNvSpPr>
                <a:spLocks noEditPoints="1"/>
              </p:cNvSpPr>
              <p:nvPr userDrawn="1"/>
            </p:nvSpPr>
            <p:spPr bwMode="auto">
              <a:xfrm>
                <a:off x="7193" y="1904"/>
                <a:ext cx="10" cy="39"/>
              </a:xfrm>
              <a:custGeom>
                <a:avLst/>
                <a:gdLst>
                  <a:gd name="T0" fmla="*/ 7 w 14"/>
                  <a:gd name="T1" fmla="*/ 54 h 55"/>
                  <a:gd name="T2" fmla="*/ 7 w 14"/>
                  <a:gd name="T3" fmla="*/ 55 h 55"/>
                  <a:gd name="T4" fmla="*/ 6 w 14"/>
                  <a:gd name="T5" fmla="*/ 55 h 55"/>
                  <a:gd name="T6" fmla="*/ 5 w 14"/>
                  <a:gd name="T7" fmla="*/ 55 h 55"/>
                  <a:gd name="T8" fmla="*/ 3 w 14"/>
                  <a:gd name="T9" fmla="*/ 55 h 55"/>
                  <a:gd name="T10" fmla="*/ 2 w 14"/>
                  <a:gd name="T11" fmla="*/ 55 h 55"/>
                  <a:gd name="T12" fmla="*/ 1 w 14"/>
                  <a:gd name="T13" fmla="*/ 54 h 55"/>
                  <a:gd name="T14" fmla="*/ 0 w 14"/>
                  <a:gd name="T15" fmla="*/ 54 h 55"/>
                  <a:gd name="T16" fmla="*/ 0 w 14"/>
                  <a:gd name="T17" fmla="*/ 53 h 55"/>
                  <a:gd name="T18" fmla="*/ 5 w 14"/>
                  <a:gd name="T19" fmla="*/ 17 h 55"/>
                  <a:gd name="T20" fmla="*/ 5 w 14"/>
                  <a:gd name="T21" fmla="*/ 16 h 55"/>
                  <a:gd name="T22" fmla="*/ 6 w 14"/>
                  <a:gd name="T23" fmla="*/ 16 h 55"/>
                  <a:gd name="T24" fmla="*/ 7 w 14"/>
                  <a:gd name="T25" fmla="*/ 16 h 55"/>
                  <a:gd name="T26" fmla="*/ 8 w 14"/>
                  <a:gd name="T27" fmla="*/ 16 h 55"/>
                  <a:gd name="T28" fmla="*/ 10 w 14"/>
                  <a:gd name="T29" fmla="*/ 16 h 55"/>
                  <a:gd name="T30" fmla="*/ 11 w 14"/>
                  <a:gd name="T31" fmla="*/ 16 h 55"/>
                  <a:gd name="T32" fmla="*/ 12 w 14"/>
                  <a:gd name="T33" fmla="*/ 17 h 55"/>
                  <a:gd name="T34" fmla="*/ 12 w 14"/>
                  <a:gd name="T35" fmla="*/ 18 h 55"/>
                  <a:gd name="T36" fmla="*/ 7 w 14"/>
                  <a:gd name="T37" fmla="*/ 54 h 55"/>
                  <a:gd name="T38" fmla="*/ 14 w 14"/>
                  <a:gd name="T39" fmla="*/ 5 h 55"/>
                  <a:gd name="T40" fmla="*/ 13 w 14"/>
                  <a:gd name="T41" fmla="*/ 8 h 55"/>
                  <a:gd name="T42" fmla="*/ 9 w 14"/>
                  <a:gd name="T43" fmla="*/ 9 h 55"/>
                  <a:gd name="T44" fmla="*/ 6 w 14"/>
                  <a:gd name="T45" fmla="*/ 7 h 55"/>
                  <a:gd name="T46" fmla="*/ 6 w 14"/>
                  <a:gd name="T47" fmla="*/ 4 h 55"/>
                  <a:gd name="T48" fmla="*/ 7 w 14"/>
                  <a:gd name="T49" fmla="*/ 1 h 55"/>
                  <a:gd name="T50" fmla="*/ 11 w 14"/>
                  <a:gd name="T51" fmla="*/ 1 h 55"/>
                  <a:gd name="T52" fmla="*/ 14 w 14"/>
                  <a:gd name="T53" fmla="*/ 2 h 55"/>
                  <a:gd name="T54" fmla="*/ 14 w 14"/>
                  <a:gd name="T55" fmla="*/ 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55">
                    <a:moveTo>
                      <a:pt x="7" y="54"/>
                    </a:moveTo>
                    <a:cubicBezTo>
                      <a:pt x="7" y="55"/>
                      <a:pt x="7" y="55"/>
                      <a:pt x="7" y="55"/>
                    </a:cubicBezTo>
                    <a:cubicBezTo>
                      <a:pt x="6" y="55"/>
                      <a:pt x="6" y="55"/>
                      <a:pt x="6" y="55"/>
                    </a:cubicBezTo>
                    <a:cubicBezTo>
                      <a:pt x="6" y="55"/>
                      <a:pt x="5" y="55"/>
                      <a:pt x="5" y="55"/>
                    </a:cubicBezTo>
                    <a:cubicBezTo>
                      <a:pt x="4" y="55"/>
                      <a:pt x="4" y="55"/>
                      <a:pt x="3" y="55"/>
                    </a:cubicBezTo>
                    <a:cubicBezTo>
                      <a:pt x="3" y="55"/>
                      <a:pt x="2" y="55"/>
                      <a:pt x="2" y="55"/>
                    </a:cubicBezTo>
                    <a:cubicBezTo>
                      <a:pt x="1" y="54"/>
                      <a:pt x="1" y="54"/>
                      <a:pt x="1" y="54"/>
                    </a:cubicBezTo>
                    <a:cubicBezTo>
                      <a:pt x="0" y="54"/>
                      <a:pt x="0" y="54"/>
                      <a:pt x="0" y="54"/>
                    </a:cubicBezTo>
                    <a:cubicBezTo>
                      <a:pt x="0" y="53"/>
                      <a:pt x="0" y="53"/>
                      <a:pt x="0" y="53"/>
                    </a:cubicBezTo>
                    <a:cubicBezTo>
                      <a:pt x="5" y="17"/>
                      <a:pt x="5" y="17"/>
                      <a:pt x="5" y="17"/>
                    </a:cubicBezTo>
                    <a:cubicBezTo>
                      <a:pt x="5" y="16"/>
                      <a:pt x="5" y="16"/>
                      <a:pt x="5" y="16"/>
                    </a:cubicBezTo>
                    <a:cubicBezTo>
                      <a:pt x="6" y="16"/>
                      <a:pt x="6" y="16"/>
                      <a:pt x="6" y="16"/>
                    </a:cubicBezTo>
                    <a:cubicBezTo>
                      <a:pt x="6" y="16"/>
                      <a:pt x="6" y="16"/>
                      <a:pt x="7" y="16"/>
                    </a:cubicBezTo>
                    <a:cubicBezTo>
                      <a:pt x="7" y="16"/>
                      <a:pt x="8" y="16"/>
                      <a:pt x="8" y="16"/>
                    </a:cubicBezTo>
                    <a:cubicBezTo>
                      <a:pt x="9" y="16"/>
                      <a:pt x="10" y="16"/>
                      <a:pt x="10" y="16"/>
                    </a:cubicBezTo>
                    <a:cubicBezTo>
                      <a:pt x="11" y="16"/>
                      <a:pt x="11" y="16"/>
                      <a:pt x="11" y="16"/>
                    </a:cubicBezTo>
                    <a:cubicBezTo>
                      <a:pt x="12" y="17"/>
                      <a:pt x="12" y="17"/>
                      <a:pt x="12" y="17"/>
                    </a:cubicBezTo>
                    <a:cubicBezTo>
                      <a:pt x="12" y="18"/>
                      <a:pt x="12" y="18"/>
                      <a:pt x="12" y="18"/>
                    </a:cubicBezTo>
                    <a:lnTo>
                      <a:pt x="7" y="54"/>
                    </a:lnTo>
                    <a:close/>
                    <a:moveTo>
                      <a:pt x="14" y="5"/>
                    </a:moveTo>
                    <a:cubicBezTo>
                      <a:pt x="14" y="7"/>
                      <a:pt x="13" y="8"/>
                      <a:pt x="13" y="8"/>
                    </a:cubicBezTo>
                    <a:cubicBezTo>
                      <a:pt x="12" y="9"/>
                      <a:pt x="11" y="9"/>
                      <a:pt x="9" y="9"/>
                    </a:cubicBezTo>
                    <a:cubicBezTo>
                      <a:pt x="8" y="9"/>
                      <a:pt x="7" y="8"/>
                      <a:pt x="6" y="7"/>
                    </a:cubicBezTo>
                    <a:cubicBezTo>
                      <a:pt x="6" y="7"/>
                      <a:pt x="6" y="6"/>
                      <a:pt x="6" y="4"/>
                    </a:cubicBezTo>
                    <a:cubicBezTo>
                      <a:pt x="6" y="3"/>
                      <a:pt x="6" y="2"/>
                      <a:pt x="7" y="1"/>
                    </a:cubicBezTo>
                    <a:cubicBezTo>
                      <a:pt x="8" y="1"/>
                      <a:pt x="9" y="0"/>
                      <a:pt x="11" y="1"/>
                    </a:cubicBezTo>
                    <a:cubicBezTo>
                      <a:pt x="12" y="1"/>
                      <a:pt x="13" y="1"/>
                      <a:pt x="14" y="2"/>
                    </a:cubicBezTo>
                    <a:cubicBezTo>
                      <a:pt x="14" y="3"/>
                      <a:pt x="14" y="4"/>
                      <a:pt x="14" y="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4" name="Freeform 134">
                <a:extLst>
                  <a:ext uri="{FF2B5EF4-FFF2-40B4-BE49-F238E27FC236}">
                    <a16:creationId xmlns:a16="http://schemas.microsoft.com/office/drawing/2014/main" id="{85D9D00B-C401-4711-89CD-F3E657E875A8}"/>
                  </a:ext>
                </a:extLst>
              </p:cNvPr>
              <p:cNvSpPr>
                <a:spLocks noEditPoints="1"/>
              </p:cNvSpPr>
              <p:nvPr userDrawn="1"/>
            </p:nvSpPr>
            <p:spPr bwMode="auto">
              <a:xfrm>
                <a:off x="7206" y="1917"/>
                <a:ext cx="23" cy="30"/>
              </a:xfrm>
              <a:custGeom>
                <a:avLst/>
                <a:gdLst>
                  <a:gd name="T0" fmla="*/ 29 w 32"/>
                  <a:gd name="T1" fmla="*/ 40 h 41"/>
                  <a:gd name="T2" fmla="*/ 28 w 32"/>
                  <a:gd name="T3" fmla="*/ 41 h 41"/>
                  <a:gd name="T4" fmla="*/ 27 w 32"/>
                  <a:gd name="T5" fmla="*/ 41 h 41"/>
                  <a:gd name="T6" fmla="*/ 26 w 32"/>
                  <a:gd name="T7" fmla="*/ 41 h 41"/>
                  <a:gd name="T8" fmla="*/ 24 w 32"/>
                  <a:gd name="T9" fmla="*/ 41 h 41"/>
                  <a:gd name="T10" fmla="*/ 23 w 32"/>
                  <a:gd name="T11" fmla="*/ 40 h 41"/>
                  <a:gd name="T12" fmla="*/ 23 w 32"/>
                  <a:gd name="T13" fmla="*/ 40 h 41"/>
                  <a:gd name="T14" fmla="*/ 23 w 32"/>
                  <a:gd name="T15" fmla="*/ 36 h 41"/>
                  <a:gd name="T16" fmla="*/ 18 w 32"/>
                  <a:gd name="T17" fmla="*/ 39 h 41"/>
                  <a:gd name="T18" fmla="*/ 11 w 32"/>
                  <a:gd name="T19" fmla="*/ 40 h 41"/>
                  <a:gd name="T20" fmla="*/ 6 w 32"/>
                  <a:gd name="T21" fmla="*/ 38 h 41"/>
                  <a:gd name="T22" fmla="*/ 2 w 32"/>
                  <a:gd name="T23" fmla="*/ 36 h 41"/>
                  <a:gd name="T24" fmla="*/ 0 w 32"/>
                  <a:gd name="T25" fmla="*/ 32 h 41"/>
                  <a:gd name="T26" fmla="*/ 0 w 32"/>
                  <a:gd name="T27" fmla="*/ 27 h 41"/>
                  <a:gd name="T28" fmla="*/ 2 w 32"/>
                  <a:gd name="T29" fmla="*/ 22 h 41"/>
                  <a:gd name="T30" fmla="*/ 6 w 32"/>
                  <a:gd name="T31" fmla="*/ 19 h 41"/>
                  <a:gd name="T32" fmla="*/ 12 w 32"/>
                  <a:gd name="T33" fmla="*/ 17 h 41"/>
                  <a:gd name="T34" fmla="*/ 20 w 32"/>
                  <a:gd name="T35" fmla="*/ 17 h 41"/>
                  <a:gd name="T36" fmla="*/ 25 w 32"/>
                  <a:gd name="T37" fmla="*/ 18 h 41"/>
                  <a:gd name="T38" fmla="*/ 25 w 32"/>
                  <a:gd name="T39" fmla="*/ 15 h 41"/>
                  <a:gd name="T40" fmla="*/ 25 w 32"/>
                  <a:gd name="T41" fmla="*/ 11 h 41"/>
                  <a:gd name="T42" fmla="*/ 24 w 32"/>
                  <a:gd name="T43" fmla="*/ 9 h 41"/>
                  <a:gd name="T44" fmla="*/ 22 w 32"/>
                  <a:gd name="T45" fmla="*/ 7 h 41"/>
                  <a:gd name="T46" fmla="*/ 18 w 32"/>
                  <a:gd name="T47" fmla="*/ 5 h 41"/>
                  <a:gd name="T48" fmla="*/ 14 w 32"/>
                  <a:gd name="T49" fmla="*/ 5 h 41"/>
                  <a:gd name="T50" fmla="*/ 10 w 32"/>
                  <a:gd name="T51" fmla="*/ 6 h 41"/>
                  <a:gd name="T52" fmla="*/ 7 w 32"/>
                  <a:gd name="T53" fmla="*/ 7 h 41"/>
                  <a:gd name="T54" fmla="*/ 6 w 32"/>
                  <a:gd name="T55" fmla="*/ 8 h 41"/>
                  <a:gd name="T56" fmla="*/ 5 w 32"/>
                  <a:gd name="T57" fmla="*/ 7 h 41"/>
                  <a:gd name="T58" fmla="*/ 5 w 32"/>
                  <a:gd name="T59" fmla="*/ 7 h 41"/>
                  <a:gd name="T60" fmla="*/ 5 w 32"/>
                  <a:gd name="T61" fmla="*/ 6 h 41"/>
                  <a:gd name="T62" fmla="*/ 5 w 32"/>
                  <a:gd name="T63" fmla="*/ 5 h 41"/>
                  <a:gd name="T64" fmla="*/ 5 w 32"/>
                  <a:gd name="T65" fmla="*/ 3 h 41"/>
                  <a:gd name="T66" fmla="*/ 6 w 32"/>
                  <a:gd name="T67" fmla="*/ 2 h 41"/>
                  <a:gd name="T68" fmla="*/ 8 w 32"/>
                  <a:gd name="T69" fmla="*/ 1 h 41"/>
                  <a:gd name="T70" fmla="*/ 11 w 32"/>
                  <a:gd name="T71" fmla="*/ 0 h 41"/>
                  <a:gd name="T72" fmla="*/ 15 w 32"/>
                  <a:gd name="T73" fmla="*/ 0 h 41"/>
                  <a:gd name="T74" fmla="*/ 19 w 32"/>
                  <a:gd name="T75" fmla="*/ 0 h 41"/>
                  <a:gd name="T76" fmla="*/ 26 w 32"/>
                  <a:gd name="T77" fmla="*/ 2 h 41"/>
                  <a:gd name="T78" fmla="*/ 30 w 32"/>
                  <a:gd name="T79" fmla="*/ 5 h 41"/>
                  <a:gd name="T80" fmla="*/ 32 w 32"/>
                  <a:gd name="T81" fmla="*/ 10 h 41"/>
                  <a:gd name="T82" fmla="*/ 32 w 32"/>
                  <a:gd name="T83" fmla="*/ 16 h 41"/>
                  <a:gd name="T84" fmla="*/ 29 w 32"/>
                  <a:gd name="T85" fmla="*/ 40 h 41"/>
                  <a:gd name="T86" fmla="*/ 24 w 32"/>
                  <a:gd name="T87" fmla="*/ 23 h 41"/>
                  <a:gd name="T88" fmla="*/ 19 w 32"/>
                  <a:gd name="T89" fmla="*/ 22 h 41"/>
                  <a:gd name="T90" fmla="*/ 14 w 32"/>
                  <a:gd name="T91" fmla="*/ 22 h 41"/>
                  <a:gd name="T92" fmla="*/ 10 w 32"/>
                  <a:gd name="T93" fmla="*/ 23 h 41"/>
                  <a:gd name="T94" fmla="*/ 8 w 32"/>
                  <a:gd name="T95" fmla="*/ 25 h 41"/>
                  <a:gd name="T96" fmla="*/ 7 w 32"/>
                  <a:gd name="T97" fmla="*/ 28 h 41"/>
                  <a:gd name="T98" fmla="*/ 8 w 32"/>
                  <a:gd name="T99" fmla="*/ 32 h 41"/>
                  <a:gd name="T100" fmla="*/ 13 w 32"/>
                  <a:gd name="T101" fmla="*/ 35 h 41"/>
                  <a:gd name="T102" fmla="*/ 18 w 32"/>
                  <a:gd name="T103" fmla="*/ 34 h 41"/>
                  <a:gd name="T104" fmla="*/ 23 w 32"/>
                  <a:gd name="T105" fmla="*/ 31 h 41"/>
                  <a:gd name="T106" fmla="*/ 24 w 32"/>
                  <a:gd name="T107"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41">
                    <a:moveTo>
                      <a:pt x="29" y="40"/>
                    </a:moveTo>
                    <a:cubicBezTo>
                      <a:pt x="28" y="41"/>
                      <a:pt x="28" y="41"/>
                      <a:pt x="28" y="41"/>
                    </a:cubicBezTo>
                    <a:cubicBezTo>
                      <a:pt x="28" y="41"/>
                      <a:pt x="28" y="41"/>
                      <a:pt x="27" y="41"/>
                    </a:cubicBezTo>
                    <a:cubicBezTo>
                      <a:pt x="27" y="41"/>
                      <a:pt x="26" y="41"/>
                      <a:pt x="26" y="41"/>
                    </a:cubicBezTo>
                    <a:cubicBezTo>
                      <a:pt x="25" y="41"/>
                      <a:pt x="24" y="41"/>
                      <a:pt x="24" y="41"/>
                    </a:cubicBezTo>
                    <a:cubicBezTo>
                      <a:pt x="24" y="41"/>
                      <a:pt x="23" y="41"/>
                      <a:pt x="23" y="40"/>
                    </a:cubicBezTo>
                    <a:cubicBezTo>
                      <a:pt x="23" y="40"/>
                      <a:pt x="23" y="40"/>
                      <a:pt x="23" y="40"/>
                    </a:cubicBezTo>
                    <a:cubicBezTo>
                      <a:pt x="23" y="36"/>
                      <a:pt x="23" y="36"/>
                      <a:pt x="23" y="36"/>
                    </a:cubicBezTo>
                    <a:cubicBezTo>
                      <a:pt x="22" y="38"/>
                      <a:pt x="20" y="39"/>
                      <a:pt x="18" y="39"/>
                    </a:cubicBezTo>
                    <a:cubicBezTo>
                      <a:pt x="15" y="40"/>
                      <a:pt x="13" y="40"/>
                      <a:pt x="11" y="40"/>
                    </a:cubicBezTo>
                    <a:cubicBezTo>
                      <a:pt x="9" y="40"/>
                      <a:pt x="7" y="39"/>
                      <a:pt x="6" y="38"/>
                    </a:cubicBezTo>
                    <a:cubicBezTo>
                      <a:pt x="5" y="38"/>
                      <a:pt x="3" y="37"/>
                      <a:pt x="2" y="36"/>
                    </a:cubicBezTo>
                    <a:cubicBezTo>
                      <a:pt x="1" y="35"/>
                      <a:pt x="1" y="33"/>
                      <a:pt x="0" y="32"/>
                    </a:cubicBezTo>
                    <a:cubicBezTo>
                      <a:pt x="0" y="30"/>
                      <a:pt x="0" y="29"/>
                      <a:pt x="0" y="27"/>
                    </a:cubicBezTo>
                    <a:cubicBezTo>
                      <a:pt x="0" y="25"/>
                      <a:pt x="1" y="23"/>
                      <a:pt x="2" y="22"/>
                    </a:cubicBezTo>
                    <a:cubicBezTo>
                      <a:pt x="3" y="20"/>
                      <a:pt x="4" y="19"/>
                      <a:pt x="6" y="19"/>
                    </a:cubicBezTo>
                    <a:cubicBezTo>
                      <a:pt x="8" y="18"/>
                      <a:pt x="10" y="17"/>
                      <a:pt x="12" y="17"/>
                    </a:cubicBezTo>
                    <a:cubicBezTo>
                      <a:pt x="14" y="17"/>
                      <a:pt x="17" y="17"/>
                      <a:pt x="20" y="17"/>
                    </a:cubicBezTo>
                    <a:cubicBezTo>
                      <a:pt x="25" y="18"/>
                      <a:pt x="25" y="18"/>
                      <a:pt x="25" y="18"/>
                    </a:cubicBezTo>
                    <a:cubicBezTo>
                      <a:pt x="25" y="15"/>
                      <a:pt x="25" y="15"/>
                      <a:pt x="25" y="15"/>
                    </a:cubicBezTo>
                    <a:cubicBezTo>
                      <a:pt x="26" y="14"/>
                      <a:pt x="26" y="13"/>
                      <a:pt x="25" y="11"/>
                    </a:cubicBezTo>
                    <a:cubicBezTo>
                      <a:pt x="25" y="10"/>
                      <a:pt x="25" y="9"/>
                      <a:pt x="24" y="9"/>
                    </a:cubicBezTo>
                    <a:cubicBezTo>
                      <a:pt x="24" y="8"/>
                      <a:pt x="23" y="7"/>
                      <a:pt x="22" y="7"/>
                    </a:cubicBezTo>
                    <a:cubicBezTo>
                      <a:pt x="21" y="6"/>
                      <a:pt x="20" y="6"/>
                      <a:pt x="18" y="5"/>
                    </a:cubicBezTo>
                    <a:cubicBezTo>
                      <a:pt x="16" y="5"/>
                      <a:pt x="15" y="5"/>
                      <a:pt x="14" y="5"/>
                    </a:cubicBezTo>
                    <a:cubicBezTo>
                      <a:pt x="12" y="6"/>
                      <a:pt x="11" y="6"/>
                      <a:pt x="10" y="6"/>
                    </a:cubicBezTo>
                    <a:cubicBezTo>
                      <a:pt x="9" y="7"/>
                      <a:pt x="8" y="7"/>
                      <a:pt x="7" y="7"/>
                    </a:cubicBezTo>
                    <a:cubicBezTo>
                      <a:pt x="7" y="8"/>
                      <a:pt x="6" y="8"/>
                      <a:pt x="6" y="8"/>
                    </a:cubicBezTo>
                    <a:cubicBezTo>
                      <a:pt x="5" y="7"/>
                      <a:pt x="5" y="7"/>
                      <a:pt x="5" y="7"/>
                    </a:cubicBezTo>
                    <a:cubicBezTo>
                      <a:pt x="5" y="7"/>
                      <a:pt x="5" y="7"/>
                      <a:pt x="5" y="7"/>
                    </a:cubicBezTo>
                    <a:cubicBezTo>
                      <a:pt x="5" y="6"/>
                      <a:pt x="5" y="6"/>
                      <a:pt x="5" y="6"/>
                    </a:cubicBezTo>
                    <a:cubicBezTo>
                      <a:pt x="5" y="6"/>
                      <a:pt x="5" y="5"/>
                      <a:pt x="5" y="5"/>
                    </a:cubicBezTo>
                    <a:cubicBezTo>
                      <a:pt x="5" y="4"/>
                      <a:pt x="5" y="4"/>
                      <a:pt x="5" y="3"/>
                    </a:cubicBezTo>
                    <a:cubicBezTo>
                      <a:pt x="5" y="3"/>
                      <a:pt x="6" y="3"/>
                      <a:pt x="6" y="2"/>
                    </a:cubicBezTo>
                    <a:cubicBezTo>
                      <a:pt x="6" y="2"/>
                      <a:pt x="7" y="2"/>
                      <a:pt x="8" y="1"/>
                    </a:cubicBezTo>
                    <a:cubicBezTo>
                      <a:pt x="9" y="1"/>
                      <a:pt x="10" y="1"/>
                      <a:pt x="11" y="0"/>
                    </a:cubicBezTo>
                    <a:cubicBezTo>
                      <a:pt x="12" y="0"/>
                      <a:pt x="14" y="0"/>
                      <a:pt x="15" y="0"/>
                    </a:cubicBezTo>
                    <a:cubicBezTo>
                      <a:pt x="17" y="0"/>
                      <a:pt x="18" y="0"/>
                      <a:pt x="19" y="0"/>
                    </a:cubicBezTo>
                    <a:cubicBezTo>
                      <a:pt x="22" y="0"/>
                      <a:pt x="24" y="1"/>
                      <a:pt x="26" y="2"/>
                    </a:cubicBezTo>
                    <a:cubicBezTo>
                      <a:pt x="28" y="3"/>
                      <a:pt x="29" y="4"/>
                      <a:pt x="30" y="5"/>
                    </a:cubicBezTo>
                    <a:cubicBezTo>
                      <a:pt x="31" y="6"/>
                      <a:pt x="32" y="8"/>
                      <a:pt x="32" y="10"/>
                    </a:cubicBezTo>
                    <a:cubicBezTo>
                      <a:pt x="32" y="12"/>
                      <a:pt x="32" y="14"/>
                      <a:pt x="32" y="16"/>
                    </a:cubicBezTo>
                    <a:lnTo>
                      <a:pt x="29" y="40"/>
                    </a:lnTo>
                    <a:close/>
                    <a:moveTo>
                      <a:pt x="24" y="23"/>
                    </a:moveTo>
                    <a:cubicBezTo>
                      <a:pt x="19" y="22"/>
                      <a:pt x="19" y="22"/>
                      <a:pt x="19" y="22"/>
                    </a:cubicBezTo>
                    <a:cubicBezTo>
                      <a:pt x="17" y="22"/>
                      <a:pt x="15" y="22"/>
                      <a:pt x="14" y="22"/>
                    </a:cubicBezTo>
                    <a:cubicBezTo>
                      <a:pt x="12" y="22"/>
                      <a:pt x="11" y="22"/>
                      <a:pt x="10" y="23"/>
                    </a:cubicBezTo>
                    <a:cubicBezTo>
                      <a:pt x="9" y="23"/>
                      <a:pt x="8" y="24"/>
                      <a:pt x="8" y="25"/>
                    </a:cubicBezTo>
                    <a:cubicBezTo>
                      <a:pt x="7" y="26"/>
                      <a:pt x="7" y="27"/>
                      <a:pt x="7" y="28"/>
                    </a:cubicBezTo>
                    <a:cubicBezTo>
                      <a:pt x="7" y="30"/>
                      <a:pt x="7" y="31"/>
                      <a:pt x="8" y="32"/>
                    </a:cubicBezTo>
                    <a:cubicBezTo>
                      <a:pt x="9" y="34"/>
                      <a:pt x="11" y="35"/>
                      <a:pt x="13" y="35"/>
                    </a:cubicBezTo>
                    <a:cubicBezTo>
                      <a:pt x="15" y="35"/>
                      <a:pt x="16" y="35"/>
                      <a:pt x="18" y="34"/>
                    </a:cubicBezTo>
                    <a:cubicBezTo>
                      <a:pt x="20" y="33"/>
                      <a:pt x="21" y="32"/>
                      <a:pt x="23" y="31"/>
                    </a:cubicBezTo>
                    <a:lnTo>
                      <a:pt x="24" y="2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5" name="Freeform 135">
                <a:extLst>
                  <a:ext uri="{FF2B5EF4-FFF2-40B4-BE49-F238E27FC236}">
                    <a16:creationId xmlns:a16="http://schemas.microsoft.com/office/drawing/2014/main" id="{9F903938-F188-44C3-A55F-AA67B9DB149B}"/>
                  </a:ext>
                </a:extLst>
              </p:cNvPr>
              <p:cNvSpPr>
                <a:spLocks/>
              </p:cNvSpPr>
              <p:nvPr userDrawn="1"/>
            </p:nvSpPr>
            <p:spPr bwMode="auto">
              <a:xfrm>
                <a:off x="7235" y="1921"/>
                <a:ext cx="25" cy="30"/>
              </a:xfrm>
              <a:custGeom>
                <a:avLst/>
                <a:gdLst>
                  <a:gd name="T0" fmla="*/ 32 w 35"/>
                  <a:gd name="T1" fmla="*/ 41 h 42"/>
                  <a:gd name="T2" fmla="*/ 31 w 35"/>
                  <a:gd name="T3" fmla="*/ 42 h 42"/>
                  <a:gd name="T4" fmla="*/ 31 w 35"/>
                  <a:gd name="T5" fmla="*/ 42 h 42"/>
                  <a:gd name="T6" fmla="*/ 30 w 35"/>
                  <a:gd name="T7" fmla="*/ 42 h 42"/>
                  <a:gd name="T8" fmla="*/ 28 w 35"/>
                  <a:gd name="T9" fmla="*/ 42 h 42"/>
                  <a:gd name="T10" fmla="*/ 26 w 35"/>
                  <a:gd name="T11" fmla="*/ 42 h 42"/>
                  <a:gd name="T12" fmla="*/ 25 w 35"/>
                  <a:gd name="T13" fmla="*/ 41 h 42"/>
                  <a:gd name="T14" fmla="*/ 25 w 35"/>
                  <a:gd name="T15" fmla="*/ 41 h 42"/>
                  <a:gd name="T16" fmla="*/ 25 w 35"/>
                  <a:gd name="T17" fmla="*/ 40 h 42"/>
                  <a:gd name="T18" fmla="*/ 28 w 35"/>
                  <a:gd name="T19" fmla="*/ 19 h 42"/>
                  <a:gd name="T20" fmla="*/ 28 w 35"/>
                  <a:gd name="T21" fmla="*/ 14 h 42"/>
                  <a:gd name="T22" fmla="*/ 27 w 35"/>
                  <a:gd name="T23" fmla="*/ 10 h 42"/>
                  <a:gd name="T24" fmla="*/ 25 w 35"/>
                  <a:gd name="T25" fmla="*/ 8 h 42"/>
                  <a:gd name="T26" fmla="*/ 21 w 35"/>
                  <a:gd name="T27" fmla="*/ 7 h 42"/>
                  <a:gd name="T28" fmla="*/ 16 w 35"/>
                  <a:gd name="T29" fmla="*/ 8 h 42"/>
                  <a:gd name="T30" fmla="*/ 10 w 35"/>
                  <a:gd name="T31" fmla="*/ 12 h 42"/>
                  <a:gd name="T32" fmla="*/ 7 w 35"/>
                  <a:gd name="T33" fmla="*/ 38 h 42"/>
                  <a:gd name="T34" fmla="*/ 7 w 35"/>
                  <a:gd name="T35" fmla="*/ 39 h 42"/>
                  <a:gd name="T36" fmla="*/ 6 w 35"/>
                  <a:gd name="T37" fmla="*/ 39 h 42"/>
                  <a:gd name="T38" fmla="*/ 5 w 35"/>
                  <a:gd name="T39" fmla="*/ 39 h 42"/>
                  <a:gd name="T40" fmla="*/ 3 w 35"/>
                  <a:gd name="T41" fmla="*/ 39 h 42"/>
                  <a:gd name="T42" fmla="*/ 2 w 35"/>
                  <a:gd name="T43" fmla="*/ 39 h 42"/>
                  <a:gd name="T44" fmla="*/ 1 w 35"/>
                  <a:gd name="T45" fmla="*/ 38 h 42"/>
                  <a:gd name="T46" fmla="*/ 0 w 35"/>
                  <a:gd name="T47" fmla="*/ 38 h 42"/>
                  <a:gd name="T48" fmla="*/ 0 w 35"/>
                  <a:gd name="T49" fmla="*/ 37 h 42"/>
                  <a:gd name="T50" fmla="*/ 5 w 35"/>
                  <a:gd name="T51" fmla="*/ 1 h 42"/>
                  <a:gd name="T52" fmla="*/ 5 w 35"/>
                  <a:gd name="T53" fmla="*/ 0 h 42"/>
                  <a:gd name="T54" fmla="*/ 6 w 35"/>
                  <a:gd name="T55" fmla="*/ 0 h 42"/>
                  <a:gd name="T56" fmla="*/ 7 w 35"/>
                  <a:gd name="T57" fmla="*/ 0 h 42"/>
                  <a:gd name="T58" fmla="*/ 8 w 35"/>
                  <a:gd name="T59" fmla="*/ 0 h 42"/>
                  <a:gd name="T60" fmla="*/ 10 w 35"/>
                  <a:gd name="T61" fmla="*/ 0 h 42"/>
                  <a:gd name="T62" fmla="*/ 11 w 35"/>
                  <a:gd name="T63" fmla="*/ 0 h 42"/>
                  <a:gd name="T64" fmla="*/ 11 w 35"/>
                  <a:gd name="T65" fmla="*/ 1 h 42"/>
                  <a:gd name="T66" fmla="*/ 11 w 35"/>
                  <a:gd name="T67" fmla="*/ 1 h 42"/>
                  <a:gd name="T68" fmla="*/ 10 w 35"/>
                  <a:gd name="T69" fmla="*/ 6 h 42"/>
                  <a:gd name="T70" fmla="*/ 17 w 35"/>
                  <a:gd name="T71" fmla="*/ 2 h 42"/>
                  <a:gd name="T72" fmla="*/ 24 w 35"/>
                  <a:gd name="T73" fmla="*/ 1 h 42"/>
                  <a:gd name="T74" fmla="*/ 30 w 35"/>
                  <a:gd name="T75" fmla="*/ 3 h 42"/>
                  <a:gd name="T76" fmla="*/ 33 w 35"/>
                  <a:gd name="T77" fmla="*/ 7 h 42"/>
                  <a:gd name="T78" fmla="*/ 35 w 35"/>
                  <a:gd name="T79" fmla="*/ 12 h 42"/>
                  <a:gd name="T80" fmla="*/ 35 w 35"/>
                  <a:gd name="T81" fmla="*/ 19 h 42"/>
                  <a:gd name="T82" fmla="*/ 32 w 35"/>
                  <a:gd name="T83"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 h="42">
                    <a:moveTo>
                      <a:pt x="32" y="41"/>
                    </a:moveTo>
                    <a:cubicBezTo>
                      <a:pt x="31" y="42"/>
                      <a:pt x="31" y="42"/>
                      <a:pt x="31" y="42"/>
                    </a:cubicBezTo>
                    <a:cubicBezTo>
                      <a:pt x="31" y="42"/>
                      <a:pt x="31" y="42"/>
                      <a:pt x="31" y="42"/>
                    </a:cubicBezTo>
                    <a:cubicBezTo>
                      <a:pt x="30" y="42"/>
                      <a:pt x="30" y="42"/>
                      <a:pt x="30" y="42"/>
                    </a:cubicBezTo>
                    <a:cubicBezTo>
                      <a:pt x="29" y="42"/>
                      <a:pt x="29" y="42"/>
                      <a:pt x="28" y="42"/>
                    </a:cubicBezTo>
                    <a:cubicBezTo>
                      <a:pt x="27" y="42"/>
                      <a:pt x="27" y="42"/>
                      <a:pt x="26" y="42"/>
                    </a:cubicBezTo>
                    <a:cubicBezTo>
                      <a:pt x="26" y="42"/>
                      <a:pt x="26" y="42"/>
                      <a:pt x="25" y="41"/>
                    </a:cubicBezTo>
                    <a:cubicBezTo>
                      <a:pt x="25" y="41"/>
                      <a:pt x="25" y="41"/>
                      <a:pt x="25" y="41"/>
                    </a:cubicBezTo>
                    <a:cubicBezTo>
                      <a:pt x="25" y="40"/>
                      <a:pt x="25" y="40"/>
                      <a:pt x="25" y="40"/>
                    </a:cubicBezTo>
                    <a:cubicBezTo>
                      <a:pt x="28" y="19"/>
                      <a:pt x="28" y="19"/>
                      <a:pt x="28" y="19"/>
                    </a:cubicBezTo>
                    <a:cubicBezTo>
                      <a:pt x="28" y="17"/>
                      <a:pt x="28" y="15"/>
                      <a:pt x="28" y="14"/>
                    </a:cubicBezTo>
                    <a:cubicBezTo>
                      <a:pt x="28" y="13"/>
                      <a:pt x="27" y="11"/>
                      <a:pt x="27" y="10"/>
                    </a:cubicBezTo>
                    <a:cubicBezTo>
                      <a:pt x="26" y="9"/>
                      <a:pt x="26" y="9"/>
                      <a:pt x="25" y="8"/>
                    </a:cubicBezTo>
                    <a:cubicBezTo>
                      <a:pt x="24" y="7"/>
                      <a:pt x="23" y="7"/>
                      <a:pt x="21" y="7"/>
                    </a:cubicBezTo>
                    <a:cubicBezTo>
                      <a:pt x="20" y="7"/>
                      <a:pt x="18" y="7"/>
                      <a:pt x="16" y="8"/>
                    </a:cubicBezTo>
                    <a:cubicBezTo>
                      <a:pt x="14" y="9"/>
                      <a:pt x="12" y="10"/>
                      <a:pt x="10" y="12"/>
                    </a:cubicBezTo>
                    <a:cubicBezTo>
                      <a:pt x="7" y="38"/>
                      <a:pt x="7" y="38"/>
                      <a:pt x="7" y="38"/>
                    </a:cubicBezTo>
                    <a:cubicBezTo>
                      <a:pt x="7" y="39"/>
                      <a:pt x="7" y="39"/>
                      <a:pt x="7" y="39"/>
                    </a:cubicBezTo>
                    <a:cubicBezTo>
                      <a:pt x="6" y="39"/>
                      <a:pt x="6" y="39"/>
                      <a:pt x="6" y="39"/>
                    </a:cubicBezTo>
                    <a:cubicBezTo>
                      <a:pt x="6" y="39"/>
                      <a:pt x="5" y="39"/>
                      <a:pt x="5" y="39"/>
                    </a:cubicBezTo>
                    <a:cubicBezTo>
                      <a:pt x="4" y="39"/>
                      <a:pt x="4" y="39"/>
                      <a:pt x="3" y="39"/>
                    </a:cubicBezTo>
                    <a:cubicBezTo>
                      <a:pt x="3" y="39"/>
                      <a:pt x="2" y="39"/>
                      <a:pt x="2" y="39"/>
                    </a:cubicBezTo>
                    <a:cubicBezTo>
                      <a:pt x="1" y="38"/>
                      <a:pt x="1" y="38"/>
                      <a:pt x="1" y="38"/>
                    </a:cubicBezTo>
                    <a:cubicBezTo>
                      <a:pt x="0" y="38"/>
                      <a:pt x="0" y="38"/>
                      <a:pt x="0" y="38"/>
                    </a:cubicBezTo>
                    <a:cubicBezTo>
                      <a:pt x="0" y="37"/>
                      <a:pt x="0" y="37"/>
                      <a:pt x="0" y="37"/>
                    </a:cubicBezTo>
                    <a:cubicBezTo>
                      <a:pt x="5" y="1"/>
                      <a:pt x="5" y="1"/>
                      <a:pt x="5" y="1"/>
                    </a:cubicBezTo>
                    <a:cubicBezTo>
                      <a:pt x="5" y="0"/>
                      <a:pt x="5" y="0"/>
                      <a:pt x="5" y="0"/>
                    </a:cubicBezTo>
                    <a:cubicBezTo>
                      <a:pt x="6" y="0"/>
                      <a:pt x="6" y="0"/>
                      <a:pt x="6" y="0"/>
                    </a:cubicBezTo>
                    <a:cubicBezTo>
                      <a:pt x="6" y="0"/>
                      <a:pt x="6" y="0"/>
                      <a:pt x="7" y="0"/>
                    </a:cubicBezTo>
                    <a:cubicBezTo>
                      <a:pt x="7" y="0"/>
                      <a:pt x="8" y="0"/>
                      <a:pt x="8" y="0"/>
                    </a:cubicBezTo>
                    <a:cubicBezTo>
                      <a:pt x="9" y="0"/>
                      <a:pt x="9" y="0"/>
                      <a:pt x="10" y="0"/>
                    </a:cubicBezTo>
                    <a:cubicBezTo>
                      <a:pt x="10" y="0"/>
                      <a:pt x="10" y="0"/>
                      <a:pt x="11" y="0"/>
                    </a:cubicBezTo>
                    <a:cubicBezTo>
                      <a:pt x="11" y="1"/>
                      <a:pt x="11" y="1"/>
                      <a:pt x="11" y="1"/>
                    </a:cubicBezTo>
                    <a:cubicBezTo>
                      <a:pt x="11" y="1"/>
                      <a:pt x="11" y="1"/>
                      <a:pt x="11" y="1"/>
                    </a:cubicBezTo>
                    <a:cubicBezTo>
                      <a:pt x="10" y="6"/>
                      <a:pt x="10" y="6"/>
                      <a:pt x="10" y="6"/>
                    </a:cubicBezTo>
                    <a:cubicBezTo>
                      <a:pt x="13" y="4"/>
                      <a:pt x="15" y="3"/>
                      <a:pt x="17" y="2"/>
                    </a:cubicBezTo>
                    <a:cubicBezTo>
                      <a:pt x="19" y="1"/>
                      <a:pt x="22" y="1"/>
                      <a:pt x="24" y="1"/>
                    </a:cubicBezTo>
                    <a:cubicBezTo>
                      <a:pt x="26" y="1"/>
                      <a:pt x="28" y="2"/>
                      <a:pt x="30" y="3"/>
                    </a:cubicBezTo>
                    <a:cubicBezTo>
                      <a:pt x="31" y="4"/>
                      <a:pt x="32" y="6"/>
                      <a:pt x="33" y="7"/>
                    </a:cubicBezTo>
                    <a:cubicBezTo>
                      <a:pt x="34" y="9"/>
                      <a:pt x="35" y="10"/>
                      <a:pt x="35" y="12"/>
                    </a:cubicBezTo>
                    <a:cubicBezTo>
                      <a:pt x="35" y="14"/>
                      <a:pt x="35" y="16"/>
                      <a:pt x="35" y="19"/>
                    </a:cubicBezTo>
                    <a:lnTo>
                      <a:pt x="32" y="4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6" name="Freeform 136">
                <a:extLst>
                  <a:ext uri="{FF2B5EF4-FFF2-40B4-BE49-F238E27FC236}">
                    <a16:creationId xmlns:a16="http://schemas.microsoft.com/office/drawing/2014/main" id="{F11B41C7-A945-4007-BB3A-A2AF8AB7FDF3}"/>
                  </a:ext>
                </a:extLst>
              </p:cNvPr>
              <p:cNvSpPr>
                <a:spLocks/>
              </p:cNvSpPr>
              <p:nvPr userDrawn="1"/>
            </p:nvSpPr>
            <p:spPr bwMode="auto">
              <a:xfrm>
                <a:off x="7000" y="1780"/>
                <a:ext cx="27" cy="34"/>
              </a:xfrm>
              <a:custGeom>
                <a:avLst/>
                <a:gdLst>
                  <a:gd name="T0" fmla="*/ 36 w 37"/>
                  <a:gd name="T1" fmla="*/ 35 h 46"/>
                  <a:gd name="T2" fmla="*/ 36 w 37"/>
                  <a:gd name="T3" fmla="*/ 36 h 46"/>
                  <a:gd name="T4" fmla="*/ 37 w 37"/>
                  <a:gd name="T5" fmla="*/ 37 h 46"/>
                  <a:gd name="T6" fmla="*/ 36 w 37"/>
                  <a:gd name="T7" fmla="*/ 37 h 46"/>
                  <a:gd name="T8" fmla="*/ 36 w 37"/>
                  <a:gd name="T9" fmla="*/ 38 h 46"/>
                  <a:gd name="T10" fmla="*/ 35 w 37"/>
                  <a:gd name="T11" fmla="*/ 39 h 46"/>
                  <a:gd name="T12" fmla="*/ 33 w 37"/>
                  <a:gd name="T13" fmla="*/ 42 h 46"/>
                  <a:gd name="T14" fmla="*/ 29 w 37"/>
                  <a:gd name="T15" fmla="*/ 44 h 46"/>
                  <a:gd name="T16" fmla="*/ 25 w 37"/>
                  <a:gd name="T17" fmla="*/ 45 h 46"/>
                  <a:gd name="T18" fmla="*/ 17 w 37"/>
                  <a:gd name="T19" fmla="*/ 46 h 46"/>
                  <a:gd name="T20" fmla="*/ 10 w 37"/>
                  <a:gd name="T21" fmla="*/ 43 h 46"/>
                  <a:gd name="T22" fmla="*/ 5 w 37"/>
                  <a:gd name="T23" fmla="*/ 38 h 46"/>
                  <a:gd name="T24" fmla="*/ 1 w 37"/>
                  <a:gd name="T25" fmla="*/ 29 h 46"/>
                  <a:gd name="T26" fmla="*/ 0 w 37"/>
                  <a:gd name="T27" fmla="*/ 19 h 46"/>
                  <a:gd name="T28" fmla="*/ 2 w 37"/>
                  <a:gd name="T29" fmla="*/ 11 h 46"/>
                  <a:gd name="T30" fmla="*/ 6 w 37"/>
                  <a:gd name="T31" fmla="*/ 5 h 46"/>
                  <a:gd name="T32" fmla="*/ 14 w 37"/>
                  <a:gd name="T33" fmla="*/ 1 h 46"/>
                  <a:gd name="T34" fmla="*/ 17 w 37"/>
                  <a:gd name="T35" fmla="*/ 0 h 46"/>
                  <a:gd name="T36" fmla="*/ 21 w 37"/>
                  <a:gd name="T37" fmla="*/ 0 h 46"/>
                  <a:gd name="T38" fmla="*/ 24 w 37"/>
                  <a:gd name="T39" fmla="*/ 1 h 46"/>
                  <a:gd name="T40" fmla="*/ 26 w 37"/>
                  <a:gd name="T41" fmla="*/ 1 h 46"/>
                  <a:gd name="T42" fmla="*/ 27 w 37"/>
                  <a:gd name="T43" fmla="*/ 2 h 46"/>
                  <a:gd name="T44" fmla="*/ 27 w 37"/>
                  <a:gd name="T45" fmla="*/ 2 h 46"/>
                  <a:gd name="T46" fmla="*/ 27 w 37"/>
                  <a:gd name="T47" fmla="*/ 3 h 46"/>
                  <a:gd name="T48" fmla="*/ 28 w 37"/>
                  <a:gd name="T49" fmla="*/ 4 h 46"/>
                  <a:gd name="T50" fmla="*/ 28 w 37"/>
                  <a:gd name="T51" fmla="*/ 5 h 46"/>
                  <a:gd name="T52" fmla="*/ 28 w 37"/>
                  <a:gd name="T53" fmla="*/ 6 h 46"/>
                  <a:gd name="T54" fmla="*/ 28 w 37"/>
                  <a:gd name="T55" fmla="*/ 7 h 46"/>
                  <a:gd name="T56" fmla="*/ 27 w 37"/>
                  <a:gd name="T57" fmla="*/ 7 h 46"/>
                  <a:gd name="T58" fmla="*/ 26 w 37"/>
                  <a:gd name="T59" fmla="*/ 7 h 46"/>
                  <a:gd name="T60" fmla="*/ 23 w 37"/>
                  <a:gd name="T61" fmla="*/ 6 h 46"/>
                  <a:gd name="T62" fmla="*/ 20 w 37"/>
                  <a:gd name="T63" fmla="*/ 5 h 46"/>
                  <a:gd name="T64" fmla="*/ 15 w 37"/>
                  <a:gd name="T65" fmla="*/ 6 h 46"/>
                  <a:gd name="T66" fmla="*/ 10 w 37"/>
                  <a:gd name="T67" fmla="*/ 8 h 46"/>
                  <a:gd name="T68" fmla="*/ 7 w 37"/>
                  <a:gd name="T69" fmla="*/ 13 h 46"/>
                  <a:gd name="T70" fmla="*/ 6 w 37"/>
                  <a:gd name="T71" fmla="*/ 19 h 46"/>
                  <a:gd name="T72" fmla="*/ 7 w 37"/>
                  <a:gd name="T73" fmla="*/ 27 h 46"/>
                  <a:gd name="T74" fmla="*/ 10 w 37"/>
                  <a:gd name="T75" fmla="*/ 34 h 46"/>
                  <a:gd name="T76" fmla="*/ 14 w 37"/>
                  <a:gd name="T77" fmla="*/ 38 h 46"/>
                  <a:gd name="T78" fmla="*/ 19 w 37"/>
                  <a:gd name="T79" fmla="*/ 40 h 46"/>
                  <a:gd name="T80" fmla="*/ 24 w 37"/>
                  <a:gd name="T81" fmla="*/ 40 h 46"/>
                  <a:gd name="T82" fmla="*/ 29 w 37"/>
                  <a:gd name="T83" fmla="*/ 38 h 46"/>
                  <a:gd name="T84" fmla="*/ 32 w 37"/>
                  <a:gd name="T85" fmla="*/ 36 h 46"/>
                  <a:gd name="T86" fmla="*/ 33 w 37"/>
                  <a:gd name="T87" fmla="*/ 34 h 46"/>
                  <a:gd name="T88" fmla="*/ 35 w 37"/>
                  <a:gd name="T89" fmla="*/ 33 h 46"/>
                  <a:gd name="T90" fmla="*/ 35 w 37"/>
                  <a:gd name="T91" fmla="*/ 33 h 46"/>
                  <a:gd name="T92" fmla="*/ 35 w 37"/>
                  <a:gd name="T93" fmla="*/ 33 h 46"/>
                  <a:gd name="T94" fmla="*/ 36 w 37"/>
                  <a:gd name="T95" fmla="*/ 34 h 46"/>
                  <a:gd name="T96" fmla="*/ 36 w 37"/>
                  <a:gd name="T97" fmla="*/ 3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 h="46">
                    <a:moveTo>
                      <a:pt x="36" y="35"/>
                    </a:moveTo>
                    <a:cubicBezTo>
                      <a:pt x="36" y="36"/>
                      <a:pt x="36" y="36"/>
                      <a:pt x="36" y="36"/>
                    </a:cubicBezTo>
                    <a:cubicBezTo>
                      <a:pt x="37" y="37"/>
                      <a:pt x="37" y="37"/>
                      <a:pt x="37" y="37"/>
                    </a:cubicBezTo>
                    <a:cubicBezTo>
                      <a:pt x="36" y="37"/>
                      <a:pt x="36" y="37"/>
                      <a:pt x="36" y="37"/>
                    </a:cubicBezTo>
                    <a:cubicBezTo>
                      <a:pt x="36" y="38"/>
                      <a:pt x="36" y="38"/>
                      <a:pt x="36" y="38"/>
                    </a:cubicBezTo>
                    <a:cubicBezTo>
                      <a:pt x="36" y="38"/>
                      <a:pt x="36" y="39"/>
                      <a:pt x="35" y="39"/>
                    </a:cubicBezTo>
                    <a:cubicBezTo>
                      <a:pt x="34" y="40"/>
                      <a:pt x="34" y="41"/>
                      <a:pt x="33" y="42"/>
                    </a:cubicBezTo>
                    <a:cubicBezTo>
                      <a:pt x="32" y="42"/>
                      <a:pt x="31" y="43"/>
                      <a:pt x="29" y="44"/>
                    </a:cubicBezTo>
                    <a:cubicBezTo>
                      <a:pt x="28" y="44"/>
                      <a:pt x="27" y="45"/>
                      <a:pt x="25" y="45"/>
                    </a:cubicBezTo>
                    <a:cubicBezTo>
                      <a:pt x="22" y="46"/>
                      <a:pt x="20" y="46"/>
                      <a:pt x="17" y="46"/>
                    </a:cubicBezTo>
                    <a:cubicBezTo>
                      <a:pt x="15" y="46"/>
                      <a:pt x="12" y="45"/>
                      <a:pt x="10" y="43"/>
                    </a:cubicBezTo>
                    <a:cubicBezTo>
                      <a:pt x="8" y="42"/>
                      <a:pt x="6" y="40"/>
                      <a:pt x="5" y="38"/>
                    </a:cubicBezTo>
                    <a:cubicBezTo>
                      <a:pt x="3" y="35"/>
                      <a:pt x="2" y="32"/>
                      <a:pt x="1" y="29"/>
                    </a:cubicBezTo>
                    <a:cubicBezTo>
                      <a:pt x="0" y="25"/>
                      <a:pt x="0" y="22"/>
                      <a:pt x="0" y="19"/>
                    </a:cubicBezTo>
                    <a:cubicBezTo>
                      <a:pt x="0" y="16"/>
                      <a:pt x="0" y="13"/>
                      <a:pt x="2" y="11"/>
                    </a:cubicBezTo>
                    <a:cubicBezTo>
                      <a:pt x="3" y="8"/>
                      <a:pt x="4" y="6"/>
                      <a:pt x="6" y="5"/>
                    </a:cubicBezTo>
                    <a:cubicBezTo>
                      <a:pt x="8" y="3"/>
                      <a:pt x="11" y="2"/>
                      <a:pt x="14" y="1"/>
                    </a:cubicBezTo>
                    <a:cubicBezTo>
                      <a:pt x="15" y="1"/>
                      <a:pt x="16" y="0"/>
                      <a:pt x="17" y="0"/>
                    </a:cubicBezTo>
                    <a:cubicBezTo>
                      <a:pt x="19" y="0"/>
                      <a:pt x="20" y="0"/>
                      <a:pt x="21" y="0"/>
                    </a:cubicBezTo>
                    <a:cubicBezTo>
                      <a:pt x="22" y="0"/>
                      <a:pt x="23" y="1"/>
                      <a:pt x="24" y="1"/>
                    </a:cubicBezTo>
                    <a:cubicBezTo>
                      <a:pt x="25" y="1"/>
                      <a:pt x="25" y="1"/>
                      <a:pt x="26" y="1"/>
                    </a:cubicBezTo>
                    <a:cubicBezTo>
                      <a:pt x="26" y="2"/>
                      <a:pt x="27" y="2"/>
                      <a:pt x="27" y="2"/>
                    </a:cubicBezTo>
                    <a:cubicBezTo>
                      <a:pt x="27" y="2"/>
                      <a:pt x="27" y="2"/>
                      <a:pt x="27" y="2"/>
                    </a:cubicBezTo>
                    <a:cubicBezTo>
                      <a:pt x="27" y="3"/>
                      <a:pt x="27" y="3"/>
                      <a:pt x="27" y="3"/>
                    </a:cubicBezTo>
                    <a:cubicBezTo>
                      <a:pt x="27" y="3"/>
                      <a:pt x="28" y="4"/>
                      <a:pt x="28" y="4"/>
                    </a:cubicBezTo>
                    <a:cubicBezTo>
                      <a:pt x="28" y="5"/>
                      <a:pt x="28" y="5"/>
                      <a:pt x="28" y="5"/>
                    </a:cubicBezTo>
                    <a:cubicBezTo>
                      <a:pt x="28" y="6"/>
                      <a:pt x="28" y="6"/>
                      <a:pt x="28" y="6"/>
                    </a:cubicBezTo>
                    <a:cubicBezTo>
                      <a:pt x="28" y="7"/>
                      <a:pt x="28" y="7"/>
                      <a:pt x="28" y="7"/>
                    </a:cubicBezTo>
                    <a:cubicBezTo>
                      <a:pt x="27" y="7"/>
                      <a:pt x="27" y="7"/>
                      <a:pt x="27" y="7"/>
                    </a:cubicBezTo>
                    <a:cubicBezTo>
                      <a:pt x="27" y="7"/>
                      <a:pt x="27" y="7"/>
                      <a:pt x="26" y="7"/>
                    </a:cubicBezTo>
                    <a:cubicBezTo>
                      <a:pt x="25" y="6"/>
                      <a:pt x="24" y="6"/>
                      <a:pt x="23" y="6"/>
                    </a:cubicBezTo>
                    <a:cubicBezTo>
                      <a:pt x="22" y="6"/>
                      <a:pt x="21" y="5"/>
                      <a:pt x="20" y="5"/>
                    </a:cubicBezTo>
                    <a:cubicBezTo>
                      <a:pt x="18" y="5"/>
                      <a:pt x="17" y="5"/>
                      <a:pt x="15" y="6"/>
                    </a:cubicBezTo>
                    <a:cubicBezTo>
                      <a:pt x="13" y="6"/>
                      <a:pt x="11" y="7"/>
                      <a:pt x="10" y="8"/>
                    </a:cubicBezTo>
                    <a:cubicBezTo>
                      <a:pt x="9" y="10"/>
                      <a:pt x="8" y="11"/>
                      <a:pt x="7" y="13"/>
                    </a:cubicBezTo>
                    <a:cubicBezTo>
                      <a:pt x="6" y="15"/>
                      <a:pt x="6" y="17"/>
                      <a:pt x="6" y="19"/>
                    </a:cubicBezTo>
                    <a:cubicBezTo>
                      <a:pt x="6" y="21"/>
                      <a:pt x="6" y="24"/>
                      <a:pt x="7" y="27"/>
                    </a:cubicBezTo>
                    <a:cubicBezTo>
                      <a:pt x="8" y="29"/>
                      <a:pt x="9" y="32"/>
                      <a:pt x="10" y="34"/>
                    </a:cubicBezTo>
                    <a:cubicBezTo>
                      <a:pt x="11" y="36"/>
                      <a:pt x="12" y="37"/>
                      <a:pt x="14" y="38"/>
                    </a:cubicBezTo>
                    <a:cubicBezTo>
                      <a:pt x="15" y="39"/>
                      <a:pt x="17" y="40"/>
                      <a:pt x="19" y="40"/>
                    </a:cubicBezTo>
                    <a:cubicBezTo>
                      <a:pt x="20" y="41"/>
                      <a:pt x="22" y="41"/>
                      <a:pt x="24" y="40"/>
                    </a:cubicBezTo>
                    <a:cubicBezTo>
                      <a:pt x="26" y="40"/>
                      <a:pt x="28" y="39"/>
                      <a:pt x="29" y="38"/>
                    </a:cubicBezTo>
                    <a:cubicBezTo>
                      <a:pt x="30" y="37"/>
                      <a:pt x="31" y="37"/>
                      <a:pt x="32" y="36"/>
                    </a:cubicBezTo>
                    <a:cubicBezTo>
                      <a:pt x="32" y="35"/>
                      <a:pt x="33" y="34"/>
                      <a:pt x="33" y="34"/>
                    </a:cubicBezTo>
                    <a:cubicBezTo>
                      <a:pt x="34" y="33"/>
                      <a:pt x="34" y="33"/>
                      <a:pt x="35" y="33"/>
                    </a:cubicBezTo>
                    <a:cubicBezTo>
                      <a:pt x="35" y="33"/>
                      <a:pt x="35" y="33"/>
                      <a:pt x="35" y="33"/>
                    </a:cubicBezTo>
                    <a:cubicBezTo>
                      <a:pt x="35" y="33"/>
                      <a:pt x="35" y="33"/>
                      <a:pt x="35" y="33"/>
                    </a:cubicBezTo>
                    <a:cubicBezTo>
                      <a:pt x="36" y="34"/>
                      <a:pt x="36" y="34"/>
                      <a:pt x="36" y="34"/>
                    </a:cubicBezTo>
                    <a:cubicBezTo>
                      <a:pt x="36" y="34"/>
                      <a:pt x="36" y="35"/>
                      <a:pt x="36" y="3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7" name="Freeform 137">
                <a:extLst>
                  <a:ext uri="{FF2B5EF4-FFF2-40B4-BE49-F238E27FC236}">
                    <a16:creationId xmlns:a16="http://schemas.microsoft.com/office/drawing/2014/main" id="{1D2A0F8B-91B1-4D32-97C1-14D3E48D1EE0}"/>
                  </a:ext>
                </a:extLst>
              </p:cNvPr>
              <p:cNvSpPr>
                <a:spLocks/>
              </p:cNvSpPr>
              <p:nvPr userDrawn="1"/>
            </p:nvSpPr>
            <p:spPr bwMode="auto">
              <a:xfrm>
                <a:off x="7024" y="1775"/>
                <a:ext cx="27" cy="33"/>
              </a:xfrm>
              <a:custGeom>
                <a:avLst/>
                <a:gdLst>
                  <a:gd name="T0" fmla="*/ 37 w 37"/>
                  <a:gd name="T1" fmla="*/ 39 h 47"/>
                  <a:gd name="T2" fmla="*/ 37 w 37"/>
                  <a:gd name="T3" fmla="*/ 40 h 47"/>
                  <a:gd name="T4" fmla="*/ 37 w 37"/>
                  <a:gd name="T5" fmla="*/ 40 h 47"/>
                  <a:gd name="T6" fmla="*/ 36 w 37"/>
                  <a:gd name="T7" fmla="*/ 41 h 47"/>
                  <a:gd name="T8" fmla="*/ 35 w 37"/>
                  <a:gd name="T9" fmla="*/ 41 h 47"/>
                  <a:gd name="T10" fmla="*/ 34 w 37"/>
                  <a:gd name="T11" fmla="*/ 42 h 47"/>
                  <a:gd name="T12" fmla="*/ 33 w 37"/>
                  <a:gd name="T13" fmla="*/ 42 h 47"/>
                  <a:gd name="T14" fmla="*/ 32 w 37"/>
                  <a:gd name="T15" fmla="*/ 41 h 47"/>
                  <a:gd name="T16" fmla="*/ 32 w 37"/>
                  <a:gd name="T17" fmla="*/ 41 h 47"/>
                  <a:gd name="T18" fmla="*/ 27 w 37"/>
                  <a:gd name="T19" fmla="*/ 23 h 47"/>
                  <a:gd name="T20" fmla="*/ 26 w 37"/>
                  <a:gd name="T21" fmla="*/ 19 h 47"/>
                  <a:gd name="T22" fmla="*/ 24 w 37"/>
                  <a:gd name="T23" fmla="*/ 17 h 47"/>
                  <a:gd name="T24" fmla="*/ 21 w 37"/>
                  <a:gd name="T25" fmla="*/ 16 h 47"/>
                  <a:gd name="T26" fmla="*/ 18 w 37"/>
                  <a:gd name="T27" fmla="*/ 16 h 47"/>
                  <a:gd name="T28" fmla="*/ 15 w 37"/>
                  <a:gd name="T29" fmla="*/ 19 h 47"/>
                  <a:gd name="T30" fmla="*/ 11 w 37"/>
                  <a:gd name="T31" fmla="*/ 24 h 47"/>
                  <a:gd name="T32" fmla="*/ 17 w 37"/>
                  <a:gd name="T33" fmla="*/ 45 h 47"/>
                  <a:gd name="T34" fmla="*/ 17 w 37"/>
                  <a:gd name="T35" fmla="*/ 45 h 47"/>
                  <a:gd name="T36" fmla="*/ 17 w 37"/>
                  <a:gd name="T37" fmla="*/ 46 h 47"/>
                  <a:gd name="T38" fmla="*/ 16 w 37"/>
                  <a:gd name="T39" fmla="*/ 46 h 47"/>
                  <a:gd name="T40" fmla="*/ 15 w 37"/>
                  <a:gd name="T41" fmla="*/ 47 h 47"/>
                  <a:gd name="T42" fmla="*/ 13 w 37"/>
                  <a:gd name="T43" fmla="*/ 47 h 47"/>
                  <a:gd name="T44" fmla="*/ 12 w 37"/>
                  <a:gd name="T45" fmla="*/ 47 h 47"/>
                  <a:gd name="T46" fmla="*/ 12 w 37"/>
                  <a:gd name="T47" fmla="*/ 47 h 47"/>
                  <a:gd name="T48" fmla="*/ 12 w 37"/>
                  <a:gd name="T49" fmla="*/ 46 h 47"/>
                  <a:gd name="T50" fmla="*/ 0 w 37"/>
                  <a:gd name="T51" fmla="*/ 2 h 47"/>
                  <a:gd name="T52" fmla="*/ 0 w 37"/>
                  <a:gd name="T53" fmla="*/ 1 h 47"/>
                  <a:gd name="T54" fmla="*/ 0 w 37"/>
                  <a:gd name="T55" fmla="*/ 1 h 47"/>
                  <a:gd name="T56" fmla="*/ 1 w 37"/>
                  <a:gd name="T57" fmla="*/ 1 h 47"/>
                  <a:gd name="T58" fmla="*/ 2 w 37"/>
                  <a:gd name="T59" fmla="*/ 0 h 47"/>
                  <a:gd name="T60" fmla="*/ 3 w 37"/>
                  <a:gd name="T61" fmla="*/ 0 h 47"/>
                  <a:gd name="T62" fmla="*/ 4 w 37"/>
                  <a:gd name="T63" fmla="*/ 0 h 47"/>
                  <a:gd name="T64" fmla="*/ 5 w 37"/>
                  <a:gd name="T65" fmla="*/ 0 h 47"/>
                  <a:gd name="T66" fmla="*/ 5 w 37"/>
                  <a:gd name="T67" fmla="*/ 0 h 47"/>
                  <a:gd name="T68" fmla="*/ 10 w 37"/>
                  <a:gd name="T69" fmla="*/ 18 h 47"/>
                  <a:gd name="T70" fmla="*/ 14 w 37"/>
                  <a:gd name="T71" fmla="*/ 13 h 47"/>
                  <a:gd name="T72" fmla="*/ 18 w 37"/>
                  <a:gd name="T73" fmla="*/ 11 h 47"/>
                  <a:gd name="T74" fmla="*/ 24 w 37"/>
                  <a:gd name="T75" fmla="*/ 11 h 47"/>
                  <a:gd name="T76" fmla="*/ 28 w 37"/>
                  <a:gd name="T77" fmla="*/ 12 h 47"/>
                  <a:gd name="T78" fmla="*/ 30 w 37"/>
                  <a:gd name="T79" fmla="*/ 16 h 47"/>
                  <a:gd name="T80" fmla="*/ 33 w 37"/>
                  <a:gd name="T81" fmla="*/ 21 h 47"/>
                  <a:gd name="T82" fmla="*/ 37 w 37"/>
                  <a:gd name="T8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47">
                    <a:moveTo>
                      <a:pt x="37" y="39"/>
                    </a:moveTo>
                    <a:cubicBezTo>
                      <a:pt x="37" y="40"/>
                      <a:pt x="37" y="40"/>
                      <a:pt x="37" y="40"/>
                    </a:cubicBezTo>
                    <a:cubicBezTo>
                      <a:pt x="37" y="40"/>
                      <a:pt x="37" y="40"/>
                      <a:pt x="37" y="40"/>
                    </a:cubicBezTo>
                    <a:cubicBezTo>
                      <a:pt x="36" y="41"/>
                      <a:pt x="36" y="41"/>
                      <a:pt x="36" y="41"/>
                    </a:cubicBezTo>
                    <a:cubicBezTo>
                      <a:pt x="36" y="41"/>
                      <a:pt x="36" y="41"/>
                      <a:pt x="35" y="41"/>
                    </a:cubicBezTo>
                    <a:cubicBezTo>
                      <a:pt x="34" y="41"/>
                      <a:pt x="34" y="41"/>
                      <a:pt x="34" y="42"/>
                    </a:cubicBezTo>
                    <a:cubicBezTo>
                      <a:pt x="33" y="42"/>
                      <a:pt x="33" y="42"/>
                      <a:pt x="33" y="42"/>
                    </a:cubicBezTo>
                    <a:cubicBezTo>
                      <a:pt x="32" y="41"/>
                      <a:pt x="32" y="41"/>
                      <a:pt x="32" y="41"/>
                    </a:cubicBezTo>
                    <a:cubicBezTo>
                      <a:pt x="32" y="41"/>
                      <a:pt x="32" y="41"/>
                      <a:pt x="32" y="41"/>
                    </a:cubicBezTo>
                    <a:cubicBezTo>
                      <a:pt x="27" y="23"/>
                      <a:pt x="27" y="23"/>
                      <a:pt x="27" y="23"/>
                    </a:cubicBezTo>
                    <a:cubicBezTo>
                      <a:pt x="27" y="22"/>
                      <a:pt x="26" y="20"/>
                      <a:pt x="26" y="19"/>
                    </a:cubicBezTo>
                    <a:cubicBezTo>
                      <a:pt x="25" y="18"/>
                      <a:pt x="25" y="18"/>
                      <a:pt x="24" y="17"/>
                    </a:cubicBezTo>
                    <a:cubicBezTo>
                      <a:pt x="23" y="16"/>
                      <a:pt x="22" y="16"/>
                      <a:pt x="21" y="16"/>
                    </a:cubicBezTo>
                    <a:cubicBezTo>
                      <a:pt x="20" y="16"/>
                      <a:pt x="19" y="16"/>
                      <a:pt x="18" y="16"/>
                    </a:cubicBezTo>
                    <a:cubicBezTo>
                      <a:pt x="17" y="16"/>
                      <a:pt x="16" y="17"/>
                      <a:pt x="15" y="19"/>
                    </a:cubicBezTo>
                    <a:cubicBezTo>
                      <a:pt x="14" y="20"/>
                      <a:pt x="12" y="22"/>
                      <a:pt x="11" y="24"/>
                    </a:cubicBezTo>
                    <a:cubicBezTo>
                      <a:pt x="17" y="45"/>
                      <a:pt x="17" y="45"/>
                      <a:pt x="17" y="45"/>
                    </a:cubicBezTo>
                    <a:cubicBezTo>
                      <a:pt x="17" y="45"/>
                      <a:pt x="17" y="45"/>
                      <a:pt x="17" y="45"/>
                    </a:cubicBezTo>
                    <a:cubicBezTo>
                      <a:pt x="17" y="46"/>
                      <a:pt x="17" y="46"/>
                      <a:pt x="17" y="46"/>
                    </a:cubicBezTo>
                    <a:cubicBezTo>
                      <a:pt x="16" y="46"/>
                      <a:pt x="16" y="46"/>
                      <a:pt x="16" y="46"/>
                    </a:cubicBezTo>
                    <a:cubicBezTo>
                      <a:pt x="16" y="46"/>
                      <a:pt x="15" y="47"/>
                      <a:pt x="15" y="47"/>
                    </a:cubicBezTo>
                    <a:cubicBezTo>
                      <a:pt x="14" y="47"/>
                      <a:pt x="14" y="47"/>
                      <a:pt x="13" y="47"/>
                    </a:cubicBezTo>
                    <a:cubicBezTo>
                      <a:pt x="13" y="47"/>
                      <a:pt x="13" y="47"/>
                      <a:pt x="12" y="47"/>
                    </a:cubicBezTo>
                    <a:cubicBezTo>
                      <a:pt x="12" y="47"/>
                      <a:pt x="12" y="47"/>
                      <a:pt x="12" y="47"/>
                    </a:cubicBezTo>
                    <a:cubicBezTo>
                      <a:pt x="12" y="46"/>
                      <a:pt x="12" y="46"/>
                      <a:pt x="12" y="46"/>
                    </a:cubicBezTo>
                    <a:cubicBezTo>
                      <a:pt x="0" y="2"/>
                      <a:pt x="0" y="2"/>
                      <a:pt x="0" y="2"/>
                    </a:cubicBezTo>
                    <a:cubicBezTo>
                      <a:pt x="0" y="1"/>
                      <a:pt x="0" y="1"/>
                      <a:pt x="0" y="1"/>
                    </a:cubicBezTo>
                    <a:cubicBezTo>
                      <a:pt x="0" y="1"/>
                      <a:pt x="0" y="1"/>
                      <a:pt x="0" y="1"/>
                    </a:cubicBezTo>
                    <a:cubicBezTo>
                      <a:pt x="1" y="1"/>
                      <a:pt x="1" y="1"/>
                      <a:pt x="1" y="1"/>
                    </a:cubicBezTo>
                    <a:cubicBezTo>
                      <a:pt x="1" y="0"/>
                      <a:pt x="1" y="0"/>
                      <a:pt x="2" y="0"/>
                    </a:cubicBezTo>
                    <a:cubicBezTo>
                      <a:pt x="3" y="0"/>
                      <a:pt x="3" y="0"/>
                      <a:pt x="3" y="0"/>
                    </a:cubicBezTo>
                    <a:cubicBezTo>
                      <a:pt x="4" y="0"/>
                      <a:pt x="4" y="0"/>
                      <a:pt x="4" y="0"/>
                    </a:cubicBezTo>
                    <a:cubicBezTo>
                      <a:pt x="5" y="0"/>
                      <a:pt x="5" y="0"/>
                      <a:pt x="5" y="0"/>
                    </a:cubicBezTo>
                    <a:cubicBezTo>
                      <a:pt x="5" y="0"/>
                      <a:pt x="5" y="0"/>
                      <a:pt x="5" y="0"/>
                    </a:cubicBezTo>
                    <a:cubicBezTo>
                      <a:pt x="10" y="18"/>
                      <a:pt x="10" y="18"/>
                      <a:pt x="10" y="18"/>
                    </a:cubicBezTo>
                    <a:cubicBezTo>
                      <a:pt x="11" y="16"/>
                      <a:pt x="12" y="15"/>
                      <a:pt x="14" y="13"/>
                    </a:cubicBezTo>
                    <a:cubicBezTo>
                      <a:pt x="15" y="12"/>
                      <a:pt x="17" y="11"/>
                      <a:pt x="18" y="11"/>
                    </a:cubicBezTo>
                    <a:cubicBezTo>
                      <a:pt x="20" y="10"/>
                      <a:pt x="22" y="10"/>
                      <a:pt x="24" y="11"/>
                    </a:cubicBezTo>
                    <a:cubicBezTo>
                      <a:pt x="25" y="11"/>
                      <a:pt x="26" y="11"/>
                      <a:pt x="28" y="12"/>
                    </a:cubicBezTo>
                    <a:cubicBezTo>
                      <a:pt x="29" y="13"/>
                      <a:pt x="30" y="14"/>
                      <a:pt x="30" y="16"/>
                    </a:cubicBezTo>
                    <a:cubicBezTo>
                      <a:pt x="31" y="17"/>
                      <a:pt x="32" y="19"/>
                      <a:pt x="33" y="21"/>
                    </a:cubicBezTo>
                    <a:lnTo>
                      <a:pt x="37" y="3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8" name="Freeform 138">
                <a:extLst>
                  <a:ext uri="{FF2B5EF4-FFF2-40B4-BE49-F238E27FC236}">
                    <a16:creationId xmlns:a16="http://schemas.microsoft.com/office/drawing/2014/main" id="{6D91157D-A575-4D44-AFD9-F5EDDF2C7F2B}"/>
                  </a:ext>
                </a:extLst>
              </p:cNvPr>
              <p:cNvSpPr>
                <a:spLocks/>
              </p:cNvSpPr>
              <p:nvPr userDrawn="1"/>
            </p:nvSpPr>
            <p:spPr bwMode="auto">
              <a:xfrm>
                <a:off x="7052" y="1774"/>
                <a:ext cx="25" cy="27"/>
              </a:xfrm>
              <a:custGeom>
                <a:avLst/>
                <a:gdLst>
                  <a:gd name="T0" fmla="*/ 34 w 34"/>
                  <a:gd name="T1" fmla="*/ 31 h 37"/>
                  <a:gd name="T2" fmla="*/ 34 w 34"/>
                  <a:gd name="T3" fmla="*/ 31 h 37"/>
                  <a:gd name="T4" fmla="*/ 34 w 34"/>
                  <a:gd name="T5" fmla="*/ 32 h 37"/>
                  <a:gd name="T6" fmla="*/ 33 w 34"/>
                  <a:gd name="T7" fmla="*/ 32 h 37"/>
                  <a:gd name="T8" fmla="*/ 32 w 34"/>
                  <a:gd name="T9" fmla="*/ 32 h 37"/>
                  <a:gd name="T10" fmla="*/ 31 w 34"/>
                  <a:gd name="T11" fmla="*/ 33 h 37"/>
                  <a:gd name="T12" fmla="*/ 30 w 34"/>
                  <a:gd name="T13" fmla="*/ 33 h 37"/>
                  <a:gd name="T14" fmla="*/ 29 w 34"/>
                  <a:gd name="T15" fmla="*/ 33 h 37"/>
                  <a:gd name="T16" fmla="*/ 29 w 34"/>
                  <a:gd name="T17" fmla="*/ 32 h 37"/>
                  <a:gd name="T18" fmla="*/ 28 w 34"/>
                  <a:gd name="T19" fmla="*/ 28 h 37"/>
                  <a:gd name="T20" fmla="*/ 24 w 34"/>
                  <a:gd name="T21" fmla="*/ 34 h 37"/>
                  <a:gd name="T22" fmla="*/ 20 w 34"/>
                  <a:gd name="T23" fmla="*/ 36 h 37"/>
                  <a:gd name="T24" fmla="*/ 14 w 34"/>
                  <a:gd name="T25" fmla="*/ 37 h 37"/>
                  <a:gd name="T26" fmla="*/ 10 w 34"/>
                  <a:gd name="T27" fmla="*/ 35 h 37"/>
                  <a:gd name="T28" fmla="*/ 7 w 34"/>
                  <a:gd name="T29" fmla="*/ 31 h 37"/>
                  <a:gd name="T30" fmla="*/ 5 w 34"/>
                  <a:gd name="T31" fmla="*/ 26 h 37"/>
                  <a:gd name="T32" fmla="*/ 0 w 34"/>
                  <a:gd name="T33" fmla="*/ 8 h 37"/>
                  <a:gd name="T34" fmla="*/ 0 w 34"/>
                  <a:gd name="T35" fmla="*/ 7 h 37"/>
                  <a:gd name="T36" fmla="*/ 1 w 34"/>
                  <a:gd name="T37" fmla="*/ 7 h 37"/>
                  <a:gd name="T38" fmla="*/ 1 w 34"/>
                  <a:gd name="T39" fmla="*/ 6 h 37"/>
                  <a:gd name="T40" fmla="*/ 3 w 34"/>
                  <a:gd name="T41" fmla="*/ 6 h 37"/>
                  <a:gd name="T42" fmla="*/ 4 w 34"/>
                  <a:gd name="T43" fmla="*/ 6 h 37"/>
                  <a:gd name="T44" fmla="*/ 5 w 34"/>
                  <a:gd name="T45" fmla="*/ 6 h 37"/>
                  <a:gd name="T46" fmla="*/ 5 w 34"/>
                  <a:gd name="T47" fmla="*/ 6 h 37"/>
                  <a:gd name="T48" fmla="*/ 6 w 34"/>
                  <a:gd name="T49" fmla="*/ 6 h 37"/>
                  <a:gd name="T50" fmla="*/ 10 w 34"/>
                  <a:gd name="T51" fmla="*/ 24 h 37"/>
                  <a:gd name="T52" fmla="*/ 12 w 34"/>
                  <a:gd name="T53" fmla="*/ 28 h 37"/>
                  <a:gd name="T54" fmla="*/ 14 w 34"/>
                  <a:gd name="T55" fmla="*/ 30 h 37"/>
                  <a:gd name="T56" fmla="*/ 16 w 34"/>
                  <a:gd name="T57" fmla="*/ 31 h 37"/>
                  <a:gd name="T58" fmla="*/ 19 w 34"/>
                  <a:gd name="T59" fmla="*/ 31 h 37"/>
                  <a:gd name="T60" fmla="*/ 23 w 34"/>
                  <a:gd name="T61" fmla="*/ 29 h 37"/>
                  <a:gd name="T62" fmla="*/ 26 w 34"/>
                  <a:gd name="T63" fmla="*/ 23 h 37"/>
                  <a:gd name="T64" fmla="*/ 21 w 34"/>
                  <a:gd name="T65" fmla="*/ 2 h 37"/>
                  <a:gd name="T66" fmla="*/ 21 w 34"/>
                  <a:gd name="T67" fmla="*/ 2 h 37"/>
                  <a:gd name="T68" fmla="*/ 21 w 34"/>
                  <a:gd name="T69" fmla="*/ 1 h 37"/>
                  <a:gd name="T70" fmla="*/ 22 w 34"/>
                  <a:gd name="T71" fmla="*/ 1 h 37"/>
                  <a:gd name="T72" fmla="*/ 23 w 34"/>
                  <a:gd name="T73" fmla="*/ 0 h 37"/>
                  <a:gd name="T74" fmla="*/ 24 w 34"/>
                  <a:gd name="T75" fmla="*/ 0 h 37"/>
                  <a:gd name="T76" fmla="*/ 25 w 34"/>
                  <a:gd name="T77" fmla="*/ 0 h 37"/>
                  <a:gd name="T78" fmla="*/ 26 w 34"/>
                  <a:gd name="T79" fmla="*/ 0 h 37"/>
                  <a:gd name="T80" fmla="*/ 26 w 34"/>
                  <a:gd name="T81" fmla="*/ 1 h 37"/>
                  <a:gd name="T82" fmla="*/ 34 w 34"/>
                  <a:gd name="T83"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7">
                    <a:moveTo>
                      <a:pt x="34" y="31"/>
                    </a:moveTo>
                    <a:cubicBezTo>
                      <a:pt x="34" y="31"/>
                      <a:pt x="34" y="31"/>
                      <a:pt x="34" y="31"/>
                    </a:cubicBezTo>
                    <a:cubicBezTo>
                      <a:pt x="34" y="32"/>
                      <a:pt x="34" y="32"/>
                      <a:pt x="34" y="32"/>
                    </a:cubicBezTo>
                    <a:cubicBezTo>
                      <a:pt x="33" y="32"/>
                      <a:pt x="33" y="32"/>
                      <a:pt x="33" y="32"/>
                    </a:cubicBezTo>
                    <a:cubicBezTo>
                      <a:pt x="33" y="32"/>
                      <a:pt x="32" y="32"/>
                      <a:pt x="32" y="32"/>
                    </a:cubicBezTo>
                    <a:cubicBezTo>
                      <a:pt x="32" y="33"/>
                      <a:pt x="31" y="33"/>
                      <a:pt x="31" y="33"/>
                    </a:cubicBezTo>
                    <a:cubicBezTo>
                      <a:pt x="30" y="33"/>
                      <a:pt x="30" y="33"/>
                      <a:pt x="30" y="33"/>
                    </a:cubicBezTo>
                    <a:cubicBezTo>
                      <a:pt x="29" y="33"/>
                      <a:pt x="29" y="33"/>
                      <a:pt x="29" y="33"/>
                    </a:cubicBezTo>
                    <a:cubicBezTo>
                      <a:pt x="29" y="32"/>
                      <a:pt x="29" y="32"/>
                      <a:pt x="29" y="32"/>
                    </a:cubicBezTo>
                    <a:cubicBezTo>
                      <a:pt x="28" y="28"/>
                      <a:pt x="28" y="28"/>
                      <a:pt x="28" y="28"/>
                    </a:cubicBezTo>
                    <a:cubicBezTo>
                      <a:pt x="27" y="31"/>
                      <a:pt x="26" y="32"/>
                      <a:pt x="24" y="34"/>
                    </a:cubicBezTo>
                    <a:cubicBezTo>
                      <a:pt x="23" y="35"/>
                      <a:pt x="21" y="36"/>
                      <a:pt x="20" y="36"/>
                    </a:cubicBezTo>
                    <a:cubicBezTo>
                      <a:pt x="17" y="37"/>
                      <a:pt x="16" y="37"/>
                      <a:pt x="14" y="37"/>
                    </a:cubicBezTo>
                    <a:cubicBezTo>
                      <a:pt x="13" y="36"/>
                      <a:pt x="11" y="36"/>
                      <a:pt x="10" y="35"/>
                    </a:cubicBezTo>
                    <a:cubicBezTo>
                      <a:pt x="9" y="34"/>
                      <a:pt x="8" y="33"/>
                      <a:pt x="7" y="31"/>
                    </a:cubicBezTo>
                    <a:cubicBezTo>
                      <a:pt x="6" y="30"/>
                      <a:pt x="6" y="28"/>
                      <a:pt x="5" y="26"/>
                    </a:cubicBezTo>
                    <a:cubicBezTo>
                      <a:pt x="0" y="8"/>
                      <a:pt x="0" y="8"/>
                      <a:pt x="0" y="8"/>
                    </a:cubicBezTo>
                    <a:cubicBezTo>
                      <a:pt x="0" y="7"/>
                      <a:pt x="0" y="7"/>
                      <a:pt x="0" y="7"/>
                    </a:cubicBezTo>
                    <a:cubicBezTo>
                      <a:pt x="1" y="7"/>
                      <a:pt x="1" y="7"/>
                      <a:pt x="1" y="7"/>
                    </a:cubicBezTo>
                    <a:cubicBezTo>
                      <a:pt x="1" y="6"/>
                      <a:pt x="1" y="6"/>
                      <a:pt x="1" y="6"/>
                    </a:cubicBezTo>
                    <a:cubicBezTo>
                      <a:pt x="2" y="6"/>
                      <a:pt x="2" y="6"/>
                      <a:pt x="3" y="6"/>
                    </a:cubicBezTo>
                    <a:cubicBezTo>
                      <a:pt x="3" y="6"/>
                      <a:pt x="4" y="6"/>
                      <a:pt x="4" y="6"/>
                    </a:cubicBezTo>
                    <a:cubicBezTo>
                      <a:pt x="4" y="6"/>
                      <a:pt x="5" y="6"/>
                      <a:pt x="5" y="6"/>
                    </a:cubicBezTo>
                    <a:cubicBezTo>
                      <a:pt x="5" y="6"/>
                      <a:pt x="5" y="6"/>
                      <a:pt x="5" y="6"/>
                    </a:cubicBezTo>
                    <a:cubicBezTo>
                      <a:pt x="6" y="6"/>
                      <a:pt x="6" y="6"/>
                      <a:pt x="6" y="6"/>
                    </a:cubicBezTo>
                    <a:cubicBezTo>
                      <a:pt x="10" y="24"/>
                      <a:pt x="10" y="24"/>
                      <a:pt x="10" y="24"/>
                    </a:cubicBezTo>
                    <a:cubicBezTo>
                      <a:pt x="11" y="25"/>
                      <a:pt x="11" y="27"/>
                      <a:pt x="12" y="28"/>
                    </a:cubicBezTo>
                    <a:cubicBezTo>
                      <a:pt x="13" y="29"/>
                      <a:pt x="13" y="30"/>
                      <a:pt x="14" y="30"/>
                    </a:cubicBezTo>
                    <a:cubicBezTo>
                      <a:pt x="15" y="31"/>
                      <a:pt x="15" y="31"/>
                      <a:pt x="16" y="31"/>
                    </a:cubicBezTo>
                    <a:cubicBezTo>
                      <a:pt x="17" y="32"/>
                      <a:pt x="18" y="32"/>
                      <a:pt x="19" y="31"/>
                    </a:cubicBezTo>
                    <a:cubicBezTo>
                      <a:pt x="21" y="31"/>
                      <a:pt x="22" y="30"/>
                      <a:pt x="23" y="29"/>
                    </a:cubicBezTo>
                    <a:cubicBezTo>
                      <a:pt x="24" y="27"/>
                      <a:pt x="25" y="26"/>
                      <a:pt x="26" y="23"/>
                    </a:cubicBezTo>
                    <a:cubicBezTo>
                      <a:pt x="21" y="2"/>
                      <a:pt x="21" y="2"/>
                      <a:pt x="21" y="2"/>
                    </a:cubicBezTo>
                    <a:cubicBezTo>
                      <a:pt x="21" y="2"/>
                      <a:pt x="21" y="2"/>
                      <a:pt x="21" y="2"/>
                    </a:cubicBezTo>
                    <a:cubicBezTo>
                      <a:pt x="21" y="1"/>
                      <a:pt x="21" y="1"/>
                      <a:pt x="21" y="1"/>
                    </a:cubicBezTo>
                    <a:cubicBezTo>
                      <a:pt x="22" y="1"/>
                      <a:pt x="22" y="1"/>
                      <a:pt x="22" y="1"/>
                    </a:cubicBezTo>
                    <a:cubicBezTo>
                      <a:pt x="22" y="1"/>
                      <a:pt x="22" y="1"/>
                      <a:pt x="23" y="0"/>
                    </a:cubicBezTo>
                    <a:cubicBezTo>
                      <a:pt x="24" y="0"/>
                      <a:pt x="24" y="0"/>
                      <a:pt x="24" y="0"/>
                    </a:cubicBezTo>
                    <a:cubicBezTo>
                      <a:pt x="25" y="0"/>
                      <a:pt x="25" y="0"/>
                      <a:pt x="25" y="0"/>
                    </a:cubicBezTo>
                    <a:cubicBezTo>
                      <a:pt x="26" y="0"/>
                      <a:pt x="26" y="0"/>
                      <a:pt x="26" y="0"/>
                    </a:cubicBezTo>
                    <a:cubicBezTo>
                      <a:pt x="26" y="1"/>
                      <a:pt x="26" y="1"/>
                      <a:pt x="26" y="1"/>
                    </a:cubicBezTo>
                    <a:lnTo>
                      <a:pt x="34" y="3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9" name="Freeform 139">
                <a:extLst>
                  <a:ext uri="{FF2B5EF4-FFF2-40B4-BE49-F238E27FC236}">
                    <a16:creationId xmlns:a16="http://schemas.microsoft.com/office/drawing/2014/main" id="{5E9421D5-76B2-4A7A-BAE1-75D91057677C}"/>
                  </a:ext>
                </a:extLst>
              </p:cNvPr>
              <p:cNvSpPr>
                <a:spLocks/>
              </p:cNvSpPr>
              <p:nvPr userDrawn="1"/>
            </p:nvSpPr>
            <p:spPr bwMode="auto">
              <a:xfrm>
                <a:off x="7078" y="1769"/>
                <a:ext cx="14" cy="26"/>
              </a:xfrm>
              <a:custGeom>
                <a:avLst/>
                <a:gdLst>
                  <a:gd name="T0" fmla="*/ 18 w 19"/>
                  <a:gd name="T1" fmla="*/ 2 h 36"/>
                  <a:gd name="T2" fmla="*/ 19 w 19"/>
                  <a:gd name="T3" fmla="*/ 3 h 36"/>
                  <a:gd name="T4" fmla="*/ 19 w 19"/>
                  <a:gd name="T5" fmla="*/ 4 h 36"/>
                  <a:gd name="T6" fmla="*/ 19 w 19"/>
                  <a:gd name="T7" fmla="*/ 5 h 36"/>
                  <a:gd name="T8" fmla="*/ 18 w 19"/>
                  <a:gd name="T9" fmla="*/ 5 h 36"/>
                  <a:gd name="T10" fmla="*/ 18 w 19"/>
                  <a:gd name="T11" fmla="*/ 5 h 36"/>
                  <a:gd name="T12" fmla="*/ 17 w 19"/>
                  <a:gd name="T13" fmla="*/ 5 h 36"/>
                  <a:gd name="T14" fmla="*/ 15 w 19"/>
                  <a:gd name="T15" fmla="*/ 5 h 36"/>
                  <a:gd name="T16" fmla="*/ 14 w 19"/>
                  <a:gd name="T17" fmla="*/ 5 h 36"/>
                  <a:gd name="T18" fmla="*/ 13 w 19"/>
                  <a:gd name="T19" fmla="*/ 6 h 36"/>
                  <a:gd name="T20" fmla="*/ 11 w 19"/>
                  <a:gd name="T21" fmla="*/ 8 h 36"/>
                  <a:gd name="T22" fmla="*/ 10 w 19"/>
                  <a:gd name="T23" fmla="*/ 10 h 36"/>
                  <a:gd name="T24" fmla="*/ 9 w 19"/>
                  <a:gd name="T25" fmla="*/ 14 h 36"/>
                  <a:gd name="T26" fmla="*/ 14 w 19"/>
                  <a:gd name="T27" fmla="*/ 33 h 36"/>
                  <a:gd name="T28" fmla="*/ 14 w 19"/>
                  <a:gd name="T29" fmla="*/ 34 h 36"/>
                  <a:gd name="T30" fmla="*/ 14 w 19"/>
                  <a:gd name="T31" fmla="*/ 34 h 36"/>
                  <a:gd name="T32" fmla="*/ 13 w 19"/>
                  <a:gd name="T33" fmla="*/ 35 h 36"/>
                  <a:gd name="T34" fmla="*/ 11 w 19"/>
                  <a:gd name="T35" fmla="*/ 35 h 36"/>
                  <a:gd name="T36" fmla="*/ 10 w 19"/>
                  <a:gd name="T37" fmla="*/ 36 h 36"/>
                  <a:gd name="T38" fmla="*/ 9 w 19"/>
                  <a:gd name="T39" fmla="*/ 36 h 36"/>
                  <a:gd name="T40" fmla="*/ 9 w 19"/>
                  <a:gd name="T41" fmla="*/ 35 h 36"/>
                  <a:gd name="T42" fmla="*/ 8 w 19"/>
                  <a:gd name="T43" fmla="*/ 35 h 36"/>
                  <a:gd name="T44" fmla="*/ 0 w 19"/>
                  <a:gd name="T45" fmla="*/ 5 h 36"/>
                  <a:gd name="T46" fmla="*/ 0 w 19"/>
                  <a:gd name="T47" fmla="*/ 5 h 36"/>
                  <a:gd name="T48" fmla="*/ 1 w 19"/>
                  <a:gd name="T49" fmla="*/ 4 h 36"/>
                  <a:gd name="T50" fmla="*/ 1 w 19"/>
                  <a:gd name="T51" fmla="*/ 4 h 36"/>
                  <a:gd name="T52" fmla="*/ 2 w 19"/>
                  <a:gd name="T53" fmla="*/ 3 h 36"/>
                  <a:gd name="T54" fmla="*/ 4 w 19"/>
                  <a:gd name="T55" fmla="*/ 3 h 36"/>
                  <a:gd name="T56" fmla="*/ 5 w 19"/>
                  <a:gd name="T57" fmla="*/ 3 h 36"/>
                  <a:gd name="T58" fmla="*/ 5 w 19"/>
                  <a:gd name="T59" fmla="*/ 3 h 36"/>
                  <a:gd name="T60" fmla="*/ 5 w 19"/>
                  <a:gd name="T61" fmla="*/ 4 h 36"/>
                  <a:gd name="T62" fmla="*/ 6 w 19"/>
                  <a:gd name="T63" fmla="*/ 8 h 36"/>
                  <a:gd name="T64" fmla="*/ 8 w 19"/>
                  <a:gd name="T65" fmla="*/ 4 h 36"/>
                  <a:gd name="T66" fmla="*/ 9 w 19"/>
                  <a:gd name="T67" fmla="*/ 2 h 36"/>
                  <a:gd name="T68" fmla="*/ 11 w 19"/>
                  <a:gd name="T69" fmla="*/ 1 h 36"/>
                  <a:gd name="T70" fmla="*/ 13 w 19"/>
                  <a:gd name="T71" fmla="*/ 0 h 36"/>
                  <a:gd name="T72" fmla="*/ 14 w 19"/>
                  <a:gd name="T73" fmla="*/ 0 h 36"/>
                  <a:gd name="T74" fmla="*/ 15 w 19"/>
                  <a:gd name="T75" fmla="*/ 0 h 36"/>
                  <a:gd name="T76" fmla="*/ 16 w 19"/>
                  <a:gd name="T77" fmla="*/ 0 h 36"/>
                  <a:gd name="T78" fmla="*/ 17 w 19"/>
                  <a:gd name="T79" fmla="*/ 0 h 36"/>
                  <a:gd name="T80" fmla="*/ 18 w 19"/>
                  <a:gd name="T81" fmla="*/ 0 h 36"/>
                  <a:gd name="T82" fmla="*/ 18 w 19"/>
                  <a:gd name="T83" fmla="*/ 0 h 36"/>
                  <a:gd name="T84" fmla="*/ 18 w 19"/>
                  <a:gd name="T85" fmla="*/ 1 h 36"/>
                  <a:gd name="T86" fmla="*/ 18 w 19"/>
                  <a:gd name="T87"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 h="36">
                    <a:moveTo>
                      <a:pt x="18" y="2"/>
                    </a:moveTo>
                    <a:cubicBezTo>
                      <a:pt x="18" y="3"/>
                      <a:pt x="19" y="3"/>
                      <a:pt x="19" y="3"/>
                    </a:cubicBezTo>
                    <a:cubicBezTo>
                      <a:pt x="19" y="4"/>
                      <a:pt x="19" y="4"/>
                      <a:pt x="19" y="4"/>
                    </a:cubicBezTo>
                    <a:cubicBezTo>
                      <a:pt x="19" y="5"/>
                      <a:pt x="19" y="5"/>
                      <a:pt x="19" y="5"/>
                    </a:cubicBezTo>
                    <a:cubicBezTo>
                      <a:pt x="18" y="5"/>
                      <a:pt x="18" y="5"/>
                      <a:pt x="18" y="5"/>
                    </a:cubicBezTo>
                    <a:cubicBezTo>
                      <a:pt x="18" y="5"/>
                      <a:pt x="18" y="5"/>
                      <a:pt x="18" y="5"/>
                    </a:cubicBezTo>
                    <a:cubicBezTo>
                      <a:pt x="17" y="5"/>
                      <a:pt x="17" y="5"/>
                      <a:pt x="17" y="5"/>
                    </a:cubicBezTo>
                    <a:cubicBezTo>
                      <a:pt x="16" y="5"/>
                      <a:pt x="16" y="5"/>
                      <a:pt x="15" y="5"/>
                    </a:cubicBezTo>
                    <a:cubicBezTo>
                      <a:pt x="15" y="5"/>
                      <a:pt x="15" y="5"/>
                      <a:pt x="14" y="5"/>
                    </a:cubicBezTo>
                    <a:cubicBezTo>
                      <a:pt x="14" y="5"/>
                      <a:pt x="13" y="6"/>
                      <a:pt x="13" y="6"/>
                    </a:cubicBezTo>
                    <a:cubicBezTo>
                      <a:pt x="12" y="6"/>
                      <a:pt x="12" y="7"/>
                      <a:pt x="11" y="8"/>
                    </a:cubicBezTo>
                    <a:cubicBezTo>
                      <a:pt x="11" y="8"/>
                      <a:pt x="10" y="9"/>
                      <a:pt x="10" y="10"/>
                    </a:cubicBezTo>
                    <a:cubicBezTo>
                      <a:pt x="9" y="11"/>
                      <a:pt x="9" y="12"/>
                      <a:pt x="9" y="14"/>
                    </a:cubicBezTo>
                    <a:cubicBezTo>
                      <a:pt x="14" y="33"/>
                      <a:pt x="14" y="33"/>
                      <a:pt x="14" y="33"/>
                    </a:cubicBezTo>
                    <a:cubicBezTo>
                      <a:pt x="14" y="34"/>
                      <a:pt x="14" y="34"/>
                      <a:pt x="14" y="34"/>
                    </a:cubicBezTo>
                    <a:cubicBezTo>
                      <a:pt x="14" y="34"/>
                      <a:pt x="14" y="34"/>
                      <a:pt x="14" y="34"/>
                    </a:cubicBezTo>
                    <a:cubicBezTo>
                      <a:pt x="13" y="35"/>
                      <a:pt x="13" y="35"/>
                      <a:pt x="13" y="35"/>
                    </a:cubicBezTo>
                    <a:cubicBezTo>
                      <a:pt x="12" y="35"/>
                      <a:pt x="12" y="35"/>
                      <a:pt x="11" y="35"/>
                    </a:cubicBezTo>
                    <a:cubicBezTo>
                      <a:pt x="11" y="35"/>
                      <a:pt x="10" y="36"/>
                      <a:pt x="10" y="36"/>
                    </a:cubicBezTo>
                    <a:cubicBezTo>
                      <a:pt x="10" y="36"/>
                      <a:pt x="9" y="36"/>
                      <a:pt x="9" y="36"/>
                    </a:cubicBezTo>
                    <a:cubicBezTo>
                      <a:pt x="9" y="35"/>
                      <a:pt x="9" y="35"/>
                      <a:pt x="9" y="35"/>
                    </a:cubicBezTo>
                    <a:cubicBezTo>
                      <a:pt x="8" y="35"/>
                      <a:pt x="8" y="35"/>
                      <a:pt x="8" y="35"/>
                    </a:cubicBezTo>
                    <a:cubicBezTo>
                      <a:pt x="0" y="5"/>
                      <a:pt x="0" y="5"/>
                      <a:pt x="0" y="5"/>
                    </a:cubicBezTo>
                    <a:cubicBezTo>
                      <a:pt x="0" y="5"/>
                      <a:pt x="0" y="5"/>
                      <a:pt x="0" y="5"/>
                    </a:cubicBezTo>
                    <a:cubicBezTo>
                      <a:pt x="1" y="4"/>
                      <a:pt x="1" y="4"/>
                      <a:pt x="1" y="4"/>
                    </a:cubicBezTo>
                    <a:cubicBezTo>
                      <a:pt x="1" y="4"/>
                      <a:pt x="1" y="4"/>
                      <a:pt x="1" y="4"/>
                    </a:cubicBezTo>
                    <a:cubicBezTo>
                      <a:pt x="2" y="4"/>
                      <a:pt x="2" y="3"/>
                      <a:pt x="2" y="3"/>
                    </a:cubicBezTo>
                    <a:cubicBezTo>
                      <a:pt x="3" y="3"/>
                      <a:pt x="3" y="3"/>
                      <a:pt x="4" y="3"/>
                    </a:cubicBezTo>
                    <a:cubicBezTo>
                      <a:pt x="5" y="3"/>
                      <a:pt x="5" y="3"/>
                      <a:pt x="5" y="3"/>
                    </a:cubicBezTo>
                    <a:cubicBezTo>
                      <a:pt x="5" y="3"/>
                      <a:pt x="5" y="3"/>
                      <a:pt x="5" y="3"/>
                    </a:cubicBezTo>
                    <a:cubicBezTo>
                      <a:pt x="5" y="4"/>
                      <a:pt x="5" y="4"/>
                      <a:pt x="5" y="4"/>
                    </a:cubicBezTo>
                    <a:cubicBezTo>
                      <a:pt x="6" y="8"/>
                      <a:pt x="6" y="8"/>
                      <a:pt x="6" y="8"/>
                    </a:cubicBezTo>
                    <a:cubicBezTo>
                      <a:pt x="7" y="7"/>
                      <a:pt x="7" y="5"/>
                      <a:pt x="8" y="4"/>
                    </a:cubicBezTo>
                    <a:cubicBezTo>
                      <a:pt x="8" y="3"/>
                      <a:pt x="9" y="3"/>
                      <a:pt x="9" y="2"/>
                    </a:cubicBezTo>
                    <a:cubicBezTo>
                      <a:pt x="10" y="1"/>
                      <a:pt x="11" y="1"/>
                      <a:pt x="11" y="1"/>
                    </a:cubicBezTo>
                    <a:cubicBezTo>
                      <a:pt x="12" y="0"/>
                      <a:pt x="12" y="0"/>
                      <a:pt x="13" y="0"/>
                    </a:cubicBezTo>
                    <a:cubicBezTo>
                      <a:pt x="13" y="0"/>
                      <a:pt x="14" y="0"/>
                      <a:pt x="14" y="0"/>
                    </a:cubicBezTo>
                    <a:cubicBezTo>
                      <a:pt x="14" y="0"/>
                      <a:pt x="15" y="0"/>
                      <a:pt x="15" y="0"/>
                    </a:cubicBezTo>
                    <a:cubicBezTo>
                      <a:pt x="16" y="0"/>
                      <a:pt x="16" y="0"/>
                      <a:pt x="16" y="0"/>
                    </a:cubicBezTo>
                    <a:cubicBezTo>
                      <a:pt x="17" y="0"/>
                      <a:pt x="17" y="0"/>
                      <a:pt x="17" y="0"/>
                    </a:cubicBezTo>
                    <a:cubicBezTo>
                      <a:pt x="18" y="0"/>
                      <a:pt x="18" y="0"/>
                      <a:pt x="18" y="0"/>
                    </a:cubicBezTo>
                    <a:cubicBezTo>
                      <a:pt x="18" y="0"/>
                      <a:pt x="18" y="0"/>
                      <a:pt x="18" y="0"/>
                    </a:cubicBezTo>
                    <a:cubicBezTo>
                      <a:pt x="18" y="1"/>
                      <a:pt x="18" y="1"/>
                      <a:pt x="18" y="1"/>
                    </a:cubicBezTo>
                    <a:cubicBezTo>
                      <a:pt x="18" y="1"/>
                      <a:pt x="18" y="2"/>
                      <a:pt x="18" y="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0" name="Freeform 140">
                <a:extLst>
                  <a:ext uri="{FF2B5EF4-FFF2-40B4-BE49-F238E27FC236}">
                    <a16:creationId xmlns:a16="http://schemas.microsoft.com/office/drawing/2014/main" id="{627CDBDB-7DB4-44DE-B46B-FFC856342617}"/>
                  </a:ext>
                </a:extLst>
              </p:cNvPr>
              <p:cNvSpPr>
                <a:spLocks/>
              </p:cNvSpPr>
              <p:nvPr userDrawn="1"/>
            </p:nvSpPr>
            <p:spPr bwMode="auto">
              <a:xfrm>
                <a:off x="7095" y="1764"/>
                <a:ext cx="20" cy="25"/>
              </a:xfrm>
              <a:custGeom>
                <a:avLst/>
                <a:gdLst>
                  <a:gd name="T0" fmla="*/ 28 w 28"/>
                  <a:gd name="T1" fmla="*/ 24 h 34"/>
                  <a:gd name="T2" fmla="*/ 28 w 28"/>
                  <a:gd name="T3" fmla="*/ 25 h 34"/>
                  <a:gd name="T4" fmla="*/ 28 w 28"/>
                  <a:gd name="T5" fmla="*/ 26 h 34"/>
                  <a:gd name="T6" fmla="*/ 28 w 28"/>
                  <a:gd name="T7" fmla="*/ 27 h 34"/>
                  <a:gd name="T8" fmla="*/ 27 w 28"/>
                  <a:gd name="T9" fmla="*/ 27 h 34"/>
                  <a:gd name="T10" fmla="*/ 26 w 28"/>
                  <a:gd name="T11" fmla="*/ 29 h 34"/>
                  <a:gd name="T12" fmla="*/ 24 w 28"/>
                  <a:gd name="T13" fmla="*/ 31 h 34"/>
                  <a:gd name="T14" fmla="*/ 22 w 28"/>
                  <a:gd name="T15" fmla="*/ 32 h 34"/>
                  <a:gd name="T16" fmla="*/ 19 w 28"/>
                  <a:gd name="T17" fmla="*/ 33 h 34"/>
                  <a:gd name="T18" fmla="*/ 13 w 28"/>
                  <a:gd name="T19" fmla="*/ 34 h 34"/>
                  <a:gd name="T20" fmla="*/ 8 w 28"/>
                  <a:gd name="T21" fmla="*/ 32 h 34"/>
                  <a:gd name="T22" fmla="*/ 4 w 28"/>
                  <a:gd name="T23" fmla="*/ 27 h 34"/>
                  <a:gd name="T24" fmla="*/ 1 w 28"/>
                  <a:gd name="T25" fmla="*/ 21 h 34"/>
                  <a:gd name="T26" fmla="*/ 0 w 28"/>
                  <a:gd name="T27" fmla="*/ 13 h 34"/>
                  <a:gd name="T28" fmla="*/ 2 w 28"/>
                  <a:gd name="T29" fmla="*/ 7 h 34"/>
                  <a:gd name="T30" fmla="*/ 5 w 28"/>
                  <a:gd name="T31" fmla="*/ 3 h 34"/>
                  <a:gd name="T32" fmla="*/ 11 w 28"/>
                  <a:gd name="T33" fmla="*/ 0 h 34"/>
                  <a:gd name="T34" fmla="*/ 13 w 28"/>
                  <a:gd name="T35" fmla="*/ 0 h 34"/>
                  <a:gd name="T36" fmla="*/ 16 w 28"/>
                  <a:gd name="T37" fmla="*/ 0 h 34"/>
                  <a:gd name="T38" fmla="*/ 18 w 28"/>
                  <a:gd name="T39" fmla="*/ 0 h 34"/>
                  <a:gd name="T40" fmla="*/ 20 w 28"/>
                  <a:gd name="T41" fmla="*/ 1 h 34"/>
                  <a:gd name="T42" fmla="*/ 21 w 28"/>
                  <a:gd name="T43" fmla="*/ 1 h 34"/>
                  <a:gd name="T44" fmla="*/ 21 w 28"/>
                  <a:gd name="T45" fmla="*/ 2 h 34"/>
                  <a:gd name="T46" fmla="*/ 21 w 28"/>
                  <a:gd name="T47" fmla="*/ 2 h 34"/>
                  <a:gd name="T48" fmla="*/ 22 w 28"/>
                  <a:gd name="T49" fmla="*/ 3 h 34"/>
                  <a:gd name="T50" fmla="*/ 22 w 28"/>
                  <a:gd name="T51" fmla="*/ 5 h 34"/>
                  <a:gd name="T52" fmla="*/ 21 w 28"/>
                  <a:gd name="T53" fmla="*/ 6 h 34"/>
                  <a:gd name="T54" fmla="*/ 20 w 28"/>
                  <a:gd name="T55" fmla="*/ 6 h 34"/>
                  <a:gd name="T56" fmla="*/ 18 w 28"/>
                  <a:gd name="T57" fmla="*/ 5 h 34"/>
                  <a:gd name="T58" fmla="*/ 15 w 28"/>
                  <a:gd name="T59" fmla="*/ 4 h 34"/>
                  <a:gd name="T60" fmla="*/ 12 w 28"/>
                  <a:gd name="T61" fmla="*/ 5 h 34"/>
                  <a:gd name="T62" fmla="*/ 7 w 28"/>
                  <a:gd name="T63" fmla="*/ 9 h 34"/>
                  <a:gd name="T64" fmla="*/ 7 w 28"/>
                  <a:gd name="T65" fmla="*/ 19 h 34"/>
                  <a:gd name="T66" fmla="*/ 9 w 28"/>
                  <a:gd name="T67" fmla="*/ 24 h 34"/>
                  <a:gd name="T68" fmla="*/ 11 w 28"/>
                  <a:gd name="T69" fmla="*/ 27 h 34"/>
                  <a:gd name="T70" fmla="*/ 15 w 28"/>
                  <a:gd name="T71" fmla="*/ 28 h 34"/>
                  <a:gd name="T72" fmla="*/ 18 w 28"/>
                  <a:gd name="T73" fmla="*/ 28 h 34"/>
                  <a:gd name="T74" fmla="*/ 21 w 28"/>
                  <a:gd name="T75" fmla="*/ 27 h 34"/>
                  <a:gd name="T76" fmla="*/ 24 w 28"/>
                  <a:gd name="T77" fmla="*/ 25 h 34"/>
                  <a:gd name="T78" fmla="*/ 25 w 28"/>
                  <a:gd name="T79" fmla="*/ 23 h 34"/>
                  <a:gd name="T80" fmla="*/ 26 w 28"/>
                  <a:gd name="T81" fmla="*/ 22 h 34"/>
                  <a:gd name="T82" fmla="*/ 26 w 28"/>
                  <a:gd name="T83" fmla="*/ 22 h 34"/>
                  <a:gd name="T84" fmla="*/ 27 w 28"/>
                  <a:gd name="T85" fmla="*/ 22 h 34"/>
                  <a:gd name="T86" fmla="*/ 27 w 28"/>
                  <a:gd name="T87" fmla="*/ 23 h 34"/>
                  <a:gd name="T88" fmla="*/ 28 w 28"/>
                  <a:gd name="T89" fmla="*/ 2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 h="34">
                    <a:moveTo>
                      <a:pt x="28" y="24"/>
                    </a:moveTo>
                    <a:cubicBezTo>
                      <a:pt x="28" y="25"/>
                      <a:pt x="28" y="25"/>
                      <a:pt x="28" y="25"/>
                    </a:cubicBezTo>
                    <a:cubicBezTo>
                      <a:pt x="28" y="26"/>
                      <a:pt x="28" y="26"/>
                      <a:pt x="28" y="26"/>
                    </a:cubicBezTo>
                    <a:cubicBezTo>
                      <a:pt x="28" y="27"/>
                      <a:pt x="28" y="27"/>
                      <a:pt x="28" y="27"/>
                    </a:cubicBezTo>
                    <a:cubicBezTo>
                      <a:pt x="27" y="27"/>
                      <a:pt x="27" y="27"/>
                      <a:pt x="27" y="27"/>
                    </a:cubicBezTo>
                    <a:cubicBezTo>
                      <a:pt x="27" y="28"/>
                      <a:pt x="27" y="28"/>
                      <a:pt x="26" y="29"/>
                    </a:cubicBezTo>
                    <a:cubicBezTo>
                      <a:pt x="26" y="29"/>
                      <a:pt x="25" y="30"/>
                      <a:pt x="24" y="31"/>
                    </a:cubicBezTo>
                    <a:cubicBezTo>
                      <a:pt x="24" y="31"/>
                      <a:pt x="23" y="32"/>
                      <a:pt x="22" y="32"/>
                    </a:cubicBezTo>
                    <a:cubicBezTo>
                      <a:pt x="21" y="33"/>
                      <a:pt x="20" y="33"/>
                      <a:pt x="19" y="33"/>
                    </a:cubicBezTo>
                    <a:cubicBezTo>
                      <a:pt x="17" y="34"/>
                      <a:pt x="15" y="34"/>
                      <a:pt x="13" y="34"/>
                    </a:cubicBezTo>
                    <a:cubicBezTo>
                      <a:pt x="11" y="33"/>
                      <a:pt x="9" y="33"/>
                      <a:pt x="8" y="32"/>
                    </a:cubicBezTo>
                    <a:cubicBezTo>
                      <a:pt x="6" y="31"/>
                      <a:pt x="5" y="29"/>
                      <a:pt x="4" y="27"/>
                    </a:cubicBezTo>
                    <a:cubicBezTo>
                      <a:pt x="3" y="26"/>
                      <a:pt x="2" y="23"/>
                      <a:pt x="1" y="21"/>
                    </a:cubicBezTo>
                    <a:cubicBezTo>
                      <a:pt x="0" y="18"/>
                      <a:pt x="0" y="15"/>
                      <a:pt x="0" y="13"/>
                    </a:cubicBezTo>
                    <a:cubicBezTo>
                      <a:pt x="0" y="10"/>
                      <a:pt x="1" y="8"/>
                      <a:pt x="2" y="7"/>
                    </a:cubicBezTo>
                    <a:cubicBezTo>
                      <a:pt x="3" y="5"/>
                      <a:pt x="4" y="4"/>
                      <a:pt x="5" y="3"/>
                    </a:cubicBezTo>
                    <a:cubicBezTo>
                      <a:pt x="7" y="1"/>
                      <a:pt x="9" y="1"/>
                      <a:pt x="11" y="0"/>
                    </a:cubicBezTo>
                    <a:cubicBezTo>
                      <a:pt x="12" y="0"/>
                      <a:pt x="12" y="0"/>
                      <a:pt x="13" y="0"/>
                    </a:cubicBezTo>
                    <a:cubicBezTo>
                      <a:pt x="14" y="0"/>
                      <a:pt x="15" y="0"/>
                      <a:pt x="16" y="0"/>
                    </a:cubicBezTo>
                    <a:cubicBezTo>
                      <a:pt x="17" y="0"/>
                      <a:pt x="18" y="0"/>
                      <a:pt x="18" y="0"/>
                    </a:cubicBezTo>
                    <a:cubicBezTo>
                      <a:pt x="19" y="0"/>
                      <a:pt x="20" y="0"/>
                      <a:pt x="20" y="1"/>
                    </a:cubicBezTo>
                    <a:cubicBezTo>
                      <a:pt x="21" y="1"/>
                      <a:pt x="21" y="1"/>
                      <a:pt x="21" y="1"/>
                    </a:cubicBezTo>
                    <a:cubicBezTo>
                      <a:pt x="21" y="2"/>
                      <a:pt x="21" y="2"/>
                      <a:pt x="21" y="2"/>
                    </a:cubicBezTo>
                    <a:cubicBezTo>
                      <a:pt x="21" y="2"/>
                      <a:pt x="21" y="2"/>
                      <a:pt x="21" y="2"/>
                    </a:cubicBezTo>
                    <a:cubicBezTo>
                      <a:pt x="21" y="3"/>
                      <a:pt x="22" y="3"/>
                      <a:pt x="22" y="3"/>
                    </a:cubicBezTo>
                    <a:cubicBezTo>
                      <a:pt x="22" y="4"/>
                      <a:pt x="22" y="5"/>
                      <a:pt x="22" y="5"/>
                    </a:cubicBezTo>
                    <a:cubicBezTo>
                      <a:pt x="22" y="6"/>
                      <a:pt x="22" y="6"/>
                      <a:pt x="21" y="6"/>
                    </a:cubicBezTo>
                    <a:cubicBezTo>
                      <a:pt x="21" y="6"/>
                      <a:pt x="21" y="6"/>
                      <a:pt x="20" y="6"/>
                    </a:cubicBezTo>
                    <a:cubicBezTo>
                      <a:pt x="19" y="5"/>
                      <a:pt x="19" y="5"/>
                      <a:pt x="18" y="5"/>
                    </a:cubicBezTo>
                    <a:cubicBezTo>
                      <a:pt x="17" y="5"/>
                      <a:pt x="16" y="4"/>
                      <a:pt x="15" y="4"/>
                    </a:cubicBezTo>
                    <a:cubicBezTo>
                      <a:pt x="14" y="4"/>
                      <a:pt x="13" y="4"/>
                      <a:pt x="12" y="5"/>
                    </a:cubicBezTo>
                    <a:cubicBezTo>
                      <a:pt x="9" y="5"/>
                      <a:pt x="7" y="7"/>
                      <a:pt x="7" y="9"/>
                    </a:cubicBezTo>
                    <a:cubicBezTo>
                      <a:pt x="6" y="12"/>
                      <a:pt x="6" y="15"/>
                      <a:pt x="7" y="19"/>
                    </a:cubicBezTo>
                    <a:cubicBezTo>
                      <a:pt x="7" y="21"/>
                      <a:pt x="8" y="22"/>
                      <a:pt x="9" y="24"/>
                    </a:cubicBezTo>
                    <a:cubicBezTo>
                      <a:pt x="9" y="25"/>
                      <a:pt x="10" y="26"/>
                      <a:pt x="11" y="27"/>
                    </a:cubicBezTo>
                    <a:cubicBezTo>
                      <a:pt x="12" y="28"/>
                      <a:pt x="13" y="28"/>
                      <a:pt x="15" y="28"/>
                    </a:cubicBezTo>
                    <a:cubicBezTo>
                      <a:pt x="16" y="29"/>
                      <a:pt x="17" y="29"/>
                      <a:pt x="18" y="28"/>
                    </a:cubicBezTo>
                    <a:cubicBezTo>
                      <a:pt x="20" y="28"/>
                      <a:pt x="21" y="27"/>
                      <a:pt x="21" y="27"/>
                    </a:cubicBezTo>
                    <a:cubicBezTo>
                      <a:pt x="22" y="26"/>
                      <a:pt x="23" y="25"/>
                      <a:pt x="24" y="25"/>
                    </a:cubicBezTo>
                    <a:cubicBezTo>
                      <a:pt x="24" y="24"/>
                      <a:pt x="25" y="23"/>
                      <a:pt x="25" y="23"/>
                    </a:cubicBezTo>
                    <a:cubicBezTo>
                      <a:pt x="25" y="22"/>
                      <a:pt x="26" y="22"/>
                      <a:pt x="26" y="22"/>
                    </a:cubicBezTo>
                    <a:cubicBezTo>
                      <a:pt x="26" y="22"/>
                      <a:pt x="26" y="22"/>
                      <a:pt x="26" y="22"/>
                    </a:cubicBezTo>
                    <a:cubicBezTo>
                      <a:pt x="27" y="22"/>
                      <a:pt x="27" y="22"/>
                      <a:pt x="27" y="22"/>
                    </a:cubicBezTo>
                    <a:cubicBezTo>
                      <a:pt x="27" y="23"/>
                      <a:pt x="27" y="23"/>
                      <a:pt x="27" y="23"/>
                    </a:cubicBezTo>
                    <a:cubicBezTo>
                      <a:pt x="27" y="24"/>
                      <a:pt x="27" y="24"/>
                      <a:pt x="28" y="24"/>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1" name="Freeform 141">
                <a:extLst>
                  <a:ext uri="{FF2B5EF4-FFF2-40B4-BE49-F238E27FC236}">
                    <a16:creationId xmlns:a16="http://schemas.microsoft.com/office/drawing/2014/main" id="{355C637C-DDA5-48A8-9677-7C8D8468275B}"/>
                  </a:ext>
                </a:extLst>
              </p:cNvPr>
              <p:cNvSpPr>
                <a:spLocks/>
              </p:cNvSpPr>
              <p:nvPr userDrawn="1"/>
            </p:nvSpPr>
            <p:spPr bwMode="auto">
              <a:xfrm>
                <a:off x="7113" y="1750"/>
                <a:ext cx="27" cy="35"/>
              </a:xfrm>
              <a:custGeom>
                <a:avLst/>
                <a:gdLst>
                  <a:gd name="T0" fmla="*/ 38 w 38"/>
                  <a:gd name="T1" fmla="*/ 40 h 48"/>
                  <a:gd name="T2" fmla="*/ 38 w 38"/>
                  <a:gd name="T3" fmla="*/ 40 h 48"/>
                  <a:gd name="T4" fmla="*/ 38 w 38"/>
                  <a:gd name="T5" fmla="*/ 41 h 48"/>
                  <a:gd name="T6" fmla="*/ 37 w 38"/>
                  <a:gd name="T7" fmla="*/ 41 h 48"/>
                  <a:gd name="T8" fmla="*/ 35 w 38"/>
                  <a:gd name="T9" fmla="*/ 42 h 48"/>
                  <a:gd name="T10" fmla="*/ 34 w 38"/>
                  <a:gd name="T11" fmla="*/ 42 h 48"/>
                  <a:gd name="T12" fmla="*/ 33 w 38"/>
                  <a:gd name="T13" fmla="*/ 42 h 48"/>
                  <a:gd name="T14" fmla="*/ 33 w 38"/>
                  <a:gd name="T15" fmla="*/ 42 h 48"/>
                  <a:gd name="T16" fmla="*/ 32 w 38"/>
                  <a:gd name="T17" fmla="*/ 41 h 48"/>
                  <a:gd name="T18" fmla="*/ 28 w 38"/>
                  <a:gd name="T19" fmla="*/ 24 h 48"/>
                  <a:gd name="T20" fmla="*/ 26 w 38"/>
                  <a:gd name="T21" fmla="*/ 20 h 48"/>
                  <a:gd name="T22" fmla="*/ 24 w 38"/>
                  <a:gd name="T23" fmla="*/ 17 h 48"/>
                  <a:gd name="T24" fmla="*/ 22 w 38"/>
                  <a:gd name="T25" fmla="*/ 16 h 48"/>
                  <a:gd name="T26" fmla="*/ 19 w 38"/>
                  <a:gd name="T27" fmla="*/ 16 h 48"/>
                  <a:gd name="T28" fmla="*/ 15 w 38"/>
                  <a:gd name="T29" fmla="*/ 19 h 48"/>
                  <a:gd name="T30" fmla="*/ 12 w 38"/>
                  <a:gd name="T31" fmla="*/ 24 h 48"/>
                  <a:gd name="T32" fmla="*/ 18 w 38"/>
                  <a:gd name="T33" fmla="*/ 45 h 48"/>
                  <a:gd name="T34" fmla="*/ 18 w 38"/>
                  <a:gd name="T35" fmla="*/ 46 h 48"/>
                  <a:gd name="T36" fmla="*/ 17 w 38"/>
                  <a:gd name="T37" fmla="*/ 46 h 48"/>
                  <a:gd name="T38" fmla="*/ 16 w 38"/>
                  <a:gd name="T39" fmla="*/ 47 h 48"/>
                  <a:gd name="T40" fmla="*/ 15 w 38"/>
                  <a:gd name="T41" fmla="*/ 47 h 48"/>
                  <a:gd name="T42" fmla="*/ 14 w 38"/>
                  <a:gd name="T43" fmla="*/ 48 h 48"/>
                  <a:gd name="T44" fmla="*/ 13 w 38"/>
                  <a:gd name="T45" fmla="*/ 48 h 48"/>
                  <a:gd name="T46" fmla="*/ 12 w 38"/>
                  <a:gd name="T47" fmla="*/ 47 h 48"/>
                  <a:gd name="T48" fmla="*/ 12 w 38"/>
                  <a:gd name="T49" fmla="*/ 47 h 48"/>
                  <a:gd name="T50" fmla="*/ 0 w 38"/>
                  <a:gd name="T51" fmla="*/ 2 h 48"/>
                  <a:gd name="T52" fmla="*/ 0 w 38"/>
                  <a:gd name="T53" fmla="*/ 2 h 48"/>
                  <a:gd name="T54" fmla="*/ 0 w 38"/>
                  <a:gd name="T55" fmla="*/ 1 h 48"/>
                  <a:gd name="T56" fmla="*/ 1 w 38"/>
                  <a:gd name="T57" fmla="*/ 1 h 48"/>
                  <a:gd name="T58" fmla="*/ 2 w 38"/>
                  <a:gd name="T59" fmla="*/ 1 h 48"/>
                  <a:gd name="T60" fmla="*/ 4 w 38"/>
                  <a:gd name="T61" fmla="*/ 0 h 48"/>
                  <a:gd name="T62" fmla="*/ 5 w 38"/>
                  <a:gd name="T63" fmla="*/ 0 h 48"/>
                  <a:gd name="T64" fmla="*/ 5 w 38"/>
                  <a:gd name="T65" fmla="*/ 0 h 48"/>
                  <a:gd name="T66" fmla="*/ 5 w 38"/>
                  <a:gd name="T67" fmla="*/ 1 h 48"/>
                  <a:gd name="T68" fmla="*/ 10 w 38"/>
                  <a:gd name="T69" fmla="*/ 19 h 48"/>
                  <a:gd name="T70" fmla="*/ 14 w 38"/>
                  <a:gd name="T71" fmla="*/ 14 h 48"/>
                  <a:gd name="T72" fmla="*/ 19 w 38"/>
                  <a:gd name="T73" fmla="*/ 11 h 48"/>
                  <a:gd name="T74" fmla="*/ 24 w 38"/>
                  <a:gd name="T75" fmla="*/ 11 h 48"/>
                  <a:gd name="T76" fmla="*/ 28 w 38"/>
                  <a:gd name="T77" fmla="*/ 13 h 48"/>
                  <a:gd name="T78" fmla="*/ 31 w 38"/>
                  <a:gd name="T79" fmla="*/ 16 h 48"/>
                  <a:gd name="T80" fmla="*/ 33 w 38"/>
                  <a:gd name="T81" fmla="*/ 22 h 48"/>
                  <a:gd name="T82" fmla="*/ 38 w 38"/>
                  <a:gd name="T83"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48">
                    <a:moveTo>
                      <a:pt x="38" y="40"/>
                    </a:moveTo>
                    <a:cubicBezTo>
                      <a:pt x="38" y="40"/>
                      <a:pt x="38" y="40"/>
                      <a:pt x="38" y="40"/>
                    </a:cubicBezTo>
                    <a:cubicBezTo>
                      <a:pt x="38" y="41"/>
                      <a:pt x="38" y="41"/>
                      <a:pt x="38" y="41"/>
                    </a:cubicBezTo>
                    <a:cubicBezTo>
                      <a:pt x="37" y="41"/>
                      <a:pt x="37" y="41"/>
                      <a:pt x="37" y="41"/>
                    </a:cubicBezTo>
                    <a:cubicBezTo>
                      <a:pt x="36" y="41"/>
                      <a:pt x="36" y="42"/>
                      <a:pt x="35" y="42"/>
                    </a:cubicBezTo>
                    <a:cubicBezTo>
                      <a:pt x="35" y="42"/>
                      <a:pt x="34" y="42"/>
                      <a:pt x="34" y="42"/>
                    </a:cubicBezTo>
                    <a:cubicBezTo>
                      <a:pt x="34" y="42"/>
                      <a:pt x="33" y="42"/>
                      <a:pt x="33" y="42"/>
                    </a:cubicBezTo>
                    <a:cubicBezTo>
                      <a:pt x="33" y="42"/>
                      <a:pt x="33" y="42"/>
                      <a:pt x="33" y="42"/>
                    </a:cubicBezTo>
                    <a:cubicBezTo>
                      <a:pt x="32" y="41"/>
                      <a:pt x="32" y="41"/>
                      <a:pt x="32" y="41"/>
                    </a:cubicBezTo>
                    <a:cubicBezTo>
                      <a:pt x="28" y="24"/>
                      <a:pt x="28" y="24"/>
                      <a:pt x="28" y="24"/>
                    </a:cubicBezTo>
                    <a:cubicBezTo>
                      <a:pt x="27" y="22"/>
                      <a:pt x="27" y="21"/>
                      <a:pt x="26" y="20"/>
                    </a:cubicBezTo>
                    <a:cubicBezTo>
                      <a:pt x="26" y="19"/>
                      <a:pt x="25" y="18"/>
                      <a:pt x="24" y="17"/>
                    </a:cubicBezTo>
                    <a:cubicBezTo>
                      <a:pt x="24" y="17"/>
                      <a:pt x="23" y="16"/>
                      <a:pt x="22" y="16"/>
                    </a:cubicBezTo>
                    <a:cubicBezTo>
                      <a:pt x="21" y="16"/>
                      <a:pt x="20" y="16"/>
                      <a:pt x="19" y="16"/>
                    </a:cubicBezTo>
                    <a:cubicBezTo>
                      <a:pt x="17" y="17"/>
                      <a:pt x="16" y="18"/>
                      <a:pt x="15" y="19"/>
                    </a:cubicBezTo>
                    <a:cubicBezTo>
                      <a:pt x="14" y="20"/>
                      <a:pt x="13" y="22"/>
                      <a:pt x="12" y="24"/>
                    </a:cubicBezTo>
                    <a:cubicBezTo>
                      <a:pt x="18" y="45"/>
                      <a:pt x="18" y="45"/>
                      <a:pt x="18" y="45"/>
                    </a:cubicBezTo>
                    <a:cubicBezTo>
                      <a:pt x="18" y="46"/>
                      <a:pt x="18" y="46"/>
                      <a:pt x="18" y="46"/>
                    </a:cubicBezTo>
                    <a:cubicBezTo>
                      <a:pt x="17" y="46"/>
                      <a:pt x="17" y="46"/>
                      <a:pt x="17" y="46"/>
                    </a:cubicBezTo>
                    <a:cubicBezTo>
                      <a:pt x="16" y="47"/>
                      <a:pt x="16" y="47"/>
                      <a:pt x="16" y="47"/>
                    </a:cubicBezTo>
                    <a:cubicBezTo>
                      <a:pt x="16" y="47"/>
                      <a:pt x="16" y="47"/>
                      <a:pt x="15" y="47"/>
                    </a:cubicBezTo>
                    <a:cubicBezTo>
                      <a:pt x="15" y="47"/>
                      <a:pt x="14" y="47"/>
                      <a:pt x="14" y="48"/>
                    </a:cubicBezTo>
                    <a:cubicBezTo>
                      <a:pt x="13" y="48"/>
                      <a:pt x="13" y="48"/>
                      <a:pt x="13" y="48"/>
                    </a:cubicBezTo>
                    <a:cubicBezTo>
                      <a:pt x="12" y="47"/>
                      <a:pt x="12" y="47"/>
                      <a:pt x="12" y="47"/>
                    </a:cubicBezTo>
                    <a:cubicBezTo>
                      <a:pt x="12" y="47"/>
                      <a:pt x="12" y="47"/>
                      <a:pt x="12" y="47"/>
                    </a:cubicBezTo>
                    <a:cubicBezTo>
                      <a:pt x="0" y="2"/>
                      <a:pt x="0" y="2"/>
                      <a:pt x="0" y="2"/>
                    </a:cubicBezTo>
                    <a:cubicBezTo>
                      <a:pt x="0" y="2"/>
                      <a:pt x="0" y="2"/>
                      <a:pt x="0" y="2"/>
                    </a:cubicBezTo>
                    <a:cubicBezTo>
                      <a:pt x="0" y="1"/>
                      <a:pt x="0" y="1"/>
                      <a:pt x="0" y="1"/>
                    </a:cubicBezTo>
                    <a:cubicBezTo>
                      <a:pt x="1" y="1"/>
                      <a:pt x="1" y="1"/>
                      <a:pt x="1" y="1"/>
                    </a:cubicBezTo>
                    <a:cubicBezTo>
                      <a:pt x="1" y="1"/>
                      <a:pt x="2" y="1"/>
                      <a:pt x="2" y="1"/>
                    </a:cubicBezTo>
                    <a:cubicBezTo>
                      <a:pt x="3" y="0"/>
                      <a:pt x="3" y="0"/>
                      <a:pt x="4" y="0"/>
                    </a:cubicBezTo>
                    <a:cubicBezTo>
                      <a:pt x="4" y="0"/>
                      <a:pt x="4" y="0"/>
                      <a:pt x="5" y="0"/>
                    </a:cubicBezTo>
                    <a:cubicBezTo>
                      <a:pt x="5" y="0"/>
                      <a:pt x="5" y="0"/>
                      <a:pt x="5" y="0"/>
                    </a:cubicBezTo>
                    <a:cubicBezTo>
                      <a:pt x="5" y="1"/>
                      <a:pt x="5" y="1"/>
                      <a:pt x="5" y="1"/>
                    </a:cubicBezTo>
                    <a:cubicBezTo>
                      <a:pt x="10" y="19"/>
                      <a:pt x="10" y="19"/>
                      <a:pt x="10" y="19"/>
                    </a:cubicBezTo>
                    <a:cubicBezTo>
                      <a:pt x="11" y="17"/>
                      <a:pt x="13" y="15"/>
                      <a:pt x="14" y="14"/>
                    </a:cubicBezTo>
                    <a:cubicBezTo>
                      <a:pt x="16" y="13"/>
                      <a:pt x="17" y="12"/>
                      <a:pt x="19" y="11"/>
                    </a:cubicBezTo>
                    <a:cubicBezTo>
                      <a:pt x="21" y="11"/>
                      <a:pt x="22" y="11"/>
                      <a:pt x="24" y="11"/>
                    </a:cubicBezTo>
                    <a:cubicBezTo>
                      <a:pt x="26" y="11"/>
                      <a:pt x="27" y="12"/>
                      <a:pt x="28" y="13"/>
                    </a:cubicBezTo>
                    <a:cubicBezTo>
                      <a:pt x="29" y="14"/>
                      <a:pt x="30" y="15"/>
                      <a:pt x="31" y="16"/>
                    </a:cubicBezTo>
                    <a:cubicBezTo>
                      <a:pt x="32" y="18"/>
                      <a:pt x="32" y="19"/>
                      <a:pt x="33" y="22"/>
                    </a:cubicBezTo>
                    <a:lnTo>
                      <a:pt x="38" y="4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2" name="Freeform 142">
                <a:extLst>
                  <a:ext uri="{FF2B5EF4-FFF2-40B4-BE49-F238E27FC236}">
                    <a16:creationId xmlns:a16="http://schemas.microsoft.com/office/drawing/2014/main" id="{BEEC3F6E-4490-4F5B-95D0-7A5B05320BD4}"/>
                  </a:ext>
                </a:extLst>
              </p:cNvPr>
              <p:cNvSpPr>
                <a:spLocks/>
              </p:cNvSpPr>
              <p:nvPr userDrawn="1"/>
            </p:nvSpPr>
            <p:spPr bwMode="auto">
              <a:xfrm>
                <a:off x="7151" y="1740"/>
                <a:ext cx="23" cy="34"/>
              </a:xfrm>
              <a:custGeom>
                <a:avLst/>
                <a:gdLst>
                  <a:gd name="T0" fmla="*/ 31 w 32"/>
                  <a:gd name="T1" fmla="*/ 29 h 47"/>
                  <a:gd name="T2" fmla="*/ 31 w 32"/>
                  <a:gd name="T3" fmla="*/ 35 h 47"/>
                  <a:gd name="T4" fmla="*/ 29 w 32"/>
                  <a:gd name="T5" fmla="*/ 40 h 47"/>
                  <a:gd name="T6" fmla="*/ 25 w 32"/>
                  <a:gd name="T7" fmla="*/ 44 h 47"/>
                  <a:gd name="T8" fmla="*/ 20 w 32"/>
                  <a:gd name="T9" fmla="*/ 46 h 47"/>
                  <a:gd name="T10" fmla="*/ 16 w 32"/>
                  <a:gd name="T11" fmla="*/ 47 h 47"/>
                  <a:gd name="T12" fmla="*/ 12 w 32"/>
                  <a:gd name="T13" fmla="*/ 47 h 47"/>
                  <a:gd name="T14" fmla="*/ 10 w 32"/>
                  <a:gd name="T15" fmla="*/ 46 h 47"/>
                  <a:gd name="T16" fmla="*/ 8 w 32"/>
                  <a:gd name="T17" fmla="*/ 46 h 47"/>
                  <a:gd name="T18" fmla="*/ 7 w 32"/>
                  <a:gd name="T19" fmla="*/ 45 h 47"/>
                  <a:gd name="T20" fmla="*/ 6 w 32"/>
                  <a:gd name="T21" fmla="*/ 43 h 47"/>
                  <a:gd name="T22" fmla="*/ 6 w 32"/>
                  <a:gd name="T23" fmla="*/ 42 h 47"/>
                  <a:gd name="T24" fmla="*/ 6 w 32"/>
                  <a:gd name="T25" fmla="*/ 41 h 47"/>
                  <a:gd name="T26" fmla="*/ 6 w 32"/>
                  <a:gd name="T27" fmla="*/ 41 h 47"/>
                  <a:gd name="T28" fmla="*/ 7 w 32"/>
                  <a:gd name="T29" fmla="*/ 40 h 47"/>
                  <a:gd name="T30" fmla="*/ 8 w 32"/>
                  <a:gd name="T31" fmla="*/ 41 h 47"/>
                  <a:gd name="T32" fmla="*/ 11 w 32"/>
                  <a:gd name="T33" fmla="*/ 41 h 47"/>
                  <a:gd name="T34" fmla="*/ 14 w 32"/>
                  <a:gd name="T35" fmla="*/ 42 h 47"/>
                  <a:gd name="T36" fmla="*/ 19 w 32"/>
                  <a:gd name="T37" fmla="*/ 41 h 47"/>
                  <a:gd name="T38" fmla="*/ 22 w 32"/>
                  <a:gd name="T39" fmla="*/ 40 h 47"/>
                  <a:gd name="T40" fmla="*/ 24 w 32"/>
                  <a:gd name="T41" fmla="*/ 37 h 47"/>
                  <a:gd name="T42" fmla="*/ 26 w 32"/>
                  <a:gd name="T43" fmla="*/ 35 h 47"/>
                  <a:gd name="T44" fmla="*/ 25 w 32"/>
                  <a:gd name="T45" fmla="*/ 32 h 47"/>
                  <a:gd name="T46" fmla="*/ 24 w 32"/>
                  <a:gd name="T47" fmla="*/ 29 h 47"/>
                  <a:gd name="T48" fmla="*/ 21 w 32"/>
                  <a:gd name="T49" fmla="*/ 27 h 47"/>
                  <a:gd name="T50" fmla="*/ 17 w 32"/>
                  <a:gd name="T51" fmla="*/ 26 h 47"/>
                  <a:gd name="T52" fmla="*/ 13 w 32"/>
                  <a:gd name="T53" fmla="*/ 25 h 47"/>
                  <a:gd name="T54" fmla="*/ 9 w 32"/>
                  <a:gd name="T55" fmla="*/ 24 h 47"/>
                  <a:gd name="T56" fmla="*/ 5 w 32"/>
                  <a:gd name="T57" fmla="*/ 23 h 47"/>
                  <a:gd name="T58" fmla="*/ 2 w 32"/>
                  <a:gd name="T59" fmla="*/ 20 h 47"/>
                  <a:gd name="T60" fmla="*/ 0 w 32"/>
                  <a:gd name="T61" fmla="*/ 16 h 47"/>
                  <a:gd name="T62" fmla="*/ 0 w 32"/>
                  <a:gd name="T63" fmla="*/ 11 h 47"/>
                  <a:gd name="T64" fmla="*/ 2 w 32"/>
                  <a:gd name="T65" fmla="*/ 6 h 47"/>
                  <a:gd name="T66" fmla="*/ 5 w 32"/>
                  <a:gd name="T67" fmla="*/ 3 h 47"/>
                  <a:gd name="T68" fmla="*/ 10 w 32"/>
                  <a:gd name="T69" fmla="*/ 1 h 47"/>
                  <a:gd name="T70" fmla="*/ 13 w 32"/>
                  <a:gd name="T71" fmla="*/ 0 h 47"/>
                  <a:gd name="T72" fmla="*/ 16 w 32"/>
                  <a:gd name="T73" fmla="*/ 0 h 47"/>
                  <a:gd name="T74" fmla="*/ 19 w 32"/>
                  <a:gd name="T75" fmla="*/ 1 h 47"/>
                  <a:gd name="T76" fmla="*/ 20 w 32"/>
                  <a:gd name="T77" fmla="*/ 1 h 47"/>
                  <a:gd name="T78" fmla="*/ 21 w 32"/>
                  <a:gd name="T79" fmla="*/ 2 h 47"/>
                  <a:gd name="T80" fmla="*/ 21 w 32"/>
                  <a:gd name="T81" fmla="*/ 2 h 47"/>
                  <a:gd name="T82" fmla="*/ 21 w 32"/>
                  <a:gd name="T83" fmla="*/ 3 h 47"/>
                  <a:gd name="T84" fmla="*/ 22 w 32"/>
                  <a:gd name="T85" fmla="*/ 4 h 47"/>
                  <a:gd name="T86" fmla="*/ 22 w 32"/>
                  <a:gd name="T87" fmla="*/ 5 h 47"/>
                  <a:gd name="T88" fmla="*/ 22 w 32"/>
                  <a:gd name="T89" fmla="*/ 6 h 47"/>
                  <a:gd name="T90" fmla="*/ 22 w 32"/>
                  <a:gd name="T91" fmla="*/ 6 h 47"/>
                  <a:gd name="T92" fmla="*/ 21 w 32"/>
                  <a:gd name="T93" fmla="*/ 6 h 47"/>
                  <a:gd name="T94" fmla="*/ 20 w 32"/>
                  <a:gd name="T95" fmla="*/ 6 h 47"/>
                  <a:gd name="T96" fmla="*/ 18 w 32"/>
                  <a:gd name="T97" fmla="*/ 6 h 47"/>
                  <a:gd name="T98" fmla="*/ 15 w 32"/>
                  <a:gd name="T99" fmla="*/ 5 h 47"/>
                  <a:gd name="T100" fmla="*/ 11 w 32"/>
                  <a:gd name="T101" fmla="*/ 6 h 47"/>
                  <a:gd name="T102" fmla="*/ 8 w 32"/>
                  <a:gd name="T103" fmla="*/ 7 h 47"/>
                  <a:gd name="T104" fmla="*/ 6 w 32"/>
                  <a:gd name="T105" fmla="*/ 9 h 47"/>
                  <a:gd name="T106" fmla="*/ 6 w 32"/>
                  <a:gd name="T107" fmla="*/ 11 h 47"/>
                  <a:gd name="T108" fmla="*/ 6 w 32"/>
                  <a:gd name="T109" fmla="*/ 14 h 47"/>
                  <a:gd name="T110" fmla="*/ 8 w 32"/>
                  <a:gd name="T111" fmla="*/ 17 h 47"/>
                  <a:gd name="T112" fmla="*/ 10 w 32"/>
                  <a:gd name="T113" fmla="*/ 18 h 47"/>
                  <a:gd name="T114" fmla="*/ 14 w 32"/>
                  <a:gd name="T115" fmla="*/ 19 h 47"/>
                  <a:gd name="T116" fmla="*/ 18 w 32"/>
                  <a:gd name="T117" fmla="*/ 20 h 47"/>
                  <a:gd name="T118" fmla="*/ 22 w 32"/>
                  <a:gd name="T119" fmla="*/ 21 h 47"/>
                  <a:gd name="T120" fmla="*/ 26 w 32"/>
                  <a:gd name="T121" fmla="*/ 22 h 47"/>
                  <a:gd name="T122" fmla="*/ 29 w 32"/>
                  <a:gd name="T123" fmla="*/ 25 h 47"/>
                  <a:gd name="T124" fmla="*/ 31 w 32"/>
                  <a:gd name="T125"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 h="47">
                    <a:moveTo>
                      <a:pt x="31" y="29"/>
                    </a:moveTo>
                    <a:cubicBezTo>
                      <a:pt x="32" y="31"/>
                      <a:pt x="32" y="33"/>
                      <a:pt x="31" y="35"/>
                    </a:cubicBezTo>
                    <a:cubicBezTo>
                      <a:pt x="31" y="37"/>
                      <a:pt x="31" y="38"/>
                      <a:pt x="29" y="40"/>
                    </a:cubicBezTo>
                    <a:cubicBezTo>
                      <a:pt x="28" y="41"/>
                      <a:pt x="27" y="43"/>
                      <a:pt x="25" y="44"/>
                    </a:cubicBezTo>
                    <a:cubicBezTo>
                      <a:pt x="24" y="45"/>
                      <a:pt x="22" y="45"/>
                      <a:pt x="20" y="46"/>
                    </a:cubicBezTo>
                    <a:cubicBezTo>
                      <a:pt x="18" y="46"/>
                      <a:pt x="17" y="47"/>
                      <a:pt x="16" y="47"/>
                    </a:cubicBezTo>
                    <a:cubicBezTo>
                      <a:pt x="15" y="47"/>
                      <a:pt x="13" y="47"/>
                      <a:pt x="12" y="47"/>
                    </a:cubicBezTo>
                    <a:cubicBezTo>
                      <a:pt x="11" y="47"/>
                      <a:pt x="10" y="46"/>
                      <a:pt x="10" y="46"/>
                    </a:cubicBezTo>
                    <a:cubicBezTo>
                      <a:pt x="9" y="46"/>
                      <a:pt x="8" y="46"/>
                      <a:pt x="8" y="46"/>
                    </a:cubicBezTo>
                    <a:cubicBezTo>
                      <a:pt x="8" y="45"/>
                      <a:pt x="7" y="45"/>
                      <a:pt x="7" y="45"/>
                    </a:cubicBezTo>
                    <a:cubicBezTo>
                      <a:pt x="7" y="44"/>
                      <a:pt x="7" y="44"/>
                      <a:pt x="6" y="43"/>
                    </a:cubicBezTo>
                    <a:cubicBezTo>
                      <a:pt x="6" y="43"/>
                      <a:pt x="6" y="42"/>
                      <a:pt x="6" y="42"/>
                    </a:cubicBezTo>
                    <a:cubicBezTo>
                      <a:pt x="6" y="41"/>
                      <a:pt x="6" y="41"/>
                      <a:pt x="6" y="41"/>
                    </a:cubicBezTo>
                    <a:cubicBezTo>
                      <a:pt x="6" y="41"/>
                      <a:pt x="6" y="41"/>
                      <a:pt x="6" y="41"/>
                    </a:cubicBezTo>
                    <a:cubicBezTo>
                      <a:pt x="7" y="40"/>
                      <a:pt x="7" y="40"/>
                      <a:pt x="7" y="40"/>
                    </a:cubicBezTo>
                    <a:cubicBezTo>
                      <a:pt x="7" y="40"/>
                      <a:pt x="8" y="40"/>
                      <a:pt x="8" y="41"/>
                    </a:cubicBezTo>
                    <a:cubicBezTo>
                      <a:pt x="9" y="41"/>
                      <a:pt x="10" y="41"/>
                      <a:pt x="11" y="41"/>
                    </a:cubicBezTo>
                    <a:cubicBezTo>
                      <a:pt x="12" y="41"/>
                      <a:pt x="13" y="42"/>
                      <a:pt x="14" y="42"/>
                    </a:cubicBezTo>
                    <a:cubicBezTo>
                      <a:pt x="16" y="42"/>
                      <a:pt x="17" y="41"/>
                      <a:pt x="19" y="41"/>
                    </a:cubicBezTo>
                    <a:cubicBezTo>
                      <a:pt x="20" y="41"/>
                      <a:pt x="21" y="40"/>
                      <a:pt x="22" y="40"/>
                    </a:cubicBezTo>
                    <a:cubicBezTo>
                      <a:pt x="23" y="39"/>
                      <a:pt x="24" y="38"/>
                      <a:pt x="24" y="37"/>
                    </a:cubicBezTo>
                    <a:cubicBezTo>
                      <a:pt x="25" y="37"/>
                      <a:pt x="25" y="36"/>
                      <a:pt x="26" y="35"/>
                    </a:cubicBezTo>
                    <a:cubicBezTo>
                      <a:pt x="26" y="34"/>
                      <a:pt x="26" y="33"/>
                      <a:pt x="25" y="32"/>
                    </a:cubicBezTo>
                    <a:cubicBezTo>
                      <a:pt x="25" y="30"/>
                      <a:pt x="24" y="29"/>
                      <a:pt x="24" y="29"/>
                    </a:cubicBezTo>
                    <a:cubicBezTo>
                      <a:pt x="23" y="28"/>
                      <a:pt x="22" y="27"/>
                      <a:pt x="21" y="27"/>
                    </a:cubicBezTo>
                    <a:cubicBezTo>
                      <a:pt x="20" y="27"/>
                      <a:pt x="19" y="26"/>
                      <a:pt x="17" y="26"/>
                    </a:cubicBezTo>
                    <a:cubicBezTo>
                      <a:pt x="16" y="26"/>
                      <a:pt x="15" y="26"/>
                      <a:pt x="13" y="25"/>
                    </a:cubicBezTo>
                    <a:cubicBezTo>
                      <a:pt x="12" y="25"/>
                      <a:pt x="10" y="25"/>
                      <a:pt x="9" y="24"/>
                    </a:cubicBezTo>
                    <a:cubicBezTo>
                      <a:pt x="8" y="24"/>
                      <a:pt x="6" y="23"/>
                      <a:pt x="5" y="23"/>
                    </a:cubicBezTo>
                    <a:cubicBezTo>
                      <a:pt x="4" y="22"/>
                      <a:pt x="3" y="21"/>
                      <a:pt x="2" y="20"/>
                    </a:cubicBezTo>
                    <a:cubicBezTo>
                      <a:pt x="1" y="19"/>
                      <a:pt x="1" y="18"/>
                      <a:pt x="0" y="16"/>
                    </a:cubicBezTo>
                    <a:cubicBezTo>
                      <a:pt x="0" y="14"/>
                      <a:pt x="0" y="12"/>
                      <a:pt x="0" y="11"/>
                    </a:cubicBezTo>
                    <a:cubicBezTo>
                      <a:pt x="0" y="9"/>
                      <a:pt x="1" y="8"/>
                      <a:pt x="2" y="6"/>
                    </a:cubicBezTo>
                    <a:cubicBezTo>
                      <a:pt x="2" y="5"/>
                      <a:pt x="4" y="4"/>
                      <a:pt x="5" y="3"/>
                    </a:cubicBezTo>
                    <a:cubicBezTo>
                      <a:pt x="7" y="2"/>
                      <a:pt x="8" y="1"/>
                      <a:pt x="10" y="1"/>
                    </a:cubicBezTo>
                    <a:cubicBezTo>
                      <a:pt x="11" y="1"/>
                      <a:pt x="12" y="1"/>
                      <a:pt x="13" y="0"/>
                    </a:cubicBezTo>
                    <a:cubicBezTo>
                      <a:pt x="14" y="0"/>
                      <a:pt x="15" y="0"/>
                      <a:pt x="16" y="0"/>
                    </a:cubicBezTo>
                    <a:cubicBezTo>
                      <a:pt x="17" y="0"/>
                      <a:pt x="18" y="0"/>
                      <a:pt x="19" y="1"/>
                    </a:cubicBezTo>
                    <a:cubicBezTo>
                      <a:pt x="19" y="1"/>
                      <a:pt x="20" y="1"/>
                      <a:pt x="20" y="1"/>
                    </a:cubicBezTo>
                    <a:cubicBezTo>
                      <a:pt x="21" y="2"/>
                      <a:pt x="21" y="2"/>
                      <a:pt x="21" y="2"/>
                    </a:cubicBezTo>
                    <a:cubicBezTo>
                      <a:pt x="21" y="2"/>
                      <a:pt x="21" y="2"/>
                      <a:pt x="21" y="2"/>
                    </a:cubicBezTo>
                    <a:cubicBezTo>
                      <a:pt x="21" y="3"/>
                      <a:pt x="21" y="3"/>
                      <a:pt x="21" y="3"/>
                    </a:cubicBezTo>
                    <a:cubicBezTo>
                      <a:pt x="21" y="3"/>
                      <a:pt x="21" y="3"/>
                      <a:pt x="22" y="4"/>
                    </a:cubicBezTo>
                    <a:cubicBezTo>
                      <a:pt x="22" y="4"/>
                      <a:pt x="22" y="4"/>
                      <a:pt x="22" y="5"/>
                    </a:cubicBezTo>
                    <a:cubicBezTo>
                      <a:pt x="22" y="6"/>
                      <a:pt x="22" y="6"/>
                      <a:pt x="22" y="6"/>
                    </a:cubicBezTo>
                    <a:cubicBezTo>
                      <a:pt x="22" y="6"/>
                      <a:pt x="22" y="6"/>
                      <a:pt x="22" y="6"/>
                    </a:cubicBezTo>
                    <a:cubicBezTo>
                      <a:pt x="21" y="6"/>
                      <a:pt x="21" y="6"/>
                      <a:pt x="21" y="6"/>
                    </a:cubicBezTo>
                    <a:cubicBezTo>
                      <a:pt x="21" y="6"/>
                      <a:pt x="21" y="6"/>
                      <a:pt x="20" y="6"/>
                    </a:cubicBezTo>
                    <a:cubicBezTo>
                      <a:pt x="19" y="6"/>
                      <a:pt x="19" y="6"/>
                      <a:pt x="18" y="6"/>
                    </a:cubicBezTo>
                    <a:cubicBezTo>
                      <a:pt x="17" y="5"/>
                      <a:pt x="16" y="5"/>
                      <a:pt x="15" y="5"/>
                    </a:cubicBezTo>
                    <a:cubicBezTo>
                      <a:pt x="14" y="5"/>
                      <a:pt x="13" y="5"/>
                      <a:pt x="11" y="6"/>
                    </a:cubicBezTo>
                    <a:cubicBezTo>
                      <a:pt x="10" y="6"/>
                      <a:pt x="9" y="7"/>
                      <a:pt x="8" y="7"/>
                    </a:cubicBezTo>
                    <a:cubicBezTo>
                      <a:pt x="7" y="8"/>
                      <a:pt x="7" y="8"/>
                      <a:pt x="6" y="9"/>
                    </a:cubicBezTo>
                    <a:cubicBezTo>
                      <a:pt x="6" y="10"/>
                      <a:pt x="6" y="10"/>
                      <a:pt x="6" y="11"/>
                    </a:cubicBezTo>
                    <a:cubicBezTo>
                      <a:pt x="6" y="12"/>
                      <a:pt x="6" y="13"/>
                      <a:pt x="6" y="14"/>
                    </a:cubicBezTo>
                    <a:cubicBezTo>
                      <a:pt x="6" y="15"/>
                      <a:pt x="7" y="16"/>
                      <a:pt x="8" y="17"/>
                    </a:cubicBezTo>
                    <a:cubicBezTo>
                      <a:pt x="8" y="17"/>
                      <a:pt x="9" y="18"/>
                      <a:pt x="10" y="18"/>
                    </a:cubicBezTo>
                    <a:cubicBezTo>
                      <a:pt x="11" y="19"/>
                      <a:pt x="13" y="19"/>
                      <a:pt x="14" y="19"/>
                    </a:cubicBezTo>
                    <a:cubicBezTo>
                      <a:pt x="15" y="19"/>
                      <a:pt x="17" y="20"/>
                      <a:pt x="18" y="20"/>
                    </a:cubicBezTo>
                    <a:cubicBezTo>
                      <a:pt x="19" y="20"/>
                      <a:pt x="21" y="20"/>
                      <a:pt x="22" y="21"/>
                    </a:cubicBezTo>
                    <a:cubicBezTo>
                      <a:pt x="24" y="21"/>
                      <a:pt x="25" y="22"/>
                      <a:pt x="26" y="22"/>
                    </a:cubicBezTo>
                    <a:cubicBezTo>
                      <a:pt x="27" y="23"/>
                      <a:pt x="28" y="24"/>
                      <a:pt x="29" y="25"/>
                    </a:cubicBezTo>
                    <a:cubicBezTo>
                      <a:pt x="30" y="26"/>
                      <a:pt x="31" y="28"/>
                      <a:pt x="31" y="2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3" name="Freeform 143">
                <a:extLst>
                  <a:ext uri="{FF2B5EF4-FFF2-40B4-BE49-F238E27FC236}">
                    <a16:creationId xmlns:a16="http://schemas.microsoft.com/office/drawing/2014/main" id="{2868AF28-C25C-4A4C-BC11-7231880A55A0}"/>
                  </a:ext>
                </a:extLst>
              </p:cNvPr>
              <p:cNvSpPr>
                <a:spLocks/>
              </p:cNvSpPr>
              <p:nvPr userDrawn="1"/>
            </p:nvSpPr>
            <p:spPr bwMode="auto">
              <a:xfrm>
                <a:off x="7172" y="1734"/>
                <a:ext cx="13" cy="34"/>
              </a:xfrm>
              <a:custGeom>
                <a:avLst/>
                <a:gdLst>
                  <a:gd name="T0" fmla="*/ 17 w 17"/>
                  <a:gd name="T1" fmla="*/ 45 h 47"/>
                  <a:gd name="T2" fmla="*/ 17 w 17"/>
                  <a:gd name="T3" fmla="*/ 45 h 47"/>
                  <a:gd name="T4" fmla="*/ 17 w 17"/>
                  <a:gd name="T5" fmla="*/ 46 h 47"/>
                  <a:gd name="T6" fmla="*/ 16 w 17"/>
                  <a:gd name="T7" fmla="*/ 46 h 47"/>
                  <a:gd name="T8" fmla="*/ 15 w 17"/>
                  <a:gd name="T9" fmla="*/ 47 h 47"/>
                  <a:gd name="T10" fmla="*/ 13 w 17"/>
                  <a:gd name="T11" fmla="*/ 47 h 47"/>
                  <a:gd name="T12" fmla="*/ 13 w 17"/>
                  <a:gd name="T13" fmla="*/ 47 h 47"/>
                  <a:gd name="T14" fmla="*/ 12 w 17"/>
                  <a:gd name="T15" fmla="*/ 47 h 47"/>
                  <a:gd name="T16" fmla="*/ 12 w 17"/>
                  <a:gd name="T17" fmla="*/ 46 h 47"/>
                  <a:gd name="T18" fmla="*/ 0 w 17"/>
                  <a:gd name="T19" fmla="*/ 2 h 47"/>
                  <a:gd name="T20" fmla="*/ 0 w 17"/>
                  <a:gd name="T21" fmla="*/ 1 h 47"/>
                  <a:gd name="T22" fmla="*/ 0 w 17"/>
                  <a:gd name="T23" fmla="*/ 1 h 47"/>
                  <a:gd name="T24" fmla="*/ 1 w 17"/>
                  <a:gd name="T25" fmla="*/ 1 h 47"/>
                  <a:gd name="T26" fmla="*/ 2 w 17"/>
                  <a:gd name="T27" fmla="*/ 0 h 47"/>
                  <a:gd name="T28" fmla="*/ 4 w 17"/>
                  <a:gd name="T29" fmla="*/ 0 h 47"/>
                  <a:gd name="T30" fmla="*/ 4 w 17"/>
                  <a:gd name="T31" fmla="*/ 0 h 47"/>
                  <a:gd name="T32" fmla="*/ 5 w 17"/>
                  <a:gd name="T33" fmla="*/ 0 h 47"/>
                  <a:gd name="T34" fmla="*/ 5 w 17"/>
                  <a:gd name="T35" fmla="*/ 0 h 47"/>
                  <a:gd name="T36" fmla="*/ 17 w 17"/>
                  <a:gd name="T37" fmla="*/ 4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47">
                    <a:moveTo>
                      <a:pt x="17" y="45"/>
                    </a:moveTo>
                    <a:cubicBezTo>
                      <a:pt x="17" y="45"/>
                      <a:pt x="17" y="45"/>
                      <a:pt x="17" y="45"/>
                    </a:cubicBezTo>
                    <a:cubicBezTo>
                      <a:pt x="17" y="46"/>
                      <a:pt x="17" y="46"/>
                      <a:pt x="17" y="46"/>
                    </a:cubicBezTo>
                    <a:cubicBezTo>
                      <a:pt x="16" y="46"/>
                      <a:pt x="16" y="46"/>
                      <a:pt x="16" y="46"/>
                    </a:cubicBezTo>
                    <a:cubicBezTo>
                      <a:pt x="16" y="46"/>
                      <a:pt x="15" y="47"/>
                      <a:pt x="15" y="47"/>
                    </a:cubicBezTo>
                    <a:cubicBezTo>
                      <a:pt x="14" y="47"/>
                      <a:pt x="14" y="47"/>
                      <a:pt x="13" y="47"/>
                    </a:cubicBezTo>
                    <a:cubicBezTo>
                      <a:pt x="13" y="47"/>
                      <a:pt x="13" y="47"/>
                      <a:pt x="13" y="47"/>
                    </a:cubicBezTo>
                    <a:cubicBezTo>
                      <a:pt x="12" y="47"/>
                      <a:pt x="12" y="47"/>
                      <a:pt x="12" y="47"/>
                    </a:cubicBezTo>
                    <a:cubicBezTo>
                      <a:pt x="12" y="46"/>
                      <a:pt x="12" y="46"/>
                      <a:pt x="12" y="46"/>
                    </a:cubicBezTo>
                    <a:cubicBezTo>
                      <a:pt x="0" y="2"/>
                      <a:pt x="0" y="2"/>
                      <a:pt x="0" y="2"/>
                    </a:cubicBezTo>
                    <a:cubicBezTo>
                      <a:pt x="0" y="1"/>
                      <a:pt x="0" y="1"/>
                      <a:pt x="0" y="1"/>
                    </a:cubicBezTo>
                    <a:cubicBezTo>
                      <a:pt x="0" y="1"/>
                      <a:pt x="0" y="1"/>
                      <a:pt x="0" y="1"/>
                    </a:cubicBezTo>
                    <a:cubicBezTo>
                      <a:pt x="1" y="1"/>
                      <a:pt x="1" y="1"/>
                      <a:pt x="1" y="1"/>
                    </a:cubicBezTo>
                    <a:cubicBezTo>
                      <a:pt x="1" y="0"/>
                      <a:pt x="2" y="0"/>
                      <a:pt x="2" y="0"/>
                    </a:cubicBezTo>
                    <a:cubicBezTo>
                      <a:pt x="3" y="0"/>
                      <a:pt x="3" y="0"/>
                      <a:pt x="4" y="0"/>
                    </a:cubicBezTo>
                    <a:cubicBezTo>
                      <a:pt x="4" y="0"/>
                      <a:pt x="4" y="0"/>
                      <a:pt x="4" y="0"/>
                    </a:cubicBezTo>
                    <a:cubicBezTo>
                      <a:pt x="5" y="0"/>
                      <a:pt x="5" y="0"/>
                      <a:pt x="5" y="0"/>
                    </a:cubicBezTo>
                    <a:cubicBezTo>
                      <a:pt x="5" y="0"/>
                      <a:pt x="5" y="0"/>
                      <a:pt x="5" y="0"/>
                    </a:cubicBezTo>
                    <a:lnTo>
                      <a:pt x="17" y="4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4" name="Freeform 144">
                <a:extLst>
                  <a:ext uri="{FF2B5EF4-FFF2-40B4-BE49-F238E27FC236}">
                    <a16:creationId xmlns:a16="http://schemas.microsoft.com/office/drawing/2014/main" id="{96B1C604-B10D-4B9E-829D-440F3AF7A3A5}"/>
                  </a:ext>
                </a:extLst>
              </p:cNvPr>
              <p:cNvSpPr>
                <a:spLocks noEditPoints="1"/>
              </p:cNvSpPr>
              <p:nvPr userDrawn="1"/>
            </p:nvSpPr>
            <p:spPr bwMode="auto">
              <a:xfrm>
                <a:off x="7187" y="1739"/>
                <a:ext cx="21" cy="25"/>
              </a:xfrm>
              <a:custGeom>
                <a:avLst/>
                <a:gdLst>
                  <a:gd name="T0" fmla="*/ 30 w 30"/>
                  <a:gd name="T1" fmla="*/ 29 h 35"/>
                  <a:gd name="T2" fmla="*/ 30 w 30"/>
                  <a:gd name="T3" fmla="*/ 30 h 35"/>
                  <a:gd name="T4" fmla="*/ 29 w 30"/>
                  <a:gd name="T5" fmla="*/ 30 h 35"/>
                  <a:gd name="T6" fmla="*/ 28 w 30"/>
                  <a:gd name="T7" fmla="*/ 31 h 35"/>
                  <a:gd name="T8" fmla="*/ 27 w 30"/>
                  <a:gd name="T9" fmla="*/ 31 h 35"/>
                  <a:gd name="T10" fmla="*/ 26 w 30"/>
                  <a:gd name="T11" fmla="*/ 31 h 35"/>
                  <a:gd name="T12" fmla="*/ 25 w 30"/>
                  <a:gd name="T13" fmla="*/ 30 h 35"/>
                  <a:gd name="T14" fmla="*/ 25 w 30"/>
                  <a:gd name="T15" fmla="*/ 27 h 35"/>
                  <a:gd name="T16" fmla="*/ 21 w 30"/>
                  <a:gd name="T17" fmla="*/ 32 h 35"/>
                  <a:gd name="T18" fmla="*/ 16 w 30"/>
                  <a:gd name="T19" fmla="*/ 34 h 35"/>
                  <a:gd name="T20" fmla="*/ 12 w 30"/>
                  <a:gd name="T21" fmla="*/ 35 h 35"/>
                  <a:gd name="T22" fmla="*/ 8 w 30"/>
                  <a:gd name="T23" fmla="*/ 34 h 35"/>
                  <a:gd name="T24" fmla="*/ 5 w 30"/>
                  <a:gd name="T25" fmla="*/ 32 h 35"/>
                  <a:gd name="T26" fmla="*/ 3 w 30"/>
                  <a:gd name="T27" fmla="*/ 28 h 35"/>
                  <a:gd name="T28" fmla="*/ 3 w 30"/>
                  <a:gd name="T29" fmla="*/ 23 h 35"/>
                  <a:gd name="T30" fmla="*/ 5 w 30"/>
                  <a:gd name="T31" fmla="*/ 20 h 35"/>
                  <a:gd name="T32" fmla="*/ 10 w 30"/>
                  <a:gd name="T33" fmla="*/ 16 h 35"/>
                  <a:gd name="T34" fmla="*/ 16 w 30"/>
                  <a:gd name="T35" fmla="*/ 14 h 35"/>
                  <a:gd name="T36" fmla="*/ 20 w 30"/>
                  <a:gd name="T37" fmla="*/ 13 h 35"/>
                  <a:gd name="T38" fmla="*/ 19 w 30"/>
                  <a:gd name="T39" fmla="*/ 11 h 35"/>
                  <a:gd name="T40" fmla="*/ 18 w 30"/>
                  <a:gd name="T41" fmla="*/ 8 h 35"/>
                  <a:gd name="T42" fmla="*/ 16 w 30"/>
                  <a:gd name="T43" fmla="*/ 6 h 35"/>
                  <a:gd name="T44" fmla="*/ 14 w 30"/>
                  <a:gd name="T45" fmla="*/ 5 h 35"/>
                  <a:gd name="T46" fmla="*/ 10 w 30"/>
                  <a:gd name="T47" fmla="*/ 5 h 35"/>
                  <a:gd name="T48" fmla="*/ 7 w 30"/>
                  <a:gd name="T49" fmla="*/ 7 h 35"/>
                  <a:gd name="T50" fmla="*/ 4 w 30"/>
                  <a:gd name="T51" fmla="*/ 9 h 35"/>
                  <a:gd name="T52" fmla="*/ 3 w 30"/>
                  <a:gd name="T53" fmla="*/ 10 h 35"/>
                  <a:gd name="T54" fmla="*/ 1 w 30"/>
                  <a:gd name="T55" fmla="*/ 11 h 35"/>
                  <a:gd name="T56" fmla="*/ 1 w 30"/>
                  <a:gd name="T57" fmla="*/ 11 h 35"/>
                  <a:gd name="T58" fmla="*/ 1 w 30"/>
                  <a:gd name="T59" fmla="*/ 11 h 35"/>
                  <a:gd name="T60" fmla="*/ 0 w 30"/>
                  <a:gd name="T61" fmla="*/ 10 h 35"/>
                  <a:gd name="T62" fmla="*/ 0 w 30"/>
                  <a:gd name="T63" fmla="*/ 9 h 35"/>
                  <a:gd name="T64" fmla="*/ 0 w 30"/>
                  <a:gd name="T65" fmla="*/ 8 h 35"/>
                  <a:gd name="T66" fmla="*/ 0 w 30"/>
                  <a:gd name="T67" fmla="*/ 7 h 35"/>
                  <a:gd name="T68" fmla="*/ 1 w 30"/>
                  <a:gd name="T69" fmla="*/ 5 h 35"/>
                  <a:gd name="T70" fmla="*/ 3 w 30"/>
                  <a:gd name="T71" fmla="*/ 4 h 35"/>
                  <a:gd name="T72" fmla="*/ 6 w 30"/>
                  <a:gd name="T73" fmla="*/ 2 h 35"/>
                  <a:gd name="T74" fmla="*/ 10 w 30"/>
                  <a:gd name="T75" fmla="*/ 1 h 35"/>
                  <a:gd name="T76" fmla="*/ 15 w 30"/>
                  <a:gd name="T77" fmla="*/ 0 h 35"/>
                  <a:gd name="T78" fmla="*/ 20 w 30"/>
                  <a:gd name="T79" fmla="*/ 1 h 35"/>
                  <a:gd name="T80" fmla="*/ 23 w 30"/>
                  <a:gd name="T81" fmla="*/ 4 h 35"/>
                  <a:gd name="T82" fmla="*/ 25 w 30"/>
                  <a:gd name="T83" fmla="*/ 9 h 35"/>
                  <a:gd name="T84" fmla="*/ 30 w 30"/>
                  <a:gd name="T85" fmla="*/ 29 h 35"/>
                  <a:gd name="T86" fmla="*/ 21 w 30"/>
                  <a:gd name="T87" fmla="*/ 17 h 35"/>
                  <a:gd name="T88" fmla="*/ 16 w 30"/>
                  <a:gd name="T89" fmla="*/ 18 h 35"/>
                  <a:gd name="T90" fmla="*/ 12 w 30"/>
                  <a:gd name="T91" fmla="*/ 20 h 35"/>
                  <a:gd name="T92" fmla="*/ 10 w 30"/>
                  <a:gd name="T93" fmla="*/ 22 h 35"/>
                  <a:gd name="T94" fmla="*/ 9 w 30"/>
                  <a:gd name="T95" fmla="*/ 24 h 35"/>
                  <a:gd name="T96" fmla="*/ 9 w 30"/>
                  <a:gd name="T97" fmla="*/ 26 h 35"/>
                  <a:gd name="T98" fmla="*/ 11 w 30"/>
                  <a:gd name="T99" fmla="*/ 30 h 35"/>
                  <a:gd name="T100" fmla="*/ 16 w 30"/>
                  <a:gd name="T101" fmla="*/ 30 h 35"/>
                  <a:gd name="T102" fmla="*/ 20 w 30"/>
                  <a:gd name="T103" fmla="*/ 28 h 35"/>
                  <a:gd name="T104" fmla="*/ 23 w 30"/>
                  <a:gd name="T105" fmla="*/ 23 h 35"/>
                  <a:gd name="T106" fmla="*/ 21 w 30"/>
                  <a:gd name="T10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 h="35">
                    <a:moveTo>
                      <a:pt x="30" y="29"/>
                    </a:moveTo>
                    <a:cubicBezTo>
                      <a:pt x="30" y="30"/>
                      <a:pt x="30" y="30"/>
                      <a:pt x="30" y="30"/>
                    </a:cubicBezTo>
                    <a:cubicBezTo>
                      <a:pt x="29" y="30"/>
                      <a:pt x="29" y="30"/>
                      <a:pt x="29" y="30"/>
                    </a:cubicBezTo>
                    <a:cubicBezTo>
                      <a:pt x="29" y="30"/>
                      <a:pt x="29" y="31"/>
                      <a:pt x="28" y="31"/>
                    </a:cubicBezTo>
                    <a:cubicBezTo>
                      <a:pt x="27" y="31"/>
                      <a:pt x="27" y="31"/>
                      <a:pt x="27" y="31"/>
                    </a:cubicBezTo>
                    <a:cubicBezTo>
                      <a:pt x="26" y="31"/>
                      <a:pt x="26" y="31"/>
                      <a:pt x="26" y="31"/>
                    </a:cubicBezTo>
                    <a:cubicBezTo>
                      <a:pt x="25" y="30"/>
                      <a:pt x="25" y="30"/>
                      <a:pt x="25" y="30"/>
                    </a:cubicBezTo>
                    <a:cubicBezTo>
                      <a:pt x="25" y="27"/>
                      <a:pt x="25" y="27"/>
                      <a:pt x="25" y="27"/>
                    </a:cubicBezTo>
                    <a:cubicBezTo>
                      <a:pt x="24" y="29"/>
                      <a:pt x="22" y="31"/>
                      <a:pt x="21" y="32"/>
                    </a:cubicBezTo>
                    <a:cubicBezTo>
                      <a:pt x="20" y="33"/>
                      <a:pt x="18" y="34"/>
                      <a:pt x="16" y="34"/>
                    </a:cubicBezTo>
                    <a:cubicBezTo>
                      <a:pt x="15" y="35"/>
                      <a:pt x="13" y="35"/>
                      <a:pt x="12" y="35"/>
                    </a:cubicBezTo>
                    <a:cubicBezTo>
                      <a:pt x="10" y="35"/>
                      <a:pt x="9" y="35"/>
                      <a:pt x="8" y="34"/>
                    </a:cubicBezTo>
                    <a:cubicBezTo>
                      <a:pt x="7" y="34"/>
                      <a:pt x="6" y="33"/>
                      <a:pt x="5" y="32"/>
                    </a:cubicBezTo>
                    <a:cubicBezTo>
                      <a:pt x="4" y="31"/>
                      <a:pt x="4" y="30"/>
                      <a:pt x="3" y="28"/>
                    </a:cubicBezTo>
                    <a:cubicBezTo>
                      <a:pt x="3" y="26"/>
                      <a:pt x="3" y="25"/>
                      <a:pt x="3" y="23"/>
                    </a:cubicBezTo>
                    <a:cubicBezTo>
                      <a:pt x="4" y="22"/>
                      <a:pt x="4" y="21"/>
                      <a:pt x="5" y="20"/>
                    </a:cubicBezTo>
                    <a:cubicBezTo>
                      <a:pt x="6" y="18"/>
                      <a:pt x="8" y="17"/>
                      <a:pt x="10" y="16"/>
                    </a:cubicBezTo>
                    <a:cubicBezTo>
                      <a:pt x="11" y="15"/>
                      <a:pt x="13" y="15"/>
                      <a:pt x="16" y="14"/>
                    </a:cubicBezTo>
                    <a:cubicBezTo>
                      <a:pt x="20" y="13"/>
                      <a:pt x="20" y="13"/>
                      <a:pt x="20" y="13"/>
                    </a:cubicBezTo>
                    <a:cubicBezTo>
                      <a:pt x="19" y="11"/>
                      <a:pt x="19" y="11"/>
                      <a:pt x="19" y="11"/>
                    </a:cubicBezTo>
                    <a:cubicBezTo>
                      <a:pt x="19" y="9"/>
                      <a:pt x="18" y="8"/>
                      <a:pt x="18" y="8"/>
                    </a:cubicBezTo>
                    <a:cubicBezTo>
                      <a:pt x="17" y="7"/>
                      <a:pt x="17" y="6"/>
                      <a:pt x="16" y="6"/>
                    </a:cubicBezTo>
                    <a:cubicBezTo>
                      <a:pt x="15" y="5"/>
                      <a:pt x="15" y="5"/>
                      <a:pt x="14" y="5"/>
                    </a:cubicBezTo>
                    <a:cubicBezTo>
                      <a:pt x="13" y="5"/>
                      <a:pt x="12" y="5"/>
                      <a:pt x="10" y="5"/>
                    </a:cubicBezTo>
                    <a:cubicBezTo>
                      <a:pt x="9" y="6"/>
                      <a:pt x="8" y="6"/>
                      <a:pt x="7" y="7"/>
                    </a:cubicBezTo>
                    <a:cubicBezTo>
                      <a:pt x="6" y="7"/>
                      <a:pt x="5" y="8"/>
                      <a:pt x="4" y="9"/>
                    </a:cubicBezTo>
                    <a:cubicBezTo>
                      <a:pt x="4" y="9"/>
                      <a:pt x="3" y="10"/>
                      <a:pt x="3" y="10"/>
                    </a:cubicBezTo>
                    <a:cubicBezTo>
                      <a:pt x="2" y="11"/>
                      <a:pt x="2" y="11"/>
                      <a:pt x="1" y="11"/>
                    </a:cubicBezTo>
                    <a:cubicBezTo>
                      <a:pt x="1" y="11"/>
                      <a:pt x="1" y="11"/>
                      <a:pt x="1" y="11"/>
                    </a:cubicBezTo>
                    <a:cubicBezTo>
                      <a:pt x="1" y="11"/>
                      <a:pt x="1" y="11"/>
                      <a:pt x="1" y="11"/>
                    </a:cubicBezTo>
                    <a:cubicBezTo>
                      <a:pt x="0" y="10"/>
                      <a:pt x="0" y="10"/>
                      <a:pt x="0" y="10"/>
                    </a:cubicBezTo>
                    <a:cubicBezTo>
                      <a:pt x="0" y="9"/>
                      <a:pt x="0" y="9"/>
                      <a:pt x="0" y="9"/>
                    </a:cubicBezTo>
                    <a:cubicBezTo>
                      <a:pt x="0" y="9"/>
                      <a:pt x="0" y="8"/>
                      <a:pt x="0" y="8"/>
                    </a:cubicBezTo>
                    <a:cubicBezTo>
                      <a:pt x="0" y="8"/>
                      <a:pt x="0" y="7"/>
                      <a:pt x="0" y="7"/>
                    </a:cubicBezTo>
                    <a:cubicBezTo>
                      <a:pt x="0" y="7"/>
                      <a:pt x="1" y="6"/>
                      <a:pt x="1" y="5"/>
                    </a:cubicBezTo>
                    <a:cubicBezTo>
                      <a:pt x="2" y="5"/>
                      <a:pt x="3" y="4"/>
                      <a:pt x="3" y="4"/>
                    </a:cubicBezTo>
                    <a:cubicBezTo>
                      <a:pt x="4" y="3"/>
                      <a:pt x="5" y="3"/>
                      <a:pt x="6" y="2"/>
                    </a:cubicBezTo>
                    <a:cubicBezTo>
                      <a:pt x="7" y="2"/>
                      <a:pt x="8" y="1"/>
                      <a:pt x="10" y="1"/>
                    </a:cubicBezTo>
                    <a:cubicBezTo>
                      <a:pt x="12" y="0"/>
                      <a:pt x="14" y="0"/>
                      <a:pt x="15" y="0"/>
                    </a:cubicBezTo>
                    <a:cubicBezTo>
                      <a:pt x="17" y="0"/>
                      <a:pt x="18" y="0"/>
                      <a:pt x="20" y="1"/>
                    </a:cubicBezTo>
                    <a:cubicBezTo>
                      <a:pt x="21" y="2"/>
                      <a:pt x="22" y="3"/>
                      <a:pt x="23" y="4"/>
                    </a:cubicBezTo>
                    <a:cubicBezTo>
                      <a:pt x="23" y="5"/>
                      <a:pt x="24" y="7"/>
                      <a:pt x="25" y="9"/>
                    </a:cubicBezTo>
                    <a:lnTo>
                      <a:pt x="30" y="29"/>
                    </a:lnTo>
                    <a:close/>
                    <a:moveTo>
                      <a:pt x="21" y="17"/>
                    </a:moveTo>
                    <a:cubicBezTo>
                      <a:pt x="16" y="18"/>
                      <a:pt x="16" y="18"/>
                      <a:pt x="16" y="18"/>
                    </a:cubicBezTo>
                    <a:cubicBezTo>
                      <a:pt x="15" y="19"/>
                      <a:pt x="13" y="19"/>
                      <a:pt x="12" y="20"/>
                    </a:cubicBezTo>
                    <a:cubicBezTo>
                      <a:pt x="11" y="20"/>
                      <a:pt x="10" y="21"/>
                      <a:pt x="10" y="22"/>
                    </a:cubicBezTo>
                    <a:cubicBezTo>
                      <a:pt x="9" y="22"/>
                      <a:pt x="9" y="23"/>
                      <a:pt x="9" y="24"/>
                    </a:cubicBezTo>
                    <a:cubicBezTo>
                      <a:pt x="9" y="25"/>
                      <a:pt x="9" y="25"/>
                      <a:pt x="9" y="26"/>
                    </a:cubicBezTo>
                    <a:cubicBezTo>
                      <a:pt x="9" y="28"/>
                      <a:pt x="10" y="29"/>
                      <a:pt x="11" y="30"/>
                    </a:cubicBezTo>
                    <a:cubicBezTo>
                      <a:pt x="13" y="30"/>
                      <a:pt x="14" y="30"/>
                      <a:pt x="16" y="30"/>
                    </a:cubicBezTo>
                    <a:cubicBezTo>
                      <a:pt x="17" y="29"/>
                      <a:pt x="19" y="29"/>
                      <a:pt x="20" y="28"/>
                    </a:cubicBezTo>
                    <a:cubicBezTo>
                      <a:pt x="21" y="27"/>
                      <a:pt x="22" y="25"/>
                      <a:pt x="23" y="23"/>
                    </a:cubicBezTo>
                    <a:lnTo>
                      <a:pt x="21" y="1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5" name="Freeform 145">
                <a:extLst>
                  <a:ext uri="{FF2B5EF4-FFF2-40B4-BE49-F238E27FC236}">
                    <a16:creationId xmlns:a16="http://schemas.microsoft.com/office/drawing/2014/main" id="{DDE45921-CA4D-408E-99E4-9E060E4F1E34}"/>
                  </a:ext>
                </a:extLst>
              </p:cNvPr>
              <p:cNvSpPr>
                <a:spLocks/>
              </p:cNvSpPr>
              <p:nvPr userDrawn="1"/>
            </p:nvSpPr>
            <p:spPr bwMode="auto">
              <a:xfrm>
                <a:off x="7207" y="1728"/>
                <a:ext cx="33" cy="29"/>
              </a:xfrm>
              <a:custGeom>
                <a:avLst/>
                <a:gdLst>
                  <a:gd name="T0" fmla="*/ 45 w 46"/>
                  <a:gd name="T1" fmla="*/ 1 h 41"/>
                  <a:gd name="T2" fmla="*/ 46 w 46"/>
                  <a:gd name="T3" fmla="*/ 2 h 41"/>
                  <a:gd name="T4" fmla="*/ 46 w 46"/>
                  <a:gd name="T5" fmla="*/ 2 h 41"/>
                  <a:gd name="T6" fmla="*/ 44 w 46"/>
                  <a:gd name="T7" fmla="*/ 33 h 41"/>
                  <a:gd name="T8" fmla="*/ 44 w 46"/>
                  <a:gd name="T9" fmla="*/ 34 h 41"/>
                  <a:gd name="T10" fmla="*/ 44 w 46"/>
                  <a:gd name="T11" fmla="*/ 35 h 41"/>
                  <a:gd name="T12" fmla="*/ 43 w 46"/>
                  <a:gd name="T13" fmla="*/ 35 h 41"/>
                  <a:gd name="T14" fmla="*/ 41 w 46"/>
                  <a:gd name="T15" fmla="*/ 36 h 41"/>
                  <a:gd name="T16" fmla="*/ 39 w 46"/>
                  <a:gd name="T17" fmla="*/ 36 h 41"/>
                  <a:gd name="T18" fmla="*/ 38 w 46"/>
                  <a:gd name="T19" fmla="*/ 36 h 41"/>
                  <a:gd name="T20" fmla="*/ 38 w 46"/>
                  <a:gd name="T21" fmla="*/ 36 h 41"/>
                  <a:gd name="T22" fmla="*/ 37 w 46"/>
                  <a:gd name="T23" fmla="*/ 35 h 41"/>
                  <a:gd name="T24" fmla="*/ 25 w 46"/>
                  <a:gd name="T25" fmla="*/ 15 h 41"/>
                  <a:gd name="T26" fmla="*/ 25 w 46"/>
                  <a:gd name="T27" fmla="*/ 15 h 41"/>
                  <a:gd name="T28" fmla="*/ 25 w 46"/>
                  <a:gd name="T29" fmla="*/ 15 h 41"/>
                  <a:gd name="T30" fmla="*/ 25 w 46"/>
                  <a:gd name="T31" fmla="*/ 39 h 41"/>
                  <a:gd name="T32" fmla="*/ 25 w 46"/>
                  <a:gd name="T33" fmla="*/ 39 h 41"/>
                  <a:gd name="T34" fmla="*/ 24 w 46"/>
                  <a:gd name="T35" fmla="*/ 40 h 41"/>
                  <a:gd name="T36" fmla="*/ 23 w 46"/>
                  <a:gd name="T37" fmla="*/ 40 h 41"/>
                  <a:gd name="T38" fmla="*/ 21 w 46"/>
                  <a:gd name="T39" fmla="*/ 41 h 41"/>
                  <a:gd name="T40" fmla="*/ 20 w 46"/>
                  <a:gd name="T41" fmla="*/ 41 h 41"/>
                  <a:gd name="T42" fmla="*/ 19 w 46"/>
                  <a:gd name="T43" fmla="*/ 41 h 41"/>
                  <a:gd name="T44" fmla="*/ 18 w 46"/>
                  <a:gd name="T45" fmla="*/ 41 h 41"/>
                  <a:gd name="T46" fmla="*/ 17 w 46"/>
                  <a:gd name="T47" fmla="*/ 41 h 41"/>
                  <a:gd name="T48" fmla="*/ 1 w 46"/>
                  <a:gd name="T49" fmla="*/ 15 h 41"/>
                  <a:gd name="T50" fmla="*/ 0 w 46"/>
                  <a:gd name="T51" fmla="*/ 14 h 41"/>
                  <a:gd name="T52" fmla="*/ 0 w 46"/>
                  <a:gd name="T53" fmla="*/ 13 h 41"/>
                  <a:gd name="T54" fmla="*/ 0 w 46"/>
                  <a:gd name="T55" fmla="*/ 13 h 41"/>
                  <a:gd name="T56" fmla="*/ 1 w 46"/>
                  <a:gd name="T57" fmla="*/ 12 h 41"/>
                  <a:gd name="T58" fmla="*/ 1 w 46"/>
                  <a:gd name="T59" fmla="*/ 12 h 41"/>
                  <a:gd name="T60" fmla="*/ 3 w 46"/>
                  <a:gd name="T61" fmla="*/ 12 h 41"/>
                  <a:gd name="T62" fmla="*/ 4 w 46"/>
                  <a:gd name="T63" fmla="*/ 11 h 41"/>
                  <a:gd name="T64" fmla="*/ 5 w 46"/>
                  <a:gd name="T65" fmla="*/ 11 h 41"/>
                  <a:gd name="T66" fmla="*/ 6 w 46"/>
                  <a:gd name="T67" fmla="*/ 11 h 41"/>
                  <a:gd name="T68" fmla="*/ 6 w 46"/>
                  <a:gd name="T69" fmla="*/ 12 h 41"/>
                  <a:gd name="T70" fmla="*/ 20 w 46"/>
                  <a:gd name="T71" fmla="*/ 35 h 41"/>
                  <a:gd name="T72" fmla="*/ 20 w 46"/>
                  <a:gd name="T73" fmla="*/ 35 h 41"/>
                  <a:gd name="T74" fmla="*/ 20 w 46"/>
                  <a:gd name="T75" fmla="*/ 35 h 41"/>
                  <a:gd name="T76" fmla="*/ 20 w 46"/>
                  <a:gd name="T77" fmla="*/ 8 h 41"/>
                  <a:gd name="T78" fmla="*/ 20 w 46"/>
                  <a:gd name="T79" fmla="*/ 7 h 41"/>
                  <a:gd name="T80" fmla="*/ 20 w 46"/>
                  <a:gd name="T81" fmla="*/ 7 h 41"/>
                  <a:gd name="T82" fmla="*/ 21 w 46"/>
                  <a:gd name="T83" fmla="*/ 7 h 41"/>
                  <a:gd name="T84" fmla="*/ 23 w 46"/>
                  <a:gd name="T85" fmla="*/ 6 h 41"/>
                  <a:gd name="T86" fmla="*/ 24 w 46"/>
                  <a:gd name="T87" fmla="*/ 6 h 41"/>
                  <a:gd name="T88" fmla="*/ 25 w 46"/>
                  <a:gd name="T89" fmla="*/ 6 h 41"/>
                  <a:gd name="T90" fmla="*/ 25 w 46"/>
                  <a:gd name="T91" fmla="*/ 6 h 41"/>
                  <a:gd name="T92" fmla="*/ 26 w 46"/>
                  <a:gd name="T93" fmla="*/ 6 h 41"/>
                  <a:gd name="T94" fmla="*/ 39 w 46"/>
                  <a:gd name="T95" fmla="*/ 29 h 41"/>
                  <a:gd name="T96" fmla="*/ 40 w 46"/>
                  <a:gd name="T97" fmla="*/ 30 h 41"/>
                  <a:gd name="T98" fmla="*/ 40 w 46"/>
                  <a:gd name="T99" fmla="*/ 29 h 41"/>
                  <a:gd name="T100" fmla="*/ 40 w 46"/>
                  <a:gd name="T101" fmla="*/ 3 h 41"/>
                  <a:gd name="T102" fmla="*/ 40 w 46"/>
                  <a:gd name="T103" fmla="*/ 2 h 41"/>
                  <a:gd name="T104" fmla="*/ 40 w 46"/>
                  <a:gd name="T105" fmla="*/ 2 h 41"/>
                  <a:gd name="T106" fmla="*/ 41 w 46"/>
                  <a:gd name="T107" fmla="*/ 1 h 41"/>
                  <a:gd name="T108" fmla="*/ 43 w 46"/>
                  <a:gd name="T109" fmla="*/ 1 h 41"/>
                  <a:gd name="T110" fmla="*/ 44 w 46"/>
                  <a:gd name="T111" fmla="*/ 0 h 41"/>
                  <a:gd name="T112" fmla="*/ 45 w 46"/>
                  <a:gd name="T113" fmla="*/ 0 h 41"/>
                  <a:gd name="T114" fmla="*/ 45 w 46"/>
                  <a:gd name="T115"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41">
                    <a:moveTo>
                      <a:pt x="45" y="1"/>
                    </a:moveTo>
                    <a:cubicBezTo>
                      <a:pt x="46" y="2"/>
                      <a:pt x="46" y="2"/>
                      <a:pt x="46" y="2"/>
                    </a:cubicBezTo>
                    <a:cubicBezTo>
                      <a:pt x="46" y="2"/>
                      <a:pt x="46" y="2"/>
                      <a:pt x="46" y="2"/>
                    </a:cubicBezTo>
                    <a:cubicBezTo>
                      <a:pt x="44" y="33"/>
                      <a:pt x="44" y="33"/>
                      <a:pt x="44" y="33"/>
                    </a:cubicBezTo>
                    <a:cubicBezTo>
                      <a:pt x="44" y="34"/>
                      <a:pt x="44" y="34"/>
                      <a:pt x="44" y="34"/>
                    </a:cubicBezTo>
                    <a:cubicBezTo>
                      <a:pt x="44" y="35"/>
                      <a:pt x="44" y="35"/>
                      <a:pt x="44" y="35"/>
                    </a:cubicBezTo>
                    <a:cubicBezTo>
                      <a:pt x="44" y="35"/>
                      <a:pt x="43" y="35"/>
                      <a:pt x="43" y="35"/>
                    </a:cubicBezTo>
                    <a:cubicBezTo>
                      <a:pt x="42" y="35"/>
                      <a:pt x="42" y="35"/>
                      <a:pt x="41" y="36"/>
                    </a:cubicBezTo>
                    <a:cubicBezTo>
                      <a:pt x="40" y="36"/>
                      <a:pt x="40" y="36"/>
                      <a:pt x="39" y="36"/>
                    </a:cubicBezTo>
                    <a:cubicBezTo>
                      <a:pt x="39" y="36"/>
                      <a:pt x="39" y="36"/>
                      <a:pt x="38" y="36"/>
                    </a:cubicBezTo>
                    <a:cubicBezTo>
                      <a:pt x="38" y="36"/>
                      <a:pt x="38" y="36"/>
                      <a:pt x="38" y="36"/>
                    </a:cubicBezTo>
                    <a:cubicBezTo>
                      <a:pt x="37" y="35"/>
                      <a:pt x="37" y="35"/>
                      <a:pt x="37" y="35"/>
                    </a:cubicBezTo>
                    <a:cubicBezTo>
                      <a:pt x="25" y="15"/>
                      <a:pt x="25" y="15"/>
                      <a:pt x="25" y="15"/>
                    </a:cubicBezTo>
                    <a:cubicBezTo>
                      <a:pt x="25" y="15"/>
                      <a:pt x="25" y="15"/>
                      <a:pt x="25" y="15"/>
                    </a:cubicBezTo>
                    <a:cubicBezTo>
                      <a:pt x="25" y="15"/>
                      <a:pt x="25" y="15"/>
                      <a:pt x="25" y="15"/>
                    </a:cubicBezTo>
                    <a:cubicBezTo>
                      <a:pt x="25" y="39"/>
                      <a:pt x="25" y="39"/>
                      <a:pt x="25" y="39"/>
                    </a:cubicBezTo>
                    <a:cubicBezTo>
                      <a:pt x="25" y="39"/>
                      <a:pt x="25" y="39"/>
                      <a:pt x="25" y="39"/>
                    </a:cubicBezTo>
                    <a:cubicBezTo>
                      <a:pt x="24" y="40"/>
                      <a:pt x="24" y="40"/>
                      <a:pt x="24" y="40"/>
                    </a:cubicBezTo>
                    <a:cubicBezTo>
                      <a:pt x="24" y="40"/>
                      <a:pt x="23" y="40"/>
                      <a:pt x="23" y="40"/>
                    </a:cubicBezTo>
                    <a:cubicBezTo>
                      <a:pt x="23" y="41"/>
                      <a:pt x="22" y="41"/>
                      <a:pt x="21" y="41"/>
                    </a:cubicBezTo>
                    <a:cubicBezTo>
                      <a:pt x="21" y="41"/>
                      <a:pt x="20" y="41"/>
                      <a:pt x="20" y="41"/>
                    </a:cubicBezTo>
                    <a:cubicBezTo>
                      <a:pt x="19" y="41"/>
                      <a:pt x="19" y="41"/>
                      <a:pt x="19" y="41"/>
                    </a:cubicBezTo>
                    <a:cubicBezTo>
                      <a:pt x="18" y="41"/>
                      <a:pt x="18" y="41"/>
                      <a:pt x="18" y="41"/>
                    </a:cubicBezTo>
                    <a:cubicBezTo>
                      <a:pt x="17" y="41"/>
                      <a:pt x="17" y="41"/>
                      <a:pt x="17" y="41"/>
                    </a:cubicBezTo>
                    <a:cubicBezTo>
                      <a:pt x="1" y="15"/>
                      <a:pt x="1" y="15"/>
                      <a:pt x="1" y="15"/>
                    </a:cubicBezTo>
                    <a:cubicBezTo>
                      <a:pt x="0" y="14"/>
                      <a:pt x="0" y="14"/>
                      <a:pt x="0" y="14"/>
                    </a:cubicBezTo>
                    <a:cubicBezTo>
                      <a:pt x="0" y="13"/>
                      <a:pt x="0" y="13"/>
                      <a:pt x="0" y="13"/>
                    </a:cubicBezTo>
                    <a:cubicBezTo>
                      <a:pt x="0" y="13"/>
                      <a:pt x="0" y="13"/>
                      <a:pt x="0" y="13"/>
                    </a:cubicBezTo>
                    <a:cubicBezTo>
                      <a:pt x="1" y="12"/>
                      <a:pt x="1" y="12"/>
                      <a:pt x="1" y="12"/>
                    </a:cubicBezTo>
                    <a:cubicBezTo>
                      <a:pt x="1" y="12"/>
                      <a:pt x="1" y="12"/>
                      <a:pt x="1" y="12"/>
                    </a:cubicBezTo>
                    <a:cubicBezTo>
                      <a:pt x="2" y="12"/>
                      <a:pt x="2" y="12"/>
                      <a:pt x="3" y="12"/>
                    </a:cubicBezTo>
                    <a:cubicBezTo>
                      <a:pt x="3" y="11"/>
                      <a:pt x="4" y="11"/>
                      <a:pt x="4" y="11"/>
                    </a:cubicBezTo>
                    <a:cubicBezTo>
                      <a:pt x="5" y="11"/>
                      <a:pt x="5" y="11"/>
                      <a:pt x="5" y="11"/>
                    </a:cubicBezTo>
                    <a:cubicBezTo>
                      <a:pt x="6" y="11"/>
                      <a:pt x="6" y="11"/>
                      <a:pt x="6" y="11"/>
                    </a:cubicBezTo>
                    <a:cubicBezTo>
                      <a:pt x="6" y="12"/>
                      <a:pt x="6" y="12"/>
                      <a:pt x="6" y="12"/>
                    </a:cubicBezTo>
                    <a:cubicBezTo>
                      <a:pt x="20" y="35"/>
                      <a:pt x="20" y="35"/>
                      <a:pt x="20" y="35"/>
                    </a:cubicBezTo>
                    <a:cubicBezTo>
                      <a:pt x="20" y="35"/>
                      <a:pt x="20" y="35"/>
                      <a:pt x="20" y="35"/>
                    </a:cubicBezTo>
                    <a:cubicBezTo>
                      <a:pt x="20" y="35"/>
                      <a:pt x="20" y="35"/>
                      <a:pt x="20" y="35"/>
                    </a:cubicBezTo>
                    <a:cubicBezTo>
                      <a:pt x="20" y="8"/>
                      <a:pt x="20" y="8"/>
                      <a:pt x="20" y="8"/>
                    </a:cubicBezTo>
                    <a:cubicBezTo>
                      <a:pt x="20" y="7"/>
                      <a:pt x="20" y="7"/>
                      <a:pt x="20" y="7"/>
                    </a:cubicBezTo>
                    <a:cubicBezTo>
                      <a:pt x="20" y="7"/>
                      <a:pt x="20" y="7"/>
                      <a:pt x="20" y="7"/>
                    </a:cubicBezTo>
                    <a:cubicBezTo>
                      <a:pt x="21" y="7"/>
                      <a:pt x="21" y="7"/>
                      <a:pt x="21" y="7"/>
                    </a:cubicBezTo>
                    <a:cubicBezTo>
                      <a:pt x="22" y="6"/>
                      <a:pt x="22" y="6"/>
                      <a:pt x="23" y="6"/>
                    </a:cubicBezTo>
                    <a:cubicBezTo>
                      <a:pt x="23" y="6"/>
                      <a:pt x="24" y="6"/>
                      <a:pt x="24" y="6"/>
                    </a:cubicBezTo>
                    <a:cubicBezTo>
                      <a:pt x="25" y="6"/>
                      <a:pt x="25" y="6"/>
                      <a:pt x="25" y="6"/>
                    </a:cubicBezTo>
                    <a:cubicBezTo>
                      <a:pt x="25" y="6"/>
                      <a:pt x="25" y="6"/>
                      <a:pt x="25" y="6"/>
                    </a:cubicBezTo>
                    <a:cubicBezTo>
                      <a:pt x="26" y="6"/>
                      <a:pt x="26" y="6"/>
                      <a:pt x="26" y="6"/>
                    </a:cubicBezTo>
                    <a:cubicBezTo>
                      <a:pt x="39" y="29"/>
                      <a:pt x="39" y="29"/>
                      <a:pt x="39" y="29"/>
                    </a:cubicBezTo>
                    <a:cubicBezTo>
                      <a:pt x="40" y="30"/>
                      <a:pt x="40" y="30"/>
                      <a:pt x="40" y="30"/>
                    </a:cubicBezTo>
                    <a:cubicBezTo>
                      <a:pt x="40" y="29"/>
                      <a:pt x="40" y="29"/>
                      <a:pt x="40" y="29"/>
                    </a:cubicBezTo>
                    <a:cubicBezTo>
                      <a:pt x="40" y="3"/>
                      <a:pt x="40" y="3"/>
                      <a:pt x="40" y="3"/>
                    </a:cubicBezTo>
                    <a:cubicBezTo>
                      <a:pt x="40" y="2"/>
                      <a:pt x="40" y="2"/>
                      <a:pt x="40" y="2"/>
                    </a:cubicBezTo>
                    <a:cubicBezTo>
                      <a:pt x="40" y="2"/>
                      <a:pt x="40" y="2"/>
                      <a:pt x="40" y="2"/>
                    </a:cubicBezTo>
                    <a:cubicBezTo>
                      <a:pt x="41" y="1"/>
                      <a:pt x="41" y="1"/>
                      <a:pt x="41" y="1"/>
                    </a:cubicBezTo>
                    <a:cubicBezTo>
                      <a:pt x="42" y="1"/>
                      <a:pt x="42" y="1"/>
                      <a:pt x="43" y="1"/>
                    </a:cubicBezTo>
                    <a:cubicBezTo>
                      <a:pt x="43" y="1"/>
                      <a:pt x="44" y="0"/>
                      <a:pt x="44" y="0"/>
                    </a:cubicBezTo>
                    <a:cubicBezTo>
                      <a:pt x="45" y="0"/>
                      <a:pt x="45" y="0"/>
                      <a:pt x="45" y="0"/>
                    </a:cubicBezTo>
                    <a:cubicBezTo>
                      <a:pt x="45" y="1"/>
                      <a:pt x="45" y="1"/>
                      <a:pt x="45" y="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6" name="Freeform 146">
                <a:extLst>
                  <a:ext uri="{FF2B5EF4-FFF2-40B4-BE49-F238E27FC236}">
                    <a16:creationId xmlns:a16="http://schemas.microsoft.com/office/drawing/2014/main" id="{D23EF268-649E-4161-862E-E488AA4D2453}"/>
                  </a:ext>
                </a:extLst>
              </p:cNvPr>
              <p:cNvSpPr>
                <a:spLocks noEditPoints="1"/>
              </p:cNvSpPr>
              <p:nvPr userDrawn="1"/>
            </p:nvSpPr>
            <p:spPr bwMode="auto">
              <a:xfrm>
                <a:off x="7245" y="1723"/>
                <a:ext cx="23" cy="25"/>
              </a:xfrm>
              <a:custGeom>
                <a:avLst/>
                <a:gdLst>
                  <a:gd name="T0" fmla="*/ 31 w 32"/>
                  <a:gd name="T1" fmla="*/ 13 h 35"/>
                  <a:gd name="T2" fmla="*/ 31 w 32"/>
                  <a:gd name="T3" fmla="*/ 20 h 35"/>
                  <a:gd name="T4" fmla="*/ 30 w 32"/>
                  <a:gd name="T5" fmla="*/ 27 h 35"/>
                  <a:gd name="T6" fmla="*/ 26 w 32"/>
                  <a:gd name="T7" fmla="*/ 31 h 35"/>
                  <a:gd name="T8" fmla="*/ 20 w 32"/>
                  <a:gd name="T9" fmla="*/ 34 h 35"/>
                  <a:gd name="T10" fmla="*/ 13 w 32"/>
                  <a:gd name="T11" fmla="*/ 35 h 35"/>
                  <a:gd name="T12" fmla="*/ 8 w 32"/>
                  <a:gd name="T13" fmla="*/ 33 h 35"/>
                  <a:gd name="T14" fmla="*/ 4 w 32"/>
                  <a:gd name="T15" fmla="*/ 29 h 35"/>
                  <a:gd name="T16" fmla="*/ 1 w 32"/>
                  <a:gd name="T17" fmla="*/ 22 h 35"/>
                  <a:gd name="T18" fmla="*/ 0 w 32"/>
                  <a:gd name="T19" fmla="*/ 15 h 35"/>
                  <a:gd name="T20" fmla="*/ 1 w 32"/>
                  <a:gd name="T21" fmla="*/ 9 h 35"/>
                  <a:gd name="T22" fmla="*/ 5 w 32"/>
                  <a:gd name="T23" fmla="*/ 4 h 35"/>
                  <a:gd name="T24" fmla="*/ 12 w 32"/>
                  <a:gd name="T25" fmla="*/ 1 h 35"/>
                  <a:gd name="T26" fmla="*/ 18 w 32"/>
                  <a:gd name="T27" fmla="*/ 1 h 35"/>
                  <a:gd name="T28" fmla="*/ 24 w 32"/>
                  <a:gd name="T29" fmla="*/ 3 h 35"/>
                  <a:gd name="T30" fmla="*/ 28 w 32"/>
                  <a:gd name="T31" fmla="*/ 7 h 35"/>
                  <a:gd name="T32" fmla="*/ 31 w 32"/>
                  <a:gd name="T33" fmla="*/ 13 h 35"/>
                  <a:gd name="T34" fmla="*/ 25 w 32"/>
                  <a:gd name="T35" fmla="*/ 15 h 35"/>
                  <a:gd name="T36" fmla="*/ 23 w 32"/>
                  <a:gd name="T37" fmla="*/ 11 h 35"/>
                  <a:gd name="T38" fmla="*/ 21 w 32"/>
                  <a:gd name="T39" fmla="*/ 7 h 35"/>
                  <a:gd name="T40" fmla="*/ 17 w 32"/>
                  <a:gd name="T41" fmla="*/ 6 h 35"/>
                  <a:gd name="T42" fmla="*/ 13 w 32"/>
                  <a:gd name="T43" fmla="*/ 6 h 35"/>
                  <a:gd name="T44" fmla="*/ 9 w 32"/>
                  <a:gd name="T45" fmla="*/ 8 h 35"/>
                  <a:gd name="T46" fmla="*/ 6 w 32"/>
                  <a:gd name="T47" fmla="*/ 11 h 35"/>
                  <a:gd name="T48" fmla="*/ 6 w 32"/>
                  <a:gd name="T49" fmla="*/ 15 h 35"/>
                  <a:gd name="T50" fmla="*/ 6 w 32"/>
                  <a:gd name="T51" fmla="*/ 20 h 35"/>
                  <a:gd name="T52" fmla="*/ 8 w 32"/>
                  <a:gd name="T53" fmla="*/ 25 h 35"/>
                  <a:gd name="T54" fmla="*/ 11 w 32"/>
                  <a:gd name="T55" fmla="*/ 28 h 35"/>
                  <a:gd name="T56" fmla="*/ 14 w 32"/>
                  <a:gd name="T57" fmla="*/ 30 h 35"/>
                  <a:gd name="T58" fmla="*/ 19 w 32"/>
                  <a:gd name="T59" fmla="*/ 30 h 35"/>
                  <a:gd name="T60" fmla="*/ 23 w 32"/>
                  <a:gd name="T61" fmla="*/ 28 h 35"/>
                  <a:gd name="T62" fmla="*/ 25 w 32"/>
                  <a:gd name="T63" fmla="*/ 24 h 35"/>
                  <a:gd name="T64" fmla="*/ 26 w 32"/>
                  <a:gd name="T65" fmla="*/ 20 h 35"/>
                  <a:gd name="T66" fmla="*/ 25 w 32"/>
                  <a:gd name="T67"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5">
                    <a:moveTo>
                      <a:pt x="31" y="13"/>
                    </a:moveTo>
                    <a:cubicBezTo>
                      <a:pt x="31" y="16"/>
                      <a:pt x="32" y="18"/>
                      <a:pt x="31" y="20"/>
                    </a:cubicBezTo>
                    <a:cubicBezTo>
                      <a:pt x="31" y="23"/>
                      <a:pt x="31" y="25"/>
                      <a:pt x="30" y="27"/>
                    </a:cubicBezTo>
                    <a:cubicBezTo>
                      <a:pt x="29" y="28"/>
                      <a:pt x="28" y="30"/>
                      <a:pt x="26" y="31"/>
                    </a:cubicBezTo>
                    <a:cubicBezTo>
                      <a:pt x="24" y="33"/>
                      <a:pt x="22" y="34"/>
                      <a:pt x="20" y="34"/>
                    </a:cubicBezTo>
                    <a:cubicBezTo>
                      <a:pt x="17" y="35"/>
                      <a:pt x="15" y="35"/>
                      <a:pt x="13" y="35"/>
                    </a:cubicBezTo>
                    <a:cubicBezTo>
                      <a:pt x="11" y="35"/>
                      <a:pt x="9" y="34"/>
                      <a:pt x="8" y="33"/>
                    </a:cubicBezTo>
                    <a:cubicBezTo>
                      <a:pt x="6" y="32"/>
                      <a:pt x="5" y="31"/>
                      <a:pt x="4" y="29"/>
                    </a:cubicBezTo>
                    <a:cubicBezTo>
                      <a:pt x="2" y="27"/>
                      <a:pt x="1" y="25"/>
                      <a:pt x="1" y="22"/>
                    </a:cubicBezTo>
                    <a:cubicBezTo>
                      <a:pt x="0" y="20"/>
                      <a:pt x="0" y="17"/>
                      <a:pt x="0" y="15"/>
                    </a:cubicBezTo>
                    <a:cubicBezTo>
                      <a:pt x="0" y="13"/>
                      <a:pt x="0" y="11"/>
                      <a:pt x="1" y="9"/>
                    </a:cubicBezTo>
                    <a:cubicBezTo>
                      <a:pt x="2" y="7"/>
                      <a:pt x="3" y="6"/>
                      <a:pt x="5" y="4"/>
                    </a:cubicBezTo>
                    <a:cubicBezTo>
                      <a:pt x="7" y="3"/>
                      <a:pt x="9" y="2"/>
                      <a:pt x="12" y="1"/>
                    </a:cubicBezTo>
                    <a:cubicBezTo>
                      <a:pt x="14" y="1"/>
                      <a:pt x="16" y="0"/>
                      <a:pt x="18" y="1"/>
                    </a:cubicBezTo>
                    <a:cubicBezTo>
                      <a:pt x="20" y="1"/>
                      <a:pt x="22" y="1"/>
                      <a:pt x="24" y="3"/>
                    </a:cubicBezTo>
                    <a:cubicBezTo>
                      <a:pt x="25" y="4"/>
                      <a:pt x="27" y="5"/>
                      <a:pt x="28" y="7"/>
                    </a:cubicBezTo>
                    <a:cubicBezTo>
                      <a:pt x="29" y="9"/>
                      <a:pt x="30" y="11"/>
                      <a:pt x="31" y="13"/>
                    </a:cubicBezTo>
                    <a:close/>
                    <a:moveTo>
                      <a:pt x="25" y="15"/>
                    </a:moveTo>
                    <a:cubicBezTo>
                      <a:pt x="25" y="14"/>
                      <a:pt x="24" y="12"/>
                      <a:pt x="23" y="11"/>
                    </a:cubicBezTo>
                    <a:cubicBezTo>
                      <a:pt x="23" y="10"/>
                      <a:pt x="22" y="8"/>
                      <a:pt x="21" y="7"/>
                    </a:cubicBezTo>
                    <a:cubicBezTo>
                      <a:pt x="20" y="7"/>
                      <a:pt x="19" y="6"/>
                      <a:pt x="17" y="6"/>
                    </a:cubicBezTo>
                    <a:cubicBezTo>
                      <a:pt x="16" y="5"/>
                      <a:pt x="14" y="5"/>
                      <a:pt x="13" y="6"/>
                    </a:cubicBezTo>
                    <a:cubicBezTo>
                      <a:pt x="11" y="6"/>
                      <a:pt x="10" y="7"/>
                      <a:pt x="9" y="8"/>
                    </a:cubicBezTo>
                    <a:cubicBezTo>
                      <a:pt x="8" y="9"/>
                      <a:pt x="7" y="10"/>
                      <a:pt x="6" y="11"/>
                    </a:cubicBezTo>
                    <a:cubicBezTo>
                      <a:pt x="6" y="12"/>
                      <a:pt x="6" y="14"/>
                      <a:pt x="6" y="15"/>
                    </a:cubicBezTo>
                    <a:cubicBezTo>
                      <a:pt x="6" y="17"/>
                      <a:pt x="6" y="19"/>
                      <a:pt x="6" y="20"/>
                    </a:cubicBezTo>
                    <a:cubicBezTo>
                      <a:pt x="7" y="22"/>
                      <a:pt x="7" y="23"/>
                      <a:pt x="8" y="25"/>
                    </a:cubicBezTo>
                    <a:cubicBezTo>
                      <a:pt x="9" y="26"/>
                      <a:pt x="10" y="27"/>
                      <a:pt x="11" y="28"/>
                    </a:cubicBezTo>
                    <a:cubicBezTo>
                      <a:pt x="12" y="29"/>
                      <a:pt x="13" y="30"/>
                      <a:pt x="14" y="30"/>
                    </a:cubicBezTo>
                    <a:cubicBezTo>
                      <a:pt x="16" y="30"/>
                      <a:pt x="17" y="30"/>
                      <a:pt x="19" y="30"/>
                    </a:cubicBezTo>
                    <a:cubicBezTo>
                      <a:pt x="20" y="29"/>
                      <a:pt x="22" y="29"/>
                      <a:pt x="23" y="28"/>
                    </a:cubicBezTo>
                    <a:cubicBezTo>
                      <a:pt x="24" y="27"/>
                      <a:pt x="25" y="26"/>
                      <a:pt x="25" y="24"/>
                    </a:cubicBezTo>
                    <a:cubicBezTo>
                      <a:pt x="26" y="23"/>
                      <a:pt x="26" y="22"/>
                      <a:pt x="26" y="20"/>
                    </a:cubicBezTo>
                    <a:cubicBezTo>
                      <a:pt x="26" y="19"/>
                      <a:pt x="25" y="17"/>
                      <a:pt x="25" y="1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7" name="Freeform 147">
                <a:extLst>
                  <a:ext uri="{FF2B5EF4-FFF2-40B4-BE49-F238E27FC236}">
                    <a16:creationId xmlns:a16="http://schemas.microsoft.com/office/drawing/2014/main" id="{F92E8427-783D-4D0D-8E58-25242C831DB8}"/>
                  </a:ext>
                </a:extLst>
              </p:cNvPr>
              <p:cNvSpPr>
                <a:spLocks/>
              </p:cNvSpPr>
              <p:nvPr userDrawn="1"/>
            </p:nvSpPr>
            <p:spPr bwMode="auto">
              <a:xfrm>
                <a:off x="7270" y="1715"/>
                <a:ext cx="25" cy="27"/>
              </a:xfrm>
              <a:custGeom>
                <a:avLst/>
                <a:gdLst>
                  <a:gd name="T0" fmla="*/ 34 w 34"/>
                  <a:gd name="T1" fmla="*/ 30 h 37"/>
                  <a:gd name="T2" fmla="*/ 34 w 34"/>
                  <a:gd name="T3" fmla="*/ 30 h 37"/>
                  <a:gd name="T4" fmla="*/ 33 w 34"/>
                  <a:gd name="T5" fmla="*/ 30 h 37"/>
                  <a:gd name="T6" fmla="*/ 33 w 34"/>
                  <a:gd name="T7" fmla="*/ 31 h 37"/>
                  <a:gd name="T8" fmla="*/ 31 w 34"/>
                  <a:gd name="T9" fmla="*/ 31 h 37"/>
                  <a:gd name="T10" fmla="*/ 30 w 34"/>
                  <a:gd name="T11" fmla="*/ 32 h 37"/>
                  <a:gd name="T12" fmla="*/ 29 w 34"/>
                  <a:gd name="T13" fmla="*/ 32 h 37"/>
                  <a:gd name="T14" fmla="*/ 28 w 34"/>
                  <a:gd name="T15" fmla="*/ 31 h 37"/>
                  <a:gd name="T16" fmla="*/ 28 w 34"/>
                  <a:gd name="T17" fmla="*/ 31 h 37"/>
                  <a:gd name="T18" fmla="*/ 23 w 34"/>
                  <a:gd name="T19" fmla="*/ 13 h 37"/>
                  <a:gd name="T20" fmla="*/ 22 w 34"/>
                  <a:gd name="T21" fmla="*/ 9 h 37"/>
                  <a:gd name="T22" fmla="*/ 20 w 34"/>
                  <a:gd name="T23" fmla="*/ 7 h 37"/>
                  <a:gd name="T24" fmla="*/ 18 w 34"/>
                  <a:gd name="T25" fmla="*/ 6 h 37"/>
                  <a:gd name="T26" fmla="*/ 15 w 34"/>
                  <a:gd name="T27" fmla="*/ 6 h 37"/>
                  <a:gd name="T28" fmla="*/ 11 w 34"/>
                  <a:gd name="T29" fmla="*/ 9 h 37"/>
                  <a:gd name="T30" fmla="*/ 8 w 34"/>
                  <a:gd name="T31" fmla="*/ 14 h 37"/>
                  <a:gd name="T32" fmla="*/ 13 w 34"/>
                  <a:gd name="T33" fmla="*/ 35 h 37"/>
                  <a:gd name="T34" fmla="*/ 13 w 34"/>
                  <a:gd name="T35" fmla="*/ 36 h 37"/>
                  <a:gd name="T36" fmla="*/ 13 w 34"/>
                  <a:gd name="T37" fmla="*/ 36 h 37"/>
                  <a:gd name="T38" fmla="*/ 12 w 34"/>
                  <a:gd name="T39" fmla="*/ 36 h 37"/>
                  <a:gd name="T40" fmla="*/ 11 w 34"/>
                  <a:gd name="T41" fmla="*/ 37 h 37"/>
                  <a:gd name="T42" fmla="*/ 10 w 34"/>
                  <a:gd name="T43" fmla="*/ 37 h 37"/>
                  <a:gd name="T44" fmla="*/ 9 w 34"/>
                  <a:gd name="T45" fmla="*/ 37 h 37"/>
                  <a:gd name="T46" fmla="*/ 8 w 34"/>
                  <a:gd name="T47" fmla="*/ 37 h 37"/>
                  <a:gd name="T48" fmla="*/ 8 w 34"/>
                  <a:gd name="T49" fmla="*/ 37 h 37"/>
                  <a:gd name="T50" fmla="*/ 0 w 34"/>
                  <a:gd name="T51" fmla="*/ 7 h 37"/>
                  <a:gd name="T52" fmla="*/ 0 w 34"/>
                  <a:gd name="T53" fmla="*/ 6 h 37"/>
                  <a:gd name="T54" fmla="*/ 0 w 34"/>
                  <a:gd name="T55" fmla="*/ 6 h 37"/>
                  <a:gd name="T56" fmla="*/ 1 w 34"/>
                  <a:gd name="T57" fmla="*/ 5 h 37"/>
                  <a:gd name="T58" fmla="*/ 2 w 34"/>
                  <a:gd name="T59" fmla="*/ 5 h 37"/>
                  <a:gd name="T60" fmla="*/ 3 w 34"/>
                  <a:gd name="T61" fmla="*/ 5 h 37"/>
                  <a:gd name="T62" fmla="*/ 4 w 34"/>
                  <a:gd name="T63" fmla="*/ 5 h 37"/>
                  <a:gd name="T64" fmla="*/ 4 w 34"/>
                  <a:gd name="T65" fmla="*/ 5 h 37"/>
                  <a:gd name="T66" fmla="*/ 5 w 34"/>
                  <a:gd name="T67" fmla="*/ 5 h 37"/>
                  <a:gd name="T68" fmla="*/ 6 w 34"/>
                  <a:gd name="T69" fmla="*/ 9 h 37"/>
                  <a:gd name="T70" fmla="*/ 10 w 34"/>
                  <a:gd name="T71" fmla="*/ 4 h 37"/>
                  <a:gd name="T72" fmla="*/ 14 w 34"/>
                  <a:gd name="T73" fmla="*/ 1 h 37"/>
                  <a:gd name="T74" fmla="*/ 20 w 34"/>
                  <a:gd name="T75" fmla="*/ 1 h 37"/>
                  <a:gd name="T76" fmla="*/ 24 w 34"/>
                  <a:gd name="T77" fmla="*/ 2 h 37"/>
                  <a:gd name="T78" fmla="*/ 27 w 34"/>
                  <a:gd name="T79" fmla="*/ 6 h 37"/>
                  <a:gd name="T80" fmla="*/ 29 w 34"/>
                  <a:gd name="T81" fmla="*/ 11 h 37"/>
                  <a:gd name="T82" fmla="*/ 34 w 34"/>
                  <a:gd name="T83"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7">
                    <a:moveTo>
                      <a:pt x="34" y="30"/>
                    </a:moveTo>
                    <a:cubicBezTo>
                      <a:pt x="34" y="30"/>
                      <a:pt x="34" y="30"/>
                      <a:pt x="34" y="30"/>
                    </a:cubicBezTo>
                    <a:cubicBezTo>
                      <a:pt x="33" y="30"/>
                      <a:pt x="33" y="30"/>
                      <a:pt x="33" y="30"/>
                    </a:cubicBezTo>
                    <a:cubicBezTo>
                      <a:pt x="33" y="31"/>
                      <a:pt x="33" y="31"/>
                      <a:pt x="33" y="31"/>
                    </a:cubicBezTo>
                    <a:cubicBezTo>
                      <a:pt x="32" y="31"/>
                      <a:pt x="32" y="31"/>
                      <a:pt x="31" y="31"/>
                    </a:cubicBezTo>
                    <a:cubicBezTo>
                      <a:pt x="31" y="31"/>
                      <a:pt x="30" y="32"/>
                      <a:pt x="30" y="32"/>
                    </a:cubicBezTo>
                    <a:cubicBezTo>
                      <a:pt x="30" y="32"/>
                      <a:pt x="29" y="32"/>
                      <a:pt x="29" y="32"/>
                    </a:cubicBezTo>
                    <a:cubicBezTo>
                      <a:pt x="28" y="31"/>
                      <a:pt x="28" y="31"/>
                      <a:pt x="28" y="31"/>
                    </a:cubicBezTo>
                    <a:cubicBezTo>
                      <a:pt x="28" y="31"/>
                      <a:pt x="28" y="31"/>
                      <a:pt x="28" y="31"/>
                    </a:cubicBezTo>
                    <a:cubicBezTo>
                      <a:pt x="23" y="13"/>
                      <a:pt x="23" y="13"/>
                      <a:pt x="23" y="13"/>
                    </a:cubicBezTo>
                    <a:cubicBezTo>
                      <a:pt x="23" y="12"/>
                      <a:pt x="22" y="10"/>
                      <a:pt x="22" y="9"/>
                    </a:cubicBezTo>
                    <a:cubicBezTo>
                      <a:pt x="21" y="8"/>
                      <a:pt x="21" y="8"/>
                      <a:pt x="20" y="7"/>
                    </a:cubicBezTo>
                    <a:cubicBezTo>
                      <a:pt x="19" y="6"/>
                      <a:pt x="18" y="6"/>
                      <a:pt x="18" y="6"/>
                    </a:cubicBezTo>
                    <a:cubicBezTo>
                      <a:pt x="17" y="6"/>
                      <a:pt x="16" y="6"/>
                      <a:pt x="15" y="6"/>
                    </a:cubicBezTo>
                    <a:cubicBezTo>
                      <a:pt x="13" y="6"/>
                      <a:pt x="12" y="7"/>
                      <a:pt x="11" y="9"/>
                    </a:cubicBezTo>
                    <a:cubicBezTo>
                      <a:pt x="10" y="10"/>
                      <a:pt x="9" y="12"/>
                      <a:pt x="8" y="14"/>
                    </a:cubicBezTo>
                    <a:cubicBezTo>
                      <a:pt x="13" y="35"/>
                      <a:pt x="13" y="35"/>
                      <a:pt x="13" y="35"/>
                    </a:cubicBezTo>
                    <a:cubicBezTo>
                      <a:pt x="13" y="36"/>
                      <a:pt x="13" y="36"/>
                      <a:pt x="13" y="36"/>
                    </a:cubicBezTo>
                    <a:cubicBezTo>
                      <a:pt x="13" y="36"/>
                      <a:pt x="13" y="36"/>
                      <a:pt x="13" y="36"/>
                    </a:cubicBezTo>
                    <a:cubicBezTo>
                      <a:pt x="12" y="36"/>
                      <a:pt x="12" y="36"/>
                      <a:pt x="12" y="36"/>
                    </a:cubicBezTo>
                    <a:cubicBezTo>
                      <a:pt x="12" y="37"/>
                      <a:pt x="11" y="37"/>
                      <a:pt x="11" y="37"/>
                    </a:cubicBezTo>
                    <a:cubicBezTo>
                      <a:pt x="10" y="37"/>
                      <a:pt x="10" y="37"/>
                      <a:pt x="10" y="37"/>
                    </a:cubicBezTo>
                    <a:cubicBezTo>
                      <a:pt x="9" y="37"/>
                      <a:pt x="9" y="37"/>
                      <a:pt x="9" y="37"/>
                    </a:cubicBezTo>
                    <a:cubicBezTo>
                      <a:pt x="8" y="37"/>
                      <a:pt x="8" y="37"/>
                      <a:pt x="8" y="37"/>
                    </a:cubicBezTo>
                    <a:cubicBezTo>
                      <a:pt x="8" y="37"/>
                      <a:pt x="8" y="37"/>
                      <a:pt x="8" y="37"/>
                    </a:cubicBezTo>
                    <a:cubicBezTo>
                      <a:pt x="0" y="7"/>
                      <a:pt x="0" y="7"/>
                      <a:pt x="0" y="7"/>
                    </a:cubicBezTo>
                    <a:cubicBezTo>
                      <a:pt x="0" y="6"/>
                      <a:pt x="0" y="6"/>
                      <a:pt x="0" y="6"/>
                    </a:cubicBezTo>
                    <a:cubicBezTo>
                      <a:pt x="0" y="6"/>
                      <a:pt x="0" y="6"/>
                      <a:pt x="0" y="6"/>
                    </a:cubicBezTo>
                    <a:cubicBezTo>
                      <a:pt x="1" y="5"/>
                      <a:pt x="1" y="5"/>
                      <a:pt x="1" y="5"/>
                    </a:cubicBezTo>
                    <a:cubicBezTo>
                      <a:pt x="1" y="5"/>
                      <a:pt x="1" y="5"/>
                      <a:pt x="2" y="5"/>
                    </a:cubicBezTo>
                    <a:cubicBezTo>
                      <a:pt x="2" y="5"/>
                      <a:pt x="3" y="5"/>
                      <a:pt x="3" y="5"/>
                    </a:cubicBezTo>
                    <a:cubicBezTo>
                      <a:pt x="4" y="5"/>
                      <a:pt x="4" y="5"/>
                      <a:pt x="4" y="5"/>
                    </a:cubicBezTo>
                    <a:cubicBezTo>
                      <a:pt x="4" y="5"/>
                      <a:pt x="4" y="5"/>
                      <a:pt x="4" y="5"/>
                    </a:cubicBezTo>
                    <a:cubicBezTo>
                      <a:pt x="5" y="5"/>
                      <a:pt x="5" y="5"/>
                      <a:pt x="5" y="5"/>
                    </a:cubicBezTo>
                    <a:cubicBezTo>
                      <a:pt x="6" y="9"/>
                      <a:pt x="6" y="9"/>
                      <a:pt x="6" y="9"/>
                    </a:cubicBezTo>
                    <a:cubicBezTo>
                      <a:pt x="7" y="7"/>
                      <a:pt x="8" y="5"/>
                      <a:pt x="10" y="4"/>
                    </a:cubicBezTo>
                    <a:cubicBezTo>
                      <a:pt x="11" y="2"/>
                      <a:pt x="13" y="1"/>
                      <a:pt x="14" y="1"/>
                    </a:cubicBezTo>
                    <a:cubicBezTo>
                      <a:pt x="16" y="0"/>
                      <a:pt x="18" y="0"/>
                      <a:pt x="20" y="1"/>
                    </a:cubicBezTo>
                    <a:cubicBezTo>
                      <a:pt x="21" y="1"/>
                      <a:pt x="23" y="2"/>
                      <a:pt x="24" y="2"/>
                    </a:cubicBezTo>
                    <a:cubicBezTo>
                      <a:pt x="25" y="3"/>
                      <a:pt x="26" y="4"/>
                      <a:pt x="27" y="6"/>
                    </a:cubicBezTo>
                    <a:cubicBezTo>
                      <a:pt x="27" y="7"/>
                      <a:pt x="28" y="9"/>
                      <a:pt x="29" y="11"/>
                    </a:cubicBezTo>
                    <a:lnTo>
                      <a:pt x="34" y="3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8" name="Freeform 148">
                <a:extLst>
                  <a:ext uri="{FF2B5EF4-FFF2-40B4-BE49-F238E27FC236}">
                    <a16:creationId xmlns:a16="http://schemas.microsoft.com/office/drawing/2014/main" id="{B0E08689-B0BE-4DAE-8AC7-C9B46DC8ECC0}"/>
                  </a:ext>
                </a:extLst>
              </p:cNvPr>
              <p:cNvSpPr>
                <a:spLocks noEditPoints="1"/>
              </p:cNvSpPr>
              <p:nvPr userDrawn="1"/>
            </p:nvSpPr>
            <p:spPr bwMode="auto">
              <a:xfrm>
                <a:off x="7294" y="1702"/>
                <a:ext cx="12" cy="33"/>
              </a:xfrm>
              <a:custGeom>
                <a:avLst/>
                <a:gdLst>
                  <a:gd name="T0" fmla="*/ 7 w 17"/>
                  <a:gd name="T1" fmla="*/ 3 h 45"/>
                  <a:gd name="T2" fmla="*/ 7 w 17"/>
                  <a:gd name="T3" fmla="*/ 6 h 45"/>
                  <a:gd name="T4" fmla="*/ 4 w 17"/>
                  <a:gd name="T5" fmla="*/ 7 h 45"/>
                  <a:gd name="T6" fmla="*/ 2 w 17"/>
                  <a:gd name="T7" fmla="*/ 7 h 45"/>
                  <a:gd name="T8" fmla="*/ 0 w 17"/>
                  <a:gd name="T9" fmla="*/ 5 h 45"/>
                  <a:gd name="T10" fmla="*/ 0 w 17"/>
                  <a:gd name="T11" fmla="*/ 2 h 45"/>
                  <a:gd name="T12" fmla="*/ 3 w 17"/>
                  <a:gd name="T13" fmla="*/ 1 h 45"/>
                  <a:gd name="T14" fmla="*/ 6 w 17"/>
                  <a:gd name="T15" fmla="*/ 1 h 45"/>
                  <a:gd name="T16" fmla="*/ 7 w 17"/>
                  <a:gd name="T17" fmla="*/ 3 h 45"/>
                  <a:gd name="T18" fmla="*/ 17 w 17"/>
                  <a:gd name="T19" fmla="*/ 43 h 45"/>
                  <a:gd name="T20" fmla="*/ 17 w 17"/>
                  <a:gd name="T21" fmla="*/ 44 h 45"/>
                  <a:gd name="T22" fmla="*/ 17 w 17"/>
                  <a:gd name="T23" fmla="*/ 44 h 45"/>
                  <a:gd name="T24" fmla="*/ 16 w 17"/>
                  <a:gd name="T25" fmla="*/ 45 h 45"/>
                  <a:gd name="T26" fmla="*/ 15 w 17"/>
                  <a:gd name="T27" fmla="*/ 45 h 45"/>
                  <a:gd name="T28" fmla="*/ 13 w 17"/>
                  <a:gd name="T29" fmla="*/ 45 h 45"/>
                  <a:gd name="T30" fmla="*/ 13 w 17"/>
                  <a:gd name="T31" fmla="*/ 45 h 45"/>
                  <a:gd name="T32" fmla="*/ 12 w 17"/>
                  <a:gd name="T33" fmla="*/ 45 h 45"/>
                  <a:gd name="T34" fmla="*/ 12 w 17"/>
                  <a:gd name="T35" fmla="*/ 45 h 45"/>
                  <a:gd name="T36" fmla="*/ 4 w 17"/>
                  <a:gd name="T37" fmla="*/ 15 h 45"/>
                  <a:gd name="T38" fmla="*/ 4 w 17"/>
                  <a:gd name="T39" fmla="*/ 14 h 45"/>
                  <a:gd name="T40" fmla="*/ 4 w 17"/>
                  <a:gd name="T41" fmla="*/ 14 h 45"/>
                  <a:gd name="T42" fmla="*/ 5 w 17"/>
                  <a:gd name="T43" fmla="*/ 13 h 45"/>
                  <a:gd name="T44" fmla="*/ 6 w 17"/>
                  <a:gd name="T45" fmla="*/ 13 h 45"/>
                  <a:gd name="T46" fmla="*/ 7 w 17"/>
                  <a:gd name="T47" fmla="*/ 13 h 45"/>
                  <a:gd name="T48" fmla="*/ 8 w 17"/>
                  <a:gd name="T49" fmla="*/ 13 h 45"/>
                  <a:gd name="T50" fmla="*/ 9 w 17"/>
                  <a:gd name="T51" fmla="*/ 13 h 45"/>
                  <a:gd name="T52" fmla="*/ 9 w 17"/>
                  <a:gd name="T53" fmla="*/ 13 h 45"/>
                  <a:gd name="T54" fmla="*/ 17 w 17"/>
                  <a:gd name="T55"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 h="45">
                    <a:moveTo>
                      <a:pt x="7" y="3"/>
                    </a:moveTo>
                    <a:cubicBezTo>
                      <a:pt x="7" y="4"/>
                      <a:pt x="7" y="5"/>
                      <a:pt x="7" y="6"/>
                    </a:cubicBezTo>
                    <a:cubicBezTo>
                      <a:pt x="7" y="6"/>
                      <a:pt x="6" y="7"/>
                      <a:pt x="4" y="7"/>
                    </a:cubicBezTo>
                    <a:cubicBezTo>
                      <a:pt x="3" y="8"/>
                      <a:pt x="2" y="8"/>
                      <a:pt x="2" y="7"/>
                    </a:cubicBezTo>
                    <a:cubicBezTo>
                      <a:pt x="1" y="7"/>
                      <a:pt x="1" y="6"/>
                      <a:pt x="0" y="5"/>
                    </a:cubicBezTo>
                    <a:cubicBezTo>
                      <a:pt x="0" y="4"/>
                      <a:pt x="0" y="3"/>
                      <a:pt x="0" y="2"/>
                    </a:cubicBezTo>
                    <a:cubicBezTo>
                      <a:pt x="1" y="1"/>
                      <a:pt x="1" y="1"/>
                      <a:pt x="3" y="1"/>
                    </a:cubicBezTo>
                    <a:cubicBezTo>
                      <a:pt x="4" y="0"/>
                      <a:pt x="5" y="0"/>
                      <a:pt x="6" y="1"/>
                    </a:cubicBezTo>
                    <a:cubicBezTo>
                      <a:pt x="6" y="1"/>
                      <a:pt x="7" y="2"/>
                      <a:pt x="7" y="3"/>
                    </a:cubicBezTo>
                    <a:close/>
                    <a:moveTo>
                      <a:pt x="17" y="43"/>
                    </a:moveTo>
                    <a:cubicBezTo>
                      <a:pt x="17" y="44"/>
                      <a:pt x="17" y="44"/>
                      <a:pt x="17" y="44"/>
                    </a:cubicBezTo>
                    <a:cubicBezTo>
                      <a:pt x="17" y="44"/>
                      <a:pt x="17" y="44"/>
                      <a:pt x="17" y="44"/>
                    </a:cubicBezTo>
                    <a:cubicBezTo>
                      <a:pt x="16" y="45"/>
                      <a:pt x="16" y="45"/>
                      <a:pt x="16" y="45"/>
                    </a:cubicBezTo>
                    <a:cubicBezTo>
                      <a:pt x="16" y="45"/>
                      <a:pt x="15" y="45"/>
                      <a:pt x="15" y="45"/>
                    </a:cubicBezTo>
                    <a:cubicBezTo>
                      <a:pt x="14" y="45"/>
                      <a:pt x="14" y="45"/>
                      <a:pt x="13" y="45"/>
                    </a:cubicBezTo>
                    <a:cubicBezTo>
                      <a:pt x="13" y="45"/>
                      <a:pt x="13" y="45"/>
                      <a:pt x="13" y="45"/>
                    </a:cubicBezTo>
                    <a:cubicBezTo>
                      <a:pt x="12" y="45"/>
                      <a:pt x="12" y="45"/>
                      <a:pt x="12" y="45"/>
                    </a:cubicBezTo>
                    <a:cubicBezTo>
                      <a:pt x="12" y="45"/>
                      <a:pt x="12" y="45"/>
                      <a:pt x="12" y="45"/>
                    </a:cubicBezTo>
                    <a:cubicBezTo>
                      <a:pt x="4" y="15"/>
                      <a:pt x="4" y="15"/>
                      <a:pt x="4" y="15"/>
                    </a:cubicBezTo>
                    <a:cubicBezTo>
                      <a:pt x="4" y="14"/>
                      <a:pt x="4" y="14"/>
                      <a:pt x="4" y="14"/>
                    </a:cubicBezTo>
                    <a:cubicBezTo>
                      <a:pt x="4" y="14"/>
                      <a:pt x="4" y="14"/>
                      <a:pt x="4" y="14"/>
                    </a:cubicBezTo>
                    <a:cubicBezTo>
                      <a:pt x="5" y="13"/>
                      <a:pt x="5" y="13"/>
                      <a:pt x="5" y="13"/>
                    </a:cubicBezTo>
                    <a:cubicBezTo>
                      <a:pt x="5" y="13"/>
                      <a:pt x="6" y="13"/>
                      <a:pt x="6" y="13"/>
                    </a:cubicBezTo>
                    <a:cubicBezTo>
                      <a:pt x="7" y="13"/>
                      <a:pt x="7" y="13"/>
                      <a:pt x="7" y="13"/>
                    </a:cubicBezTo>
                    <a:cubicBezTo>
                      <a:pt x="8" y="13"/>
                      <a:pt x="8" y="13"/>
                      <a:pt x="8" y="13"/>
                    </a:cubicBezTo>
                    <a:cubicBezTo>
                      <a:pt x="9" y="13"/>
                      <a:pt x="9" y="13"/>
                      <a:pt x="9" y="13"/>
                    </a:cubicBezTo>
                    <a:cubicBezTo>
                      <a:pt x="9" y="13"/>
                      <a:pt x="9" y="13"/>
                      <a:pt x="9" y="13"/>
                    </a:cubicBezTo>
                    <a:lnTo>
                      <a:pt x="17" y="4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9" name="Freeform 149">
                <a:extLst>
                  <a:ext uri="{FF2B5EF4-FFF2-40B4-BE49-F238E27FC236}">
                    <a16:creationId xmlns:a16="http://schemas.microsoft.com/office/drawing/2014/main" id="{86DC693D-C29F-4C81-9F04-841FDA944728}"/>
                  </a:ext>
                </a:extLst>
              </p:cNvPr>
              <p:cNvSpPr>
                <a:spLocks/>
              </p:cNvSpPr>
              <p:nvPr userDrawn="1"/>
            </p:nvSpPr>
            <p:spPr bwMode="auto">
              <a:xfrm>
                <a:off x="7308" y="1706"/>
                <a:ext cx="20" cy="25"/>
              </a:xfrm>
              <a:custGeom>
                <a:avLst/>
                <a:gdLst>
                  <a:gd name="T0" fmla="*/ 28 w 28"/>
                  <a:gd name="T1" fmla="*/ 25 h 35"/>
                  <a:gd name="T2" fmla="*/ 28 w 28"/>
                  <a:gd name="T3" fmla="*/ 26 h 35"/>
                  <a:gd name="T4" fmla="*/ 28 w 28"/>
                  <a:gd name="T5" fmla="*/ 27 h 35"/>
                  <a:gd name="T6" fmla="*/ 28 w 28"/>
                  <a:gd name="T7" fmla="*/ 27 h 35"/>
                  <a:gd name="T8" fmla="*/ 28 w 28"/>
                  <a:gd name="T9" fmla="*/ 28 h 35"/>
                  <a:gd name="T10" fmla="*/ 27 w 28"/>
                  <a:gd name="T11" fmla="*/ 30 h 35"/>
                  <a:gd name="T12" fmla="*/ 25 w 28"/>
                  <a:gd name="T13" fmla="*/ 31 h 35"/>
                  <a:gd name="T14" fmla="*/ 22 w 28"/>
                  <a:gd name="T15" fmla="*/ 33 h 35"/>
                  <a:gd name="T16" fmla="*/ 19 w 28"/>
                  <a:gd name="T17" fmla="*/ 34 h 35"/>
                  <a:gd name="T18" fmla="*/ 13 w 28"/>
                  <a:gd name="T19" fmla="*/ 34 h 35"/>
                  <a:gd name="T20" fmla="*/ 8 w 28"/>
                  <a:gd name="T21" fmla="*/ 32 h 35"/>
                  <a:gd name="T22" fmla="*/ 4 w 28"/>
                  <a:gd name="T23" fmla="*/ 28 h 35"/>
                  <a:gd name="T24" fmla="*/ 1 w 28"/>
                  <a:gd name="T25" fmla="*/ 21 h 35"/>
                  <a:gd name="T26" fmla="*/ 0 w 28"/>
                  <a:gd name="T27" fmla="*/ 14 h 35"/>
                  <a:gd name="T28" fmla="*/ 2 w 28"/>
                  <a:gd name="T29" fmla="*/ 8 h 35"/>
                  <a:gd name="T30" fmla="*/ 6 w 28"/>
                  <a:gd name="T31" fmla="*/ 3 h 35"/>
                  <a:gd name="T32" fmla="*/ 11 w 28"/>
                  <a:gd name="T33" fmla="*/ 1 h 35"/>
                  <a:gd name="T34" fmla="*/ 14 w 28"/>
                  <a:gd name="T35" fmla="*/ 0 h 35"/>
                  <a:gd name="T36" fmla="*/ 16 w 28"/>
                  <a:gd name="T37" fmla="*/ 0 h 35"/>
                  <a:gd name="T38" fmla="*/ 19 w 28"/>
                  <a:gd name="T39" fmla="*/ 1 h 35"/>
                  <a:gd name="T40" fmla="*/ 20 w 28"/>
                  <a:gd name="T41" fmla="*/ 1 h 35"/>
                  <a:gd name="T42" fmla="*/ 21 w 28"/>
                  <a:gd name="T43" fmla="*/ 2 h 35"/>
                  <a:gd name="T44" fmla="*/ 21 w 28"/>
                  <a:gd name="T45" fmla="*/ 2 h 35"/>
                  <a:gd name="T46" fmla="*/ 22 w 28"/>
                  <a:gd name="T47" fmla="*/ 3 h 35"/>
                  <a:gd name="T48" fmla="*/ 22 w 28"/>
                  <a:gd name="T49" fmla="*/ 4 h 35"/>
                  <a:gd name="T50" fmla="*/ 22 w 28"/>
                  <a:gd name="T51" fmla="*/ 6 h 35"/>
                  <a:gd name="T52" fmla="*/ 22 w 28"/>
                  <a:gd name="T53" fmla="*/ 7 h 35"/>
                  <a:gd name="T54" fmla="*/ 20 w 28"/>
                  <a:gd name="T55" fmla="*/ 6 h 35"/>
                  <a:gd name="T56" fmla="*/ 18 w 28"/>
                  <a:gd name="T57" fmla="*/ 6 h 35"/>
                  <a:gd name="T58" fmla="*/ 15 w 28"/>
                  <a:gd name="T59" fmla="*/ 5 h 35"/>
                  <a:gd name="T60" fmla="*/ 12 w 28"/>
                  <a:gd name="T61" fmla="*/ 6 h 35"/>
                  <a:gd name="T62" fmla="*/ 7 w 28"/>
                  <a:gd name="T63" fmla="*/ 10 h 35"/>
                  <a:gd name="T64" fmla="*/ 7 w 28"/>
                  <a:gd name="T65" fmla="*/ 20 h 35"/>
                  <a:gd name="T66" fmla="*/ 9 w 28"/>
                  <a:gd name="T67" fmla="*/ 25 h 35"/>
                  <a:gd name="T68" fmla="*/ 12 w 28"/>
                  <a:gd name="T69" fmla="*/ 28 h 35"/>
                  <a:gd name="T70" fmla="*/ 15 w 28"/>
                  <a:gd name="T71" fmla="*/ 29 h 35"/>
                  <a:gd name="T72" fmla="*/ 19 w 28"/>
                  <a:gd name="T73" fmla="*/ 29 h 35"/>
                  <a:gd name="T74" fmla="*/ 22 w 28"/>
                  <a:gd name="T75" fmla="*/ 27 h 35"/>
                  <a:gd name="T76" fmla="*/ 24 w 28"/>
                  <a:gd name="T77" fmla="*/ 26 h 35"/>
                  <a:gd name="T78" fmla="*/ 25 w 28"/>
                  <a:gd name="T79" fmla="*/ 24 h 35"/>
                  <a:gd name="T80" fmla="*/ 26 w 28"/>
                  <a:gd name="T81" fmla="*/ 23 h 35"/>
                  <a:gd name="T82" fmla="*/ 27 w 28"/>
                  <a:gd name="T83" fmla="*/ 23 h 35"/>
                  <a:gd name="T84" fmla="*/ 27 w 28"/>
                  <a:gd name="T85" fmla="*/ 23 h 35"/>
                  <a:gd name="T86" fmla="*/ 27 w 28"/>
                  <a:gd name="T87" fmla="*/ 24 h 35"/>
                  <a:gd name="T88" fmla="*/ 28 w 28"/>
                  <a:gd name="T89" fmla="*/ 2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 h="35">
                    <a:moveTo>
                      <a:pt x="28" y="25"/>
                    </a:moveTo>
                    <a:cubicBezTo>
                      <a:pt x="28" y="26"/>
                      <a:pt x="28" y="26"/>
                      <a:pt x="28" y="26"/>
                    </a:cubicBezTo>
                    <a:cubicBezTo>
                      <a:pt x="28" y="27"/>
                      <a:pt x="28" y="27"/>
                      <a:pt x="28" y="27"/>
                    </a:cubicBezTo>
                    <a:cubicBezTo>
                      <a:pt x="28" y="27"/>
                      <a:pt x="28" y="27"/>
                      <a:pt x="28" y="27"/>
                    </a:cubicBezTo>
                    <a:cubicBezTo>
                      <a:pt x="28" y="28"/>
                      <a:pt x="28" y="28"/>
                      <a:pt x="28" y="28"/>
                    </a:cubicBezTo>
                    <a:cubicBezTo>
                      <a:pt x="27" y="29"/>
                      <a:pt x="27" y="29"/>
                      <a:pt x="27" y="30"/>
                    </a:cubicBezTo>
                    <a:cubicBezTo>
                      <a:pt x="26" y="30"/>
                      <a:pt x="25" y="31"/>
                      <a:pt x="25" y="31"/>
                    </a:cubicBezTo>
                    <a:cubicBezTo>
                      <a:pt x="24" y="32"/>
                      <a:pt x="23" y="32"/>
                      <a:pt x="22" y="33"/>
                    </a:cubicBezTo>
                    <a:cubicBezTo>
                      <a:pt x="21" y="33"/>
                      <a:pt x="20" y="34"/>
                      <a:pt x="19" y="34"/>
                    </a:cubicBezTo>
                    <a:cubicBezTo>
                      <a:pt x="17" y="35"/>
                      <a:pt x="15" y="35"/>
                      <a:pt x="13" y="34"/>
                    </a:cubicBezTo>
                    <a:cubicBezTo>
                      <a:pt x="11" y="34"/>
                      <a:pt x="10" y="34"/>
                      <a:pt x="8" y="32"/>
                    </a:cubicBezTo>
                    <a:cubicBezTo>
                      <a:pt x="7" y="31"/>
                      <a:pt x="5" y="30"/>
                      <a:pt x="4" y="28"/>
                    </a:cubicBezTo>
                    <a:cubicBezTo>
                      <a:pt x="3" y="26"/>
                      <a:pt x="2" y="24"/>
                      <a:pt x="1" y="21"/>
                    </a:cubicBezTo>
                    <a:cubicBezTo>
                      <a:pt x="1" y="19"/>
                      <a:pt x="0" y="16"/>
                      <a:pt x="0" y="14"/>
                    </a:cubicBezTo>
                    <a:cubicBezTo>
                      <a:pt x="1" y="11"/>
                      <a:pt x="1" y="9"/>
                      <a:pt x="2" y="8"/>
                    </a:cubicBezTo>
                    <a:cubicBezTo>
                      <a:pt x="3" y="6"/>
                      <a:pt x="4" y="4"/>
                      <a:pt x="6" y="3"/>
                    </a:cubicBezTo>
                    <a:cubicBezTo>
                      <a:pt x="7" y="2"/>
                      <a:pt x="9" y="1"/>
                      <a:pt x="11" y="1"/>
                    </a:cubicBezTo>
                    <a:cubicBezTo>
                      <a:pt x="12" y="1"/>
                      <a:pt x="13" y="0"/>
                      <a:pt x="14" y="0"/>
                    </a:cubicBezTo>
                    <a:cubicBezTo>
                      <a:pt x="15" y="0"/>
                      <a:pt x="15" y="0"/>
                      <a:pt x="16" y="0"/>
                    </a:cubicBezTo>
                    <a:cubicBezTo>
                      <a:pt x="17" y="0"/>
                      <a:pt x="18" y="1"/>
                      <a:pt x="19" y="1"/>
                    </a:cubicBezTo>
                    <a:cubicBezTo>
                      <a:pt x="19" y="1"/>
                      <a:pt x="20" y="1"/>
                      <a:pt x="20" y="1"/>
                    </a:cubicBezTo>
                    <a:cubicBezTo>
                      <a:pt x="21" y="2"/>
                      <a:pt x="21" y="2"/>
                      <a:pt x="21" y="2"/>
                    </a:cubicBezTo>
                    <a:cubicBezTo>
                      <a:pt x="21" y="2"/>
                      <a:pt x="21" y="2"/>
                      <a:pt x="21" y="2"/>
                    </a:cubicBezTo>
                    <a:cubicBezTo>
                      <a:pt x="22" y="3"/>
                      <a:pt x="22" y="3"/>
                      <a:pt x="22" y="3"/>
                    </a:cubicBezTo>
                    <a:cubicBezTo>
                      <a:pt x="22" y="3"/>
                      <a:pt x="22" y="4"/>
                      <a:pt x="22" y="4"/>
                    </a:cubicBezTo>
                    <a:cubicBezTo>
                      <a:pt x="22" y="5"/>
                      <a:pt x="22" y="6"/>
                      <a:pt x="22" y="6"/>
                    </a:cubicBezTo>
                    <a:cubicBezTo>
                      <a:pt x="22" y="6"/>
                      <a:pt x="22" y="7"/>
                      <a:pt x="22" y="7"/>
                    </a:cubicBezTo>
                    <a:cubicBezTo>
                      <a:pt x="21" y="7"/>
                      <a:pt x="21" y="7"/>
                      <a:pt x="20" y="6"/>
                    </a:cubicBezTo>
                    <a:cubicBezTo>
                      <a:pt x="20" y="6"/>
                      <a:pt x="19" y="6"/>
                      <a:pt x="18" y="6"/>
                    </a:cubicBezTo>
                    <a:cubicBezTo>
                      <a:pt x="17" y="5"/>
                      <a:pt x="17" y="5"/>
                      <a:pt x="15" y="5"/>
                    </a:cubicBezTo>
                    <a:cubicBezTo>
                      <a:pt x="14" y="5"/>
                      <a:pt x="13" y="5"/>
                      <a:pt x="12" y="6"/>
                    </a:cubicBezTo>
                    <a:cubicBezTo>
                      <a:pt x="9" y="6"/>
                      <a:pt x="8" y="8"/>
                      <a:pt x="7" y="10"/>
                    </a:cubicBezTo>
                    <a:cubicBezTo>
                      <a:pt x="6" y="13"/>
                      <a:pt x="6" y="16"/>
                      <a:pt x="7" y="20"/>
                    </a:cubicBezTo>
                    <a:cubicBezTo>
                      <a:pt x="8" y="22"/>
                      <a:pt x="8" y="23"/>
                      <a:pt x="9" y="25"/>
                    </a:cubicBezTo>
                    <a:cubicBezTo>
                      <a:pt x="10" y="26"/>
                      <a:pt x="11" y="27"/>
                      <a:pt x="12" y="28"/>
                    </a:cubicBezTo>
                    <a:cubicBezTo>
                      <a:pt x="13" y="29"/>
                      <a:pt x="14" y="29"/>
                      <a:pt x="15" y="29"/>
                    </a:cubicBezTo>
                    <a:cubicBezTo>
                      <a:pt x="16" y="29"/>
                      <a:pt x="17" y="29"/>
                      <a:pt x="19" y="29"/>
                    </a:cubicBezTo>
                    <a:cubicBezTo>
                      <a:pt x="20" y="29"/>
                      <a:pt x="21" y="28"/>
                      <a:pt x="22" y="27"/>
                    </a:cubicBezTo>
                    <a:cubicBezTo>
                      <a:pt x="23" y="27"/>
                      <a:pt x="23" y="26"/>
                      <a:pt x="24" y="26"/>
                    </a:cubicBezTo>
                    <a:cubicBezTo>
                      <a:pt x="24" y="25"/>
                      <a:pt x="25" y="24"/>
                      <a:pt x="25" y="24"/>
                    </a:cubicBezTo>
                    <a:cubicBezTo>
                      <a:pt x="26" y="23"/>
                      <a:pt x="26" y="23"/>
                      <a:pt x="26" y="23"/>
                    </a:cubicBezTo>
                    <a:cubicBezTo>
                      <a:pt x="27" y="23"/>
                      <a:pt x="27" y="23"/>
                      <a:pt x="27" y="23"/>
                    </a:cubicBezTo>
                    <a:cubicBezTo>
                      <a:pt x="27" y="23"/>
                      <a:pt x="27" y="23"/>
                      <a:pt x="27" y="23"/>
                    </a:cubicBezTo>
                    <a:cubicBezTo>
                      <a:pt x="27" y="24"/>
                      <a:pt x="27" y="24"/>
                      <a:pt x="27" y="24"/>
                    </a:cubicBezTo>
                    <a:cubicBezTo>
                      <a:pt x="28" y="24"/>
                      <a:pt x="28" y="25"/>
                      <a:pt x="28" y="2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0" name="Freeform 150">
                <a:extLst>
                  <a:ext uri="{FF2B5EF4-FFF2-40B4-BE49-F238E27FC236}">
                    <a16:creationId xmlns:a16="http://schemas.microsoft.com/office/drawing/2014/main" id="{B69D489E-D476-43B8-B990-6F61C7B5CAC5}"/>
                  </a:ext>
                </a:extLst>
              </p:cNvPr>
              <p:cNvSpPr>
                <a:spLocks noEditPoints="1"/>
              </p:cNvSpPr>
              <p:nvPr userDrawn="1"/>
            </p:nvSpPr>
            <p:spPr bwMode="auto">
              <a:xfrm>
                <a:off x="6607" y="1343"/>
                <a:ext cx="38" cy="28"/>
              </a:xfrm>
              <a:custGeom>
                <a:avLst/>
                <a:gdLst>
                  <a:gd name="T0" fmla="*/ 21 w 53"/>
                  <a:gd name="T1" fmla="*/ 0 h 39"/>
                  <a:gd name="T2" fmla="*/ 28 w 53"/>
                  <a:gd name="T3" fmla="*/ 3 h 39"/>
                  <a:gd name="T4" fmla="*/ 33 w 53"/>
                  <a:gd name="T5" fmla="*/ 8 h 39"/>
                  <a:gd name="T6" fmla="*/ 35 w 53"/>
                  <a:gd name="T7" fmla="*/ 14 h 39"/>
                  <a:gd name="T8" fmla="*/ 35 w 53"/>
                  <a:gd name="T9" fmla="*/ 23 h 39"/>
                  <a:gd name="T10" fmla="*/ 34 w 53"/>
                  <a:gd name="T11" fmla="*/ 29 h 39"/>
                  <a:gd name="T12" fmla="*/ 52 w 53"/>
                  <a:gd name="T13" fmla="*/ 32 h 39"/>
                  <a:gd name="T14" fmla="*/ 53 w 53"/>
                  <a:gd name="T15" fmla="*/ 32 h 39"/>
                  <a:gd name="T16" fmla="*/ 53 w 53"/>
                  <a:gd name="T17" fmla="*/ 33 h 39"/>
                  <a:gd name="T18" fmla="*/ 53 w 53"/>
                  <a:gd name="T19" fmla="*/ 34 h 39"/>
                  <a:gd name="T20" fmla="*/ 53 w 53"/>
                  <a:gd name="T21" fmla="*/ 36 h 39"/>
                  <a:gd name="T22" fmla="*/ 53 w 53"/>
                  <a:gd name="T23" fmla="*/ 37 h 39"/>
                  <a:gd name="T24" fmla="*/ 52 w 53"/>
                  <a:gd name="T25" fmla="*/ 38 h 39"/>
                  <a:gd name="T26" fmla="*/ 52 w 53"/>
                  <a:gd name="T27" fmla="*/ 39 h 39"/>
                  <a:gd name="T28" fmla="*/ 51 w 53"/>
                  <a:gd name="T29" fmla="*/ 39 h 39"/>
                  <a:gd name="T30" fmla="*/ 3 w 53"/>
                  <a:gd name="T31" fmla="*/ 30 h 39"/>
                  <a:gd name="T32" fmla="*/ 1 w 53"/>
                  <a:gd name="T33" fmla="*/ 29 h 39"/>
                  <a:gd name="T34" fmla="*/ 1 w 53"/>
                  <a:gd name="T35" fmla="*/ 27 h 39"/>
                  <a:gd name="T36" fmla="*/ 2 w 53"/>
                  <a:gd name="T37" fmla="*/ 16 h 39"/>
                  <a:gd name="T38" fmla="*/ 3 w 53"/>
                  <a:gd name="T39" fmla="*/ 13 h 39"/>
                  <a:gd name="T40" fmla="*/ 4 w 53"/>
                  <a:gd name="T41" fmla="*/ 9 h 39"/>
                  <a:gd name="T42" fmla="*/ 7 w 53"/>
                  <a:gd name="T43" fmla="*/ 5 h 39"/>
                  <a:gd name="T44" fmla="*/ 11 w 53"/>
                  <a:gd name="T45" fmla="*/ 2 h 39"/>
                  <a:gd name="T46" fmla="*/ 15 w 53"/>
                  <a:gd name="T47" fmla="*/ 0 h 39"/>
                  <a:gd name="T48" fmla="*/ 21 w 53"/>
                  <a:gd name="T49" fmla="*/ 0 h 39"/>
                  <a:gd name="T50" fmla="*/ 20 w 53"/>
                  <a:gd name="T51" fmla="*/ 8 h 39"/>
                  <a:gd name="T52" fmla="*/ 15 w 53"/>
                  <a:gd name="T53" fmla="*/ 8 h 39"/>
                  <a:gd name="T54" fmla="*/ 11 w 53"/>
                  <a:gd name="T55" fmla="*/ 10 h 39"/>
                  <a:gd name="T56" fmla="*/ 9 w 53"/>
                  <a:gd name="T57" fmla="*/ 14 h 39"/>
                  <a:gd name="T58" fmla="*/ 8 w 53"/>
                  <a:gd name="T59" fmla="*/ 17 h 39"/>
                  <a:gd name="T60" fmla="*/ 7 w 53"/>
                  <a:gd name="T61" fmla="*/ 24 h 39"/>
                  <a:gd name="T62" fmla="*/ 28 w 53"/>
                  <a:gd name="T63" fmla="*/ 28 h 39"/>
                  <a:gd name="T64" fmla="*/ 29 w 53"/>
                  <a:gd name="T65" fmla="*/ 21 h 39"/>
                  <a:gd name="T66" fmla="*/ 29 w 53"/>
                  <a:gd name="T67" fmla="*/ 16 h 39"/>
                  <a:gd name="T68" fmla="*/ 28 w 53"/>
                  <a:gd name="T69" fmla="*/ 12 h 39"/>
                  <a:gd name="T70" fmla="*/ 25 w 53"/>
                  <a:gd name="T71" fmla="*/ 9 h 39"/>
                  <a:gd name="T72" fmla="*/ 20 w 53"/>
                  <a:gd name="T7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39">
                    <a:moveTo>
                      <a:pt x="21" y="0"/>
                    </a:moveTo>
                    <a:cubicBezTo>
                      <a:pt x="24" y="1"/>
                      <a:pt x="26" y="2"/>
                      <a:pt x="28" y="3"/>
                    </a:cubicBezTo>
                    <a:cubicBezTo>
                      <a:pt x="30" y="4"/>
                      <a:pt x="31" y="6"/>
                      <a:pt x="33" y="8"/>
                    </a:cubicBezTo>
                    <a:cubicBezTo>
                      <a:pt x="34" y="9"/>
                      <a:pt x="35" y="12"/>
                      <a:pt x="35" y="14"/>
                    </a:cubicBezTo>
                    <a:cubicBezTo>
                      <a:pt x="35" y="17"/>
                      <a:pt x="35" y="19"/>
                      <a:pt x="35" y="23"/>
                    </a:cubicBezTo>
                    <a:cubicBezTo>
                      <a:pt x="34" y="29"/>
                      <a:pt x="34" y="29"/>
                      <a:pt x="34" y="29"/>
                    </a:cubicBezTo>
                    <a:cubicBezTo>
                      <a:pt x="52" y="32"/>
                      <a:pt x="52" y="32"/>
                      <a:pt x="52" y="32"/>
                    </a:cubicBezTo>
                    <a:cubicBezTo>
                      <a:pt x="53" y="32"/>
                      <a:pt x="53" y="32"/>
                      <a:pt x="53" y="32"/>
                    </a:cubicBezTo>
                    <a:cubicBezTo>
                      <a:pt x="53" y="33"/>
                      <a:pt x="53" y="33"/>
                      <a:pt x="53" y="33"/>
                    </a:cubicBezTo>
                    <a:cubicBezTo>
                      <a:pt x="53" y="33"/>
                      <a:pt x="53" y="34"/>
                      <a:pt x="53" y="34"/>
                    </a:cubicBezTo>
                    <a:cubicBezTo>
                      <a:pt x="53" y="34"/>
                      <a:pt x="53" y="35"/>
                      <a:pt x="53" y="36"/>
                    </a:cubicBezTo>
                    <a:cubicBezTo>
                      <a:pt x="53" y="36"/>
                      <a:pt x="53" y="37"/>
                      <a:pt x="53" y="37"/>
                    </a:cubicBezTo>
                    <a:cubicBezTo>
                      <a:pt x="53" y="38"/>
                      <a:pt x="52" y="38"/>
                      <a:pt x="52" y="38"/>
                    </a:cubicBezTo>
                    <a:cubicBezTo>
                      <a:pt x="52" y="39"/>
                      <a:pt x="52" y="39"/>
                      <a:pt x="52" y="39"/>
                    </a:cubicBezTo>
                    <a:cubicBezTo>
                      <a:pt x="51" y="39"/>
                      <a:pt x="51" y="39"/>
                      <a:pt x="51" y="39"/>
                    </a:cubicBezTo>
                    <a:cubicBezTo>
                      <a:pt x="3" y="30"/>
                      <a:pt x="3" y="30"/>
                      <a:pt x="3" y="30"/>
                    </a:cubicBezTo>
                    <a:cubicBezTo>
                      <a:pt x="2" y="30"/>
                      <a:pt x="1" y="30"/>
                      <a:pt x="1" y="29"/>
                    </a:cubicBezTo>
                    <a:cubicBezTo>
                      <a:pt x="1" y="28"/>
                      <a:pt x="0" y="28"/>
                      <a:pt x="1" y="27"/>
                    </a:cubicBezTo>
                    <a:cubicBezTo>
                      <a:pt x="2" y="16"/>
                      <a:pt x="2" y="16"/>
                      <a:pt x="2" y="16"/>
                    </a:cubicBezTo>
                    <a:cubicBezTo>
                      <a:pt x="3" y="15"/>
                      <a:pt x="3" y="14"/>
                      <a:pt x="3" y="13"/>
                    </a:cubicBezTo>
                    <a:cubicBezTo>
                      <a:pt x="3" y="12"/>
                      <a:pt x="4" y="10"/>
                      <a:pt x="4" y="9"/>
                    </a:cubicBezTo>
                    <a:cubicBezTo>
                      <a:pt x="5" y="8"/>
                      <a:pt x="6" y="6"/>
                      <a:pt x="7" y="5"/>
                    </a:cubicBezTo>
                    <a:cubicBezTo>
                      <a:pt x="8" y="4"/>
                      <a:pt x="9" y="3"/>
                      <a:pt x="11" y="2"/>
                    </a:cubicBezTo>
                    <a:cubicBezTo>
                      <a:pt x="12" y="1"/>
                      <a:pt x="14" y="1"/>
                      <a:pt x="15" y="0"/>
                    </a:cubicBezTo>
                    <a:cubicBezTo>
                      <a:pt x="17" y="0"/>
                      <a:pt x="19" y="0"/>
                      <a:pt x="21" y="0"/>
                    </a:cubicBezTo>
                    <a:close/>
                    <a:moveTo>
                      <a:pt x="20" y="8"/>
                    </a:moveTo>
                    <a:cubicBezTo>
                      <a:pt x="18" y="7"/>
                      <a:pt x="16" y="8"/>
                      <a:pt x="15" y="8"/>
                    </a:cubicBezTo>
                    <a:cubicBezTo>
                      <a:pt x="13" y="9"/>
                      <a:pt x="12" y="9"/>
                      <a:pt x="11" y="10"/>
                    </a:cubicBezTo>
                    <a:cubicBezTo>
                      <a:pt x="10" y="12"/>
                      <a:pt x="9" y="13"/>
                      <a:pt x="9" y="14"/>
                    </a:cubicBezTo>
                    <a:cubicBezTo>
                      <a:pt x="9" y="15"/>
                      <a:pt x="8" y="16"/>
                      <a:pt x="8" y="17"/>
                    </a:cubicBezTo>
                    <a:cubicBezTo>
                      <a:pt x="7" y="24"/>
                      <a:pt x="7" y="24"/>
                      <a:pt x="7" y="24"/>
                    </a:cubicBezTo>
                    <a:cubicBezTo>
                      <a:pt x="28" y="28"/>
                      <a:pt x="28" y="28"/>
                      <a:pt x="28" y="28"/>
                    </a:cubicBezTo>
                    <a:cubicBezTo>
                      <a:pt x="29" y="21"/>
                      <a:pt x="29" y="21"/>
                      <a:pt x="29" y="21"/>
                    </a:cubicBezTo>
                    <a:cubicBezTo>
                      <a:pt x="29" y="19"/>
                      <a:pt x="29" y="17"/>
                      <a:pt x="29" y="16"/>
                    </a:cubicBezTo>
                    <a:cubicBezTo>
                      <a:pt x="29" y="15"/>
                      <a:pt x="28" y="13"/>
                      <a:pt x="28" y="12"/>
                    </a:cubicBezTo>
                    <a:cubicBezTo>
                      <a:pt x="27" y="11"/>
                      <a:pt x="26" y="10"/>
                      <a:pt x="25" y="9"/>
                    </a:cubicBezTo>
                    <a:cubicBezTo>
                      <a:pt x="23" y="9"/>
                      <a:pt x="22" y="8"/>
                      <a:pt x="20" y="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1" name="Freeform 151">
                <a:extLst>
                  <a:ext uri="{FF2B5EF4-FFF2-40B4-BE49-F238E27FC236}">
                    <a16:creationId xmlns:a16="http://schemas.microsoft.com/office/drawing/2014/main" id="{05132406-4A08-4479-9999-6E3C3F53C254}"/>
                  </a:ext>
                </a:extLst>
              </p:cNvPr>
              <p:cNvSpPr>
                <a:spLocks noEditPoints="1"/>
              </p:cNvSpPr>
              <p:nvPr userDrawn="1"/>
            </p:nvSpPr>
            <p:spPr bwMode="auto">
              <a:xfrm>
                <a:off x="6622" y="1320"/>
                <a:ext cx="31" cy="23"/>
              </a:xfrm>
              <a:custGeom>
                <a:avLst/>
                <a:gdLst>
                  <a:gd name="T0" fmla="*/ 41 w 42"/>
                  <a:gd name="T1" fmla="*/ 4 h 33"/>
                  <a:gd name="T2" fmla="*/ 42 w 42"/>
                  <a:gd name="T3" fmla="*/ 5 h 33"/>
                  <a:gd name="T4" fmla="*/ 42 w 42"/>
                  <a:gd name="T5" fmla="*/ 6 h 33"/>
                  <a:gd name="T6" fmla="*/ 42 w 42"/>
                  <a:gd name="T7" fmla="*/ 7 h 33"/>
                  <a:gd name="T8" fmla="*/ 42 w 42"/>
                  <a:gd name="T9" fmla="*/ 9 h 33"/>
                  <a:gd name="T10" fmla="*/ 41 w 42"/>
                  <a:gd name="T11" fmla="*/ 10 h 33"/>
                  <a:gd name="T12" fmla="*/ 40 w 42"/>
                  <a:gd name="T13" fmla="*/ 10 h 33"/>
                  <a:gd name="T14" fmla="*/ 37 w 42"/>
                  <a:gd name="T15" fmla="*/ 9 h 33"/>
                  <a:gd name="T16" fmla="*/ 40 w 42"/>
                  <a:gd name="T17" fmla="*/ 15 h 33"/>
                  <a:gd name="T18" fmla="*/ 40 w 42"/>
                  <a:gd name="T19" fmla="*/ 22 h 33"/>
                  <a:gd name="T20" fmla="*/ 38 w 42"/>
                  <a:gd name="T21" fmla="*/ 27 h 33"/>
                  <a:gd name="T22" fmla="*/ 35 w 42"/>
                  <a:gd name="T23" fmla="*/ 31 h 33"/>
                  <a:gd name="T24" fmla="*/ 32 w 42"/>
                  <a:gd name="T25" fmla="*/ 32 h 33"/>
                  <a:gd name="T26" fmla="*/ 27 w 42"/>
                  <a:gd name="T27" fmla="*/ 33 h 33"/>
                  <a:gd name="T28" fmla="*/ 22 w 42"/>
                  <a:gd name="T29" fmla="*/ 30 h 33"/>
                  <a:gd name="T30" fmla="*/ 18 w 42"/>
                  <a:gd name="T31" fmla="*/ 26 h 33"/>
                  <a:gd name="T32" fmla="*/ 17 w 42"/>
                  <a:gd name="T33" fmla="*/ 20 h 33"/>
                  <a:gd name="T34" fmla="*/ 18 w 42"/>
                  <a:gd name="T35" fmla="*/ 12 h 33"/>
                  <a:gd name="T36" fmla="*/ 19 w 42"/>
                  <a:gd name="T37" fmla="*/ 7 h 33"/>
                  <a:gd name="T38" fmla="*/ 16 w 42"/>
                  <a:gd name="T39" fmla="*/ 7 h 33"/>
                  <a:gd name="T40" fmla="*/ 12 w 42"/>
                  <a:gd name="T41" fmla="*/ 6 h 33"/>
                  <a:gd name="T42" fmla="*/ 9 w 42"/>
                  <a:gd name="T43" fmla="*/ 7 h 33"/>
                  <a:gd name="T44" fmla="*/ 7 w 42"/>
                  <a:gd name="T45" fmla="*/ 10 h 33"/>
                  <a:gd name="T46" fmla="*/ 6 w 42"/>
                  <a:gd name="T47" fmla="*/ 13 h 33"/>
                  <a:gd name="T48" fmla="*/ 6 w 42"/>
                  <a:gd name="T49" fmla="*/ 18 h 33"/>
                  <a:gd name="T50" fmla="*/ 6 w 42"/>
                  <a:gd name="T51" fmla="*/ 22 h 33"/>
                  <a:gd name="T52" fmla="*/ 7 w 42"/>
                  <a:gd name="T53" fmla="*/ 24 h 33"/>
                  <a:gd name="T54" fmla="*/ 8 w 42"/>
                  <a:gd name="T55" fmla="*/ 26 h 33"/>
                  <a:gd name="T56" fmla="*/ 7 w 42"/>
                  <a:gd name="T57" fmla="*/ 26 h 33"/>
                  <a:gd name="T58" fmla="*/ 7 w 42"/>
                  <a:gd name="T59" fmla="*/ 27 h 33"/>
                  <a:gd name="T60" fmla="*/ 6 w 42"/>
                  <a:gd name="T61" fmla="*/ 27 h 33"/>
                  <a:gd name="T62" fmla="*/ 5 w 42"/>
                  <a:gd name="T63" fmla="*/ 27 h 33"/>
                  <a:gd name="T64" fmla="*/ 3 w 42"/>
                  <a:gd name="T65" fmla="*/ 26 h 33"/>
                  <a:gd name="T66" fmla="*/ 2 w 42"/>
                  <a:gd name="T67" fmla="*/ 26 h 33"/>
                  <a:gd name="T68" fmla="*/ 1 w 42"/>
                  <a:gd name="T69" fmla="*/ 23 h 33"/>
                  <a:gd name="T70" fmla="*/ 0 w 42"/>
                  <a:gd name="T71" fmla="*/ 20 h 33"/>
                  <a:gd name="T72" fmla="*/ 0 w 42"/>
                  <a:gd name="T73" fmla="*/ 16 h 33"/>
                  <a:gd name="T74" fmla="*/ 1 w 42"/>
                  <a:gd name="T75" fmla="*/ 12 h 33"/>
                  <a:gd name="T76" fmla="*/ 3 w 42"/>
                  <a:gd name="T77" fmla="*/ 5 h 33"/>
                  <a:gd name="T78" fmla="*/ 6 w 42"/>
                  <a:gd name="T79" fmla="*/ 1 h 33"/>
                  <a:gd name="T80" fmla="*/ 11 w 42"/>
                  <a:gd name="T81" fmla="*/ 0 h 33"/>
                  <a:gd name="T82" fmla="*/ 17 w 42"/>
                  <a:gd name="T83" fmla="*/ 0 h 33"/>
                  <a:gd name="T84" fmla="*/ 41 w 42"/>
                  <a:gd name="T85" fmla="*/ 4 h 33"/>
                  <a:gd name="T86" fmla="*/ 24 w 42"/>
                  <a:gd name="T87" fmla="*/ 8 h 33"/>
                  <a:gd name="T88" fmla="*/ 23 w 42"/>
                  <a:gd name="T89" fmla="*/ 14 h 33"/>
                  <a:gd name="T90" fmla="*/ 22 w 42"/>
                  <a:gd name="T91" fmla="*/ 19 h 33"/>
                  <a:gd name="T92" fmla="*/ 23 w 42"/>
                  <a:gd name="T93" fmla="*/ 22 h 33"/>
                  <a:gd name="T94" fmla="*/ 25 w 42"/>
                  <a:gd name="T95" fmla="*/ 25 h 33"/>
                  <a:gd name="T96" fmla="*/ 28 w 42"/>
                  <a:gd name="T97" fmla="*/ 26 h 33"/>
                  <a:gd name="T98" fmla="*/ 32 w 42"/>
                  <a:gd name="T99" fmla="*/ 25 h 33"/>
                  <a:gd name="T100" fmla="*/ 35 w 42"/>
                  <a:gd name="T101" fmla="*/ 20 h 33"/>
                  <a:gd name="T102" fmla="*/ 34 w 42"/>
                  <a:gd name="T103" fmla="*/ 15 h 33"/>
                  <a:gd name="T104" fmla="*/ 31 w 42"/>
                  <a:gd name="T105" fmla="*/ 9 h 33"/>
                  <a:gd name="T106" fmla="*/ 24 w 42"/>
                  <a:gd name="T107"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3">
                    <a:moveTo>
                      <a:pt x="41" y="4"/>
                    </a:moveTo>
                    <a:cubicBezTo>
                      <a:pt x="42" y="5"/>
                      <a:pt x="42" y="5"/>
                      <a:pt x="42" y="5"/>
                    </a:cubicBezTo>
                    <a:cubicBezTo>
                      <a:pt x="42" y="5"/>
                      <a:pt x="42" y="5"/>
                      <a:pt x="42" y="6"/>
                    </a:cubicBezTo>
                    <a:cubicBezTo>
                      <a:pt x="42" y="6"/>
                      <a:pt x="42" y="7"/>
                      <a:pt x="42" y="7"/>
                    </a:cubicBezTo>
                    <a:cubicBezTo>
                      <a:pt x="42" y="8"/>
                      <a:pt x="42" y="9"/>
                      <a:pt x="42" y="9"/>
                    </a:cubicBezTo>
                    <a:cubicBezTo>
                      <a:pt x="41" y="9"/>
                      <a:pt x="41" y="10"/>
                      <a:pt x="41" y="10"/>
                    </a:cubicBezTo>
                    <a:cubicBezTo>
                      <a:pt x="40" y="10"/>
                      <a:pt x="40" y="10"/>
                      <a:pt x="40" y="10"/>
                    </a:cubicBezTo>
                    <a:cubicBezTo>
                      <a:pt x="37" y="9"/>
                      <a:pt x="37" y="9"/>
                      <a:pt x="37" y="9"/>
                    </a:cubicBezTo>
                    <a:cubicBezTo>
                      <a:pt x="38" y="11"/>
                      <a:pt x="39" y="13"/>
                      <a:pt x="40" y="15"/>
                    </a:cubicBezTo>
                    <a:cubicBezTo>
                      <a:pt x="40" y="18"/>
                      <a:pt x="40" y="20"/>
                      <a:pt x="40" y="22"/>
                    </a:cubicBezTo>
                    <a:cubicBezTo>
                      <a:pt x="40" y="24"/>
                      <a:pt x="39" y="26"/>
                      <a:pt x="38" y="27"/>
                    </a:cubicBezTo>
                    <a:cubicBezTo>
                      <a:pt x="38" y="28"/>
                      <a:pt x="37" y="30"/>
                      <a:pt x="35" y="31"/>
                    </a:cubicBezTo>
                    <a:cubicBezTo>
                      <a:pt x="34" y="31"/>
                      <a:pt x="33" y="32"/>
                      <a:pt x="32" y="32"/>
                    </a:cubicBezTo>
                    <a:cubicBezTo>
                      <a:pt x="30" y="33"/>
                      <a:pt x="28" y="33"/>
                      <a:pt x="27" y="33"/>
                    </a:cubicBezTo>
                    <a:cubicBezTo>
                      <a:pt x="25" y="32"/>
                      <a:pt x="23" y="31"/>
                      <a:pt x="22" y="30"/>
                    </a:cubicBezTo>
                    <a:cubicBezTo>
                      <a:pt x="20" y="29"/>
                      <a:pt x="19" y="28"/>
                      <a:pt x="18" y="26"/>
                    </a:cubicBezTo>
                    <a:cubicBezTo>
                      <a:pt x="18" y="24"/>
                      <a:pt x="17" y="22"/>
                      <a:pt x="17" y="20"/>
                    </a:cubicBezTo>
                    <a:cubicBezTo>
                      <a:pt x="17" y="18"/>
                      <a:pt x="17" y="15"/>
                      <a:pt x="18" y="12"/>
                    </a:cubicBezTo>
                    <a:cubicBezTo>
                      <a:pt x="19" y="7"/>
                      <a:pt x="19" y="7"/>
                      <a:pt x="19" y="7"/>
                    </a:cubicBezTo>
                    <a:cubicBezTo>
                      <a:pt x="16" y="7"/>
                      <a:pt x="16" y="7"/>
                      <a:pt x="16" y="7"/>
                    </a:cubicBezTo>
                    <a:cubicBezTo>
                      <a:pt x="14" y="6"/>
                      <a:pt x="13" y="6"/>
                      <a:pt x="12" y="6"/>
                    </a:cubicBezTo>
                    <a:cubicBezTo>
                      <a:pt x="11" y="7"/>
                      <a:pt x="10" y="7"/>
                      <a:pt x="9" y="7"/>
                    </a:cubicBezTo>
                    <a:cubicBezTo>
                      <a:pt x="8" y="8"/>
                      <a:pt x="8" y="9"/>
                      <a:pt x="7" y="10"/>
                    </a:cubicBezTo>
                    <a:cubicBezTo>
                      <a:pt x="7" y="11"/>
                      <a:pt x="6" y="12"/>
                      <a:pt x="6" y="13"/>
                    </a:cubicBezTo>
                    <a:cubicBezTo>
                      <a:pt x="6" y="15"/>
                      <a:pt x="5" y="17"/>
                      <a:pt x="6" y="18"/>
                    </a:cubicBezTo>
                    <a:cubicBezTo>
                      <a:pt x="6" y="19"/>
                      <a:pt x="6" y="21"/>
                      <a:pt x="6" y="22"/>
                    </a:cubicBezTo>
                    <a:cubicBezTo>
                      <a:pt x="7" y="23"/>
                      <a:pt x="7" y="24"/>
                      <a:pt x="7" y="24"/>
                    </a:cubicBezTo>
                    <a:cubicBezTo>
                      <a:pt x="7" y="25"/>
                      <a:pt x="8" y="26"/>
                      <a:pt x="8" y="26"/>
                    </a:cubicBezTo>
                    <a:cubicBezTo>
                      <a:pt x="7" y="26"/>
                      <a:pt x="7" y="26"/>
                      <a:pt x="7" y="26"/>
                    </a:cubicBezTo>
                    <a:cubicBezTo>
                      <a:pt x="7" y="27"/>
                      <a:pt x="7" y="27"/>
                      <a:pt x="7" y="27"/>
                    </a:cubicBezTo>
                    <a:cubicBezTo>
                      <a:pt x="6" y="27"/>
                      <a:pt x="6" y="27"/>
                      <a:pt x="6" y="27"/>
                    </a:cubicBezTo>
                    <a:cubicBezTo>
                      <a:pt x="5" y="27"/>
                      <a:pt x="5" y="27"/>
                      <a:pt x="5" y="27"/>
                    </a:cubicBezTo>
                    <a:cubicBezTo>
                      <a:pt x="4" y="27"/>
                      <a:pt x="3" y="27"/>
                      <a:pt x="3" y="26"/>
                    </a:cubicBezTo>
                    <a:cubicBezTo>
                      <a:pt x="3" y="26"/>
                      <a:pt x="2" y="26"/>
                      <a:pt x="2" y="26"/>
                    </a:cubicBezTo>
                    <a:cubicBezTo>
                      <a:pt x="2" y="25"/>
                      <a:pt x="2" y="24"/>
                      <a:pt x="1" y="23"/>
                    </a:cubicBezTo>
                    <a:cubicBezTo>
                      <a:pt x="1" y="22"/>
                      <a:pt x="1" y="21"/>
                      <a:pt x="0" y="20"/>
                    </a:cubicBezTo>
                    <a:cubicBezTo>
                      <a:pt x="0" y="19"/>
                      <a:pt x="0" y="18"/>
                      <a:pt x="0" y="16"/>
                    </a:cubicBezTo>
                    <a:cubicBezTo>
                      <a:pt x="0" y="15"/>
                      <a:pt x="0" y="13"/>
                      <a:pt x="1" y="12"/>
                    </a:cubicBezTo>
                    <a:cubicBezTo>
                      <a:pt x="1" y="9"/>
                      <a:pt x="2" y="7"/>
                      <a:pt x="3" y="5"/>
                    </a:cubicBezTo>
                    <a:cubicBezTo>
                      <a:pt x="4" y="4"/>
                      <a:pt x="5" y="2"/>
                      <a:pt x="6" y="1"/>
                    </a:cubicBezTo>
                    <a:cubicBezTo>
                      <a:pt x="7" y="1"/>
                      <a:pt x="9" y="0"/>
                      <a:pt x="11" y="0"/>
                    </a:cubicBezTo>
                    <a:cubicBezTo>
                      <a:pt x="12" y="0"/>
                      <a:pt x="15" y="0"/>
                      <a:pt x="17" y="0"/>
                    </a:cubicBezTo>
                    <a:lnTo>
                      <a:pt x="41" y="4"/>
                    </a:lnTo>
                    <a:close/>
                    <a:moveTo>
                      <a:pt x="24" y="8"/>
                    </a:moveTo>
                    <a:cubicBezTo>
                      <a:pt x="23" y="14"/>
                      <a:pt x="23" y="14"/>
                      <a:pt x="23" y="14"/>
                    </a:cubicBezTo>
                    <a:cubicBezTo>
                      <a:pt x="22" y="16"/>
                      <a:pt x="22" y="17"/>
                      <a:pt x="22" y="19"/>
                    </a:cubicBezTo>
                    <a:cubicBezTo>
                      <a:pt x="22" y="20"/>
                      <a:pt x="22" y="21"/>
                      <a:pt x="23" y="22"/>
                    </a:cubicBezTo>
                    <a:cubicBezTo>
                      <a:pt x="23" y="23"/>
                      <a:pt x="24" y="24"/>
                      <a:pt x="25" y="25"/>
                    </a:cubicBezTo>
                    <a:cubicBezTo>
                      <a:pt x="26" y="25"/>
                      <a:pt x="26" y="25"/>
                      <a:pt x="28" y="26"/>
                    </a:cubicBezTo>
                    <a:cubicBezTo>
                      <a:pt x="29" y="26"/>
                      <a:pt x="31" y="26"/>
                      <a:pt x="32" y="25"/>
                    </a:cubicBezTo>
                    <a:cubicBezTo>
                      <a:pt x="34" y="24"/>
                      <a:pt x="35" y="22"/>
                      <a:pt x="35" y="20"/>
                    </a:cubicBezTo>
                    <a:cubicBezTo>
                      <a:pt x="35" y="18"/>
                      <a:pt x="35" y="16"/>
                      <a:pt x="34" y="15"/>
                    </a:cubicBezTo>
                    <a:cubicBezTo>
                      <a:pt x="34" y="13"/>
                      <a:pt x="33" y="11"/>
                      <a:pt x="31" y="9"/>
                    </a:cubicBezTo>
                    <a:lnTo>
                      <a:pt x="24"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2" name="Freeform 152">
                <a:extLst>
                  <a:ext uri="{FF2B5EF4-FFF2-40B4-BE49-F238E27FC236}">
                    <a16:creationId xmlns:a16="http://schemas.microsoft.com/office/drawing/2014/main" id="{54B7BB1A-CE85-4268-B4DF-3B1E1507FA00}"/>
                  </a:ext>
                </a:extLst>
              </p:cNvPr>
              <p:cNvSpPr>
                <a:spLocks/>
              </p:cNvSpPr>
              <p:nvPr userDrawn="1"/>
            </p:nvSpPr>
            <p:spPr bwMode="auto">
              <a:xfrm>
                <a:off x="6615" y="1302"/>
                <a:ext cx="40" cy="12"/>
              </a:xfrm>
              <a:custGeom>
                <a:avLst/>
                <a:gdLst>
                  <a:gd name="T0" fmla="*/ 56 w 56"/>
                  <a:gd name="T1" fmla="*/ 9 h 16"/>
                  <a:gd name="T2" fmla="*/ 56 w 56"/>
                  <a:gd name="T3" fmla="*/ 10 h 16"/>
                  <a:gd name="T4" fmla="*/ 56 w 56"/>
                  <a:gd name="T5" fmla="*/ 10 h 16"/>
                  <a:gd name="T6" fmla="*/ 56 w 56"/>
                  <a:gd name="T7" fmla="*/ 11 h 16"/>
                  <a:gd name="T8" fmla="*/ 56 w 56"/>
                  <a:gd name="T9" fmla="*/ 13 h 16"/>
                  <a:gd name="T10" fmla="*/ 56 w 56"/>
                  <a:gd name="T11" fmla="*/ 15 h 16"/>
                  <a:gd name="T12" fmla="*/ 55 w 56"/>
                  <a:gd name="T13" fmla="*/ 16 h 16"/>
                  <a:gd name="T14" fmla="*/ 55 w 56"/>
                  <a:gd name="T15" fmla="*/ 16 h 16"/>
                  <a:gd name="T16" fmla="*/ 54 w 56"/>
                  <a:gd name="T17" fmla="*/ 16 h 16"/>
                  <a:gd name="T18" fmla="*/ 0 w 56"/>
                  <a:gd name="T19" fmla="*/ 7 h 16"/>
                  <a:gd name="T20" fmla="*/ 0 w 56"/>
                  <a:gd name="T21" fmla="*/ 6 h 16"/>
                  <a:gd name="T22" fmla="*/ 0 w 56"/>
                  <a:gd name="T23" fmla="*/ 6 h 16"/>
                  <a:gd name="T24" fmla="*/ 0 w 56"/>
                  <a:gd name="T25" fmla="*/ 5 h 16"/>
                  <a:gd name="T26" fmla="*/ 0 w 56"/>
                  <a:gd name="T27" fmla="*/ 3 h 16"/>
                  <a:gd name="T28" fmla="*/ 0 w 56"/>
                  <a:gd name="T29" fmla="*/ 1 h 16"/>
                  <a:gd name="T30" fmla="*/ 1 w 56"/>
                  <a:gd name="T31" fmla="*/ 0 h 16"/>
                  <a:gd name="T32" fmla="*/ 1 w 56"/>
                  <a:gd name="T33" fmla="*/ 0 h 16"/>
                  <a:gd name="T34" fmla="*/ 2 w 56"/>
                  <a:gd name="T35" fmla="*/ 0 h 16"/>
                  <a:gd name="T36" fmla="*/ 56 w 56"/>
                  <a:gd name="T37"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16">
                    <a:moveTo>
                      <a:pt x="56" y="9"/>
                    </a:moveTo>
                    <a:cubicBezTo>
                      <a:pt x="56" y="10"/>
                      <a:pt x="56" y="10"/>
                      <a:pt x="56" y="10"/>
                    </a:cubicBezTo>
                    <a:cubicBezTo>
                      <a:pt x="56" y="10"/>
                      <a:pt x="56" y="10"/>
                      <a:pt x="56" y="10"/>
                    </a:cubicBezTo>
                    <a:cubicBezTo>
                      <a:pt x="56" y="11"/>
                      <a:pt x="56" y="11"/>
                      <a:pt x="56" y="11"/>
                    </a:cubicBezTo>
                    <a:cubicBezTo>
                      <a:pt x="56" y="12"/>
                      <a:pt x="56" y="12"/>
                      <a:pt x="56" y="13"/>
                    </a:cubicBezTo>
                    <a:cubicBezTo>
                      <a:pt x="56" y="14"/>
                      <a:pt x="56" y="14"/>
                      <a:pt x="56" y="15"/>
                    </a:cubicBezTo>
                    <a:cubicBezTo>
                      <a:pt x="56" y="15"/>
                      <a:pt x="56" y="15"/>
                      <a:pt x="55" y="16"/>
                    </a:cubicBezTo>
                    <a:cubicBezTo>
                      <a:pt x="55" y="16"/>
                      <a:pt x="55" y="16"/>
                      <a:pt x="55" y="16"/>
                    </a:cubicBezTo>
                    <a:cubicBezTo>
                      <a:pt x="54" y="16"/>
                      <a:pt x="54" y="16"/>
                      <a:pt x="54" y="16"/>
                    </a:cubicBezTo>
                    <a:cubicBezTo>
                      <a:pt x="0" y="7"/>
                      <a:pt x="0" y="7"/>
                      <a:pt x="0" y="7"/>
                    </a:cubicBezTo>
                    <a:cubicBezTo>
                      <a:pt x="0" y="6"/>
                      <a:pt x="0" y="6"/>
                      <a:pt x="0" y="6"/>
                    </a:cubicBezTo>
                    <a:cubicBezTo>
                      <a:pt x="0" y="6"/>
                      <a:pt x="0" y="6"/>
                      <a:pt x="0" y="6"/>
                    </a:cubicBezTo>
                    <a:cubicBezTo>
                      <a:pt x="0" y="5"/>
                      <a:pt x="0" y="5"/>
                      <a:pt x="0" y="5"/>
                    </a:cubicBezTo>
                    <a:cubicBezTo>
                      <a:pt x="0" y="4"/>
                      <a:pt x="0" y="4"/>
                      <a:pt x="0" y="3"/>
                    </a:cubicBezTo>
                    <a:cubicBezTo>
                      <a:pt x="0" y="2"/>
                      <a:pt x="0" y="2"/>
                      <a:pt x="0" y="1"/>
                    </a:cubicBezTo>
                    <a:cubicBezTo>
                      <a:pt x="0" y="1"/>
                      <a:pt x="0" y="1"/>
                      <a:pt x="1" y="0"/>
                    </a:cubicBezTo>
                    <a:cubicBezTo>
                      <a:pt x="1" y="0"/>
                      <a:pt x="1" y="0"/>
                      <a:pt x="1" y="0"/>
                    </a:cubicBezTo>
                    <a:cubicBezTo>
                      <a:pt x="2" y="0"/>
                      <a:pt x="2" y="0"/>
                      <a:pt x="2" y="0"/>
                    </a:cubicBezTo>
                    <a:lnTo>
                      <a:pt x="56" y="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3" name="Freeform 153">
                <a:extLst>
                  <a:ext uri="{FF2B5EF4-FFF2-40B4-BE49-F238E27FC236}">
                    <a16:creationId xmlns:a16="http://schemas.microsoft.com/office/drawing/2014/main" id="{4851399B-A52D-4CD0-8DAC-965FA7FD9178}"/>
                  </a:ext>
                </a:extLst>
              </p:cNvPr>
              <p:cNvSpPr>
                <a:spLocks noEditPoints="1"/>
              </p:cNvSpPr>
              <p:nvPr userDrawn="1"/>
            </p:nvSpPr>
            <p:spPr bwMode="auto">
              <a:xfrm>
                <a:off x="6630" y="1277"/>
                <a:ext cx="31" cy="24"/>
              </a:xfrm>
              <a:custGeom>
                <a:avLst/>
                <a:gdLst>
                  <a:gd name="T0" fmla="*/ 41 w 42"/>
                  <a:gd name="T1" fmla="*/ 5 h 33"/>
                  <a:gd name="T2" fmla="*/ 41 w 42"/>
                  <a:gd name="T3" fmla="*/ 5 h 33"/>
                  <a:gd name="T4" fmla="*/ 42 w 42"/>
                  <a:gd name="T5" fmla="*/ 6 h 33"/>
                  <a:gd name="T6" fmla="*/ 41 w 42"/>
                  <a:gd name="T7" fmla="*/ 8 h 33"/>
                  <a:gd name="T8" fmla="*/ 41 w 42"/>
                  <a:gd name="T9" fmla="*/ 9 h 33"/>
                  <a:gd name="T10" fmla="*/ 40 w 42"/>
                  <a:gd name="T11" fmla="*/ 10 h 33"/>
                  <a:gd name="T12" fmla="*/ 40 w 42"/>
                  <a:gd name="T13" fmla="*/ 10 h 33"/>
                  <a:gd name="T14" fmla="*/ 36 w 42"/>
                  <a:gd name="T15" fmla="*/ 10 h 33"/>
                  <a:gd name="T16" fmla="*/ 39 w 42"/>
                  <a:gd name="T17" fmla="*/ 16 h 33"/>
                  <a:gd name="T18" fmla="*/ 39 w 42"/>
                  <a:gd name="T19" fmla="*/ 22 h 33"/>
                  <a:gd name="T20" fmla="*/ 38 w 42"/>
                  <a:gd name="T21" fmla="*/ 27 h 33"/>
                  <a:gd name="T22" fmla="*/ 35 w 42"/>
                  <a:gd name="T23" fmla="*/ 31 h 33"/>
                  <a:gd name="T24" fmla="*/ 31 w 42"/>
                  <a:gd name="T25" fmla="*/ 33 h 33"/>
                  <a:gd name="T26" fmla="*/ 26 w 42"/>
                  <a:gd name="T27" fmla="*/ 33 h 33"/>
                  <a:gd name="T28" fmla="*/ 21 w 42"/>
                  <a:gd name="T29" fmla="*/ 31 h 33"/>
                  <a:gd name="T30" fmla="*/ 18 w 42"/>
                  <a:gd name="T31" fmla="*/ 26 h 33"/>
                  <a:gd name="T32" fmla="*/ 17 w 42"/>
                  <a:gd name="T33" fmla="*/ 20 h 33"/>
                  <a:gd name="T34" fmla="*/ 17 w 42"/>
                  <a:gd name="T35" fmla="*/ 13 h 33"/>
                  <a:gd name="T36" fmla="*/ 18 w 42"/>
                  <a:gd name="T37" fmla="*/ 8 h 33"/>
                  <a:gd name="T38" fmla="*/ 15 w 42"/>
                  <a:gd name="T39" fmla="*/ 7 h 33"/>
                  <a:gd name="T40" fmla="*/ 11 w 42"/>
                  <a:gd name="T41" fmla="*/ 7 h 33"/>
                  <a:gd name="T42" fmla="*/ 9 w 42"/>
                  <a:gd name="T43" fmla="*/ 8 h 33"/>
                  <a:gd name="T44" fmla="*/ 6 w 42"/>
                  <a:gd name="T45" fmla="*/ 10 h 33"/>
                  <a:gd name="T46" fmla="*/ 5 w 42"/>
                  <a:gd name="T47" fmla="*/ 14 h 33"/>
                  <a:gd name="T48" fmla="*/ 5 w 42"/>
                  <a:gd name="T49" fmla="*/ 18 h 33"/>
                  <a:gd name="T50" fmla="*/ 6 w 42"/>
                  <a:gd name="T51" fmla="*/ 22 h 33"/>
                  <a:gd name="T52" fmla="*/ 7 w 42"/>
                  <a:gd name="T53" fmla="*/ 25 h 33"/>
                  <a:gd name="T54" fmla="*/ 7 w 42"/>
                  <a:gd name="T55" fmla="*/ 26 h 33"/>
                  <a:gd name="T56" fmla="*/ 7 w 42"/>
                  <a:gd name="T57" fmla="*/ 27 h 33"/>
                  <a:gd name="T58" fmla="*/ 6 w 42"/>
                  <a:gd name="T59" fmla="*/ 27 h 33"/>
                  <a:gd name="T60" fmla="*/ 5 w 42"/>
                  <a:gd name="T61" fmla="*/ 27 h 33"/>
                  <a:gd name="T62" fmla="*/ 4 w 42"/>
                  <a:gd name="T63" fmla="*/ 27 h 33"/>
                  <a:gd name="T64" fmla="*/ 2 w 42"/>
                  <a:gd name="T65" fmla="*/ 27 h 33"/>
                  <a:gd name="T66" fmla="*/ 2 w 42"/>
                  <a:gd name="T67" fmla="*/ 26 h 33"/>
                  <a:gd name="T68" fmla="*/ 1 w 42"/>
                  <a:gd name="T69" fmla="*/ 24 h 33"/>
                  <a:gd name="T70" fmla="*/ 0 w 42"/>
                  <a:gd name="T71" fmla="*/ 21 h 33"/>
                  <a:gd name="T72" fmla="*/ 0 w 42"/>
                  <a:gd name="T73" fmla="*/ 17 h 33"/>
                  <a:gd name="T74" fmla="*/ 0 w 42"/>
                  <a:gd name="T75" fmla="*/ 12 h 33"/>
                  <a:gd name="T76" fmla="*/ 2 w 42"/>
                  <a:gd name="T77" fmla="*/ 6 h 33"/>
                  <a:gd name="T78" fmla="*/ 5 w 42"/>
                  <a:gd name="T79" fmla="*/ 2 h 33"/>
                  <a:gd name="T80" fmla="*/ 10 w 42"/>
                  <a:gd name="T81" fmla="*/ 0 h 33"/>
                  <a:gd name="T82" fmla="*/ 16 w 42"/>
                  <a:gd name="T83" fmla="*/ 0 h 33"/>
                  <a:gd name="T84" fmla="*/ 41 w 42"/>
                  <a:gd name="T85" fmla="*/ 5 h 33"/>
                  <a:gd name="T86" fmla="*/ 23 w 42"/>
                  <a:gd name="T87" fmla="*/ 8 h 33"/>
                  <a:gd name="T88" fmla="*/ 22 w 42"/>
                  <a:gd name="T89" fmla="*/ 14 h 33"/>
                  <a:gd name="T90" fmla="*/ 21 w 42"/>
                  <a:gd name="T91" fmla="*/ 19 h 33"/>
                  <a:gd name="T92" fmla="*/ 22 w 42"/>
                  <a:gd name="T93" fmla="*/ 23 h 33"/>
                  <a:gd name="T94" fmla="*/ 24 w 42"/>
                  <a:gd name="T95" fmla="*/ 25 h 33"/>
                  <a:gd name="T96" fmla="*/ 27 w 42"/>
                  <a:gd name="T97" fmla="*/ 26 h 33"/>
                  <a:gd name="T98" fmla="*/ 32 w 42"/>
                  <a:gd name="T99" fmla="*/ 25 h 33"/>
                  <a:gd name="T100" fmla="*/ 34 w 42"/>
                  <a:gd name="T101" fmla="*/ 20 h 33"/>
                  <a:gd name="T102" fmla="*/ 34 w 42"/>
                  <a:gd name="T103" fmla="*/ 15 h 33"/>
                  <a:gd name="T104" fmla="*/ 31 w 42"/>
                  <a:gd name="T105" fmla="*/ 10 h 33"/>
                  <a:gd name="T106" fmla="*/ 23 w 42"/>
                  <a:gd name="T107"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3">
                    <a:moveTo>
                      <a:pt x="41" y="5"/>
                    </a:moveTo>
                    <a:cubicBezTo>
                      <a:pt x="41" y="5"/>
                      <a:pt x="41" y="5"/>
                      <a:pt x="41" y="5"/>
                    </a:cubicBezTo>
                    <a:cubicBezTo>
                      <a:pt x="41" y="5"/>
                      <a:pt x="42" y="6"/>
                      <a:pt x="42" y="6"/>
                    </a:cubicBezTo>
                    <a:cubicBezTo>
                      <a:pt x="42" y="7"/>
                      <a:pt x="41" y="7"/>
                      <a:pt x="41" y="8"/>
                    </a:cubicBezTo>
                    <a:cubicBezTo>
                      <a:pt x="41" y="9"/>
                      <a:pt x="41" y="9"/>
                      <a:pt x="41" y="9"/>
                    </a:cubicBezTo>
                    <a:cubicBezTo>
                      <a:pt x="41" y="10"/>
                      <a:pt x="41" y="10"/>
                      <a:pt x="40" y="10"/>
                    </a:cubicBezTo>
                    <a:cubicBezTo>
                      <a:pt x="40" y="10"/>
                      <a:pt x="40" y="10"/>
                      <a:pt x="40" y="10"/>
                    </a:cubicBezTo>
                    <a:cubicBezTo>
                      <a:pt x="36" y="10"/>
                      <a:pt x="36" y="10"/>
                      <a:pt x="36" y="10"/>
                    </a:cubicBezTo>
                    <a:cubicBezTo>
                      <a:pt x="37" y="12"/>
                      <a:pt x="38" y="14"/>
                      <a:pt x="39" y="16"/>
                    </a:cubicBezTo>
                    <a:cubicBezTo>
                      <a:pt x="40" y="18"/>
                      <a:pt x="40" y="20"/>
                      <a:pt x="39" y="22"/>
                    </a:cubicBezTo>
                    <a:cubicBezTo>
                      <a:pt x="39" y="24"/>
                      <a:pt x="38" y="26"/>
                      <a:pt x="38" y="27"/>
                    </a:cubicBezTo>
                    <a:cubicBezTo>
                      <a:pt x="37" y="29"/>
                      <a:pt x="36" y="30"/>
                      <a:pt x="35" y="31"/>
                    </a:cubicBezTo>
                    <a:cubicBezTo>
                      <a:pt x="34" y="32"/>
                      <a:pt x="32" y="33"/>
                      <a:pt x="31" y="33"/>
                    </a:cubicBezTo>
                    <a:cubicBezTo>
                      <a:pt x="29" y="33"/>
                      <a:pt x="28" y="33"/>
                      <a:pt x="26" y="33"/>
                    </a:cubicBezTo>
                    <a:cubicBezTo>
                      <a:pt x="24" y="33"/>
                      <a:pt x="22" y="32"/>
                      <a:pt x="21" y="31"/>
                    </a:cubicBezTo>
                    <a:cubicBezTo>
                      <a:pt x="20" y="30"/>
                      <a:pt x="19" y="28"/>
                      <a:pt x="18" y="26"/>
                    </a:cubicBezTo>
                    <a:cubicBezTo>
                      <a:pt x="17" y="25"/>
                      <a:pt x="17" y="23"/>
                      <a:pt x="17" y="20"/>
                    </a:cubicBezTo>
                    <a:cubicBezTo>
                      <a:pt x="16" y="18"/>
                      <a:pt x="17" y="15"/>
                      <a:pt x="17" y="13"/>
                    </a:cubicBezTo>
                    <a:cubicBezTo>
                      <a:pt x="18" y="8"/>
                      <a:pt x="18" y="8"/>
                      <a:pt x="18" y="8"/>
                    </a:cubicBezTo>
                    <a:cubicBezTo>
                      <a:pt x="15" y="7"/>
                      <a:pt x="15" y="7"/>
                      <a:pt x="15" y="7"/>
                    </a:cubicBezTo>
                    <a:cubicBezTo>
                      <a:pt x="14" y="7"/>
                      <a:pt x="13" y="7"/>
                      <a:pt x="11" y="7"/>
                    </a:cubicBezTo>
                    <a:cubicBezTo>
                      <a:pt x="10" y="7"/>
                      <a:pt x="9" y="7"/>
                      <a:pt x="9" y="8"/>
                    </a:cubicBezTo>
                    <a:cubicBezTo>
                      <a:pt x="8" y="8"/>
                      <a:pt x="7" y="9"/>
                      <a:pt x="6" y="10"/>
                    </a:cubicBezTo>
                    <a:cubicBezTo>
                      <a:pt x="6" y="11"/>
                      <a:pt x="5" y="12"/>
                      <a:pt x="5" y="14"/>
                    </a:cubicBezTo>
                    <a:cubicBezTo>
                      <a:pt x="5" y="16"/>
                      <a:pt x="5" y="17"/>
                      <a:pt x="5" y="18"/>
                    </a:cubicBezTo>
                    <a:cubicBezTo>
                      <a:pt x="5" y="20"/>
                      <a:pt x="5" y="21"/>
                      <a:pt x="6" y="22"/>
                    </a:cubicBezTo>
                    <a:cubicBezTo>
                      <a:pt x="6" y="23"/>
                      <a:pt x="6" y="24"/>
                      <a:pt x="7" y="25"/>
                    </a:cubicBezTo>
                    <a:cubicBezTo>
                      <a:pt x="7" y="25"/>
                      <a:pt x="7" y="26"/>
                      <a:pt x="7" y="26"/>
                    </a:cubicBezTo>
                    <a:cubicBezTo>
                      <a:pt x="7" y="27"/>
                      <a:pt x="7" y="27"/>
                      <a:pt x="7" y="27"/>
                    </a:cubicBezTo>
                    <a:cubicBezTo>
                      <a:pt x="6" y="27"/>
                      <a:pt x="6" y="27"/>
                      <a:pt x="6" y="27"/>
                    </a:cubicBezTo>
                    <a:cubicBezTo>
                      <a:pt x="5" y="27"/>
                      <a:pt x="5" y="27"/>
                      <a:pt x="5" y="27"/>
                    </a:cubicBezTo>
                    <a:cubicBezTo>
                      <a:pt x="5" y="27"/>
                      <a:pt x="4" y="27"/>
                      <a:pt x="4" y="27"/>
                    </a:cubicBezTo>
                    <a:cubicBezTo>
                      <a:pt x="3" y="27"/>
                      <a:pt x="3" y="27"/>
                      <a:pt x="2" y="27"/>
                    </a:cubicBezTo>
                    <a:cubicBezTo>
                      <a:pt x="2" y="27"/>
                      <a:pt x="2" y="26"/>
                      <a:pt x="2" y="26"/>
                    </a:cubicBezTo>
                    <a:cubicBezTo>
                      <a:pt x="1" y="25"/>
                      <a:pt x="1" y="25"/>
                      <a:pt x="1" y="24"/>
                    </a:cubicBezTo>
                    <a:cubicBezTo>
                      <a:pt x="0" y="23"/>
                      <a:pt x="0" y="22"/>
                      <a:pt x="0" y="21"/>
                    </a:cubicBezTo>
                    <a:cubicBezTo>
                      <a:pt x="0" y="19"/>
                      <a:pt x="0" y="18"/>
                      <a:pt x="0" y="17"/>
                    </a:cubicBezTo>
                    <a:cubicBezTo>
                      <a:pt x="0" y="15"/>
                      <a:pt x="0" y="14"/>
                      <a:pt x="0" y="12"/>
                    </a:cubicBezTo>
                    <a:cubicBezTo>
                      <a:pt x="0" y="10"/>
                      <a:pt x="1" y="8"/>
                      <a:pt x="2" y="6"/>
                    </a:cubicBezTo>
                    <a:cubicBezTo>
                      <a:pt x="3" y="4"/>
                      <a:pt x="4" y="3"/>
                      <a:pt x="5" y="2"/>
                    </a:cubicBezTo>
                    <a:cubicBezTo>
                      <a:pt x="7" y="1"/>
                      <a:pt x="8" y="0"/>
                      <a:pt x="10" y="0"/>
                    </a:cubicBezTo>
                    <a:cubicBezTo>
                      <a:pt x="12" y="0"/>
                      <a:pt x="14" y="0"/>
                      <a:pt x="16" y="0"/>
                    </a:cubicBezTo>
                    <a:lnTo>
                      <a:pt x="41" y="5"/>
                    </a:lnTo>
                    <a:close/>
                    <a:moveTo>
                      <a:pt x="23" y="8"/>
                    </a:moveTo>
                    <a:cubicBezTo>
                      <a:pt x="22" y="14"/>
                      <a:pt x="22" y="14"/>
                      <a:pt x="22" y="14"/>
                    </a:cubicBezTo>
                    <a:cubicBezTo>
                      <a:pt x="22" y="16"/>
                      <a:pt x="21" y="18"/>
                      <a:pt x="21" y="19"/>
                    </a:cubicBezTo>
                    <a:cubicBezTo>
                      <a:pt x="22" y="20"/>
                      <a:pt x="22" y="22"/>
                      <a:pt x="22" y="23"/>
                    </a:cubicBezTo>
                    <a:cubicBezTo>
                      <a:pt x="23" y="24"/>
                      <a:pt x="23" y="24"/>
                      <a:pt x="24" y="25"/>
                    </a:cubicBezTo>
                    <a:cubicBezTo>
                      <a:pt x="25" y="25"/>
                      <a:pt x="26" y="26"/>
                      <a:pt x="27" y="26"/>
                    </a:cubicBezTo>
                    <a:cubicBezTo>
                      <a:pt x="29" y="26"/>
                      <a:pt x="30" y="26"/>
                      <a:pt x="32" y="25"/>
                    </a:cubicBezTo>
                    <a:cubicBezTo>
                      <a:pt x="33" y="24"/>
                      <a:pt x="34" y="22"/>
                      <a:pt x="34" y="20"/>
                    </a:cubicBezTo>
                    <a:cubicBezTo>
                      <a:pt x="35" y="19"/>
                      <a:pt x="34" y="17"/>
                      <a:pt x="34" y="15"/>
                    </a:cubicBezTo>
                    <a:cubicBezTo>
                      <a:pt x="33" y="14"/>
                      <a:pt x="32" y="12"/>
                      <a:pt x="31" y="10"/>
                    </a:cubicBezTo>
                    <a:lnTo>
                      <a:pt x="23"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4" name="Freeform 154">
                <a:extLst>
                  <a:ext uri="{FF2B5EF4-FFF2-40B4-BE49-F238E27FC236}">
                    <a16:creationId xmlns:a16="http://schemas.microsoft.com/office/drawing/2014/main" id="{CDB49811-7A04-421E-904D-B5B911775533}"/>
                  </a:ext>
                </a:extLst>
              </p:cNvPr>
              <p:cNvSpPr>
                <a:spLocks noEditPoints="1"/>
              </p:cNvSpPr>
              <p:nvPr userDrawn="1"/>
            </p:nvSpPr>
            <p:spPr bwMode="auto">
              <a:xfrm>
                <a:off x="6622" y="1245"/>
                <a:ext cx="43" cy="27"/>
              </a:xfrm>
              <a:custGeom>
                <a:avLst/>
                <a:gdLst>
                  <a:gd name="T0" fmla="*/ 42 w 60"/>
                  <a:gd name="T1" fmla="*/ 1 h 38"/>
                  <a:gd name="T2" fmla="*/ 50 w 60"/>
                  <a:gd name="T3" fmla="*/ 3 h 38"/>
                  <a:gd name="T4" fmla="*/ 56 w 60"/>
                  <a:gd name="T5" fmla="*/ 7 h 38"/>
                  <a:gd name="T6" fmla="*/ 59 w 60"/>
                  <a:gd name="T7" fmla="*/ 13 h 38"/>
                  <a:gd name="T8" fmla="*/ 60 w 60"/>
                  <a:gd name="T9" fmla="*/ 20 h 38"/>
                  <a:gd name="T10" fmla="*/ 59 w 60"/>
                  <a:gd name="T11" fmla="*/ 23 h 38"/>
                  <a:gd name="T12" fmla="*/ 57 w 60"/>
                  <a:gd name="T13" fmla="*/ 26 h 38"/>
                  <a:gd name="T14" fmla="*/ 55 w 60"/>
                  <a:gd name="T15" fmla="*/ 28 h 38"/>
                  <a:gd name="T16" fmla="*/ 51 w 60"/>
                  <a:gd name="T17" fmla="*/ 31 h 38"/>
                  <a:gd name="T18" fmla="*/ 56 w 60"/>
                  <a:gd name="T19" fmla="*/ 32 h 38"/>
                  <a:gd name="T20" fmla="*/ 56 w 60"/>
                  <a:gd name="T21" fmla="*/ 32 h 38"/>
                  <a:gd name="T22" fmla="*/ 57 w 60"/>
                  <a:gd name="T23" fmla="*/ 32 h 38"/>
                  <a:gd name="T24" fmla="*/ 57 w 60"/>
                  <a:gd name="T25" fmla="*/ 33 h 38"/>
                  <a:gd name="T26" fmla="*/ 57 w 60"/>
                  <a:gd name="T27" fmla="*/ 35 h 38"/>
                  <a:gd name="T28" fmla="*/ 56 w 60"/>
                  <a:gd name="T29" fmla="*/ 36 h 38"/>
                  <a:gd name="T30" fmla="*/ 56 w 60"/>
                  <a:gd name="T31" fmla="*/ 37 h 38"/>
                  <a:gd name="T32" fmla="*/ 55 w 60"/>
                  <a:gd name="T33" fmla="*/ 37 h 38"/>
                  <a:gd name="T34" fmla="*/ 55 w 60"/>
                  <a:gd name="T35" fmla="*/ 38 h 38"/>
                  <a:gd name="T36" fmla="*/ 1 w 60"/>
                  <a:gd name="T37" fmla="*/ 28 h 38"/>
                  <a:gd name="T38" fmla="*/ 0 w 60"/>
                  <a:gd name="T39" fmla="*/ 28 h 38"/>
                  <a:gd name="T40" fmla="*/ 0 w 60"/>
                  <a:gd name="T41" fmla="*/ 27 h 38"/>
                  <a:gd name="T42" fmla="*/ 0 w 60"/>
                  <a:gd name="T43" fmla="*/ 26 h 38"/>
                  <a:gd name="T44" fmla="*/ 0 w 60"/>
                  <a:gd name="T45" fmla="*/ 24 h 38"/>
                  <a:gd name="T46" fmla="*/ 0 w 60"/>
                  <a:gd name="T47" fmla="*/ 23 h 38"/>
                  <a:gd name="T48" fmla="*/ 1 w 60"/>
                  <a:gd name="T49" fmla="*/ 22 h 38"/>
                  <a:gd name="T50" fmla="*/ 1 w 60"/>
                  <a:gd name="T51" fmla="*/ 21 h 38"/>
                  <a:gd name="T52" fmla="*/ 2 w 60"/>
                  <a:gd name="T53" fmla="*/ 21 h 38"/>
                  <a:gd name="T54" fmla="*/ 24 w 60"/>
                  <a:gd name="T55" fmla="*/ 25 h 38"/>
                  <a:gd name="T56" fmla="*/ 22 w 60"/>
                  <a:gd name="T57" fmla="*/ 22 h 38"/>
                  <a:gd name="T58" fmla="*/ 20 w 60"/>
                  <a:gd name="T59" fmla="*/ 18 h 38"/>
                  <a:gd name="T60" fmla="*/ 20 w 60"/>
                  <a:gd name="T61" fmla="*/ 15 h 38"/>
                  <a:gd name="T62" fmla="*/ 20 w 60"/>
                  <a:gd name="T63" fmla="*/ 12 h 38"/>
                  <a:gd name="T64" fmla="*/ 23 w 60"/>
                  <a:gd name="T65" fmla="*/ 6 h 38"/>
                  <a:gd name="T66" fmla="*/ 28 w 60"/>
                  <a:gd name="T67" fmla="*/ 2 h 38"/>
                  <a:gd name="T68" fmla="*/ 34 w 60"/>
                  <a:gd name="T69" fmla="*/ 0 h 38"/>
                  <a:gd name="T70" fmla="*/ 42 w 60"/>
                  <a:gd name="T71" fmla="*/ 1 h 38"/>
                  <a:gd name="T72" fmla="*/ 42 w 60"/>
                  <a:gd name="T73" fmla="*/ 8 h 38"/>
                  <a:gd name="T74" fmla="*/ 36 w 60"/>
                  <a:gd name="T75" fmla="*/ 7 h 38"/>
                  <a:gd name="T76" fmla="*/ 31 w 60"/>
                  <a:gd name="T77" fmla="*/ 8 h 38"/>
                  <a:gd name="T78" fmla="*/ 27 w 60"/>
                  <a:gd name="T79" fmla="*/ 10 h 38"/>
                  <a:gd name="T80" fmla="*/ 25 w 60"/>
                  <a:gd name="T81" fmla="*/ 14 h 38"/>
                  <a:gd name="T82" fmla="*/ 25 w 60"/>
                  <a:gd name="T83" fmla="*/ 17 h 38"/>
                  <a:gd name="T84" fmla="*/ 26 w 60"/>
                  <a:gd name="T85" fmla="*/ 20 h 38"/>
                  <a:gd name="T86" fmla="*/ 28 w 60"/>
                  <a:gd name="T87" fmla="*/ 23 h 38"/>
                  <a:gd name="T88" fmla="*/ 31 w 60"/>
                  <a:gd name="T89" fmla="*/ 26 h 38"/>
                  <a:gd name="T90" fmla="*/ 45 w 60"/>
                  <a:gd name="T91" fmla="*/ 29 h 38"/>
                  <a:gd name="T92" fmla="*/ 51 w 60"/>
                  <a:gd name="T93" fmla="*/ 25 h 38"/>
                  <a:gd name="T94" fmla="*/ 54 w 60"/>
                  <a:gd name="T95" fmla="*/ 20 h 38"/>
                  <a:gd name="T96" fmla="*/ 53 w 60"/>
                  <a:gd name="T97" fmla="*/ 15 h 38"/>
                  <a:gd name="T98" fmla="*/ 51 w 60"/>
                  <a:gd name="T99" fmla="*/ 12 h 38"/>
                  <a:gd name="T100" fmla="*/ 47 w 60"/>
                  <a:gd name="T101" fmla="*/ 9 h 38"/>
                  <a:gd name="T102" fmla="*/ 42 w 60"/>
                  <a:gd name="T103"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38">
                    <a:moveTo>
                      <a:pt x="42" y="1"/>
                    </a:moveTo>
                    <a:cubicBezTo>
                      <a:pt x="45" y="1"/>
                      <a:pt x="48" y="2"/>
                      <a:pt x="50" y="3"/>
                    </a:cubicBezTo>
                    <a:cubicBezTo>
                      <a:pt x="53" y="4"/>
                      <a:pt x="55" y="6"/>
                      <a:pt x="56" y="7"/>
                    </a:cubicBezTo>
                    <a:cubicBezTo>
                      <a:pt x="58" y="9"/>
                      <a:pt x="59" y="11"/>
                      <a:pt x="59" y="13"/>
                    </a:cubicBezTo>
                    <a:cubicBezTo>
                      <a:pt x="60" y="15"/>
                      <a:pt x="60" y="18"/>
                      <a:pt x="60" y="20"/>
                    </a:cubicBezTo>
                    <a:cubicBezTo>
                      <a:pt x="60" y="21"/>
                      <a:pt x="59" y="22"/>
                      <a:pt x="59" y="23"/>
                    </a:cubicBezTo>
                    <a:cubicBezTo>
                      <a:pt x="58" y="24"/>
                      <a:pt x="58" y="25"/>
                      <a:pt x="57" y="26"/>
                    </a:cubicBezTo>
                    <a:cubicBezTo>
                      <a:pt x="56" y="27"/>
                      <a:pt x="56" y="28"/>
                      <a:pt x="55" y="28"/>
                    </a:cubicBezTo>
                    <a:cubicBezTo>
                      <a:pt x="54" y="29"/>
                      <a:pt x="53" y="30"/>
                      <a:pt x="51" y="31"/>
                    </a:cubicBezTo>
                    <a:cubicBezTo>
                      <a:pt x="56" y="32"/>
                      <a:pt x="56" y="32"/>
                      <a:pt x="56" y="32"/>
                    </a:cubicBezTo>
                    <a:cubicBezTo>
                      <a:pt x="56" y="32"/>
                      <a:pt x="56" y="32"/>
                      <a:pt x="56" y="32"/>
                    </a:cubicBezTo>
                    <a:cubicBezTo>
                      <a:pt x="57" y="32"/>
                      <a:pt x="57" y="32"/>
                      <a:pt x="57" y="32"/>
                    </a:cubicBezTo>
                    <a:cubicBezTo>
                      <a:pt x="57" y="33"/>
                      <a:pt x="57" y="33"/>
                      <a:pt x="57" y="33"/>
                    </a:cubicBezTo>
                    <a:cubicBezTo>
                      <a:pt x="57" y="34"/>
                      <a:pt x="57" y="34"/>
                      <a:pt x="57" y="35"/>
                    </a:cubicBezTo>
                    <a:cubicBezTo>
                      <a:pt x="56" y="35"/>
                      <a:pt x="56" y="36"/>
                      <a:pt x="56" y="36"/>
                    </a:cubicBezTo>
                    <a:cubicBezTo>
                      <a:pt x="56" y="37"/>
                      <a:pt x="56" y="37"/>
                      <a:pt x="56" y="37"/>
                    </a:cubicBezTo>
                    <a:cubicBezTo>
                      <a:pt x="55" y="37"/>
                      <a:pt x="55" y="37"/>
                      <a:pt x="55" y="37"/>
                    </a:cubicBezTo>
                    <a:cubicBezTo>
                      <a:pt x="55" y="38"/>
                      <a:pt x="55" y="38"/>
                      <a:pt x="55" y="38"/>
                    </a:cubicBezTo>
                    <a:cubicBezTo>
                      <a:pt x="1" y="28"/>
                      <a:pt x="1" y="28"/>
                      <a:pt x="1" y="28"/>
                    </a:cubicBezTo>
                    <a:cubicBezTo>
                      <a:pt x="0" y="28"/>
                      <a:pt x="0" y="28"/>
                      <a:pt x="0" y="28"/>
                    </a:cubicBezTo>
                    <a:cubicBezTo>
                      <a:pt x="0" y="27"/>
                      <a:pt x="0" y="27"/>
                      <a:pt x="0" y="27"/>
                    </a:cubicBezTo>
                    <a:cubicBezTo>
                      <a:pt x="0" y="27"/>
                      <a:pt x="0" y="26"/>
                      <a:pt x="0" y="26"/>
                    </a:cubicBezTo>
                    <a:cubicBezTo>
                      <a:pt x="0" y="26"/>
                      <a:pt x="0" y="25"/>
                      <a:pt x="0" y="24"/>
                    </a:cubicBezTo>
                    <a:cubicBezTo>
                      <a:pt x="0" y="24"/>
                      <a:pt x="0" y="23"/>
                      <a:pt x="0" y="23"/>
                    </a:cubicBezTo>
                    <a:cubicBezTo>
                      <a:pt x="1" y="22"/>
                      <a:pt x="1" y="22"/>
                      <a:pt x="1" y="22"/>
                    </a:cubicBezTo>
                    <a:cubicBezTo>
                      <a:pt x="1" y="21"/>
                      <a:pt x="1" y="21"/>
                      <a:pt x="1" y="21"/>
                    </a:cubicBezTo>
                    <a:cubicBezTo>
                      <a:pt x="2" y="21"/>
                      <a:pt x="2" y="21"/>
                      <a:pt x="2" y="21"/>
                    </a:cubicBezTo>
                    <a:cubicBezTo>
                      <a:pt x="24" y="25"/>
                      <a:pt x="24" y="25"/>
                      <a:pt x="24" y="25"/>
                    </a:cubicBezTo>
                    <a:cubicBezTo>
                      <a:pt x="23" y="24"/>
                      <a:pt x="22" y="23"/>
                      <a:pt x="22" y="22"/>
                    </a:cubicBezTo>
                    <a:cubicBezTo>
                      <a:pt x="21" y="20"/>
                      <a:pt x="21" y="19"/>
                      <a:pt x="20" y="18"/>
                    </a:cubicBezTo>
                    <a:cubicBezTo>
                      <a:pt x="20" y="17"/>
                      <a:pt x="20" y="16"/>
                      <a:pt x="20" y="15"/>
                    </a:cubicBezTo>
                    <a:cubicBezTo>
                      <a:pt x="20" y="14"/>
                      <a:pt x="20" y="13"/>
                      <a:pt x="20" y="12"/>
                    </a:cubicBezTo>
                    <a:cubicBezTo>
                      <a:pt x="20" y="9"/>
                      <a:pt x="21" y="7"/>
                      <a:pt x="23" y="6"/>
                    </a:cubicBezTo>
                    <a:cubicBezTo>
                      <a:pt x="24" y="4"/>
                      <a:pt x="26" y="3"/>
                      <a:pt x="28" y="2"/>
                    </a:cubicBezTo>
                    <a:cubicBezTo>
                      <a:pt x="30" y="1"/>
                      <a:pt x="32" y="0"/>
                      <a:pt x="34" y="0"/>
                    </a:cubicBezTo>
                    <a:cubicBezTo>
                      <a:pt x="37" y="0"/>
                      <a:pt x="39" y="0"/>
                      <a:pt x="42" y="1"/>
                    </a:cubicBezTo>
                    <a:close/>
                    <a:moveTo>
                      <a:pt x="42" y="8"/>
                    </a:moveTo>
                    <a:cubicBezTo>
                      <a:pt x="40" y="7"/>
                      <a:pt x="38" y="7"/>
                      <a:pt x="36" y="7"/>
                    </a:cubicBezTo>
                    <a:cubicBezTo>
                      <a:pt x="34" y="7"/>
                      <a:pt x="33" y="7"/>
                      <a:pt x="31" y="8"/>
                    </a:cubicBezTo>
                    <a:cubicBezTo>
                      <a:pt x="30" y="8"/>
                      <a:pt x="28" y="9"/>
                      <a:pt x="27" y="10"/>
                    </a:cubicBezTo>
                    <a:cubicBezTo>
                      <a:pt x="26" y="11"/>
                      <a:pt x="26" y="13"/>
                      <a:pt x="25" y="14"/>
                    </a:cubicBezTo>
                    <a:cubicBezTo>
                      <a:pt x="25" y="15"/>
                      <a:pt x="25" y="16"/>
                      <a:pt x="25" y="17"/>
                    </a:cubicBezTo>
                    <a:cubicBezTo>
                      <a:pt x="25" y="18"/>
                      <a:pt x="26" y="19"/>
                      <a:pt x="26" y="20"/>
                    </a:cubicBezTo>
                    <a:cubicBezTo>
                      <a:pt x="27" y="21"/>
                      <a:pt x="27" y="22"/>
                      <a:pt x="28" y="23"/>
                    </a:cubicBezTo>
                    <a:cubicBezTo>
                      <a:pt x="29" y="24"/>
                      <a:pt x="29" y="25"/>
                      <a:pt x="31" y="26"/>
                    </a:cubicBezTo>
                    <a:cubicBezTo>
                      <a:pt x="45" y="29"/>
                      <a:pt x="45" y="29"/>
                      <a:pt x="45" y="29"/>
                    </a:cubicBezTo>
                    <a:cubicBezTo>
                      <a:pt x="48" y="27"/>
                      <a:pt x="50" y="26"/>
                      <a:pt x="51" y="25"/>
                    </a:cubicBezTo>
                    <a:cubicBezTo>
                      <a:pt x="53" y="23"/>
                      <a:pt x="54" y="21"/>
                      <a:pt x="54" y="20"/>
                    </a:cubicBezTo>
                    <a:cubicBezTo>
                      <a:pt x="54" y="18"/>
                      <a:pt x="54" y="16"/>
                      <a:pt x="53" y="15"/>
                    </a:cubicBezTo>
                    <a:cubicBezTo>
                      <a:pt x="53" y="14"/>
                      <a:pt x="52" y="13"/>
                      <a:pt x="51" y="12"/>
                    </a:cubicBezTo>
                    <a:cubicBezTo>
                      <a:pt x="50" y="11"/>
                      <a:pt x="48" y="10"/>
                      <a:pt x="47" y="9"/>
                    </a:cubicBezTo>
                    <a:cubicBezTo>
                      <a:pt x="45" y="9"/>
                      <a:pt x="43" y="8"/>
                      <a:pt x="42" y="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5" name="Freeform 155">
                <a:extLst>
                  <a:ext uri="{FF2B5EF4-FFF2-40B4-BE49-F238E27FC236}">
                    <a16:creationId xmlns:a16="http://schemas.microsoft.com/office/drawing/2014/main" id="{CD5FEA64-F5DB-436C-B121-0CE6DC050ADA}"/>
                  </a:ext>
                </a:extLst>
              </p:cNvPr>
              <p:cNvSpPr>
                <a:spLocks noEditPoints="1"/>
              </p:cNvSpPr>
              <p:nvPr userDrawn="1"/>
            </p:nvSpPr>
            <p:spPr bwMode="auto">
              <a:xfrm>
                <a:off x="6629" y="1229"/>
                <a:ext cx="40" cy="11"/>
              </a:xfrm>
              <a:custGeom>
                <a:avLst/>
                <a:gdLst>
                  <a:gd name="T0" fmla="*/ 5 w 55"/>
                  <a:gd name="T1" fmla="*/ 0 h 16"/>
                  <a:gd name="T2" fmla="*/ 8 w 55"/>
                  <a:gd name="T3" fmla="*/ 1 h 16"/>
                  <a:gd name="T4" fmla="*/ 8 w 55"/>
                  <a:gd name="T5" fmla="*/ 5 h 16"/>
                  <a:gd name="T6" fmla="*/ 7 w 55"/>
                  <a:gd name="T7" fmla="*/ 8 h 16"/>
                  <a:gd name="T8" fmla="*/ 4 w 55"/>
                  <a:gd name="T9" fmla="*/ 8 h 16"/>
                  <a:gd name="T10" fmla="*/ 1 w 55"/>
                  <a:gd name="T11" fmla="*/ 7 h 16"/>
                  <a:gd name="T12" fmla="*/ 0 w 55"/>
                  <a:gd name="T13" fmla="*/ 3 h 16"/>
                  <a:gd name="T14" fmla="*/ 2 w 55"/>
                  <a:gd name="T15" fmla="*/ 0 h 16"/>
                  <a:gd name="T16" fmla="*/ 5 w 55"/>
                  <a:gd name="T17" fmla="*/ 0 h 16"/>
                  <a:gd name="T18" fmla="*/ 54 w 55"/>
                  <a:gd name="T19" fmla="*/ 9 h 16"/>
                  <a:gd name="T20" fmla="*/ 54 w 55"/>
                  <a:gd name="T21" fmla="*/ 10 h 16"/>
                  <a:gd name="T22" fmla="*/ 54 w 55"/>
                  <a:gd name="T23" fmla="*/ 10 h 16"/>
                  <a:gd name="T24" fmla="*/ 55 w 55"/>
                  <a:gd name="T25" fmla="*/ 11 h 16"/>
                  <a:gd name="T26" fmla="*/ 54 w 55"/>
                  <a:gd name="T27" fmla="*/ 13 h 16"/>
                  <a:gd name="T28" fmla="*/ 54 w 55"/>
                  <a:gd name="T29" fmla="*/ 15 h 16"/>
                  <a:gd name="T30" fmla="*/ 54 w 55"/>
                  <a:gd name="T31" fmla="*/ 16 h 16"/>
                  <a:gd name="T32" fmla="*/ 53 w 55"/>
                  <a:gd name="T33" fmla="*/ 16 h 16"/>
                  <a:gd name="T34" fmla="*/ 52 w 55"/>
                  <a:gd name="T35" fmla="*/ 16 h 16"/>
                  <a:gd name="T36" fmla="*/ 16 w 55"/>
                  <a:gd name="T37" fmla="*/ 10 h 16"/>
                  <a:gd name="T38" fmla="*/ 16 w 55"/>
                  <a:gd name="T39" fmla="*/ 9 h 16"/>
                  <a:gd name="T40" fmla="*/ 15 w 55"/>
                  <a:gd name="T41" fmla="*/ 9 h 16"/>
                  <a:gd name="T42" fmla="*/ 15 w 55"/>
                  <a:gd name="T43" fmla="*/ 8 h 16"/>
                  <a:gd name="T44" fmla="*/ 15 w 55"/>
                  <a:gd name="T45" fmla="*/ 6 h 16"/>
                  <a:gd name="T46" fmla="*/ 16 w 55"/>
                  <a:gd name="T47" fmla="*/ 4 h 16"/>
                  <a:gd name="T48" fmla="*/ 16 w 55"/>
                  <a:gd name="T49" fmla="*/ 3 h 16"/>
                  <a:gd name="T50" fmla="*/ 17 w 55"/>
                  <a:gd name="T51" fmla="*/ 3 h 16"/>
                  <a:gd name="T52" fmla="*/ 17 w 55"/>
                  <a:gd name="T53" fmla="*/ 3 h 16"/>
                  <a:gd name="T54" fmla="*/ 54 w 55"/>
                  <a:gd name="T55"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 h="16">
                    <a:moveTo>
                      <a:pt x="5" y="0"/>
                    </a:moveTo>
                    <a:cubicBezTo>
                      <a:pt x="7" y="0"/>
                      <a:pt x="8" y="1"/>
                      <a:pt x="8" y="1"/>
                    </a:cubicBezTo>
                    <a:cubicBezTo>
                      <a:pt x="9" y="2"/>
                      <a:pt x="9" y="3"/>
                      <a:pt x="8" y="5"/>
                    </a:cubicBezTo>
                    <a:cubicBezTo>
                      <a:pt x="8" y="6"/>
                      <a:pt x="8" y="7"/>
                      <a:pt x="7" y="8"/>
                    </a:cubicBezTo>
                    <a:cubicBezTo>
                      <a:pt x="6" y="8"/>
                      <a:pt x="5" y="9"/>
                      <a:pt x="4" y="8"/>
                    </a:cubicBezTo>
                    <a:cubicBezTo>
                      <a:pt x="2" y="8"/>
                      <a:pt x="1" y="8"/>
                      <a:pt x="1" y="7"/>
                    </a:cubicBezTo>
                    <a:cubicBezTo>
                      <a:pt x="0" y="6"/>
                      <a:pt x="0" y="5"/>
                      <a:pt x="0" y="3"/>
                    </a:cubicBezTo>
                    <a:cubicBezTo>
                      <a:pt x="1" y="2"/>
                      <a:pt x="1" y="1"/>
                      <a:pt x="2" y="0"/>
                    </a:cubicBezTo>
                    <a:cubicBezTo>
                      <a:pt x="3" y="0"/>
                      <a:pt x="4" y="0"/>
                      <a:pt x="5" y="0"/>
                    </a:cubicBezTo>
                    <a:close/>
                    <a:moveTo>
                      <a:pt x="54" y="9"/>
                    </a:moveTo>
                    <a:cubicBezTo>
                      <a:pt x="54" y="10"/>
                      <a:pt x="54" y="10"/>
                      <a:pt x="54" y="10"/>
                    </a:cubicBezTo>
                    <a:cubicBezTo>
                      <a:pt x="54" y="10"/>
                      <a:pt x="54" y="10"/>
                      <a:pt x="54" y="10"/>
                    </a:cubicBezTo>
                    <a:cubicBezTo>
                      <a:pt x="55" y="10"/>
                      <a:pt x="55" y="11"/>
                      <a:pt x="55" y="11"/>
                    </a:cubicBezTo>
                    <a:cubicBezTo>
                      <a:pt x="54" y="12"/>
                      <a:pt x="54" y="12"/>
                      <a:pt x="54" y="13"/>
                    </a:cubicBezTo>
                    <a:cubicBezTo>
                      <a:pt x="54" y="14"/>
                      <a:pt x="54" y="14"/>
                      <a:pt x="54" y="15"/>
                    </a:cubicBezTo>
                    <a:cubicBezTo>
                      <a:pt x="54" y="15"/>
                      <a:pt x="54" y="15"/>
                      <a:pt x="54" y="16"/>
                    </a:cubicBezTo>
                    <a:cubicBezTo>
                      <a:pt x="53" y="16"/>
                      <a:pt x="53" y="16"/>
                      <a:pt x="53" y="16"/>
                    </a:cubicBezTo>
                    <a:cubicBezTo>
                      <a:pt x="52" y="16"/>
                      <a:pt x="52" y="16"/>
                      <a:pt x="52" y="16"/>
                    </a:cubicBezTo>
                    <a:cubicBezTo>
                      <a:pt x="16" y="10"/>
                      <a:pt x="16" y="10"/>
                      <a:pt x="16" y="10"/>
                    </a:cubicBezTo>
                    <a:cubicBezTo>
                      <a:pt x="16" y="9"/>
                      <a:pt x="16" y="9"/>
                      <a:pt x="16" y="9"/>
                    </a:cubicBezTo>
                    <a:cubicBezTo>
                      <a:pt x="15" y="9"/>
                      <a:pt x="15" y="9"/>
                      <a:pt x="15" y="9"/>
                    </a:cubicBezTo>
                    <a:cubicBezTo>
                      <a:pt x="15" y="9"/>
                      <a:pt x="15" y="8"/>
                      <a:pt x="15" y="8"/>
                    </a:cubicBezTo>
                    <a:cubicBezTo>
                      <a:pt x="15" y="7"/>
                      <a:pt x="15" y="7"/>
                      <a:pt x="15" y="6"/>
                    </a:cubicBezTo>
                    <a:cubicBezTo>
                      <a:pt x="16" y="5"/>
                      <a:pt x="16" y="5"/>
                      <a:pt x="16" y="4"/>
                    </a:cubicBezTo>
                    <a:cubicBezTo>
                      <a:pt x="16" y="4"/>
                      <a:pt x="16" y="4"/>
                      <a:pt x="16" y="3"/>
                    </a:cubicBezTo>
                    <a:cubicBezTo>
                      <a:pt x="17" y="3"/>
                      <a:pt x="17" y="3"/>
                      <a:pt x="17" y="3"/>
                    </a:cubicBezTo>
                    <a:cubicBezTo>
                      <a:pt x="17" y="3"/>
                      <a:pt x="17" y="3"/>
                      <a:pt x="17" y="3"/>
                    </a:cubicBezTo>
                    <a:lnTo>
                      <a:pt x="54" y="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6" name="Freeform 156">
                <a:extLst>
                  <a:ext uri="{FF2B5EF4-FFF2-40B4-BE49-F238E27FC236}">
                    <a16:creationId xmlns:a16="http://schemas.microsoft.com/office/drawing/2014/main" id="{E43FCDB8-1CA6-461E-AF2B-8F6168BE05FD}"/>
                  </a:ext>
                </a:extLst>
              </p:cNvPr>
              <p:cNvSpPr>
                <a:spLocks noEditPoints="1"/>
              </p:cNvSpPr>
              <p:nvPr userDrawn="1"/>
            </p:nvSpPr>
            <p:spPr bwMode="auto">
              <a:xfrm>
                <a:off x="6643" y="1203"/>
                <a:ext cx="31" cy="24"/>
              </a:xfrm>
              <a:custGeom>
                <a:avLst/>
                <a:gdLst>
                  <a:gd name="T0" fmla="*/ 41 w 42"/>
                  <a:gd name="T1" fmla="*/ 5 h 33"/>
                  <a:gd name="T2" fmla="*/ 41 w 42"/>
                  <a:gd name="T3" fmla="*/ 5 h 33"/>
                  <a:gd name="T4" fmla="*/ 42 w 42"/>
                  <a:gd name="T5" fmla="*/ 6 h 33"/>
                  <a:gd name="T6" fmla="*/ 41 w 42"/>
                  <a:gd name="T7" fmla="*/ 8 h 33"/>
                  <a:gd name="T8" fmla="*/ 41 w 42"/>
                  <a:gd name="T9" fmla="*/ 9 h 33"/>
                  <a:gd name="T10" fmla="*/ 40 w 42"/>
                  <a:gd name="T11" fmla="*/ 10 h 33"/>
                  <a:gd name="T12" fmla="*/ 40 w 42"/>
                  <a:gd name="T13" fmla="*/ 10 h 33"/>
                  <a:gd name="T14" fmla="*/ 36 w 42"/>
                  <a:gd name="T15" fmla="*/ 10 h 33"/>
                  <a:gd name="T16" fmla="*/ 39 w 42"/>
                  <a:gd name="T17" fmla="*/ 16 h 33"/>
                  <a:gd name="T18" fmla="*/ 39 w 42"/>
                  <a:gd name="T19" fmla="*/ 22 h 33"/>
                  <a:gd name="T20" fmla="*/ 38 w 42"/>
                  <a:gd name="T21" fmla="*/ 27 h 33"/>
                  <a:gd name="T22" fmla="*/ 35 w 42"/>
                  <a:gd name="T23" fmla="*/ 31 h 33"/>
                  <a:gd name="T24" fmla="*/ 31 w 42"/>
                  <a:gd name="T25" fmla="*/ 33 h 33"/>
                  <a:gd name="T26" fmla="*/ 26 w 42"/>
                  <a:gd name="T27" fmla="*/ 33 h 33"/>
                  <a:gd name="T28" fmla="*/ 21 w 42"/>
                  <a:gd name="T29" fmla="*/ 31 h 33"/>
                  <a:gd name="T30" fmla="*/ 18 w 42"/>
                  <a:gd name="T31" fmla="*/ 26 h 33"/>
                  <a:gd name="T32" fmla="*/ 17 w 42"/>
                  <a:gd name="T33" fmla="*/ 20 h 33"/>
                  <a:gd name="T34" fmla="*/ 17 w 42"/>
                  <a:gd name="T35" fmla="*/ 13 h 33"/>
                  <a:gd name="T36" fmla="*/ 18 w 42"/>
                  <a:gd name="T37" fmla="*/ 8 h 33"/>
                  <a:gd name="T38" fmla="*/ 15 w 42"/>
                  <a:gd name="T39" fmla="*/ 7 h 33"/>
                  <a:gd name="T40" fmla="*/ 12 w 42"/>
                  <a:gd name="T41" fmla="*/ 7 h 33"/>
                  <a:gd name="T42" fmla="*/ 9 w 42"/>
                  <a:gd name="T43" fmla="*/ 8 h 33"/>
                  <a:gd name="T44" fmla="*/ 7 w 42"/>
                  <a:gd name="T45" fmla="*/ 10 h 33"/>
                  <a:gd name="T46" fmla="*/ 5 w 42"/>
                  <a:gd name="T47" fmla="*/ 14 h 33"/>
                  <a:gd name="T48" fmla="*/ 5 w 42"/>
                  <a:gd name="T49" fmla="*/ 18 h 33"/>
                  <a:gd name="T50" fmla="*/ 6 w 42"/>
                  <a:gd name="T51" fmla="*/ 22 h 33"/>
                  <a:gd name="T52" fmla="*/ 7 w 42"/>
                  <a:gd name="T53" fmla="*/ 25 h 33"/>
                  <a:gd name="T54" fmla="*/ 7 w 42"/>
                  <a:gd name="T55" fmla="*/ 26 h 33"/>
                  <a:gd name="T56" fmla="*/ 7 w 42"/>
                  <a:gd name="T57" fmla="*/ 27 h 33"/>
                  <a:gd name="T58" fmla="*/ 6 w 42"/>
                  <a:gd name="T59" fmla="*/ 27 h 33"/>
                  <a:gd name="T60" fmla="*/ 5 w 42"/>
                  <a:gd name="T61" fmla="*/ 27 h 33"/>
                  <a:gd name="T62" fmla="*/ 4 w 42"/>
                  <a:gd name="T63" fmla="*/ 27 h 33"/>
                  <a:gd name="T64" fmla="*/ 3 w 42"/>
                  <a:gd name="T65" fmla="*/ 27 h 33"/>
                  <a:gd name="T66" fmla="*/ 2 w 42"/>
                  <a:gd name="T67" fmla="*/ 26 h 33"/>
                  <a:gd name="T68" fmla="*/ 1 w 42"/>
                  <a:gd name="T69" fmla="*/ 24 h 33"/>
                  <a:gd name="T70" fmla="*/ 0 w 42"/>
                  <a:gd name="T71" fmla="*/ 20 h 33"/>
                  <a:gd name="T72" fmla="*/ 0 w 42"/>
                  <a:gd name="T73" fmla="*/ 16 h 33"/>
                  <a:gd name="T74" fmla="*/ 0 w 42"/>
                  <a:gd name="T75" fmla="*/ 12 h 33"/>
                  <a:gd name="T76" fmla="*/ 2 w 42"/>
                  <a:gd name="T77" fmla="*/ 6 h 33"/>
                  <a:gd name="T78" fmla="*/ 5 w 42"/>
                  <a:gd name="T79" fmla="*/ 2 h 33"/>
                  <a:gd name="T80" fmla="*/ 10 w 42"/>
                  <a:gd name="T81" fmla="*/ 0 h 33"/>
                  <a:gd name="T82" fmla="*/ 16 w 42"/>
                  <a:gd name="T83" fmla="*/ 0 h 33"/>
                  <a:gd name="T84" fmla="*/ 41 w 42"/>
                  <a:gd name="T85" fmla="*/ 5 h 33"/>
                  <a:gd name="T86" fmla="*/ 23 w 42"/>
                  <a:gd name="T87" fmla="*/ 8 h 33"/>
                  <a:gd name="T88" fmla="*/ 22 w 42"/>
                  <a:gd name="T89" fmla="*/ 14 h 33"/>
                  <a:gd name="T90" fmla="*/ 22 w 42"/>
                  <a:gd name="T91" fmla="*/ 19 h 33"/>
                  <a:gd name="T92" fmla="*/ 22 w 42"/>
                  <a:gd name="T93" fmla="*/ 23 h 33"/>
                  <a:gd name="T94" fmla="*/ 24 w 42"/>
                  <a:gd name="T95" fmla="*/ 25 h 33"/>
                  <a:gd name="T96" fmla="*/ 27 w 42"/>
                  <a:gd name="T97" fmla="*/ 26 h 33"/>
                  <a:gd name="T98" fmla="*/ 32 w 42"/>
                  <a:gd name="T99" fmla="*/ 25 h 33"/>
                  <a:gd name="T100" fmla="*/ 34 w 42"/>
                  <a:gd name="T101" fmla="*/ 20 h 33"/>
                  <a:gd name="T102" fmla="*/ 34 w 42"/>
                  <a:gd name="T103" fmla="*/ 15 h 33"/>
                  <a:gd name="T104" fmla="*/ 31 w 42"/>
                  <a:gd name="T105" fmla="*/ 10 h 33"/>
                  <a:gd name="T106" fmla="*/ 23 w 42"/>
                  <a:gd name="T107"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3">
                    <a:moveTo>
                      <a:pt x="41" y="5"/>
                    </a:moveTo>
                    <a:cubicBezTo>
                      <a:pt x="41" y="5"/>
                      <a:pt x="41" y="5"/>
                      <a:pt x="41" y="5"/>
                    </a:cubicBezTo>
                    <a:cubicBezTo>
                      <a:pt x="42" y="5"/>
                      <a:pt x="42" y="6"/>
                      <a:pt x="42" y="6"/>
                    </a:cubicBezTo>
                    <a:cubicBezTo>
                      <a:pt x="42" y="6"/>
                      <a:pt x="42" y="7"/>
                      <a:pt x="41" y="8"/>
                    </a:cubicBezTo>
                    <a:cubicBezTo>
                      <a:pt x="41" y="8"/>
                      <a:pt x="41" y="9"/>
                      <a:pt x="41" y="9"/>
                    </a:cubicBezTo>
                    <a:cubicBezTo>
                      <a:pt x="41" y="10"/>
                      <a:pt x="41" y="10"/>
                      <a:pt x="40" y="10"/>
                    </a:cubicBezTo>
                    <a:cubicBezTo>
                      <a:pt x="40" y="10"/>
                      <a:pt x="40" y="10"/>
                      <a:pt x="40" y="10"/>
                    </a:cubicBezTo>
                    <a:cubicBezTo>
                      <a:pt x="36" y="10"/>
                      <a:pt x="36" y="10"/>
                      <a:pt x="36" y="10"/>
                    </a:cubicBezTo>
                    <a:cubicBezTo>
                      <a:pt x="37" y="12"/>
                      <a:pt x="38" y="14"/>
                      <a:pt x="39" y="16"/>
                    </a:cubicBezTo>
                    <a:cubicBezTo>
                      <a:pt x="40" y="18"/>
                      <a:pt x="40" y="20"/>
                      <a:pt x="39" y="22"/>
                    </a:cubicBezTo>
                    <a:cubicBezTo>
                      <a:pt x="39" y="24"/>
                      <a:pt x="39" y="26"/>
                      <a:pt x="38" y="27"/>
                    </a:cubicBezTo>
                    <a:cubicBezTo>
                      <a:pt x="37" y="29"/>
                      <a:pt x="36" y="30"/>
                      <a:pt x="35" y="31"/>
                    </a:cubicBezTo>
                    <a:cubicBezTo>
                      <a:pt x="34" y="32"/>
                      <a:pt x="32" y="32"/>
                      <a:pt x="31" y="33"/>
                    </a:cubicBezTo>
                    <a:cubicBezTo>
                      <a:pt x="29" y="33"/>
                      <a:pt x="28" y="33"/>
                      <a:pt x="26" y="33"/>
                    </a:cubicBezTo>
                    <a:cubicBezTo>
                      <a:pt x="24" y="33"/>
                      <a:pt x="22" y="32"/>
                      <a:pt x="21" y="31"/>
                    </a:cubicBezTo>
                    <a:cubicBezTo>
                      <a:pt x="20" y="30"/>
                      <a:pt x="19" y="28"/>
                      <a:pt x="18" y="26"/>
                    </a:cubicBezTo>
                    <a:cubicBezTo>
                      <a:pt x="17" y="25"/>
                      <a:pt x="17" y="23"/>
                      <a:pt x="17" y="20"/>
                    </a:cubicBezTo>
                    <a:cubicBezTo>
                      <a:pt x="17" y="18"/>
                      <a:pt x="17" y="15"/>
                      <a:pt x="17" y="13"/>
                    </a:cubicBezTo>
                    <a:cubicBezTo>
                      <a:pt x="18" y="8"/>
                      <a:pt x="18" y="8"/>
                      <a:pt x="18" y="8"/>
                    </a:cubicBezTo>
                    <a:cubicBezTo>
                      <a:pt x="15" y="7"/>
                      <a:pt x="15" y="7"/>
                      <a:pt x="15" y="7"/>
                    </a:cubicBezTo>
                    <a:cubicBezTo>
                      <a:pt x="14" y="7"/>
                      <a:pt x="13" y="7"/>
                      <a:pt x="12" y="7"/>
                    </a:cubicBezTo>
                    <a:cubicBezTo>
                      <a:pt x="10" y="7"/>
                      <a:pt x="9" y="7"/>
                      <a:pt x="9" y="8"/>
                    </a:cubicBezTo>
                    <a:cubicBezTo>
                      <a:pt x="8" y="8"/>
                      <a:pt x="7" y="9"/>
                      <a:pt x="7" y="10"/>
                    </a:cubicBezTo>
                    <a:cubicBezTo>
                      <a:pt x="6" y="11"/>
                      <a:pt x="6" y="12"/>
                      <a:pt x="5" y="14"/>
                    </a:cubicBezTo>
                    <a:cubicBezTo>
                      <a:pt x="5" y="15"/>
                      <a:pt x="5" y="17"/>
                      <a:pt x="5" y="18"/>
                    </a:cubicBezTo>
                    <a:cubicBezTo>
                      <a:pt x="5" y="20"/>
                      <a:pt x="5" y="21"/>
                      <a:pt x="6" y="22"/>
                    </a:cubicBezTo>
                    <a:cubicBezTo>
                      <a:pt x="6" y="23"/>
                      <a:pt x="6" y="24"/>
                      <a:pt x="7" y="25"/>
                    </a:cubicBezTo>
                    <a:cubicBezTo>
                      <a:pt x="7" y="25"/>
                      <a:pt x="7" y="26"/>
                      <a:pt x="7" y="26"/>
                    </a:cubicBezTo>
                    <a:cubicBezTo>
                      <a:pt x="7" y="27"/>
                      <a:pt x="7" y="27"/>
                      <a:pt x="7" y="27"/>
                    </a:cubicBezTo>
                    <a:cubicBezTo>
                      <a:pt x="6" y="27"/>
                      <a:pt x="6" y="27"/>
                      <a:pt x="6" y="27"/>
                    </a:cubicBezTo>
                    <a:cubicBezTo>
                      <a:pt x="5" y="27"/>
                      <a:pt x="5" y="27"/>
                      <a:pt x="5" y="27"/>
                    </a:cubicBezTo>
                    <a:cubicBezTo>
                      <a:pt x="5" y="27"/>
                      <a:pt x="5" y="27"/>
                      <a:pt x="4" y="27"/>
                    </a:cubicBezTo>
                    <a:cubicBezTo>
                      <a:pt x="3" y="27"/>
                      <a:pt x="3" y="27"/>
                      <a:pt x="3" y="27"/>
                    </a:cubicBezTo>
                    <a:cubicBezTo>
                      <a:pt x="2" y="27"/>
                      <a:pt x="2" y="26"/>
                      <a:pt x="2" y="26"/>
                    </a:cubicBezTo>
                    <a:cubicBezTo>
                      <a:pt x="1" y="25"/>
                      <a:pt x="1" y="25"/>
                      <a:pt x="1" y="24"/>
                    </a:cubicBezTo>
                    <a:cubicBezTo>
                      <a:pt x="0" y="23"/>
                      <a:pt x="0" y="22"/>
                      <a:pt x="0" y="20"/>
                    </a:cubicBezTo>
                    <a:cubicBezTo>
                      <a:pt x="0" y="19"/>
                      <a:pt x="0" y="18"/>
                      <a:pt x="0" y="16"/>
                    </a:cubicBezTo>
                    <a:cubicBezTo>
                      <a:pt x="0" y="15"/>
                      <a:pt x="0" y="14"/>
                      <a:pt x="0" y="12"/>
                    </a:cubicBezTo>
                    <a:cubicBezTo>
                      <a:pt x="0" y="10"/>
                      <a:pt x="1" y="7"/>
                      <a:pt x="2" y="6"/>
                    </a:cubicBezTo>
                    <a:cubicBezTo>
                      <a:pt x="3" y="4"/>
                      <a:pt x="4" y="3"/>
                      <a:pt x="5" y="2"/>
                    </a:cubicBezTo>
                    <a:cubicBezTo>
                      <a:pt x="7" y="1"/>
                      <a:pt x="8" y="0"/>
                      <a:pt x="10" y="0"/>
                    </a:cubicBezTo>
                    <a:cubicBezTo>
                      <a:pt x="12" y="0"/>
                      <a:pt x="14" y="0"/>
                      <a:pt x="16" y="0"/>
                    </a:cubicBezTo>
                    <a:lnTo>
                      <a:pt x="41" y="5"/>
                    </a:lnTo>
                    <a:close/>
                    <a:moveTo>
                      <a:pt x="23" y="8"/>
                    </a:moveTo>
                    <a:cubicBezTo>
                      <a:pt x="22" y="14"/>
                      <a:pt x="22" y="14"/>
                      <a:pt x="22" y="14"/>
                    </a:cubicBezTo>
                    <a:cubicBezTo>
                      <a:pt x="22" y="16"/>
                      <a:pt x="21" y="18"/>
                      <a:pt x="22" y="19"/>
                    </a:cubicBezTo>
                    <a:cubicBezTo>
                      <a:pt x="22" y="20"/>
                      <a:pt x="22" y="22"/>
                      <a:pt x="22" y="23"/>
                    </a:cubicBezTo>
                    <a:cubicBezTo>
                      <a:pt x="23" y="24"/>
                      <a:pt x="23" y="24"/>
                      <a:pt x="24" y="25"/>
                    </a:cubicBezTo>
                    <a:cubicBezTo>
                      <a:pt x="25" y="25"/>
                      <a:pt x="26" y="26"/>
                      <a:pt x="27" y="26"/>
                    </a:cubicBezTo>
                    <a:cubicBezTo>
                      <a:pt x="29" y="26"/>
                      <a:pt x="30" y="26"/>
                      <a:pt x="32" y="25"/>
                    </a:cubicBezTo>
                    <a:cubicBezTo>
                      <a:pt x="33" y="24"/>
                      <a:pt x="34" y="22"/>
                      <a:pt x="34" y="20"/>
                    </a:cubicBezTo>
                    <a:cubicBezTo>
                      <a:pt x="35" y="19"/>
                      <a:pt x="35" y="17"/>
                      <a:pt x="34" y="15"/>
                    </a:cubicBezTo>
                    <a:cubicBezTo>
                      <a:pt x="33" y="14"/>
                      <a:pt x="32" y="12"/>
                      <a:pt x="31" y="10"/>
                    </a:cubicBezTo>
                    <a:lnTo>
                      <a:pt x="23"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7" name="Freeform 157">
                <a:extLst>
                  <a:ext uri="{FF2B5EF4-FFF2-40B4-BE49-F238E27FC236}">
                    <a16:creationId xmlns:a16="http://schemas.microsoft.com/office/drawing/2014/main" id="{E2A47E5D-8A50-4B75-A68A-BC8330801681}"/>
                  </a:ext>
                </a:extLst>
              </p:cNvPr>
              <p:cNvSpPr>
                <a:spLocks/>
              </p:cNvSpPr>
              <p:nvPr userDrawn="1"/>
            </p:nvSpPr>
            <p:spPr bwMode="auto">
              <a:xfrm>
                <a:off x="6648" y="1172"/>
                <a:ext cx="31" cy="26"/>
              </a:xfrm>
              <a:custGeom>
                <a:avLst/>
                <a:gdLst>
                  <a:gd name="T0" fmla="*/ 42 w 43"/>
                  <a:gd name="T1" fmla="*/ 4 h 35"/>
                  <a:gd name="T2" fmla="*/ 43 w 43"/>
                  <a:gd name="T3" fmla="*/ 4 h 35"/>
                  <a:gd name="T4" fmla="*/ 43 w 43"/>
                  <a:gd name="T5" fmla="*/ 5 h 35"/>
                  <a:gd name="T6" fmla="*/ 43 w 43"/>
                  <a:gd name="T7" fmla="*/ 6 h 35"/>
                  <a:gd name="T8" fmla="*/ 43 w 43"/>
                  <a:gd name="T9" fmla="*/ 8 h 35"/>
                  <a:gd name="T10" fmla="*/ 43 w 43"/>
                  <a:gd name="T11" fmla="*/ 9 h 35"/>
                  <a:gd name="T12" fmla="*/ 42 w 43"/>
                  <a:gd name="T13" fmla="*/ 10 h 35"/>
                  <a:gd name="T14" fmla="*/ 42 w 43"/>
                  <a:gd name="T15" fmla="*/ 11 h 35"/>
                  <a:gd name="T16" fmla="*/ 41 w 43"/>
                  <a:gd name="T17" fmla="*/ 11 h 35"/>
                  <a:gd name="T18" fmla="*/ 20 w 43"/>
                  <a:gd name="T19" fmla="*/ 7 h 35"/>
                  <a:gd name="T20" fmla="*/ 15 w 43"/>
                  <a:gd name="T21" fmla="*/ 7 h 35"/>
                  <a:gd name="T22" fmla="*/ 11 w 43"/>
                  <a:gd name="T23" fmla="*/ 7 h 35"/>
                  <a:gd name="T24" fmla="*/ 9 w 43"/>
                  <a:gd name="T25" fmla="*/ 10 h 35"/>
                  <a:gd name="T26" fmla="*/ 7 w 43"/>
                  <a:gd name="T27" fmla="*/ 13 h 35"/>
                  <a:gd name="T28" fmla="*/ 8 w 43"/>
                  <a:gd name="T29" fmla="*/ 18 h 35"/>
                  <a:gd name="T30" fmla="*/ 13 w 43"/>
                  <a:gd name="T31" fmla="*/ 24 h 35"/>
                  <a:gd name="T32" fmla="*/ 38 w 43"/>
                  <a:gd name="T33" fmla="*/ 29 h 35"/>
                  <a:gd name="T34" fmla="*/ 39 w 43"/>
                  <a:gd name="T35" fmla="*/ 29 h 35"/>
                  <a:gd name="T36" fmla="*/ 39 w 43"/>
                  <a:gd name="T37" fmla="*/ 30 h 35"/>
                  <a:gd name="T38" fmla="*/ 39 w 43"/>
                  <a:gd name="T39" fmla="*/ 31 h 35"/>
                  <a:gd name="T40" fmla="*/ 39 w 43"/>
                  <a:gd name="T41" fmla="*/ 32 h 35"/>
                  <a:gd name="T42" fmla="*/ 38 w 43"/>
                  <a:gd name="T43" fmla="*/ 34 h 35"/>
                  <a:gd name="T44" fmla="*/ 38 w 43"/>
                  <a:gd name="T45" fmla="*/ 35 h 35"/>
                  <a:gd name="T46" fmla="*/ 37 w 43"/>
                  <a:gd name="T47" fmla="*/ 35 h 35"/>
                  <a:gd name="T48" fmla="*/ 37 w 43"/>
                  <a:gd name="T49" fmla="*/ 35 h 35"/>
                  <a:gd name="T50" fmla="*/ 0 w 43"/>
                  <a:gd name="T51" fmla="*/ 29 h 35"/>
                  <a:gd name="T52" fmla="*/ 0 w 43"/>
                  <a:gd name="T53" fmla="*/ 29 h 35"/>
                  <a:gd name="T54" fmla="*/ 0 w 43"/>
                  <a:gd name="T55" fmla="*/ 28 h 35"/>
                  <a:gd name="T56" fmla="*/ 0 w 43"/>
                  <a:gd name="T57" fmla="*/ 27 h 35"/>
                  <a:gd name="T58" fmla="*/ 0 w 43"/>
                  <a:gd name="T59" fmla="*/ 26 h 35"/>
                  <a:gd name="T60" fmla="*/ 0 w 43"/>
                  <a:gd name="T61" fmla="*/ 24 h 35"/>
                  <a:gd name="T62" fmla="*/ 1 w 43"/>
                  <a:gd name="T63" fmla="*/ 23 h 35"/>
                  <a:gd name="T64" fmla="*/ 1 w 43"/>
                  <a:gd name="T65" fmla="*/ 23 h 35"/>
                  <a:gd name="T66" fmla="*/ 2 w 43"/>
                  <a:gd name="T67" fmla="*/ 23 h 35"/>
                  <a:gd name="T68" fmla="*/ 6 w 43"/>
                  <a:gd name="T69" fmla="*/ 24 h 35"/>
                  <a:gd name="T70" fmla="*/ 2 w 43"/>
                  <a:gd name="T71" fmla="*/ 17 h 35"/>
                  <a:gd name="T72" fmla="*/ 2 w 43"/>
                  <a:gd name="T73" fmla="*/ 10 h 35"/>
                  <a:gd name="T74" fmla="*/ 4 w 43"/>
                  <a:gd name="T75" fmla="*/ 4 h 35"/>
                  <a:gd name="T76" fmla="*/ 8 w 43"/>
                  <a:gd name="T77" fmla="*/ 1 h 35"/>
                  <a:gd name="T78" fmla="*/ 13 w 43"/>
                  <a:gd name="T79" fmla="*/ 0 h 35"/>
                  <a:gd name="T80" fmla="*/ 20 w 43"/>
                  <a:gd name="T81" fmla="*/ 0 h 35"/>
                  <a:gd name="T82" fmla="*/ 42 w 43"/>
                  <a:gd name="T8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35">
                    <a:moveTo>
                      <a:pt x="42" y="4"/>
                    </a:moveTo>
                    <a:cubicBezTo>
                      <a:pt x="43" y="4"/>
                      <a:pt x="43" y="4"/>
                      <a:pt x="43" y="4"/>
                    </a:cubicBezTo>
                    <a:cubicBezTo>
                      <a:pt x="43" y="5"/>
                      <a:pt x="43" y="5"/>
                      <a:pt x="43" y="5"/>
                    </a:cubicBezTo>
                    <a:cubicBezTo>
                      <a:pt x="43" y="5"/>
                      <a:pt x="43" y="6"/>
                      <a:pt x="43" y="6"/>
                    </a:cubicBezTo>
                    <a:cubicBezTo>
                      <a:pt x="43" y="6"/>
                      <a:pt x="43" y="7"/>
                      <a:pt x="43" y="8"/>
                    </a:cubicBezTo>
                    <a:cubicBezTo>
                      <a:pt x="43" y="8"/>
                      <a:pt x="43" y="9"/>
                      <a:pt x="43" y="9"/>
                    </a:cubicBezTo>
                    <a:cubicBezTo>
                      <a:pt x="43" y="10"/>
                      <a:pt x="42" y="10"/>
                      <a:pt x="42" y="10"/>
                    </a:cubicBezTo>
                    <a:cubicBezTo>
                      <a:pt x="42" y="11"/>
                      <a:pt x="42" y="11"/>
                      <a:pt x="42" y="11"/>
                    </a:cubicBezTo>
                    <a:cubicBezTo>
                      <a:pt x="41" y="11"/>
                      <a:pt x="41" y="11"/>
                      <a:pt x="41" y="11"/>
                    </a:cubicBezTo>
                    <a:cubicBezTo>
                      <a:pt x="20" y="7"/>
                      <a:pt x="20" y="7"/>
                      <a:pt x="20" y="7"/>
                    </a:cubicBezTo>
                    <a:cubicBezTo>
                      <a:pt x="18" y="7"/>
                      <a:pt x="16" y="7"/>
                      <a:pt x="15" y="7"/>
                    </a:cubicBezTo>
                    <a:cubicBezTo>
                      <a:pt x="14" y="7"/>
                      <a:pt x="12" y="7"/>
                      <a:pt x="11" y="7"/>
                    </a:cubicBezTo>
                    <a:cubicBezTo>
                      <a:pt x="10" y="8"/>
                      <a:pt x="9" y="9"/>
                      <a:pt x="9" y="10"/>
                    </a:cubicBezTo>
                    <a:cubicBezTo>
                      <a:pt x="8" y="10"/>
                      <a:pt x="8" y="11"/>
                      <a:pt x="7" y="13"/>
                    </a:cubicBezTo>
                    <a:cubicBezTo>
                      <a:pt x="7" y="14"/>
                      <a:pt x="7" y="16"/>
                      <a:pt x="8" y="18"/>
                    </a:cubicBezTo>
                    <a:cubicBezTo>
                      <a:pt x="9" y="20"/>
                      <a:pt x="11" y="22"/>
                      <a:pt x="13" y="24"/>
                    </a:cubicBezTo>
                    <a:cubicBezTo>
                      <a:pt x="38" y="29"/>
                      <a:pt x="38" y="29"/>
                      <a:pt x="38" y="29"/>
                    </a:cubicBezTo>
                    <a:cubicBezTo>
                      <a:pt x="39" y="29"/>
                      <a:pt x="39" y="29"/>
                      <a:pt x="39" y="29"/>
                    </a:cubicBezTo>
                    <a:cubicBezTo>
                      <a:pt x="39" y="30"/>
                      <a:pt x="39" y="30"/>
                      <a:pt x="39" y="30"/>
                    </a:cubicBezTo>
                    <a:cubicBezTo>
                      <a:pt x="39" y="30"/>
                      <a:pt x="39" y="30"/>
                      <a:pt x="39" y="31"/>
                    </a:cubicBezTo>
                    <a:cubicBezTo>
                      <a:pt x="39" y="31"/>
                      <a:pt x="39" y="32"/>
                      <a:pt x="39" y="32"/>
                    </a:cubicBezTo>
                    <a:cubicBezTo>
                      <a:pt x="39" y="33"/>
                      <a:pt x="38" y="34"/>
                      <a:pt x="38" y="34"/>
                    </a:cubicBezTo>
                    <a:cubicBezTo>
                      <a:pt x="38" y="34"/>
                      <a:pt x="38" y="35"/>
                      <a:pt x="38" y="35"/>
                    </a:cubicBezTo>
                    <a:cubicBezTo>
                      <a:pt x="37" y="35"/>
                      <a:pt x="37" y="35"/>
                      <a:pt x="37" y="35"/>
                    </a:cubicBezTo>
                    <a:cubicBezTo>
                      <a:pt x="37" y="35"/>
                      <a:pt x="37" y="35"/>
                      <a:pt x="37" y="35"/>
                    </a:cubicBezTo>
                    <a:cubicBezTo>
                      <a:pt x="0" y="29"/>
                      <a:pt x="0" y="29"/>
                      <a:pt x="0" y="29"/>
                    </a:cubicBezTo>
                    <a:cubicBezTo>
                      <a:pt x="0" y="29"/>
                      <a:pt x="0" y="29"/>
                      <a:pt x="0" y="29"/>
                    </a:cubicBezTo>
                    <a:cubicBezTo>
                      <a:pt x="0" y="28"/>
                      <a:pt x="0" y="28"/>
                      <a:pt x="0" y="28"/>
                    </a:cubicBezTo>
                    <a:cubicBezTo>
                      <a:pt x="0" y="28"/>
                      <a:pt x="0" y="28"/>
                      <a:pt x="0" y="27"/>
                    </a:cubicBezTo>
                    <a:cubicBezTo>
                      <a:pt x="0" y="27"/>
                      <a:pt x="0" y="26"/>
                      <a:pt x="0" y="26"/>
                    </a:cubicBezTo>
                    <a:cubicBezTo>
                      <a:pt x="0" y="25"/>
                      <a:pt x="0" y="25"/>
                      <a:pt x="0" y="24"/>
                    </a:cubicBezTo>
                    <a:cubicBezTo>
                      <a:pt x="0" y="24"/>
                      <a:pt x="0" y="24"/>
                      <a:pt x="1" y="23"/>
                    </a:cubicBezTo>
                    <a:cubicBezTo>
                      <a:pt x="1" y="23"/>
                      <a:pt x="1" y="23"/>
                      <a:pt x="1" y="23"/>
                    </a:cubicBezTo>
                    <a:cubicBezTo>
                      <a:pt x="2" y="23"/>
                      <a:pt x="2" y="23"/>
                      <a:pt x="2" y="23"/>
                    </a:cubicBezTo>
                    <a:cubicBezTo>
                      <a:pt x="6" y="24"/>
                      <a:pt x="6" y="24"/>
                      <a:pt x="6" y="24"/>
                    </a:cubicBezTo>
                    <a:cubicBezTo>
                      <a:pt x="4" y="21"/>
                      <a:pt x="3" y="19"/>
                      <a:pt x="2" y="17"/>
                    </a:cubicBezTo>
                    <a:cubicBezTo>
                      <a:pt x="2" y="15"/>
                      <a:pt x="2" y="12"/>
                      <a:pt x="2" y="10"/>
                    </a:cubicBezTo>
                    <a:cubicBezTo>
                      <a:pt x="2" y="8"/>
                      <a:pt x="3" y="6"/>
                      <a:pt x="4" y="4"/>
                    </a:cubicBezTo>
                    <a:cubicBezTo>
                      <a:pt x="5" y="3"/>
                      <a:pt x="7" y="2"/>
                      <a:pt x="8" y="1"/>
                    </a:cubicBezTo>
                    <a:cubicBezTo>
                      <a:pt x="10" y="0"/>
                      <a:pt x="12" y="0"/>
                      <a:pt x="13" y="0"/>
                    </a:cubicBezTo>
                    <a:cubicBezTo>
                      <a:pt x="15" y="0"/>
                      <a:pt x="18" y="0"/>
                      <a:pt x="20" y="0"/>
                    </a:cubicBezTo>
                    <a:lnTo>
                      <a:pt x="42" y="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8" name="Freeform 158">
                <a:extLst>
                  <a:ext uri="{FF2B5EF4-FFF2-40B4-BE49-F238E27FC236}">
                    <a16:creationId xmlns:a16="http://schemas.microsoft.com/office/drawing/2014/main" id="{EF1960CB-3B70-426C-90E5-9B089D02A332}"/>
                  </a:ext>
                </a:extLst>
              </p:cNvPr>
              <p:cNvSpPr>
                <a:spLocks/>
              </p:cNvSpPr>
              <p:nvPr userDrawn="1"/>
            </p:nvSpPr>
            <p:spPr bwMode="auto">
              <a:xfrm>
                <a:off x="6683" y="1436"/>
                <a:ext cx="45" cy="41"/>
              </a:xfrm>
              <a:custGeom>
                <a:avLst/>
                <a:gdLst>
                  <a:gd name="T0" fmla="*/ 61 w 62"/>
                  <a:gd name="T1" fmla="*/ 29 h 57"/>
                  <a:gd name="T2" fmla="*/ 62 w 62"/>
                  <a:gd name="T3" fmla="*/ 30 h 57"/>
                  <a:gd name="T4" fmla="*/ 62 w 62"/>
                  <a:gd name="T5" fmla="*/ 30 h 57"/>
                  <a:gd name="T6" fmla="*/ 61 w 62"/>
                  <a:gd name="T7" fmla="*/ 31 h 57"/>
                  <a:gd name="T8" fmla="*/ 60 w 62"/>
                  <a:gd name="T9" fmla="*/ 33 h 57"/>
                  <a:gd name="T10" fmla="*/ 59 w 62"/>
                  <a:gd name="T11" fmla="*/ 35 h 57"/>
                  <a:gd name="T12" fmla="*/ 58 w 62"/>
                  <a:gd name="T13" fmla="*/ 35 h 57"/>
                  <a:gd name="T14" fmla="*/ 57 w 62"/>
                  <a:gd name="T15" fmla="*/ 36 h 57"/>
                  <a:gd name="T16" fmla="*/ 24 w 62"/>
                  <a:gd name="T17" fmla="*/ 36 h 57"/>
                  <a:gd name="T18" fmla="*/ 45 w 62"/>
                  <a:gd name="T19" fmla="*/ 51 h 57"/>
                  <a:gd name="T20" fmla="*/ 46 w 62"/>
                  <a:gd name="T21" fmla="*/ 52 h 57"/>
                  <a:gd name="T22" fmla="*/ 46 w 62"/>
                  <a:gd name="T23" fmla="*/ 53 h 57"/>
                  <a:gd name="T24" fmla="*/ 45 w 62"/>
                  <a:gd name="T25" fmla="*/ 54 h 57"/>
                  <a:gd name="T26" fmla="*/ 44 w 62"/>
                  <a:gd name="T27" fmla="*/ 55 h 57"/>
                  <a:gd name="T28" fmla="*/ 43 w 62"/>
                  <a:gd name="T29" fmla="*/ 56 h 57"/>
                  <a:gd name="T30" fmla="*/ 42 w 62"/>
                  <a:gd name="T31" fmla="*/ 57 h 57"/>
                  <a:gd name="T32" fmla="*/ 42 w 62"/>
                  <a:gd name="T33" fmla="*/ 57 h 57"/>
                  <a:gd name="T34" fmla="*/ 41 w 62"/>
                  <a:gd name="T35" fmla="*/ 57 h 57"/>
                  <a:gd name="T36" fmla="*/ 0 w 62"/>
                  <a:gd name="T37" fmla="*/ 27 h 57"/>
                  <a:gd name="T38" fmla="*/ 0 w 62"/>
                  <a:gd name="T39" fmla="*/ 26 h 57"/>
                  <a:gd name="T40" fmla="*/ 0 w 62"/>
                  <a:gd name="T41" fmla="*/ 26 h 57"/>
                  <a:gd name="T42" fmla="*/ 0 w 62"/>
                  <a:gd name="T43" fmla="*/ 25 h 57"/>
                  <a:gd name="T44" fmla="*/ 1 w 62"/>
                  <a:gd name="T45" fmla="*/ 23 h 57"/>
                  <a:gd name="T46" fmla="*/ 2 w 62"/>
                  <a:gd name="T47" fmla="*/ 22 h 57"/>
                  <a:gd name="T48" fmla="*/ 3 w 62"/>
                  <a:gd name="T49" fmla="*/ 21 h 57"/>
                  <a:gd name="T50" fmla="*/ 4 w 62"/>
                  <a:gd name="T51" fmla="*/ 21 h 57"/>
                  <a:gd name="T52" fmla="*/ 4 w 62"/>
                  <a:gd name="T53" fmla="*/ 21 h 57"/>
                  <a:gd name="T54" fmla="*/ 23 w 62"/>
                  <a:gd name="T55" fmla="*/ 35 h 57"/>
                  <a:gd name="T56" fmla="*/ 15 w 62"/>
                  <a:gd name="T57" fmla="*/ 6 h 57"/>
                  <a:gd name="T58" fmla="*/ 15 w 62"/>
                  <a:gd name="T59" fmla="*/ 5 h 57"/>
                  <a:gd name="T60" fmla="*/ 15 w 62"/>
                  <a:gd name="T61" fmla="*/ 4 h 57"/>
                  <a:gd name="T62" fmla="*/ 16 w 62"/>
                  <a:gd name="T63" fmla="*/ 3 h 57"/>
                  <a:gd name="T64" fmla="*/ 17 w 62"/>
                  <a:gd name="T65" fmla="*/ 2 h 57"/>
                  <a:gd name="T66" fmla="*/ 18 w 62"/>
                  <a:gd name="T67" fmla="*/ 1 h 57"/>
                  <a:gd name="T68" fmla="*/ 19 w 62"/>
                  <a:gd name="T69" fmla="*/ 0 h 57"/>
                  <a:gd name="T70" fmla="*/ 19 w 62"/>
                  <a:gd name="T71" fmla="*/ 0 h 57"/>
                  <a:gd name="T72" fmla="*/ 20 w 62"/>
                  <a:gd name="T73" fmla="*/ 0 h 57"/>
                  <a:gd name="T74" fmla="*/ 20 w 62"/>
                  <a:gd name="T75" fmla="*/ 1 h 57"/>
                  <a:gd name="T76" fmla="*/ 21 w 62"/>
                  <a:gd name="T77" fmla="*/ 2 h 57"/>
                  <a:gd name="T78" fmla="*/ 28 w 62"/>
                  <a:gd name="T79" fmla="*/ 29 h 57"/>
                  <a:gd name="T80" fmla="*/ 59 w 62"/>
                  <a:gd name="T81" fmla="*/ 29 h 57"/>
                  <a:gd name="T82" fmla="*/ 61 w 62"/>
                  <a:gd name="T83"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57">
                    <a:moveTo>
                      <a:pt x="61" y="29"/>
                    </a:moveTo>
                    <a:cubicBezTo>
                      <a:pt x="62" y="30"/>
                      <a:pt x="62" y="30"/>
                      <a:pt x="62" y="30"/>
                    </a:cubicBezTo>
                    <a:cubicBezTo>
                      <a:pt x="62" y="30"/>
                      <a:pt x="62" y="30"/>
                      <a:pt x="62" y="30"/>
                    </a:cubicBezTo>
                    <a:cubicBezTo>
                      <a:pt x="62" y="31"/>
                      <a:pt x="62" y="31"/>
                      <a:pt x="61" y="31"/>
                    </a:cubicBezTo>
                    <a:cubicBezTo>
                      <a:pt x="61" y="32"/>
                      <a:pt x="61" y="32"/>
                      <a:pt x="60" y="33"/>
                    </a:cubicBezTo>
                    <a:cubicBezTo>
                      <a:pt x="60" y="34"/>
                      <a:pt x="59" y="34"/>
                      <a:pt x="59" y="35"/>
                    </a:cubicBezTo>
                    <a:cubicBezTo>
                      <a:pt x="59" y="35"/>
                      <a:pt x="58" y="35"/>
                      <a:pt x="58" y="35"/>
                    </a:cubicBezTo>
                    <a:cubicBezTo>
                      <a:pt x="57" y="36"/>
                      <a:pt x="57" y="36"/>
                      <a:pt x="57" y="36"/>
                    </a:cubicBezTo>
                    <a:cubicBezTo>
                      <a:pt x="24" y="36"/>
                      <a:pt x="24" y="36"/>
                      <a:pt x="24" y="36"/>
                    </a:cubicBezTo>
                    <a:cubicBezTo>
                      <a:pt x="45" y="51"/>
                      <a:pt x="45" y="51"/>
                      <a:pt x="45" y="51"/>
                    </a:cubicBezTo>
                    <a:cubicBezTo>
                      <a:pt x="46" y="52"/>
                      <a:pt x="46" y="52"/>
                      <a:pt x="46" y="52"/>
                    </a:cubicBezTo>
                    <a:cubicBezTo>
                      <a:pt x="46" y="53"/>
                      <a:pt x="46" y="53"/>
                      <a:pt x="46" y="53"/>
                    </a:cubicBezTo>
                    <a:cubicBezTo>
                      <a:pt x="45" y="53"/>
                      <a:pt x="45" y="53"/>
                      <a:pt x="45" y="54"/>
                    </a:cubicBezTo>
                    <a:cubicBezTo>
                      <a:pt x="45" y="54"/>
                      <a:pt x="45" y="54"/>
                      <a:pt x="44" y="55"/>
                    </a:cubicBezTo>
                    <a:cubicBezTo>
                      <a:pt x="44" y="56"/>
                      <a:pt x="43" y="56"/>
                      <a:pt x="43" y="56"/>
                    </a:cubicBezTo>
                    <a:cubicBezTo>
                      <a:pt x="42" y="57"/>
                      <a:pt x="42" y="57"/>
                      <a:pt x="42" y="57"/>
                    </a:cubicBezTo>
                    <a:cubicBezTo>
                      <a:pt x="42" y="57"/>
                      <a:pt x="42" y="57"/>
                      <a:pt x="42" y="57"/>
                    </a:cubicBezTo>
                    <a:cubicBezTo>
                      <a:pt x="41" y="57"/>
                      <a:pt x="41" y="57"/>
                      <a:pt x="41" y="57"/>
                    </a:cubicBezTo>
                    <a:cubicBezTo>
                      <a:pt x="0" y="27"/>
                      <a:pt x="0" y="27"/>
                      <a:pt x="0" y="27"/>
                    </a:cubicBezTo>
                    <a:cubicBezTo>
                      <a:pt x="0" y="26"/>
                      <a:pt x="0" y="26"/>
                      <a:pt x="0" y="26"/>
                    </a:cubicBezTo>
                    <a:cubicBezTo>
                      <a:pt x="0" y="26"/>
                      <a:pt x="0" y="26"/>
                      <a:pt x="0" y="26"/>
                    </a:cubicBezTo>
                    <a:cubicBezTo>
                      <a:pt x="0" y="26"/>
                      <a:pt x="0" y="25"/>
                      <a:pt x="0" y="25"/>
                    </a:cubicBezTo>
                    <a:cubicBezTo>
                      <a:pt x="0" y="24"/>
                      <a:pt x="1" y="24"/>
                      <a:pt x="1" y="23"/>
                    </a:cubicBezTo>
                    <a:cubicBezTo>
                      <a:pt x="1" y="23"/>
                      <a:pt x="2" y="22"/>
                      <a:pt x="2" y="22"/>
                    </a:cubicBezTo>
                    <a:cubicBezTo>
                      <a:pt x="3" y="21"/>
                      <a:pt x="3" y="21"/>
                      <a:pt x="3" y="21"/>
                    </a:cubicBezTo>
                    <a:cubicBezTo>
                      <a:pt x="4" y="21"/>
                      <a:pt x="4" y="21"/>
                      <a:pt x="4" y="21"/>
                    </a:cubicBezTo>
                    <a:cubicBezTo>
                      <a:pt x="4" y="21"/>
                      <a:pt x="4" y="21"/>
                      <a:pt x="4" y="21"/>
                    </a:cubicBezTo>
                    <a:cubicBezTo>
                      <a:pt x="23" y="35"/>
                      <a:pt x="23" y="35"/>
                      <a:pt x="23" y="35"/>
                    </a:cubicBezTo>
                    <a:cubicBezTo>
                      <a:pt x="15" y="6"/>
                      <a:pt x="15" y="6"/>
                      <a:pt x="15" y="6"/>
                    </a:cubicBezTo>
                    <a:cubicBezTo>
                      <a:pt x="15" y="5"/>
                      <a:pt x="15" y="5"/>
                      <a:pt x="15" y="5"/>
                    </a:cubicBezTo>
                    <a:cubicBezTo>
                      <a:pt x="15" y="4"/>
                      <a:pt x="15" y="4"/>
                      <a:pt x="15" y="4"/>
                    </a:cubicBezTo>
                    <a:cubicBezTo>
                      <a:pt x="15" y="4"/>
                      <a:pt x="15" y="4"/>
                      <a:pt x="16" y="3"/>
                    </a:cubicBezTo>
                    <a:cubicBezTo>
                      <a:pt x="16" y="3"/>
                      <a:pt x="16" y="2"/>
                      <a:pt x="17" y="2"/>
                    </a:cubicBezTo>
                    <a:cubicBezTo>
                      <a:pt x="17" y="1"/>
                      <a:pt x="17" y="1"/>
                      <a:pt x="18" y="1"/>
                    </a:cubicBezTo>
                    <a:cubicBezTo>
                      <a:pt x="19" y="0"/>
                      <a:pt x="19" y="0"/>
                      <a:pt x="19" y="0"/>
                    </a:cubicBezTo>
                    <a:cubicBezTo>
                      <a:pt x="19" y="0"/>
                      <a:pt x="19" y="0"/>
                      <a:pt x="19" y="0"/>
                    </a:cubicBezTo>
                    <a:cubicBezTo>
                      <a:pt x="20" y="0"/>
                      <a:pt x="20" y="0"/>
                      <a:pt x="20" y="0"/>
                    </a:cubicBezTo>
                    <a:cubicBezTo>
                      <a:pt x="20" y="1"/>
                      <a:pt x="20" y="1"/>
                      <a:pt x="20" y="1"/>
                    </a:cubicBezTo>
                    <a:cubicBezTo>
                      <a:pt x="21" y="1"/>
                      <a:pt x="21" y="2"/>
                      <a:pt x="21" y="2"/>
                    </a:cubicBezTo>
                    <a:cubicBezTo>
                      <a:pt x="28" y="29"/>
                      <a:pt x="28" y="29"/>
                      <a:pt x="28" y="29"/>
                    </a:cubicBezTo>
                    <a:cubicBezTo>
                      <a:pt x="59" y="29"/>
                      <a:pt x="59" y="29"/>
                      <a:pt x="59" y="29"/>
                    </a:cubicBezTo>
                    <a:cubicBezTo>
                      <a:pt x="60" y="29"/>
                      <a:pt x="61" y="29"/>
                      <a:pt x="61" y="2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9" name="Freeform 159">
                <a:extLst>
                  <a:ext uri="{FF2B5EF4-FFF2-40B4-BE49-F238E27FC236}">
                    <a16:creationId xmlns:a16="http://schemas.microsoft.com/office/drawing/2014/main" id="{0E54BAC9-F96E-41E1-8200-4F577DD83C95}"/>
                  </a:ext>
                </a:extLst>
              </p:cNvPr>
              <p:cNvSpPr>
                <a:spLocks noEditPoints="1"/>
              </p:cNvSpPr>
              <p:nvPr userDrawn="1"/>
            </p:nvSpPr>
            <p:spPr bwMode="auto">
              <a:xfrm>
                <a:off x="6710" y="1424"/>
                <a:ext cx="32" cy="28"/>
              </a:xfrm>
              <a:custGeom>
                <a:avLst/>
                <a:gdLst>
                  <a:gd name="T0" fmla="*/ 44 w 44"/>
                  <a:gd name="T1" fmla="*/ 18 h 39"/>
                  <a:gd name="T2" fmla="*/ 44 w 44"/>
                  <a:gd name="T3" fmla="*/ 19 h 39"/>
                  <a:gd name="T4" fmla="*/ 44 w 44"/>
                  <a:gd name="T5" fmla="*/ 20 h 39"/>
                  <a:gd name="T6" fmla="*/ 43 w 44"/>
                  <a:gd name="T7" fmla="*/ 21 h 39"/>
                  <a:gd name="T8" fmla="*/ 42 w 44"/>
                  <a:gd name="T9" fmla="*/ 23 h 39"/>
                  <a:gd name="T10" fmla="*/ 41 w 44"/>
                  <a:gd name="T11" fmla="*/ 23 h 39"/>
                  <a:gd name="T12" fmla="*/ 41 w 44"/>
                  <a:gd name="T13" fmla="*/ 23 h 39"/>
                  <a:gd name="T14" fmla="*/ 38 w 44"/>
                  <a:gd name="T15" fmla="*/ 21 h 39"/>
                  <a:gd name="T16" fmla="*/ 38 w 44"/>
                  <a:gd name="T17" fmla="*/ 27 h 39"/>
                  <a:gd name="T18" fmla="*/ 35 w 44"/>
                  <a:gd name="T19" fmla="*/ 33 h 39"/>
                  <a:gd name="T20" fmla="*/ 31 w 44"/>
                  <a:gd name="T21" fmla="*/ 37 h 39"/>
                  <a:gd name="T22" fmla="*/ 27 w 44"/>
                  <a:gd name="T23" fmla="*/ 39 h 39"/>
                  <a:gd name="T24" fmla="*/ 23 w 44"/>
                  <a:gd name="T25" fmla="*/ 39 h 39"/>
                  <a:gd name="T26" fmla="*/ 19 w 44"/>
                  <a:gd name="T27" fmla="*/ 37 h 39"/>
                  <a:gd name="T28" fmla="*/ 15 w 44"/>
                  <a:gd name="T29" fmla="*/ 33 h 39"/>
                  <a:gd name="T30" fmla="*/ 14 w 44"/>
                  <a:gd name="T31" fmla="*/ 28 h 39"/>
                  <a:gd name="T32" fmla="*/ 16 w 44"/>
                  <a:gd name="T33" fmla="*/ 22 h 39"/>
                  <a:gd name="T34" fmla="*/ 20 w 44"/>
                  <a:gd name="T35" fmla="*/ 15 h 39"/>
                  <a:gd name="T36" fmla="*/ 23 w 44"/>
                  <a:gd name="T37" fmla="*/ 11 h 39"/>
                  <a:gd name="T38" fmla="*/ 20 w 44"/>
                  <a:gd name="T39" fmla="*/ 9 h 39"/>
                  <a:gd name="T40" fmla="*/ 17 w 44"/>
                  <a:gd name="T41" fmla="*/ 7 h 39"/>
                  <a:gd name="T42" fmla="*/ 14 w 44"/>
                  <a:gd name="T43" fmla="*/ 7 h 39"/>
                  <a:gd name="T44" fmla="*/ 11 w 44"/>
                  <a:gd name="T45" fmla="*/ 8 h 39"/>
                  <a:gd name="T46" fmla="*/ 8 w 44"/>
                  <a:gd name="T47" fmla="*/ 11 h 39"/>
                  <a:gd name="T48" fmla="*/ 6 w 44"/>
                  <a:gd name="T49" fmla="*/ 15 h 39"/>
                  <a:gd name="T50" fmla="*/ 5 w 44"/>
                  <a:gd name="T51" fmla="*/ 18 h 39"/>
                  <a:gd name="T52" fmla="*/ 5 w 44"/>
                  <a:gd name="T53" fmla="*/ 21 h 39"/>
                  <a:gd name="T54" fmla="*/ 4 w 44"/>
                  <a:gd name="T55" fmla="*/ 23 h 39"/>
                  <a:gd name="T56" fmla="*/ 4 w 44"/>
                  <a:gd name="T57" fmla="*/ 23 h 39"/>
                  <a:gd name="T58" fmla="*/ 3 w 44"/>
                  <a:gd name="T59" fmla="*/ 23 h 39"/>
                  <a:gd name="T60" fmla="*/ 2 w 44"/>
                  <a:gd name="T61" fmla="*/ 23 h 39"/>
                  <a:gd name="T62" fmla="*/ 1 w 44"/>
                  <a:gd name="T63" fmla="*/ 22 h 39"/>
                  <a:gd name="T64" fmla="*/ 0 w 44"/>
                  <a:gd name="T65" fmla="*/ 21 h 39"/>
                  <a:gd name="T66" fmla="*/ 0 w 44"/>
                  <a:gd name="T67" fmla="*/ 20 h 39"/>
                  <a:gd name="T68" fmla="*/ 0 w 44"/>
                  <a:gd name="T69" fmla="*/ 18 h 39"/>
                  <a:gd name="T70" fmla="*/ 0 w 44"/>
                  <a:gd name="T71" fmla="*/ 14 h 39"/>
                  <a:gd name="T72" fmla="*/ 2 w 44"/>
                  <a:gd name="T73" fmla="*/ 11 h 39"/>
                  <a:gd name="T74" fmla="*/ 4 w 44"/>
                  <a:gd name="T75" fmla="*/ 7 h 39"/>
                  <a:gd name="T76" fmla="*/ 9 w 44"/>
                  <a:gd name="T77" fmla="*/ 2 h 39"/>
                  <a:gd name="T78" fmla="*/ 14 w 44"/>
                  <a:gd name="T79" fmla="*/ 0 h 39"/>
                  <a:gd name="T80" fmla="*/ 19 w 44"/>
                  <a:gd name="T81" fmla="*/ 1 h 39"/>
                  <a:gd name="T82" fmla="*/ 24 w 44"/>
                  <a:gd name="T83" fmla="*/ 3 h 39"/>
                  <a:gd name="T84" fmla="*/ 44 w 44"/>
                  <a:gd name="T85" fmla="*/ 18 h 39"/>
                  <a:gd name="T86" fmla="*/ 26 w 44"/>
                  <a:gd name="T87" fmla="*/ 14 h 39"/>
                  <a:gd name="T88" fmla="*/ 23 w 44"/>
                  <a:gd name="T89" fmla="*/ 18 h 39"/>
                  <a:gd name="T90" fmla="*/ 21 w 44"/>
                  <a:gd name="T91" fmla="*/ 23 h 39"/>
                  <a:gd name="T92" fmla="*/ 20 w 44"/>
                  <a:gd name="T93" fmla="*/ 26 h 39"/>
                  <a:gd name="T94" fmla="*/ 20 w 44"/>
                  <a:gd name="T95" fmla="*/ 29 h 39"/>
                  <a:gd name="T96" fmla="*/ 22 w 44"/>
                  <a:gd name="T97" fmla="*/ 31 h 39"/>
                  <a:gd name="T98" fmla="*/ 27 w 44"/>
                  <a:gd name="T99" fmla="*/ 33 h 39"/>
                  <a:gd name="T100" fmla="*/ 31 w 44"/>
                  <a:gd name="T101" fmla="*/ 29 h 39"/>
                  <a:gd name="T102" fmla="*/ 33 w 44"/>
                  <a:gd name="T103" fmla="*/ 25 h 39"/>
                  <a:gd name="T104" fmla="*/ 33 w 44"/>
                  <a:gd name="T105" fmla="*/ 18 h 39"/>
                  <a:gd name="T106" fmla="*/ 26 w 44"/>
                  <a:gd name="T107"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39">
                    <a:moveTo>
                      <a:pt x="44" y="18"/>
                    </a:moveTo>
                    <a:cubicBezTo>
                      <a:pt x="44" y="19"/>
                      <a:pt x="44" y="19"/>
                      <a:pt x="44" y="19"/>
                    </a:cubicBezTo>
                    <a:cubicBezTo>
                      <a:pt x="44" y="20"/>
                      <a:pt x="44" y="20"/>
                      <a:pt x="44" y="20"/>
                    </a:cubicBezTo>
                    <a:cubicBezTo>
                      <a:pt x="44" y="20"/>
                      <a:pt x="44" y="21"/>
                      <a:pt x="43" y="21"/>
                    </a:cubicBezTo>
                    <a:cubicBezTo>
                      <a:pt x="43" y="22"/>
                      <a:pt x="43" y="22"/>
                      <a:pt x="42" y="23"/>
                    </a:cubicBezTo>
                    <a:cubicBezTo>
                      <a:pt x="41" y="23"/>
                      <a:pt x="41" y="23"/>
                      <a:pt x="41" y="23"/>
                    </a:cubicBezTo>
                    <a:cubicBezTo>
                      <a:pt x="41" y="23"/>
                      <a:pt x="41" y="23"/>
                      <a:pt x="41" y="23"/>
                    </a:cubicBezTo>
                    <a:cubicBezTo>
                      <a:pt x="38" y="21"/>
                      <a:pt x="38" y="21"/>
                      <a:pt x="38" y="21"/>
                    </a:cubicBezTo>
                    <a:cubicBezTo>
                      <a:pt x="38" y="23"/>
                      <a:pt x="38" y="25"/>
                      <a:pt x="38" y="27"/>
                    </a:cubicBezTo>
                    <a:cubicBezTo>
                      <a:pt x="37" y="30"/>
                      <a:pt x="36" y="32"/>
                      <a:pt x="35" y="33"/>
                    </a:cubicBezTo>
                    <a:cubicBezTo>
                      <a:pt x="34" y="35"/>
                      <a:pt x="33" y="36"/>
                      <a:pt x="31" y="37"/>
                    </a:cubicBezTo>
                    <a:cubicBezTo>
                      <a:pt x="30" y="38"/>
                      <a:pt x="29" y="39"/>
                      <a:pt x="27" y="39"/>
                    </a:cubicBezTo>
                    <a:cubicBezTo>
                      <a:pt x="26" y="39"/>
                      <a:pt x="24" y="39"/>
                      <a:pt x="23" y="39"/>
                    </a:cubicBezTo>
                    <a:cubicBezTo>
                      <a:pt x="21" y="39"/>
                      <a:pt x="20" y="38"/>
                      <a:pt x="19" y="37"/>
                    </a:cubicBezTo>
                    <a:cubicBezTo>
                      <a:pt x="17" y="36"/>
                      <a:pt x="16" y="34"/>
                      <a:pt x="15" y="33"/>
                    </a:cubicBezTo>
                    <a:cubicBezTo>
                      <a:pt x="14" y="31"/>
                      <a:pt x="14" y="30"/>
                      <a:pt x="14" y="28"/>
                    </a:cubicBezTo>
                    <a:cubicBezTo>
                      <a:pt x="14" y="26"/>
                      <a:pt x="15" y="24"/>
                      <a:pt x="16" y="22"/>
                    </a:cubicBezTo>
                    <a:cubicBezTo>
                      <a:pt x="17" y="19"/>
                      <a:pt x="18" y="17"/>
                      <a:pt x="20" y="15"/>
                    </a:cubicBezTo>
                    <a:cubicBezTo>
                      <a:pt x="23" y="11"/>
                      <a:pt x="23" y="11"/>
                      <a:pt x="23" y="11"/>
                    </a:cubicBezTo>
                    <a:cubicBezTo>
                      <a:pt x="20" y="9"/>
                      <a:pt x="20" y="9"/>
                      <a:pt x="20" y="9"/>
                    </a:cubicBezTo>
                    <a:cubicBezTo>
                      <a:pt x="19" y="8"/>
                      <a:pt x="18" y="8"/>
                      <a:pt x="17" y="7"/>
                    </a:cubicBezTo>
                    <a:cubicBezTo>
                      <a:pt x="16" y="7"/>
                      <a:pt x="15" y="7"/>
                      <a:pt x="14" y="7"/>
                    </a:cubicBezTo>
                    <a:cubicBezTo>
                      <a:pt x="13" y="7"/>
                      <a:pt x="12" y="7"/>
                      <a:pt x="11" y="8"/>
                    </a:cubicBezTo>
                    <a:cubicBezTo>
                      <a:pt x="10" y="9"/>
                      <a:pt x="9" y="10"/>
                      <a:pt x="8" y="11"/>
                    </a:cubicBezTo>
                    <a:cubicBezTo>
                      <a:pt x="7" y="12"/>
                      <a:pt x="7" y="13"/>
                      <a:pt x="6" y="15"/>
                    </a:cubicBezTo>
                    <a:cubicBezTo>
                      <a:pt x="6" y="16"/>
                      <a:pt x="5" y="17"/>
                      <a:pt x="5" y="18"/>
                    </a:cubicBezTo>
                    <a:cubicBezTo>
                      <a:pt x="5" y="19"/>
                      <a:pt x="5" y="20"/>
                      <a:pt x="5" y="21"/>
                    </a:cubicBezTo>
                    <a:cubicBezTo>
                      <a:pt x="5" y="22"/>
                      <a:pt x="4" y="22"/>
                      <a:pt x="4" y="23"/>
                    </a:cubicBezTo>
                    <a:cubicBezTo>
                      <a:pt x="4" y="23"/>
                      <a:pt x="4" y="23"/>
                      <a:pt x="4" y="23"/>
                    </a:cubicBezTo>
                    <a:cubicBezTo>
                      <a:pt x="3" y="23"/>
                      <a:pt x="3" y="23"/>
                      <a:pt x="3" y="23"/>
                    </a:cubicBezTo>
                    <a:cubicBezTo>
                      <a:pt x="2" y="23"/>
                      <a:pt x="2" y="23"/>
                      <a:pt x="2" y="23"/>
                    </a:cubicBezTo>
                    <a:cubicBezTo>
                      <a:pt x="1" y="22"/>
                      <a:pt x="1" y="22"/>
                      <a:pt x="1" y="22"/>
                    </a:cubicBezTo>
                    <a:cubicBezTo>
                      <a:pt x="1" y="22"/>
                      <a:pt x="0" y="21"/>
                      <a:pt x="0" y="21"/>
                    </a:cubicBezTo>
                    <a:cubicBezTo>
                      <a:pt x="0" y="21"/>
                      <a:pt x="0" y="20"/>
                      <a:pt x="0" y="20"/>
                    </a:cubicBezTo>
                    <a:cubicBezTo>
                      <a:pt x="0" y="19"/>
                      <a:pt x="0" y="19"/>
                      <a:pt x="0" y="18"/>
                    </a:cubicBezTo>
                    <a:cubicBezTo>
                      <a:pt x="0" y="17"/>
                      <a:pt x="0" y="16"/>
                      <a:pt x="0" y="14"/>
                    </a:cubicBezTo>
                    <a:cubicBezTo>
                      <a:pt x="1" y="13"/>
                      <a:pt x="1" y="12"/>
                      <a:pt x="2" y="11"/>
                    </a:cubicBezTo>
                    <a:cubicBezTo>
                      <a:pt x="3" y="9"/>
                      <a:pt x="3" y="8"/>
                      <a:pt x="4" y="7"/>
                    </a:cubicBezTo>
                    <a:cubicBezTo>
                      <a:pt x="6" y="5"/>
                      <a:pt x="7" y="3"/>
                      <a:pt x="9" y="2"/>
                    </a:cubicBezTo>
                    <a:cubicBezTo>
                      <a:pt x="10" y="1"/>
                      <a:pt x="12" y="0"/>
                      <a:pt x="14" y="0"/>
                    </a:cubicBezTo>
                    <a:cubicBezTo>
                      <a:pt x="15" y="0"/>
                      <a:pt x="17" y="0"/>
                      <a:pt x="19" y="1"/>
                    </a:cubicBezTo>
                    <a:cubicBezTo>
                      <a:pt x="20" y="1"/>
                      <a:pt x="22" y="2"/>
                      <a:pt x="24" y="3"/>
                    </a:cubicBezTo>
                    <a:lnTo>
                      <a:pt x="44" y="18"/>
                    </a:lnTo>
                    <a:close/>
                    <a:moveTo>
                      <a:pt x="26" y="14"/>
                    </a:moveTo>
                    <a:cubicBezTo>
                      <a:pt x="23" y="18"/>
                      <a:pt x="23" y="18"/>
                      <a:pt x="23" y="18"/>
                    </a:cubicBezTo>
                    <a:cubicBezTo>
                      <a:pt x="22" y="20"/>
                      <a:pt x="21" y="21"/>
                      <a:pt x="21" y="23"/>
                    </a:cubicBezTo>
                    <a:cubicBezTo>
                      <a:pt x="20" y="24"/>
                      <a:pt x="20" y="25"/>
                      <a:pt x="20" y="26"/>
                    </a:cubicBezTo>
                    <a:cubicBezTo>
                      <a:pt x="20" y="27"/>
                      <a:pt x="20" y="28"/>
                      <a:pt x="20" y="29"/>
                    </a:cubicBezTo>
                    <a:cubicBezTo>
                      <a:pt x="21" y="30"/>
                      <a:pt x="21" y="31"/>
                      <a:pt x="22" y="31"/>
                    </a:cubicBezTo>
                    <a:cubicBezTo>
                      <a:pt x="24" y="32"/>
                      <a:pt x="25" y="33"/>
                      <a:pt x="27" y="33"/>
                    </a:cubicBezTo>
                    <a:cubicBezTo>
                      <a:pt x="29" y="32"/>
                      <a:pt x="30" y="31"/>
                      <a:pt x="31" y="29"/>
                    </a:cubicBezTo>
                    <a:cubicBezTo>
                      <a:pt x="33" y="28"/>
                      <a:pt x="33" y="26"/>
                      <a:pt x="33" y="25"/>
                    </a:cubicBezTo>
                    <a:cubicBezTo>
                      <a:pt x="33" y="23"/>
                      <a:pt x="33" y="21"/>
                      <a:pt x="33" y="18"/>
                    </a:cubicBezTo>
                    <a:lnTo>
                      <a:pt x="26" y="1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0" name="Freeform 160">
                <a:extLst>
                  <a:ext uri="{FF2B5EF4-FFF2-40B4-BE49-F238E27FC236}">
                    <a16:creationId xmlns:a16="http://schemas.microsoft.com/office/drawing/2014/main" id="{AB8D9A5F-2872-4FB3-AF00-C1FC3CF8E79E}"/>
                  </a:ext>
                </a:extLst>
              </p:cNvPr>
              <p:cNvSpPr>
                <a:spLocks/>
              </p:cNvSpPr>
              <p:nvPr userDrawn="1"/>
            </p:nvSpPr>
            <p:spPr bwMode="auto">
              <a:xfrm>
                <a:off x="6727" y="1402"/>
                <a:ext cx="28" cy="29"/>
              </a:xfrm>
              <a:custGeom>
                <a:avLst/>
                <a:gdLst>
                  <a:gd name="T0" fmla="*/ 34 w 39"/>
                  <a:gd name="T1" fmla="*/ 14 h 39"/>
                  <a:gd name="T2" fmla="*/ 37 w 39"/>
                  <a:gd name="T3" fmla="*/ 17 h 39"/>
                  <a:gd name="T4" fmla="*/ 39 w 39"/>
                  <a:gd name="T5" fmla="*/ 22 h 39"/>
                  <a:gd name="T6" fmla="*/ 38 w 39"/>
                  <a:gd name="T7" fmla="*/ 27 h 39"/>
                  <a:gd name="T8" fmla="*/ 35 w 39"/>
                  <a:gd name="T9" fmla="*/ 32 h 39"/>
                  <a:gd name="T10" fmla="*/ 32 w 39"/>
                  <a:gd name="T11" fmla="*/ 35 h 39"/>
                  <a:gd name="T12" fmla="*/ 30 w 39"/>
                  <a:gd name="T13" fmla="*/ 37 h 39"/>
                  <a:gd name="T14" fmla="*/ 28 w 39"/>
                  <a:gd name="T15" fmla="*/ 39 h 39"/>
                  <a:gd name="T16" fmla="*/ 26 w 39"/>
                  <a:gd name="T17" fmla="*/ 39 h 39"/>
                  <a:gd name="T18" fmla="*/ 25 w 39"/>
                  <a:gd name="T19" fmla="*/ 39 h 39"/>
                  <a:gd name="T20" fmla="*/ 23 w 39"/>
                  <a:gd name="T21" fmla="*/ 38 h 39"/>
                  <a:gd name="T22" fmla="*/ 22 w 39"/>
                  <a:gd name="T23" fmla="*/ 37 h 39"/>
                  <a:gd name="T24" fmla="*/ 22 w 39"/>
                  <a:gd name="T25" fmla="*/ 36 h 39"/>
                  <a:gd name="T26" fmla="*/ 21 w 39"/>
                  <a:gd name="T27" fmla="*/ 36 h 39"/>
                  <a:gd name="T28" fmla="*/ 22 w 39"/>
                  <a:gd name="T29" fmla="*/ 35 h 39"/>
                  <a:gd name="T30" fmla="*/ 23 w 39"/>
                  <a:gd name="T31" fmla="*/ 35 h 39"/>
                  <a:gd name="T32" fmla="*/ 25 w 39"/>
                  <a:gd name="T33" fmla="*/ 34 h 39"/>
                  <a:gd name="T34" fmla="*/ 28 w 39"/>
                  <a:gd name="T35" fmla="*/ 32 h 39"/>
                  <a:gd name="T36" fmla="*/ 31 w 39"/>
                  <a:gd name="T37" fmla="*/ 29 h 39"/>
                  <a:gd name="T38" fmla="*/ 32 w 39"/>
                  <a:gd name="T39" fmla="*/ 26 h 39"/>
                  <a:gd name="T40" fmla="*/ 33 w 39"/>
                  <a:gd name="T41" fmla="*/ 24 h 39"/>
                  <a:gd name="T42" fmla="*/ 32 w 39"/>
                  <a:gd name="T43" fmla="*/ 21 h 39"/>
                  <a:gd name="T44" fmla="*/ 30 w 39"/>
                  <a:gd name="T45" fmla="*/ 19 h 39"/>
                  <a:gd name="T46" fmla="*/ 28 w 39"/>
                  <a:gd name="T47" fmla="*/ 18 h 39"/>
                  <a:gd name="T48" fmla="*/ 25 w 39"/>
                  <a:gd name="T49" fmla="*/ 19 h 39"/>
                  <a:gd name="T50" fmla="*/ 22 w 39"/>
                  <a:gd name="T51" fmla="*/ 20 h 39"/>
                  <a:gd name="T52" fmla="*/ 19 w 39"/>
                  <a:gd name="T53" fmla="*/ 22 h 39"/>
                  <a:gd name="T54" fmla="*/ 16 w 39"/>
                  <a:gd name="T55" fmla="*/ 24 h 39"/>
                  <a:gd name="T56" fmla="*/ 12 w 39"/>
                  <a:gd name="T57" fmla="*/ 25 h 39"/>
                  <a:gd name="T58" fmla="*/ 9 w 39"/>
                  <a:gd name="T59" fmla="*/ 25 h 39"/>
                  <a:gd name="T60" fmla="*/ 5 w 39"/>
                  <a:gd name="T61" fmla="*/ 23 h 39"/>
                  <a:gd name="T62" fmla="*/ 2 w 39"/>
                  <a:gd name="T63" fmla="*/ 20 h 39"/>
                  <a:gd name="T64" fmla="*/ 1 w 39"/>
                  <a:gd name="T65" fmla="*/ 16 h 39"/>
                  <a:gd name="T66" fmla="*/ 1 w 39"/>
                  <a:gd name="T67" fmla="*/ 11 h 39"/>
                  <a:gd name="T68" fmla="*/ 4 w 39"/>
                  <a:gd name="T69" fmla="*/ 6 h 39"/>
                  <a:gd name="T70" fmla="*/ 6 w 39"/>
                  <a:gd name="T71" fmla="*/ 4 h 39"/>
                  <a:gd name="T72" fmla="*/ 8 w 39"/>
                  <a:gd name="T73" fmla="*/ 2 h 39"/>
                  <a:gd name="T74" fmla="*/ 10 w 39"/>
                  <a:gd name="T75" fmla="*/ 1 h 39"/>
                  <a:gd name="T76" fmla="*/ 11 w 39"/>
                  <a:gd name="T77" fmla="*/ 0 h 39"/>
                  <a:gd name="T78" fmla="*/ 12 w 39"/>
                  <a:gd name="T79" fmla="*/ 0 h 39"/>
                  <a:gd name="T80" fmla="*/ 12 w 39"/>
                  <a:gd name="T81" fmla="*/ 0 h 39"/>
                  <a:gd name="T82" fmla="*/ 13 w 39"/>
                  <a:gd name="T83" fmla="*/ 1 h 39"/>
                  <a:gd name="T84" fmla="*/ 14 w 39"/>
                  <a:gd name="T85" fmla="*/ 1 h 39"/>
                  <a:gd name="T86" fmla="*/ 15 w 39"/>
                  <a:gd name="T87" fmla="*/ 2 h 39"/>
                  <a:gd name="T88" fmla="*/ 16 w 39"/>
                  <a:gd name="T89" fmla="*/ 3 h 39"/>
                  <a:gd name="T90" fmla="*/ 16 w 39"/>
                  <a:gd name="T91" fmla="*/ 3 h 39"/>
                  <a:gd name="T92" fmla="*/ 16 w 39"/>
                  <a:gd name="T93" fmla="*/ 4 h 39"/>
                  <a:gd name="T94" fmla="*/ 15 w 39"/>
                  <a:gd name="T95" fmla="*/ 4 h 39"/>
                  <a:gd name="T96" fmla="*/ 13 w 39"/>
                  <a:gd name="T97" fmla="*/ 5 h 39"/>
                  <a:gd name="T98" fmla="*/ 10 w 39"/>
                  <a:gd name="T99" fmla="*/ 7 h 39"/>
                  <a:gd name="T100" fmla="*/ 8 w 39"/>
                  <a:gd name="T101" fmla="*/ 9 h 39"/>
                  <a:gd name="T102" fmla="*/ 7 w 39"/>
                  <a:gd name="T103" fmla="*/ 12 h 39"/>
                  <a:gd name="T104" fmla="*/ 6 w 39"/>
                  <a:gd name="T105" fmla="*/ 14 h 39"/>
                  <a:gd name="T106" fmla="*/ 7 w 39"/>
                  <a:gd name="T107" fmla="*/ 16 h 39"/>
                  <a:gd name="T108" fmla="*/ 8 w 39"/>
                  <a:gd name="T109" fmla="*/ 18 h 39"/>
                  <a:gd name="T110" fmla="*/ 11 w 39"/>
                  <a:gd name="T111" fmla="*/ 19 h 39"/>
                  <a:gd name="T112" fmla="*/ 14 w 39"/>
                  <a:gd name="T113" fmla="*/ 18 h 39"/>
                  <a:gd name="T114" fmla="*/ 17 w 39"/>
                  <a:gd name="T115" fmla="*/ 17 h 39"/>
                  <a:gd name="T116" fmla="*/ 20 w 39"/>
                  <a:gd name="T117" fmla="*/ 15 h 39"/>
                  <a:gd name="T118" fmla="*/ 23 w 39"/>
                  <a:gd name="T119" fmla="*/ 13 h 39"/>
                  <a:gd name="T120" fmla="*/ 27 w 39"/>
                  <a:gd name="T121" fmla="*/ 12 h 39"/>
                  <a:gd name="T122" fmla="*/ 30 w 39"/>
                  <a:gd name="T123" fmla="*/ 12 h 39"/>
                  <a:gd name="T124" fmla="*/ 34 w 39"/>
                  <a:gd name="T125"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 h="39">
                    <a:moveTo>
                      <a:pt x="34" y="14"/>
                    </a:moveTo>
                    <a:cubicBezTo>
                      <a:pt x="35" y="15"/>
                      <a:pt x="37" y="16"/>
                      <a:pt x="37" y="17"/>
                    </a:cubicBezTo>
                    <a:cubicBezTo>
                      <a:pt x="38" y="19"/>
                      <a:pt x="39" y="20"/>
                      <a:pt x="39" y="22"/>
                    </a:cubicBezTo>
                    <a:cubicBezTo>
                      <a:pt x="39" y="24"/>
                      <a:pt x="38" y="25"/>
                      <a:pt x="38" y="27"/>
                    </a:cubicBezTo>
                    <a:cubicBezTo>
                      <a:pt x="37" y="29"/>
                      <a:pt x="36" y="30"/>
                      <a:pt x="35" y="32"/>
                    </a:cubicBezTo>
                    <a:cubicBezTo>
                      <a:pt x="34" y="33"/>
                      <a:pt x="33" y="34"/>
                      <a:pt x="32" y="35"/>
                    </a:cubicBezTo>
                    <a:cubicBezTo>
                      <a:pt x="32" y="36"/>
                      <a:pt x="31" y="37"/>
                      <a:pt x="30" y="37"/>
                    </a:cubicBezTo>
                    <a:cubicBezTo>
                      <a:pt x="29" y="38"/>
                      <a:pt x="28" y="38"/>
                      <a:pt x="28" y="39"/>
                    </a:cubicBezTo>
                    <a:cubicBezTo>
                      <a:pt x="27" y="39"/>
                      <a:pt x="27" y="39"/>
                      <a:pt x="26" y="39"/>
                    </a:cubicBezTo>
                    <a:cubicBezTo>
                      <a:pt x="26" y="39"/>
                      <a:pt x="25" y="39"/>
                      <a:pt x="25" y="39"/>
                    </a:cubicBezTo>
                    <a:cubicBezTo>
                      <a:pt x="24" y="39"/>
                      <a:pt x="24" y="38"/>
                      <a:pt x="23" y="38"/>
                    </a:cubicBezTo>
                    <a:cubicBezTo>
                      <a:pt x="23" y="38"/>
                      <a:pt x="22" y="37"/>
                      <a:pt x="22" y="37"/>
                    </a:cubicBezTo>
                    <a:cubicBezTo>
                      <a:pt x="22" y="36"/>
                      <a:pt x="22" y="36"/>
                      <a:pt x="22" y="36"/>
                    </a:cubicBezTo>
                    <a:cubicBezTo>
                      <a:pt x="21" y="36"/>
                      <a:pt x="21" y="36"/>
                      <a:pt x="21" y="36"/>
                    </a:cubicBezTo>
                    <a:cubicBezTo>
                      <a:pt x="22" y="35"/>
                      <a:pt x="22" y="35"/>
                      <a:pt x="22" y="35"/>
                    </a:cubicBezTo>
                    <a:cubicBezTo>
                      <a:pt x="22" y="35"/>
                      <a:pt x="22" y="35"/>
                      <a:pt x="23" y="35"/>
                    </a:cubicBezTo>
                    <a:cubicBezTo>
                      <a:pt x="23" y="34"/>
                      <a:pt x="24" y="34"/>
                      <a:pt x="25" y="34"/>
                    </a:cubicBezTo>
                    <a:cubicBezTo>
                      <a:pt x="26" y="33"/>
                      <a:pt x="27" y="33"/>
                      <a:pt x="28" y="32"/>
                    </a:cubicBezTo>
                    <a:cubicBezTo>
                      <a:pt x="29" y="31"/>
                      <a:pt x="30" y="30"/>
                      <a:pt x="31" y="29"/>
                    </a:cubicBezTo>
                    <a:cubicBezTo>
                      <a:pt x="31" y="28"/>
                      <a:pt x="32" y="27"/>
                      <a:pt x="32" y="26"/>
                    </a:cubicBezTo>
                    <a:cubicBezTo>
                      <a:pt x="33" y="25"/>
                      <a:pt x="33" y="24"/>
                      <a:pt x="33" y="24"/>
                    </a:cubicBezTo>
                    <a:cubicBezTo>
                      <a:pt x="33" y="23"/>
                      <a:pt x="33" y="22"/>
                      <a:pt x="32" y="21"/>
                    </a:cubicBezTo>
                    <a:cubicBezTo>
                      <a:pt x="32" y="20"/>
                      <a:pt x="31" y="20"/>
                      <a:pt x="30" y="19"/>
                    </a:cubicBezTo>
                    <a:cubicBezTo>
                      <a:pt x="30" y="19"/>
                      <a:pt x="29" y="18"/>
                      <a:pt x="28" y="18"/>
                    </a:cubicBezTo>
                    <a:cubicBezTo>
                      <a:pt x="27" y="18"/>
                      <a:pt x="26" y="19"/>
                      <a:pt x="25" y="19"/>
                    </a:cubicBezTo>
                    <a:cubicBezTo>
                      <a:pt x="24" y="19"/>
                      <a:pt x="23" y="20"/>
                      <a:pt x="22" y="20"/>
                    </a:cubicBezTo>
                    <a:cubicBezTo>
                      <a:pt x="21" y="21"/>
                      <a:pt x="20" y="22"/>
                      <a:pt x="19" y="22"/>
                    </a:cubicBezTo>
                    <a:cubicBezTo>
                      <a:pt x="18" y="23"/>
                      <a:pt x="17" y="24"/>
                      <a:pt x="16" y="24"/>
                    </a:cubicBezTo>
                    <a:cubicBezTo>
                      <a:pt x="15" y="25"/>
                      <a:pt x="13" y="25"/>
                      <a:pt x="12" y="25"/>
                    </a:cubicBezTo>
                    <a:cubicBezTo>
                      <a:pt x="11" y="26"/>
                      <a:pt x="10" y="25"/>
                      <a:pt x="9" y="25"/>
                    </a:cubicBezTo>
                    <a:cubicBezTo>
                      <a:pt x="7" y="25"/>
                      <a:pt x="6" y="24"/>
                      <a:pt x="5" y="23"/>
                    </a:cubicBezTo>
                    <a:cubicBezTo>
                      <a:pt x="4" y="23"/>
                      <a:pt x="3" y="21"/>
                      <a:pt x="2" y="20"/>
                    </a:cubicBezTo>
                    <a:cubicBezTo>
                      <a:pt x="1" y="19"/>
                      <a:pt x="1" y="18"/>
                      <a:pt x="1" y="16"/>
                    </a:cubicBezTo>
                    <a:cubicBezTo>
                      <a:pt x="0" y="15"/>
                      <a:pt x="1" y="13"/>
                      <a:pt x="1" y="11"/>
                    </a:cubicBezTo>
                    <a:cubicBezTo>
                      <a:pt x="2" y="10"/>
                      <a:pt x="2" y="8"/>
                      <a:pt x="4" y="6"/>
                    </a:cubicBezTo>
                    <a:cubicBezTo>
                      <a:pt x="4" y="5"/>
                      <a:pt x="5" y="5"/>
                      <a:pt x="6" y="4"/>
                    </a:cubicBezTo>
                    <a:cubicBezTo>
                      <a:pt x="6" y="3"/>
                      <a:pt x="7" y="3"/>
                      <a:pt x="8" y="2"/>
                    </a:cubicBezTo>
                    <a:cubicBezTo>
                      <a:pt x="8" y="2"/>
                      <a:pt x="9" y="1"/>
                      <a:pt x="10" y="1"/>
                    </a:cubicBezTo>
                    <a:cubicBezTo>
                      <a:pt x="10" y="1"/>
                      <a:pt x="11" y="0"/>
                      <a:pt x="11" y="0"/>
                    </a:cubicBezTo>
                    <a:cubicBezTo>
                      <a:pt x="12" y="0"/>
                      <a:pt x="12" y="0"/>
                      <a:pt x="12" y="0"/>
                    </a:cubicBezTo>
                    <a:cubicBezTo>
                      <a:pt x="12" y="0"/>
                      <a:pt x="12" y="0"/>
                      <a:pt x="12" y="0"/>
                    </a:cubicBezTo>
                    <a:cubicBezTo>
                      <a:pt x="13" y="1"/>
                      <a:pt x="13" y="1"/>
                      <a:pt x="13" y="1"/>
                    </a:cubicBezTo>
                    <a:cubicBezTo>
                      <a:pt x="14" y="1"/>
                      <a:pt x="14" y="1"/>
                      <a:pt x="14" y="1"/>
                    </a:cubicBezTo>
                    <a:cubicBezTo>
                      <a:pt x="14" y="2"/>
                      <a:pt x="15" y="2"/>
                      <a:pt x="15" y="2"/>
                    </a:cubicBezTo>
                    <a:cubicBezTo>
                      <a:pt x="16" y="3"/>
                      <a:pt x="16" y="3"/>
                      <a:pt x="16" y="3"/>
                    </a:cubicBezTo>
                    <a:cubicBezTo>
                      <a:pt x="16" y="3"/>
                      <a:pt x="16" y="3"/>
                      <a:pt x="16" y="3"/>
                    </a:cubicBezTo>
                    <a:cubicBezTo>
                      <a:pt x="16" y="4"/>
                      <a:pt x="16" y="4"/>
                      <a:pt x="16" y="4"/>
                    </a:cubicBezTo>
                    <a:cubicBezTo>
                      <a:pt x="15" y="4"/>
                      <a:pt x="15" y="4"/>
                      <a:pt x="15" y="4"/>
                    </a:cubicBezTo>
                    <a:cubicBezTo>
                      <a:pt x="14" y="5"/>
                      <a:pt x="13" y="5"/>
                      <a:pt x="13" y="5"/>
                    </a:cubicBezTo>
                    <a:cubicBezTo>
                      <a:pt x="12" y="6"/>
                      <a:pt x="11" y="6"/>
                      <a:pt x="10" y="7"/>
                    </a:cubicBezTo>
                    <a:cubicBezTo>
                      <a:pt x="10" y="7"/>
                      <a:pt x="9" y="8"/>
                      <a:pt x="8" y="9"/>
                    </a:cubicBezTo>
                    <a:cubicBezTo>
                      <a:pt x="7" y="10"/>
                      <a:pt x="7" y="11"/>
                      <a:pt x="7" y="12"/>
                    </a:cubicBezTo>
                    <a:cubicBezTo>
                      <a:pt x="6" y="13"/>
                      <a:pt x="6" y="14"/>
                      <a:pt x="6" y="14"/>
                    </a:cubicBezTo>
                    <a:cubicBezTo>
                      <a:pt x="6" y="15"/>
                      <a:pt x="6" y="16"/>
                      <a:pt x="7" y="16"/>
                    </a:cubicBezTo>
                    <a:cubicBezTo>
                      <a:pt x="7" y="17"/>
                      <a:pt x="8" y="17"/>
                      <a:pt x="8" y="18"/>
                    </a:cubicBezTo>
                    <a:cubicBezTo>
                      <a:pt x="9" y="19"/>
                      <a:pt x="10" y="19"/>
                      <a:pt x="11" y="19"/>
                    </a:cubicBezTo>
                    <a:cubicBezTo>
                      <a:pt x="12" y="19"/>
                      <a:pt x="13" y="19"/>
                      <a:pt x="14" y="18"/>
                    </a:cubicBezTo>
                    <a:cubicBezTo>
                      <a:pt x="15" y="18"/>
                      <a:pt x="16" y="17"/>
                      <a:pt x="17" y="17"/>
                    </a:cubicBezTo>
                    <a:cubicBezTo>
                      <a:pt x="18" y="16"/>
                      <a:pt x="19" y="15"/>
                      <a:pt x="20" y="15"/>
                    </a:cubicBezTo>
                    <a:cubicBezTo>
                      <a:pt x="21" y="14"/>
                      <a:pt x="22" y="13"/>
                      <a:pt x="23" y="13"/>
                    </a:cubicBezTo>
                    <a:cubicBezTo>
                      <a:pt x="24" y="12"/>
                      <a:pt x="25" y="12"/>
                      <a:pt x="27" y="12"/>
                    </a:cubicBezTo>
                    <a:cubicBezTo>
                      <a:pt x="28" y="11"/>
                      <a:pt x="29" y="11"/>
                      <a:pt x="30" y="12"/>
                    </a:cubicBezTo>
                    <a:cubicBezTo>
                      <a:pt x="31" y="12"/>
                      <a:pt x="33" y="13"/>
                      <a:pt x="34" y="14"/>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1" name="Freeform 161">
                <a:extLst>
                  <a:ext uri="{FF2B5EF4-FFF2-40B4-BE49-F238E27FC236}">
                    <a16:creationId xmlns:a16="http://schemas.microsoft.com/office/drawing/2014/main" id="{32A634C4-8E07-41CB-97D5-161CFF0030CA}"/>
                  </a:ext>
                </a:extLst>
              </p:cNvPr>
              <p:cNvSpPr>
                <a:spLocks/>
              </p:cNvSpPr>
              <p:nvPr userDrawn="1"/>
            </p:nvSpPr>
            <p:spPr bwMode="auto">
              <a:xfrm>
                <a:off x="6739" y="1377"/>
                <a:ext cx="36" cy="31"/>
              </a:xfrm>
              <a:custGeom>
                <a:avLst/>
                <a:gdLst>
                  <a:gd name="T0" fmla="*/ 49 w 50"/>
                  <a:gd name="T1" fmla="*/ 22 h 44"/>
                  <a:gd name="T2" fmla="*/ 50 w 50"/>
                  <a:gd name="T3" fmla="*/ 23 h 44"/>
                  <a:gd name="T4" fmla="*/ 50 w 50"/>
                  <a:gd name="T5" fmla="*/ 23 h 44"/>
                  <a:gd name="T6" fmla="*/ 49 w 50"/>
                  <a:gd name="T7" fmla="*/ 24 h 44"/>
                  <a:gd name="T8" fmla="*/ 49 w 50"/>
                  <a:gd name="T9" fmla="*/ 25 h 44"/>
                  <a:gd name="T10" fmla="*/ 48 w 50"/>
                  <a:gd name="T11" fmla="*/ 27 h 44"/>
                  <a:gd name="T12" fmla="*/ 47 w 50"/>
                  <a:gd name="T13" fmla="*/ 27 h 44"/>
                  <a:gd name="T14" fmla="*/ 46 w 50"/>
                  <a:gd name="T15" fmla="*/ 27 h 44"/>
                  <a:gd name="T16" fmla="*/ 46 w 50"/>
                  <a:gd name="T17" fmla="*/ 27 h 44"/>
                  <a:gd name="T18" fmla="*/ 42 w 50"/>
                  <a:gd name="T19" fmla="*/ 24 h 44"/>
                  <a:gd name="T20" fmla="*/ 42 w 50"/>
                  <a:gd name="T21" fmla="*/ 32 h 44"/>
                  <a:gd name="T22" fmla="*/ 40 w 50"/>
                  <a:gd name="T23" fmla="*/ 38 h 44"/>
                  <a:gd name="T24" fmla="*/ 35 w 50"/>
                  <a:gd name="T25" fmla="*/ 42 h 44"/>
                  <a:gd name="T26" fmla="*/ 30 w 50"/>
                  <a:gd name="T27" fmla="*/ 44 h 44"/>
                  <a:gd name="T28" fmla="*/ 25 w 50"/>
                  <a:gd name="T29" fmla="*/ 43 h 44"/>
                  <a:gd name="T30" fmla="*/ 19 w 50"/>
                  <a:gd name="T31" fmla="*/ 39 h 44"/>
                  <a:gd name="T32" fmla="*/ 1 w 50"/>
                  <a:gd name="T33" fmla="*/ 26 h 44"/>
                  <a:gd name="T34" fmla="*/ 0 w 50"/>
                  <a:gd name="T35" fmla="*/ 26 h 44"/>
                  <a:gd name="T36" fmla="*/ 0 w 50"/>
                  <a:gd name="T37" fmla="*/ 25 h 44"/>
                  <a:gd name="T38" fmla="*/ 1 w 50"/>
                  <a:gd name="T39" fmla="*/ 24 h 44"/>
                  <a:gd name="T40" fmla="*/ 2 w 50"/>
                  <a:gd name="T41" fmla="*/ 23 h 44"/>
                  <a:gd name="T42" fmla="*/ 3 w 50"/>
                  <a:gd name="T43" fmla="*/ 21 h 44"/>
                  <a:gd name="T44" fmla="*/ 4 w 50"/>
                  <a:gd name="T45" fmla="*/ 21 h 44"/>
                  <a:gd name="T46" fmla="*/ 4 w 50"/>
                  <a:gd name="T47" fmla="*/ 20 h 44"/>
                  <a:gd name="T48" fmla="*/ 5 w 50"/>
                  <a:gd name="T49" fmla="*/ 21 h 44"/>
                  <a:gd name="T50" fmla="*/ 22 w 50"/>
                  <a:gd name="T51" fmla="*/ 33 h 44"/>
                  <a:gd name="T52" fmla="*/ 27 w 50"/>
                  <a:gd name="T53" fmla="*/ 36 h 44"/>
                  <a:gd name="T54" fmla="*/ 30 w 50"/>
                  <a:gd name="T55" fmla="*/ 37 h 44"/>
                  <a:gd name="T56" fmla="*/ 33 w 50"/>
                  <a:gd name="T57" fmla="*/ 36 h 44"/>
                  <a:gd name="T58" fmla="*/ 36 w 50"/>
                  <a:gd name="T59" fmla="*/ 34 h 44"/>
                  <a:gd name="T60" fmla="*/ 38 w 50"/>
                  <a:gd name="T61" fmla="*/ 28 h 44"/>
                  <a:gd name="T62" fmla="*/ 36 w 50"/>
                  <a:gd name="T63" fmla="*/ 21 h 44"/>
                  <a:gd name="T64" fmla="*/ 16 w 50"/>
                  <a:gd name="T65" fmla="*/ 6 h 44"/>
                  <a:gd name="T66" fmla="*/ 15 w 50"/>
                  <a:gd name="T67" fmla="*/ 5 h 44"/>
                  <a:gd name="T68" fmla="*/ 15 w 50"/>
                  <a:gd name="T69" fmla="*/ 5 h 44"/>
                  <a:gd name="T70" fmla="*/ 16 w 50"/>
                  <a:gd name="T71" fmla="*/ 4 h 44"/>
                  <a:gd name="T72" fmla="*/ 17 w 50"/>
                  <a:gd name="T73" fmla="*/ 2 h 44"/>
                  <a:gd name="T74" fmla="*/ 18 w 50"/>
                  <a:gd name="T75" fmla="*/ 1 h 44"/>
                  <a:gd name="T76" fmla="*/ 18 w 50"/>
                  <a:gd name="T77" fmla="*/ 0 h 44"/>
                  <a:gd name="T78" fmla="*/ 19 w 50"/>
                  <a:gd name="T79" fmla="*/ 0 h 44"/>
                  <a:gd name="T80" fmla="*/ 20 w 50"/>
                  <a:gd name="T81" fmla="*/ 0 h 44"/>
                  <a:gd name="T82" fmla="*/ 49 w 50"/>
                  <a:gd name="T83"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4">
                    <a:moveTo>
                      <a:pt x="49" y="22"/>
                    </a:moveTo>
                    <a:cubicBezTo>
                      <a:pt x="50" y="23"/>
                      <a:pt x="50" y="23"/>
                      <a:pt x="50" y="23"/>
                    </a:cubicBezTo>
                    <a:cubicBezTo>
                      <a:pt x="50" y="23"/>
                      <a:pt x="50" y="23"/>
                      <a:pt x="50" y="23"/>
                    </a:cubicBezTo>
                    <a:cubicBezTo>
                      <a:pt x="49" y="24"/>
                      <a:pt x="49" y="24"/>
                      <a:pt x="49" y="24"/>
                    </a:cubicBezTo>
                    <a:cubicBezTo>
                      <a:pt x="49" y="24"/>
                      <a:pt x="49" y="25"/>
                      <a:pt x="49" y="25"/>
                    </a:cubicBezTo>
                    <a:cubicBezTo>
                      <a:pt x="48" y="26"/>
                      <a:pt x="48" y="26"/>
                      <a:pt x="48" y="27"/>
                    </a:cubicBezTo>
                    <a:cubicBezTo>
                      <a:pt x="47" y="27"/>
                      <a:pt x="47" y="27"/>
                      <a:pt x="47" y="27"/>
                    </a:cubicBezTo>
                    <a:cubicBezTo>
                      <a:pt x="46" y="27"/>
                      <a:pt x="46" y="27"/>
                      <a:pt x="46" y="27"/>
                    </a:cubicBezTo>
                    <a:cubicBezTo>
                      <a:pt x="46" y="27"/>
                      <a:pt x="46" y="27"/>
                      <a:pt x="46" y="27"/>
                    </a:cubicBezTo>
                    <a:cubicBezTo>
                      <a:pt x="42" y="24"/>
                      <a:pt x="42" y="24"/>
                      <a:pt x="42" y="24"/>
                    </a:cubicBezTo>
                    <a:cubicBezTo>
                      <a:pt x="42" y="27"/>
                      <a:pt x="43" y="30"/>
                      <a:pt x="42" y="32"/>
                    </a:cubicBezTo>
                    <a:cubicBezTo>
                      <a:pt x="42" y="35"/>
                      <a:pt x="41" y="37"/>
                      <a:pt x="40" y="38"/>
                    </a:cubicBezTo>
                    <a:cubicBezTo>
                      <a:pt x="38" y="40"/>
                      <a:pt x="37" y="42"/>
                      <a:pt x="35" y="42"/>
                    </a:cubicBezTo>
                    <a:cubicBezTo>
                      <a:pt x="34" y="43"/>
                      <a:pt x="32" y="44"/>
                      <a:pt x="30" y="44"/>
                    </a:cubicBezTo>
                    <a:cubicBezTo>
                      <a:pt x="28" y="44"/>
                      <a:pt x="27" y="43"/>
                      <a:pt x="25" y="43"/>
                    </a:cubicBezTo>
                    <a:cubicBezTo>
                      <a:pt x="23" y="42"/>
                      <a:pt x="21" y="41"/>
                      <a:pt x="19" y="39"/>
                    </a:cubicBezTo>
                    <a:cubicBezTo>
                      <a:pt x="1" y="26"/>
                      <a:pt x="1" y="26"/>
                      <a:pt x="1" y="26"/>
                    </a:cubicBezTo>
                    <a:cubicBezTo>
                      <a:pt x="0" y="26"/>
                      <a:pt x="0" y="26"/>
                      <a:pt x="0" y="26"/>
                    </a:cubicBezTo>
                    <a:cubicBezTo>
                      <a:pt x="0" y="25"/>
                      <a:pt x="0" y="25"/>
                      <a:pt x="0" y="25"/>
                    </a:cubicBezTo>
                    <a:cubicBezTo>
                      <a:pt x="1" y="25"/>
                      <a:pt x="1" y="24"/>
                      <a:pt x="1" y="24"/>
                    </a:cubicBezTo>
                    <a:cubicBezTo>
                      <a:pt x="1" y="23"/>
                      <a:pt x="1" y="23"/>
                      <a:pt x="2" y="23"/>
                    </a:cubicBezTo>
                    <a:cubicBezTo>
                      <a:pt x="2" y="22"/>
                      <a:pt x="3" y="22"/>
                      <a:pt x="3" y="21"/>
                    </a:cubicBezTo>
                    <a:cubicBezTo>
                      <a:pt x="4" y="21"/>
                      <a:pt x="4" y="21"/>
                      <a:pt x="4" y="21"/>
                    </a:cubicBezTo>
                    <a:cubicBezTo>
                      <a:pt x="4" y="20"/>
                      <a:pt x="4" y="20"/>
                      <a:pt x="4" y="20"/>
                    </a:cubicBezTo>
                    <a:cubicBezTo>
                      <a:pt x="5" y="21"/>
                      <a:pt x="5" y="21"/>
                      <a:pt x="5" y="21"/>
                    </a:cubicBezTo>
                    <a:cubicBezTo>
                      <a:pt x="22" y="33"/>
                      <a:pt x="22" y="33"/>
                      <a:pt x="22" y="33"/>
                    </a:cubicBezTo>
                    <a:cubicBezTo>
                      <a:pt x="24" y="34"/>
                      <a:pt x="25" y="35"/>
                      <a:pt x="27" y="36"/>
                    </a:cubicBezTo>
                    <a:cubicBezTo>
                      <a:pt x="28" y="36"/>
                      <a:pt x="29" y="37"/>
                      <a:pt x="30" y="37"/>
                    </a:cubicBezTo>
                    <a:cubicBezTo>
                      <a:pt x="31" y="37"/>
                      <a:pt x="32" y="36"/>
                      <a:pt x="33" y="36"/>
                    </a:cubicBezTo>
                    <a:cubicBezTo>
                      <a:pt x="34" y="35"/>
                      <a:pt x="35" y="35"/>
                      <a:pt x="36" y="34"/>
                    </a:cubicBezTo>
                    <a:cubicBezTo>
                      <a:pt x="37" y="32"/>
                      <a:pt x="38" y="31"/>
                      <a:pt x="38" y="28"/>
                    </a:cubicBezTo>
                    <a:cubicBezTo>
                      <a:pt x="38" y="26"/>
                      <a:pt x="37" y="24"/>
                      <a:pt x="36" y="21"/>
                    </a:cubicBezTo>
                    <a:cubicBezTo>
                      <a:pt x="16" y="6"/>
                      <a:pt x="16" y="6"/>
                      <a:pt x="16" y="6"/>
                    </a:cubicBezTo>
                    <a:cubicBezTo>
                      <a:pt x="15" y="5"/>
                      <a:pt x="15" y="5"/>
                      <a:pt x="15" y="5"/>
                    </a:cubicBezTo>
                    <a:cubicBezTo>
                      <a:pt x="15" y="5"/>
                      <a:pt x="15" y="5"/>
                      <a:pt x="15" y="5"/>
                    </a:cubicBezTo>
                    <a:cubicBezTo>
                      <a:pt x="15" y="4"/>
                      <a:pt x="15" y="4"/>
                      <a:pt x="16" y="4"/>
                    </a:cubicBezTo>
                    <a:cubicBezTo>
                      <a:pt x="16" y="3"/>
                      <a:pt x="16" y="3"/>
                      <a:pt x="17" y="2"/>
                    </a:cubicBezTo>
                    <a:cubicBezTo>
                      <a:pt x="17" y="2"/>
                      <a:pt x="17" y="1"/>
                      <a:pt x="18" y="1"/>
                    </a:cubicBezTo>
                    <a:cubicBezTo>
                      <a:pt x="18" y="0"/>
                      <a:pt x="18" y="0"/>
                      <a:pt x="18" y="0"/>
                    </a:cubicBezTo>
                    <a:cubicBezTo>
                      <a:pt x="19" y="0"/>
                      <a:pt x="19" y="0"/>
                      <a:pt x="19" y="0"/>
                    </a:cubicBezTo>
                    <a:cubicBezTo>
                      <a:pt x="20" y="0"/>
                      <a:pt x="20" y="0"/>
                      <a:pt x="20" y="0"/>
                    </a:cubicBezTo>
                    <a:lnTo>
                      <a:pt x="49" y="2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2" name="Freeform 162">
                <a:extLst>
                  <a:ext uri="{FF2B5EF4-FFF2-40B4-BE49-F238E27FC236}">
                    <a16:creationId xmlns:a16="http://schemas.microsoft.com/office/drawing/2014/main" id="{8E2306FD-E9C6-4A98-82F2-432731DF9CAD}"/>
                  </a:ext>
                </a:extLst>
              </p:cNvPr>
              <p:cNvSpPr>
                <a:spLocks noEditPoints="1"/>
              </p:cNvSpPr>
              <p:nvPr userDrawn="1"/>
            </p:nvSpPr>
            <p:spPr bwMode="auto">
              <a:xfrm>
                <a:off x="6748" y="1353"/>
                <a:ext cx="43" cy="32"/>
              </a:xfrm>
              <a:custGeom>
                <a:avLst/>
                <a:gdLst>
                  <a:gd name="T0" fmla="*/ 50 w 60"/>
                  <a:gd name="T1" fmla="*/ 5 h 44"/>
                  <a:gd name="T2" fmla="*/ 56 w 60"/>
                  <a:gd name="T3" fmla="*/ 11 h 44"/>
                  <a:gd name="T4" fmla="*/ 59 w 60"/>
                  <a:gd name="T5" fmla="*/ 18 h 44"/>
                  <a:gd name="T6" fmla="*/ 60 w 60"/>
                  <a:gd name="T7" fmla="*/ 24 h 44"/>
                  <a:gd name="T8" fmla="*/ 57 w 60"/>
                  <a:gd name="T9" fmla="*/ 30 h 44"/>
                  <a:gd name="T10" fmla="*/ 55 w 60"/>
                  <a:gd name="T11" fmla="*/ 33 h 44"/>
                  <a:gd name="T12" fmla="*/ 52 w 60"/>
                  <a:gd name="T13" fmla="*/ 35 h 44"/>
                  <a:gd name="T14" fmla="*/ 49 w 60"/>
                  <a:gd name="T15" fmla="*/ 36 h 44"/>
                  <a:gd name="T16" fmla="*/ 45 w 60"/>
                  <a:gd name="T17" fmla="*/ 37 h 44"/>
                  <a:gd name="T18" fmla="*/ 48 w 60"/>
                  <a:gd name="T19" fmla="*/ 39 h 44"/>
                  <a:gd name="T20" fmla="*/ 49 w 60"/>
                  <a:gd name="T21" fmla="*/ 40 h 44"/>
                  <a:gd name="T22" fmla="*/ 49 w 60"/>
                  <a:gd name="T23" fmla="*/ 40 h 44"/>
                  <a:gd name="T24" fmla="*/ 48 w 60"/>
                  <a:gd name="T25" fmla="*/ 41 h 44"/>
                  <a:gd name="T26" fmla="*/ 48 w 60"/>
                  <a:gd name="T27" fmla="*/ 42 h 44"/>
                  <a:gd name="T28" fmla="*/ 47 w 60"/>
                  <a:gd name="T29" fmla="*/ 43 h 44"/>
                  <a:gd name="T30" fmla="*/ 46 w 60"/>
                  <a:gd name="T31" fmla="*/ 44 h 44"/>
                  <a:gd name="T32" fmla="*/ 45 w 60"/>
                  <a:gd name="T33" fmla="*/ 44 h 44"/>
                  <a:gd name="T34" fmla="*/ 45 w 60"/>
                  <a:gd name="T35" fmla="*/ 44 h 44"/>
                  <a:gd name="T36" fmla="*/ 1 w 60"/>
                  <a:gd name="T37" fmla="*/ 12 h 44"/>
                  <a:gd name="T38" fmla="*/ 0 w 60"/>
                  <a:gd name="T39" fmla="*/ 11 h 44"/>
                  <a:gd name="T40" fmla="*/ 0 w 60"/>
                  <a:gd name="T41" fmla="*/ 11 h 44"/>
                  <a:gd name="T42" fmla="*/ 1 w 60"/>
                  <a:gd name="T43" fmla="*/ 10 h 44"/>
                  <a:gd name="T44" fmla="*/ 2 w 60"/>
                  <a:gd name="T45" fmla="*/ 8 h 44"/>
                  <a:gd name="T46" fmla="*/ 3 w 60"/>
                  <a:gd name="T47" fmla="*/ 7 h 44"/>
                  <a:gd name="T48" fmla="*/ 3 w 60"/>
                  <a:gd name="T49" fmla="*/ 6 h 44"/>
                  <a:gd name="T50" fmla="*/ 4 w 60"/>
                  <a:gd name="T51" fmla="*/ 6 h 44"/>
                  <a:gd name="T52" fmla="*/ 5 w 60"/>
                  <a:gd name="T53" fmla="*/ 6 h 44"/>
                  <a:gd name="T54" fmla="*/ 22 w 60"/>
                  <a:gd name="T55" fmla="*/ 19 h 44"/>
                  <a:gd name="T56" fmla="*/ 22 w 60"/>
                  <a:gd name="T57" fmla="*/ 15 h 44"/>
                  <a:gd name="T58" fmla="*/ 22 w 60"/>
                  <a:gd name="T59" fmla="*/ 11 h 44"/>
                  <a:gd name="T60" fmla="*/ 23 w 60"/>
                  <a:gd name="T61" fmla="*/ 8 h 44"/>
                  <a:gd name="T62" fmla="*/ 25 w 60"/>
                  <a:gd name="T63" fmla="*/ 6 h 44"/>
                  <a:gd name="T64" fmla="*/ 30 w 60"/>
                  <a:gd name="T65" fmla="*/ 1 h 44"/>
                  <a:gd name="T66" fmla="*/ 36 w 60"/>
                  <a:gd name="T67" fmla="*/ 0 h 44"/>
                  <a:gd name="T68" fmla="*/ 43 w 60"/>
                  <a:gd name="T69" fmla="*/ 2 h 44"/>
                  <a:gd name="T70" fmla="*/ 50 w 60"/>
                  <a:gd name="T71" fmla="*/ 5 h 44"/>
                  <a:gd name="T72" fmla="*/ 46 w 60"/>
                  <a:gd name="T73" fmla="*/ 12 h 44"/>
                  <a:gd name="T74" fmla="*/ 41 w 60"/>
                  <a:gd name="T75" fmla="*/ 9 h 44"/>
                  <a:gd name="T76" fmla="*/ 37 w 60"/>
                  <a:gd name="T77" fmla="*/ 7 h 44"/>
                  <a:gd name="T78" fmla="*/ 32 w 60"/>
                  <a:gd name="T79" fmla="*/ 7 h 44"/>
                  <a:gd name="T80" fmla="*/ 29 w 60"/>
                  <a:gd name="T81" fmla="*/ 10 h 44"/>
                  <a:gd name="T82" fmla="*/ 27 w 60"/>
                  <a:gd name="T83" fmla="*/ 13 h 44"/>
                  <a:gd name="T84" fmla="*/ 27 w 60"/>
                  <a:gd name="T85" fmla="*/ 15 h 44"/>
                  <a:gd name="T86" fmla="*/ 27 w 60"/>
                  <a:gd name="T87" fmla="*/ 19 h 44"/>
                  <a:gd name="T88" fmla="*/ 28 w 60"/>
                  <a:gd name="T89" fmla="*/ 23 h 44"/>
                  <a:gd name="T90" fmla="*/ 40 w 60"/>
                  <a:gd name="T91" fmla="*/ 32 h 44"/>
                  <a:gd name="T92" fmla="*/ 47 w 60"/>
                  <a:gd name="T93" fmla="*/ 31 h 44"/>
                  <a:gd name="T94" fmla="*/ 52 w 60"/>
                  <a:gd name="T95" fmla="*/ 28 h 44"/>
                  <a:gd name="T96" fmla="*/ 53 w 60"/>
                  <a:gd name="T97" fmla="*/ 23 h 44"/>
                  <a:gd name="T98" fmla="*/ 53 w 60"/>
                  <a:gd name="T99" fmla="*/ 19 h 44"/>
                  <a:gd name="T100" fmla="*/ 50 w 60"/>
                  <a:gd name="T101" fmla="*/ 15 h 44"/>
                  <a:gd name="T102" fmla="*/ 46 w 60"/>
                  <a:gd name="T103"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 h="44">
                    <a:moveTo>
                      <a:pt x="50" y="5"/>
                    </a:moveTo>
                    <a:cubicBezTo>
                      <a:pt x="52" y="7"/>
                      <a:pt x="54" y="9"/>
                      <a:pt x="56" y="11"/>
                    </a:cubicBezTo>
                    <a:cubicBezTo>
                      <a:pt x="58" y="13"/>
                      <a:pt x="59" y="16"/>
                      <a:pt x="59" y="18"/>
                    </a:cubicBezTo>
                    <a:cubicBezTo>
                      <a:pt x="60" y="20"/>
                      <a:pt x="60" y="22"/>
                      <a:pt x="60" y="24"/>
                    </a:cubicBezTo>
                    <a:cubicBezTo>
                      <a:pt x="59" y="26"/>
                      <a:pt x="58" y="28"/>
                      <a:pt x="57" y="30"/>
                    </a:cubicBezTo>
                    <a:cubicBezTo>
                      <a:pt x="56" y="31"/>
                      <a:pt x="56" y="32"/>
                      <a:pt x="55" y="33"/>
                    </a:cubicBezTo>
                    <a:cubicBezTo>
                      <a:pt x="54" y="34"/>
                      <a:pt x="53" y="34"/>
                      <a:pt x="52" y="35"/>
                    </a:cubicBezTo>
                    <a:cubicBezTo>
                      <a:pt x="51" y="35"/>
                      <a:pt x="50" y="35"/>
                      <a:pt x="49" y="36"/>
                    </a:cubicBezTo>
                    <a:cubicBezTo>
                      <a:pt x="48" y="36"/>
                      <a:pt x="46" y="36"/>
                      <a:pt x="45" y="37"/>
                    </a:cubicBezTo>
                    <a:cubicBezTo>
                      <a:pt x="48" y="39"/>
                      <a:pt x="48" y="39"/>
                      <a:pt x="48" y="39"/>
                    </a:cubicBezTo>
                    <a:cubicBezTo>
                      <a:pt x="49" y="40"/>
                      <a:pt x="49" y="40"/>
                      <a:pt x="49" y="40"/>
                    </a:cubicBezTo>
                    <a:cubicBezTo>
                      <a:pt x="49" y="40"/>
                      <a:pt x="49" y="40"/>
                      <a:pt x="49" y="40"/>
                    </a:cubicBezTo>
                    <a:cubicBezTo>
                      <a:pt x="48" y="41"/>
                      <a:pt x="48" y="41"/>
                      <a:pt x="48" y="41"/>
                    </a:cubicBezTo>
                    <a:cubicBezTo>
                      <a:pt x="48" y="42"/>
                      <a:pt x="48" y="42"/>
                      <a:pt x="48" y="42"/>
                    </a:cubicBezTo>
                    <a:cubicBezTo>
                      <a:pt x="47" y="43"/>
                      <a:pt x="47" y="43"/>
                      <a:pt x="47" y="43"/>
                    </a:cubicBezTo>
                    <a:cubicBezTo>
                      <a:pt x="46" y="44"/>
                      <a:pt x="46" y="44"/>
                      <a:pt x="46" y="44"/>
                    </a:cubicBezTo>
                    <a:cubicBezTo>
                      <a:pt x="45" y="44"/>
                      <a:pt x="45" y="44"/>
                      <a:pt x="45" y="44"/>
                    </a:cubicBezTo>
                    <a:cubicBezTo>
                      <a:pt x="45" y="44"/>
                      <a:pt x="45" y="44"/>
                      <a:pt x="45" y="44"/>
                    </a:cubicBezTo>
                    <a:cubicBezTo>
                      <a:pt x="1" y="12"/>
                      <a:pt x="1" y="12"/>
                      <a:pt x="1" y="12"/>
                    </a:cubicBezTo>
                    <a:cubicBezTo>
                      <a:pt x="0" y="11"/>
                      <a:pt x="0" y="11"/>
                      <a:pt x="0" y="11"/>
                    </a:cubicBezTo>
                    <a:cubicBezTo>
                      <a:pt x="0" y="11"/>
                      <a:pt x="0" y="11"/>
                      <a:pt x="0" y="11"/>
                    </a:cubicBezTo>
                    <a:cubicBezTo>
                      <a:pt x="0" y="10"/>
                      <a:pt x="0" y="10"/>
                      <a:pt x="1" y="10"/>
                    </a:cubicBezTo>
                    <a:cubicBezTo>
                      <a:pt x="1" y="9"/>
                      <a:pt x="1" y="9"/>
                      <a:pt x="2" y="8"/>
                    </a:cubicBezTo>
                    <a:cubicBezTo>
                      <a:pt x="2" y="8"/>
                      <a:pt x="2" y="7"/>
                      <a:pt x="3" y="7"/>
                    </a:cubicBezTo>
                    <a:cubicBezTo>
                      <a:pt x="3" y="6"/>
                      <a:pt x="3" y="6"/>
                      <a:pt x="3" y="6"/>
                    </a:cubicBezTo>
                    <a:cubicBezTo>
                      <a:pt x="4" y="6"/>
                      <a:pt x="4" y="6"/>
                      <a:pt x="4" y="6"/>
                    </a:cubicBezTo>
                    <a:cubicBezTo>
                      <a:pt x="5" y="6"/>
                      <a:pt x="5" y="6"/>
                      <a:pt x="5" y="6"/>
                    </a:cubicBezTo>
                    <a:cubicBezTo>
                      <a:pt x="22" y="19"/>
                      <a:pt x="22" y="19"/>
                      <a:pt x="22" y="19"/>
                    </a:cubicBezTo>
                    <a:cubicBezTo>
                      <a:pt x="22" y="18"/>
                      <a:pt x="22" y="16"/>
                      <a:pt x="22" y="15"/>
                    </a:cubicBezTo>
                    <a:cubicBezTo>
                      <a:pt x="22" y="14"/>
                      <a:pt x="22" y="13"/>
                      <a:pt x="22" y="11"/>
                    </a:cubicBezTo>
                    <a:cubicBezTo>
                      <a:pt x="23" y="10"/>
                      <a:pt x="23" y="9"/>
                      <a:pt x="23" y="8"/>
                    </a:cubicBezTo>
                    <a:cubicBezTo>
                      <a:pt x="24" y="8"/>
                      <a:pt x="24" y="7"/>
                      <a:pt x="25" y="6"/>
                    </a:cubicBezTo>
                    <a:cubicBezTo>
                      <a:pt x="26" y="4"/>
                      <a:pt x="28" y="2"/>
                      <a:pt x="30" y="1"/>
                    </a:cubicBezTo>
                    <a:cubicBezTo>
                      <a:pt x="32" y="0"/>
                      <a:pt x="34" y="0"/>
                      <a:pt x="36" y="0"/>
                    </a:cubicBezTo>
                    <a:cubicBezTo>
                      <a:pt x="38" y="0"/>
                      <a:pt x="41" y="1"/>
                      <a:pt x="43" y="2"/>
                    </a:cubicBezTo>
                    <a:cubicBezTo>
                      <a:pt x="45" y="3"/>
                      <a:pt x="47" y="4"/>
                      <a:pt x="50" y="5"/>
                    </a:cubicBezTo>
                    <a:close/>
                    <a:moveTo>
                      <a:pt x="46" y="12"/>
                    </a:moveTo>
                    <a:cubicBezTo>
                      <a:pt x="45" y="10"/>
                      <a:pt x="43" y="9"/>
                      <a:pt x="41" y="9"/>
                    </a:cubicBezTo>
                    <a:cubicBezTo>
                      <a:pt x="40" y="8"/>
                      <a:pt x="38" y="7"/>
                      <a:pt x="37" y="7"/>
                    </a:cubicBezTo>
                    <a:cubicBezTo>
                      <a:pt x="35" y="7"/>
                      <a:pt x="34" y="7"/>
                      <a:pt x="32" y="7"/>
                    </a:cubicBezTo>
                    <a:cubicBezTo>
                      <a:pt x="31" y="8"/>
                      <a:pt x="30" y="9"/>
                      <a:pt x="29" y="10"/>
                    </a:cubicBezTo>
                    <a:cubicBezTo>
                      <a:pt x="28" y="11"/>
                      <a:pt x="28" y="12"/>
                      <a:pt x="27" y="13"/>
                    </a:cubicBezTo>
                    <a:cubicBezTo>
                      <a:pt x="27" y="13"/>
                      <a:pt x="27" y="14"/>
                      <a:pt x="27" y="15"/>
                    </a:cubicBezTo>
                    <a:cubicBezTo>
                      <a:pt x="27" y="16"/>
                      <a:pt x="27" y="18"/>
                      <a:pt x="27" y="19"/>
                    </a:cubicBezTo>
                    <a:cubicBezTo>
                      <a:pt x="27" y="20"/>
                      <a:pt x="28" y="22"/>
                      <a:pt x="28" y="23"/>
                    </a:cubicBezTo>
                    <a:cubicBezTo>
                      <a:pt x="40" y="32"/>
                      <a:pt x="40" y="32"/>
                      <a:pt x="40" y="32"/>
                    </a:cubicBezTo>
                    <a:cubicBezTo>
                      <a:pt x="43" y="32"/>
                      <a:pt x="45" y="31"/>
                      <a:pt x="47" y="31"/>
                    </a:cubicBezTo>
                    <a:cubicBezTo>
                      <a:pt x="49" y="30"/>
                      <a:pt x="51" y="29"/>
                      <a:pt x="52" y="28"/>
                    </a:cubicBezTo>
                    <a:cubicBezTo>
                      <a:pt x="53" y="26"/>
                      <a:pt x="53" y="25"/>
                      <a:pt x="53" y="23"/>
                    </a:cubicBezTo>
                    <a:cubicBezTo>
                      <a:pt x="54" y="22"/>
                      <a:pt x="53" y="20"/>
                      <a:pt x="53" y="19"/>
                    </a:cubicBezTo>
                    <a:cubicBezTo>
                      <a:pt x="52" y="18"/>
                      <a:pt x="51" y="16"/>
                      <a:pt x="50" y="15"/>
                    </a:cubicBezTo>
                    <a:cubicBezTo>
                      <a:pt x="49" y="14"/>
                      <a:pt x="47" y="13"/>
                      <a:pt x="46" y="1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3" name="Freeform 163">
                <a:extLst>
                  <a:ext uri="{FF2B5EF4-FFF2-40B4-BE49-F238E27FC236}">
                    <a16:creationId xmlns:a16="http://schemas.microsoft.com/office/drawing/2014/main" id="{DD265A36-6E93-4433-96F2-BF544082D6F4}"/>
                  </a:ext>
                </a:extLst>
              </p:cNvPr>
              <p:cNvSpPr>
                <a:spLocks noEditPoints="1"/>
              </p:cNvSpPr>
              <p:nvPr userDrawn="1"/>
            </p:nvSpPr>
            <p:spPr bwMode="auto">
              <a:xfrm>
                <a:off x="6768" y="1333"/>
                <a:ext cx="34" cy="27"/>
              </a:xfrm>
              <a:custGeom>
                <a:avLst/>
                <a:gdLst>
                  <a:gd name="T0" fmla="*/ 8 w 47"/>
                  <a:gd name="T1" fmla="*/ 1 h 37"/>
                  <a:gd name="T2" fmla="*/ 10 w 47"/>
                  <a:gd name="T3" fmla="*/ 4 h 37"/>
                  <a:gd name="T4" fmla="*/ 8 w 47"/>
                  <a:gd name="T5" fmla="*/ 7 h 37"/>
                  <a:gd name="T6" fmla="*/ 6 w 47"/>
                  <a:gd name="T7" fmla="*/ 9 h 37"/>
                  <a:gd name="T8" fmla="*/ 3 w 47"/>
                  <a:gd name="T9" fmla="*/ 8 h 37"/>
                  <a:gd name="T10" fmla="*/ 1 w 47"/>
                  <a:gd name="T11" fmla="*/ 5 h 37"/>
                  <a:gd name="T12" fmla="*/ 2 w 47"/>
                  <a:gd name="T13" fmla="*/ 2 h 37"/>
                  <a:gd name="T14" fmla="*/ 4 w 47"/>
                  <a:gd name="T15" fmla="*/ 0 h 37"/>
                  <a:gd name="T16" fmla="*/ 8 w 47"/>
                  <a:gd name="T17" fmla="*/ 1 h 37"/>
                  <a:gd name="T18" fmla="*/ 47 w 47"/>
                  <a:gd name="T19" fmla="*/ 31 h 37"/>
                  <a:gd name="T20" fmla="*/ 47 w 47"/>
                  <a:gd name="T21" fmla="*/ 31 h 37"/>
                  <a:gd name="T22" fmla="*/ 47 w 47"/>
                  <a:gd name="T23" fmla="*/ 32 h 37"/>
                  <a:gd name="T24" fmla="*/ 47 w 47"/>
                  <a:gd name="T25" fmla="*/ 33 h 37"/>
                  <a:gd name="T26" fmla="*/ 46 w 47"/>
                  <a:gd name="T27" fmla="*/ 34 h 37"/>
                  <a:gd name="T28" fmla="*/ 45 w 47"/>
                  <a:gd name="T29" fmla="*/ 36 h 37"/>
                  <a:gd name="T30" fmla="*/ 44 w 47"/>
                  <a:gd name="T31" fmla="*/ 36 h 37"/>
                  <a:gd name="T32" fmla="*/ 43 w 47"/>
                  <a:gd name="T33" fmla="*/ 37 h 37"/>
                  <a:gd name="T34" fmla="*/ 43 w 47"/>
                  <a:gd name="T35" fmla="*/ 36 h 37"/>
                  <a:gd name="T36" fmla="*/ 13 w 47"/>
                  <a:gd name="T37" fmla="*/ 15 h 37"/>
                  <a:gd name="T38" fmla="*/ 13 w 47"/>
                  <a:gd name="T39" fmla="*/ 14 h 37"/>
                  <a:gd name="T40" fmla="*/ 13 w 47"/>
                  <a:gd name="T41" fmla="*/ 14 h 37"/>
                  <a:gd name="T42" fmla="*/ 13 w 47"/>
                  <a:gd name="T43" fmla="*/ 13 h 37"/>
                  <a:gd name="T44" fmla="*/ 14 w 47"/>
                  <a:gd name="T45" fmla="*/ 11 h 37"/>
                  <a:gd name="T46" fmla="*/ 15 w 47"/>
                  <a:gd name="T47" fmla="*/ 10 h 37"/>
                  <a:gd name="T48" fmla="*/ 16 w 47"/>
                  <a:gd name="T49" fmla="*/ 9 h 37"/>
                  <a:gd name="T50" fmla="*/ 17 w 47"/>
                  <a:gd name="T51" fmla="*/ 9 h 37"/>
                  <a:gd name="T52" fmla="*/ 17 w 47"/>
                  <a:gd name="T53" fmla="*/ 9 h 37"/>
                  <a:gd name="T54" fmla="*/ 47 w 47"/>
                  <a:gd name="T5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 h="37">
                    <a:moveTo>
                      <a:pt x="8" y="1"/>
                    </a:moveTo>
                    <a:cubicBezTo>
                      <a:pt x="9" y="2"/>
                      <a:pt x="9" y="3"/>
                      <a:pt x="10" y="4"/>
                    </a:cubicBezTo>
                    <a:cubicBezTo>
                      <a:pt x="10" y="5"/>
                      <a:pt x="9" y="6"/>
                      <a:pt x="8" y="7"/>
                    </a:cubicBezTo>
                    <a:cubicBezTo>
                      <a:pt x="7" y="8"/>
                      <a:pt x="7" y="9"/>
                      <a:pt x="6" y="9"/>
                    </a:cubicBezTo>
                    <a:cubicBezTo>
                      <a:pt x="5" y="9"/>
                      <a:pt x="4" y="9"/>
                      <a:pt x="3" y="8"/>
                    </a:cubicBezTo>
                    <a:cubicBezTo>
                      <a:pt x="1" y="7"/>
                      <a:pt x="1" y="6"/>
                      <a:pt x="1" y="5"/>
                    </a:cubicBezTo>
                    <a:cubicBezTo>
                      <a:pt x="0" y="4"/>
                      <a:pt x="1" y="3"/>
                      <a:pt x="2" y="2"/>
                    </a:cubicBezTo>
                    <a:cubicBezTo>
                      <a:pt x="3" y="1"/>
                      <a:pt x="4" y="0"/>
                      <a:pt x="4" y="0"/>
                    </a:cubicBezTo>
                    <a:cubicBezTo>
                      <a:pt x="5" y="0"/>
                      <a:pt x="6" y="0"/>
                      <a:pt x="8" y="1"/>
                    </a:cubicBezTo>
                    <a:close/>
                    <a:moveTo>
                      <a:pt x="47" y="31"/>
                    </a:moveTo>
                    <a:cubicBezTo>
                      <a:pt x="47" y="31"/>
                      <a:pt x="47" y="31"/>
                      <a:pt x="47" y="31"/>
                    </a:cubicBezTo>
                    <a:cubicBezTo>
                      <a:pt x="47" y="32"/>
                      <a:pt x="47" y="32"/>
                      <a:pt x="47" y="32"/>
                    </a:cubicBezTo>
                    <a:cubicBezTo>
                      <a:pt x="47" y="32"/>
                      <a:pt x="47" y="33"/>
                      <a:pt x="47" y="33"/>
                    </a:cubicBezTo>
                    <a:cubicBezTo>
                      <a:pt x="47" y="33"/>
                      <a:pt x="46" y="34"/>
                      <a:pt x="46" y="34"/>
                    </a:cubicBezTo>
                    <a:cubicBezTo>
                      <a:pt x="46" y="35"/>
                      <a:pt x="45" y="35"/>
                      <a:pt x="45" y="36"/>
                    </a:cubicBezTo>
                    <a:cubicBezTo>
                      <a:pt x="44" y="36"/>
                      <a:pt x="44" y="36"/>
                      <a:pt x="44" y="36"/>
                    </a:cubicBezTo>
                    <a:cubicBezTo>
                      <a:pt x="43" y="37"/>
                      <a:pt x="43" y="37"/>
                      <a:pt x="43" y="37"/>
                    </a:cubicBezTo>
                    <a:cubicBezTo>
                      <a:pt x="43" y="36"/>
                      <a:pt x="43" y="36"/>
                      <a:pt x="43" y="36"/>
                    </a:cubicBezTo>
                    <a:cubicBezTo>
                      <a:pt x="13" y="15"/>
                      <a:pt x="13" y="15"/>
                      <a:pt x="13" y="15"/>
                    </a:cubicBezTo>
                    <a:cubicBezTo>
                      <a:pt x="13" y="14"/>
                      <a:pt x="13" y="14"/>
                      <a:pt x="13" y="14"/>
                    </a:cubicBezTo>
                    <a:cubicBezTo>
                      <a:pt x="13" y="14"/>
                      <a:pt x="13" y="14"/>
                      <a:pt x="13" y="14"/>
                    </a:cubicBezTo>
                    <a:cubicBezTo>
                      <a:pt x="13" y="13"/>
                      <a:pt x="13" y="13"/>
                      <a:pt x="13" y="13"/>
                    </a:cubicBezTo>
                    <a:cubicBezTo>
                      <a:pt x="13" y="12"/>
                      <a:pt x="14" y="12"/>
                      <a:pt x="14" y="11"/>
                    </a:cubicBezTo>
                    <a:cubicBezTo>
                      <a:pt x="14" y="11"/>
                      <a:pt x="15" y="10"/>
                      <a:pt x="15" y="10"/>
                    </a:cubicBezTo>
                    <a:cubicBezTo>
                      <a:pt x="16" y="9"/>
                      <a:pt x="16" y="9"/>
                      <a:pt x="16" y="9"/>
                    </a:cubicBezTo>
                    <a:cubicBezTo>
                      <a:pt x="17" y="9"/>
                      <a:pt x="17" y="9"/>
                      <a:pt x="17" y="9"/>
                    </a:cubicBezTo>
                    <a:cubicBezTo>
                      <a:pt x="17" y="9"/>
                      <a:pt x="17" y="9"/>
                      <a:pt x="17" y="9"/>
                    </a:cubicBezTo>
                    <a:lnTo>
                      <a:pt x="47" y="3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4" name="Freeform 164">
                <a:extLst>
                  <a:ext uri="{FF2B5EF4-FFF2-40B4-BE49-F238E27FC236}">
                    <a16:creationId xmlns:a16="http://schemas.microsoft.com/office/drawing/2014/main" id="{D76EC2C0-F561-47C2-ABDC-9391E7C65F6A}"/>
                  </a:ext>
                </a:extLst>
              </p:cNvPr>
              <p:cNvSpPr>
                <a:spLocks noEditPoints="1"/>
              </p:cNvSpPr>
              <p:nvPr userDrawn="1"/>
            </p:nvSpPr>
            <p:spPr bwMode="auto">
              <a:xfrm>
                <a:off x="6787" y="1319"/>
                <a:ext cx="32" cy="29"/>
              </a:xfrm>
              <a:custGeom>
                <a:avLst/>
                <a:gdLst>
                  <a:gd name="T0" fmla="*/ 45 w 45"/>
                  <a:gd name="T1" fmla="*/ 18 h 40"/>
                  <a:gd name="T2" fmla="*/ 45 w 45"/>
                  <a:gd name="T3" fmla="*/ 19 h 40"/>
                  <a:gd name="T4" fmla="*/ 45 w 45"/>
                  <a:gd name="T5" fmla="*/ 20 h 40"/>
                  <a:gd name="T6" fmla="*/ 44 w 45"/>
                  <a:gd name="T7" fmla="*/ 22 h 40"/>
                  <a:gd name="T8" fmla="*/ 43 w 45"/>
                  <a:gd name="T9" fmla="*/ 23 h 40"/>
                  <a:gd name="T10" fmla="*/ 42 w 45"/>
                  <a:gd name="T11" fmla="*/ 23 h 40"/>
                  <a:gd name="T12" fmla="*/ 41 w 45"/>
                  <a:gd name="T13" fmla="*/ 23 h 40"/>
                  <a:gd name="T14" fmla="*/ 38 w 45"/>
                  <a:gd name="T15" fmla="*/ 21 h 40"/>
                  <a:gd name="T16" fmla="*/ 38 w 45"/>
                  <a:gd name="T17" fmla="*/ 28 h 40"/>
                  <a:gd name="T18" fmla="*/ 36 w 45"/>
                  <a:gd name="T19" fmla="*/ 34 h 40"/>
                  <a:gd name="T20" fmla="*/ 32 w 45"/>
                  <a:gd name="T21" fmla="*/ 37 h 40"/>
                  <a:gd name="T22" fmla="*/ 28 w 45"/>
                  <a:gd name="T23" fmla="*/ 39 h 40"/>
                  <a:gd name="T24" fmla="*/ 24 w 45"/>
                  <a:gd name="T25" fmla="*/ 39 h 40"/>
                  <a:gd name="T26" fmla="*/ 19 w 45"/>
                  <a:gd name="T27" fmla="*/ 37 h 40"/>
                  <a:gd name="T28" fmla="*/ 16 w 45"/>
                  <a:gd name="T29" fmla="*/ 33 h 40"/>
                  <a:gd name="T30" fmla="*/ 15 w 45"/>
                  <a:gd name="T31" fmla="*/ 28 h 40"/>
                  <a:gd name="T32" fmla="*/ 16 w 45"/>
                  <a:gd name="T33" fmla="*/ 22 h 40"/>
                  <a:gd name="T34" fmla="*/ 20 w 45"/>
                  <a:gd name="T35" fmla="*/ 15 h 40"/>
                  <a:gd name="T36" fmla="*/ 23 w 45"/>
                  <a:gd name="T37" fmla="*/ 11 h 40"/>
                  <a:gd name="T38" fmla="*/ 21 w 45"/>
                  <a:gd name="T39" fmla="*/ 9 h 40"/>
                  <a:gd name="T40" fmla="*/ 18 w 45"/>
                  <a:gd name="T41" fmla="*/ 7 h 40"/>
                  <a:gd name="T42" fmla="*/ 15 w 45"/>
                  <a:gd name="T43" fmla="*/ 7 h 40"/>
                  <a:gd name="T44" fmla="*/ 12 w 45"/>
                  <a:gd name="T45" fmla="*/ 8 h 40"/>
                  <a:gd name="T46" fmla="*/ 9 w 45"/>
                  <a:gd name="T47" fmla="*/ 11 h 40"/>
                  <a:gd name="T48" fmla="*/ 7 w 45"/>
                  <a:gd name="T49" fmla="*/ 15 h 40"/>
                  <a:gd name="T50" fmla="*/ 6 w 45"/>
                  <a:gd name="T51" fmla="*/ 19 h 40"/>
                  <a:gd name="T52" fmla="*/ 5 w 45"/>
                  <a:gd name="T53" fmla="*/ 21 h 40"/>
                  <a:gd name="T54" fmla="*/ 5 w 45"/>
                  <a:gd name="T55" fmla="*/ 23 h 40"/>
                  <a:gd name="T56" fmla="*/ 4 w 45"/>
                  <a:gd name="T57" fmla="*/ 23 h 40"/>
                  <a:gd name="T58" fmla="*/ 4 w 45"/>
                  <a:gd name="T59" fmla="*/ 23 h 40"/>
                  <a:gd name="T60" fmla="*/ 3 w 45"/>
                  <a:gd name="T61" fmla="*/ 23 h 40"/>
                  <a:gd name="T62" fmla="*/ 2 w 45"/>
                  <a:gd name="T63" fmla="*/ 22 h 40"/>
                  <a:gd name="T64" fmla="*/ 1 w 45"/>
                  <a:gd name="T65" fmla="*/ 21 h 40"/>
                  <a:gd name="T66" fmla="*/ 0 w 45"/>
                  <a:gd name="T67" fmla="*/ 20 h 40"/>
                  <a:gd name="T68" fmla="*/ 0 w 45"/>
                  <a:gd name="T69" fmla="*/ 18 h 40"/>
                  <a:gd name="T70" fmla="*/ 1 w 45"/>
                  <a:gd name="T71" fmla="*/ 15 h 40"/>
                  <a:gd name="T72" fmla="*/ 3 w 45"/>
                  <a:gd name="T73" fmla="*/ 11 h 40"/>
                  <a:gd name="T74" fmla="*/ 5 w 45"/>
                  <a:gd name="T75" fmla="*/ 7 h 40"/>
                  <a:gd name="T76" fmla="*/ 10 w 45"/>
                  <a:gd name="T77" fmla="*/ 2 h 40"/>
                  <a:gd name="T78" fmla="*/ 14 w 45"/>
                  <a:gd name="T79" fmla="*/ 0 h 40"/>
                  <a:gd name="T80" fmla="*/ 19 w 45"/>
                  <a:gd name="T81" fmla="*/ 1 h 40"/>
                  <a:gd name="T82" fmla="*/ 25 w 45"/>
                  <a:gd name="T83" fmla="*/ 4 h 40"/>
                  <a:gd name="T84" fmla="*/ 45 w 45"/>
                  <a:gd name="T85" fmla="*/ 18 h 40"/>
                  <a:gd name="T86" fmla="*/ 27 w 45"/>
                  <a:gd name="T87" fmla="*/ 14 h 40"/>
                  <a:gd name="T88" fmla="*/ 24 w 45"/>
                  <a:gd name="T89" fmla="*/ 19 h 40"/>
                  <a:gd name="T90" fmla="*/ 21 w 45"/>
                  <a:gd name="T91" fmla="*/ 23 h 40"/>
                  <a:gd name="T92" fmla="*/ 20 w 45"/>
                  <a:gd name="T93" fmla="*/ 26 h 40"/>
                  <a:gd name="T94" fmla="*/ 21 w 45"/>
                  <a:gd name="T95" fmla="*/ 29 h 40"/>
                  <a:gd name="T96" fmla="*/ 23 w 45"/>
                  <a:gd name="T97" fmla="*/ 32 h 40"/>
                  <a:gd name="T98" fmla="*/ 28 w 45"/>
                  <a:gd name="T99" fmla="*/ 33 h 40"/>
                  <a:gd name="T100" fmla="*/ 32 w 45"/>
                  <a:gd name="T101" fmla="*/ 30 h 40"/>
                  <a:gd name="T102" fmla="*/ 34 w 45"/>
                  <a:gd name="T103" fmla="*/ 25 h 40"/>
                  <a:gd name="T104" fmla="*/ 33 w 45"/>
                  <a:gd name="T105" fmla="*/ 19 h 40"/>
                  <a:gd name="T106" fmla="*/ 27 w 45"/>
                  <a:gd name="T107" fmla="*/ 1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40">
                    <a:moveTo>
                      <a:pt x="45" y="18"/>
                    </a:moveTo>
                    <a:cubicBezTo>
                      <a:pt x="45" y="19"/>
                      <a:pt x="45" y="19"/>
                      <a:pt x="45" y="19"/>
                    </a:cubicBezTo>
                    <a:cubicBezTo>
                      <a:pt x="45" y="20"/>
                      <a:pt x="45" y="20"/>
                      <a:pt x="45" y="20"/>
                    </a:cubicBezTo>
                    <a:cubicBezTo>
                      <a:pt x="45" y="20"/>
                      <a:pt x="44" y="21"/>
                      <a:pt x="44" y="22"/>
                    </a:cubicBezTo>
                    <a:cubicBezTo>
                      <a:pt x="44" y="22"/>
                      <a:pt x="43" y="23"/>
                      <a:pt x="43" y="23"/>
                    </a:cubicBezTo>
                    <a:cubicBezTo>
                      <a:pt x="42" y="23"/>
                      <a:pt x="42" y="23"/>
                      <a:pt x="42" y="23"/>
                    </a:cubicBezTo>
                    <a:cubicBezTo>
                      <a:pt x="41" y="23"/>
                      <a:pt x="41" y="23"/>
                      <a:pt x="41" y="23"/>
                    </a:cubicBezTo>
                    <a:cubicBezTo>
                      <a:pt x="38" y="21"/>
                      <a:pt x="38" y="21"/>
                      <a:pt x="38" y="21"/>
                    </a:cubicBezTo>
                    <a:cubicBezTo>
                      <a:pt x="39" y="23"/>
                      <a:pt x="39" y="26"/>
                      <a:pt x="38" y="28"/>
                    </a:cubicBezTo>
                    <a:cubicBezTo>
                      <a:pt x="38" y="30"/>
                      <a:pt x="37" y="32"/>
                      <a:pt x="36" y="34"/>
                    </a:cubicBezTo>
                    <a:cubicBezTo>
                      <a:pt x="35" y="35"/>
                      <a:pt x="33" y="36"/>
                      <a:pt x="32" y="37"/>
                    </a:cubicBezTo>
                    <a:cubicBezTo>
                      <a:pt x="31" y="38"/>
                      <a:pt x="29" y="39"/>
                      <a:pt x="28" y="39"/>
                    </a:cubicBezTo>
                    <a:cubicBezTo>
                      <a:pt x="27" y="40"/>
                      <a:pt x="25" y="40"/>
                      <a:pt x="24" y="39"/>
                    </a:cubicBezTo>
                    <a:cubicBezTo>
                      <a:pt x="22" y="39"/>
                      <a:pt x="21" y="38"/>
                      <a:pt x="19" y="37"/>
                    </a:cubicBezTo>
                    <a:cubicBezTo>
                      <a:pt x="18" y="36"/>
                      <a:pt x="16" y="35"/>
                      <a:pt x="16" y="33"/>
                    </a:cubicBezTo>
                    <a:cubicBezTo>
                      <a:pt x="15" y="31"/>
                      <a:pt x="15" y="30"/>
                      <a:pt x="15" y="28"/>
                    </a:cubicBezTo>
                    <a:cubicBezTo>
                      <a:pt x="15" y="26"/>
                      <a:pt x="15" y="24"/>
                      <a:pt x="16" y="22"/>
                    </a:cubicBezTo>
                    <a:cubicBezTo>
                      <a:pt x="17" y="20"/>
                      <a:pt x="19" y="17"/>
                      <a:pt x="20" y="15"/>
                    </a:cubicBezTo>
                    <a:cubicBezTo>
                      <a:pt x="23" y="11"/>
                      <a:pt x="23" y="11"/>
                      <a:pt x="23" y="11"/>
                    </a:cubicBezTo>
                    <a:cubicBezTo>
                      <a:pt x="21" y="9"/>
                      <a:pt x="21" y="9"/>
                      <a:pt x="21" y="9"/>
                    </a:cubicBezTo>
                    <a:cubicBezTo>
                      <a:pt x="20" y="8"/>
                      <a:pt x="19" y="8"/>
                      <a:pt x="18" y="7"/>
                    </a:cubicBezTo>
                    <a:cubicBezTo>
                      <a:pt x="17" y="7"/>
                      <a:pt x="16" y="7"/>
                      <a:pt x="15" y="7"/>
                    </a:cubicBezTo>
                    <a:cubicBezTo>
                      <a:pt x="14" y="7"/>
                      <a:pt x="13" y="8"/>
                      <a:pt x="12" y="8"/>
                    </a:cubicBezTo>
                    <a:cubicBezTo>
                      <a:pt x="11" y="9"/>
                      <a:pt x="10" y="10"/>
                      <a:pt x="9" y="11"/>
                    </a:cubicBezTo>
                    <a:cubicBezTo>
                      <a:pt x="8" y="12"/>
                      <a:pt x="7" y="14"/>
                      <a:pt x="7" y="15"/>
                    </a:cubicBezTo>
                    <a:cubicBezTo>
                      <a:pt x="6" y="16"/>
                      <a:pt x="6" y="17"/>
                      <a:pt x="6" y="19"/>
                    </a:cubicBezTo>
                    <a:cubicBezTo>
                      <a:pt x="6" y="20"/>
                      <a:pt x="5" y="21"/>
                      <a:pt x="5" y="21"/>
                    </a:cubicBezTo>
                    <a:cubicBezTo>
                      <a:pt x="5" y="22"/>
                      <a:pt x="5" y="23"/>
                      <a:pt x="5" y="23"/>
                    </a:cubicBezTo>
                    <a:cubicBezTo>
                      <a:pt x="4" y="23"/>
                      <a:pt x="4" y="23"/>
                      <a:pt x="4" y="23"/>
                    </a:cubicBezTo>
                    <a:cubicBezTo>
                      <a:pt x="4" y="23"/>
                      <a:pt x="4" y="23"/>
                      <a:pt x="4" y="23"/>
                    </a:cubicBezTo>
                    <a:cubicBezTo>
                      <a:pt x="3" y="23"/>
                      <a:pt x="3" y="23"/>
                      <a:pt x="3" y="23"/>
                    </a:cubicBezTo>
                    <a:cubicBezTo>
                      <a:pt x="2" y="22"/>
                      <a:pt x="2" y="22"/>
                      <a:pt x="2" y="22"/>
                    </a:cubicBezTo>
                    <a:cubicBezTo>
                      <a:pt x="1" y="22"/>
                      <a:pt x="1" y="22"/>
                      <a:pt x="1" y="21"/>
                    </a:cubicBezTo>
                    <a:cubicBezTo>
                      <a:pt x="1" y="21"/>
                      <a:pt x="0" y="21"/>
                      <a:pt x="0" y="20"/>
                    </a:cubicBezTo>
                    <a:cubicBezTo>
                      <a:pt x="0" y="20"/>
                      <a:pt x="0" y="19"/>
                      <a:pt x="0" y="18"/>
                    </a:cubicBezTo>
                    <a:cubicBezTo>
                      <a:pt x="1" y="17"/>
                      <a:pt x="1" y="16"/>
                      <a:pt x="1" y="15"/>
                    </a:cubicBezTo>
                    <a:cubicBezTo>
                      <a:pt x="2" y="13"/>
                      <a:pt x="2" y="12"/>
                      <a:pt x="3" y="11"/>
                    </a:cubicBezTo>
                    <a:cubicBezTo>
                      <a:pt x="3" y="10"/>
                      <a:pt x="4" y="8"/>
                      <a:pt x="5" y="7"/>
                    </a:cubicBezTo>
                    <a:cubicBezTo>
                      <a:pt x="6" y="5"/>
                      <a:pt x="8" y="3"/>
                      <a:pt x="10" y="2"/>
                    </a:cubicBezTo>
                    <a:cubicBezTo>
                      <a:pt x="11" y="1"/>
                      <a:pt x="13" y="1"/>
                      <a:pt x="14" y="0"/>
                    </a:cubicBezTo>
                    <a:cubicBezTo>
                      <a:pt x="16" y="0"/>
                      <a:pt x="18" y="0"/>
                      <a:pt x="19" y="1"/>
                    </a:cubicBezTo>
                    <a:cubicBezTo>
                      <a:pt x="21" y="1"/>
                      <a:pt x="23" y="2"/>
                      <a:pt x="25" y="4"/>
                    </a:cubicBezTo>
                    <a:lnTo>
                      <a:pt x="45" y="18"/>
                    </a:lnTo>
                    <a:close/>
                    <a:moveTo>
                      <a:pt x="27" y="14"/>
                    </a:moveTo>
                    <a:cubicBezTo>
                      <a:pt x="24" y="19"/>
                      <a:pt x="24" y="19"/>
                      <a:pt x="24" y="19"/>
                    </a:cubicBezTo>
                    <a:cubicBezTo>
                      <a:pt x="23" y="20"/>
                      <a:pt x="22" y="21"/>
                      <a:pt x="21" y="23"/>
                    </a:cubicBezTo>
                    <a:cubicBezTo>
                      <a:pt x="21" y="24"/>
                      <a:pt x="20" y="25"/>
                      <a:pt x="20" y="26"/>
                    </a:cubicBezTo>
                    <a:cubicBezTo>
                      <a:pt x="20" y="27"/>
                      <a:pt x="21" y="28"/>
                      <a:pt x="21" y="29"/>
                    </a:cubicBezTo>
                    <a:cubicBezTo>
                      <a:pt x="21" y="30"/>
                      <a:pt x="22" y="31"/>
                      <a:pt x="23" y="32"/>
                    </a:cubicBezTo>
                    <a:cubicBezTo>
                      <a:pt x="25" y="33"/>
                      <a:pt x="26" y="33"/>
                      <a:pt x="28" y="33"/>
                    </a:cubicBezTo>
                    <a:cubicBezTo>
                      <a:pt x="29" y="32"/>
                      <a:pt x="31" y="31"/>
                      <a:pt x="32" y="30"/>
                    </a:cubicBezTo>
                    <a:cubicBezTo>
                      <a:pt x="33" y="28"/>
                      <a:pt x="34" y="27"/>
                      <a:pt x="34" y="25"/>
                    </a:cubicBezTo>
                    <a:cubicBezTo>
                      <a:pt x="34" y="23"/>
                      <a:pt x="34" y="21"/>
                      <a:pt x="33" y="19"/>
                    </a:cubicBezTo>
                    <a:lnTo>
                      <a:pt x="27" y="1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5" name="Freeform 165">
                <a:extLst>
                  <a:ext uri="{FF2B5EF4-FFF2-40B4-BE49-F238E27FC236}">
                    <a16:creationId xmlns:a16="http://schemas.microsoft.com/office/drawing/2014/main" id="{D499DACE-E3FA-4F3A-9636-4464199C04C2}"/>
                  </a:ext>
                </a:extLst>
              </p:cNvPr>
              <p:cNvSpPr>
                <a:spLocks/>
              </p:cNvSpPr>
              <p:nvPr userDrawn="1"/>
            </p:nvSpPr>
            <p:spPr bwMode="auto">
              <a:xfrm>
                <a:off x="6803" y="1294"/>
                <a:ext cx="35" cy="31"/>
              </a:xfrm>
              <a:custGeom>
                <a:avLst/>
                <a:gdLst>
                  <a:gd name="T0" fmla="*/ 49 w 49"/>
                  <a:gd name="T1" fmla="*/ 18 h 44"/>
                  <a:gd name="T2" fmla="*/ 49 w 49"/>
                  <a:gd name="T3" fmla="*/ 18 h 44"/>
                  <a:gd name="T4" fmla="*/ 49 w 49"/>
                  <a:gd name="T5" fmla="*/ 19 h 44"/>
                  <a:gd name="T6" fmla="*/ 49 w 49"/>
                  <a:gd name="T7" fmla="*/ 20 h 44"/>
                  <a:gd name="T8" fmla="*/ 48 w 49"/>
                  <a:gd name="T9" fmla="*/ 21 h 44"/>
                  <a:gd name="T10" fmla="*/ 47 w 49"/>
                  <a:gd name="T11" fmla="*/ 23 h 44"/>
                  <a:gd name="T12" fmla="*/ 46 w 49"/>
                  <a:gd name="T13" fmla="*/ 23 h 44"/>
                  <a:gd name="T14" fmla="*/ 45 w 49"/>
                  <a:gd name="T15" fmla="*/ 23 h 44"/>
                  <a:gd name="T16" fmla="*/ 45 w 49"/>
                  <a:gd name="T17" fmla="*/ 23 h 44"/>
                  <a:gd name="T18" fmla="*/ 27 w 49"/>
                  <a:gd name="T19" fmla="*/ 10 h 44"/>
                  <a:gd name="T20" fmla="*/ 23 w 49"/>
                  <a:gd name="T21" fmla="*/ 8 h 44"/>
                  <a:gd name="T22" fmla="*/ 19 w 49"/>
                  <a:gd name="T23" fmla="*/ 7 h 44"/>
                  <a:gd name="T24" fmla="*/ 16 w 49"/>
                  <a:gd name="T25" fmla="*/ 8 h 44"/>
                  <a:gd name="T26" fmla="*/ 14 w 49"/>
                  <a:gd name="T27" fmla="*/ 10 h 44"/>
                  <a:gd name="T28" fmla="*/ 12 w 49"/>
                  <a:gd name="T29" fmla="*/ 15 h 44"/>
                  <a:gd name="T30" fmla="*/ 13 w 49"/>
                  <a:gd name="T31" fmla="*/ 23 h 44"/>
                  <a:gd name="T32" fmla="*/ 34 w 49"/>
                  <a:gd name="T33" fmla="*/ 38 h 44"/>
                  <a:gd name="T34" fmla="*/ 34 w 49"/>
                  <a:gd name="T35" fmla="*/ 38 h 44"/>
                  <a:gd name="T36" fmla="*/ 34 w 49"/>
                  <a:gd name="T37" fmla="*/ 39 h 44"/>
                  <a:gd name="T38" fmla="*/ 34 w 49"/>
                  <a:gd name="T39" fmla="*/ 40 h 44"/>
                  <a:gd name="T40" fmla="*/ 33 w 49"/>
                  <a:gd name="T41" fmla="*/ 41 h 44"/>
                  <a:gd name="T42" fmla="*/ 32 w 49"/>
                  <a:gd name="T43" fmla="*/ 43 h 44"/>
                  <a:gd name="T44" fmla="*/ 31 w 49"/>
                  <a:gd name="T45" fmla="*/ 43 h 44"/>
                  <a:gd name="T46" fmla="*/ 31 w 49"/>
                  <a:gd name="T47" fmla="*/ 44 h 44"/>
                  <a:gd name="T48" fmla="*/ 30 w 49"/>
                  <a:gd name="T49" fmla="*/ 43 h 44"/>
                  <a:gd name="T50" fmla="*/ 0 w 49"/>
                  <a:gd name="T51" fmla="*/ 22 h 44"/>
                  <a:gd name="T52" fmla="*/ 0 w 49"/>
                  <a:gd name="T53" fmla="*/ 21 h 44"/>
                  <a:gd name="T54" fmla="*/ 0 w 49"/>
                  <a:gd name="T55" fmla="*/ 21 h 44"/>
                  <a:gd name="T56" fmla="*/ 0 w 49"/>
                  <a:gd name="T57" fmla="*/ 20 h 44"/>
                  <a:gd name="T58" fmla="*/ 1 w 49"/>
                  <a:gd name="T59" fmla="*/ 18 h 44"/>
                  <a:gd name="T60" fmla="*/ 2 w 49"/>
                  <a:gd name="T61" fmla="*/ 17 h 44"/>
                  <a:gd name="T62" fmla="*/ 3 w 49"/>
                  <a:gd name="T63" fmla="*/ 17 h 44"/>
                  <a:gd name="T64" fmla="*/ 3 w 49"/>
                  <a:gd name="T65" fmla="*/ 16 h 44"/>
                  <a:gd name="T66" fmla="*/ 4 w 49"/>
                  <a:gd name="T67" fmla="*/ 17 h 44"/>
                  <a:gd name="T68" fmla="*/ 8 w 49"/>
                  <a:gd name="T69" fmla="*/ 20 h 44"/>
                  <a:gd name="T70" fmla="*/ 7 w 49"/>
                  <a:gd name="T71" fmla="*/ 12 h 44"/>
                  <a:gd name="T72" fmla="*/ 10 w 49"/>
                  <a:gd name="T73" fmla="*/ 6 h 44"/>
                  <a:gd name="T74" fmla="*/ 14 w 49"/>
                  <a:gd name="T75" fmla="*/ 1 h 44"/>
                  <a:gd name="T76" fmla="*/ 20 w 49"/>
                  <a:gd name="T77" fmla="*/ 0 h 44"/>
                  <a:gd name="T78" fmla="*/ 25 w 49"/>
                  <a:gd name="T79" fmla="*/ 1 h 44"/>
                  <a:gd name="T80" fmla="*/ 31 w 49"/>
                  <a:gd name="T81" fmla="*/ 4 h 44"/>
                  <a:gd name="T82" fmla="*/ 49 w 49"/>
                  <a:gd name="T83"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4">
                    <a:moveTo>
                      <a:pt x="49" y="18"/>
                    </a:moveTo>
                    <a:cubicBezTo>
                      <a:pt x="49" y="18"/>
                      <a:pt x="49" y="18"/>
                      <a:pt x="49" y="18"/>
                    </a:cubicBezTo>
                    <a:cubicBezTo>
                      <a:pt x="49" y="19"/>
                      <a:pt x="49" y="19"/>
                      <a:pt x="49" y="19"/>
                    </a:cubicBezTo>
                    <a:cubicBezTo>
                      <a:pt x="49" y="19"/>
                      <a:pt x="49" y="19"/>
                      <a:pt x="49" y="20"/>
                    </a:cubicBezTo>
                    <a:cubicBezTo>
                      <a:pt x="49" y="20"/>
                      <a:pt x="48" y="21"/>
                      <a:pt x="48" y="21"/>
                    </a:cubicBezTo>
                    <a:cubicBezTo>
                      <a:pt x="47" y="22"/>
                      <a:pt x="47" y="22"/>
                      <a:pt x="47" y="23"/>
                    </a:cubicBezTo>
                    <a:cubicBezTo>
                      <a:pt x="46" y="23"/>
                      <a:pt x="46" y="23"/>
                      <a:pt x="46" y="23"/>
                    </a:cubicBezTo>
                    <a:cubicBezTo>
                      <a:pt x="45" y="23"/>
                      <a:pt x="45" y="23"/>
                      <a:pt x="45" y="23"/>
                    </a:cubicBezTo>
                    <a:cubicBezTo>
                      <a:pt x="45" y="23"/>
                      <a:pt x="45" y="23"/>
                      <a:pt x="45" y="23"/>
                    </a:cubicBezTo>
                    <a:cubicBezTo>
                      <a:pt x="27" y="10"/>
                      <a:pt x="27" y="10"/>
                      <a:pt x="27" y="10"/>
                    </a:cubicBezTo>
                    <a:cubicBezTo>
                      <a:pt x="26" y="9"/>
                      <a:pt x="24" y="8"/>
                      <a:pt x="23" y="8"/>
                    </a:cubicBezTo>
                    <a:cubicBezTo>
                      <a:pt x="22" y="7"/>
                      <a:pt x="21" y="7"/>
                      <a:pt x="19" y="7"/>
                    </a:cubicBezTo>
                    <a:cubicBezTo>
                      <a:pt x="18" y="7"/>
                      <a:pt x="17" y="7"/>
                      <a:pt x="16" y="8"/>
                    </a:cubicBezTo>
                    <a:cubicBezTo>
                      <a:pt x="15" y="8"/>
                      <a:pt x="14" y="9"/>
                      <a:pt x="14" y="10"/>
                    </a:cubicBezTo>
                    <a:cubicBezTo>
                      <a:pt x="13" y="11"/>
                      <a:pt x="12" y="13"/>
                      <a:pt x="12" y="15"/>
                    </a:cubicBezTo>
                    <a:cubicBezTo>
                      <a:pt x="12" y="17"/>
                      <a:pt x="12" y="20"/>
                      <a:pt x="13" y="23"/>
                    </a:cubicBezTo>
                    <a:cubicBezTo>
                      <a:pt x="34" y="38"/>
                      <a:pt x="34" y="38"/>
                      <a:pt x="34" y="38"/>
                    </a:cubicBezTo>
                    <a:cubicBezTo>
                      <a:pt x="34" y="38"/>
                      <a:pt x="34" y="38"/>
                      <a:pt x="34" y="38"/>
                    </a:cubicBezTo>
                    <a:cubicBezTo>
                      <a:pt x="34" y="39"/>
                      <a:pt x="34" y="39"/>
                      <a:pt x="34" y="39"/>
                    </a:cubicBezTo>
                    <a:cubicBezTo>
                      <a:pt x="34" y="39"/>
                      <a:pt x="34" y="40"/>
                      <a:pt x="34" y="40"/>
                    </a:cubicBezTo>
                    <a:cubicBezTo>
                      <a:pt x="34" y="40"/>
                      <a:pt x="33" y="41"/>
                      <a:pt x="33" y="41"/>
                    </a:cubicBezTo>
                    <a:cubicBezTo>
                      <a:pt x="33" y="42"/>
                      <a:pt x="32" y="42"/>
                      <a:pt x="32" y="43"/>
                    </a:cubicBezTo>
                    <a:cubicBezTo>
                      <a:pt x="31" y="43"/>
                      <a:pt x="31" y="43"/>
                      <a:pt x="31" y="43"/>
                    </a:cubicBezTo>
                    <a:cubicBezTo>
                      <a:pt x="31" y="44"/>
                      <a:pt x="31" y="44"/>
                      <a:pt x="31" y="44"/>
                    </a:cubicBezTo>
                    <a:cubicBezTo>
                      <a:pt x="30" y="43"/>
                      <a:pt x="30" y="43"/>
                      <a:pt x="30" y="43"/>
                    </a:cubicBezTo>
                    <a:cubicBezTo>
                      <a:pt x="0" y="22"/>
                      <a:pt x="0" y="22"/>
                      <a:pt x="0" y="22"/>
                    </a:cubicBezTo>
                    <a:cubicBezTo>
                      <a:pt x="0" y="21"/>
                      <a:pt x="0" y="21"/>
                      <a:pt x="0" y="21"/>
                    </a:cubicBezTo>
                    <a:cubicBezTo>
                      <a:pt x="0" y="21"/>
                      <a:pt x="0" y="21"/>
                      <a:pt x="0" y="21"/>
                    </a:cubicBezTo>
                    <a:cubicBezTo>
                      <a:pt x="0" y="20"/>
                      <a:pt x="0" y="20"/>
                      <a:pt x="0" y="20"/>
                    </a:cubicBezTo>
                    <a:cubicBezTo>
                      <a:pt x="0" y="19"/>
                      <a:pt x="1" y="19"/>
                      <a:pt x="1" y="18"/>
                    </a:cubicBezTo>
                    <a:cubicBezTo>
                      <a:pt x="1" y="18"/>
                      <a:pt x="2" y="17"/>
                      <a:pt x="2" y="17"/>
                    </a:cubicBezTo>
                    <a:cubicBezTo>
                      <a:pt x="3" y="17"/>
                      <a:pt x="3" y="17"/>
                      <a:pt x="3" y="17"/>
                    </a:cubicBezTo>
                    <a:cubicBezTo>
                      <a:pt x="3" y="16"/>
                      <a:pt x="3" y="16"/>
                      <a:pt x="3" y="16"/>
                    </a:cubicBezTo>
                    <a:cubicBezTo>
                      <a:pt x="4" y="17"/>
                      <a:pt x="4" y="17"/>
                      <a:pt x="4" y="17"/>
                    </a:cubicBezTo>
                    <a:cubicBezTo>
                      <a:pt x="8" y="20"/>
                      <a:pt x="8" y="20"/>
                      <a:pt x="8" y="20"/>
                    </a:cubicBezTo>
                    <a:cubicBezTo>
                      <a:pt x="7" y="16"/>
                      <a:pt x="7" y="14"/>
                      <a:pt x="7" y="12"/>
                    </a:cubicBezTo>
                    <a:cubicBezTo>
                      <a:pt x="8" y="9"/>
                      <a:pt x="8" y="7"/>
                      <a:pt x="10" y="6"/>
                    </a:cubicBezTo>
                    <a:cubicBezTo>
                      <a:pt x="11" y="4"/>
                      <a:pt x="13" y="2"/>
                      <a:pt x="14" y="1"/>
                    </a:cubicBezTo>
                    <a:cubicBezTo>
                      <a:pt x="16" y="0"/>
                      <a:pt x="18" y="0"/>
                      <a:pt x="20" y="0"/>
                    </a:cubicBezTo>
                    <a:cubicBezTo>
                      <a:pt x="21" y="0"/>
                      <a:pt x="23" y="0"/>
                      <a:pt x="25" y="1"/>
                    </a:cubicBezTo>
                    <a:cubicBezTo>
                      <a:pt x="27" y="2"/>
                      <a:pt x="29" y="3"/>
                      <a:pt x="31" y="4"/>
                    </a:cubicBezTo>
                    <a:lnTo>
                      <a:pt x="49" y="1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6" name="Freeform 166">
                <a:extLst>
                  <a:ext uri="{FF2B5EF4-FFF2-40B4-BE49-F238E27FC236}">
                    <a16:creationId xmlns:a16="http://schemas.microsoft.com/office/drawing/2014/main" id="{4DC46AAD-FF91-45A5-BDEE-BF3CBB24497E}"/>
                  </a:ext>
                </a:extLst>
              </p:cNvPr>
              <p:cNvSpPr>
                <a:spLocks noEditPoints="1"/>
              </p:cNvSpPr>
              <p:nvPr userDrawn="1"/>
            </p:nvSpPr>
            <p:spPr bwMode="auto">
              <a:xfrm>
                <a:off x="6660" y="1607"/>
                <a:ext cx="30" cy="39"/>
              </a:xfrm>
              <a:custGeom>
                <a:avLst/>
                <a:gdLst>
                  <a:gd name="T0" fmla="*/ 33 w 42"/>
                  <a:gd name="T1" fmla="*/ 5 h 54"/>
                  <a:gd name="T2" fmla="*/ 37 w 42"/>
                  <a:gd name="T3" fmla="*/ 11 h 54"/>
                  <a:gd name="T4" fmla="*/ 39 w 42"/>
                  <a:gd name="T5" fmla="*/ 17 h 54"/>
                  <a:gd name="T6" fmla="*/ 37 w 42"/>
                  <a:gd name="T7" fmla="*/ 24 h 54"/>
                  <a:gd name="T8" fmla="*/ 32 w 42"/>
                  <a:gd name="T9" fmla="*/ 31 h 54"/>
                  <a:gd name="T10" fmla="*/ 28 w 42"/>
                  <a:gd name="T11" fmla="*/ 35 h 54"/>
                  <a:gd name="T12" fmla="*/ 42 w 42"/>
                  <a:gd name="T13" fmla="*/ 48 h 54"/>
                  <a:gd name="T14" fmla="*/ 42 w 42"/>
                  <a:gd name="T15" fmla="*/ 49 h 54"/>
                  <a:gd name="T16" fmla="*/ 42 w 42"/>
                  <a:gd name="T17" fmla="*/ 49 h 54"/>
                  <a:gd name="T18" fmla="*/ 42 w 42"/>
                  <a:gd name="T19" fmla="*/ 50 h 54"/>
                  <a:gd name="T20" fmla="*/ 41 w 42"/>
                  <a:gd name="T21" fmla="*/ 52 h 54"/>
                  <a:gd name="T22" fmla="*/ 39 w 42"/>
                  <a:gd name="T23" fmla="*/ 53 h 54"/>
                  <a:gd name="T24" fmla="*/ 39 w 42"/>
                  <a:gd name="T25" fmla="*/ 54 h 54"/>
                  <a:gd name="T26" fmla="*/ 38 w 42"/>
                  <a:gd name="T27" fmla="*/ 54 h 54"/>
                  <a:gd name="T28" fmla="*/ 37 w 42"/>
                  <a:gd name="T29" fmla="*/ 53 h 54"/>
                  <a:gd name="T30" fmla="*/ 2 w 42"/>
                  <a:gd name="T31" fmla="*/ 20 h 54"/>
                  <a:gd name="T32" fmla="*/ 0 w 42"/>
                  <a:gd name="T33" fmla="*/ 18 h 54"/>
                  <a:gd name="T34" fmla="*/ 1 w 42"/>
                  <a:gd name="T35" fmla="*/ 16 h 54"/>
                  <a:gd name="T36" fmla="*/ 9 w 42"/>
                  <a:gd name="T37" fmla="*/ 8 h 54"/>
                  <a:gd name="T38" fmla="*/ 11 w 42"/>
                  <a:gd name="T39" fmla="*/ 5 h 54"/>
                  <a:gd name="T40" fmla="*/ 14 w 42"/>
                  <a:gd name="T41" fmla="*/ 3 h 54"/>
                  <a:gd name="T42" fmla="*/ 19 w 42"/>
                  <a:gd name="T43" fmla="*/ 1 h 54"/>
                  <a:gd name="T44" fmla="*/ 24 w 42"/>
                  <a:gd name="T45" fmla="*/ 0 h 54"/>
                  <a:gd name="T46" fmla="*/ 28 w 42"/>
                  <a:gd name="T47" fmla="*/ 2 h 54"/>
                  <a:gd name="T48" fmla="*/ 33 w 42"/>
                  <a:gd name="T49" fmla="*/ 5 h 54"/>
                  <a:gd name="T50" fmla="*/ 28 w 42"/>
                  <a:gd name="T51" fmla="*/ 10 h 54"/>
                  <a:gd name="T52" fmla="*/ 24 w 42"/>
                  <a:gd name="T53" fmla="*/ 8 h 54"/>
                  <a:gd name="T54" fmla="*/ 19 w 42"/>
                  <a:gd name="T55" fmla="*/ 8 h 54"/>
                  <a:gd name="T56" fmla="*/ 16 w 42"/>
                  <a:gd name="T57" fmla="*/ 9 h 54"/>
                  <a:gd name="T58" fmla="*/ 13 w 42"/>
                  <a:gd name="T59" fmla="*/ 12 h 54"/>
                  <a:gd name="T60" fmla="*/ 8 w 42"/>
                  <a:gd name="T61" fmla="*/ 17 h 54"/>
                  <a:gd name="T62" fmla="*/ 24 w 42"/>
                  <a:gd name="T63" fmla="*/ 31 h 54"/>
                  <a:gd name="T64" fmla="*/ 28 w 42"/>
                  <a:gd name="T65" fmla="*/ 27 h 54"/>
                  <a:gd name="T66" fmla="*/ 31 w 42"/>
                  <a:gd name="T67" fmla="*/ 22 h 54"/>
                  <a:gd name="T68" fmla="*/ 32 w 42"/>
                  <a:gd name="T69" fmla="*/ 18 h 54"/>
                  <a:gd name="T70" fmla="*/ 31 w 42"/>
                  <a:gd name="T71" fmla="*/ 14 h 54"/>
                  <a:gd name="T72" fmla="*/ 28 w 42"/>
                  <a:gd name="T73"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54">
                    <a:moveTo>
                      <a:pt x="33" y="5"/>
                    </a:moveTo>
                    <a:cubicBezTo>
                      <a:pt x="35" y="6"/>
                      <a:pt x="36" y="8"/>
                      <a:pt x="37" y="11"/>
                    </a:cubicBezTo>
                    <a:cubicBezTo>
                      <a:pt x="38" y="13"/>
                      <a:pt x="39" y="15"/>
                      <a:pt x="39" y="17"/>
                    </a:cubicBezTo>
                    <a:cubicBezTo>
                      <a:pt x="39" y="19"/>
                      <a:pt x="38" y="21"/>
                      <a:pt x="37" y="24"/>
                    </a:cubicBezTo>
                    <a:cubicBezTo>
                      <a:pt x="36" y="26"/>
                      <a:pt x="35" y="28"/>
                      <a:pt x="32" y="31"/>
                    </a:cubicBezTo>
                    <a:cubicBezTo>
                      <a:pt x="28" y="35"/>
                      <a:pt x="28" y="35"/>
                      <a:pt x="28" y="35"/>
                    </a:cubicBezTo>
                    <a:cubicBezTo>
                      <a:pt x="42" y="48"/>
                      <a:pt x="42" y="48"/>
                      <a:pt x="42" y="48"/>
                    </a:cubicBezTo>
                    <a:cubicBezTo>
                      <a:pt x="42" y="49"/>
                      <a:pt x="42" y="49"/>
                      <a:pt x="42" y="49"/>
                    </a:cubicBezTo>
                    <a:cubicBezTo>
                      <a:pt x="42" y="49"/>
                      <a:pt x="42" y="49"/>
                      <a:pt x="42" y="49"/>
                    </a:cubicBezTo>
                    <a:cubicBezTo>
                      <a:pt x="42" y="50"/>
                      <a:pt x="42" y="50"/>
                      <a:pt x="42" y="50"/>
                    </a:cubicBezTo>
                    <a:cubicBezTo>
                      <a:pt x="42" y="51"/>
                      <a:pt x="41" y="51"/>
                      <a:pt x="41" y="52"/>
                    </a:cubicBezTo>
                    <a:cubicBezTo>
                      <a:pt x="40" y="52"/>
                      <a:pt x="40" y="53"/>
                      <a:pt x="39" y="53"/>
                    </a:cubicBezTo>
                    <a:cubicBezTo>
                      <a:pt x="39" y="54"/>
                      <a:pt x="39" y="54"/>
                      <a:pt x="39" y="54"/>
                    </a:cubicBezTo>
                    <a:cubicBezTo>
                      <a:pt x="38" y="54"/>
                      <a:pt x="38" y="54"/>
                      <a:pt x="38" y="54"/>
                    </a:cubicBezTo>
                    <a:cubicBezTo>
                      <a:pt x="37" y="53"/>
                      <a:pt x="37" y="53"/>
                      <a:pt x="37" y="53"/>
                    </a:cubicBezTo>
                    <a:cubicBezTo>
                      <a:pt x="2" y="20"/>
                      <a:pt x="2" y="20"/>
                      <a:pt x="2" y="20"/>
                    </a:cubicBezTo>
                    <a:cubicBezTo>
                      <a:pt x="1" y="19"/>
                      <a:pt x="0" y="18"/>
                      <a:pt x="0" y="18"/>
                    </a:cubicBezTo>
                    <a:cubicBezTo>
                      <a:pt x="1" y="17"/>
                      <a:pt x="1" y="16"/>
                      <a:pt x="1" y="16"/>
                    </a:cubicBezTo>
                    <a:cubicBezTo>
                      <a:pt x="9" y="8"/>
                      <a:pt x="9" y="8"/>
                      <a:pt x="9" y="8"/>
                    </a:cubicBezTo>
                    <a:cubicBezTo>
                      <a:pt x="10" y="7"/>
                      <a:pt x="11" y="6"/>
                      <a:pt x="11" y="5"/>
                    </a:cubicBezTo>
                    <a:cubicBezTo>
                      <a:pt x="12" y="4"/>
                      <a:pt x="13" y="4"/>
                      <a:pt x="14" y="3"/>
                    </a:cubicBezTo>
                    <a:cubicBezTo>
                      <a:pt x="16" y="2"/>
                      <a:pt x="17" y="1"/>
                      <a:pt x="19" y="1"/>
                    </a:cubicBezTo>
                    <a:cubicBezTo>
                      <a:pt x="20" y="0"/>
                      <a:pt x="22" y="0"/>
                      <a:pt x="24" y="0"/>
                    </a:cubicBezTo>
                    <a:cubicBezTo>
                      <a:pt x="25" y="0"/>
                      <a:pt x="27" y="1"/>
                      <a:pt x="28" y="2"/>
                    </a:cubicBezTo>
                    <a:cubicBezTo>
                      <a:pt x="30" y="2"/>
                      <a:pt x="32" y="3"/>
                      <a:pt x="33" y="5"/>
                    </a:cubicBezTo>
                    <a:close/>
                    <a:moveTo>
                      <a:pt x="28" y="10"/>
                    </a:moveTo>
                    <a:cubicBezTo>
                      <a:pt x="27" y="9"/>
                      <a:pt x="25" y="8"/>
                      <a:pt x="24" y="8"/>
                    </a:cubicBezTo>
                    <a:cubicBezTo>
                      <a:pt x="22" y="7"/>
                      <a:pt x="21" y="7"/>
                      <a:pt x="19" y="8"/>
                    </a:cubicBezTo>
                    <a:cubicBezTo>
                      <a:pt x="18" y="8"/>
                      <a:pt x="17" y="9"/>
                      <a:pt x="16" y="9"/>
                    </a:cubicBezTo>
                    <a:cubicBezTo>
                      <a:pt x="15" y="10"/>
                      <a:pt x="14" y="11"/>
                      <a:pt x="13" y="12"/>
                    </a:cubicBezTo>
                    <a:cubicBezTo>
                      <a:pt x="8" y="17"/>
                      <a:pt x="8" y="17"/>
                      <a:pt x="8" y="17"/>
                    </a:cubicBezTo>
                    <a:cubicBezTo>
                      <a:pt x="24" y="31"/>
                      <a:pt x="24" y="31"/>
                      <a:pt x="24" y="31"/>
                    </a:cubicBezTo>
                    <a:cubicBezTo>
                      <a:pt x="28" y="27"/>
                      <a:pt x="28" y="27"/>
                      <a:pt x="28" y="27"/>
                    </a:cubicBezTo>
                    <a:cubicBezTo>
                      <a:pt x="30" y="25"/>
                      <a:pt x="31" y="24"/>
                      <a:pt x="31" y="22"/>
                    </a:cubicBezTo>
                    <a:cubicBezTo>
                      <a:pt x="32" y="21"/>
                      <a:pt x="32" y="19"/>
                      <a:pt x="32" y="18"/>
                    </a:cubicBezTo>
                    <a:cubicBezTo>
                      <a:pt x="32" y="17"/>
                      <a:pt x="32" y="15"/>
                      <a:pt x="31" y="14"/>
                    </a:cubicBezTo>
                    <a:cubicBezTo>
                      <a:pt x="30" y="13"/>
                      <a:pt x="30" y="12"/>
                      <a:pt x="28" y="1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7" name="Freeform 167">
                <a:extLst>
                  <a:ext uri="{FF2B5EF4-FFF2-40B4-BE49-F238E27FC236}">
                    <a16:creationId xmlns:a16="http://schemas.microsoft.com/office/drawing/2014/main" id="{34D7FAA9-4C40-43F8-A5A8-05A92407337D}"/>
                  </a:ext>
                </a:extLst>
              </p:cNvPr>
              <p:cNvSpPr>
                <a:spLocks noEditPoints="1"/>
              </p:cNvSpPr>
              <p:nvPr userDrawn="1"/>
            </p:nvSpPr>
            <p:spPr bwMode="auto">
              <a:xfrm>
                <a:off x="6690" y="1591"/>
                <a:ext cx="30" cy="30"/>
              </a:xfrm>
              <a:custGeom>
                <a:avLst/>
                <a:gdLst>
                  <a:gd name="T0" fmla="*/ 33 w 41"/>
                  <a:gd name="T1" fmla="*/ 7 h 41"/>
                  <a:gd name="T2" fmla="*/ 38 w 41"/>
                  <a:gd name="T3" fmla="*/ 13 h 41"/>
                  <a:gd name="T4" fmla="*/ 41 w 41"/>
                  <a:gd name="T5" fmla="*/ 20 h 41"/>
                  <a:gd name="T6" fmla="*/ 40 w 41"/>
                  <a:gd name="T7" fmla="*/ 27 h 41"/>
                  <a:gd name="T8" fmla="*/ 35 w 41"/>
                  <a:gd name="T9" fmla="*/ 34 h 41"/>
                  <a:gd name="T10" fmla="*/ 29 w 41"/>
                  <a:gd name="T11" fmla="*/ 39 h 41"/>
                  <a:gd name="T12" fmla="*/ 22 w 41"/>
                  <a:gd name="T13" fmla="*/ 41 h 41"/>
                  <a:gd name="T14" fmla="*/ 15 w 41"/>
                  <a:gd name="T15" fmla="*/ 39 h 41"/>
                  <a:gd name="T16" fmla="*/ 8 w 41"/>
                  <a:gd name="T17" fmla="*/ 34 h 41"/>
                  <a:gd name="T18" fmla="*/ 3 w 41"/>
                  <a:gd name="T19" fmla="*/ 28 h 41"/>
                  <a:gd name="T20" fmla="*/ 1 w 41"/>
                  <a:gd name="T21" fmla="*/ 20 h 41"/>
                  <a:gd name="T22" fmla="*/ 2 w 41"/>
                  <a:gd name="T23" fmla="*/ 13 h 41"/>
                  <a:gd name="T24" fmla="*/ 6 w 41"/>
                  <a:gd name="T25" fmla="*/ 6 h 41"/>
                  <a:gd name="T26" fmla="*/ 13 w 41"/>
                  <a:gd name="T27" fmla="*/ 1 h 41"/>
                  <a:gd name="T28" fmla="*/ 19 w 41"/>
                  <a:gd name="T29" fmla="*/ 0 h 41"/>
                  <a:gd name="T30" fmla="*/ 26 w 41"/>
                  <a:gd name="T31" fmla="*/ 2 h 41"/>
                  <a:gd name="T32" fmla="*/ 33 w 41"/>
                  <a:gd name="T33" fmla="*/ 7 h 41"/>
                  <a:gd name="T34" fmla="*/ 29 w 41"/>
                  <a:gd name="T35" fmla="*/ 12 h 41"/>
                  <a:gd name="T36" fmla="*/ 24 w 41"/>
                  <a:gd name="T37" fmla="*/ 9 h 41"/>
                  <a:gd name="T38" fmla="*/ 19 w 41"/>
                  <a:gd name="T39" fmla="*/ 7 h 41"/>
                  <a:gd name="T40" fmla="*/ 15 w 41"/>
                  <a:gd name="T41" fmla="*/ 7 h 41"/>
                  <a:gd name="T42" fmla="*/ 10 w 41"/>
                  <a:gd name="T43" fmla="*/ 10 h 41"/>
                  <a:gd name="T44" fmla="*/ 7 w 41"/>
                  <a:gd name="T45" fmla="*/ 15 h 41"/>
                  <a:gd name="T46" fmla="*/ 7 w 41"/>
                  <a:gd name="T47" fmla="*/ 19 h 41"/>
                  <a:gd name="T48" fmla="*/ 9 w 41"/>
                  <a:gd name="T49" fmla="*/ 24 h 41"/>
                  <a:gd name="T50" fmla="*/ 13 w 41"/>
                  <a:gd name="T51" fmla="*/ 29 h 41"/>
                  <a:gd name="T52" fmla="*/ 17 w 41"/>
                  <a:gd name="T53" fmla="*/ 32 h 41"/>
                  <a:gd name="T54" fmla="*/ 22 w 41"/>
                  <a:gd name="T55" fmla="*/ 34 h 41"/>
                  <a:gd name="T56" fmla="*/ 27 w 41"/>
                  <a:gd name="T57" fmla="*/ 34 h 41"/>
                  <a:gd name="T58" fmla="*/ 31 w 41"/>
                  <a:gd name="T59" fmla="*/ 30 h 41"/>
                  <a:gd name="T60" fmla="*/ 34 w 41"/>
                  <a:gd name="T61" fmla="*/ 26 h 41"/>
                  <a:gd name="T62" fmla="*/ 34 w 41"/>
                  <a:gd name="T63" fmla="*/ 21 h 41"/>
                  <a:gd name="T64" fmla="*/ 32 w 41"/>
                  <a:gd name="T65" fmla="*/ 17 h 41"/>
                  <a:gd name="T66" fmla="*/ 29 w 41"/>
                  <a:gd name="T67"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1">
                    <a:moveTo>
                      <a:pt x="33" y="7"/>
                    </a:moveTo>
                    <a:cubicBezTo>
                      <a:pt x="35" y="9"/>
                      <a:pt x="37" y="11"/>
                      <a:pt x="38" y="13"/>
                    </a:cubicBezTo>
                    <a:cubicBezTo>
                      <a:pt x="40" y="15"/>
                      <a:pt x="40" y="18"/>
                      <a:pt x="41" y="20"/>
                    </a:cubicBezTo>
                    <a:cubicBezTo>
                      <a:pt x="41" y="23"/>
                      <a:pt x="41" y="25"/>
                      <a:pt x="40" y="27"/>
                    </a:cubicBezTo>
                    <a:cubicBezTo>
                      <a:pt x="39" y="30"/>
                      <a:pt x="37" y="32"/>
                      <a:pt x="35" y="34"/>
                    </a:cubicBezTo>
                    <a:cubicBezTo>
                      <a:pt x="33" y="37"/>
                      <a:pt x="31" y="38"/>
                      <a:pt x="29" y="39"/>
                    </a:cubicBezTo>
                    <a:cubicBezTo>
                      <a:pt x="27" y="40"/>
                      <a:pt x="24" y="41"/>
                      <a:pt x="22" y="41"/>
                    </a:cubicBezTo>
                    <a:cubicBezTo>
                      <a:pt x="20" y="41"/>
                      <a:pt x="18" y="40"/>
                      <a:pt x="15" y="39"/>
                    </a:cubicBezTo>
                    <a:cubicBezTo>
                      <a:pt x="13" y="38"/>
                      <a:pt x="11" y="36"/>
                      <a:pt x="8" y="34"/>
                    </a:cubicBezTo>
                    <a:cubicBezTo>
                      <a:pt x="6" y="32"/>
                      <a:pt x="4" y="30"/>
                      <a:pt x="3" y="28"/>
                    </a:cubicBezTo>
                    <a:cubicBezTo>
                      <a:pt x="2" y="25"/>
                      <a:pt x="1" y="23"/>
                      <a:pt x="1" y="20"/>
                    </a:cubicBezTo>
                    <a:cubicBezTo>
                      <a:pt x="0" y="18"/>
                      <a:pt x="1" y="16"/>
                      <a:pt x="2" y="13"/>
                    </a:cubicBezTo>
                    <a:cubicBezTo>
                      <a:pt x="3" y="11"/>
                      <a:pt x="4" y="8"/>
                      <a:pt x="6" y="6"/>
                    </a:cubicBezTo>
                    <a:cubicBezTo>
                      <a:pt x="8" y="4"/>
                      <a:pt x="10" y="2"/>
                      <a:pt x="13" y="1"/>
                    </a:cubicBezTo>
                    <a:cubicBezTo>
                      <a:pt x="15" y="0"/>
                      <a:pt x="17" y="0"/>
                      <a:pt x="19" y="0"/>
                    </a:cubicBezTo>
                    <a:cubicBezTo>
                      <a:pt x="22" y="0"/>
                      <a:pt x="24" y="1"/>
                      <a:pt x="26" y="2"/>
                    </a:cubicBezTo>
                    <a:cubicBezTo>
                      <a:pt x="29" y="3"/>
                      <a:pt x="31" y="4"/>
                      <a:pt x="33" y="7"/>
                    </a:cubicBezTo>
                    <a:close/>
                    <a:moveTo>
                      <a:pt x="29" y="12"/>
                    </a:moveTo>
                    <a:cubicBezTo>
                      <a:pt x="27" y="11"/>
                      <a:pt x="26" y="9"/>
                      <a:pt x="24" y="9"/>
                    </a:cubicBezTo>
                    <a:cubicBezTo>
                      <a:pt x="23" y="8"/>
                      <a:pt x="21" y="7"/>
                      <a:pt x="19" y="7"/>
                    </a:cubicBezTo>
                    <a:cubicBezTo>
                      <a:pt x="18" y="6"/>
                      <a:pt x="16" y="7"/>
                      <a:pt x="15" y="7"/>
                    </a:cubicBezTo>
                    <a:cubicBezTo>
                      <a:pt x="13" y="8"/>
                      <a:pt x="12" y="9"/>
                      <a:pt x="10" y="10"/>
                    </a:cubicBezTo>
                    <a:cubicBezTo>
                      <a:pt x="9" y="12"/>
                      <a:pt x="8" y="13"/>
                      <a:pt x="7" y="15"/>
                    </a:cubicBezTo>
                    <a:cubicBezTo>
                      <a:pt x="7" y="16"/>
                      <a:pt x="7" y="18"/>
                      <a:pt x="7" y="19"/>
                    </a:cubicBezTo>
                    <a:cubicBezTo>
                      <a:pt x="7" y="21"/>
                      <a:pt x="8" y="23"/>
                      <a:pt x="9" y="24"/>
                    </a:cubicBezTo>
                    <a:cubicBezTo>
                      <a:pt x="10" y="26"/>
                      <a:pt x="11" y="27"/>
                      <a:pt x="13" y="29"/>
                    </a:cubicBezTo>
                    <a:cubicBezTo>
                      <a:pt x="14" y="30"/>
                      <a:pt x="16" y="31"/>
                      <a:pt x="17" y="32"/>
                    </a:cubicBezTo>
                    <a:cubicBezTo>
                      <a:pt x="19" y="33"/>
                      <a:pt x="20" y="34"/>
                      <a:pt x="22" y="34"/>
                    </a:cubicBezTo>
                    <a:cubicBezTo>
                      <a:pt x="24" y="34"/>
                      <a:pt x="25" y="34"/>
                      <a:pt x="27" y="34"/>
                    </a:cubicBezTo>
                    <a:cubicBezTo>
                      <a:pt x="28" y="33"/>
                      <a:pt x="30" y="32"/>
                      <a:pt x="31" y="30"/>
                    </a:cubicBezTo>
                    <a:cubicBezTo>
                      <a:pt x="33" y="29"/>
                      <a:pt x="34" y="27"/>
                      <a:pt x="34" y="26"/>
                    </a:cubicBezTo>
                    <a:cubicBezTo>
                      <a:pt x="35" y="24"/>
                      <a:pt x="35" y="23"/>
                      <a:pt x="34" y="21"/>
                    </a:cubicBezTo>
                    <a:cubicBezTo>
                      <a:pt x="34" y="20"/>
                      <a:pt x="33" y="18"/>
                      <a:pt x="32" y="17"/>
                    </a:cubicBezTo>
                    <a:cubicBezTo>
                      <a:pt x="31" y="15"/>
                      <a:pt x="30" y="13"/>
                      <a:pt x="29" y="1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8" name="Freeform 168">
                <a:extLst>
                  <a:ext uri="{FF2B5EF4-FFF2-40B4-BE49-F238E27FC236}">
                    <a16:creationId xmlns:a16="http://schemas.microsoft.com/office/drawing/2014/main" id="{459A56B7-A1AB-4373-B10D-8ED42C8530E5}"/>
                  </a:ext>
                </a:extLst>
              </p:cNvPr>
              <p:cNvSpPr>
                <a:spLocks/>
              </p:cNvSpPr>
              <p:nvPr userDrawn="1"/>
            </p:nvSpPr>
            <p:spPr bwMode="auto">
              <a:xfrm>
                <a:off x="6700" y="1570"/>
                <a:ext cx="33" cy="30"/>
              </a:xfrm>
              <a:custGeom>
                <a:avLst/>
                <a:gdLst>
                  <a:gd name="T0" fmla="*/ 45 w 46"/>
                  <a:gd name="T1" fmla="*/ 37 h 42"/>
                  <a:gd name="T2" fmla="*/ 46 w 46"/>
                  <a:gd name="T3" fmla="*/ 38 h 42"/>
                  <a:gd name="T4" fmla="*/ 45 w 46"/>
                  <a:gd name="T5" fmla="*/ 38 h 42"/>
                  <a:gd name="T6" fmla="*/ 45 w 46"/>
                  <a:gd name="T7" fmla="*/ 39 h 42"/>
                  <a:gd name="T8" fmla="*/ 44 w 46"/>
                  <a:gd name="T9" fmla="*/ 41 h 42"/>
                  <a:gd name="T10" fmla="*/ 43 w 46"/>
                  <a:gd name="T11" fmla="*/ 42 h 42"/>
                  <a:gd name="T12" fmla="*/ 42 w 46"/>
                  <a:gd name="T13" fmla="*/ 42 h 42"/>
                  <a:gd name="T14" fmla="*/ 41 w 46"/>
                  <a:gd name="T15" fmla="*/ 42 h 42"/>
                  <a:gd name="T16" fmla="*/ 41 w 46"/>
                  <a:gd name="T17" fmla="*/ 42 h 42"/>
                  <a:gd name="T18" fmla="*/ 1 w 46"/>
                  <a:gd name="T19" fmla="*/ 5 h 42"/>
                  <a:gd name="T20" fmla="*/ 0 w 46"/>
                  <a:gd name="T21" fmla="*/ 4 h 42"/>
                  <a:gd name="T22" fmla="*/ 0 w 46"/>
                  <a:gd name="T23" fmla="*/ 4 h 42"/>
                  <a:gd name="T24" fmla="*/ 1 w 46"/>
                  <a:gd name="T25" fmla="*/ 3 h 42"/>
                  <a:gd name="T26" fmla="*/ 2 w 46"/>
                  <a:gd name="T27" fmla="*/ 1 h 42"/>
                  <a:gd name="T28" fmla="*/ 3 w 46"/>
                  <a:gd name="T29" fmla="*/ 0 h 42"/>
                  <a:gd name="T30" fmla="*/ 4 w 46"/>
                  <a:gd name="T31" fmla="*/ 0 h 42"/>
                  <a:gd name="T32" fmla="*/ 5 w 46"/>
                  <a:gd name="T33" fmla="*/ 0 h 42"/>
                  <a:gd name="T34" fmla="*/ 5 w 46"/>
                  <a:gd name="T35" fmla="*/ 0 h 42"/>
                  <a:gd name="T36" fmla="*/ 45 w 46"/>
                  <a:gd name="T3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42">
                    <a:moveTo>
                      <a:pt x="45" y="37"/>
                    </a:moveTo>
                    <a:cubicBezTo>
                      <a:pt x="46" y="38"/>
                      <a:pt x="46" y="38"/>
                      <a:pt x="46" y="38"/>
                    </a:cubicBezTo>
                    <a:cubicBezTo>
                      <a:pt x="45" y="38"/>
                      <a:pt x="45" y="38"/>
                      <a:pt x="45" y="38"/>
                    </a:cubicBezTo>
                    <a:cubicBezTo>
                      <a:pt x="45" y="39"/>
                      <a:pt x="45" y="39"/>
                      <a:pt x="45" y="39"/>
                    </a:cubicBezTo>
                    <a:cubicBezTo>
                      <a:pt x="45" y="40"/>
                      <a:pt x="44" y="40"/>
                      <a:pt x="44" y="41"/>
                    </a:cubicBezTo>
                    <a:cubicBezTo>
                      <a:pt x="43" y="41"/>
                      <a:pt x="43" y="41"/>
                      <a:pt x="43" y="42"/>
                    </a:cubicBezTo>
                    <a:cubicBezTo>
                      <a:pt x="42" y="42"/>
                      <a:pt x="42" y="42"/>
                      <a:pt x="42" y="42"/>
                    </a:cubicBezTo>
                    <a:cubicBezTo>
                      <a:pt x="41" y="42"/>
                      <a:pt x="41" y="42"/>
                      <a:pt x="41" y="42"/>
                    </a:cubicBezTo>
                    <a:cubicBezTo>
                      <a:pt x="41" y="42"/>
                      <a:pt x="41" y="42"/>
                      <a:pt x="41" y="42"/>
                    </a:cubicBezTo>
                    <a:cubicBezTo>
                      <a:pt x="1" y="5"/>
                      <a:pt x="1" y="5"/>
                      <a:pt x="1" y="5"/>
                    </a:cubicBezTo>
                    <a:cubicBezTo>
                      <a:pt x="0" y="4"/>
                      <a:pt x="0" y="4"/>
                      <a:pt x="0" y="4"/>
                    </a:cubicBezTo>
                    <a:cubicBezTo>
                      <a:pt x="0" y="4"/>
                      <a:pt x="0" y="4"/>
                      <a:pt x="0" y="4"/>
                    </a:cubicBezTo>
                    <a:cubicBezTo>
                      <a:pt x="1" y="3"/>
                      <a:pt x="1" y="3"/>
                      <a:pt x="1" y="3"/>
                    </a:cubicBezTo>
                    <a:cubicBezTo>
                      <a:pt x="1" y="2"/>
                      <a:pt x="2" y="2"/>
                      <a:pt x="2" y="1"/>
                    </a:cubicBezTo>
                    <a:cubicBezTo>
                      <a:pt x="2" y="1"/>
                      <a:pt x="3" y="1"/>
                      <a:pt x="3" y="0"/>
                    </a:cubicBezTo>
                    <a:cubicBezTo>
                      <a:pt x="4" y="0"/>
                      <a:pt x="4" y="0"/>
                      <a:pt x="4" y="0"/>
                    </a:cubicBezTo>
                    <a:cubicBezTo>
                      <a:pt x="5" y="0"/>
                      <a:pt x="5" y="0"/>
                      <a:pt x="5" y="0"/>
                    </a:cubicBezTo>
                    <a:cubicBezTo>
                      <a:pt x="5" y="0"/>
                      <a:pt x="5" y="0"/>
                      <a:pt x="5" y="0"/>
                    </a:cubicBezTo>
                    <a:lnTo>
                      <a:pt x="45" y="3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9" name="Freeform 169">
                <a:extLst>
                  <a:ext uri="{FF2B5EF4-FFF2-40B4-BE49-F238E27FC236}">
                    <a16:creationId xmlns:a16="http://schemas.microsoft.com/office/drawing/2014/main" id="{7D28704A-2E1B-4E90-AEF0-5E8D02CA3D53}"/>
                  </a:ext>
                </a:extLst>
              </p:cNvPr>
              <p:cNvSpPr>
                <a:spLocks noEditPoints="1"/>
              </p:cNvSpPr>
              <p:nvPr userDrawn="1"/>
            </p:nvSpPr>
            <p:spPr bwMode="auto">
              <a:xfrm>
                <a:off x="6711" y="1560"/>
                <a:ext cx="31" cy="30"/>
              </a:xfrm>
              <a:custGeom>
                <a:avLst/>
                <a:gdLst>
                  <a:gd name="T0" fmla="*/ 7 w 43"/>
                  <a:gd name="T1" fmla="*/ 2 h 41"/>
                  <a:gd name="T2" fmla="*/ 9 w 43"/>
                  <a:gd name="T3" fmla="*/ 5 h 41"/>
                  <a:gd name="T4" fmla="*/ 7 w 43"/>
                  <a:gd name="T5" fmla="*/ 8 h 41"/>
                  <a:gd name="T6" fmla="*/ 4 w 43"/>
                  <a:gd name="T7" fmla="*/ 10 h 41"/>
                  <a:gd name="T8" fmla="*/ 1 w 43"/>
                  <a:gd name="T9" fmla="*/ 8 h 41"/>
                  <a:gd name="T10" fmla="*/ 0 w 43"/>
                  <a:gd name="T11" fmla="*/ 5 h 41"/>
                  <a:gd name="T12" fmla="*/ 1 w 43"/>
                  <a:gd name="T13" fmla="*/ 2 h 41"/>
                  <a:gd name="T14" fmla="*/ 4 w 43"/>
                  <a:gd name="T15" fmla="*/ 0 h 41"/>
                  <a:gd name="T16" fmla="*/ 7 w 43"/>
                  <a:gd name="T17" fmla="*/ 2 h 41"/>
                  <a:gd name="T18" fmla="*/ 42 w 43"/>
                  <a:gd name="T19" fmla="*/ 36 h 41"/>
                  <a:gd name="T20" fmla="*/ 43 w 43"/>
                  <a:gd name="T21" fmla="*/ 37 h 41"/>
                  <a:gd name="T22" fmla="*/ 43 w 43"/>
                  <a:gd name="T23" fmla="*/ 37 h 41"/>
                  <a:gd name="T24" fmla="*/ 42 w 43"/>
                  <a:gd name="T25" fmla="*/ 38 h 41"/>
                  <a:gd name="T26" fmla="*/ 41 w 43"/>
                  <a:gd name="T27" fmla="*/ 40 h 41"/>
                  <a:gd name="T28" fmla="*/ 40 w 43"/>
                  <a:gd name="T29" fmla="*/ 41 h 41"/>
                  <a:gd name="T30" fmla="*/ 39 w 43"/>
                  <a:gd name="T31" fmla="*/ 41 h 41"/>
                  <a:gd name="T32" fmla="*/ 38 w 43"/>
                  <a:gd name="T33" fmla="*/ 41 h 41"/>
                  <a:gd name="T34" fmla="*/ 38 w 43"/>
                  <a:gd name="T35" fmla="*/ 41 h 41"/>
                  <a:gd name="T36" fmla="*/ 11 w 43"/>
                  <a:gd name="T37" fmla="*/ 16 h 41"/>
                  <a:gd name="T38" fmla="*/ 11 w 43"/>
                  <a:gd name="T39" fmla="*/ 15 h 41"/>
                  <a:gd name="T40" fmla="*/ 11 w 43"/>
                  <a:gd name="T41" fmla="*/ 15 h 41"/>
                  <a:gd name="T42" fmla="*/ 11 w 43"/>
                  <a:gd name="T43" fmla="*/ 14 h 41"/>
                  <a:gd name="T44" fmla="*/ 12 w 43"/>
                  <a:gd name="T45" fmla="*/ 13 h 41"/>
                  <a:gd name="T46" fmla="*/ 13 w 43"/>
                  <a:gd name="T47" fmla="*/ 11 h 41"/>
                  <a:gd name="T48" fmla="*/ 14 w 43"/>
                  <a:gd name="T49" fmla="*/ 11 h 41"/>
                  <a:gd name="T50" fmla="*/ 15 w 43"/>
                  <a:gd name="T51" fmla="*/ 11 h 41"/>
                  <a:gd name="T52" fmla="*/ 16 w 43"/>
                  <a:gd name="T53" fmla="*/ 11 h 41"/>
                  <a:gd name="T54" fmla="*/ 42 w 43"/>
                  <a:gd name="T55"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41">
                    <a:moveTo>
                      <a:pt x="7" y="2"/>
                    </a:moveTo>
                    <a:cubicBezTo>
                      <a:pt x="8" y="3"/>
                      <a:pt x="9" y="4"/>
                      <a:pt x="9" y="5"/>
                    </a:cubicBezTo>
                    <a:cubicBezTo>
                      <a:pt x="9" y="6"/>
                      <a:pt x="8" y="7"/>
                      <a:pt x="7" y="8"/>
                    </a:cubicBezTo>
                    <a:cubicBezTo>
                      <a:pt x="6" y="9"/>
                      <a:pt x="5" y="10"/>
                      <a:pt x="4" y="10"/>
                    </a:cubicBezTo>
                    <a:cubicBezTo>
                      <a:pt x="3" y="10"/>
                      <a:pt x="2" y="9"/>
                      <a:pt x="1" y="8"/>
                    </a:cubicBezTo>
                    <a:cubicBezTo>
                      <a:pt x="0" y="7"/>
                      <a:pt x="0" y="6"/>
                      <a:pt x="0" y="5"/>
                    </a:cubicBezTo>
                    <a:cubicBezTo>
                      <a:pt x="0" y="4"/>
                      <a:pt x="0" y="3"/>
                      <a:pt x="1" y="2"/>
                    </a:cubicBezTo>
                    <a:cubicBezTo>
                      <a:pt x="2" y="1"/>
                      <a:pt x="3" y="0"/>
                      <a:pt x="4" y="0"/>
                    </a:cubicBezTo>
                    <a:cubicBezTo>
                      <a:pt x="5" y="0"/>
                      <a:pt x="6" y="1"/>
                      <a:pt x="7" y="2"/>
                    </a:cubicBezTo>
                    <a:close/>
                    <a:moveTo>
                      <a:pt x="42" y="36"/>
                    </a:moveTo>
                    <a:cubicBezTo>
                      <a:pt x="43" y="37"/>
                      <a:pt x="43" y="37"/>
                      <a:pt x="43" y="37"/>
                    </a:cubicBezTo>
                    <a:cubicBezTo>
                      <a:pt x="43" y="37"/>
                      <a:pt x="43" y="37"/>
                      <a:pt x="43" y="37"/>
                    </a:cubicBezTo>
                    <a:cubicBezTo>
                      <a:pt x="42" y="38"/>
                      <a:pt x="42" y="38"/>
                      <a:pt x="42" y="38"/>
                    </a:cubicBezTo>
                    <a:cubicBezTo>
                      <a:pt x="42" y="39"/>
                      <a:pt x="42" y="39"/>
                      <a:pt x="41" y="40"/>
                    </a:cubicBezTo>
                    <a:cubicBezTo>
                      <a:pt x="41" y="40"/>
                      <a:pt x="40" y="40"/>
                      <a:pt x="40" y="41"/>
                    </a:cubicBezTo>
                    <a:cubicBezTo>
                      <a:pt x="39" y="41"/>
                      <a:pt x="39" y="41"/>
                      <a:pt x="39" y="41"/>
                    </a:cubicBezTo>
                    <a:cubicBezTo>
                      <a:pt x="38" y="41"/>
                      <a:pt x="38" y="41"/>
                      <a:pt x="38" y="41"/>
                    </a:cubicBezTo>
                    <a:cubicBezTo>
                      <a:pt x="38" y="41"/>
                      <a:pt x="38" y="41"/>
                      <a:pt x="38" y="41"/>
                    </a:cubicBezTo>
                    <a:cubicBezTo>
                      <a:pt x="11" y="16"/>
                      <a:pt x="11" y="16"/>
                      <a:pt x="11" y="16"/>
                    </a:cubicBezTo>
                    <a:cubicBezTo>
                      <a:pt x="11" y="15"/>
                      <a:pt x="11" y="15"/>
                      <a:pt x="11" y="15"/>
                    </a:cubicBezTo>
                    <a:cubicBezTo>
                      <a:pt x="11" y="15"/>
                      <a:pt x="11" y="15"/>
                      <a:pt x="11" y="15"/>
                    </a:cubicBezTo>
                    <a:cubicBezTo>
                      <a:pt x="11" y="14"/>
                      <a:pt x="11" y="14"/>
                      <a:pt x="11" y="14"/>
                    </a:cubicBezTo>
                    <a:cubicBezTo>
                      <a:pt x="11" y="13"/>
                      <a:pt x="12" y="13"/>
                      <a:pt x="12" y="13"/>
                    </a:cubicBezTo>
                    <a:cubicBezTo>
                      <a:pt x="13" y="12"/>
                      <a:pt x="13" y="12"/>
                      <a:pt x="13" y="11"/>
                    </a:cubicBezTo>
                    <a:cubicBezTo>
                      <a:pt x="14" y="11"/>
                      <a:pt x="14" y="11"/>
                      <a:pt x="14" y="11"/>
                    </a:cubicBezTo>
                    <a:cubicBezTo>
                      <a:pt x="15" y="11"/>
                      <a:pt x="15" y="11"/>
                      <a:pt x="15" y="11"/>
                    </a:cubicBezTo>
                    <a:cubicBezTo>
                      <a:pt x="16" y="11"/>
                      <a:pt x="16" y="11"/>
                      <a:pt x="16" y="11"/>
                    </a:cubicBezTo>
                    <a:lnTo>
                      <a:pt x="42" y="3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0" name="Freeform 170">
                <a:extLst>
                  <a:ext uri="{FF2B5EF4-FFF2-40B4-BE49-F238E27FC236}">
                    <a16:creationId xmlns:a16="http://schemas.microsoft.com/office/drawing/2014/main" id="{8FC95E54-B4A3-468E-B17B-39B3DAC13BDA}"/>
                  </a:ext>
                </a:extLst>
              </p:cNvPr>
              <p:cNvSpPr>
                <a:spLocks/>
              </p:cNvSpPr>
              <p:nvPr userDrawn="1"/>
            </p:nvSpPr>
            <p:spPr bwMode="auto">
              <a:xfrm>
                <a:off x="6730" y="1551"/>
                <a:ext cx="27" cy="30"/>
              </a:xfrm>
              <a:custGeom>
                <a:avLst/>
                <a:gdLst>
                  <a:gd name="T0" fmla="*/ 34 w 37"/>
                  <a:gd name="T1" fmla="*/ 16 h 41"/>
                  <a:gd name="T2" fmla="*/ 36 w 37"/>
                  <a:gd name="T3" fmla="*/ 20 h 41"/>
                  <a:gd name="T4" fmla="*/ 37 w 37"/>
                  <a:gd name="T5" fmla="*/ 25 h 41"/>
                  <a:gd name="T6" fmla="*/ 36 w 37"/>
                  <a:gd name="T7" fmla="*/ 30 h 41"/>
                  <a:gd name="T8" fmla="*/ 32 w 37"/>
                  <a:gd name="T9" fmla="*/ 35 h 41"/>
                  <a:gd name="T10" fmla="*/ 29 w 37"/>
                  <a:gd name="T11" fmla="*/ 37 h 41"/>
                  <a:gd name="T12" fmla="*/ 27 w 37"/>
                  <a:gd name="T13" fmla="*/ 39 h 41"/>
                  <a:gd name="T14" fmla="*/ 24 w 37"/>
                  <a:gd name="T15" fmla="*/ 40 h 41"/>
                  <a:gd name="T16" fmla="*/ 23 w 37"/>
                  <a:gd name="T17" fmla="*/ 41 h 41"/>
                  <a:gd name="T18" fmla="*/ 21 w 37"/>
                  <a:gd name="T19" fmla="*/ 40 h 41"/>
                  <a:gd name="T20" fmla="*/ 20 w 37"/>
                  <a:gd name="T21" fmla="*/ 39 h 41"/>
                  <a:gd name="T22" fmla="*/ 19 w 37"/>
                  <a:gd name="T23" fmla="*/ 38 h 41"/>
                  <a:gd name="T24" fmla="*/ 18 w 37"/>
                  <a:gd name="T25" fmla="*/ 38 h 41"/>
                  <a:gd name="T26" fmla="*/ 18 w 37"/>
                  <a:gd name="T27" fmla="*/ 37 h 41"/>
                  <a:gd name="T28" fmla="*/ 19 w 37"/>
                  <a:gd name="T29" fmla="*/ 36 h 41"/>
                  <a:gd name="T30" fmla="*/ 20 w 37"/>
                  <a:gd name="T31" fmla="*/ 36 h 41"/>
                  <a:gd name="T32" fmla="*/ 22 w 37"/>
                  <a:gd name="T33" fmla="*/ 35 h 41"/>
                  <a:gd name="T34" fmla="*/ 25 w 37"/>
                  <a:gd name="T35" fmla="*/ 34 h 41"/>
                  <a:gd name="T36" fmla="*/ 28 w 37"/>
                  <a:gd name="T37" fmla="*/ 31 h 41"/>
                  <a:gd name="T38" fmla="*/ 30 w 37"/>
                  <a:gd name="T39" fmla="*/ 29 h 41"/>
                  <a:gd name="T40" fmla="*/ 31 w 37"/>
                  <a:gd name="T41" fmla="*/ 26 h 41"/>
                  <a:gd name="T42" fmla="*/ 31 w 37"/>
                  <a:gd name="T43" fmla="*/ 24 h 41"/>
                  <a:gd name="T44" fmla="*/ 29 w 37"/>
                  <a:gd name="T45" fmla="*/ 22 h 41"/>
                  <a:gd name="T46" fmla="*/ 27 w 37"/>
                  <a:gd name="T47" fmla="*/ 20 h 41"/>
                  <a:gd name="T48" fmla="*/ 24 w 37"/>
                  <a:gd name="T49" fmla="*/ 21 h 41"/>
                  <a:gd name="T50" fmla="*/ 21 w 37"/>
                  <a:gd name="T51" fmla="*/ 22 h 41"/>
                  <a:gd name="T52" fmla="*/ 18 w 37"/>
                  <a:gd name="T53" fmla="*/ 23 h 41"/>
                  <a:gd name="T54" fmla="*/ 14 w 37"/>
                  <a:gd name="T55" fmla="*/ 25 h 41"/>
                  <a:gd name="T56" fmla="*/ 11 w 37"/>
                  <a:gd name="T57" fmla="*/ 25 h 41"/>
                  <a:gd name="T58" fmla="*/ 7 w 37"/>
                  <a:gd name="T59" fmla="*/ 25 h 41"/>
                  <a:gd name="T60" fmla="*/ 3 w 37"/>
                  <a:gd name="T61" fmla="*/ 23 h 41"/>
                  <a:gd name="T62" fmla="*/ 1 w 37"/>
                  <a:gd name="T63" fmla="*/ 19 h 41"/>
                  <a:gd name="T64" fmla="*/ 0 w 37"/>
                  <a:gd name="T65" fmla="*/ 15 h 41"/>
                  <a:gd name="T66" fmla="*/ 1 w 37"/>
                  <a:gd name="T67" fmla="*/ 10 h 41"/>
                  <a:gd name="T68" fmla="*/ 5 w 37"/>
                  <a:gd name="T69" fmla="*/ 5 h 41"/>
                  <a:gd name="T70" fmla="*/ 7 w 37"/>
                  <a:gd name="T71" fmla="*/ 3 h 41"/>
                  <a:gd name="T72" fmla="*/ 9 w 37"/>
                  <a:gd name="T73" fmla="*/ 2 h 41"/>
                  <a:gd name="T74" fmla="*/ 11 w 37"/>
                  <a:gd name="T75" fmla="*/ 1 h 41"/>
                  <a:gd name="T76" fmla="*/ 12 w 37"/>
                  <a:gd name="T77" fmla="*/ 0 h 41"/>
                  <a:gd name="T78" fmla="*/ 13 w 37"/>
                  <a:gd name="T79" fmla="*/ 0 h 41"/>
                  <a:gd name="T80" fmla="*/ 14 w 37"/>
                  <a:gd name="T81" fmla="*/ 1 h 41"/>
                  <a:gd name="T82" fmla="*/ 14 w 37"/>
                  <a:gd name="T83" fmla="*/ 1 h 41"/>
                  <a:gd name="T84" fmla="*/ 15 w 37"/>
                  <a:gd name="T85" fmla="*/ 2 h 41"/>
                  <a:gd name="T86" fmla="*/ 16 w 37"/>
                  <a:gd name="T87" fmla="*/ 3 h 41"/>
                  <a:gd name="T88" fmla="*/ 17 w 37"/>
                  <a:gd name="T89" fmla="*/ 3 h 41"/>
                  <a:gd name="T90" fmla="*/ 17 w 37"/>
                  <a:gd name="T91" fmla="*/ 4 h 41"/>
                  <a:gd name="T92" fmla="*/ 16 w 37"/>
                  <a:gd name="T93" fmla="*/ 4 h 41"/>
                  <a:gd name="T94" fmla="*/ 15 w 37"/>
                  <a:gd name="T95" fmla="*/ 5 h 41"/>
                  <a:gd name="T96" fmla="*/ 13 w 37"/>
                  <a:gd name="T97" fmla="*/ 5 h 41"/>
                  <a:gd name="T98" fmla="*/ 11 w 37"/>
                  <a:gd name="T99" fmla="*/ 7 h 41"/>
                  <a:gd name="T100" fmla="*/ 8 w 37"/>
                  <a:gd name="T101" fmla="*/ 9 h 41"/>
                  <a:gd name="T102" fmla="*/ 6 w 37"/>
                  <a:gd name="T103" fmla="*/ 11 h 41"/>
                  <a:gd name="T104" fmla="*/ 6 w 37"/>
                  <a:gd name="T105" fmla="*/ 14 h 41"/>
                  <a:gd name="T106" fmla="*/ 6 w 37"/>
                  <a:gd name="T107" fmla="*/ 16 h 41"/>
                  <a:gd name="T108" fmla="*/ 7 w 37"/>
                  <a:gd name="T109" fmla="*/ 18 h 41"/>
                  <a:gd name="T110" fmla="*/ 10 w 37"/>
                  <a:gd name="T111" fmla="*/ 19 h 41"/>
                  <a:gd name="T112" fmla="*/ 13 w 37"/>
                  <a:gd name="T113" fmla="*/ 19 h 41"/>
                  <a:gd name="T114" fmla="*/ 16 w 37"/>
                  <a:gd name="T115" fmla="*/ 17 h 41"/>
                  <a:gd name="T116" fmla="*/ 19 w 37"/>
                  <a:gd name="T117" fmla="*/ 16 h 41"/>
                  <a:gd name="T118" fmla="*/ 23 w 37"/>
                  <a:gd name="T119" fmla="*/ 14 h 41"/>
                  <a:gd name="T120" fmla="*/ 26 w 37"/>
                  <a:gd name="T121" fmla="*/ 14 h 41"/>
                  <a:gd name="T122" fmla="*/ 30 w 37"/>
                  <a:gd name="T123" fmla="*/ 14 h 41"/>
                  <a:gd name="T124" fmla="*/ 34 w 37"/>
                  <a:gd name="T125"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 h="41">
                    <a:moveTo>
                      <a:pt x="34" y="16"/>
                    </a:moveTo>
                    <a:cubicBezTo>
                      <a:pt x="35" y="18"/>
                      <a:pt x="36" y="19"/>
                      <a:pt x="36" y="20"/>
                    </a:cubicBezTo>
                    <a:cubicBezTo>
                      <a:pt x="37" y="22"/>
                      <a:pt x="37" y="24"/>
                      <a:pt x="37" y="25"/>
                    </a:cubicBezTo>
                    <a:cubicBezTo>
                      <a:pt x="37" y="27"/>
                      <a:pt x="37" y="28"/>
                      <a:pt x="36" y="30"/>
                    </a:cubicBezTo>
                    <a:cubicBezTo>
                      <a:pt x="35" y="32"/>
                      <a:pt x="34" y="33"/>
                      <a:pt x="32" y="35"/>
                    </a:cubicBezTo>
                    <a:cubicBezTo>
                      <a:pt x="31" y="36"/>
                      <a:pt x="30" y="37"/>
                      <a:pt x="29" y="37"/>
                    </a:cubicBezTo>
                    <a:cubicBezTo>
                      <a:pt x="29" y="38"/>
                      <a:pt x="28" y="39"/>
                      <a:pt x="27" y="39"/>
                    </a:cubicBezTo>
                    <a:cubicBezTo>
                      <a:pt x="26" y="40"/>
                      <a:pt x="25" y="40"/>
                      <a:pt x="24" y="40"/>
                    </a:cubicBezTo>
                    <a:cubicBezTo>
                      <a:pt x="24" y="41"/>
                      <a:pt x="23" y="41"/>
                      <a:pt x="23" y="41"/>
                    </a:cubicBezTo>
                    <a:cubicBezTo>
                      <a:pt x="22" y="41"/>
                      <a:pt x="22" y="41"/>
                      <a:pt x="21" y="40"/>
                    </a:cubicBezTo>
                    <a:cubicBezTo>
                      <a:pt x="21" y="40"/>
                      <a:pt x="20" y="40"/>
                      <a:pt x="20" y="39"/>
                    </a:cubicBezTo>
                    <a:cubicBezTo>
                      <a:pt x="19" y="39"/>
                      <a:pt x="19" y="39"/>
                      <a:pt x="19" y="38"/>
                    </a:cubicBezTo>
                    <a:cubicBezTo>
                      <a:pt x="18" y="38"/>
                      <a:pt x="18" y="38"/>
                      <a:pt x="18" y="38"/>
                    </a:cubicBezTo>
                    <a:cubicBezTo>
                      <a:pt x="18" y="37"/>
                      <a:pt x="18" y="37"/>
                      <a:pt x="18" y="37"/>
                    </a:cubicBezTo>
                    <a:cubicBezTo>
                      <a:pt x="19" y="36"/>
                      <a:pt x="19" y="36"/>
                      <a:pt x="19" y="36"/>
                    </a:cubicBezTo>
                    <a:cubicBezTo>
                      <a:pt x="19" y="36"/>
                      <a:pt x="19" y="36"/>
                      <a:pt x="20" y="36"/>
                    </a:cubicBezTo>
                    <a:cubicBezTo>
                      <a:pt x="21" y="36"/>
                      <a:pt x="21" y="35"/>
                      <a:pt x="22" y="35"/>
                    </a:cubicBezTo>
                    <a:cubicBezTo>
                      <a:pt x="23" y="35"/>
                      <a:pt x="24" y="34"/>
                      <a:pt x="25" y="34"/>
                    </a:cubicBezTo>
                    <a:cubicBezTo>
                      <a:pt x="26" y="33"/>
                      <a:pt x="27" y="32"/>
                      <a:pt x="28" y="31"/>
                    </a:cubicBezTo>
                    <a:cubicBezTo>
                      <a:pt x="29" y="30"/>
                      <a:pt x="30" y="29"/>
                      <a:pt x="30" y="29"/>
                    </a:cubicBezTo>
                    <a:cubicBezTo>
                      <a:pt x="31" y="28"/>
                      <a:pt x="31" y="27"/>
                      <a:pt x="31" y="26"/>
                    </a:cubicBezTo>
                    <a:cubicBezTo>
                      <a:pt x="31" y="25"/>
                      <a:pt x="31" y="24"/>
                      <a:pt x="31" y="24"/>
                    </a:cubicBezTo>
                    <a:cubicBezTo>
                      <a:pt x="31" y="23"/>
                      <a:pt x="30" y="22"/>
                      <a:pt x="29" y="22"/>
                    </a:cubicBezTo>
                    <a:cubicBezTo>
                      <a:pt x="29" y="21"/>
                      <a:pt x="28" y="20"/>
                      <a:pt x="27" y="20"/>
                    </a:cubicBezTo>
                    <a:cubicBezTo>
                      <a:pt x="26" y="20"/>
                      <a:pt x="25" y="20"/>
                      <a:pt x="24" y="21"/>
                    </a:cubicBezTo>
                    <a:cubicBezTo>
                      <a:pt x="23" y="21"/>
                      <a:pt x="22" y="21"/>
                      <a:pt x="21" y="22"/>
                    </a:cubicBezTo>
                    <a:cubicBezTo>
                      <a:pt x="20" y="22"/>
                      <a:pt x="19" y="23"/>
                      <a:pt x="18" y="23"/>
                    </a:cubicBezTo>
                    <a:cubicBezTo>
                      <a:pt x="17" y="24"/>
                      <a:pt x="15" y="24"/>
                      <a:pt x="14" y="25"/>
                    </a:cubicBezTo>
                    <a:cubicBezTo>
                      <a:pt x="13" y="25"/>
                      <a:pt x="12" y="25"/>
                      <a:pt x="11" y="25"/>
                    </a:cubicBezTo>
                    <a:cubicBezTo>
                      <a:pt x="9" y="25"/>
                      <a:pt x="8" y="25"/>
                      <a:pt x="7" y="25"/>
                    </a:cubicBezTo>
                    <a:cubicBezTo>
                      <a:pt x="6" y="24"/>
                      <a:pt x="4" y="24"/>
                      <a:pt x="3" y="23"/>
                    </a:cubicBezTo>
                    <a:cubicBezTo>
                      <a:pt x="2" y="22"/>
                      <a:pt x="1" y="20"/>
                      <a:pt x="1" y="19"/>
                    </a:cubicBezTo>
                    <a:cubicBezTo>
                      <a:pt x="0" y="18"/>
                      <a:pt x="0" y="16"/>
                      <a:pt x="0" y="15"/>
                    </a:cubicBezTo>
                    <a:cubicBezTo>
                      <a:pt x="0" y="13"/>
                      <a:pt x="0" y="12"/>
                      <a:pt x="1" y="10"/>
                    </a:cubicBezTo>
                    <a:cubicBezTo>
                      <a:pt x="2" y="9"/>
                      <a:pt x="3" y="7"/>
                      <a:pt x="5" y="5"/>
                    </a:cubicBezTo>
                    <a:cubicBezTo>
                      <a:pt x="5" y="5"/>
                      <a:pt x="6" y="4"/>
                      <a:pt x="7" y="3"/>
                    </a:cubicBezTo>
                    <a:cubicBezTo>
                      <a:pt x="7" y="3"/>
                      <a:pt x="8" y="2"/>
                      <a:pt x="9" y="2"/>
                    </a:cubicBezTo>
                    <a:cubicBezTo>
                      <a:pt x="10" y="1"/>
                      <a:pt x="10" y="1"/>
                      <a:pt x="11" y="1"/>
                    </a:cubicBezTo>
                    <a:cubicBezTo>
                      <a:pt x="12" y="1"/>
                      <a:pt x="12" y="0"/>
                      <a:pt x="12" y="0"/>
                    </a:cubicBezTo>
                    <a:cubicBezTo>
                      <a:pt x="13" y="0"/>
                      <a:pt x="13" y="0"/>
                      <a:pt x="13" y="0"/>
                    </a:cubicBezTo>
                    <a:cubicBezTo>
                      <a:pt x="14" y="1"/>
                      <a:pt x="14" y="1"/>
                      <a:pt x="14" y="1"/>
                    </a:cubicBezTo>
                    <a:cubicBezTo>
                      <a:pt x="14" y="1"/>
                      <a:pt x="14" y="1"/>
                      <a:pt x="14" y="1"/>
                    </a:cubicBezTo>
                    <a:cubicBezTo>
                      <a:pt x="15" y="2"/>
                      <a:pt x="15" y="2"/>
                      <a:pt x="15" y="2"/>
                    </a:cubicBezTo>
                    <a:cubicBezTo>
                      <a:pt x="16" y="3"/>
                      <a:pt x="16" y="3"/>
                      <a:pt x="16" y="3"/>
                    </a:cubicBezTo>
                    <a:cubicBezTo>
                      <a:pt x="17" y="3"/>
                      <a:pt x="17" y="3"/>
                      <a:pt x="17" y="3"/>
                    </a:cubicBezTo>
                    <a:cubicBezTo>
                      <a:pt x="17" y="4"/>
                      <a:pt x="17" y="4"/>
                      <a:pt x="17" y="4"/>
                    </a:cubicBezTo>
                    <a:cubicBezTo>
                      <a:pt x="16" y="4"/>
                      <a:pt x="16" y="4"/>
                      <a:pt x="16" y="4"/>
                    </a:cubicBezTo>
                    <a:cubicBezTo>
                      <a:pt x="16" y="5"/>
                      <a:pt x="16" y="5"/>
                      <a:pt x="15" y="5"/>
                    </a:cubicBezTo>
                    <a:cubicBezTo>
                      <a:pt x="15" y="5"/>
                      <a:pt x="14" y="5"/>
                      <a:pt x="13" y="5"/>
                    </a:cubicBezTo>
                    <a:cubicBezTo>
                      <a:pt x="13" y="6"/>
                      <a:pt x="12" y="6"/>
                      <a:pt x="11" y="7"/>
                    </a:cubicBezTo>
                    <a:cubicBezTo>
                      <a:pt x="10" y="7"/>
                      <a:pt x="9" y="8"/>
                      <a:pt x="8" y="9"/>
                    </a:cubicBezTo>
                    <a:cubicBezTo>
                      <a:pt x="7" y="10"/>
                      <a:pt x="7" y="11"/>
                      <a:pt x="6" y="11"/>
                    </a:cubicBezTo>
                    <a:cubicBezTo>
                      <a:pt x="6" y="12"/>
                      <a:pt x="6" y="13"/>
                      <a:pt x="6" y="14"/>
                    </a:cubicBezTo>
                    <a:cubicBezTo>
                      <a:pt x="6" y="14"/>
                      <a:pt x="6" y="15"/>
                      <a:pt x="6" y="16"/>
                    </a:cubicBezTo>
                    <a:cubicBezTo>
                      <a:pt x="6" y="16"/>
                      <a:pt x="7" y="17"/>
                      <a:pt x="7" y="18"/>
                    </a:cubicBezTo>
                    <a:cubicBezTo>
                      <a:pt x="8" y="18"/>
                      <a:pt x="9" y="19"/>
                      <a:pt x="10" y="19"/>
                    </a:cubicBezTo>
                    <a:cubicBezTo>
                      <a:pt x="11" y="19"/>
                      <a:pt x="12" y="19"/>
                      <a:pt x="13" y="19"/>
                    </a:cubicBezTo>
                    <a:cubicBezTo>
                      <a:pt x="14" y="18"/>
                      <a:pt x="15" y="18"/>
                      <a:pt x="16" y="17"/>
                    </a:cubicBezTo>
                    <a:cubicBezTo>
                      <a:pt x="17" y="17"/>
                      <a:pt x="18" y="16"/>
                      <a:pt x="19" y="16"/>
                    </a:cubicBezTo>
                    <a:cubicBezTo>
                      <a:pt x="20" y="15"/>
                      <a:pt x="22" y="15"/>
                      <a:pt x="23" y="14"/>
                    </a:cubicBezTo>
                    <a:cubicBezTo>
                      <a:pt x="24" y="14"/>
                      <a:pt x="25" y="14"/>
                      <a:pt x="26" y="14"/>
                    </a:cubicBezTo>
                    <a:cubicBezTo>
                      <a:pt x="28" y="14"/>
                      <a:pt x="29" y="14"/>
                      <a:pt x="30" y="14"/>
                    </a:cubicBezTo>
                    <a:cubicBezTo>
                      <a:pt x="31" y="14"/>
                      <a:pt x="32" y="15"/>
                      <a:pt x="34"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1" name="Freeform 171">
                <a:extLst>
                  <a:ext uri="{FF2B5EF4-FFF2-40B4-BE49-F238E27FC236}">
                    <a16:creationId xmlns:a16="http://schemas.microsoft.com/office/drawing/2014/main" id="{3EAAD556-153E-46D0-88D3-96B951A0F9AD}"/>
                  </a:ext>
                </a:extLst>
              </p:cNvPr>
              <p:cNvSpPr>
                <a:spLocks/>
              </p:cNvSpPr>
              <p:nvPr userDrawn="1"/>
            </p:nvSpPr>
            <p:spPr bwMode="auto">
              <a:xfrm>
                <a:off x="6735" y="1530"/>
                <a:ext cx="45" cy="33"/>
              </a:xfrm>
              <a:custGeom>
                <a:avLst/>
                <a:gdLst>
                  <a:gd name="T0" fmla="*/ 62 w 62"/>
                  <a:gd name="T1" fmla="*/ 22 h 45"/>
                  <a:gd name="T2" fmla="*/ 62 w 62"/>
                  <a:gd name="T3" fmla="*/ 22 h 45"/>
                  <a:gd name="T4" fmla="*/ 62 w 62"/>
                  <a:gd name="T5" fmla="*/ 23 h 45"/>
                  <a:gd name="T6" fmla="*/ 62 w 62"/>
                  <a:gd name="T7" fmla="*/ 24 h 45"/>
                  <a:gd name="T8" fmla="*/ 61 w 62"/>
                  <a:gd name="T9" fmla="*/ 25 h 45"/>
                  <a:gd name="T10" fmla="*/ 60 w 62"/>
                  <a:gd name="T11" fmla="*/ 26 h 45"/>
                  <a:gd name="T12" fmla="*/ 59 w 62"/>
                  <a:gd name="T13" fmla="*/ 27 h 45"/>
                  <a:gd name="T14" fmla="*/ 58 w 62"/>
                  <a:gd name="T15" fmla="*/ 27 h 45"/>
                  <a:gd name="T16" fmla="*/ 58 w 62"/>
                  <a:gd name="T17" fmla="*/ 27 h 45"/>
                  <a:gd name="T18" fmla="*/ 42 w 62"/>
                  <a:gd name="T19" fmla="*/ 12 h 45"/>
                  <a:gd name="T20" fmla="*/ 38 w 62"/>
                  <a:gd name="T21" fmla="*/ 9 h 45"/>
                  <a:gd name="T22" fmla="*/ 34 w 62"/>
                  <a:gd name="T23" fmla="*/ 8 h 45"/>
                  <a:gd name="T24" fmla="*/ 31 w 62"/>
                  <a:gd name="T25" fmla="*/ 8 h 45"/>
                  <a:gd name="T26" fmla="*/ 28 w 62"/>
                  <a:gd name="T27" fmla="*/ 10 h 45"/>
                  <a:gd name="T28" fmla="*/ 26 w 62"/>
                  <a:gd name="T29" fmla="*/ 15 h 45"/>
                  <a:gd name="T30" fmla="*/ 26 w 62"/>
                  <a:gd name="T31" fmla="*/ 23 h 45"/>
                  <a:gd name="T32" fmla="*/ 45 w 62"/>
                  <a:gd name="T33" fmla="*/ 40 h 45"/>
                  <a:gd name="T34" fmla="*/ 45 w 62"/>
                  <a:gd name="T35" fmla="*/ 41 h 45"/>
                  <a:gd name="T36" fmla="*/ 45 w 62"/>
                  <a:gd name="T37" fmla="*/ 41 h 45"/>
                  <a:gd name="T38" fmla="*/ 45 w 62"/>
                  <a:gd name="T39" fmla="*/ 42 h 45"/>
                  <a:gd name="T40" fmla="*/ 44 w 62"/>
                  <a:gd name="T41" fmla="*/ 43 h 45"/>
                  <a:gd name="T42" fmla="*/ 43 w 62"/>
                  <a:gd name="T43" fmla="*/ 45 h 45"/>
                  <a:gd name="T44" fmla="*/ 42 w 62"/>
                  <a:gd name="T45" fmla="*/ 45 h 45"/>
                  <a:gd name="T46" fmla="*/ 41 w 62"/>
                  <a:gd name="T47" fmla="*/ 45 h 45"/>
                  <a:gd name="T48" fmla="*/ 40 w 62"/>
                  <a:gd name="T49" fmla="*/ 45 h 45"/>
                  <a:gd name="T50" fmla="*/ 0 w 62"/>
                  <a:gd name="T51" fmla="*/ 8 h 45"/>
                  <a:gd name="T52" fmla="*/ 0 w 62"/>
                  <a:gd name="T53" fmla="*/ 7 h 45"/>
                  <a:gd name="T54" fmla="*/ 0 w 62"/>
                  <a:gd name="T55" fmla="*/ 6 h 45"/>
                  <a:gd name="T56" fmla="*/ 1 w 62"/>
                  <a:gd name="T57" fmla="*/ 6 h 45"/>
                  <a:gd name="T58" fmla="*/ 2 w 62"/>
                  <a:gd name="T59" fmla="*/ 4 h 45"/>
                  <a:gd name="T60" fmla="*/ 3 w 62"/>
                  <a:gd name="T61" fmla="*/ 3 h 45"/>
                  <a:gd name="T62" fmla="*/ 4 w 62"/>
                  <a:gd name="T63" fmla="*/ 3 h 45"/>
                  <a:gd name="T64" fmla="*/ 5 w 62"/>
                  <a:gd name="T65" fmla="*/ 2 h 45"/>
                  <a:gd name="T66" fmla="*/ 5 w 62"/>
                  <a:gd name="T67" fmla="*/ 3 h 45"/>
                  <a:gd name="T68" fmla="*/ 21 w 62"/>
                  <a:gd name="T69" fmla="*/ 18 h 45"/>
                  <a:gd name="T70" fmla="*/ 22 w 62"/>
                  <a:gd name="T71" fmla="*/ 10 h 45"/>
                  <a:gd name="T72" fmla="*/ 25 w 62"/>
                  <a:gd name="T73" fmla="*/ 5 h 45"/>
                  <a:gd name="T74" fmla="*/ 30 w 62"/>
                  <a:gd name="T75" fmla="*/ 1 h 45"/>
                  <a:gd name="T76" fmla="*/ 35 w 62"/>
                  <a:gd name="T77" fmla="*/ 1 h 45"/>
                  <a:gd name="T78" fmla="*/ 40 w 62"/>
                  <a:gd name="T79" fmla="*/ 2 h 45"/>
                  <a:gd name="T80" fmla="*/ 46 w 62"/>
                  <a:gd name="T81" fmla="*/ 7 h 45"/>
                  <a:gd name="T82" fmla="*/ 62 w 62"/>
                  <a:gd name="T83"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2" h="45">
                    <a:moveTo>
                      <a:pt x="62" y="22"/>
                    </a:moveTo>
                    <a:cubicBezTo>
                      <a:pt x="62" y="22"/>
                      <a:pt x="62" y="22"/>
                      <a:pt x="62" y="22"/>
                    </a:cubicBezTo>
                    <a:cubicBezTo>
                      <a:pt x="62" y="23"/>
                      <a:pt x="62" y="23"/>
                      <a:pt x="62" y="23"/>
                    </a:cubicBezTo>
                    <a:cubicBezTo>
                      <a:pt x="62" y="24"/>
                      <a:pt x="62" y="24"/>
                      <a:pt x="62" y="24"/>
                    </a:cubicBezTo>
                    <a:cubicBezTo>
                      <a:pt x="62" y="24"/>
                      <a:pt x="61" y="25"/>
                      <a:pt x="61" y="25"/>
                    </a:cubicBezTo>
                    <a:cubicBezTo>
                      <a:pt x="60" y="26"/>
                      <a:pt x="60" y="26"/>
                      <a:pt x="60" y="26"/>
                    </a:cubicBezTo>
                    <a:cubicBezTo>
                      <a:pt x="59" y="27"/>
                      <a:pt x="59" y="27"/>
                      <a:pt x="59" y="27"/>
                    </a:cubicBezTo>
                    <a:cubicBezTo>
                      <a:pt x="58" y="27"/>
                      <a:pt x="58" y="27"/>
                      <a:pt x="58" y="27"/>
                    </a:cubicBezTo>
                    <a:cubicBezTo>
                      <a:pt x="58" y="27"/>
                      <a:pt x="58" y="27"/>
                      <a:pt x="58" y="27"/>
                    </a:cubicBezTo>
                    <a:cubicBezTo>
                      <a:pt x="42" y="12"/>
                      <a:pt x="42" y="12"/>
                      <a:pt x="42" y="12"/>
                    </a:cubicBezTo>
                    <a:cubicBezTo>
                      <a:pt x="40" y="11"/>
                      <a:pt x="39" y="10"/>
                      <a:pt x="38" y="9"/>
                    </a:cubicBezTo>
                    <a:cubicBezTo>
                      <a:pt x="37" y="8"/>
                      <a:pt x="35" y="8"/>
                      <a:pt x="34" y="8"/>
                    </a:cubicBezTo>
                    <a:cubicBezTo>
                      <a:pt x="33" y="8"/>
                      <a:pt x="32" y="8"/>
                      <a:pt x="31" y="8"/>
                    </a:cubicBezTo>
                    <a:cubicBezTo>
                      <a:pt x="30" y="8"/>
                      <a:pt x="29" y="9"/>
                      <a:pt x="28" y="10"/>
                    </a:cubicBezTo>
                    <a:cubicBezTo>
                      <a:pt x="27" y="11"/>
                      <a:pt x="26" y="13"/>
                      <a:pt x="26" y="15"/>
                    </a:cubicBezTo>
                    <a:cubicBezTo>
                      <a:pt x="26" y="17"/>
                      <a:pt x="26" y="20"/>
                      <a:pt x="26" y="23"/>
                    </a:cubicBezTo>
                    <a:cubicBezTo>
                      <a:pt x="45" y="40"/>
                      <a:pt x="45" y="40"/>
                      <a:pt x="45" y="40"/>
                    </a:cubicBezTo>
                    <a:cubicBezTo>
                      <a:pt x="45" y="41"/>
                      <a:pt x="45" y="41"/>
                      <a:pt x="45" y="41"/>
                    </a:cubicBezTo>
                    <a:cubicBezTo>
                      <a:pt x="45" y="41"/>
                      <a:pt x="45" y="41"/>
                      <a:pt x="45" y="41"/>
                    </a:cubicBezTo>
                    <a:cubicBezTo>
                      <a:pt x="45" y="42"/>
                      <a:pt x="45" y="42"/>
                      <a:pt x="45" y="42"/>
                    </a:cubicBezTo>
                    <a:cubicBezTo>
                      <a:pt x="45" y="43"/>
                      <a:pt x="44" y="43"/>
                      <a:pt x="44" y="43"/>
                    </a:cubicBezTo>
                    <a:cubicBezTo>
                      <a:pt x="43" y="44"/>
                      <a:pt x="43" y="44"/>
                      <a:pt x="43" y="45"/>
                    </a:cubicBezTo>
                    <a:cubicBezTo>
                      <a:pt x="42" y="45"/>
                      <a:pt x="42" y="45"/>
                      <a:pt x="42" y="45"/>
                    </a:cubicBezTo>
                    <a:cubicBezTo>
                      <a:pt x="41" y="45"/>
                      <a:pt x="41" y="45"/>
                      <a:pt x="41" y="45"/>
                    </a:cubicBezTo>
                    <a:cubicBezTo>
                      <a:pt x="40" y="45"/>
                      <a:pt x="40" y="45"/>
                      <a:pt x="40" y="45"/>
                    </a:cubicBezTo>
                    <a:cubicBezTo>
                      <a:pt x="0" y="8"/>
                      <a:pt x="0" y="8"/>
                      <a:pt x="0" y="8"/>
                    </a:cubicBezTo>
                    <a:cubicBezTo>
                      <a:pt x="0" y="7"/>
                      <a:pt x="0" y="7"/>
                      <a:pt x="0" y="7"/>
                    </a:cubicBezTo>
                    <a:cubicBezTo>
                      <a:pt x="0" y="6"/>
                      <a:pt x="0" y="6"/>
                      <a:pt x="0" y="6"/>
                    </a:cubicBezTo>
                    <a:cubicBezTo>
                      <a:pt x="1" y="6"/>
                      <a:pt x="1" y="6"/>
                      <a:pt x="1" y="6"/>
                    </a:cubicBezTo>
                    <a:cubicBezTo>
                      <a:pt x="1" y="5"/>
                      <a:pt x="1" y="5"/>
                      <a:pt x="2" y="4"/>
                    </a:cubicBezTo>
                    <a:cubicBezTo>
                      <a:pt x="2" y="4"/>
                      <a:pt x="3" y="3"/>
                      <a:pt x="3" y="3"/>
                    </a:cubicBezTo>
                    <a:cubicBezTo>
                      <a:pt x="4" y="3"/>
                      <a:pt x="4" y="3"/>
                      <a:pt x="4" y="3"/>
                    </a:cubicBezTo>
                    <a:cubicBezTo>
                      <a:pt x="5" y="2"/>
                      <a:pt x="5" y="2"/>
                      <a:pt x="5" y="2"/>
                    </a:cubicBezTo>
                    <a:cubicBezTo>
                      <a:pt x="5" y="3"/>
                      <a:pt x="5" y="3"/>
                      <a:pt x="5" y="3"/>
                    </a:cubicBezTo>
                    <a:cubicBezTo>
                      <a:pt x="21" y="18"/>
                      <a:pt x="21" y="18"/>
                      <a:pt x="21" y="18"/>
                    </a:cubicBezTo>
                    <a:cubicBezTo>
                      <a:pt x="21" y="15"/>
                      <a:pt x="21" y="13"/>
                      <a:pt x="22" y="10"/>
                    </a:cubicBezTo>
                    <a:cubicBezTo>
                      <a:pt x="23" y="8"/>
                      <a:pt x="23" y="6"/>
                      <a:pt x="25" y="5"/>
                    </a:cubicBezTo>
                    <a:cubicBezTo>
                      <a:pt x="27" y="3"/>
                      <a:pt x="28" y="2"/>
                      <a:pt x="30" y="1"/>
                    </a:cubicBezTo>
                    <a:cubicBezTo>
                      <a:pt x="32" y="1"/>
                      <a:pt x="34" y="0"/>
                      <a:pt x="35" y="1"/>
                    </a:cubicBezTo>
                    <a:cubicBezTo>
                      <a:pt x="37" y="1"/>
                      <a:pt x="39" y="1"/>
                      <a:pt x="40" y="2"/>
                    </a:cubicBezTo>
                    <a:cubicBezTo>
                      <a:pt x="42" y="3"/>
                      <a:pt x="44" y="5"/>
                      <a:pt x="46" y="7"/>
                    </a:cubicBezTo>
                    <a:lnTo>
                      <a:pt x="62" y="2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2" name="Freeform 172">
                <a:extLst>
                  <a:ext uri="{FF2B5EF4-FFF2-40B4-BE49-F238E27FC236}">
                    <a16:creationId xmlns:a16="http://schemas.microsoft.com/office/drawing/2014/main" id="{B41480E8-95B3-4C1C-9809-74661506F242}"/>
                  </a:ext>
                </a:extLst>
              </p:cNvPr>
              <p:cNvSpPr>
                <a:spLocks/>
              </p:cNvSpPr>
              <p:nvPr userDrawn="1"/>
            </p:nvSpPr>
            <p:spPr bwMode="auto">
              <a:xfrm>
                <a:off x="6684" y="1753"/>
                <a:ext cx="37" cy="38"/>
              </a:xfrm>
              <a:custGeom>
                <a:avLst/>
                <a:gdLst>
                  <a:gd name="T0" fmla="*/ 44 w 50"/>
                  <a:gd name="T1" fmla="*/ 22 h 53"/>
                  <a:gd name="T2" fmla="*/ 48 w 50"/>
                  <a:gd name="T3" fmla="*/ 27 h 53"/>
                  <a:gd name="T4" fmla="*/ 49 w 50"/>
                  <a:gd name="T5" fmla="*/ 33 h 53"/>
                  <a:gd name="T6" fmla="*/ 48 w 50"/>
                  <a:gd name="T7" fmla="*/ 40 h 53"/>
                  <a:gd name="T8" fmla="*/ 44 w 50"/>
                  <a:gd name="T9" fmla="*/ 46 h 53"/>
                  <a:gd name="T10" fmla="*/ 40 w 50"/>
                  <a:gd name="T11" fmla="*/ 49 h 53"/>
                  <a:gd name="T12" fmla="*/ 36 w 50"/>
                  <a:gd name="T13" fmla="*/ 51 h 53"/>
                  <a:gd name="T14" fmla="*/ 33 w 50"/>
                  <a:gd name="T15" fmla="*/ 52 h 53"/>
                  <a:gd name="T16" fmla="*/ 31 w 50"/>
                  <a:gd name="T17" fmla="*/ 53 h 53"/>
                  <a:gd name="T18" fmla="*/ 30 w 50"/>
                  <a:gd name="T19" fmla="*/ 52 h 53"/>
                  <a:gd name="T20" fmla="*/ 28 w 50"/>
                  <a:gd name="T21" fmla="*/ 51 h 53"/>
                  <a:gd name="T22" fmla="*/ 27 w 50"/>
                  <a:gd name="T23" fmla="*/ 50 h 53"/>
                  <a:gd name="T24" fmla="*/ 27 w 50"/>
                  <a:gd name="T25" fmla="*/ 49 h 53"/>
                  <a:gd name="T26" fmla="*/ 27 w 50"/>
                  <a:gd name="T27" fmla="*/ 49 h 53"/>
                  <a:gd name="T28" fmla="*/ 27 w 50"/>
                  <a:gd name="T29" fmla="*/ 48 h 53"/>
                  <a:gd name="T30" fmla="*/ 28 w 50"/>
                  <a:gd name="T31" fmla="*/ 47 h 53"/>
                  <a:gd name="T32" fmla="*/ 31 w 50"/>
                  <a:gd name="T33" fmla="*/ 47 h 53"/>
                  <a:gd name="T34" fmla="*/ 35 w 50"/>
                  <a:gd name="T35" fmla="*/ 45 h 53"/>
                  <a:gd name="T36" fmla="*/ 39 w 50"/>
                  <a:gd name="T37" fmla="*/ 41 h 53"/>
                  <a:gd name="T38" fmla="*/ 42 w 50"/>
                  <a:gd name="T39" fmla="*/ 38 h 53"/>
                  <a:gd name="T40" fmla="*/ 43 w 50"/>
                  <a:gd name="T41" fmla="*/ 34 h 53"/>
                  <a:gd name="T42" fmla="*/ 42 w 50"/>
                  <a:gd name="T43" fmla="*/ 31 h 53"/>
                  <a:gd name="T44" fmla="*/ 40 w 50"/>
                  <a:gd name="T45" fmla="*/ 28 h 53"/>
                  <a:gd name="T46" fmla="*/ 37 w 50"/>
                  <a:gd name="T47" fmla="*/ 26 h 53"/>
                  <a:gd name="T48" fmla="*/ 33 w 50"/>
                  <a:gd name="T49" fmla="*/ 26 h 53"/>
                  <a:gd name="T50" fmla="*/ 28 w 50"/>
                  <a:gd name="T51" fmla="*/ 27 h 53"/>
                  <a:gd name="T52" fmla="*/ 24 w 50"/>
                  <a:gd name="T53" fmla="*/ 29 h 53"/>
                  <a:gd name="T54" fmla="*/ 19 w 50"/>
                  <a:gd name="T55" fmla="*/ 31 h 53"/>
                  <a:gd name="T56" fmla="*/ 14 w 50"/>
                  <a:gd name="T57" fmla="*/ 31 h 53"/>
                  <a:gd name="T58" fmla="*/ 10 w 50"/>
                  <a:gd name="T59" fmla="*/ 31 h 53"/>
                  <a:gd name="T60" fmla="*/ 5 w 50"/>
                  <a:gd name="T61" fmla="*/ 27 h 53"/>
                  <a:gd name="T62" fmla="*/ 1 w 50"/>
                  <a:gd name="T63" fmla="*/ 23 h 53"/>
                  <a:gd name="T64" fmla="*/ 0 w 50"/>
                  <a:gd name="T65" fmla="*/ 17 h 53"/>
                  <a:gd name="T66" fmla="*/ 2 w 50"/>
                  <a:gd name="T67" fmla="*/ 12 h 53"/>
                  <a:gd name="T68" fmla="*/ 6 w 50"/>
                  <a:gd name="T69" fmla="*/ 6 h 53"/>
                  <a:gd name="T70" fmla="*/ 8 w 50"/>
                  <a:gd name="T71" fmla="*/ 4 h 53"/>
                  <a:gd name="T72" fmla="*/ 11 w 50"/>
                  <a:gd name="T73" fmla="*/ 2 h 53"/>
                  <a:gd name="T74" fmla="*/ 14 w 50"/>
                  <a:gd name="T75" fmla="*/ 1 h 53"/>
                  <a:gd name="T76" fmla="*/ 16 w 50"/>
                  <a:gd name="T77" fmla="*/ 0 h 53"/>
                  <a:gd name="T78" fmla="*/ 17 w 50"/>
                  <a:gd name="T79" fmla="*/ 0 h 53"/>
                  <a:gd name="T80" fmla="*/ 17 w 50"/>
                  <a:gd name="T81" fmla="*/ 0 h 53"/>
                  <a:gd name="T82" fmla="*/ 18 w 50"/>
                  <a:gd name="T83" fmla="*/ 1 h 53"/>
                  <a:gd name="T84" fmla="*/ 19 w 50"/>
                  <a:gd name="T85" fmla="*/ 2 h 53"/>
                  <a:gd name="T86" fmla="*/ 20 w 50"/>
                  <a:gd name="T87" fmla="*/ 3 h 53"/>
                  <a:gd name="T88" fmla="*/ 20 w 50"/>
                  <a:gd name="T89" fmla="*/ 4 h 53"/>
                  <a:gd name="T90" fmla="*/ 21 w 50"/>
                  <a:gd name="T91" fmla="*/ 4 h 53"/>
                  <a:gd name="T92" fmla="*/ 20 w 50"/>
                  <a:gd name="T93" fmla="*/ 5 h 53"/>
                  <a:gd name="T94" fmla="*/ 19 w 50"/>
                  <a:gd name="T95" fmla="*/ 5 h 53"/>
                  <a:gd name="T96" fmla="*/ 16 w 50"/>
                  <a:gd name="T97" fmla="*/ 6 h 53"/>
                  <a:gd name="T98" fmla="*/ 13 w 50"/>
                  <a:gd name="T99" fmla="*/ 8 h 53"/>
                  <a:gd name="T100" fmla="*/ 10 w 50"/>
                  <a:gd name="T101" fmla="*/ 10 h 53"/>
                  <a:gd name="T102" fmla="*/ 8 w 50"/>
                  <a:gd name="T103" fmla="*/ 14 h 53"/>
                  <a:gd name="T104" fmla="*/ 7 w 50"/>
                  <a:gd name="T105" fmla="*/ 17 h 53"/>
                  <a:gd name="T106" fmla="*/ 7 w 50"/>
                  <a:gd name="T107" fmla="*/ 19 h 53"/>
                  <a:gd name="T108" fmla="*/ 9 w 50"/>
                  <a:gd name="T109" fmla="*/ 22 h 53"/>
                  <a:gd name="T110" fmla="*/ 13 w 50"/>
                  <a:gd name="T111" fmla="*/ 24 h 53"/>
                  <a:gd name="T112" fmla="*/ 17 w 50"/>
                  <a:gd name="T113" fmla="*/ 24 h 53"/>
                  <a:gd name="T114" fmla="*/ 21 w 50"/>
                  <a:gd name="T115" fmla="*/ 22 h 53"/>
                  <a:gd name="T116" fmla="*/ 25 w 50"/>
                  <a:gd name="T117" fmla="*/ 21 h 53"/>
                  <a:gd name="T118" fmla="*/ 30 w 50"/>
                  <a:gd name="T119" fmla="*/ 19 h 53"/>
                  <a:gd name="T120" fmla="*/ 35 w 50"/>
                  <a:gd name="T121" fmla="*/ 18 h 53"/>
                  <a:gd name="T122" fmla="*/ 40 w 50"/>
                  <a:gd name="T123" fmla="*/ 19 h 53"/>
                  <a:gd name="T124" fmla="*/ 44 w 50"/>
                  <a:gd name="T125"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53">
                    <a:moveTo>
                      <a:pt x="44" y="22"/>
                    </a:moveTo>
                    <a:cubicBezTo>
                      <a:pt x="46" y="23"/>
                      <a:pt x="48" y="25"/>
                      <a:pt x="48" y="27"/>
                    </a:cubicBezTo>
                    <a:cubicBezTo>
                      <a:pt x="49" y="29"/>
                      <a:pt x="50" y="31"/>
                      <a:pt x="49" y="33"/>
                    </a:cubicBezTo>
                    <a:cubicBezTo>
                      <a:pt x="49" y="36"/>
                      <a:pt x="49" y="38"/>
                      <a:pt x="48" y="40"/>
                    </a:cubicBezTo>
                    <a:cubicBezTo>
                      <a:pt x="47" y="42"/>
                      <a:pt x="45" y="44"/>
                      <a:pt x="44" y="46"/>
                    </a:cubicBezTo>
                    <a:cubicBezTo>
                      <a:pt x="42" y="47"/>
                      <a:pt x="41" y="48"/>
                      <a:pt x="40" y="49"/>
                    </a:cubicBezTo>
                    <a:cubicBezTo>
                      <a:pt x="39" y="50"/>
                      <a:pt x="37" y="51"/>
                      <a:pt x="36" y="51"/>
                    </a:cubicBezTo>
                    <a:cubicBezTo>
                      <a:pt x="35" y="52"/>
                      <a:pt x="34" y="52"/>
                      <a:pt x="33" y="52"/>
                    </a:cubicBezTo>
                    <a:cubicBezTo>
                      <a:pt x="32" y="53"/>
                      <a:pt x="32" y="53"/>
                      <a:pt x="31" y="53"/>
                    </a:cubicBezTo>
                    <a:cubicBezTo>
                      <a:pt x="31" y="53"/>
                      <a:pt x="30" y="53"/>
                      <a:pt x="30" y="52"/>
                    </a:cubicBezTo>
                    <a:cubicBezTo>
                      <a:pt x="29" y="52"/>
                      <a:pt x="29" y="52"/>
                      <a:pt x="28" y="51"/>
                    </a:cubicBezTo>
                    <a:cubicBezTo>
                      <a:pt x="28" y="51"/>
                      <a:pt x="27" y="50"/>
                      <a:pt x="27" y="50"/>
                    </a:cubicBezTo>
                    <a:cubicBezTo>
                      <a:pt x="27" y="49"/>
                      <a:pt x="27" y="49"/>
                      <a:pt x="27" y="49"/>
                    </a:cubicBezTo>
                    <a:cubicBezTo>
                      <a:pt x="27" y="49"/>
                      <a:pt x="27" y="49"/>
                      <a:pt x="27" y="49"/>
                    </a:cubicBezTo>
                    <a:cubicBezTo>
                      <a:pt x="27" y="48"/>
                      <a:pt x="27" y="48"/>
                      <a:pt x="27" y="48"/>
                    </a:cubicBezTo>
                    <a:cubicBezTo>
                      <a:pt x="27" y="48"/>
                      <a:pt x="28" y="48"/>
                      <a:pt x="28" y="47"/>
                    </a:cubicBezTo>
                    <a:cubicBezTo>
                      <a:pt x="29" y="47"/>
                      <a:pt x="30" y="47"/>
                      <a:pt x="31" y="47"/>
                    </a:cubicBezTo>
                    <a:cubicBezTo>
                      <a:pt x="33" y="46"/>
                      <a:pt x="34" y="45"/>
                      <a:pt x="35" y="45"/>
                    </a:cubicBezTo>
                    <a:cubicBezTo>
                      <a:pt x="37" y="44"/>
                      <a:pt x="38" y="43"/>
                      <a:pt x="39" y="41"/>
                    </a:cubicBezTo>
                    <a:cubicBezTo>
                      <a:pt x="40" y="40"/>
                      <a:pt x="41" y="39"/>
                      <a:pt x="42" y="38"/>
                    </a:cubicBezTo>
                    <a:cubicBezTo>
                      <a:pt x="42" y="37"/>
                      <a:pt x="43" y="35"/>
                      <a:pt x="43" y="34"/>
                    </a:cubicBezTo>
                    <a:cubicBezTo>
                      <a:pt x="43" y="33"/>
                      <a:pt x="43" y="32"/>
                      <a:pt x="42" y="31"/>
                    </a:cubicBezTo>
                    <a:cubicBezTo>
                      <a:pt x="42" y="30"/>
                      <a:pt x="41" y="29"/>
                      <a:pt x="40" y="28"/>
                    </a:cubicBezTo>
                    <a:cubicBezTo>
                      <a:pt x="39" y="27"/>
                      <a:pt x="38" y="26"/>
                      <a:pt x="37" y="26"/>
                    </a:cubicBezTo>
                    <a:cubicBezTo>
                      <a:pt x="35" y="26"/>
                      <a:pt x="34" y="26"/>
                      <a:pt x="33" y="26"/>
                    </a:cubicBezTo>
                    <a:cubicBezTo>
                      <a:pt x="31" y="26"/>
                      <a:pt x="30" y="27"/>
                      <a:pt x="28" y="27"/>
                    </a:cubicBezTo>
                    <a:cubicBezTo>
                      <a:pt x="27" y="28"/>
                      <a:pt x="25" y="28"/>
                      <a:pt x="24" y="29"/>
                    </a:cubicBezTo>
                    <a:cubicBezTo>
                      <a:pt x="22" y="30"/>
                      <a:pt x="21" y="30"/>
                      <a:pt x="19" y="31"/>
                    </a:cubicBezTo>
                    <a:cubicBezTo>
                      <a:pt x="18" y="31"/>
                      <a:pt x="16" y="31"/>
                      <a:pt x="14" y="31"/>
                    </a:cubicBezTo>
                    <a:cubicBezTo>
                      <a:pt x="13" y="31"/>
                      <a:pt x="11" y="31"/>
                      <a:pt x="10" y="31"/>
                    </a:cubicBezTo>
                    <a:cubicBezTo>
                      <a:pt x="8" y="30"/>
                      <a:pt x="6" y="29"/>
                      <a:pt x="5" y="27"/>
                    </a:cubicBezTo>
                    <a:cubicBezTo>
                      <a:pt x="3" y="26"/>
                      <a:pt x="2" y="24"/>
                      <a:pt x="1" y="23"/>
                    </a:cubicBezTo>
                    <a:cubicBezTo>
                      <a:pt x="1" y="21"/>
                      <a:pt x="0" y="19"/>
                      <a:pt x="0" y="17"/>
                    </a:cubicBezTo>
                    <a:cubicBezTo>
                      <a:pt x="1" y="15"/>
                      <a:pt x="1" y="13"/>
                      <a:pt x="2" y="12"/>
                    </a:cubicBezTo>
                    <a:cubicBezTo>
                      <a:pt x="3" y="10"/>
                      <a:pt x="4" y="8"/>
                      <a:pt x="6" y="6"/>
                    </a:cubicBezTo>
                    <a:cubicBezTo>
                      <a:pt x="6" y="5"/>
                      <a:pt x="7" y="5"/>
                      <a:pt x="8" y="4"/>
                    </a:cubicBezTo>
                    <a:cubicBezTo>
                      <a:pt x="9" y="3"/>
                      <a:pt x="10" y="2"/>
                      <a:pt x="11" y="2"/>
                    </a:cubicBezTo>
                    <a:cubicBezTo>
                      <a:pt x="12" y="1"/>
                      <a:pt x="13" y="1"/>
                      <a:pt x="14" y="1"/>
                    </a:cubicBezTo>
                    <a:cubicBezTo>
                      <a:pt x="15" y="0"/>
                      <a:pt x="15" y="0"/>
                      <a:pt x="16" y="0"/>
                    </a:cubicBezTo>
                    <a:cubicBezTo>
                      <a:pt x="16" y="0"/>
                      <a:pt x="16" y="0"/>
                      <a:pt x="17" y="0"/>
                    </a:cubicBezTo>
                    <a:cubicBezTo>
                      <a:pt x="17" y="0"/>
                      <a:pt x="17" y="0"/>
                      <a:pt x="17" y="0"/>
                    </a:cubicBezTo>
                    <a:cubicBezTo>
                      <a:pt x="18" y="1"/>
                      <a:pt x="18" y="1"/>
                      <a:pt x="18" y="1"/>
                    </a:cubicBezTo>
                    <a:cubicBezTo>
                      <a:pt x="18" y="1"/>
                      <a:pt x="18" y="1"/>
                      <a:pt x="19" y="2"/>
                    </a:cubicBezTo>
                    <a:cubicBezTo>
                      <a:pt x="20" y="3"/>
                      <a:pt x="20" y="3"/>
                      <a:pt x="20" y="3"/>
                    </a:cubicBezTo>
                    <a:cubicBezTo>
                      <a:pt x="20" y="4"/>
                      <a:pt x="20" y="4"/>
                      <a:pt x="20" y="4"/>
                    </a:cubicBezTo>
                    <a:cubicBezTo>
                      <a:pt x="21" y="4"/>
                      <a:pt x="21" y="4"/>
                      <a:pt x="21" y="4"/>
                    </a:cubicBezTo>
                    <a:cubicBezTo>
                      <a:pt x="20" y="5"/>
                      <a:pt x="20" y="5"/>
                      <a:pt x="20" y="5"/>
                    </a:cubicBezTo>
                    <a:cubicBezTo>
                      <a:pt x="20" y="5"/>
                      <a:pt x="20" y="5"/>
                      <a:pt x="19" y="5"/>
                    </a:cubicBezTo>
                    <a:cubicBezTo>
                      <a:pt x="18" y="6"/>
                      <a:pt x="17" y="6"/>
                      <a:pt x="16" y="6"/>
                    </a:cubicBezTo>
                    <a:cubicBezTo>
                      <a:pt x="15" y="7"/>
                      <a:pt x="14" y="7"/>
                      <a:pt x="13" y="8"/>
                    </a:cubicBezTo>
                    <a:cubicBezTo>
                      <a:pt x="12" y="8"/>
                      <a:pt x="11" y="9"/>
                      <a:pt x="10" y="10"/>
                    </a:cubicBezTo>
                    <a:cubicBezTo>
                      <a:pt x="9" y="11"/>
                      <a:pt x="8" y="13"/>
                      <a:pt x="8" y="14"/>
                    </a:cubicBezTo>
                    <a:cubicBezTo>
                      <a:pt x="7" y="15"/>
                      <a:pt x="7" y="16"/>
                      <a:pt x="7" y="17"/>
                    </a:cubicBezTo>
                    <a:cubicBezTo>
                      <a:pt x="7" y="18"/>
                      <a:pt x="7" y="19"/>
                      <a:pt x="7" y="19"/>
                    </a:cubicBezTo>
                    <a:cubicBezTo>
                      <a:pt x="8" y="20"/>
                      <a:pt x="8" y="21"/>
                      <a:pt x="9" y="22"/>
                    </a:cubicBezTo>
                    <a:cubicBezTo>
                      <a:pt x="10" y="23"/>
                      <a:pt x="11" y="23"/>
                      <a:pt x="13" y="24"/>
                    </a:cubicBezTo>
                    <a:cubicBezTo>
                      <a:pt x="14" y="24"/>
                      <a:pt x="15" y="24"/>
                      <a:pt x="17" y="24"/>
                    </a:cubicBezTo>
                    <a:cubicBezTo>
                      <a:pt x="18" y="23"/>
                      <a:pt x="19" y="23"/>
                      <a:pt x="21" y="22"/>
                    </a:cubicBezTo>
                    <a:cubicBezTo>
                      <a:pt x="22" y="22"/>
                      <a:pt x="24" y="21"/>
                      <a:pt x="25" y="21"/>
                    </a:cubicBezTo>
                    <a:cubicBezTo>
                      <a:pt x="27" y="20"/>
                      <a:pt x="29" y="19"/>
                      <a:pt x="30" y="19"/>
                    </a:cubicBezTo>
                    <a:cubicBezTo>
                      <a:pt x="32" y="18"/>
                      <a:pt x="33" y="18"/>
                      <a:pt x="35" y="18"/>
                    </a:cubicBezTo>
                    <a:cubicBezTo>
                      <a:pt x="37" y="18"/>
                      <a:pt x="38" y="18"/>
                      <a:pt x="40" y="19"/>
                    </a:cubicBezTo>
                    <a:cubicBezTo>
                      <a:pt x="41" y="19"/>
                      <a:pt x="43" y="20"/>
                      <a:pt x="44" y="2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3" name="Freeform 173">
                <a:extLst>
                  <a:ext uri="{FF2B5EF4-FFF2-40B4-BE49-F238E27FC236}">
                    <a16:creationId xmlns:a16="http://schemas.microsoft.com/office/drawing/2014/main" id="{8E037E2C-7660-4A3E-8398-1FF58FC7A16F}"/>
                  </a:ext>
                </a:extLst>
              </p:cNvPr>
              <p:cNvSpPr>
                <a:spLocks/>
              </p:cNvSpPr>
              <p:nvPr userDrawn="1"/>
            </p:nvSpPr>
            <p:spPr bwMode="auto">
              <a:xfrm>
                <a:off x="6700" y="1740"/>
                <a:ext cx="32" cy="31"/>
              </a:xfrm>
              <a:custGeom>
                <a:avLst/>
                <a:gdLst>
                  <a:gd name="T0" fmla="*/ 45 w 45"/>
                  <a:gd name="T1" fmla="*/ 37 h 43"/>
                  <a:gd name="T2" fmla="*/ 45 w 45"/>
                  <a:gd name="T3" fmla="*/ 38 h 43"/>
                  <a:gd name="T4" fmla="*/ 45 w 45"/>
                  <a:gd name="T5" fmla="*/ 39 h 43"/>
                  <a:gd name="T6" fmla="*/ 44 w 45"/>
                  <a:gd name="T7" fmla="*/ 40 h 43"/>
                  <a:gd name="T8" fmla="*/ 43 w 45"/>
                  <a:gd name="T9" fmla="*/ 41 h 43"/>
                  <a:gd name="T10" fmla="*/ 42 w 45"/>
                  <a:gd name="T11" fmla="*/ 42 h 43"/>
                  <a:gd name="T12" fmla="*/ 41 w 45"/>
                  <a:gd name="T13" fmla="*/ 43 h 43"/>
                  <a:gd name="T14" fmla="*/ 40 w 45"/>
                  <a:gd name="T15" fmla="*/ 43 h 43"/>
                  <a:gd name="T16" fmla="*/ 40 w 45"/>
                  <a:gd name="T17" fmla="*/ 42 h 43"/>
                  <a:gd name="T18" fmla="*/ 0 w 45"/>
                  <a:gd name="T19" fmla="*/ 5 h 43"/>
                  <a:gd name="T20" fmla="*/ 0 w 45"/>
                  <a:gd name="T21" fmla="*/ 4 h 43"/>
                  <a:gd name="T22" fmla="*/ 0 w 45"/>
                  <a:gd name="T23" fmla="*/ 4 h 43"/>
                  <a:gd name="T24" fmla="*/ 0 w 45"/>
                  <a:gd name="T25" fmla="*/ 3 h 43"/>
                  <a:gd name="T26" fmla="*/ 1 w 45"/>
                  <a:gd name="T27" fmla="*/ 2 h 43"/>
                  <a:gd name="T28" fmla="*/ 3 w 45"/>
                  <a:gd name="T29" fmla="*/ 0 h 43"/>
                  <a:gd name="T30" fmla="*/ 3 w 45"/>
                  <a:gd name="T31" fmla="*/ 0 h 43"/>
                  <a:gd name="T32" fmla="*/ 4 w 45"/>
                  <a:gd name="T33" fmla="*/ 0 h 43"/>
                  <a:gd name="T34" fmla="*/ 5 w 45"/>
                  <a:gd name="T35" fmla="*/ 0 h 43"/>
                  <a:gd name="T36" fmla="*/ 45 w 45"/>
                  <a:gd name="T3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3">
                    <a:moveTo>
                      <a:pt x="45" y="37"/>
                    </a:moveTo>
                    <a:cubicBezTo>
                      <a:pt x="45" y="38"/>
                      <a:pt x="45" y="38"/>
                      <a:pt x="45" y="38"/>
                    </a:cubicBezTo>
                    <a:cubicBezTo>
                      <a:pt x="45" y="39"/>
                      <a:pt x="45" y="39"/>
                      <a:pt x="45" y="39"/>
                    </a:cubicBezTo>
                    <a:cubicBezTo>
                      <a:pt x="44" y="40"/>
                      <a:pt x="44" y="40"/>
                      <a:pt x="44" y="40"/>
                    </a:cubicBezTo>
                    <a:cubicBezTo>
                      <a:pt x="44" y="40"/>
                      <a:pt x="44" y="40"/>
                      <a:pt x="43" y="41"/>
                    </a:cubicBezTo>
                    <a:cubicBezTo>
                      <a:pt x="43" y="41"/>
                      <a:pt x="42" y="42"/>
                      <a:pt x="42" y="42"/>
                    </a:cubicBezTo>
                    <a:cubicBezTo>
                      <a:pt x="41" y="43"/>
                      <a:pt x="41" y="43"/>
                      <a:pt x="41" y="43"/>
                    </a:cubicBezTo>
                    <a:cubicBezTo>
                      <a:pt x="40" y="43"/>
                      <a:pt x="40" y="43"/>
                      <a:pt x="40" y="43"/>
                    </a:cubicBezTo>
                    <a:cubicBezTo>
                      <a:pt x="40" y="42"/>
                      <a:pt x="40" y="42"/>
                      <a:pt x="40" y="42"/>
                    </a:cubicBezTo>
                    <a:cubicBezTo>
                      <a:pt x="0" y="5"/>
                      <a:pt x="0" y="5"/>
                      <a:pt x="0" y="5"/>
                    </a:cubicBezTo>
                    <a:cubicBezTo>
                      <a:pt x="0" y="4"/>
                      <a:pt x="0" y="4"/>
                      <a:pt x="0" y="4"/>
                    </a:cubicBezTo>
                    <a:cubicBezTo>
                      <a:pt x="0" y="4"/>
                      <a:pt x="0" y="4"/>
                      <a:pt x="0" y="4"/>
                    </a:cubicBezTo>
                    <a:cubicBezTo>
                      <a:pt x="0" y="3"/>
                      <a:pt x="0" y="3"/>
                      <a:pt x="0" y="3"/>
                    </a:cubicBezTo>
                    <a:cubicBezTo>
                      <a:pt x="1" y="3"/>
                      <a:pt x="1" y="2"/>
                      <a:pt x="1" y="2"/>
                    </a:cubicBezTo>
                    <a:cubicBezTo>
                      <a:pt x="2" y="1"/>
                      <a:pt x="2" y="1"/>
                      <a:pt x="3" y="0"/>
                    </a:cubicBezTo>
                    <a:cubicBezTo>
                      <a:pt x="3" y="0"/>
                      <a:pt x="3" y="0"/>
                      <a:pt x="3" y="0"/>
                    </a:cubicBezTo>
                    <a:cubicBezTo>
                      <a:pt x="4" y="0"/>
                      <a:pt x="4" y="0"/>
                      <a:pt x="4" y="0"/>
                    </a:cubicBezTo>
                    <a:cubicBezTo>
                      <a:pt x="5" y="0"/>
                      <a:pt x="5" y="0"/>
                      <a:pt x="5" y="0"/>
                    </a:cubicBezTo>
                    <a:lnTo>
                      <a:pt x="45" y="3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4" name="Freeform 174">
                <a:extLst>
                  <a:ext uri="{FF2B5EF4-FFF2-40B4-BE49-F238E27FC236}">
                    <a16:creationId xmlns:a16="http://schemas.microsoft.com/office/drawing/2014/main" id="{B829FF7C-9F1A-4EFA-BDF7-C3C43BB8010E}"/>
                  </a:ext>
                </a:extLst>
              </p:cNvPr>
              <p:cNvSpPr>
                <a:spLocks noEditPoints="1"/>
              </p:cNvSpPr>
              <p:nvPr userDrawn="1"/>
            </p:nvSpPr>
            <p:spPr bwMode="auto">
              <a:xfrm>
                <a:off x="6721" y="1728"/>
                <a:ext cx="30" cy="30"/>
              </a:xfrm>
              <a:custGeom>
                <a:avLst/>
                <a:gdLst>
                  <a:gd name="T0" fmla="*/ 33 w 41"/>
                  <a:gd name="T1" fmla="*/ 6 h 41"/>
                  <a:gd name="T2" fmla="*/ 38 w 41"/>
                  <a:gd name="T3" fmla="*/ 13 h 41"/>
                  <a:gd name="T4" fmla="*/ 40 w 41"/>
                  <a:gd name="T5" fmla="*/ 20 h 41"/>
                  <a:gd name="T6" fmla="*/ 40 w 41"/>
                  <a:gd name="T7" fmla="*/ 27 h 41"/>
                  <a:gd name="T8" fmla="*/ 35 w 41"/>
                  <a:gd name="T9" fmla="*/ 34 h 41"/>
                  <a:gd name="T10" fmla="*/ 29 w 41"/>
                  <a:gd name="T11" fmla="*/ 39 h 41"/>
                  <a:gd name="T12" fmla="*/ 22 w 41"/>
                  <a:gd name="T13" fmla="*/ 41 h 41"/>
                  <a:gd name="T14" fmla="*/ 15 w 41"/>
                  <a:gd name="T15" fmla="*/ 39 h 41"/>
                  <a:gd name="T16" fmla="*/ 8 w 41"/>
                  <a:gd name="T17" fmla="*/ 34 h 41"/>
                  <a:gd name="T18" fmla="*/ 3 w 41"/>
                  <a:gd name="T19" fmla="*/ 27 h 41"/>
                  <a:gd name="T20" fmla="*/ 1 w 41"/>
                  <a:gd name="T21" fmla="*/ 20 h 41"/>
                  <a:gd name="T22" fmla="*/ 1 w 41"/>
                  <a:gd name="T23" fmla="*/ 13 h 41"/>
                  <a:gd name="T24" fmla="*/ 6 w 41"/>
                  <a:gd name="T25" fmla="*/ 6 h 41"/>
                  <a:gd name="T26" fmla="*/ 12 w 41"/>
                  <a:gd name="T27" fmla="*/ 1 h 41"/>
                  <a:gd name="T28" fmla="*/ 19 w 41"/>
                  <a:gd name="T29" fmla="*/ 0 h 41"/>
                  <a:gd name="T30" fmla="*/ 26 w 41"/>
                  <a:gd name="T31" fmla="*/ 2 h 41"/>
                  <a:gd name="T32" fmla="*/ 33 w 41"/>
                  <a:gd name="T33" fmla="*/ 6 h 41"/>
                  <a:gd name="T34" fmla="*/ 28 w 41"/>
                  <a:gd name="T35" fmla="*/ 12 h 41"/>
                  <a:gd name="T36" fmla="*/ 24 w 41"/>
                  <a:gd name="T37" fmla="*/ 8 h 41"/>
                  <a:gd name="T38" fmla="*/ 19 w 41"/>
                  <a:gd name="T39" fmla="*/ 7 h 41"/>
                  <a:gd name="T40" fmla="*/ 15 w 41"/>
                  <a:gd name="T41" fmla="*/ 7 h 41"/>
                  <a:gd name="T42" fmla="*/ 10 w 41"/>
                  <a:gd name="T43" fmla="*/ 10 h 41"/>
                  <a:gd name="T44" fmla="*/ 7 w 41"/>
                  <a:gd name="T45" fmla="*/ 15 h 41"/>
                  <a:gd name="T46" fmla="*/ 7 w 41"/>
                  <a:gd name="T47" fmla="*/ 19 h 41"/>
                  <a:gd name="T48" fmla="*/ 9 w 41"/>
                  <a:gd name="T49" fmla="*/ 24 h 41"/>
                  <a:gd name="T50" fmla="*/ 13 w 41"/>
                  <a:gd name="T51" fmla="*/ 28 h 41"/>
                  <a:gd name="T52" fmla="*/ 17 w 41"/>
                  <a:gd name="T53" fmla="*/ 32 h 41"/>
                  <a:gd name="T54" fmla="*/ 22 w 41"/>
                  <a:gd name="T55" fmla="*/ 34 h 41"/>
                  <a:gd name="T56" fmla="*/ 27 w 41"/>
                  <a:gd name="T57" fmla="*/ 33 h 41"/>
                  <a:gd name="T58" fmla="*/ 31 w 41"/>
                  <a:gd name="T59" fmla="*/ 30 h 41"/>
                  <a:gd name="T60" fmla="*/ 34 w 41"/>
                  <a:gd name="T61" fmla="*/ 26 h 41"/>
                  <a:gd name="T62" fmla="*/ 34 w 41"/>
                  <a:gd name="T63" fmla="*/ 21 h 41"/>
                  <a:gd name="T64" fmla="*/ 32 w 41"/>
                  <a:gd name="T65" fmla="*/ 16 h 41"/>
                  <a:gd name="T66" fmla="*/ 28 w 41"/>
                  <a:gd name="T67"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41">
                    <a:moveTo>
                      <a:pt x="33" y="6"/>
                    </a:moveTo>
                    <a:cubicBezTo>
                      <a:pt x="35" y="8"/>
                      <a:pt x="37" y="11"/>
                      <a:pt x="38" y="13"/>
                    </a:cubicBezTo>
                    <a:cubicBezTo>
                      <a:pt x="39" y="15"/>
                      <a:pt x="40" y="18"/>
                      <a:pt x="40" y="20"/>
                    </a:cubicBezTo>
                    <a:cubicBezTo>
                      <a:pt x="41" y="22"/>
                      <a:pt x="40" y="25"/>
                      <a:pt x="40" y="27"/>
                    </a:cubicBezTo>
                    <a:cubicBezTo>
                      <a:pt x="39" y="30"/>
                      <a:pt x="37" y="32"/>
                      <a:pt x="35" y="34"/>
                    </a:cubicBezTo>
                    <a:cubicBezTo>
                      <a:pt x="33" y="37"/>
                      <a:pt x="31" y="38"/>
                      <a:pt x="29" y="39"/>
                    </a:cubicBezTo>
                    <a:cubicBezTo>
                      <a:pt x="26" y="40"/>
                      <a:pt x="24" y="41"/>
                      <a:pt x="22" y="41"/>
                    </a:cubicBezTo>
                    <a:cubicBezTo>
                      <a:pt x="20" y="41"/>
                      <a:pt x="17" y="40"/>
                      <a:pt x="15" y="39"/>
                    </a:cubicBezTo>
                    <a:cubicBezTo>
                      <a:pt x="13" y="38"/>
                      <a:pt x="10" y="36"/>
                      <a:pt x="8" y="34"/>
                    </a:cubicBezTo>
                    <a:cubicBezTo>
                      <a:pt x="6" y="32"/>
                      <a:pt x="4" y="30"/>
                      <a:pt x="3" y="27"/>
                    </a:cubicBezTo>
                    <a:cubicBezTo>
                      <a:pt x="2" y="25"/>
                      <a:pt x="1" y="23"/>
                      <a:pt x="1" y="20"/>
                    </a:cubicBezTo>
                    <a:cubicBezTo>
                      <a:pt x="0" y="18"/>
                      <a:pt x="1" y="15"/>
                      <a:pt x="1" y="13"/>
                    </a:cubicBezTo>
                    <a:cubicBezTo>
                      <a:pt x="2" y="11"/>
                      <a:pt x="4" y="8"/>
                      <a:pt x="6" y="6"/>
                    </a:cubicBezTo>
                    <a:cubicBezTo>
                      <a:pt x="8" y="4"/>
                      <a:pt x="10" y="2"/>
                      <a:pt x="12" y="1"/>
                    </a:cubicBezTo>
                    <a:cubicBezTo>
                      <a:pt x="15" y="0"/>
                      <a:pt x="17" y="0"/>
                      <a:pt x="19" y="0"/>
                    </a:cubicBezTo>
                    <a:cubicBezTo>
                      <a:pt x="21" y="0"/>
                      <a:pt x="24" y="0"/>
                      <a:pt x="26" y="2"/>
                    </a:cubicBezTo>
                    <a:cubicBezTo>
                      <a:pt x="28" y="3"/>
                      <a:pt x="31" y="4"/>
                      <a:pt x="33" y="6"/>
                    </a:cubicBezTo>
                    <a:close/>
                    <a:moveTo>
                      <a:pt x="28" y="12"/>
                    </a:moveTo>
                    <a:cubicBezTo>
                      <a:pt x="27" y="10"/>
                      <a:pt x="25" y="9"/>
                      <a:pt x="24" y="8"/>
                    </a:cubicBezTo>
                    <a:cubicBezTo>
                      <a:pt x="22" y="7"/>
                      <a:pt x="21" y="7"/>
                      <a:pt x="19" y="7"/>
                    </a:cubicBezTo>
                    <a:cubicBezTo>
                      <a:pt x="18" y="6"/>
                      <a:pt x="16" y="6"/>
                      <a:pt x="15" y="7"/>
                    </a:cubicBezTo>
                    <a:cubicBezTo>
                      <a:pt x="13" y="7"/>
                      <a:pt x="11" y="8"/>
                      <a:pt x="10" y="10"/>
                    </a:cubicBezTo>
                    <a:cubicBezTo>
                      <a:pt x="9" y="12"/>
                      <a:pt x="8" y="13"/>
                      <a:pt x="7" y="15"/>
                    </a:cubicBezTo>
                    <a:cubicBezTo>
                      <a:pt x="7" y="16"/>
                      <a:pt x="7" y="18"/>
                      <a:pt x="7" y="19"/>
                    </a:cubicBezTo>
                    <a:cubicBezTo>
                      <a:pt x="7" y="21"/>
                      <a:pt x="8" y="22"/>
                      <a:pt x="9" y="24"/>
                    </a:cubicBezTo>
                    <a:cubicBezTo>
                      <a:pt x="10" y="25"/>
                      <a:pt x="11" y="27"/>
                      <a:pt x="13" y="28"/>
                    </a:cubicBezTo>
                    <a:cubicBezTo>
                      <a:pt x="14" y="30"/>
                      <a:pt x="16" y="31"/>
                      <a:pt x="17" y="32"/>
                    </a:cubicBezTo>
                    <a:cubicBezTo>
                      <a:pt x="19" y="33"/>
                      <a:pt x="20" y="33"/>
                      <a:pt x="22" y="34"/>
                    </a:cubicBezTo>
                    <a:cubicBezTo>
                      <a:pt x="23" y="34"/>
                      <a:pt x="25" y="34"/>
                      <a:pt x="27" y="33"/>
                    </a:cubicBezTo>
                    <a:cubicBezTo>
                      <a:pt x="28" y="33"/>
                      <a:pt x="30" y="32"/>
                      <a:pt x="31" y="30"/>
                    </a:cubicBezTo>
                    <a:cubicBezTo>
                      <a:pt x="32" y="29"/>
                      <a:pt x="33" y="27"/>
                      <a:pt x="34" y="26"/>
                    </a:cubicBezTo>
                    <a:cubicBezTo>
                      <a:pt x="34" y="24"/>
                      <a:pt x="34" y="23"/>
                      <a:pt x="34" y="21"/>
                    </a:cubicBezTo>
                    <a:cubicBezTo>
                      <a:pt x="34" y="19"/>
                      <a:pt x="33" y="18"/>
                      <a:pt x="32" y="16"/>
                    </a:cubicBezTo>
                    <a:cubicBezTo>
                      <a:pt x="31" y="15"/>
                      <a:pt x="30" y="13"/>
                      <a:pt x="28" y="1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5" name="Freeform 175">
                <a:extLst>
                  <a:ext uri="{FF2B5EF4-FFF2-40B4-BE49-F238E27FC236}">
                    <a16:creationId xmlns:a16="http://schemas.microsoft.com/office/drawing/2014/main" id="{FF62478B-45CD-4FDC-906D-8946C57AD162}"/>
                  </a:ext>
                </a:extLst>
              </p:cNvPr>
              <p:cNvSpPr>
                <a:spLocks/>
              </p:cNvSpPr>
              <p:nvPr userDrawn="1"/>
            </p:nvSpPr>
            <p:spPr bwMode="auto">
              <a:xfrm>
                <a:off x="6738" y="1703"/>
                <a:ext cx="30" cy="30"/>
              </a:xfrm>
              <a:custGeom>
                <a:avLst/>
                <a:gdLst>
                  <a:gd name="T0" fmla="*/ 24 w 42"/>
                  <a:gd name="T1" fmla="*/ 0 h 41"/>
                  <a:gd name="T2" fmla="*/ 24 w 42"/>
                  <a:gd name="T3" fmla="*/ 0 h 41"/>
                  <a:gd name="T4" fmla="*/ 24 w 42"/>
                  <a:gd name="T5" fmla="*/ 0 h 41"/>
                  <a:gd name="T6" fmla="*/ 25 w 42"/>
                  <a:gd name="T7" fmla="*/ 1 h 41"/>
                  <a:gd name="T8" fmla="*/ 25 w 42"/>
                  <a:gd name="T9" fmla="*/ 1 h 41"/>
                  <a:gd name="T10" fmla="*/ 42 w 42"/>
                  <a:gd name="T11" fmla="*/ 34 h 41"/>
                  <a:gd name="T12" fmla="*/ 42 w 42"/>
                  <a:gd name="T13" fmla="*/ 35 h 41"/>
                  <a:gd name="T14" fmla="*/ 42 w 42"/>
                  <a:gd name="T15" fmla="*/ 36 h 41"/>
                  <a:gd name="T16" fmla="*/ 41 w 42"/>
                  <a:gd name="T17" fmla="*/ 37 h 41"/>
                  <a:gd name="T18" fmla="*/ 40 w 42"/>
                  <a:gd name="T19" fmla="*/ 39 h 41"/>
                  <a:gd name="T20" fmla="*/ 38 w 42"/>
                  <a:gd name="T21" fmla="*/ 40 h 41"/>
                  <a:gd name="T22" fmla="*/ 37 w 42"/>
                  <a:gd name="T23" fmla="*/ 41 h 41"/>
                  <a:gd name="T24" fmla="*/ 36 w 42"/>
                  <a:gd name="T25" fmla="*/ 41 h 41"/>
                  <a:gd name="T26" fmla="*/ 36 w 42"/>
                  <a:gd name="T27" fmla="*/ 41 h 41"/>
                  <a:gd name="T28" fmla="*/ 1 w 42"/>
                  <a:gd name="T29" fmla="*/ 26 h 41"/>
                  <a:gd name="T30" fmla="*/ 1 w 42"/>
                  <a:gd name="T31" fmla="*/ 26 h 41"/>
                  <a:gd name="T32" fmla="*/ 0 w 42"/>
                  <a:gd name="T33" fmla="*/ 26 h 41"/>
                  <a:gd name="T34" fmla="*/ 0 w 42"/>
                  <a:gd name="T35" fmla="*/ 26 h 41"/>
                  <a:gd name="T36" fmla="*/ 0 w 42"/>
                  <a:gd name="T37" fmla="*/ 25 h 41"/>
                  <a:gd name="T38" fmla="*/ 0 w 42"/>
                  <a:gd name="T39" fmla="*/ 24 h 41"/>
                  <a:gd name="T40" fmla="*/ 0 w 42"/>
                  <a:gd name="T41" fmla="*/ 24 h 41"/>
                  <a:gd name="T42" fmla="*/ 1 w 42"/>
                  <a:gd name="T43" fmla="*/ 22 h 41"/>
                  <a:gd name="T44" fmla="*/ 3 w 42"/>
                  <a:gd name="T45" fmla="*/ 21 h 41"/>
                  <a:gd name="T46" fmla="*/ 4 w 42"/>
                  <a:gd name="T47" fmla="*/ 20 h 41"/>
                  <a:gd name="T48" fmla="*/ 4 w 42"/>
                  <a:gd name="T49" fmla="*/ 20 h 41"/>
                  <a:gd name="T50" fmla="*/ 5 w 42"/>
                  <a:gd name="T51" fmla="*/ 20 h 41"/>
                  <a:gd name="T52" fmla="*/ 34 w 42"/>
                  <a:gd name="T53" fmla="*/ 34 h 41"/>
                  <a:gd name="T54" fmla="*/ 35 w 42"/>
                  <a:gd name="T55" fmla="*/ 34 h 41"/>
                  <a:gd name="T56" fmla="*/ 34 w 42"/>
                  <a:gd name="T57" fmla="*/ 33 h 41"/>
                  <a:gd name="T58" fmla="*/ 19 w 42"/>
                  <a:gd name="T59" fmla="*/ 5 h 41"/>
                  <a:gd name="T60" fmla="*/ 19 w 42"/>
                  <a:gd name="T61" fmla="*/ 4 h 41"/>
                  <a:gd name="T62" fmla="*/ 19 w 42"/>
                  <a:gd name="T63" fmla="*/ 4 h 41"/>
                  <a:gd name="T64" fmla="*/ 20 w 42"/>
                  <a:gd name="T65" fmla="*/ 3 h 41"/>
                  <a:gd name="T66" fmla="*/ 21 w 42"/>
                  <a:gd name="T67" fmla="*/ 1 h 41"/>
                  <a:gd name="T68" fmla="*/ 22 w 42"/>
                  <a:gd name="T69" fmla="*/ 0 h 41"/>
                  <a:gd name="T70" fmla="*/ 23 w 42"/>
                  <a:gd name="T71" fmla="*/ 0 h 41"/>
                  <a:gd name="T72" fmla="*/ 23 w 42"/>
                  <a:gd name="T73" fmla="*/ 0 h 41"/>
                  <a:gd name="T74" fmla="*/ 24 w 42"/>
                  <a:gd name="T7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41">
                    <a:moveTo>
                      <a:pt x="24" y="0"/>
                    </a:moveTo>
                    <a:cubicBezTo>
                      <a:pt x="24" y="0"/>
                      <a:pt x="24" y="0"/>
                      <a:pt x="24" y="0"/>
                    </a:cubicBezTo>
                    <a:cubicBezTo>
                      <a:pt x="24" y="0"/>
                      <a:pt x="24" y="0"/>
                      <a:pt x="24" y="0"/>
                    </a:cubicBezTo>
                    <a:cubicBezTo>
                      <a:pt x="25" y="1"/>
                      <a:pt x="25" y="1"/>
                      <a:pt x="25" y="1"/>
                    </a:cubicBezTo>
                    <a:cubicBezTo>
                      <a:pt x="25" y="1"/>
                      <a:pt x="25" y="1"/>
                      <a:pt x="25" y="1"/>
                    </a:cubicBezTo>
                    <a:cubicBezTo>
                      <a:pt x="42" y="34"/>
                      <a:pt x="42" y="34"/>
                      <a:pt x="42" y="34"/>
                    </a:cubicBezTo>
                    <a:cubicBezTo>
                      <a:pt x="42" y="35"/>
                      <a:pt x="42" y="35"/>
                      <a:pt x="42" y="35"/>
                    </a:cubicBezTo>
                    <a:cubicBezTo>
                      <a:pt x="42" y="36"/>
                      <a:pt x="42" y="36"/>
                      <a:pt x="42" y="36"/>
                    </a:cubicBezTo>
                    <a:cubicBezTo>
                      <a:pt x="42" y="37"/>
                      <a:pt x="42" y="37"/>
                      <a:pt x="41" y="37"/>
                    </a:cubicBezTo>
                    <a:cubicBezTo>
                      <a:pt x="41" y="38"/>
                      <a:pt x="40" y="38"/>
                      <a:pt x="40" y="39"/>
                    </a:cubicBezTo>
                    <a:cubicBezTo>
                      <a:pt x="39" y="39"/>
                      <a:pt x="39" y="40"/>
                      <a:pt x="38" y="40"/>
                    </a:cubicBezTo>
                    <a:cubicBezTo>
                      <a:pt x="38" y="41"/>
                      <a:pt x="38" y="41"/>
                      <a:pt x="37" y="41"/>
                    </a:cubicBezTo>
                    <a:cubicBezTo>
                      <a:pt x="36" y="41"/>
                      <a:pt x="36" y="41"/>
                      <a:pt x="36" y="41"/>
                    </a:cubicBezTo>
                    <a:cubicBezTo>
                      <a:pt x="36" y="41"/>
                      <a:pt x="36" y="41"/>
                      <a:pt x="36" y="41"/>
                    </a:cubicBezTo>
                    <a:cubicBezTo>
                      <a:pt x="1" y="26"/>
                      <a:pt x="1" y="26"/>
                      <a:pt x="1" y="26"/>
                    </a:cubicBezTo>
                    <a:cubicBezTo>
                      <a:pt x="1" y="26"/>
                      <a:pt x="1" y="26"/>
                      <a:pt x="1" y="26"/>
                    </a:cubicBezTo>
                    <a:cubicBezTo>
                      <a:pt x="0" y="26"/>
                      <a:pt x="0" y="26"/>
                      <a:pt x="0" y="26"/>
                    </a:cubicBezTo>
                    <a:cubicBezTo>
                      <a:pt x="0" y="26"/>
                      <a:pt x="0" y="26"/>
                      <a:pt x="0" y="26"/>
                    </a:cubicBezTo>
                    <a:cubicBezTo>
                      <a:pt x="0" y="25"/>
                      <a:pt x="0" y="25"/>
                      <a:pt x="0" y="25"/>
                    </a:cubicBezTo>
                    <a:cubicBezTo>
                      <a:pt x="0" y="24"/>
                      <a:pt x="0" y="24"/>
                      <a:pt x="0" y="24"/>
                    </a:cubicBezTo>
                    <a:cubicBezTo>
                      <a:pt x="0" y="24"/>
                      <a:pt x="0" y="24"/>
                      <a:pt x="0" y="24"/>
                    </a:cubicBezTo>
                    <a:cubicBezTo>
                      <a:pt x="0" y="23"/>
                      <a:pt x="1" y="23"/>
                      <a:pt x="1" y="22"/>
                    </a:cubicBezTo>
                    <a:cubicBezTo>
                      <a:pt x="2" y="22"/>
                      <a:pt x="2" y="21"/>
                      <a:pt x="3" y="21"/>
                    </a:cubicBezTo>
                    <a:cubicBezTo>
                      <a:pt x="4" y="20"/>
                      <a:pt x="4" y="20"/>
                      <a:pt x="4" y="20"/>
                    </a:cubicBezTo>
                    <a:cubicBezTo>
                      <a:pt x="4" y="20"/>
                      <a:pt x="4" y="20"/>
                      <a:pt x="4" y="20"/>
                    </a:cubicBezTo>
                    <a:cubicBezTo>
                      <a:pt x="5" y="20"/>
                      <a:pt x="5" y="20"/>
                      <a:pt x="5" y="20"/>
                    </a:cubicBezTo>
                    <a:cubicBezTo>
                      <a:pt x="34" y="34"/>
                      <a:pt x="34" y="34"/>
                      <a:pt x="34" y="34"/>
                    </a:cubicBezTo>
                    <a:cubicBezTo>
                      <a:pt x="35" y="34"/>
                      <a:pt x="35" y="34"/>
                      <a:pt x="35" y="34"/>
                    </a:cubicBezTo>
                    <a:cubicBezTo>
                      <a:pt x="34" y="33"/>
                      <a:pt x="34" y="33"/>
                      <a:pt x="34" y="33"/>
                    </a:cubicBezTo>
                    <a:cubicBezTo>
                      <a:pt x="19" y="5"/>
                      <a:pt x="19" y="5"/>
                      <a:pt x="19" y="5"/>
                    </a:cubicBezTo>
                    <a:cubicBezTo>
                      <a:pt x="19" y="4"/>
                      <a:pt x="19" y="4"/>
                      <a:pt x="19" y="4"/>
                    </a:cubicBezTo>
                    <a:cubicBezTo>
                      <a:pt x="19" y="4"/>
                      <a:pt x="19" y="4"/>
                      <a:pt x="19" y="4"/>
                    </a:cubicBezTo>
                    <a:cubicBezTo>
                      <a:pt x="20" y="3"/>
                      <a:pt x="20" y="3"/>
                      <a:pt x="20" y="3"/>
                    </a:cubicBezTo>
                    <a:cubicBezTo>
                      <a:pt x="20" y="2"/>
                      <a:pt x="20" y="2"/>
                      <a:pt x="21" y="1"/>
                    </a:cubicBezTo>
                    <a:cubicBezTo>
                      <a:pt x="21" y="1"/>
                      <a:pt x="22" y="1"/>
                      <a:pt x="22" y="0"/>
                    </a:cubicBezTo>
                    <a:cubicBezTo>
                      <a:pt x="23" y="0"/>
                      <a:pt x="23" y="0"/>
                      <a:pt x="23" y="0"/>
                    </a:cubicBezTo>
                    <a:cubicBezTo>
                      <a:pt x="23" y="0"/>
                      <a:pt x="23" y="0"/>
                      <a:pt x="23" y="0"/>
                    </a:cubicBezTo>
                    <a:lnTo>
                      <a:pt x="24" y="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6" name="Freeform 176">
                <a:extLst>
                  <a:ext uri="{FF2B5EF4-FFF2-40B4-BE49-F238E27FC236}">
                    <a16:creationId xmlns:a16="http://schemas.microsoft.com/office/drawing/2014/main" id="{A4957068-78BE-41C6-BEC4-03579B56DF9D}"/>
                  </a:ext>
                </a:extLst>
              </p:cNvPr>
              <p:cNvSpPr>
                <a:spLocks noEditPoints="1"/>
              </p:cNvSpPr>
              <p:nvPr userDrawn="1"/>
            </p:nvSpPr>
            <p:spPr bwMode="auto">
              <a:xfrm>
                <a:off x="6759" y="1687"/>
                <a:ext cx="33" cy="30"/>
              </a:xfrm>
              <a:custGeom>
                <a:avLst/>
                <a:gdLst>
                  <a:gd name="T0" fmla="*/ 44 w 45"/>
                  <a:gd name="T1" fmla="*/ 22 h 41"/>
                  <a:gd name="T2" fmla="*/ 45 w 45"/>
                  <a:gd name="T3" fmla="*/ 23 h 41"/>
                  <a:gd name="T4" fmla="*/ 44 w 45"/>
                  <a:gd name="T5" fmla="*/ 24 h 41"/>
                  <a:gd name="T6" fmla="*/ 43 w 45"/>
                  <a:gd name="T7" fmla="*/ 25 h 41"/>
                  <a:gd name="T8" fmla="*/ 42 w 45"/>
                  <a:gd name="T9" fmla="*/ 26 h 41"/>
                  <a:gd name="T10" fmla="*/ 41 w 45"/>
                  <a:gd name="T11" fmla="*/ 27 h 41"/>
                  <a:gd name="T12" fmla="*/ 40 w 45"/>
                  <a:gd name="T13" fmla="*/ 26 h 41"/>
                  <a:gd name="T14" fmla="*/ 38 w 45"/>
                  <a:gd name="T15" fmla="*/ 24 h 41"/>
                  <a:gd name="T16" fmla="*/ 37 w 45"/>
                  <a:gd name="T17" fmla="*/ 31 h 41"/>
                  <a:gd name="T18" fmla="*/ 34 w 45"/>
                  <a:gd name="T19" fmla="*/ 36 h 41"/>
                  <a:gd name="T20" fmla="*/ 29 w 45"/>
                  <a:gd name="T21" fmla="*/ 40 h 41"/>
                  <a:gd name="T22" fmla="*/ 25 w 45"/>
                  <a:gd name="T23" fmla="*/ 41 h 41"/>
                  <a:gd name="T24" fmla="*/ 21 w 45"/>
                  <a:gd name="T25" fmla="*/ 40 h 41"/>
                  <a:gd name="T26" fmla="*/ 17 w 45"/>
                  <a:gd name="T27" fmla="*/ 38 h 41"/>
                  <a:gd name="T28" fmla="*/ 14 w 45"/>
                  <a:gd name="T29" fmla="*/ 33 h 41"/>
                  <a:gd name="T30" fmla="*/ 13 w 45"/>
                  <a:gd name="T31" fmla="*/ 28 h 41"/>
                  <a:gd name="T32" fmla="*/ 16 w 45"/>
                  <a:gd name="T33" fmla="*/ 22 h 41"/>
                  <a:gd name="T34" fmla="*/ 20 w 45"/>
                  <a:gd name="T35" fmla="*/ 16 h 41"/>
                  <a:gd name="T36" fmla="*/ 24 w 45"/>
                  <a:gd name="T37" fmla="*/ 12 h 41"/>
                  <a:gd name="T38" fmla="*/ 22 w 45"/>
                  <a:gd name="T39" fmla="*/ 10 h 41"/>
                  <a:gd name="T40" fmla="*/ 19 w 45"/>
                  <a:gd name="T41" fmla="*/ 8 h 41"/>
                  <a:gd name="T42" fmla="*/ 16 w 45"/>
                  <a:gd name="T43" fmla="*/ 7 h 41"/>
                  <a:gd name="T44" fmla="*/ 13 w 45"/>
                  <a:gd name="T45" fmla="*/ 8 h 41"/>
                  <a:gd name="T46" fmla="*/ 10 w 45"/>
                  <a:gd name="T47" fmla="*/ 11 h 41"/>
                  <a:gd name="T48" fmla="*/ 7 w 45"/>
                  <a:gd name="T49" fmla="*/ 14 h 41"/>
                  <a:gd name="T50" fmla="*/ 6 w 45"/>
                  <a:gd name="T51" fmla="*/ 18 h 41"/>
                  <a:gd name="T52" fmla="*/ 5 w 45"/>
                  <a:gd name="T53" fmla="*/ 20 h 41"/>
                  <a:gd name="T54" fmla="*/ 4 w 45"/>
                  <a:gd name="T55" fmla="*/ 22 h 41"/>
                  <a:gd name="T56" fmla="*/ 4 w 45"/>
                  <a:gd name="T57" fmla="*/ 22 h 41"/>
                  <a:gd name="T58" fmla="*/ 3 w 45"/>
                  <a:gd name="T59" fmla="*/ 22 h 41"/>
                  <a:gd name="T60" fmla="*/ 2 w 45"/>
                  <a:gd name="T61" fmla="*/ 22 h 41"/>
                  <a:gd name="T62" fmla="*/ 1 w 45"/>
                  <a:gd name="T63" fmla="*/ 21 h 41"/>
                  <a:gd name="T64" fmla="*/ 0 w 45"/>
                  <a:gd name="T65" fmla="*/ 20 h 41"/>
                  <a:gd name="T66" fmla="*/ 0 w 45"/>
                  <a:gd name="T67" fmla="*/ 19 h 41"/>
                  <a:gd name="T68" fmla="*/ 0 w 45"/>
                  <a:gd name="T69" fmla="*/ 16 h 41"/>
                  <a:gd name="T70" fmla="*/ 2 w 45"/>
                  <a:gd name="T71" fmla="*/ 13 h 41"/>
                  <a:gd name="T72" fmla="*/ 3 w 45"/>
                  <a:gd name="T73" fmla="*/ 10 h 41"/>
                  <a:gd name="T74" fmla="*/ 6 w 45"/>
                  <a:gd name="T75" fmla="*/ 6 h 41"/>
                  <a:gd name="T76" fmla="*/ 11 w 45"/>
                  <a:gd name="T77" fmla="*/ 2 h 41"/>
                  <a:gd name="T78" fmla="*/ 16 w 45"/>
                  <a:gd name="T79" fmla="*/ 1 h 41"/>
                  <a:gd name="T80" fmla="*/ 21 w 45"/>
                  <a:gd name="T81" fmla="*/ 2 h 41"/>
                  <a:gd name="T82" fmla="*/ 26 w 45"/>
                  <a:gd name="T83" fmla="*/ 5 h 41"/>
                  <a:gd name="T84" fmla="*/ 44 w 45"/>
                  <a:gd name="T85" fmla="*/ 22 h 41"/>
                  <a:gd name="T86" fmla="*/ 27 w 45"/>
                  <a:gd name="T87" fmla="*/ 16 h 41"/>
                  <a:gd name="T88" fmla="*/ 23 w 45"/>
                  <a:gd name="T89" fmla="*/ 20 h 41"/>
                  <a:gd name="T90" fmla="*/ 20 w 45"/>
                  <a:gd name="T91" fmla="*/ 24 h 41"/>
                  <a:gd name="T92" fmla="*/ 19 w 45"/>
                  <a:gd name="T93" fmla="*/ 27 h 41"/>
                  <a:gd name="T94" fmla="*/ 19 w 45"/>
                  <a:gd name="T95" fmla="*/ 30 h 41"/>
                  <a:gd name="T96" fmla="*/ 21 w 45"/>
                  <a:gd name="T97" fmla="*/ 33 h 41"/>
                  <a:gd name="T98" fmla="*/ 26 w 45"/>
                  <a:gd name="T99" fmla="*/ 34 h 41"/>
                  <a:gd name="T100" fmla="*/ 30 w 45"/>
                  <a:gd name="T101" fmla="*/ 32 h 41"/>
                  <a:gd name="T102" fmla="*/ 33 w 45"/>
                  <a:gd name="T103" fmla="*/ 27 h 41"/>
                  <a:gd name="T104" fmla="*/ 33 w 45"/>
                  <a:gd name="T105" fmla="*/ 21 h 41"/>
                  <a:gd name="T106" fmla="*/ 27 w 45"/>
                  <a:gd name="T10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41">
                    <a:moveTo>
                      <a:pt x="44" y="22"/>
                    </a:moveTo>
                    <a:cubicBezTo>
                      <a:pt x="45" y="23"/>
                      <a:pt x="45" y="23"/>
                      <a:pt x="45" y="23"/>
                    </a:cubicBezTo>
                    <a:cubicBezTo>
                      <a:pt x="44" y="24"/>
                      <a:pt x="44" y="24"/>
                      <a:pt x="44" y="24"/>
                    </a:cubicBezTo>
                    <a:cubicBezTo>
                      <a:pt x="44" y="24"/>
                      <a:pt x="44" y="25"/>
                      <a:pt x="43" y="25"/>
                    </a:cubicBezTo>
                    <a:cubicBezTo>
                      <a:pt x="43" y="26"/>
                      <a:pt x="42" y="26"/>
                      <a:pt x="42" y="26"/>
                    </a:cubicBezTo>
                    <a:cubicBezTo>
                      <a:pt x="41" y="27"/>
                      <a:pt x="41" y="27"/>
                      <a:pt x="41" y="27"/>
                    </a:cubicBezTo>
                    <a:cubicBezTo>
                      <a:pt x="40" y="26"/>
                      <a:pt x="40" y="26"/>
                      <a:pt x="40" y="26"/>
                    </a:cubicBezTo>
                    <a:cubicBezTo>
                      <a:pt x="38" y="24"/>
                      <a:pt x="38" y="24"/>
                      <a:pt x="38" y="24"/>
                    </a:cubicBezTo>
                    <a:cubicBezTo>
                      <a:pt x="38" y="26"/>
                      <a:pt x="38" y="29"/>
                      <a:pt x="37" y="31"/>
                    </a:cubicBezTo>
                    <a:cubicBezTo>
                      <a:pt x="36" y="33"/>
                      <a:pt x="35" y="35"/>
                      <a:pt x="34" y="36"/>
                    </a:cubicBezTo>
                    <a:cubicBezTo>
                      <a:pt x="32" y="38"/>
                      <a:pt x="31" y="39"/>
                      <a:pt x="29" y="40"/>
                    </a:cubicBezTo>
                    <a:cubicBezTo>
                      <a:pt x="28" y="40"/>
                      <a:pt x="27" y="41"/>
                      <a:pt x="25" y="41"/>
                    </a:cubicBezTo>
                    <a:cubicBezTo>
                      <a:pt x="24" y="41"/>
                      <a:pt x="22" y="41"/>
                      <a:pt x="21" y="40"/>
                    </a:cubicBezTo>
                    <a:cubicBezTo>
                      <a:pt x="19" y="40"/>
                      <a:pt x="18" y="39"/>
                      <a:pt x="17" y="38"/>
                    </a:cubicBezTo>
                    <a:cubicBezTo>
                      <a:pt x="15" y="36"/>
                      <a:pt x="14" y="35"/>
                      <a:pt x="14" y="33"/>
                    </a:cubicBezTo>
                    <a:cubicBezTo>
                      <a:pt x="13" y="32"/>
                      <a:pt x="13" y="30"/>
                      <a:pt x="13" y="28"/>
                    </a:cubicBezTo>
                    <a:cubicBezTo>
                      <a:pt x="14" y="26"/>
                      <a:pt x="14" y="24"/>
                      <a:pt x="16" y="22"/>
                    </a:cubicBezTo>
                    <a:cubicBezTo>
                      <a:pt x="17" y="20"/>
                      <a:pt x="18" y="18"/>
                      <a:pt x="20" y="16"/>
                    </a:cubicBezTo>
                    <a:cubicBezTo>
                      <a:pt x="24" y="12"/>
                      <a:pt x="24" y="12"/>
                      <a:pt x="24" y="12"/>
                    </a:cubicBezTo>
                    <a:cubicBezTo>
                      <a:pt x="22" y="10"/>
                      <a:pt x="22" y="10"/>
                      <a:pt x="22" y="10"/>
                    </a:cubicBezTo>
                    <a:cubicBezTo>
                      <a:pt x="21" y="9"/>
                      <a:pt x="20" y="9"/>
                      <a:pt x="19" y="8"/>
                    </a:cubicBezTo>
                    <a:cubicBezTo>
                      <a:pt x="18" y="8"/>
                      <a:pt x="17" y="7"/>
                      <a:pt x="16" y="7"/>
                    </a:cubicBezTo>
                    <a:cubicBezTo>
                      <a:pt x="15" y="7"/>
                      <a:pt x="14" y="8"/>
                      <a:pt x="13" y="8"/>
                    </a:cubicBezTo>
                    <a:cubicBezTo>
                      <a:pt x="12" y="9"/>
                      <a:pt x="11" y="9"/>
                      <a:pt x="10" y="11"/>
                    </a:cubicBezTo>
                    <a:cubicBezTo>
                      <a:pt x="8" y="12"/>
                      <a:pt x="8" y="13"/>
                      <a:pt x="7" y="14"/>
                    </a:cubicBezTo>
                    <a:cubicBezTo>
                      <a:pt x="6" y="15"/>
                      <a:pt x="6" y="17"/>
                      <a:pt x="6" y="18"/>
                    </a:cubicBezTo>
                    <a:cubicBezTo>
                      <a:pt x="5" y="19"/>
                      <a:pt x="5" y="20"/>
                      <a:pt x="5" y="20"/>
                    </a:cubicBezTo>
                    <a:cubicBezTo>
                      <a:pt x="5" y="21"/>
                      <a:pt x="4" y="22"/>
                      <a:pt x="4" y="22"/>
                    </a:cubicBezTo>
                    <a:cubicBezTo>
                      <a:pt x="4" y="22"/>
                      <a:pt x="4" y="22"/>
                      <a:pt x="4" y="22"/>
                    </a:cubicBezTo>
                    <a:cubicBezTo>
                      <a:pt x="3" y="22"/>
                      <a:pt x="3" y="22"/>
                      <a:pt x="3" y="22"/>
                    </a:cubicBezTo>
                    <a:cubicBezTo>
                      <a:pt x="2" y="22"/>
                      <a:pt x="2" y="22"/>
                      <a:pt x="2" y="22"/>
                    </a:cubicBezTo>
                    <a:cubicBezTo>
                      <a:pt x="1" y="21"/>
                      <a:pt x="1" y="21"/>
                      <a:pt x="1" y="21"/>
                    </a:cubicBezTo>
                    <a:cubicBezTo>
                      <a:pt x="1" y="21"/>
                      <a:pt x="1" y="20"/>
                      <a:pt x="0" y="20"/>
                    </a:cubicBezTo>
                    <a:cubicBezTo>
                      <a:pt x="0" y="20"/>
                      <a:pt x="0" y="19"/>
                      <a:pt x="0" y="19"/>
                    </a:cubicBezTo>
                    <a:cubicBezTo>
                      <a:pt x="0" y="18"/>
                      <a:pt x="0" y="17"/>
                      <a:pt x="0" y="16"/>
                    </a:cubicBezTo>
                    <a:cubicBezTo>
                      <a:pt x="1" y="15"/>
                      <a:pt x="1" y="14"/>
                      <a:pt x="2" y="13"/>
                    </a:cubicBezTo>
                    <a:cubicBezTo>
                      <a:pt x="2" y="12"/>
                      <a:pt x="3" y="11"/>
                      <a:pt x="3" y="10"/>
                    </a:cubicBezTo>
                    <a:cubicBezTo>
                      <a:pt x="4" y="8"/>
                      <a:pt x="5" y="7"/>
                      <a:pt x="6" y="6"/>
                    </a:cubicBezTo>
                    <a:cubicBezTo>
                      <a:pt x="8" y="4"/>
                      <a:pt x="10" y="3"/>
                      <a:pt x="11" y="2"/>
                    </a:cubicBezTo>
                    <a:cubicBezTo>
                      <a:pt x="13" y="1"/>
                      <a:pt x="15" y="1"/>
                      <a:pt x="16" y="1"/>
                    </a:cubicBezTo>
                    <a:cubicBezTo>
                      <a:pt x="18" y="0"/>
                      <a:pt x="20" y="1"/>
                      <a:pt x="21" y="2"/>
                    </a:cubicBezTo>
                    <a:cubicBezTo>
                      <a:pt x="23" y="2"/>
                      <a:pt x="24" y="4"/>
                      <a:pt x="26" y="5"/>
                    </a:cubicBezTo>
                    <a:lnTo>
                      <a:pt x="44" y="22"/>
                    </a:lnTo>
                    <a:close/>
                    <a:moveTo>
                      <a:pt x="27" y="16"/>
                    </a:moveTo>
                    <a:cubicBezTo>
                      <a:pt x="23" y="20"/>
                      <a:pt x="23" y="20"/>
                      <a:pt x="23" y="20"/>
                    </a:cubicBezTo>
                    <a:cubicBezTo>
                      <a:pt x="22" y="21"/>
                      <a:pt x="21" y="22"/>
                      <a:pt x="20" y="24"/>
                    </a:cubicBezTo>
                    <a:cubicBezTo>
                      <a:pt x="20" y="25"/>
                      <a:pt x="19" y="26"/>
                      <a:pt x="19" y="27"/>
                    </a:cubicBezTo>
                    <a:cubicBezTo>
                      <a:pt x="19" y="28"/>
                      <a:pt x="19" y="29"/>
                      <a:pt x="19" y="30"/>
                    </a:cubicBezTo>
                    <a:cubicBezTo>
                      <a:pt x="20" y="31"/>
                      <a:pt x="20" y="32"/>
                      <a:pt x="21" y="33"/>
                    </a:cubicBezTo>
                    <a:cubicBezTo>
                      <a:pt x="23" y="34"/>
                      <a:pt x="24" y="34"/>
                      <a:pt x="26" y="34"/>
                    </a:cubicBezTo>
                    <a:cubicBezTo>
                      <a:pt x="27" y="34"/>
                      <a:pt x="29" y="33"/>
                      <a:pt x="30" y="32"/>
                    </a:cubicBezTo>
                    <a:cubicBezTo>
                      <a:pt x="32" y="31"/>
                      <a:pt x="33" y="29"/>
                      <a:pt x="33" y="27"/>
                    </a:cubicBezTo>
                    <a:cubicBezTo>
                      <a:pt x="33" y="26"/>
                      <a:pt x="33" y="23"/>
                      <a:pt x="33" y="21"/>
                    </a:cubicBezTo>
                    <a:lnTo>
                      <a:pt x="27" y="1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7" name="Freeform 177">
                <a:extLst>
                  <a:ext uri="{FF2B5EF4-FFF2-40B4-BE49-F238E27FC236}">
                    <a16:creationId xmlns:a16="http://schemas.microsoft.com/office/drawing/2014/main" id="{6EA8CB4C-1AED-4AAF-A2EE-4D8E438C6453}"/>
                  </a:ext>
                </a:extLst>
              </p:cNvPr>
              <p:cNvSpPr>
                <a:spLocks/>
              </p:cNvSpPr>
              <p:nvPr userDrawn="1"/>
            </p:nvSpPr>
            <p:spPr bwMode="auto">
              <a:xfrm>
                <a:off x="6768" y="1664"/>
                <a:ext cx="45" cy="33"/>
              </a:xfrm>
              <a:custGeom>
                <a:avLst/>
                <a:gdLst>
                  <a:gd name="T0" fmla="*/ 61 w 62"/>
                  <a:gd name="T1" fmla="*/ 24 h 46"/>
                  <a:gd name="T2" fmla="*/ 62 w 62"/>
                  <a:gd name="T3" fmla="*/ 24 h 46"/>
                  <a:gd name="T4" fmla="*/ 62 w 62"/>
                  <a:gd name="T5" fmla="*/ 25 h 46"/>
                  <a:gd name="T6" fmla="*/ 61 w 62"/>
                  <a:gd name="T7" fmla="*/ 26 h 46"/>
                  <a:gd name="T8" fmla="*/ 60 w 62"/>
                  <a:gd name="T9" fmla="*/ 27 h 46"/>
                  <a:gd name="T10" fmla="*/ 59 w 62"/>
                  <a:gd name="T11" fmla="*/ 29 h 46"/>
                  <a:gd name="T12" fmla="*/ 58 w 62"/>
                  <a:gd name="T13" fmla="*/ 30 h 46"/>
                  <a:gd name="T14" fmla="*/ 57 w 62"/>
                  <a:gd name="T15" fmla="*/ 30 h 46"/>
                  <a:gd name="T16" fmla="*/ 56 w 62"/>
                  <a:gd name="T17" fmla="*/ 30 h 46"/>
                  <a:gd name="T18" fmla="*/ 30 w 62"/>
                  <a:gd name="T19" fmla="*/ 27 h 46"/>
                  <a:gd name="T20" fmla="*/ 45 w 62"/>
                  <a:gd name="T21" fmla="*/ 41 h 46"/>
                  <a:gd name="T22" fmla="*/ 46 w 62"/>
                  <a:gd name="T23" fmla="*/ 42 h 46"/>
                  <a:gd name="T24" fmla="*/ 46 w 62"/>
                  <a:gd name="T25" fmla="*/ 42 h 46"/>
                  <a:gd name="T26" fmla="*/ 45 w 62"/>
                  <a:gd name="T27" fmla="*/ 43 h 46"/>
                  <a:gd name="T28" fmla="*/ 44 w 62"/>
                  <a:gd name="T29" fmla="*/ 45 h 46"/>
                  <a:gd name="T30" fmla="*/ 43 w 62"/>
                  <a:gd name="T31" fmla="*/ 46 h 46"/>
                  <a:gd name="T32" fmla="*/ 42 w 62"/>
                  <a:gd name="T33" fmla="*/ 46 h 46"/>
                  <a:gd name="T34" fmla="*/ 41 w 62"/>
                  <a:gd name="T35" fmla="*/ 46 h 46"/>
                  <a:gd name="T36" fmla="*/ 41 w 62"/>
                  <a:gd name="T37" fmla="*/ 46 h 46"/>
                  <a:gd name="T38" fmla="*/ 1 w 62"/>
                  <a:gd name="T39" fmla="*/ 9 h 46"/>
                  <a:gd name="T40" fmla="*/ 0 w 62"/>
                  <a:gd name="T41" fmla="*/ 8 h 46"/>
                  <a:gd name="T42" fmla="*/ 1 w 62"/>
                  <a:gd name="T43" fmla="*/ 8 h 46"/>
                  <a:gd name="T44" fmla="*/ 1 w 62"/>
                  <a:gd name="T45" fmla="*/ 7 h 46"/>
                  <a:gd name="T46" fmla="*/ 2 w 62"/>
                  <a:gd name="T47" fmla="*/ 5 h 46"/>
                  <a:gd name="T48" fmla="*/ 3 w 62"/>
                  <a:gd name="T49" fmla="*/ 4 h 46"/>
                  <a:gd name="T50" fmla="*/ 4 w 62"/>
                  <a:gd name="T51" fmla="*/ 4 h 46"/>
                  <a:gd name="T52" fmla="*/ 5 w 62"/>
                  <a:gd name="T53" fmla="*/ 3 h 46"/>
                  <a:gd name="T54" fmla="*/ 5 w 62"/>
                  <a:gd name="T55" fmla="*/ 4 h 46"/>
                  <a:gd name="T56" fmla="*/ 30 w 62"/>
                  <a:gd name="T57" fmla="*/ 27 h 46"/>
                  <a:gd name="T58" fmla="*/ 28 w 62"/>
                  <a:gd name="T59" fmla="*/ 6 h 46"/>
                  <a:gd name="T60" fmla="*/ 28 w 62"/>
                  <a:gd name="T61" fmla="*/ 5 h 46"/>
                  <a:gd name="T62" fmla="*/ 28 w 62"/>
                  <a:gd name="T63" fmla="*/ 4 h 46"/>
                  <a:gd name="T64" fmla="*/ 29 w 62"/>
                  <a:gd name="T65" fmla="*/ 3 h 46"/>
                  <a:gd name="T66" fmla="*/ 30 w 62"/>
                  <a:gd name="T67" fmla="*/ 2 h 46"/>
                  <a:gd name="T68" fmla="*/ 31 w 62"/>
                  <a:gd name="T69" fmla="*/ 0 h 46"/>
                  <a:gd name="T70" fmla="*/ 32 w 62"/>
                  <a:gd name="T71" fmla="*/ 0 h 46"/>
                  <a:gd name="T72" fmla="*/ 33 w 62"/>
                  <a:gd name="T73" fmla="*/ 0 h 46"/>
                  <a:gd name="T74" fmla="*/ 34 w 62"/>
                  <a:gd name="T75" fmla="*/ 0 h 46"/>
                  <a:gd name="T76" fmla="*/ 34 w 62"/>
                  <a:gd name="T77" fmla="*/ 1 h 46"/>
                  <a:gd name="T78" fmla="*/ 34 w 62"/>
                  <a:gd name="T79" fmla="*/ 2 h 46"/>
                  <a:gd name="T80" fmla="*/ 35 w 62"/>
                  <a:gd name="T81" fmla="*/ 21 h 46"/>
                  <a:gd name="T82" fmla="*/ 59 w 62"/>
                  <a:gd name="T83" fmla="*/ 23 h 46"/>
                  <a:gd name="T84" fmla="*/ 61 w 62"/>
                  <a:gd name="T85"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 h="46">
                    <a:moveTo>
                      <a:pt x="61" y="24"/>
                    </a:moveTo>
                    <a:cubicBezTo>
                      <a:pt x="62" y="24"/>
                      <a:pt x="62" y="24"/>
                      <a:pt x="62" y="24"/>
                    </a:cubicBezTo>
                    <a:cubicBezTo>
                      <a:pt x="62" y="25"/>
                      <a:pt x="62" y="25"/>
                      <a:pt x="62" y="25"/>
                    </a:cubicBezTo>
                    <a:cubicBezTo>
                      <a:pt x="62" y="25"/>
                      <a:pt x="61" y="26"/>
                      <a:pt x="61" y="26"/>
                    </a:cubicBezTo>
                    <a:cubicBezTo>
                      <a:pt x="61" y="27"/>
                      <a:pt x="60" y="27"/>
                      <a:pt x="60" y="27"/>
                    </a:cubicBezTo>
                    <a:cubicBezTo>
                      <a:pt x="59" y="28"/>
                      <a:pt x="59" y="28"/>
                      <a:pt x="59" y="29"/>
                    </a:cubicBezTo>
                    <a:cubicBezTo>
                      <a:pt x="58" y="30"/>
                      <a:pt x="58" y="30"/>
                      <a:pt x="58" y="30"/>
                    </a:cubicBezTo>
                    <a:cubicBezTo>
                      <a:pt x="57" y="30"/>
                      <a:pt x="57" y="30"/>
                      <a:pt x="57" y="30"/>
                    </a:cubicBezTo>
                    <a:cubicBezTo>
                      <a:pt x="56" y="30"/>
                      <a:pt x="56" y="30"/>
                      <a:pt x="56" y="30"/>
                    </a:cubicBezTo>
                    <a:cubicBezTo>
                      <a:pt x="30" y="27"/>
                      <a:pt x="30" y="27"/>
                      <a:pt x="30" y="27"/>
                    </a:cubicBezTo>
                    <a:cubicBezTo>
                      <a:pt x="45" y="41"/>
                      <a:pt x="45" y="41"/>
                      <a:pt x="45" y="41"/>
                    </a:cubicBezTo>
                    <a:cubicBezTo>
                      <a:pt x="46" y="42"/>
                      <a:pt x="46" y="42"/>
                      <a:pt x="46" y="42"/>
                    </a:cubicBezTo>
                    <a:cubicBezTo>
                      <a:pt x="46" y="42"/>
                      <a:pt x="46" y="42"/>
                      <a:pt x="46" y="42"/>
                    </a:cubicBezTo>
                    <a:cubicBezTo>
                      <a:pt x="45" y="43"/>
                      <a:pt x="45" y="43"/>
                      <a:pt x="45" y="43"/>
                    </a:cubicBezTo>
                    <a:cubicBezTo>
                      <a:pt x="45" y="44"/>
                      <a:pt x="44" y="44"/>
                      <a:pt x="44" y="45"/>
                    </a:cubicBezTo>
                    <a:cubicBezTo>
                      <a:pt x="44" y="45"/>
                      <a:pt x="43" y="45"/>
                      <a:pt x="43" y="46"/>
                    </a:cubicBezTo>
                    <a:cubicBezTo>
                      <a:pt x="42" y="46"/>
                      <a:pt x="42" y="46"/>
                      <a:pt x="42" y="46"/>
                    </a:cubicBezTo>
                    <a:cubicBezTo>
                      <a:pt x="41" y="46"/>
                      <a:pt x="41" y="46"/>
                      <a:pt x="41" y="46"/>
                    </a:cubicBezTo>
                    <a:cubicBezTo>
                      <a:pt x="41" y="46"/>
                      <a:pt x="41" y="46"/>
                      <a:pt x="41" y="46"/>
                    </a:cubicBezTo>
                    <a:cubicBezTo>
                      <a:pt x="1" y="9"/>
                      <a:pt x="1" y="9"/>
                      <a:pt x="1" y="9"/>
                    </a:cubicBezTo>
                    <a:cubicBezTo>
                      <a:pt x="0" y="8"/>
                      <a:pt x="0" y="8"/>
                      <a:pt x="0" y="8"/>
                    </a:cubicBezTo>
                    <a:cubicBezTo>
                      <a:pt x="1" y="8"/>
                      <a:pt x="1" y="8"/>
                      <a:pt x="1" y="8"/>
                    </a:cubicBezTo>
                    <a:cubicBezTo>
                      <a:pt x="1" y="7"/>
                      <a:pt x="1" y="7"/>
                      <a:pt x="1" y="7"/>
                    </a:cubicBezTo>
                    <a:cubicBezTo>
                      <a:pt x="1" y="6"/>
                      <a:pt x="2" y="6"/>
                      <a:pt x="2" y="5"/>
                    </a:cubicBezTo>
                    <a:cubicBezTo>
                      <a:pt x="3" y="5"/>
                      <a:pt x="3" y="4"/>
                      <a:pt x="3" y="4"/>
                    </a:cubicBezTo>
                    <a:cubicBezTo>
                      <a:pt x="4" y="4"/>
                      <a:pt x="4" y="4"/>
                      <a:pt x="4" y="4"/>
                    </a:cubicBezTo>
                    <a:cubicBezTo>
                      <a:pt x="5" y="3"/>
                      <a:pt x="5" y="3"/>
                      <a:pt x="5" y="3"/>
                    </a:cubicBezTo>
                    <a:cubicBezTo>
                      <a:pt x="5" y="4"/>
                      <a:pt x="5" y="4"/>
                      <a:pt x="5" y="4"/>
                    </a:cubicBezTo>
                    <a:cubicBezTo>
                      <a:pt x="30" y="27"/>
                      <a:pt x="30" y="27"/>
                      <a:pt x="30" y="27"/>
                    </a:cubicBezTo>
                    <a:cubicBezTo>
                      <a:pt x="28" y="6"/>
                      <a:pt x="28" y="6"/>
                      <a:pt x="28" y="6"/>
                    </a:cubicBezTo>
                    <a:cubicBezTo>
                      <a:pt x="28" y="5"/>
                      <a:pt x="28" y="5"/>
                      <a:pt x="28" y="5"/>
                    </a:cubicBezTo>
                    <a:cubicBezTo>
                      <a:pt x="28" y="4"/>
                      <a:pt x="28" y="4"/>
                      <a:pt x="28" y="4"/>
                    </a:cubicBezTo>
                    <a:cubicBezTo>
                      <a:pt x="29" y="4"/>
                      <a:pt x="29" y="3"/>
                      <a:pt x="29" y="3"/>
                    </a:cubicBezTo>
                    <a:cubicBezTo>
                      <a:pt x="29" y="3"/>
                      <a:pt x="30" y="2"/>
                      <a:pt x="30" y="2"/>
                    </a:cubicBezTo>
                    <a:cubicBezTo>
                      <a:pt x="31" y="1"/>
                      <a:pt x="31" y="1"/>
                      <a:pt x="31" y="0"/>
                    </a:cubicBezTo>
                    <a:cubicBezTo>
                      <a:pt x="32" y="0"/>
                      <a:pt x="32" y="0"/>
                      <a:pt x="32" y="0"/>
                    </a:cubicBezTo>
                    <a:cubicBezTo>
                      <a:pt x="33" y="0"/>
                      <a:pt x="33" y="0"/>
                      <a:pt x="33" y="0"/>
                    </a:cubicBezTo>
                    <a:cubicBezTo>
                      <a:pt x="34" y="0"/>
                      <a:pt x="34" y="0"/>
                      <a:pt x="34" y="0"/>
                    </a:cubicBezTo>
                    <a:cubicBezTo>
                      <a:pt x="34" y="1"/>
                      <a:pt x="34" y="1"/>
                      <a:pt x="34" y="1"/>
                    </a:cubicBezTo>
                    <a:cubicBezTo>
                      <a:pt x="34" y="1"/>
                      <a:pt x="34" y="2"/>
                      <a:pt x="34" y="2"/>
                    </a:cubicBezTo>
                    <a:cubicBezTo>
                      <a:pt x="35" y="21"/>
                      <a:pt x="35" y="21"/>
                      <a:pt x="35" y="21"/>
                    </a:cubicBezTo>
                    <a:cubicBezTo>
                      <a:pt x="59" y="23"/>
                      <a:pt x="59" y="23"/>
                      <a:pt x="59" y="23"/>
                    </a:cubicBezTo>
                    <a:cubicBezTo>
                      <a:pt x="60" y="23"/>
                      <a:pt x="60" y="24"/>
                      <a:pt x="61" y="24"/>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8" name="Freeform 178">
                <a:extLst>
                  <a:ext uri="{FF2B5EF4-FFF2-40B4-BE49-F238E27FC236}">
                    <a16:creationId xmlns:a16="http://schemas.microsoft.com/office/drawing/2014/main" id="{2E26E52E-3B4B-46C9-B1C5-CD992711176E}"/>
                  </a:ext>
                </a:extLst>
              </p:cNvPr>
              <p:cNvSpPr>
                <a:spLocks noEditPoints="1"/>
              </p:cNvSpPr>
              <p:nvPr userDrawn="1"/>
            </p:nvSpPr>
            <p:spPr bwMode="auto">
              <a:xfrm>
                <a:off x="6780" y="2080"/>
                <a:ext cx="41" cy="40"/>
              </a:xfrm>
              <a:custGeom>
                <a:avLst/>
                <a:gdLst>
                  <a:gd name="T0" fmla="*/ 57 w 57"/>
                  <a:gd name="T1" fmla="*/ 37 h 56"/>
                  <a:gd name="T2" fmla="*/ 57 w 57"/>
                  <a:gd name="T3" fmla="*/ 37 h 56"/>
                  <a:gd name="T4" fmla="*/ 57 w 57"/>
                  <a:gd name="T5" fmla="*/ 38 h 56"/>
                  <a:gd name="T6" fmla="*/ 56 w 57"/>
                  <a:gd name="T7" fmla="*/ 39 h 56"/>
                  <a:gd name="T8" fmla="*/ 55 w 57"/>
                  <a:gd name="T9" fmla="*/ 40 h 56"/>
                  <a:gd name="T10" fmla="*/ 53 w 57"/>
                  <a:gd name="T11" fmla="*/ 41 h 56"/>
                  <a:gd name="T12" fmla="*/ 52 w 57"/>
                  <a:gd name="T13" fmla="*/ 41 h 56"/>
                  <a:gd name="T14" fmla="*/ 51 w 57"/>
                  <a:gd name="T15" fmla="*/ 41 h 56"/>
                  <a:gd name="T16" fmla="*/ 51 w 57"/>
                  <a:gd name="T17" fmla="*/ 41 h 56"/>
                  <a:gd name="T18" fmla="*/ 40 w 57"/>
                  <a:gd name="T19" fmla="*/ 33 h 56"/>
                  <a:gd name="T20" fmla="*/ 36 w 57"/>
                  <a:gd name="T21" fmla="*/ 30 h 56"/>
                  <a:gd name="T22" fmla="*/ 33 w 57"/>
                  <a:gd name="T23" fmla="*/ 29 h 56"/>
                  <a:gd name="T24" fmla="*/ 29 w 57"/>
                  <a:gd name="T25" fmla="*/ 29 h 56"/>
                  <a:gd name="T26" fmla="*/ 25 w 57"/>
                  <a:gd name="T27" fmla="*/ 31 h 56"/>
                  <a:gd name="T28" fmla="*/ 21 w 57"/>
                  <a:gd name="T29" fmla="*/ 33 h 56"/>
                  <a:gd name="T30" fmla="*/ 33 w 57"/>
                  <a:gd name="T31" fmla="*/ 52 h 56"/>
                  <a:gd name="T32" fmla="*/ 33 w 57"/>
                  <a:gd name="T33" fmla="*/ 53 h 56"/>
                  <a:gd name="T34" fmla="*/ 33 w 57"/>
                  <a:gd name="T35" fmla="*/ 53 h 56"/>
                  <a:gd name="T36" fmla="*/ 32 w 57"/>
                  <a:gd name="T37" fmla="*/ 54 h 56"/>
                  <a:gd name="T38" fmla="*/ 31 w 57"/>
                  <a:gd name="T39" fmla="*/ 55 h 56"/>
                  <a:gd name="T40" fmla="*/ 30 w 57"/>
                  <a:gd name="T41" fmla="*/ 56 h 56"/>
                  <a:gd name="T42" fmla="*/ 29 w 57"/>
                  <a:gd name="T43" fmla="*/ 56 h 56"/>
                  <a:gd name="T44" fmla="*/ 28 w 57"/>
                  <a:gd name="T45" fmla="*/ 56 h 56"/>
                  <a:gd name="T46" fmla="*/ 27 w 57"/>
                  <a:gd name="T47" fmla="*/ 56 h 56"/>
                  <a:gd name="T48" fmla="*/ 1 w 57"/>
                  <a:gd name="T49" fmla="*/ 15 h 56"/>
                  <a:gd name="T50" fmla="*/ 0 w 57"/>
                  <a:gd name="T51" fmla="*/ 12 h 56"/>
                  <a:gd name="T52" fmla="*/ 1 w 57"/>
                  <a:gd name="T53" fmla="*/ 11 h 56"/>
                  <a:gd name="T54" fmla="*/ 11 w 57"/>
                  <a:gd name="T55" fmla="*/ 5 h 56"/>
                  <a:gd name="T56" fmla="*/ 14 w 57"/>
                  <a:gd name="T57" fmla="*/ 3 h 56"/>
                  <a:gd name="T58" fmla="*/ 16 w 57"/>
                  <a:gd name="T59" fmla="*/ 2 h 56"/>
                  <a:gd name="T60" fmla="*/ 21 w 57"/>
                  <a:gd name="T61" fmla="*/ 0 h 56"/>
                  <a:gd name="T62" fmla="*/ 26 w 57"/>
                  <a:gd name="T63" fmla="*/ 1 h 56"/>
                  <a:gd name="T64" fmla="*/ 30 w 57"/>
                  <a:gd name="T65" fmla="*/ 3 h 56"/>
                  <a:gd name="T66" fmla="*/ 34 w 57"/>
                  <a:gd name="T67" fmla="*/ 6 h 56"/>
                  <a:gd name="T68" fmla="*/ 36 w 57"/>
                  <a:gd name="T69" fmla="*/ 11 h 56"/>
                  <a:gd name="T70" fmla="*/ 36 w 57"/>
                  <a:gd name="T71" fmla="*/ 15 h 56"/>
                  <a:gd name="T72" fmla="*/ 35 w 57"/>
                  <a:gd name="T73" fmla="*/ 19 h 56"/>
                  <a:gd name="T74" fmla="*/ 32 w 57"/>
                  <a:gd name="T75" fmla="*/ 23 h 56"/>
                  <a:gd name="T76" fmla="*/ 35 w 57"/>
                  <a:gd name="T77" fmla="*/ 23 h 56"/>
                  <a:gd name="T78" fmla="*/ 38 w 57"/>
                  <a:gd name="T79" fmla="*/ 24 h 56"/>
                  <a:gd name="T80" fmla="*/ 41 w 57"/>
                  <a:gd name="T81" fmla="*/ 25 h 56"/>
                  <a:gd name="T82" fmla="*/ 44 w 57"/>
                  <a:gd name="T83" fmla="*/ 27 h 56"/>
                  <a:gd name="T84" fmla="*/ 55 w 57"/>
                  <a:gd name="T85" fmla="*/ 35 h 56"/>
                  <a:gd name="T86" fmla="*/ 57 w 57"/>
                  <a:gd name="T87" fmla="*/ 36 h 56"/>
                  <a:gd name="T88" fmla="*/ 57 w 57"/>
                  <a:gd name="T89" fmla="*/ 37 h 56"/>
                  <a:gd name="T90" fmla="*/ 28 w 57"/>
                  <a:gd name="T91" fmla="*/ 11 h 56"/>
                  <a:gd name="T92" fmla="*/ 24 w 57"/>
                  <a:gd name="T93" fmla="*/ 7 h 56"/>
                  <a:gd name="T94" fmla="*/ 18 w 57"/>
                  <a:gd name="T95" fmla="*/ 7 h 56"/>
                  <a:gd name="T96" fmla="*/ 16 w 57"/>
                  <a:gd name="T97" fmla="*/ 8 h 56"/>
                  <a:gd name="T98" fmla="*/ 13 w 57"/>
                  <a:gd name="T99" fmla="*/ 10 h 56"/>
                  <a:gd name="T100" fmla="*/ 8 w 57"/>
                  <a:gd name="T101" fmla="*/ 13 h 56"/>
                  <a:gd name="T102" fmla="*/ 18 w 57"/>
                  <a:gd name="T103" fmla="*/ 28 h 56"/>
                  <a:gd name="T104" fmla="*/ 24 w 57"/>
                  <a:gd name="T105" fmla="*/ 25 h 56"/>
                  <a:gd name="T106" fmla="*/ 27 w 57"/>
                  <a:gd name="T107" fmla="*/ 21 h 56"/>
                  <a:gd name="T108" fmla="*/ 29 w 57"/>
                  <a:gd name="T109" fmla="*/ 18 h 56"/>
                  <a:gd name="T110" fmla="*/ 29 w 57"/>
                  <a:gd name="T111" fmla="*/ 14 h 56"/>
                  <a:gd name="T112" fmla="*/ 28 w 57"/>
                  <a:gd name="T113" fmla="*/ 1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 h="56">
                    <a:moveTo>
                      <a:pt x="57" y="37"/>
                    </a:moveTo>
                    <a:cubicBezTo>
                      <a:pt x="57" y="37"/>
                      <a:pt x="57" y="37"/>
                      <a:pt x="57" y="37"/>
                    </a:cubicBezTo>
                    <a:cubicBezTo>
                      <a:pt x="57" y="38"/>
                      <a:pt x="57" y="38"/>
                      <a:pt x="57" y="38"/>
                    </a:cubicBezTo>
                    <a:cubicBezTo>
                      <a:pt x="57" y="38"/>
                      <a:pt x="57" y="38"/>
                      <a:pt x="56" y="39"/>
                    </a:cubicBezTo>
                    <a:cubicBezTo>
                      <a:pt x="56" y="39"/>
                      <a:pt x="55" y="39"/>
                      <a:pt x="55" y="40"/>
                    </a:cubicBezTo>
                    <a:cubicBezTo>
                      <a:pt x="54" y="40"/>
                      <a:pt x="54" y="41"/>
                      <a:pt x="53" y="41"/>
                    </a:cubicBezTo>
                    <a:cubicBezTo>
                      <a:pt x="53" y="41"/>
                      <a:pt x="52" y="41"/>
                      <a:pt x="52" y="41"/>
                    </a:cubicBezTo>
                    <a:cubicBezTo>
                      <a:pt x="51" y="41"/>
                      <a:pt x="51" y="41"/>
                      <a:pt x="51" y="41"/>
                    </a:cubicBezTo>
                    <a:cubicBezTo>
                      <a:pt x="51" y="41"/>
                      <a:pt x="51" y="41"/>
                      <a:pt x="51" y="41"/>
                    </a:cubicBezTo>
                    <a:cubicBezTo>
                      <a:pt x="40" y="33"/>
                      <a:pt x="40" y="33"/>
                      <a:pt x="40" y="33"/>
                    </a:cubicBezTo>
                    <a:cubicBezTo>
                      <a:pt x="38" y="32"/>
                      <a:pt x="37" y="31"/>
                      <a:pt x="36" y="30"/>
                    </a:cubicBezTo>
                    <a:cubicBezTo>
                      <a:pt x="35" y="30"/>
                      <a:pt x="34" y="29"/>
                      <a:pt x="33" y="29"/>
                    </a:cubicBezTo>
                    <a:cubicBezTo>
                      <a:pt x="31" y="29"/>
                      <a:pt x="30" y="29"/>
                      <a:pt x="29" y="29"/>
                    </a:cubicBezTo>
                    <a:cubicBezTo>
                      <a:pt x="28" y="29"/>
                      <a:pt x="26" y="30"/>
                      <a:pt x="25" y="31"/>
                    </a:cubicBezTo>
                    <a:cubicBezTo>
                      <a:pt x="21" y="33"/>
                      <a:pt x="21" y="33"/>
                      <a:pt x="21" y="33"/>
                    </a:cubicBezTo>
                    <a:cubicBezTo>
                      <a:pt x="33" y="52"/>
                      <a:pt x="33" y="52"/>
                      <a:pt x="33" y="52"/>
                    </a:cubicBezTo>
                    <a:cubicBezTo>
                      <a:pt x="33" y="53"/>
                      <a:pt x="33" y="53"/>
                      <a:pt x="33" y="53"/>
                    </a:cubicBezTo>
                    <a:cubicBezTo>
                      <a:pt x="33" y="53"/>
                      <a:pt x="33" y="53"/>
                      <a:pt x="33" y="53"/>
                    </a:cubicBezTo>
                    <a:cubicBezTo>
                      <a:pt x="32" y="54"/>
                      <a:pt x="32" y="54"/>
                      <a:pt x="32" y="54"/>
                    </a:cubicBezTo>
                    <a:cubicBezTo>
                      <a:pt x="32" y="54"/>
                      <a:pt x="32" y="55"/>
                      <a:pt x="31" y="55"/>
                    </a:cubicBezTo>
                    <a:cubicBezTo>
                      <a:pt x="30" y="55"/>
                      <a:pt x="30" y="56"/>
                      <a:pt x="30" y="56"/>
                    </a:cubicBezTo>
                    <a:cubicBezTo>
                      <a:pt x="29" y="56"/>
                      <a:pt x="29" y="56"/>
                      <a:pt x="29" y="56"/>
                    </a:cubicBezTo>
                    <a:cubicBezTo>
                      <a:pt x="28" y="56"/>
                      <a:pt x="28" y="56"/>
                      <a:pt x="28" y="56"/>
                    </a:cubicBezTo>
                    <a:cubicBezTo>
                      <a:pt x="27" y="56"/>
                      <a:pt x="27" y="56"/>
                      <a:pt x="27" y="56"/>
                    </a:cubicBezTo>
                    <a:cubicBezTo>
                      <a:pt x="1" y="15"/>
                      <a:pt x="1" y="15"/>
                      <a:pt x="1" y="15"/>
                    </a:cubicBezTo>
                    <a:cubicBezTo>
                      <a:pt x="0" y="14"/>
                      <a:pt x="0" y="13"/>
                      <a:pt x="0" y="12"/>
                    </a:cubicBezTo>
                    <a:cubicBezTo>
                      <a:pt x="0" y="12"/>
                      <a:pt x="1" y="11"/>
                      <a:pt x="1" y="11"/>
                    </a:cubicBezTo>
                    <a:cubicBezTo>
                      <a:pt x="11" y="5"/>
                      <a:pt x="11" y="5"/>
                      <a:pt x="11" y="5"/>
                    </a:cubicBezTo>
                    <a:cubicBezTo>
                      <a:pt x="12" y="4"/>
                      <a:pt x="13" y="3"/>
                      <a:pt x="14" y="3"/>
                    </a:cubicBezTo>
                    <a:cubicBezTo>
                      <a:pt x="15" y="2"/>
                      <a:pt x="15" y="2"/>
                      <a:pt x="16" y="2"/>
                    </a:cubicBezTo>
                    <a:cubicBezTo>
                      <a:pt x="18" y="1"/>
                      <a:pt x="20" y="0"/>
                      <a:pt x="21" y="0"/>
                    </a:cubicBezTo>
                    <a:cubicBezTo>
                      <a:pt x="23" y="0"/>
                      <a:pt x="25" y="0"/>
                      <a:pt x="26" y="1"/>
                    </a:cubicBezTo>
                    <a:cubicBezTo>
                      <a:pt x="28" y="1"/>
                      <a:pt x="29" y="2"/>
                      <a:pt x="30" y="3"/>
                    </a:cubicBezTo>
                    <a:cubicBezTo>
                      <a:pt x="32" y="4"/>
                      <a:pt x="33" y="5"/>
                      <a:pt x="34" y="6"/>
                    </a:cubicBezTo>
                    <a:cubicBezTo>
                      <a:pt x="35" y="8"/>
                      <a:pt x="35" y="9"/>
                      <a:pt x="36" y="11"/>
                    </a:cubicBezTo>
                    <a:cubicBezTo>
                      <a:pt x="36" y="12"/>
                      <a:pt x="36" y="14"/>
                      <a:pt x="36" y="15"/>
                    </a:cubicBezTo>
                    <a:cubicBezTo>
                      <a:pt x="36" y="17"/>
                      <a:pt x="36" y="18"/>
                      <a:pt x="35" y="19"/>
                    </a:cubicBezTo>
                    <a:cubicBezTo>
                      <a:pt x="34" y="21"/>
                      <a:pt x="33" y="22"/>
                      <a:pt x="32" y="23"/>
                    </a:cubicBezTo>
                    <a:cubicBezTo>
                      <a:pt x="33" y="23"/>
                      <a:pt x="34" y="23"/>
                      <a:pt x="35" y="23"/>
                    </a:cubicBezTo>
                    <a:cubicBezTo>
                      <a:pt x="36" y="23"/>
                      <a:pt x="37" y="23"/>
                      <a:pt x="38" y="24"/>
                    </a:cubicBezTo>
                    <a:cubicBezTo>
                      <a:pt x="39" y="24"/>
                      <a:pt x="40" y="25"/>
                      <a:pt x="41" y="25"/>
                    </a:cubicBezTo>
                    <a:cubicBezTo>
                      <a:pt x="42" y="26"/>
                      <a:pt x="43" y="27"/>
                      <a:pt x="44" y="27"/>
                    </a:cubicBezTo>
                    <a:cubicBezTo>
                      <a:pt x="55" y="35"/>
                      <a:pt x="55" y="35"/>
                      <a:pt x="55" y="35"/>
                    </a:cubicBezTo>
                    <a:cubicBezTo>
                      <a:pt x="56" y="35"/>
                      <a:pt x="56" y="36"/>
                      <a:pt x="57" y="36"/>
                    </a:cubicBezTo>
                    <a:lnTo>
                      <a:pt x="57" y="37"/>
                    </a:lnTo>
                    <a:close/>
                    <a:moveTo>
                      <a:pt x="28" y="11"/>
                    </a:moveTo>
                    <a:cubicBezTo>
                      <a:pt x="27" y="9"/>
                      <a:pt x="26" y="8"/>
                      <a:pt x="24" y="7"/>
                    </a:cubicBezTo>
                    <a:cubicBezTo>
                      <a:pt x="22" y="7"/>
                      <a:pt x="21" y="7"/>
                      <a:pt x="18" y="7"/>
                    </a:cubicBezTo>
                    <a:cubicBezTo>
                      <a:pt x="18" y="8"/>
                      <a:pt x="17" y="8"/>
                      <a:pt x="16" y="8"/>
                    </a:cubicBezTo>
                    <a:cubicBezTo>
                      <a:pt x="15" y="9"/>
                      <a:pt x="14" y="9"/>
                      <a:pt x="13" y="10"/>
                    </a:cubicBezTo>
                    <a:cubicBezTo>
                      <a:pt x="8" y="13"/>
                      <a:pt x="8" y="13"/>
                      <a:pt x="8" y="13"/>
                    </a:cubicBezTo>
                    <a:cubicBezTo>
                      <a:pt x="18" y="28"/>
                      <a:pt x="18" y="28"/>
                      <a:pt x="18" y="28"/>
                    </a:cubicBezTo>
                    <a:cubicBezTo>
                      <a:pt x="24" y="25"/>
                      <a:pt x="24" y="25"/>
                      <a:pt x="24" y="25"/>
                    </a:cubicBezTo>
                    <a:cubicBezTo>
                      <a:pt x="25" y="24"/>
                      <a:pt x="27" y="22"/>
                      <a:pt x="27" y="21"/>
                    </a:cubicBezTo>
                    <a:cubicBezTo>
                      <a:pt x="28" y="20"/>
                      <a:pt x="29" y="19"/>
                      <a:pt x="29" y="18"/>
                    </a:cubicBezTo>
                    <a:cubicBezTo>
                      <a:pt x="30" y="17"/>
                      <a:pt x="30" y="16"/>
                      <a:pt x="29" y="14"/>
                    </a:cubicBezTo>
                    <a:cubicBezTo>
                      <a:pt x="29" y="13"/>
                      <a:pt x="29" y="12"/>
                      <a:pt x="28" y="1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9" name="Freeform 179">
                <a:extLst>
                  <a:ext uri="{FF2B5EF4-FFF2-40B4-BE49-F238E27FC236}">
                    <a16:creationId xmlns:a16="http://schemas.microsoft.com/office/drawing/2014/main" id="{6DC2CE4C-7A6D-44A1-AB2D-10699F45E082}"/>
                  </a:ext>
                </a:extLst>
              </p:cNvPr>
              <p:cNvSpPr>
                <a:spLocks/>
              </p:cNvSpPr>
              <p:nvPr userDrawn="1"/>
            </p:nvSpPr>
            <p:spPr bwMode="auto">
              <a:xfrm>
                <a:off x="6813" y="2067"/>
                <a:ext cx="34" cy="34"/>
              </a:xfrm>
              <a:custGeom>
                <a:avLst/>
                <a:gdLst>
                  <a:gd name="T0" fmla="*/ 47 w 47"/>
                  <a:gd name="T1" fmla="*/ 31 h 46"/>
                  <a:gd name="T2" fmla="*/ 47 w 47"/>
                  <a:gd name="T3" fmla="*/ 32 h 46"/>
                  <a:gd name="T4" fmla="*/ 47 w 47"/>
                  <a:gd name="T5" fmla="*/ 33 h 46"/>
                  <a:gd name="T6" fmla="*/ 46 w 47"/>
                  <a:gd name="T7" fmla="*/ 33 h 46"/>
                  <a:gd name="T8" fmla="*/ 45 w 47"/>
                  <a:gd name="T9" fmla="*/ 34 h 46"/>
                  <a:gd name="T10" fmla="*/ 43 w 47"/>
                  <a:gd name="T11" fmla="*/ 35 h 46"/>
                  <a:gd name="T12" fmla="*/ 43 w 47"/>
                  <a:gd name="T13" fmla="*/ 35 h 46"/>
                  <a:gd name="T14" fmla="*/ 42 w 47"/>
                  <a:gd name="T15" fmla="*/ 35 h 46"/>
                  <a:gd name="T16" fmla="*/ 41 w 47"/>
                  <a:gd name="T17" fmla="*/ 35 h 46"/>
                  <a:gd name="T18" fmla="*/ 39 w 47"/>
                  <a:gd name="T19" fmla="*/ 31 h 46"/>
                  <a:gd name="T20" fmla="*/ 36 w 47"/>
                  <a:gd name="T21" fmla="*/ 38 h 46"/>
                  <a:gd name="T22" fmla="*/ 32 w 47"/>
                  <a:gd name="T23" fmla="*/ 43 h 46"/>
                  <a:gd name="T24" fmla="*/ 26 w 47"/>
                  <a:gd name="T25" fmla="*/ 45 h 46"/>
                  <a:gd name="T26" fmla="*/ 21 w 47"/>
                  <a:gd name="T27" fmla="*/ 45 h 46"/>
                  <a:gd name="T28" fmla="*/ 16 w 47"/>
                  <a:gd name="T29" fmla="*/ 42 h 46"/>
                  <a:gd name="T30" fmla="*/ 12 w 47"/>
                  <a:gd name="T31" fmla="*/ 37 h 46"/>
                  <a:gd name="T32" fmla="*/ 0 w 47"/>
                  <a:gd name="T33" fmla="*/ 18 h 46"/>
                  <a:gd name="T34" fmla="*/ 0 w 47"/>
                  <a:gd name="T35" fmla="*/ 17 h 46"/>
                  <a:gd name="T36" fmla="*/ 0 w 47"/>
                  <a:gd name="T37" fmla="*/ 17 h 46"/>
                  <a:gd name="T38" fmla="*/ 1 w 47"/>
                  <a:gd name="T39" fmla="*/ 16 h 46"/>
                  <a:gd name="T40" fmla="*/ 2 w 47"/>
                  <a:gd name="T41" fmla="*/ 15 h 46"/>
                  <a:gd name="T42" fmla="*/ 3 w 47"/>
                  <a:gd name="T43" fmla="*/ 14 h 46"/>
                  <a:gd name="T44" fmla="*/ 4 w 47"/>
                  <a:gd name="T45" fmla="*/ 14 h 46"/>
                  <a:gd name="T46" fmla="*/ 5 w 47"/>
                  <a:gd name="T47" fmla="*/ 14 h 46"/>
                  <a:gd name="T48" fmla="*/ 6 w 47"/>
                  <a:gd name="T49" fmla="*/ 14 h 46"/>
                  <a:gd name="T50" fmla="*/ 17 w 47"/>
                  <a:gd name="T51" fmla="*/ 32 h 46"/>
                  <a:gd name="T52" fmla="*/ 20 w 47"/>
                  <a:gd name="T53" fmla="*/ 36 h 46"/>
                  <a:gd name="T54" fmla="*/ 23 w 47"/>
                  <a:gd name="T55" fmla="*/ 38 h 46"/>
                  <a:gd name="T56" fmla="*/ 27 w 47"/>
                  <a:gd name="T57" fmla="*/ 39 h 46"/>
                  <a:gd name="T58" fmla="*/ 30 w 47"/>
                  <a:gd name="T59" fmla="*/ 37 h 46"/>
                  <a:gd name="T60" fmla="*/ 33 w 47"/>
                  <a:gd name="T61" fmla="*/ 33 h 46"/>
                  <a:gd name="T62" fmla="*/ 35 w 47"/>
                  <a:gd name="T63" fmla="*/ 26 h 46"/>
                  <a:gd name="T64" fmla="*/ 21 w 47"/>
                  <a:gd name="T65" fmla="*/ 4 h 46"/>
                  <a:gd name="T66" fmla="*/ 21 w 47"/>
                  <a:gd name="T67" fmla="*/ 4 h 46"/>
                  <a:gd name="T68" fmla="*/ 21 w 47"/>
                  <a:gd name="T69" fmla="*/ 3 h 46"/>
                  <a:gd name="T70" fmla="*/ 22 w 47"/>
                  <a:gd name="T71" fmla="*/ 2 h 46"/>
                  <a:gd name="T72" fmla="*/ 23 w 47"/>
                  <a:gd name="T73" fmla="*/ 1 h 46"/>
                  <a:gd name="T74" fmla="*/ 25 w 47"/>
                  <a:gd name="T75" fmla="*/ 0 h 46"/>
                  <a:gd name="T76" fmla="*/ 26 w 47"/>
                  <a:gd name="T77" fmla="*/ 0 h 46"/>
                  <a:gd name="T78" fmla="*/ 26 w 47"/>
                  <a:gd name="T79" fmla="*/ 0 h 46"/>
                  <a:gd name="T80" fmla="*/ 27 w 47"/>
                  <a:gd name="T81" fmla="*/ 0 h 46"/>
                  <a:gd name="T82" fmla="*/ 47 w 47"/>
                  <a:gd name="T83" fmla="*/ 3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46">
                    <a:moveTo>
                      <a:pt x="47" y="31"/>
                    </a:moveTo>
                    <a:cubicBezTo>
                      <a:pt x="47" y="32"/>
                      <a:pt x="47" y="32"/>
                      <a:pt x="47" y="32"/>
                    </a:cubicBezTo>
                    <a:cubicBezTo>
                      <a:pt x="47" y="33"/>
                      <a:pt x="47" y="33"/>
                      <a:pt x="47" y="33"/>
                    </a:cubicBezTo>
                    <a:cubicBezTo>
                      <a:pt x="46" y="33"/>
                      <a:pt x="46" y="33"/>
                      <a:pt x="46" y="33"/>
                    </a:cubicBezTo>
                    <a:cubicBezTo>
                      <a:pt x="46" y="34"/>
                      <a:pt x="45" y="34"/>
                      <a:pt x="45" y="34"/>
                    </a:cubicBezTo>
                    <a:cubicBezTo>
                      <a:pt x="44" y="35"/>
                      <a:pt x="44" y="35"/>
                      <a:pt x="43" y="35"/>
                    </a:cubicBezTo>
                    <a:cubicBezTo>
                      <a:pt x="43" y="35"/>
                      <a:pt x="43" y="35"/>
                      <a:pt x="43" y="35"/>
                    </a:cubicBezTo>
                    <a:cubicBezTo>
                      <a:pt x="42" y="35"/>
                      <a:pt x="42" y="35"/>
                      <a:pt x="42" y="35"/>
                    </a:cubicBezTo>
                    <a:cubicBezTo>
                      <a:pt x="41" y="35"/>
                      <a:pt x="41" y="35"/>
                      <a:pt x="41" y="35"/>
                    </a:cubicBezTo>
                    <a:cubicBezTo>
                      <a:pt x="39" y="31"/>
                      <a:pt x="39" y="31"/>
                      <a:pt x="39" y="31"/>
                    </a:cubicBezTo>
                    <a:cubicBezTo>
                      <a:pt x="38" y="34"/>
                      <a:pt x="38" y="36"/>
                      <a:pt x="36" y="38"/>
                    </a:cubicBezTo>
                    <a:cubicBezTo>
                      <a:pt x="35" y="40"/>
                      <a:pt x="34" y="42"/>
                      <a:pt x="32" y="43"/>
                    </a:cubicBezTo>
                    <a:cubicBezTo>
                      <a:pt x="30" y="44"/>
                      <a:pt x="28" y="45"/>
                      <a:pt x="26" y="45"/>
                    </a:cubicBezTo>
                    <a:cubicBezTo>
                      <a:pt x="24" y="46"/>
                      <a:pt x="22" y="45"/>
                      <a:pt x="21" y="45"/>
                    </a:cubicBezTo>
                    <a:cubicBezTo>
                      <a:pt x="19" y="44"/>
                      <a:pt x="18" y="43"/>
                      <a:pt x="16" y="42"/>
                    </a:cubicBezTo>
                    <a:cubicBezTo>
                      <a:pt x="15" y="41"/>
                      <a:pt x="13" y="39"/>
                      <a:pt x="12" y="37"/>
                    </a:cubicBezTo>
                    <a:cubicBezTo>
                      <a:pt x="0" y="18"/>
                      <a:pt x="0" y="18"/>
                      <a:pt x="0" y="18"/>
                    </a:cubicBezTo>
                    <a:cubicBezTo>
                      <a:pt x="0" y="17"/>
                      <a:pt x="0" y="17"/>
                      <a:pt x="0" y="17"/>
                    </a:cubicBezTo>
                    <a:cubicBezTo>
                      <a:pt x="0" y="17"/>
                      <a:pt x="0" y="17"/>
                      <a:pt x="0" y="17"/>
                    </a:cubicBezTo>
                    <a:cubicBezTo>
                      <a:pt x="1" y="16"/>
                      <a:pt x="1" y="16"/>
                      <a:pt x="1" y="16"/>
                    </a:cubicBezTo>
                    <a:cubicBezTo>
                      <a:pt x="1" y="15"/>
                      <a:pt x="2" y="15"/>
                      <a:pt x="2" y="15"/>
                    </a:cubicBezTo>
                    <a:cubicBezTo>
                      <a:pt x="3" y="14"/>
                      <a:pt x="3" y="14"/>
                      <a:pt x="3" y="14"/>
                    </a:cubicBezTo>
                    <a:cubicBezTo>
                      <a:pt x="4" y="14"/>
                      <a:pt x="4" y="14"/>
                      <a:pt x="4" y="14"/>
                    </a:cubicBezTo>
                    <a:cubicBezTo>
                      <a:pt x="5" y="14"/>
                      <a:pt x="5" y="14"/>
                      <a:pt x="5" y="14"/>
                    </a:cubicBezTo>
                    <a:cubicBezTo>
                      <a:pt x="6" y="14"/>
                      <a:pt x="6" y="14"/>
                      <a:pt x="6" y="14"/>
                    </a:cubicBezTo>
                    <a:cubicBezTo>
                      <a:pt x="17" y="32"/>
                      <a:pt x="17" y="32"/>
                      <a:pt x="17" y="32"/>
                    </a:cubicBezTo>
                    <a:cubicBezTo>
                      <a:pt x="18" y="34"/>
                      <a:pt x="20" y="35"/>
                      <a:pt x="20" y="36"/>
                    </a:cubicBezTo>
                    <a:cubicBezTo>
                      <a:pt x="21" y="37"/>
                      <a:pt x="22" y="38"/>
                      <a:pt x="23" y="38"/>
                    </a:cubicBezTo>
                    <a:cubicBezTo>
                      <a:pt x="25" y="39"/>
                      <a:pt x="26" y="39"/>
                      <a:pt x="27" y="39"/>
                    </a:cubicBezTo>
                    <a:cubicBezTo>
                      <a:pt x="28" y="39"/>
                      <a:pt x="29" y="38"/>
                      <a:pt x="30" y="37"/>
                    </a:cubicBezTo>
                    <a:cubicBezTo>
                      <a:pt x="31" y="37"/>
                      <a:pt x="33" y="35"/>
                      <a:pt x="33" y="33"/>
                    </a:cubicBezTo>
                    <a:cubicBezTo>
                      <a:pt x="34" y="31"/>
                      <a:pt x="35" y="29"/>
                      <a:pt x="35" y="26"/>
                    </a:cubicBezTo>
                    <a:cubicBezTo>
                      <a:pt x="21" y="4"/>
                      <a:pt x="21" y="4"/>
                      <a:pt x="21" y="4"/>
                    </a:cubicBezTo>
                    <a:cubicBezTo>
                      <a:pt x="21" y="4"/>
                      <a:pt x="21" y="4"/>
                      <a:pt x="21" y="4"/>
                    </a:cubicBezTo>
                    <a:cubicBezTo>
                      <a:pt x="21" y="3"/>
                      <a:pt x="21" y="3"/>
                      <a:pt x="21" y="3"/>
                    </a:cubicBezTo>
                    <a:cubicBezTo>
                      <a:pt x="22" y="2"/>
                      <a:pt x="22" y="2"/>
                      <a:pt x="22" y="2"/>
                    </a:cubicBezTo>
                    <a:cubicBezTo>
                      <a:pt x="22" y="2"/>
                      <a:pt x="23" y="2"/>
                      <a:pt x="23" y="1"/>
                    </a:cubicBezTo>
                    <a:cubicBezTo>
                      <a:pt x="24" y="1"/>
                      <a:pt x="24" y="1"/>
                      <a:pt x="25" y="0"/>
                    </a:cubicBezTo>
                    <a:cubicBezTo>
                      <a:pt x="25" y="0"/>
                      <a:pt x="25" y="0"/>
                      <a:pt x="26" y="0"/>
                    </a:cubicBezTo>
                    <a:cubicBezTo>
                      <a:pt x="26" y="0"/>
                      <a:pt x="26" y="0"/>
                      <a:pt x="26" y="0"/>
                    </a:cubicBezTo>
                    <a:cubicBezTo>
                      <a:pt x="27" y="0"/>
                      <a:pt x="27" y="0"/>
                      <a:pt x="27" y="0"/>
                    </a:cubicBezTo>
                    <a:lnTo>
                      <a:pt x="47" y="3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0" name="Freeform 180">
                <a:extLst>
                  <a:ext uri="{FF2B5EF4-FFF2-40B4-BE49-F238E27FC236}">
                    <a16:creationId xmlns:a16="http://schemas.microsoft.com/office/drawing/2014/main" id="{48121D63-F5B9-4395-BBC8-9B4582139810}"/>
                  </a:ext>
                </a:extLst>
              </p:cNvPr>
              <p:cNvSpPr>
                <a:spLocks/>
              </p:cNvSpPr>
              <p:nvPr userDrawn="1"/>
            </p:nvSpPr>
            <p:spPr bwMode="auto">
              <a:xfrm>
                <a:off x="6841" y="2055"/>
                <a:ext cx="24" cy="30"/>
              </a:xfrm>
              <a:custGeom>
                <a:avLst/>
                <a:gdLst>
                  <a:gd name="T0" fmla="*/ 32 w 34"/>
                  <a:gd name="T1" fmla="*/ 21 h 42"/>
                  <a:gd name="T2" fmla="*/ 34 w 34"/>
                  <a:gd name="T3" fmla="*/ 25 h 42"/>
                  <a:gd name="T4" fmla="*/ 34 w 34"/>
                  <a:gd name="T5" fmla="*/ 30 h 42"/>
                  <a:gd name="T6" fmla="*/ 31 w 34"/>
                  <a:gd name="T7" fmla="*/ 35 h 42"/>
                  <a:gd name="T8" fmla="*/ 26 w 34"/>
                  <a:gd name="T9" fmla="*/ 38 h 42"/>
                  <a:gd name="T10" fmla="*/ 23 w 34"/>
                  <a:gd name="T11" fmla="*/ 40 h 42"/>
                  <a:gd name="T12" fmla="*/ 20 w 34"/>
                  <a:gd name="T13" fmla="*/ 41 h 42"/>
                  <a:gd name="T14" fmla="*/ 17 w 34"/>
                  <a:gd name="T15" fmla="*/ 42 h 42"/>
                  <a:gd name="T16" fmla="*/ 16 w 34"/>
                  <a:gd name="T17" fmla="*/ 42 h 42"/>
                  <a:gd name="T18" fmla="*/ 15 w 34"/>
                  <a:gd name="T19" fmla="*/ 41 h 42"/>
                  <a:gd name="T20" fmla="*/ 13 w 34"/>
                  <a:gd name="T21" fmla="*/ 40 h 42"/>
                  <a:gd name="T22" fmla="*/ 13 w 34"/>
                  <a:gd name="T23" fmla="*/ 38 h 42"/>
                  <a:gd name="T24" fmla="*/ 12 w 34"/>
                  <a:gd name="T25" fmla="*/ 38 h 42"/>
                  <a:gd name="T26" fmla="*/ 12 w 34"/>
                  <a:gd name="T27" fmla="*/ 37 h 42"/>
                  <a:gd name="T28" fmla="*/ 13 w 34"/>
                  <a:gd name="T29" fmla="*/ 37 h 42"/>
                  <a:gd name="T30" fmla="*/ 14 w 34"/>
                  <a:gd name="T31" fmla="*/ 36 h 42"/>
                  <a:gd name="T32" fmla="*/ 17 w 34"/>
                  <a:gd name="T33" fmla="*/ 36 h 42"/>
                  <a:gd name="T34" fmla="*/ 20 w 34"/>
                  <a:gd name="T35" fmla="*/ 36 h 42"/>
                  <a:gd name="T36" fmla="*/ 24 w 34"/>
                  <a:gd name="T37" fmla="*/ 34 h 42"/>
                  <a:gd name="T38" fmla="*/ 26 w 34"/>
                  <a:gd name="T39" fmla="*/ 32 h 42"/>
                  <a:gd name="T40" fmla="*/ 27 w 34"/>
                  <a:gd name="T41" fmla="*/ 30 h 42"/>
                  <a:gd name="T42" fmla="*/ 28 w 34"/>
                  <a:gd name="T43" fmla="*/ 27 h 42"/>
                  <a:gd name="T44" fmla="*/ 27 w 34"/>
                  <a:gd name="T45" fmla="*/ 25 h 42"/>
                  <a:gd name="T46" fmla="*/ 25 w 34"/>
                  <a:gd name="T47" fmla="*/ 23 h 42"/>
                  <a:gd name="T48" fmla="*/ 22 w 34"/>
                  <a:gd name="T49" fmla="*/ 23 h 42"/>
                  <a:gd name="T50" fmla="*/ 19 w 34"/>
                  <a:gd name="T51" fmla="*/ 23 h 42"/>
                  <a:gd name="T52" fmla="*/ 15 w 34"/>
                  <a:gd name="T53" fmla="*/ 24 h 42"/>
                  <a:gd name="T54" fmla="*/ 11 w 34"/>
                  <a:gd name="T55" fmla="*/ 24 h 42"/>
                  <a:gd name="T56" fmla="*/ 8 w 34"/>
                  <a:gd name="T57" fmla="*/ 24 h 42"/>
                  <a:gd name="T58" fmla="*/ 4 w 34"/>
                  <a:gd name="T59" fmla="*/ 23 h 42"/>
                  <a:gd name="T60" fmla="*/ 1 w 34"/>
                  <a:gd name="T61" fmla="*/ 19 h 42"/>
                  <a:gd name="T62" fmla="*/ 0 w 34"/>
                  <a:gd name="T63" fmla="*/ 15 h 42"/>
                  <a:gd name="T64" fmla="*/ 0 w 34"/>
                  <a:gd name="T65" fmla="*/ 11 h 42"/>
                  <a:gd name="T66" fmla="*/ 2 w 34"/>
                  <a:gd name="T67" fmla="*/ 7 h 42"/>
                  <a:gd name="T68" fmla="*/ 7 w 34"/>
                  <a:gd name="T69" fmla="*/ 3 h 42"/>
                  <a:gd name="T70" fmla="*/ 9 w 34"/>
                  <a:gd name="T71" fmla="*/ 2 h 42"/>
                  <a:gd name="T72" fmla="*/ 12 w 34"/>
                  <a:gd name="T73" fmla="*/ 1 h 42"/>
                  <a:gd name="T74" fmla="*/ 14 w 34"/>
                  <a:gd name="T75" fmla="*/ 0 h 42"/>
                  <a:gd name="T76" fmla="*/ 16 w 34"/>
                  <a:gd name="T77" fmla="*/ 0 h 42"/>
                  <a:gd name="T78" fmla="*/ 16 w 34"/>
                  <a:gd name="T79" fmla="*/ 0 h 42"/>
                  <a:gd name="T80" fmla="*/ 17 w 34"/>
                  <a:gd name="T81" fmla="*/ 1 h 42"/>
                  <a:gd name="T82" fmla="*/ 17 w 34"/>
                  <a:gd name="T83" fmla="*/ 1 h 42"/>
                  <a:gd name="T84" fmla="*/ 18 w 34"/>
                  <a:gd name="T85" fmla="*/ 2 h 42"/>
                  <a:gd name="T86" fmla="*/ 19 w 34"/>
                  <a:gd name="T87" fmla="*/ 3 h 42"/>
                  <a:gd name="T88" fmla="*/ 19 w 34"/>
                  <a:gd name="T89" fmla="*/ 4 h 42"/>
                  <a:gd name="T90" fmla="*/ 19 w 34"/>
                  <a:gd name="T91" fmla="*/ 5 h 42"/>
                  <a:gd name="T92" fmla="*/ 19 w 34"/>
                  <a:gd name="T93" fmla="*/ 5 h 42"/>
                  <a:gd name="T94" fmla="*/ 17 w 34"/>
                  <a:gd name="T95" fmla="*/ 5 h 42"/>
                  <a:gd name="T96" fmla="*/ 15 w 34"/>
                  <a:gd name="T97" fmla="*/ 5 h 42"/>
                  <a:gd name="T98" fmla="*/ 13 w 34"/>
                  <a:gd name="T99" fmla="*/ 6 h 42"/>
                  <a:gd name="T100" fmla="*/ 10 w 34"/>
                  <a:gd name="T101" fmla="*/ 7 h 42"/>
                  <a:gd name="T102" fmla="*/ 7 w 34"/>
                  <a:gd name="T103" fmla="*/ 9 h 42"/>
                  <a:gd name="T104" fmla="*/ 6 w 34"/>
                  <a:gd name="T105" fmla="*/ 11 h 42"/>
                  <a:gd name="T106" fmla="*/ 6 w 34"/>
                  <a:gd name="T107" fmla="*/ 14 h 42"/>
                  <a:gd name="T108" fmla="*/ 7 w 34"/>
                  <a:gd name="T109" fmla="*/ 16 h 42"/>
                  <a:gd name="T110" fmla="*/ 9 w 34"/>
                  <a:gd name="T111" fmla="*/ 17 h 42"/>
                  <a:gd name="T112" fmla="*/ 12 w 34"/>
                  <a:gd name="T113" fmla="*/ 18 h 42"/>
                  <a:gd name="T114" fmla="*/ 15 w 34"/>
                  <a:gd name="T115" fmla="*/ 17 h 42"/>
                  <a:gd name="T116" fmla="*/ 19 w 34"/>
                  <a:gd name="T117" fmla="*/ 17 h 42"/>
                  <a:gd name="T118" fmla="*/ 22 w 34"/>
                  <a:gd name="T119" fmla="*/ 16 h 42"/>
                  <a:gd name="T120" fmla="*/ 26 w 34"/>
                  <a:gd name="T121" fmla="*/ 16 h 42"/>
                  <a:gd name="T122" fmla="*/ 29 w 34"/>
                  <a:gd name="T123" fmla="*/ 18 h 42"/>
                  <a:gd name="T124" fmla="*/ 32 w 34"/>
                  <a:gd name="T125"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 h="42">
                    <a:moveTo>
                      <a:pt x="32" y="21"/>
                    </a:moveTo>
                    <a:cubicBezTo>
                      <a:pt x="33" y="22"/>
                      <a:pt x="34" y="24"/>
                      <a:pt x="34" y="25"/>
                    </a:cubicBezTo>
                    <a:cubicBezTo>
                      <a:pt x="34" y="27"/>
                      <a:pt x="34" y="29"/>
                      <a:pt x="34" y="30"/>
                    </a:cubicBezTo>
                    <a:cubicBezTo>
                      <a:pt x="33" y="32"/>
                      <a:pt x="32" y="33"/>
                      <a:pt x="31" y="35"/>
                    </a:cubicBezTo>
                    <a:cubicBezTo>
                      <a:pt x="30" y="36"/>
                      <a:pt x="28" y="37"/>
                      <a:pt x="26" y="38"/>
                    </a:cubicBezTo>
                    <a:cubicBezTo>
                      <a:pt x="25" y="39"/>
                      <a:pt x="24" y="40"/>
                      <a:pt x="23" y="40"/>
                    </a:cubicBezTo>
                    <a:cubicBezTo>
                      <a:pt x="22" y="41"/>
                      <a:pt x="21" y="41"/>
                      <a:pt x="20" y="41"/>
                    </a:cubicBezTo>
                    <a:cubicBezTo>
                      <a:pt x="19" y="42"/>
                      <a:pt x="18" y="42"/>
                      <a:pt x="17" y="42"/>
                    </a:cubicBezTo>
                    <a:cubicBezTo>
                      <a:pt x="17" y="42"/>
                      <a:pt x="16" y="42"/>
                      <a:pt x="16" y="42"/>
                    </a:cubicBezTo>
                    <a:cubicBezTo>
                      <a:pt x="15" y="42"/>
                      <a:pt x="15" y="42"/>
                      <a:pt x="15" y="41"/>
                    </a:cubicBezTo>
                    <a:cubicBezTo>
                      <a:pt x="14" y="41"/>
                      <a:pt x="14" y="40"/>
                      <a:pt x="13" y="40"/>
                    </a:cubicBezTo>
                    <a:cubicBezTo>
                      <a:pt x="13" y="39"/>
                      <a:pt x="13" y="39"/>
                      <a:pt x="13" y="38"/>
                    </a:cubicBezTo>
                    <a:cubicBezTo>
                      <a:pt x="12" y="38"/>
                      <a:pt x="12" y="38"/>
                      <a:pt x="12" y="38"/>
                    </a:cubicBezTo>
                    <a:cubicBezTo>
                      <a:pt x="12" y="37"/>
                      <a:pt x="12" y="37"/>
                      <a:pt x="12" y="37"/>
                    </a:cubicBezTo>
                    <a:cubicBezTo>
                      <a:pt x="13" y="37"/>
                      <a:pt x="13" y="37"/>
                      <a:pt x="13" y="37"/>
                    </a:cubicBezTo>
                    <a:cubicBezTo>
                      <a:pt x="13" y="36"/>
                      <a:pt x="14" y="36"/>
                      <a:pt x="14" y="36"/>
                    </a:cubicBezTo>
                    <a:cubicBezTo>
                      <a:pt x="15" y="36"/>
                      <a:pt x="16" y="36"/>
                      <a:pt x="17" y="36"/>
                    </a:cubicBezTo>
                    <a:cubicBezTo>
                      <a:pt x="18" y="36"/>
                      <a:pt x="19" y="36"/>
                      <a:pt x="20" y="36"/>
                    </a:cubicBezTo>
                    <a:cubicBezTo>
                      <a:pt x="21" y="35"/>
                      <a:pt x="22" y="35"/>
                      <a:pt x="24" y="34"/>
                    </a:cubicBezTo>
                    <a:cubicBezTo>
                      <a:pt x="25" y="33"/>
                      <a:pt x="25" y="33"/>
                      <a:pt x="26" y="32"/>
                    </a:cubicBezTo>
                    <a:cubicBezTo>
                      <a:pt x="27" y="31"/>
                      <a:pt x="27" y="30"/>
                      <a:pt x="27" y="30"/>
                    </a:cubicBezTo>
                    <a:cubicBezTo>
                      <a:pt x="28" y="29"/>
                      <a:pt x="28" y="28"/>
                      <a:pt x="28" y="27"/>
                    </a:cubicBezTo>
                    <a:cubicBezTo>
                      <a:pt x="28" y="26"/>
                      <a:pt x="27" y="26"/>
                      <a:pt x="27" y="25"/>
                    </a:cubicBezTo>
                    <a:cubicBezTo>
                      <a:pt x="26" y="24"/>
                      <a:pt x="26" y="23"/>
                      <a:pt x="25" y="23"/>
                    </a:cubicBezTo>
                    <a:cubicBezTo>
                      <a:pt x="24" y="23"/>
                      <a:pt x="23" y="23"/>
                      <a:pt x="22" y="23"/>
                    </a:cubicBezTo>
                    <a:cubicBezTo>
                      <a:pt x="21" y="23"/>
                      <a:pt x="20" y="23"/>
                      <a:pt x="19" y="23"/>
                    </a:cubicBezTo>
                    <a:cubicBezTo>
                      <a:pt x="18" y="23"/>
                      <a:pt x="16" y="23"/>
                      <a:pt x="15" y="24"/>
                    </a:cubicBezTo>
                    <a:cubicBezTo>
                      <a:pt x="14" y="24"/>
                      <a:pt x="13" y="24"/>
                      <a:pt x="11" y="24"/>
                    </a:cubicBezTo>
                    <a:cubicBezTo>
                      <a:pt x="10" y="24"/>
                      <a:pt x="9" y="24"/>
                      <a:pt x="8" y="24"/>
                    </a:cubicBezTo>
                    <a:cubicBezTo>
                      <a:pt x="7" y="24"/>
                      <a:pt x="5" y="23"/>
                      <a:pt x="4" y="23"/>
                    </a:cubicBezTo>
                    <a:cubicBezTo>
                      <a:pt x="3" y="22"/>
                      <a:pt x="2" y="21"/>
                      <a:pt x="1" y="19"/>
                    </a:cubicBezTo>
                    <a:cubicBezTo>
                      <a:pt x="1" y="18"/>
                      <a:pt x="0" y="17"/>
                      <a:pt x="0" y="15"/>
                    </a:cubicBezTo>
                    <a:cubicBezTo>
                      <a:pt x="0" y="14"/>
                      <a:pt x="0" y="13"/>
                      <a:pt x="0" y="11"/>
                    </a:cubicBezTo>
                    <a:cubicBezTo>
                      <a:pt x="0" y="10"/>
                      <a:pt x="1" y="8"/>
                      <a:pt x="2" y="7"/>
                    </a:cubicBezTo>
                    <a:cubicBezTo>
                      <a:pt x="3" y="5"/>
                      <a:pt x="5" y="4"/>
                      <a:pt x="7" y="3"/>
                    </a:cubicBezTo>
                    <a:cubicBezTo>
                      <a:pt x="8" y="2"/>
                      <a:pt x="8" y="2"/>
                      <a:pt x="9" y="2"/>
                    </a:cubicBezTo>
                    <a:cubicBezTo>
                      <a:pt x="10" y="1"/>
                      <a:pt x="11" y="1"/>
                      <a:pt x="12" y="1"/>
                    </a:cubicBezTo>
                    <a:cubicBezTo>
                      <a:pt x="13" y="0"/>
                      <a:pt x="13" y="0"/>
                      <a:pt x="14" y="0"/>
                    </a:cubicBezTo>
                    <a:cubicBezTo>
                      <a:pt x="15" y="0"/>
                      <a:pt x="15" y="0"/>
                      <a:pt x="16" y="0"/>
                    </a:cubicBezTo>
                    <a:cubicBezTo>
                      <a:pt x="16" y="0"/>
                      <a:pt x="16" y="0"/>
                      <a:pt x="16" y="0"/>
                    </a:cubicBezTo>
                    <a:cubicBezTo>
                      <a:pt x="17" y="1"/>
                      <a:pt x="17" y="1"/>
                      <a:pt x="17" y="1"/>
                    </a:cubicBezTo>
                    <a:cubicBezTo>
                      <a:pt x="17" y="1"/>
                      <a:pt x="17" y="1"/>
                      <a:pt x="17" y="1"/>
                    </a:cubicBezTo>
                    <a:cubicBezTo>
                      <a:pt x="18" y="1"/>
                      <a:pt x="18" y="2"/>
                      <a:pt x="18" y="2"/>
                    </a:cubicBezTo>
                    <a:cubicBezTo>
                      <a:pt x="18" y="3"/>
                      <a:pt x="18" y="3"/>
                      <a:pt x="19" y="3"/>
                    </a:cubicBezTo>
                    <a:cubicBezTo>
                      <a:pt x="19" y="4"/>
                      <a:pt x="19" y="4"/>
                      <a:pt x="19" y="4"/>
                    </a:cubicBezTo>
                    <a:cubicBezTo>
                      <a:pt x="19" y="5"/>
                      <a:pt x="19" y="5"/>
                      <a:pt x="19" y="5"/>
                    </a:cubicBezTo>
                    <a:cubicBezTo>
                      <a:pt x="19" y="5"/>
                      <a:pt x="19" y="5"/>
                      <a:pt x="19" y="5"/>
                    </a:cubicBezTo>
                    <a:cubicBezTo>
                      <a:pt x="18" y="5"/>
                      <a:pt x="18" y="5"/>
                      <a:pt x="17" y="5"/>
                    </a:cubicBezTo>
                    <a:cubicBezTo>
                      <a:pt x="17" y="5"/>
                      <a:pt x="16" y="5"/>
                      <a:pt x="15" y="5"/>
                    </a:cubicBezTo>
                    <a:cubicBezTo>
                      <a:pt x="15" y="5"/>
                      <a:pt x="14" y="6"/>
                      <a:pt x="13" y="6"/>
                    </a:cubicBezTo>
                    <a:cubicBezTo>
                      <a:pt x="12" y="6"/>
                      <a:pt x="11" y="7"/>
                      <a:pt x="10" y="7"/>
                    </a:cubicBezTo>
                    <a:cubicBezTo>
                      <a:pt x="9" y="8"/>
                      <a:pt x="8" y="9"/>
                      <a:pt x="7" y="9"/>
                    </a:cubicBezTo>
                    <a:cubicBezTo>
                      <a:pt x="7" y="10"/>
                      <a:pt x="6" y="11"/>
                      <a:pt x="6" y="11"/>
                    </a:cubicBezTo>
                    <a:cubicBezTo>
                      <a:pt x="6" y="12"/>
                      <a:pt x="6" y="13"/>
                      <a:pt x="6" y="14"/>
                    </a:cubicBezTo>
                    <a:cubicBezTo>
                      <a:pt x="6" y="14"/>
                      <a:pt x="6" y="15"/>
                      <a:pt x="7" y="16"/>
                    </a:cubicBezTo>
                    <a:cubicBezTo>
                      <a:pt x="7" y="16"/>
                      <a:pt x="8" y="17"/>
                      <a:pt x="9" y="17"/>
                    </a:cubicBezTo>
                    <a:cubicBezTo>
                      <a:pt x="10" y="18"/>
                      <a:pt x="11" y="18"/>
                      <a:pt x="12" y="18"/>
                    </a:cubicBezTo>
                    <a:cubicBezTo>
                      <a:pt x="13" y="18"/>
                      <a:pt x="14" y="18"/>
                      <a:pt x="15" y="17"/>
                    </a:cubicBezTo>
                    <a:cubicBezTo>
                      <a:pt x="16" y="17"/>
                      <a:pt x="17" y="17"/>
                      <a:pt x="19" y="17"/>
                    </a:cubicBezTo>
                    <a:cubicBezTo>
                      <a:pt x="20" y="17"/>
                      <a:pt x="21" y="16"/>
                      <a:pt x="22" y="16"/>
                    </a:cubicBezTo>
                    <a:cubicBezTo>
                      <a:pt x="24" y="16"/>
                      <a:pt x="25" y="16"/>
                      <a:pt x="26" y="16"/>
                    </a:cubicBezTo>
                    <a:cubicBezTo>
                      <a:pt x="27" y="17"/>
                      <a:pt x="28" y="17"/>
                      <a:pt x="29" y="18"/>
                    </a:cubicBezTo>
                    <a:cubicBezTo>
                      <a:pt x="30" y="18"/>
                      <a:pt x="31" y="19"/>
                      <a:pt x="32" y="2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1" name="Freeform 181">
                <a:extLst>
                  <a:ext uri="{FF2B5EF4-FFF2-40B4-BE49-F238E27FC236}">
                    <a16:creationId xmlns:a16="http://schemas.microsoft.com/office/drawing/2014/main" id="{4F99C22F-C472-4A1B-8427-D47A0A580450}"/>
                  </a:ext>
                </a:extLst>
              </p:cNvPr>
              <p:cNvSpPr>
                <a:spLocks/>
              </p:cNvSpPr>
              <p:nvPr userDrawn="1"/>
            </p:nvSpPr>
            <p:spPr bwMode="auto">
              <a:xfrm>
                <a:off x="6860" y="2042"/>
                <a:ext cx="26" cy="30"/>
              </a:xfrm>
              <a:custGeom>
                <a:avLst/>
                <a:gdLst>
                  <a:gd name="T0" fmla="*/ 33 w 35"/>
                  <a:gd name="T1" fmla="*/ 21 h 42"/>
                  <a:gd name="T2" fmla="*/ 35 w 35"/>
                  <a:gd name="T3" fmla="*/ 26 h 42"/>
                  <a:gd name="T4" fmla="*/ 34 w 35"/>
                  <a:gd name="T5" fmla="*/ 30 h 42"/>
                  <a:gd name="T6" fmla="*/ 32 w 35"/>
                  <a:gd name="T7" fmla="*/ 35 h 42"/>
                  <a:gd name="T8" fmla="*/ 27 w 35"/>
                  <a:gd name="T9" fmla="*/ 39 h 42"/>
                  <a:gd name="T10" fmla="*/ 24 w 35"/>
                  <a:gd name="T11" fmla="*/ 40 h 42"/>
                  <a:gd name="T12" fmla="*/ 21 w 35"/>
                  <a:gd name="T13" fmla="*/ 42 h 42"/>
                  <a:gd name="T14" fmla="*/ 18 w 35"/>
                  <a:gd name="T15" fmla="*/ 42 h 42"/>
                  <a:gd name="T16" fmla="*/ 16 w 35"/>
                  <a:gd name="T17" fmla="*/ 42 h 42"/>
                  <a:gd name="T18" fmla="*/ 15 w 35"/>
                  <a:gd name="T19" fmla="*/ 41 h 42"/>
                  <a:gd name="T20" fmla="*/ 14 w 35"/>
                  <a:gd name="T21" fmla="*/ 40 h 42"/>
                  <a:gd name="T22" fmla="*/ 13 w 35"/>
                  <a:gd name="T23" fmla="*/ 39 h 42"/>
                  <a:gd name="T24" fmla="*/ 13 w 35"/>
                  <a:gd name="T25" fmla="*/ 38 h 42"/>
                  <a:gd name="T26" fmla="*/ 13 w 35"/>
                  <a:gd name="T27" fmla="*/ 37 h 42"/>
                  <a:gd name="T28" fmla="*/ 13 w 35"/>
                  <a:gd name="T29" fmla="*/ 37 h 42"/>
                  <a:gd name="T30" fmla="*/ 15 w 35"/>
                  <a:gd name="T31" fmla="*/ 37 h 42"/>
                  <a:gd name="T32" fmla="*/ 17 w 35"/>
                  <a:gd name="T33" fmla="*/ 36 h 42"/>
                  <a:gd name="T34" fmla="*/ 21 w 35"/>
                  <a:gd name="T35" fmla="*/ 36 h 42"/>
                  <a:gd name="T36" fmla="*/ 24 w 35"/>
                  <a:gd name="T37" fmla="*/ 34 h 42"/>
                  <a:gd name="T38" fmla="*/ 27 w 35"/>
                  <a:gd name="T39" fmla="*/ 32 h 42"/>
                  <a:gd name="T40" fmla="*/ 28 w 35"/>
                  <a:gd name="T41" fmla="*/ 30 h 42"/>
                  <a:gd name="T42" fmla="*/ 28 w 35"/>
                  <a:gd name="T43" fmla="*/ 27 h 42"/>
                  <a:gd name="T44" fmla="*/ 27 w 35"/>
                  <a:gd name="T45" fmla="*/ 25 h 42"/>
                  <a:gd name="T46" fmla="*/ 25 w 35"/>
                  <a:gd name="T47" fmla="*/ 23 h 42"/>
                  <a:gd name="T48" fmla="*/ 23 w 35"/>
                  <a:gd name="T49" fmla="*/ 23 h 42"/>
                  <a:gd name="T50" fmla="*/ 19 w 35"/>
                  <a:gd name="T51" fmla="*/ 23 h 42"/>
                  <a:gd name="T52" fmla="*/ 16 w 35"/>
                  <a:gd name="T53" fmla="*/ 24 h 42"/>
                  <a:gd name="T54" fmla="*/ 12 w 35"/>
                  <a:gd name="T55" fmla="*/ 24 h 42"/>
                  <a:gd name="T56" fmla="*/ 8 w 35"/>
                  <a:gd name="T57" fmla="*/ 24 h 42"/>
                  <a:gd name="T58" fmla="*/ 5 w 35"/>
                  <a:gd name="T59" fmla="*/ 23 h 42"/>
                  <a:gd name="T60" fmla="*/ 2 w 35"/>
                  <a:gd name="T61" fmla="*/ 20 h 42"/>
                  <a:gd name="T62" fmla="*/ 0 w 35"/>
                  <a:gd name="T63" fmla="*/ 16 h 42"/>
                  <a:gd name="T64" fmla="*/ 1 w 35"/>
                  <a:gd name="T65" fmla="*/ 11 h 42"/>
                  <a:gd name="T66" fmla="*/ 3 w 35"/>
                  <a:gd name="T67" fmla="*/ 7 h 42"/>
                  <a:gd name="T68" fmla="*/ 7 w 35"/>
                  <a:gd name="T69" fmla="*/ 3 h 42"/>
                  <a:gd name="T70" fmla="*/ 10 w 35"/>
                  <a:gd name="T71" fmla="*/ 2 h 42"/>
                  <a:gd name="T72" fmla="*/ 13 w 35"/>
                  <a:gd name="T73" fmla="*/ 1 h 42"/>
                  <a:gd name="T74" fmla="*/ 15 w 35"/>
                  <a:gd name="T75" fmla="*/ 0 h 42"/>
                  <a:gd name="T76" fmla="*/ 16 w 35"/>
                  <a:gd name="T77" fmla="*/ 0 h 42"/>
                  <a:gd name="T78" fmla="*/ 17 w 35"/>
                  <a:gd name="T79" fmla="*/ 0 h 42"/>
                  <a:gd name="T80" fmla="*/ 17 w 35"/>
                  <a:gd name="T81" fmla="*/ 1 h 42"/>
                  <a:gd name="T82" fmla="*/ 18 w 35"/>
                  <a:gd name="T83" fmla="*/ 1 h 42"/>
                  <a:gd name="T84" fmla="*/ 19 w 35"/>
                  <a:gd name="T85" fmla="*/ 2 h 42"/>
                  <a:gd name="T86" fmla="*/ 19 w 35"/>
                  <a:gd name="T87" fmla="*/ 3 h 42"/>
                  <a:gd name="T88" fmla="*/ 19 w 35"/>
                  <a:gd name="T89" fmla="*/ 4 h 42"/>
                  <a:gd name="T90" fmla="*/ 19 w 35"/>
                  <a:gd name="T91" fmla="*/ 5 h 42"/>
                  <a:gd name="T92" fmla="*/ 19 w 35"/>
                  <a:gd name="T93" fmla="*/ 5 h 42"/>
                  <a:gd name="T94" fmla="*/ 18 w 35"/>
                  <a:gd name="T95" fmla="*/ 5 h 42"/>
                  <a:gd name="T96" fmla="*/ 16 w 35"/>
                  <a:gd name="T97" fmla="*/ 5 h 42"/>
                  <a:gd name="T98" fmla="*/ 13 w 35"/>
                  <a:gd name="T99" fmla="*/ 6 h 42"/>
                  <a:gd name="T100" fmla="*/ 10 w 35"/>
                  <a:gd name="T101" fmla="*/ 8 h 42"/>
                  <a:gd name="T102" fmla="*/ 8 w 35"/>
                  <a:gd name="T103" fmla="*/ 10 h 42"/>
                  <a:gd name="T104" fmla="*/ 7 w 35"/>
                  <a:gd name="T105" fmla="*/ 12 h 42"/>
                  <a:gd name="T106" fmla="*/ 6 w 35"/>
                  <a:gd name="T107" fmla="*/ 14 h 42"/>
                  <a:gd name="T108" fmla="*/ 7 w 35"/>
                  <a:gd name="T109" fmla="*/ 16 h 42"/>
                  <a:gd name="T110" fmla="*/ 9 w 35"/>
                  <a:gd name="T111" fmla="*/ 18 h 42"/>
                  <a:gd name="T112" fmla="*/ 12 w 35"/>
                  <a:gd name="T113" fmla="*/ 18 h 42"/>
                  <a:gd name="T114" fmla="*/ 16 w 35"/>
                  <a:gd name="T115" fmla="*/ 18 h 42"/>
                  <a:gd name="T116" fmla="*/ 19 w 35"/>
                  <a:gd name="T117" fmla="*/ 17 h 42"/>
                  <a:gd name="T118" fmla="*/ 23 w 35"/>
                  <a:gd name="T119" fmla="*/ 16 h 42"/>
                  <a:gd name="T120" fmla="*/ 27 w 35"/>
                  <a:gd name="T121" fmla="*/ 17 h 42"/>
                  <a:gd name="T122" fmla="*/ 30 w 35"/>
                  <a:gd name="T123" fmla="*/ 18 h 42"/>
                  <a:gd name="T124" fmla="*/ 33 w 35"/>
                  <a:gd name="T125"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 h="42">
                    <a:moveTo>
                      <a:pt x="33" y="21"/>
                    </a:moveTo>
                    <a:cubicBezTo>
                      <a:pt x="34" y="22"/>
                      <a:pt x="34" y="24"/>
                      <a:pt x="35" y="26"/>
                    </a:cubicBezTo>
                    <a:cubicBezTo>
                      <a:pt x="35" y="27"/>
                      <a:pt x="35" y="29"/>
                      <a:pt x="34" y="30"/>
                    </a:cubicBezTo>
                    <a:cubicBezTo>
                      <a:pt x="34" y="32"/>
                      <a:pt x="33" y="33"/>
                      <a:pt x="32" y="35"/>
                    </a:cubicBezTo>
                    <a:cubicBezTo>
                      <a:pt x="30" y="36"/>
                      <a:pt x="29" y="38"/>
                      <a:pt x="27" y="39"/>
                    </a:cubicBezTo>
                    <a:cubicBezTo>
                      <a:pt x="26" y="39"/>
                      <a:pt x="25" y="40"/>
                      <a:pt x="24" y="40"/>
                    </a:cubicBezTo>
                    <a:cubicBezTo>
                      <a:pt x="23" y="41"/>
                      <a:pt x="22" y="41"/>
                      <a:pt x="21" y="42"/>
                    </a:cubicBezTo>
                    <a:cubicBezTo>
                      <a:pt x="20" y="42"/>
                      <a:pt x="19" y="42"/>
                      <a:pt x="18" y="42"/>
                    </a:cubicBezTo>
                    <a:cubicBezTo>
                      <a:pt x="17" y="42"/>
                      <a:pt x="17" y="42"/>
                      <a:pt x="16" y="42"/>
                    </a:cubicBezTo>
                    <a:cubicBezTo>
                      <a:pt x="16" y="42"/>
                      <a:pt x="16" y="42"/>
                      <a:pt x="15" y="41"/>
                    </a:cubicBezTo>
                    <a:cubicBezTo>
                      <a:pt x="15" y="41"/>
                      <a:pt x="14" y="41"/>
                      <a:pt x="14" y="40"/>
                    </a:cubicBezTo>
                    <a:cubicBezTo>
                      <a:pt x="14" y="39"/>
                      <a:pt x="13" y="39"/>
                      <a:pt x="13" y="39"/>
                    </a:cubicBezTo>
                    <a:cubicBezTo>
                      <a:pt x="13" y="38"/>
                      <a:pt x="13" y="38"/>
                      <a:pt x="13" y="38"/>
                    </a:cubicBezTo>
                    <a:cubicBezTo>
                      <a:pt x="13" y="37"/>
                      <a:pt x="13" y="37"/>
                      <a:pt x="13" y="37"/>
                    </a:cubicBezTo>
                    <a:cubicBezTo>
                      <a:pt x="13" y="37"/>
                      <a:pt x="13" y="37"/>
                      <a:pt x="13" y="37"/>
                    </a:cubicBezTo>
                    <a:cubicBezTo>
                      <a:pt x="14" y="37"/>
                      <a:pt x="14" y="37"/>
                      <a:pt x="15" y="37"/>
                    </a:cubicBezTo>
                    <a:cubicBezTo>
                      <a:pt x="16" y="37"/>
                      <a:pt x="16" y="37"/>
                      <a:pt x="17" y="36"/>
                    </a:cubicBezTo>
                    <a:cubicBezTo>
                      <a:pt x="18" y="36"/>
                      <a:pt x="19" y="36"/>
                      <a:pt x="21" y="36"/>
                    </a:cubicBezTo>
                    <a:cubicBezTo>
                      <a:pt x="22" y="35"/>
                      <a:pt x="23" y="35"/>
                      <a:pt x="24" y="34"/>
                    </a:cubicBezTo>
                    <a:cubicBezTo>
                      <a:pt x="25" y="33"/>
                      <a:pt x="26" y="33"/>
                      <a:pt x="27" y="32"/>
                    </a:cubicBezTo>
                    <a:cubicBezTo>
                      <a:pt x="27" y="31"/>
                      <a:pt x="28" y="31"/>
                      <a:pt x="28" y="30"/>
                    </a:cubicBezTo>
                    <a:cubicBezTo>
                      <a:pt x="28" y="29"/>
                      <a:pt x="29" y="28"/>
                      <a:pt x="28" y="27"/>
                    </a:cubicBezTo>
                    <a:cubicBezTo>
                      <a:pt x="28" y="27"/>
                      <a:pt x="28" y="26"/>
                      <a:pt x="27" y="25"/>
                    </a:cubicBezTo>
                    <a:cubicBezTo>
                      <a:pt x="27" y="24"/>
                      <a:pt x="26" y="23"/>
                      <a:pt x="25" y="23"/>
                    </a:cubicBezTo>
                    <a:cubicBezTo>
                      <a:pt x="25" y="23"/>
                      <a:pt x="24" y="23"/>
                      <a:pt x="23" y="23"/>
                    </a:cubicBezTo>
                    <a:cubicBezTo>
                      <a:pt x="22" y="23"/>
                      <a:pt x="20" y="23"/>
                      <a:pt x="19" y="23"/>
                    </a:cubicBezTo>
                    <a:cubicBezTo>
                      <a:pt x="18" y="23"/>
                      <a:pt x="17" y="24"/>
                      <a:pt x="16" y="24"/>
                    </a:cubicBezTo>
                    <a:cubicBezTo>
                      <a:pt x="15" y="24"/>
                      <a:pt x="13" y="24"/>
                      <a:pt x="12" y="24"/>
                    </a:cubicBezTo>
                    <a:cubicBezTo>
                      <a:pt x="11" y="24"/>
                      <a:pt x="10" y="24"/>
                      <a:pt x="8" y="24"/>
                    </a:cubicBezTo>
                    <a:cubicBezTo>
                      <a:pt x="7" y="24"/>
                      <a:pt x="6" y="23"/>
                      <a:pt x="5" y="23"/>
                    </a:cubicBezTo>
                    <a:cubicBezTo>
                      <a:pt x="4" y="22"/>
                      <a:pt x="3" y="21"/>
                      <a:pt x="2" y="20"/>
                    </a:cubicBezTo>
                    <a:cubicBezTo>
                      <a:pt x="1" y="18"/>
                      <a:pt x="1" y="17"/>
                      <a:pt x="0" y="16"/>
                    </a:cubicBezTo>
                    <a:cubicBezTo>
                      <a:pt x="0" y="14"/>
                      <a:pt x="0" y="13"/>
                      <a:pt x="1" y="11"/>
                    </a:cubicBezTo>
                    <a:cubicBezTo>
                      <a:pt x="1" y="10"/>
                      <a:pt x="2" y="8"/>
                      <a:pt x="3" y="7"/>
                    </a:cubicBezTo>
                    <a:cubicBezTo>
                      <a:pt x="4" y="6"/>
                      <a:pt x="5" y="4"/>
                      <a:pt x="7" y="3"/>
                    </a:cubicBezTo>
                    <a:cubicBezTo>
                      <a:pt x="8" y="3"/>
                      <a:pt x="9" y="2"/>
                      <a:pt x="10" y="2"/>
                    </a:cubicBezTo>
                    <a:cubicBezTo>
                      <a:pt x="11" y="1"/>
                      <a:pt x="12" y="1"/>
                      <a:pt x="13" y="1"/>
                    </a:cubicBezTo>
                    <a:cubicBezTo>
                      <a:pt x="13" y="1"/>
                      <a:pt x="14" y="0"/>
                      <a:pt x="15" y="0"/>
                    </a:cubicBezTo>
                    <a:cubicBezTo>
                      <a:pt x="15" y="0"/>
                      <a:pt x="16" y="0"/>
                      <a:pt x="16" y="0"/>
                    </a:cubicBezTo>
                    <a:cubicBezTo>
                      <a:pt x="17" y="0"/>
                      <a:pt x="17" y="0"/>
                      <a:pt x="17" y="0"/>
                    </a:cubicBezTo>
                    <a:cubicBezTo>
                      <a:pt x="17" y="1"/>
                      <a:pt x="17" y="1"/>
                      <a:pt x="17" y="1"/>
                    </a:cubicBezTo>
                    <a:cubicBezTo>
                      <a:pt x="18" y="1"/>
                      <a:pt x="18" y="1"/>
                      <a:pt x="18" y="1"/>
                    </a:cubicBezTo>
                    <a:cubicBezTo>
                      <a:pt x="18" y="2"/>
                      <a:pt x="18" y="2"/>
                      <a:pt x="19" y="2"/>
                    </a:cubicBezTo>
                    <a:cubicBezTo>
                      <a:pt x="19" y="3"/>
                      <a:pt x="19" y="3"/>
                      <a:pt x="19" y="3"/>
                    </a:cubicBezTo>
                    <a:cubicBezTo>
                      <a:pt x="19" y="4"/>
                      <a:pt x="19" y="4"/>
                      <a:pt x="19" y="4"/>
                    </a:cubicBezTo>
                    <a:cubicBezTo>
                      <a:pt x="19" y="5"/>
                      <a:pt x="19" y="5"/>
                      <a:pt x="19" y="5"/>
                    </a:cubicBezTo>
                    <a:cubicBezTo>
                      <a:pt x="19" y="5"/>
                      <a:pt x="19" y="5"/>
                      <a:pt x="19" y="5"/>
                    </a:cubicBezTo>
                    <a:cubicBezTo>
                      <a:pt x="19" y="5"/>
                      <a:pt x="19" y="5"/>
                      <a:pt x="18" y="5"/>
                    </a:cubicBezTo>
                    <a:cubicBezTo>
                      <a:pt x="17" y="5"/>
                      <a:pt x="17" y="5"/>
                      <a:pt x="16" y="5"/>
                    </a:cubicBezTo>
                    <a:cubicBezTo>
                      <a:pt x="15" y="6"/>
                      <a:pt x="14" y="6"/>
                      <a:pt x="13" y="6"/>
                    </a:cubicBezTo>
                    <a:cubicBezTo>
                      <a:pt x="12" y="6"/>
                      <a:pt x="11" y="7"/>
                      <a:pt x="10" y="8"/>
                    </a:cubicBezTo>
                    <a:cubicBezTo>
                      <a:pt x="9" y="8"/>
                      <a:pt x="8" y="9"/>
                      <a:pt x="8" y="10"/>
                    </a:cubicBezTo>
                    <a:cubicBezTo>
                      <a:pt x="7" y="10"/>
                      <a:pt x="7" y="11"/>
                      <a:pt x="7" y="12"/>
                    </a:cubicBezTo>
                    <a:cubicBezTo>
                      <a:pt x="6" y="12"/>
                      <a:pt x="6" y="13"/>
                      <a:pt x="6" y="14"/>
                    </a:cubicBezTo>
                    <a:cubicBezTo>
                      <a:pt x="7" y="14"/>
                      <a:pt x="7" y="15"/>
                      <a:pt x="7" y="16"/>
                    </a:cubicBezTo>
                    <a:cubicBezTo>
                      <a:pt x="8" y="17"/>
                      <a:pt x="9" y="17"/>
                      <a:pt x="9" y="18"/>
                    </a:cubicBezTo>
                    <a:cubicBezTo>
                      <a:pt x="10" y="18"/>
                      <a:pt x="11" y="18"/>
                      <a:pt x="12" y="18"/>
                    </a:cubicBezTo>
                    <a:cubicBezTo>
                      <a:pt x="13" y="18"/>
                      <a:pt x="14" y="18"/>
                      <a:pt x="16" y="18"/>
                    </a:cubicBezTo>
                    <a:cubicBezTo>
                      <a:pt x="17" y="17"/>
                      <a:pt x="18" y="17"/>
                      <a:pt x="19" y="17"/>
                    </a:cubicBezTo>
                    <a:cubicBezTo>
                      <a:pt x="20" y="17"/>
                      <a:pt x="22" y="17"/>
                      <a:pt x="23" y="16"/>
                    </a:cubicBezTo>
                    <a:cubicBezTo>
                      <a:pt x="24" y="16"/>
                      <a:pt x="25" y="16"/>
                      <a:pt x="27" y="17"/>
                    </a:cubicBezTo>
                    <a:cubicBezTo>
                      <a:pt x="28" y="17"/>
                      <a:pt x="29" y="17"/>
                      <a:pt x="30" y="18"/>
                    </a:cubicBezTo>
                    <a:cubicBezTo>
                      <a:pt x="31" y="19"/>
                      <a:pt x="32" y="20"/>
                      <a:pt x="33" y="2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2" name="Freeform 182">
                <a:extLst>
                  <a:ext uri="{FF2B5EF4-FFF2-40B4-BE49-F238E27FC236}">
                    <a16:creationId xmlns:a16="http://schemas.microsoft.com/office/drawing/2014/main" id="{0AD84F1B-9A36-4E4B-BB9D-FD6032D08549}"/>
                  </a:ext>
                </a:extLst>
              </p:cNvPr>
              <p:cNvSpPr>
                <a:spLocks noEditPoints="1"/>
              </p:cNvSpPr>
              <p:nvPr userDrawn="1"/>
            </p:nvSpPr>
            <p:spPr bwMode="auto">
              <a:xfrm>
                <a:off x="6873" y="2025"/>
                <a:ext cx="25" cy="34"/>
              </a:xfrm>
              <a:custGeom>
                <a:avLst/>
                <a:gdLst>
                  <a:gd name="T0" fmla="*/ 8 w 34"/>
                  <a:gd name="T1" fmla="*/ 2 h 48"/>
                  <a:gd name="T2" fmla="*/ 9 w 34"/>
                  <a:gd name="T3" fmla="*/ 6 h 48"/>
                  <a:gd name="T4" fmla="*/ 7 w 34"/>
                  <a:gd name="T5" fmla="*/ 8 h 48"/>
                  <a:gd name="T6" fmla="*/ 3 w 34"/>
                  <a:gd name="T7" fmla="*/ 9 h 48"/>
                  <a:gd name="T8" fmla="*/ 1 w 34"/>
                  <a:gd name="T9" fmla="*/ 7 h 48"/>
                  <a:gd name="T10" fmla="*/ 0 w 34"/>
                  <a:gd name="T11" fmla="*/ 4 h 48"/>
                  <a:gd name="T12" fmla="*/ 2 w 34"/>
                  <a:gd name="T13" fmla="*/ 1 h 48"/>
                  <a:gd name="T14" fmla="*/ 5 w 34"/>
                  <a:gd name="T15" fmla="*/ 0 h 48"/>
                  <a:gd name="T16" fmla="*/ 8 w 34"/>
                  <a:gd name="T17" fmla="*/ 2 h 48"/>
                  <a:gd name="T18" fmla="*/ 34 w 34"/>
                  <a:gd name="T19" fmla="*/ 44 h 48"/>
                  <a:gd name="T20" fmla="*/ 34 w 34"/>
                  <a:gd name="T21" fmla="*/ 45 h 48"/>
                  <a:gd name="T22" fmla="*/ 34 w 34"/>
                  <a:gd name="T23" fmla="*/ 46 h 48"/>
                  <a:gd name="T24" fmla="*/ 33 w 34"/>
                  <a:gd name="T25" fmla="*/ 46 h 48"/>
                  <a:gd name="T26" fmla="*/ 32 w 34"/>
                  <a:gd name="T27" fmla="*/ 47 h 48"/>
                  <a:gd name="T28" fmla="*/ 30 w 34"/>
                  <a:gd name="T29" fmla="*/ 48 h 48"/>
                  <a:gd name="T30" fmla="*/ 29 w 34"/>
                  <a:gd name="T31" fmla="*/ 48 h 48"/>
                  <a:gd name="T32" fmla="*/ 29 w 34"/>
                  <a:gd name="T33" fmla="*/ 48 h 48"/>
                  <a:gd name="T34" fmla="*/ 28 w 34"/>
                  <a:gd name="T35" fmla="*/ 48 h 48"/>
                  <a:gd name="T36" fmla="*/ 8 w 34"/>
                  <a:gd name="T37" fmla="*/ 17 h 48"/>
                  <a:gd name="T38" fmla="*/ 8 w 34"/>
                  <a:gd name="T39" fmla="*/ 17 h 48"/>
                  <a:gd name="T40" fmla="*/ 8 w 34"/>
                  <a:gd name="T41" fmla="*/ 16 h 48"/>
                  <a:gd name="T42" fmla="*/ 9 w 34"/>
                  <a:gd name="T43" fmla="*/ 15 h 48"/>
                  <a:gd name="T44" fmla="*/ 10 w 34"/>
                  <a:gd name="T45" fmla="*/ 14 h 48"/>
                  <a:gd name="T46" fmla="*/ 12 w 34"/>
                  <a:gd name="T47" fmla="*/ 13 h 48"/>
                  <a:gd name="T48" fmla="*/ 13 w 34"/>
                  <a:gd name="T49" fmla="*/ 13 h 48"/>
                  <a:gd name="T50" fmla="*/ 14 w 34"/>
                  <a:gd name="T51" fmla="*/ 13 h 48"/>
                  <a:gd name="T52" fmla="*/ 14 w 34"/>
                  <a:gd name="T53" fmla="*/ 13 h 48"/>
                  <a:gd name="T54" fmla="*/ 34 w 34"/>
                  <a:gd name="T55"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48">
                    <a:moveTo>
                      <a:pt x="8" y="2"/>
                    </a:moveTo>
                    <a:cubicBezTo>
                      <a:pt x="9" y="4"/>
                      <a:pt x="9" y="5"/>
                      <a:pt x="9" y="6"/>
                    </a:cubicBezTo>
                    <a:cubicBezTo>
                      <a:pt x="9" y="6"/>
                      <a:pt x="8" y="7"/>
                      <a:pt x="7" y="8"/>
                    </a:cubicBezTo>
                    <a:cubicBezTo>
                      <a:pt x="5" y="9"/>
                      <a:pt x="4" y="9"/>
                      <a:pt x="3" y="9"/>
                    </a:cubicBezTo>
                    <a:cubicBezTo>
                      <a:pt x="3" y="9"/>
                      <a:pt x="2" y="8"/>
                      <a:pt x="1" y="7"/>
                    </a:cubicBezTo>
                    <a:cubicBezTo>
                      <a:pt x="0" y="6"/>
                      <a:pt x="0" y="5"/>
                      <a:pt x="0" y="4"/>
                    </a:cubicBezTo>
                    <a:cubicBezTo>
                      <a:pt x="0" y="3"/>
                      <a:pt x="1" y="2"/>
                      <a:pt x="2" y="1"/>
                    </a:cubicBezTo>
                    <a:cubicBezTo>
                      <a:pt x="4" y="0"/>
                      <a:pt x="5" y="0"/>
                      <a:pt x="5" y="0"/>
                    </a:cubicBezTo>
                    <a:cubicBezTo>
                      <a:pt x="6" y="0"/>
                      <a:pt x="7" y="1"/>
                      <a:pt x="8" y="2"/>
                    </a:cubicBezTo>
                    <a:close/>
                    <a:moveTo>
                      <a:pt x="34" y="44"/>
                    </a:moveTo>
                    <a:cubicBezTo>
                      <a:pt x="34" y="45"/>
                      <a:pt x="34" y="45"/>
                      <a:pt x="34" y="45"/>
                    </a:cubicBezTo>
                    <a:cubicBezTo>
                      <a:pt x="34" y="46"/>
                      <a:pt x="34" y="46"/>
                      <a:pt x="34" y="46"/>
                    </a:cubicBezTo>
                    <a:cubicBezTo>
                      <a:pt x="33" y="46"/>
                      <a:pt x="33" y="46"/>
                      <a:pt x="33" y="46"/>
                    </a:cubicBezTo>
                    <a:cubicBezTo>
                      <a:pt x="33" y="47"/>
                      <a:pt x="32" y="47"/>
                      <a:pt x="32" y="47"/>
                    </a:cubicBezTo>
                    <a:cubicBezTo>
                      <a:pt x="31" y="48"/>
                      <a:pt x="31" y="48"/>
                      <a:pt x="30" y="48"/>
                    </a:cubicBezTo>
                    <a:cubicBezTo>
                      <a:pt x="30" y="48"/>
                      <a:pt x="30" y="48"/>
                      <a:pt x="29" y="48"/>
                    </a:cubicBezTo>
                    <a:cubicBezTo>
                      <a:pt x="29" y="48"/>
                      <a:pt x="29" y="48"/>
                      <a:pt x="29" y="48"/>
                    </a:cubicBezTo>
                    <a:cubicBezTo>
                      <a:pt x="28" y="48"/>
                      <a:pt x="28" y="48"/>
                      <a:pt x="28" y="48"/>
                    </a:cubicBezTo>
                    <a:cubicBezTo>
                      <a:pt x="8" y="17"/>
                      <a:pt x="8" y="17"/>
                      <a:pt x="8" y="17"/>
                    </a:cubicBezTo>
                    <a:cubicBezTo>
                      <a:pt x="8" y="17"/>
                      <a:pt x="8" y="17"/>
                      <a:pt x="8" y="17"/>
                    </a:cubicBezTo>
                    <a:cubicBezTo>
                      <a:pt x="8" y="16"/>
                      <a:pt x="8" y="16"/>
                      <a:pt x="8" y="16"/>
                    </a:cubicBezTo>
                    <a:cubicBezTo>
                      <a:pt x="9" y="15"/>
                      <a:pt x="9" y="15"/>
                      <a:pt x="9" y="15"/>
                    </a:cubicBezTo>
                    <a:cubicBezTo>
                      <a:pt x="10" y="15"/>
                      <a:pt x="10" y="14"/>
                      <a:pt x="10" y="14"/>
                    </a:cubicBezTo>
                    <a:cubicBezTo>
                      <a:pt x="11" y="14"/>
                      <a:pt x="12" y="13"/>
                      <a:pt x="12" y="13"/>
                    </a:cubicBezTo>
                    <a:cubicBezTo>
                      <a:pt x="12" y="13"/>
                      <a:pt x="13" y="13"/>
                      <a:pt x="13" y="13"/>
                    </a:cubicBezTo>
                    <a:cubicBezTo>
                      <a:pt x="14" y="13"/>
                      <a:pt x="14" y="13"/>
                      <a:pt x="14" y="13"/>
                    </a:cubicBezTo>
                    <a:cubicBezTo>
                      <a:pt x="14" y="13"/>
                      <a:pt x="14" y="13"/>
                      <a:pt x="14" y="13"/>
                    </a:cubicBezTo>
                    <a:lnTo>
                      <a:pt x="34" y="4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3" name="Freeform 183">
                <a:extLst>
                  <a:ext uri="{FF2B5EF4-FFF2-40B4-BE49-F238E27FC236}">
                    <a16:creationId xmlns:a16="http://schemas.microsoft.com/office/drawing/2014/main" id="{0F562C85-C56A-4916-97AC-5738FC2CEB01}"/>
                  </a:ext>
                </a:extLst>
              </p:cNvPr>
              <p:cNvSpPr>
                <a:spLocks noEditPoints="1"/>
              </p:cNvSpPr>
              <p:nvPr userDrawn="1"/>
            </p:nvSpPr>
            <p:spPr bwMode="auto">
              <a:xfrm>
                <a:off x="6892" y="2020"/>
                <a:ext cx="30" cy="31"/>
              </a:xfrm>
              <a:custGeom>
                <a:avLst/>
                <a:gdLst>
                  <a:gd name="T0" fmla="*/ 42 w 42"/>
                  <a:gd name="T1" fmla="*/ 29 h 42"/>
                  <a:gd name="T2" fmla="*/ 42 w 42"/>
                  <a:gd name="T3" fmla="*/ 29 h 42"/>
                  <a:gd name="T4" fmla="*/ 42 w 42"/>
                  <a:gd name="T5" fmla="*/ 30 h 42"/>
                  <a:gd name="T6" fmla="*/ 40 w 42"/>
                  <a:gd name="T7" fmla="*/ 31 h 42"/>
                  <a:gd name="T8" fmla="*/ 39 w 42"/>
                  <a:gd name="T9" fmla="*/ 32 h 42"/>
                  <a:gd name="T10" fmla="*/ 38 w 42"/>
                  <a:gd name="T11" fmla="*/ 32 h 42"/>
                  <a:gd name="T12" fmla="*/ 37 w 42"/>
                  <a:gd name="T13" fmla="*/ 32 h 42"/>
                  <a:gd name="T14" fmla="*/ 35 w 42"/>
                  <a:gd name="T15" fmla="*/ 29 h 42"/>
                  <a:gd name="T16" fmla="*/ 33 w 42"/>
                  <a:gd name="T17" fmla="*/ 35 h 42"/>
                  <a:gd name="T18" fmla="*/ 28 w 42"/>
                  <a:gd name="T19" fmla="*/ 40 h 42"/>
                  <a:gd name="T20" fmla="*/ 23 w 42"/>
                  <a:gd name="T21" fmla="*/ 42 h 42"/>
                  <a:gd name="T22" fmla="*/ 19 w 42"/>
                  <a:gd name="T23" fmla="*/ 42 h 42"/>
                  <a:gd name="T24" fmla="*/ 15 w 42"/>
                  <a:gd name="T25" fmla="*/ 41 h 42"/>
                  <a:gd name="T26" fmla="*/ 11 w 42"/>
                  <a:gd name="T27" fmla="*/ 37 h 42"/>
                  <a:gd name="T28" fmla="*/ 9 w 42"/>
                  <a:gd name="T29" fmla="*/ 32 h 42"/>
                  <a:gd name="T30" fmla="*/ 10 w 42"/>
                  <a:gd name="T31" fmla="*/ 27 h 42"/>
                  <a:gd name="T32" fmla="*/ 14 w 42"/>
                  <a:gd name="T33" fmla="*/ 22 h 42"/>
                  <a:gd name="T34" fmla="*/ 20 w 42"/>
                  <a:gd name="T35" fmla="*/ 17 h 42"/>
                  <a:gd name="T36" fmla="*/ 25 w 42"/>
                  <a:gd name="T37" fmla="*/ 14 h 42"/>
                  <a:gd name="T38" fmla="*/ 23 w 42"/>
                  <a:gd name="T39" fmla="*/ 12 h 42"/>
                  <a:gd name="T40" fmla="*/ 21 w 42"/>
                  <a:gd name="T41" fmla="*/ 9 h 42"/>
                  <a:gd name="T42" fmla="*/ 18 w 42"/>
                  <a:gd name="T43" fmla="*/ 7 h 42"/>
                  <a:gd name="T44" fmla="*/ 15 w 42"/>
                  <a:gd name="T45" fmla="*/ 7 h 42"/>
                  <a:gd name="T46" fmla="*/ 11 w 42"/>
                  <a:gd name="T47" fmla="*/ 9 h 42"/>
                  <a:gd name="T48" fmla="*/ 8 w 42"/>
                  <a:gd name="T49" fmla="*/ 12 h 42"/>
                  <a:gd name="T50" fmla="*/ 5 w 42"/>
                  <a:gd name="T51" fmla="*/ 15 h 42"/>
                  <a:gd name="T52" fmla="*/ 4 w 42"/>
                  <a:gd name="T53" fmla="*/ 17 h 42"/>
                  <a:gd name="T54" fmla="*/ 3 w 42"/>
                  <a:gd name="T55" fmla="*/ 18 h 42"/>
                  <a:gd name="T56" fmla="*/ 3 w 42"/>
                  <a:gd name="T57" fmla="*/ 19 h 42"/>
                  <a:gd name="T58" fmla="*/ 2 w 42"/>
                  <a:gd name="T59" fmla="*/ 18 h 42"/>
                  <a:gd name="T60" fmla="*/ 1 w 42"/>
                  <a:gd name="T61" fmla="*/ 18 h 42"/>
                  <a:gd name="T62" fmla="*/ 1 w 42"/>
                  <a:gd name="T63" fmla="*/ 17 h 42"/>
                  <a:gd name="T64" fmla="*/ 0 w 42"/>
                  <a:gd name="T65" fmla="*/ 16 h 42"/>
                  <a:gd name="T66" fmla="*/ 0 w 42"/>
                  <a:gd name="T67" fmla="*/ 14 h 42"/>
                  <a:gd name="T68" fmla="*/ 1 w 42"/>
                  <a:gd name="T69" fmla="*/ 12 h 42"/>
                  <a:gd name="T70" fmla="*/ 3 w 42"/>
                  <a:gd name="T71" fmla="*/ 9 h 42"/>
                  <a:gd name="T72" fmla="*/ 5 w 42"/>
                  <a:gd name="T73" fmla="*/ 6 h 42"/>
                  <a:gd name="T74" fmla="*/ 9 w 42"/>
                  <a:gd name="T75" fmla="*/ 4 h 42"/>
                  <a:gd name="T76" fmla="*/ 15 w 42"/>
                  <a:gd name="T77" fmla="*/ 1 h 42"/>
                  <a:gd name="T78" fmla="*/ 20 w 42"/>
                  <a:gd name="T79" fmla="*/ 1 h 42"/>
                  <a:gd name="T80" fmla="*/ 25 w 42"/>
                  <a:gd name="T81" fmla="*/ 3 h 42"/>
                  <a:gd name="T82" fmla="*/ 28 w 42"/>
                  <a:gd name="T83" fmla="*/ 8 h 42"/>
                  <a:gd name="T84" fmla="*/ 42 w 42"/>
                  <a:gd name="T85" fmla="*/ 29 h 42"/>
                  <a:gd name="T86" fmla="*/ 27 w 42"/>
                  <a:gd name="T87" fmla="*/ 18 h 42"/>
                  <a:gd name="T88" fmla="*/ 22 w 42"/>
                  <a:gd name="T89" fmla="*/ 21 h 42"/>
                  <a:gd name="T90" fmla="*/ 19 w 42"/>
                  <a:gd name="T91" fmla="*/ 24 h 42"/>
                  <a:gd name="T92" fmla="*/ 16 w 42"/>
                  <a:gd name="T93" fmla="*/ 27 h 42"/>
                  <a:gd name="T94" fmla="*/ 16 w 42"/>
                  <a:gd name="T95" fmla="*/ 30 h 42"/>
                  <a:gd name="T96" fmla="*/ 17 w 42"/>
                  <a:gd name="T97" fmla="*/ 33 h 42"/>
                  <a:gd name="T98" fmla="*/ 21 w 42"/>
                  <a:gd name="T99" fmla="*/ 36 h 42"/>
                  <a:gd name="T100" fmla="*/ 26 w 42"/>
                  <a:gd name="T101" fmla="*/ 35 h 42"/>
                  <a:gd name="T102" fmla="*/ 30 w 42"/>
                  <a:gd name="T103" fmla="*/ 31 h 42"/>
                  <a:gd name="T104" fmla="*/ 31 w 42"/>
                  <a:gd name="T105" fmla="*/ 25 h 42"/>
                  <a:gd name="T106" fmla="*/ 27 w 42"/>
                  <a:gd name="T107" fmla="*/ 1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42">
                    <a:moveTo>
                      <a:pt x="42" y="29"/>
                    </a:moveTo>
                    <a:cubicBezTo>
                      <a:pt x="42" y="29"/>
                      <a:pt x="42" y="29"/>
                      <a:pt x="42" y="29"/>
                    </a:cubicBezTo>
                    <a:cubicBezTo>
                      <a:pt x="42" y="30"/>
                      <a:pt x="42" y="30"/>
                      <a:pt x="42" y="30"/>
                    </a:cubicBezTo>
                    <a:cubicBezTo>
                      <a:pt x="41" y="30"/>
                      <a:pt x="41" y="31"/>
                      <a:pt x="40" y="31"/>
                    </a:cubicBezTo>
                    <a:cubicBezTo>
                      <a:pt x="40" y="32"/>
                      <a:pt x="39" y="32"/>
                      <a:pt x="39" y="32"/>
                    </a:cubicBezTo>
                    <a:cubicBezTo>
                      <a:pt x="38" y="32"/>
                      <a:pt x="38" y="32"/>
                      <a:pt x="38" y="32"/>
                    </a:cubicBezTo>
                    <a:cubicBezTo>
                      <a:pt x="37" y="32"/>
                      <a:pt x="37" y="32"/>
                      <a:pt x="37" y="32"/>
                    </a:cubicBezTo>
                    <a:cubicBezTo>
                      <a:pt x="35" y="29"/>
                      <a:pt x="35" y="29"/>
                      <a:pt x="35" y="29"/>
                    </a:cubicBezTo>
                    <a:cubicBezTo>
                      <a:pt x="35" y="31"/>
                      <a:pt x="34" y="33"/>
                      <a:pt x="33" y="35"/>
                    </a:cubicBezTo>
                    <a:cubicBezTo>
                      <a:pt x="32" y="37"/>
                      <a:pt x="30" y="38"/>
                      <a:pt x="28" y="40"/>
                    </a:cubicBezTo>
                    <a:cubicBezTo>
                      <a:pt x="27" y="41"/>
                      <a:pt x="25" y="41"/>
                      <a:pt x="23" y="42"/>
                    </a:cubicBezTo>
                    <a:cubicBezTo>
                      <a:pt x="22" y="42"/>
                      <a:pt x="20" y="42"/>
                      <a:pt x="19" y="42"/>
                    </a:cubicBezTo>
                    <a:cubicBezTo>
                      <a:pt x="17" y="42"/>
                      <a:pt x="16" y="41"/>
                      <a:pt x="15" y="41"/>
                    </a:cubicBezTo>
                    <a:cubicBezTo>
                      <a:pt x="13" y="40"/>
                      <a:pt x="12" y="39"/>
                      <a:pt x="11" y="37"/>
                    </a:cubicBezTo>
                    <a:cubicBezTo>
                      <a:pt x="10" y="35"/>
                      <a:pt x="10" y="34"/>
                      <a:pt x="9" y="32"/>
                    </a:cubicBezTo>
                    <a:cubicBezTo>
                      <a:pt x="9" y="30"/>
                      <a:pt x="10" y="28"/>
                      <a:pt x="10" y="27"/>
                    </a:cubicBezTo>
                    <a:cubicBezTo>
                      <a:pt x="11" y="25"/>
                      <a:pt x="12" y="23"/>
                      <a:pt x="14" y="22"/>
                    </a:cubicBezTo>
                    <a:cubicBezTo>
                      <a:pt x="16" y="20"/>
                      <a:pt x="18" y="18"/>
                      <a:pt x="20" y="17"/>
                    </a:cubicBezTo>
                    <a:cubicBezTo>
                      <a:pt x="25" y="14"/>
                      <a:pt x="25" y="14"/>
                      <a:pt x="25" y="14"/>
                    </a:cubicBezTo>
                    <a:cubicBezTo>
                      <a:pt x="23" y="12"/>
                      <a:pt x="23" y="12"/>
                      <a:pt x="23" y="12"/>
                    </a:cubicBezTo>
                    <a:cubicBezTo>
                      <a:pt x="22" y="10"/>
                      <a:pt x="21" y="9"/>
                      <a:pt x="21" y="9"/>
                    </a:cubicBezTo>
                    <a:cubicBezTo>
                      <a:pt x="20" y="8"/>
                      <a:pt x="19" y="7"/>
                      <a:pt x="18" y="7"/>
                    </a:cubicBezTo>
                    <a:cubicBezTo>
                      <a:pt x="17" y="7"/>
                      <a:pt x="16" y="7"/>
                      <a:pt x="15" y="7"/>
                    </a:cubicBezTo>
                    <a:cubicBezTo>
                      <a:pt x="14" y="7"/>
                      <a:pt x="12" y="8"/>
                      <a:pt x="11" y="9"/>
                    </a:cubicBezTo>
                    <a:cubicBezTo>
                      <a:pt x="10" y="10"/>
                      <a:pt x="9" y="11"/>
                      <a:pt x="8" y="12"/>
                    </a:cubicBezTo>
                    <a:cubicBezTo>
                      <a:pt x="7" y="13"/>
                      <a:pt x="6" y="14"/>
                      <a:pt x="5" y="15"/>
                    </a:cubicBezTo>
                    <a:cubicBezTo>
                      <a:pt x="5" y="16"/>
                      <a:pt x="4" y="16"/>
                      <a:pt x="4" y="17"/>
                    </a:cubicBezTo>
                    <a:cubicBezTo>
                      <a:pt x="4" y="18"/>
                      <a:pt x="3" y="18"/>
                      <a:pt x="3" y="18"/>
                    </a:cubicBezTo>
                    <a:cubicBezTo>
                      <a:pt x="3" y="19"/>
                      <a:pt x="3" y="19"/>
                      <a:pt x="3" y="19"/>
                    </a:cubicBezTo>
                    <a:cubicBezTo>
                      <a:pt x="2" y="18"/>
                      <a:pt x="2" y="18"/>
                      <a:pt x="2" y="18"/>
                    </a:cubicBezTo>
                    <a:cubicBezTo>
                      <a:pt x="1" y="18"/>
                      <a:pt x="1" y="18"/>
                      <a:pt x="1" y="18"/>
                    </a:cubicBezTo>
                    <a:cubicBezTo>
                      <a:pt x="1" y="17"/>
                      <a:pt x="1" y="17"/>
                      <a:pt x="1" y="17"/>
                    </a:cubicBezTo>
                    <a:cubicBezTo>
                      <a:pt x="0" y="16"/>
                      <a:pt x="0" y="16"/>
                      <a:pt x="0" y="16"/>
                    </a:cubicBezTo>
                    <a:cubicBezTo>
                      <a:pt x="0" y="15"/>
                      <a:pt x="0" y="15"/>
                      <a:pt x="0" y="14"/>
                    </a:cubicBezTo>
                    <a:cubicBezTo>
                      <a:pt x="0" y="14"/>
                      <a:pt x="0" y="13"/>
                      <a:pt x="1" y="12"/>
                    </a:cubicBezTo>
                    <a:cubicBezTo>
                      <a:pt x="1" y="11"/>
                      <a:pt x="2" y="10"/>
                      <a:pt x="3" y="9"/>
                    </a:cubicBezTo>
                    <a:cubicBezTo>
                      <a:pt x="3" y="8"/>
                      <a:pt x="4" y="7"/>
                      <a:pt x="5" y="6"/>
                    </a:cubicBezTo>
                    <a:cubicBezTo>
                      <a:pt x="6" y="5"/>
                      <a:pt x="7" y="5"/>
                      <a:pt x="9" y="4"/>
                    </a:cubicBezTo>
                    <a:cubicBezTo>
                      <a:pt x="11" y="2"/>
                      <a:pt x="13" y="1"/>
                      <a:pt x="15" y="1"/>
                    </a:cubicBezTo>
                    <a:cubicBezTo>
                      <a:pt x="17" y="0"/>
                      <a:pt x="18" y="0"/>
                      <a:pt x="20" y="1"/>
                    </a:cubicBezTo>
                    <a:cubicBezTo>
                      <a:pt x="22" y="1"/>
                      <a:pt x="23" y="2"/>
                      <a:pt x="25" y="3"/>
                    </a:cubicBezTo>
                    <a:cubicBezTo>
                      <a:pt x="26" y="4"/>
                      <a:pt x="27" y="6"/>
                      <a:pt x="28" y="8"/>
                    </a:cubicBezTo>
                    <a:lnTo>
                      <a:pt x="42" y="29"/>
                    </a:lnTo>
                    <a:close/>
                    <a:moveTo>
                      <a:pt x="27" y="18"/>
                    </a:moveTo>
                    <a:cubicBezTo>
                      <a:pt x="22" y="21"/>
                      <a:pt x="22" y="21"/>
                      <a:pt x="22" y="21"/>
                    </a:cubicBezTo>
                    <a:cubicBezTo>
                      <a:pt x="21" y="22"/>
                      <a:pt x="19" y="23"/>
                      <a:pt x="19" y="24"/>
                    </a:cubicBezTo>
                    <a:cubicBezTo>
                      <a:pt x="18" y="25"/>
                      <a:pt x="17" y="26"/>
                      <a:pt x="16" y="27"/>
                    </a:cubicBezTo>
                    <a:cubicBezTo>
                      <a:pt x="16" y="28"/>
                      <a:pt x="16" y="29"/>
                      <a:pt x="16" y="30"/>
                    </a:cubicBezTo>
                    <a:cubicBezTo>
                      <a:pt x="16" y="31"/>
                      <a:pt x="16" y="32"/>
                      <a:pt x="17" y="33"/>
                    </a:cubicBezTo>
                    <a:cubicBezTo>
                      <a:pt x="18" y="35"/>
                      <a:pt x="19" y="36"/>
                      <a:pt x="21" y="36"/>
                    </a:cubicBezTo>
                    <a:cubicBezTo>
                      <a:pt x="23" y="36"/>
                      <a:pt x="24" y="36"/>
                      <a:pt x="26" y="35"/>
                    </a:cubicBezTo>
                    <a:cubicBezTo>
                      <a:pt x="28" y="34"/>
                      <a:pt x="29" y="32"/>
                      <a:pt x="30" y="31"/>
                    </a:cubicBezTo>
                    <a:cubicBezTo>
                      <a:pt x="30" y="29"/>
                      <a:pt x="31" y="27"/>
                      <a:pt x="31" y="25"/>
                    </a:cubicBezTo>
                    <a:lnTo>
                      <a:pt x="27" y="1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4" name="Freeform 184">
                <a:extLst>
                  <a:ext uri="{FF2B5EF4-FFF2-40B4-BE49-F238E27FC236}">
                    <a16:creationId xmlns:a16="http://schemas.microsoft.com/office/drawing/2014/main" id="{CF74EFB7-475B-46BD-B212-42884E327E4B}"/>
                  </a:ext>
                </a:extLst>
              </p:cNvPr>
              <p:cNvSpPr>
                <a:spLocks/>
              </p:cNvSpPr>
              <p:nvPr userDrawn="1"/>
            </p:nvSpPr>
            <p:spPr bwMode="auto">
              <a:xfrm>
                <a:off x="6915" y="2004"/>
                <a:ext cx="34" cy="32"/>
              </a:xfrm>
              <a:custGeom>
                <a:avLst/>
                <a:gdLst>
                  <a:gd name="T0" fmla="*/ 47 w 47"/>
                  <a:gd name="T1" fmla="*/ 28 h 45"/>
                  <a:gd name="T2" fmla="*/ 47 w 47"/>
                  <a:gd name="T3" fmla="*/ 28 h 45"/>
                  <a:gd name="T4" fmla="*/ 47 w 47"/>
                  <a:gd name="T5" fmla="*/ 29 h 45"/>
                  <a:gd name="T6" fmla="*/ 46 w 47"/>
                  <a:gd name="T7" fmla="*/ 29 h 45"/>
                  <a:gd name="T8" fmla="*/ 45 w 47"/>
                  <a:gd name="T9" fmla="*/ 30 h 45"/>
                  <a:gd name="T10" fmla="*/ 43 w 47"/>
                  <a:gd name="T11" fmla="*/ 31 h 45"/>
                  <a:gd name="T12" fmla="*/ 43 w 47"/>
                  <a:gd name="T13" fmla="*/ 32 h 45"/>
                  <a:gd name="T14" fmla="*/ 42 w 47"/>
                  <a:gd name="T15" fmla="*/ 32 h 45"/>
                  <a:gd name="T16" fmla="*/ 41 w 47"/>
                  <a:gd name="T17" fmla="*/ 31 h 45"/>
                  <a:gd name="T18" fmla="*/ 30 w 47"/>
                  <a:gd name="T19" fmla="*/ 13 h 45"/>
                  <a:gd name="T20" fmla="*/ 27 w 47"/>
                  <a:gd name="T21" fmla="*/ 9 h 45"/>
                  <a:gd name="T22" fmla="*/ 24 w 47"/>
                  <a:gd name="T23" fmla="*/ 7 h 45"/>
                  <a:gd name="T24" fmla="*/ 20 w 47"/>
                  <a:gd name="T25" fmla="*/ 7 h 45"/>
                  <a:gd name="T26" fmla="*/ 17 w 47"/>
                  <a:gd name="T27" fmla="*/ 8 h 45"/>
                  <a:gd name="T28" fmla="*/ 14 w 47"/>
                  <a:gd name="T29" fmla="*/ 12 h 45"/>
                  <a:gd name="T30" fmla="*/ 12 w 47"/>
                  <a:gd name="T31" fmla="*/ 19 h 45"/>
                  <a:gd name="T32" fmla="*/ 26 w 47"/>
                  <a:gd name="T33" fmla="*/ 41 h 45"/>
                  <a:gd name="T34" fmla="*/ 26 w 47"/>
                  <a:gd name="T35" fmla="*/ 42 h 45"/>
                  <a:gd name="T36" fmla="*/ 26 w 47"/>
                  <a:gd name="T37" fmla="*/ 42 h 45"/>
                  <a:gd name="T38" fmla="*/ 25 w 47"/>
                  <a:gd name="T39" fmla="*/ 43 h 45"/>
                  <a:gd name="T40" fmla="*/ 24 w 47"/>
                  <a:gd name="T41" fmla="*/ 44 h 45"/>
                  <a:gd name="T42" fmla="*/ 22 w 47"/>
                  <a:gd name="T43" fmla="*/ 45 h 45"/>
                  <a:gd name="T44" fmla="*/ 21 w 47"/>
                  <a:gd name="T45" fmla="*/ 45 h 45"/>
                  <a:gd name="T46" fmla="*/ 21 w 47"/>
                  <a:gd name="T47" fmla="*/ 45 h 45"/>
                  <a:gd name="T48" fmla="*/ 20 w 47"/>
                  <a:gd name="T49" fmla="*/ 45 h 45"/>
                  <a:gd name="T50" fmla="*/ 0 w 47"/>
                  <a:gd name="T51" fmla="*/ 14 h 45"/>
                  <a:gd name="T52" fmla="*/ 0 w 47"/>
                  <a:gd name="T53" fmla="*/ 13 h 45"/>
                  <a:gd name="T54" fmla="*/ 0 w 47"/>
                  <a:gd name="T55" fmla="*/ 13 h 45"/>
                  <a:gd name="T56" fmla="*/ 1 w 47"/>
                  <a:gd name="T57" fmla="*/ 12 h 45"/>
                  <a:gd name="T58" fmla="*/ 2 w 47"/>
                  <a:gd name="T59" fmla="*/ 11 h 45"/>
                  <a:gd name="T60" fmla="*/ 4 w 47"/>
                  <a:gd name="T61" fmla="*/ 10 h 45"/>
                  <a:gd name="T62" fmla="*/ 4 w 47"/>
                  <a:gd name="T63" fmla="*/ 10 h 45"/>
                  <a:gd name="T64" fmla="*/ 5 w 47"/>
                  <a:gd name="T65" fmla="*/ 10 h 45"/>
                  <a:gd name="T66" fmla="*/ 6 w 47"/>
                  <a:gd name="T67" fmla="*/ 10 h 45"/>
                  <a:gd name="T68" fmla="*/ 8 w 47"/>
                  <a:gd name="T69" fmla="*/ 15 h 45"/>
                  <a:gd name="T70" fmla="*/ 11 w 47"/>
                  <a:gd name="T71" fmla="*/ 7 h 45"/>
                  <a:gd name="T72" fmla="*/ 15 w 47"/>
                  <a:gd name="T73" fmla="*/ 2 h 45"/>
                  <a:gd name="T74" fmla="*/ 21 w 47"/>
                  <a:gd name="T75" fmla="*/ 0 h 45"/>
                  <a:gd name="T76" fmla="*/ 26 w 47"/>
                  <a:gd name="T77" fmla="*/ 0 h 45"/>
                  <a:gd name="T78" fmla="*/ 31 w 47"/>
                  <a:gd name="T79" fmla="*/ 3 h 45"/>
                  <a:gd name="T80" fmla="*/ 35 w 47"/>
                  <a:gd name="T81" fmla="*/ 9 h 45"/>
                  <a:gd name="T82" fmla="*/ 47 w 47"/>
                  <a:gd name="T8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45">
                    <a:moveTo>
                      <a:pt x="47" y="28"/>
                    </a:moveTo>
                    <a:cubicBezTo>
                      <a:pt x="47" y="28"/>
                      <a:pt x="47" y="28"/>
                      <a:pt x="47" y="28"/>
                    </a:cubicBezTo>
                    <a:cubicBezTo>
                      <a:pt x="47" y="29"/>
                      <a:pt x="47" y="29"/>
                      <a:pt x="47" y="29"/>
                    </a:cubicBezTo>
                    <a:cubicBezTo>
                      <a:pt x="46" y="29"/>
                      <a:pt x="46" y="29"/>
                      <a:pt x="46" y="29"/>
                    </a:cubicBezTo>
                    <a:cubicBezTo>
                      <a:pt x="46" y="30"/>
                      <a:pt x="46" y="30"/>
                      <a:pt x="45" y="30"/>
                    </a:cubicBezTo>
                    <a:cubicBezTo>
                      <a:pt x="44" y="31"/>
                      <a:pt x="44" y="31"/>
                      <a:pt x="43" y="31"/>
                    </a:cubicBezTo>
                    <a:cubicBezTo>
                      <a:pt x="43" y="31"/>
                      <a:pt x="43" y="32"/>
                      <a:pt x="43" y="32"/>
                    </a:cubicBezTo>
                    <a:cubicBezTo>
                      <a:pt x="42" y="32"/>
                      <a:pt x="42" y="32"/>
                      <a:pt x="42" y="32"/>
                    </a:cubicBezTo>
                    <a:cubicBezTo>
                      <a:pt x="41" y="31"/>
                      <a:pt x="41" y="31"/>
                      <a:pt x="41" y="31"/>
                    </a:cubicBezTo>
                    <a:cubicBezTo>
                      <a:pt x="30" y="13"/>
                      <a:pt x="30" y="13"/>
                      <a:pt x="30" y="13"/>
                    </a:cubicBezTo>
                    <a:cubicBezTo>
                      <a:pt x="29" y="11"/>
                      <a:pt x="27" y="10"/>
                      <a:pt x="27" y="9"/>
                    </a:cubicBezTo>
                    <a:cubicBezTo>
                      <a:pt x="26" y="8"/>
                      <a:pt x="25" y="7"/>
                      <a:pt x="24" y="7"/>
                    </a:cubicBezTo>
                    <a:cubicBezTo>
                      <a:pt x="22" y="7"/>
                      <a:pt x="21" y="6"/>
                      <a:pt x="20" y="7"/>
                    </a:cubicBezTo>
                    <a:cubicBezTo>
                      <a:pt x="19" y="7"/>
                      <a:pt x="18" y="7"/>
                      <a:pt x="17" y="8"/>
                    </a:cubicBezTo>
                    <a:cubicBezTo>
                      <a:pt x="16" y="9"/>
                      <a:pt x="14" y="10"/>
                      <a:pt x="14" y="12"/>
                    </a:cubicBezTo>
                    <a:cubicBezTo>
                      <a:pt x="13" y="14"/>
                      <a:pt x="12" y="16"/>
                      <a:pt x="12" y="19"/>
                    </a:cubicBezTo>
                    <a:cubicBezTo>
                      <a:pt x="26" y="41"/>
                      <a:pt x="26" y="41"/>
                      <a:pt x="26" y="41"/>
                    </a:cubicBezTo>
                    <a:cubicBezTo>
                      <a:pt x="26" y="42"/>
                      <a:pt x="26" y="42"/>
                      <a:pt x="26" y="42"/>
                    </a:cubicBezTo>
                    <a:cubicBezTo>
                      <a:pt x="26" y="42"/>
                      <a:pt x="26" y="42"/>
                      <a:pt x="26" y="42"/>
                    </a:cubicBezTo>
                    <a:cubicBezTo>
                      <a:pt x="25" y="43"/>
                      <a:pt x="25" y="43"/>
                      <a:pt x="25" y="43"/>
                    </a:cubicBezTo>
                    <a:cubicBezTo>
                      <a:pt x="25" y="43"/>
                      <a:pt x="24" y="44"/>
                      <a:pt x="24" y="44"/>
                    </a:cubicBezTo>
                    <a:cubicBezTo>
                      <a:pt x="23" y="44"/>
                      <a:pt x="23" y="45"/>
                      <a:pt x="22" y="45"/>
                    </a:cubicBezTo>
                    <a:cubicBezTo>
                      <a:pt x="22" y="45"/>
                      <a:pt x="22" y="45"/>
                      <a:pt x="21" y="45"/>
                    </a:cubicBezTo>
                    <a:cubicBezTo>
                      <a:pt x="21" y="45"/>
                      <a:pt x="21" y="45"/>
                      <a:pt x="21" y="45"/>
                    </a:cubicBezTo>
                    <a:cubicBezTo>
                      <a:pt x="20" y="45"/>
                      <a:pt x="20" y="45"/>
                      <a:pt x="20" y="45"/>
                    </a:cubicBezTo>
                    <a:cubicBezTo>
                      <a:pt x="0" y="14"/>
                      <a:pt x="0" y="14"/>
                      <a:pt x="0" y="14"/>
                    </a:cubicBezTo>
                    <a:cubicBezTo>
                      <a:pt x="0" y="13"/>
                      <a:pt x="0" y="13"/>
                      <a:pt x="0" y="13"/>
                    </a:cubicBezTo>
                    <a:cubicBezTo>
                      <a:pt x="0" y="13"/>
                      <a:pt x="0" y="13"/>
                      <a:pt x="0" y="13"/>
                    </a:cubicBezTo>
                    <a:cubicBezTo>
                      <a:pt x="1" y="12"/>
                      <a:pt x="1" y="12"/>
                      <a:pt x="1" y="12"/>
                    </a:cubicBezTo>
                    <a:cubicBezTo>
                      <a:pt x="1" y="12"/>
                      <a:pt x="2" y="11"/>
                      <a:pt x="2" y="11"/>
                    </a:cubicBezTo>
                    <a:cubicBezTo>
                      <a:pt x="3" y="11"/>
                      <a:pt x="3" y="10"/>
                      <a:pt x="4" y="10"/>
                    </a:cubicBezTo>
                    <a:cubicBezTo>
                      <a:pt x="4" y="10"/>
                      <a:pt x="4" y="10"/>
                      <a:pt x="4" y="10"/>
                    </a:cubicBezTo>
                    <a:cubicBezTo>
                      <a:pt x="5" y="10"/>
                      <a:pt x="5" y="10"/>
                      <a:pt x="5" y="10"/>
                    </a:cubicBezTo>
                    <a:cubicBezTo>
                      <a:pt x="6" y="10"/>
                      <a:pt x="6" y="10"/>
                      <a:pt x="6" y="10"/>
                    </a:cubicBezTo>
                    <a:cubicBezTo>
                      <a:pt x="8" y="15"/>
                      <a:pt x="8" y="15"/>
                      <a:pt x="8" y="15"/>
                    </a:cubicBezTo>
                    <a:cubicBezTo>
                      <a:pt x="9" y="11"/>
                      <a:pt x="9" y="9"/>
                      <a:pt x="11" y="7"/>
                    </a:cubicBezTo>
                    <a:cubicBezTo>
                      <a:pt x="12" y="5"/>
                      <a:pt x="13" y="3"/>
                      <a:pt x="15" y="2"/>
                    </a:cubicBezTo>
                    <a:cubicBezTo>
                      <a:pt x="17" y="1"/>
                      <a:pt x="19" y="0"/>
                      <a:pt x="21" y="0"/>
                    </a:cubicBezTo>
                    <a:cubicBezTo>
                      <a:pt x="23" y="0"/>
                      <a:pt x="24" y="0"/>
                      <a:pt x="26" y="0"/>
                    </a:cubicBezTo>
                    <a:cubicBezTo>
                      <a:pt x="28" y="1"/>
                      <a:pt x="29" y="2"/>
                      <a:pt x="31" y="3"/>
                    </a:cubicBezTo>
                    <a:cubicBezTo>
                      <a:pt x="32" y="5"/>
                      <a:pt x="33" y="6"/>
                      <a:pt x="35" y="9"/>
                    </a:cubicBezTo>
                    <a:lnTo>
                      <a:pt x="47" y="2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5" name="Freeform 185">
                <a:extLst>
                  <a:ext uri="{FF2B5EF4-FFF2-40B4-BE49-F238E27FC236}">
                    <a16:creationId xmlns:a16="http://schemas.microsoft.com/office/drawing/2014/main" id="{F258202C-EA52-4ABB-AD9B-9A8103F2995C}"/>
                  </a:ext>
                </a:extLst>
              </p:cNvPr>
              <p:cNvSpPr>
                <a:spLocks/>
              </p:cNvSpPr>
              <p:nvPr userDrawn="1"/>
            </p:nvSpPr>
            <p:spPr bwMode="auto">
              <a:xfrm>
                <a:off x="6527" y="2476"/>
                <a:ext cx="39" cy="41"/>
              </a:xfrm>
              <a:custGeom>
                <a:avLst/>
                <a:gdLst>
                  <a:gd name="T0" fmla="*/ 31 w 53"/>
                  <a:gd name="T1" fmla="*/ 2 h 56"/>
                  <a:gd name="T2" fmla="*/ 32 w 53"/>
                  <a:gd name="T3" fmla="*/ 3 h 56"/>
                  <a:gd name="T4" fmla="*/ 32 w 53"/>
                  <a:gd name="T5" fmla="*/ 4 h 56"/>
                  <a:gd name="T6" fmla="*/ 32 w 53"/>
                  <a:gd name="T7" fmla="*/ 5 h 56"/>
                  <a:gd name="T8" fmla="*/ 32 w 53"/>
                  <a:gd name="T9" fmla="*/ 5 h 56"/>
                  <a:gd name="T10" fmla="*/ 30 w 53"/>
                  <a:gd name="T11" fmla="*/ 6 h 56"/>
                  <a:gd name="T12" fmla="*/ 26 w 53"/>
                  <a:gd name="T13" fmla="*/ 6 h 56"/>
                  <a:gd name="T14" fmla="*/ 21 w 53"/>
                  <a:gd name="T15" fmla="*/ 7 h 56"/>
                  <a:gd name="T16" fmla="*/ 16 w 53"/>
                  <a:gd name="T17" fmla="*/ 9 h 56"/>
                  <a:gd name="T18" fmla="*/ 10 w 53"/>
                  <a:gd name="T19" fmla="*/ 15 h 56"/>
                  <a:gd name="T20" fmla="*/ 7 w 53"/>
                  <a:gd name="T21" fmla="*/ 22 h 56"/>
                  <a:gd name="T22" fmla="*/ 7 w 53"/>
                  <a:gd name="T23" fmla="*/ 30 h 56"/>
                  <a:gd name="T24" fmla="*/ 11 w 53"/>
                  <a:gd name="T25" fmla="*/ 37 h 56"/>
                  <a:gd name="T26" fmla="*/ 17 w 53"/>
                  <a:gd name="T27" fmla="*/ 44 h 56"/>
                  <a:gd name="T28" fmla="*/ 24 w 53"/>
                  <a:gd name="T29" fmla="*/ 48 h 56"/>
                  <a:gd name="T30" fmla="*/ 31 w 53"/>
                  <a:gd name="T31" fmla="*/ 48 h 56"/>
                  <a:gd name="T32" fmla="*/ 38 w 53"/>
                  <a:gd name="T33" fmla="*/ 45 h 56"/>
                  <a:gd name="T34" fmla="*/ 42 w 53"/>
                  <a:gd name="T35" fmla="*/ 42 h 56"/>
                  <a:gd name="T36" fmla="*/ 45 w 53"/>
                  <a:gd name="T37" fmla="*/ 38 h 56"/>
                  <a:gd name="T38" fmla="*/ 37 w 53"/>
                  <a:gd name="T39" fmla="*/ 25 h 56"/>
                  <a:gd name="T40" fmla="*/ 26 w 53"/>
                  <a:gd name="T41" fmla="*/ 32 h 56"/>
                  <a:gd name="T42" fmla="*/ 25 w 53"/>
                  <a:gd name="T43" fmla="*/ 32 h 56"/>
                  <a:gd name="T44" fmla="*/ 24 w 53"/>
                  <a:gd name="T45" fmla="*/ 30 h 56"/>
                  <a:gd name="T46" fmla="*/ 23 w 53"/>
                  <a:gd name="T47" fmla="*/ 29 h 56"/>
                  <a:gd name="T48" fmla="*/ 23 w 53"/>
                  <a:gd name="T49" fmla="*/ 28 h 56"/>
                  <a:gd name="T50" fmla="*/ 23 w 53"/>
                  <a:gd name="T51" fmla="*/ 27 h 56"/>
                  <a:gd name="T52" fmla="*/ 23 w 53"/>
                  <a:gd name="T53" fmla="*/ 27 h 56"/>
                  <a:gd name="T54" fmla="*/ 38 w 53"/>
                  <a:gd name="T55" fmla="*/ 18 h 56"/>
                  <a:gd name="T56" fmla="*/ 38 w 53"/>
                  <a:gd name="T57" fmla="*/ 18 h 56"/>
                  <a:gd name="T58" fmla="*/ 39 w 53"/>
                  <a:gd name="T59" fmla="*/ 18 h 56"/>
                  <a:gd name="T60" fmla="*/ 40 w 53"/>
                  <a:gd name="T61" fmla="*/ 18 h 56"/>
                  <a:gd name="T62" fmla="*/ 41 w 53"/>
                  <a:gd name="T63" fmla="*/ 19 h 56"/>
                  <a:gd name="T64" fmla="*/ 52 w 53"/>
                  <a:gd name="T65" fmla="*/ 36 h 56"/>
                  <a:gd name="T66" fmla="*/ 53 w 53"/>
                  <a:gd name="T67" fmla="*/ 38 h 56"/>
                  <a:gd name="T68" fmla="*/ 52 w 53"/>
                  <a:gd name="T69" fmla="*/ 40 h 56"/>
                  <a:gd name="T70" fmla="*/ 50 w 53"/>
                  <a:gd name="T71" fmla="*/ 43 h 56"/>
                  <a:gd name="T72" fmla="*/ 47 w 53"/>
                  <a:gd name="T73" fmla="*/ 46 h 56"/>
                  <a:gd name="T74" fmla="*/ 44 w 53"/>
                  <a:gd name="T75" fmla="*/ 48 h 56"/>
                  <a:gd name="T76" fmla="*/ 41 w 53"/>
                  <a:gd name="T77" fmla="*/ 51 h 56"/>
                  <a:gd name="T78" fmla="*/ 31 w 53"/>
                  <a:gd name="T79" fmla="*/ 55 h 56"/>
                  <a:gd name="T80" fmla="*/ 21 w 53"/>
                  <a:gd name="T81" fmla="*/ 55 h 56"/>
                  <a:gd name="T82" fmla="*/ 12 w 53"/>
                  <a:gd name="T83" fmla="*/ 50 h 56"/>
                  <a:gd name="T84" fmla="*/ 5 w 53"/>
                  <a:gd name="T85" fmla="*/ 42 h 56"/>
                  <a:gd name="T86" fmla="*/ 0 w 53"/>
                  <a:gd name="T87" fmla="*/ 31 h 56"/>
                  <a:gd name="T88" fmla="*/ 0 w 53"/>
                  <a:gd name="T89" fmla="*/ 21 h 56"/>
                  <a:gd name="T90" fmla="*/ 4 w 53"/>
                  <a:gd name="T91" fmla="*/ 12 h 56"/>
                  <a:gd name="T92" fmla="*/ 13 w 53"/>
                  <a:gd name="T93" fmla="*/ 4 h 56"/>
                  <a:gd name="T94" fmla="*/ 18 w 53"/>
                  <a:gd name="T95" fmla="*/ 2 h 56"/>
                  <a:gd name="T96" fmla="*/ 22 w 53"/>
                  <a:gd name="T97" fmla="*/ 0 h 56"/>
                  <a:gd name="T98" fmla="*/ 26 w 53"/>
                  <a:gd name="T99" fmla="*/ 0 h 56"/>
                  <a:gd name="T100" fmla="*/ 29 w 53"/>
                  <a:gd name="T101" fmla="*/ 0 h 56"/>
                  <a:gd name="T102" fmla="*/ 30 w 53"/>
                  <a:gd name="T103" fmla="*/ 1 h 56"/>
                  <a:gd name="T104" fmla="*/ 31 w 53"/>
                  <a:gd name="T105"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 h="56">
                    <a:moveTo>
                      <a:pt x="31" y="2"/>
                    </a:moveTo>
                    <a:cubicBezTo>
                      <a:pt x="31" y="3"/>
                      <a:pt x="32" y="3"/>
                      <a:pt x="32" y="3"/>
                    </a:cubicBezTo>
                    <a:cubicBezTo>
                      <a:pt x="32" y="4"/>
                      <a:pt x="32" y="4"/>
                      <a:pt x="32" y="4"/>
                    </a:cubicBezTo>
                    <a:cubicBezTo>
                      <a:pt x="32" y="5"/>
                      <a:pt x="32" y="5"/>
                      <a:pt x="32" y="5"/>
                    </a:cubicBezTo>
                    <a:cubicBezTo>
                      <a:pt x="32" y="5"/>
                      <a:pt x="32" y="5"/>
                      <a:pt x="32" y="5"/>
                    </a:cubicBezTo>
                    <a:cubicBezTo>
                      <a:pt x="31" y="6"/>
                      <a:pt x="31" y="6"/>
                      <a:pt x="30" y="6"/>
                    </a:cubicBezTo>
                    <a:cubicBezTo>
                      <a:pt x="29" y="6"/>
                      <a:pt x="28" y="6"/>
                      <a:pt x="26" y="6"/>
                    </a:cubicBezTo>
                    <a:cubicBezTo>
                      <a:pt x="25" y="6"/>
                      <a:pt x="23" y="6"/>
                      <a:pt x="21" y="7"/>
                    </a:cubicBezTo>
                    <a:cubicBezTo>
                      <a:pt x="20" y="7"/>
                      <a:pt x="18" y="8"/>
                      <a:pt x="16" y="9"/>
                    </a:cubicBezTo>
                    <a:cubicBezTo>
                      <a:pt x="13" y="11"/>
                      <a:pt x="11" y="13"/>
                      <a:pt x="10" y="15"/>
                    </a:cubicBezTo>
                    <a:cubicBezTo>
                      <a:pt x="8" y="17"/>
                      <a:pt x="7" y="19"/>
                      <a:pt x="7" y="22"/>
                    </a:cubicBezTo>
                    <a:cubicBezTo>
                      <a:pt x="7" y="24"/>
                      <a:pt x="7" y="27"/>
                      <a:pt x="7" y="30"/>
                    </a:cubicBezTo>
                    <a:cubicBezTo>
                      <a:pt x="8" y="32"/>
                      <a:pt x="9" y="35"/>
                      <a:pt x="11" y="37"/>
                    </a:cubicBezTo>
                    <a:cubicBezTo>
                      <a:pt x="13" y="40"/>
                      <a:pt x="14" y="43"/>
                      <a:pt x="17" y="44"/>
                    </a:cubicBezTo>
                    <a:cubicBezTo>
                      <a:pt x="19" y="46"/>
                      <a:pt x="21" y="47"/>
                      <a:pt x="24" y="48"/>
                    </a:cubicBezTo>
                    <a:cubicBezTo>
                      <a:pt x="26" y="49"/>
                      <a:pt x="28" y="49"/>
                      <a:pt x="31" y="48"/>
                    </a:cubicBezTo>
                    <a:cubicBezTo>
                      <a:pt x="33" y="48"/>
                      <a:pt x="36" y="47"/>
                      <a:pt x="38" y="45"/>
                    </a:cubicBezTo>
                    <a:cubicBezTo>
                      <a:pt x="39" y="45"/>
                      <a:pt x="41" y="44"/>
                      <a:pt x="42" y="42"/>
                    </a:cubicBezTo>
                    <a:cubicBezTo>
                      <a:pt x="43" y="41"/>
                      <a:pt x="44" y="40"/>
                      <a:pt x="45" y="38"/>
                    </a:cubicBezTo>
                    <a:cubicBezTo>
                      <a:pt x="37" y="25"/>
                      <a:pt x="37" y="25"/>
                      <a:pt x="37" y="25"/>
                    </a:cubicBezTo>
                    <a:cubicBezTo>
                      <a:pt x="26" y="32"/>
                      <a:pt x="26" y="32"/>
                      <a:pt x="26" y="32"/>
                    </a:cubicBezTo>
                    <a:cubicBezTo>
                      <a:pt x="26" y="32"/>
                      <a:pt x="26" y="32"/>
                      <a:pt x="25" y="32"/>
                    </a:cubicBezTo>
                    <a:cubicBezTo>
                      <a:pt x="25" y="31"/>
                      <a:pt x="24" y="31"/>
                      <a:pt x="24" y="30"/>
                    </a:cubicBezTo>
                    <a:cubicBezTo>
                      <a:pt x="23" y="29"/>
                      <a:pt x="23" y="29"/>
                      <a:pt x="23" y="29"/>
                    </a:cubicBezTo>
                    <a:cubicBezTo>
                      <a:pt x="23" y="28"/>
                      <a:pt x="23" y="28"/>
                      <a:pt x="23" y="28"/>
                    </a:cubicBezTo>
                    <a:cubicBezTo>
                      <a:pt x="23" y="27"/>
                      <a:pt x="23" y="27"/>
                      <a:pt x="23" y="27"/>
                    </a:cubicBezTo>
                    <a:cubicBezTo>
                      <a:pt x="23" y="27"/>
                      <a:pt x="23" y="27"/>
                      <a:pt x="23" y="27"/>
                    </a:cubicBezTo>
                    <a:cubicBezTo>
                      <a:pt x="38" y="18"/>
                      <a:pt x="38" y="18"/>
                      <a:pt x="38" y="18"/>
                    </a:cubicBezTo>
                    <a:cubicBezTo>
                      <a:pt x="38" y="18"/>
                      <a:pt x="38" y="18"/>
                      <a:pt x="38" y="18"/>
                    </a:cubicBezTo>
                    <a:cubicBezTo>
                      <a:pt x="39" y="18"/>
                      <a:pt x="39" y="18"/>
                      <a:pt x="39" y="18"/>
                    </a:cubicBezTo>
                    <a:cubicBezTo>
                      <a:pt x="40" y="18"/>
                      <a:pt x="40" y="18"/>
                      <a:pt x="40" y="18"/>
                    </a:cubicBezTo>
                    <a:cubicBezTo>
                      <a:pt x="41" y="18"/>
                      <a:pt x="41" y="19"/>
                      <a:pt x="41" y="19"/>
                    </a:cubicBezTo>
                    <a:cubicBezTo>
                      <a:pt x="52" y="36"/>
                      <a:pt x="52" y="36"/>
                      <a:pt x="52" y="36"/>
                    </a:cubicBezTo>
                    <a:cubicBezTo>
                      <a:pt x="52" y="37"/>
                      <a:pt x="52" y="37"/>
                      <a:pt x="53" y="38"/>
                    </a:cubicBezTo>
                    <a:cubicBezTo>
                      <a:pt x="53" y="39"/>
                      <a:pt x="52" y="39"/>
                      <a:pt x="52" y="40"/>
                    </a:cubicBezTo>
                    <a:cubicBezTo>
                      <a:pt x="51" y="41"/>
                      <a:pt x="51" y="42"/>
                      <a:pt x="50" y="43"/>
                    </a:cubicBezTo>
                    <a:cubicBezTo>
                      <a:pt x="49" y="44"/>
                      <a:pt x="48" y="45"/>
                      <a:pt x="47" y="46"/>
                    </a:cubicBezTo>
                    <a:cubicBezTo>
                      <a:pt x="46" y="47"/>
                      <a:pt x="45" y="48"/>
                      <a:pt x="44" y="48"/>
                    </a:cubicBezTo>
                    <a:cubicBezTo>
                      <a:pt x="43" y="49"/>
                      <a:pt x="42" y="50"/>
                      <a:pt x="41" y="51"/>
                    </a:cubicBezTo>
                    <a:cubicBezTo>
                      <a:pt x="37" y="53"/>
                      <a:pt x="34" y="54"/>
                      <a:pt x="31" y="55"/>
                    </a:cubicBezTo>
                    <a:cubicBezTo>
                      <a:pt x="27" y="56"/>
                      <a:pt x="24" y="55"/>
                      <a:pt x="21" y="55"/>
                    </a:cubicBezTo>
                    <a:cubicBezTo>
                      <a:pt x="18" y="54"/>
                      <a:pt x="15" y="52"/>
                      <a:pt x="12" y="50"/>
                    </a:cubicBezTo>
                    <a:cubicBezTo>
                      <a:pt x="9" y="48"/>
                      <a:pt x="7" y="45"/>
                      <a:pt x="5" y="42"/>
                    </a:cubicBezTo>
                    <a:cubicBezTo>
                      <a:pt x="2" y="38"/>
                      <a:pt x="1" y="35"/>
                      <a:pt x="0" y="31"/>
                    </a:cubicBezTo>
                    <a:cubicBezTo>
                      <a:pt x="0" y="27"/>
                      <a:pt x="0" y="24"/>
                      <a:pt x="0" y="21"/>
                    </a:cubicBezTo>
                    <a:cubicBezTo>
                      <a:pt x="1" y="17"/>
                      <a:pt x="2" y="14"/>
                      <a:pt x="4" y="12"/>
                    </a:cubicBezTo>
                    <a:cubicBezTo>
                      <a:pt x="6" y="9"/>
                      <a:pt x="9" y="6"/>
                      <a:pt x="13" y="4"/>
                    </a:cubicBezTo>
                    <a:cubicBezTo>
                      <a:pt x="14" y="3"/>
                      <a:pt x="16" y="2"/>
                      <a:pt x="18" y="2"/>
                    </a:cubicBezTo>
                    <a:cubicBezTo>
                      <a:pt x="19" y="1"/>
                      <a:pt x="21" y="1"/>
                      <a:pt x="22" y="0"/>
                    </a:cubicBezTo>
                    <a:cubicBezTo>
                      <a:pt x="24" y="0"/>
                      <a:pt x="25" y="0"/>
                      <a:pt x="26" y="0"/>
                    </a:cubicBezTo>
                    <a:cubicBezTo>
                      <a:pt x="27" y="0"/>
                      <a:pt x="28" y="0"/>
                      <a:pt x="29" y="0"/>
                    </a:cubicBezTo>
                    <a:cubicBezTo>
                      <a:pt x="29" y="0"/>
                      <a:pt x="29" y="0"/>
                      <a:pt x="30" y="1"/>
                    </a:cubicBezTo>
                    <a:cubicBezTo>
                      <a:pt x="30" y="1"/>
                      <a:pt x="31" y="1"/>
                      <a:pt x="31" y="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6" name="Freeform 186">
                <a:extLst>
                  <a:ext uri="{FF2B5EF4-FFF2-40B4-BE49-F238E27FC236}">
                    <a16:creationId xmlns:a16="http://schemas.microsoft.com/office/drawing/2014/main" id="{A48DF161-4A91-4981-AFBE-D63168CCE4C9}"/>
                  </a:ext>
                </a:extLst>
              </p:cNvPr>
              <p:cNvSpPr>
                <a:spLocks/>
              </p:cNvSpPr>
              <p:nvPr userDrawn="1"/>
            </p:nvSpPr>
            <p:spPr bwMode="auto">
              <a:xfrm>
                <a:off x="6561" y="2470"/>
                <a:ext cx="18" cy="31"/>
              </a:xfrm>
              <a:custGeom>
                <a:avLst/>
                <a:gdLst>
                  <a:gd name="T0" fmla="*/ 19 w 25"/>
                  <a:gd name="T1" fmla="*/ 2 h 43"/>
                  <a:gd name="T2" fmla="*/ 20 w 25"/>
                  <a:gd name="T3" fmla="*/ 3 h 43"/>
                  <a:gd name="T4" fmla="*/ 20 w 25"/>
                  <a:gd name="T5" fmla="*/ 4 h 43"/>
                  <a:gd name="T6" fmla="*/ 20 w 25"/>
                  <a:gd name="T7" fmla="*/ 5 h 43"/>
                  <a:gd name="T8" fmla="*/ 20 w 25"/>
                  <a:gd name="T9" fmla="*/ 5 h 43"/>
                  <a:gd name="T10" fmla="*/ 19 w 25"/>
                  <a:gd name="T11" fmla="*/ 6 h 43"/>
                  <a:gd name="T12" fmla="*/ 18 w 25"/>
                  <a:gd name="T13" fmla="*/ 6 h 43"/>
                  <a:gd name="T14" fmla="*/ 17 w 25"/>
                  <a:gd name="T15" fmla="*/ 6 h 43"/>
                  <a:gd name="T16" fmla="*/ 15 w 25"/>
                  <a:gd name="T17" fmla="*/ 7 h 43"/>
                  <a:gd name="T18" fmla="*/ 14 w 25"/>
                  <a:gd name="T19" fmla="*/ 8 h 43"/>
                  <a:gd name="T20" fmla="*/ 13 w 25"/>
                  <a:gd name="T21" fmla="*/ 11 h 43"/>
                  <a:gd name="T22" fmla="*/ 12 w 25"/>
                  <a:gd name="T23" fmla="*/ 14 h 43"/>
                  <a:gd name="T24" fmla="*/ 12 w 25"/>
                  <a:gd name="T25" fmla="*/ 19 h 43"/>
                  <a:gd name="T26" fmla="*/ 25 w 25"/>
                  <a:gd name="T27" fmla="*/ 39 h 43"/>
                  <a:gd name="T28" fmla="*/ 25 w 25"/>
                  <a:gd name="T29" fmla="*/ 40 h 43"/>
                  <a:gd name="T30" fmla="*/ 25 w 25"/>
                  <a:gd name="T31" fmla="*/ 40 h 43"/>
                  <a:gd name="T32" fmla="*/ 24 w 25"/>
                  <a:gd name="T33" fmla="*/ 41 h 43"/>
                  <a:gd name="T34" fmla="*/ 23 w 25"/>
                  <a:gd name="T35" fmla="*/ 42 h 43"/>
                  <a:gd name="T36" fmla="*/ 21 w 25"/>
                  <a:gd name="T37" fmla="*/ 43 h 43"/>
                  <a:gd name="T38" fmla="*/ 20 w 25"/>
                  <a:gd name="T39" fmla="*/ 43 h 43"/>
                  <a:gd name="T40" fmla="*/ 20 w 25"/>
                  <a:gd name="T41" fmla="*/ 43 h 43"/>
                  <a:gd name="T42" fmla="*/ 19 w 25"/>
                  <a:gd name="T43" fmla="*/ 43 h 43"/>
                  <a:gd name="T44" fmla="*/ 0 w 25"/>
                  <a:gd name="T45" fmla="*/ 11 h 43"/>
                  <a:gd name="T46" fmla="*/ 0 w 25"/>
                  <a:gd name="T47" fmla="*/ 11 h 43"/>
                  <a:gd name="T48" fmla="*/ 0 w 25"/>
                  <a:gd name="T49" fmla="*/ 10 h 43"/>
                  <a:gd name="T50" fmla="*/ 0 w 25"/>
                  <a:gd name="T51" fmla="*/ 10 h 43"/>
                  <a:gd name="T52" fmla="*/ 2 w 25"/>
                  <a:gd name="T53" fmla="*/ 9 h 43"/>
                  <a:gd name="T54" fmla="*/ 3 w 25"/>
                  <a:gd name="T55" fmla="*/ 8 h 43"/>
                  <a:gd name="T56" fmla="*/ 4 w 25"/>
                  <a:gd name="T57" fmla="*/ 8 h 43"/>
                  <a:gd name="T58" fmla="*/ 4 w 25"/>
                  <a:gd name="T59" fmla="*/ 8 h 43"/>
                  <a:gd name="T60" fmla="*/ 5 w 25"/>
                  <a:gd name="T61" fmla="*/ 8 h 43"/>
                  <a:gd name="T62" fmla="*/ 8 w 25"/>
                  <a:gd name="T63" fmla="*/ 13 h 43"/>
                  <a:gd name="T64" fmla="*/ 8 w 25"/>
                  <a:gd name="T65" fmla="*/ 8 h 43"/>
                  <a:gd name="T66" fmla="*/ 9 w 25"/>
                  <a:gd name="T67" fmla="*/ 5 h 43"/>
                  <a:gd name="T68" fmla="*/ 11 w 25"/>
                  <a:gd name="T69" fmla="*/ 3 h 43"/>
                  <a:gd name="T70" fmla="*/ 13 w 25"/>
                  <a:gd name="T71" fmla="*/ 1 h 43"/>
                  <a:gd name="T72" fmla="*/ 14 w 25"/>
                  <a:gd name="T73" fmla="*/ 1 h 43"/>
                  <a:gd name="T74" fmla="*/ 15 w 25"/>
                  <a:gd name="T75" fmla="*/ 0 h 43"/>
                  <a:gd name="T76" fmla="*/ 16 w 25"/>
                  <a:gd name="T77" fmla="*/ 0 h 43"/>
                  <a:gd name="T78" fmla="*/ 17 w 25"/>
                  <a:gd name="T79" fmla="*/ 0 h 43"/>
                  <a:gd name="T80" fmla="*/ 18 w 25"/>
                  <a:gd name="T81" fmla="*/ 0 h 43"/>
                  <a:gd name="T82" fmla="*/ 18 w 25"/>
                  <a:gd name="T83" fmla="*/ 0 h 43"/>
                  <a:gd name="T84" fmla="*/ 19 w 25"/>
                  <a:gd name="T85" fmla="*/ 1 h 43"/>
                  <a:gd name="T86" fmla="*/ 19 w 25"/>
                  <a:gd name="T8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 h="43">
                    <a:moveTo>
                      <a:pt x="19" y="2"/>
                    </a:moveTo>
                    <a:cubicBezTo>
                      <a:pt x="20" y="3"/>
                      <a:pt x="20" y="3"/>
                      <a:pt x="20" y="3"/>
                    </a:cubicBezTo>
                    <a:cubicBezTo>
                      <a:pt x="20" y="4"/>
                      <a:pt x="20" y="4"/>
                      <a:pt x="20" y="4"/>
                    </a:cubicBezTo>
                    <a:cubicBezTo>
                      <a:pt x="20" y="5"/>
                      <a:pt x="20" y="5"/>
                      <a:pt x="20" y="5"/>
                    </a:cubicBezTo>
                    <a:cubicBezTo>
                      <a:pt x="20" y="5"/>
                      <a:pt x="20" y="5"/>
                      <a:pt x="20" y="5"/>
                    </a:cubicBezTo>
                    <a:cubicBezTo>
                      <a:pt x="19" y="6"/>
                      <a:pt x="19" y="6"/>
                      <a:pt x="19" y="6"/>
                    </a:cubicBezTo>
                    <a:cubicBezTo>
                      <a:pt x="19" y="6"/>
                      <a:pt x="19" y="6"/>
                      <a:pt x="18" y="6"/>
                    </a:cubicBezTo>
                    <a:cubicBezTo>
                      <a:pt x="18" y="6"/>
                      <a:pt x="17" y="6"/>
                      <a:pt x="17" y="6"/>
                    </a:cubicBezTo>
                    <a:cubicBezTo>
                      <a:pt x="16" y="6"/>
                      <a:pt x="16" y="7"/>
                      <a:pt x="15" y="7"/>
                    </a:cubicBezTo>
                    <a:cubicBezTo>
                      <a:pt x="15" y="7"/>
                      <a:pt x="14" y="8"/>
                      <a:pt x="14" y="8"/>
                    </a:cubicBezTo>
                    <a:cubicBezTo>
                      <a:pt x="14" y="9"/>
                      <a:pt x="13" y="10"/>
                      <a:pt x="13" y="11"/>
                    </a:cubicBezTo>
                    <a:cubicBezTo>
                      <a:pt x="13" y="12"/>
                      <a:pt x="12" y="13"/>
                      <a:pt x="12" y="14"/>
                    </a:cubicBezTo>
                    <a:cubicBezTo>
                      <a:pt x="12" y="15"/>
                      <a:pt x="12" y="17"/>
                      <a:pt x="12" y="19"/>
                    </a:cubicBezTo>
                    <a:cubicBezTo>
                      <a:pt x="25" y="39"/>
                      <a:pt x="25" y="39"/>
                      <a:pt x="25" y="39"/>
                    </a:cubicBezTo>
                    <a:cubicBezTo>
                      <a:pt x="25" y="40"/>
                      <a:pt x="25" y="40"/>
                      <a:pt x="25" y="40"/>
                    </a:cubicBezTo>
                    <a:cubicBezTo>
                      <a:pt x="25" y="40"/>
                      <a:pt x="25" y="40"/>
                      <a:pt x="25" y="40"/>
                    </a:cubicBezTo>
                    <a:cubicBezTo>
                      <a:pt x="24" y="41"/>
                      <a:pt x="24" y="41"/>
                      <a:pt x="24" y="41"/>
                    </a:cubicBezTo>
                    <a:cubicBezTo>
                      <a:pt x="24" y="41"/>
                      <a:pt x="23" y="42"/>
                      <a:pt x="23" y="42"/>
                    </a:cubicBezTo>
                    <a:cubicBezTo>
                      <a:pt x="22" y="42"/>
                      <a:pt x="22" y="43"/>
                      <a:pt x="21" y="43"/>
                    </a:cubicBezTo>
                    <a:cubicBezTo>
                      <a:pt x="21" y="43"/>
                      <a:pt x="20" y="43"/>
                      <a:pt x="20" y="43"/>
                    </a:cubicBezTo>
                    <a:cubicBezTo>
                      <a:pt x="20" y="43"/>
                      <a:pt x="20" y="43"/>
                      <a:pt x="20" y="43"/>
                    </a:cubicBezTo>
                    <a:cubicBezTo>
                      <a:pt x="19" y="43"/>
                      <a:pt x="19" y="43"/>
                      <a:pt x="19" y="43"/>
                    </a:cubicBezTo>
                    <a:cubicBezTo>
                      <a:pt x="0" y="11"/>
                      <a:pt x="0" y="11"/>
                      <a:pt x="0" y="11"/>
                    </a:cubicBezTo>
                    <a:cubicBezTo>
                      <a:pt x="0" y="11"/>
                      <a:pt x="0" y="11"/>
                      <a:pt x="0" y="11"/>
                    </a:cubicBezTo>
                    <a:cubicBezTo>
                      <a:pt x="0" y="10"/>
                      <a:pt x="0" y="10"/>
                      <a:pt x="0" y="10"/>
                    </a:cubicBezTo>
                    <a:cubicBezTo>
                      <a:pt x="0" y="10"/>
                      <a:pt x="0" y="10"/>
                      <a:pt x="0" y="10"/>
                    </a:cubicBezTo>
                    <a:cubicBezTo>
                      <a:pt x="1" y="9"/>
                      <a:pt x="1" y="9"/>
                      <a:pt x="2" y="9"/>
                    </a:cubicBezTo>
                    <a:cubicBezTo>
                      <a:pt x="2" y="8"/>
                      <a:pt x="3" y="8"/>
                      <a:pt x="3" y="8"/>
                    </a:cubicBezTo>
                    <a:cubicBezTo>
                      <a:pt x="4" y="8"/>
                      <a:pt x="4" y="8"/>
                      <a:pt x="4" y="8"/>
                    </a:cubicBezTo>
                    <a:cubicBezTo>
                      <a:pt x="4" y="8"/>
                      <a:pt x="4" y="8"/>
                      <a:pt x="4" y="8"/>
                    </a:cubicBezTo>
                    <a:cubicBezTo>
                      <a:pt x="5" y="8"/>
                      <a:pt x="5" y="8"/>
                      <a:pt x="5" y="8"/>
                    </a:cubicBezTo>
                    <a:cubicBezTo>
                      <a:pt x="8" y="13"/>
                      <a:pt x="8" y="13"/>
                      <a:pt x="8" y="13"/>
                    </a:cubicBezTo>
                    <a:cubicBezTo>
                      <a:pt x="8" y="11"/>
                      <a:pt x="8" y="9"/>
                      <a:pt x="8" y="8"/>
                    </a:cubicBezTo>
                    <a:cubicBezTo>
                      <a:pt x="9" y="7"/>
                      <a:pt x="9" y="6"/>
                      <a:pt x="9" y="5"/>
                    </a:cubicBezTo>
                    <a:cubicBezTo>
                      <a:pt x="10" y="4"/>
                      <a:pt x="10" y="3"/>
                      <a:pt x="11" y="3"/>
                    </a:cubicBezTo>
                    <a:cubicBezTo>
                      <a:pt x="11" y="2"/>
                      <a:pt x="12" y="2"/>
                      <a:pt x="13" y="1"/>
                    </a:cubicBezTo>
                    <a:cubicBezTo>
                      <a:pt x="13" y="1"/>
                      <a:pt x="13" y="1"/>
                      <a:pt x="14" y="1"/>
                    </a:cubicBezTo>
                    <a:cubicBezTo>
                      <a:pt x="14" y="1"/>
                      <a:pt x="14" y="0"/>
                      <a:pt x="15" y="0"/>
                    </a:cubicBezTo>
                    <a:cubicBezTo>
                      <a:pt x="15" y="0"/>
                      <a:pt x="16" y="0"/>
                      <a:pt x="16" y="0"/>
                    </a:cubicBezTo>
                    <a:cubicBezTo>
                      <a:pt x="17" y="0"/>
                      <a:pt x="17" y="0"/>
                      <a:pt x="17" y="0"/>
                    </a:cubicBezTo>
                    <a:cubicBezTo>
                      <a:pt x="18" y="0"/>
                      <a:pt x="18" y="0"/>
                      <a:pt x="18" y="0"/>
                    </a:cubicBezTo>
                    <a:cubicBezTo>
                      <a:pt x="18" y="0"/>
                      <a:pt x="18" y="0"/>
                      <a:pt x="18" y="0"/>
                    </a:cubicBezTo>
                    <a:cubicBezTo>
                      <a:pt x="19" y="1"/>
                      <a:pt x="19" y="1"/>
                      <a:pt x="19" y="1"/>
                    </a:cubicBezTo>
                    <a:cubicBezTo>
                      <a:pt x="19" y="1"/>
                      <a:pt x="19" y="2"/>
                      <a:pt x="19" y="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7" name="Freeform 187">
                <a:extLst>
                  <a:ext uri="{FF2B5EF4-FFF2-40B4-BE49-F238E27FC236}">
                    <a16:creationId xmlns:a16="http://schemas.microsoft.com/office/drawing/2014/main" id="{9C4630D0-E831-422C-84A5-407BF9587AF5}"/>
                  </a:ext>
                </a:extLst>
              </p:cNvPr>
              <p:cNvSpPr>
                <a:spLocks noEditPoints="1"/>
              </p:cNvSpPr>
              <p:nvPr userDrawn="1"/>
            </p:nvSpPr>
            <p:spPr bwMode="auto">
              <a:xfrm>
                <a:off x="6580" y="2458"/>
                <a:ext cx="29" cy="30"/>
              </a:xfrm>
              <a:custGeom>
                <a:avLst/>
                <a:gdLst>
                  <a:gd name="T0" fmla="*/ 32 w 40"/>
                  <a:gd name="T1" fmla="*/ 10 h 41"/>
                  <a:gd name="T2" fmla="*/ 33 w 40"/>
                  <a:gd name="T3" fmla="*/ 13 h 41"/>
                  <a:gd name="T4" fmla="*/ 32 w 40"/>
                  <a:gd name="T5" fmla="*/ 14 h 41"/>
                  <a:gd name="T6" fmla="*/ 11 w 40"/>
                  <a:gd name="T7" fmla="*/ 27 h 41"/>
                  <a:gd name="T8" fmla="*/ 14 w 40"/>
                  <a:gd name="T9" fmla="*/ 31 h 41"/>
                  <a:gd name="T10" fmla="*/ 18 w 40"/>
                  <a:gd name="T11" fmla="*/ 34 h 41"/>
                  <a:gd name="T12" fmla="*/ 23 w 40"/>
                  <a:gd name="T13" fmla="*/ 34 h 41"/>
                  <a:gd name="T14" fmla="*/ 28 w 40"/>
                  <a:gd name="T15" fmla="*/ 32 h 41"/>
                  <a:gd name="T16" fmla="*/ 32 w 40"/>
                  <a:gd name="T17" fmla="*/ 29 h 41"/>
                  <a:gd name="T18" fmla="*/ 35 w 40"/>
                  <a:gd name="T19" fmla="*/ 27 h 41"/>
                  <a:gd name="T20" fmla="*/ 36 w 40"/>
                  <a:gd name="T21" fmla="*/ 25 h 41"/>
                  <a:gd name="T22" fmla="*/ 37 w 40"/>
                  <a:gd name="T23" fmla="*/ 23 h 41"/>
                  <a:gd name="T24" fmla="*/ 38 w 40"/>
                  <a:gd name="T25" fmla="*/ 23 h 41"/>
                  <a:gd name="T26" fmla="*/ 38 w 40"/>
                  <a:gd name="T27" fmla="*/ 23 h 41"/>
                  <a:gd name="T28" fmla="*/ 39 w 40"/>
                  <a:gd name="T29" fmla="*/ 24 h 41"/>
                  <a:gd name="T30" fmla="*/ 40 w 40"/>
                  <a:gd name="T31" fmla="*/ 25 h 41"/>
                  <a:gd name="T32" fmla="*/ 40 w 40"/>
                  <a:gd name="T33" fmla="*/ 26 h 41"/>
                  <a:gd name="T34" fmla="*/ 40 w 40"/>
                  <a:gd name="T35" fmla="*/ 26 h 41"/>
                  <a:gd name="T36" fmla="*/ 40 w 40"/>
                  <a:gd name="T37" fmla="*/ 27 h 41"/>
                  <a:gd name="T38" fmla="*/ 40 w 40"/>
                  <a:gd name="T39" fmla="*/ 28 h 41"/>
                  <a:gd name="T40" fmla="*/ 40 w 40"/>
                  <a:gd name="T41" fmla="*/ 29 h 41"/>
                  <a:gd name="T42" fmla="*/ 38 w 40"/>
                  <a:gd name="T43" fmla="*/ 31 h 41"/>
                  <a:gd name="T44" fmla="*/ 35 w 40"/>
                  <a:gd name="T45" fmla="*/ 34 h 41"/>
                  <a:gd name="T46" fmla="*/ 31 w 40"/>
                  <a:gd name="T47" fmla="*/ 37 h 41"/>
                  <a:gd name="T48" fmla="*/ 23 w 40"/>
                  <a:gd name="T49" fmla="*/ 40 h 41"/>
                  <a:gd name="T50" fmla="*/ 16 w 40"/>
                  <a:gd name="T51" fmla="*/ 40 h 41"/>
                  <a:gd name="T52" fmla="*/ 10 w 40"/>
                  <a:gd name="T53" fmla="*/ 37 h 41"/>
                  <a:gd name="T54" fmla="*/ 4 w 40"/>
                  <a:gd name="T55" fmla="*/ 30 h 41"/>
                  <a:gd name="T56" fmla="*/ 1 w 40"/>
                  <a:gd name="T57" fmla="*/ 22 h 41"/>
                  <a:gd name="T58" fmla="*/ 1 w 40"/>
                  <a:gd name="T59" fmla="*/ 14 h 41"/>
                  <a:gd name="T60" fmla="*/ 3 w 40"/>
                  <a:gd name="T61" fmla="*/ 8 h 41"/>
                  <a:gd name="T62" fmla="*/ 9 w 40"/>
                  <a:gd name="T63" fmla="*/ 3 h 41"/>
                  <a:gd name="T64" fmla="*/ 16 w 40"/>
                  <a:gd name="T65" fmla="*/ 0 h 41"/>
                  <a:gd name="T66" fmla="*/ 22 w 40"/>
                  <a:gd name="T67" fmla="*/ 1 h 41"/>
                  <a:gd name="T68" fmla="*/ 27 w 40"/>
                  <a:gd name="T69" fmla="*/ 4 h 41"/>
                  <a:gd name="T70" fmla="*/ 32 w 40"/>
                  <a:gd name="T71" fmla="*/ 9 h 41"/>
                  <a:gd name="T72" fmla="*/ 32 w 40"/>
                  <a:gd name="T73" fmla="*/ 10 h 41"/>
                  <a:gd name="T74" fmla="*/ 25 w 40"/>
                  <a:gd name="T75" fmla="*/ 12 h 41"/>
                  <a:gd name="T76" fmla="*/ 19 w 40"/>
                  <a:gd name="T77" fmla="*/ 6 h 41"/>
                  <a:gd name="T78" fmla="*/ 11 w 40"/>
                  <a:gd name="T79" fmla="*/ 8 h 41"/>
                  <a:gd name="T80" fmla="*/ 8 w 40"/>
                  <a:gd name="T81" fmla="*/ 11 h 41"/>
                  <a:gd name="T82" fmla="*/ 7 w 40"/>
                  <a:gd name="T83" fmla="*/ 15 h 41"/>
                  <a:gd name="T84" fmla="*/ 7 w 40"/>
                  <a:gd name="T85" fmla="*/ 19 h 41"/>
                  <a:gd name="T86" fmla="*/ 8 w 40"/>
                  <a:gd name="T87" fmla="*/ 23 h 41"/>
                  <a:gd name="T88" fmla="*/ 25 w 40"/>
                  <a:gd name="T8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41">
                    <a:moveTo>
                      <a:pt x="32" y="10"/>
                    </a:moveTo>
                    <a:cubicBezTo>
                      <a:pt x="33" y="11"/>
                      <a:pt x="33" y="12"/>
                      <a:pt x="33" y="13"/>
                    </a:cubicBezTo>
                    <a:cubicBezTo>
                      <a:pt x="33" y="13"/>
                      <a:pt x="32" y="14"/>
                      <a:pt x="32" y="14"/>
                    </a:cubicBezTo>
                    <a:cubicBezTo>
                      <a:pt x="11" y="27"/>
                      <a:pt x="11" y="27"/>
                      <a:pt x="11" y="27"/>
                    </a:cubicBezTo>
                    <a:cubicBezTo>
                      <a:pt x="12" y="29"/>
                      <a:pt x="13" y="30"/>
                      <a:pt x="14" y="31"/>
                    </a:cubicBezTo>
                    <a:cubicBezTo>
                      <a:pt x="16" y="33"/>
                      <a:pt x="17" y="33"/>
                      <a:pt x="18" y="34"/>
                    </a:cubicBezTo>
                    <a:cubicBezTo>
                      <a:pt x="20" y="34"/>
                      <a:pt x="21" y="35"/>
                      <a:pt x="23" y="34"/>
                    </a:cubicBezTo>
                    <a:cubicBezTo>
                      <a:pt x="25" y="34"/>
                      <a:pt x="26" y="33"/>
                      <a:pt x="28" y="32"/>
                    </a:cubicBezTo>
                    <a:cubicBezTo>
                      <a:pt x="30" y="31"/>
                      <a:pt x="31" y="30"/>
                      <a:pt x="32" y="29"/>
                    </a:cubicBezTo>
                    <a:cubicBezTo>
                      <a:pt x="33" y="28"/>
                      <a:pt x="34" y="27"/>
                      <a:pt x="35" y="27"/>
                    </a:cubicBezTo>
                    <a:cubicBezTo>
                      <a:pt x="35" y="26"/>
                      <a:pt x="36" y="25"/>
                      <a:pt x="36" y="25"/>
                    </a:cubicBezTo>
                    <a:cubicBezTo>
                      <a:pt x="37" y="24"/>
                      <a:pt x="37" y="24"/>
                      <a:pt x="37" y="23"/>
                    </a:cubicBezTo>
                    <a:cubicBezTo>
                      <a:pt x="38" y="23"/>
                      <a:pt x="38" y="23"/>
                      <a:pt x="38" y="23"/>
                    </a:cubicBezTo>
                    <a:cubicBezTo>
                      <a:pt x="38" y="23"/>
                      <a:pt x="38" y="23"/>
                      <a:pt x="38" y="23"/>
                    </a:cubicBezTo>
                    <a:cubicBezTo>
                      <a:pt x="39" y="24"/>
                      <a:pt x="39" y="24"/>
                      <a:pt x="39" y="24"/>
                    </a:cubicBezTo>
                    <a:cubicBezTo>
                      <a:pt x="39" y="24"/>
                      <a:pt x="39" y="25"/>
                      <a:pt x="40" y="25"/>
                    </a:cubicBezTo>
                    <a:cubicBezTo>
                      <a:pt x="40" y="26"/>
                      <a:pt x="40" y="26"/>
                      <a:pt x="40" y="26"/>
                    </a:cubicBezTo>
                    <a:cubicBezTo>
                      <a:pt x="40" y="26"/>
                      <a:pt x="40" y="26"/>
                      <a:pt x="40" y="26"/>
                    </a:cubicBezTo>
                    <a:cubicBezTo>
                      <a:pt x="40" y="27"/>
                      <a:pt x="40" y="27"/>
                      <a:pt x="40" y="27"/>
                    </a:cubicBezTo>
                    <a:cubicBezTo>
                      <a:pt x="40" y="28"/>
                      <a:pt x="40" y="28"/>
                      <a:pt x="40" y="28"/>
                    </a:cubicBezTo>
                    <a:cubicBezTo>
                      <a:pt x="40" y="28"/>
                      <a:pt x="40" y="28"/>
                      <a:pt x="40" y="29"/>
                    </a:cubicBezTo>
                    <a:cubicBezTo>
                      <a:pt x="39" y="30"/>
                      <a:pt x="38" y="30"/>
                      <a:pt x="38" y="31"/>
                    </a:cubicBezTo>
                    <a:cubicBezTo>
                      <a:pt x="37" y="32"/>
                      <a:pt x="36" y="33"/>
                      <a:pt x="35" y="34"/>
                    </a:cubicBezTo>
                    <a:cubicBezTo>
                      <a:pt x="33" y="35"/>
                      <a:pt x="32" y="36"/>
                      <a:pt x="31" y="37"/>
                    </a:cubicBezTo>
                    <a:cubicBezTo>
                      <a:pt x="28" y="39"/>
                      <a:pt x="26" y="40"/>
                      <a:pt x="23" y="40"/>
                    </a:cubicBezTo>
                    <a:cubicBezTo>
                      <a:pt x="21" y="41"/>
                      <a:pt x="18" y="41"/>
                      <a:pt x="16" y="40"/>
                    </a:cubicBezTo>
                    <a:cubicBezTo>
                      <a:pt x="14" y="39"/>
                      <a:pt x="12" y="38"/>
                      <a:pt x="10" y="37"/>
                    </a:cubicBezTo>
                    <a:cubicBezTo>
                      <a:pt x="8" y="35"/>
                      <a:pt x="6" y="33"/>
                      <a:pt x="4" y="30"/>
                    </a:cubicBezTo>
                    <a:cubicBezTo>
                      <a:pt x="3" y="27"/>
                      <a:pt x="2" y="24"/>
                      <a:pt x="1" y="22"/>
                    </a:cubicBezTo>
                    <a:cubicBezTo>
                      <a:pt x="0" y="19"/>
                      <a:pt x="0" y="17"/>
                      <a:pt x="1" y="14"/>
                    </a:cubicBezTo>
                    <a:cubicBezTo>
                      <a:pt x="1" y="12"/>
                      <a:pt x="2" y="10"/>
                      <a:pt x="3" y="8"/>
                    </a:cubicBezTo>
                    <a:cubicBezTo>
                      <a:pt x="5" y="6"/>
                      <a:pt x="6" y="4"/>
                      <a:pt x="9" y="3"/>
                    </a:cubicBezTo>
                    <a:cubicBezTo>
                      <a:pt x="11" y="2"/>
                      <a:pt x="13" y="1"/>
                      <a:pt x="16" y="0"/>
                    </a:cubicBezTo>
                    <a:cubicBezTo>
                      <a:pt x="18" y="0"/>
                      <a:pt x="20" y="0"/>
                      <a:pt x="22" y="1"/>
                    </a:cubicBezTo>
                    <a:cubicBezTo>
                      <a:pt x="24" y="2"/>
                      <a:pt x="26" y="3"/>
                      <a:pt x="27" y="4"/>
                    </a:cubicBezTo>
                    <a:cubicBezTo>
                      <a:pt x="29" y="6"/>
                      <a:pt x="30" y="7"/>
                      <a:pt x="32" y="9"/>
                    </a:cubicBezTo>
                    <a:lnTo>
                      <a:pt x="32" y="10"/>
                    </a:lnTo>
                    <a:close/>
                    <a:moveTo>
                      <a:pt x="25" y="12"/>
                    </a:moveTo>
                    <a:cubicBezTo>
                      <a:pt x="24" y="9"/>
                      <a:pt x="22" y="7"/>
                      <a:pt x="19" y="6"/>
                    </a:cubicBezTo>
                    <a:cubicBezTo>
                      <a:pt x="17" y="6"/>
                      <a:pt x="14" y="6"/>
                      <a:pt x="11" y="8"/>
                    </a:cubicBezTo>
                    <a:cubicBezTo>
                      <a:pt x="10" y="9"/>
                      <a:pt x="9" y="10"/>
                      <a:pt x="8" y="11"/>
                    </a:cubicBezTo>
                    <a:cubicBezTo>
                      <a:pt x="7" y="12"/>
                      <a:pt x="7" y="13"/>
                      <a:pt x="7" y="15"/>
                    </a:cubicBezTo>
                    <a:cubicBezTo>
                      <a:pt x="6" y="16"/>
                      <a:pt x="6" y="17"/>
                      <a:pt x="7" y="19"/>
                    </a:cubicBezTo>
                    <a:cubicBezTo>
                      <a:pt x="7" y="20"/>
                      <a:pt x="8" y="22"/>
                      <a:pt x="8" y="23"/>
                    </a:cubicBezTo>
                    <a:lnTo>
                      <a:pt x="25" y="1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8" name="Freeform 188">
                <a:extLst>
                  <a:ext uri="{FF2B5EF4-FFF2-40B4-BE49-F238E27FC236}">
                    <a16:creationId xmlns:a16="http://schemas.microsoft.com/office/drawing/2014/main" id="{D51F3797-95F5-4945-89A2-97003A7BF092}"/>
                  </a:ext>
                </a:extLst>
              </p:cNvPr>
              <p:cNvSpPr>
                <a:spLocks noEditPoints="1"/>
              </p:cNvSpPr>
              <p:nvPr userDrawn="1"/>
            </p:nvSpPr>
            <p:spPr bwMode="auto">
              <a:xfrm>
                <a:off x="6606" y="2442"/>
                <a:ext cx="29" cy="30"/>
              </a:xfrm>
              <a:custGeom>
                <a:avLst/>
                <a:gdLst>
                  <a:gd name="T0" fmla="*/ 32 w 40"/>
                  <a:gd name="T1" fmla="*/ 10 h 41"/>
                  <a:gd name="T2" fmla="*/ 32 w 40"/>
                  <a:gd name="T3" fmla="*/ 13 h 41"/>
                  <a:gd name="T4" fmla="*/ 31 w 40"/>
                  <a:gd name="T5" fmla="*/ 14 h 41"/>
                  <a:gd name="T6" fmla="*/ 11 w 40"/>
                  <a:gd name="T7" fmla="*/ 27 h 41"/>
                  <a:gd name="T8" fmla="*/ 14 w 40"/>
                  <a:gd name="T9" fmla="*/ 32 h 41"/>
                  <a:gd name="T10" fmla="*/ 18 w 40"/>
                  <a:gd name="T11" fmla="*/ 34 h 41"/>
                  <a:gd name="T12" fmla="*/ 23 w 40"/>
                  <a:gd name="T13" fmla="*/ 34 h 41"/>
                  <a:gd name="T14" fmla="*/ 28 w 40"/>
                  <a:gd name="T15" fmla="*/ 32 h 41"/>
                  <a:gd name="T16" fmla="*/ 32 w 40"/>
                  <a:gd name="T17" fmla="*/ 29 h 41"/>
                  <a:gd name="T18" fmla="*/ 34 w 40"/>
                  <a:gd name="T19" fmla="*/ 27 h 41"/>
                  <a:gd name="T20" fmla="*/ 36 w 40"/>
                  <a:gd name="T21" fmla="*/ 25 h 41"/>
                  <a:gd name="T22" fmla="*/ 37 w 40"/>
                  <a:gd name="T23" fmla="*/ 23 h 41"/>
                  <a:gd name="T24" fmla="*/ 37 w 40"/>
                  <a:gd name="T25" fmla="*/ 23 h 41"/>
                  <a:gd name="T26" fmla="*/ 38 w 40"/>
                  <a:gd name="T27" fmla="*/ 23 h 41"/>
                  <a:gd name="T28" fmla="*/ 38 w 40"/>
                  <a:gd name="T29" fmla="*/ 24 h 41"/>
                  <a:gd name="T30" fmla="*/ 39 w 40"/>
                  <a:gd name="T31" fmla="*/ 25 h 41"/>
                  <a:gd name="T32" fmla="*/ 40 w 40"/>
                  <a:gd name="T33" fmla="*/ 26 h 41"/>
                  <a:gd name="T34" fmla="*/ 40 w 40"/>
                  <a:gd name="T35" fmla="*/ 27 h 41"/>
                  <a:gd name="T36" fmla="*/ 40 w 40"/>
                  <a:gd name="T37" fmla="*/ 27 h 41"/>
                  <a:gd name="T38" fmla="*/ 40 w 40"/>
                  <a:gd name="T39" fmla="*/ 28 h 41"/>
                  <a:gd name="T40" fmla="*/ 39 w 40"/>
                  <a:gd name="T41" fmla="*/ 29 h 41"/>
                  <a:gd name="T42" fmla="*/ 37 w 40"/>
                  <a:gd name="T43" fmla="*/ 31 h 41"/>
                  <a:gd name="T44" fmla="*/ 34 w 40"/>
                  <a:gd name="T45" fmla="*/ 34 h 41"/>
                  <a:gd name="T46" fmla="*/ 30 w 40"/>
                  <a:gd name="T47" fmla="*/ 37 h 41"/>
                  <a:gd name="T48" fmla="*/ 23 w 40"/>
                  <a:gd name="T49" fmla="*/ 40 h 41"/>
                  <a:gd name="T50" fmla="*/ 16 w 40"/>
                  <a:gd name="T51" fmla="*/ 40 h 41"/>
                  <a:gd name="T52" fmla="*/ 10 w 40"/>
                  <a:gd name="T53" fmla="*/ 37 h 41"/>
                  <a:gd name="T54" fmla="*/ 4 w 40"/>
                  <a:gd name="T55" fmla="*/ 30 h 41"/>
                  <a:gd name="T56" fmla="*/ 0 w 40"/>
                  <a:gd name="T57" fmla="*/ 22 h 41"/>
                  <a:gd name="T58" fmla="*/ 0 w 40"/>
                  <a:gd name="T59" fmla="*/ 15 h 41"/>
                  <a:gd name="T60" fmla="*/ 3 w 40"/>
                  <a:gd name="T61" fmla="*/ 8 h 41"/>
                  <a:gd name="T62" fmla="*/ 8 w 40"/>
                  <a:gd name="T63" fmla="*/ 3 h 41"/>
                  <a:gd name="T64" fmla="*/ 15 w 40"/>
                  <a:gd name="T65" fmla="*/ 0 h 41"/>
                  <a:gd name="T66" fmla="*/ 22 w 40"/>
                  <a:gd name="T67" fmla="*/ 1 h 41"/>
                  <a:gd name="T68" fmla="*/ 27 w 40"/>
                  <a:gd name="T69" fmla="*/ 4 h 41"/>
                  <a:gd name="T70" fmla="*/ 31 w 40"/>
                  <a:gd name="T71" fmla="*/ 9 h 41"/>
                  <a:gd name="T72" fmla="*/ 32 w 40"/>
                  <a:gd name="T73" fmla="*/ 10 h 41"/>
                  <a:gd name="T74" fmla="*/ 25 w 40"/>
                  <a:gd name="T75" fmla="*/ 12 h 41"/>
                  <a:gd name="T76" fmla="*/ 19 w 40"/>
                  <a:gd name="T77" fmla="*/ 6 h 41"/>
                  <a:gd name="T78" fmla="*/ 11 w 40"/>
                  <a:gd name="T79" fmla="*/ 8 h 41"/>
                  <a:gd name="T80" fmla="*/ 7 w 40"/>
                  <a:gd name="T81" fmla="*/ 11 h 41"/>
                  <a:gd name="T82" fmla="*/ 6 w 40"/>
                  <a:gd name="T83" fmla="*/ 15 h 41"/>
                  <a:gd name="T84" fmla="*/ 6 w 40"/>
                  <a:gd name="T85" fmla="*/ 19 h 41"/>
                  <a:gd name="T86" fmla="*/ 8 w 40"/>
                  <a:gd name="T87" fmla="*/ 23 h 41"/>
                  <a:gd name="T88" fmla="*/ 25 w 40"/>
                  <a:gd name="T8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41">
                    <a:moveTo>
                      <a:pt x="32" y="10"/>
                    </a:moveTo>
                    <a:cubicBezTo>
                      <a:pt x="32" y="11"/>
                      <a:pt x="33" y="12"/>
                      <a:pt x="32" y="13"/>
                    </a:cubicBezTo>
                    <a:cubicBezTo>
                      <a:pt x="32" y="13"/>
                      <a:pt x="32" y="14"/>
                      <a:pt x="31" y="14"/>
                    </a:cubicBezTo>
                    <a:cubicBezTo>
                      <a:pt x="11" y="27"/>
                      <a:pt x="11" y="27"/>
                      <a:pt x="11" y="27"/>
                    </a:cubicBezTo>
                    <a:cubicBezTo>
                      <a:pt x="12" y="29"/>
                      <a:pt x="13" y="30"/>
                      <a:pt x="14" y="32"/>
                    </a:cubicBezTo>
                    <a:cubicBezTo>
                      <a:pt x="15" y="33"/>
                      <a:pt x="16" y="34"/>
                      <a:pt x="18" y="34"/>
                    </a:cubicBezTo>
                    <a:cubicBezTo>
                      <a:pt x="19" y="35"/>
                      <a:pt x="21" y="35"/>
                      <a:pt x="23" y="34"/>
                    </a:cubicBezTo>
                    <a:cubicBezTo>
                      <a:pt x="24" y="34"/>
                      <a:pt x="26" y="33"/>
                      <a:pt x="28" y="32"/>
                    </a:cubicBezTo>
                    <a:cubicBezTo>
                      <a:pt x="29" y="31"/>
                      <a:pt x="31" y="30"/>
                      <a:pt x="32" y="29"/>
                    </a:cubicBezTo>
                    <a:cubicBezTo>
                      <a:pt x="33" y="28"/>
                      <a:pt x="33" y="27"/>
                      <a:pt x="34" y="27"/>
                    </a:cubicBezTo>
                    <a:cubicBezTo>
                      <a:pt x="35" y="26"/>
                      <a:pt x="35" y="25"/>
                      <a:pt x="36" y="25"/>
                    </a:cubicBezTo>
                    <a:cubicBezTo>
                      <a:pt x="36" y="24"/>
                      <a:pt x="36" y="24"/>
                      <a:pt x="37" y="23"/>
                    </a:cubicBezTo>
                    <a:cubicBezTo>
                      <a:pt x="37" y="23"/>
                      <a:pt x="37" y="23"/>
                      <a:pt x="37" y="23"/>
                    </a:cubicBezTo>
                    <a:cubicBezTo>
                      <a:pt x="38" y="23"/>
                      <a:pt x="38" y="23"/>
                      <a:pt x="38" y="23"/>
                    </a:cubicBezTo>
                    <a:cubicBezTo>
                      <a:pt x="38" y="24"/>
                      <a:pt x="38" y="24"/>
                      <a:pt x="38" y="24"/>
                    </a:cubicBezTo>
                    <a:cubicBezTo>
                      <a:pt x="39" y="24"/>
                      <a:pt x="39" y="25"/>
                      <a:pt x="39" y="25"/>
                    </a:cubicBezTo>
                    <a:cubicBezTo>
                      <a:pt x="40" y="26"/>
                      <a:pt x="40" y="26"/>
                      <a:pt x="40" y="26"/>
                    </a:cubicBezTo>
                    <a:cubicBezTo>
                      <a:pt x="40" y="27"/>
                      <a:pt x="40" y="27"/>
                      <a:pt x="40" y="27"/>
                    </a:cubicBezTo>
                    <a:cubicBezTo>
                      <a:pt x="40" y="27"/>
                      <a:pt x="40" y="27"/>
                      <a:pt x="40" y="27"/>
                    </a:cubicBezTo>
                    <a:cubicBezTo>
                      <a:pt x="40" y="28"/>
                      <a:pt x="40" y="28"/>
                      <a:pt x="40" y="28"/>
                    </a:cubicBezTo>
                    <a:cubicBezTo>
                      <a:pt x="40" y="28"/>
                      <a:pt x="40" y="28"/>
                      <a:pt x="39" y="29"/>
                    </a:cubicBezTo>
                    <a:cubicBezTo>
                      <a:pt x="39" y="30"/>
                      <a:pt x="38" y="30"/>
                      <a:pt x="37" y="31"/>
                    </a:cubicBezTo>
                    <a:cubicBezTo>
                      <a:pt x="36" y="32"/>
                      <a:pt x="35" y="33"/>
                      <a:pt x="34" y="34"/>
                    </a:cubicBezTo>
                    <a:cubicBezTo>
                      <a:pt x="33" y="35"/>
                      <a:pt x="32" y="36"/>
                      <a:pt x="30" y="37"/>
                    </a:cubicBezTo>
                    <a:cubicBezTo>
                      <a:pt x="28" y="39"/>
                      <a:pt x="25" y="40"/>
                      <a:pt x="23" y="40"/>
                    </a:cubicBezTo>
                    <a:cubicBezTo>
                      <a:pt x="20" y="41"/>
                      <a:pt x="18" y="41"/>
                      <a:pt x="16" y="40"/>
                    </a:cubicBezTo>
                    <a:cubicBezTo>
                      <a:pt x="14" y="40"/>
                      <a:pt x="12" y="38"/>
                      <a:pt x="10" y="37"/>
                    </a:cubicBezTo>
                    <a:cubicBezTo>
                      <a:pt x="8" y="35"/>
                      <a:pt x="6" y="33"/>
                      <a:pt x="4" y="30"/>
                    </a:cubicBezTo>
                    <a:cubicBezTo>
                      <a:pt x="2" y="27"/>
                      <a:pt x="1" y="24"/>
                      <a:pt x="0" y="22"/>
                    </a:cubicBezTo>
                    <a:cubicBezTo>
                      <a:pt x="0" y="19"/>
                      <a:pt x="0" y="17"/>
                      <a:pt x="0" y="15"/>
                    </a:cubicBezTo>
                    <a:cubicBezTo>
                      <a:pt x="1" y="12"/>
                      <a:pt x="1" y="10"/>
                      <a:pt x="3" y="8"/>
                    </a:cubicBezTo>
                    <a:cubicBezTo>
                      <a:pt x="4" y="6"/>
                      <a:pt x="6" y="5"/>
                      <a:pt x="8" y="3"/>
                    </a:cubicBezTo>
                    <a:cubicBezTo>
                      <a:pt x="11" y="2"/>
                      <a:pt x="13" y="1"/>
                      <a:pt x="15" y="0"/>
                    </a:cubicBezTo>
                    <a:cubicBezTo>
                      <a:pt x="18" y="0"/>
                      <a:pt x="20" y="0"/>
                      <a:pt x="22" y="1"/>
                    </a:cubicBezTo>
                    <a:cubicBezTo>
                      <a:pt x="23" y="2"/>
                      <a:pt x="25" y="3"/>
                      <a:pt x="27" y="4"/>
                    </a:cubicBezTo>
                    <a:cubicBezTo>
                      <a:pt x="29" y="6"/>
                      <a:pt x="30" y="7"/>
                      <a:pt x="31" y="9"/>
                    </a:cubicBezTo>
                    <a:lnTo>
                      <a:pt x="32" y="10"/>
                    </a:lnTo>
                    <a:close/>
                    <a:moveTo>
                      <a:pt x="25" y="12"/>
                    </a:moveTo>
                    <a:cubicBezTo>
                      <a:pt x="23" y="9"/>
                      <a:pt x="21" y="7"/>
                      <a:pt x="19" y="6"/>
                    </a:cubicBezTo>
                    <a:cubicBezTo>
                      <a:pt x="16" y="6"/>
                      <a:pt x="14" y="6"/>
                      <a:pt x="11" y="8"/>
                    </a:cubicBezTo>
                    <a:cubicBezTo>
                      <a:pt x="9" y="9"/>
                      <a:pt x="8" y="10"/>
                      <a:pt x="7" y="11"/>
                    </a:cubicBezTo>
                    <a:cubicBezTo>
                      <a:pt x="7" y="12"/>
                      <a:pt x="6" y="13"/>
                      <a:pt x="6" y="15"/>
                    </a:cubicBezTo>
                    <a:cubicBezTo>
                      <a:pt x="6" y="16"/>
                      <a:pt x="6" y="17"/>
                      <a:pt x="6" y="19"/>
                    </a:cubicBezTo>
                    <a:cubicBezTo>
                      <a:pt x="7" y="20"/>
                      <a:pt x="7" y="22"/>
                      <a:pt x="8" y="23"/>
                    </a:cubicBezTo>
                    <a:lnTo>
                      <a:pt x="25" y="1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9" name="Freeform 189">
                <a:extLst>
                  <a:ext uri="{FF2B5EF4-FFF2-40B4-BE49-F238E27FC236}">
                    <a16:creationId xmlns:a16="http://schemas.microsoft.com/office/drawing/2014/main" id="{629CFA51-68F2-4BC3-A39A-B3922284FA76}"/>
                  </a:ext>
                </a:extLst>
              </p:cNvPr>
              <p:cNvSpPr>
                <a:spLocks/>
              </p:cNvSpPr>
              <p:nvPr userDrawn="1"/>
            </p:nvSpPr>
            <p:spPr bwMode="auto">
              <a:xfrm>
                <a:off x="6622" y="2421"/>
                <a:ext cx="39" cy="38"/>
              </a:xfrm>
              <a:custGeom>
                <a:avLst/>
                <a:gdLst>
                  <a:gd name="T0" fmla="*/ 55 w 55"/>
                  <a:gd name="T1" fmla="*/ 35 h 52"/>
                  <a:gd name="T2" fmla="*/ 55 w 55"/>
                  <a:gd name="T3" fmla="*/ 36 h 52"/>
                  <a:gd name="T4" fmla="*/ 55 w 55"/>
                  <a:gd name="T5" fmla="*/ 36 h 52"/>
                  <a:gd name="T6" fmla="*/ 54 w 55"/>
                  <a:gd name="T7" fmla="*/ 37 h 52"/>
                  <a:gd name="T8" fmla="*/ 53 w 55"/>
                  <a:gd name="T9" fmla="*/ 38 h 52"/>
                  <a:gd name="T10" fmla="*/ 51 w 55"/>
                  <a:gd name="T11" fmla="*/ 39 h 52"/>
                  <a:gd name="T12" fmla="*/ 50 w 55"/>
                  <a:gd name="T13" fmla="*/ 40 h 52"/>
                  <a:gd name="T14" fmla="*/ 49 w 55"/>
                  <a:gd name="T15" fmla="*/ 40 h 52"/>
                  <a:gd name="T16" fmla="*/ 48 w 55"/>
                  <a:gd name="T17" fmla="*/ 39 h 52"/>
                  <a:gd name="T18" fmla="*/ 24 w 55"/>
                  <a:gd name="T19" fmla="*/ 30 h 52"/>
                  <a:gd name="T20" fmla="*/ 35 w 55"/>
                  <a:gd name="T21" fmla="*/ 48 h 52"/>
                  <a:gd name="T22" fmla="*/ 35 w 55"/>
                  <a:gd name="T23" fmla="*/ 48 h 52"/>
                  <a:gd name="T24" fmla="*/ 35 w 55"/>
                  <a:gd name="T25" fmla="*/ 49 h 52"/>
                  <a:gd name="T26" fmla="*/ 34 w 55"/>
                  <a:gd name="T27" fmla="*/ 49 h 52"/>
                  <a:gd name="T28" fmla="*/ 33 w 55"/>
                  <a:gd name="T29" fmla="*/ 50 h 52"/>
                  <a:gd name="T30" fmla="*/ 31 w 55"/>
                  <a:gd name="T31" fmla="*/ 51 h 52"/>
                  <a:gd name="T32" fmla="*/ 30 w 55"/>
                  <a:gd name="T33" fmla="*/ 52 h 52"/>
                  <a:gd name="T34" fmla="*/ 30 w 55"/>
                  <a:gd name="T35" fmla="*/ 52 h 52"/>
                  <a:gd name="T36" fmla="*/ 29 w 55"/>
                  <a:gd name="T37" fmla="*/ 51 h 52"/>
                  <a:gd name="T38" fmla="*/ 0 w 55"/>
                  <a:gd name="T39" fmla="*/ 4 h 52"/>
                  <a:gd name="T40" fmla="*/ 0 w 55"/>
                  <a:gd name="T41" fmla="*/ 4 h 52"/>
                  <a:gd name="T42" fmla="*/ 0 w 55"/>
                  <a:gd name="T43" fmla="*/ 3 h 52"/>
                  <a:gd name="T44" fmla="*/ 1 w 55"/>
                  <a:gd name="T45" fmla="*/ 3 h 52"/>
                  <a:gd name="T46" fmla="*/ 3 w 55"/>
                  <a:gd name="T47" fmla="*/ 2 h 52"/>
                  <a:gd name="T48" fmla="*/ 4 w 55"/>
                  <a:gd name="T49" fmla="*/ 1 h 52"/>
                  <a:gd name="T50" fmla="*/ 5 w 55"/>
                  <a:gd name="T51" fmla="*/ 0 h 52"/>
                  <a:gd name="T52" fmla="*/ 6 w 55"/>
                  <a:gd name="T53" fmla="*/ 1 h 52"/>
                  <a:gd name="T54" fmla="*/ 6 w 55"/>
                  <a:gd name="T55" fmla="*/ 1 h 52"/>
                  <a:gd name="T56" fmla="*/ 24 w 55"/>
                  <a:gd name="T57" fmla="*/ 29 h 52"/>
                  <a:gd name="T58" fmla="*/ 28 w 55"/>
                  <a:gd name="T59" fmla="*/ 9 h 52"/>
                  <a:gd name="T60" fmla="*/ 28 w 55"/>
                  <a:gd name="T61" fmla="*/ 8 h 52"/>
                  <a:gd name="T62" fmla="*/ 28 w 55"/>
                  <a:gd name="T63" fmla="*/ 7 h 52"/>
                  <a:gd name="T64" fmla="*/ 29 w 55"/>
                  <a:gd name="T65" fmla="*/ 6 h 52"/>
                  <a:gd name="T66" fmla="*/ 31 w 55"/>
                  <a:gd name="T67" fmla="*/ 5 h 52"/>
                  <a:gd name="T68" fmla="*/ 32 w 55"/>
                  <a:gd name="T69" fmla="*/ 5 h 52"/>
                  <a:gd name="T70" fmla="*/ 33 w 55"/>
                  <a:gd name="T71" fmla="*/ 4 h 52"/>
                  <a:gd name="T72" fmla="*/ 34 w 55"/>
                  <a:gd name="T73" fmla="*/ 4 h 52"/>
                  <a:gd name="T74" fmla="*/ 34 w 55"/>
                  <a:gd name="T75" fmla="*/ 5 h 52"/>
                  <a:gd name="T76" fmla="*/ 35 w 55"/>
                  <a:gd name="T77" fmla="*/ 5 h 52"/>
                  <a:gd name="T78" fmla="*/ 34 w 55"/>
                  <a:gd name="T79" fmla="*/ 7 h 52"/>
                  <a:gd name="T80" fmla="*/ 30 w 55"/>
                  <a:gd name="T81" fmla="*/ 25 h 52"/>
                  <a:gd name="T82" fmla="*/ 53 w 55"/>
                  <a:gd name="T83" fmla="*/ 34 h 52"/>
                  <a:gd name="T84" fmla="*/ 54 w 55"/>
                  <a:gd name="T85" fmla="*/ 35 h 52"/>
                  <a:gd name="T86" fmla="*/ 55 w 55"/>
                  <a:gd name="T8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 h="52">
                    <a:moveTo>
                      <a:pt x="55" y="35"/>
                    </a:moveTo>
                    <a:cubicBezTo>
                      <a:pt x="55" y="36"/>
                      <a:pt x="55" y="36"/>
                      <a:pt x="55" y="36"/>
                    </a:cubicBezTo>
                    <a:cubicBezTo>
                      <a:pt x="55" y="36"/>
                      <a:pt x="55" y="36"/>
                      <a:pt x="55" y="36"/>
                    </a:cubicBezTo>
                    <a:cubicBezTo>
                      <a:pt x="55" y="37"/>
                      <a:pt x="54" y="37"/>
                      <a:pt x="54" y="37"/>
                    </a:cubicBezTo>
                    <a:cubicBezTo>
                      <a:pt x="54" y="37"/>
                      <a:pt x="53" y="38"/>
                      <a:pt x="53" y="38"/>
                    </a:cubicBezTo>
                    <a:cubicBezTo>
                      <a:pt x="52" y="39"/>
                      <a:pt x="51" y="39"/>
                      <a:pt x="51" y="39"/>
                    </a:cubicBezTo>
                    <a:cubicBezTo>
                      <a:pt x="51" y="39"/>
                      <a:pt x="50" y="39"/>
                      <a:pt x="50" y="40"/>
                    </a:cubicBezTo>
                    <a:cubicBezTo>
                      <a:pt x="49" y="40"/>
                      <a:pt x="49" y="40"/>
                      <a:pt x="49" y="40"/>
                    </a:cubicBezTo>
                    <a:cubicBezTo>
                      <a:pt x="48" y="39"/>
                      <a:pt x="48" y="39"/>
                      <a:pt x="48" y="39"/>
                    </a:cubicBezTo>
                    <a:cubicBezTo>
                      <a:pt x="24" y="30"/>
                      <a:pt x="24" y="30"/>
                      <a:pt x="24" y="30"/>
                    </a:cubicBezTo>
                    <a:cubicBezTo>
                      <a:pt x="35" y="48"/>
                      <a:pt x="35" y="48"/>
                      <a:pt x="35" y="48"/>
                    </a:cubicBezTo>
                    <a:cubicBezTo>
                      <a:pt x="35" y="48"/>
                      <a:pt x="35" y="48"/>
                      <a:pt x="35" y="48"/>
                    </a:cubicBezTo>
                    <a:cubicBezTo>
                      <a:pt x="35" y="49"/>
                      <a:pt x="35" y="49"/>
                      <a:pt x="35" y="49"/>
                    </a:cubicBezTo>
                    <a:cubicBezTo>
                      <a:pt x="34" y="49"/>
                      <a:pt x="34" y="49"/>
                      <a:pt x="34" y="49"/>
                    </a:cubicBezTo>
                    <a:cubicBezTo>
                      <a:pt x="34" y="50"/>
                      <a:pt x="33" y="50"/>
                      <a:pt x="33" y="50"/>
                    </a:cubicBezTo>
                    <a:cubicBezTo>
                      <a:pt x="32" y="51"/>
                      <a:pt x="32" y="51"/>
                      <a:pt x="31" y="51"/>
                    </a:cubicBezTo>
                    <a:cubicBezTo>
                      <a:pt x="31" y="51"/>
                      <a:pt x="31" y="52"/>
                      <a:pt x="30" y="52"/>
                    </a:cubicBezTo>
                    <a:cubicBezTo>
                      <a:pt x="30" y="52"/>
                      <a:pt x="30" y="52"/>
                      <a:pt x="30" y="52"/>
                    </a:cubicBezTo>
                    <a:cubicBezTo>
                      <a:pt x="29" y="51"/>
                      <a:pt x="29" y="51"/>
                      <a:pt x="29" y="51"/>
                    </a:cubicBezTo>
                    <a:cubicBezTo>
                      <a:pt x="0" y="4"/>
                      <a:pt x="0" y="4"/>
                      <a:pt x="0" y="4"/>
                    </a:cubicBezTo>
                    <a:cubicBezTo>
                      <a:pt x="0" y="4"/>
                      <a:pt x="0" y="4"/>
                      <a:pt x="0" y="4"/>
                    </a:cubicBezTo>
                    <a:cubicBezTo>
                      <a:pt x="0" y="3"/>
                      <a:pt x="0" y="3"/>
                      <a:pt x="0" y="3"/>
                    </a:cubicBezTo>
                    <a:cubicBezTo>
                      <a:pt x="1" y="3"/>
                      <a:pt x="1" y="3"/>
                      <a:pt x="1" y="3"/>
                    </a:cubicBezTo>
                    <a:cubicBezTo>
                      <a:pt x="2" y="2"/>
                      <a:pt x="2" y="2"/>
                      <a:pt x="3" y="2"/>
                    </a:cubicBezTo>
                    <a:cubicBezTo>
                      <a:pt x="3" y="1"/>
                      <a:pt x="4" y="1"/>
                      <a:pt x="4" y="1"/>
                    </a:cubicBezTo>
                    <a:cubicBezTo>
                      <a:pt x="4" y="1"/>
                      <a:pt x="5" y="1"/>
                      <a:pt x="5" y="0"/>
                    </a:cubicBezTo>
                    <a:cubicBezTo>
                      <a:pt x="6" y="1"/>
                      <a:pt x="6" y="1"/>
                      <a:pt x="6" y="1"/>
                    </a:cubicBezTo>
                    <a:cubicBezTo>
                      <a:pt x="6" y="1"/>
                      <a:pt x="6" y="1"/>
                      <a:pt x="6" y="1"/>
                    </a:cubicBezTo>
                    <a:cubicBezTo>
                      <a:pt x="24" y="29"/>
                      <a:pt x="24" y="29"/>
                      <a:pt x="24" y="29"/>
                    </a:cubicBezTo>
                    <a:cubicBezTo>
                      <a:pt x="28" y="9"/>
                      <a:pt x="28" y="9"/>
                      <a:pt x="28" y="9"/>
                    </a:cubicBezTo>
                    <a:cubicBezTo>
                      <a:pt x="28" y="8"/>
                      <a:pt x="28" y="8"/>
                      <a:pt x="28" y="8"/>
                    </a:cubicBezTo>
                    <a:cubicBezTo>
                      <a:pt x="28" y="7"/>
                      <a:pt x="28" y="7"/>
                      <a:pt x="28" y="7"/>
                    </a:cubicBezTo>
                    <a:cubicBezTo>
                      <a:pt x="28" y="7"/>
                      <a:pt x="29" y="7"/>
                      <a:pt x="29" y="6"/>
                    </a:cubicBezTo>
                    <a:cubicBezTo>
                      <a:pt x="30" y="6"/>
                      <a:pt x="30" y="6"/>
                      <a:pt x="31" y="5"/>
                    </a:cubicBezTo>
                    <a:cubicBezTo>
                      <a:pt x="31" y="5"/>
                      <a:pt x="32" y="5"/>
                      <a:pt x="32" y="5"/>
                    </a:cubicBezTo>
                    <a:cubicBezTo>
                      <a:pt x="32" y="4"/>
                      <a:pt x="33" y="4"/>
                      <a:pt x="33" y="4"/>
                    </a:cubicBezTo>
                    <a:cubicBezTo>
                      <a:pt x="34" y="4"/>
                      <a:pt x="34" y="4"/>
                      <a:pt x="34" y="4"/>
                    </a:cubicBezTo>
                    <a:cubicBezTo>
                      <a:pt x="34" y="5"/>
                      <a:pt x="34" y="5"/>
                      <a:pt x="34" y="5"/>
                    </a:cubicBezTo>
                    <a:cubicBezTo>
                      <a:pt x="34" y="5"/>
                      <a:pt x="35" y="5"/>
                      <a:pt x="35" y="5"/>
                    </a:cubicBezTo>
                    <a:cubicBezTo>
                      <a:pt x="35" y="6"/>
                      <a:pt x="35" y="6"/>
                      <a:pt x="34" y="7"/>
                    </a:cubicBezTo>
                    <a:cubicBezTo>
                      <a:pt x="30" y="25"/>
                      <a:pt x="30" y="25"/>
                      <a:pt x="30" y="25"/>
                    </a:cubicBezTo>
                    <a:cubicBezTo>
                      <a:pt x="53" y="34"/>
                      <a:pt x="53" y="34"/>
                      <a:pt x="53" y="34"/>
                    </a:cubicBezTo>
                    <a:cubicBezTo>
                      <a:pt x="54" y="34"/>
                      <a:pt x="54" y="34"/>
                      <a:pt x="54" y="35"/>
                    </a:cubicBezTo>
                    <a:lnTo>
                      <a:pt x="55" y="3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0" name="Freeform 190">
                <a:extLst>
                  <a:ext uri="{FF2B5EF4-FFF2-40B4-BE49-F238E27FC236}">
                    <a16:creationId xmlns:a16="http://schemas.microsoft.com/office/drawing/2014/main" id="{5734B753-4D7F-42BE-B30B-45BB09AF1875}"/>
                  </a:ext>
                </a:extLst>
              </p:cNvPr>
              <p:cNvSpPr>
                <a:spLocks/>
              </p:cNvSpPr>
              <p:nvPr userDrawn="1"/>
            </p:nvSpPr>
            <p:spPr bwMode="auto">
              <a:xfrm>
                <a:off x="6645" y="2618"/>
                <a:ext cx="38" cy="37"/>
              </a:xfrm>
              <a:custGeom>
                <a:avLst/>
                <a:gdLst>
                  <a:gd name="T0" fmla="*/ 51 w 53"/>
                  <a:gd name="T1" fmla="*/ 27 h 52"/>
                  <a:gd name="T2" fmla="*/ 52 w 53"/>
                  <a:gd name="T3" fmla="*/ 28 h 52"/>
                  <a:gd name="T4" fmla="*/ 52 w 53"/>
                  <a:gd name="T5" fmla="*/ 29 h 52"/>
                  <a:gd name="T6" fmla="*/ 53 w 53"/>
                  <a:gd name="T7" fmla="*/ 29 h 52"/>
                  <a:gd name="T8" fmla="*/ 53 w 53"/>
                  <a:gd name="T9" fmla="*/ 30 h 52"/>
                  <a:gd name="T10" fmla="*/ 53 w 53"/>
                  <a:gd name="T11" fmla="*/ 32 h 52"/>
                  <a:gd name="T12" fmla="*/ 52 w 53"/>
                  <a:gd name="T13" fmla="*/ 36 h 52"/>
                  <a:gd name="T14" fmla="*/ 49 w 53"/>
                  <a:gd name="T15" fmla="*/ 40 h 52"/>
                  <a:gd name="T16" fmla="*/ 46 w 53"/>
                  <a:gd name="T17" fmla="*/ 44 h 52"/>
                  <a:gd name="T18" fmla="*/ 38 w 53"/>
                  <a:gd name="T19" fmla="*/ 50 h 52"/>
                  <a:gd name="T20" fmla="*/ 30 w 53"/>
                  <a:gd name="T21" fmla="*/ 52 h 52"/>
                  <a:gd name="T22" fmla="*/ 21 w 53"/>
                  <a:gd name="T23" fmla="*/ 49 h 52"/>
                  <a:gd name="T24" fmla="*/ 11 w 53"/>
                  <a:gd name="T25" fmla="*/ 43 h 52"/>
                  <a:gd name="T26" fmla="*/ 4 w 53"/>
                  <a:gd name="T27" fmla="*/ 33 h 52"/>
                  <a:gd name="T28" fmla="*/ 1 w 53"/>
                  <a:gd name="T29" fmla="*/ 24 h 52"/>
                  <a:gd name="T30" fmla="*/ 2 w 53"/>
                  <a:gd name="T31" fmla="*/ 15 h 52"/>
                  <a:gd name="T32" fmla="*/ 7 w 53"/>
                  <a:gd name="T33" fmla="*/ 7 h 52"/>
                  <a:gd name="T34" fmla="*/ 10 w 53"/>
                  <a:gd name="T35" fmla="*/ 4 h 52"/>
                  <a:gd name="T36" fmla="*/ 14 w 53"/>
                  <a:gd name="T37" fmla="*/ 1 h 52"/>
                  <a:gd name="T38" fmla="*/ 17 w 53"/>
                  <a:gd name="T39" fmla="*/ 0 h 52"/>
                  <a:gd name="T40" fmla="*/ 20 w 53"/>
                  <a:gd name="T41" fmla="*/ 0 h 52"/>
                  <a:gd name="T42" fmla="*/ 21 w 53"/>
                  <a:gd name="T43" fmla="*/ 0 h 52"/>
                  <a:gd name="T44" fmla="*/ 21 w 53"/>
                  <a:gd name="T45" fmla="*/ 0 h 52"/>
                  <a:gd name="T46" fmla="*/ 22 w 53"/>
                  <a:gd name="T47" fmla="*/ 0 h 52"/>
                  <a:gd name="T48" fmla="*/ 23 w 53"/>
                  <a:gd name="T49" fmla="*/ 1 h 52"/>
                  <a:gd name="T50" fmla="*/ 24 w 53"/>
                  <a:gd name="T51" fmla="*/ 2 h 52"/>
                  <a:gd name="T52" fmla="*/ 25 w 53"/>
                  <a:gd name="T53" fmla="*/ 3 h 52"/>
                  <a:gd name="T54" fmla="*/ 25 w 53"/>
                  <a:gd name="T55" fmla="*/ 4 h 52"/>
                  <a:gd name="T56" fmla="*/ 25 w 53"/>
                  <a:gd name="T57" fmla="*/ 4 h 52"/>
                  <a:gd name="T58" fmla="*/ 23 w 53"/>
                  <a:gd name="T59" fmla="*/ 5 h 52"/>
                  <a:gd name="T60" fmla="*/ 20 w 53"/>
                  <a:gd name="T61" fmla="*/ 6 h 52"/>
                  <a:gd name="T62" fmla="*/ 16 w 53"/>
                  <a:gd name="T63" fmla="*/ 7 h 52"/>
                  <a:gd name="T64" fmla="*/ 11 w 53"/>
                  <a:gd name="T65" fmla="*/ 11 h 52"/>
                  <a:gd name="T66" fmla="*/ 8 w 53"/>
                  <a:gd name="T67" fmla="*/ 17 h 52"/>
                  <a:gd name="T68" fmla="*/ 8 w 53"/>
                  <a:gd name="T69" fmla="*/ 23 h 52"/>
                  <a:gd name="T70" fmla="*/ 10 w 53"/>
                  <a:gd name="T71" fmla="*/ 30 h 52"/>
                  <a:gd name="T72" fmla="*/ 16 w 53"/>
                  <a:gd name="T73" fmla="*/ 37 h 52"/>
                  <a:gd name="T74" fmla="*/ 23 w 53"/>
                  <a:gd name="T75" fmla="*/ 42 h 52"/>
                  <a:gd name="T76" fmla="*/ 30 w 53"/>
                  <a:gd name="T77" fmla="*/ 44 h 52"/>
                  <a:gd name="T78" fmla="*/ 37 w 53"/>
                  <a:gd name="T79" fmla="*/ 43 h 52"/>
                  <a:gd name="T80" fmla="*/ 42 w 53"/>
                  <a:gd name="T81" fmla="*/ 39 h 52"/>
                  <a:gd name="T82" fmla="*/ 45 w 53"/>
                  <a:gd name="T83" fmla="*/ 35 h 52"/>
                  <a:gd name="T84" fmla="*/ 47 w 53"/>
                  <a:gd name="T85" fmla="*/ 31 h 52"/>
                  <a:gd name="T86" fmla="*/ 47 w 53"/>
                  <a:gd name="T87" fmla="*/ 27 h 52"/>
                  <a:gd name="T88" fmla="*/ 48 w 53"/>
                  <a:gd name="T89" fmla="*/ 26 h 52"/>
                  <a:gd name="T90" fmla="*/ 48 w 53"/>
                  <a:gd name="T91" fmla="*/ 25 h 52"/>
                  <a:gd name="T92" fmla="*/ 49 w 53"/>
                  <a:gd name="T93" fmla="*/ 25 h 52"/>
                  <a:gd name="T94" fmla="*/ 50 w 53"/>
                  <a:gd name="T95" fmla="*/ 26 h 52"/>
                  <a:gd name="T96" fmla="*/ 51 w 53"/>
                  <a:gd name="T97"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52">
                    <a:moveTo>
                      <a:pt x="51" y="27"/>
                    </a:moveTo>
                    <a:cubicBezTo>
                      <a:pt x="52" y="28"/>
                      <a:pt x="52" y="28"/>
                      <a:pt x="52" y="28"/>
                    </a:cubicBezTo>
                    <a:cubicBezTo>
                      <a:pt x="52" y="29"/>
                      <a:pt x="52" y="29"/>
                      <a:pt x="52" y="29"/>
                    </a:cubicBezTo>
                    <a:cubicBezTo>
                      <a:pt x="53" y="29"/>
                      <a:pt x="53" y="29"/>
                      <a:pt x="53" y="29"/>
                    </a:cubicBezTo>
                    <a:cubicBezTo>
                      <a:pt x="53" y="29"/>
                      <a:pt x="53" y="30"/>
                      <a:pt x="53" y="30"/>
                    </a:cubicBezTo>
                    <a:cubicBezTo>
                      <a:pt x="53" y="30"/>
                      <a:pt x="53" y="31"/>
                      <a:pt x="53" y="32"/>
                    </a:cubicBezTo>
                    <a:cubicBezTo>
                      <a:pt x="52" y="33"/>
                      <a:pt x="52" y="34"/>
                      <a:pt x="52" y="36"/>
                    </a:cubicBezTo>
                    <a:cubicBezTo>
                      <a:pt x="51" y="37"/>
                      <a:pt x="50" y="38"/>
                      <a:pt x="49" y="40"/>
                    </a:cubicBezTo>
                    <a:cubicBezTo>
                      <a:pt x="49" y="41"/>
                      <a:pt x="47" y="43"/>
                      <a:pt x="46" y="44"/>
                    </a:cubicBezTo>
                    <a:cubicBezTo>
                      <a:pt x="44" y="47"/>
                      <a:pt x="41" y="49"/>
                      <a:pt x="38" y="50"/>
                    </a:cubicBezTo>
                    <a:cubicBezTo>
                      <a:pt x="36" y="51"/>
                      <a:pt x="33" y="52"/>
                      <a:pt x="30" y="52"/>
                    </a:cubicBezTo>
                    <a:cubicBezTo>
                      <a:pt x="27" y="52"/>
                      <a:pt x="24" y="51"/>
                      <a:pt x="21" y="49"/>
                    </a:cubicBezTo>
                    <a:cubicBezTo>
                      <a:pt x="18" y="48"/>
                      <a:pt x="15" y="46"/>
                      <a:pt x="11" y="43"/>
                    </a:cubicBezTo>
                    <a:cubicBezTo>
                      <a:pt x="8" y="40"/>
                      <a:pt x="6" y="37"/>
                      <a:pt x="4" y="33"/>
                    </a:cubicBezTo>
                    <a:cubicBezTo>
                      <a:pt x="2" y="30"/>
                      <a:pt x="1" y="27"/>
                      <a:pt x="1" y="24"/>
                    </a:cubicBezTo>
                    <a:cubicBezTo>
                      <a:pt x="0" y="21"/>
                      <a:pt x="1" y="18"/>
                      <a:pt x="2" y="15"/>
                    </a:cubicBezTo>
                    <a:cubicBezTo>
                      <a:pt x="3" y="12"/>
                      <a:pt x="5" y="9"/>
                      <a:pt x="7" y="7"/>
                    </a:cubicBezTo>
                    <a:cubicBezTo>
                      <a:pt x="8" y="5"/>
                      <a:pt x="9" y="4"/>
                      <a:pt x="10" y="4"/>
                    </a:cubicBezTo>
                    <a:cubicBezTo>
                      <a:pt x="12" y="3"/>
                      <a:pt x="13" y="2"/>
                      <a:pt x="14" y="1"/>
                    </a:cubicBezTo>
                    <a:cubicBezTo>
                      <a:pt x="15" y="1"/>
                      <a:pt x="16" y="0"/>
                      <a:pt x="17" y="0"/>
                    </a:cubicBezTo>
                    <a:cubicBezTo>
                      <a:pt x="18" y="0"/>
                      <a:pt x="19" y="0"/>
                      <a:pt x="20" y="0"/>
                    </a:cubicBezTo>
                    <a:cubicBezTo>
                      <a:pt x="20" y="0"/>
                      <a:pt x="20" y="0"/>
                      <a:pt x="21" y="0"/>
                    </a:cubicBezTo>
                    <a:cubicBezTo>
                      <a:pt x="21" y="0"/>
                      <a:pt x="21" y="0"/>
                      <a:pt x="21" y="0"/>
                    </a:cubicBezTo>
                    <a:cubicBezTo>
                      <a:pt x="22" y="0"/>
                      <a:pt x="22" y="0"/>
                      <a:pt x="22" y="0"/>
                    </a:cubicBezTo>
                    <a:cubicBezTo>
                      <a:pt x="23" y="1"/>
                      <a:pt x="23" y="1"/>
                      <a:pt x="23" y="1"/>
                    </a:cubicBezTo>
                    <a:cubicBezTo>
                      <a:pt x="24" y="2"/>
                      <a:pt x="24" y="2"/>
                      <a:pt x="24" y="2"/>
                    </a:cubicBezTo>
                    <a:cubicBezTo>
                      <a:pt x="25" y="3"/>
                      <a:pt x="25" y="3"/>
                      <a:pt x="25" y="3"/>
                    </a:cubicBezTo>
                    <a:cubicBezTo>
                      <a:pt x="25" y="4"/>
                      <a:pt x="25" y="4"/>
                      <a:pt x="25" y="4"/>
                    </a:cubicBezTo>
                    <a:cubicBezTo>
                      <a:pt x="25" y="4"/>
                      <a:pt x="25" y="4"/>
                      <a:pt x="25" y="4"/>
                    </a:cubicBezTo>
                    <a:cubicBezTo>
                      <a:pt x="24" y="5"/>
                      <a:pt x="24" y="5"/>
                      <a:pt x="23" y="5"/>
                    </a:cubicBezTo>
                    <a:cubicBezTo>
                      <a:pt x="22" y="5"/>
                      <a:pt x="21" y="5"/>
                      <a:pt x="20" y="6"/>
                    </a:cubicBezTo>
                    <a:cubicBezTo>
                      <a:pt x="19" y="6"/>
                      <a:pt x="17" y="7"/>
                      <a:pt x="16" y="7"/>
                    </a:cubicBezTo>
                    <a:cubicBezTo>
                      <a:pt x="14" y="8"/>
                      <a:pt x="13" y="9"/>
                      <a:pt x="11" y="11"/>
                    </a:cubicBezTo>
                    <a:cubicBezTo>
                      <a:pt x="10" y="13"/>
                      <a:pt x="9" y="14"/>
                      <a:pt x="8" y="17"/>
                    </a:cubicBezTo>
                    <a:cubicBezTo>
                      <a:pt x="7" y="19"/>
                      <a:pt x="7" y="21"/>
                      <a:pt x="8" y="23"/>
                    </a:cubicBezTo>
                    <a:cubicBezTo>
                      <a:pt x="8" y="25"/>
                      <a:pt x="9" y="28"/>
                      <a:pt x="10" y="30"/>
                    </a:cubicBezTo>
                    <a:cubicBezTo>
                      <a:pt x="12" y="32"/>
                      <a:pt x="14" y="35"/>
                      <a:pt x="16" y="37"/>
                    </a:cubicBezTo>
                    <a:cubicBezTo>
                      <a:pt x="19" y="39"/>
                      <a:pt x="21" y="41"/>
                      <a:pt x="23" y="42"/>
                    </a:cubicBezTo>
                    <a:cubicBezTo>
                      <a:pt x="26" y="43"/>
                      <a:pt x="28" y="44"/>
                      <a:pt x="30" y="44"/>
                    </a:cubicBezTo>
                    <a:cubicBezTo>
                      <a:pt x="33" y="45"/>
                      <a:pt x="35" y="44"/>
                      <a:pt x="37" y="43"/>
                    </a:cubicBezTo>
                    <a:cubicBezTo>
                      <a:pt x="39" y="43"/>
                      <a:pt x="40" y="41"/>
                      <a:pt x="42" y="39"/>
                    </a:cubicBezTo>
                    <a:cubicBezTo>
                      <a:pt x="44" y="38"/>
                      <a:pt x="45" y="36"/>
                      <a:pt x="45" y="35"/>
                    </a:cubicBezTo>
                    <a:cubicBezTo>
                      <a:pt x="46" y="33"/>
                      <a:pt x="47" y="32"/>
                      <a:pt x="47" y="31"/>
                    </a:cubicBezTo>
                    <a:cubicBezTo>
                      <a:pt x="47" y="29"/>
                      <a:pt x="47" y="28"/>
                      <a:pt x="47" y="27"/>
                    </a:cubicBezTo>
                    <a:cubicBezTo>
                      <a:pt x="48" y="27"/>
                      <a:pt x="48" y="26"/>
                      <a:pt x="48" y="26"/>
                    </a:cubicBezTo>
                    <a:cubicBezTo>
                      <a:pt x="48" y="25"/>
                      <a:pt x="48" y="25"/>
                      <a:pt x="48" y="25"/>
                    </a:cubicBezTo>
                    <a:cubicBezTo>
                      <a:pt x="49" y="25"/>
                      <a:pt x="49" y="25"/>
                      <a:pt x="49" y="25"/>
                    </a:cubicBezTo>
                    <a:cubicBezTo>
                      <a:pt x="50" y="26"/>
                      <a:pt x="50" y="26"/>
                      <a:pt x="50" y="26"/>
                    </a:cubicBezTo>
                    <a:cubicBezTo>
                      <a:pt x="50" y="26"/>
                      <a:pt x="51" y="27"/>
                      <a:pt x="51" y="2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1" name="Freeform 191">
                <a:extLst>
                  <a:ext uri="{FF2B5EF4-FFF2-40B4-BE49-F238E27FC236}">
                    <a16:creationId xmlns:a16="http://schemas.microsoft.com/office/drawing/2014/main" id="{85650994-CCD1-4725-9875-212740ADAD46}"/>
                  </a:ext>
                </a:extLst>
              </p:cNvPr>
              <p:cNvSpPr>
                <a:spLocks noEditPoints="1"/>
              </p:cNvSpPr>
              <p:nvPr userDrawn="1"/>
            </p:nvSpPr>
            <p:spPr bwMode="auto">
              <a:xfrm>
                <a:off x="6673" y="2603"/>
                <a:ext cx="29" cy="30"/>
              </a:xfrm>
              <a:custGeom>
                <a:avLst/>
                <a:gdLst>
                  <a:gd name="T0" fmla="*/ 32 w 40"/>
                  <a:gd name="T1" fmla="*/ 7 h 41"/>
                  <a:gd name="T2" fmla="*/ 38 w 40"/>
                  <a:gd name="T3" fmla="*/ 14 h 41"/>
                  <a:gd name="T4" fmla="*/ 40 w 40"/>
                  <a:gd name="T5" fmla="*/ 21 h 41"/>
                  <a:gd name="T6" fmla="*/ 39 w 40"/>
                  <a:gd name="T7" fmla="*/ 28 h 41"/>
                  <a:gd name="T8" fmla="*/ 35 w 40"/>
                  <a:gd name="T9" fmla="*/ 35 h 41"/>
                  <a:gd name="T10" fmla="*/ 28 w 40"/>
                  <a:gd name="T11" fmla="*/ 40 h 41"/>
                  <a:gd name="T12" fmla="*/ 21 w 40"/>
                  <a:gd name="T13" fmla="*/ 41 h 41"/>
                  <a:gd name="T14" fmla="*/ 15 w 40"/>
                  <a:gd name="T15" fmla="*/ 40 h 41"/>
                  <a:gd name="T16" fmla="*/ 8 w 40"/>
                  <a:gd name="T17" fmla="*/ 35 h 41"/>
                  <a:gd name="T18" fmla="*/ 2 w 40"/>
                  <a:gd name="T19" fmla="*/ 28 h 41"/>
                  <a:gd name="T20" fmla="*/ 0 w 40"/>
                  <a:gd name="T21" fmla="*/ 21 h 41"/>
                  <a:gd name="T22" fmla="*/ 1 w 40"/>
                  <a:gd name="T23" fmla="*/ 14 h 41"/>
                  <a:gd name="T24" fmla="*/ 5 w 40"/>
                  <a:gd name="T25" fmla="*/ 7 h 41"/>
                  <a:gd name="T26" fmla="*/ 12 w 40"/>
                  <a:gd name="T27" fmla="*/ 2 h 41"/>
                  <a:gd name="T28" fmla="*/ 19 w 40"/>
                  <a:gd name="T29" fmla="*/ 1 h 41"/>
                  <a:gd name="T30" fmla="*/ 25 w 40"/>
                  <a:gd name="T31" fmla="*/ 2 h 41"/>
                  <a:gd name="T32" fmla="*/ 32 w 40"/>
                  <a:gd name="T33" fmla="*/ 7 h 41"/>
                  <a:gd name="T34" fmla="*/ 28 w 40"/>
                  <a:gd name="T35" fmla="*/ 13 h 41"/>
                  <a:gd name="T36" fmla="*/ 23 w 40"/>
                  <a:gd name="T37" fmla="*/ 9 h 41"/>
                  <a:gd name="T38" fmla="*/ 19 w 40"/>
                  <a:gd name="T39" fmla="*/ 7 h 41"/>
                  <a:gd name="T40" fmla="*/ 14 w 40"/>
                  <a:gd name="T41" fmla="*/ 8 h 41"/>
                  <a:gd name="T42" fmla="*/ 9 w 40"/>
                  <a:gd name="T43" fmla="*/ 11 h 41"/>
                  <a:gd name="T44" fmla="*/ 7 w 40"/>
                  <a:gd name="T45" fmla="*/ 15 h 41"/>
                  <a:gd name="T46" fmla="*/ 6 w 40"/>
                  <a:gd name="T47" fmla="*/ 20 h 41"/>
                  <a:gd name="T48" fmla="*/ 8 w 40"/>
                  <a:gd name="T49" fmla="*/ 25 h 41"/>
                  <a:gd name="T50" fmla="*/ 12 w 40"/>
                  <a:gd name="T51" fmla="*/ 29 h 41"/>
                  <a:gd name="T52" fmla="*/ 17 w 40"/>
                  <a:gd name="T53" fmla="*/ 33 h 41"/>
                  <a:gd name="T54" fmla="*/ 21 w 40"/>
                  <a:gd name="T55" fmla="*/ 35 h 41"/>
                  <a:gd name="T56" fmla="*/ 26 w 40"/>
                  <a:gd name="T57" fmla="*/ 34 h 41"/>
                  <a:gd name="T58" fmla="*/ 31 w 40"/>
                  <a:gd name="T59" fmla="*/ 31 h 41"/>
                  <a:gd name="T60" fmla="*/ 33 w 40"/>
                  <a:gd name="T61" fmla="*/ 26 h 41"/>
                  <a:gd name="T62" fmla="*/ 34 w 40"/>
                  <a:gd name="T63" fmla="*/ 22 h 41"/>
                  <a:gd name="T64" fmla="*/ 32 w 40"/>
                  <a:gd name="T65" fmla="*/ 17 h 41"/>
                  <a:gd name="T66" fmla="*/ 28 w 40"/>
                  <a:gd name="T67"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1">
                    <a:moveTo>
                      <a:pt x="32" y="7"/>
                    </a:moveTo>
                    <a:cubicBezTo>
                      <a:pt x="35" y="9"/>
                      <a:pt x="36" y="11"/>
                      <a:pt x="38" y="14"/>
                    </a:cubicBezTo>
                    <a:cubicBezTo>
                      <a:pt x="39" y="16"/>
                      <a:pt x="40" y="18"/>
                      <a:pt x="40" y="21"/>
                    </a:cubicBezTo>
                    <a:cubicBezTo>
                      <a:pt x="40" y="23"/>
                      <a:pt x="40" y="26"/>
                      <a:pt x="39" y="28"/>
                    </a:cubicBezTo>
                    <a:cubicBezTo>
                      <a:pt x="38" y="30"/>
                      <a:pt x="37" y="33"/>
                      <a:pt x="35" y="35"/>
                    </a:cubicBezTo>
                    <a:cubicBezTo>
                      <a:pt x="32" y="37"/>
                      <a:pt x="30" y="39"/>
                      <a:pt x="28" y="40"/>
                    </a:cubicBezTo>
                    <a:cubicBezTo>
                      <a:pt x="26" y="41"/>
                      <a:pt x="24" y="41"/>
                      <a:pt x="21" y="41"/>
                    </a:cubicBezTo>
                    <a:cubicBezTo>
                      <a:pt x="19" y="41"/>
                      <a:pt x="17" y="41"/>
                      <a:pt x="15" y="40"/>
                    </a:cubicBezTo>
                    <a:cubicBezTo>
                      <a:pt x="12" y="38"/>
                      <a:pt x="10" y="37"/>
                      <a:pt x="8" y="35"/>
                    </a:cubicBezTo>
                    <a:cubicBezTo>
                      <a:pt x="5" y="33"/>
                      <a:pt x="4" y="30"/>
                      <a:pt x="2" y="28"/>
                    </a:cubicBezTo>
                    <a:cubicBezTo>
                      <a:pt x="1" y="26"/>
                      <a:pt x="0" y="24"/>
                      <a:pt x="0" y="21"/>
                    </a:cubicBezTo>
                    <a:cubicBezTo>
                      <a:pt x="0" y="19"/>
                      <a:pt x="0" y="16"/>
                      <a:pt x="1" y="14"/>
                    </a:cubicBezTo>
                    <a:cubicBezTo>
                      <a:pt x="2" y="11"/>
                      <a:pt x="3" y="9"/>
                      <a:pt x="5" y="7"/>
                    </a:cubicBezTo>
                    <a:cubicBezTo>
                      <a:pt x="8" y="5"/>
                      <a:pt x="10" y="3"/>
                      <a:pt x="12" y="2"/>
                    </a:cubicBezTo>
                    <a:cubicBezTo>
                      <a:pt x="14" y="1"/>
                      <a:pt x="16" y="0"/>
                      <a:pt x="19" y="1"/>
                    </a:cubicBezTo>
                    <a:cubicBezTo>
                      <a:pt x="21" y="1"/>
                      <a:pt x="23" y="1"/>
                      <a:pt x="25" y="2"/>
                    </a:cubicBezTo>
                    <a:cubicBezTo>
                      <a:pt x="28" y="3"/>
                      <a:pt x="30" y="5"/>
                      <a:pt x="32" y="7"/>
                    </a:cubicBezTo>
                    <a:close/>
                    <a:moveTo>
                      <a:pt x="28" y="13"/>
                    </a:moveTo>
                    <a:cubicBezTo>
                      <a:pt x="26" y="11"/>
                      <a:pt x="25" y="10"/>
                      <a:pt x="23" y="9"/>
                    </a:cubicBezTo>
                    <a:cubicBezTo>
                      <a:pt x="22" y="8"/>
                      <a:pt x="20" y="8"/>
                      <a:pt x="19" y="7"/>
                    </a:cubicBezTo>
                    <a:cubicBezTo>
                      <a:pt x="17" y="7"/>
                      <a:pt x="16" y="7"/>
                      <a:pt x="14" y="8"/>
                    </a:cubicBezTo>
                    <a:cubicBezTo>
                      <a:pt x="12" y="8"/>
                      <a:pt x="11" y="9"/>
                      <a:pt x="9" y="11"/>
                    </a:cubicBezTo>
                    <a:cubicBezTo>
                      <a:pt x="8" y="12"/>
                      <a:pt x="7" y="14"/>
                      <a:pt x="7" y="15"/>
                    </a:cubicBezTo>
                    <a:cubicBezTo>
                      <a:pt x="6" y="17"/>
                      <a:pt x="6" y="19"/>
                      <a:pt x="6" y="20"/>
                    </a:cubicBezTo>
                    <a:cubicBezTo>
                      <a:pt x="7" y="22"/>
                      <a:pt x="7" y="23"/>
                      <a:pt x="8" y="25"/>
                    </a:cubicBezTo>
                    <a:cubicBezTo>
                      <a:pt x="9" y="26"/>
                      <a:pt x="11" y="28"/>
                      <a:pt x="12" y="29"/>
                    </a:cubicBezTo>
                    <a:cubicBezTo>
                      <a:pt x="14" y="31"/>
                      <a:pt x="15" y="32"/>
                      <a:pt x="17" y="33"/>
                    </a:cubicBezTo>
                    <a:cubicBezTo>
                      <a:pt x="18" y="34"/>
                      <a:pt x="20" y="34"/>
                      <a:pt x="21" y="35"/>
                    </a:cubicBezTo>
                    <a:cubicBezTo>
                      <a:pt x="23" y="35"/>
                      <a:pt x="24" y="35"/>
                      <a:pt x="26" y="34"/>
                    </a:cubicBezTo>
                    <a:cubicBezTo>
                      <a:pt x="28" y="34"/>
                      <a:pt x="29" y="33"/>
                      <a:pt x="31" y="31"/>
                    </a:cubicBezTo>
                    <a:cubicBezTo>
                      <a:pt x="32" y="30"/>
                      <a:pt x="33" y="28"/>
                      <a:pt x="33" y="26"/>
                    </a:cubicBezTo>
                    <a:cubicBezTo>
                      <a:pt x="34" y="25"/>
                      <a:pt x="34" y="23"/>
                      <a:pt x="34" y="22"/>
                    </a:cubicBezTo>
                    <a:cubicBezTo>
                      <a:pt x="33" y="20"/>
                      <a:pt x="33" y="19"/>
                      <a:pt x="32" y="17"/>
                    </a:cubicBezTo>
                    <a:cubicBezTo>
                      <a:pt x="31" y="16"/>
                      <a:pt x="29" y="14"/>
                      <a:pt x="28" y="1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2" name="Freeform 192">
                <a:extLst>
                  <a:ext uri="{FF2B5EF4-FFF2-40B4-BE49-F238E27FC236}">
                    <a16:creationId xmlns:a16="http://schemas.microsoft.com/office/drawing/2014/main" id="{1D5C466A-8CE5-462E-AFCF-30D0A4473456}"/>
                  </a:ext>
                </a:extLst>
              </p:cNvPr>
              <p:cNvSpPr>
                <a:spLocks/>
              </p:cNvSpPr>
              <p:nvPr userDrawn="1"/>
            </p:nvSpPr>
            <p:spPr bwMode="auto">
              <a:xfrm>
                <a:off x="6692" y="2583"/>
                <a:ext cx="23" cy="29"/>
              </a:xfrm>
              <a:custGeom>
                <a:avLst/>
                <a:gdLst>
                  <a:gd name="T0" fmla="*/ 16 w 32"/>
                  <a:gd name="T1" fmla="*/ 1 h 41"/>
                  <a:gd name="T2" fmla="*/ 18 w 32"/>
                  <a:gd name="T3" fmla="*/ 3 h 41"/>
                  <a:gd name="T4" fmla="*/ 18 w 32"/>
                  <a:gd name="T5" fmla="*/ 3 h 41"/>
                  <a:gd name="T6" fmla="*/ 18 w 32"/>
                  <a:gd name="T7" fmla="*/ 4 h 41"/>
                  <a:gd name="T8" fmla="*/ 18 w 32"/>
                  <a:gd name="T9" fmla="*/ 4 h 41"/>
                  <a:gd name="T10" fmla="*/ 17 w 32"/>
                  <a:gd name="T11" fmla="*/ 5 h 41"/>
                  <a:gd name="T12" fmla="*/ 16 w 32"/>
                  <a:gd name="T13" fmla="*/ 5 h 41"/>
                  <a:gd name="T14" fmla="*/ 15 w 32"/>
                  <a:gd name="T15" fmla="*/ 6 h 41"/>
                  <a:gd name="T16" fmla="*/ 14 w 32"/>
                  <a:gd name="T17" fmla="*/ 7 h 41"/>
                  <a:gd name="T18" fmla="*/ 13 w 32"/>
                  <a:gd name="T19" fmla="*/ 9 h 41"/>
                  <a:gd name="T20" fmla="*/ 13 w 32"/>
                  <a:gd name="T21" fmla="*/ 11 h 41"/>
                  <a:gd name="T22" fmla="*/ 13 w 32"/>
                  <a:gd name="T23" fmla="*/ 15 h 41"/>
                  <a:gd name="T24" fmla="*/ 14 w 32"/>
                  <a:gd name="T25" fmla="*/ 19 h 41"/>
                  <a:gd name="T26" fmla="*/ 32 w 32"/>
                  <a:gd name="T27" fmla="*/ 36 h 41"/>
                  <a:gd name="T28" fmla="*/ 32 w 32"/>
                  <a:gd name="T29" fmla="*/ 36 h 41"/>
                  <a:gd name="T30" fmla="*/ 32 w 32"/>
                  <a:gd name="T31" fmla="*/ 37 h 41"/>
                  <a:gd name="T32" fmla="*/ 31 w 32"/>
                  <a:gd name="T33" fmla="*/ 38 h 41"/>
                  <a:gd name="T34" fmla="*/ 30 w 32"/>
                  <a:gd name="T35" fmla="*/ 39 h 41"/>
                  <a:gd name="T36" fmla="*/ 29 w 32"/>
                  <a:gd name="T37" fmla="*/ 40 h 41"/>
                  <a:gd name="T38" fmla="*/ 28 w 32"/>
                  <a:gd name="T39" fmla="*/ 41 h 41"/>
                  <a:gd name="T40" fmla="*/ 27 w 32"/>
                  <a:gd name="T41" fmla="*/ 41 h 41"/>
                  <a:gd name="T42" fmla="*/ 27 w 32"/>
                  <a:gd name="T43" fmla="*/ 41 h 41"/>
                  <a:gd name="T44" fmla="*/ 0 w 32"/>
                  <a:gd name="T45" fmla="*/ 16 h 41"/>
                  <a:gd name="T46" fmla="*/ 0 w 32"/>
                  <a:gd name="T47" fmla="*/ 15 h 41"/>
                  <a:gd name="T48" fmla="*/ 0 w 32"/>
                  <a:gd name="T49" fmla="*/ 14 h 41"/>
                  <a:gd name="T50" fmla="*/ 0 w 32"/>
                  <a:gd name="T51" fmla="*/ 14 h 41"/>
                  <a:gd name="T52" fmla="*/ 1 w 32"/>
                  <a:gd name="T53" fmla="*/ 12 h 41"/>
                  <a:gd name="T54" fmla="*/ 2 w 32"/>
                  <a:gd name="T55" fmla="*/ 11 h 41"/>
                  <a:gd name="T56" fmla="*/ 3 w 32"/>
                  <a:gd name="T57" fmla="*/ 11 h 41"/>
                  <a:gd name="T58" fmla="*/ 4 w 32"/>
                  <a:gd name="T59" fmla="*/ 11 h 41"/>
                  <a:gd name="T60" fmla="*/ 4 w 32"/>
                  <a:gd name="T61" fmla="*/ 11 h 41"/>
                  <a:gd name="T62" fmla="*/ 8 w 32"/>
                  <a:gd name="T63" fmla="*/ 15 h 41"/>
                  <a:gd name="T64" fmla="*/ 7 w 32"/>
                  <a:gd name="T65" fmla="*/ 10 h 41"/>
                  <a:gd name="T66" fmla="*/ 7 w 32"/>
                  <a:gd name="T67" fmla="*/ 7 h 41"/>
                  <a:gd name="T68" fmla="*/ 8 w 32"/>
                  <a:gd name="T69" fmla="*/ 4 h 41"/>
                  <a:gd name="T70" fmla="*/ 10 w 32"/>
                  <a:gd name="T71" fmla="*/ 3 h 41"/>
                  <a:gd name="T72" fmla="*/ 11 w 32"/>
                  <a:gd name="T73" fmla="*/ 2 h 41"/>
                  <a:gd name="T74" fmla="*/ 12 w 32"/>
                  <a:gd name="T75" fmla="*/ 1 h 41"/>
                  <a:gd name="T76" fmla="*/ 13 w 32"/>
                  <a:gd name="T77" fmla="*/ 0 h 41"/>
                  <a:gd name="T78" fmla="*/ 14 w 32"/>
                  <a:gd name="T79" fmla="*/ 0 h 41"/>
                  <a:gd name="T80" fmla="*/ 14 w 32"/>
                  <a:gd name="T81" fmla="*/ 0 h 41"/>
                  <a:gd name="T82" fmla="*/ 15 w 32"/>
                  <a:gd name="T83" fmla="*/ 0 h 41"/>
                  <a:gd name="T84" fmla="*/ 15 w 32"/>
                  <a:gd name="T85" fmla="*/ 0 h 41"/>
                  <a:gd name="T86" fmla="*/ 16 w 32"/>
                  <a:gd name="T8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41">
                    <a:moveTo>
                      <a:pt x="16" y="1"/>
                    </a:moveTo>
                    <a:cubicBezTo>
                      <a:pt x="17" y="2"/>
                      <a:pt x="17" y="2"/>
                      <a:pt x="18" y="3"/>
                    </a:cubicBezTo>
                    <a:cubicBezTo>
                      <a:pt x="18" y="3"/>
                      <a:pt x="18" y="3"/>
                      <a:pt x="18" y="3"/>
                    </a:cubicBezTo>
                    <a:cubicBezTo>
                      <a:pt x="18" y="4"/>
                      <a:pt x="18" y="4"/>
                      <a:pt x="18" y="4"/>
                    </a:cubicBezTo>
                    <a:cubicBezTo>
                      <a:pt x="18" y="4"/>
                      <a:pt x="18" y="4"/>
                      <a:pt x="18" y="4"/>
                    </a:cubicBezTo>
                    <a:cubicBezTo>
                      <a:pt x="17" y="5"/>
                      <a:pt x="17" y="5"/>
                      <a:pt x="17" y="5"/>
                    </a:cubicBezTo>
                    <a:cubicBezTo>
                      <a:pt x="17" y="5"/>
                      <a:pt x="17" y="5"/>
                      <a:pt x="16" y="5"/>
                    </a:cubicBezTo>
                    <a:cubicBezTo>
                      <a:pt x="16" y="6"/>
                      <a:pt x="16" y="6"/>
                      <a:pt x="15" y="6"/>
                    </a:cubicBezTo>
                    <a:cubicBezTo>
                      <a:pt x="15" y="6"/>
                      <a:pt x="14" y="7"/>
                      <a:pt x="14" y="7"/>
                    </a:cubicBezTo>
                    <a:cubicBezTo>
                      <a:pt x="14" y="8"/>
                      <a:pt x="13" y="8"/>
                      <a:pt x="13" y="9"/>
                    </a:cubicBezTo>
                    <a:cubicBezTo>
                      <a:pt x="13" y="10"/>
                      <a:pt x="13" y="10"/>
                      <a:pt x="13" y="11"/>
                    </a:cubicBezTo>
                    <a:cubicBezTo>
                      <a:pt x="12" y="12"/>
                      <a:pt x="13" y="13"/>
                      <a:pt x="13" y="15"/>
                    </a:cubicBezTo>
                    <a:cubicBezTo>
                      <a:pt x="13" y="16"/>
                      <a:pt x="13" y="18"/>
                      <a:pt x="14" y="19"/>
                    </a:cubicBezTo>
                    <a:cubicBezTo>
                      <a:pt x="32" y="36"/>
                      <a:pt x="32" y="36"/>
                      <a:pt x="32" y="36"/>
                    </a:cubicBezTo>
                    <a:cubicBezTo>
                      <a:pt x="32" y="36"/>
                      <a:pt x="32" y="36"/>
                      <a:pt x="32" y="36"/>
                    </a:cubicBezTo>
                    <a:cubicBezTo>
                      <a:pt x="32" y="37"/>
                      <a:pt x="32" y="37"/>
                      <a:pt x="32" y="37"/>
                    </a:cubicBezTo>
                    <a:cubicBezTo>
                      <a:pt x="31" y="38"/>
                      <a:pt x="31" y="38"/>
                      <a:pt x="31" y="38"/>
                    </a:cubicBezTo>
                    <a:cubicBezTo>
                      <a:pt x="31" y="38"/>
                      <a:pt x="31" y="39"/>
                      <a:pt x="30" y="39"/>
                    </a:cubicBezTo>
                    <a:cubicBezTo>
                      <a:pt x="30" y="40"/>
                      <a:pt x="29" y="40"/>
                      <a:pt x="29" y="40"/>
                    </a:cubicBezTo>
                    <a:cubicBezTo>
                      <a:pt x="28" y="41"/>
                      <a:pt x="28" y="41"/>
                      <a:pt x="28" y="41"/>
                    </a:cubicBezTo>
                    <a:cubicBezTo>
                      <a:pt x="27" y="41"/>
                      <a:pt x="27" y="41"/>
                      <a:pt x="27" y="41"/>
                    </a:cubicBezTo>
                    <a:cubicBezTo>
                      <a:pt x="27" y="41"/>
                      <a:pt x="27" y="41"/>
                      <a:pt x="27" y="41"/>
                    </a:cubicBezTo>
                    <a:cubicBezTo>
                      <a:pt x="0" y="16"/>
                      <a:pt x="0" y="16"/>
                      <a:pt x="0" y="16"/>
                    </a:cubicBezTo>
                    <a:cubicBezTo>
                      <a:pt x="0" y="15"/>
                      <a:pt x="0" y="15"/>
                      <a:pt x="0" y="15"/>
                    </a:cubicBezTo>
                    <a:cubicBezTo>
                      <a:pt x="0" y="14"/>
                      <a:pt x="0" y="14"/>
                      <a:pt x="0" y="14"/>
                    </a:cubicBezTo>
                    <a:cubicBezTo>
                      <a:pt x="0" y="14"/>
                      <a:pt x="0" y="14"/>
                      <a:pt x="0" y="14"/>
                    </a:cubicBezTo>
                    <a:cubicBezTo>
                      <a:pt x="0" y="13"/>
                      <a:pt x="1" y="13"/>
                      <a:pt x="1" y="12"/>
                    </a:cubicBezTo>
                    <a:cubicBezTo>
                      <a:pt x="2" y="12"/>
                      <a:pt x="2" y="12"/>
                      <a:pt x="2" y="11"/>
                    </a:cubicBezTo>
                    <a:cubicBezTo>
                      <a:pt x="3" y="11"/>
                      <a:pt x="3" y="11"/>
                      <a:pt x="3" y="11"/>
                    </a:cubicBezTo>
                    <a:cubicBezTo>
                      <a:pt x="4" y="11"/>
                      <a:pt x="4" y="11"/>
                      <a:pt x="4" y="11"/>
                    </a:cubicBezTo>
                    <a:cubicBezTo>
                      <a:pt x="4" y="11"/>
                      <a:pt x="4" y="11"/>
                      <a:pt x="4" y="11"/>
                    </a:cubicBezTo>
                    <a:cubicBezTo>
                      <a:pt x="8" y="15"/>
                      <a:pt x="8" y="15"/>
                      <a:pt x="8" y="15"/>
                    </a:cubicBezTo>
                    <a:cubicBezTo>
                      <a:pt x="8" y="13"/>
                      <a:pt x="7" y="12"/>
                      <a:pt x="7" y="10"/>
                    </a:cubicBezTo>
                    <a:cubicBezTo>
                      <a:pt x="7" y="9"/>
                      <a:pt x="7" y="8"/>
                      <a:pt x="7" y="7"/>
                    </a:cubicBezTo>
                    <a:cubicBezTo>
                      <a:pt x="8" y="6"/>
                      <a:pt x="8" y="5"/>
                      <a:pt x="8" y="4"/>
                    </a:cubicBezTo>
                    <a:cubicBezTo>
                      <a:pt x="9" y="4"/>
                      <a:pt x="9" y="3"/>
                      <a:pt x="10" y="3"/>
                    </a:cubicBezTo>
                    <a:cubicBezTo>
                      <a:pt x="11" y="2"/>
                      <a:pt x="11" y="2"/>
                      <a:pt x="11" y="2"/>
                    </a:cubicBezTo>
                    <a:cubicBezTo>
                      <a:pt x="11" y="1"/>
                      <a:pt x="11" y="1"/>
                      <a:pt x="12" y="1"/>
                    </a:cubicBezTo>
                    <a:cubicBezTo>
                      <a:pt x="12" y="0"/>
                      <a:pt x="12" y="0"/>
                      <a:pt x="13" y="0"/>
                    </a:cubicBezTo>
                    <a:cubicBezTo>
                      <a:pt x="13" y="0"/>
                      <a:pt x="13" y="0"/>
                      <a:pt x="14" y="0"/>
                    </a:cubicBezTo>
                    <a:cubicBezTo>
                      <a:pt x="14" y="0"/>
                      <a:pt x="14" y="0"/>
                      <a:pt x="14" y="0"/>
                    </a:cubicBezTo>
                    <a:cubicBezTo>
                      <a:pt x="15" y="0"/>
                      <a:pt x="15" y="0"/>
                      <a:pt x="15" y="0"/>
                    </a:cubicBezTo>
                    <a:cubicBezTo>
                      <a:pt x="15" y="0"/>
                      <a:pt x="15" y="0"/>
                      <a:pt x="15" y="0"/>
                    </a:cubicBezTo>
                    <a:cubicBezTo>
                      <a:pt x="16" y="1"/>
                      <a:pt x="16" y="1"/>
                      <a:pt x="16" y="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3" name="Freeform 193">
                <a:extLst>
                  <a:ext uri="{FF2B5EF4-FFF2-40B4-BE49-F238E27FC236}">
                    <a16:creationId xmlns:a16="http://schemas.microsoft.com/office/drawing/2014/main" id="{0340D232-A06F-48A7-88DB-A391E0445BA9}"/>
                  </a:ext>
                </a:extLst>
              </p:cNvPr>
              <p:cNvSpPr>
                <a:spLocks/>
              </p:cNvSpPr>
              <p:nvPr userDrawn="1"/>
            </p:nvSpPr>
            <p:spPr bwMode="auto">
              <a:xfrm>
                <a:off x="6706" y="2565"/>
                <a:ext cx="35" cy="32"/>
              </a:xfrm>
              <a:custGeom>
                <a:avLst/>
                <a:gdLst>
                  <a:gd name="T0" fmla="*/ 49 w 49"/>
                  <a:gd name="T1" fmla="*/ 21 h 45"/>
                  <a:gd name="T2" fmla="*/ 49 w 49"/>
                  <a:gd name="T3" fmla="*/ 22 h 45"/>
                  <a:gd name="T4" fmla="*/ 49 w 49"/>
                  <a:gd name="T5" fmla="*/ 22 h 45"/>
                  <a:gd name="T6" fmla="*/ 48 w 49"/>
                  <a:gd name="T7" fmla="*/ 23 h 45"/>
                  <a:gd name="T8" fmla="*/ 47 w 49"/>
                  <a:gd name="T9" fmla="*/ 25 h 45"/>
                  <a:gd name="T10" fmla="*/ 46 w 49"/>
                  <a:gd name="T11" fmla="*/ 26 h 45"/>
                  <a:gd name="T12" fmla="*/ 45 w 49"/>
                  <a:gd name="T13" fmla="*/ 26 h 45"/>
                  <a:gd name="T14" fmla="*/ 44 w 49"/>
                  <a:gd name="T15" fmla="*/ 26 h 45"/>
                  <a:gd name="T16" fmla="*/ 44 w 49"/>
                  <a:gd name="T17" fmla="*/ 26 h 45"/>
                  <a:gd name="T18" fmla="*/ 28 w 49"/>
                  <a:gd name="T19" fmla="*/ 11 h 45"/>
                  <a:gd name="T20" fmla="*/ 24 w 49"/>
                  <a:gd name="T21" fmla="*/ 8 h 45"/>
                  <a:gd name="T22" fmla="*/ 21 w 49"/>
                  <a:gd name="T23" fmla="*/ 7 h 45"/>
                  <a:gd name="T24" fmla="*/ 18 w 49"/>
                  <a:gd name="T25" fmla="*/ 7 h 45"/>
                  <a:gd name="T26" fmla="*/ 15 w 49"/>
                  <a:gd name="T27" fmla="*/ 9 h 45"/>
                  <a:gd name="T28" fmla="*/ 12 w 49"/>
                  <a:gd name="T29" fmla="*/ 14 h 45"/>
                  <a:gd name="T30" fmla="*/ 13 w 49"/>
                  <a:gd name="T31" fmla="*/ 22 h 45"/>
                  <a:gd name="T32" fmla="*/ 32 w 49"/>
                  <a:gd name="T33" fmla="*/ 39 h 45"/>
                  <a:gd name="T34" fmla="*/ 32 w 49"/>
                  <a:gd name="T35" fmla="*/ 40 h 45"/>
                  <a:gd name="T36" fmla="*/ 32 w 49"/>
                  <a:gd name="T37" fmla="*/ 41 h 45"/>
                  <a:gd name="T38" fmla="*/ 31 w 49"/>
                  <a:gd name="T39" fmla="*/ 42 h 45"/>
                  <a:gd name="T40" fmla="*/ 30 w 49"/>
                  <a:gd name="T41" fmla="*/ 43 h 45"/>
                  <a:gd name="T42" fmla="*/ 29 w 49"/>
                  <a:gd name="T43" fmla="*/ 44 h 45"/>
                  <a:gd name="T44" fmla="*/ 28 w 49"/>
                  <a:gd name="T45" fmla="*/ 45 h 45"/>
                  <a:gd name="T46" fmla="*/ 27 w 49"/>
                  <a:gd name="T47" fmla="*/ 45 h 45"/>
                  <a:gd name="T48" fmla="*/ 27 w 49"/>
                  <a:gd name="T49" fmla="*/ 44 h 45"/>
                  <a:gd name="T50" fmla="*/ 0 w 49"/>
                  <a:gd name="T51" fmla="*/ 19 h 45"/>
                  <a:gd name="T52" fmla="*/ 0 w 49"/>
                  <a:gd name="T53" fmla="*/ 19 h 45"/>
                  <a:gd name="T54" fmla="*/ 0 w 49"/>
                  <a:gd name="T55" fmla="*/ 18 h 45"/>
                  <a:gd name="T56" fmla="*/ 0 w 49"/>
                  <a:gd name="T57" fmla="*/ 17 h 45"/>
                  <a:gd name="T58" fmla="*/ 1 w 49"/>
                  <a:gd name="T59" fmla="*/ 16 h 45"/>
                  <a:gd name="T60" fmla="*/ 2 w 49"/>
                  <a:gd name="T61" fmla="*/ 15 h 45"/>
                  <a:gd name="T62" fmla="*/ 3 w 49"/>
                  <a:gd name="T63" fmla="*/ 15 h 45"/>
                  <a:gd name="T64" fmla="*/ 4 w 49"/>
                  <a:gd name="T65" fmla="*/ 14 h 45"/>
                  <a:gd name="T66" fmla="*/ 4 w 49"/>
                  <a:gd name="T67" fmla="*/ 15 h 45"/>
                  <a:gd name="T68" fmla="*/ 8 w 49"/>
                  <a:gd name="T69" fmla="*/ 18 h 45"/>
                  <a:gd name="T70" fmla="*/ 8 w 49"/>
                  <a:gd name="T71" fmla="*/ 10 h 45"/>
                  <a:gd name="T72" fmla="*/ 11 w 49"/>
                  <a:gd name="T73" fmla="*/ 4 h 45"/>
                  <a:gd name="T74" fmla="*/ 16 w 49"/>
                  <a:gd name="T75" fmla="*/ 1 h 45"/>
                  <a:gd name="T76" fmla="*/ 22 w 49"/>
                  <a:gd name="T77" fmla="*/ 0 h 45"/>
                  <a:gd name="T78" fmla="*/ 27 w 49"/>
                  <a:gd name="T79" fmla="*/ 2 h 45"/>
                  <a:gd name="T80" fmla="*/ 32 w 49"/>
                  <a:gd name="T81" fmla="*/ 6 h 45"/>
                  <a:gd name="T82" fmla="*/ 49 w 49"/>
                  <a:gd name="T83" fmla="*/ 2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5">
                    <a:moveTo>
                      <a:pt x="49" y="21"/>
                    </a:moveTo>
                    <a:cubicBezTo>
                      <a:pt x="49" y="22"/>
                      <a:pt x="49" y="22"/>
                      <a:pt x="49" y="22"/>
                    </a:cubicBezTo>
                    <a:cubicBezTo>
                      <a:pt x="49" y="22"/>
                      <a:pt x="49" y="22"/>
                      <a:pt x="49" y="22"/>
                    </a:cubicBezTo>
                    <a:cubicBezTo>
                      <a:pt x="48" y="23"/>
                      <a:pt x="48" y="23"/>
                      <a:pt x="48" y="23"/>
                    </a:cubicBezTo>
                    <a:cubicBezTo>
                      <a:pt x="48" y="24"/>
                      <a:pt x="48" y="24"/>
                      <a:pt x="47" y="25"/>
                    </a:cubicBezTo>
                    <a:cubicBezTo>
                      <a:pt x="47" y="25"/>
                      <a:pt x="46" y="25"/>
                      <a:pt x="46" y="26"/>
                    </a:cubicBezTo>
                    <a:cubicBezTo>
                      <a:pt x="45" y="26"/>
                      <a:pt x="45" y="26"/>
                      <a:pt x="45" y="26"/>
                    </a:cubicBezTo>
                    <a:cubicBezTo>
                      <a:pt x="44" y="26"/>
                      <a:pt x="44" y="26"/>
                      <a:pt x="44" y="26"/>
                    </a:cubicBezTo>
                    <a:cubicBezTo>
                      <a:pt x="44" y="26"/>
                      <a:pt x="44" y="26"/>
                      <a:pt x="44" y="26"/>
                    </a:cubicBezTo>
                    <a:cubicBezTo>
                      <a:pt x="28" y="11"/>
                      <a:pt x="28" y="11"/>
                      <a:pt x="28" y="11"/>
                    </a:cubicBezTo>
                    <a:cubicBezTo>
                      <a:pt x="27" y="10"/>
                      <a:pt x="25" y="9"/>
                      <a:pt x="24" y="8"/>
                    </a:cubicBezTo>
                    <a:cubicBezTo>
                      <a:pt x="23" y="8"/>
                      <a:pt x="22" y="7"/>
                      <a:pt x="21" y="7"/>
                    </a:cubicBezTo>
                    <a:cubicBezTo>
                      <a:pt x="20" y="7"/>
                      <a:pt x="19" y="7"/>
                      <a:pt x="18" y="7"/>
                    </a:cubicBezTo>
                    <a:cubicBezTo>
                      <a:pt x="16" y="8"/>
                      <a:pt x="15" y="8"/>
                      <a:pt x="15" y="9"/>
                    </a:cubicBezTo>
                    <a:cubicBezTo>
                      <a:pt x="13" y="11"/>
                      <a:pt x="13" y="12"/>
                      <a:pt x="12" y="14"/>
                    </a:cubicBezTo>
                    <a:cubicBezTo>
                      <a:pt x="12" y="16"/>
                      <a:pt x="12" y="19"/>
                      <a:pt x="13" y="22"/>
                    </a:cubicBezTo>
                    <a:cubicBezTo>
                      <a:pt x="32" y="39"/>
                      <a:pt x="32" y="39"/>
                      <a:pt x="32" y="39"/>
                    </a:cubicBezTo>
                    <a:cubicBezTo>
                      <a:pt x="32" y="40"/>
                      <a:pt x="32" y="40"/>
                      <a:pt x="32" y="40"/>
                    </a:cubicBezTo>
                    <a:cubicBezTo>
                      <a:pt x="32" y="41"/>
                      <a:pt x="32" y="41"/>
                      <a:pt x="32" y="41"/>
                    </a:cubicBezTo>
                    <a:cubicBezTo>
                      <a:pt x="31" y="42"/>
                      <a:pt x="31" y="42"/>
                      <a:pt x="31" y="42"/>
                    </a:cubicBezTo>
                    <a:cubicBezTo>
                      <a:pt x="31" y="42"/>
                      <a:pt x="31" y="42"/>
                      <a:pt x="30" y="43"/>
                    </a:cubicBezTo>
                    <a:cubicBezTo>
                      <a:pt x="30" y="43"/>
                      <a:pt x="29" y="44"/>
                      <a:pt x="29" y="44"/>
                    </a:cubicBezTo>
                    <a:cubicBezTo>
                      <a:pt x="28" y="45"/>
                      <a:pt x="28" y="45"/>
                      <a:pt x="28" y="45"/>
                    </a:cubicBezTo>
                    <a:cubicBezTo>
                      <a:pt x="27" y="45"/>
                      <a:pt x="27" y="45"/>
                      <a:pt x="27" y="45"/>
                    </a:cubicBezTo>
                    <a:cubicBezTo>
                      <a:pt x="27" y="44"/>
                      <a:pt x="27" y="44"/>
                      <a:pt x="27" y="44"/>
                    </a:cubicBezTo>
                    <a:cubicBezTo>
                      <a:pt x="0" y="19"/>
                      <a:pt x="0" y="19"/>
                      <a:pt x="0" y="19"/>
                    </a:cubicBezTo>
                    <a:cubicBezTo>
                      <a:pt x="0" y="19"/>
                      <a:pt x="0" y="19"/>
                      <a:pt x="0" y="19"/>
                    </a:cubicBezTo>
                    <a:cubicBezTo>
                      <a:pt x="0" y="18"/>
                      <a:pt x="0" y="18"/>
                      <a:pt x="0" y="18"/>
                    </a:cubicBezTo>
                    <a:cubicBezTo>
                      <a:pt x="0" y="17"/>
                      <a:pt x="0" y="17"/>
                      <a:pt x="0" y="17"/>
                    </a:cubicBezTo>
                    <a:cubicBezTo>
                      <a:pt x="0" y="17"/>
                      <a:pt x="1" y="17"/>
                      <a:pt x="1" y="16"/>
                    </a:cubicBezTo>
                    <a:cubicBezTo>
                      <a:pt x="2" y="16"/>
                      <a:pt x="2" y="15"/>
                      <a:pt x="2" y="15"/>
                    </a:cubicBezTo>
                    <a:cubicBezTo>
                      <a:pt x="3" y="15"/>
                      <a:pt x="3" y="15"/>
                      <a:pt x="3" y="15"/>
                    </a:cubicBezTo>
                    <a:cubicBezTo>
                      <a:pt x="4" y="14"/>
                      <a:pt x="4" y="14"/>
                      <a:pt x="4" y="14"/>
                    </a:cubicBezTo>
                    <a:cubicBezTo>
                      <a:pt x="4" y="15"/>
                      <a:pt x="4" y="15"/>
                      <a:pt x="4" y="15"/>
                    </a:cubicBezTo>
                    <a:cubicBezTo>
                      <a:pt x="8" y="18"/>
                      <a:pt x="8" y="18"/>
                      <a:pt x="8" y="18"/>
                    </a:cubicBezTo>
                    <a:cubicBezTo>
                      <a:pt x="7" y="15"/>
                      <a:pt x="8" y="12"/>
                      <a:pt x="8" y="10"/>
                    </a:cubicBezTo>
                    <a:cubicBezTo>
                      <a:pt x="9" y="8"/>
                      <a:pt x="10" y="6"/>
                      <a:pt x="11" y="4"/>
                    </a:cubicBezTo>
                    <a:cubicBezTo>
                      <a:pt x="13" y="3"/>
                      <a:pt x="15" y="1"/>
                      <a:pt x="16" y="1"/>
                    </a:cubicBezTo>
                    <a:cubicBezTo>
                      <a:pt x="18" y="0"/>
                      <a:pt x="20" y="0"/>
                      <a:pt x="22" y="0"/>
                    </a:cubicBezTo>
                    <a:cubicBezTo>
                      <a:pt x="23" y="0"/>
                      <a:pt x="25" y="1"/>
                      <a:pt x="27" y="2"/>
                    </a:cubicBezTo>
                    <a:cubicBezTo>
                      <a:pt x="28" y="3"/>
                      <a:pt x="30" y="4"/>
                      <a:pt x="32" y="6"/>
                    </a:cubicBezTo>
                    <a:lnTo>
                      <a:pt x="49" y="2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4" name="Freeform 194">
                <a:extLst>
                  <a:ext uri="{FF2B5EF4-FFF2-40B4-BE49-F238E27FC236}">
                    <a16:creationId xmlns:a16="http://schemas.microsoft.com/office/drawing/2014/main" id="{680FD51C-6083-4127-B65E-EB94A97D2BD8}"/>
                  </a:ext>
                </a:extLst>
              </p:cNvPr>
              <p:cNvSpPr>
                <a:spLocks noEditPoints="1"/>
              </p:cNvSpPr>
              <p:nvPr userDrawn="1"/>
            </p:nvSpPr>
            <p:spPr bwMode="auto">
              <a:xfrm>
                <a:off x="6720" y="2544"/>
                <a:ext cx="31" cy="30"/>
              </a:xfrm>
              <a:custGeom>
                <a:avLst/>
                <a:gdLst>
                  <a:gd name="T0" fmla="*/ 7 w 43"/>
                  <a:gd name="T1" fmla="*/ 2 h 41"/>
                  <a:gd name="T2" fmla="*/ 9 w 43"/>
                  <a:gd name="T3" fmla="*/ 5 h 41"/>
                  <a:gd name="T4" fmla="*/ 7 w 43"/>
                  <a:gd name="T5" fmla="*/ 8 h 41"/>
                  <a:gd name="T6" fmla="*/ 4 w 43"/>
                  <a:gd name="T7" fmla="*/ 10 h 41"/>
                  <a:gd name="T8" fmla="*/ 1 w 43"/>
                  <a:gd name="T9" fmla="*/ 8 h 41"/>
                  <a:gd name="T10" fmla="*/ 0 w 43"/>
                  <a:gd name="T11" fmla="*/ 5 h 41"/>
                  <a:gd name="T12" fmla="*/ 1 w 43"/>
                  <a:gd name="T13" fmla="*/ 2 h 41"/>
                  <a:gd name="T14" fmla="*/ 4 w 43"/>
                  <a:gd name="T15" fmla="*/ 0 h 41"/>
                  <a:gd name="T16" fmla="*/ 7 w 43"/>
                  <a:gd name="T17" fmla="*/ 2 h 41"/>
                  <a:gd name="T18" fmla="*/ 43 w 43"/>
                  <a:gd name="T19" fmla="*/ 36 h 41"/>
                  <a:gd name="T20" fmla="*/ 43 w 43"/>
                  <a:gd name="T21" fmla="*/ 37 h 41"/>
                  <a:gd name="T22" fmla="*/ 43 w 43"/>
                  <a:gd name="T23" fmla="*/ 37 h 41"/>
                  <a:gd name="T24" fmla="*/ 42 w 43"/>
                  <a:gd name="T25" fmla="*/ 38 h 41"/>
                  <a:gd name="T26" fmla="*/ 41 w 43"/>
                  <a:gd name="T27" fmla="*/ 40 h 41"/>
                  <a:gd name="T28" fmla="*/ 40 w 43"/>
                  <a:gd name="T29" fmla="*/ 41 h 41"/>
                  <a:gd name="T30" fmla="*/ 39 w 43"/>
                  <a:gd name="T31" fmla="*/ 41 h 41"/>
                  <a:gd name="T32" fmla="*/ 39 w 43"/>
                  <a:gd name="T33" fmla="*/ 41 h 41"/>
                  <a:gd name="T34" fmla="*/ 38 w 43"/>
                  <a:gd name="T35" fmla="*/ 41 h 41"/>
                  <a:gd name="T36" fmla="*/ 11 w 43"/>
                  <a:gd name="T37" fmla="*/ 16 h 41"/>
                  <a:gd name="T38" fmla="*/ 11 w 43"/>
                  <a:gd name="T39" fmla="*/ 15 h 41"/>
                  <a:gd name="T40" fmla="*/ 11 w 43"/>
                  <a:gd name="T41" fmla="*/ 15 h 41"/>
                  <a:gd name="T42" fmla="*/ 11 w 43"/>
                  <a:gd name="T43" fmla="*/ 14 h 41"/>
                  <a:gd name="T44" fmla="*/ 12 w 43"/>
                  <a:gd name="T45" fmla="*/ 13 h 41"/>
                  <a:gd name="T46" fmla="*/ 14 w 43"/>
                  <a:gd name="T47" fmla="*/ 11 h 41"/>
                  <a:gd name="T48" fmla="*/ 15 w 43"/>
                  <a:gd name="T49" fmla="*/ 11 h 41"/>
                  <a:gd name="T50" fmla="*/ 15 w 43"/>
                  <a:gd name="T51" fmla="*/ 11 h 41"/>
                  <a:gd name="T52" fmla="*/ 16 w 43"/>
                  <a:gd name="T53" fmla="*/ 11 h 41"/>
                  <a:gd name="T54" fmla="*/ 43 w 43"/>
                  <a:gd name="T55"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41">
                    <a:moveTo>
                      <a:pt x="7" y="2"/>
                    </a:moveTo>
                    <a:cubicBezTo>
                      <a:pt x="8" y="3"/>
                      <a:pt x="9" y="4"/>
                      <a:pt x="9" y="5"/>
                    </a:cubicBezTo>
                    <a:cubicBezTo>
                      <a:pt x="9" y="6"/>
                      <a:pt x="8" y="7"/>
                      <a:pt x="7" y="8"/>
                    </a:cubicBezTo>
                    <a:cubicBezTo>
                      <a:pt x="6" y="9"/>
                      <a:pt x="5" y="10"/>
                      <a:pt x="4" y="10"/>
                    </a:cubicBezTo>
                    <a:cubicBezTo>
                      <a:pt x="4" y="10"/>
                      <a:pt x="3" y="9"/>
                      <a:pt x="1" y="8"/>
                    </a:cubicBezTo>
                    <a:cubicBezTo>
                      <a:pt x="0" y="7"/>
                      <a:pt x="0" y="6"/>
                      <a:pt x="0" y="5"/>
                    </a:cubicBezTo>
                    <a:cubicBezTo>
                      <a:pt x="0" y="4"/>
                      <a:pt x="0" y="3"/>
                      <a:pt x="1" y="2"/>
                    </a:cubicBezTo>
                    <a:cubicBezTo>
                      <a:pt x="2" y="1"/>
                      <a:pt x="3" y="0"/>
                      <a:pt x="4" y="0"/>
                    </a:cubicBezTo>
                    <a:cubicBezTo>
                      <a:pt x="5" y="0"/>
                      <a:pt x="6" y="1"/>
                      <a:pt x="7" y="2"/>
                    </a:cubicBezTo>
                    <a:close/>
                    <a:moveTo>
                      <a:pt x="43" y="36"/>
                    </a:moveTo>
                    <a:cubicBezTo>
                      <a:pt x="43" y="37"/>
                      <a:pt x="43" y="37"/>
                      <a:pt x="43" y="37"/>
                    </a:cubicBezTo>
                    <a:cubicBezTo>
                      <a:pt x="43" y="37"/>
                      <a:pt x="43" y="37"/>
                      <a:pt x="43" y="37"/>
                    </a:cubicBezTo>
                    <a:cubicBezTo>
                      <a:pt x="42" y="38"/>
                      <a:pt x="42" y="38"/>
                      <a:pt x="42" y="38"/>
                    </a:cubicBezTo>
                    <a:cubicBezTo>
                      <a:pt x="42" y="39"/>
                      <a:pt x="42" y="39"/>
                      <a:pt x="41" y="40"/>
                    </a:cubicBezTo>
                    <a:cubicBezTo>
                      <a:pt x="41" y="40"/>
                      <a:pt x="40" y="40"/>
                      <a:pt x="40" y="41"/>
                    </a:cubicBezTo>
                    <a:cubicBezTo>
                      <a:pt x="39" y="41"/>
                      <a:pt x="39" y="41"/>
                      <a:pt x="39" y="41"/>
                    </a:cubicBezTo>
                    <a:cubicBezTo>
                      <a:pt x="39" y="41"/>
                      <a:pt x="39" y="41"/>
                      <a:pt x="39" y="41"/>
                    </a:cubicBezTo>
                    <a:cubicBezTo>
                      <a:pt x="38" y="41"/>
                      <a:pt x="38" y="41"/>
                      <a:pt x="38" y="41"/>
                    </a:cubicBezTo>
                    <a:cubicBezTo>
                      <a:pt x="11" y="16"/>
                      <a:pt x="11" y="16"/>
                      <a:pt x="11" y="16"/>
                    </a:cubicBezTo>
                    <a:cubicBezTo>
                      <a:pt x="11" y="15"/>
                      <a:pt x="11" y="15"/>
                      <a:pt x="11" y="15"/>
                    </a:cubicBezTo>
                    <a:cubicBezTo>
                      <a:pt x="11" y="15"/>
                      <a:pt x="11" y="15"/>
                      <a:pt x="11" y="15"/>
                    </a:cubicBezTo>
                    <a:cubicBezTo>
                      <a:pt x="11" y="14"/>
                      <a:pt x="11" y="14"/>
                      <a:pt x="11" y="14"/>
                    </a:cubicBezTo>
                    <a:cubicBezTo>
                      <a:pt x="12" y="14"/>
                      <a:pt x="12" y="13"/>
                      <a:pt x="12" y="13"/>
                    </a:cubicBezTo>
                    <a:cubicBezTo>
                      <a:pt x="13" y="12"/>
                      <a:pt x="13" y="12"/>
                      <a:pt x="14" y="11"/>
                    </a:cubicBezTo>
                    <a:cubicBezTo>
                      <a:pt x="15" y="11"/>
                      <a:pt x="15" y="11"/>
                      <a:pt x="15" y="11"/>
                    </a:cubicBezTo>
                    <a:cubicBezTo>
                      <a:pt x="15" y="11"/>
                      <a:pt x="15" y="11"/>
                      <a:pt x="15" y="11"/>
                    </a:cubicBezTo>
                    <a:cubicBezTo>
                      <a:pt x="16" y="11"/>
                      <a:pt x="16" y="11"/>
                      <a:pt x="16" y="11"/>
                    </a:cubicBezTo>
                    <a:lnTo>
                      <a:pt x="43" y="3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5" name="Freeform 195">
                <a:extLst>
                  <a:ext uri="{FF2B5EF4-FFF2-40B4-BE49-F238E27FC236}">
                    <a16:creationId xmlns:a16="http://schemas.microsoft.com/office/drawing/2014/main" id="{62A389E3-590E-456E-A940-1C0DDC116690}"/>
                  </a:ext>
                </a:extLst>
              </p:cNvPr>
              <p:cNvSpPr>
                <a:spLocks/>
              </p:cNvSpPr>
              <p:nvPr userDrawn="1"/>
            </p:nvSpPr>
            <p:spPr bwMode="auto">
              <a:xfrm>
                <a:off x="6739" y="2535"/>
                <a:ext cx="26" cy="29"/>
              </a:xfrm>
              <a:custGeom>
                <a:avLst/>
                <a:gdLst>
                  <a:gd name="T0" fmla="*/ 34 w 37"/>
                  <a:gd name="T1" fmla="*/ 16 h 41"/>
                  <a:gd name="T2" fmla="*/ 37 w 37"/>
                  <a:gd name="T3" fmla="*/ 20 h 41"/>
                  <a:gd name="T4" fmla="*/ 37 w 37"/>
                  <a:gd name="T5" fmla="*/ 25 h 41"/>
                  <a:gd name="T6" fmla="*/ 36 w 37"/>
                  <a:gd name="T7" fmla="*/ 30 h 41"/>
                  <a:gd name="T8" fmla="*/ 32 w 37"/>
                  <a:gd name="T9" fmla="*/ 35 h 41"/>
                  <a:gd name="T10" fmla="*/ 30 w 37"/>
                  <a:gd name="T11" fmla="*/ 37 h 41"/>
                  <a:gd name="T12" fmla="*/ 27 w 37"/>
                  <a:gd name="T13" fmla="*/ 39 h 41"/>
                  <a:gd name="T14" fmla="*/ 25 w 37"/>
                  <a:gd name="T15" fmla="*/ 40 h 41"/>
                  <a:gd name="T16" fmla="*/ 23 w 37"/>
                  <a:gd name="T17" fmla="*/ 41 h 41"/>
                  <a:gd name="T18" fmla="*/ 22 w 37"/>
                  <a:gd name="T19" fmla="*/ 40 h 41"/>
                  <a:gd name="T20" fmla="*/ 20 w 37"/>
                  <a:gd name="T21" fmla="*/ 39 h 41"/>
                  <a:gd name="T22" fmla="*/ 19 w 37"/>
                  <a:gd name="T23" fmla="*/ 38 h 41"/>
                  <a:gd name="T24" fmla="*/ 19 w 37"/>
                  <a:gd name="T25" fmla="*/ 38 h 41"/>
                  <a:gd name="T26" fmla="*/ 18 w 37"/>
                  <a:gd name="T27" fmla="*/ 37 h 41"/>
                  <a:gd name="T28" fmla="*/ 19 w 37"/>
                  <a:gd name="T29" fmla="*/ 37 h 41"/>
                  <a:gd name="T30" fmla="*/ 20 w 37"/>
                  <a:gd name="T31" fmla="*/ 36 h 41"/>
                  <a:gd name="T32" fmla="*/ 22 w 37"/>
                  <a:gd name="T33" fmla="*/ 35 h 41"/>
                  <a:gd name="T34" fmla="*/ 25 w 37"/>
                  <a:gd name="T35" fmla="*/ 34 h 41"/>
                  <a:gd name="T36" fmla="*/ 29 w 37"/>
                  <a:gd name="T37" fmla="*/ 31 h 41"/>
                  <a:gd name="T38" fmla="*/ 30 w 37"/>
                  <a:gd name="T39" fmla="*/ 29 h 41"/>
                  <a:gd name="T40" fmla="*/ 31 w 37"/>
                  <a:gd name="T41" fmla="*/ 26 h 41"/>
                  <a:gd name="T42" fmla="*/ 31 w 37"/>
                  <a:gd name="T43" fmla="*/ 24 h 41"/>
                  <a:gd name="T44" fmla="*/ 29 w 37"/>
                  <a:gd name="T45" fmla="*/ 22 h 41"/>
                  <a:gd name="T46" fmla="*/ 27 w 37"/>
                  <a:gd name="T47" fmla="*/ 20 h 41"/>
                  <a:gd name="T48" fmla="*/ 24 w 37"/>
                  <a:gd name="T49" fmla="*/ 21 h 41"/>
                  <a:gd name="T50" fmla="*/ 21 w 37"/>
                  <a:gd name="T51" fmla="*/ 22 h 41"/>
                  <a:gd name="T52" fmla="*/ 18 w 37"/>
                  <a:gd name="T53" fmla="*/ 23 h 41"/>
                  <a:gd name="T54" fmla="*/ 14 w 37"/>
                  <a:gd name="T55" fmla="*/ 25 h 41"/>
                  <a:gd name="T56" fmla="*/ 11 w 37"/>
                  <a:gd name="T57" fmla="*/ 25 h 41"/>
                  <a:gd name="T58" fmla="*/ 7 w 37"/>
                  <a:gd name="T59" fmla="*/ 25 h 41"/>
                  <a:gd name="T60" fmla="*/ 3 w 37"/>
                  <a:gd name="T61" fmla="*/ 23 h 41"/>
                  <a:gd name="T62" fmla="*/ 1 w 37"/>
                  <a:gd name="T63" fmla="*/ 19 h 41"/>
                  <a:gd name="T64" fmla="*/ 0 w 37"/>
                  <a:gd name="T65" fmla="*/ 15 h 41"/>
                  <a:gd name="T66" fmla="*/ 1 w 37"/>
                  <a:gd name="T67" fmla="*/ 10 h 41"/>
                  <a:gd name="T68" fmla="*/ 5 w 37"/>
                  <a:gd name="T69" fmla="*/ 5 h 41"/>
                  <a:gd name="T70" fmla="*/ 7 w 37"/>
                  <a:gd name="T71" fmla="*/ 3 h 41"/>
                  <a:gd name="T72" fmla="*/ 9 w 37"/>
                  <a:gd name="T73" fmla="*/ 2 h 41"/>
                  <a:gd name="T74" fmla="*/ 11 w 37"/>
                  <a:gd name="T75" fmla="*/ 1 h 41"/>
                  <a:gd name="T76" fmla="*/ 13 w 37"/>
                  <a:gd name="T77" fmla="*/ 0 h 41"/>
                  <a:gd name="T78" fmla="*/ 13 w 37"/>
                  <a:gd name="T79" fmla="*/ 0 h 41"/>
                  <a:gd name="T80" fmla="*/ 14 w 37"/>
                  <a:gd name="T81" fmla="*/ 1 h 41"/>
                  <a:gd name="T82" fmla="*/ 15 w 37"/>
                  <a:gd name="T83" fmla="*/ 1 h 41"/>
                  <a:gd name="T84" fmla="*/ 15 w 37"/>
                  <a:gd name="T85" fmla="*/ 2 h 41"/>
                  <a:gd name="T86" fmla="*/ 16 w 37"/>
                  <a:gd name="T87" fmla="*/ 3 h 41"/>
                  <a:gd name="T88" fmla="*/ 17 w 37"/>
                  <a:gd name="T89" fmla="*/ 3 h 41"/>
                  <a:gd name="T90" fmla="*/ 17 w 37"/>
                  <a:gd name="T91" fmla="*/ 4 h 41"/>
                  <a:gd name="T92" fmla="*/ 17 w 37"/>
                  <a:gd name="T93" fmla="*/ 4 h 41"/>
                  <a:gd name="T94" fmla="*/ 16 w 37"/>
                  <a:gd name="T95" fmla="*/ 5 h 41"/>
                  <a:gd name="T96" fmla="*/ 14 w 37"/>
                  <a:gd name="T97" fmla="*/ 5 h 41"/>
                  <a:gd name="T98" fmla="*/ 11 w 37"/>
                  <a:gd name="T99" fmla="*/ 7 h 41"/>
                  <a:gd name="T100" fmla="*/ 8 w 37"/>
                  <a:gd name="T101" fmla="*/ 9 h 41"/>
                  <a:gd name="T102" fmla="*/ 7 w 37"/>
                  <a:gd name="T103" fmla="*/ 11 h 41"/>
                  <a:gd name="T104" fmla="*/ 6 w 37"/>
                  <a:gd name="T105" fmla="*/ 14 h 41"/>
                  <a:gd name="T106" fmla="*/ 6 w 37"/>
                  <a:gd name="T107" fmla="*/ 16 h 41"/>
                  <a:gd name="T108" fmla="*/ 8 w 37"/>
                  <a:gd name="T109" fmla="*/ 18 h 41"/>
                  <a:gd name="T110" fmla="*/ 10 w 37"/>
                  <a:gd name="T111" fmla="*/ 19 h 41"/>
                  <a:gd name="T112" fmla="*/ 13 w 37"/>
                  <a:gd name="T113" fmla="*/ 19 h 41"/>
                  <a:gd name="T114" fmla="*/ 16 w 37"/>
                  <a:gd name="T115" fmla="*/ 17 h 41"/>
                  <a:gd name="T116" fmla="*/ 19 w 37"/>
                  <a:gd name="T117" fmla="*/ 16 h 41"/>
                  <a:gd name="T118" fmla="*/ 23 w 37"/>
                  <a:gd name="T119" fmla="*/ 14 h 41"/>
                  <a:gd name="T120" fmla="*/ 27 w 37"/>
                  <a:gd name="T121" fmla="*/ 14 h 41"/>
                  <a:gd name="T122" fmla="*/ 30 w 37"/>
                  <a:gd name="T123" fmla="*/ 14 h 41"/>
                  <a:gd name="T124" fmla="*/ 34 w 37"/>
                  <a:gd name="T125"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 h="41">
                    <a:moveTo>
                      <a:pt x="34" y="16"/>
                    </a:moveTo>
                    <a:cubicBezTo>
                      <a:pt x="35" y="18"/>
                      <a:pt x="36" y="19"/>
                      <a:pt x="37" y="20"/>
                    </a:cubicBezTo>
                    <a:cubicBezTo>
                      <a:pt x="37" y="22"/>
                      <a:pt x="37" y="24"/>
                      <a:pt x="37" y="25"/>
                    </a:cubicBezTo>
                    <a:cubicBezTo>
                      <a:pt x="37" y="27"/>
                      <a:pt x="37" y="28"/>
                      <a:pt x="36" y="30"/>
                    </a:cubicBezTo>
                    <a:cubicBezTo>
                      <a:pt x="35" y="32"/>
                      <a:pt x="34" y="33"/>
                      <a:pt x="32" y="35"/>
                    </a:cubicBezTo>
                    <a:cubicBezTo>
                      <a:pt x="32" y="36"/>
                      <a:pt x="31" y="37"/>
                      <a:pt x="30" y="37"/>
                    </a:cubicBezTo>
                    <a:cubicBezTo>
                      <a:pt x="29" y="38"/>
                      <a:pt x="28" y="39"/>
                      <a:pt x="27" y="39"/>
                    </a:cubicBezTo>
                    <a:cubicBezTo>
                      <a:pt x="26" y="40"/>
                      <a:pt x="25" y="40"/>
                      <a:pt x="25" y="40"/>
                    </a:cubicBezTo>
                    <a:cubicBezTo>
                      <a:pt x="24" y="41"/>
                      <a:pt x="23" y="41"/>
                      <a:pt x="23" y="41"/>
                    </a:cubicBezTo>
                    <a:cubicBezTo>
                      <a:pt x="22" y="41"/>
                      <a:pt x="22" y="41"/>
                      <a:pt x="22" y="40"/>
                    </a:cubicBezTo>
                    <a:cubicBezTo>
                      <a:pt x="21" y="40"/>
                      <a:pt x="21" y="40"/>
                      <a:pt x="20" y="39"/>
                    </a:cubicBezTo>
                    <a:cubicBezTo>
                      <a:pt x="20" y="39"/>
                      <a:pt x="19" y="39"/>
                      <a:pt x="19" y="38"/>
                    </a:cubicBezTo>
                    <a:cubicBezTo>
                      <a:pt x="19" y="38"/>
                      <a:pt x="19" y="38"/>
                      <a:pt x="19" y="38"/>
                    </a:cubicBezTo>
                    <a:cubicBezTo>
                      <a:pt x="18" y="37"/>
                      <a:pt x="18" y="37"/>
                      <a:pt x="18" y="37"/>
                    </a:cubicBezTo>
                    <a:cubicBezTo>
                      <a:pt x="19" y="37"/>
                      <a:pt x="19" y="37"/>
                      <a:pt x="19" y="37"/>
                    </a:cubicBezTo>
                    <a:cubicBezTo>
                      <a:pt x="19" y="36"/>
                      <a:pt x="19" y="36"/>
                      <a:pt x="20" y="36"/>
                    </a:cubicBezTo>
                    <a:cubicBezTo>
                      <a:pt x="21" y="36"/>
                      <a:pt x="22" y="35"/>
                      <a:pt x="22" y="35"/>
                    </a:cubicBezTo>
                    <a:cubicBezTo>
                      <a:pt x="23" y="35"/>
                      <a:pt x="24" y="34"/>
                      <a:pt x="25" y="34"/>
                    </a:cubicBezTo>
                    <a:cubicBezTo>
                      <a:pt x="26" y="33"/>
                      <a:pt x="28" y="32"/>
                      <a:pt x="29" y="31"/>
                    </a:cubicBezTo>
                    <a:cubicBezTo>
                      <a:pt x="29" y="30"/>
                      <a:pt x="30" y="29"/>
                      <a:pt x="30" y="29"/>
                    </a:cubicBezTo>
                    <a:cubicBezTo>
                      <a:pt x="31" y="28"/>
                      <a:pt x="31" y="27"/>
                      <a:pt x="31" y="26"/>
                    </a:cubicBezTo>
                    <a:cubicBezTo>
                      <a:pt x="31" y="25"/>
                      <a:pt x="31" y="25"/>
                      <a:pt x="31" y="24"/>
                    </a:cubicBezTo>
                    <a:cubicBezTo>
                      <a:pt x="31" y="23"/>
                      <a:pt x="30" y="22"/>
                      <a:pt x="29" y="22"/>
                    </a:cubicBezTo>
                    <a:cubicBezTo>
                      <a:pt x="29" y="21"/>
                      <a:pt x="28" y="20"/>
                      <a:pt x="27" y="20"/>
                    </a:cubicBezTo>
                    <a:cubicBezTo>
                      <a:pt x="26" y="20"/>
                      <a:pt x="25" y="20"/>
                      <a:pt x="24" y="21"/>
                    </a:cubicBezTo>
                    <a:cubicBezTo>
                      <a:pt x="23" y="21"/>
                      <a:pt x="22" y="21"/>
                      <a:pt x="21" y="22"/>
                    </a:cubicBezTo>
                    <a:cubicBezTo>
                      <a:pt x="20" y="22"/>
                      <a:pt x="19" y="23"/>
                      <a:pt x="18" y="23"/>
                    </a:cubicBezTo>
                    <a:cubicBezTo>
                      <a:pt x="17" y="24"/>
                      <a:pt x="16" y="24"/>
                      <a:pt x="14" y="25"/>
                    </a:cubicBezTo>
                    <a:cubicBezTo>
                      <a:pt x="13" y="25"/>
                      <a:pt x="12" y="25"/>
                      <a:pt x="11" y="25"/>
                    </a:cubicBezTo>
                    <a:cubicBezTo>
                      <a:pt x="10" y="25"/>
                      <a:pt x="8" y="25"/>
                      <a:pt x="7" y="25"/>
                    </a:cubicBezTo>
                    <a:cubicBezTo>
                      <a:pt x="6" y="24"/>
                      <a:pt x="5" y="24"/>
                      <a:pt x="3" y="23"/>
                    </a:cubicBezTo>
                    <a:cubicBezTo>
                      <a:pt x="2" y="22"/>
                      <a:pt x="2" y="20"/>
                      <a:pt x="1" y="19"/>
                    </a:cubicBezTo>
                    <a:cubicBezTo>
                      <a:pt x="0" y="18"/>
                      <a:pt x="0" y="16"/>
                      <a:pt x="0" y="15"/>
                    </a:cubicBezTo>
                    <a:cubicBezTo>
                      <a:pt x="0" y="13"/>
                      <a:pt x="1" y="12"/>
                      <a:pt x="1" y="10"/>
                    </a:cubicBezTo>
                    <a:cubicBezTo>
                      <a:pt x="2" y="9"/>
                      <a:pt x="3" y="7"/>
                      <a:pt x="5" y="5"/>
                    </a:cubicBezTo>
                    <a:cubicBezTo>
                      <a:pt x="5" y="5"/>
                      <a:pt x="6" y="4"/>
                      <a:pt x="7" y="3"/>
                    </a:cubicBezTo>
                    <a:cubicBezTo>
                      <a:pt x="8" y="3"/>
                      <a:pt x="8" y="2"/>
                      <a:pt x="9" y="2"/>
                    </a:cubicBezTo>
                    <a:cubicBezTo>
                      <a:pt x="10" y="1"/>
                      <a:pt x="10" y="1"/>
                      <a:pt x="11" y="1"/>
                    </a:cubicBezTo>
                    <a:cubicBezTo>
                      <a:pt x="12" y="1"/>
                      <a:pt x="12" y="0"/>
                      <a:pt x="13" y="0"/>
                    </a:cubicBezTo>
                    <a:cubicBezTo>
                      <a:pt x="13" y="0"/>
                      <a:pt x="13" y="0"/>
                      <a:pt x="13" y="0"/>
                    </a:cubicBezTo>
                    <a:cubicBezTo>
                      <a:pt x="14" y="1"/>
                      <a:pt x="14" y="1"/>
                      <a:pt x="14" y="1"/>
                    </a:cubicBezTo>
                    <a:cubicBezTo>
                      <a:pt x="15" y="1"/>
                      <a:pt x="15" y="1"/>
                      <a:pt x="15" y="1"/>
                    </a:cubicBezTo>
                    <a:cubicBezTo>
                      <a:pt x="15" y="2"/>
                      <a:pt x="15" y="2"/>
                      <a:pt x="15" y="2"/>
                    </a:cubicBezTo>
                    <a:cubicBezTo>
                      <a:pt x="16" y="3"/>
                      <a:pt x="16" y="3"/>
                      <a:pt x="16" y="3"/>
                    </a:cubicBezTo>
                    <a:cubicBezTo>
                      <a:pt x="17" y="3"/>
                      <a:pt x="17" y="3"/>
                      <a:pt x="17" y="3"/>
                    </a:cubicBezTo>
                    <a:cubicBezTo>
                      <a:pt x="17" y="4"/>
                      <a:pt x="17" y="4"/>
                      <a:pt x="17" y="4"/>
                    </a:cubicBezTo>
                    <a:cubicBezTo>
                      <a:pt x="17" y="4"/>
                      <a:pt x="17" y="4"/>
                      <a:pt x="17" y="4"/>
                    </a:cubicBezTo>
                    <a:cubicBezTo>
                      <a:pt x="16" y="5"/>
                      <a:pt x="16" y="5"/>
                      <a:pt x="16" y="5"/>
                    </a:cubicBezTo>
                    <a:cubicBezTo>
                      <a:pt x="15" y="5"/>
                      <a:pt x="14" y="5"/>
                      <a:pt x="14" y="5"/>
                    </a:cubicBezTo>
                    <a:cubicBezTo>
                      <a:pt x="13" y="6"/>
                      <a:pt x="12" y="6"/>
                      <a:pt x="11" y="7"/>
                    </a:cubicBezTo>
                    <a:cubicBezTo>
                      <a:pt x="10" y="7"/>
                      <a:pt x="9" y="8"/>
                      <a:pt x="8" y="9"/>
                    </a:cubicBezTo>
                    <a:cubicBezTo>
                      <a:pt x="8" y="10"/>
                      <a:pt x="7" y="11"/>
                      <a:pt x="7" y="11"/>
                    </a:cubicBezTo>
                    <a:cubicBezTo>
                      <a:pt x="6" y="12"/>
                      <a:pt x="6" y="13"/>
                      <a:pt x="6" y="14"/>
                    </a:cubicBezTo>
                    <a:cubicBezTo>
                      <a:pt x="6" y="14"/>
                      <a:pt x="6" y="15"/>
                      <a:pt x="6" y="16"/>
                    </a:cubicBezTo>
                    <a:cubicBezTo>
                      <a:pt x="7" y="16"/>
                      <a:pt x="7" y="17"/>
                      <a:pt x="8" y="18"/>
                    </a:cubicBezTo>
                    <a:cubicBezTo>
                      <a:pt x="8" y="18"/>
                      <a:pt x="9" y="19"/>
                      <a:pt x="10" y="19"/>
                    </a:cubicBezTo>
                    <a:cubicBezTo>
                      <a:pt x="11" y="19"/>
                      <a:pt x="12" y="19"/>
                      <a:pt x="13" y="19"/>
                    </a:cubicBezTo>
                    <a:cubicBezTo>
                      <a:pt x="14" y="18"/>
                      <a:pt x="15" y="18"/>
                      <a:pt x="16" y="17"/>
                    </a:cubicBezTo>
                    <a:cubicBezTo>
                      <a:pt x="17" y="17"/>
                      <a:pt x="18" y="16"/>
                      <a:pt x="19" y="16"/>
                    </a:cubicBezTo>
                    <a:cubicBezTo>
                      <a:pt x="21" y="15"/>
                      <a:pt x="22" y="15"/>
                      <a:pt x="23" y="14"/>
                    </a:cubicBezTo>
                    <a:cubicBezTo>
                      <a:pt x="24" y="14"/>
                      <a:pt x="25" y="14"/>
                      <a:pt x="27" y="14"/>
                    </a:cubicBezTo>
                    <a:cubicBezTo>
                      <a:pt x="28" y="14"/>
                      <a:pt x="29" y="14"/>
                      <a:pt x="30" y="14"/>
                    </a:cubicBezTo>
                    <a:cubicBezTo>
                      <a:pt x="31" y="14"/>
                      <a:pt x="33" y="15"/>
                      <a:pt x="34"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6" name="Freeform 196">
                <a:extLst>
                  <a:ext uri="{FF2B5EF4-FFF2-40B4-BE49-F238E27FC236}">
                    <a16:creationId xmlns:a16="http://schemas.microsoft.com/office/drawing/2014/main" id="{F4AD7572-8322-4B25-B688-06867735B8C6}"/>
                  </a:ext>
                </a:extLst>
              </p:cNvPr>
              <p:cNvSpPr>
                <a:spLocks/>
              </p:cNvSpPr>
              <p:nvPr userDrawn="1"/>
            </p:nvSpPr>
            <p:spPr bwMode="auto">
              <a:xfrm>
                <a:off x="6744" y="2514"/>
                <a:ext cx="45" cy="32"/>
              </a:xfrm>
              <a:custGeom>
                <a:avLst/>
                <a:gdLst>
                  <a:gd name="T0" fmla="*/ 62 w 63"/>
                  <a:gd name="T1" fmla="*/ 22 h 45"/>
                  <a:gd name="T2" fmla="*/ 63 w 63"/>
                  <a:gd name="T3" fmla="*/ 22 h 45"/>
                  <a:gd name="T4" fmla="*/ 63 w 63"/>
                  <a:gd name="T5" fmla="*/ 23 h 45"/>
                  <a:gd name="T6" fmla="*/ 62 w 63"/>
                  <a:gd name="T7" fmla="*/ 24 h 45"/>
                  <a:gd name="T8" fmla="*/ 61 w 63"/>
                  <a:gd name="T9" fmla="*/ 25 h 45"/>
                  <a:gd name="T10" fmla="*/ 60 w 63"/>
                  <a:gd name="T11" fmla="*/ 26 h 45"/>
                  <a:gd name="T12" fmla="*/ 59 w 63"/>
                  <a:gd name="T13" fmla="*/ 27 h 45"/>
                  <a:gd name="T14" fmla="*/ 58 w 63"/>
                  <a:gd name="T15" fmla="*/ 27 h 45"/>
                  <a:gd name="T16" fmla="*/ 58 w 63"/>
                  <a:gd name="T17" fmla="*/ 27 h 45"/>
                  <a:gd name="T18" fmla="*/ 42 w 63"/>
                  <a:gd name="T19" fmla="*/ 12 h 45"/>
                  <a:gd name="T20" fmla="*/ 38 w 63"/>
                  <a:gd name="T21" fmla="*/ 9 h 45"/>
                  <a:gd name="T22" fmla="*/ 34 w 63"/>
                  <a:gd name="T23" fmla="*/ 8 h 45"/>
                  <a:gd name="T24" fmla="*/ 31 w 63"/>
                  <a:gd name="T25" fmla="*/ 8 h 45"/>
                  <a:gd name="T26" fmla="*/ 28 w 63"/>
                  <a:gd name="T27" fmla="*/ 10 h 45"/>
                  <a:gd name="T28" fmla="*/ 26 w 63"/>
                  <a:gd name="T29" fmla="*/ 15 h 45"/>
                  <a:gd name="T30" fmla="*/ 26 w 63"/>
                  <a:gd name="T31" fmla="*/ 23 h 45"/>
                  <a:gd name="T32" fmla="*/ 45 w 63"/>
                  <a:gd name="T33" fmla="*/ 40 h 45"/>
                  <a:gd name="T34" fmla="*/ 46 w 63"/>
                  <a:gd name="T35" fmla="*/ 41 h 45"/>
                  <a:gd name="T36" fmla="*/ 45 w 63"/>
                  <a:gd name="T37" fmla="*/ 41 h 45"/>
                  <a:gd name="T38" fmla="*/ 45 w 63"/>
                  <a:gd name="T39" fmla="*/ 42 h 45"/>
                  <a:gd name="T40" fmla="*/ 44 w 63"/>
                  <a:gd name="T41" fmla="*/ 43 h 45"/>
                  <a:gd name="T42" fmla="*/ 43 w 63"/>
                  <a:gd name="T43" fmla="*/ 45 h 45"/>
                  <a:gd name="T44" fmla="*/ 42 w 63"/>
                  <a:gd name="T45" fmla="*/ 45 h 45"/>
                  <a:gd name="T46" fmla="*/ 41 w 63"/>
                  <a:gd name="T47" fmla="*/ 45 h 45"/>
                  <a:gd name="T48" fmla="*/ 41 w 63"/>
                  <a:gd name="T49" fmla="*/ 45 h 45"/>
                  <a:gd name="T50" fmla="*/ 1 w 63"/>
                  <a:gd name="T51" fmla="*/ 8 h 45"/>
                  <a:gd name="T52" fmla="*/ 0 w 63"/>
                  <a:gd name="T53" fmla="*/ 7 h 45"/>
                  <a:gd name="T54" fmla="*/ 0 w 63"/>
                  <a:gd name="T55" fmla="*/ 6 h 45"/>
                  <a:gd name="T56" fmla="*/ 1 w 63"/>
                  <a:gd name="T57" fmla="*/ 6 h 45"/>
                  <a:gd name="T58" fmla="*/ 2 w 63"/>
                  <a:gd name="T59" fmla="*/ 4 h 45"/>
                  <a:gd name="T60" fmla="*/ 3 w 63"/>
                  <a:gd name="T61" fmla="*/ 3 h 45"/>
                  <a:gd name="T62" fmla="*/ 4 w 63"/>
                  <a:gd name="T63" fmla="*/ 3 h 45"/>
                  <a:gd name="T64" fmla="*/ 5 w 63"/>
                  <a:gd name="T65" fmla="*/ 2 h 45"/>
                  <a:gd name="T66" fmla="*/ 5 w 63"/>
                  <a:gd name="T67" fmla="*/ 3 h 45"/>
                  <a:gd name="T68" fmla="*/ 21 w 63"/>
                  <a:gd name="T69" fmla="*/ 18 h 45"/>
                  <a:gd name="T70" fmla="*/ 22 w 63"/>
                  <a:gd name="T71" fmla="*/ 10 h 45"/>
                  <a:gd name="T72" fmla="*/ 25 w 63"/>
                  <a:gd name="T73" fmla="*/ 5 h 45"/>
                  <a:gd name="T74" fmla="*/ 30 w 63"/>
                  <a:gd name="T75" fmla="*/ 1 h 45"/>
                  <a:gd name="T76" fmla="*/ 35 w 63"/>
                  <a:gd name="T77" fmla="*/ 1 h 45"/>
                  <a:gd name="T78" fmla="*/ 40 w 63"/>
                  <a:gd name="T79" fmla="*/ 2 h 45"/>
                  <a:gd name="T80" fmla="*/ 46 w 63"/>
                  <a:gd name="T81" fmla="*/ 7 h 45"/>
                  <a:gd name="T82" fmla="*/ 62 w 63"/>
                  <a:gd name="T83"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45">
                    <a:moveTo>
                      <a:pt x="62" y="22"/>
                    </a:moveTo>
                    <a:cubicBezTo>
                      <a:pt x="63" y="22"/>
                      <a:pt x="63" y="22"/>
                      <a:pt x="63" y="22"/>
                    </a:cubicBezTo>
                    <a:cubicBezTo>
                      <a:pt x="63" y="23"/>
                      <a:pt x="63" y="23"/>
                      <a:pt x="63" y="23"/>
                    </a:cubicBezTo>
                    <a:cubicBezTo>
                      <a:pt x="62" y="24"/>
                      <a:pt x="62" y="24"/>
                      <a:pt x="62" y="24"/>
                    </a:cubicBezTo>
                    <a:cubicBezTo>
                      <a:pt x="62" y="24"/>
                      <a:pt x="61" y="25"/>
                      <a:pt x="61" y="25"/>
                    </a:cubicBezTo>
                    <a:cubicBezTo>
                      <a:pt x="60" y="26"/>
                      <a:pt x="60" y="26"/>
                      <a:pt x="60" y="26"/>
                    </a:cubicBezTo>
                    <a:cubicBezTo>
                      <a:pt x="59" y="27"/>
                      <a:pt x="59" y="27"/>
                      <a:pt x="59" y="27"/>
                    </a:cubicBezTo>
                    <a:cubicBezTo>
                      <a:pt x="58" y="27"/>
                      <a:pt x="58" y="27"/>
                      <a:pt x="58" y="27"/>
                    </a:cubicBezTo>
                    <a:cubicBezTo>
                      <a:pt x="58" y="27"/>
                      <a:pt x="58" y="27"/>
                      <a:pt x="58" y="27"/>
                    </a:cubicBezTo>
                    <a:cubicBezTo>
                      <a:pt x="42" y="12"/>
                      <a:pt x="42" y="12"/>
                      <a:pt x="42" y="12"/>
                    </a:cubicBezTo>
                    <a:cubicBezTo>
                      <a:pt x="40" y="11"/>
                      <a:pt x="39" y="10"/>
                      <a:pt x="38" y="9"/>
                    </a:cubicBezTo>
                    <a:cubicBezTo>
                      <a:pt x="37" y="8"/>
                      <a:pt x="36" y="8"/>
                      <a:pt x="34" y="8"/>
                    </a:cubicBezTo>
                    <a:cubicBezTo>
                      <a:pt x="33" y="8"/>
                      <a:pt x="32" y="8"/>
                      <a:pt x="31" y="8"/>
                    </a:cubicBezTo>
                    <a:cubicBezTo>
                      <a:pt x="30" y="8"/>
                      <a:pt x="29" y="9"/>
                      <a:pt x="28" y="10"/>
                    </a:cubicBezTo>
                    <a:cubicBezTo>
                      <a:pt x="27" y="11"/>
                      <a:pt x="26" y="13"/>
                      <a:pt x="26" y="15"/>
                    </a:cubicBezTo>
                    <a:cubicBezTo>
                      <a:pt x="26" y="17"/>
                      <a:pt x="26" y="20"/>
                      <a:pt x="26" y="23"/>
                    </a:cubicBezTo>
                    <a:cubicBezTo>
                      <a:pt x="45" y="40"/>
                      <a:pt x="45" y="40"/>
                      <a:pt x="45" y="40"/>
                    </a:cubicBezTo>
                    <a:cubicBezTo>
                      <a:pt x="46" y="41"/>
                      <a:pt x="46" y="41"/>
                      <a:pt x="46" y="41"/>
                    </a:cubicBezTo>
                    <a:cubicBezTo>
                      <a:pt x="45" y="41"/>
                      <a:pt x="45" y="41"/>
                      <a:pt x="45" y="41"/>
                    </a:cubicBezTo>
                    <a:cubicBezTo>
                      <a:pt x="45" y="42"/>
                      <a:pt x="45" y="42"/>
                      <a:pt x="45" y="42"/>
                    </a:cubicBezTo>
                    <a:cubicBezTo>
                      <a:pt x="45" y="43"/>
                      <a:pt x="44" y="43"/>
                      <a:pt x="44" y="43"/>
                    </a:cubicBezTo>
                    <a:cubicBezTo>
                      <a:pt x="43" y="44"/>
                      <a:pt x="43" y="44"/>
                      <a:pt x="43" y="45"/>
                    </a:cubicBezTo>
                    <a:cubicBezTo>
                      <a:pt x="42" y="45"/>
                      <a:pt x="42" y="45"/>
                      <a:pt x="42" y="45"/>
                    </a:cubicBezTo>
                    <a:cubicBezTo>
                      <a:pt x="41" y="45"/>
                      <a:pt x="41" y="45"/>
                      <a:pt x="41" y="45"/>
                    </a:cubicBezTo>
                    <a:cubicBezTo>
                      <a:pt x="41" y="45"/>
                      <a:pt x="41" y="45"/>
                      <a:pt x="41" y="45"/>
                    </a:cubicBezTo>
                    <a:cubicBezTo>
                      <a:pt x="1" y="8"/>
                      <a:pt x="1" y="8"/>
                      <a:pt x="1" y="8"/>
                    </a:cubicBezTo>
                    <a:cubicBezTo>
                      <a:pt x="0" y="7"/>
                      <a:pt x="0" y="7"/>
                      <a:pt x="0" y="7"/>
                    </a:cubicBezTo>
                    <a:cubicBezTo>
                      <a:pt x="0" y="6"/>
                      <a:pt x="0" y="6"/>
                      <a:pt x="0" y="6"/>
                    </a:cubicBezTo>
                    <a:cubicBezTo>
                      <a:pt x="1" y="6"/>
                      <a:pt x="1" y="6"/>
                      <a:pt x="1" y="6"/>
                    </a:cubicBezTo>
                    <a:cubicBezTo>
                      <a:pt x="1" y="5"/>
                      <a:pt x="1" y="5"/>
                      <a:pt x="2" y="4"/>
                    </a:cubicBezTo>
                    <a:cubicBezTo>
                      <a:pt x="2" y="4"/>
                      <a:pt x="3" y="3"/>
                      <a:pt x="3" y="3"/>
                    </a:cubicBezTo>
                    <a:cubicBezTo>
                      <a:pt x="4" y="3"/>
                      <a:pt x="4" y="3"/>
                      <a:pt x="4" y="3"/>
                    </a:cubicBezTo>
                    <a:cubicBezTo>
                      <a:pt x="5" y="2"/>
                      <a:pt x="5" y="2"/>
                      <a:pt x="5" y="2"/>
                    </a:cubicBezTo>
                    <a:cubicBezTo>
                      <a:pt x="5" y="3"/>
                      <a:pt x="5" y="3"/>
                      <a:pt x="5" y="3"/>
                    </a:cubicBezTo>
                    <a:cubicBezTo>
                      <a:pt x="21" y="18"/>
                      <a:pt x="21" y="18"/>
                      <a:pt x="21" y="18"/>
                    </a:cubicBezTo>
                    <a:cubicBezTo>
                      <a:pt x="21" y="15"/>
                      <a:pt x="21" y="13"/>
                      <a:pt x="22" y="10"/>
                    </a:cubicBezTo>
                    <a:cubicBezTo>
                      <a:pt x="23" y="8"/>
                      <a:pt x="24" y="6"/>
                      <a:pt x="25" y="5"/>
                    </a:cubicBezTo>
                    <a:cubicBezTo>
                      <a:pt x="27" y="3"/>
                      <a:pt x="28" y="2"/>
                      <a:pt x="30" y="1"/>
                    </a:cubicBezTo>
                    <a:cubicBezTo>
                      <a:pt x="32" y="1"/>
                      <a:pt x="34" y="0"/>
                      <a:pt x="35" y="1"/>
                    </a:cubicBezTo>
                    <a:cubicBezTo>
                      <a:pt x="37" y="1"/>
                      <a:pt x="39" y="1"/>
                      <a:pt x="40" y="2"/>
                    </a:cubicBezTo>
                    <a:cubicBezTo>
                      <a:pt x="42" y="3"/>
                      <a:pt x="44" y="5"/>
                      <a:pt x="46" y="7"/>
                    </a:cubicBezTo>
                    <a:lnTo>
                      <a:pt x="62" y="2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7" name="Freeform 197">
                <a:extLst>
                  <a:ext uri="{FF2B5EF4-FFF2-40B4-BE49-F238E27FC236}">
                    <a16:creationId xmlns:a16="http://schemas.microsoft.com/office/drawing/2014/main" id="{2B0B1BBB-2E3D-476F-A985-229D2C0C3AE1}"/>
                  </a:ext>
                </a:extLst>
              </p:cNvPr>
              <p:cNvSpPr>
                <a:spLocks/>
              </p:cNvSpPr>
              <p:nvPr userDrawn="1"/>
            </p:nvSpPr>
            <p:spPr bwMode="auto">
              <a:xfrm>
                <a:off x="6856" y="2628"/>
                <a:ext cx="53" cy="54"/>
              </a:xfrm>
              <a:custGeom>
                <a:avLst/>
                <a:gdLst>
                  <a:gd name="T0" fmla="*/ 74 w 74"/>
                  <a:gd name="T1" fmla="*/ 50 h 75"/>
                  <a:gd name="T2" fmla="*/ 74 w 74"/>
                  <a:gd name="T3" fmla="*/ 51 h 75"/>
                  <a:gd name="T4" fmla="*/ 74 w 74"/>
                  <a:gd name="T5" fmla="*/ 52 h 75"/>
                  <a:gd name="T6" fmla="*/ 73 w 74"/>
                  <a:gd name="T7" fmla="*/ 53 h 75"/>
                  <a:gd name="T8" fmla="*/ 71 w 74"/>
                  <a:gd name="T9" fmla="*/ 55 h 75"/>
                  <a:gd name="T10" fmla="*/ 69 w 74"/>
                  <a:gd name="T11" fmla="*/ 56 h 75"/>
                  <a:gd name="T12" fmla="*/ 68 w 74"/>
                  <a:gd name="T13" fmla="*/ 56 h 75"/>
                  <a:gd name="T14" fmla="*/ 67 w 74"/>
                  <a:gd name="T15" fmla="*/ 56 h 75"/>
                  <a:gd name="T16" fmla="*/ 66 w 74"/>
                  <a:gd name="T17" fmla="*/ 56 h 75"/>
                  <a:gd name="T18" fmla="*/ 34 w 74"/>
                  <a:gd name="T19" fmla="*/ 30 h 75"/>
                  <a:gd name="T20" fmla="*/ 34 w 74"/>
                  <a:gd name="T21" fmla="*/ 30 h 75"/>
                  <a:gd name="T22" fmla="*/ 49 w 74"/>
                  <a:gd name="T23" fmla="*/ 68 h 75"/>
                  <a:gd name="T24" fmla="*/ 49 w 74"/>
                  <a:gd name="T25" fmla="*/ 69 h 75"/>
                  <a:gd name="T26" fmla="*/ 48 w 74"/>
                  <a:gd name="T27" fmla="*/ 70 h 75"/>
                  <a:gd name="T28" fmla="*/ 48 w 74"/>
                  <a:gd name="T29" fmla="*/ 71 h 75"/>
                  <a:gd name="T30" fmla="*/ 46 w 74"/>
                  <a:gd name="T31" fmla="*/ 73 h 75"/>
                  <a:gd name="T32" fmla="*/ 44 w 74"/>
                  <a:gd name="T33" fmla="*/ 74 h 75"/>
                  <a:gd name="T34" fmla="*/ 43 w 74"/>
                  <a:gd name="T35" fmla="*/ 74 h 75"/>
                  <a:gd name="T36" fmla="*/ 42 w 74"/>
                  <a:gd name="T37" fmla="*/ 74 h 75"/>
                  <a:gd name="T38" fmla="*/ 41 w 74"/>
                  <a:gd name="T39" fmla="*/ 74 h 75"/>
                  <a:gd name="T40" fmla="*/ 1 w 74"/>
                  <a:gd name="T41" fmla="*/ 42 h 75"/>
                  <a:gd name="T42" fmla="*/ 0 w 74"/>
                  <a:gd name="T43" fmla="*/ 41 h 75"/>
                  <a:gd name="T44" fmla="*/ 0 w 74"/>
                  <a:gd name="T45" fmla="*/ 40 h 75"/>
                  <a:gd name="T46" fmla="*/ 0 w 74"/>
                  <a:gd name="T47" fmla="*/ 39 h 75"/>
                  <a:gd name="T48" fmla="*/ 2 w 74"/>
                  <a:gd name="T49" fmla="*/ 38 h 75"/>
                  <a:gd name="T50" fmla="*/ 4 w 74"/>
                  <a:gd name="T51" fmla="*/ 37 h 75"/>
                  <a:gd name="T52" fmla="*/ 5 w 74"/>
                  <a:gd name="T53" fmla="*/ 36 h 75"/>
                  <a:gd name="T54" fmla="*/ 5 w 74"/>
                  <a:gd name="T55" fmla="*/ 36 h 75"/>
                  <a:gd name="T56" fmla="*/ 6 w 74"/>
                  <a:gd name="T57" fmla="*/ 37 h 75"/>
                  <a:gd name="T58" fmla="*/ 41 w 74"/>
                  <a:gd name="T59" fmla="*/ 66 h 75"/>
                  <a:gd name="T60" fmla="*/ 41 w 74"/>
                  <a:gd name="T61" fmla="*/ 66 h 75"/>
                  <a:gd name="T62" fmla="*/ 25 w 74"/>
                  <a:gd name="T63" fmla="*/ 23 h 75"/>
                  <a:gd name="T64" fmla="*/ 25 w 74"/>
                  <a:gd name="T65" fmla="*/ 23 h 75"/>
                  <a:gd name="T66" fmla="*/ 25 w 74"/>
                  <a:gd name="T67" fmla="*/ 22 h 75"/>
                  <a:gd name="T68" fmla="*/ 26 w 74"/>
                  <a:gd name="T69" fmla="*/ 21 h 75"/>
                  <a:gd name="T70" fmla="*/ 28 w 74"/>
                  <a:gd name="T71" fmla="*/ 20 h 75"/>
                  <a:gd name="T72" fmla="*/ 29 w 74"/>
                  <a:gd name="T73" fmla="*/ 19 h 75"/>
                  <a:gd name="T74" fmla="*/ 30 w 74"/>
                  <a:gd name="T75" fmla="*/ 18 h 75"/>
                  <a:gd name="T76" fmla="*/ 31 w 74"/>
                  <a:gd name="T77" fmla="*/ 18 h 75"/>
                  <a:gd name="T78" fmla="*/ 32 w 74"/>
                  <a:gd name="T79" fmla="*/ 19 h 75"/>
                  <a:gd name="T80" fmla="*/ 67 w 74"/>
                  <a:gd name="T81" fmla="*/ 48 h 75"/>
                  <a:gd name="T82" fmla="*/ 67 w 74"/>
                  <a:gd name="T83" fmla="*/ 48 h 75"/>
                  <a:gd name="T84" fmla="*/ 51 w 74"/>
                  <a:gd name="T85" fmla="*/ 5 h 75"/>
                  <a:gd name="T86" fmla="*/ 51 w 74"/>
                  <a:gd name="T87" fmla="*/ 4 h 75"/>
                  <a:gd name="T88" fmla="*/ 51 w 74"/>
                  <a:gd name="T89" fmla="*/ 4 h 75"/>
                  <a:gd name="T90" fmla="*/ 52 w 74"/>
                  <a:gd name="T91" fmla="*/ 3 h 75"/>
                  <a:gd name="T92" fmla="*/ 53 w 74"/>
                  <a:gd name="T93" fmla="*/ 2 h 75"/>
                  <a:gd name="T94" fmla="*/ 55 w 74"/>
                  <a:gd name="T95" fmla="*/ 1 h 75"/>
                  <a:gd name="T96" fmla="*/ 56 w 74"/>
                  <a:gd name="T97" fmla="*/ 0 h 75"/>
                  <a:gd name="T98" fmla="*/ 57 w 74"/>
                  <a:gd name="T99" fmla="*/ 1 h 75"/>
                  <a:gd name="T100" fmla="*/ 58 w 74"/>
                  <a:gd name="T101" fmla="*/ 2 h 75"/>
                  <a:gd name="T102" fmla="*/ 74 w 74"/>
                  <a:gd name="T103" fmla="*/ 5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 h="75">
                    <a:moveTo>
                      <a:pt x="74" y="50"/>
                    </a:moveTo>
                    <a:cubicBezTo>
                      <a:pt x="74" y="51"/>
                      <a:pt x="74" y="51"/>
                      <a:pt x="74" y="51"/>
                    </a:cubicBezTo>
                    <a:cubicBezTo>
                      <a:pt x="74" y="52"/>
                      <a:pt x="74" y="52"/>
                      <a:pt x="74" y="52"/>
                    </a:cubicBezTo>
                    <a:cubicBezTo>
                      <a:pt x="74" y="53"/>
                      <a:pt x="73" y="53"/>
                      <a:pt x="73" y="53"/>
                    </a:cubicBezTo>
                    <a:cubicBezTo>
                      <a:pt x="72" y="54"/>
                      <a:pt x="72" y="54"/>
                      <a:pt x="71" y="55"/>
                    </a:cubicBezTo>
                    <a:cubicBezTo>
                      <a:pt x="71" y="55"/>
                      <a:pt x="70" y="56"/>
                      <a:pt x="69" y="56"/>
                    </a:cubicBezTo>
                    <a:cubicBezTo>
                      <a:pt x="69" y="56"/>
                      <a:pt x="68" y="56"/>
                      <a:pt x="68" y="56"/>
                    </a:cubicBezTo>
                    <a:cubicBezTo>
                      <a:pt x="68" y="57"/>
                      <a:pt x="67" y="57"/>
                      <a:pt x="67" y="56"/>
                    </a:cubicBezTo>
                    <a:cubicBezTo>
                      <a:pt x="66" y="56"/>
                      <a:pt x="66" y="56"/>
                      <a:pt x="66" y="56"/>
                    </a:cubicBezTo>
                    <a:cubicBezTo>
                      <a:pt x="34" y="30"/>
                      <a:pt x="34" y="30"/>
                      <a:pt x="34" y="30"/>
                    </a:cubicBezTo>
                    <a:cubicBezTo>
                      <a:pt x="34" y="30"/>
                      <a:pt x="34" y="30"/>
                      <a:pt x="34" y="30"/>
                    </a:cubicBezTo>
                    <a:cubicBezTo>
                      <a:pt x="49" y="68"/>
                      <a:pt x="49" y="68"/>
                      <a:pt x="49" y="68"/>
                    </a:cubicBezTo>
                    <a:cubicBezTo>
                      <a:pt x="49" y="69"/>
                      <a:pt x="49" y="69"/>
                      <a:pt x="49" y="69"/>
                    </a:cubicBezTo>
                    <a:cubicBezTo>
                      <a:pt x="48" y="70"/>
                      <a:pt x="48" y="70"/>
                      <a:pt x="48" y="70"/>
                    </a:cubicBezTo>
                    <a:cubicBezTo>
                      <a:pt x="48" y="71"/>
                      <a:pt x="48" y="71"/>
                      <a:pt x="48" y="71"/>
                    </a:cubicBezTo>
                    <a:cubicBezTo>
                      <a:pt x="47" y="72"/>
                      <a:pt x="47" y="72"/>
                      <a:pt x="46" y="73"/>
                    </a:cubicBezTo>
                    <a:cubicBezTo>
                      <a:pt x="45" y="73"/>
                      <a:pt x="44" y="73"/>
                      <a:pt x="44" y="74"/>
                    </a:cubicBezTo>
                    <a:cubicBezTo>
                      <a:pt x="43" y="74"/>
                      <a:pt x="43" y="74"/>
                      <a:pt x="43" y="74"/>
                    </a:cubicBezTo>
                    <a:cubicBezTo>
                      <a:pt x="42" y="75"/>
                      <a:pt x="42" y="75"/>
                      <a:pt x="42" y="74"/>
                    </a:cubicBezTo>
                    <a:cubicBezTo>
                      <a:pt x="41" y="74"/>
                      <a:pt x="41" y="74"/>
                      <a:pt x="41" y="74"/>
                    </a:cubicBezTo>
                    <a:cubicBezTo>
                      <a:pt x="1" y="42"/>
                      <a:pt x="1" y="42"/>
                      <a:pt x="1" y="42"/>
                    </a:cubicBezTo>
                    <a:cubicBezTo>
                      <a:pt x="0" y="42"/>
                      <a:pt x="0" y="41"/>
                      <a:pt x="0" y="41"/>
                    </a:cubicBezTo>
                    <a:cubicBezTo>
                      <a:pt x="0" y="40"/>
                      <a:pt x="0" y="40"/>
                      <a:pt x="0" y="40"/>
                    </a:cubicBezTo>
                    <a:cubicBezTo>
                      <a:pt x="0" y="40"/>
                      <a:pt x="0" y="39"/>
                      <a:pt x="0" y="39"/>
                    </a:cubicBezTo>
                    <a:cubicBezTo>
                      <a:pt x="1" y="39"/>
                      <a:pt x="1" y="38"/>
                      <a:pt x="2" y="38"/>
                    </a:cubicBezTo>
                    <a:cubicBezTo>
                      <a:pt x="3" y="37"/>
                      <a:pt x="3" y="37"/>
                      <a:pt x="4" y="37"/>
                    </a:cubicBezTo>
                    <a:cubicBezTo>
                      <a:pt x="4" y="36"/>
                      <a:pt x="5" y="36"/>
                      <a:pt x="5" y="36"/>
                    </a:cubicBezTo>
                    <a:cubicBezTo>
                      <a:pt x="5" y="36"/>
                      <a:pt x="5" y="36"/>
                      <a:pt x="5" y="36"/>
                    </a:cubicBezTo>
                    <a:cubicBezTo>
                      <a:pt x="6" y="37"/>
                      <a:pt x="6" y="37"/>
                      <a:pt x="6" y="37"/>
                    </a:cubicBezTo>
                    <a:cubicBezTo>
                      <a:pt x="41" y="66"/>
                      <a:pt x="41" y="66"/>
                      <a:pt x="41" y="66"/>
                    </a:cubicBezTo>
                    <a:cubicBezTo>
                      <a:pt x="41" y="66"/>
                      <a:pt x="41" y="66"/>
                      <a:pt x="41" y="66"/>
                    </a:cubicBezTo>
                    <a:cubicBezTo>
                      <a:pt x="25" y="23"/>
                      <a:pt x="25" y="23"/>
                      <a:pt x="25" y="23"/>
                    </a:cubicBezTo>
                    <a:cubicBezTo>
                      <a:pt x="25" y="23"/>
                      <a:pt x="25" y="23"/>
                      <a:pt x="25" y="23"/>
                    </a:cubicBezTo>
                    <a:cubicBezTo>
                      <a:pt x="25" y="22"/>
                      <a:pt x="25" y="22"/>
                      <a:pt x="25" y="22"/>
                    </a:cubicBezTo>
                    <a:cubicBezTo>
                      <a:pt x="25" y="22"/>
                      <a:pt x="26" y="21"/>
                      <a:pt x="26" y="21"/>
                    </a:cubicBezTo>
                    <a:cubicBezTo>
                      <a:pt x="26" y="21"/>
                      <a:pt x="27" y="20"/>
                      <a:pt x="28" y="20"/>
                    </a:cubicBezTo>
                    <a:cubicBezTo>
                      <a:pt x="28" y="19"/>
                      <a:pt x="29" y="19"/>
                      <a:pt x="29" y="19"/>
                    </a:cubicBezTo>
                    <a:cubicBezTo>
                      <a:pt x="30" y="19"/>
                      <a:pt x="30" y="18"/>
                      <a:pt x="30" y="18"/>
                    </a:cubicBezTo>
                    <a:cubicBezTo>
                      <a:pt x="31" y="18"/>
                      <a:pt x="31" y="18"/>
                      <a:pt x="31" y="18"/>
                    </a:cubicBezTo>
                    <a:cubicBezTo>
                      <a:pt x="32" y="19"/>
                      <a:pt x="32" y="19"/>
                      <a:pt x="32" y="19"/>
                    </a:cubicBezTo>
                    <a:cubicBezTo>
                      <a:pt x="67" y="48"/>
                      <a:pt x="67" y="48"/>
                      <a:pt x="67" y="48"/>
                    </a:cubicBezTo>
                    <a:cubicBezTo>
                      <a:pt x="67" y="48"/>
                      <a:pt x="67" y="48"/>
                      <a:pt x="67" y="48"/>
                    </a:cubicBezTo>
                    <a:cubicBezTo>
                      <a:pt x="51" y="5"/>
                      <a:pt x="51" y="5"/>
                      <a:pt x="51" y="5"/>
                    </a:cubicBezTo>
                    <a:cubicBezTo>
                      <a:pt x="51" y="4"/>
                      <a:pt x="51" y="4"/>
                      <a:pt x="51" y="4"/>
                    </a:cubicBezTo>
                    <a:cubicBezTo>
                      <a:pt x="51" y="4"/>
                      <a:pt x="51" y="4"/>
                      <a:pt x="51" y="4"/>
                    </a:cubicBezTo>
                    <a:cubicBezTo>
                      <a:pt x="52" y="3"/>
                      <a:pt x="52" y="3"/>
                      <a:pt x="52" y="3"/>
                    </a:cubicBezTo>
                    <a:cubicBezTo>
                      <a:pt x="52" y="3"/>
                      <a:pt x="53" y="2"/>
                      <a:pt x="53" y="2"/>
                    </a:cubicBezTo>
                    <a:cubicBezTo>
                      <a:pt x="54" y="1"/>
                      <a:pt x="55" y="1"/>
                      <a:pt x="55" y="1"/>
                    </a:cubicBezTo>
                    <a:cubicBezTo>
                      <a:pt x="56" y="0"/>
                      <a:pt x="56" y="0"/>
                      <a:pt x="56" y="0"/>
                    </a:cubicBezTo>
                    <a:cubicBezTo>
                      <a:pt x="57" y="1"/>
                      <a:pt x="57" y="1"/>
                      <a:pt x="57" y="1"/>
                    </a:cubicBezTo>
                    <a:cubicBezTo>
                      <a:pt x="57" y="1"/>
                      <a:pt x="57" y="2"/>
                      <a:pt x="58" y="2"/>
                    </a:cubicBezTo>
                    <a:lnTo>
                      <a:pt x="74" y="5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8" name="Freeform 198">
                <a:extLst>
                  <a:ext uri="{FF2B5EF4-FFF2-40B4-BE49-F238E27FC236}">
                    <a16:creationId xmlns:a16="http://schemas.microsoft.com/office/drawing/2014/main" id="{004944D4-4AB5-405C-A40B-A9A90A562FC9}"/>
                  </a:ext>
                </a:extLst>
              </p:cNvPr>
              <p:cNvSpPr>
                <a:spLocks noEditPoints="1"/>
              </p:cNvSpPr>
              <p:nvPr userDrawn="1"/>
            </p:nvSpPr>
            <p:spPr bwMode="auto">
              <a:xfrm>
                <a:off x="6909" y="2624"/>
                <a:ext cx="29" cy="30"/>
              </a:xfrm>
              <a:custGeom>
                <a:avLst/>
                <a:gdLst>
                  <a:gd name="T0" fmla="*/ 32 w 41"/>
                  <a:gd name="T1" fmla="*/ 10 h 41"/>
                  <a:gd name="T2" fmla="*/ 33 w 41"/>
                  <a:gd name="T3" fmla="*/ 12 h 41"/>
                  <a:gd name="T4" fmla="*/ 32 w 41"/>
                  <a:gd name="T5" fmla="*/ 14 h 41"/>
                  <a:gd name="T6" fmla="*/ 12 w 41"/>
                  <a:gd name="T7" fmla="*/ 28 h 41"/>
                  <a:gd name="T8" fmla="*/ 16 w 41"/>
                  <a:gd name="T9" fmla="*/ 32 h 41"/>
                  <a:gd name="T10" fmla="*/ 20 w 41"/>
                  <a:gd name="T11" fmla="*/ 34 h 41"/>
                  <a:gd name="T12" fmla="*/ 24 w 41"/>
                  <a:gd name="T13" fmla="*/ 34 h 41"/>
                  <a:gd name="T14" fmla="*/ 29 w 41"/>
                  <a:gd name="T15" fmla="*/ 32 h 41"/>
                  <a:gd name="T16" fmla="*/ 33 w 41"/>
                  <a:gd name="T17" fmla="*/ 29 h 41"/>
                  <a:gd name="T18" fmla="*/ 35 w 41"/>
                  <a:gd name="T19" fmla="*/ 26 h 41"/>
                  <a:gd name="T20" fmla="*/ 37 w 41"/>
                  <a:gd name="T21" fmla="*/ 24 h 41"/>
                  <a:gd name="T22" fmla="*/ 38 w 41"/>
                  <a:gd name="T23" fmla="*/ 22 h 41"/>
                  <a:gd name="T24" fmla="*/ 38 w 41"/>
                  <a:gd name="T25" fmla="*/ 22 h 41"/>
                  <a:gd name="T26" fmla="*/ 39 w 41"/>
                  <a:gd name="T27" fmla="*/ 22 h 41"/>
                  <a:gd name="T28" fmla="*/ 39 w 41"/>
                  <a:gd name="T29" fmla="*/ 23 h 41"/>
                  <a:gd name="T30" fmla="*/ 40 w 41"/>
                  <a:gd name="T31" fmla="*/ 24 h 41"/>
                  <a:gd name="T32" fmla="*/ 41 w 41"/>
                  <a:gd name="T33" fmla="*/ 25 h 41"/>
                  <a:gd name="T34" fmla="*/ 41 w 41"/>
                  <a:gd name="T35" fmla="*/ 25 h 41"/>
                  <a:gd name="T36" fmla="*/ 41 w 41"/>
                  <a:gd name="T37" fmla="*/ 26 h 41"/>
                  <a:gd name="T38" fmla="*/ 41 w 41"/>
                  <a:gd name="T39" fmla="*/ 26 h 41"/>
                  <a:gd name="T40" fmla="*/ 40 w 41"/>
                  <a:gd name="T41" fmla="*/ 28 h 41"/>
                  <a:gd name="T42" fmla="*/ 39 w 41"/>
                  <a:gd name="T43" fmla="*/ 30 h 41"/>
                  <a:gd name="T44" fmla="*/ 36 w 41"/>
                  <a:gd name="T45" fmla="*/ 33 h 41"/>
                  <a:gd name="T46" fmla="*/ 32 w 41"/>
                  <a:gd name="T47" fmla="*/ 37 h 41"/>
                  <a:gd name="T48" fmla="*/ 25 w 41"/>
                  <a:gd name="T49" fmla="*/ 40 h 41"/>
                  <a:gd name="T50" fmla="*/ 18 w 41"/>
                  <a:gd name="T51" fmla="*/ 40 h 41"/>
                  <a:gd name="T52" fmla="*/ 11 w 41"/>
                  <a:gd name="T53" fmla="*/ 37 h 41"/>
                  <a:gd name="T54" fmla="*/ 5 w 41"/>
                  <a:gd name="T55" fmla="*/ 31 h 41"/>
                  <a:gd name="T56" fmla="*/ 1 w 41"/>
                  <a:gd name="T57" fmla="*/ 23 h 41"/>
                  <a:gd name="T58" fmla="*/ 1 w 41"/>
                  <a:gd name="T59" fmla="*/ 16 h 41"/>
                  <a:gd name="T60" fmla="*/ 3 w 41"/>
                  <a:gd name="T61" fmla="*/ 9 h 41"/>
                  <a:gd name="T62" fmla="*/ 8 w 41"/>
                  <a:gd name="T63" fmla="*/ 4 h 41"/>
                  <a:gd name="T64" fmla="*/ 15 w 41"/>
                  <a:gd name="T65" fmla="*/ 1 h 41"/>
                  <a:gd name="T66" fmla="*/ 21 w 41"/>
                  <a:gd name="T67" fmla="*/ 1 h 41"/>
                  <a:gd name="T68" fmla="*/ 27 w 41"/>
                  <a:gd name="T69" fmla="*/ 4 h 41"/>
                  <a:gd name="T70" fmla="*/ 31 w 41"/>
                  <a:gd name="T71" fmla="*/ 9 h 41"/>
                  <a:gd name="T72" fmla="*/ 32 w 41"/>
                  <a:gd name="T73" fmla="*/ 10 h 41"/>
                  <a:gd name="T74" fmla="*/ 25 w 41"/>
                  <a:gd name="T75" fmla="*/ 12 h 41"/>
                  <a:gd name="T76" fmla="*/ 19 w 41"/>
                  <a:gd name="T77" fmla="*/ 6 h 41"/>
                  <a:gd name="T78" fmla="*/ 11 w 41"/>
                  <a:gd name="T79" fmla="*/ 8 h 41"/>
                  <a:gd name="T80" fmla="*/ 8 w 41"/>
                  <a:gd name="T81" fmla="*/ 12 h 41"/>
                  <a:gd name="T82" fmla="*/ 7 w 41"/>
                  <a:gd name="T83" fmla="*/ 15 h 41"/>
                  <a:gd name="T84" fmla="*/ 7 w 41"/>
                  <a:gd name="T85" fmla="*/ 20 h 41"/>
                  <a:gd name="T86" fmla="*/ 9 w 41"/>
                  <a:gd name="T87" fmla="*/ 24 h 41"/>
                  <a:gd name="T88" fmla="*/ 25 w 41"/>
                  <a:gd name="T89"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41">
                    <a:moveTo>
                      <a:pt x="32" y="10"/>
                    </a:moveTo>
                    <a:cubicBezTo>
                      <a:pt x="33" y="11"/>
                      <a:pt x="33" y="11"/>
                      <a:pt x="33" y="12"/>
                    </a:cubicBezTo>
                    <a:cubicBezTo>
                      <a:pt x="33" y="13"/>
                      <a:pt x="32" y="13"/>
                      <a:pt x="32" y="14"/>
                    </a:cubicBezTo>
                    <a:cubicBezTo>
                      <a:pt x="12" y="28"/>
                      <a:pt x="12" y="28"/>
                      <a:pt x="12" y="28"/>
                    </a:cubicBezTo>
                    <a:cubicBezTo>
                      <a:pt x="13" y="29"/>
                      <a:pt x="14" y="31"/>
                      <a:pt x="16" y="32"/>
                    </a:cubicBezTo>
                    <a:cubicBezTo>
                      <a:pt x="17" y="33"/>
                      <a:pt x="18" y="34"/>
                      <a:pt x="20" y="34"/>
                    </a:cubicBezTo>
                    <a:cubicBezTo>
                      <a:pt x="21" y="34"/>
                      <a:pt x="23" y="34"/>
                      <a:pt x="24" y="34"/>
                    </a:cubicBezTo>
                    <a:cubicBezTo>
                      <a:pt x="26" y="34"/>
                      <a:pt x="28" y="33"/>
                      <a:pt x="29" y="32"/>
                    </a:cubicBezTo>
                    <a:cubicBezTo>
                      <a:pt x="31" y="31"/>
                      <a:pt x="32" y="30"/>
                      <a:pt x="33" y="29"/>
                    </a:cubicBezTo>
                    <a:cubicBezTo>
                      <a:pt x="34" y="28"/>
                      <a:pt x="35" y="27"/>
                      <a:pt x="35" y="26"/>
                    </a:cubicBezTo>
                    <a:cubicBezTo>
                      <a:pt x="36" y="25"/>
                      <a:pt x="36" y="24"/>
                      <a:pt x="37" y="24"/>
                    </a:cubicBezTo>
                    <a:cubicBezTo>
                      <a:pt x="37" y="23"/>
                      <a:pt x="38" y="23"/>
                      <a:pt x="38" y="22"/>
                    </a:cubicBezTo>
                    <a:cubicBezTo>
                      <a:pt x="38" y="22"/>
                      <a:pt x="38" y="22"/>
                      <a:pt x="38" y="22"/>
                    </a:cubicBezTo>
                    <a:cubicBezTo>
                      <a:pt x="39" y="22"/>
                      <a:pt x="39" y="22"/>
                      <a:pt x="39" y="22"/>
                    </a:cubicBezTo>
                    <a:cubicBezTo>
                      <a:pt x="39" y="23"/>
                      <a:pt x="39" y="23"/>
                      <a:pt x="39" y="23"/>
                    </a:cubicBezTo>
                    <a:cubicBezTo>
                      <a:pt x="40" y="23"/>
                      <a:pt x="40" y="23"/>
                      <a:pt x="40" y="24"/>
                    </a:cubicBezTo>
                    <a:cubicBezTo>
                      <a:pt x="41" y="25"/>
                      <a:pt x="41" y="25"/>
                      <a:pt x="41" y="25"/>
                    </a:cubicBezTo>
                    <a:cubicBezTo>
                      <a:pt x="41" y="25"/>
                      <a:pt x="41" y="25"/>
                      <a:pt x="41" y="25"/>
                    </a:cubicBezTo>
                    <a:cubicBezTo>
                      <a:pt x="41" y="26"/>
                      <a:pt x="41" y="26"/>
                      <a:pt x="41" y="26"/>
                    </a:cubicBezTo>
                    <a:cubicBezTo>
                      <a:pt x="41" y="26"/>
                      <a:pt x="41" y="26"/>
                      <a:pt x="41" y="26"/>
                    </a:cubicBezTo>
                    <a:cubicBezTo>
                      <a:pt x="41" y="27"/>
                      <a:pt x="41" y="27"/>
                      <a:pt x="40" y="28"/>
                    </a:cubicBezTo>
                    <a:cubicBezTo>
                      <a:pt x="40" y="28"/>
                      <a:pt x="39" y="29"/>
                      <a:pt x="39" y="30"/>
                    </a:cubicBezTo>
                    <a:cubicBezTo>
                      <a:pt x="38" y="31"/>
                      <a:pt x="37" y="32"/>
                      <a:pt x="36" y="33"/>
                    </a:cubicBezTo>
                    <a:cubicBezTo>
                      <a:pt x="35" y="34"/>
                      <a:pt x="33" y="35"/>
                      <a:pt x="32" y="37"/>
                    </a:cubicBezTo>
                    <a:cubicBezTo>
                      <a:pt x="30" y="38"/>
                      <a:pt x="27" y="39"/>
                      <a:pt x="25" y="40"/>
                    </a:cubicBezTo>
                    <a:cubicBezTo>
                      <a:pt x="22" y="41"/>
                      <a:pt x="20" y="41"/>
                      <a:pt x="18" y="40"/>
                    </a:cubicBezTo>
                    <a:cubicBezTo>
                      <a:pt x="16" y="40"/>
                      <a:pt x="14" y="39"/>
                      <a:pt x="11" y="37"/>
                    </a:cubicBezTo>
                    <a:cubicBezTo>
                      <a:pt x="9" y="36"/>
                      <a:pt x="7" y="33"/>
                      <a:pt x="5" y="31"/>
                    </a:cubicBezTo>
                    <a:cubicBezTo>
                      <a:pt x="4" y="28"/>
                      <a:pt x="2" y="26"/>
                      <a:pt x="1" y="23"/>
                    </a:cubicBezTo>
                    <a:cubicBezTo>
                      <a:pt x="1" y="20"/>
                      <a:pt x="0" y="18"/>
                      <a:pt x="1" y="16"/>
                    </a:cubicBezTo>
                    <a:cubicBezTo>
                      <a:pt x="1" y="13"/>
                      <a:pt x="2" y="11"/>
                      <a:pt x="3" y="9"/>
                    </a:cubicBezTo>
                    <a:cubicBezTo>
                      <a:pt x="4" y="7"/>
                      <a:pt x="6" y="5"/>
                      <a:pt x="8" y="4"/>
                    </a:cubicBezTo>
                    <a:cubicBezTo>
                      <a:pt x="10" y="2"/>
                      <a:pt x="13" y="1"/>
                      <a:pt x="15" y="1"/>
                    </a:cubicBezTo>
                    <a:cubicBezTo>
                      <a:pt x="17" y="0"/>
                      <a:pt x="19" y="0"/>
                      <a:pt x="21" y="1"/>
                    </a:cubicBezTo>
                    <a:cubicBezTo>
                      <a:pt x="23" y="1"/>
                      <a:pt x="25" y="2"/>
                      <a:pt x="27" y="4"/>
                    </a:cubicBezTo>
                    <a:cubicBezTo>
                      <a:pt x="29" y="5"/>
                      <a:pt x="30" y="7"/>
                      <a:pt x="31" y="9"/>
                    </a:cubicBezTo>
                    <a:lnTo>
                      <a:pt x="32" y="10"/>
                    </a:lnTo>
                    <a:close/>
                    <a:moveTo>
                      <a:pt x="25" y="12"/>
                    </a:moveTo>
                    <a:cubicBezTo>
                      <a:pt x="23" y="9"/>
                      <a:pt x="21" y="7"/>
                      <a:pt x="19" y="6"/>
                    </a:cubicBezTo>
                    <a:cubicBezTo>
                      <a:pt x="16" y="6"/>
                      <a:pt x="14" y="6"/>
                      <a:pt x="11" y="8"/>
                    </a:cubicBezTo>
                    <a:cubicBezTo>
                      <a:pt x="9" y="9"/>
                      <a:pt x="8" y="10"/>
                      <a:pt x="8" y="12"/>
                    </a:cubicBezTo>
                    <a:cubicBezTo>
                      <a:pt x="7" y="13"/>
                      <a:pt x="7" y="14"/>
                      <a:pt x="7" y="15"/>
                    </a:cubicBezTo>
                    <a:cubicBezTo>
                      <a:pt x="7" y="17"/>
                      <a:pt x="7" y="18"/>
                      <a:pt x="7" y="20"/>
                    </a:cubicBezTo>
                    <a:cubicBezTo>
                      <a:pt x="8" y="21"/>
                      <a:pt x="8" y="22"/>
                      <a:pt x="9" y="24"/>
                    </a:cubicBezTo>
                    <a:lnTo>
                      <a:pt x="25" y="1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9" name="Freeform 199">
                <a:extLst>
                  <a:ext uri="{FF2B5EF4-FFF2-40B4-BE49-F238E27FC236}">
                    <a16:creationId xmlns:a16="http://schemas.microsoft.com/office/drawing/2014/main" id="{4B78A3CA-2867-4EEF-84DF-AFC04C129621}"/>
                  </a:ext>
                </a:extLst>
              </p:cNvPr>
              <p:cNvSpPr>
                <a:spLocks/>
              </p:cNvSpPr>
              <p:nvPr userDrawn="1"/>
            </p:nvSpPr>
            <p:spPr bwMode="auto">
              <a:xfrm>
                <a:off x="6923" y="2603"/>
                <a:ext cx="27" cy="36"/>
              </a:xfrm>
              <a:custGeom>
                <a:avLst/>
                <a:gdLst>
                  <a:gd name="T0" fmla="*/ 38 w 38"/>
                  <a:gd name="T1" fmla="*/ 45 h 50"/>
                  <a:gd name="T2" fmla="*/ 38 w 38"/>
                  <a:gd name="T3" fmla="*/ 46 h 50"/>
                  <a:gd name="T4" fmla="*/ 38 w 38"/>
                  <a:gd name="T5" fmla="*/ 46 h 50"/>
                  <a:gd name="T6" fmla="*/ 37 w 38"/>
                  <a:gd name="T7" fmla="*/ 47 h 50"/>
                  <a:gd name="T8" fmla="*/ 36 w 38"/>
                  <a:gd name="T9" fmla="*/ 48 h 50"/>
                  <a:gd name="T10" fmla="*/ 34 w 38"/>
                  <a:gd name="T11" fmla="*/ 49 h 50"/>
                  <a:gd name="T12" fmla="*/ 33 w 38"/>
                  <a:gd name="T13" fmla="*/ 50 h 50"/>
                  <a:gd name="T14" fmla="*/ 33 w 38"/>
                  <a:gd name="T15" fmla="*/ 50 h 50"/>
                  <a:gd name="T16" fmla="*/ 32 w 38"/>
                  <a:gd name="T17" fmla="*/ 49 h 50"/>
                  <a:gd name="T18" fmla="*/ 1 w 38"/>
                  <a:gd name="T19" fmla="*/ 4 h 50"/>
                  <a:gd name="T20" fmla="*/ 0 w 38"/>
                  <a:gd name="T21" fmla="*/ 4 h 50"/>
                  <a:gd name="T22" fmla="*/ 1 w 38"/>
                  <a:gd name="T23" fmla="*/ 3 h 50"/>
                  <a:gd name="T24" fmla="*/ 1 w 38"/>
                  <a:gd name="T25" fmla="*/ 2 h 50"/>
                  <a:gd name="T26" fmla="*/ 3 w 38"/>
                  <a:gd name="T27" fmla="*/ 1 h 50"/>
                  <a:gd name="T28" fmla="*/ 4 w 38"/>
                  <a:gd name="T29" fmla="*/ 0 h 50"/>
                  <a:gd name="T30" fmla="*/ 5 w 38"/>
                  <a:gd name="T31" fmla="*/ 0 h 50"/>
                  <a:gd name="T32" fmla="*/ 6 w 38"/>
                  <a:gd name="T33" fmla="*/ 0 h 50"/>
                  <a:gd name="T34" fmla="*/ 6 w 38"/>
                  <a:gd name="T35" fmla="*/ 0 h 50"/>
                  <a:gd name="T36" fmla="*/ 38 w 38"/>
                  <a:gd name="T3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50">
                    <a:moveTo>
                      <a:pt x="38" y="45"/>
                    </a:moveTo>
                    <a:cubicBezTo>
                      <a:pt x="38" y="46"/>
                      <a:pt x="38" y="46"/>
                      <a:pt x="38" y="46"/>
                    </a:cubicBezTo>
                    <a:cubicBezTo>
                      <a:pt x="38" y="46"/>
                      <a:pt x="38" y="46"/>
                      <a:pt x="38" y="46"/>
                    </a:cubicBezTo>
                    <a:cubicBezTo>
                      <a:pt x="37" y="47"/>
                      <a:pt x="37" y="47"/>
                      <a:pt x="37" y="47"/>
                    </a:cubicBezTo>
                    <a:cubicBezTo>
                      <a:pt x="37" y="48"/>
                      <a:pt x="36" y="48"/>
                      <a:pt x="36" y="48"/>
                    </a:cubicBezTo>
                    <a:cubicBezTo>
                      <a:pt x="35" y="49"/>
                      <a:pt x="35" y="49"/>
                      <a:pt x="34" y="49"/>
                    </a:cubicBezTo>
                    <a:cubicBezTo>
                      <a:pt x="34" y="49"/>
                      <a:pt x="33" y="50"/>
                      <a:pt x="33" y="50"/>
                    </a:cubicBezTo>
                    <a:cubicBezTo>
                      <a:pt x="33" y="50"/>
                      <a:pt x="33" y="50"/>
                      <a:pt x="33" y="50"/>
                    </a:cubicBezTo>
                    <a:cubicBezTo>
                      <a:pt x="32" y="49"/>
                      <a:pt x="32" y="49"/>
                      <a:pt x="32" y="49"/>
                    </a:cubicBezTo>
                    <a:cubicBezTo>
                      <a:pt x="1" y="4"/>
                      <a:pt x="1" y="4"/>
                      <a:pt x="1" y="4"/>
                    </a:cubicBezTo>
                    <a:cubicBezTo>
                      <a:pt x="0" y="4"/>
                      <a:pt x="0" y="4"/>
                      <a:pt x="0" y="4"/>
                    </a:cubicBezTo>
                    <a:cubicBezTo>
                      <a:pt x="1" y="3"/>
                      <a:pt x="1" y="3"/>
                      <a:pt x="1" y="3"/>
                    </a:cubicBezTo>
                    <a:cubicBezTo>
                      <a:pt x="1" y="2"/>
                      <a:pt x="1" y="2"/>
                      <a:pt x="1" y="2"/>
                    </a:cubicBezTo>
                    <a:cubicBezTo>
                      <a:pt x="2" y="2"/>
                      <a:pt x="2" y="2"/>
                      <a:pt x="3" y="1"/>
                    </a:cubicBezTo>
                    <a:cubicBezTo>
                      <a:pt x="3" y="1"/>
                      <a:pt x="4" y="1"/>
                      <a:pt x="4" y="0"/>
                    </a:cubicBezTo>
                    <a:cubicBezTo>
                      <a:pt x="4" y="0"/>
                      <a:pt x="5" y="0"/>
                      <a:pt x="5" y="0"/>
                    </a:cubicBezTo>
                    <a:cubicBezTo>
                      <a:pt x="6" y="0"/>
                      <a:pt x="6" y="0"/>
                      <a:pt x="6" y="0"/>
                    </a:cubicBezTo>
                    <a:cubicBezTo>
                      <a:pt x="6" y="0"/>
                      <a:pt x="6" y="0"/>
                      <a:pt x="6" y="0"/>
                    </a:cubicBezTo>
                    <a:lnTo>
                      <a:pt x="38" y="4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0" name="Freeform 200">
                <a:extLst>
                  <a:ext uri="{FF2B5EF4-FFF2-40B4-BE49-F238E27FC236}">
                    <a16:creationId xmlns:a16="http://schemas.microsoft.com/office/drawing/2014/main" id="{24928689-838B-4645-96F7-ACC015EF4C68}"/>
                  </a:ext>
                </a:extLst>
              </p:cNvPr>
              <p:cNvSpPr>
                <a:spLocks/>
              </p:cNvSpPr>
              <p:nvPr userDrawn="1"/>
            </p:nvSpPr>
            <p:spPr bwMode="auto">
              <a:xfrm>
                <a:off x="6943" y="2601"/>
                <a:ext cx="25" cy="30"/>
              </a:xfrm>
              <a:custGeom>
                <a:avLst/>
                <a:gdLst>
                  <a:gd name="T0" fmla="*/ 33 w 35"/>
                  <a:gd name="T1" fmla="*/ 20 h 41"/>
                  <a:gd name="T2" fmla="*/ 35 w 35"/>
                  <a:gd name="T3" fmla="*/ 24 h 41"/>
                  <a:gd name="T4" fmla="*/ 35 w 35"/>
                  <a:gd name="T5" fmla="*/ 29 h 41"/>
                  <a:gd name="T6" fmla="*/ 32 w 35"/>
                  <a:gd name="T7" fmla="*/ 34 h 41"/>
                  <a:gd name="T8" fmla="*/ 28 w 35"/>
                  <a:gd name="T9" fmla="*/ 38 h 41"/>
                  <a:gd name="T10" fmla="*/ 25 w 35"/>
                  <a:gd name="T11" fmla="*/ 39 h 41"/>
                  <a:gd name="T12" fmla="*/ 22 w 35"/>
                  <a:gd name="T13" fmla="*/ 41 h 41"/>
                  <a:gd name="T14" fmla="*/ 19 w 35"/>
                  <a:gd name="T15" fmla="*/ 41 h 41"/>
                  <a:gd name="T16" fmla="*/ 17 w 35"/>
                  <a:gd name="T17" fmla="*/ 41 h 41"/>
                  <a:gd name="T18" fmla="*/ 16 w 35"/>
                  <a:gd name="T19" fmla="*/ 41 h 41"/>
                  <a:gd name="T20" fmla="*/ 15 w 35"/>
                  <a:gd name="T21" fmla="*/ 39 h 41"/>
                  <a:gd name="T22" fmla="*/ 14 w 35"/>
                  <a:gd name="T23" fmla="*/ 38 h 41"/>
                  <a:gd name="T24" fmla="*/ 14 w 35"/>
                  <a:gd name="T25" fmla="*/ 37 h 41"/>
                  <a:gd name="T26" fmla="*/ 14 w 35"/>
                  <a:gd name="T27" fmla="*/ 37 h 41"/>
                  <a:gd name="T28" fmla="*/ 14 w 35"/>
                  <a:gd name="T29" fmla="*/ 36 h 41"/>
                  <a:gd name="T30" fmla="*/ 16 w 35"/>
                  <a:gd name="T31" fmla="*/ 36 h 41"/>
                  <a:gd name="T32" fmla="*/ 18 w 35"/>
                  <a:gd name="T33" fmla="*/ 36 h 41"/>
                  <a:gd name="T34" fmla="*/ 21 w 35"/>
                  <a:gd name="T35" fmla="*/ 35 h 41"/>
                  <a:gd name="T36" fmla="*/ 25 w 35"/>
                  <a:gd name="T37" fmla="*/ 33 h 41"/>
                  <a:gd name="T38" fmla="*/ 27 w 35"/>
                  <a:gd name="T39" fmla="*/ 31 h 41"/>
                  <a:gd name="T40" fmla="*/ 29 w 35"/>
                  <a:gd name="T41" fmla="*/ 29 h 41"/>
                  <a:gd name="T42" fmla="*/ 29 w 35"/>
                  <a:gd name="T43" fmla="*/ 26 h 41"/>
                  <a:gd name="T44" fmla="*/ 28 w 35"/>
                  <a:gd name="T45" fmla="*/ 24 h 41"/>
                  <a:gd name="T46" fmla="*/ 26 w 35"/>
                  <a:gd name="T47" fmla="*/ 22 h 41"/>
                  <a:gd name="T48" fmla="*/ 23 w 35"/>
                  <a:gd name="T49" fmla="*/ 22 h 41"/>
                  <a:gd name="T50" fmla="*/ 20 w 35"/>
                  <a:gd name="T51" fmla="*/ 22 h 41"/>
                  <a:gd name="T52" fmla="*/ 16 w 35"/>
                  <a:gd name="T53" fmla="*/ 23 h 41"/>
                  <a:gd name="T54" fmla="*/ 12 w 35"/>
                  <a:gd name="T55" fmla="*/ 24 h 41"/>
                  <a:gd name="T56" fmla="*/ 9 w 35"/>
                  <a:gd name="T57" fmla="*/ 24 h 41"/>
                  <a:gd name="T58" fmla="*/ 5 w 35"/>
                  <a:gd name="T59" fmla="*/ 23 h 41"/>
                  <a:gd name="T60" fmla="*/ 2 w 35"/>
                  <a:gd name="T61" fmla="*/ 20 h 41"/>
                  <a:gd name="T62" fmla="*/ 0 w 35"/>
                  <a:gd name="T63" fmla="*/ 16 h 41"/>
                  <a:gd name="T64" fmla="*/ 1 w 35"/>
                  <a:gd name="T65" fmla="*/ 11 h 41"/>
                  <a:gd name="T66" fmla="*/ 3 w 35"/>
                  <a:gd name="T67" fmla="*/ 7 h 41"/>
                  <a:gd name="T68" fmla="*/ 7 w 35"/>
                  <a:gd name="T69" fmla="*/ 3 h 41"/>
                  <a:gd name="T70" fmla="*/ 9 w 35"/>
                  <a:gd name="T71" fmla="*/ 1 h 41"/>
                  <a:gd name="T72" fmla="*/ 12 w 35"/>
                  <a:gd name="T73" fmla="*/ 0 h 41"/>
                  <a:gd name="T74" fmla="*/ 14 w 35"/>
                  <a:gd name="T75" fmla="*/ 0 h 41"/>
                  <a:gd name="T76" fmla="*/ 16 w 35"/>
                  <a:gd name="T77" fmla="*/ 0 h 41"/>
                  <a:gd name="T78" fmla="*/ 16 w 35"/>
                  <a:gd name="T79" fmla="*/ 0 h 41"/>
                  <a:gd name="T80" fmla="*/ 17 w 35"/>
                  <a:gd name="T81" fmla="*/ 0 h 41"/>
                  <a:gd name="T82" fmla="*/ 17 w 35"/>
                  <a:gd name="T83" fmla="*/ 1 h 41"/>
                  <a:gd name="T84" fmla="*/ 18 w 35"/>
                  <a:gd name="T85" fmla="*/ 2 h 41"/>
                  <a:gd name="T86" fmla="*/ 19 w 35"/>
                  <a:gd name="T87" fmla="*/ 3 h 41"/>
                  <a:gd name="T88" fmla="*/ 19 w 35"/>
                  <a:gd name="T89" fmla="*/ 3 h 41"/>
                  <a:gd name="T90" fmla="*/ 19 w 35"/>
                  <a:gd name="T91" fmla="*/ 4 h 41"/>
                  <a:gd name="T92" fmla="*/ 19 w 35"/>
                  <a:gd name="T93" fmla="*/ 4 h 41"/>
                  <a:gd name="T94" fmla="*/ 18 w 35"/>
                  <a:gd name="T95" fmla="*/ 5 h 41"/>
                  <a:gd name="T96" fmla="*/ 16 w 35"/>
                  <a:gd name="T97" fmla="*/ 5 h 41"/>
                  <a:gd name="T98" fmla="*/ 13 w 35"/>
                  <a:gd name="T99" fmla="*/ 6 h 41"/>
                  <a:gd name="T100" fmla="*/ 10 w 35"/>
                  <a:gd name="T101" fmla="*/ 7 h 41"/>
                  <a:gd name="T102" fmla="*/ 8 w 35"/>
                  <a:gd name="T103" fmla="*/ 9 h 41"/>
                  <a:gd name="T104" fmla="*/ 6 w 35"/>
                  <a:gd name="T105" fmla="*/ 11 h 41"/>
                  <a:gd name="T106" fmla="*/ 6 w 35"/>
                  <a:gd name="T107" fmla="*/ 13 h 41"/>
                  <a:gd name="T108" fmla="*/ 7 w 35"/>
                  <a:gd name="T109" fmla="*/ 15 h 41"/>
                  <a:gd name="T110" fmla="*/ 10 w 35"/>
                  <a:gd name="T111" fmla="*/ 17 h 41"/>
                  <a:gd name="T112" fmla="*/ 12 w 35"/>
                  <a:gd name="T113" fmla="*/ 18 h 41"/>
                  <a:gd name="T114" fmla="*/ 16 w 35"/>
                  <a:gd name="T115" fmla="*/ 17 h 41"/>
                  <a:gd name="T116" fmla="*/ 19 w 35"/>
                  <a:gd name="T117" fmla="*/ 16 h 41"/>
                  <a:gd name="T118" fmla="*/ 23 w 35"/>
                  <a:gd name="T119" fmla="*/ 15 h 41"/>
                  <a:gd name="T120" fmla="*/ 27 w 35"/>
                  <a:gd name="T121" fmla="*/ 15 h 41"/>
                  <a:gd name="T122" fmla="*/ 30 w 35"/>
                  <a:gd name="T123" fmla="*/ 17 h 41"/>
                  <a:gd name="T124" fmla="*/ 33 w 35"/>
                  <a:gd name="T125"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 h="41">
                    <a:moveTo>
                      <a:pt x="33" y="20"/>
                    </a:moveTo>
                    <a:cubicBezTo>
                      <a:pt x="34" y="21"/>
                      <a:pt x="35" y="23"/>
                      <a:pt x="35" y="24"/>
                    </a:cubicBezTo>
                    <a:cubicBezTo>
                      <a:pt x="35" y="26"/>
                      <a:pt x="35" y="27"/>
                      <a:pt x="35" y="29"/>
                    </a:cubicBezTo>
                    <a:cubicBezTo>
                      <a:pt x="34" y="31"/>
                      <a:pt x="34" y="32"/>
                      <a:pt x="32" y="34"/>
                    </a:cubicBezTo>
                    <a:cubicBezTo>
                      <a:pt x="31" y="35"/>
                      <a:pt x="30" y="36"/>
                      <a:pt x="28" y="38"/>
                    </a:cubicBezTo>
                    <a:cubicBezTo>
                      <a:pt x="27" y="38"/>
                      <a:pt x="26" y="39"/>
                      <a:pt x="25" y="39"/>
                    </a:cubicBezTo>
                    <a:cubicBezTo>
                      <a:pt x="24" y="40"/>
                      <a:pt x="23" y="40"/>
                      <a:pt x="22" y="41"/>
                    </a:cubicBezTo>
                    <a:cubicBezTo>
                      <a:pt x="21" y="41"/>
                      <a:pt x="20" y="41"/>
                      <a:pt x="19" y="41"/>
                    </a:cubicBezTo>
                    <a:cubicBezTo>
                      <a:pt x="18" y="41"/>
                      <a:pt x="18" y="41"/>
                      <a:pt x="17" y="41"/>
                    </a:cubicBezTo>
                    <a:cubicBezTo>
                      <a:pt x="17" y="41"/>
                      <a:pt x="17" y="41"/>
                      <a:pt x="16" y="41"/>
                    </a:cubicBezTo>
                    <a:cubicBezTo>
                      <a:pt x="16" y="40"/>
                      <a:pt x="15" y="40"/>
                      <a:pt x="15" y="39"/>
                    </a:cubicBezTo>
                    <a:cubicBezTo>
                      <a:pt x="15" y="39"/>
                      <a:pt x="14" y="38"/>
                      <a:pt x="14" y="38"/>
                    </a:cubicBezTo>
                    <a:cubicBezTo>
                      <a:pt x="14" y="37"/>
                      <a:pt x="14" y="37"/>
                      <a:pt x="14" y="37"/>
                    </a:cubicBezTo>
                    <a:cubicBezTo>
                      <a:pt x="14" y="37"/>
                      <a:pt x="14" y="37"/>
                      <a:pt x="14" y="37"/>
                    </a:cubicBezTo>
                    <a:cubicBezTo>
                      <a:pt x="14" y="36"/>
                      <a:pt x="14" y="36"/>
                      <a:pt x="14" y="36"/>
                    </a:cubicBezTo>
                    <a:cubicBezTo>
                      <a:pt x="15" y="36"/>
                      <a:pt x="15" y="36"/>
                      <a:pt x="16" y="36"/>
                    </a:cubicBezTo>
                    <a:cubicBezTo>
                      <a:pt x="16" y="36"/>
                      <a:pt x="17" y="36"/>
                      <a:pt x="18" y="36"/>
                    </a:cubicBezTo>
                    <a:cubicBezTo>
                      <a:pt x="19" y="36"/>
                      <a:pt x="20" y="35"/>
                      <a:pt x="21" y="35"/>
                    </a:cubicBezTo>
                    <a:cubicBezTo>
                      <a:pt x="23" y="35"/>
                      <a:pt x="24" y="34"/>
                      <a:pt x="25" y="33"/>
                    </a:cubicBezTo>
                    <a:cubicBezTo>
                      <a:pt x="26" y="32"/>
                      <a:pt x="27" y="32"/>
                      <a:pt x="27" y="31"/>
                    </a:cubicBezTo>
                    <a:cubicBezTo>
                      <a:pt x="28" y="30"/>
                      <a:pt x="28" y="29"/>
                      <a:pt x="29" y="29"/>
                    </a:cubicBezTo>
                    <a:cubicBezTo>
                      <a:pt x="29" y="28"/>
                      <a:pt x="29" y="27"/>
                      <a:pt x="29" y="26"/>
                    </a:cubicBezTo>
                    <a:cubicBezTo>
                      <a:pt x="29" y="25"/>
                      <a:pt x="28" y="25"/>
                      <a:pt x="28" y="24"/>
                    </a:cubicBezTo>
                    <a:cubicBezTo>
                      <a:pt x="27" y="23"/>
                      <a:pt x="27" y="22"/>
                      <a:pt x="26" y="22"/>
                    </a:cubicBezTo>
                    <a:cubicBezTo>
                      <a:pt x="25" y="22"/>
                      <a:pt x="24" y="22"/>
                      <a:pt x="23" y="22"/>
                    </a:cubicBezTo>
                    <a:cubicBezTo>
                      <a:pt x="22" y="22"/>
                      <a:pt x="21" y="22"/>
                      <a:pt x="20" y="22"/>
                    </a:cubicBezTo>
                    <a:cubicBezTo>
                      <a:pt x="19" y="23"/>
                      <a:pt x="17" y="23"/>
                      <a:pt x="16" y="23"/>
                    </a:cubicBezTo>
                    <a:cubicBezTo>
                      <a:pt x="15" y="23"/>
                      <a:pt x="14" y="24"/>
                      <a:pt x="12" y="24"/>
                    </a:cubicBezTo>
                    <a:cubicBezTo>
                      <a:pt x="11" y="24"/>
                      <a:pt x="10" y="24"/>
                      <a:pt x="9" y="24"/>
                    </a:cubicBezTo>
                    <a:cubicBezTo>
                      <a:pt x="8" y="24"/>
                      <a:pt x="6" y="23"/>
                      <a:pt x="5" y="23"/>
                    </a:cubicBezTo>
                    <a:cubicBezTo>
                      <a:pt x="4" y="22"/>
                      <a:pt x="3" y="21"/>
                      <a:pt x="2" y="20"/>
                    </a:cubicBezTo>
                    <a:cubicBezTo>
                      <a:pt x="1" y="18"/>
                      <a:pt x="1" y="17"/>
                      <a:pt x="0" y="16"/>
                    </a:cubicBezTo>
                    <a:cubicBezTo>
                      <a:pt x="0" y="14"/>
                      <a:pt x="0" y="13"/>
                      <a:pt x="1" y="11"/>
                    </a:cubicBezTo>
                    <a:cubicBezTo>
                      <a:pt x="1" y="10"/>
                      <a:pt x="2" y="8"/>
                      <a:pt x="3" y="7"/>
                    </a:cubicBezTo>
                    <a:cubicBezTo>
                      <a:pt x="4" y="5"/>
                      <a:pt x="5" y="4"/>
                      <a:pt x="7" y="3"/>
                    </a:cubicBezTo>
                    <a:cubicBezTo>
                      <a:pt x="8" y="2"/>
                      <a:pt x="9" y="2"/>
                      <a:pt x="9" y="1"/>
                    </a:cubicBezTo>
                    <a:cubicBezTo>
                      <a:pt x="10" y="1"/>
                      <a:pt x="11" y="1"/>
                      <a:pt x="12" y="0"/>
                    </a:cubicBezTo>
                    <a:cubicBezTo>
                      <a:pt x="13" y="0"/>
                      <a:pt x="13" y="0"/>
                      <a:pt x="14" y="0"/>
                    </a:cubicBezTo>
                    <a:cubicBezTo>
                      <a:pt x="15" y="0"/>
                      <a:pt x="15" y="0"/>
                      <a:pt x="16" y="0"/>
                    </a:cubicBezTo>
                    <a:cubicBezTo>
                      <a:pt x="16" y="0"/>
                      <a:pt x="16" y="0"/>
                      <a:pt x="16" y="0"/>
                    </a:cubicBezTo>
                    <a:cubicBezTo>
                      <a:pt x="17" y="0"/>
                      <a:pt x="17" y="0"/>
                      <a:pt x="17" y="0"/>
                    </a:cubicBezTo>
                    <a:cubicBezTo>
                      <a:pt x="17" y="1"/>
                      <a:pt x="17" y="1"/>
                      <a:pt x="17" y="1"/>
                    </a:cubicBezTo>
                    <a:cubicBezTo>
                      <a:pt x="18" y="2"/>
                      <a:pt x="18" y="2"/>
                      <a:pt x="18" y="2"/>
                    </a:cubicBezTo>
                    <a:cubicBezTo>
                      <a:pt x="18" y="2"/>
                      <a:pt x="19" y="2"/>
                      <a:pt x="19" y="3"/>
                    </a:cubicBezTo>
                    <a:cubicBezTo>
                      <a:pt x="19" y="3"/>
                      <a:pt x="19" y="3"/>
                      <a:pt x="19" y="3"/>
                    </a:cubicBezTo>
                    <a:cubicBezTo>
                      <a:pt x="19" y="4"/>
                      <a:pt x="19" y="4"/>
                      <a:pt x="19" y="4"/>
                    </a:cubicBezTo>
                    <a:cubicBezTo>
                      <a:pt x="19" y="4"/>
                      <a:pt x="19" y="4"/>
                      <a:pt x="19" y="4"/>
                    </a:cubicBezTo>
                    <a:cubicBezTo>
                      <a:pt x="19" y="5"/>
                      <a:pt x="18" y="5"/>
                      <a:pt x="18" y="5"/>
                    </a:cubicBezTo>
                    <a:cubicBezTo>
                      <a:pt x="17" y="5"/>
                      <a:pt x="16" y="5"/>
                      <a:pt x="16" y="5"/>
                    </a:cubicBezTo>
                    <a:cubicBezTo>
                      <a:pt x="15" y="5"/>
                      <a:pt x="14" y="5"/>
                      <a:pt x="13" y="6"/>
                    </a:cubicBezTo>
                    <a:cubicBezTo>
                      <a:pt x="12" y="6"/>
                      <a:pt x="11" y="6"/>
                      <a:pt x="10" y="7"/>
                    </a:cubicBezTo>
                    <a:cubicBezTo>
                      <a:pt x="9" y="8"/>
                      <a:pt x="8" y="9"/>
                      <a:pt x="8" y="9"/>
                    </a:cubicBezTo>
                    <a:cubicBezTo>
                      <a:pt x="7" y="10"/>
                      <a:pt x="7" y="11"/>
                      <a:pt x="6" y="11"/>
                    </a:cubicBezTo>
                    <a:cubicBezTo>
                      <a:pt x="6" y="12"/>
                      <a:pt x="6" y="13"/>
                      <a:pt x="6" y="13"/>
                    </a:cubicBezTo>
                    <a:cubicBezTo>
                      <a:pt x="7" y="14"/>
                      <a:pt x="7" y="15"/>
                      <a:pt x="7" y="15"/>
                    </a:cubicBezTo>
                    <a:cubicBezTo>
                      <a:pt x="8" y="16"/>
                      <a:pt x="9" y="17"/>
                      <a:pt x="10" y="17"/>
                    </a:cubicBezTo>
                    <a:cubicBezTo>
                      <a:pt x="10" y="17"/>
                      <a:pt x="11" y="18"/>
                      <a:pt x="12" y="18"/>
                    </a:cubicBezTo>
                    <a:cubicBezTo>
                      <a:pt x="13" y="17"/>
                      <a:pt x="14" y="17"/>
                      <a:pt x="16" y="17"/>
                    </a:cubicBezTo>
                    <a:cubicBezTo>
                      <a:pt x="17" y="17"/>
                      <a:pt x="18" y="16"/>
                      <a:pt x="19" y="16"/>
                    </a:cubicBezTo>
                    <a:cubicBezTo>
                      <a:pt x="20" y="16"/>
                      <a:pt x="22" y="16"/>
                      <a:pt x="23" y="15"/>
                    </a:cubicBezTo>
                    <a:cubicBezTo>
                      <a:pt x="24" y="15"/>
                      <a:pt x="25" y="15"/>
                      <a:pt x="27" y="15"/>
                    </a:cubicBezTo>
                    <a:cubicBezTo>
                      <a:pt x="28" y="16"/>
                      <a:pt x="29" y="16"/>
                      <a:pt x="30" y="17"/>
                    </a:cubicBezTo>
                    <a:cubicBezTo>
                      <a:pt x="31" y="17"/>
                      <a:pt x="32" y="18"/>
                      <a:pt x="33" y="2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1" name="Freeform 201">
                <a:extLst>
                  <a:ext uri="{FF2B5EF4-FFF2-40B4-BE49-F238E27FC236}">
                    <a16:creationId xmlns:a16="http://schemas.microsoft.com/office/drawing/2014/main" id="{898B6E56-6BE7-4F1F-9D60-8AEA27F9F549}"/>
                  </a:ext>
                </a:extLst>
              </p:cNvPr>
              <p:cNvSpPr>
                <a:spLocks/>
              </p:cNvSpPr>
              <p:nvPr userDrawn="1"/>
            </p:nvSpPr>
            <p:spPr bwMode="auto">
              <a:xfrm>
                <a:off x="6954" y="2581"/>
                <a:ext cx="42" cy="37"/>
              </a:xfrm>
              <a:custGeom>
                <a:avLst/>
                <a:gdLst>
                  <a:gd name="T0" fmla="*/ 58 w 58"/>
                  <a:gd name="T1" fmla="*/ 31 h 50"/>
                  <a:gd name="T2" fmla="*/ 58 w 58"/>
                  <a:gd name="T3" fmla="*/ 31 h 50"/>
                  <a:gd name="T4" fmla="*/ 58 w 58"/>
                  <a:gd name="T5" fmla="*/ 32 h 50"/>
                  <a:gd name="T6" fmla="*/ 57 w 58"/>
                  <a:gd name="T7" fmla="*/ 33 h 50"/>
                  <a:gd name="T8" fmla="*/ 56 w 58"/>
                  <a:gd name="T9" fmla="*/ 34 h 50"/>
                  <a:gd name="T10" fmla="*/ 54 w 58"/>
                  <a:gd name="T11" fmla="*/ 35 h 50"/>
                  <a:gd name="T12" fmla="*/ 53 w 58"/>
                  <a:gd name="T13" fmla="*/ 35 h 50"/>
                  <a:gd name="T14" fmla="*/ 53 w 58"/>
                  <a:gd name="T15" fmla="*/ 35 h 50"/>
                  <a:gd name="T16" fmla="*/ 52 w 58"/>
                  <a:gd name="T17" fmla="*/ 35 h 50"/>
                  <a:gd name="T18" fmla="*/ 40 w 58"/>
                  <a:gd name="T19" fmla="*/ 17 h 50"/>
                  <a:gd name="T20" fmla="*/ 36 w 58"/>
                  <a:gd name="T21" fmla="*/ 13 h 50"/>
                  <a:gd name="T22" fmla="*/ 33 w 58"/>
                  <a:gd name="T23" fmla="*/ 11 h 50"/>
                  <a:gd name="T24" fmla="*/ 30 w 58"/>
                  <a:gd name="T25" fmla="*/ 11 h 50"/>
                  <a:gd name="T26" fmla="*/ 27 w 58"/>
                  <a:gd name="T27" fmla="*/ 12 h 50"/>
                  <a:gd name="T28" fmla="*/ 24 w 58"/>
                  <a:gd name="T29" fmla="*/ 17 h 50"/>
                  <a:gd name="T30" fmla="*/ 22 w 58"/>
                  <a:gd name="T31" fmla="*/ 24 h 50"/>
                  <a:gd name="T32" fmla="*/ 37 w 58"/>
                  <a:gd name="T33" fmla="*/ 45 h 50"/>
                  <a:gd name="T34" fmla="*/ 37 w 58"/>
                  <a:gd name="T35" fmla="*/ 46 h 50"/>
                  <a:gd name="T36" fmla="*/ 37 w 58"/>
                  <a:gd name="T37" fmla="*/ 46 h 50"/>
                  <a:gd name="T38" fmla="*/ 37 w 58"/>
                  <a:gd name="T39" fmla="*/ 47 h 50"/>
                  <a:gd name="T40" fmla="*/ 35 w 58"/>
                  <a:gd name="T41" fmla="*/ 48 h 50"/>
                  <a:gd name="T42" fmla="*/ 34 w 58"/>
                  <a:gd name="T43" fmla="*/ 49 h 50"/>
                  <a:gd name="T44" fmla="*/ 33 w 58"/>
                  <a:gd name="T45" fmla="*/ 50 h 50"/>
                  <a:gd name="T46" fmla="*/ 32 w 58"/>
                  <a:gd name="T47" fmla="*/ 50 h 50"/>
                  <a:gd name="T48" fmla="*/ 32 w 58"/>
                  <a:gd name="T49" fmla="*/ 49 h 50"/>
                  <a:gd name="T50" fmla="*/ 0 w 58"/>
                  <a:gd name="T51" fmla="*/ 4 h 50"/>
                  <a:gd name="T52" fmla="*/ 0 w 58"/>
                  <a:gd name="T53" fmla="*/ 4 h 50"/>
                  <a:gd name="T54" fmla="*/ 0 w 58"/>
                  <a:gd name="T55" fmla="*/ 3 h 50"/>
                  <a:gd name="T56" fmla="*/ 1 w 58"/>
                  <a:gd name="T57" fmla="*/ 2 h 50"/>
                  <a:gd name="T58" fmla="*/ 2 w 58"/>
                  <a:gd name="T59" fmla="*/ 1 h 50"/>
                  <a:gd name="T60" fmla="*/ 4 w 58"/>
                  <a:gd name="T61" fmla="*/ 0 h 50"/>
                  <a:gd name="T62" fmla="*/ 5 w 58"/>
                  <a:gd name="T63" fmla="*/ 0 h 50"/>
                  <a:gd name="T64" fmla="*/ 5 w 58"/>
                  <a:gd name="T65" fmla="*/ 0 h 50"/>
                  <a:gd name="T66" fmla="*/ 6 w 58"/>
                  <a:gd name="T67" fmla="*/ 0 h 50"/>
                  <a:gd name="T68" fmla="*/ 18 w 58"/>
                  <a:gd name="T69" fmla="*/ 19 h 50"/>
                  <a:gd name="T70" fmla="*/ 21 w 58"/>
                  <a:gd name="T71" fmla="*/ 11 h 50"/>
                  <a:gd name="T72" fmla="*/ 25 w 58"/>
                  <a:gd name="T73" fmla="*/ 7 h 50"/>
                  <a:gd name="T74" fmla="*/ 30 w 58"/>
                  <a:gd name="T75" fmla="*/ 4 h 50"/>
                  <a:gd name="T76" fmla="*/ 36 w 58"/>
                  <a:gd name="T77" fmla="*/ 5 h 50"/>
                  <a:gd name="T78" fmla="*/ 40 w 58"/>
                  <a:gd name="T79" fmla="*/ 7 h 50"/>
                  <a:gd name="T80" fmla="*/ 45 w 58"/>
                  <a:gd name="T81" fmla="*/ 13 h 50"/>
                  <a:gd name="T82" fmla="*/ 58 w 58"/>
                  <a:gd name="T83"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0">
                    <a:moveTo>
                      <a:pt x="58" y="31"/>
                    </a:moveTo>
                    <a:cubicBezTo>
                      <a:pt x="58" y="31"/>
                      <a:pt x="58" y="31"/>
                      <a:pt x="58" y="31"/>
                    </a:cubicBezTo>
                    <a:cubicBezTo>
                      <a:pt x="58" y="32"/>
                      <a:pt x="58" y="32"/>
                      <a:pt x="58" y="32"/>
                    </a:cubicBezTo>
                    <a:cubicBezTo>
                      <a:pt x="57" y="33"/>
                      <a:pt x="57" y="33"/>
                      <a:pt x="57" y="33"/>
                    </a:cubicBezTo>
                    <a:cubicBezTo>
                      <a:pt x="57" y="33"/>
                      <a:pt x="56" y="33"/>
                      <a:pt x="56" y="34"/>
                    </a:cubicBezTo>
                    <a:cubicBezTo>
                      <a:pt x="55" y="34"/>
                      <a:pt x="55" y="35"/>
                      <a:pt x="54" y="35"/>
                    </a:cubicBezTo>
                    <a:cubicBezTo>
                      <a:pt x="54" y="35"/>
                      <a:pt x="54" y="35"/>
                      <a:pt x="53" y="35"/>
                    </a:cubicBezTo>
                    <a:cubicBezTo>
                      <a:pt x="53" y="35"/>
                      <a:pt x="53" y="35"/>
                      <a:pt x="53" y="35"/>
                    </a:cubicBezTo>
                    <a:cubicBezTo>
                      <a:pt x="52" y="35"/>
                      <a:pt x="52" y="35"/>
                      <a:pt x="52" y="35"/>
                    </a:cubicBezTo>
                    <a:cubicBezTo>
                      <a:pt x="40" y="17"/>
                      <a:pt x="40" y="17"/>
                      <a:pt x="40" y="17"/>
                    </a:cubicBezTo>
                    <a:cubicBezTo>
                      <a:pt x="39" y="15"/>
                      <a:pt x="37" y="14"/>
                      <a:pt x="36" y="13"/>
                    </a:cubicBezTo>
                    <a:cubicBezTo>
                      <a:pt x="35" y="12"/>
                      <a:pt x="34" y="12"/>
                      <a:pt x="33" y="11"/>
                    </a:cubicBezTo>
                    <a:cubicBezTo>
                      <a:pt x="32" y="11"/>
                      <a:pt x="31" y="11"/>
                      <a:pt x="30" y="11"/>
                    </a:cubicBezTo>
                    <a:cubicBezTo>
                      <a:pt x="29" y="11"/>
                      <a:pt x="28" y="12"/>
                      <a:pt x="27" y="12"/>
                    </a:cubicBezTo>
                    <a:cubicBezTo>
                      <a:pt x="25" y="13"/>
                      <a:pt x="24" y="15"/>
                      <a:pt x="24" y="17"/>
                    </a:cubicBezTo>
                    <a:cubicBezTo>
                      <a:pt x="23" y="19"/>
                      <a:pt x="23" y="21"/>
                      <a:pt x="22" y="24"/>
                    </a:cubicBezTo>
                    <a:cubicBezTo>
                      <a:pt x="37" y="45"/>
                      <a:pt x="37" y="45"/>
                      <a:pt x="37" y="45"/>
                    </a:cubicBezTo>
                    <a:cubicBezTo>
                      <a:pt x="37" y="46"/>
                      <a:pt x="37" y="46"/>
                      <a:pt x="37" y="46"/>
                    </a:cubicBezTo>
                    <a:cubicBezTo>
                      <a:pt x="37" y="46"/>
                      <a:pt x="37" y="46"/>
                      <a:pt x="37" y="46"/>
                    </a:cubicBezTo>
                    <a:cubicBezTo>
                      <a:pt x="37" y="47"/>
                      <a:pt x="37" y="47"/>
                      <a:pt x="37" y="47"/>
                    </a:cubicBezTo>
                    <a:cubicBezTo>
                      <a:pt x="36" y="48"/>
                      <a:pt x="36" y="48"/>
                      <a:pt x="35" y="48"/>
                    </a:cubicBezTo>
                    <a:cubicBezTo>
                      <a:pt x="35" y="49"/>
                      <a:pt x="34" y="49"/>
                      <a:pt x="34" y="49"/>
                    </a:cubicBezTo>
                    <a:cubicBezTo>
                      <a:pt x="33" y="49"/>
                      <a:pt x="33" y="49"/>
                      <a:pt x="33" y="50"/>
                    </a:cubicBezTo>
                    <a:cubicBezTo>
                      <a:pt x="32" y="50"/>
                      <a:pt x="32" y="50"/>
                      <a:pt x="32" y="50"/>
                    </a:cubicBezTo>
                    <a:cubicBezTo>
                      <a:pt x="32" y="49"/>
                      <a:pt x="32" y="49"/>
                      <a:pt x="32" y="49"/>
                    </a:cubicBezTo>
                    <a:cubicBezTo>
                      <a:pt x="0" y="4"/>
                      <a:pt x="0" y="4"/>
                      <a:pt x="0" y="4"/>
                    </a:cubicBezTo>
                    <a:cubicBezTo>
                      <a:pt x="0" y="4"/>
                      <a:pt x="0" y="4"/>
                      <a:pt x="0" y="4"/>
                    </a:cubicBezTo>
                    <a:cubicBezTo>
                      <a:pt x="0" y="3"/>
                      <a:pt x="0" y="3"/>
                      <a:pt x="0" y="3"/>
                    </a:cubicBezTo>
                    <a:cubicBezTo>
                      <a:pt x="1" y="2"/>
                      <a:pt x="1" y="2"/>
                      <a:pt x="1" y="2"/>
                    </a:cubicBezTo>
                    <a:cubicBezTo>
                      <a:pt x="1" y="2"/>
                      <a:pt x="2" y="2"/>
                      <a:pt x="2" y="1"/>
                    </a:cubicBezTo>
                    <a:cubicBezTo>
                      <a:pt x="3" y="1"/>
                      <a:pt x="3" y="1"/>
                      <a:pt x="4" y="0"/>
                    </a:cubicBezTo>
                    <a:cubicBezTo>
                      <a:pt x="4" y="0"/>
                      <a:pt x="4" y="0"/>
                      <a:pt x="5" y="0"/>
                    </a:cubicBezTo>
                    <a:cubicBezTo>
                      <a:pt x="5" y="0"/>
                      <a:pt x="5" y="0"/>
                      <a:pt x="5" y="0"/>
                    </a:cubicBezTo>
                    <a:cubicBezTo>
                      <a:pt x="6" y="0"/>
                      <a:pt x="6" y="0"/>
                      <a:pt x="6" y="0"/>
                    </a:cubicBezTo>
                    <a:cubicBezTo>
                      <a:pt x="18" y="19"/>
                      <a:pt x="18" y="19"/>
                      <a:pt x="18" y="19"/>
                    </a:cubicBezTo>
                    <a:cubicBezTo>
                      <a:pt x="19" y="16"/>
                      <a:pt x="20" y="13"/>
                      <a:pt x="21" y="11"/>
                    </a:cubicBezTo>
                    <a:cubicBezTo>
                      <a:pt x="22" y="9"/>
                      <a:pt x="23" y="8"/>
                      <a:pt x="25" y="7"/>
                    </a:cubicBezTo>
                    <a:cubicBezTo>
                      <a:pt x="27" y="5"/>
                      <a:pt x="29" y="5"/>
                      <a:pt x="30" y="4"/>
                    </a:cubicBezTo>
                    <a:cubicBezTo>
                      <a:pt x="32" y="4"/>
                      <a:pt x="34" y="4"/>
                      <a:pt x="36" y="5"/>
                    </a:cubicBezTo>
                    <a:cubicBezTo>
                      <a:pt x="37" y="5"/>
                      <a:pt x="39" y="6"/>
                      <a:pt x="40" y="7"/>
                    </a:cubicBezTo>
                    <a:cubicBezTo>
                      <a:pt x="42" y="9"/>
                      <a:pt x="43" y="10"/>
                      <a:pt x="45" y="13"/>
                    </a:cubicBezTo>
                    <a:lnTo>
                      <a:pt x="58" y="3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2" name="Freeform 202">
                <a:extLst>
                  <a:ext uri="{FF2B5EF4-FFF2-40B4-BE49-F238E27FC236}">
                    <a16:creationId xmlns:a16="http://schemas.microsoft.com/office/drawing/2014/main" id="{FEBA2EE9-13FE-4452-B532-B026809AAEAE}"/>
                  </a:ext>
                </a:extLst>
              </p:cNvPr>
              <p:cNvSpPr>
                <a:spLocks/>
              </p:cNvSpPr>
              <p:nvPr userDrawn="1"/>
            </p:nvSpPr>
            <p:spPr bwMode="auto">
              <a:xfrm>
                <a:off x="7103" y="2713"/>
                <a:ext cx="31" cy="39"/>
              </a:xfrm>
              <a:custGeom>
                <a:avLst/>
                <a:gdLst>
                  <a:gd name="T0" fmla="*/ 40 w 42"/>
                  <a:gd name="T1" fmla="*/ 30 h 55"/>
                  <a:gd name="T2" fmla="*/ 42 w 42"/>
                  <a:gd name="T3" fmla="*/ 37 h 55"/>
                  <a:gd name="T4" fmla="*/ 41 w 42"/>
                  <a:gd name="T5" fmla="*/ 43 h 55"/>
                  <a:gd name="T6" fmla="*/ 37 w 42"/>
                  <a:gd name="T7" fmla="*/ 48 h 55"/>
                  <a:gd name="T8" fmla="*/ 31 w 42"/>
                  <a:gd name="T9" fmla="*/ 52 h 55"/>
                  <a:gd name="T10" fmla="*/ 26 w 42"/>
                  <a:gd name="T11" fmla="*/ 54 h 55"/>
                  <a:gd name="T12" fmla="*/ 22 w 42"/>
                  <a:gd name="T13" fmla="*/ 55 h 55"/>
                  <a:gd name="T14" fmla="*/ 19 w 42"/>
                  <a:gd name="T15" fmla="*/ 55 h 55"/>
                  <a:gd name="T16" fmla="*/ 17 w 42"/>
                  <a:gd name="T17" fmla="*/ 55 h 55"/>
                  <a:gd name="T18" fmla="*/ 16 w 42"/>
                  <a:gd name="T19" fmla="*/ 54 h 55"/>
                  <a:gd name="T20" fmla="*/ 14 w 42"/>
                  <a:gd name="T21" fmla="*/ 52 h 55"/>
                  <a:gd name="T22" fmla="*/ 14 w 42"/>
                  <a:gd name="T23" fmla="*/ 51 h 55"/>
                  <a:gd name="T24" fmla="*/ 14 w 42"/>
                  <a:gd name="T25" fmla="*/ 50 h 55"/>
                  <a:gd name="T26" fmla="*/ 14 w 42"/>
                  <a:gd name="T27" fmla="*/ 49 h 55"/>
                  <a:gd name="T28" fmla="*/ 14 w 42"/>
                  <a:gd name="T29" fmla="*/ 49 h 55"/>
                  <a:gd name="T30" fmla="*/ 16 w 42"/>
                  <a:gd name="T31" fmla="*/ 49 h 55"/>
                  <a:gd name="T32" fmla="*/ 19 w 42"/>
                  <a:gd name="T33" fmla="*/ 49 h 55"/>
                  <a:gd name="T34" fmla="*/ 23 w 42"/>
                  <a:gd name="T35" fmla="*/ 48 h 55"/>
                  <a:gd name="T36" fmla="*/ 28 w 42"/>
                  <a:gd name="T37" fmla="*/ 47 h 55"/>
                  <a:gd name="T38" fmla="*/ 32 w 42"/>
                  <a:gd name="T39" fmla="*/ 44 h 55"/>
                  <a:gd name="T40" fmla="*/ 34 w 42"/>
                  <a:gd name="T41" fmla="*/ 41 h 55"/>
                  <a:gd name="T42" fmla="*/ 35 w 42"/>
                  <a:gd name="T43" fmla="*/ 38 h 55"/>
                  <a:gd name="T44" fmla="*/ 34 w 42"/>
                  <a:gd name="T45" fmla="*/ 34 h 55"/>
                  <a:gd name="T46" fmla="*/ 31 w 42"/>
                  <a:gd name="T47" fmla="*/ 31 h 55"/>
                  <a:gd name="T48" fmla="*/ 28 w 42"/>
                  <a:gd name="T49" fmla="*/ 30 h 55"/>
                  <a:gd name="T50" fmla="*/ 23 w 42"/>
                  <a:gd name="T51" fmla="*/ 30 h 55"/>
                  <a:gd name="T52" fmla="*/ 18 w 42"/>
                  <a:gd name="T53" fmla="*/ 30 h 55"/>
                  <a:gd name="T54" fmla="*/ 13 w 42"/>
                  <a:gd name="T55" fmla="*/ 29 h 55"/>
                  <a:gd name="T56" fmla="*/ 9 w 42"/>
                  <a:gd name="T57" fmla="*/ 28 h 55"/>
                  <a:gd name="T58" fmla="*/ 4 w 42"/>
                  <a:gd name="T59" fmla="*/ 26 h 55"/>
                  <a:gd name="T60" fmla="*/ 1 w 42"/>
                  <a:gd name="T61" fmla="*/ 21 h 55"/>
                  <a:gd name="T62" fmla="*/ 0 w 42"/>
                  <a:gd name="T63" fmla="*/ 16 h 55"/>
                  <a:gd name="T64" fmla="*/ 1 w 42"/>
                  <a:gd name="T65" fmla="*/ 10 h 55"/>
                  <a:gd name="T66" fmla="*/ 4 w 42"/>
                  <a:gd name="T67" fmla="*/ 6 h 55"/>
                  <a:gd name="T68" fmla="*/ 9 w 42"/>
                  <a:gd name="T69" fmla="*/ 2 h 55"/>
                  <a:gd name="T70" fmla="*/ 13 w 42"/>
                  <a:gd name="T71" fmla="*/ 1 h 55"/>
                  <a:gd name="T72" fmla="*/ 16 w 42"/>
                  <a:gd name="T73" fmla="*/ 0 h 55"/>
                  <a:gd name="T74" fmla="*/ 19 w 42"/>
                  <a:gd name="T75" fmla="*/ 0 h 55"/>
                  <a:gd name="T76" fmla="*/ 21 w 42"/>
                  <a:gd name="T77" fmla="*/ 0 h 55"/>
                  <a:gd name="T78" fmla="*/ 22 w 42"/>
                  <a:gd name="T79" fmla="*/ 0 h 55"/>
                  <a:gd name="T80" fmla="*/ 22 w 42"/>
                  <a:gd name="T81" fmla="*/ 1 h 55"/>
                  <a:gd name="T82" fmla="*/ 23 w 42"/>
                  <a:gd name="T83" fmla="*/ 1 h 55"/>
                  <a:gd name="T84" fmla="*/ 23 w 42"/>
                  <a:gd name="T85" fmla="*/ 2 h 55"/>
                  <a:gd name="T86" fmla="*/ 24 w 42"/>
                  <a:gd name="T87" fmla="*/ 4 h 55"/>
                  <a:gd name="T88" fmla="*/ 24 w 42"/>
                  <a:gd name="T89" fmla="*/ 5 h 55"/>
                  <a:gd name="T90" fmla="*/ 24 w 42"/>
                  <a:gd name="T91" fmla="*/ 5 h 55"/>
                  <a:gd name="T92" fmla="*/ 24 w 42"/>
                  <a:gd name="T93" fmla="*/ 6 h 55"/>
                  <a:gd name="T94" fmla="*/ 22 w 42"/>
                  <a:gd name="T95" fmla="*/ 6 h 55"/>
                  <a:gd name="T96" fmla="*/ 19 w 42"/>
                  <a:gd name="T97" fmla="*/ 6 h 55"/>
                  <a:gd name="T98" fmla="*/ 16 w 42"/>
                  <a:gd name="T99" fmla="*/ 6 h 55"/>
                  <a:gd name="T100" fmla="*/ 12 w 42"/>
                  <a:gd name="T101" fmla="*/ 7 h 55"/>
                  <a:gd name="T102" fmla="*/ 9 w 42"/>
                  <a:gd name="T103" fmla="*/ 10 h 55"/>
                  <a:gd name="T104" fmla="*/ 7 w 42"/>
                  <a:gd name="T105" fmla="*/ 12 h 55"/>
                  <a:gd name="T106" fmla="*/ 6 w 42"/>
                  <a:gd name="T107" fmla="*/ 15 h 55"/>
                  <a:gd name="T108" fmla="*/ 7 w 42"/>
                  <a:gd name="T109" fmla="*/ 18 h 55"/>
                  <a:gd name="T110" fmla="*/ 10 w 42"/>
                  <a:gd name="T111" fmla="*/ 21 h 55"/>
                  <a:gd name="T112" fmla="*/ 13 w 42"/>
                  <a:gd name="T113" fmla="*/ 22 h 55"/>
                  <a:gd name="T114" fmla="*/ 18 w 42"/>
                  <a:gd name="T115" fmla="*/ 22 h 55"/>
                  <a:gd name="T116" fmla="*/ 23 w 42"/>
                  <a:gd name="T117" fmla="*/ 22 h 55"/>
                  <a:gd name="T118" fmla="*/ 28 w 42"/>
                  <a:gd name="T119" fmla="*/ 22 h 55"/>
                  <a:gd name="T120" fmla="*/ 33 w 42"/>
                  <a:gd name="T121" fmla="*/ 23 h 55"/>
                  <a:gd name="T122" fmla="*/ 37 w 42"/>
                  <a:gd name="T123" fmla="*/ 26 h 55"/>
                  <a:gd name="T124" fmla="*/ 40 w 42"/>
                  <a:gd name="T125"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 h="55">
                    <a:moveTo>
                      <a:pt x="40" y="30"/>
                    </a:moveTo>
                    <a:cubicBezTo>
                      <a:pt x="41" y="33"/>
                      <a:pt x="42" y="35"/>
                      <a:pt x="42" y="37"/>
                    </a:cubicBezTo>
                    <a:cubicBezTo>
                      <a:pt x="42" y="39"/>
                      <a:pt x="41" y="41"/>
                      <a:pt x="41" y="43"/>
                    </a:cubicBezTo>
                    <a:cubicBezTo>
                      <a:pt x="40" y="45"/>
                      <a:pt x="38" y="47"/>
                      <a:pt x="37" y="48"/>
                    </a:cubicBezTo>
                    <a:cubicBezTo>
                      <a:pt x="35" y="50"/>
                      <a:pt x="33" y="51"/>
                      <a:pt x="31" y="52"/>
                    </a:cubicBezTo>
                    <a:cubicBezTo>
                      <a:pt x="29" y="53"/>
                      <a:pt x="28" y="54"/>
                      <a:pt x="26" y="54"/>
                    </a:cubicBezTo>
                    <a:cubicBezTo>
                      <a:pt x="25" y="54"/>
                      <a:pt x="23" y="55"/>
                      <a:pt x="22" y="55"/>
                    </a:cubicBezTo>
                    <a:cubicBezTo>
                      <a:pt x="21" y="55"/>
                      <a:pt x="20" y="55"/>
                      <a:pt x="19" y="55"/>
                    </a:cubicBezTo>
                    <a:cubicBezTo>
                      <a:pt x="18" y="55"/>
                      <a:pt x="17" y="55"/>
                      <a:pt x="17" y="55"/>
                    </a:cubicBezTo>
                    <a:cubicBezTo>
                      <a:pt x="16" y="54"/>
                      <a:pt x="16" y="54"/>
                      <a:pt x="16" y="54"/>
                    </a:cubicBezTo>
                    <a:cubicBezTo>
                      <a:pt x="15" y="53"/>
                      <a:pt x="15" y="53"/>
                      <a:pt x="14" y="52"/>
                    </a:cubicBezTo>
                    <a:cubicBezTo>
                      <a:pt x="14" y="51"/>
                      <a:pt x="14" y="51"/>
                      <a:pt x="14" y="51"/>
                    </a:cubicBezTo>
                    <a:cubicBezTo>
                      <a:pt x="14" y="50"/>
                      <a:pt x="14" y="50"/>
                      <a:pt x="14" y="50"/>
                    </a:cubicBezTo>
                    <a:cubicBezTo>
                      <a:pt x="14" y="49"/>
                      <a:pt x="14" y="49"/>
                      <a:pt x="14" y="49"/>
                    </a:cubicBezTo>
                    <a:cubicBezTo>
                      <a:pt x="14" y="49"/>
                      <a:pt x="14" y="49"/>
                      <a:pt x="14" y="49"/>
                    </a:cubicBezTo>
                    <a:cubicBezTo>
                      <a:pt x="15" y="48"/>
                      <a:pt x="15" y="48"/>
                      <a:pt x="16" y="49"/>
                    </a:cubicBezTo>
                    <a:cubicBezTo>
                      <a:pt x="17" y="49"/>
                      <a:pt x="18" y="49"/>
                      <a:pt x="19" y="49"/>
                    </a:cubicBezTo>
                    <a:cubicBezTo>
                      <a:pt x="20" y="49"/>
                      <a:pt x="22" y="49"/>
                      <a:pt x="23" y="48"/>
                    </a:cubicBezTo>
                    <a:cubicBezTo>
                      <a:pt x="25" y="48"/>
                      <a:pt x="27" y="48"/>
                      <a:pt x="28" y="47"/>
                    </a:cubicBezTo>
                    <a:cubicBezTo>
                      <a:pt x="30" y="46"/>
                      <a:pt x="31" y="45"/>
                      <a:pt x="32" y="44"/>
                    </a:cubicBezTo>
                    <a:cubicBezTo>
                      <a:pt x="33" y="43"/>
                      <a:pt x="34" y="42"/>
                      <a:pt x="34" y="41"/>
                    </a:cubicBezTo>
                    <a:cubicBezTo>
                      <a:pt x="35" y="40"/>
                      <a:pt x="35" y="39"/>
                      <a:pt x="35" y="38"/>
                    </a:cubicBezTo>
                    <a:cubicBezTo>
                      <a:pt x="35" y="37"/>
                      <a:pt x="35" y="35"/>
                      <a:pt x="34" y="34"/>
                    </a:cubicBezTo>
                    <a:cubicBezTo>
                      <a:pt x="33" y="33"/>
                      <a:pt x="32" y="32"/>
                      <a:pt x="31" y="31"/>
                    </a:cubicBezTo>
                    <a:cubicBezTo>
                      <a:pt x="30" y="31"/>
                      <a:pt x="29" y="30"/>
                      <a:pt x="28" y="30"/>
                    </a:cubicBezTo>
                    <a:cubicBezTo>
                      <a:pt x="26" y="30"/>
                      <a:pt x="25" y="30"/>
                      <a:pt x="23" y="30"/>
                    </a:cubicBezTo>
                    <a:cubicBezTo>
                      <a:pt x="22" y="30"/>
                      <a:pt x="20" y="30"/>
                      <a:pt x="18" y="30"/>
                    </a:cubicBezTo>
                    <a:cubicBezTo>
                      <a:pt x="17" y="30"/>
                      <a:pt x="15" y="30"/>
                      <a:pt x="13" y="29"/>
                    </a:cubicBezTo>
                    <a:cubicBezTo>
                      <a:pt x="12" y="29"/>
                      <a:pt x="10" y="29"/>
                      <a:pt x="9" y="28"/>
                    </a:cubicBezTo>
                    <a:cubicBezTo>
                      <a:pt x="7" y="28"/>
                      <a:pt x="6" y="27"/>
                      <a:pt x="4" y="26"/>
                    </a:cubicBezTo>
                    <a:cubicBezTo>
                      <a:pt x="3" y="25"/>
                      <a:pt x="2" y="23"/>
                      <a:pt x="1" y="21"/>
                    </a:cubicBezTo>
                    <a:cubicBezTo>
                      <a:pt x="0" y="19"/>
                      <a:pt x="0" y="18"/>
                      <a:pt x="0" y="16"/>
                    </a:cubicBezTo>
                    <a:cubicBezTo>
                      <a:pt x="0" y="14"/>
                      <a:pt x="0" y="12"/>
                      <a:pt x="1" y="10"/>
                    </a:cubicBezTo>
                    <a:cubicBezTo>
                      <a:pt x="1" y="9"/>
                      <a:pt x="3" y="7"/>
                      <a:pt x="4" y="6"/>
                    </a:cubicBezTo>
                    <a:cubicBezTo>
                      <a:pt x="6" y="4"/>
                      <a:pt x="7" y="3"/>
                      <a:pt x="9" y="2"/>
                    </a:cubicBezTo>
                    <a:cubicBezTo>
                      <a:pt x="11" y="1"/>
                      <a:pt x="12" y="1"/>
                      <a:pt x="13" y="1"/>
                    </a:cubicBezTo>
                    <a:cubicBezTo>
                      <a:pt x="14" y="0"/>
                      <a:pt x="15" y="0"/>
                      <a:pt x="16" y="0"/>
                    </a:cubicBezTo>
                    <a:cubicBezTo>
                      <a:pt x="17" y="0"/>
                      <a:pt x="18" y="0"/>
                      <a:pt x="19" y="0"/>
                    </a:cubicBezTo>
                    <a:cubicBezTo>
                      <a:pt x="20" y="0"/>
                      <a:pt x="21" y="0"/>
                      <a:pt x="21" y="0"/>
                    </a:cubicBezTo>
                    <a:cubicBezTo>
                      <a:pt x="22" y="0"/>
                      <a:pt x="22" y="0"/>
                      <a:pt x="22" y="0"/>
                    </a:cubicBezTo>
                    <a:cubicBezTo>
                      <a:pt x="22" y="1"/>
                      <a:pt x="22" y="1"/>
                      <a:pt x="22" y="1"/>
                    </a:cubicBezTo>
                    <a:cubicBezTo>
                      <a:pt x="23" y="1"/>
                      <a:pt x="23" y="1"/>
                      <a:pt x="23" y="1"/>
                    </a:cubicBezTo>
                    <a:cubicBezTo>
                      <a:pt x="23" y="2"/>
                      <a:pt x="23" y="2"/>
                      <a:pt x="23" y="2"/>
                    </a:cubicBezTo>
                    <a:cubicBezTo>
                      <a:pt x="24" y="3"/>
                      <a:pt x="24" y="3"/>
                      <a:pt x="24" y="4"/>
                    </a:cubicBezTo>
                    <a:cubicBezTo>
                      <a:pt x="24" y="4"/>
                      <a:pt x="24" y="4"/>
                      <a:pt x="24" y="5"/>
                    </a:cubicBezTo>
                    <a:cubicBezTo>
                      <a:pt x="24" y="5"/>
                      <a:pt x="24" y="5"/>
                      <a:pt x="24" y="5"/>
                    </a:cubicBezTo>
                    <a:cubicBezTo>
                      <a:pt x="24" y="6"/>
                      <a:pt x="24" y="6"/>
                      <a:pt x="24" y="6"/>
                    </a:cubicBezTo>
                    <a:cubicBezTo>
                      <a:pt x="23" y="6"/>
                      <a:pt x="23" y="6"/>
                      <a:pt x="22" y="6"/>
                    </a:cubicBezTo>
                    <a:cubicBezTo>
                      <a:pt x="21" y="6"/>
                      <a:pt x="21" y="6"/>
                      <a:pt x="19" y="6"/>
                    </a:cubicBezTo>
                    <a:cubicBezTo>
                      <a:pt x="18" y="6"/>
                      <a:pt x="17" y="6"/>
                      <a:pt x="16" y="6"/>
                    </a:cubicBezTo>
                    <a:cubicBezTo>
                      <a:pt x="15" y="6"/>
                      <a:pt x="13" y="7"/>
                      <a:pt x="12" y="7"/>
                    </a:cubicBezTo>
                    <a:cubicBezTo>
                      <a:pt x="10" y="8"/>
                      <a:pt x="9" y="9"/>
                      <a:pt x="9" y="10"/>
                    </a:cubicBezTo>
                    <a:cubicBezTo>
                      <a:pt x="8" y="10"/>
                      <a:pt x="7" y="11"/>
                      <a:pt x="7" y="12"/>
                    </a:cubicBezTo>
                    <a:cubicBezTo>
                      <a:pt x="7" y="13"/>
                      <a:pt x="6" y="14"/>
                      <a:pt x="6" y="15"/>
                    </a:cubicBezTo>
                    <a:cubicBezTo>
                      <a:pt x="7" y="16"/>
                      <a:pt x="7" y="17"/>
                      <a:pt x="7" y="18"/>
                    </a:cubicBezTo>
                    <a:cubicBezTo>
                      <a:pt x="8" y="19"/>
                      <a:pt x="9" y="20"/>
                      <a:pt x="10" y="21"/>
                    </a:cubicBezTo>
                    <a:cubicBezTo>
                      <a:pt x="11" y="21"/>
                      <a:pt x="12" y="22"/>
                      <a:pt x="13" y="22"/>
                    </a:cubicBezTo>
                    <a:cubicBezTo>
                      <a:pt x="15" y="22"/>
                      <a:pt x="16" y="22"/>
                      <a:pt x="18" y="22"/>
                    </a:cubicBezTo>
                    <a:cubicBezTo>
                      <a:pt x="20" y="22"/>
                      <a:pt x="21" y="22"/>
                      <a:pt x="23" y="22"/>
                    </a:cubicBezTo>
                    <a:cubicBezTo>
                      <a:pt x="25" y="22"/>
                      <a:pt x="26" y="22"/>
                      <a:pt x="28" y="22"/>
                    </a:cubicBezTo>
                    <a:cubicBezTo>
                      <a:pt x="30" y="23"/>
                      <a:pt x="31" y="23"/>
                      <a:pt x="33" y="23"/>
                    </a:cubicBezTo>
                    <a:cubicBezTo>
                      <a:pt x="34" y="24"/>
                      <a:pt x="36" y="25"/>
                      <a:pt x="37" y="26"/>
                    </a:cubicBezTo>
                    <a:cubicBezTo>
                      <a:pt x="38" y="27"/>
                      <a:pt x="39" y="28"/>
                      <a:pt x="40" y="3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3" name="Freeform 203">
                <a:extLst>
                  <a:ext uri="{FF2B5EF4-FFF2-40B4-BE49-F238E27FC236}">
                    <a16:creationId xmlns:a16="http://schemas.microsoft.com/office/drawing/2014/main" id="{EA5CB9A2-273E-4E06-8232-C59BFDC78BFC}"/>
                  </a:ext>
                </a:extLst>
              </p:cNvPr>
              <p:cNvSpPr>
                <a:spLocks/>
              </p:cNvSpPr>
              <p:nvPr userDrawn="1"/>
            </p:nvSpPr>
            <p:spPr bwMode="auto">
              <a:xfrm>
                <a:off x="7133" y="2710"/>
                <a:ext cx="26" cy="29"/>
              </a:xfrm>
              <a:custGeom>
                <a:avLst/>
                <a:gdLst>
                  <a:gd name="T0" fmla="*/ 35 w 36"/>
                  <a:gd name="T1" fmla="*/ 26 h 40"/>
                  <a:gd name="T2" fmla="*/ 36 w 36"/>
                  <a:gd name="T3" fmla="*/ 27 h 40"/>
                  <a:gd name="T4" fmla="*/ 36 w 36"/>
                  <a:gd name="T5" fmla="*/ 28 h 40"/>
                  <a:gd name="T6" fmla="*/ 36 w 36"/>
                  <a:gd name="T7" fmla="*/ 29 h 40"/>
                  <a:gd name="T8" fmla="*/ 36 w 36"/>
                  <a:gd name="T9" fmla="*/ 30 h 40"/>
                  <a:gd name="T10" fmla="*/ 35 w 36"/>
                  <a:gd name="T11" fmla="*/ 32 h 40"/>
                  <a:gd name="T12" fmla="*/ 33 w 36"/>
                  <a:gd name="T13" fmla="*/ 34 h 40"/>
                  <a:gd name="T14" fmla="*/ 30 w 36"/>
                  <a:gd name="T15" fmla="*/ 36 h 40"/>
                  <a:gd name="T16" fmla="*/ 27 w 36"/>
                  <a:gd name="T17" fmla="*/ 38 h 40"/>
                  <a:gd name="T18" fmla="*/ 20 w 36"/>
                  <a:gd name="T19" fmla="*/ 40 h 40"/>
                  <a:gd name="T20" fmla="*/ 14 w 36"/>
                  <a:gd name="T21" fmla="*/ 39 h 40"/>
                  <a:gd name="T22" fmla="*/ 8 w 36"/>
                  <a:gd name="T23" fmla="*/ 35 h 40"/>
                  <a:gd name="T24" fmla="*/ 3 w 36"/>
                  <a:gd name="T25" fmla="*/ 28 h 40"/>
                  <a:gd name="T26" fmla="*/ 1 w 36"/>
                  <a:gd name="T27" fmla="*/ 19 h 40"/>
                  <a:gd name="T28" fmla="*/ 1 w 36"/>
                  <a:gd name="T29" fmla="*/ 11 h 40"/>
                  <a:gd name="T30" fmla="*/ 4 w 36"/>
                  <a:gd name="T31" fmla="*/ 6 h 40"/>
                  <a:gd name="T32" fmla="*/ 10 w 36"/>
                  <a:gd name="T33" fmla="*/ 1 h 40"/>
                  <a:gd name="T34" fmla="*/ 13 w 36"/>
                  <a:gd name="T35" fmla="*/ 0 h 40"/>
                  <a:gd name="T36" fmla="*/ 16 w 36"/>
                  <a:gd name="T37" fmla="*/ 0 h 40"/>
                  <a:gd name="T38" fmla="*/ 19 w 36"/>
                  <a:gd name="T39" fmla="*/ 0 h 40"/>
                  <a:gd name="T40" fmla="*/ 21 w 36"/>
                  <a:gd name="T41" fmla="*/ 0 h 40"/>
                  <a:gd name="T42" fmla="*/ 22 w 36"/>
                  <a:gd name="T43" fmla="*/ 0 h 40"/>
                  <a:gd name="T44" fmla="*/ 22 w 36"/>
                  <a:gd name="T45" fmla="*/ 1 h 40"/>
                  <a:gd name="T46" fmla="*/ 23 w 36"/>
                  <a:gd name="T47" fmla="*/ 2 h 40"/>
                  <a:gd name="T48" fmla="*/ 24 w 36"/>
                  <a:gd name="T49" fmla="*/ 3 h 40"/>
                  <a:gd name="T50" fmla="*/ 24 w 36"/>
                  <a:gd name="T51" fmla="*/ 5 h 40"/>
                  <a:gd name="T52" fmla="*/ 24 w 36"/>
                  <a:gd name="T53" fmla="*/ 6 h 40"/>
                  <a:gd name="T54" fmla="*/ 22 w 36"/>
                  <a:gd name="T55" fmla="*/ 6 h 40"/>
                  <a:gd name="T56" fmla="*/ 20 w 36"/>
                  <a:gd name="T57" fmla="*/ 5 h 40"/>
                  <a:gd name="T58" fmla="*/ 16 w 36"/>
                  <a:gd name="T59" fmla="*/ 5 h 40"/>
                  <a:gd name="T60" fmla="*/ 12 w 36"/>
                  <a:gd name="T61" fmla="*/ 7 h 40"/>
                  <a:gd name="T62" fmla="*/ 7 w 36"/>
                  <a:gd name="T63" fmla="*/ 13 h 40"/>
                  <a:gd name="T64" fmla="*/ 10 w 36"/>
                  <a:gd name="T65" fmla="*/ 24 h 40"/>
                  <a:gd name="T66" fmla="*/ 13 w 36"/>
                  <a:gd name="T67" fmla="*/ 30 h 40"/>
                  <a:gd name="T68" fmla="*/ 17 w 36"/>
                  <a:gd name="T69" fmla="*/ 33 h 40"/>
                  <a:gd name="T70" fmla="*/ 21 w 36"/>
                  <a:gd name="T71" fmla="*/ 34 h 40"/>
                  <a:gd name="T72" fmla="*/ 25 w 36"/>
                  <a:gd name="T73" fmla="*/ 33 h 40"/>
                  <a:gd name="T74" fmla="*/ 28 w 36"/>
                  <a:gd name="T75" fmla="*/ 30 h 40"/>
                  <a:gd name="T76" fmla="*/ 30 w 36"/>
                  <a:gd name="T77" fmla="*/ 27 h 40"/>
                  <a:gd name="T78" fmla="*/ 32 w 36"/>
                  <a:gd name="T79" fmla="*/ 25 h 40"/>
                  <a:gd name="T80" fmla="*/ 33 w 36"/>
                  <a:gd name="T81" fmla="*/ 24 h 40"/>
                  <a:gd name="T82" fmla="*/ 33 w 36"/>
                  <a:gd name="T83" fmla="*/ 24 h 40"/>
                  <a:gd name="T84" fmla="*/ 34 w 36"/>
                  <a:gd name="T85" fmla="*/ 24 h 40"/>
                  <a:gd name="T86" fmla="*/ 34 w 36"/>
                  <a:gd name="T87" fmla="*/ 25 h 40"/>
                  <a:gd name="T88" fmla="*/ 35 w 36"/>
                  <a:gd name="T8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40">
                    <a:moveTo>
                      <a:pt x="35" y="26"/>
                    </a:moveTo>
                    <a:cubicBezTo>
                      <a:pt x="35" y="26"/>
                      <a:pt x="35" y="27"/>
                      <a:pt x="36" y="27"/>
                    </a:cubicBezTo>
                    <a:cubicBezTo>
                      <a:pt x="36" y="28"/>
                      <a:pt x="36" y="28"/>
                      <a:pt x="36" y="28"/>
                    </a:cubicBezTo>
                    <a:cubicBezTo>
                      <a:pt x="36" y="29"/>
                      <a:pt x="36" y="29"/>
                      <a:pt x="36" y="29"/>
                    </a:cubicBezTo>
                    <a:cubicBezTo>
                      <a:pt x="36" y="29"/>
                      <a:pt x="36" y="29"/>
                      <a:pt x="36" y="30"/>
                    </a:cubicBezTo>
                    <a:cubicBezTo>
                      <a:pt x="35" y="30"/>
                      <a:pt x="35" y="31"/>
                      <a:pt x="35" y="32"/>
                    </a:cubicBezTo>
                    <a:cubicBezTo>
                      <a:pt x="34" y="32"/>
                      <a:pt x="33" y="33"/>
                      <a:pt x="33" y="34"/>
                    </a:cubicBezTo>
                    <a:cubicBezTo>
                      <a:pt x="32" y="35"/>
                      <a:pt x="31" y="36"/>
                      <a:pt x="30" y="36"/>
                    </a:cubicBezTo>
                    <a:cubicBezTo>
                      <a:pt x="29" y="37"/>
                      <a:pt x="28" y="38"/>
                      <a:pt x="27" y="38"/>
                    </a:cubicBezTo>
                    <a:cubicBezTo>
                      <a:pt x="25" y="39"/>
                      <a:pt x="22" y="40"/>
                      <a:pt x="20" y="40"/>
                    </a:cubicBezTo>
                    <a:cubicBezTo>
                      <a:pt x="18" y="40"/>
                      <a:pt x="16" y="40"/>
                      <a:pt x="14" y="39"/>
                    </a:cubicBezTo>
                    <a:cubicBezTo>
                      <a:pt x="12" y="38"/>
                      <a:pt x="10" y="37"/>
                      <a:pt x="8" y="35"/>
                    </a:cubicBezTo>
                    <a:cubicBezTo>
                      <a:pt x="6" y="33"/>
                      <a:pt x="5" y="30"/>
                      <a:pt x="3" y="28"/>
                    </a:cubicBezTo>
                    <a:cubicBezTo>
                      <a:pt x="2" y="24"/>
                      <a:pt x="1" y="21"/>
                      <a:pt x="1" y="19"/>
                    </a:cubicBezTo>
                    <a:cubicBezTo>
                      <a:pt x="0" y="16"/>
                      <a:pt x="0" y="13"/>
                      <a:pt x="1" y="11"/>
                    </a:cubicBezTo>
                    <a:cubicBezTo>
                      <a:pt x="2" y="9"/>
                      <a:pt x="3" y="7"/>
                      <a:pt x="4" y="6"/>
                    </a:cubicBezTo>
                    <a:cubicBezTo>
                      <a:pt x="6" y="4"/>
                      <a:pt x="8" y="3"/>
                      <a:pt x="10" y="1"/>
                    </a:cubicBezTo>
                    <a:cubicBezTo>
                      <a:pt x="11" y="1"/>
                      <a:pt x="12" y="1"/>
                      <a:pt x="13" y="0"/>
                    </a:cubicBezTo>
                    <a:cubicBezTo>
                      <a:pt x="14" y="0"/>
                      <a:pt x="15" y="0"/>
                      <a:pt x="16" y="0"/>
                    </a:cubicBezTo>
                    <a:cubicBezTo>
                      <a:pt x="17" y="0"/>
                      <a:pt x="18" y="0"/>
                      <a:pt x="19" y="0"/>
                    </a:cubicBezTo>
                    <a:cubicBezTo>
                      <a:pt x="20" y="0"/>
                      <a:pt x="20" y="0"/>
                      <a:pt x="21" y="0"/>
                    </a:cubicBezTo>
                    <a:cubicBezTo>
                      <a:pt x="21" y="0"/>
                      <a:pt x="22" y="0"/>
                      <a:pt x="22" y="0"/>
                    </a:cubicBezTo>
                    <a:cubicBezTo>
                      <a:pt x="22" y="1"/>
                      <a:pt x="22" y="1"/>
                      <a:pt x="22" y="1"/>
                    </a:cubicBezTo>
                    <a:cubicBezTo>
                      <a:pt x="23" y="2"/>
                      <a:pt x="23" y="2"/>
                      <a:pt x="23" y="2"/>
                    </a:cubicBezTo>
                    <a:cubicBezTo>
                      <a:pt x="23" y="2"/>
                      <a:pt x="23" y="2"/>
                      <a:pt x="24" y="3"/>
                    </a:cubicBezTo>
                    <a:cubicBezTo>
                      <a:pt x="24" y="4"/>
                      <a:pt x="24" y="4"/>
                      <a:pt x="24" y="5"/>
                    </a:cubicBezTo>
                    <a:cubicBezTo>
                      <a:pt x="24" y="5"/>
                      <a:pt x="24" y="6"/>
                      <a:pt x="24" y="6"/>
                    </a:cubicBezTo>
                    <a:cubicBezTo>
                      <a:pt x="23" y="6"/>
                      <a:pt x="23" y="6"/>
                      <a:pt x="22" y="6"/>
                    </a:cubicBezTo>
                    <a:cubicBezTo>
                      <a:pt x="21" y="6"/>
                      <a:pt x="21" y="6"/>
                      <a:pt x="20" y="5"/>
                    </a:cubicBezTo>
                    <a:cubicBezTo>
                      <a:pt x="19" y="5"/>
                      <a:pt x="18" y="5"/>
                      <a:pt x="16" y="5"/>
                    </a:cubicBezTo>
                    <a:cubicBezTo>
                      <a:pt x="15" y="6"/>
                      <a:pt x="14" y="6"/>
                      <a:pt x="12" y="7"/>
                    </a:cubicBezTo>
                    <a:cubicBezTo>
                      <a:pt x="9" y="8"/>
                      <a:pt x="8" y="10"/>
                      <a:pt x="7" y="13"/>
                    </a:cubicBezTo>
                    <a:cubicBezTo>
                      <a:pt x="7" y="16"/>
                      <a:pt x="8" y="20"/>
                      <a:pt x="10" y="24"/>
                    </a:cubicBezTo>
                    <a:cubicBezTo>
                      <a:pt x="11" y="26"/>
                      <a:pt x="12" y="28"/>
                      <a:pt x="13" y="30"/>
                    </a:cubicBezTo>
                    <a:cubicBezTo>
                      <a:pt x="14" y="31"/>
                      <a:pt x="15" y="32"/>
                      <a:pt x="17" y="33"/>
                    </a:cubicBezTo>
                    <a:cubicBezTo>
                      <a:pt x="18" y="33"/>
                      <a:pt x="19" y="34"/>
                      <a:pt x="21" y="34"/>
                    </a:cubicBezTo>
                    <a:cubicBezTo>
                      <a:pt x="22" y="34"/>
                      <a:pt x="24" y="33"/>
                      <a:pt x="25" y="33"/>
                    </a:cubicBezTo>
                    <a:cubicBezTo>
                      <a:pt x="26" y="32"/>
                      <a:pt x="28" y="31"/>
                      <a:pt x="28" y="30"/>
                    </a:cubicBezTo>
                    <a:cubicBezTo>
                      <a:pt x="29" y="29"/>
                      <a:pt x="30" y="28"/>
                      <a:pt x="30" y="27"/>
                    </a:cubicBezTo>
                    <a:cubicBezTo>
                      <a:pt x="31" y="26"/>
                      <a:pt x="31" y="26"/>
                      <a:pt x="32" y="25"/>
                    </a:cubicBezTo>
                    <a:cubicBezTo>
                      <a:pt x="32" y="24"/>
                      <a:pt x="32" y="24"/>
                      <a:pt x="33" y="24"/>
                    </a:cubicBezTo>
                    <a:cubicBezTo>
                      <a:pt x="33" y="24"/>
                      <a:pt x="33" y="24"/>
                      <a:pt x="33" y="24"/>
                    </a:cubicBezTo>
                    <a:cubicBezTo>
                      <a:pt x="34" y="24"/>
                      <a:pt x="34" y="24"/>
                      <a:pt x="34" y="24"/>
                    </a:cubicBezTo>
                    <a:cubicBezTo>
                      <a:pt x="34" y="25"/>
                      <a:pt x="34" y="25"/>
                      <a:pt x="34" y="25"/>
                    </a:cubicBezTo>
                    <a:cubicBezTo>
                      <a:pt x="35" y="25"/>
                      <a:pt x="35" y="26"/>
                      <a:pt x="35" y="2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4" name="Freeform 204">
                <a:extLst>
                  <a:ext uri="{FF2B5EF4-FFF2-40B4-BE49-F238E27FC236}">
                    <a16:creationId xmlns:a16="http://schemas.microsoft.com/office/drawing/2014/main" id="{97227251-BCB8-4D1D-AD5B-BE495C6DDCE2}"/>
                  </a:ext>
                </a:extLst>
              </p:cNvPr>
              <p:cNvSpPr>
                <a:spLocks noEditPoints="1"/>
              </p:cNvSpPr>
              <p:nvPr userDrawn="1"/>
            </p:nvSpPr>
            <p:spPr bwMode="auto">
              <a:xfrm>
                <a:off x="7156" y="2698"/>
                <a:ext cx="28" cy="30"/>
              </a:xfrm>
              <a:custGeom>
                <a:avLst/>
                <a:gdLst>
                  <a:gd name="T0" fmla="*/ 36 w 39"/>
                  <a:gd name="T1" fmla="*/ 12 h 42"/>
                  <a:gd name="T2" fmla="*/ 38 w 39"/>
                  <a:gd name="T3" fmla="*/ 20 h 42"/>
                  <a:gd name="T4" fmla="*/ 38 w 39"/>
                  <a:gd name="T5" fmla="*/ 28 h 42"/>
                  <a:gd name="T6" fmla="*/ 34 w 39"/>
                  <a:gd name="T7" fmla="*/ 34 h 42"/>
                  <a:gd name="T8" fmla="*/ 28 w 39"/>
                  <a:gd name="T9" fmla="*/ 39 h 42"/>
                  <a:gd name="T10" fmla="*/ 20 w 39"/>
                  <a:gd name="T11" fmla="*/ 42 h 42"/>
                  <a:gd name="T12" fmla="*/ 13 w 39"/>
                  <a:gd name="T13" fmla="*/ 40 h 42"/>
                  <a:gd name="T14" fmla="*/ 7 w 39"/>
                  <a:gd name="T15" fmla="*/ 36 h 42"/>
                  <a:gd name="T16" fmla="*/ 3 w 39"/>
                  <a:gd name="T17" fmla="*/ 29 h 42"/>
                  <a:gd name="T18" fmla="*/ 0 w 39"/>
                  <a:gd name="T19" fmla="*/ 21 h 42"/>
                  <a:gd name="T20" fmla="*/ 0 w 39"/>
                  <a:gd name="T21" fmla="*/ 14 h 42"/>
                  <a:gd name="T22" fmla="*/ 4 w 39"/>
                  <a:gd name="T23" fmla="*/ 7 h 42"/>
                  <a:gd name="T24" fmla="*/ 11 w 39"/>
                  <a:gd name="T25" fmla="*/ 2 h 42"/>
                  <a:gd name="T26" fmla="*/ 18 w 39"/>
                  <a:gd name="T27" fmla="*/ 0 h 42"/>
                  <a:gd name="T28" fmla="*/ 25 w 39"/>
                  <a:gd name="T29" fmla="*/ 1 h 42"/>
                  <a:gd name="T30" fmla="*/ 31 w 39"/>
                  <a:gd name="T31" fmla="*/ 5 h 42"/>
                  <a:gd name="T32" fmla="*/ 36 w 39"/>
                  <a:gd name="T33" fmla="*/ 12 h 42"/>
                  <a:gd name="T34" fmla="*/ 29 w 39"/>
                  <a:gd name="T35" fmla="*/ 16 h 42"/>
                  <a:gd name="T36" fmla="*/ 26 w 39"/>
                  <a:gd name="T37" fmla="*/ 11 h 42"/>
                  <a:gd name="T38" fmla="*/ 23 w 39"/>
                  <a:gd name="T39" fmla="*/ 8 h 42"/>
                  <a:gd name="T40" fmla="*/ 18 w 39"/>
                  <a:gd name="T41" fmla="*/ 6 h 42"/>
                  <a:gd name="T42" fmla="*/ 13 w 39"/>
                  <a:gd name="T43" fmla="*/ 8 h 42"/>
                  <a:gd name="T44" fmla="*/ 9 w 39"/>
                  <a:gd name="T45" fmla="*/ 11 h 42"/>
                  <a:gd name="T46" fmla="*/ 7 w 39"/>
                  <a:gd name="T47" fmla="*/ 15 h 42"/>
                  <a:gd name="T48" fmla="*/ 7 w 39"/>
                  <a:gd name="T49" fmla="*/ 20 h 42"/>
                  <a:gd name="T50" fmla="*/ 9 w 39"/>
                  <a:gd name="T51" fmla="*/ 26 h 42"/>
                  <a:gd name="T52" fmla="*/ 12 w 39"/>
                  <a:gd name="T53" fmla="*/ 31 h 42"/>
                  <a:gd name="T54" fmla="*/ 16 w 39"/>
                  <a:gd name="T55" fmla="*/ 34 h 42"/>
                  <a:gd name="T56" fmla="*/ 20 w 39"/>
                  <a:gd name="T57" fmla="*/ 35 h 42"/>
                  <a:gd name="T58" fmla="*/ 25 w 39"/>
                  <a:gd name="T59" fmla="*/ 34 h 42"/>
                  <a:gd name="T60" fmla="*/ 30 w 39"/>
                  <a:gd name="T61" fmla="*/ 31 h 42"/>
                  <a:gd name="T62" fmla="*/ 32 w 39"/>
                  <a:gd name="T63" fmla="*/ 27 h 42"/>
                  <a:gd name="T64" fmla="*/ 31 w 39"/>
                  <a:gd name="T65" fmla="*/ 21 h 42"/>
                  <a:gd name="T66" fmla="*/ 29 w 39"/>
                  <a:gd name="T67"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 h="42">
                    <a:moveTo>
                      <a:pt x="36" y="12"/>
                    </a:moveTo>
                    <a:cubicBezTo>
                      <a:pt x="37" y="15"/>
                      <a:pt x="38" y="18"/>
                      <a:pt x="38" y="20"/>
                    </a:cubicBezTo>
                    <a:cubicBezTo>
                      <a:pt x="39" y="23"/>
                      <a:pt x="38" y="26"/>
                      <a:pt x="38" y="28"/>
                    </a:cubicBezTo>
                    <a:cubicBezTo>
                      <a:pt x="37" y="30"/>
                      <a:pt x="36" y="32"/>
                      <a:pt x="34" y="34"/>
                    </a:cubicBezTo>
                    <a:cubicBezTo>
                      <a:pt x="33" y="36"/>
                      <a:pt x="30" y="38"/>
                      <a:pt x="28" y="39"/>
                    </a:cubicBezTo>
                    <a:cubicBezTo>
                      <a:pt x="25" y="41"/>
                      <a:pt x="22" y="41"/>
                      <a:pt x="20" y="42"/>
                    </a:cubicBezTo>
                    <a:cubicBezTo>
                      <a:pt x="17" y="42"/>
                      <a:pt x="15" y="41"/>
                      <a:pt x="13" y="40"/>
                    </a:cubicBezTo>
                    <a:cubicBezTo>
                      <a:pt x="11" y="40"/>
                      <a:pt x="9" y="38"/>
                      <a:pt x="7" y="36"/>
                    </a:cubicBezTo>
                    <a:cubicBezTo>
                      <a:pt x="6" y="34"/>
                      <a:pt x="4" y="32"/>
                      <a:pt x="3" y="29"/>
                    </a:cubicBezTo>
                    <a:cubicBezTo>
                      <a:pt x="1" y="27"/>
                      <a:pt x="1" y="24"/>
                      <a:pt x="0" y="21"/>
                    </a:cubicBezTo>
                    <a:cubicBezTo>
                      <a:pt x="0" y="19"/>
                      <a:pt x="0" y="16"/>
                      <a:pt x="0" y="14"/>
                    </a:cubicBezTo>
                    <a:cubicBezTo>
                      <a:pt x="1" y="12"/>
                      <a:pt x="2" y="9"/>
                      <a:pt x="4" y="7"/>
                    </a:cubicBezTo>
                    <a:cubicBezTo>
                      <a:pt x="6" y="6"/>
                      <a:pt x="8" y="4"/>
                      <a:pt x="11" y="2"/>
                    </a:cubicBezTo>
                    <a:cubicBezTo>
                      <a:pt x="13" y="1"/>
                      <a:pt x="16" y="0"/>
                      <a:pt x="18" y="0"/>
                    </a:cubicBezTo>
                    <a:cubicBezTo>
                      <a:pt x="21" y="0"/>
                      <a:pt x="23" y="0"/>
                      <a:pt x="25" y="1"/>
                    </a:cubicBezTo>
                    <a:cubicBezTo>
                      <a:pt x="27" y="2"/>
                      <a:pt x="29" y="4"/>
                      <a:pt x="31" y="5"/>
                    </a:cubicBezTo>
                    <a:cubicBezTo>
                      <a:pt x="33" y="7"/>
                      <a:pt x="34" y="10"/>
                      <a:pt x="36" y="12"/>
                    </a:cubicBezTo>
                    <a:close/>
                    <a:moveTo>
                      <a:pt x="29" y="16"/>
                    </a:moveTo>
                    <a:cubicBezTo>
                      <a:pt x="29" y="14"/>
                      <a:pt x="28" y="13"/>
                      <a:pt x="26" y="11"/>
                    </a:cubicBezTo>
                    <a:cubicBezTo>
                      <a:pt x="25" y="10"/>
                      <a:pt x="24" y="9"/>
                      <a:pt x="23" y="8"/>
                    </a:cubicBezTo>
                    <a:cubicBezTo>
                      <a:pt x="21" y="7"/>
                      <a:pt x="20" y="6"/>
                      <a:pt x="18" y="6"/>
                    </a:cubicBezTo>
                    <a:cubicBezTo>
                      <a:pt x="17" y="6"/>
                      <a:pt x="15" y="7"/>
                      <a:pt x="13" y="8"/>
                    </a:cubicBezTo>
                    <a:cubicBezTo>
                      <a:pt x="11" y="9"/>
                      <a:pt x="10" y="10"/>
                      <a:pt x="9" y="11"/>
                    </a:cubicBezTo>
                    <a:cubicBezTo>
                      <a:pt x="8" y="12"/>
                      <a:pt x="7" y="14"/>
                      <a:pt x="7" y="15"/>
                    </a:cubicBezTo>
                    <a:cubicBezTo>
                      <a:pt x="6" y="17"/>
                      <a:pt x="6" y="18"/>
                      <a:pt x="7" y="20"/>
                    </a:cubicBezTo>
                    <a:cubicBezTo>
                      <a:pt x="7" y="22"/>
                      <a:pt x="8" y="24"/>
                      <a:pt x="9" y="26"/>
                    </a:cubicBezTo>
                    <a:cubicBezTo>
                      <a:pt x="10" y="28"/>
                      <a:pt x="11" y="29"/>
                      <a:pt x="12" y="31"/>
                    </a:cubicBezTo>
                    <a:cubicBezTo>
                      <a:pt x="13" y="32"/>
                      <a:pt x="14" y="33"/>
                      <a:pt x="16" y="34"/>
                    </a:cubicBezTo>
                    <a:cubicBezTo>
                      <a:pt x="17" y="35"/>
                      <a:pt x="18" y="35"/>
                      <a:pt x="20" y="35"/>
                    </a:cubicBezTo>
                    <a:cubicBezTo>
                      <a:pt x="22" y="35"/>
                      <a:pt x="23" y="35"/>
                      <a:pt x="25" y="34"/>
                    </a:cubicBezTo>
                    <a:cubicBezTo>
                      <a:pt x="27" y="33"/>
                      <a:pt x="29" y="32"/>
                      <a:pt x="30" y="31"/>
                    </a:cubicBezTo>
                    <a:cubicBezTo>
                      <a:pt x="31" y="30"/>
                      <a:pt x="31" y="28"/>
                      <a:pt x="32" y="27"/>
                    </a:cubicBezTo>
                    <a:cubicBezTo>
                      <a:pt x="32" y="25"/>
                      <a:pt x="32" y="23"/>
                      <a:pt x="31" y="21"/>
                    </a:cubicBezTo>
                    <a:cubicBezTo>
                      <a:pt x="31" y="20"/>
                      <a:pt x="30" y="18"/>
                      <a:pt x="29"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grpSp>
          <p:nvGrpSpPr>
            <p:cNvPr id="12" name="Group 406">
              <a:extLst>
                <a:ext uri="{FF2B5EF4-FFF2-40B4-BE49-F238E27FC236}">
                  <a16:creationId xmlns:a16="http://schemas.microsoft.com/office/drawing/2014/main" id="{6ED39297-0230-467C-BCB1-77A4F8E62D86}"/>
                </a:ext>
              </a:extLst>
            </p:cNvPr>
            <p:cNvGrpSpPr>
              <a:grpSpLocks/>
            </p:cNvGrpSpPr>
            <p:nvPr userDrawn="1"/>
          </p:nvGrpSpPr>
          <p:grpSpPr bwMode="auto">
            <a:xfrm>
              <a:off x="5264" y="899"/>
              <a:ext cx="2167" cy="2910"/>
              <a:chOff x="5264" y="899"/>
              <a:chExt cx="2167" cy="2910"/>
            </a:xfrm>
          </p:grpSpPr>
          <p:sp>
            <p:nvSpPr>
              <p:cNvPr id="95" name="Freeform 206">
                <a:extLst>
                  <a:ext uri="{FF2B5EF4-FFF2-40B4-BE49-F238E27FC236}">
                    <a16:creationId xmlns:a16="http://schemas.microsoft.com/office/drawing/2014/main" id="{804DB68E-02DA-48A0-B2D0-AA3F3078106C}"/>
                  </a:ext>
                </a:extLst>
              </p:cNvPr>
              <p:cNvSpPr>
                <a:spLocks noEditPoints="1"/>
              </p:cNvSpPr>
              <p:nvPr userDrawn="1"/>
            </p:nvSpPr>
            <p:spPr bwMode="auto">
              <a:xfrm>
                <a:off x="7179" y="2663"/>
                <a:ext cx="53" cy="51"/>
              </a:xfrm>
              <a:custGeom>
                <a:avLst/>
                <a:gdLst>
                  <a:gd name="T0" fmla="*/ 23 w 74"/>
                  <a:gd name="T1" fmla="*/ 59 h 71"/>
                  <a:gd name="T2" fmla="*/ 31 w 74"/>
                  <a:gd name="T3" fmla="*/ 63 h 71"/>
                  <a:gd name="T4" fmla="*/ 34 w 74"/>
                  <a:gd name="T5" fmla="*/ 62 h 71"/>
                  <a:gd name="T6" fmla="*/ 35 w 74"/>
                  <a:gd name="T7" fmla="*/ 60 h 71"/>
                  <a:gd name="T8" fmla="*/ 36 w 74"/>
                  <a:gd name="T9" fmla="*/ 61 h 71"/>
                  <a:gd name="T10" fmla="*/ 37 w 74"/>
                  <a:gd name="T11" fmla="*/ 62 h 71"/>
                  <a:gd name="T12" fmla="*/ 38 w 74"/>
                  <a:gd name="T13" fmla="*/ 65 h 71"/>
                  <a:gd name="T14" fmla="*/ 36 w 74"/>
                  <a:gd name="T15" fmla="*/ 67 h 71"/>
                  <a:gd name="T16" fmla="*/ 33 w 74"/>
                  <a:gd name="T17" fmla="*/ 69 h 71"/>
                  <a:gd name="T18" fmla="*/ 24 w 74"/>
                  <a:gd name="T19" fmla="*/ 70 h 71"/>
                  <a:gd name="T20" fmla="*/ 17 w 74"/>
                  <a:gd name="T21" fmla="*/ 63 h 71"/>
                  <a:gd name="T22" fmla="*/ 3 w 74"/>
                  <a:gd name="T23" fmla="*/ 46 h 71"/>
                  <a:gd name="T24" fmla="*/ 1 w 74"/>
                  <a:gd name="T25" fmla="*/ 44 h 71"/>
                  <a:gd name="T26" fmla="*/ 0 w 74"/>
                  <a:gd name="T27" fmla="*/ 41 h 71"/>
                  <a:gd name="T28" fmla="*/ 1 w 74"/>
                  <a:gd name="T29" fmla="*/ 40 h 71"/>
                  <a:gd name="T30" fmla="*/ 2 w 74"/>
                  <a:gd name="T31" fmla="*/ 30 h 71"/>
                  <a:gd name="T32" fmla="*/ 2 w 74"/>
                  <a:gd name="T33" fmla="*/ 29 h 71"/>
                  <a:gd name="T34" fmla="*/ 4 w 74"/>
                  <a:gd name="T35" fmla="*/ 28 h 71"/>
                  <a:gd name="T36" fmla="*/ 7 w 74"/>
                  <a:gd name="T37" fmla="*/ 27 h 71"/>
                  <a:gd name="T38" fmla="*/ 8 w 74"/>
                  <a:gd name="T39" fmla="*/ 27 h 71"/>
                  <a:gd name="T40" fmla="*/ 28 w 74"/>
                  <a:gd name="T41" fmla="*/ 27 h 71"/>
                  <a:gd name="T42" fmla="*/ 23 w 74"/>
                  <a:gd name="T43" fmla="*/ 17 h 71"/>
                  <a:gd name="T44" fmla="*/ 25 w 74"/>
                  <a:gd name="T45" fmla="*/ 16 h 71"/>
                  <a:gd name="T46" fmla="*/ 28 w 74"/>
                  <a:gd name="T47" fmla="*/ 14 h 71"/>
                  <a:gd name="T48" fmla="*/ 29 w 74"/>
                  <a:gd name="T49" fmla="*/ 14 h 71"/>
                  <a:gd name="T50" fmla="*/ 34 w 74"/>
                  <a:gd name="T51" fmla="*/ 24 h 71"/>
                  <a:gd name="T52" fmla="*/ 57 w 74"/>
                  <a:gd name="T53" fmla="*/ 14 h 71"/>
                  <a:gd name="T54" fmla="*/ 74 w 74"/>
                  <a:gd name="T55" fmla="*/ 47 h 71"/>
                  <a:gd name="T56" fmla="*/ 74 w 74"/>
                  <a:gd name="T57" fmla="*/ 48 h 71"/>
                  <a:gd name="T58" fmla="*/ 72 w 74"/>
                  <a:gd name="T59" fmla="*/ 50 h 71"/>
                  <a:gd name="T60" fmla="*/ 69 w 74"/>
                  <a:gd name="T61" fmla="*/ 51 h 71"/>
                  <a:gd name="T62" fmla="*/ 68 w 74"/>
                  <a:gd name="T63" fmla="*/ 50 h 71"/>
                  <a:gd name="T64" fmla="*/ 37 w 74"/>
                  <a:gd name="T65" fmla="*/ 29 h 71"/>
                  <a:gd name="T66" fmla="*/ 49 w 74"/>
                  <a:gd name="T67" fmla="*/ 52 h 71"/>
                  <a:gd name="T68" fmla="*/ 55 w 74"/>
                  <a:gd name="T69" fmla="*/ 52 h 71"/>
                  <a:gd name="T70" fmla="*/ 57 w 74"/>
                  <a:gd name="T71" fmla="*/ 50 h 71"/>
                  <a:gd name="T72" fmla="*/ 58 w 74"/>
                  <a:gd name="T73" fmla="*/ 49 h 71"/>
                  <a:gd name="T74" fmla="*/ 59 w 74"/>
                  <a:gd name="T75" fmla="*/ 50 h 71"/>
                  <a:gd name="T76" fmla="*/ 60 w 74"/>
                  <a:gd name="T77" fmla="*/ 53 h 71"/>
                  <a:gd name="T78" fmla="*/ 59 w 74"/>
                  <a:gd name="T79" fmla="*/ 55 h 71"/>
                  <a:gd name="T80" fmla="*/ 57 w 74"/>
                  <a:gd name="T81" fmla="*/ 57 h 71"/>
                  <a:gd name="T82" fmla="*/ 50 w 74"/>
                  <a:gd name="T83" fmla="*/ 60 h 71"/>
                  <a:gd name="T84" fmla="*/ 43 w 74"/>
                  <a:gd name="T85" fmla="*/ 56 h 71"/>
                  <a:gd name="T86" fmla="*/ 31 w 74"/>
                  <a:gd name="T87" fmla="*/ 32 h 71"/>
                  <a:gd name="T88" fmla="*/ 53 w 74"/>
                  <a:gd name="T89" fmla="*/ 2 h 71"/>
                  <a:gd name="T90" fmla="*/ 51 w 74"/>
                  <a:gd name="T91" fmla="*/ 8 h 71"/>
                  <a:gd name="T92" fmla="*/ 46 w 74"/>
                  <a:gd name="T93" fmla="*/ 6 h 71"/>
                  <a:gd name="T94" fmla="*/ 48 w 74"/>
                  <a:gd name="T95" fmla="*/ 1 h 71"/>
                  <a:gd name="T96" fmla="*/ 53 w 74"/>
                  <a:gd name="T97" fmla="*/ 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71">
                    <a:moveTo>
                      <a:pt x="14" y="40"/>
                    </a:moveTo>
                    <a:cubicBezTo>
                      <a:pt x="23" y="59"/>
                      <a:pt x="23" y="59"/>
                      <a:pt x="23" y="59"/>
                    </a:cubicBezTo>
                    <a:cubicBezTo>
                      <a:pt x="24" y="61"/>
                      <a:pt x="25" y="63"/>
                      <a:pt x="27" y="63"/>
                    </a:cubicBezTo>
                    <a:cubicBezTo>
                      <a:pt x="28" y="64"/>
                      <a:pt x="29" y="64"/>
                      <a:pt x="31" y="63"/>
                    </a:cubicBezTo>
                    <a:cubicBezTo>
                      <a:pt x="32" y="63"/>
                      <a:pt x="32" y="63"/>
                      <a:pt x="33" y="63"/>
                    </a:cubicBezTo>
                    <a:cubicBezTo>
                      <a:pt x="33" y="62"/>
                      <a:pt x="33" y="62"/>
                      <a:pt x="34" y="62"/>
                    </a:cubicBezTo>
                    <a:cubicBezTo>
                      <a:pt x="34" y="61"/>
                      <a:pt x="34" y="61"/>
                      <a:pt x="34" y="61"/>
                    </a:cubicBezTo>
                    <a:cubicBezTo>
                      <a:pt x="35" y="60"/>
                      <a:pt x="35" y="60"/>
                      <a:pt x="35" y="60"/>
                    </a:cubicBezTo>
                    <a:cubicBezTo>
                      <a:pt x="35" y="60"/>
                      <a:pt x="35" y="60"/>
                      <a:pt x="35" y="60"/>
                    </a:cubicBezTo>
                    <a:cubicBezTo>
                      <a:pt x="36" y="61"/>
                      <a:pt x="36" y="61"/>
                      <a:pt x="36" y="61"/>
                    </a:cubicBezTo>
                    <a:cubicBezTo>
                      <a:pt x="36" y="61"/>
                      <a:pt x="36" y="61"/>
                      <a:pt x="36" y="61"/>
                    </a:cubicBezTo>
                    <a:cubicBezTo>
                      <a:pt x="36" y="61"/>
                      <a:pt x="37" y="62"/>
                      <a:pt x="37" y="62"/>
                    </a:cubicBezTo>
                    <a:cubicBezTo>
                      <a:pt x="37" y="63"/>
                      <a:pt x="37" y="64"/>
                      <a:pt x="38" y="64"/>
                    </a:cubicBezTo>
                    <a:cubicBezTo>
                      <a:pt x="38" y="64"/>
                      <a:pt x="38" y="65"/>
                      <a:pt x="38" y="65"/>
                    </a:cubicBezTo>
                    <a:cubicBezTo>
                      <a:pt x="37" y="66"/>
                      <a:pt x="37" y="66"/>
                      <a:pt x="37" y="66"/>
                    </a:cubicBezTo>
                    <a:cubicBezTo>
                      <a:pt x="37" y="66"/>
                      <a:pt x="36" y="67"/>
                      <a:pt x="36" y="67"/>
                    </a:cubicBezTo>
                    <a:cubicBezTo>
                      <a:pt x="35" y="68"/>
                      <a:pt x="35" y="68"/>
                      <a:pt x="34" y="68"/>
                    </a:cubicBezTo>
                    <a:cubicBezTo>
                      <a:pt x="34" y="69"/>
                      <a:pt x="33" y="69"/>
                      <a:pt x="33" y="69"/>
                    </a:cubicBezTo>
                    <a:cubicBezTo>
                      <a:pt x="31" y="70"/>
                      <a:pt x="29" y="70"/>
                      <a:pt x="28" y="71"/>
                    </a:cubicBezTo>
                    <a:cubicBezTo>
                      <a:pt x="26" y="71"/>
                      <a:pt x="25" y="71"/>
                      <a:pt x="24" y="70"/>
                    </a:cubicBezTo>
                    <a:cubicBezTo>
                      <a:pt x="23" y="70"/>
                      <a:pt x="21" y="69"/>
                      <a:pt x="20" y="67"/>
                    </a:cubicBezTo>
                    <a:cubicBezTo>
                      <a:pt x="19" y="66"/>
                      <a:pt x="18" y="65"/>
                      <a:pt x="17" y="63"/>
                    </a:cubicBezTo>
                    <a:cubicBezTo>
                      <a:pt x="8" y="43"/>
                      <a:pt x="8" y="43"/>
                      <a:pt x="8" y="43"/>
                    </a:cubicBezTo>
                    <a:cubicBezTo>
                      <a:pt x="3" y="46"/>
                      <a:pt x="3" y="46"/>
                      <a:pt x="3" y="46"/>
                    </a:cubicBezTo>
                    <a:cubicBezTo>
                      <a:pt x="3" y="46"/>
                      <a:pt x="3" y="46"/>
                      <a:pt x="2" y="45"/>
                    </a:cubicBezTo>
                    <a:cubicBezTo>
                      <a:pt x="2" y="45"/>
                      <a:pt x="1" y="44"/>
                      <a:pt x="1" y="44"/>
                    </a:cubicBezTo>
                    <a:cubicBezTo>
                      <a:pt x="1" y="43"/>
                      <a:pt x="1" y="43"/>
                      <a:pt x="0" y="42"/>
                    </a:cubicBezTo>
                    <a:cubicBezTo>
                      <a:pt x="0" y="41"/>
                      <a:pt x="0" y="41"/>
                      <a:pt x="0" y="41"/>
                    </a:cubicBezTo>
                    <a:cubicBezTo>
                      <a:pt x="0" y="41"/>
                      <a:pt x="0" y="41"/>
                      <a:pt x="0" y="41"/>
                    </a:cubicBezTo>
                    <a:cubicBezTo>
                      <a:pt x="1" y="40"/>
                      <a:pt x="1" y="40"/>
                      <a:pt x="1" y="40"/>
                    </a:cubicBezTo>
                    <a:cubicBezTo>
                      <a:pt x="6" y="38"/>
                      <a:pt x="6" y="38"/>
                      <a:pt x="6" y="38"/>
                    </a:cubicBezTo>
                    <a:cubicBezTo>
                      <a:pt x="2" y="30"/>
                      <a:pt x="2" y="30"/>
                      <a:pt x="2" y="30"/>
                    </a:cubicBezTo>
                    <a:cubicBezTo>
                      <a:pt x="2" y="30"/>
                      <a:pt x="2" y="30"/>
                      <a:pt x="2" y="30"/>
                    </a:cubicBezTo>
                    <a:cubicBezTo>
                      <a:pt x="2" y="29"/>
                      <a:pt x="2" y="29"/>
                      <a:pt x="2" y="29"/>
                    </a:cubicBezTo>
                    <a:cubicBezTo>
                      <a:pt x="2" y="29"/>
                      <a:pt x="2" y="29"/>
                      <a:pt x="3" y="28"/>
                    </a:cubicBezTo>
                    <a:cubicBezTo>
                      <a:pt x="3" y="28"/>
                      <a:pt x="4" y="28"/>
                      <a:pt x="4" y="28"/>
                    </a:cubicBezTo>
                    <a:cubicBezTo>
                      <a:pt x="5" y="27"/>
                      <a:pt x="5" y="27"/>
                      <a:pt x="6" y="27"/>
                    </a:cubicBezTo>
                    <a:cubicBezTo>
                      <a:pt x="6" y="27"/>
                      <a:pt x="7" y="27"/>
                      <a:pt x="7" y="27"/>
                    </a:cubicBezTo>
                    <a:cubicBezTo>
                      <a:pt x="7" y="27"/>
                      <a:pt x="7" y="27"/>
                      <a:pt x="7" y="27"/>
                    </a:cubicBezTo>
                    <a:cubicBezTo>
                      <a:pt x="8" y="27"/>
                      <a:pt x="8" y="27"/>
                      <a:pt x="8" y="27"/>
                    </a:cubicBezTo>
                    <a:cubicBezTo>
                      <a:pt x="12" y="35"/>
                      <a:pt x="12" y="35"/>
                      <a:pt x="12" y="35"/>
                    </a:cubicBezTo>
                    <a:cubicBezTo>
                      <a:pt x="28" y="27"/>
                      <a:pt x="28" y="27"/>
                      <a:pt x="28" y="27"/>
                    </a:cubicBezTo>
                    <a:cubicBezTo>
                      <a:pt x="24" y="18"/>
                      <a:pt x="24" y="18"/>
                      <a:pt x="24" y="18"/>
                    </a:cubicBezTo>
                    <a:cubicBezTo>
                      <a:pt x="23" y="17"/>
                      <a:pt x="23" y="17"/>
                      <a:pt x="23" y="17"/>
                    </a:cubicBezTo>
                    <a:cubicBezTo>
                      <a:pt x="24" y="17"/>
                      <a:pt x="24" y="17"/>
                      <a:pt x="24" y="17"/>
                    </a:cubicBezTo>
                    <a:cubicBezTo>
                      <a:pt x="24" y="16"/>
                      <a:pt x="24" y="16"/>
                      <a:pt x="25" y="16"/>
                    </a:cubicBezTo>
                    <a:cubicBezTo>
                      <a:pt x="25" y="16"/>
                      <a:pt x="25" y="15"/>
                      <a:pt x="26" y="15"/>
                    </a:cubicBezTo>
                    <a:cubicBezTo>
                      <a:pt x="27" y="15"/>
                      <a:pt x="27" y="15"/>
                      <a:pt x="28" y="14"/>
                    </a:cubicBezTo>
                    <a:cubicBezTo>
                      <a:pt x="28" y="14"/>
                      <a:pt x="28" y="14"/>
                      <a:pt x="29" y="14"/>
                    </a:cubicBezTo>
                    <a:cubicBezTo>
                      <a:pt x="29" y="14"/>
                      <a:pt x="29" y="14"/>
                      <a:pt x="29" y="14"/>
                    </a:cubicBezTo>
                    <a:cubicBezTo>
                      <a:pt x="30" y="15"/>
                      <a:pt x="30" y="15"/>
                      <a:pt x="30" y="15"/>
                    </a:cubicBezTo>
                    <a:cubicBezTo>
                      <a:pt x="34" y="24"/>
                      <a:pt x="34" y="24"/>
                      <a:pt x="34" y="24"/>
                    </a:cubicBezTo>
                    <a:cubicBezTo>
                      <a:pt x="56" y="14"/>
                      <a:pt x="56" y="14"/>
                      <a:pt x="56" y="14"/>
                    </a:cubicBezTo>
                    <a:cubicBezTo>
                      <a:pt x="56" y="13"/>
                      <a:pt x="57" y="13"/>
                      <a:pt x="57" y="14"/>
                    </a:cubicBezTo>
                    <a:cubicBezTo>
                      <a:pt x="58" y="14"/>
                      <a:pt x="58" y="14"/>
                      <a:pt x="58" y="15"/>
                    </a:cubicBezTo>
                    <a:cubicBezTo>
                      <a:pt x="74" y="47"/>
                      <a:pt x="74" y="47"/>
                      <a:pt x="74" y="47"/>
                    </a:cubicBezTo>
                    <a:cubicBezTo>
                      <a:pt x="74" y="48"/>
                      <a:pt x="74" y="48"/>
                      <a:pt x="74" y="48"/>
                    </a:cubicBezTo>
                    <a:cubicBezTo>
                      <a:pt x="74" y="48"/>
                      <a:pt x="74" y="48"/>
                      <a:pt x="74" y="48"/>
                    </a:cubicBezTo>
                    <a:cubicBezTo>
                      <a:pt x="74" y="48"/>
                      <a:pt x="73" y="49"/>
                      <a:pt x="73" y="49"/>
                    </a:cubicBezTo>
                    <a:cubicBezTo>
                      <a:pt x="73" y="49"/>
                      <a:pt x="72" y="49"/>
                      <a:pt x="72" y="50"/>
                    </a:cubicBezTo>
                    <a:cubicBezTo>
                      <a:pt x="71" y="50"/>
                      <a:pt x="71" y="50"/>
                      <a:pt x="70" y="50"/>
                    </a:cubicBezTo>
                    <a:cubicBezTo>
                      <a:pt x="70" y="50"/>
                      <a:pt x="69" y="51"/>
                      <a:pt x="69" y="51"/>
                    </a:cubicBezTo>
                    <a:cubicBezTo>
                      <a:pt x="68" y="50"/>
                      <a:pt x="68" y="50"/>
                      <a:pt x="68" y="50"/>
                    </a:cubicBezTo>
                    <a:cubicBezTo>
                      <a:pt x="68" y="50"/>
                      <a:pt x="68" y="50"/>
                      <a:pt x="68" y="50"/>
                    </a:cubicBezTo>
                    <a:cubicBezTo>
                      <a:pt x="54" y="21"/>
                      <a:pt x="54" y="21"/>
                      <a:pt x="54" y="21"/>
                    </a:cubicBezTo>
                    <a:cubicBezTo>
                      <a:pt x="37" y="29"/>
                      <a:pt x="37" y="29"/>
                      <a:pt x="37" y="29"/>
                    </a:cubicBezTo>
                    <a:cubicBezTo>
                      <a:pt x="46" y="48"/>
                      <a:pt x="46" y="48"/>
                      <a:pt x="46" y="48"/>
                    </a:cubicBezTo>
                    <a:cubicBezTo>
                      <a:pt x="47" y="50"/>
                      <a:pt x="48" y="52"/>
                      <a:pt x="49" y="52"/>
                    </a:cubicBezTo>
                    <a:cubicBezTo>
                      <a:pt x="50" y="53"/>
                      <a:pt x="52" y="53"/>
                      <a:pt x="54" y="52"/>
                    </a:cubicBezTo>
                    <a:cubicBezTo>
                      <a:pt x="54" y="52"/>
                      <a:pt x="55" y="52"/>
                      <a:pt x="55" y="52"/>
                    </a:cubicBezTo>
                    <a:cubicBezTo>
                      <a:pt x="56" y="51"/>
                      <a:pt x="56" y="51"/>
                      <a:pt x="56" y="51"/>
                    </a:cubicBezTo>
                    <a:cubicBezTo>
                      <a:pt x="57" y="50"/>
                      <a:pt x="57" y="50"/>
                      <a:pt x="57" y="50"/>
                    </a:cubicBezTo>
                    <a:cubicBezTo>
                      <a:pt x="57" y="49"/>
                      <a:pt x="57" y="49"/>
                      <a:pt x="57" y="49"/>
                    </a:cubicBezTo>
                    <a:cubicBezTo>
                      <a:pt x="58" y="49"/>
                      <a:pt x="58" y="49"/>
                      <a:pt x="58" y="49"/>
                    </a:cubicBezTo>
                    <a:cubicBezTo>
                      <a:pt x="58" y="50"/>
                      <a:pt x="58" y="50"/>
                      <a:pt x="58" y="50"/>
                    </a:cubicBezTo>
                    <a:cubicBezTo>
                      <a:pt x="59" y="50"/>
                      <a:pt x="59" y="50"/>
                      <a:pt x="59" y="50"/>
                    </a:cubicBezTo>
                    <a:cubicBezTo>
                      <a:pt x="59" y="50"/>
                      <a:pt x="59" y="51"/>
                      <a:pt x="59" y="51"/>
                    </a:cubicBezTo>
                    <a:cubicBezTo>
                      <a:pt x="60" y="52"/>
                      <a:pt x="60" y="53"/>
                      <a:pt x="60" y="53"/>
                    </a:cubicBezTo>
                    <a:cubicBezTo>
                      <a:pt x="60" y="53"/>
                      <a:pt x="60" y="54"/>
                      <a:pt x="60" y="54"/>
                    </a:cubicBezTo>
                    <a:cubicBezTo>
                      <a:pt x="59" y="55"/>
                      <a:pt x="59" y="55"/>
                      <a:pt x="59" y="55"/>
                    </a:cubicBezTo>
                    <a:cubicBezTo>
                      <a:pt x="59" y="55"/>
                      <a:pt x="59" y="56"/>
                      <a:pt x="58" y="56"/>
                    </a:cubicBezTo>
                    <a:cubicBezTo>
                      <a:pt x="58" y="57"/>
                      <a:pt x="57" y="57"/>
                      <a:pt x="57" y="57"/>
                    </a:cubicBezTo>
                    <a:cubicBezTo>
                      <a:pt x="56" y="58"/>
                      <a:pt x="56" y="58"/>
                      <a:pt x="55" y="58"/>
                    </a:cubicBezTo>
                    <a:cubicBezTo>
                      <a:pt x="54" y="59"/>
                      <a:pt x="52" y="60"/>
                      <a:pt x="50" y="60"/>
                    </a:cubicBezTo>
                    <a:cubicBezTo>
                      <a:pt x="49" y="60"/>
                      <a:pt x="48" y="60"/>
                      <a:pt x="46" y="59"/>
                    </a:cubicBezTo>
                    <a:cubicBezTo>
                      <a:pt x="45" y="59"/>
                      <a:pt x="44" y="58"/>
                      <a:pt x="43" y="56"/>
                    </a:cubicBezTo>
                    <a:cubicBezTo>
                      <a:pt x="42" y="55"/>
                      <a:pt x="41" y="54"/>
                      <a:pt x="40" y="52"/>
                    </a:cubicBezTo>
                    <a:cubicBezTo>
                      <a:pt x="31" y="32"/>
                      <a:pt x="31" y="32"/>
                      <a:pt x="31" y="32"/>
                    </a:cubicBezTo>
                    <a:lnTo>
                      <a:pt x="14" y="40"/>
                    </a:lnTo>
                    <a:close/>
                    <a:moveTo>
                      <a:pt x="53" y="2"/>
                    </a:moveTo>
                    <a:cubicBezTo>
                      <a:pt x="54" y="4"/>
                      <a:pt x="54" y="5"/>
                      <a:pt x="54" y="6"/>
                    </a:cubicBezTo>
                    <a:cubicBezTo>
                      <a:pt x="54" y="6"/>
                      <a:pt x="53" y="7"/>
                      <a:pt x="51" y="8"/>
                    </a:cubicBezTo>
                    <a:cubicBezTo>
                      <a:pt x="50" y="9"/>
                      <a:pt x="49" y="9"/>
                      <a:pt x="48" y="9"/>
                    </a:cubicBezTo>
                    <a:cubicBezTo>
                      <a:pt x="47" y="8"/>
                      <a:pt x="46" y="7"/>
                      <a:pt x="46" y="6"/>
                    </a:cubicBezTo>
                    <a:cubicBezTo>
                      <a:pt x="45" y="5"/>
                      <a:pt x="45" y="4"/>
                      <a:pt x="45" y="3"/>
                    </a:cubicBezTo>
                    <a:cubicBezTo>
                      <a:pt x="45" y="2"/>
                      <a:pt x="46" y="1"/>
                      <a:pt x="48" y="1"/>
                    </a:cubicBezTo>
                    <a:cubicBezTo>
                      <a:pt x="49" y="0"/>
                      <a:pt x="50" y="0"/>
                      <a:pt x="51" y="0"/>
                    </a:cubicBezTo>
                    <a:cubicBezTo>
                      <a:pt x="52" y="0"/>
                      <a:pt x="53" y="1"/>
                      <a:pt x="53" y="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6" name="Freeform 207">
                <a:extLst>
                  <a:ext uri="{FF2B5EF4-FFF2-40B4-BE49-F238E27FC236}">
                    <a16:creationId xmlns:a16="http://schemas.microsoft.com/office/drawing/2014/main" id="{13B3880C-E811-4949-83A2-EE4575373612}"/>
                  </a:ext>
                </a:extLst>
              </p:cNvPr>
              <p:cNvSpPr>
                <a:spLocks/>
              </p:cNvSpPr>
              <p:nvPr userDrawn="1"/>
            </p:nvSpPr>
            <p:spPr bwMode="auto">
              <a:xfrm>
                <a:off x="7229" y="2663"/>
                <a:ext cx="24" cy="30"/>
              </a:xfrm>
              <a:custGeom>
                <a:avLst/>
                <a:gdLst>
                  <a:gd name="T0" fmla="*/ 32 w 33"/>
                  <a:gd name="T1" fmla="*/ 22 h 42"/>
                  <a:gd name="T2" fmla="*/ 33 w 33"/>
                  <a:gd name="T3" fmla="*/ 27 h 42"/>
                  <a:gd name="T4" fmla="*/ 32 w 33"/>
                  <a:gd name="T5" fmla="*/ 32 h 42"/>
                  <a:gd name="T6" fmla="*/ 29 w 33"/>
                  <a:gd name="T7" fmla="*/ 36 h 42"/>
                  <a:gd name="T8" fmla="*/ 24 w 33"/>
                  <a:gd name="T9" fmla="*/ 39 h 42"/>
                  <a:gd name="T10" fmla="*/ 21 w 33"/>
                  <a:gd name="T11" fmla="*/ 41 h 42"/>
                  <a:gd name="T12" fmla="*/ 17 w 33"/>
                  <a:gd name="T13" fmla="*/ 41 h 42"/>
                  <a:gd name="T14" fmla="*/ 15 w 33"/>
                  <a:gd name="T15" fmla="*/ 42 h 42"/>
                  <a:gd name="T16" fmla="*/ 13 w 33"/>
                  <a:gd name="T17" fmla="*/ 41 h 42"/>
                  <a:gd name="T18" fmla="*/ 12 w 33"/>
                  <a:gd name="T19" fmla="*/ 41 h 42"/>
                  <a:gd name="T20" fmla="*/ 11 w 33"/>
                  <a:gd name="T21" fmla="*/ 39 h 42"/>
                  <a:gd name="T22" fmla="*/ 10 w 33"/>
                  <a:gd name="T23" fmla="*/ 38 h 42"/>
                  <a:gd name="T24" fmla="*/ 10 w 33"/>
                  <a:gd name="T25" fmla="*/ 37 h 42"/>
                  <a:gd name="T26" fmla="*/ 10 w 33"/>
                  <a:gd name="T27" fmla="*/ 36 h 42"/>
                  <a:gd name="T28" fmla="*/ 11 w 33"/>
                  <a:gd name="T29" fmla="*/ 36 h 42"/>
                  <a:gd name="T30" fmla="*/ 12 w 33"/>
                  <a:gd name="T31" fmla="*/ 36 h 42"/>
                  <a:gd name="T32" fmla="*/ 15 w 33"/>
                  <a:gd name="T33" fmla="*/ 36 h 42"/>
                  <a:gd name="T34" fmla="*/ 18 w 33"/>
                  <a:gd name="T35" fmla="*/ 36 h 42"/>
                  <a:gd name="T36" fmla="*/ 22 w 33"/>
                  <a:gd name="T37" fmla="*/ 34 h 42"/>
                  <a:gd name="T38" fmla="*/ 24 w 33"/>
                  <a:gd name="T39" fmla="*/ 33 h 42"/>
                  <a:gd name="T40" fmla="*/ 26 w 33"/>
                  <a:gd name="T41" fmla="*/ 31 h 42"/>
                  <a:gd name="T42" fmla="*/ 27 w 33"/>
                  <a:gd name="T43" fmla="*/ 28 h 42"/>
                  <a:gd name="T44" fmla="*/ 26 w 33"/>
                  <a:gd name="T45" fmla="*/ 26 h 42"/>
                  <a:gd name="T46" fmla="*/ 24 w 33"/>
                  <a:gd name="T47" fmla="*/ 24 h 42"/>
                  <a:gd name="T48" fmla="*/ 21 w 33"/>
                  <a:gd name="T49" fmla="*/ 23 h 42"/>
                  <a:gd name="T50" fmla="*/ 18 w 33"/>
                  <a:gd name="T51" fmla="*/ 23 h 42"/>
                  <a:gd name="T52" fmla="*/ 15 w 33"/>
                  <a:gd name="T53" fmla="*/ 23 h 42"/>
                  <a:gd name="T54" fmla="*/ 11 w 33"/>
                  <a:gd name="T55" fmla="*/ 23 h 42"/>
                  <a:gd name="T56" fmla="*/ 7 w 33"/>
                  <a:gd name="T57" fmla="*/ 23 h 42"/>
                  <a:gd name="T58" fmla="*/ 4 w 33"/>
                  <a:gd name="T59" fmla="*/ 21 h 42"/>
                  <a:gd name="T60" fmla="*/ 1 w 33"/>
                  <a:gd name="T61" fmla="*/ 17 h 42"/>
                  <a:gd name="T62" fmla="*/ 0 w 33"/>
                  <a:gd name="T63" fmla="*/ 13 h 42"/>
                  <a:gd name="T64" fmla="*/ 1 w 33"/>
                  <a:gd name="T65" fmla="*/ 9 h 42"/>
                  <a:gd name="T66" fmla="*/ 4 w 33"/>
                  <a:gd name="T67" fmla="*/ 5 h 42"/>
                  <a:gd name="T68" fmla="*/ 9 w 33"/>
                  <a:gd name="T69" fmla="*/ 2 h 42"/>
                  <a:gd name="T70" fmla="*/ 11 w 33"/>
                  <a:gd name="T71" fmla="*/ 1 h 42"/>
                  <a:gd name="T72" fmla="*/ 14 w 33"/>
                  <a:gd name="T73" fmla="*/ 0 h 42"/>
                  <a:gd name="T74" fmla="*/ 16 w 33"/>
                  <a:gd name="T75" fmla="*/ 0 h 42"/>
                  <a:gd name="T76" fmla="*/ 18 w 33"/>
                  <a:gd name="T77" fmla="*/ 0 h 42"/>
                  <a:gd name="T78" fmla="*/ 19 w 33"/>
                  <a:gd name="T79" fmla="*/ 0 h 42"/>
                  <a:gd name="T80" fmla="*/ 19 w 33"/>
                  <a:gd name="T81" fmla="*/ 1 h 42"/>
                  <a:gd name="T82" fmla="*/ 19 w 33"/>
                  <a:gd name="T83" fmla="*/ 1 h 42"/>
                  <a:gd name="T84" fmla="*/ 20 w 33"/>
                  <a:gd name="T85" fmla="*/ 2 h 42"/>
                  <a:gd name="T86" fmla="*/ 20 w 33"/>
                  <a:gd name="T87" fmla="*/ 3 h 42"/>
                  <a:gd name="T88" fmla="*/ 21 w 33"/>
                  <a:gd name="T89" fmla="*/ 4 h 42"/>
                  <a:gd name="T90" fmla="*/ 21 w 33"/>
                  <a:gd name="T91" fmla="*/ 5 h 42"/>
                  <a:gd name="T92" fmla="*/ 20 w 33"/>
                  <a:gd name="T93" fmla="*/ 5 h 42"/>
                  <a:gd name="T94" fmla="*/ 19 w 33"/>
                  <a:gd name="T95" fmla="*/ 5 h 42"/>
                  <a:gd name="T96" fmla="*/ 17 w 33"/>
                  <a:gd name="T97" fmla="*/ 5 h 42"/>
                  <a:gd name="T98" fmla="*/ 14 w 33"/>
                  <a:gd name="T99" fmla="*/ 5 h 42"/>
                  <a:gd name="T100" fmla="*/ 11 w 33"/>
                  <a:gd name="T101" fmla="*/ 6 h 42"/>
                  <a:gd name="T102" fmla="*/ 8 w 33"/>
                  <a:gd name="T103" fmla="*/ 8 h 42"/>
                  <a:gd name="T104" fmla="*/ 7 w 33"/>
                  <a:gd name="T105" fmla="*/ 10 h 42"/>
                  <a:gd name="T106" fmla="*/ 7 w 33"/>
                  <a:gd name="T107" fmla="*/ 12 h 42"/>
                  <a:gd name="T108" fmla="*/ 7 w 33"/>
                  <a:gd name="T109" fmla="*/ 14 h 42"/>
                  <a:gd name="T110" fmla="*/ 9 w 33"/>
                  <a:gd name="T111" fmla="*/ 16 h 42"/>
                  <a:gd name="T112" fmla="*/ 12 w 33"/>
                  <a:gd name="T113" fmla="*/ 17 h 42"/>
                  <a:gd name="T114" fmla="*/ 15 w 33"/>
                  <a:gd name="T115" fmla="*/ 17 h 42"/>
                  <a:gd name="T116" fmla="*/ 19 w 33"/>
                  <a:gd name="T117" fmla="*/ 17 h 42"/>
                  <a:gd name="T118" fmla="*/ 23 w 33"/>
                  <a:gd name="T119" fmla="*/ 17 h 42"/>
                  <a:gd name="T120" fmla="*/ 26 w 33"/>
                  <a:gd name="T121" fmla="*/ 17 h 42"/>
                  <a:gd name="T122" fmla="*/ 29 w 33"/>
                  <a:gd name="T123" fmla="*/ 19 h 42"/>
                  <a:gd name="T124" fmla="*/ 32 w 33"/>
                  <a:gd name="T125"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 h="42">
                    <a:moveTo>
                      <a:pt x="32" y="22"/>
                    </a:moveTo>
                    <a:cubicBezTo>
                      <a:pt x="33" y="24"/>
                      <a:pt x="33" y="26"/>
                      <a:pt x="33" y="27"/>
                    </a:cubicBezTo>
                    <a:cubicBezTo>
                      <a:pt x="33" y="29"/>
                      <a:pt x="33" y="31"/>
                      <a:pt x="32" y="32"/>
                    </a:cubicBezTo>
                    <a:cubicBezTo>
                      <a:pt x="31" y="34"/>
                      <a:pt x="30" y="35"/>
                      <a:pt x="29" y="36"/>
                    </a:cubicBezTo>
                    <a:cubicBezTo>
                      <a:pt x="28" y="37"/>
                      <a:pt x="26" y="38"/>
                      <a:pt x="24" y="39"/>
                    </a:cubicBezTo>
                    <a:cubicBezTo>
                      <a:pt x="23" y="40"/>
                      <a:pt x="22" y="40"/>
                      <a:pt x="21" y="41"/>
                    </a:cubicBezTo>
                    <a:cubicBezTo>
                      <a:pt x="19" y="41"/>
                      <a:pt x="18" y="41"/>
                      <a:pt x="17" y="41"/>
                    </a:cubicBezTo>
                    <a:cubicBezTo>
                      <a:pt x="16" y="42"/>
                      <a:pt x="15" y="42"/>
                      <a:pt x="15" y="42"/>
                    </a:cubicBezTo>
                    <a:cubicBezTo>
                      <a:pt x="14" y="42"/>
                      <a:pt x="13" y="42"/>
                      <a:pt x="13" y="41"/>
                    </a:cubicBezTo>
                    <a:cubicBezTo>
                      <a:pt x="13" y="41"/>
                      <a:pt x="12" y="41"/>
                      <a:pt x="12" y="41"/>
                    </a:cubicBezTo>
                    <a:cubicBezTo>
                      <a:pt x="12" y="40"/>
                      <a:pt x="11" y="40"/>
                      <a:pt x="11" y="39"/>
                    </a:cubicBezTo>
                    <a:cubicBezTo>
                      <a:pt x="11" y="38"/>
                      <a:pt x="10" y="38"/>
                      <a:pt x="10" y="38"/>
                    </a:cubicBezTo>
                    <a:cubicBezTo>
                      <a:pt x="10" y="37"/>
                      <a:pt x="10" y="37"/>
                      <a:pt x="10" y="37"/>
                    </a:cubicBezTo>
                    <a:cubicBezTo>
                      <a:pt x="10" y="36"/>
                      <a:pt x="10" y="36"/>
                      <a:pt x="10" y="36"/>
                    </a:cubicBezTo>
                    <a:cubicBezTo>
                      <a:pt x="11" y="36"/>
                      <a:pt x="11" y="36"/>
                      <a:pt x="11" y="36"/>
                    </a:cubicBezTo>
                    <a:cubicBezTo>
                      <a:pt x="11" y="36"/>
                      <a:pt x="11" y="36"/>
                      <a:pt x="12" y="36"/>
                    </a:cubicBezTo>
                    <a:cubicBezTo>
                      <a:pt x="13" y="36"/>
                      <a:pt x="14" y="36"/>
                      <a:pt x="15" y="36"/>
                    </a:cubicBezTo>
                    <a:cubicBezTo>
                      <a:pt x="16" y="36"/>
                      <a:pt x="17" y="36"/>
                      <a:pt x="18" y="36"/>
                    </a:cubicBezTo>
                    <a:cubicBezTo>
                      <a:pt x="19" y="36"/>
                      <a:pt x="20" y="35"/>
                      <a:pt x="22" y="34"/>
                    </a:cubicBezTo>
                    <a:cubicBezTo>
                      <a:pt x="23" y="34"/>
                      <a:pt x="24" y="33"/>
                      <a:pt x="24" y="33"/>
                    </a:cubicBezTo>
                    <a:cubicBezTo>
                      <a:pt x="25" y="32"/>
                      <a:pt x="26" y="31"/>
                      <a:pt x="26" y="31"/>
                    </a:cubicBezTo>
                    <a:cubicBezTo>
                      <a:pt x="27" y="30"/>
                      <a:pt x="27" y="29"/>
                      <a:pt x="27" y="28"/>
                    </a:cubicBezTo>
                    <a:cubicBezTo>
                      <a:pt x="27" y="28"/>
                      <a:pt x="27" y="27"/>
                      <a:pt x="26" y="26"/>
                    </a:cubicBezTo>
                    <a:cubicBezTo>
                      <a:pt x="26" y="25"/>
                      <a:pt x="25" y="24"/>
                      <a:pt x="24" y="24"/>
                    </a:cubicBezTo>
                    <a:cubicBezTo>
                      <a:pt x="23" y="23"/>
                      <a:pt x="23" y="23"/>
                      <a:pt x="21" y="23"/>
                    </a:cubicBezTo>
                    <a:cubicBezTo>
                      <a:pt x="20" y="23"/>
                      <a:pt x="19" y="23"/>
                      <a:pt x="18" y="23"/>
                    </a:cubicBezTo>
                    <a:cubicBezTo>
                      <a:pt x="17" y="23"/>
                      <a:pt x="16" y="23"/>
                      <a:pt x="15" y="23"/>
                    </a:cubicBezTo>
                    <a:cubicBezTo>
                      <a:pt x="13" y="23"/>
                      <a:pt x="12" y="23"/>
                      <a:pt x="11" y="23"/>
                    </a:cubicBezTo>
                    <a:cubicBezTo>
                      <a:pt x="10" y="23"/>
                      <a:pt x="8" y="23"/>
                      <a:pt x="7" y="23"/>
                    </a:cubicBezTo>
                    <a:cubicBezTo>
                      <a:pt x="6" y="22"/>
                      <a:pt x="5" y="22"/>
                      <a:pt x="4" y="21"/>
                    </a:cubicBezTo>
                    <a:cubicBezTo>
                      <a:pt x="3" y="20"/>
                      <a:pt x="2" y="19"/>
                      <a:pt x="1" y="17"/>
                    </a:cubicBezTo>
                    <a:cubicBezTo>
                      <a:pt x="1" y="16"/>
                      <a:pt x="0" y="15"/>
                      <a:pt x="0" y="13"/>
                    </a:cubicBezTo>
                    <a:cubicBezTo>
                      <a:pt x="0" y="12"/>
                      <a:pt x="1" y="10"/>
                      <a:pt x="1" y="9"/>
                    </a:cubicBezTo>
                    <a:cubicBezTo>
                      <a:pt x="2" y="8"/>
                      <a:pt x="3" y="6"/>
                      <a:pt x="4" y="5"/>
                    </a:cubicBezTo>
                    <a:cubicBezTo>
                      <a:pt x="5" y="4"/>
                      <a:pt x="7" y="3"/>
                      <a:pt x="9" y="2"/>
                    </a:cubicBezTo>
                    <a:cubicBezTo>
                      <a:pt x="10" y="1"/>
                      <a:pt x="11" y="1"/>
                      <a:pt x="11" y="1"/>
                    </a:cubicBezTo>
                    <a:cubicBezTo>
                      <a:pt x="12" y="0"/>
                      <a:pt x="13" y="0"/>
                      <a:pt x="14" y="0"/>
                    </a:cubicBezTo>
                    <a:cubicBezTo>
                      <a:pt x="15" y="0"/>
                      <a:pt x="16" y="0"/>
                      <a:pt x="16" y="0"/>
                    </a:cubicBezTo>
                    <a:cubicBezTo>
                      <a:pt x="17" y="0"/>
                      <a:pt x="17" y="0"/>
                      <a:pt x="18" y="0"/>
                    </a:cubicBezTo>
                    <a:cubicBezTo>
                      <a:pt x="19" y="0"/>
                      <a:pt x="19" y="0"/>
                      <a:pt x="19" y="0"/>
                    </a:cubicBezTo>
                    <a:cubicBezTo>
                      <a:pt x="19" y="1"/>
                      <a:pt x="19" y="1"/>
                      <a:pt x="19" y="1"/>
                    </a:cubicBezTo>
                    <a:cubicBezTo>
                      <a:pt x="19" y="1"/>
                      <a:pt x="19" y="1"/>
                      <a:pt x="19" y="1"/>
                    </a:cubicBezTo>
                    <a:cubicBezTo>
                      <a:pt x="20" y="2"/>
                      <a:pt x="20" y="2"/>
                      <a:pt x="20" y="2"/>
                    </a:cubicBezTo>
                    <a:cubicBezTo>
                      <a:pt x="20" y="3"/>
                      <a:pt x="20" y="3"/>
                      <a:pt x="20" y="3"/>
                    </a:cubicBezTo>
                    <a:cubicBezTo>
                      <a:pt x="21" y="4"/>
                      <a:pt x="21" y="4"/>
                      <a:pt x="21" y="4"/>
                    </a:cubicBezTo>
                    <a:cubicBezTo>
                      <a:pt x="21" y="5"/>
                      <a:pt x="21" y="5"/>
                      <a:pt x="21" y="5"/>
                    </a:cubicBezTo>
                    <a:cubicBezTo>
                      <a:pt x="20" y="5"/>
                      <a:pt x="20" y="5"/>
                      <a:pt x="20" y="5"/>
                    </a:cubicBezTo>
                    <a:cubicBezTo>
                      <a:pt x="20" y="5"/>
                      <a:pt x="20" y="5"/>
                      <a:pt x="19" y="5"/>
                    </a:cubicBezTo>
                    <a:cubicBezTo>
                      <a:pt x="18" y="5"/>
                      <a:pt x="18" y="5"/>
                      <a:pt x="17" y="5"/>
                    </a:cubicBezTo>
                    <a:cubicBezTo>
                      <a:pt x="16" y="5"/>
                      <a:pt x="15" y="5"/>
                      <a:pt x="14" y="5"/>
                    </a:cubicBezTo>
                    <a:cubicBezTo>
                      <a:pt x="13" y="6"/>
                      <a:pt x="12" y="6"/>
                      <a:pt x="11" y="6"/>
                    </a:cubicBezTo>
                    <a:cubicBezTo>
                      <a:pt x="10" y="7"/>
                      <a:pt x="9" y="8"/>
                      <a:pt x="8" y="8"/>
                    </a:cubicBezTo>
                    <a:cubicBezTo>
                      <a:pt x="8" y="9"/>
                      <a:pt x="7" y="9"/>
                      <a:pt x="7" y="10"/>
                    </a:cubicBezTo>
                    <a:cubicBezTo>
                      <a:pt x="7" y="11"/>
                      <a:pt x="6" y="11"/>
                      <a:pt x="7" y="12"/>
                    </a:cubicBezTo>
                    <a:cubicBezTo>
                      <a:pt x="7" y="13"/>
                      <a:pt x="7" y="14"/>
                      <a:pt x="7" y="14"/>
                    </a:cubicBezTo>
                    <a:cubicBezTo>
                      <a:pt x="8" y="15"/>
                      <a:pt x="8" y="16"/>
                      <a:pt x="9" y="16"/>
                    </a:cubicBezTo>
                    <a:cubicBezTo>
                      <a:pt x="10" y="17"/>
                      <a:pt x="11" y="17"/>
                      <a:pt x="12" y="17"/>
                    </a:cubicBezTo>
                    <a:cubicBezTo>
                      <a:pt x="13" y="17"/>
                      <a:pt x="14" y="17"/>
                      <a:pt x="15" y="17"/>
                    </a:cubicBezTo>
                    <a:cubicBezTo>
                      <a:pt x="16" y="17"/>
                      <a:pt x="17" y="17"/>
                      <a:pt x="19" y="17"/>
                    </a:cubicBezTo>
                    <a:cubicBezTo>
                      <a:pt x="20" y="17"/>
                      <a:pt x="21" y="17"/>
                      <a:pt x="23" y="17"/>
                    </a:cubicBezTo>
                    <a:cubicBezTo>
                      <a:pt x="24" y="17"/>
                      <a:pt x="25" y="17"/>
                      <a:pt x="26" y="17"/>
                    </a:cubicBezTo>
                    <a:cubicBezTo>
                      <a:pt x="27" y="18"/>
                      <a:pt x="28" y="18"/>
                      <a:pt x="29" y="19"/>
                    </a:cubicBezTo>
                    <a:cubicBezTo>
                      <a:pt x="30" y="20"/>
                      <a:pt x="31" y="21"/>
                      <a:pt x="32" y="2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7" name="Freeform 208">
                <a:extLst>
                  <a:ext uri="{FF2B5EF4-FFF2-40B4-BE49-F238E27FC236}">
                    <a16:creationId xmlns:a16="http://schemas.microsoft.com/office/drawing/2014/main" id="{B1DCCE54-EC21-4350-9FB9-E201A8D43AC3}"/>
                  </a:ext>
                </a:extLst>
              </p:cNvPr>
              <p:cNvSpPr>
                <a:spLocks/>
              </p:cNvSpPr>
              <p:nvPr userDrawn="1"/>
            </p:nvSpPr>
            <p:spPr bwMode="auto">
              <a:xfrm>
                <a:off x="7245" y="2644"/>
                <a:ext cx="38" cy="39"/>
              </a:xfrm>
              <a:custGeom>
                <a:avLst/>
                <a:gdLst>
                  <a:gd name="T0" fmla="*/ 53 w 53"/>
                  <a:gd name="T1" fmla="*/ 39 h 54"/>
                  <a:gd name="T2" fmla="*/ 53 w 53"/>
                  <a:gd name="T3" fmla="*/ 40 h 54"/>
                  <a:gd name="T4" fmla="*/ 52 w 53"/>
                  <a:gd name="T5" fmla="*/ 40 h 54"/>
                  <a:gd name="T6" fmla="*/ 52 w 53"/>
                  <a:gd name="T7" fmla="*/ 41 h 54"/>
                  <a:gd name="T8" fmla="*/ 50 w 53"/>
                  <a:gd name="T9" fmla="*/ 42 h 54"/>
                  <a:gd name="T10" fmla="*/ 49 w 53"/>
                  <a:gd name="T11" fmla="*/ 43 h 54"/>
                  <a:gd name="T12" fmla="*/ 47 w 53"/>
                  <a:gd name="T13" fmla="*/ 43 h 54"/>
                  <a:gd name="T14" fmla="*/ 47 w 53"/>
                  <a:gd name="T15" fmla="*/ 43 h 54"/>
                  <a:gd name="T16" fmla="*/ 46 w 53"/>
                  <a:gd name="T17" fmla="*/ 42 h 54"/>
                  <a:gd name="T18" fmla="*/ 37 w 53"/>
                  <a:gd name="T19" fmla="*/ 23 h 54"/>
                  <a:gd name="T20" fmla="*/ 34 w 53"/>
                  <a:gd name="T21" fmla="*/ 18 h 54"/>
                  <a:gd name="T22" fmla="*/ 32 w 53"/>
                  <a:gd name="T23" fmla="*/ 16 h 54"/>
                  <a:gd name="T24" fmla="*/ 28 w 53"/>
                  <a:gd name="T25" fmla="*/ 15 h 54"/>
                  <a:gd name="T26" fmla="*/ 25 w 53"/>
                  <a:gd name="T27" fmla="*/ 16 h 54"/>
                  <a:gd name="T28" fmla="*/ 21 w 53"/>
                  <a:gd name="T29" fmla="*/ 20 h 54"/>
                  <a:gd name="T30" fmla="*/ 19 w 53"/>
                  <a:gd name="T31" fmla="*/ 27 h 54"/>
                  <a:gd name="T32" fmla="*/ 30 w 53"/>
                  <a:gd name="T33" fmla="*/ 50 h 54"/>
                  <a:gd name="T34" fmla="*/ 30 w 53"/>
                  <a:gd name="T35" fmla="*/ 51 h 54"/>
                  <a:gd name="T36" fmla="*/ 30 w 53"/>
                  <a:gd name="T37" fmla="*/ 51 h 54"/>
                  <a:gd name="T38" fmla="*/ 29 w 53"/>
                  <a:gd name="T39" fmla="*/ 52 h 54"/>
                  <a:gd name="T40" fmla="*/ 28 w 53"/>
                  <a:gd name="T41" fmla="*/ 53 h 54"/>
                  <a:gd name="T42" fmla="*/ 26 w 53"/>
                  <a:gd name="T43" fmla="*/ 53 h 54"/>
                  <a:gd name="T44" fmla="*/ 25 w 53"/>
                  <a:gd name="T45" fmla="*/ 54 h 54"/>
                  <a:gd name="T46" fmla="*/ 24 w 53"/>
                  <a:gd name="T47" fmla="*/ 54 h 54"/>
                  <a:gd name="T48" fmla="*/ 24 w 53"/>
                  <a:gd name="T49" fmla="*/ 53 h 54"/>
                  <a:gd name="T50" fmla="*/ 0 w 53"/>
                  <a:gd name="T51" fmla="*/ 4 h 54"/>
                  <a:gd name="T52" fmla="*/ 0 w 53"/>
                  <a:gd name="T53" fmla="*/ 3 h 54"/>
                  <a:gd name="T54" fmla="*/ 0 w 53"/>
                  <a:gd name="T55" fmla="*/ 3 h 54"/>
                  <a:gd name="T56" fmla="*/ 1 w 53"/>
                  <a:gd name="T57" fmla="*/ 2 h 54"/>
                  <a:gd name="T58" fmla="*/ 2 w 53"/>
                  <a:gd name="T59" fmla="*/ 1 h 54"/>
                  <a:gd name="T60" fmla="*/ 4 w 53"/>
                  <a:gd name="T61" fmla="*/ 1 h 54"/>
                  <a:gd name="T62" fmla="*/ 5 w 53"/>
                  <a:gd name="T63" fmla="*/ 0 h 54"/>
                  <a:gd name="T64" fmla="*/ 6 w 53"/>
                  <a:gd name="T65" fmla="*/ 1 h 54"/>
                  <a:gd name="T66" fmla="*/ 6 w 53"/>
                  <a:gd name="T67" fmla="*/ 1 h 54"/>
                  <a:gd name="T68" fmla="*/ 16 w 53"/>
                  <a:gd name="T69" fmla="*/ 21 h 54"/>
                  <a:gd name="T70" fmla="*/ 19 w 53"/>
                  <a:gd name="T71" fmla="*/ 14 h 54"/>
                  <a:gd name="T72" fmla="*/ 24 w 53"/>
                  <a:gd name="T73" fmla="*/ 10 h 54"/>
                  <a:gd name="T74" fmla="*/ 30 w 53"/>
                  <a:gd name="T75" fmla="*/ 9 h 54"/>
                  <a:gd name="T76" fmla="*/ 35 w 53"/>
                  <a:gd name="T77" fmla="*/ 10 h 54"/>
                  <a:gd name="T78" fmla="*/ 39 w 53"/>
                  <a:gd name="T79" fmla="*/ 13 h 54"/>
                  <a:gd name="T80" fmla="*/ 43 w 53"/>
                  <a:gd name="T81" fmla="*/ 19 h 54"/>
                  <a:gd name="T82" fmla="*/ 53 w 53"/>
                  <a:gd name="T83"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54">
                    <a:moveTo>
                      <a:pt x="53" y="39"/>
                    </a:moveTo>
                    <a:cubicBezTo>
                      <a:pt x="53" y="40"/>
                      <a:pt x="53" y="40"/>
                      <a:pt x="53" y="40"/>
                    </a:cubicBezTo>
                    <a:cubicBezTo>
                      <a:pt x="52" y="40"/>
                      <a:pt x="52" y="40"/>
                      <a:pt x="52" y="40"/>
                    </a:cubicBezTo>
                    <a:cubicBezTo>
                      <a:pt x="52" y="41"/>
                      <a:pt x="52" y="41"/>
                      <a:pt x="52" y="41"/>
                    </a:cubicBezTo>
                    <a:cubicBezTo>
                      <a:pt x="51" y="41"/>
                      <a:pt x="51" y="42"/>
                      <a:pt x="50" y="42"/>
                    </a:cubicBezTo>
                    <a:cubicBezTo>
                      <a:pt x="49" y="42"/>
                      <a:pt x="49" y="42"/>
                      <a:pt x="49" y="43"/>
                    </a:cubicBezTo>
                    <a:cubicBezTo>
                      <a:pt x="48" y="43"/>
                      <a:pt x="48" y="43"/>
                      <a:pt x="47" y="43"/>
                    </a:cubicBezTo>
                    <a:cubicBezTo>
                      <a:pt x="47" y="43"/>
                      <a:pt x="47" y="43"/>
                      <a:pt x="47" y="43"/>
                    </a:cubicBezTo>
                    <a:cubicBezTo>
                      <a:pt x="46" y="42"/>
                      <a:pt x="46" y="42"/>
                      <a:pt x="46" y="42"/>
                    </a:cubicBezTo>
                    <a:cubicBezTo>
                      <a:pt x="37" y="23"/>
                      <a:pt x="37" y="23"/>
                      <a:pt x="37" y="23"/>
                    </a:cubicBezTo>
                    <a:cubicBezTo>
                      <a:pt x="36" y="21"/>
                      <a:pt x="35" y="19"/>
                      <a:pt x="34" y="18"/>
                    </a:cubicBezTo>
                    <a:cubicBezTo>
                      <a:pt x="33" y="17"/>
                      <a:pt x="33" y="17"/>
                      <a:pt x="32" y="16"/>
                    </a:cubicBezTo>
                    <a:cubicBezTo>
                      <a:pt x="31" y="16"/>
                      <a:pt x="30" y="15"/>
                      <a:pt x="28" y="15"/>
                    </a:cubicBezTo>
                    <a:cubicBezTo>
                      <a:pt x="27" y="15"/>
                      <a:pt x="26" y="16"/>
                      <a:pt x="25" y="16"/>
                    </a:cubicBezTo>
                    <a:cubicBezTo>
                      <a:pt x="23" y="17"/>
                      <a:pt x="22" y="18"/>
                      <a:pt x="21" y="20"/>
                    </a:cubicBezTo>
                    <a:cubicBezTo>
                      <a:pt x="20" y="22"/>
                      <a:pt x="19" y="24"/>
                      <a:pt x="19" y="27"/>
                    </a:cubicBezTo>
                    <a:cubicBezTo>
                      <a:pt x="30" y="50"/>
                      <a:pt x="30" y="50"/>
                      <a:pt x="30" y="50"/>
                    </a:cubicBezTo>
                    <a:cubicBezTo>
                      <a:pt x="30" y="51"/>
                      <a:pt x="30" y="51"/>
                      <a:pt x="30" y="51"/>
                    </a:cubicBezTo>
                    <a:cubicBezTo>
                      <a:pt x="30" y="51"/>
                      <a:pt x="30" y="51"/>
                      <a:pt x="30" y="51"/>
                    </a:cubicBezTo>
                    <a:cubicBezTo>
                      <a:pt x="30" y="52"/>
                      <a:pt x="29" y="52"/>
                      <a:pt x="29" y="52"/>
                    </a:cubicBezTo>
                    <a:cubicBezTo>
                      <a:pt x="29" y="52"/>
                      <a:pt x="28" y="53"/>
                      <a:pt x="28" y="53"/>
                    </a:cubicBezTo>
                    <a:cubicBezTo>
                      <a:pt x="27" y="53"/>
                      <a:pt x="26" y="53"/>
                      <a:pt x="26" y="53"/>
                    </a:cubicBezTo>
                    <a:cubicBezTo>
                      <a:pt x="26" y="54"/>
                      <a:pt x="25" y="54"/>
                      <a:pt x="25" y="54"/>
                    </a:cubicBezTo>
                    <a:cubicBezTo>
                      <a:pt x="24" y="54"/>
                      <a:pt x="24" y="54"/>
                      <a:pt x="24" y="54"/>
                    </a:cubicBezTo>
                    <a:cubicBezTo>
                      <a:pt x="24" y="53"/>
                      <a:pt x="24" y="53"/>
                      <a:pt x="24" y="53"/>
                    </a:cubicBezTo>
                    <a:cubicBezTo>
                      <a:pt x="0" y="4"/>
                      <a:pt x="0" y="4"/>
                      <a:pt x="0" y="4"/>
                    </a:cubicBezTo>
                    <a:cubicBezTo>
                      <a:pt x="0" y="3"/>
                      <a:pt x="0" y="3"/>
                      <a:pt x="0" y="3"/>
                    </a:cubicBezTo>
                    <a:cubicBezTo>
                      <a:pt x="0" y="3"/>
                      <a:pt x="0" y="3"/>
                      <a:pt x="0" y="3"/>
                    </a:cubicBezTo>
                    <a:cubicBezTo>
                      <a:pt x="0" y="3"/>
                      <a:pt x="1" y="2"/>
                      <a:pt x="1" y="2"/>
                    </a:cubicBezTo>
                    <a:cubicBezTo>
                      <a:pt x="1" y="2"/>
                      <a:pt x="2" y="2"/>
                      <a:pt x="2" y="1"/>
                    </a:cubicBezTo>
                    <a:cubicBezTo>
                      <a:pt x="3" y="1"/>
                      <a:pt x="4" y="1"/>
                      <a:pt x="4" y="1"/>
                    </a:cubicBezTo>
                    <a:cubicBezTo>
                      <a:pt x="4" y="0"/>
                      <a:pt x="5" y="0"/>
                      <a:pt x="5" y="0"/>
                    </a:cubicBezTo>
                    <a:cubicBezTo>
                      <a:pt x="6" y="1"/>
                      <a:pt x="6" y="1"/>
                      <a:pt x="6" y="1"/>
                    </a:cubicBezTo>
                    <a:cubicBezTo>
                      <a:pt x="6" y="1"/>
                      <a:pt x="6" y="1"/>
                      <a:pt x="6" y="1"/>
                    </a:cubicBezTo>
                    <a:cubicBezTo>
                      <a:pt x="16" y="21"/>
                      <a:pt x="16" y="21"/>
                      <a:pt x="16" y="21"/>
                    </a:cubicBezTo>
                    <a:cubicBezTo>
                      <a:pt x="17" y="18"/>
                      <a:pt x="18" y="16"/>
                      <a:pt x="19" y="14"/>
                    </a:cubicBezTo>
                    <a:cubicBezTo>
                      <a:pt x="20" y="12"/>
                      <a:pt x="22" y="11"/>
                      <a:pt x="24" y="10"/>
                    </a:cubicBezTo>
                    <a:cubicBezTo>
                      <a:pt x="26" y="9"/>
                      <a:pt x="28" y="9"/>
                      <a:pt x="30" y="9"/>
                    </a:cubicBezTo>
                    <a:cubicBezTo>
                      <a:pt x="32" y="9"/>
                      <a:pt x="33" y="9"/>
                      <a:pt x="35" y="10"/>
                    </a:cubicBezTo>
                    <a:cubicBezTo>
                      <a:pt x="37" y="11"/>
                      <a:pt x="38" y="12"/>
                      <a:pt x="39" y="13"/>
                    </a:cubicBezTo>
                    <a:cubicBezTo>
                      <a:pt x="40" y="15"/>
                      <a:pt x="42" y="17"/>
                      <a:pt x="43" y="19"/>
                    </a:cubicBezTo>
                    <a:lnTo>
                      <a:pt x="53" y="3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8" name="Freeform 209">
                <a:extLst>
                  <a:ext uri="{FF2B5EF4-FFF2-40B4-BE49-F238E27FC236}">
                    <a16:creationId xmlns:a16="http://schemas.microsoft.com/office/drawing/2014/main" id="{0D8CA638-627B-4025-8497-00ADF49B0E77}"/>
                  </a:ext>
                </a:extLst>
              </p:cNvPr>
              <p:cNvSpPr>
                <a:spLocks/>
              </p:cNvSpPr>
              <p:nvPr userDrawn="1"/>
            </p:nvSpPr>
            <p:spPr bwMode="auto">
              <a:xfrm>
                <a:off x="7291" y="2618"/>
                <a:ext cx="36" cy="41"/>
              </a:xfrm>
              <a:custGeom>
                <a:avLst/>
                <a:gdLst>
                  <a:gd name="T0" fmla="*/ 34 w 51"/>
                  <a:gd name="T1" fmla="*/ 3 h 56"/>
                  <a:gd name="T2" fmla="*/ 34 w 51"/>
                  <a:gd name="T3" fmla="*/ 5 h 56"/>
                  <a:gd name="T4" fmla="*/ 34 w 51"/>
                  <a:gd name="T5" fmla="*/ 6 h 56"/>
                  <a:gd name="T6" fmla="*/ 34 w 51"/>
                  <a:gd name="T7" fmla="*/ 6 h 56"/>
                  <a:gd name="T8" fmla="*/ 34 w 51"/>
                  <a:gd name="T9" fmla="*/ 7 h 56"/>
                  <a:gd name="T10" fmla="*/ 32 w 51"/>
                  <a:gd name="T11" fmla="*/ 7 h 56"/>
                  <a:gd name="T12" fmla="*/ 28 w 51"/>
                  <a:gd name="T13" fmla="*/ 7 h 56"/>
                  <a:gd name="T14" fmla="*/ 24 w 51"/>
                  <a:gd name="T15" fmla="*/ 7 h 56"/>
                  <a:gd name="T16" fmla="*/ 18 w 51"/>
                  <a:gd name="T17" fmla="*/ 9 h 56"/>
                  <a:gd name="T18" fmla="*/ 11 w 51"/>
                  <a:gd name="T19" fmla="*/ 14 h 56"/>
                  <a:gd name="T20" fmla="*/ 8 w 51"/>
                  <a:gd name="T21" fmla="*/ 21 h 56"/>
                  <a:gd name="T22" fmla="*/ 7 w 51"/>
                  <a:gd name="T23" fmla="*/ 28 h 56"/>
                  <a:gd name="T24" fmla="*/ 10 w 51"/>
                  <a:gd name="T25" fmla="*/ 36 h 56"/>
                  <a:gd name="T26" fmla="*/ 15 w 51"/>
                  <a:gd name="T27" fmla="*/ 44 h 56"/>
                  <a:gd name="T28" fmla="*/ 22 w 51"/>
                  <a:gd name="T29" fmla="*/ 48 h 56"/>
                  <a:gd name="T30" fmla="*/ 29 w 51"/>
                  <a:gd name="T31" fmla="*/ 49 h 56"/>
                  <a:gd name="T32" fmla="*/ 36 w 51"/>
                  <a:gd name="T33" fmla="*/ 47 h 56"/>
                  <a:gd name="T34" fmla="*/ 40 w 51"/>
                  <a:gd name="T35" fmla="*/ 44 h 56"/>
                  <a:gd name="T36" fmla="*/ 44 w 51"/>
                  <a:gd name="T37" fmla="*/ 41 h 56"/>
                  <a:gd name="T38" fmla="*/ 37 w 51"/>
                  <a:gd name="T39" fmla="*/ 27 h 56"/>
                  <a:gd name="T40" fmla="*/ 26 w 51"/>
                  <a:gd name="T41" fmla="*/ 32 h 56"/>
                  <a:gd name="T42" fmla="*/ 25 w 51"/>
                  <a:gd name="T43" fmla="*/ 32 h 56"/>
                  <a:gd name="T44" fmla="*/ 23 w 51"/>
                  <a:gd name="T45" fmla="*/ 30 h 56"/>
                  <a:gd name="T46" fmla="*/ 23 w 51"/>
                  <a:gd name="T47" fmla="*/ 29 h 56"/>
                  <a:gd name="T48" fmla="*/ 23 w 51"/>
                  <a:gd name="T49" fmla="*/ 28 h 56"/>
                  <a:gd name="T50" fmla="*/ 23 w 51"/>
                  <a:gd name="T51" fmla="*/ 28 h 56"/>
                  <a:gd name="T52" fmla="*/ 23 w 51"/>
                  <a:gd name="T53" fmla="*/ 27 h 56"/>
                  <a:gd name="T54" fmla="*/ 39 w 51"/>
                  <a:gd name="T55" fmla="*/ 20 h 56"/>
                  <a:gd name="T56" fmla="*/ 40 w 51"/>
                  <a:gd name="T57" fmla="*/ 19 h 56"/>
                  <a:gd name="T58" fmla="*/ 40 w 51"/>
                  <a:gd name="T59" fmla="*/ 20 h 56"/>
                  <a:gd name="T60" fmla="*/ 41 w 51"/>
                  <a:gd name="T61" fmla="*/ 20 h 56"/>
                  <a:gd name="T62" fmla="*/ 42 w 51"/>
                  <a:gd name="T63" fmla="*/ 21 h 56"/>
                  <a:gd name="T64" fmla="*/ 51 w 51"/>
                  <a:gd name="T65" fmla="*/ 39 h 56"/>
                  <a:gd name="T66" fmla="*/ 51 w 51"/>
                  <a:gd name="T67" fmla="*/ 41 h 56"/>
                  <a:gd name="T68" fmla="*/ 51 w 51"/>
                  <a:gd name="T69" fmla="*/ 43 h 56"/>
                  <a:gd name="T70" fmla="*/ 48 w 51"/>
                  <a:gd name="T71" fmla="*/ 46 h 56"/>
                  <a:gd name="T72" fmla="*/ 45 w 51"/>
                  <a:gd name="T73" fmla="*/ 48 h 56"/>
                  <a:gd name="T74" fmla="*/ 42 w 51"/>
                  <a:gd name="T75" fmla="*/ 51 h 56"/>
                  <a:gd name="T76" fmla="*/ 39 w 51"/>
                  <a:gd name="T77" fmla="*/ 53 h 56"/>
                  <a:gd name="T78" fmla="*/ 28 w 51"/>
                  <a:gd name="T79" fmla="*/ 56 h 56"/>
                  <a:gd name="T80" fmla="*/ 18 w 51"/>
                  <a:gd name="T81" fmla="*/ 55 h 56"/>
                  <a:gd name="T82" fmla="*/ 10 w 51"/>
                  <a:gd name="T83" fmla="*/ 49 h 56"/>
                  <a:gd name="T84" fmla="*/ 3 w 51"/>
                  <a:gd name="T85" fmla="*/ 40 h 56"/>
                  <a:gd name="T86" fmla="*/ 0 w 51"/>
                  <a:gd name="T87" fmla="*/ 29 h 56"/>
                  <a:gd name="T88" fmla="*/ 1 w 51"/>
                  <a:gd name="T89" fmla="*/ 19 h 56"/>
                  <a:gd name="T90" fmla="*/ 6 w 51"/>
                  <a:gd name="T91" fmla="*/ 10 h 56"/>
                  <a:gd name="T92" fmla="*/ 15 w 51"/>
                  <a:gd name="T93" fmla="*/ 4 h 56"/>
                  <a:gd name="T94" fmla="*/ 20 w 51"/>
                  <a:gd name="T95" fmla="*/ 2 h 56"/>
                  <a:gd name="T96" fmla="*/ 25 w 51"/>
                  <a:gd name="T97" fmla="*/ 1 h 56"/>
                  <a:gd name="T98" fmla="*/ 29 w 51"/>
                  <a:gd name="T99" fmla="*/ 1 h 56"/>
                  <a:gd name="T100" fmla="*/ 31 w 51"/>
                  <a:gd name="T101" fmla="*/ 1 h 56"/>
                  <a:gd name="T102" fmla="*/ 33 w 51"/>
                  <a:gd name="T103" fmla="*/ 2 h 56"/>
                  <a:gd name="T104" fmla="*/ 34 w 51"/>
                  <a:gd name="T105" fmla="*/ 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 h="56">
                    <a:moveTo>
                      <a:pt x="34" y="3"/>
                    </a:moveTo>
                    <a:cubicBezTo>
                      <a:pt x="34" y="4"/>
                      <a:pt x="34" y="4"/>
                      <a:pt x="34" y="5"/>
                    </a:cubicBezTo>
                    <a:cubicBezTo>
                      <a:pt x="34" y="5"/>
                      <a:pt x="34" y="5"/>
                      <a:pt x="34" y="6"/>
                    </a:cubicBezTo>
                    <a:cubicBezTo>
                      <a:pt x="34" y="6"/>
                      <a:pt x="34" y="6"/>
                      <a:pt x="34" y="6"/>
                    </a:cubicBezTo>
                    <a:cubicBezTo>
                      <a:pt x="34" y="7"/>
                      <a:pt x="34" y="7"/>
                      <a:pt x="34" y="7"/>
                    </a:cubicBezTo>
                    <a:cubicBezTo>
                      <a:pt x="34" y="7"/>
                      <a:pt x="33" y="7"/>
                      <a:pt x="32" y="7"/>
                    </a:cubicBezTo>
                    <a:cubicBezTo>
                      <a:pt x="31" y="7"/>
                      <a:pt x="30" y="7"/>
                      <a:pt x="28" y="7"/>
                    </a:cubicBezTo>
                    <a:cubicBezTo>
                      <a:pt x="27" y="7"/>
                      <a:pt x="25" y="7"/>
                      <a:pt x="24" y="7"/>
                    </a:cubicBezTo>
                    <a:cubicBezTo>
                      <a:pt x="22" y="7"/>
                      <a:pt x="20" y="8"/>
                      <a:pt x="18" y="9"/>
                    </a:cubicBezTo>
                    <a:cubicBezTo>
                      <a:pt x="15" y="10"/>
                      <a:pt x="13" y="12"/>
                      <a:pt x="11" y="14"/>
                    </a:cubicBezTo>
                    <a:cubicBezTo>
                      <a:pt x="10" y="16"/>
                      <a:pt x="8" y="18"/>
                      <a:pt x="8" y="21"/>
                    </a:cubicBezTo>
                    <a:cubicBezTo>
                      <a:pt x="7" y="23"/>
                      <a:pt x="7" y="26"/>
                      <a:pt x="7" y="28"/>
                    </a:cubicBezTo>
                    <a:cubicBezTo>
                      <a:pt x="8" y="31"/>
                      <a:pt x="9" y="34"/>
                      <a:pt x="10" y="36"/>
                    </a:cubicBezTo>
                    <a:cubicBezTo>
                      <a:pt x="11" y="39"/>
                      <a:pt x="13" y="42"/>
                      <a:pt x="15" y="44"/>
                    </a:cubicBezTo>
                    <a:cubicBezTo>
                      <a:pt x="17" y="46"/>
                      <a:pt x="19" y="47"/>
                      <a:pt x="22" y="48"/>
                    </a:cubicBezTo>
                    <a:cubicBezTo>
                      <a:pt x="24" y="49"/>
                      <a:pt x="26" y="49"/>
                      <a:pt x="29" y="49"/>
                    </a:cubicBezTo>
                    <a:cubicBezTo>
                      <a:pt x="31" y="49"/>
                      <a:pt x="34" y="48"/>
                      <a:pt x="36" y="47"/>
                    </a:cubicBezTo>
                    <a:cubicBezTo>
                      <a:pt x="38" y="46"/>
                      <a:pt x="39" y="46"/>
                      <a:pt x="40" y="44"/>
                    </a:cubicBezTo>
                    <a:cubicBezTo>
                      <a:pt x="42" y="43"/>
                      <a:pt x="43" y="42"/>
                      <a:pt x="44" y="41"/>
                    </a:cubicBezTo>
                    <a:cubicBezTo>
                      <a:pt x="37" y="27"/>
                      <a:pt x="37" y="27"/>
                      <a:pt x="37" y="27"/>
                    </a:cubicBezTo>
                    <a:cubicBezTo>
                      <a:pt x="26" y="32"/>
                      <a:pt x="26" y="32"/>
                      <a:pt x="26" y="32"/>
                    </a:cubicBezTo>
                    <a:cubicBezTo>
                      <a:pt x="26" y="32"/>
                      <a:pt x="25" y="32"/>
                      <a:pt x="25" y="32"/>
                    </a:cubicBezTo>
                    <a:cubicBezTo>
                      <a:pt x="24" y="32"/>
                      <a:pt x="24" y="31"/>
                      <a:pt x="23" y="30"/>
                    </a:cubicBezTo>
                    <a:cubicBezTo>
                      <a:pt x="23" y="30"/>
                      <a:pt x="23" y="29"/>
                      <a:pt x="23" y="29"/>
                    </a:cubicBezTo>
                    <a:cubicBezTo>
                      <a:pt x="23" y="28"/>
                      <a:pt x="23" y="28"/>
                      <a:pt x="23" y="28"/>
                    </a:cubicBezTo>
                    <a:cubicBezTo>
                      <a:pt x="23" y="28"/>
                      <a:pt x="23" y="28"/>
                      <a:pt x="23" y="28"/>
                    </a:cubicBezTo>
                    <a:cubicBezTo>
                      <a:pt x="23" y="27"/>
                      <a:pt x="23" y="27"/>
                      <a:pt x="23" y="27"/>
                    </a:cubicBezTo>
                    <a:cubicBezTo>
                      <a:pt x="39" y="20"/>
                      <a:pt x="39" y="20"/>
                      <a:pt x="39" y="20"/>
                    </a:cubicBezTo>
                    <a:cubicBezTo>
                      <a:pt x="40" y="19"/>
                      <a:pt x="40" y="19"/>
                      <a:pt x="40" y="19"/>
                    </a:cubicBezTo>
                    <a:cubicBezTo>
                      <a:pt x="40" y="20"/>
                      <a:pt x="40" y="20"/>
                      <a:pt x="40" y="20"/>
                    </a:cubicBezTo>
                    <a:cubicBezTo>
                      <a:pt x="41" y="20"/>
                      <a:pt x="41" y="20"/>
                      <a:pt x="41" y="20"/>
                    </a:cubicBezTo>
                    <a:cubicBezTo>
                      <a:pt x="42" y="20"/>
                      <a:pt x="42" y="21"/>
                      <a:pt x="42" y="21"/>
                    </a:cubicBezTo>
                    <a:cubicBezTo>
                      <a:pt x="51" y="39"/>
                      <a:pt x="51" y="39"/>
                      <a:pt x="51" y="39"/>
                    </a:cubicBezTo>
                    <a:cubicBezTo>
                      <a:pt x="51" y="40"/>
                      <a:pt x="51" y="41"/>
                      <a:pt x="51" y="41"/>
                    </a:cubicBezTo>
                    <a:cubicBezTo>
                      <a:pt x="51" y="42"/>
                      <a:pt x="51" y="42"/>
                      <a:pt x="51" y="43"/>
                    </a:cubicBezTo>
                    <a:cubicBezTo>
                      <a:pt x="50" y="44"/>
                      <a:pt x="49" y="45"/>
                      <a:pt x="48" y="46"/>
                    </a:cubicBezTo>
                    <a:cubicBezTo>
                      <a:pt x="48" y="47"/>
                      <a:pt x="47" y="48"/>
                      <a:pt x="45" y="48"/>
                    </a:cubicBezTo>
                    <a:cubicBezTo>
                      <a:pt x="44" y="49"/>
                      <a:pt x="43" y="50"/>
                      <a:pt x="42" y="51"/>
                    </a:cubicBezTo>
                    <a:cubicBezTo>
                      <a:pt x="41" y="52"/>
                      <a:pt x="40" y="52"/>
                      <a:pt x="39" y="53"/>
                    </a:cubicBezTo>
                    <a:cubicBezTo>
                      <a:pt x="35" y="55"/>
                      <a:pt x="31" y="56"/>
                      <a:pt x="28" y="56"/>
                    </a:cubicBezTo>
                    <a:cubicBezTo>
                      <a:pt x="24" y="56"/>
                      <a:pt x="21" y="56"/>
                      <a:pt x="18" y="55"/>
                    </a:cubicBezTo>
                    <a:cubicBezTo>
                      <a:pt x="15" y="54"/>
                      <a:pt x="12" y="52"/>
                      <a:pt x="10" y="49"/>
                    </a:cubicBezTo>
                    <a:cubicBezTo>
                      <a:pt x="7" y="47"/>
                      <a:pt x="5" y="44"/>
                      <a:pt x="3" y="40"/>
                    </a:cubicBezTo>
                    <a:cubicBezTo>
                      <a:pt x="2" y="36"/>
                      <a:pt x="1" y="33"/>
                      <a:pt x="0" y="29"/>
                    </a:cubicBezTo>
                    <a:cubicBezTo>
                      <a:pt x="0" y="25"/>
                      <a:pt x="0" y="22"/>
                      <a:pt x="1" y="19"/>
                    </a:cubicBezTo>
                    <a:cubicBezTo>
                      <a:pt x="2" y="16"/>
                      <a:pt x="4" y="13"/>
                      <a:pt x="6" y="10"/>
                    </a:cubicBezTo>
                    <a:cubicBezTo>
                      <a:pt x="9" y="8"/>
                      <a:pt x="11" y="5"/>
                      <a:pt x="15" y="4"/>
                    </a:cubicBezTo>
                    <a:cubicBezTo>
                      <a:pt x="17" y="3"/>
                      <a:pt x="19" y="2"/>
                      <a:pt x="20" y="2"/>
                    </a:cubicBezTo>
                    <a:cubicBezTo>
                      <a:pt x="22" y="1"/>
                      <a:pt x="24" y="1"/>
                      <a:pt x="25" y="1"/>
                    </a:cubicBezTo>
                    <a:cubicBezTo>
                      <a:pt x="27" y="1"/>
                      <a:pt x="28" y="0"/>
                      <a:pt x="29" y="1"/>
                    </a:cubicBezTo>
                    <a:cubicBezTo>
                      <a:pt x="30" y="1"/>
                      <a:pt x="31" y="1"/>
                      <a:pt x="31" y="1"/>
                    </a:cubicBezTo>
                    <a:cubicBezTo>
                      <a:pt x="32" y="1"/>
                      <a:pt x="32" y="1"/>
                      <a:pt x="33" y="2"/>
                    </a:cubicBezTo>
                    <a:cubicBezTo>
                      <a:pt x="33" y="2"/>
                      <a:pt x="33" y="3"/>
                      <a:pt x="34" y="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9" name="Freeform 210">
                <a:extLst>
                  <a:ext uri="{FF2B5EF4-FFF2-40B4-BE49-F238E27FC236}">
                    <a16:creationId xmlns:a16="http://schemas.microsoft.com/office/drawing/2014/main" id="{31B1FEE8-5DA2-491C-8D19-A3A197925AA5}"/>
                  </a:ext>
                </a:extLst>
              </p:cNvPr>
              <p:cNvSpPr>
                <a:spLocks noEditPoints="1"/>
              </p:cNvSpPr>
              <p:nvPr userDrawn="1"/>
            </p:nvSpPr>
            <p:spPr bwMode="auto">
              <a:xfrm>
                <a:off x="7326" y="2615"/>
                <a:ext cx="29" cy="30"/>
              </a:xfrm>
              <a:custGeom>
                <a:avLst/>
                <a:gdLst>
                  <a:gd name="T0" fmla="*/ 40 w 40"/>
                  <a:gd name="T1" fmla="*/ 31 h 42"/>
                  <a:gd name="T2" fmla="*/ 40 w 40"/>
                  <a:gd name="T3" fmla="*/ 32 h 42"/>
                  <a:gd name="T4" fmla="*/ 40 w 40"/>
                  <a:gd name="T5" fmla="*/ 33 h 42"/>
                  <a:gd name="T6" fmla="*/ 38 w 40"/>
                  <a:gd name="T7" fmla="*/ 34 h 42"/>
                  <a:gd name="T8" fmla="*/ 37 w 40"/>
                  <a:gd name="T9" fmla="*/ 34 h 42"/>
                  <a:gd name="T10" fmla="*/ 36 w 40"/>
                  <a:gd name="T11" fmla="*/ 34 h 42"/>
                  <a:gd name="T12" fmla="*/ 35 w 40"/>
                  <a:gd name="T13" fmla="*/ 34 h 42"/>
                  <a:gd name="T14" fmla="*/ 34 w 40"/>
                  <a:gd name="T15" fmla="*/ 30 h 42"/>
                  <a:gd name="T16" fmla="*/ 30 w 40"/>
                  <a:gd name="T17" fmla="*/ 36 h 42"/>
                  <a:gd name="T18" fmla="*/ 25 w 40"/>
                  <a:gd name="T19" fmla="*/ 40 h 42"/>
                  <a:gd name="T20" fmla="*/ 20 w 40"/>
                  <a:gd name="T21" fmla="*/ 42 h 42"/>
                  <a:gd name="T22" fmla="*/ 16 w 40"/>
                  <a:gd name="T23" fmla="*/ 42 h 42"/>
                  <a:gd name="T24" fmla="*/ 12 w 40"/>
                  <a:gd name="T25" fmla="*/ 40 h 42"/>
                  <a:gd name="T26" fmla="*/ 9 w 40"/>
                  <a:gd name="T27" fmla="*/ 36 h 42"/>
                  <a:gd name="T28" fmla="*/ 8 w 40"/>
                  <a:gd name="T29" fmla="*/ 31 h 42"/>
                  <a:gd name="T30" fmla="*/ 9 w 40"/>
                  <a:gd name="T31" fmla="*/ 26 h 42"/>
                  <a:gd name="T32" fmla="*/ 14 w 40"/>
                  <a:gd name="T33" fmla="*/ 21 h 42"/>
                  <a:gd name="T34" fmla="*/ 20 w 40"/>
                  <a:gd name="T35" fmla="*/ 17 h 42"/>
                  <a:gd name="T36" fmla="*/ 25 w 40"/>
                  <a:gd name="T37" fmla="*/ 15 h 42"/>
                  <a:gd name="T38" fmla="*/ 24 w 40"/>
                  <a:gd name="T39" fmla="*/ 12 h 42"/>
                  <a:gd name="T40" fmla="*/ 21 w 40"/>
                  <a:gd name="T41" fmla="*/ 9 h 42"/>
                  <a:gd name="T42" fmla="*/ 19 w 40"/>
                  <a:gd name="T43" fmla="*/ 7 h 42"/>
                  <a:gd name="T44" fmla="*/ 16 w 40"/>
                  <a:gd name="T45" fmla="*/ 7 h 42"/>
                  <a:gd name="T46" fmla="*/ 12 w 40"/>
                  <a:gd name="T47" fmla="*/ 8 h 42"/>
                  <a:gd name="T48" fmla="*/ 8 w 40"/>
                  <a:gd name="T49" fmla="*/ 10 h 42"/>
                  <a:gd name="T50" fmla="*/ 6 w 40"/>
                  <a:gd name="T51" fmla="*/ 13 h 42"/>
                  <a:gd name="T52" fmla="*/ 4 w 40"/>
                  <a:gd name="T53" fmla="*/ 15 h 42"/>
                  <a:gd name="T54" fmla="*/ 3 w 40"/>
                  <a:gd name="T55" fmla="*/ 17 h 42"/>
                  <a:gd name="T56" fmla="*/ 2 w 40"/>
                  <a:gd name="T57" fmla="*/ 17 h 42"/>
                  <a:gd name="T58" fmla="*/ 2 w 40"/>
                  <a:gd name="T59" fmla="*/ 16 h 42"/>
                  <a:gd name="T60" fmla="*/ 1 w 40"/>
                  <a:gd name="T61" fmla="*/ 16 h 42"/>
                  <a:gd name="T62" fmla="*/ 1 w 40"/>
                  <a:gd name="T63" fmla="*/ 15 h 42"/>
                  <a:gd name="T64" fmla="*/ 0 w 40"/>
                  <a:gd name="T65" fmla="*/ 13 h 42"/>
                  <a:gd name="T66" fmla="*/ 0 w 40"/>
                  <a:gd name="T67" fmla="*/ 12 h 42"/>
                  <a:gd name="T68" fmla="*/ 1 w 40"/>
                  <a:gd name="T69" fmla="*/ 10 h 42"/>
                  <a:gd name="T70" fmla="*/ 4 w 40"/>
                  <a:gd name="T71" fmla="*/ 7 h 42"/>
                  <a:gd name="T72" fmla="*/ 7 w 40"/>
                  <a:gd name="T73" fmla="*/ 5 h 42"/>
                  <a:gd name="T74" fmla="*/ 10 w 40"/>
                  <a:gd name="T75" fmla="*/ 3 h 42"/>
                  <a:gd name="T76" fmla="*/ 17 w 40"/>
                  <a:gd name="T77" fmla="*/ 1 h 42"/>
                  <a:gd name="T78" fmla="*/ 22 w 40"/>
                  <a:gd name="T79" fmla="*/ 1 h 42"/>
                  <a:gd name="T80" fmla="*/ 26 w 40"/>
                  <a:gd name="T81" fmla="*/ 4 h 42"/>
                  <a:gd name="T82" fmla="*/ 29 w 40"/>
                  <a:gd name="T83" fmla="*/ 9 h 42"/>
                  <a:gd name="T84" fmla="*/ 40 w 40"/>
                  <a:gd name="T85" fmla="*/ 31 h 42"/>
                  <a:gd name="T86" fmla="*/ 27 w 40"/>
                  <a:gd name="T87" fmla="*/ 19 h 42"/>
                  <a:gd name="T88" fmla="*/ 22 w 40"/>
                  <a:gd name="T89" fmla="*/ 22 h 42"/>
                  <a:gd name="T90" fmla="*/ 18 w 40"/>
                  <a:gd name="T91" fmla="*/ 24 h 42"/>
                  <a:gd name="T92" fmla="*/ 15 w 40"/>
                  <a:gd name="T93" fmla="*/ 27 h 42"/>
                  <a:gd name="T94" fmla="*/ 14 w 40"/>
                  <a:gd name="T95" fmla="*/ 30 h 42"/>
                  <a:gd name="T96" fmla="*/ 15 w 40"/>
                  <a:gd name="T97" fmla="*/ 33 h 42"/>
                  <a:gd name="T98" fmla="*/ 19 w 40"/>
                  <a:gd name="T99" fmla="*/ 36 h 42"/>
                  <a:gd name="T100" fmla="*/ 24 w 40"/>
                  <a:gd name="T101" fmla="*/ 35 h 42"/>
                  <a:gd name="T102" fmla="*/ 28 w 40"/>
                  <a:gd name="T103" fmla="*/ 32 h 42"/>
                  <a:gd name="T104" fmla="*/ 30 w 40"/>
                  <a:gd name="T105" fmla="*/ 26 h 42"/>
                  <a:gd name="T106" fmla="*/ 27 w 40"/>
                  <a:gd name="T107"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42">
                    <a:moveTo>
                      <a:pt x="40" y="31"/>
                    </a:moveTo>
                    <a:cubicBezTo>
                      <a:pt x="40" y="32"/>
                      <a:pt x="40" y="32"/>
                      <a:pt x="40" y="32"/>
                    </a:cubicBezTo>
                    <a:cubicBezTo>
                      <a:pt x="40" y="33"/>
                      <a:pt x="40" y="33"/>
                      <a:pt x="40" y="33"/>
                    </a:cubicBezTo>
                    <a:cubicBezTo>
                      <a:pt x="39" y="33"/>
                      <a:pt x="39" y="33"/>
                      <a:pt x="38" y="34"/>
                    </a:cubicBezTo>
                    <a:cubicBezTo>
                      <a:pt x="38" y="34"/>
                      <a:pt x="37" y="34"/>
                      <a:pt x="37" y="34"/>
                    </a:cubicBezTo>
                    <a:cubicBezTo>
                      <a:pt x="36" y="34"/>
                      <a:pt x="36" y="34"/>
                      <a:pt x="36" y="34"/>
                    </a:cubicBezTo>
                    <a:cubicBezTo>
                      <a:pt x="35" y="34"/>
                      <a:pt x="35" y="34"/>
                      <a:pt x="35" y="34"/>
                    </a:cubicBezTo>
                    <a:cubicBezTo>
                      <a:pt x="34" y="30"/>
                      <a:pt x="34" y="30"/>
                      <a:pt x="34" y="30"/>
                    </a:cubicBezTo>
                    <a:cubicBezTo>
                      <a:pt x="33" y="33"/>
                      <a:pt x="32" y="35"/>
                      <a:pt x="30" y="36"/>
                    </a:cubicBezTo>
                    <a:cubicBezTo>
                      <a:pt x="29" y="38"/>
                      <a:pt x="27" y="39"/>
                      <a:pt x="25" y="40"/>
                    </a:cubicBezTo>
                    <a:cubicBezTo>
                      <a:pt x="24" y="41"/>
                      <a:pt x="22" y="42"/>
                      <a:pt x="20" y="42"/>
                    </a:cubicBezTo>
                    <a:cubicBezTo>
                      <a:pt x="19" y="42"/>
                      <a:pt x="17" y="42"/>
                      <a:pt x="16" y="42"/>
                    </a:cubicBezTo>
                    <a:cubicBezTo>
                      <a:pt x="14" y="42"/>
                      <a:pt x="13" y="41"/>
                      <a:pt x="12" y="40"/>
                    </a:cubicBezTo>
                    <a:cubicBezTo>
                      <a:pt x="11" y="39"/>
                      <a:pt x="10" y="38"/>
                      <a:pt x="9" y="36"/>
                    </a:cubicBezTo>
                    <a:cubicBezTo>
                      <a:pt x="8" y="34"/>
                      <a:pt x="8" y="32"/>
                      <a:pt x="8" y="31"/>
                    </a:cubicBezTo>
                    <a:cubicBezTo>
                      <a:pt x="8" y="29"/>
                      <a:pt x="8" y="27"/>
                      <a:pt x="9" y="26"/>
                    </a:cubicBezTo>
                    <a:cubicBezTo>
                      <a:pt x="10" y="24"/>
                      <a:pt x="12" y="22"/>
                      <a:pt x="14" y="21"/>
                    </a:cubicBezTo>
                    <a:cubicBezTo>
                      <a:pt x="15" y="19"/>
                      <a:pt x="18" y="18"/>
                      <a:pt x="20" y="17"/>
                    </a:cubicBezTo>
                    <a:cubicBezTo>
                      <a:pt x="25" y="15"/>
                      <a:pt x="25" y="15"/>
                      <a:pt x="25" y="15"/>
                    </a:cubicBezTo>
                    <a:cubicBezTo>
                      <a:pt x="24" y="12"/>
                      <a:pt x="24" y="12"/>
                      <a:pt x="24" y="12"/>
                    </a:cubicBezTo>
                    <a:cubicBezTo>
                      <a:pt x="23" y="11"/>
                      <a:pt x="22" y="10"/>
                      <a:pt x="21" y="9"/>
                    </a:cubicBezTo>
                    <a:cubicBezTo>
                      <a:pt x="21" y="8"/>
                      <a:pt x="20" y="7"/>
                      <a:pt x="19" y="7"/>
                    </a:cubicBezTo>
                    <a:cubicBezTo>
                      <a:pt x="18" y="7"/>
                      <a:pt x="17" y="7"/>
                      <a:pt x="16" y="7"/>
                    </a:cubicBezTo>
                    <a:cubicBezTo>
                      <a:pt x="15" y="7"/>
                      <a:pt x="14" y="7"/>
                      <a:pt x="12" y="8"/>
                    </a:cubicBezTo>
                    <a:cubicBezTo>
                      <a:pt x="11" y="9"/>
                      <a:pt x="9" y="9"/>
                      <a:pt x="8" y="10"/>
                    </a:cubicBezTo>
                    <a:cubicBezTo>
                      <a:pt x="7" y="11"/>
                      <a:pt x="6" y="12"/>
                      <a:pt x="6" y="13"/>
                    </a:cubicBezTo>
                    <a:cubicBezTo>
                      <a:pt x="5" y="14"/>
                      <a:pt x="5" y="15"/>
                      <a:pt x="4" y="15"/>
                    </a:cubicBezTo>
                    <a:cubicBezTo>
                      <a:pt x="4" y="16"/>
                      <a:pt x="3" y="16"/>
                      <a:pt x="3" y="17"/>
                    </a:cubicBezTo>
                    <a:cubicBezTo>
                      <a:pt x="2" y="17"/>
                      <a:pt x="2" y="17"/>
                      <a:pt x="2" y="17"/>
                    </a:cubicBezTo>
                    <a:cubicBezTo>
                      <a:pt x="2" y="16"/>
                      <a:pt x="2" y="16"/>
                      <a:pt x="2" y="16"/>
                    </a:cubicBezTo>
                    <a:cubicBezTo>
                      <a:pt x="1" y="16"/>
                      <a:pt x="1" y="16"/>
                      <a:pt x="1" y="16"/>
                    </a:cubicBezTo>
                    <a:cubicBezTo>
                      <a:pt x="1" y="16"/>
                      <a:pt x="1" y="15"/>
                      <a:pt x="1" y="15"/>
                    </a:cubicBezTo>
                    <a:cubicBezTo>
                      <a:pt x="0" y="14"/>
                      <a:pt x="0" y="14"/>
                      <a:pt x="0" y="13"/>
                    </a:cubicBezTo>
                    <a:cubicBezTo>
                      <a:pt x="0" y="13"/>
                      <a:pt x="0" y="12"/>
                      <a:pt x="0" y="12"/>
                    </a:cubicBezTo>
                    <a:cubicBezTo>
                      <a:pt x="0" y="11"/>
                      <a:pt x="1" y="11"/>
                      <a:pt x="1" y="10"/>
                    </a:cubicBezTo>
                    <a:cubicBezTo>
                      <a:pt x="2" y="9"/>
                      <a:pt x="3" y="8"/>
                      <a:pt x="4" y="7"/>
                    </a:cubicBezTo>
                    <a:cubicBezTo>
                      <a:pt x="5" y="7"/>
                      <a:pt x="6" y="6"/>
                      <a:pt x="7" y="5"/>
                    </a:cubicBezTo>
                    <a:cubicBezTo>
                      <a:pt x="8" y="4"/>
                      <a:pt x="9" y="3"/>
                      <a:pt x="10" y="3"/>
                    </a:cubicBezTo>
                    <a:cubicBezTo>
                      <a:pt x="13" y="2"/>
                      <a:pt x="15" y="1"/>
                      <a:pt x="17" y="1"/>
                    </a:cubicBezTo>
                    <a:cubicBezTo>
                      <a:pt x="19" y="0"/>
                      <a:pt x="20" y="0"/>
                      <a:pt x="22" y="1"/>
                    </a:cubicBezTo>
                    <a:cubicBezTo>
                      <a:pt x="24" y="1"/>
                      <a:pt x="25" y="2"/>
                      <a:pt x="26" y="4"/>
                    </a:cubicBezTo>
                    <a:cubicBezTo>
                      <a:pt x="27" y="5"/>
                      <a:pt x="28" y="7"/>
                      <a:pt x="29" y="9"/>
                    </a:cubicBezTo>
                    <a:lnTo>
                      <a:pt x="40" y="31"/>
                    </a:lnTo>
                    <a:close/>
                    <a:moveTo>
                      <a:pt x="27" y="19"/>
                    </a:moveTo>
                    <a:cubicBezTo>
                      <a:pt x="22" y="22"/>
                      <a:pt x="22" y="22"/>
                      <a:pt x="22" y="22"/>
                    </a:cubicBezTo>
                    <a:cubicBezTo>
                      <a:pt x="20" y="22"/>
                      <a:pt x="19" y="23"/>
                      <a:pt x="18" y="24"/>
                    </a:cubicBezTo>
                    <a:cubicBezTo>
                      <a:pt x="17" y="25"/>
                      <a:pt x="16" y="26"/>
                      <a:pt x="15" y="27"/>
                    </a:cubicBezTo>
                    <a:cubicBezTo>
                      <a:pt x="15" y="28"/>
                      <a:pt x="14" y="29"/>
                      <a:pt x="14" y="30"/>
                    </a:cubicBezTo>
                    <a:cubicBezTo>
                      <a:pt x="14" y="31"/>
                      <a:pt x="15" y="32"/>
                      <a:pt x="15" y="33"/>
                    </a:cubicBezTo>
                    <a:cubicBezTo>
                      <a:pt x="16" y="34"/>
                      <a:pt x="17" y="35"/>
                      <a:pt x="19" y="36"/>
                    </a:cubicBezTo>
                    <a:cubicBezTo>
                      <a:pt x="20" y="36"/>
                      <a:pt x="22" y="36"/>
                      <a:pt x="24" y="35"/>
                    </a:cubicBezTo>
                    <a:cubicBezTo>
                      <a:pt x="26" y="34"/>
                      <a:pt x="27" y="33"/>
                      <a:pt x="28" y="32"/>
                    </a:cubicBezTo>
                    <a:cubicBezTo>
                      <a:pt x="29" y="30"/>
                      <a:pt x="30" y="28"/>
                      <a:pt x="30" y="26"/>
                    </a:cubicBezTo>
                    <a:lnTo>
                      <a:pt x="27" y="1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0" name="Freeform 211">
                <a:extLst>
                  <a:ext uri="{FF2B5EF4-FFF2-40B4-BE49-F238E27FC236}">
                    <a16:creationId xmlns:a16="http://schemas.microsoft.com/office/drawing/2014/main" id="{6A0658B8-D051-4762-BA63-E3188B785996}"/>
                  </a:ext>
                </a:extLst>
              </p:cNvPr>
              <p:cNvSpPr>
                <a:spLocks noEditPoints="1"/>
              </p:cNvSpPr>
              <p:nvPr userDrawn="1"/>
            </p:nvSpPr>
            <p:spPr bwMode="auto">
              <a:xfrm>
                <a:off x="7353" y="2602"/>
                <a:ext cx="28" cy="29"/>
              </a:xfrm>
              <a:custGeom>
                <a:avLst/>
                <a:gdLst>
                  <a:gd name="T0" fmla="*/ 33 w 39"/>
                  <a:gd name="T1" fmla="*/ 12 h 41"/>
                  <a:gd name="T2" fmla="*/ 33 w 39"/>
                  <a:gd name="T3" fmla="*/ 14 h 41"/>
                  <a:gd name="T4" fmla="*/ 32 w 39"/>
                  <a:gd name="T5" fmla="*/ 16 h 41"/>
                  <a:gd name="T6" fmla="*/ 10 w 39"/>
                  <a:gd name="T7" fmla="*/ 26 h 41"/>
                  <a:gd name="T8" fmla="*/ 13 w 39"/>
                  <a:gd name="T9" fmla="*/ 31 h 41"/>
                  <a:gd name="T10" fmla="*/ 17 w 39"/>
                  <a:gd name="T11" fmla="*/ 34 h 41"/>
                  <a:gd name="T12" fmla="*/ 21 w 39"/>
                  <a:gd name="T13" fmla="*/ 35 h 41"/>
                  <a:gd name="T14" fmla="*/ 27 w 39"/>
                  <a:gd name="T15" fmla="*/ 33 h 41"/>
                  <a:gd name="T16" fmla="*/ 31 w 39"/>
                  <a:gd name="T17" fmla="*/ 31 h 41"/>
                  <a:gd name="T18" fmla="*/ 34 w 39"/>
                  <a:gd name="T19" fmla="*/ 28 h 41"/>
                  <a:gd name="T20" fmla="*/ 35 w 39"/>
                  <a:gd name="T21" fmla="*/ 26 h 41"/>
                  <a:gd name="T22" fmla="*/ 37 w 39"/>
                  <a:gd name="T23" fmla="*/ 25 h 41"/>
                  <a:gd name="T24" fmla="*/ 37 w 39"/>
                  <a:gd name="T25" fmla="*/ 25 h 41"/>
                  <a:gd name="T26" fmla="*/ 38 w 39"/>
                  <a:gd name="T27" fmla="*/ 25 h 41"/>
                  <a:gd name="T28" fmla="*/ 38 w 39"/>
                  <a:gd name="T29" fmla="*/ 26 h 41"/>
                  <a:gd name="T30" fmla="*/ 39 w 39"/>
                  <a:gd name="T31" fmla="*/ 27 h 41"/>
                  <a:gd name="T32" fmla="*/ 39 w 39"/>
                  <a:gd name="T33" fmla="*/ 28 h 41"/>
                  <a:gd name="T34" fmla="*/ 39 w 39"/>
                  <a:gd name="T35" fmla="*/ 29 h 41"/>
                  <a:gd name="T36" fmla="*/ 39 w 39"/>
                  <a:gd name="T37" fmla="*/ 29 h 41"/>
                  <a:gd name="T38" fmla="*/ 39 w 39"/>
                  <a:gd name="T39" fmla="*/ 30 h 41"/>
                  <a:gd name="T40" fmla="*/ 38 w 39"/>
                  <a:gd name="T41" fmla="*/ 31 h 41"/>
                  <a:gd name="T42" fmla="*/ 36 w 39"/>
                  <a:gd name="T43" fmla="*/ 33 h 41"/>
                  <a:gd name="T44" fmla="*/ 33 w 39"/>
                  <a:gd name="T45" fmla="*/ 36 h 41"/>
                  <a:gd name="T46" fmla="*/ 29 w 39"/>
                  <a:gd name="T47" fmla="*/ 38 h 41"/>
                  <a:gd name="T48" fmla="*/ 21 w 39"/>
                  <a:gd name="T49" fmla="*/ 41 h 41"/>
                  <a:gd name="T50" fmla="*/ 14 w 39"/>
                  <a:gd name="T51" fmla="*/ 40 h 41"/>
                  <a:gd name="T52" fmla="*/ 8 w 39"/>
                  <a:gd name="T53" fmla="*/ 36 h 41"/>
                  <a:gd name="T54" fmla="*/ 3 w 39"/>
                  <a:gd name="T55" fmla="*/ 28 h 41"/>
                  <a:gd name="T56" fmla="*/ 1 w 39"/>
                  <a:gd name="T57" fmla="*/ 20 h 41"/>
                  <a:gd name="T58" fmla="*/ 1 w 39"/>
                  <a:gd name="T59" fmla="*/ 13 h 41"/>
                  <a:gd name="T60" fmla="*/ 4 w 39"/>
                  <a:gd name="T61" fmla="*/ 7 h 41"/>
                  <a:gd name="T62" fmla="*/ 10 w 39"/>
                  <a:gd name="T63" fmla="*/ 2 h 41"/>
                  <a:gd name="T64" fmla="*/ 18 w 39"/>
                  <a:gd name="T65" fmla="*/ 0 h 41"/>
                  <a:gd name="T66" fmla="*/ 24 w 39"/>
                  <a:gd name="T67" fmla="*/ 1 h 41"/>
                  <a:gd name="T68" fmla="*/ 29 w 39"/>
                  <a:gd name="T69" fmla="*/ 5 h 41"/>
                  <a:gd name="T70" fmla="*/ 33 w 39"/>
                  <a:gd name="T71" fmla="*/ 11 h 41"/>
                  <a:gd name="T72" fmla="*/ 33 w 39"/>
                  <a:gd name="T73" fmla="*/ 12 h 41"/>
                  <a:gd name="T74" fmla="*/ 26 w 39"/>
                  <a:gd name="T75" fmla="*/ 13 h 41"/>
                  <a:gd name="T76" fmla="*/ 20 w 39"/>
                  <a:gd name="T77" fmla="*/ 7 h 41"/>
                  <a:gd name="T78" fmla="*/ 12 w 39"/>
                  <a:gd name="T79" fmla="*/ 7 h 41"/>
                  <a:gd name="T80" fmla="*/ 9 w 39"/>
                  <a:gd name="T81" fmla="*/ 10 h 41"/>
                  <a:gd name="T82" fmla="*/ 7 w 39"/>
                  <a:gd name="T83" fmla="*/ 14 h 41"/>
                  <a:gd name="T84" fmla="*/ 7 w 39"/>
                  <a:gd name="T85" fmla="*/ 18 h 41"/>
                  <a:gd name="T86" fmla="*/ 8 w 39"/>
                  <a:gd name="T87" fmla="*/ 22 h 41"/>
                  <a:gd name="T88" fmla="*/ 26 w 39"/>
                  <a:gd name="T89" fmla="*/ 1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 h="41">
                    <a:moveTo>
                      <a:pt x="33" y="12"/>
                    </a:moveTo>
                    <a:cubicBezTo>
                      <a:pt x="34" y="13"/>
                      <a:pt x="34" y="14"/>
                      <a:pt x="33" y="14"/>
                    </a:cubicBezTo>
                    <a:cubicBezTo>
                      <a:pt x="33" y="15"/>
                      <a:pt x="33" y="15"/>
                      <a:pt x="32" y="16"/>
                    </a:cubicBezTo>
                    <a:cubicBezTo>
                      <a:pt x="10" y="26"/>
                      <a:pt x="10" y="26"/>
                      <a:pt x="10" y="26"/>
                    </a:cubicBezTo>
                    <a:cubicBezTo>
                      <a:pt x="11" y="28"/>
                      <a:pt x="12" y="30"/>
                      <a:pt x="13" y="31"/>
                    </a:cubicBezTo>
                    <a:cubicBezTo>
                      <a:pt x="14" y="32"/>
                      <a:pt x="15" y="33"/>
                      <a:pt x="17" y="34"/>
                    </a:cubicBezTo>
                    <a:cubicBezTo>
                      <a:pt x="18" y="35"/>
                      <a:pt x="20" y="35"/>
                      <a:pt x="21" y="35"/>
                    </a:cubicBezTo>
                    <a:cubicBezTo>
                      <a:pt x="23" y="35"/>
                      <a:pt x="25" y="34"/>
                      <a:pt x="27" y="33"/>
                    </a:cubicBezTo>
                    <a:cubicBezTo>
                      <a:pt x="28" y="32"/>
                      <a:pt x="30" y="32"/>
                      <a:pt x="31" y="31"/>
                    </a:cubicBezTo>
                    <a:cubicBezTo>
                      <a:pt x="32" y="30"/>
                      <a:pt x="33" y="29"/>
                      <a:pt x="34" y="28"/>
                    </a:cubicBezTo>
                    <a:cubicBezTo>
                      <a:pt x="34" y="28"/>
                      <a:pt x="35" y="27"/>
                      <a:pt x="35" y="26"/>
                    </a:cubicBezTo>
                    <a:cubicBezTo>
                      <a:pt x="36" y="26"/>
                      <a:pt x="36" y="25"/>
                      <a:pt x="37" y="25"/>
                    </a:cubicBezTo>
                    <a:cubicBezTo>
                      <a:pt x="37" y="25"/>
                      <a:pt x="37" y="25"/>
                      <a:pt x="37" y="25"/>
                    </a:cubicBezTo>
                    <a:cubicBezTo>
                      <a:pt x="38" y="25"/>
                      <a:pt x="38" y="25"/>
                      <a:pt x="38" y="25"/>
                    </a:cubicBezTo>
                    <a:cubicBezTo>
                      <a:pt x="38" y="26"/>
                      <a:pt x="38" y="26"/>
                      <a:pt x="38" y="26"/>
                    </a:cubicBezTo>
                    <a:cubicBezTo>
                      <a:pt x="38" y="26"/>
                      <a:pt x="39" y="27"/>
                      <a:pt x="39" y="27"/>
                    </a:cubicBezTo>
                    <a:cubicBezTo>
                      <a:pt x="39" y="28"/>
                      <a:pt x="39" y="28"/>
                      <a:pt x="39" y="28"/>
                    </a:cubicBezTo>
                    <a:cubicBezTo>
                      <a:pt x="39" y="29"/>
                      <a:pt x="39" y="29"/>
                      <a:pt x="39" y="29"/>
                    </a:cubicBezTo>
                    <a:cubicBezTo>
                      <a:pt x="39" y="29"/>
                      <a:pt x="39" y="29"/>
                      <a:pt x="39" y="29"/>
                    </a:cubicBezTo>
                    <a:cubicBezTo>
                      <a:pt x="39" y="30"/>
                      <a:pt x="39" y="30"/>
                      <a:pt x="39" y="30"/>
                    </a:cubicBezTo>
                    <a:cubicBezTo>
                      <a:pt x="39" y="30"/>
                      <a:pt x="39" y="30"/>
                      <a:pt x="38" y="31"/>
                    </a:cubicBezTo>
                    <a:cubicBezTo>
                      <a:pt x="38" y="32"/>
                      <a:pt x="37" y="32"/>
                      <a:pt x="36" y="33"/>
                    </a:cubicBezTo>
                    <a:cubicBezTo>
                      <a:pt x="35" y="34"/>
                      <a:pt x="34" y="35"/>
                      <a:pt x="33" y="36"/>
                    </a:cubicBezTo>
                    <a:cubicBezTo>
                      <a:pt x="32" y="37"/>
                      <a:pt x="30" y="38"/>
                      <a:pt x="29" y="38"/>
                    </a:cubicBezTo>
                    <a:cubicBezTo>
                      <a:pt x="26" y="40"/>
                      <a:pt x="23" y="40"/>
                      <a:pt x="21" y="41"/>
                    </a:cubicBezTo>
                    <a:cubicBezTo>
                      <a:pt x="19" y="41"/>
                      <a:pt x="16" y="41"/>
                      <a:pt x="14" y="40"/>
                    </a:cubicBezTo>
                    <a:cubicBezTo>
                      <a:pt x="12" y="39"/>
                      <a:pt x="10" y="38"/>
                      <a:pt x="8" y="36"/>
                    </a:cubicBezTo>
                    <a:cubicBezTo>
                      <a:pt x="6" y="34"/>
                      <a:pt x="5" y="31"/>
                      <a:pt x="3" y="28"/>
                    </a:cubicBezTo>
                    <a:cubicBezTo>
                      <a:pt x="2" y="26"/>
                      <a:pt x="1" y="23"/>
                      <a:pt x="1" y="20"/>
                    </a:cubicBezTo>
                    <a:cubicBezTo>
                      <a:pt x="0" y="18"/>
                      <a:pt x="0" y="15"/>
                      <a:pt x="1" y="13"/>
                    </a:cubicBezTo>
                    <a:cubicBezTo>
                      <a:pt x="2" y="11"/>
                      <a:pt x="3" y="8"/>
                      <a:pt x="4" y="7"/>
                    </a:cubicBezTo>
                    <a:cubicBezTo>
                      <a:pt x="6" y="5"/>
                      <a:pt x="8" y="3"/>
                      <a:pt x="10" y="2"/>
                    </a:cubicBezTo>
                    <a:cubicBezTo>
                      <a:pt x="13" y="1"/>
                      <a:pt x="15" y="0"/>
                      <a:pt x="18" y="0"/>
                    </a:cubicBezTo>
                    <a:cubicBezTo>
                      <a:pt x="20" y="0"/>
                      <a:pt x="22" y="1"/>
                      <a:pt x="24" y="1"/>
                    </a:cubicBezTo>
                    <a:cubicBezTo>
                      <a:pt x="26" y="2"/>
                      <a:pt x="27" y="3"/>
                      <a:pt x="29" y="5"/>
                    </a:cubicBezTo>
                    <a:cubicBezTo>
                      <a:pt x="30" y="7"/>
                      <a:pt x="31" y="9"/>
                      <a:pt x="33" y="11"/>
                    </a:cubicBezTo>
                    <a:lnTo>
                      <a:pt x="33" y="12"/>
                    </a:lnTo>
                    <a:close/>
                    <a:moveTo>
                      <a:pt x="26" y="13"/>
                    </a:moveTo>
                    <a:cubicBezTo>
                      <a:pt x="25" y="10"/>
                      <a:pt x="23" y="8"/>
                      <a:pt x="20" y="7"/>
                    </a:cubicBezTo>
                    <a:cubicBezTo>
                      <a:pt x="18" y="6"/>
                      <a:pt x="15" y="6"/>
                      <a:pt x="12" y="7"/>
                    </a:cubicBezTo>
                    <a:cubicBezTo>
                      <a:pt x="11" y="8"/>
                      <a:pt x="10" y="9"/>
                      <a:pt x="9" y="10"/>
                    </a:cubicBezTo>
                    <a:cubicBezTo>
                      <a:pt x="8" y="11"/>
                      <a:pt x="7" y="12"/>
                      <a:pt x="7" y="14"/>
                    </a:cubicBezTo>
                    <a:cubicBezTo>
                      <a:pt x="7" y="15"/>
                      <a:pt x="7" y="16"/>
                      <a:pt x="7" y="18"/>
                    </a:cubicBezTo>
                    <a:cubicBezTo>
                      <a:pt x="7" y="19"/>
                      <a:pt x="7" y="21"/>
                      <a:pt x="8" y="22"/>
                    </a:cubicBezTo>
                    <a:lnTo>
                      <a:pt x="26" y="1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1" name="Freeform 212">
                <a:extLst>
                  <a:ext uri="{FF2B5EF4-FFF2-40B4-BE49-F238E27FC236}">
                    <a16:creationId xmlns:a16="http://schemas.microsoft.com/office/drawing/2014/main" id="{0D8E5267-E29C-47D5-A2B8-5CA08FF8ABF0}"/>
                  </a:ext>
                </a:extLst>
              </p:cNvPr>
              <p:cNvSpPr>
                <a:spLocks/>
              </p:cNvSpPr>
              <p:nvPr userDrawn="1"/>
            </p:nvSpPr>
            <p:spPr bwMode="auto">
              <a:xfrm>
                <a:off x="7373" y="2582"/>
                <a:ext cx="21" cy="38"/>
              </a:xfrm>
              <a:custGeom>
                <a:avLst/>
                <a:gdLst>
                  <a:gd name="T0" fmla="*/ 30 w 30"/>
                  <a:gd name="T1" fmla="*/ 49 h 53"/>
                  <a:gd name="T2" fmla="*/ 30 w 30"/>
                  <a:gd name="T3" fmla="*/ 50 h 53"/>
                  <a:gd name="T4" fmla="*/ 30 w 30"/>
                  <a:gd name="T5" fmla="*/ 51 h 53"/>
                  <a:gd name="T6" fmla="*/ 29 w 30"/>
                  <a:gd name="T7" fmla="*/ 51 h 53"/>
                  <a:gd name="T8" fmla="*/ 28 w 30"/>
                  <a:gd name="T9" fmla="*/ 52 h 53"/>
                  <a:gd name="T10" fmla="*/ 26 w 30"/>
                  <a:gd name="T11" fmla="*/ 53 h 53"/>
                  <a:gd name="T12" fmla="*/ 25 w 30"/>
                  <a:gd name="T13" fmla="*/ 53 h 53"/>
                  <a:gd name="T14" fmla="*/ 24 w 30"/>
                  <a:gd name="T15" fmla="*/ 53 h 53"/>
                  <a:gd name="T16" fmla="*/ 24 w 30"/>
                  <a:gd name="T17" fmla="*/ 52 h 53"/>
                  <a:gd name="T18" fmla="*/ 0 w 30"/>
                  <a:gd name="T19" fmla="*/ 3 h 53"/>
                  <a:gd name="T20" fmla="*/ 0 w 30"/>
                  <a:gd name="T21" fmla="*/ 3 h 53"/>
                  <a:gd name="T22" fmla="*/ 0 w 30"/>
                  <a:gd name="T23" fmla="*/ 2 h 53"/>
                  <a:gd name="T24" fmla="*/ 1 w 30"/>
                  <a:gd name="T25" fmla="*/ 1 h 53"/>
                  <a:gd name="T26" fmla="*/ 3 w 30"/>
                  <a:gd name="T27" fmla="*/ 1 h 53"/>
                  <a:gd name="T28" fmla="*/ 4 w 30"/>
                  <a:gd name="T29" fmla="*/ 0 h 53"/>
                  <a:gd name="T30" fmla="*/ 5 w 30"/>
                  <a:gd name="T31" fmla="*/ 0 h 53"/>
                  <a:gd name="T32" fmla="*/ 6 w 30"/>
                  <a:gd name="T33" fmla="*/ 0 h 53"/>
                  <a:gd name="T34" fmla="*/ 6 w 30"/>
                  <a:gd name="T35" fmla="*/ 0 h 53"/>
                  <a:gd name="T36" fmla="*/ 30 w 30"/>
                  <a:gd name="T37"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53">
                    <a:moveTo>
                      <a:pt x="30" y="49"/>
                    </a:moveTo>
                    <a:cubicBezTo>
                      <a:pt x="30" y="50"/>
                      <a:pt x="30" y="50"/>
                      <a:pt x="30" y="50"/>
                    </a:cubicBezTo>
                    <a:cubicBezTo>
                      <a:pt x="30" y="51"/>
                      <a:pt x="30" y="51"/>
                      <a:pt x="30" y="51"/>
                    </a:cubicBezTo>
                    <a:cubicBezTo>
                      <a:pt x="30" y="51"/>
                      <a:pt x="30" y="51"/>
                      <a:pt x="29" y="51"/>
                    </a:cubicBezTo>
                    <a:cubicBezTo>
                      <a:pt x="29" y="52"/>
                      <a:pt x="28" y="52"/>
                      <a:pt x="28" y="52"/>
                    </a:cubicBezTo>
                    <a:cubicBezTo>
                      <a:pt x="27" y="52"/>
                      <a:pt x="27" y="53"/>
                      <a:pt x="26" y="53"/>
                    </a:cubicBezTo>
                    <a:cubicBezTo>
                      <a:pt x="26" y="53"/>
                      <a:pt x="25" y="53"/>
                      <a:pt x="25" y="53"/>
                    </a:cubicBezTo>
                    <a:cubicBezTo>
                      <a:pt x="24" y="53"/>
                      <a:pt x="24" y="53"/>
                      <a:pt x="24" y="53"/>
                    </a:cubicBezTo>
                    <a:cubicBezTo>
                      <a:pt x="24" y="52"/>
                      <a:pt x="24" y="52"/>
                      <a:pt x="24" y="52"/>
                    </a:cubicBezTo>
                    <a:cubicBezTo>
                      <a:pt x="0" y="3"/>
                      <a:pt x="0" y="3"/>
                      <a:pt x="0" y="3"/>
                    </a:cubicBezTo>
                    <a:cubicBezTo>
                      <a:pt x="0" y="3"/>
                      <a:pt x="0" y="3"/>
                      <a:pt x="0" y="3"/>
                    </a:cubicBezTo>
                    <a:cubicBezTo>
                      <a:pt x="0" y="2"/>
                      <a:pt x="0" y="2"/>
                      <a:pt x="0" y="2"/>
                    </a:cubicBezTo>
                    <a:cubicBezTo>
                      <a:pt x="0" y="2"/>
                      <a:pt x="1" y="2"/>
                      <a:pt x="1" y="1"/>
                    </a:cubicBezTo>
                    <a:cubicBezTo>
                      <a:pt x="1" y="1"/>
                      <a:pt x="2" y="1"/>
                      <a:pt x="3" y="1"/>
                    </a:cubicBezTo>
                    <a:cubicBezTo>
                      <a:pt x="3" y="0"/>
                      <a:pt x="4" y="0"/>
                      <a:pt x="4" y="0"/>
                    </a:cubicBezTo>
                    <a:cubicBezTo>
                      <a:pt x="5" y="0"/>
                      <a:pt x="5" y="0"/>
                      <a:pt x="5" y="0"/>
                    </a:cubicBezTo>
                    <a:cubicBezTo>
                      <a:pt x="6" y="0"/>
                      <a:pt x="6" y="0"/>
                      <a:pt x="6" y="0"/>
                    </a:cubicBezTo>
                    <a:cubicBezTo>
                      <a:pt x="6" y="0"/>
                      <a:pt x="6" y="0"/>
                      <a:pt x="6" y="0"/>
                    </a:cubicBezTo>
                    <a:lnTo>
                      <a:pt x="30" y="4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2" name="Freeform 213">
                <a:extLst>
                  <a:ext uri="{FF2B5EF4-FFF2-40B4-BE49-F238E27FC236}">
                    <a16:creationId xmlns:a16="http://schemas.microsoft.com/office/drawing/2014/main" id="{68B4FBAB-EF1A-49E3-A996-E6F85D0DFD1E}"/>
                  </a:ext>
                </a:extLst>
              </p:cNvPr>
              <p:cNvSpPr>
                <a:spLocks noEditPoints="1"/>
              </p:cNvSpPr>
              <p:nvPr userDrawn="1"/>
            </p:nvSpPr>
            <p:spPr bwMode="auto">
              <a:xfrm>
                <a:off x="7386" y="2578"/>
                <a:ext cx="21" cy="37"/>
              </a:xfrm>
              <a:custGeom>
                <a:avLst/>
                <a:gdLst>
                  <a:gd name="T0" fmla="*/ 9 w 30"/>
                  <a:gd name="T1" fmla="*/ 2 h 51"/>
                  <a:gd name="T2" fmla="*/ 9 w 30"/>
                  <a:gd name="T3" fmla="*/ 6 h 51"/>
                  <a:gd name="T4" fmla="*/ 7 w 30"/>
                  <a:gd name="T5" fmla="*/ 8 h 51"/>
                  <a:gd name="T6" fmla="*/ 3 w 30"/>
                  <a:gd name="T7" fmla="*/ 9 h 51"/>
                  <a:gd name="T8" fmla="*/ 1 w 30"/>
                  <a:gd name="T9" fmla="*/ 6 h 51"/>
                  <a:gd name="T10" fmla="*/ 1 w 30"/>
                  <a:gd name="T11" fmla="*/ 3 h 51"/>
                  <a:gd name="T12" fmla="*/ 3 w 30"/>
                  <a:gd name="T13" fmla="*/ 0 h 51"/>
                  <a:gd name="T14" fmla="*/ 6 w 30"/>
                  <a:gd name="T15" fmla="*/ 0 h 51"/>
                  <a:gd name="T16" fmla="*/ 9 w 30"/>
                  <a:gd name="T17" fmla="*/ 2 h 51"/>
                  <a:gd name="T18" fmla="*/ 30 w 30"/>
                  <a:gd name="T19" fmla="*/ 47 h 51"/>
                  <a:gd name="T20" fmla="*/ 30 w 30"/>
                  <a:gd name="T21" fmla="*/ 48 h 51"/>
                  <a:gd name="T22" fmla="*/ 29 w 30"/>
                  <a:gd name="T23" fmla="*/ 48 h 51"/>
                  <a:gd name="T24" fmla="*/ 28 w 30"/>
                  <a:gd name="T25" fmla="*/ 49 h 51"/>
                  <a:gd name="T26" fmla="*/ 27 w 30"/>
                  <a:gd name="T27" fmla="*/ 50 h 51"/>
                  <a:gd name="T28" fmla="*/ 26 w 30"/>
                  <a:gd name="T29" fmla="*/ 50 h 51"/>
                  <a:gd name="T30" fmla="*/ 24 w 30"/>
                  <a:gd name="T31" fmla="*/ 51 h 51"/>
                  <a:gd name="T32" fmla="*/ 24 w 30"/>
                  <a:gd name="T33" fmla="*/ 50 h 51"/>
                  <a:gd name="T34" fmla="*/ 23 w 30"/>
                  <a:gd name="T35" fmla="*/ 50 h 51"/>
                  <a:gd name="T36" fmla="*/ 7 w 30"/>
                  <a:gd name="T37" fmla="*/ 17 h 51"/>
                  <a:gd name="T38" fmla="*/ 7 w 30"/>
                  <a:gd name="T39" fmla="*/ 16 h 51"/>
                  <a:gd name="T40" fmla="*/ 7 w 30"/>
                  <a:gd name="T41" fmla="*/ 16 h 51"/>
                  <a:gd name="T42" fmla="*/ 8 w 30"/>
                  <a:gd name="T43" fmla="*/ 15 h 51"/>
                  <a:gd name="T44" fmla="*/ 10 w 30"/>
                  <a:gd name="T45" fmla="*/ 14 h 51"/>
                  <a:gd name="T46" fmla="*/ 11 w 30"/>
                  <a:gd name="T47" fmla="*/ 14 h 51"/>
                  <a:gd name="T48" fmla="*/ 12 w 30"/>
                  <a:gd name="T49" fmla="*/ 13 h 51"/>
                  <a:gd name="T50" fmla="*/ 13 w 30"/>
                  <a:gd name="T51" fmla="*/ 13 h 51"/>
                  <a:gd name="T52" fmla="*/ 13 w 30"/>
                  <a:gd name="T53" fmla="*/ 14 h 51"/>
                  <a:gd name="T54" fmla="*/ 30 w 30"/>
                  <a:gd name="T55"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 h="51">
                    <a:moveTo>
                      <a:pt x="9" y="2"/>
                    </a:moveTo>
                    <a:cubicBezTo>
                      <a:pt x="9" y="4"/>
                      <a:pt x="10" y="5"/>
                      <a:pt x="9" y="6"/>
                    </a:cubicBezTo>
                    <a:cubicBezTo>
                      <a:pt x="9" y="6"/>
                      <a:pt x="8" y="7"/>
                      <a:pt x="7" y="8"/>
                    </a:cubicBezTo>
                    <a:cubicBezTo>
                      <a:pt x="5" y="9"/>
                      <a:pt x="4" y="9"/>
                      <a:pt x="3" y="9"/>
                    </a:cubicBezTo>
                    <a:cubicBezTo>
                      <a:pt x="3" y="8"/>
                      <a:pt x="2" y="7"/>
                      <a:pt x="1" y="6"/>
                    </a:cubicBezTo>
                    <a:cubicBezTo>
                      <a:pt x="0" y="5"/>
                      <a:pt x="0" y="4"/>
                      <a:pt x="1" y="3"/>
                    </a:cubicBezTo>
                    <a:cubicBezTo>
                      <a:pt x="1" y="2"/>
                      <a:pt x="2" y="1"/>
                      <a:pt x="3" y="0"/>
                    </a:cubicBezTo>
                    <a:cubicBezTo>
                      <a:pt x="5" y="0"/>
                      <a:pt x="6" y="0"/>
                      <a:pt x="6" y="0"/>
                    </a:cubicBezTo>
                    <a:cubicBezTo>
                      <a:pt x="7" y="0"/>
                      <a:pt x="8" y="1"/>
                      <a:pt x="9" y="2"/>
                    </a:cubicBezTo>
                    <a:close/>
                    <a:moveTo>
                      <a:pt x="30" y="47"/>
                    </a:moveTo>
                    <a:cubicBezTo>
                      <a:pt x="30" y="48"/>
                      <a:pt x="30" y="48"/>
                      <a:pt x="30" y="48"/>
                    </a:cubicBezTo>
                    <a:cubicBezTo>
                      <a:pt x="29" y="48"/>
                      <a:pt x="29" y="48"/>
                      <a:pt x="29" y="48"/>
                    </a:cubicBezTo>
                    <a:cubicBezTo>
                      <a:pt x="29" y="48"/>
                      <a:pt x="29" y="49"/>
                      <a:pt x="28" y="49"/>
                    </a:cubicBezTo>
                    <a:cubicBezTo>
                      <a:pt x="28" y="49"/>
                      <a:pt x="28" y="49"/>
                      <a:pt x="27" y="50"/>
                    </a:cubicBezTo>
                    <a:cubicBezTo>
                      <a:pt x="26" y="50"/>
                      <a:pt x="26" y="50"/>
                      <a:pt x="26" y="50"/>
                    </a:cubicBezTo>
                    <a:cubicBezTo>
                      <a:pt x="25" y="50"/>
                      <a:pt x="25" y="51"/>
                      <a:pt x="24" y="51"/>
                    </a:cubicBezTo>
                    <a:cubicBezTo>
                      <a:pt x="24" y="50"/>
                      <a:pt x="24" y="50"/>
                      <a:pt x="24" y="50"/>
                    </a:cubicBezTo>
                    <a:cubicBezTo>
                      <a:pt x="23" y="50"/>
                      <a:pt x="23" y="50"/>
                      <a:pt x="23" y="50"/>
                    </a:cubicBezTo>
                    <a:cubicBezTo>
                      <a:pt x="7" y="17"/>
                      <a:pt x="7" y="17"/>
                      <a:pt x="7" y="17"/>
                    </a:cubicBezTo>
                    <a:cubicBezTo>
                      <a:pt x="7" y="16"/>
                      <a:pt x="7" y="16"/>
                      <a:pt x="7" y="16"/>
                    </a:cubicBezTo>
                    <a:cubicBezTo>
                      <a:pt x="7" y="16"/>
                      <a:pt x="7" y="16"/>
                      <a:pt x="7" y="16"/>
                    </a:cubicBezTo>
                    <a:cubicBezTo>
                      <a:pt x="8" y="15"/>
                      <a:pt x="8" y="15"/>
                      <a:pt x="8" y="15"/>
                    </a:cubicBezTo>
                    <a:cubicBezTo>
                      <a:pt x="9" y="15"/>
                      <a:pt x="9" y="14"/>
                      <a:pt x="10" y="14"/>
                    </a:cubicBezTo>
                    <a:cubicBezTo>
                      <a:pt x="10" y="14"/>
                      <a:pt x="11" y="14"/>
                      <a:pt x="11" y="14"/>
                    </a:cubicBezTo>
                    <a:cubicBezTo>
                      <a:pt x="12" y="13"/>
                      <a:pt x="12" y="13"/>
                      <a:pt x="12" y="13"/>
                    </a:cubicBezTo>
                    <a:cubicBezTo>
                      <a:pt x="13" y="13"/>
                      <a:pt x="13" y="13"/>
                      <a:pt x="13" y="13"/>
                    </a:cubicBezTo>
                    <a:cubicBezTo>
                      <a:pt x="13" y="14"/>
                      <a:pt x="13" y="14"/>
                      <a:pt x="13" y="14"/>
                    </a:cubicBezTo>
                    <a:lnTo>
                      <a:pt x="30" y="4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3" name="Freeform 214">
                <a:extLst>
                  <a:ext uri="{FF2B5EF4-FFF2-40B4-BE49-F238E27FC236}">
                    <a16:creationId xmlns:a16="http://schemas.microsoft.com/office/drawing/2014/main" id="{A8A8B243-C135-4862-82A8-13706C6B0E17}"/>
                  </a:ext>
                </a:extLst>
              </p:cNvPr>
              <p:cNvSpPr>
                <a:spLocks/>
              </p:cNvSpPr>
              <p:nvPr userDrawn="1"/>
            </p:nvSpPr>
            <p:spPr bwMode="auto">
              <a:xfrm>
                <a:off x="7405" y="2576"/>
                <a:ext cx="26" cy="30"/>
              </a:xfrm>
              <a:custGeom>
                <a:avLst/>
                <a:gdLst>
                  <a:gd name="T0" fmla="*/ 35 w 36"/>
                  <a:gd name="T1" fmla="*/ 27 h 41"/>
                  <a:gd name="T2" fmla="*/ 36 w 36"/>
                  <a:gd name="T3" fmla="*/ 28 h 41"/>
                  <a:gd name="T4" fmla="*/ 36 w 36"/>
                  <a:gd name="T5" fmla="*/ 29 h 41"/>
                  <a:gd name="T6" fmla="*/ 36 w 36"/>
                  <a:gd name="T7" fmla="*/ 29 h 41"/>
                  <a:gd name="T8" fmla="*/ 36 w 36"/>
                  <a:gd name="T9" fmla="*/ 30 h 41"/>
                  <a:gd name="T10" fmla="*/ 35 w 36"/>
                  <a:gd name="T11" fmla="*/ 32 h 41"/>
                  <a:gd name="T12" fmla="*/ 33 w 36"/>
                  <a:gd name="T13" fmla="*/ 35 h 41"/>
                  <a:gd name="T14" fmla="*/ 30 w 36"/>
                  <a:gd name="T15" fmla="*/ 37 h 41"/>
                  <a:gd name="T16" fmla="*/ 27 w 36"/>
                  <a:gd name="T17" fmla="*/ 39 h 41"/>
                  <a:gd name="T18" fmla="*/ 20 w 36"/>
                  <a:gd name="T19" fmla="*/ 41 h 41"/>
                  <a:gd name="T20" fmla="*/ 14 w 36"/>
                  <a:gd name="T21" fmla="*/ 40 h 41"/>
                  <a:gd name="T22" fmla="*/ 8 w 36"/>
                  <a:gd name="T23" fmla="*/ 36 h 41"/>
                  <a:gd name="T24" fmla="*/ 4 w 36"/>
                  <a:gd name="T25" fmla="*/ 29 h 41"/>
                  <a:gd name="T26" fmla="*/ 1 w 36"/>
                  <a:gd name="T27" fmla="*/ 19 h 41"/>
                  <a:gd name="T28" fmla="*/ 1 w 36"/>
                  <a:gd name="T29" fmla="*/ 12 h 41"/>
                  <a:gd name="T30" fmla="*/ 4 w 36"/>
                  <a:gd name="T31" fmla="*/ 6 h 41"/>
                  <a:gd name="T32" fmla="*/ 10 w 36"/>
                  <a:gd name="T33" fmla="*/ 2 h 41"/>
                  <a:gd name="T34" fmla="*/ 13 w 36"/>
                  <a:gd name="T35" fmla="*/ 1 h 41"/>
                  <a:gd name="T36" fmla="*/ 16 w 36"/>
                  <a:gd name="T37" fmla="*/ 1 h 41"/>
                  <a:gd name="T38" fmla="*/ 19 w 36"/>
                  <a:gd name="T39" fmla="*/ 1 h 41"/>
                  <a:gd name="T40" fmla="*/ 21 w 36"/>
                  <a:gd name="T41" fmla="*/ 1 h 41"/>
                  <a:gd name="T42" fmla="*/ 22 w 36"/>
                  <a:gd name="T43" fmla="*/ 1 h 41"/>
                  <a:gd name="T44" fmla="*/ 23 w 36"/>
                  <a:gd name="T45" fmla="*/ 2 h 41"/>
                  <a:gd name="T46" fmla="*/ 23 w 36"/>
                  <a:gd name="T47" fmla="*/ 3 h 41"/>
                  <a:gd name="T48" fmla="*/ 24 w 36"/>
                  <a:gd name="T49" fmla="*/ 4 h 41"/>
                  <a:gd name="T50" fmla="*/ 24 w 36"/>
                  <a:gd name="T51" fmla="*/ 6 h 41"/>
                  <a:gd name="T52" fmla="*/ 24 w 36"/>
                  <a:gd name="T53" fmla="*/ 7 h 41"/>
                  <a:gd name="T54" fmla="*/ 22 w 36"/>
                  <a:gd name="T55" fmla="*/ 7 h 41"/>
                  <a:gd name="T56" fmla="*/ 20 w 36"/>
                  <a:gd name="T57" fmla="*/ 6 h 41"/>
                  <a:gd name="T58" fmla="*/ 16 w 36"/>
                  <a:gd name="T59" fmla="*/ 6 h 41"/>
                  <a:gd name="T60" fmla="*/ 12 w 36"/>
                  <a:gd name="T61" fmla="*/ 8 h 41"/>
                  <a:gd name="T62" fmla="*/ 7 w 36"/>
                  <a:gd name="T63" fmla="*/ 14 h 41"/>
                  <a:gd name="T64" fmla="*/ 10 w 36"/>
                  <a:gd name="T65" fmla="*/ 25 h 41"/>
                  <a:gd name="T66" fmla="*/ 13 w 36"/>
                  <a:gd name="T67" fmla="*/ 30 h 41"/>
                  <a:gd name="T68" fmla="*/ 17 w 36"/>
                  <a:gd name="T69" fmla="*/ 34 h 41"/>
                  <a:gd name="T70" fmla="*/ 21 w 36"/>
                  <a:gd name="T71" fmla="*/ 35 h 41"/>
                  <a:gd name="T72" fmla="*/ 25 w 36"/>
                  <a:gd name="T73" fmla="*/ 33 h 41"/>
                  <a:gd name="T74" fmla="*/ 29 w 36"/>
                  <a:gd name="T75" fmla="*/ 31 h 41"/>
                  <a:gd name="T76" fmla="*/ 31 w 36"/>
                  <a:gd name="T77" fmla="*/ 28 h 41"/>
                  <a:gd name="T78" fmla="*/ 32 w 36"/>
                  <a:gd name="T79" fmla="*/ 26 h 41"/>
                  <a:gd name="T80" fmla="*/ 33 w 36"/>
                  <a:gd name="T81" fmla="*/ 25 h 41"/>
                  <a:gd name="T82" fmla="*/ 33 w 36"/>
                  <a:gd name="T83" fmla="*/ 25 h 41"/>
                  <a:gd name="T84" fmla="*/ 34 w 36"/>
                  <a:gd name="T85" fmla="*/ 25 h 41"/>
                  <a:gd name="T86" fmla="*/ 34 w 36"/>
                  <a:gd name="T87" fmla="*/ 26 h 41"/>
                  <a:gd name="T88" fmla="*/ 35 w 36"/>
                  <a:gd name="T8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41">
                    <a:moveTo>
                      <a:pt x="35" y="27"/>
                    </a:moveTo>
                    <a:cubicBezTo>
                      <a:pt x="35" y="27"/>
                      <a:pt x="36" y="28"/>
                      <a:pt x="36" y="28"/>
                    </a:cubicBezTo>
                    <a:cubicBezTo>
                      <a:pt x="36" y="29"/>
                      <a:pt x="36" y="29"/>
                      <a:pt x="36" y="29"/>
                    </a:cubicBezTo>
                    <a:cubicBezTo>
                      <a:pt x="36" y="29"/>
                      <a:pt x="36" y="29"/>
                      <a:pt x="36" y="29"/>
                    </a:cubicBezTo>
                    <a:cubicBezTo>
                      <a:pt x="36" y="30"/>
                      <a:pt x="36" y="30"/>
                      <a:pt x="36" y="30"/>
                    </a:cubicBezTo>
                    <a:cubicBezTo>
                      <a:pt x="36" y="31"/>
                      <a:pt x="35" y="32"/>
                      <a:pt x="35" y="32"/>
                    </a:cubicBezTo>
                    <a:cubicBezTo>
                      <a:pt x="34" y="33"/>
                      <a:pt x="34" y="34"/>
                      <a:pt x="33" y="35"/>
                    </a:cubicBezTo>
                    <a:cubicBezTo>
                      <a:pt x="32" y="36"/>
                      <a:pt x="31" y="36"/>
                      <a:pt x="30" y="37"/>
                    </a:cubicBezTo>
                    <a:cubicBezTo>
                      <a:pt x="29" y="38"/>
                      <a:pt x="28" y="39"/>
                      <a:pt x="27" y="39"/>
                    </a:cubicBezTo>
                    <a:cubicBezTo>
                      <a:pt x="25" y="40"/>
                      <a:pt x="22" y="41"/>
                      <a:pt x="20" y="41"/>
                    </a:cubicBezTo>
                    <a:cubicBezTo>
                      <a:pt x="18" y="41"/>
                      <a:pt x="16" y="41"/>
                      <a:pt x="14" y="40"/>
                    </a:cubicBezTo>
                    <a:cubicBezTo>
                      <a:pt x="12" y="39"/>
                      <a:pt x="10" y="38"/>
                      <a:pt x="8" y="36"/>
                    </a:cubicBezTo>
                    <a:cubicBezTo>
                      <a:pt x="7" y="34"/>
                      <a:pt x="5" y="31"/>
                      <a:pt x="4" y="29"/>
                    </a:cubicBezTo>
                    <a:cubicBezTo>
                      <a:pt x="2" y="25"/>
                      <a:pt x="1" y="22"/>
                      <a:pt x="1" y="19"/>
                    </a:cubicBezTo>
                    <a:cubicBezTo>
                      <a:pt x="0" y="17"/>
                      <a:pt x="0" y="14"/>
                      <a:pt x="1" y="12"/>
                    </a:cubicBezTo>
                    <a:cubicBezTo>
                      <a:pt x="2" y="10"/>
                      <a:pt x="3" y="8"/>
                      <a:pt x="4" y="6"/>
                    </a:cubicBezTo>
                    <a:cubicBezTo>
                      <a:pt x="6" y="5"/>
                      <a:pt x="8" y="3"/>
                      <a:pt x="10" y="2"/>
                    </a:cubicBezTo>
                    <a:cubicBezTo>
                      <a:pt x="11" y="2"/>
                      <a:pt x="12" y="1"/>
                      <a:pt x="13" y="1"/>
                    </a:cubicBezTo>
                    <a:cubicBezTo>
                      <a:pt x="14" y="1"/>
                      <a:pt x="15" y="1"/>
                      <a:pt x="16" y="1"/>
                    </a:cubicBezTo>
                    <a:cubicBezTo>
                      <a:pt x="17" y="0"/>
                      <a:pt x="18" y="0"/>
                      <a:pt x="19" y="1"/>
                    </a:cubicBezTo>
                    <a:cubicBezTo>
                      <a:pt x="20" y="1"/>
                      <a:pt x="21" y="1"/>
                      <a:pt x="21" y="1"/>
                    </a:cubicBezTo>
                    <a:cubicBezTo>
                      <a:pt x="21" y="1"/>
                      <a:pt x="22" y="1"/>
                      <a:pt x="22" y="1"/>
                    </a:cubicBezTo>
                    <a:cubicBezTo>
                      <a:pt x="23" y="2"/>
                      <a:pt x="23" y="2"/>
                      <a:pt x="23" y="2"/>
                    </a:cubicBezTo>
                    <a:cubicBezTo>
                      <a:pt x="23" y="3"/>
                      <a:pt x="23" y="3"/>
                      <a:pt x="23" y="3"/>
                    </a:cubicBezTo>
                    <a:cubicBezTo>
                      <a:pt x="23" y="3"/>
                      <a:pt x="23" y="3"/>
                      <a:pt x="24" y="4"/>
                    </a:cubicBezTo>
                    <a:cubicBezTo>
                      <a:pt x="24" y="5"/>
                      <a:pt x="24" y="5"/>
                      <a:pt x="24" y="6"/>
                    </a:cubicBezTo>
                    <a:cubicBezTo>
                      <a:pt x="24" y="6"/>
                      <a:pt x="24" y="7"/>
                      <a:pt x="24" y="7"/>
                    </a:cubicBezTo>
                    <a:cubicBezTo>
                      <a:pt x="23" y="7"/>
                      <a:pt x="23" y="7"/>
                      <a:pt x="22" y="7"/>
                    </a:cubicBezTo>
                    <a:cubicBezTo>
                      <a:pt x="22" y="7"/>
                      <a:pt x="21" y="6"/>
                      <a:pt x="20" y="6"/>
                    </a:cubicBezTo>
                    <a:cubicBezTo>
                      <a:pt x="19" y="6"/>
                      <a:pt x="18" y="6"/>
                      <a:pt x="16" y="6"/>
                    </a:cubicBezTo>
                    <a:cubicBezTo>
                      <a:pt x="15" y="6"/>
                      <a:pt x="14" y="7"/>
                      <a:pt x="12" y="8"/>
                    </a:cubicBezTo>
                    <a:cubicBezTo>
                      <a:pt x="9" y="9"/>
                      <a:pt x="8" y="11"/>
                      <a:pt x="7" y="14"/>
                    </a:cubicBezTo>
                    <a:cubicBezTo>
                      <a:pt x="7" y="17"/>
                      <a:pt x="8" y="21"/>
                      <a:pt x="10" y="25"/>
                    </a:cubicBezTo>
                    <a:cubicBezTo>
                      <a:pt x="11" y="27"/>
                      <a:pt x="12" y="29"/>
                      <a:pt x="13" y="30"/>
                    </a:cubicBezTo>
                    <a:cubicBezTo>
                      <a:pt x="14" y="32"/>
                      <a:pt x="16" y="33"/>
                      <a:pt x="17" y="34"/>
                    </a:cubicBezTo>
                    <a:cubicBezTo>
                      <a:pt x="18" y="34"/>
                      <a:pt x="20" y="35"/>
                      <a:pt x="21" y="35"/>
                    </a:cubicBezTo>
                    <a:cubicBezTo>
                      <a:pt x="22" y="35"/>
                      <a:pt x="24" y="34"/>
                      <a:pt x="25" y="33"/>
                    </a:cubicBezTo>
                    <a:cubicBezTo>
                      <a:pt x="27" y="33"/>
                      <a:pt x="28" y="32"/>
                      <a:pt x="29" y="31"/>
                    </a:cubicBezTo>
                    <a:cubicBezTo>
                      <a:pt x="29" y="30"/>
                      <a:pt x="30" y="29"/>
                      <a:pt x="31" y="28"/>
                    </a:cubicBezTo>
                    <a:cubicBezTo>
                      <a:pt x="31" y="27"/>
                      <a:pt x="32" y="27"/>
                      <a:pt x="32" y="26"/>
                    </a:cubicBezTo>
                    <a:cubicBezTo>
                      <a:pt x="32" y="25"/>
                      <a:pt x="33" y="25"/>
                      <a:pt x="33" y="25"/>
                    </a:cubicBezTo>
                    <a:cubicBezTo>
                      <a:pt x="33" y="25"/>
                      <a:pt x="33" y="25"/>
                      <a:pt x="33" y="25"/>
                    </a:cubicBezTo>
                    <a:cubicBezTo>
                      <a:pt x="34" y="25"/>
                      <a:pt x="34" y="25"/>
                      <a:pt x="34" y="25"/>
                    </a:cubicBezTo>
                    <a:cubicBezTo>
                      <a:pt x="34" y="26"/>
                      <a:pt x="34" y="26"/>
                      <a:pt x="34" y="26"/>
                    </a:cubicBezTo>
                    <a:cubicBezTo>
                      <a:pt x="35" y="26"/>
                      <a:pt x="35" y="26"/>
                      <a:pt x="35" y="2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4" name="Freeform 215">
                <a:extLst>
                  <a:ext uri="{FF2B5EF4-FFF2-40B4-BE49-F238E27FC236}">
                    <a16:creationId xmlns:a16="http://schemas.microsoft.com/office/drawing/2014/main" id="{6223903F-F350-4311-AAB0-3059B1F9A15E}"/>
                  </a:ext>
                </a:extLst>
              </p:cNvPr>
              <p:cNvSpPr>
                <a:spLocks/>
              </p:cNvSpPr>
              <p:nvPr userDrawn="1"/>
            </p:nvSpPr>
            <p:spPr bwMode="auto">
              <a:xfrm>
                <a:off x="6988" y="2927"/>
                <a:ext cx="55" cy="55"/>
              </a:xfrm>
              <a:custGeom>
                <a:avLst/>
                <a:gdLst>
                  <a:gd name="T0" fmla="*/ 42 w 76"/>
                  <a:gd name="T1" fmla="*/ 76 h 77"/>
                  <a:gd name="T2" fmla="*/ 41 w 76"/>
                  <a:gd name="T3" fmla="*/ 77 h 77"/>
                  <a:gd name="T4" fmla="*/ 40 w 76"/>
                  <a:gd name="T5" fmla="*/ 77 h 77"/>
                  <a:gd name="T6" fmla="*/ 39 w 76"/>
                  <a:gd name="T7" fmla="*/ 76 h 77"/>
                  <a:gd name="T8" fmla="*/ 38 w 76"/>
                  <a:gd name="T9" fmla="*/ 75 h 77"/>
                  <a:gd name="T10" fmla="*/ 37 w 76"/>
                  <a:gd name="T11" fmla="*/ 74 h 77"/>
                  <a:gd name="T12" fmla="*/ 36 w 76"/>
                  <a:gd name="T13" fmla="*/ 73 h 77"/>
                  <a:gd name="T14" fmla="*/ 36 w 76"/>
                  <a:gd name="T15" fmla="*/ 72 h 77"/>
                  <a:gd name="T16" fmla="*/ 36 w 76"/>
                  <a:gd name="T17" fmla="*/ 72 h 77"/>
                  <a:gd name="T18" fmla="*/ 68 w 76"/>
                  <a:gd name="T19" fmla="*/ 38 h 77"/>
                  <a:gd name="T20" fmla="*/ 68 w 76"/>
                  <a:gd name="T21" fmla="*/ 38 h 77"/>
                  <a:gd name="T22" fmla="*/ 23 w 76"/>
                  <a:gd name="T23" fmla="*/ 59 h 77"/>
                  <a:gd name="T24" fmla="*/ 22 w 76"/>
                  <a:gd name="T25" fmla="*/ 59 h 77"/>
                  <a:gd name="T26" fmla="*/ 21 w 76"/>
                  <a:gd name="T27" fmla="*/ 59 h 77"/>
                  <a:gd name="T28" fmla="*/ 21 w 76"/>
                  <a:gd name="T29" fmla="*/ 58 h 77"/>
                  <a:gd name="T30" fmla="*/ 19 w 76"/>
                  <a:gd name="T31" fmla="*/ 57 h 77"/>
                  <a:gd name="T32" fmla="*/ 18 w 76"/>
                  <a:gd name="T33" fmla="*/ 56 h 77"/>
                  <a:gd name="T34" fmla="*/ 18 w 76"/>
                  <a:gd name="T35" fmla="*/ 55 h 77"/>
                  <a:gd name="T36" fmla="*/ 18 w 76"/>
                  <a:gd name="T37" fmla="*/ 55 h 77"/>
                  <a:gd name="T38" fmla="*/ 18 w 76"/>
                  <a:gd name="T39" fmla="*/ 54 h 77"/>
                  <a:gd name="T40" fmla="*/ 37 w 76"/>
                  <a:gd name="T41" fmla="*/ 8 h 77"/>
                  <a:gd name="T42" fmla="*/ 37 w 76"/>
                  <a:gd name="T43" fmla="*/ 8 h 77"/>
                  <a:gd name="T44" fmla="*/ 5 w 76"/>
                  <a:gd name="T45" fmla="*/ 42 h 77"/>
                  <a:gd name="T46" fmla="*/ 4 w 76"/>
                  <a:gd name="T47" fmla="*/ 42 h 77"/>
                  <a:gd name="T48" fmla="*/ 4 w 76"/>
                  <a:gd name="T49" fmla="*/ 42 h 77"/>
                  <a:gd name="T50" fmla="*/ 3 w 76"/>
                  <a:gd name="T51" fmla="*/ 41 h 77"/>
                  <a:gd name="T52" fmla="*/ 1 w 76"/>
                  <a:gd name="T53" fmla="*/ 40 h 77"/>
                  <a:gd name="T54" fmla="*/ 0 w 76"/>
                  <a:gd name="T55" fmla="*/ 39 h 77"/>
                  <a:gd name="T56" fmla="*/ 0 w 76"/>
                  <a:gd name="T57" fmla="*/ 38 h 77"/>
                  <a:gd name="T58" fmla="*/ 0 w 76"/>
                  <a:gd name="T59" fmla="*/ 37 h 77"/>
                  <a:gd name="T60" fmla="*/ 0 w 76"/>
                  <a:gd name="T61" fmla="*/ 37 h 77"/>
                  <a:gd name="T62" fmla="*/ 34 w 76"/>
                  <a:gd name="T63" fmla="*/ 1 h 77"/>
                  <a:gd name="T64" fmla="*/ 36 w 76"/>
                  <a:gd name="T65" fmla="*/ 0 h 77"/>
                  <a:gd name="T66" fmla="*/ 38 w 76"/>
                  <a:gd name="T67" fmla="*/ 1 h 77"/>
                  <a:gd name="T68" fmla="*/ 41 w 76"/>
                  <a:gd name="T69" fmla="*/ 4 h 77"/>
                  <a:gd name="T70" fmla="*/ 43 w 76"/>
                  <a:gd name="T71" fmla="*/ 6 h 77"/>
                  <a:gd name="T72" fmla="*/ 43 w 76"/>
                  <a:gd name="T73" fmla="*/ 8 h 77"/>
                  <a:gd name="T74" fmla="*/ 43 w 76"/>
                  <a:gd name="T75" fmla="*/ 9 h 77"/>
                  <a:gd name="T76" fmla="*/ 43 w 76"/>
                  <a:gd name="T77" fmla="*/ 11 h 77"/>
                  <a:gd name="T78" fmla="*/ 27 w 76"/>
                  <a:gd name="T79" fmla="*/ 50 h 77"/>
                  <a:gd name="T80" fmla="*/ 27 w 76"/>
                  <a:gd name="T81" fmla="*/ 50 h 77"/>
                  <a:gd name="T82" fmla="*/ 65 w 76"/>
                  <a:gd name="T83" fmla="*/ 33 h 77"/>
                  <a:gd name="T84" fmla="*/ 67 w 76"/>
                  <a:gd name="T85" fmla="*/ 32 h 77"/>
                  <a:gd name="T86" fmla="*/ 69 w 76"/>
                  <a:gd name="T87" fmla="*/ 32 h 77"/>
                  <a:gd name="T88" fmla="*/ 70 w 76"/>
                  <a:gd name="T89" fmla="*/ 33 h 77"/>
                  <a:gd name="T90" fmla="*/ 72 w 76"/>
                  <a:gd name="T91" fmla="*/ 34 h 77"/>
                  <a:gd name="T92" fmla="*/ 75 w 76"/>
                  <a:gd name="T93" fmla="*/ 37 h 77"/>
                  <a:gd name="T94" fmla="*/ 76 w 76"/>
                  <a:gd name="T95" fmla="*/ 38 h 77"/>
                  <a:gd name="T96" fmla="*/ 76 w 76"/>
                  <a:gd name="T97" fmla="*/ 39 h 77"/>
                  <a:gd name="T98" fmla="*/ 76 w 76"/>
                  <a:gd name="T99" fmla="*/ 40 h 77"/>
                  <a:gd name="T100" fmla="*/ 75 w 76"/>
                  <a:gd name="T101" fmla="*/ 41 h 77"/>
                  <a:gd name="T102" fmla="*/ 42 w 76"/>
                  <a:gd name="T10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 h="77">
                    <a:moveTo>
                      <a:pt x="42" y="76"/>
                    </a:moveTo>
                    <a:cubicBezTo>
                      <a:pt x="41" y="77"/>
                      <a:pt x="41" y="77"/>
                      <a:pt x="41" y="77"/>
                    </a:cubicBezTo>
                    <a:cubicBezTo>
                      <a:pt x="40" y="77"/>
                      <a:pt x="40" y="77"/>
                      <a:pt x="40" y="77"/>
                    </a:cubicBezTo>
                    <a:cubicBezTo>
                      <a:pt x="40" y="77"/>
                      <a:pt x="40" y="76"/>
                      <a:pt x="39" y="76"/>
                    </a:cubicBezTo>
                    <a:cubicBezTo>
                      <a:pt x="39" y="76"/>
                      <a:pt x="39" y="75"/>
                      <a:pt x="38" y="75"/>
                    </a:cubicBezTo>
                    <a:cubicBezTo>
                      <a:pt x="38" y="75"/>
                      <a:pt x="37" y="74"/>
                      <a:pt x="37" y="74"/>
                    </a:cubicBezTo>
                    <a:cubicBezTo>
                      <a:pt x="37" y="73"/>
                      <a:pt x="36" y="73"/>
                      <a:pt x="36" y="73"/>
                    </a:cubicBezTo>
                    <a:cubicBezTo>
                      <a:pt x="36" y="72"/>
                      <a:pt x="36" y="72"/>
                      <a:pt x="36" y="72"/>
                    </a:cubicBezTo>
                    <a:cubicBezTo>
                      <a:pt x="36" y="72"/>
                      <a:pt x="36" y="72"/>
                      <a:pt x="36" y="72"/>
                    </a:cubicBezTo>
                    <a:cubicBezTo>
                      <a:pt x="68" y="38"/>
                      <a:pt x="68" y="38"/>
                      <a:pt x="68" y="38"/>
                    </a:cubicBezTo>
                    <a:cubicBezTo>
                      <a:pt x="68" y="38"/>
                      <a:pt x="68" y="38"/>
                      <a:pt x="68" y="38"/>
                    </a:cubicBezTo>
                    <a:cubicBezTo>
                      <a:pt x="23" y="59"/>
                      <a:pt x="23" y="59"/>
                      <a:pt x="23" y="59"/>
                    </a:cubicBezTo>
                    <a:cubicBezTo>
                      <a:pt x="22" y="59"/>
                      <a:pt x="22" y="59"/>
                      <a:pt x="22" y="59"/>
                    </a:cubicBezTo>
                    <a:cubicBezTo>
                      <a:pt x="21" y="59"/>
                      <a:pt x="21" y="59"/>
                      <a:pt x="21" y="59"/>
                    </a:cubicBezTo>
                    <a:cubicBezTo>
                      <a:pt x="21" y="58"/>
                      <a:pt x="21" y="58"/>
                      <a:pt x="21" y="58"/>
                    </a:cubicBezTo>
                    <a:cubicBezTo>
                      <a:pt x="20" y="58"/>
                      <a:pt x="20" y="58"/>
                      <a:pt x="19" y="57"/>
                    </a:cubicBezTo>
                    <a:cubicBezTo>
                      <a:pt x="19" y="57"/>
                      <a:pt x="19" y="56"/>
                      <a:pt x="18" y="56"/>
                    </a:cubicBezTo>
                    <a:cubicBezTo>
                      <a:pt x="18" y="55"/>
                      <a:pt x="18" y="55"/>
                      <a:pt x="18" y="55"/>
                    </a:cubicBezTo>
                    <a:cubicBezTo>
                      <a:pt x="18" y="55"/>
                      <a:pt x="18" y="55"/>
                      <a:pt x="18" y="55"/>
                    </a:cubicBezTo>
                    <a:cubicBezTo>
                      <a:pt x="18" y="54"/>
                      <a:pt x="18" y="54"/>
                      <a:pt x="18" y="54"/>
                    </a:cubicBezTo>
                    <a:cubicBezTo>
                      <a:pt x="37" y="8"/>
                      <a:pt x="37" y="8"/>
                      <a:pt x="37" y="8"/>
                    </a:cubicBezTo>
                    <a:cubicBezTo>
                      <a:pt x="37" y="8"/>
                      <a:pt x="37" y="8"/>
                      <a:pt x="37" y="8"/>
                    </a:cubicBezTo>
                    <a:cubicBezTo>
                      <a:pt x="5" y="42"/>
                      <a:pt x="5" y="42"/>
                      <a:pt x="5" y="42"/>
                    </a:cubicBezTo>
                    <a:cubicBezTo>
                      <a:pt x="4" y="42"/>
                      <a:pt x="4" y="42"/>
                      <a:pt x="4" y="42"/>
                    </a:cubicBezTo>
                    <a:cubicBezTo>
                      <a:pt x="4" y="42"/>
                      <a:pt x="4" y="42"/>
                      <a:pt x="4" y="42"/>
                    </a:cubicBezTo>
                    <a:cubicBezTo>
                      <a:pt x="3" y="42"/>
                      <a:pt x="3" y="41"/>
                      <a:pt x="3" y="41"/>
                    </a:cubicBezTo>
                    <a:cubicBezTo>
                      <a:pt x="2" y="41"/>
                      <a:pt x="2" y="40"/>
                      <a:pt x="1" y="40"/>
                    </a:cubicBezTo>
                    <a:cubicBezTo>
                      <a:pt x="1" y="40"/>
                      <a:pt x="1" y="39"/>
                      <a:pt x="0" y="39"/>
                    </a:cubicBezTo>
                    <a:cubicBezTo>
                      <a:pt x="0" y="38"/>
                      <a:pt x="0" y="38"/>
                      <a:pt x="0" y="38"/>
                    </a:cubicBezTo>
                    <a:cubicBezTo>
                      <a:pt x="0" y="37"/>
                      <a:pt x="0" y="37"/>
                      <a:pt x="0" y="37"/>
                    </a:cubicBezTo>
                    <a:cubicBezTo>
                      <a:pt x="0" y="37"/>
                      <a:pt x="0" y="37"/>
                      <a:pt x="0" y="37"/>
                    </a:cubicBezTo>
                    <a:cubicBezTo>
                      <a:pt x="34" y="1"/>
                      <a:pt x="34" y="1"/>
                      <a:pt x="34" y="1"/>
                    </a:cubicBezTo>
                    <a:cubicBezTo>
                      <a:pt x="34" y="1"/>
                      <a:pt x="35" y="0"/>
                      <a:pt x="36" y="0"/>
                    </a:cubicBezTo>
                    <a:cubicBezTo>
                      <a:pt x="37" y="0"/>
                      <a:pt x="37" y="1"/>
                      <a:pt x="38" y="1"/>
                    </a:cubicBezTo>
                    <a:cubicBezTo>
                      <a:pt x="41" y="4"/>
                      <a:pt x="41" y="4"/>
                      <a:pt x="41" y="4"/>
                    </a:cubicBezTo>
                    <a:cubicBezTo>
                      <a:pt x="42" y="5"/>
                      <a:pt x="42" y="5"/>
                      <a:pt x="43" y="6"/>
                    </a:cubicBezTo>
                    <a:cubicBezTo>
                      <a:pt x="43" y="6"/>
                      <a:pt x="43" y="7"/>
                      <a:pt x="43" y="8"/>
                    </a:cubicBezTo>
                    <a:cubicBezTo>
                      <a:pt x="43" y="8"/>
                      <a:pt x="43" y="9"/>
                      <a:pt x="43" y="9"/>
                    </a:cubicBezTo>
                    <a:cubicBezTo>
                      <a:pt x="43" y="10"/>
                      <a:pt x="43" y="11"/>
                      <a:pt x="43" y="11"/>
                    </a:cubicBezTo>
                    <a:cubicBezTo>
                      <a:pt x="27" y="50"/>
                      <a:pt x="27" y="50"/>
                      <a:pt x="27" y="50"/>
                    </a:cubicBezTo>
                    <a:cubicBezTo>
                      <a:pt x="27" y="50"/>
                      <a:pt x="27" y="50"/>
                      <a:pt x="27" y="50"/>
                    </a:cubicBezTo>
                    <a:cubicBezTo>
                      <a:pt x="65" y="33"/>
                      <a:pt x="65" y="33"/>
                      <a:pt x="65" y="33"/>
                    </a:cubicBezTo>
                    <a:cubicBezTo>
                      <a:pt x="66" y="33"/>
                      <a:pt x="66" y="32"/>
                      <a:pt x="67" y="32"/>
                    </a:cubicBezTo>
                    <a:cubicBezTo>
                      <a:pt x="68" y="32"/>
                      <a:pt x="68" y="32"/>
                      <a:pt x="69" y="32"/>
                    </a:cubicBezTo>
                    <a:cubicBezTo>
                      <a:pt x="69" y="32"/>
                      <a:pt x="70" y="32"/>
                      <a:pt x="70" y="33"/>
                    </a:cubicBezTo>
                    <a:cubicBezTo>
                      <a:pt x="71" y="33"/>
                      <a:pt x="71" y="33"/>
                      <a:pt x="72" y="34"/>
                    </a:cubicBezTo>
                    <a:cubicBezTo>
                      <a:pt x="75" y="37"/>
                      <a:pt x="75" y="37"/>
                      <a:pt x="75" y="37"/>
                    </a:cubicBezTo>
                    <a:cubicBezTo>
                      <a:pt x="76" y="38"/>
                      <a:pt x="76" y="38"/>
                      <a:pt x="76" y="38"/>
                    </a:cubicBezTo>
                    <a:cubicBezTo>
                      <a:pt x="76" y="38"/>
                      <a:pt x="76" y="38"/>
                      <a:pt x="76" y="39"/>
                    </a:cubicBezTo>
                    <a:cubicBezTo>
                      <a:pt x="76" y="39"/>
                      <a:pt x="76" y="40"/>
                      <a:pt x="76" y="40"/>
                    </a:cubicBezTo>
                    <a:cubicBezTo>
                      <a:pt x="76" y="40"/>
                      <a:pt x="76" y="41"/>
                      <a:pt x="75" y="41"/>
                    </a:cubicBezTo>
                    <a:lnTo>
                      <a:pt x="42" y="7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5" name="Freeform 216">
                <a:extLst>
                  <a:ext uri="{FF2B5EF4-FFF2-40B4-BE49-F238E27FC236}">
                    <a16:creationId xmlns:a16="http://schemas.microsoft.com/office/drawing/2014/main" id="{0F5602A5-3C4B-4578-A4B3-8883DA6416A6}"/>
                  </a:ext>
                </a:extLst>
              </p:cNvPr>
              <p:cNvSpPr>
                <a:spLocks noEditPoints="1"/>
              </p:cNvSpPr>
              <p:nvPr userDrawn="1"/>
            </p:nvSpPr>
            <p:spPr bwMode="auto">
              <a:xfrm>
                <a:off x="7026" y="2971"/>
                <a:ext cx="29" cy="32"/>
              </a:xfrm>
              <a:custGeom>
                <a:avLst/>
                <a:gdLst>
                  <a:gd name="T0" fmla="*/ 18 w 40"/>
                  <a:gd name="T1" fmla="*/ 44 h 44"/>
                  <a:gd name="T2" fmla="*/ 18 w 40"/>
                  <a:gd name="T3" fmla="*/ 44 h 44"/>
                  <a:gd name="T4" fmla="*/ 17 w 40"/>
                  <a:gd name="T5" fmla="*/ 44 h 44"/>
                  <a:gd name="T6" fmla="*/ 15 w 40"/>
                  <a:gd name="T7" fmla="*/ 43 h 44"/>
                  <a:gd name="T8" fmla="*/ 14 w 40"/>
                  <a:gd name="T9" fmla="*/ 42 h 44"/>
                  <a:gd name="T10" fmla="*/ 14 w 40"/>
                  <a:gd name="T11" fmla="*/ 41 h 44"/>
                  <a:gd name="T12" fmla="*/ 14 w 40"/>
                  <a:gd name="T13" fmla="*/ 40 h 44"/>
                  <a:gd name="T14" fmla="*/ 17 w 40"/>
                  <a:gd name="T15" fmla="*/ 37 h 44"/>
                  <a:gd name="T16" fmla="*/ 10 w 40"/>
                  <a:gd name="T17" fmla="*/ 36 h 44"/>
                  <a:gd name="T18" fmla="*/ 4 w 40"/>
                  <a:gd name="T19" fmla="*/ 33 h 44"/>
                  <a:gd name="T20" fmla="*/ 1 w 40"/>
                  <a:gd name="T21" fmla="*/ 29 h 44"/>
                  <a:gd name="T22" fmla="*/ 0 w 40"/>
                  <a:gd name="T23" fmla="*/ 25 h 44"/>
                  <a:gd name="T24" fmla="*/ 0 w 40"/>
                  <a:gd name="T25" fmla="*/ 20 h 44"/>
                  <a:gd name="T26" fmla="*/ 3 w 40"/>
                  <a:gd name="T27" fmla="*/ 16 h 44"/>
                  <a:gd name="T28" fmla="*/ 8 w 40"/>
                  <a:gd name="T29" fmla="*/ 13 h 44"/>
                  <a:gd name="T30" fmla="*/ 13 w 40"/>
                  <a:gd name="T31" fmla="*/ 13 h 44"/>
                  <a:gd name="T32" fmla="*/ 19 w 40"/>
                  <a:gd name="T33" fmla="*/ 15 h 44"/>
                  <a:gd name="T34" fmla="*/ 25 w 40"/>
                  <a:gd name="T35" fmla="*/ 20 h 44"/>
                  <a:gd name="T36" fmla="*/ 28 w 40"/>
                  <a:gd name="T37" fmla="*/ 24 h 44"/>
                  <a:gd name="T38" fmla="*/ 30 w 40"/>
                  <a:gd name="T39" fmla="*/ 21 h 44"/>
                  <a:gd name="T40" fmla="*/ 33 w 40"/>
                  <a:gd name="T41" fmla="*/ 18 h 44"/>
                  <a:gd name="T42" fmla="*/ 34 w 40"/>
                  <a:gd name="T43" fmla="*/ 15 h 44"/>
                  <a:gd name="T44" fmla="*/ 33 w 40"/>
                  <a:gd name="T45" fmla="*/ 12 h 44"/>
                  <a:gd name="T46" fmla="*/ 30 w 40"/>
                  <a:gd name="T47" fmla="*/ 9 h 44"/>
                  <a:gd name="T48" fmla="*/ 27 w 40"/>
                  <a:gd name="T49" fmla="*/ 7 h 44"/>
                  <a:gd name="T50" fmla="*/ 23 w 40"/>
                  <a:gd name="T51" fmla="*/ 5 h 44"/>
                  <a:gd name="T52" fmla="*/ 20 w 40"/>
                  <a:gd name="T53" fmla="*/ 4 h 44"/>
                  <a:gd name="T54" fmla="*/ 19 w 40"/>
                  <a:gd name="T55" fmla="*/ 4 h 44"/>
                  <a:gd name="T56" fmla="*/ 19 w 40"/>
                  <a:gd name="T57" fmla="*/ 3 h 44"/>
                  <a:gd name="T58" fmla="*/ 19 w 40"/>
                  <a:gd name="T59" fmla="*/ 3 h 44"/>
                  <a:gd name="T60" fmla="*/ 19 w 40"/>
                  <a:gd name="T61" fmla="*/ 2 h 44"/>
                  <a:gd name="T62" fmla="*/ 20 w 40"/>
                  <a:gd name="T63" fmla="*/ 1 h 44"/>
                  <a:gd name="T64" fmla="*/ 21 w 40"/>
                  <a:gd name="T65" fmla="*/ 0 h 44"/>
                  <a:gd name="T66" fmla="*/ 22 w 40"/>
                  <a:gd name="T67" fmla="*/ 0 h 44"/>
                  <a:gd name="T68" fmla="*/ 25 w 40"/>
                  <a:gd name="T69" fmla="*/ 0 h 44"/>
                  <a:gd name="T70" fmla="*/ 28 w 40"/>
                  <a:gd name="T71" fmla="*/ 1 h 44"/>
                  <a:gd name="T72" fmla="*/ 31 w 40"/>
                  <a:gd name="T73" fmla="*/ 3 h 44"/>
                  <a:gd name="T74" fmla="*/ 35 w 40"/>
                  <a:gd name="T75" fmla="*/ 6 h 44"/>
                  <a:gd name="T76" fmla="*/ 39 w 40"/>
                  <a:gd name="T77" fmla="*/ 11 h 44"/>
                  <a:gd name="T78" fmla="*/ 40 w 40"/>
                  <a:gd name="T79" fmla="*/ 16 h 44"/>
                  <a:gd name="T80" fmla="*/ 39 w 40"/>
                  <a:gd name="T81" fmla="*/ 21 h 44"/>
                  <a:gd name="T82" fmla="*/ 35 w 40"/>
                  <a:gd name="T83" fmla="*/ 26 h 44"/>
                  <a:gd name="T84" fmla="*/ 18 w 40"/>
                  <a:gd name="T85" fmla="*/ 44 h 44"/>
                  <a:gd name="T86" fmla="*/ 25 w 40"/>
                  <a:gd name="T87" fmla="*/ 27 h 44"/>
                  <a:gd name="T88" fmla="*/ 21 w 40"/>
                  <a:gd name="T89" fmla="*/ 23 h 44"/>
                  <a:gd name="T90" fmla="*/ 17 w 40"/>
                  <a:gd name="T91" fmla="*/ 20 h 44"/>
                  <a:gd name="T92" fmla="*/ 14 w 40"/>
                  <a:gd name="T93" fmla="*/ 19 h 44"/>
                  <a:gd name="T94" fmla="*/ 11 w 40"/>
                  <a:gd name="T95" fmla="*/ 19 h 44"/>
                  <a:gd name="T96" fmla="*/ 8 w 40"/>
                  <a:gd name="T97" fmla="*/ 21 h 44"/>
                  <a:gd name="T98" fmla="*/ 6 w 40"/>
                  <a:gd name="T99" fmla="*/ 25 h 44"/>
                  <a:gd name="T100" fmla="*/ 9 w 40"/>
                  <a:gd name="T101" fmla="*/ 30 h 44"/>
                  <a:gd name="T102" fmla="*/ 13 w 40"/>
                  <a:gd name="T103" fmla="*/ 32 h 44"/>
                  <a:gd name="T104" fmla="*/ 20 w 40"/>
                  <a:gd name="T105" fmla="*/ 33 h 44"/>
                  <a:gd name="T106" fmla="*/ 25 w 40"/>
                  <a:gd name="T107"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44">
                    <a:moveTo>
                      <a:pt x="18" y="44"/>
                    </a:moveTo>
                    <a:cubicBezTo>
                      <a:pt x="18" y="44"/>
                      <a:pt x="18" y="44"/>
                      <a:pt x="18" y="44"/>
                    </a:cubicBezTo>
                    <a:cubicBezTo>
                      <a:pt x="17" y="44"/>
                      <a:pt x="17" y="44"/>
                      <a:pt x="17" y="44"/>
                    </a:cubicBezTo>
                    <a:cubicBezTo>
                      <a:pt x="16" y="44"/>
                      <a:pt x="16" y="43"/>
                      <a:pt x="15" y="43"/>
                    </a:cubicBezTo>
                    <a:cubicBezTo>
                      <a:pt x="15" y="42"/>
                      <a:pt x="14" y="42"/>
                      <a:pt x="14" y="42"/>
                    </a:cubicBezTo>
                    <a:cubicBezTo>
                      <a:pt x="14" y="41"/>
                      <a:pt x="14" y="41"/>
                      <a:pt x="14" y="41"/>
                    </a:cubicBezTo>
                    <a:cubicBezTo>
                      <a:pt x="14" y="40"/>
                      <a:pt x="14" y="40"/>
                      <a:pt x="14" y="40"/>
                    </a:cubicBezTo>
                    <a:cubicBezTo>
                      <a:pt x="17" y="37"/>
                      <a:pt x="17" y="37"/>
                      <a:pt x="17" y="37"/>
                    </a:cubicBezTo>
                    <a:cubicBezTo>
                      <a:pt x="14" y="37"/>
                      <a:pt x="12" y="37"/>
                      <a:pt x="10" y="36"/>
                    </a:cubicBezTo>
                    <a:cubicBezTo>
                      <a:pt x="8" y="36"/>
                      <a:pt x="6" y="35"/>
                      <a:pt x="4" y="33"/>
                    </a:cubicBezTo>
                    <a:cubicBezTo>
                      <a:pt x="3" y="32"/>
                      <a:pt x="2" y="30"/>
                      <a:pt x="1" y="29"/>
                    </a:cubicBezTo>
                    <a:cubicBezTo>
                      <a:pt x="0" y="27"/>
                      <a:pt x="0" y="26"/>
                      <a:pt x="0" y="25"/>
                    </a:cubicBezTo>
                    <a:cubicBezTo>
                      <a:pt x="0" y="23"/>
                      <a:pt x="0" y="22"/>
                      <a:pt x="0" y="20"/>
                    </a:cubicBezTo>
                    <a:cubicBezTo>
                      <a:pt x="1" y="19"/>
                      <a:pt x="2" y="17"/>
                      <a:pt x="3" y="16"/>
                    </a:cubicBezTo>
                    <a:cubicBezTo>
                      <a:pt x="4" y="15"/>
                      <a:pt x="6" y="14"/>
                      <a:pt x="8" y="13"/>
                    </a:cubicBezTo>
                    <a:cubicBezTo>
                      <a:pt x="9" y="13"/>
                      <a:pt x="11" y="13"/>
                      <a:pt x="13" y="13"/>
                    </a:cubicBezTo>
                    <a:cubicBezTo>
                      <a:pt x="15" y="13"/>
                      <a:pt x="17" y="14"/>
                      <a:pt x="19" y="15"/>
                    </a:cubicBezTo>
                    <a:cubicBezTo>
                      <a:pt x="21" y="16"/>
                      <a:pt x="23" y="18"/>
                      <a:pt x="25" y="20"/>
                    </a:cubicBezTo>
                    <a:cubicBezTo>
                      <a:pt x="28" y="24"/>
                      <a:pt x="28" y="24"/>
                      <a:pt x="28" y="24"/>
                    </a:cubicBezTo>
                    <a:cubicBezTo>
                      <a:pt x="30" y="21"/>
                      <a:pt x="30" y="21"/>
                      <a:pt x="30" y="21"/>
                    </a:cubicBezTo>
                    <a:cubicBezTo>
                      <a:pt x="31" y="20"/>
                      <a:pt x="32" y="19"/>
                      <a:pt x="33" y="18"/>
                    </a:cubicBezTo>
                    <a:cubicBezTo>
                      <a:pt x="33" y="17"/>
                      <a:pt x="33" y="16"/>
                      <a:pt x="34" y="15"/>
                    </a:cubicBezTo>
                    <a:cubicBezTo>
                      <a:pt x="34" y="14"/>
                      <a:pt x="33" y="13"/>
                      <a:pt x="33" y="12"/>
                    </a:cubicBezTo>
                    <a:cubicBezTo>
                      <a:pt x="32" y="11"/>
                      <a:pt x="31" y="10"/>
                      <a:pt x="30" y="9"/>
                    </a:cubicBezTo>
                    <a:cubicBezTo>
                      <a:pt x="29" y="8"/>
                      <a:pt x="28" y="7"/>
                      <a:pt x="27" y="7"/>
                    </a:cubicBezTo>
                    <a:cubicBezTo>
                      <a:pt x="25" y="6"/>
                      <a:pt x="24" y="6"/>
                      <a:pt x="23" y="5"/>
                    </a:cubicBezTo>
                    <a:cubicBezTo>
                      <a:pt x="22" y="5"/>
                      <a:pt x="21" y="5"/>
                      <a:pt x="20" y="4"/>
                    </a:cubicBezTo>
                    <a:cubicBezTo>
                      <a:pt x="20" y="4"/>
                      <a:pt x="19" y="4"/>
                      <a:pt x="19" y="4"/>
                    </a:cubicBezTo>
                    <a:cubicBezTo>
                      <a:pt x="19" y="3"/>
                      <a:pt x="19" y="3"/>
                      <a:pt x="19" y="3"/>
                    </a:cubicBezTo>
                    <a:cubicBezTo>
                      <a:pt x="19" y="3"/>
                      <a:pt x="19" y="3"/>
                      <a:pt x="19" y="3"/>
                    </a:cubicBezTo>
                    <a:cubicBezTo>
                      <a:pt x="19" y="2"/>
                      <a:pt x="19" y="2"/>
                      <a:pt x="19" y="2"/>
                    </a:cubicBezTo>
                    <a:cubicBezTo>
                      <a:pt x="20" y="1"/>
                      <a:pt x="20" y="1"/>
                      <a:pt x="20" y="1"/>
                    </a:cubicBezTo>
                    <a:cubicBezTo>
                      <a:pt x="20" y="1"/>
                      <a:pt x="21" y="0"/>
                      <a:pt x="21" y="0"/>
                    </a:cubicBezTo>
                    <a:cubicBezTo>
                      <a:pt x="21" y="0"/>
                      <a:pt x="22" y="0"/>
                      <a:pt x="22" y="0"/>
                    </a:cubicBezTo>
                    <a:cubicBezTo>
                      <a:pt x="23" y="0"/>
                      <a:pt x="24" y="0"/>
                      <a:pt x="25" y="0"/>
                    </a:cubicBezTo>
                    <a:cubicBezTo>
                      <a:pt x="26" y="0"/>
                      <a:pt x="27" y="1"/>
                      <a:pt x="28" y="1"/>
                    </a:cubicBezTo>
                    <a:cubicBezTo>
                      <a:pt x="29" y="2"/>
                      <a:pt x="30" y="2"/>
                      <a:pt x="31" y="3"/>
                    </a:cubicBezTo>
                    <a:cubicBezTo>
                      <a:pt x="32" y="4"/>
                      <a:pt x="33" y="5"/>
                      <a:pt x="35" y="6"/>
                    </a:cubicBezTo>
                    <a:cubicBezTo>
                      <a:pt x="36" y="8"/>
                      <a:pt x="38" y="9"/>
                      <a:pt x="39" y="11"/>
                    </a:cubicBezTo>
                    <a:cubicBezTo>
                      <a:pt x="40" y="13"/>
                      <a:pt x="40" y="15"/>
                      <a:pt x="40" y="16"/>
                    </a:cubicBezTo>
                    <a:cubicBezTo>
                      <a:pt x="40" y="18"/>
                      <a:pt x="40" y="19"/>
                      <a:pt x="39" y="21"/>
                    </a:cubicBezTo>
                    <a:cubicBezTo>
                      <a:pt x="38" y="23"/>
                      <a:pt x="37" y="24"/>
                      <a:pt x="35" y="26"/>
                    </a:cubicBezTo>
                    <a:lnTo>
                      <a:pt x="18" y="44"/>
                    </a:lnTo>
                    <a:close/>
                    <a:moveTo>
                      <a:pt x="25" y="27"/>
                    </a:moveTo>
                    <a:cubicBezTo>
                      <a:pt x="21" y="23"/>
                      <a:pt x="21" y="23"/>
                      <a:pt x="21" y="23"/>
                    </a:cubicBezTo>
                    <a:cubicBezTo>
                      <a:pt x="20" y="22"/>
                      <a:pt x="18" y="21"/>
                      <a:pt x="17" y="20"/>
                    </a:cubicBezTo>
                    <a:cubicBezTo>
                      <a:pt x="16" y="19"/>
                      <a:pt x="15" y="19"/>
                      <a:pt x="14" y="19"/>
                    </a:cubicBezTo>
                    <a:cubicBezTo>
                      <a:pt x="13" y="19"/>
                      <a:pt x="12" y="19"/>
                      <a:pt x="11" y="19"/>
                    </a:cubicBezTo>
                    <a:cubicBezTo>
                      <a:pt x="10" y="19"/>
                      <a:pt x="9" y="20"/>
                      <a:pt x="8" y="21"/>
                    </a:cubicBezTo>
                    <a:cubicBezTo>
                      <a:pt x="7" y="22"/>
                      <a:pt x="6" y="24"/>
                      <a:pt x="6" y="25"/>
                    </a:cubicBezTo>
                    <a:cubicBezTo>
                      <a:pt x="6" y="27"/>
                      <a:pt x="7" y="29"/>
                      <a:pt x="9" y="30"/>
                    </a:cubicBezTo>
                    <a:cubicBezTo>
                      <a:pt x="10" y="31"/>
                      <a:pt x="12" y="32"/>
                      <a:pt x="13" y="32"/>
                    </a:cubicBezTo>
                    <a:cubicBezTo>
                      <a:pt x="15" y="33"/>
                      <a:pt x="17" y="33"/>
                      <a:pt x="20" y="33"/>
                    </a:cubicBezTo>
                    <a:lnTo>
                      <a:pt x="25" y="2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6" name="Freeform 217">
                <a:extLst>
                  <a:ext uri="{FF2B5EF4-FFF2-40B4-BE49-F238E27FC236}">
                    <a16:creationId xmlns:a16="http://schemas.microsoft.com/office/drawing/2014/main" id="{E13B0A00-0205-4AA7-8660-AD4D1588C71E}"/>
                  </a:ext>
                </a:extLst>
              </p:cNvPr>
              <p:cNvSpPr>
                <a:spLocks/>
              </p:cNvSpPr>
              <p:nvPr userDrawn="1"/>
            </p:nvSpPr>
            <p:spPr bwMode="auto">
              <a:xfrm>
                <a:off x="7046" y="2989"/>
                <a:ext cx="32" cy="36"/>
              </a:xfrm>
              <a:custGeom>
                <a:avLst/>
                <a:gdLst>
                  <a:gd name="T0" fmla="*/ 23 w 45"/>
                  <a:gd name="T1" fmla="*/ 49 h 50"/>
                  <a:gd name="T2" fmla="*/ 23 w 45"/>
                  <a:gd name="T3" fmla="*/ 50 h 50"/>
                  <a:gd name="T4" fmla="*/ 22 w 45"/>
                  <a:gd name="T5" fmla="*/ 50 h 50"/>
                  <a:gd name="T6" fmla="*/ 21 w 45"/>
                  <a:gd name="T7" fmla="*/ 49 h 50"/>
                  <a:gd name="T8" fmla="*/ 20 w 45"/>
                  <a:gd name="T9" fmla="*/ 48 h 50"/>
                  <a:gd name="T10" fmla="*/ 19 w 45"/>
                  <a:gd name="T11" fmla="*/ 47 h 50"/>
                  <a:gd name="T12" fmla="*/ 18 w 45"/>
                  <a:gd name="T13" fmla="*/ 46 h 50"/>
                  <a:gd name="T14" fmla="*/ 18 w 45"/>
                  <a:gd name="T15" fmla="*/ 45 h 50"/>
                  <a:gd name="T16" fmla="*/ 18 w 45"/>
                  <a:gd name="T17" fmla="*/ 45 h 50"/>
                  <a:gd name="T18" fmla="*/ 33 w 45"/>
                  <a:gd name="T19" fmla="*/ 29 h 50"/>
                  <a:gd name="T20" fmla="*/ 36 w 45"/>
                  <a:gd name="T21" fmla="*/ 25 h 50"/>
                  <a:gd name="T22" fmla="*/ 38 w 45"/>
                  <a:gd name="T23" fmla="*/ 22 h 50"/>
                  <a:gd name="T24" fmla="*/ 37 w 45"/>
                  <a:gd name="T25" fmla="*/ 18 h 50"/>
                  <a:gd name="T26" fmla="*/ 35 w 45"/>
                  <a:gd name="T27" fmla="*/ 16 h 50"/>
                  <a:gd name="T28" fmla="*/ 31 w 45"/>
                  <a:gd name="T29" fmla="*/ 13 h 50"/>
                  <a:gd name="T30" fmla="*/ 23 w 45"/>
                  <a:gd name="T31" fmla="*/ 13 h 50"/>
                  <a:gd name="T32" fmla="*/ 5 w 45"/>
                  <a:gd name="T33" fmla="*/ 32 h 50"/>
                  <a:gd name="T34" fmla="*/ 5 w 45"/>
                  <a:gd name="T35" fmla="*/ 32 h 50"/>
                  <a:gd name="T36" fmla="*/ 4 w 45"/>
                  <a:gd name="T37" fmla="*/ 32 h 50"/>
                  <a:gd name="T38" fmla="*/ 3 w 45"/>
                  <a:gd name="T39" fmla="*/ 32 h 50"/>
                  <a:gd name="T40" fmla="*/ 2 w 45"/>
                  <a:gd name="T41" fmla="*/ 31 h 50"/>
                  <a:gd name="T42" fmla="*/ 1 w 45"/>
                  <a:gd name="T43" fmla="*/ 30 h 50"/>
                  <a:gd name="T44" fmla="*/ 0 w 45"/>
                  <a:gd name="T45" fmla="*/ 29 h 50"/>
                  <a:gd name="T46" fmla="*/ 0 w 45"/>
                  <a:gd name="T47" fmla="*/ 28 h 50"/>
                  <a:gd name="T48" fmla="*/ 0 w 45"/>
                  <a:gd name="T49" fmla="*/ 27 h 50"/>
                  <a:gd name="T50" fmla="*/ 26 w 45"/>
                  <a:gd name="T51" fmla="*/ 1 h 50"/>
                  <a:gd name="T52" fmla="*/ 26 w 45"/>
                  <a:gd name="T53" fmla="*/ 0 h 50"/>
                  <a:gd name="T54" fmla="*/ 27 w 45"/>
                  <a:gd name="T55" fmla="*/ 1 h 50"/>
                  <a:gd name="T56" fmla="*/ 28 w 45"/>
                  <a:gd name="T57" fmla="*/ 1 h 50"/>
                  <a:gd name="T58" fmla="*/ 29 w 45"/>
                  <a:gd name="T59" fmla="*/ 2 h 50"/>
                  <a:gd name="T60" fmla="*/ 30 w 45"/>
                  <a:gd name="T61" fmla="*/ 3 h 50"/>
                  <a:gd name="T62" fmla="*/ 30 w 45"/>
                  <a:gd name="T63" fmla="*/ 4 h 50"/>
                  <a:gd name="T64" fmla="*/ 30 w 45"/>
                  <a:gd name="T65" fmla="*/ 4 h 50"/>
                  <a:gd name="T66" fmla="*/ 30 w 45"/>
                  <a:gd name="T67" fmla="*/ 5 h 50"/>
                  <a:gd name="T68" fmla="*/ 27 w 45"/>
                  <a:gd name="T69" fmla="*/ 9 h 50"/>
                  <a:gd name="T70" fmla="*/ 35 w 45"/>
                  <a:gd name="T71" fmla="*/ 9 h 50"/>
                  <a:gd name="T72" fmla="*/ 41 w 45"/>
                  <a:gd name="T73" fmla="*/ 12 h 50"/>
                  <a:gd name="T74" fmla="*/ 44 w 45"/>
                  <a:gd name="T75" fmla="*/ 17 h 50"/>
                  <a:gd name="T76" fmla="*/ 45 w 45"/>
                  <a:gd name="T77" fmla="*/ 23 h 50"/>
                  <a:gd name="T78" fmla="*/ 43 w 45"/>
                  <a:gd name="T79" fmla="*/ 28 h 50"/>
                  <a:gd name="T80" fmla="*/ 39 w 45"/>
                  <a:gd name="T81" fmla="*/ 33 h 50"/>
                  <a:gd name="T82" fmla="*/ 23 w 45"/>
                  <a:gd name="T83"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50">
                    <a:moveTo>
                      <a:pt x="23" y="49"/>
                    </a:moveTo>
                    <a:cubicBezTo>
                      <a:pt x="23" y="50"/>
                      <a:pt x="23" y="50"/>
                      <a:pt x="23" y="50"/>
                    </a:cubicBezTo>
                    <a:cubicBezTo>
                      <a:pt x="22" y="50"/>
                      <a:pt x="22" y="50"/>
                      <a:pt x="22" y="50"/>
                    </a:cubicBezTo>
                    <a:cubicBezTo>
                      <a:pt x="21" y="49"/>
                      <a:pt x="21" y="49"/>
                      <a:pt x="21" y="49"/>
                    </a:cubicBezTo>
                    <a:cubicBezTo>
                      <a:pt x="21" y="49"/>
                      <a:pt x="20" y="48"/>
                      <a:pt x="20" y="48"/>
                    </a:cubicBezTo>
                    <a:cubicBezTo>
                      <a:pt x="19" y="48"/>
                      <a:pt x="19" y="47"/>
                      <a:pt x="19" y="47"/>
                    </a:cubicBezTo>
                    <a:cubicBezTo>
                      <a:pt x="18" y="46"/>
                      <a:pt x="18" y="46"/>
                      <a:pt x="18" y="46"/>
                    </a:cubicBezTo>
                    <a:cubicBezTo>
                      <a:pt x="18" y="45"/>
                      <a:pt x="18" y="45"/>
                      <a:pt x="18" y="45"/>
                    </a:cubicBezTo>
                    <a:cubicBezTo>
                      <a:pt x="18" y="45"/>
                      <a:pt x="18" y="45"/>
                      <a:pt x="18" y="45"/>
                    </a:cubicBezTo>
                    <a:cubicBezTo>
                      <a:pt x="33" y="29"/>
                      <a:pt x="33" y="29"/>
                      <a:pt x="33" y="29"/>
                    </a:cubicBezTo>
                    <a:cubicBezTo>
                      <a:pt x="35" y="28"/>
                      <a:pt x="36" y="26"/>
                      <a:pt x="36" y="25"/>
                    </a:cubicBezTo>
                    <a:cubicBezTo>
                      <a:pt x="37" y="24"/>
                      <a:pt x="38" y="23"/>
                      <a:pt x="38" y="22"/>
                    </a:cubicBezTo>
                    <a:cubicBezTo>
                      <a:pt x="38" y="21"/>
                      <a:pt x="38" y="20"/>
                      <a:pt x="37" y="18"/>
                    </a:cubicBezTo>
                    <a:cubicBezTo>
                      <a:pt x="37" y="17"/>
                      <a:pt x="36" y="16"/>
                      <a:pt x="35" y="16"/>
                    </a:cubicBezTo>
                    <a:cubicBezTo>
                      <a:pt x="34" y="14"/>
                      <a:pt x="33" y="14"/>
                      <a:pt x="31" y="13"/>
                    </a:cubicBezTo>
                    <a:cubicBezTo>
                      <a:pt x="28" y="13"/>
                      <a:pt x="26" y="13"/>
                      <a:pt x="23" y="13"/>
                    </a:cubicBezTo>
                    <a:cubicBezTo>
                      <a:pt x="5" y="32"/>
                      <a:pt x="5" y="32"/>
                      <a:pt x="5" y="32"/>
                    </a:cubicBezTo>
                    <a:cubicBezTo>
                      <a:pt x="5" y="32"/>
                      <a:pt x="5" y="32"/>
                      <a:pt x="5" y="32"/>
                    </a:cubicBezTo>
                    <a:cubicBezTo>
                      <a:pt x="4" y="32"/>
                      <a:pt x="4" y="32"/>
                      <a:pt x="4" y="32"/>
                    </a:cubicBezTo>
                    <a:cubicBezTo>
                      <a:pt x="3" y="32"/>
                      <a:pt x="3" y="32"/>
                      <a:pt x="3" y="32"/>
                    </a:cubicBezTo>
                    <a:cubicBezTo>
                      <a:pt x="3" y="32"/>
                      <a:pt x="2" y="31"/>
                      <a:pt x="2" y="31"/>
                    </a:cubicBezTo>
                    <a:cubicBezTo>
                      <a:pt x="1" y="30"/>
                      <a:pt x="1" y="30"/>
                      <a:pt x="1" y="30"/>
                    </a:cubicBezTo>
                    <a:cubicBezTo>
                      <a:pt x="0" y="29"/>
                      <a:pt x="0" y="29"/>
                      <a:pt x="0" y="29"/>
                    </a:cubicBezTo>
                    <a:cubicBezTo>
                      <a:pt x="0" y="28"/>
                      <a:pt x="0" y="28"/>
                      <a:pt x="0" y="28"/>
                    </a:cubicBezTo>
                    <a:cubicBezTo>
                      <a:pt x="0" y="27"/>
                      <a:pt x="0" y="27"/>
                      <a:pt x="0" y="27"/>
                    </a:cubicBezTo>
                    <a:cubicBezTo>
                      <a:pt x="26" y="1"/>
                      <a:pt x="26" y="1"/>
                      <a:pt x="26" y="1"/>
                    </a:cubicBezTo>
                    <a:cubicBezTo>
                      <a:pt x="26" y="0"/>
                      <a:pt x="26" y="0"/>
                      <a:pt x="26" y="0"/>
                    </a:cubicBezTo>
                    <a:cubicBezTo>
                      <a:pt x="27" y="1"/>
                      <a:pt x="27" y="1"/>
                      <a:pt x="27" y="1"/>
                    </a:cubicBezTo>
                    <a:cubicBezTo>
                      <a:pt x="28" y="1"/>
                      <a:pt x="28" y="1"/>
                      <a:pt x="28" y="1"/>
                    </a:cubicBezTo>
                    <a:cubicBezTo>
                      <a:pt x="28" y="1"/>
                      <a:pt x="28" y="2"/>
                      <a:pt x="29" y="2"/>
                    </a:cubicBezTo>
                    <a:cubicBezTo>
                      <a:pt x="29" y="2"/>
                      <a:pt x="30" y="3"/>
                      <a:pt x="30" y="3"/>
                    </a:cubicBezTo>
                    <a:cubicBezTo>
                      <a:pt x="30" y="4"/>
                      <a:pt x="30" y="4"/>
                      <a:pt x="30" y="4"/>
                    </a:cubicBezTo>
                    <a:cubicBezTo>
                      <a:pt x="30" y="4"/>
                      <a:pt x="30" y="4"/>
                      <a:pt x="30" y="4"/>
                    </a:cubicBezTo>
                    <a:cubicBezTo>
                      <a:pt x="30" y="5"/>
                      <a:pt x="30" y="5"/>
                      <a:pt x="30" y="5"/>
                    </a:cubicBezTo>
                    <a:cubicBezTo>
                      <a:pt x="27" y="9"/>
                      <a:pt x="27" y="9"/>
                      <a:pt x="27" y="9"/>
                    </a:cubicBezTo>
                    <a:cubicBezTo>
                      <a:pt x="30" y="8"/>
                      <a:pt x="33" y="8"/>
                      <a:pt x="35" y="9"/>
                    </a:cubicBezTo>
                    <a:cubicBezTo>
                      <a:pt x="37" y="10"/>
                      <a:pt x="39" y="11"/>
                      <a:pt x="41" y="12"/>
                    </a:cubicBezTo>
                    <a:cubicBezTo>
                      <a:pt x="42" y="14"/>
                      <a:pt x="43" y="16"/>
                      <a:pt x="44" y="17"/>
                    </a:cubicBezTo>
                    <a:cubicBezTo>
                      <a:pt x="45" y="19"/>
                      <a:pt x="45" y="21"/>
                      <a:pt x="45" y="23"/>
                    </a:cubicBezTo>
                    <a:cubicBezTo>
                      <a:pt x="45" y="24"/>
                      <a:pt x="44" y="26"/>
                      <a:pt x="43" y="28"/>
                    </a:cubicBezTo>
                    <a:cubicBezTo>
                      <a:pt x="42" y="29"/>
                      <a:pt x="41" y="31"/>
                      <a:pt x="39" y="33"/>
                    </a:cubicBezTo>
                    <a:lnTo>
                      <a:pt x="23" y="4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7" name="Freeform 218">
                <a:extLst>
                  <a:ext uri="{FF2B5EF4-FFF2-40B4-BE49-F238E27FC236}">
                    <a16:creationId xmlns:a16="http://schemas.microsoft.com/office/drawing/2014/main" id="{C265F357-E392-4F18-91D1-CCA332125521}"/>
                  </a:ext>
                </a:extLst>
              </p:cNvPr>
              <p:cNvSpPr>
                <a:spLocks/>
              </p:cNvSpPr>
              <p:nvPr userDrawn="1"/>
            </p:nvSpPr>
            <p:spPr bwMode="auto">
              <a:xfrm>
                <a:off x="7066" y="3009"/>
                <a:ext cx="36" cy="35"/>
              </a:xfrm>
              <a:custGeom>
                <a:avLst/>
                <a:gdLst>
                  <a:gd name="T0" fmla="*/ 24 w 50"/>
                  <a:gd name="T1" fmla="*/ 48 h 49"/>
                  <a:gd name="T2" fmla="*/ 24 w 50"/>
                  <a:gd name="T3" fmla="*/ 49 h 49"/>
                  <a:gd name="T4" fmla="*/ 23 w 50"/>
                  <a:gd name="T5" fmla="*/ 49 h 49"/>
                  <a:gd name="T6" fmla="*/ 22 w 50"/>
                  <a:gd name="T7" fmla="*/ 49 h 49"/>
                  <a:gd name="T8" fmla="*/ 21 w 50"/>
                  <a:gd name="T9" fmla="*/ 47 h 49"/>
                  <a:gd name="T10" fmla="*/ 19 w 50"/>
                  <a:gd name="T11" fmla="*/ 46 h 49"/>
                  <a:gd name="T12" fmla="*/ 19 w 50"/>
                  <a:gd name="T13" fmla="*/ 45 h 49"/>
                  <a:gd name="T14" fmla="*/ 18 w 50"/>
                  <a:gd name="T15" fmla="*/ 44 h 49"/>
                  <a:gd name="T16" fmla="*/ 18 w 50"/>
                  <a:gd name="T17" fmla="*/ 44 h 49"/>
                  <a:gd name="T18" fmla="*/ 22 w 50"/>
                  <a:gd name="T19" fmla="*/ 27 h 49"/>
                  <a:gd name="T20" fmla="*/ 6 w 50"/>
                  <a:gd name="T21" fmla="*/ 31 h 49"/>
                  <a:gd name="T22" fmla="*/ 5 w 50"/>
                  <a:gd name="T23" fmla="*/ 32 h 49"/>
                  <a:gd name="T24" fmla="*/ 4 w 50"/>
                  <a:gd name="T25" fmla="*/ 31 h 49"/>
                  <a:gd name="T26" fmla="*/ 3 w 50"/>
                  <a:gd name="T27" fmla="*/ 31 h 49"/>
                  <a:gd name="T28" fmla="*/ 2 w 50"/>
                  <a:gd name="T29" fmla="*/ 30 h 49"/>
                  <a:gd name="T30" fmla="*/ 1 w 50"/>
                  <a:gd name="T31" fmla="*/ 28 h 49"/>
                  <a:gd name="T32" fmla="*/ 0 w 50"/>
                  <a:gd name="T33" fmla="*/ 27 h 49"/>
                  <a:gd name="T34" fmla="*/ 0 w 50"/>
                  <a:gd name="T35" fmla="*/ 26 h 49"/>
                  <a:gd name="T36" fmla="*/ 1 w 50"/>
                  <a:gd name="T37" fmla="*/ 26 h 49"/>
                  <a:gd name="T38" fmla="*/ 22 w 50"/>
                  <a:gd name="T39" fmla="*/ 21 h 49"/>
                  <a:gd name="T40" fmla="*/ 26 w 50"/>
                  <a:gd name="T41" fmla="*/ 1 h 49"/>
                  <a:gd name="T42" fmla="*/ 26 w 50"/>
                  <a:gd name="T43" fmla="*/ 0 h 49"/>
                  <a:gd name="T44" fmla="*/ 27 w 50"/>
                  <a:gd name="T45" fmla="*/ 0 h 49"/>
                  <a:gd name="T46" fmla="*/ 28 w 50"/>
                  <a:gd name="T47" fmla="*/ 0 h 49"/>
                  <a:gd name="T48" fmla="*/ 30 w 50"/>
                  <a:gd name="T49" fmla="*/ 2 h 49"/>
                  <a:gd name="T50" fmla="*/ 31 w 50"/>
                  <a:gd name="T51" fmla="*/ 3 h 49"/>
                  <a:gd name="T52" fmla="*/ 32 w 50"/>
                  <a:gd name="T53" fmla="*/ 4 h 49"/>
                  <a:gd name="T54" fmla="*/ 32 w 50"/>
                  <a:gd name="T55" fmla="*/ 5 h 49"/>
                  <a:gd name="T56" fmla="*/ 32 w 50"/>
                  <a:gd name="T57" fmla="*/ 5 h 49"/>
                  <a:gd name="T58" fmla="*/ 29 w 50"/>
                  <a:gd name="T59" fmla="*/ 21 h 49"/>
                  <a:gd name="T60" fmla="*/ 44 w 50"/>
                  <a:gd name="T61" fmla="*/ 17 h 49"/>
                  <a:gd name="T62" fmla="*/ 45 w 50"/>
                  <a:gd name="T63" fmla="*/ 17 h 49"/>
                  <a:gd name="T64" fmla="*/ 46 w 50"/>
                  <a:gd name="T65" fmla="*/ 17 h 49"/>
                  <a:gd name="T66" fmla="*/ 46 w 50"/>
                  <a:gd name="T67" fmla="*/ 17 h 49"/>
                  <a:gd name="T68" fmla="*/ 48 w 50"/>
                  <a:gd name="T69" fmla="*/ 19 h 49"/>
                  <a:gd name="T70" fmla="*/ 49 w 50"/>
                  <a:gd name="T71" fmla="*/ 20 h 49"/>
                  <a:gd name="T72" fmla="*/ 50 w 50"/>
                  <a:gd name="T73" fmla="*/ 21 h 49"/>
                  <a:gd name="T74" fmla="*/ 49 w 50"/>
                  <a:gd name="T75" fmla="*/ 22 h 49"/>
                  <a:gd name="T76" fmla="*/ 48 w 50"/>
                  <a:gd name="T77" fmla="*/ 22 h 49"/>
                  <a:gd name="T78" fmla="*/ 29 w 50"/>
                  <a:gd name="T79" fmla="*/ 27 h 49"/>
                  <a:gd name="T80" fmla="*/ 24 w 50"/>
                  <a:gd name="T81"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49">
                    <a:moveTo>
                      <a:pt x="24" y="48"/>
                    </a:moveTo>
                    <a:cubicBezTo>
                      <a:pt x="24" y="49"/>
                      <a:pt x="24" y="49"/>
                      <a:pt x="24" y="49"/>
                    </a:cubicBezTo>
                    <a:cubicBezTo>
                      <a:pt x="23" y="49"/>
                      <a:pt x="23" y="49"/>
                      <a:pt x="23" y="49"/>
                    </a:cubicBezTo>
                    <a:cubicBezTo>
                      <a:pt x="23" y="49"/>
                      <a:pt x="23" y="49"/>
                      <a:pt x="22" y="49"/>
                    </a:cubicBezTo>
                    <a:cubicBezTo>
                      <a:pt x="22" y="48"/>
                      <a:pt x="21" y="48"/>
                      <a:pt x="21" y="47"/>
                    </a:cubicBezTo>
                    <a:cubicBezTo>
                      <a:pt x="20" y="47"/>
                      <a:pt x="20" y="46"/>
                      <a:pt x="19" y="46"/>
                    </a:cubicBezTo>
                    <a:cubicBezTo>
                      <a:pt x="19" y="45"/>
                      <a:pt x="19" y="45"/>
                      <a:pt x="19" y="45"/>
                    </a:cubicBezTo>
                    <a:cubicBezTo>
                      <a:pt x="18" y="44"/>
                      <a:pt x="18" y="44"/>
                      <a:pt x="18" y="44"/>
                    </a:cubicBezTo>
                    <a:cubicBezTo>
                      <a:pt x="18" y="44"/>
                      <a:pt x="18" y="44"/>
                      <a:pt x="18" y="44"/>
                    </a:cubicBezTo>
                    <a:cubicBezTo>
                      <a:pt x="22" y="27"/>
                      <a:pt x="22" y="27"/>
                      <a:pt x="22" y="27"/>
                    </a:cubicBezTo>
                    <a:cubicBezTo>
                      <a:pt x="6" y="31"/>
                      <a:pt x="6" y="31"/>
                      <a:pt x="6" y="31"/>
                    </a:cubicBezTo>
                    <a:cubicBezTo>
                      <a:pt x="5" y="32"/>
                      <a:pt x="5" y="32"/>
                      <a:pt x="5" y="32"/>
                    </a:cubicBezTo>
                    <a:cubicBezTo>
                      <a:pt x="4" y="31"/>
                      <a:pt x="4" y="31"/>
                      <a:pt x="4" y="31"/>
                    </a:cubicBezTo>
                    <a:cubicBezTo>
                      <a:pt x="3" y="31"/>
                      <a:pt x="3" y="31"/>
                      <a:pt x="3" y="31"/>
                    </a:cubicBezTo>
                    <a:cubicBezTo>
                      <a:pt x="3" y="30"/>
                      <a:pt x="2" y="30"/>
                      <a:pt x="2" y="30"/>
                    </a:cubicBezTo>
                    <a:cubicBezTo>
                      <a:pt x="1" y="29"/>
                      <a:pt x="1" y="28"/>
                      <a:pt x="1" y="28"/>
                    </a:cubicBezTo>
                    <a:cubicBezTo>
                      <a:pt x="0" y="28"/>
                      <a:pt x="0" y="27"/>
                      <a:pt x="0" y="27"/>
                    </a:cubicBezTo>
                    <a:cubicBezTo>
                      <a:pt x="0" y="26"/>
                      <a:pt x="0" y="26"/>
                      <a:pt x="0" y="26"/>
                    </a:cubicBezTo>
                    <a:cubicBezTo>
                      <a:pt x="0" y="26"/>
                      <a:pt x="1" y="26"/>
                      <a:pt x="1" y="26"/>
                    </a:cubicBezTo>
                    <a:cubicBezTo>
                      <a:pt x="22" y="21"/>
                      <a:pt x="22" y="21"/>
                      <a:pt x="22" y="21"/>
                    </a:cubicBezTo>
                    <a:cubicBezTo>
                      <a:pt x="26" y="1"/>
                      <a:pt x="26" y="1"/>
                      <a:pt x="26" y="1"/>
                    </a:cubicBezTo>
                    <a:cubicBezTo>
                      <a:pt x="26" y="0"/>
                      <a:pt x="26" y="0"/>
                      <a:pt x="26" y="0"/>
                    </a:cubicBezTo>
                    <a:cubicBezTo>
                      <a:pt x="27" y="0"/>
                      <a:pt x="27" y="0"/>
                      <a:pt x="27" y="0"/>
                    </a:cubicBezTo>
                    <a:cubicBezTo>
                      <a:pt x="27" y="0"/>
                      <a:pt x="28" y="0"/>
                      <a:pt x="28" y="0"/>
                    </a:cubicBezTo>
                    <a:cubicBezTo>
                      <a:pt x="29" y="1"/>
                      <a:pt x="29" y="1"/>
                      <a:pt x="30" y="2"/>
                    </a:cubicBezTo>
                    <a:cubicBezTo>
                      <a:pt x="30" y="2"/>
                      <a:pt x="31" y="3"/>
                      <a:pt x="31" y="3"/>
                    </a:cubicBezTo>
                    <a:cubicBezTo>
                      <a:pt x="32" y="4"/>
                      <a:pt x="32" y="4"/>
                      <a:pt x="32" y="4"/>
                    </a:cubicBezTo>
                    <a:cubicBezTo>
                      <a:pt x="32" y="5"/>
                      <a:pt x="32" y="5"/>
                      <a:pt x="32" y="5"/>
                    </a:cubicBezTo>
                    <a:cubicBezTo>
                      <a:pt x="32" y="5"/>
                      <a:pt x="32" y="5"/>
                      <a:pt x="32" y="5"/>
                    </a:cubicBezTo>
                    <a:cubicBezTo>
                      <a:pt x="29" y="21"/>
                      <a:pt x="29" y="21"/>
                      <a:pt x="29" y="21"/>
                    </a:cubicBezTo>
                    <a:cubicBezTo>
                      <a:pt x="44" y="17"/>
                      <a:pt x="44" y="17"/>
                      <a:pt x="44" y="17"/>
                    </a:cubicBezTo>
                    <a:cubicBezTo>
                      <a:pt x="45" y="17"/>
                      <a:pt x="45" y="17"/>
                      <a:pt x="45" y="17"/>
                    </a:cubicBezTo>
                    <a:cubicBezTo>
                      <a:pt x="46" y="17"/>
                      <a:pt x="46" y="17"/>
                      <a:pt x="46" y="17"/>
                    </a:cubicBezTo>
                    <a:cubicBezTo>
                      <a:pt x="46" y="17"/>
                      <a:pt x="46" y="17"/>
                      <a:pt x="46" y="17"/>
                    </a:cubicBezTo>
                    <a:cubicBezTo>
                      <a:pt x="47" y="18"/>
                      <a:pt x="47" y="18"/>
                      <a:pt x="48" y="19"/>
                    </a:cubicBezTo>
                    <a:cubicBezTo>
                      <a:pt x="48" y="19"/>
                      <a:pt x="49" y="20"/>
                      <a:pt x="49" y="20"/>
                    </a:cubicBezTo>
                    <a:cubicBezTo>
                      <a:pt x="49" y="20"/>
                      <a:pt x="50" y="21"/>
                      <a:pt x="50" y="21"/>
                    </a:cubicBezTo>
                    <a:cubicBezTo>
                      <a:pt x="49" y="22"/>
                      <a:pt x="49" y="22"/>
                      <a:pt x="49" y="22"/>
                    </a:cubicBezTo>
                    <a:cubicBezTo>
                      <a:pt x="49" y="22"/>
                      <a:pt x="49" y="22"/>
                      <a:pt x="48" y="22"/>
                    </a:cubicBezTo>
                    <a:cubicBezTo>
                      <a:pt x="29" y="27"/>
                      <a:pt x="29" y="27"/>
                      <a:pt x="29" y="27"/>
                    </a:cubicBezTo>
                    <a:lnTo>
                      <a:pt x="24" y="4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8" name="Freeform 219">
                <a:extLst>
                  <a:ext uri="{FF2B5EF4-FFF2-40B4-BE49-F238E27FC236}">
                    <a16:creationId xmlns:a16="http://schemas.microsoft.com/office/drawing/2014/main" id="{6CAEF3D2-FCC8-4CEE-BD3C-B32561DDCA44}"/>
                  </a:ext>
                </a:extLst>
              </p:cNvPr>
              <p:cNvSpPr>
                <a:spLocks/>
              </p:cNvSpPr>
              <p:nvPr userDrawn="1"/>
            </p:nvSpPr>
            <p:spPr bwMode="auto">
              <a:xfrm>
                <a:off x="7103" y="3036"/>
                <a:ext cx="39" cy="40"/>
              </a:xfrm>
              <a:custGeom>
                <a:avLst/>
                <a:gdLst>
                  <a:gd name="T0" fmla="*/ 53 w 55"/>
                  <a:gd name="T1" fmla="*/ 25 h 55"/>
                  <a:gd name="T2" fmla="*/ 52 w 55"/>
                  <a:gd name="T3" fmla="*/ 26 h 55"/>
                  <a:gd name="T4" fmla="*/ 51 w 55"/>
                  <a:gd name="T5" fmla="*/ 27 h 55"/>
                  <a:gd name="T6" fmla="*/ 51 w 55"/>
                  <a:gd name="T7" fmla="*/ 27 h 55"/>
                  <a:gd name="T8" fmla="*/ 50 w 55"/>
                  <a:gd name="T9" fmla="*/ 27 h 55"/>
                  <a:gd name="T10" fmla="*/ 49 w 55"/>
                  <a:gd name="T11" fmla="*/ 25 h 55"/>
                  <a:gd name="T12" fmla="*/ 48 w 55"/>
                  <a:gd name="T13" fmla="*/ 22 h 55"/>
                  <a:gd name="T14" fmla="*/ 46 w 55"/>
                  <a:gd name="T15" fmla="*/ 17 h 55"/>
                  <a:gd name="T16" fmla="*/ 42 w 55"/>
                  <a:gd name="T17" fmla="*/ 12 h 55"/>
                  <a:gd name="T18" fmla="*/ 35 w 55"/>
                  <a:gd name="T19" fmla="*/ 8 h 55"/>
                  <a:gd name="T20" fmla="*/ 28 w 55"/>
                  <a:gd name="T21" fmla="*/ 7 h 55"/>
                  <a:gd name="T22" fmla="*/ 21 w 55"/>
                  <a:gd name="T23" fmla="*/ 9 h 55"/>
                  <a:gd name="T24" fmla="*/ 14 w 55"/>
                  <a:gd name="T25" fmla="*/ 15 h 55"/>
                  <a:gd name="T26" fmla="*/ 9 w 55"/>
                  <a:gd name="T27" fmla="*/ 22 h 55"/>
                  <a:gd name="T28" fmla="*/ 7 w 55"/>
                  <a:gd name="T29" fmla="*/ 30 h 55"/>
                  <a:gd name="T30" fmla="*/ 8 w 55"/>
                  <a:gd name="T31" fmla="*/ 37 h 55"/>
                  <a:gd name="T32" fmla="*/ 13 w 55"/>
                  <a:gd name="T33" fmla="*/ 43 h 55"/>
                  <a:gd name="T34" fmla="*/ 17 w 55"/>
                  <a:gd name="T35" fmla="*/ 46 h 55"/>
                  <a:gd name="T36" fmla="*/ 22 w 55"/>
                  <a:gd name="T37" fmla="*/ 48 h 55"/>
                  <a:gd name="T38" fmla="*/ 32 w 55"/>
                  <a:gd name="T39" fmla="*/ 37 h 55"/>
                  <a:gd name="T40" fmla="*/ 23 w 55"/>
                  <a:gd name="T41" fmla="*/ 28 h 55"/>
                  <a:gd name="T42" fmla="*/ 23 w 55"/>
                  <a:gd name="T43" fmla="*/ 27 h 55"/>
                  <a:gd name="T44" fmla="*/ 24 w 55"/>
                  <a:gd name="T45" fmla="*/ 25 h 55"/>
                  <a:gd name="T46" fmla="*/ 25 w 55"/>
                  <a:gd name="T47" fmla="*/ 24 h 55"/>
                  <a:gd name="T48" fmla="*/ 26 w 55"/>
                  <a:gd name="T49" fmla="*/ 24 h 55"/>
                  <a:gd name="T50" fmla="*/ 27 w 55"/>
                  <a:gd name="T51" fmla="*/ 24 h 55"/>
                  <a:gd name="T52" fmla="*/ 27 w 55"/>
                  <a:gd name="T53" fmla="*/ 24 h 55"/>
                  <a:gd name="T54" fmla="*/ 40 w 55"/>
                  <a:gd name="T55" fmla="*/ 36 h 55"/>
                  <a:gd name="T56" fmla="*/ 40 w 55"/>
                  <a:gd name="T57" fmla="*/ 36 h 55"/>
                  <a:gd name="T58" fmla="*/ 40 w 55"/>
                  <a:gd name="T59" fmla="*/ 37 h 55"/>
                  <a:gd name="T60" fmla="*/ 40 w 55"/>
                  <a:gd name="T61" fmla="*/ 38 h 55"/>
                  <a:gd name="T62" fmla="*/ 39 w 55"/>
                  <a:gd name="T63" fmla="*/ 39 h 55"/>
                  <a:gd name="T64" fmla="*/ 25 w 55"/>
                  <a:gd name="T65" fmla="*/ 54 h 55"/>
                  <a:gd name="T66" fmla="*/ 24 w 55"/>
                  <a:gd name="T67" fmla="*/ 55 h 55"/>
                  <a:gd name="T68" fmla="*/ 22 w 55"/>
                  <a:gd name="T69" fmla="*/ 55 h 55"/>
                  <a:gd name="T70" fmla="*/ 19 w 55"/>
                  <a:gd name="T71" fmla="*/ 54 h 55"/>
                  <a:gd name="T72" fmla="*/ 15 w 55"/>
                  <a:gd name="T73" fmla="*/ 52 h 55"/>
                  <a:gd name="T74" fmla="*/ 12 w 55"/>
                  <a:gd name="T75" fmla="*/ 50 h 55"/>
                  <a:gd name="T76" fmla="*/ 9 w 55"/>
                  <a:gd name="T77" fmla="*/ 47 h 55"/>
                  <a:gd name="T78" fmla="*/ 2 w 55"/>
                  <a:gd name="T79" fmla="*/ 38 h 55"/>
                  <a:gd name="T80" fmla="*/ 0 w 55"/>
                  <a:gd name="T81" fmla="*/ 29 h 55"/>
                  <a:gd name="T82" fmla="*/ 2 w 55"/>
                  <a:gd name="T83" fmla="*/ 19 h 55"/>
                  <a:gd name="T84" fmla="*/ 8 w 55"/>
                  <a:gd name="T85" fmla="*/ 10 h 55"/>
                  <a:gd name="T86" fmla="*/ 17 w 55"/>
                  <a:gd name="T87" fmla="*/ 3 h 55"/>
                  <a:gd name="T88" fmla="*/ 27 w 55"/>
                  <a:gd name="T89" fmla="*/ 0 h 55"/>
                  <a:gd name="T90" fmla="*/ 37 w 55"/>
                  <a:gd name="T91" fmla="*/ 2 h 55"/>
                  <a:gd name="T92" fmla="*/ 46 w 55"/>
                  <a:gd name="T93" fmla="*/ 8 h 55"/>
                  <a:gd name="T94" fmla="*/ 50 w 55"/>
                  <a:gd name="T95" fmla="*/ 12 h 55"/>
                  <a:gd name="T96" fmla="*/ 53 w 55"/>
                  <a:gd name="T97" fmla="*/ 16 h 55"/>
                  <a:gd name="T98" fmla="*/ 54 w 55"/>
                  <a:gd name="T99" fmla="*/ 20 h 55"/>
                  <a:gd name="T100" fmla="*/ 55 w 55"/>
                  <a:gd name="T101" fmla="*/ 22 h 55"/>
                  <a:gd name="T102" fmla="*/ 54 w 55"/>
                  <a:gd name="T103" fmla="*/ 24 h 55"/>
                  <a:gd name="T104" fmla="*/ 53 w 55"/>
                  <a:gd name="T105" fmla="*/ 2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 h="55">
                    <a:moveTo>
                      <a:pt x="53" y="25"/>
                    </a:moveTo>
                    <a:cubicBezTo>
                      <a:pt x="53" y="26"/>
                      <a:pt x="52" y="26"/>
                      <a:pt x="52" y="26"/>
                    </a:cubicBezTo>
                    <a:cubicBezTo>
                      <a:pt x="51" y="27"/>
                      <a:pt x="51" y="27"/>
                      <a:pt x="51" y="27"/>
                    </a:cubicBezTo>
                    <a:cubicBezTo>
                      <a:pt x="51" y="27"/>
                      <a:pt x="51" y="27"/>
                      <a:pt x="51" y="27"/>
                    </a:cubicBezTo>
                    <a:cubicBezTo>
                      <a:pt x="50" y="27"/>
                      <a:pt x="50" y="27"/>
                      <a:pt x="50" y="27"/>
                    </a:cubicBezTo>
                    <a:cubicBezTo>
                      <a:pt x="50" y="26"/>
                      <a:pt x="50" y="26"/>
                      <a:pt x="49" y="25"/>
                    </a:cubicBezTo>
                    <a:cubicBezTo>
                      <a:pt x="49" y="24"/>
                      <a:pt x="49" y="23"/>
                      <a:pt x="48" y="22"/>
                    </a:cubicBezTo>
                    <a:cubicBezTo>
                      <a:pt x="48" y="20"/>
                      <a:pt x="47" y="19"/>
                      <a:pt x="46" y="17"/>
                    </a:cubicBezTo>
                    <a:cubicBezTo>
                      <a:pt x="45" y="15"/>
                      <a:pt x="44" y="14"/>
                      <a:pt x="42" y="12"/>
                    </a:cubicBezTo>
                    <a:cubicBezTo>
                      <a:pt x="40" y="10"/>
                      <a:pt x="38" y="9"/>
                      <a:pt x="35" y="8"/>
                    </a:cubicBezTo>
                    <a:cubicBezTo>
                      <a:pt x="33" y="7"/>
                      <a:pt x="30" y="7"/>
                      <a:pt x="28" y="7"/>
                    </a:cubicBezTo>
                    <a:cubicBezTo>
                      <a:pt x="26" y="7"/>
                      <a:pt x="23" y="8"/>
                      <a:pt x="21" y="9"/>
                    </a:cubicBezTo>
                    <a:cubicBezTo>
                      <a:pt x="18" y="11"/>
                      <a:pt x="16" y="12"/>
                      <a:pt x="14" y="15"/>
                    </a:cubicBezTo>
                    <a:cubicBezTo>
                      <a:pt x="12" y="17"/>
                      <a:pt x="10" y="19"/>
                      <a:pt x="9" y="22"/>
                    </a:cubicBezTo>
                    <a:cubicBezTo>
                      <a:pt x="8" y="25"/>
                      <a:pt x="7" y="27"/>
                      <a:pt x="7" y="30"/>
                    </a:cubicBezTo>
                    <a:cubicBezTo>
                      <a:pt x="7" y="32"/>
                      <a:pt x="7" y="34"/>
                      <a:pt x="8" y="37"/>
                    </a:cubicBezTo>
                    <a:cubicBezTo>
                      <a:pt x="9" y="39"/>
                      <a:pt x="11" y="41"/>
                      <a:pt x="13" y="43"/>
                    </a:cubicBezTo>
                    <a:cubicBezTo>
                      <a:pt x="14" y="44"/>
                      <a:pt x="16" y="45"/>
                      <a:pt x="17" y="46"/>
                    </a:cubicBezTo>
                    <a:cubicBezTo>
                      <a:pt x="18" y="47"/>
                      <a:pt x="20" y="47"/>
                      <a:pt x="22" y="48"/>
                    </a:cubicBezTo>
                    <a:cubicBezTo>
                      <a:pt x="32" y="37"/>
                      <a:pt x="32" y="37"/>
                      <a:pt x="32" y="37"/>
                    </a:cubicBezTo>
                    <a:cubicBezTo>
                      <a:pt x="23" y="28"/>
                      <a:pt x="23" y="28"/>
                      <a:pt x="23" y="28"/>
                    </a:cubicBezTo>
                    <a:cubicBezTo>
                      <a:pt x="23" y="28"/>
                      <a:pt x="23" y="27"/>
                      <a:pt x="23" y="27"/>
                    </a:cubicBezTo>
                    <a:cubicBezTo>
                      <a:pt x="23" y="26"/>
                      <a:pt x="24" y="26"/>
                      <a:pt x="24" y="25"/>
                    </a:cubicBezTo>
                    <a:cubicBezTo>
                      <a:pt x="25" y="25"/>
                      <a:pt x="25" y="24"/>
                      <a:pt x="25" y="24"/>
                    </a:cubicBezTo>
                    <a:cubicBezTo>
                      <a:pt x="26" y="24"/>
                      <a:pt x="26" y="24"/>
                      <a:pt x="26" y="24"/>
                    </a:cubicBezTo>
                    <a:cubicBezTo>
                      <a:pt x="27" y="24"/>
                      <a:pt x="27" y="24"/>
                      <a:pt x="27" y="24"/>
                    </a:cubicBezTo>
                    <a:cubicBezTo>
                      <a:pt x="27" y="24"/>
                      <a:pt x="27" y="24"/>
                      <a:pt x="27" y="24"/>
                    </a:cubicBezTo>
                    <a:cubicBezTo>
                      <a:pt x="40" y="36"/>
                      <a:pt x="40" y="36"/>
                      <a:pt x="40" y="36"/>
                    </a:cubicBezTo>
                    <a:cubicBezTo>
                      <a:pt x="40" y="36"/>
                      <a:pt x="40" y="36"/>
                      <a:pt x="40" y="36"/>
                    </a:cubicBezTo>
                    <a:cubicBezTo>
                      <a:pt x="40" y="37"/>
                      <a:pt x="40" y="37"/>
                      <a:pt x="40" y="37"/>
                    </a:cubicBezTo>
                    <a:cubicBezTo>
                      <a:pt x="40" y="38"/>
                      <a:pt x="40" y="38"/>
                      <a:pt x="40" y="38"/>
                    </a:cubicBezTo>
                    <a:cubicBezTo>
                      <a:pt x="40" y="39"/>
                      <a:pt x="40" y="39"/>
                      <a:pt x="39" y="39"/>
                    </a:cubicBezTo>
                    <a:cubicBezTo>
                      <a:pt x="25" y="54"/>
                      <a:pt x="25" y="54"/>
                      <a:pt x="25" y="54"/>
                    </a:cubicBezTo>
                    <a:cubicBezTo>
                      <a:pt x="25" y="55"/>
                      <a:pt x="24" y="55"/>
                      <a:pt x="24" y="55"/>
                    </a:cubicBezTo>
                    <a:cubicBezTo>
                      <a:pt x="23" y="55"/>
                      <a:pt x="23" y="55"/>
                      <a:pt x="22" y="55"/>
                    </a:cubicBezTo>
                    <a:cubicBezTo>
                      <a:pt x="21" y="55"/>
                      <a:pt x="20" y="54"/>
                      <a:pt x="19" y="54"/>
                    </a:cubicBezTo>
                    <a:cubicBezTo>
                      <a:pt x="17" y="53"/>
                      <a:pt x="16" y="53"/>
                      <a:pt x="15" y="52"/>
                    </a:cubicBezTo>
                    <a:cubicBezTo>
                      <a:pt x="14" y="51"/>
                      <a:pt x="13" y="51"/>
                      <a:pt x="12" y="50"/>
                    </a:cubicBezTo>
                    <a:cubicBezTo>
                      <a:pt x="11" y="49"/>
                      <a:pt x="9" y="48"/>
                      <a:pt x="9" y="47"/>
                    </a:cubicBezTo>
                    <a:cubicBezTo>
                      <a:pt x="6" y="44"/>
                      <a:pt x="3" y="41"/>
                      <a:pt x="2" y="38"/>
                    </a:cubicBezTo>
                    <a:cubicBezTo>
                      <a:pt x="0" y="35"/>
                      <a:pt x="0" y="32"/>
                      <a:pt x="0" y="29"/>
                    </a:cubicBezTo>
                    <a:cubicBezTo>
                      <a:pt x="0" y="25"/>
                      <a:pt x="0" y="22"/>
                      <a:pt x="2" y="19"/>
                    </a:cubicBezTo>
                    <a:cubicBezTo>
                      <a:pt x="3" y="16"/>
                      <a:pt x="5" y="13"/>
                      <a:pt x="8" y="10"/>
                    </a:cubicBezTo>
                    <a:cubicBezTo>
                      <a:pt x="11" y="7"/>
                      <a:pt x="14" y="4"/>
                      <a:pt x="17" y="3"/>
                    </a:cubicBezTo>
                    <a:cubicBezTo>
                      <a:pt x="21" y="1"/>
                      <a:pt x="24" y="0"/>
                      <a:pt x="27" y="0"/>
                    </a:cubicBezTo>
                    <a:cubicBezTo>
                      <a:pt x="31" y="0"/>
                      <a:pt x="34" y="1"/>
                      <a:pt x="37" y="2"/>
                    </a:cubicBezTo>
                    <a:cubicBezTo>
                      <a:pt x="41" y="3"/>
                      <a:pt x="44" y="5"/>
                      <a:pt x="46" y="8"/>
                    </a:cubicBezTo>
                    <a:cubicBezTo>
                      <a:pt x="48" y="9"/>
                      <a:pt x="49" y="11"/>
                      <a:pt x="50" y="12"/>
                    </a:cubicBezTo>
                    <a:cubicBezTo>
                      <a:pt x="51" y="14"/>
                      <a:pt x="52" y="15"/>
                      <a:pt x="53" y="16"/>
                    </a:cubicBezTo>
                    <a:cubicBezTo>
                      <a:pt x="53" y="18"/>
                      <a:pt x="54" y="19"/>
                      <a:pt x="54" y="20"/>
                    </a:cubicBezTo>
                    <a:cubicBezTo>
                      <a:pt x="54" y="21"/>
                      <a:pt x="55" y="22"/>
                      <a:pt x="55" y="22"/>
                    </a:cubicBezTo>
                    <a:cubicBezTo>
                      <a:pt x="55" y="23"/>
                      <a:pt x="55" y="23"/>
                      <a:pt x="54" y="24"/>
                    </a:cubicBezTo>
                    <a:cubicBezTo>
                      <a:pt x="54" y="24"/>
                      <a:pt x="54" y="25"/>
                      <a:pt x="53" y="2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09" name="Freeform 220">
                <a:extLst>
                  <a:ext uri="{FF2B5EF4-FFF2-40B4-BE49-F238E27FC236}">
                    <a16:creationId xmlns:a16="http://schemas.microsoft.com/office/drawing/2014/main" id="{F17F8363-9956-4C7B-BEFD-F282C3692104}"/>
                  </a:ext>
                </a:extLst>
              </p:cNvPr>
              <p:cNvSpPr>
                <a:spLocks noEditPoints="1"/>
              </p:cNvSpPr>
              <p:nvPr userDrawn="1"/>
            </p:nvSpPr>
            <p:spPr bwMode="auto">
              <a:xfrm>
                <a:off x="7126" y="3066"/>
                <a:ext cx="29" cy="32"/>
              </a:xfrm>
              <a:custGeom>
                <a:avLst/>
                <a:gdLst>
                  <a:gd name="T0" fmla="*/ 19 w 41"/>
                  <a:gd name="T1" fmla="*/ 44 h 45"/>
                  <a:gd name="T2" fmla="*/ 18 w 41"/>
                  <a:gd name="T3" fmla="*/ 45 h 45"/>
                  <a:gd name="T4" fmla="*/ 18 w 41"/>
                  <a:gd name="T5" fmla="*/ 44 h 45"/>
                  <a:gd name="T6" fmla="*/ 16 w 41"/>
                  <a:gd name="T7" fmla="*/ 43 h 45"/>
                  <a:gd name="T8" fmla="*/ 15 w 41"/>
                  <a:gd name="T9" fmla="*/ 42 h 45"/>
                  <a:gd name="T10" fmla="*/ 15 w 41"/>
                  <a:gd name="T11" fmla="*/ 41 h 45"/>
                  <a:gd name="T12" fmla="*/ 15 w 41"/>
                  <a:gd name="T13" fmla="*/ 40 h 45"/>
                  <a:gd name="T14" fmla="*/ 18 w 41"/>
                  <a:gd name="T15" fmla="*/ 38 h 45"/>
                  <a:gd name="T16" fmla="*/ 11 w 41"/>
                  <a:gd name="T17" fmla="*/ 37 h 45"/>
                  <a:gd name="T18" fmla="*/ 5 w 41"/>
                  <a:gd name="T19" fmla="*/ 34 h 45"/>
                  <a:gd name="T20" fmla="*/ 2 w 41"/>
                  <a:gd name="T21" fmla="*/ 29 h 45"/>
                  <a:gd name="T22" fmla="*/ 1 w 41"/>
                  <a:gd name="T23" fmla="*/ 25 h 45"/>
                  <a:gd name="T24" fmla="*/ 1 w 41"/>
                  <a:gd name="T25" fmla="*/ 21 h 45"/>
                  <a:gd name="T26" fmla="*/ 4 w 41"/>
                  <a:gd name="T27" fmla="*/ 17 h 45"/>
                  <a:gd name="T28" fmla="*/ 8 w 41"/>
                  <a:gd name="T29" fmla="*/ 14 h 45"/>
                  <a:gd name="T30" fmla="*/ 14 w 41"/>
                  <a:gd name="T31" fmla="*/ 13 h 45"/>
                  <a:gd name="T32" fmla="*/ 20 w 41"/>
                  <a:gd name="T33" fmla="*/ 16 h 45"/>
                  <a:gd name="T34" fmla="*/ 26 w 41"/>
                  <a:gd name="T35" fmla="*/ 21 h 45"/>
                  <a:gd name="T36" fmla="*/ 29 w 41"/>
                  <a:gd name="T37" fmla="*/ 24 h 45"/>
                  <a:gd name="T38" fmla="*/ 31 w 41"/>
                  <a:gd name="T39" fmla="*/ 22 h 45"/>
                  <a:gd name="T40" fmla="*/ 34 w 41"/>
                  <a:gd name="T41" fmla="*/ 19 h 45"/>
                  <a:gd name="T42" fmla="*/ 34 w 41"/>
                  <a:gd name="T43" fmla="*/ 16 h 45"/>
                  <a:gd name="T44" fmla="*/ 34 w 41"/>
                  <a:gd name="T45" fmla="*/ 13 h 45"/>
                  <a:gd name="T46" fmla="*/ 31 w 41"/>
                  <a:gd name="T47" fmla="*/ 10 h 45"/>
                  <a:gd name="T48" fmla="*/ 28 w 41"/>
                  <a:gd name="T49" fmla="*/ 7 h 45"/>
                  <a:gd name="T50" fmla="*/ 24 w 41"/>
                  <a:gd name="T51" fmla="*/ 6 h 45"/>
                  <a:gd name="T52" fmla="*/ 21 w 41"/>
                  <a:gd name="T53" fmla="*/ 5 h 45"/>
                  <a:gd name="T54" fmla="*/ 20 w 41"/>
                  <a:gd name="T55" fmla="*/ 4 h 45"/>
                  <a:gd name="T56" fmla="*/ 20 w 41"/>
                  <a:gd name="T57" fmla="*/ 4 h 45"/>
                  <a:gd name="T58" fmla="*/ 20 w 41"/>
                  <a:gd name="T59" fmla="*/ 3 h 45"/>
                  <a:gd name="T60" fmla="*/ 20 w 41"/>
                  <a:gd name="T61" fmla="*/ 2 h 45"/>
                  <a:gd name="T62" fmla="*/ 21 w 41"/>
                  <a:gd name="T63" fmla="*/ 2 h 45"/>
                  <a:gd name="T64" fmla="*/ 22 w 41"/>
                  <a:gd name="T65" fmla="*/ 0 h 45"/>
                  <a:gd name="T66" fmla="*/ 23 w 41"/>
                  <a:gd name="T67" fmla="*/ 0 h 45"/>
                  <a:gd name="T68" fmla="*/ 25 w 41"/>
                  <a:gd name="T69" fmla="*/ 1 h 45"/>
                  <a:gd name="T70" fmla="*/ 29 w 41"/>
                  <a:gd name="T71" fmla="*/ 2 h 45"/>
                  <a:gd name="T72" fmla="*/ 32 w 41"/>
                  <a:gd name="T73" fmla="*/ 4 h 45"/>
                  <a:gd name="T74" fmla="*/ 35 w 41"/>
                  <a:gd name="T75" fmla="*/ 6 h 45"/>
                  <a:gd name="T76" fmla="*/ 40 w 41"/>
                  <a:gd name="T77" fmla="*/ 12 h 45"/>
                  <a:gd name="T78" fmla="*/ 41 w 41"/>
                  <a:gd name="T79" fmla="*/ 17 h 45"/>
                  <a:gd name="T80" fmla="*/ 40 w 41"/>
                  <a:gd name="T81" fmla="*/ 22 h 45"/>
                  <a:gd name="T82" fmla="*/ 36 w 41"/>
                  <a:gd name="T83" fmla="*/ 26 h 45"/>
                  <a:gd name="T84" fmla="*/ 19 w 41"/>
                  <a:gd name="T85" fmla="*/ 44 h 45"/>
                  <a:gd name="T86" fmla="*/ 26 w 41"/>
                  <a:gd name="T87" fmla="*/ 28 h 45"/>
                  <a:gd name="T88" fmla="*/ 22 w 41"/>
                  <a:gd name="T89" fmla="*/ 24 h 45"/>
                  <a:gd name="T90" fmla="*/ 18 w 41"/>
                  <a:gd name="T91" fmla="*/ 21 h 45"/>
                  <a:gd name="T92" fmla="*/ 15 w 41"/>
                  <a:gd name="T93" fmla="*/ 19 h 45"/>
                  <a:gd name="T94" fmla="*/ 12 w 41"/>
                  <a:gd name="T95" fmla="*/ 19 h 45"/>
                  <a:gd name="T96" fmla="*/ 9 w 41"/>
                  <a:gd name="T97" fmla="*/ 21 h 45"/>
                  <a:gd name="T98" fmla="*/ 7 w 41"/>
                  <a:gd name="T99" fmla="*/ 26 h 45"/>
                  <a:gd name="T100" fmla="*/ 10 w 41"/>
                  <a:gd name="T101" fmla="*/ 31 h 45"/>
                  <a:gd name="T102" fmla="*/ 14 w 41"/>
                  <a:gd name="T103" fmla="*/ 33 h 45"/>
                  <a:gd name="T104" fmla="*/ 21 w 41"/>
                  <a:gd name="T105" fmla="*/ 33 h 45"/>
                  <a:gd name="T106" fmla="*/ 26 w 41"/>
                  <a:gd name="T107"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45">
                    <a:moveTo>
                      <a:pt x="19" y="44"/>
                    </a:moveTo>
                    <a:cubicBezTo>
                      <a:pt x="18" y="45"/>
                      <a:pt x="18" y="45"/>
                      <a:pt x="18" y="45"/>
                    </a:cubicBezTo>
                    <a:cubicBezTo>
                      <a:pt x="18" y="44"/>
                      <a:pt x="18" y="44"/>
                      <a:pt x="18" y="44"/>
                    </a:cubicBezTo>
                    <a:cubicBezTo>
                      <a:pt x="17" y="44"/>
                      <a:pt x="17" y="44"/>
                      <a:pt x="16" y="43"/>
                    </a:cubicBezTo>
                    <a:cubicBezTo>
                      <a:pt x="16" y="43"/>
                      <a:pt x="15" y="42"/>
                      <a:pt x="15" y="42"/>
                    </a:cubicBezTo>
                    <a:cubicBezTo>
                      <a:pt x="15" y="41"/>
                      <a:pt x="15" y="41"/>
                      <a:pt x="15" y="41"/>
                    </a:cubicBezTo>
                    <a:cubicBezTo>
                      <a:pt x="15" y="40"/>
                      <a:pt x="15" y="40"/>
                      <a:pt x="15" y="40"/>
                    </a:cubicBezTo>
                    <a:cubicBezTo>
                      <a:pt x="18" y="38"/>
                      <a:pt x="18" y="38"/>
                      <a:pt x="18" y="38"/>
                    </a:cubicBezTo>
                    <a:cubicBezTo>
                      <a:pt x="15" y="38"/>
                      <a:pt x="13" y="38"/>
                      <a:pt x="11" y="37"/>
                    </a:cubicBezTo>
                    <a:cubicBezTo>
                      <a:pt x="9" y="36"/>
                      <a:pt x="7" y="35"/>
                      <a:pt x="5" y="34"/>
                    </a:cubicBezTo>
                    <a:cubicBezTo>
                      <a:pt x="4" y="32"/>
                      <a:pt x="3" y="31"/>
                      <a:pt x="2" y="29"/>
                    </a:cubicBezTo>
                    <a:cubicBezTo>
                      <a:pt x="1" y="28"/>
                      <a:pt x="1" y="27"/>
                      <a:pt x="1" y="25"/>
                    </a:cubicBezTo>
                    <a:cubicBezTo>
                      <a:pt x="0" y="24"/>
                      <a:pt x="1" y="22"/>
                      <a:pt x="1" y="21"/>
                    </a:cubicBezTo>
                    <a:cubicBezTo>
                      <a:pt x="2" y="19"/>
                      <a:pt x="3" y="18"/>
                      <a:pt x="4" y="17"/>
                    </a:cubicBezTo>
                    <a:cubicBezTo>
                      <a:pt x="5" y="15"/>
                      <a:pt x="7" y="14"/>
                      <a:pt x="8" y="14"/>
                    </a:cubicBezTo>
                    <a:cubicBezTo>
                      <a:pt x="10" y="13"/>
                      <a:pt x="12" y="13"/>
                      <a:pt x="14" y="13"/>
                    </a:cubicBezTo>
                    <a:cubicBezTo>
                      <a:pt x="16" y="14"/>
                      <a:pt x="17" y="15"/>
                      <a:pt x="20" y="16"/>
                    </a:cubicBezTo>
                    <a:cubicBezTo>
                      <a:pt x="22" y="17"/>
                      <a:pt x="24" y="19"/>
                      <a:pt x="26" y="21"/>
                    </a:cubicBezTo>
                    <a:cubicBezTo>
                      <a:pt x="29" y="24"/>
                      <a:pt x="29" y="24"/>
                      <a:pt x="29" y="24"/>
                    </a:cubicBezTo>
                    <a:cubicBezTo>
                      <a:pt x="31" y="22"/>
                      <a:pt x="31" y="22"/>
                      <a:pt x="31" y="22"/>
                    </a:cubicBezTo>
                    <a:cubicBezTo>
                      <a:pt x="32" y="21"/>
                      <a:pt x="33" y="20"/>
                      <a:pt x="34" y="19"/>
                    </a:cubicBezTo>
                    <a:cubicBezTo>
                      <a:pt x="34" y="18"/>
                      <a:pt x="34" y="17"/>
                      <a:pt x="34" y="16"/>
                    </a:cubicBezTo>
                    <a:cubicBezTo>
                      <a:pt x="34" y="15"/>
                      <a:pt x="34" y="14"/>
                      <a:pt x="34" y="13"/>
                    </a:cubicBezTo>
                    <a:cubicBezTo>
                      <a:pt x="33" y="12"/>
                      <a:pt x="32" y="11"/>
                      <a:pt x="31" y="10"/>
                    </a:cubicBezTo>
                    <a:cubicBezTo>
                      <a:pt x="30" y="9"/>
                      <a:pt x="29" y="8"/>
                      <a:pt x="28" y="7"/>
                    </a:cubicBezTo>
                    <a:cubicBezTo>
                      <a:pt x="26" y="7"/>
                      <a:pt x="25" y="6"/>
                      <a:pt x="24" y="6"/>
                    </a:cubicBezTo>
                    <a:cubicBezTo>
                      <a:pt x="23" y="5"/>
                      <a:pt x="22" y="5"/>
                      <a:pt x="21" y="5"/>
                    </a:cubicBezTo>
                    <a:cubicBezTo>
                      <a:pt x="21" y="5"/>
                      <a:pt x="20" y="5"/>
                      <a:pt x="20" y="4"/>
                    </a:cubicBezTo>
                    <a:cubicBezTo>
                      <a:pt x="20" y="4"/>
                      <a:pt x="20" y="4"/>
                      <a:pt x="20" y="4"/>
                    </a:cubicBezTo>
                    <a:cubicBezTo>
                      <a:pt x="20" y="3"/>
                      <a:pt x="20" y="3"/>
                      <a:pt x="20" y="3"/>
                    </a:cubicBezTo>
                    <a:cubicBezTo>
                      <a:pt x="20" y="2"/>
                      <a:pt x="20" y="2"/>
                      <a:pt x="20" y="2"/>
                    </a:cubicBezTo>
                    <a:cubicBezTo>
                      <a:pt x="21" y="2"/>
                      <a:pt x="21" y="2"/>
                      <a:pt x="21" y="2"/>
                    </a:cubicBezTo>
                    <a:cubicBezTo>
                      <a:pt x="21" y="1"/>
                      <a:pt x="22" y="1"/>
                      <a:pt x="22" y="0"/>
                    </a:cubicBezTo>
                    <a:cubicBezTo>
                      <a:pt x="22" y="0"/>
                      <a:pt x="23" y="0"/>
                      <a:pt x="23" y="0"/>
                    </a:cubicBezTo>
                    <a:cubicBezTo>
                      <a:pt x="24" y="0"/>
                      <a:pt x="24" y="0"/>
                      <a:pt x="25" y="1"/>
                    </a:cubicBezTo>
                    <a:cubicBezTo>
                      <a:pt x="26" y="1"/>
                      <a:pt x="28" y="1"/>
                      <a:pt x="29" y="2"/>
                    </a:cubicBezTo>
                    <a:cubicBezTo>
                      <a:pt x="30" y="2"/>
                      <a:pt x="31" y="3"/>
                      <a:pt x="32" y="4"/>
                    </a:cubicBezTo>
                    <a:cubicBezTo>
                      <a:pt x="33" y="4"/>
                      <a:pt x="34" y="5"/>
                      <a:pt x="35" y="6"/>
                    </a:cubicBezTo>
                    <a:cubicBezTo>
                      <a:pt x="37" y="8"/>
                      <a:pt x="39" y="10"/>
                      <a:pt x="40" y="12"/>
                    </a:cubicBezTo>
                    <a:cubicBezTo>
                      <a:pt x="41" y="13"/>
                      <a:pt x="41" y="15"/>
                      <a:pt x="41" y="17"/>
                    </a:cubicBezTo>
                    <a:cubicBezTo>
                      <a:pt x="41" y="18"/>
                      <a:pt x="41" y="20"/>
                      <a:pt x="40" y="22"/>
                    </a:cubicBezTo>
                    <a:cubicBezTo>
                      <a:pt x="39" y="23"/>
                      <a:pt x="38" y="25"/>
                      <a:pt x="36" y="26"/>
                    </a:cubicBezTo>
                    <a:lnTo>
                      <a:pt x="19" y="44"/>
                    </a:lnTo>
                    <a:close/>
                    <a:moveTo>
                      <a:pt x="26" y="28"/>
                    </a:moveTo>
                    <a:cubicBezTo>
                      <a:pt x="22" y="24"/>
                      <a:pt x="22" y="24"/>
                      <a:pt x="22" y="24"/>
                    </a:cubicBezTo>
                    <a:cubicBezTo>
                      <a:pt x="20" y="22"/>
                      <a:pt x="19" y="21"/>
                      <a:pt x="18" y="21"/>
                    </a:cubicBezTo>
                    <a:cubicBezTo>
                      <a:pt x="17" y="20"/>
                      <a:pt x="16" y="19"/>
                      <a:pt x="15" y="19"/>
                    </a:cubicBezTo>
                    <a:cubicBezTo>
                      <a:pt x="13" y="19"/>
                      <a:pt x="12" y="19"/>
                      <a:pt x="12" y="19"/>
                    </a:cubicBezTo>
                    <a:cubicBezTo>
                      <a:pt x="11" y="20"/>
                      <a:pt x="10" y="20"/>
                      <a:pt x="9" y="21"/>
                    </a:cubicBezTo>
                    <a:cubicBezTo>
                      <a:pt x="8" y="23"/>
                      <a:pt x="7" y="24"/>
                      <a:pt x="7" y="26"/>
                    </a:cubicBezTo>
                    <a:cubicBezTo>
                      <a:pt x="7" y="27"/>
                      <a:pt x="8" y="29"/>
                      <a:pt x="10" y="31"/>
                    </a:cubicBezTo>
                    <a:cubicBezTo>
                      <a:pt x="11" y="32"/>
                      <a:pt x="13" y="33"/>
                      <a:pt x="14" y="33"/>
                    </a:cubicBezTo>
                    <a:cubicBezTo>
                      <a:pt x="16" y="33"/>
                      <a:pt x="18" y="33"/>
                      <a:pt x="21" y="33"/>
                    </a:cubicBezTo>
                    <a:lnTo>
                      <a:pt x="26" y="2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0" name="Freeform 221">
                <a:extLst>
                  <a:ext uri="{FF2B5EF4-FFF2-40B4-BE49-F238E27FC236}">
                    <a16:creationId xmlns:a16="http://schemas.microsoft.com/office/drawing/2014/main" id="{7280F3E0-8DA9-443E-B93B-57A566F12606}"/>
                  </a:ext>
                </a:extLst>
              </p:cNvPr>
              <p:cNvSpPr>
                <a:spLocks noEditPoints="1"/>
              </p:cNvSpPr>
              <p:nvPr userDrawn="1"/>
            </p:nvSpPr>
            <p:spPr bwMode="auto">
              <a:xfrm>
                <a:off x="7149" y="3088"/>
                <a:ext cx="28" cy="30"/>
              </a:xfrm>
              <a:custGeom>
                <a:avLst/>
                <a:gdLst>
                  <a:gd name="T0" fmla="*/ 33 w 40"/>
                  <a:gd name="T1" fmla="*/ 30 h 42"/>
                  <a:gd name="T2" fmla="*/ 31 w 40"/>
                  <a:gd name="T3" fmla="*/ 31 h 42"/>
                  <a:gd name="T4" fmla="*/ 29 w 40"/>
                  <a:gd name="T5" fmla="*/ 31 h 42"/>
                  <a:gd name="T6" fmla="*/ 11 w 40"/>
                  <a:gd name="T7" fmla="*/ 14 h 42"/>
                  <a:gd name="T8" fmla="*/ 8 w 40"/>
                  <a:gd name="T9" fmla="*/ 18 h 42"/>
                  <a:gd name="T10" fmla="*/ 6 w 40"/>
                  <a:gd name="T11" fmla="*/ 23 h 42"/>
                  <a:gd name="T12" fmla="*/ 7 w 40"/>
                  <a:gd name="T13" fmla="*/ 27 h 42"/>
                  <a:gd name="T14" fmla="*/ 11 w 40"/>
                  <a:gd name="T15" fmla="*/ 32 h 42"/>
                  <a:gd name="T16" fmla="*/ 14 w 40"/>
                  <a:gd name="T17" fmla="*/ 35 h 42"/>
                  <a:gd name="T18" fmla="*/ 18 w 40"/>
                  <a:gd name="T19" fmla="*/ 36 h 42"/>
                  <a:gd name="T20" fmla="*/ 20 w 40"/>
                  <a:gd name="T21" fmla="*/ 37 h 42"/>
                  <a:gd name="T22" fmla="*/ 22 w 40"/>
                  <a:gd name="T23" fmla="*/ 38 h 42"/>
                  <a:gd name="T24" fmla="*/ 22 w 40"/>
                  <a:gd name="T25" fmla="*/ 39 h 42"/>
                  <a:gd name="T26" fmla="*/ 22 w 40"/>
                  <a:gd name="T27" fmla="*/ 39 h 42"/>
                  <a:gd name="T28" fmla="*/ 21 w 40"/>
                  <a:gd name="T29" fmla="*/ 40 h 42"/>
                  <a:gd name="T30" fmla="*/ 21 w 40"/>
                  <a:gd name="T31" fmla="*/ 41 h 42"/>
                  <a:gd name="T32" fmla="*/ 20 w 40"/>
                  <a:gd name="T33" fmla="*/ 41 h 42"/>
                  <a:gd name="T34" fmla="*/ 19 w 40"/>
                  <a:gd name="T35" fmla="*/ 42 h 42"/>
                  <a:gd name="T36" fmla="*/ 19 w 40"/>
                  <a:gd name="T37" fmla="*/ 42 h 42"/>
                  <a:gd name="T38" fmla="*/ 18 w 40"/>
                  <a:gd name="T39" fmla="*/ 42 h 42"/>
                  <a:gd name="T40" fmla="*/ 17 w 40"/>
                  <a:gd name="T41" fmla="*/ 42 h 42"/>
                  <a:gd name="T42" fmla="*/ 14 w 40"/>
                  <a:gd name="T43" fmla="*/ 41 h 42"/>
                  <a:gd name="T44" fmla="*/ 10 w 40"/>
                  <a:gd name="T45" fmla="*/ 38 h 42"/>
                  <a:gd name="T46" fmla="*/ 7 w 40"/>
                  <a:gd name="T47" fmla="*/ 35 h 42"/>
                  <a:gd name="T48" fmla="*/ 2 w 40"/>
                  <a:gd name="T49" fmla="*/ 29 h 42"/>
                  <a:gd name="T50" fmla="*/ 0 w 40"/>
                  <a:gd name="T51" fmla="*/ 22 h 42"/>
                  <a:gd name="T52" fmla="*/ 2 w 40"/>
                  <a:gd name="T53" fmla="*/ 15 h 42"/>
                  <a:gd name="T54" fmla="*/ 7 w 40"/>
                  <a:gd name="T55" fmla="*/ 8 h 42"/>
                  <a:gd name="T56" fmla="*/ 14 w 40"/>
                  <a:gd name="T57" fmla="*/ 3 h 42"/>
                  <a:gd name="T58" fmla="*/ 21 w 40"/>
                  <a:gd name="T59" fmla="*/ 0 h 42"/>
                  <a:gd name="T60" fmla="*/ 28 w 40"/>
                  <a:gd name="T61" fmla="*/ 1 h 42"/>
                  <a:gd name="T62" fmla="*/ 34 w 40"/>
                  <a:gd name="T63" fmla="*/ 5 h 42"/>
                  <a:gd name="T64" fmla="*/ 38 w 40"/>
                  <a:gd name="T65" fmla="*/ 12 h 42"/>
                  <a:gd name="T66" fmla="*/ 39 w 40"/>
                  <a:gd name="T67" fmla="*/ 18 h 42"/>
                  <a:gd name="T68" fmla="*/ 38 w 40"/>
                  <a:gd name="T69" fmla="*/ 24 h 42"/>
                  <a:gd name="T70" fmla="*/ 34 w 40"/>
                  <a:gd name="T71" fmla="*/ 29 h 42"/>
                  <a:gd name="T72" fmla="*/ 33 w 40"/>
                  <a:gd name="T73" fmla="*/ 30 h 42"/>
                  <a:gd name="T74" fmla="*/ 29 w 40"/>
                  <a:gd name="T75" fmla="*/ 24 h 42"/>
                  <a:gd name="T76" fmla="*/ 33 w 40"/>
                  <a:gd name="T77" fmla="*/ 16 h 42"/>
                  <a:gd name="T78" fmla="*/ 30 w 40"/>
                  <a:gd name="T79" fmla="*/ 9 h 42"/>
                  <a:gd name="T80" fmla="*/ 26 w 40"/>
                  <a:gd name="T81" fmla="*/ 7 h 42"/>
                  <a:gd name="T82" fmla="*/ 22 w 40"/>
                  <a:gd name="T83" fmla="*/ 6 h 42"/>
                  <a:gd name="T84" fmla="*/ 18 w 40"/>
                  <a:gd name="T85" fmla="*/ 8 h 42"/>
                  <a:gd name="T86" fmla="*/ 15 w 40"/>
                  <a:gd name="T87" fmla="*/ 10 h 42"/>
                  <a:gd name="T88" fmla="*/ 29 w 40"/>
                  <a:gd name="T89"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42">
                    <a:moveTo>
                      <a:pt x="33" y="30"/>
                    </a:moveTo>
                    <a:cubicBezTo>
                      <a:pt x="32" y="31"/>
                      <a:pt x="31" y="31"/>
                      <a:pt x="31" y="31"/>
                    </a:cubicBezTo>
                    <a:cubicBezTo>
                      <a:pt x="30" y="31"/>
                      <a:pt x="29" y="31"/>
                      <a:pt x="29" y="31"/>
                    </a:cubicBezTo>
                    <a:cubicBezTo>
                      <a:pt x="11" y="14"/>
                      <a:pt x="11" y="14"/>
                      <a:pt x="11" y="14"/>
                    </a:cubicBezTo>
                    <a:cubicBezTo>
                      <a:pt x="10" y="15"/>
                      <a:pt x="9" y="17"/>
                      <a:pt x="8" y="18"/>
                    </a:cubicBezTo>
                    <a:cubicBezTo>
                      <a:pt x="7" y="20"/>
                      <a:pt x="7" y="21"/>
                      <a:pt x="6" y="23"/>
                    </a:cubicBezTo>
                    <a:cubicBezTo>
                      <a:pt x="6" y="24"/>
                      <a:pt x="7" y="26"/>
                      <a:pt x="7" y="27"/>
                    </a:cubicBezTo>
                    <a:cubicBezTo>
                      <a:pt x="8" y="29"/>
                      <a:pt x="9" y="30"/>
                      <a:pt x="11" y="32"/>
                    </a:cubicBezTo>
                    <a:cubicBezTo>
                      <a:pt x="12" y="33"/>
                      <a:pt x="13" y="34"/>
                      <a:pt x="14" y="35"/>
                    </a:cubicBezTo>
                    <a:cubicBezTo>
                      <a:pt x="16" y="35"/>
                      <a:pt x="17" y="36"/>
                      <a:pt x="18" y="36"/>
                    </a:cubicBezTo>
                    <a:cubicBezTo>
                      <a:pt x="19" y="37"/>
                      <a:pt x="20" y="37"/>
                      <a:pt x="20" y="37"/>
                    </a:cubicBezTo>
                    <a:cubicBezTo>
                      <a:pt x="21" y="38"/>
                      <a:pt x="21" y="38"/>
                      <a:pt x="22" y="38"/>
                    </a:cubicBezTo>
                    <a:cubicBezTo>
                      <a:pt x="22" y="39"/>
                      <a:pt x="22" y="39"/>
                      <a:pt x="22" y="39"/>
                    </a:cubicBezTo>
                    <a:cubicBezTo>
                      <a:pt x="22" y="39"/>
                      <a:pt x="22" y="39"/>
                      <a:pt x="22" y="39"/>
                    </a:cubicBezTo>
                    <a:cubicBezTo>
                      <a:pt x="21" y="40"/>
                      <a:pt x="21" y="40"/>
                      <a:pt x="21" y="40"/>
                    </a:cubicBezTo>
                    <a:cubicBezTo>
                      <a:pt x="21" y="41"/>
                      <a:pt x="21" y="41"/>
                      <a:pt x="21" y="41"/>
                    </a:cubicBezTo>
                    <a:cubicBezTo>
                      <a:pt x="20" y="41"/>
                      <a:pt x="20" y="41"/>
                      <a:pt x="20" y="41"/>
                    </a:cubicBezTo>
                    <a:cubicBezTo>
                      <a:pt x="19" y="42"/>
                      <a:pt x="19" y="42"/>
                      <a:pt x="19" y="42"/>
                    </a:cubicBezTo>
                    <a:cubicBezTo>
                      <a:pt x="19" y="42"/>
                      <a:pt x="19" y="42"/>
                      <a:pt x="19" y="42"/>
                    </a:cubicBezTo>
                    <a:cubicBezTo>
                      <a:pt x="18" y="42"/>
                      <a:pt x="18" y="42"/>
                      <a:pt x="18" y="42"/>
                    </a:cubicBezTo>
                    <a:cubicBezTo>
                      <a:pt x="18" y="42"/>
                      <a:pt x="17" y="42"/>
                      <a:pt x="17" y="42"/>
                    </a:cubicBezTo>
                    <a:cubicBezTo>
                      <a:pt x="16" y="42"/>
                      <a:pt x="15" y="41"/>
                      <a:pt x="14" y="41"/>
                    </a:cubicBezTo>
                    <a:cubicBezTo>
                      <a:pt x="13" y="40"/>
                      <a:pt x="12" y="39"/>
                      <a:pt x="10" y="38"/>
                    </a:cubicBezTo>
                    <a:cubicBezTo>
                      <a:pt x="9" y="38"/>
                      <a:pt x="8" y="37"/>
                      <a:pt x="7" y="35"/>
                    </a:cubicBezTo>
                    <a:cubicBezTo>
                      <a:pt x="4" y="33"/>
                      <a:pt x="3" y="31"/>
                      <a:pt x="2" y="29"/>
                    </a:cubicBezTo>
                    <a:cubicBezTo>
                      <a:pt x="1" y="27"/>
                      <a:pt x="0" y="24"/>
                      <a:pt x="0" y="22"/>
                    </a:cubicBezTo>
                    <a:cubicBezTo>
                      <a:pt x="0" y="20"/>
                      <a:pt x="1" y="18"/>
                      <a:pt x="2" y="15"/>
                    </a:cubicBezTo>
                    <a:cubicBezTo>
                      <a:pt x="3" y="13"/>
                      <a:pt x="5" y="10"/>
                      <a:pt x="7" y="8"/>
                    </a:cubicBezTo>
                    <a:cubicBezTo>
                      <a:pt x="9" y="6"/>
                      <a:pt x="11" y="4"/>
                      <a:pt x="14" y="3"/>
                    </a:cubicBezTo>
                    <a:cubicBezTo>
                      <a:pt x="16" y="1"/>
                      <a:pt x="19" y="1"/>
                      <a:pt x="21" y="0"/>
                    </a:cubicBezTo>
                    <a:cubicBezTo>
                      <a:pt x="23" y="0"/>
                      <a:pt x="25" y="1"/>
                      <a:pt x="28" y="1"/>
                    </a:cubicBezTo>
                    <a:cubicBezTo>
                      <a:pt x="30" y="2"/>
                      <a:pt x="32" y="4"/>
                      <a:pt x="34" y="5"/>
                    </a:cubicBezTo>
                    <a:cubicBezTo>
                      <a:pt x="36" y="7"/>
                      <a:pt x="38" y="10"/>
                      <a:pt x="38" y="12"/>
                    </a:cubicBezTo>
                    <a:cubicBezTo>
                      <a:pt x="39" y="14"/>
                      <a:pt x="40" y="16"/>
                      <a:pt x="39" y="18"/>
                    </a:cubicBezTo>
                    <a:cubicBezTo>
                      <a:pt x="39" y="20"/>
                      <a:pt x="39" y="22"/>
                      <a:pt x="38" y="24"/>
                    </a:cubicBezTo>
                    <a:cubicBezTo>
                      <a:pt x="37" y="26"/>
                      <a:pt x="35" y="28"/>
                      <a:pt x="34" y="29"/>
                    </a:cubicBezTo>
                    <a:lnTo>
                      <a:pt x="33" y="30"/>
                    </a:lnTo>
                    <a:close/>
                    <a:moveTo>
                      <a:pt x="29" y="24"/>
                    </a:moveTo>
                    <a:cubicBezTo>
                      <a:pt x="32" y="22"/>
                      <a:pt x="33" y="19"/>
                      <a:pt x="33" y="16"/>
                    </a:cubicBezTo>
                    <a:cubicBezTo>
                      <a:pt x="34" y="14"/>
                      <a:pt x="32" y="11"/>
                      <a:pt x="30" y="9"/>
                    </a:cubicBezTo>
                    <a:cubicBezTo>
                      <a:pt x="29" y="8"/>
                      <a:pt x="28" y="7"/>
                      <a:pt x="26" y="7"/>
                    </a:cubicBezTo>
                    <a:cubicBezTo>
                      <a:pt x="25" y="6"/>
                      <a:pt x="24" y="6"/>
                      <a:pt x="22" y="6"/>
                    </a:cubicBezTo>
                    <a:cubicBezTo>
                      <a:pt x="21" y="6"/>
                      <a:pt x="20" y="7"/>
                      <a:pt x="18" y="8"/>
                    </a:cubicBezTo>
                    <a:cubicBezTo>
                      <a:pt x="17" y="8"/>
                      <a:pt x="16" y="9"/>
                      <a:pt x="15" y="10"/>
                    </a:cubicBezTo>
                    <a:lnTo>
                      <a:pt x="29" y="2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1" name="Freeform 222">
                <a:extLst>
                  <a:ext uri="{FF2B5EF4-FFF2-40B4-BE49-F238E27FC236}">
                    <a16:creationId xmlns:a16="http://schemas.microsoft.com/office/drawing/2014/main" id="{170A873D-916F-4C7B-BEBE-368ED5608F3E}"/>
                  </a:ext>
                </a:extLst>
              </p:cNvPr>
              <p:cNvSpPr>
                <a:spLocks/>
              </p:cNvSpPr>
              <p:nvPr userDrawn="1"/>
            </p:nvSpPr>
            <p:spPr bwMode="auto">
              <a:xfrm>
                <a:off x="7167" y="3096"/>
                <a:ext cx="31" cy="33"/>
              </a:xfrm>
              <a:custGeom>
                <a:avLst/>
                <a:gdLst>
                  <a:gd name="T0" fmla="*/ 5 w 43"/>
                  <a:gd name="T1" fmla="*/ 44 h 45"/>
                  <a:gd name="T2" fmla="*/ 5 w 43"/>
                  <a:gd name="T3" fmla="*/ 45 h 45"/>
                  <a:gd name="T4" fmla="*/ 4 w 43"/>
                  <a:gd name="T5" fmla="*/ 45 h 45"/>
                  <a:gd name="T6" fmla="*/ 3 w 43"/>
                  <a:gd name="T7" fmla="*/ 44 h 45"/>
                  <a:gd name="T8" fmla="*/ 2 w 43"/>
                  <a:gd name="T9" fmla="*/ 43 h 45"/>
                  <a:gd name="T10" fmla="*/ 1 w 43"/>
                  <a:gd name="T11" fmla="*/ 42 h 45"/>
                  <a:gd name="T12" fmla="*/ 0 w 43"/>
                  <a:gd name="T13" fmla="*/ 41 h 45"/>
                  <a:gd name="T14" fmla="*/ 0 w 43"/>
                  <a:gd name="T15" fmla="*/ 40 h 45"/>
                  <a:gd name="T16" fmla="*/ 0 w 43"/>
                  <a:gd name="T17" fmla="*/ 40 h 45"/>
                  <a:gd name="T18" fmla="*/ 38 w 43"/>
                  <a:gd name="T19" fmla="*/ 0 h 45"/>
                  <a:gd name="T20" fmla="*/ 39 w 43"/>
                  <a:gd name="T21" fmla="*/ 0 h 45"/>
                  <a:gd name="T22" fmla="*/ 39 w 43"/>
                  <a:gd name="T23" fmla="*/ 0 h 45"/>
                  <a:gd name="T24" fmla="*/ 40 w 43"/>
                  <a:gd name="T25" fmla="*/ 0 h 45"/>
                  <a:gd name="T26" fmla="*/ 42 w 43"/>
                  <a:gd name="T27" fmla="*/ 2 h 45"/>
                  <a:gd name="T28" fmla="*/ 43 w 43"/>
                  <a:gd name="T29" fmla="*/ 3 h 45"/>
                  <a:gd name="T30" fmla="*/ 43 w 43"/>
                  <a:gd name="T31" fmla="*/ 4 h 45"/>
                  <a:gd name="T32" fmla="*/ 43 w 43"/>
                  <a:gd name="T33" fmla="*/ 4 h 45"/>
                  <a:gd name="T34" fmla="*/ 43 w 43"/>
                  <a:gd name="T35" fmla="*/ 5 h 45"/>
                  <a:gd name="T36" fmla="*/ 5 w 43"/>
                  <a:gd name="T3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5">
                    <a:moveTo>
                      <a:pt x="5" y="44"/>
                    </a:moveTo>
                    <a:cubicBezTo>
                      <a:pt x="5" y="45"/>
                      <a:pt x="5" y="45"/>
                      <a:pt x="5" y="45"/>
                    </a:cubicBezTo>
                    <a:cubicBezTo>
                      <a:pt x="4" y="45"/>
                      <a:pt x="4" y="45"/>
                      <a:pt x="4" y="45"/>
                    </a:cubicBezTo>
                    <a:cubicBezTo>
                      <a:pt x="3" y="44"/>
                      <a:pt x="3" y="44"/>
                      <a:pt x="3" y="44"/>
                    </a:cubicBezTo>
                    <a:cubicBezTo>
                      <a:pt x="3" y="44"/>
                      <a:pt x="2" y="44"/>
                      <a:pt x="2" y="43"/>
                    </a:cubicBezTo>
                    <a:cubicBezTo>
                      <a:pt x="2" y="43"/>
                      <a:pt x="1" y="42"/>
                      <a:pt x="1" y="42"/>
                    </a:cubicBezTo>
                    <a:cubicBezTo>
                      <a:pt x="0" y="41"/>
                      <a:pt x="0" y="41"/>
                      <a:pt x="0" y="41"/>
                    </a:cubicBezTo>
                    <a:cubicBezTo>
                      <a:pt x="0" y="40"/>
                      <a:pt x="0" y="40"/>
                      <a:pt x="0" y="40"/>
                    </a:cubicBezTo>
                    <a:cubicBezTo>
                      <a:pt x="0" y="40"/>
                      <a:pt x="0" y="40"/>
                      <a:pt x="0" y="40"/>
                    </a:cubicBezTo>
                    <a:cubicBezTo>
                      <a:pt x="38" y="0"/>
                      <a:pt x="38" y="0"/>
                      <a:pt x="38" y="0"/>
                    </a:cubicBezTo>
                    <a:cubicBezTo>
                      <a:pt x="39" y="0"/>
                      <a:pt x="39" y="0"/>
                      <a:pt x="39" y="0"/>
                    </a:cubicBezTo>
                    <a:cubicBezTo>
                      <a:pt x="39" y="0"/>
                      <a:pt x="39" y="0"/>
                      <a:pt x="39" y="0"/>
                    </a:cubicBezTo>
                    <a:cubicBezTo>
                      <a:pt x="40" y="0"/>
                      <a:pt x="40" y="0"/>
                      <a:pt x="40" y="0"/>
                    </a:cubicBezTo>
                    <a:cubicBezTo>
                      <a:pt x="41" y="1"/>
                      <a:pt x="41" y="1"/>
                      <a:pt x="42" y="2"/>
                    </a:cubicBezTo>
                    <a:cubicBezTo>
                      <a:pt x="42" y="2"/>
                      <a:pt x="42" y="2"/>
                      <a:pt x="43" y="3"/>
                    </a:cubicBezTo>
                    <a:cubicBezTo>
                      <a:pt x="43" y="4"/>
                      <a:pt x="43" y="4"/>
                      <a:pt x="43" y="4"/>
                    </a:cubicBezTo>
                    <a:cubicBezTo>
                      <a:pt x="43" y="4"/>
                      <a:pt x="43" y="4"/>
                      <a:pt x="43" y="4"/>
                    </a:cubicBezTo>
                    <a:cubicBezTo>
                      <a:pt x="43" y="5"/>
                      <a:pt x="43" y="5"/>
                      <a:pt x="43" y="5"/>
                    </a:cubicBezTo>
                    <a:lnTo>
                      <a:pt x="5" y="4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2" name="Freeform 223">
                <a:extLst>
                  <a:ext uri="{FF2B5EF4-FFF2-40B4-BE49-F238E27FC236}">
                    <a16:creationId xmlns:a16="http://schemas.microsoft.com/office/drawing/2014/main" id="{1E7013BC-DB8B-4BB4-A17E-065503AA2CD8}"/>
                  </a:ext>
                </a:extLst>
              </p:cNvPr>
              <p:cNvSpPr>
                <a:spLocks noEditPoints="1"/>
              </p:cNvSpPr>
              <p:nvPr userDrawn="1"/>
            </p:nvSpPr>
            <p:spPr bwMode="auto">
              <a:xfrm>
                <a:off x="7177" y="3107"/>
                <a:ext cx="31" cy="31"/>
              </a:xfrm>
              <a:custGeom>
                <a:avLst/>
                <a:gdLst>
                  <a:gd name="T0" fmla="*/ 5 w 42"/>
                  <a:gd name="T1" fmla="*/ 43 h 43"/>
                  <a:gd name="T2" fmla="*/ 5 w 42"/>
                  <a:gd name="T3" fmla="*/ 43 h 43"/>
                  <a:gd name="T4" fmla="*/ 4 w 42"/>
                  <a:gd name="T5" fmla="*/ 43 h 43"/>
                  <a:gd name="T6" fmla="*/ 3 w 42"/>
                  <a:gd name="T7" fmla="*/ 42 h 43"/>
                  <a:gd name="T8" fmla="*/ 2 w 42"/>
                  <a:gd name="T9" fmla="*/ 41 h 43"/>
                  <a:gd name="T10" fmla="*/ 1 w 42"/>
                  <a:gd name="T11" fmla="*/ 40 h 43"/>
                  <a:gd name="T12" fmla="*/ 0 w 42"/>
                  <a:gd name="T13" fmla="*/ 39 h 43"/>
                  <a:gd name="T14" fmla="*/ 0 w 42"/>
                  <a:gd name="T15" fmla="*/ 39 h 43"/>
                  <a:gd name="T16" fmla="*/ 0 w 42"/>
                  <a:gd name="T17" fmla="*/ 38 h 43"/>
                  <a:gd name="T18" fmla="*/ 26 w 42"/>
                  <a:gd name="T19" fmla="*/ 11 h 43"/>
                  <a:gd name="T20" fmla="*/ 26 w 42"/>
                  <a:gd name="T21" fmla="*/ 11 h 43"/>
                  <a:gd name="T22" fmla="*/ 27 w 42"/>
                  <a:gd name="T23" fmla="*/ 11 h 43"/>
                  <a:gd name="T24" fmla="*/ 28 w 42"/>
                  <a:gd name="T25" fmla="*/ 12 h 43"/>
                  <a:gd name="T26" fmla="*/ 29 w 42"/>
                  <a:gd name="T27" fmla="*/ 13 h 43"/>
                  <a:gd name="T28" fmla="*/ 30 w 42"/>
                  <a:gd name="T29" fmla="*/ 14 h 43"/>
                  <a:gd name="T30" fmla="*/ 31 w 42"/>
                  <a:gd name="T31" fmla="*/ 15 h 43"/>
                  <a:gd name="T32" fmla="*/ 31 w 42"/>
                  <a:gd name="T33" fmla="*/ 16 h 43"/>
                  <a:gd name="T34" fmla="*/ 31 w 42"/>
                  <a:gd name="T35" fmla="*/ 16 h 43"/>
                  <a:gd name="T36" fmla="*/ 5 w 42"/>
                  <a:gd name="T37" fmla="*/ 43 h 43"/>
                  <a:gd name="T38" fmla="*/ 40 w 42"/>
                  <a:gd name="T39" fmla="*/ 8 h 43"/>
                  <a:gd name="T40" fmla="*/ 37 w 42"/>
                  <a:gd name="T41" fmla="*/ 9 h 43"/>
                  <a:gd name="T42" fmla="*/ 34 w 42"/>
                  <a:gd name="T43" fmla="*/ 8 h 43"/>
                  <a:gd name="T44" fmla="*/ 32 w 42"/>
                  <a:gd name="T45" fmla="*/ 5 h 43"/>
                  <a:gd name="T46" fmla="*/ 34 w 42"/>
                  <a:gd name="T47" fmla="*/ 2 h 43"/>
                  <a:gd name="T48" fmla="*/ 37 w 42"/>
                  <a:gd name="T49" fmla="*/ 0 h 43"/>
                  <a:gd name="T50" fmla="*/ 40 w 42"/>
                  <a:gd name="T51" fmla="*/ 2 h 43"/>
                  <a:gd name="T52" fmla="*/ 41 w 42"/>
                  <a:gd name="T53" fmla="*/ 5 h 43"/>
                  <a:gd name="T54" fmla="*/ 40 w 42"/>
                  <a:gd name="T55"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43">
                    <a:moveTo>
                      <a:pt x="5" y="43"/>
                    </a:moveTo>
                    <a:cubicBezTo>
                      <a:pt x="5" y="43"/>
                      <a:pt x="5" y="43"/>
                      <a:pt x="5" y="43"/>
                    </a:cubicBezTo>
                    <a:cubicBezTo>
                      <a:pt x="4" y="43"/>
                      <a:pt x="4" y="43"/>
                      <a:pt x="4" y="43"/>
                    </a:cubicBezTo>
                    <a:cubicBezTo>
                      <a:pt x="3" y="42"/>
                      <a:pt x="3" y="42"/>
                      <a:pt x="3" y="42"/>
                    </a:cubicBezTo>
                    <a:cubicBezTo>
                      <a:pt x="3" y="42"/>
                      <a:pt x="2" y="42"/>
                      <a:pt x="2" y="41"/>
                    </a:cubicBezTo>
                    <a:cubicBezTo>
                      <a:pt x="1" y="41"/>
                      <a:pt x="1" y="41"/>
                      <a:pt x="1" y="40"/>
                    </a:cubicBezTo>
                    <a:cubicBezTo>
                      <a:pt x="0" y="39"/>
                      <a:pt x="0" y="39"/>
                      <a:pt x="0" y="39"/>
                    </a:cubicBezTo>
                    <a:cubicBezTo>
                      <a:pt x="0" y="39"/>
                      <a:pt x="0" y="39"/>
                      <a:pt x="0" y="39"/>
                    </a:cubicBezTo>
                    <a:cubicBezTo>
                      <a:pt x="0" y="38"/>
                      <a:pt x="0" y="38"/>
                      <a:pt x="0" y="38"/>
                    </a:cubicBezTo>
                    <a:cubicBezTo>
                      <a:pt x="26" y="11"/>
                      <a:pt x="26" y="11"/>
                      <a:pt x="26" y="11"/>
                    </a:cubicBezTo>
                    <a:cubicBezTo>
                      <a:pt x="26" y="11"/>
                      <a:pt x="26" y="11"/>
                      <a:pt x="26" y="11"/>
                    </a:cubicBezTo>
                    <a:cubicBezTo>
                      <a:pt x="27" y="11"/>
                      <a:pt x="27" y="11"/>
                      <a:pt x="27" y="11"/>
                    </a:cubicBezTo>
                    <a:cubicBezTo>
                      <a:pt x="28" y="12"/>
                      <a:pt x="28" y="12"/>
                      <a:pt x="28" y="12"/>
                    </a:cubicBezTo>
                    <a:cubicBezTo>
                      <a:pt x="28" y="12"/>
                      <a:pt x="29" y="12"/>
                      <a:pt x="29" y="13"/>
                    </a:cubicBezTo>
                    <a:cubicBezTo>
                      <a:pt x="30" y="13"/>
                      <a:pt x="30" y="14"/>
                      <a:pt x="30" y="14"/>
                    </a:cubicBezTo>
                    <a:cubicBezTo>
                      <a:pt x="31" y="15"/>
                      <a:pt x="31" y="15"/>
                      <a:pt x="31" y="15"/>
                    </a:cubicBezTo>
                    <a:cubicBezTo>
                      <a:pt x="31" y="16"/>
                      <a:pt x="31" y="16"/>
                      <a:pt x="31" y="16"/>
                    </a:cubicBezTo>
                    <a:cubicBezTo>
                      <a:pt x="31" y="16"/>
                      <a:pt x="31" y="16"/>
                      <a:pt x="31" y="16"/>
                    </a:cubicBezTo>
                    <a:lnTo>
                      <a:pt x="5" y="43"/>
                    </a:lnTo>
                    <a:close/>
                    <a:moveTo>
                      <a:pt x="40" y="8"/>
                    </a:moveTo>
                    <a:cubicBezTo>
                      <a:pt x="39" y="9"/>
                      <a:pt x="38" y="9"/>
                      <a:pt x="37" y="9"/>
                    </a:cubicBezTo>
                    <a:cubicBezTo>
                      <a:pt x="36" y="9"/>
                      <a:pt x="35" y="9"/>
                      <a:pt x="34" y="8"/>
                    </a:cubicBezTo>
                    <a:cubicBezTo>
                      <a:pt x="33" y="7"/>
                      <a:pt x="32" y="6"/>
                      <a:pt x="32" y="5"/>
                    </a:cubicBezTo>
                    <a:cubicBezTo>
                      <a:pt x="32" y="4"/>
                      <a:pt x="33" y="3"/>
                      <a:pt x="34" y="2"/>
                    </a:cubicBezTo>
                    <a:cubicBezTo>
                      <a:pt x="35" y="1"/>
                      <a:pt x="36" y="0"/>
                      <a:pt x="37" y="0"/>
                    </a:cubicBezTo>
                    <a:cubicBezTo>
                      <a:pt x="38" y="0"/>
                      <a:pt x="39" y="1"/>
                      <a:pt x="40" y="2"/>
                    </a:cubicBezTo>
                    <a:cubicBezTo>
                      <a:pt x="41" y="3"/>
                      <a:pt x="41" y="4"/>
                      <a:pt x="41" y="5"/>
                    </a:cubicBezTo>
                    <a:cubicBezTo>
                      <a:pt x="42" y="6"/>
                      <a:pt x="41" y="6"/>
                      <a:pt x="40" y="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3" name="Freeform 224">
                <a:extLst>
                  <a:ext uri="{FF2B5EF4-FFF2-40B4-BE49-F238E27FC236}">
                    <a16:creationId xmlns:a16="http://schemas.microsoft.com/office/drawing/2014/main" id="{7B0112E5-7B8B-4790-9D05-CD32C4257744}"/>
                  </a:ext>
                </a:extLst>
              </p:cNvPr>
              <p:cNvSpPr>
                <a:spLocks/>
              </p:cNvSpPr>
              <p:nvPr userDrawn="1"/>
            </p:nvSpPr>
            <p:spPr bwMode="auto">
              <a:xfrm>
                <a:off x="7190" y="3127"/>
                <a:ext cx="29" cy="28"/>
              </a:xfrm>
              <a:custGeom>
                <a:avLst/>
                <a:gdLst>
                  <a:gd name="T0" fmla="*/ 19 w 39"/>
                  <a:gd name="T1" fmla="*/ 38 h 39"/>
                  <a:gd name="T2" fmla="*/ 19 w 39"/>
                  <a:gd name="T3" fmla="*/ 39 h 39"/>
                  <a:gd name="T4" fmla="*/ 18 w 39"/>
                  <a:gd name="T5" fmla="*/ 39 h 39"/>
                  <a:gd name="T6" fmla="*/ 17 w 39"/>
                  <a:gd name="T7" fmla="*/ 39 h 39"/>
                  <a:gd name="T8" fmla="*/ 16 w 39"/>
                  <a:gd name="T9" fmla="*/ 39 h 39"/>
                  <a:gd name="T10" fmla="*/ 14 w 39"/>
                  <a:gd name="T11" fmla="*/ 39 h 39"/>
                  <a:gd name="T12" fmla="*/ 11 w 39"/>
                  <a:gd name="T13" fmla="*/ 38 h 39"/>
                  <a:gd name="T14" fmla="*/ 8 w 39"/>
                  <a:gd name="T15" fmla="*/ 37 h 39"/>
                  <a:gd name="T16" fmla="*/ 5 w 39"/>
                  <a:gd name="T17" fmla="*/ 34 h 39"/>
                  <a:gd name="T18" fmla="*/ 1 w 39"/>
                  <a:gd name="T19" fmla="*/ 28 h 39"/>
                  <a:gd name="T20" fmla="*/ 0 w 39"/>
                  <a:gd name="T21" fmla="*/ 22 h 39"/>
                  <a:gd name="T22" fmla="*/ 2 w 39"/>
                  <a:gd name="T23" fmla="*/ 16 h 39"/>
                  <a:gd name="T24" fmla="*/ 7 w 39"/>
                  <a:gd name="T25" fmla="*/ 9 h 39"/>
                  <a:gd name="T26" fmla="*/ 14 w 39"/>
                  <a:gd name="T27" fmla="*/ 3 h 39"/>
                  <a:gd name="T28" fmla="*/ 21 w 39"/>
                  <a:gd name="T29" fmla="*/ 1 h 39"/>
                  <a:gd name="T30" fmla="*/ 28 w 39"/>
                  <a:gd name="T31" fmla="*/ 2 h 39"/>
                  <a:gd name="T32" fmla="*/ 34 w 39"/>
                  <a:gd name="T33" fmla="*/ 6 h 39"/>
                  <a:gd name="T34" fmla="*/ 36 w 39"/>
                  <a:gd name="T35" fmla="*/ 8 h 39"/>
                  <a:gd name="T36" fmla="*/ 38 w 39"/>
                  <a:gd name="T37" fmla="*/ 11 h 39"/>
                  <a:gd name="T38" fmla="*/ 38 w 39"/>
                  <a:gd name="T39" fmla="*/ 13 h 39"/>
                  <a:gd name="T40" fmla="*/ 39 w 39"/>
                  <a:gd name="T41" fmla="*/ 15 h 39"/>
                  <a:gd name="T42" fmla="*/ 39 w 39"/>
                  <a:gd name="T43" fmla="*/ 16 h 39"/>
                  <a:gd name="T44" fmla="*/ 39 w 39"/>
                  <a:gd name="T45" fmla="*/ 17 h 39"/>
                  <a:gd name="T46" fmla="*/ 38 w 39"/>
                  <a:gd name="T47" fmla="*/ 18 h 39"/>
                  <a:gd name="T48" fmla="*/ 37 w 39"/>
                  <a:gd name="T49" fmla="*/ 19 h 39"/>
                  <a:gd name="T50" fmla="*/ 35 w 39"/>
                  <a:gd name="T51" fmla="*/ 20 h 39"/>
                  <a:gd name="T52" fmla="*/ 34 w 39"/>
                  <a:gd name="T53" fmla="*/ 20 h 39"/>
                  <a:gd name="T54" fmla="*/ 34 w 39"/>
                  <a:gd name="T55" fmla="*/ 19 h 39"/>
                  <a:gd name="T56" fmla="*/ 33 w 39"/>
                  <a:gd name="T57" fmla="*/ 16 h 39"/>
                  <a:gd name="T58" fmla="*/ 32 w 39"/>
                  <a:gd name="T59" fmla="*/ 13 h 39"/>
                  <a:gd name="T60" fmla="*/ 30 w 39"/>
                  <a:gd name="T61" fmla="*/ 10 h 39"/>
                  <a:gd name="T62" fmla="*/ 22 w 39"/>
                  <a:gd name="T63" fmla="*/ 7 h 39"/>
                  <a:gd name="T64" fmla="*/ 12 w 39"/>
                  <a:gd name="T65" fmla="*/ 13 h 39"/>
                  <a:gd name="T66" fmla="*/ 8 w 39"/>
                  <a:gd name="T67" fmla="*/ 18 h 39"/>
                  <a:gd name="T68" fmla="*/ 7 w 39"/>
                  <a:gd name="T69" fmla="*/ 23 h 39"/>
                  <a:gd name="T70" fmla="*/ 7 w 39"/>
                  <a:gd name="T71" fmla="*/ 27 h 39"/>
                  <a:gd name="T72" fmla="*/ 10 w 39"/>
                  <a:gd name="T73" fmla="*/ 31 h 39"/>
                  <a:gd name="T74" fmla="*/ 13 w 39"/>
                  <a:gd name="T75" fmla="*/ 33 h 39"/>
                  <a:gd name="T76" fmla="*/ 17 w 39"/>
                  <a:gd name="T77" fmla="*/ 34 h 39"/>
                  <a:gd name="T78" fmla="*/ 19 w 39"/>
                  <a:gd name="T79" fmla="*/ 34 h 39"/>
                  <a:gd name="T80" fmla="*/ 21 w 39"/>
                  <a:gd name="T81" fmla="*/ 35 h 39"/>
                  <a:gd name="T82" fmla="*/ 21 w 39"/>
                  <a:gd name="T83" fmla="*/ 35 h 39"/>
                  <a:gd name="T84" fmla="*/ 21 w 39"/>
                  <a:gd name="T85" fmla="*/ 36 h 39"/>
                  <a:gd name="T86" fmla="*/ 20 w 39"/>
                  <a:gd name="T87" fmla="*/ 37 h 39"/>
                  <a:gd name="T88" fmla="*/ 19 w 39"/>
                  <a:gd name="T89"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 h="39">
                    <a:moveTo>
                      <a:pt x="19" y="38"/>
                    </a:moveTo>
                    <a:cubicBezTo>
                      <a:pt x="19" y="39"/>
                      <a:pt x="19" y="39"/>
                      <a:pt x="19" y="39"/>
                    </a:cubicBezTo>
                    <a:cubicBezTo>
                      <a:pt x="18" y="39"/>
                      <a:pt x="18" y="39"/>
                      <a:pt x="18" y="39"/>
                    </a:cubicBezTo>
                    <a:cubicBezTo>
                      <a:pt x="17" y="39"/>
                      <a:pt x="17" y="39"/>
                      <a:pt x="17" y="39"/>
                    </a:cubicBezTo>
                    <a:cubicBezTo>
                      <a:pt x="17" y="39"/>
                      <a:pt x="17" y="39"/>
                      <a:pt x="16" y="39"/>
                    </a:cubicBezTo>
                    <a:cubicBezTo>
                      <a:pt x="16" y="39"/>
                      <a:pt x="15" y="39"/>
                      <a:pt x="14" y="39"/>
                    </a:cubicBezTo>
                    <a:cubicBezTo>
                      <a:pt x="13" y="39"/>
                      <a:pt x="12" y="39"/>
                      <a:pt x="11" y="38"/>
                    </a:cubicBezTo>
                    <a:cubicBezTo>
                      <a:pt x="10" y="38"/>
                      <a:pt x="9" y="37"/>
                      <a:pt x="8" y="37"/>
                    </a:cubicBezTo>
                    <a:cubicBezTo>
                      <a:pt x="7" y="36"/>
                      <a:pt x="6" y="35"/>
                      <a:pt x="5" y="34"/>
                    </a:cubicBezTo>
                    <a:cubicBezTo>
                      <a:pt x="3" y="32"/>
                      <a:pt x="2" y="31"/>
                      <a:pt x="1" y="28"/>
                    </a:cubicBezTo>
                    <a:cubicBezTo>
                      <a:pt x="0" y="26"/>
                      <a:pt x="0" y="24"/>
                      <a:pt x="0" y="22"/>
                    </a:cubicBezTo>
                    <a:cubicBezTo>
                      <a:pt x="0" y="20"/>
                      <a:pt x="1" y="18"/>
                      <a:pt x="2" y="16"/>
                    </a:cubicBezTo>
                    <a:cubicBezTo>
                      <a:pt x="3" y="13"/>
                      <a:pt x="5" y="11"/>
                      <a:pt x="7" y="9"/>
                    </a:cubicBezTo>
                    <a:cubicBezTo>
                      <a:pt x="9" y="6"/>
                      <a:pt x="12" y="4"/>
                      <a:pt x="14" y="3"/>
                    </a:cubicBezTo>
                    <a:cubicBezTo>
                      <a:pt x="17" y="1"/>
                      <a:pt x="19" y="1"/>
                      <a:pt x="21" y="1"/>
                    </a:cubicBezTo>
                    <a:cubicBezTo>
                      <a:pt x="24" y="0"/>
                      <a:pt x="26" y="1"/>
                      <a:pt x="28" y="2"/>
                    </a:cubicBezTo>
                    <a:cubicBezTo>
                      <a:pt x="30" y="3"/>
                      <a:pt x="32" y="4"/>
                      <a:pt x="34" y="6"/>
                    </a:cubicBezTo>
                    <a:cubicBezTo>
                      <a:pt x="35" y="6"/>
                      <a:pt x="35" y="7"/>
                      <a:pt x="36" y="8"/>
                    </a:cubicBezTo>
                    <a:cubicBezTo>
                      <a:pt x="37" y="9"/>
                      <a:pt x="37" y="10"/>
                      <a:pt x="38" y="11"/>
                    </a:cubicBezTo>
                    <a:cubicBezTo>
                      <a:pt x="38" y="12"/>
                      <a:pt x="38" y="13"/>
                      <a:pt x="38" y="13"/>
                    </a:cubicBezTo>
                    <a:cubicBezTo>
                      <a:pt x="39" y="14"/>
                      <a:pt x="39" y="15"/>
                      <a:pt x="39" y="15"/>
                    </a:cubicBezTo>
                    <a:cubicBezTo>
                      <a:pt x="39" y="16"/>
                      <a:pt x="39" y="16"/>
                      <a:pt x="39" y="16"/>
                    </a:cubicBezTo>
                    <a:cubicBezTo>
                      <a:pt x="39" y="17"/>
                      <a:pt x="39" y="17"/>
                      <a:pt x="39" y="17"/>
                    </a:cubicBezTo>
                    <a:cubicBezTo>
                      <a:pt x="38" y="18"/>
                      <a:pt x="38" y="18"/>
                      <a:pt x="38" y="18"/>
                    </a:cubicBezTo>
                    <a:cubicBezTo>
                      <a:pt x="37" y="19"/>
                      <a:pt x="37" y="19"/>
                      <a:pt x="37" y="19"/>
                    </a:cubicBezTo>
                    <a:cubicBezTo>
                      <a:pt x="36" y="20"/>
                      <a:pt x="36" y="20"/>
                      <a:pt x="35" y="20"/>
                    </a:cubicBezTo>
                    <a:cubicBezTo>
                      <a:pt x="35" y="20"/>
                      <a:pt x="35" y="20"/>
                      <a:pt x="34" y="20"/>
                    </a:cubicBezTo>
                    <a:cubicBezTo>
                      <a:pt x="34" y="20"/>
                      <a:pt x="34" y="19"/>
                      <a:pt x="34" y="19"/>
                    </a:cubicBezTo>
                    <a:cubicBezTo>
                      <a:pt x="34" y="18"/>
                      <a:pt x="34" y="17"/>
                      <a:pt x="33" y="16"/>
                    </a:cubicBezTo>
                    <a:cubicBezTo>
                      <a:pt x="33" y="15"/>
                      <a:pt x="33" y="14"/>
                      <a:pt x="32" y="13"/>
                    </a:cubicBezTo>
                    <a:cubicBezTo>
                      <a:pt x="32" y="12"/>
                      <a:pt x="31" y="11"/>
                      <a:pt x="30" y="10"/>
                    </a:cubicBezTo>
                    <a:cubicBezTo>
                      <a:pt x="27" y="7"/>
                      <a:pt x="25" y="7"/>
                      <a:pt x="22" y="7"/>
                    </a:cubicBezTo>
                    <a:cubicBezTo>
                      <a:pt x="19" y="8"/>
                      <a:pt x="16" y="10"/>
                      <a:pt x="12" y="13"/>
                    </a:cubicBezTo>
                    <a:cubicBezTo>
                      <a:pt x="11" y="15"/>
                      <a:pt x="9" y="17"/>
                      <a:pt x="8" y="18"/>
                    </a:cubicBezTo>
                    <a:cubicBezTo>
                      <a:pt x="8" y="20"/>
                      <a:pt x="7" y="21"/>
                      <a:pt x="7" y="23"/>
                    </a:cubicBezTo>
                    <a:cubicBezTo>
                      <a:pt x="7" y="24"/>
                      <a:pt x="7" y="26"/>
                      <a:pt x="7" y="27"/>
                    </a:cubicBezTo>
                    <a:cubicBezTo>
                      <a:pt x="8" y="28"/>
                      <a:pt x="9" y="30"/>
                      <a:pt x="10" y="31"/>
                    </a:cubicBezTo>
                    <a:cubicBezTo>
                      <a:pt x="11" y="32"/>
                      <a:pt x="12" y="33"/>
                      <a:pt x="13" y="33"/>
                    </a:cubicBezTo>
                    <a:cubicBezTo>
                      <a:pt x="14" y="33"/>
                      <a:pt x="16" y="34"/>
                      <a:pt x="17" y="34"/>
                    </a:cubicBezTo>
                    <a:cubicBezTo>
                      <a:pt x="18" y="34"/>
                      <a:pt x="19" y="34"/>
                      <a:pt x="19" y="34"/>
                    </a:cubicBezTo>
                    <a:cubicBezTo>
                      <a:pt x="20" y="34"/>
                      <a:pt x="21" y="34"/>
                      <a:pt x="21" y="35"/>
                    </a:cubicBezTo>
                    <a:cubicBezTo>
                      <a:pt x="21" y="35"/>
                      <a:pt x="21" y="35"/>
                      <a:pt x="21" y="35"/>
                    </a:cubicBezTo>
                    <a:cubicBezTo>
                      <a:pt x="21" y="36"/>
                      <a:pt x="21" y="36"/>
                      <a:pt x="21" y="36"/>
                    </a:cubicBezTo>
                    <a:cubicBezTo>
                      <a:pt x="20" y="37"/>
                      <a:pt x="20" y="37"/>
                      <a:pt x="20" y="37"/>
                    </a:cubicBezTo>
                    <a:cubicBezTo>
                      <a:pt x="20" y="37"/>
                      <a:pt x="20" y="37"/>
                      <a:pt x="19" y="3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4" name="Freeform 225">
                <a:extLst>
                  <a:ext uri="{FF2B5EF4-FFF2-40B4-BE49-F238E27FC236}">
                    <a16:creationId xmlns:a16="http://schemas.microsoft.com/office/drawing/2014/main" id="{0D60127E-89F3-4D69-B159-EDA03D73AE69}"/>
                  </a:ext>
                </a:extLst>
              </p:cNvPr>
              <p:cNvSpPr>
                <a:spLocks/>
              </p:cNvSpPr>
              <p:nvPr userDrawn="1"/>
            </p:nvSpPr>
            <p:spPr bwMode="auto">
              <a:xfrm>
                <a:off x="6817" y="2995"/>
                <a:ext cx="35" cy="23"/>
              </a:xfrm>
              <a:custGeom>
                <a:avLst/>
                <a:gdLst>
                  <a:gd name="T0" fmla="*/ 4 w 48"/>
                  <a:gd name="T1" fmla="*/ 32 h 32"/>
                  <a:gd name="T2" fmla="*/ 3 w 48"/>
                  <a:gd name="T3" fmla="*/ 32 h 32"/>
                  <a:gd name="T4" fmla="*/ 2 w 48"/>
                  <a:gd name="T5" fmla="*/ 32 h 32"/>
                  <a:gd name="T6" fmla="*/ 2 w 48"/>
                  <a:gd name="T7" fmla="*/ 31 h 32"/>
                  <a:gd name="T8" fmla="*/ 1 w 48"/>
                  <a:gd name="T9" fmla="*/ 29 h 32"/>
                  <a:gd name="T10" fmla="*/ 0 w 48"/>
                  <a:gd name="T11" fmla="*/ 28 h 32"/>
                  <a:gd name="T12" fmla="*/ 0 w 48"/>
                  <a:gd name="T13" fmla="*/ 27 h 32"/>
                  <a:gd name="T14" fmla="*/ 0 w 48"/>
                  <a:gd name="T15" fmla="*/ 26 h 32"/>
                  <a:gd name="T16" fmla="*/ 0 w 48"/>
                  <a:gd name="T17" fmla="*/ 26 h 32"/>
                  <a:gd name="T18" fmla="*/ 44 w 48"/>
                  <a:gd name="T19" fmla="*/ 0 h 32"/>
                  <a:gd name="T20" fmla="*/ 45 w 48"/>
                  <a:gd name="T21" fmla="*/ 0 h 32"/>
                  <a:gd name="T22" fmla="*/ 45 w 48"/>
                  <a:gd name="T23" fmla="*/ 0 h 32"/>
                  <a:gd name="T24" fmla="*/ 46 w 48"/>
                  <a:gd name="T25" fmla="*/ 1 h 32"/>
                  <a:gd name="T26" fmla="*/ 47 w 48"/>
                  <a:gd name="T27" fmla="*/ 2 h 32"/>
                  <a:gd name="T28" fmla="*/ 48 w 48"/>
                  <a:gd name="T29" fmla="*/ 4 h 32"/>
                  <a:gd name="T30" fmla="*/ 48 w 48"/>
                  <a:gd name="T31" fmla="*/ 5 h 32"/>
                  <a:gd name="T32" fmla="*/ 48 w 48"/>
                  <a:gd name="T33" fmla="*/ 6 h 32"/>
                  <a:gd name="T34" fmla="*/ 48 w 48"/>
                  <a:gd name="T35" fmla="*/ 6 h 32"/>
                  <a:gd name="T36" fmla="*/ 4 w 48"/>
                  <a:gd name="T3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2">
                    <a:moveTo>
                      <a:pt x="4" y="32"/>
                    </a:moveTo>
                    <a:cubicBezTo>
                      <a:pt x="3" y="32"/>
                      <a:pt x="3" y="32"/>
                      <a:pt x="3" y="32"/>
                    </a:cubicBezTo>
                    <a:cubicBezTo>
                      <a:pt x="2" y="32"/>
                      <a:pt x="2" y="32"/>
                      <a:pt x="2" y="32"/>
                    </a:cubicBezTo>
                    <a:cubicBezTo>
                      <a:pt x="2" y="31"/>
                      <a:pt x="2" y="31"/>
                      <a:pt x="2" y="31"/>
                    </a:cubicBezTo>
                    <a:cubicBezTo>
                      <a:pt x="1" y="30"/>
                      <a:pt x="1" y="30"/>
                      <a:pt x="1" y="29"/>
                    </a:cubicBezTo>
                    <a:cubicBezTo>
                      <a:pt x="0" y="29"/>
                      <a:pt x="0" y="28"/>
                      <a:pt x="0" y="28"/>
                    </a:cubicBezTo>
                    <a:cubicBezTo>
                      <a:pt x="0" y="27"/>
                      <a:pt x="0" y="27"/>
                      <a:pt x="0" y="27"/>
                    </a:cubicBezTo>
                    <a:cubicBezTo>
                      <a:pt x="0" y="26"/>
                      <a:pt x="0" y="26"/>
                      <a:pt x="0" y="26"/>
                    </a:cubicBezTo>
                    <a:cubicBezTo>
                      <a:pt x="0" y="26"/>
                      <a:pt x="0" y="26"/>
                      <a:pt x="0" y="26"/>
                    </a:cubicBezTo>
                    <a:cubicBezTo>
                      <a:pt x="44" y="0"/>
                      <a:pt x="44" y="0"/>
                      <a:pt x="44" y="0"/>
                    </a:cubicBezTo>
                    <a:cubicBezTo>
                      <a:pt x="45" y="0"/>
                      <a:pt x="45" y="0"/>
                      <a:pt x="45" y="0"/>
                    </a:cubicBezTo>
                    <a:cubicBezTo>
                      <a:pt x="45" y="0"/>
                      <a:pt x="45" y="0"/>
                      <a:pt x="45" y="0"/>
                    </a:cubicBezTo>
                    <a:cubicBezTo>
                      <a:pt x="46" y="1"/>
                      <a:pt x="46" y="1"/>
                      <a:pt x="46" y="1"/>
                    </a:cubicBezTo>
                    <a:cubicBezTo>
                      <a:pt x="46" y="1"/>
                      <a:pt x="47" y="2"/>
                      <a:pt x="47" y="2"/>
                    </a:cubicBezTo>
                    <a:cubicBezTo>
                      <a:pt x="47" y="3"/>
                      <a:pt x="48" y="4"/>
                      <a:pt x="48" y="4"/>
                    </a:cubicBezTo>
                    <a:cubicBezTo>
                      <a:pt x="48" y="4"/>
                      <a:pt x="48" y="5"/>
                      <a:pt x="48" y="5"/>
                    </a:cubicBezTo>
                    <a:cubicBezTo>
                      <a:pt x="48" y="6"/>
                      <a:pt x="48" y="6"/>
                      <a:pt x="48" y="6"/>
                    </a:cubicBezTo>
                    <a:cubicBezTo>
                      <a:pt x="48" y="6"/>
                      <a:pt x="48" y="6"/>
                      <a:pt x="48" y="6"/>
                    </a:cubicBezTo>
                    <a:lnTo>
                      <a:pt x="4" y="3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5" name="Freeform 226">
                <a:extLst>
                  <a:ext uri="{FF2B5EF4-FFF2-40B4-BE49-F238E27FC236}">
                    <a16:creationId xmlns:a16="http://schemas.microsoft.com/office/drawing/2014/main" id="{A380E95D-2C91-4551-8926-5BBDC5DEC7FA}"/>
                  </a:ext>
                </a:extLst>
              </p:cNvPr>
              <p:cNvSpPr>
                <a:spLocks/>
              </p:cNvSpPr>
              <p:nvPr userDrawn="1"/>
            </p:nvSpPr>
            <p:spPr bwMode="auto">
              <a:xfrm>
                <a:off x="6824" y="3013"/>
                <a:ext cx="31" cy="17"/>
              </a:xfrm>
              <a:custGeom>
                <a:avLst/>
                <a:gdLst>
                  <a:gd name="T0" fmla="*/ 41 w 43"/>
                  <a:gd name="T1" fmla="*/ 20 h 24"/>
                  <a:gd name="T2" fmla="*/ 40 w 43"/>
                  <a:gd name="T3" fmla="*/ 20 h 24"/>
                  <a:gd name="T4" fmla="*/ 39 w 43"/>
                  <a:gd name="T5" fmla="*/ 21 h 24"/>
                  <a:gd name="T6" fmla="*/ 38 w 43"/>
                  <a:gd name="T7" fmla="*/ 21 h 24"/>
                  <a:gd name="T8" fmla="*/ 38 w 43"/>
                  <a:gd name="T9" fmla="*/ 20 h 24"/>
                  <a:gd name="T10" fmla="*/ 37 w 43"/>
                  <a:gd name="T11" fmla="*/ 20 h 24"/>
                  <a:gd name="T12" fmla="*/ 37 w 43"/>
                  <a:gd name="T13" fmla="*/ 18 h 24"/>
                  <a:gd name="T14" fmla="*/ 37 w 43"/>
                  <a:gd name="T15" fmla="*/ 17 h 24"/>
                  <a:gd name="T16" fmla="*/ 36 w 43"/>
                  <a:gd name="T17" fmla="*/ 16 h 24"/>
                  <a:gd name="T18" fmla="*/ 35 w 43"/>
                  <a:gd name="T19" fmla="*/ 14 h 24"/>
                  <a:gd name="T20" fmla="*/ 33 w 43"/>
                  <a:gd name="T21" fmla="*/ 13 h 24"/>
                  <a:gd name="T22" fmla="*/ 29 w 43"/>
                  <a:gd name="T23" fmla="*/ 12 h 24"/>
                  <a:gd name="T24" fmla="*/ 25 w 43"/>
                  <a:gd name="T25" fmla="*/ 12 h 24"/>
                  <a:gd name="T26" fmla="*/ 4 w 43"/>
                  <a:gd name="T27" fmla="*/ 24 h 24"/>
                  <a:gd name="T28" fmla="*/ 3 w 43"/>
                  <a:gd name="T29" fmla="*/ 24 h 24"/>
                  <a:gd name="T30" fmla="*/ 2 w 43"/>
                  <a:gd name="T31" fmla="*/ 24 h 24"/>
                  <a:gd name="T32" fmla="*/ 2 w 43"/>
                  <a:gd name="T33" fmla="*/ 23 h 24"/>
                  <a:gd name="T34" fmla="*/ 1 w 43"/>
                  <a:gd name="T35" fmla="*/ 22 h 24"/>
                  <a:gd name="T36" fmla="*/ 0 w 43"/>
                  <a:gd name="T37" fmla="*/ 20 h 24"/>
                  <a:gd name="T38" fmla="*/ 0 w 43"/>
                  <a:gd name="T39" fmla="*/ 19 h 24"/>
                  <a:gd name="T40" fmla="*/ 0 w 43"/>
                  <a:gd name="T41" fmla="*/ 19 h 24"/>
                  <a:gd name="T42" fmla="*/ 0 w 43"/>
                  <a:gd name="T43" fmla="*/ 18 h 24"/>
                  <a:gd name="T44" fmla="*/ 32 w 43"/>
                  <a:gd name="T45" fmla="*/ 0 h 24"/>
                  <a:gd name="T46" fmla="*/ 33 w 43"/>
                  <a:gd name="T47" fmla="*/ 0 h 24"/>
                  <a:gd name="T48" fmla="*/ 33 w 43"/>
                  <a:gd name="T49" fmla="*/ 0 h 24"/>
                  <a:gd name="T50" fmla="*/ 34 w 43"/>
                  <a:gd name="T51" fmla="*/ 0 h 24"/>
                  <a:gd name="T52" fmla="*/ 35 w 43"/>
                  <a:gd name="T53" fmla="*/ 2 h 24"/>
                  <a:gd name="T54" fmla="*/ 36 w 43"/>
                  <a:gd name="T55" fmla="*/ 3 h 24"/>
                  <a:gd name="T56" fmla="*/ 36 w 43"/>
                  <a:gd name="T57" fmla="*/ 4 h 24"/>
                  <a:gd name="T58" fmla="*/ 36 w 43"/>
                  <a:gd name="T59" fmla="*/ 5 h 24"/>
                  <a:gd name="T60" fmla="*/ 35 w 43"/>
                  <a:gd name="T61" fmla="*/ 5 h 24"/>
                  <a:gd name="T62" fmla="*/ 31 w 43"/>
                  <a:gd name="T63" fmla="*/ 8 h 24"/>
                  <a:gd name="T64" fmla="*/ 35 w 43"/>
                  <a:gd name="T65" fmla="*/ 8 h 24"/>
                  <a:gd name="T66" fmla="*/ 38 w 43"/>
                  <a:gd name="T67" fmla="*/ 9 h 24"/>
                  <a:gd name="T68" fmla="*/ 40 w 43"/>
                  <a:gd name="T69" fmla="*/ 11 h 24"/>
                  <a:gd name="T70" fmla="*/ 42 w 43"/>
                  <a:gd name="T71" fmla="*/ 13 h 24"/>
                  <a:gd name="T72" fmla="*/ 42 w 43"/>
                  <a:gd name="T73" fmla="*/ 14 h 24"/>
                  <a:gd name="T74" fmla="*/ 43 w 43"/>
                  <a:gd name="T75" fmla="*/ 15 h 24"/>
                  <a:gd name="T76" fmla="*/ 43 w 43"/>
                  <a:gd name="T77" fmla="*/ 17 h 24"/>
                  <a:gd name="T78" fmla="*/ 43 w 43"/>
                  <a:gd name="T79" fmla="*/ 17 h 24"/>
                  <a:gd name="T80" fmla="*/ 43 w 43"/>
                  <a:gd name="T81" fmla="*/ 18 h 24"/>
                  <a:gd name="T82" fmla="*/ 43 w 43"/>
                  <a:gd name="T83" fmla="*/ 18 h 24"/>
                  <a:gd name="T84" fmla="*/ 42 w 43"/>
                  <a:gd name="T85" fmla="*/ 19 h 24"/>
                  <a:gd name="T86" fmla="*/ 41 w 43"/>
                  <a:gd name="T8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3" h="24">
                    <a:moveTo>
                      <a:pt x="41" y="20"/>
                    </a:moveTo>
                    <a:cubicBezTo>
                      <a:pt x="40" y="20"/>
                      <a:pt x="40" y="20"/>
                      <a:pt x="40" y="20"/>
                    </a:cubicBezTo>
                    <a:cubicBezTo>
                      <a:pt x="39" y="20"/>
                      <a:pt x="39" y="21"/>
                      <a:pt x="39" y="21"/>
                    </a:cubicBezTo>
                    <a:cubicBezTo>
                      <a:pt x="38" y="21"/>
                      <a:pt x="38" y="21"/>
                      <a:pt x="38" y="21"/>
                    </a:cubicBezTo>
                    <a:cubicBezTo>
                      <a:pt x="38" y="20"/>
                      <a:pt x="38" y="20"/>
                      <a:pt x="38" y="20"/>
                    </a:cubicBezTo>
                    <a:cubicBezTo>
                      <a:pt x="37" y="20"/>
                      <a:pt x="37" y="20"/>
                      <a:pt x="37" y="20"/>
                    </a:cubicBezTo>
                    <a:cubicBezTo>
                      <a:pt x="37" y="19"/>
                      <a:pt x="37" y="19"/>
                      <a:pt x="37" y="18"/>
                    </a:cubicBezTo>
                    <a:cubicBezTo>
                      <a:pt x="37" y="18"/>
                      <a:pt x="37" y="18"/>
                      <a:pt x="37" y="17"/>
                    </a:cubicBezTo>
                    <a:cubicBezTo>
                      <a:pt x="37" y="17"/>
                      <a:pt x="36" y="16"/>
                      <a:pt x="36" y="16"/>
                    </a:cubicBezTo>
                    <a:cubicBezTo>
                      <a:pt x="36" y="15"/>
                      <a:pt x="35" y="15"/>
                      <a:pt x="35" y="14"/>
                    </a:cubicBezTo>
                    <a:cubicBezTo>
                      <a:pt x="34" y="14"/>
                      <a:pt x="33" y="13"/>
                      <a:pt x="33" y="13"/>
                    </a:cubicBezTo>
                    <a:cubicBezTo>
                      <a:pt x="32" y="13"/>
                      <a:pt x="31" y="12"/>
                      <a:pt x="29" y="12"/>
                    </a:cubicBezTo>
                    <a:cubicBezTo>
                      <a:pt x="28" y="12"/>
                      <a:pt x="26" y="12"/>
                      <a:pt x="25" y="12"/>
                    </a:cubicBezTo>
                    <a:cubicBezTo>
                      <a:pt x="4" y="24"/>
                      <a:pt x="4" y="24"/>
                      <a:pt x="4" y="24"/>
                    </a:cubicBezTo>
                    <a:cubicBezTo>
                      <a:pt x="3" y="24"/>
                      <a:pt x="3" y="24"/>
                      <a:pt x="3" y="24"/>
                    </a:cubicBezTo>
                    <a:cubicBezTo>
                      <a:pt x="2" y="24"/>
                      <a:pt x="2" y="24"/>
                      <a:pt x="2" y="24"/>
                    </a:cubicBezTo>
                    <a:cubicBezTo>
                      <a:pt x="2" y="23"/>
                      <a:pt x="2" y="23"/>
                      <a:pt x="2" y="23"/>
                    </a:cubicBezTo>
                    <a:cubicBezTo>
                      <a:pt x="1" y="23"/>
                      <a:pt x="1" y="22"/>
                      <a:pt x="1" y="22"/>
                    </a:cubicBezTo>
                    <a:cubicBezTo>
                      <a:pt x="1" y="21"/>
                      <a:pt x="0" y="21"/>
                      <a:pt x="0" y="20"/>
                    </a:cubicBezTo>
                    <a:cubicBezTo>
                      <a:pt x="0" y="20"/>
                      <a:pt x="0" y="20"/>
                      <a:pt x="0" y="19"/>
                    </a:cubicBezTo>
                    <a:cubicBezTo>
                      <a:pt x="0" y="19"/>
                      <a:pt x="0" y="19"/>
                      <a:pt x="0" y="19"/>
                    </a:cubicBezTo>
                    <a:cubicBezTo>
                      <a:pt x="0" y="18"/>
                      <a:pt x="0" y="18"/>
                      <a:pt x="0" y="18"/>
                    </a:cubicBezTo>
                    <a:cubicBezTo>
                      <a:pt x="32" y="0"/>
                      <a:pt x="32" y="0"/>
                      <a:pt x="32" y="0"/>
                    </a:cubicBezTo>
                    <a:cubicBezTo>
                      <a:pt x="33" y="0"/>
                      <a:pt x="33" y="0"/>
                      <a:pt x="33" y="0"/>
                    </a:cubicBezTo>
                    <a:cubicBezTo>
                      <a:pt x="33" y="0"/>
                      <a:pt x="33" y="0"/>
                      <a:pt x="33" y="0"/>
                    </a:cubicBezTo>
                    <a:cubicBezTo>
                      <a:pt x="34" y="0"/>
                      <a:pt x="34" y="0"/>
                      <a:pt x="34" y="0"/>
                    </a:cubicBezTo>
                    <a:cubicBezTo>
                      <a:pt x="34" y="1"/>
                      <a:pt x="35" y="1"/>
                      <a:pt x="35" y="2"/>
                    </a:cubicBezTo>
                    <a:cubicBezTo>
                      <a:pt x="35" y="2"/>
                      <a:pt x="35" y="3"/>
                      <a:pt x="36" y="3"/>
                    </a:cubicBezTo>
                    <a:cubicBezTo>
                      <a:pt x="36" y="3"/>
                      <a:pt x="36" y="4"/>
                      <a:pt x="36" y="4"/>
                    </a:cubicBezTo>
                    <a:cubicBezTo>
                      <a:pt x="36" y="5"/>
                      <a:pt x="36" y="5"/>
                      <a:pt x="36" y="5"/>
                    </a:cubicBezTo>
                    <a:cubicBezTo>
                      <a:pt x="35" y="5"/>
                      <a:pt x="35" y="5"/>
                      <a:pt x="35" y="5"/>
                    </a:cubicBezTo>
                    <a:cubicBezTo>
                      <a:pt x="31" y="8"/>
                      <a:pt x="31" y="8"/>
                      <a:pt x="31" y="8"/>
                    </a:cubicBezTo>
                    <a:cubicBezTo>
                      <a:pt x="32" y="8"/>
                      <a:pt x="34" y="8"/>
                      <a:pt x="35" y="8"/>
                    </a:cubicBezTo>
                    <a:cubicBezTo>
                      <a:pt x="36" y="9"/>
                      <a:pt x="37" y="9"/>
                      <a:pt x="38" y="9"/>
                    </a:cubicBezTo>
                    <a:cubicBezTo>
                      <a:pt x="39" y="10"/>
                      <a:pt x="40" y="10"/>
                      <a:pt x="40" y="11"/>
                    </a:cubicBezTo>
                    <a:cubicBezTo>
                      <a:pt x="41" y="11"/>
                      <a:pt x="42" y="12"/>
                      <a:pt x="42" y="13"/>
                    </a:cubicBezTo>
                    <a:cubicBezTo>
                      <a:pt x="42" y="13"/>
                      <a:pt x="42" y="13"/>
                      <a:pt x="42" y="14"/>
                    </a:cubicBezTo>
                    <a:cubicBezTo>
                      <a:pt x="43" y="14"/>
                      <a:pt x="43" y="15"/>
                      <a:pt x="43" y="15"/>
                    </a:cubicBezTo>
                    <a:cubicBezTo>
                      <a:pt x="43" y="16"/>
                      <a:pt x="43" y="16"/>
                      <a:pt x="43" y="17"/>
                    </a:cubicBezTo>
                    <a:cubicBezTo>
                      <a:pt x="43" y="17"/>
                      <a:pt x="43" y="17"/>
                      <a:pt x="43" y="17"/>
                    </a:cubicBezTo>
                    <a:cubicBezTo>
                      <a:pt x="43" y="18"/>
                      <a:pt x="43" y="18"/>
                      <a:pt x="43" y="18"/>
                    </a:cubicBezTo>
                    <a:cubicBezTo>
                      <a:pt x="43" y="18"/>
                      <a:pt x="43" y="18"/>
                      <a:pt x="43" y="18"/>
                    </a:cubicBezTo>
                    <a:cubicBezTo>
                      <a:pt x="42" y="19"/>
                      <a:pt x="42" y="19"/>
                      <a:pt x="42" y="19"/>
                    </a:cubicBezTo>
                    <a:cubicBezTo>
                      <a:pt x="42" y="19"/>
                      <a:pt x="41" y="19"/>
                      <a:pt x="41" y="2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6" name="Freeform 227">
                <a:extLst>
                  <a:ext uri="{FF2B5EF4-FFF2-40B4-BE49-F238E27FC236}">
                    <a16:creationId xmlns:a16="http://schemas.microsoft.com/office/drawing/2014/main" id="{DC4B86E7-7A60-4241-88E3-C2E3001FAE04}"/>
                  </a:ext>
                </a:extLst>
              </p:cNvPr>
              <p:cNvSpPr>
                <a:spLocks noEditPoints="1"/>
              </p:cNvSpPr>
              <p:nvPr userDrawn="1"/>
            </p:nvSpPr>
            <p:spPr bwMode="auto">
              <a:xfrm>
                <a:off x="6834" y="3025"/>
                <a:ext cx="36" cy="24"/>
              </a:xfrm>
              <a:custGeom>
                <a:avLst/>
                <a:gdLst>
                  <a:gd name="T0" fmla="*/ 4 w 50"/>
                  <a:gd name="T1" fmla="*/ 32 h 33"/>
                  <a:gd name="T2" fmla="*/ 4 w 50"/>
                  <a:gd name="T3" fmla="*/ 33 h 33"/>
                  <a:gd name="T4" fmla="*/ 3 w 50"/>
                  <a:gd name="T5" fmla="*/ 32 h 33"/>
                  <a:gd name="T6" fmla="*/ 2 w 50"/>
                  <a:gd name="T7" fmla="*/ 32 h 33"/>
                  <a:gd name="T8" fmla="*/ 2 w 50"/>
                  <a:gd name="T9" fmla="*/ 30 h 33"/>
                  <a:gd name="T10" fmla="*/ 1 w 50"/>
                  <a:gd name="T11" fmla="*/ 29 h 33"/>
                  <a:gd name="T12" fmla="*/ 0 w 50"/>
                  <a:gd name="T13" fmla="*/ 28 h 33"/>
                  <a:gd name="T14" fmla="*/ 1 w 50"/>
                  <a:gd name="T15" fmla="*/ 27 h 33"/>
                  <a:gd name="T16" fmla="*/ 1 w 50"/>
                  <a:gd name="T17" fmla="*/ 27 h 33"/>
                  <a:gd name="T18" fmla="*/ 33 w 50"/>
                  <a:gd name="T19" fmla="*/ 8 h 33"/>
                  <a:gd name="T20" fmla="*/ 33 w 50"/>
                  <a:gd name="T21" fmla="*/ 8 h 33"/>
                  <a:gd name="T22" fmla="*/ 34 w 50"/>
                  <a:gd name="T23" fmla="*/ 8 h 33"/>
                  <a:gd name="T24" fmla="*/ 35 w 50"/>
                  <a:gd name="T25" fmla="*/ 9 h 33"/>
                  <a:gd name="T26" fmla="*/ 36 w 50"/>
                  <a:gd name="T27" fmla="*/ 10 h 33"/>
                  <a:gd name="T28" fmla="*/ 36 w 50"/>
                  <a:gd name="T29" fmla="*/ 12 h 33"/>
                  <a:gd name="T30" fmla="*/ 37 w 50"/>
                  <a:gd name="T31" fmla="*/ 13 h 33"/>
                  <a:gd name="T32" fmla="*/ 37 w 50"/>
                  <a:gd name="T33" fmla="*/ 13 h 33"/>
                  <a:gd name="T34" fmla="*/ 36 w 50"/>
                  <a:gd name="T35" fmla="*/ 14 h 33"/>
                  <a:gd name="T36" fmla="*/ 4 w 50"/>
                  <a:gd name="T37" fmla="*/ 32 h 33"/>
                  <a:gd name="T38" fmla="*/ 47 w 50"/>
                  <a:gd name="T39" fmla="*/ 8 h 33"/>
                  <a:gd name="T40" fmla="*/ 44 w 50"/>
                  <a:gd name="T41" fmla="*/ 9 h 33"/>
                  <a:gd name="T42" fmla="*/ 42 w 50"/>
                  <a:gd name="T43" fmla="*/ 7 h 33"/>
                  <a:gd name="T44" fmla="*/ 41 w 50"/>
                  <a:gd name="T45" fmla="*/ 3 h 33"/>
                  <a:gd name="T46" fmla="*/ 43 w 50"/>
                  <a:gd name="T47" fmla="*/ 1 h 33"/>
                  <a:gd name="T48" fmla="*/ 46 w 50"/>
                  <a:gd name="T49" fmla="*/ 0 h 33"/>
                  <a:gd name="T50" fmla="*/ 49 w 50"/>
                  <a:gd name="T51" fmla="*/ 3 h 33"/>
                  <a:gd name="T52" fmla="*/ 50 w 50"/>
                  <a:gd name="T53" fmla="*/ 6 h 33"/>
                  <a:gd name="T54" fmla="*/ 47 w 50"/>
                  <a:gd name="T55"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 h="33">
                    <a:moveTo>
                      <a:pt x="4" y="32"/>
                    </a:moveTo>
                    <a:cubicBezTo>
                      <a:pt x="4" y="33"/>
                      <a:pt x="4" y="33"/>
                      <a:pt x="4" y="33"/>
                    </a:cubicBezTo>
                    <a:cubicBezTo>
                      <a:pt x="3" y="32"/>
                      <a:pt x="3" y="32"/>
                      <a:pt x="3" y="32"/>
                    </a:cubicBezTo>
                    <a:cubicBezTo>
                      <a:pt x="2" y="32"/>
                      <a:pt x="2" y="32"/>
                      <a:pt x="2" y="32"/>
                    </a:cubicBezTo>
                    <a:cubicBezTo>
                      <a:pt x="2" y="31"/>
                      <a:pt x="2" y="31"/>
                      <a:pt x="2" y="30"/>
                    </a:cubicBezTo>
                    <a:cubicBezTo>
                      <a:pt x="1" y="30"/>
                      <a:pt x="1" y="29"/>
                      <a:pt x="1" y="29"/>
                    </a:cubicBezTo>
                    <a:cubicBezTo>
                      <a:pt x="1" y="28"/>
                      <a:pt x="0" y="28"/>
                      <a:pt x="0" y="28"/>
                    </a:cubicBezTo>
                    <a:cubicBezTo>
                      <a:pt x="1" y="27"/>
                      <a:pt x="1" y="27"/>
                      <a:pt x="1" y="27"/>
                    </a:cubicBezTo>
                    <a:cubicBezTo>
                      <a:pt x="1" y="27"/>
                      <a:pt x="1" y="27"/>
                      <a:pt x="1" y="27"/>
                    </a:cubicBezTo>
                    <a:cubicBezTo>
                      <a:pt x="33" y="8"/>
                      <a:pt x="33" y="8"/>
                      <a:pt x="33" y="8"/>
                    </a:cubicBezTo>
                    <a:cubicBezTo>
                      <a:pt x="33" y="8"/>
                      <a:pt x="33" y="8"/>
                      <a:pt x="33" y="8"/>
                    </a:cubicBezTo>
                    <a:cubicBezTo>
                      <a:pt x="34" y="8"/>
                      <a:pt x="34" y="8"/>
                      <a:pt x="34" y="8"/>
                    </a:cubicBezTo>
                    <a:cubicBezTo>
                      <a:pt x="35" y="9"/>
                      <a:pt x="35" y="9"/>
                      <a:pt x="35" y="9"/>
                    </a:cubicBezTo>
                    <a:cubicBezTo>
                      <a:pt x="35" y="9"/>
                      <a:pt x="35" y="10"/>
                      <a:pt x="36" y="10"/>
                    </a:cubicBezTo>
                    <a:cubicBezTo>
                      <a:pt x="36" y="11"/>
                      <a:pt x="36" y="11"/>
                      <a:pt x="36" y="12"/>
                    </a:cubicBezTo>
                    <a:cubicBezTo>
                      <a:pt x="37" y="12"/>
                      <a:pt x="37" y="13"/>
                      <a:pt x="37" y="13"/>
                    </a:cubicBezTo>
                    <a:cubicBezTo>
                      <a:pt x="37" y="13"/>
                      <a:pt x="37" y="13"/>
                      <a:pt x="37" y="13"/>
                    </a:cubicBezTo>
                    <a:cubicBezTo>
                      <a:pt x="36" y="14"/>
                      <a:pt x="36" y="14"/>
                      <a:pt x="36" y="14"/>
                    </a:cubicBezTo>
                    <a:lnTo>
                      <a:pt x="4" y="32"/>
                    </a:lnTo>
                    <a:close/>
                    <a:moveTo>
                      <a:pt x="47" y="8"/>
                    </a:moveTo>
                    <a:cubicBezTo>
                      <a:pt x="46" y="9"/>
                      <a:pt x="45" y="9"/>
                      <a:pt x="44" y="9"/>
                    </a:cubicBezTo>
                    <a:cubicBezTo>
                      <a:pt x="43" y="9"/>
                      <a:pt x="43" y="8"/>
                      <a:pt x="42" y="7"/>
                    </a:cubicBezTo>
                    <a:cubicBezTo>
                      <a:pt x="41" y="5"/>
                      <a:pt x="41" y="4"/>
                      <a:pt x="41" y="3"/>
                    </a:cubicBezTo>
                    <a:cubicBezTo>
                      <a:pt x="41" y="3"/>
                      <a:pt x="42" y="2"/>
                      <a:pt x="43" y="1"/>
                    </a:cubicBezTo>
                    <a:cubicBezTo>
                      <a:pt x="45" y="0"/>
                      <a:pt x="46" y="0"/>
                      <a:pt x="46" y="0"/>
                    </a:cubicBezTo>
                    <a:cubicBezTo>
                      <a:pt x="47" y="1"/>
                      <a:pt x="48" y="1"/>
                      <a:pt x="49" y="3"/>
                    </a:cubicBezTo>
                    <a:cubicBezTo>
                      <a:pt x="50" y="4"/>
                      <a:pt x="50" y="5"/>
                      <a:pt x="50" y="6"/>
                    </a:cubicBezTo>
                    <a:cubicBezTo>
                      <a:pt x="50" y="7"/>
                      <a:pt x="49" y="8"/>
                      <a:pt x="47" y="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7" name="Freeform 228">
                <a:extLst>
                  <a:ext uri="{FF2B5EF4-FFF2-40B4-BE49-F238E27FC236}">
                    <a16:creationId xmlns:a16="http://schemas.microsoft.com/office/drawing/2014/main" id="{54CC1109-8FF8-42E4-8C5F-410E79618953}"/>
                  </a:ext>
                </a:extLst>
              </p:cNvPr>
              <p:cNvSpPr>
                <a:spLocks/>
              </p:cNvSpPr>
              <p:nvPr userDrawn="1"/>
            </p:nvSpPr>
            <p:spPr bwMode="auto">
              <a:xfrm>
                <a:off x="6842" y="3044"/>
                <a:ext cx="30" cy="24"/>
              </a:xfrm>
              <a:custGeom>
                <a:avLst/>
                <a:gdLst>
                  <a:gd name="T0" fmla="*/ 21 w 42"/>
                  <a:gd name="T1" fmla="*/ 32 h 34"/>
                  <a:gd name="T2" fmla="*/ 16 w 42"/>
                  <a:gd name="T3" fmla="*/ 34 h 34"/>
                  <a:gd name="T4" fmla="*/ 11 w 42"/>
                  <a:gd name="T5" fmla="*/ 33 h 34"/>
                  <a:gd name="T6" fmla="*/ 7 w 42"/>
                  <a:gd name="T7" fmla="*/ 30 h 34"/>
                  <a:gd name="T8" fmla="*/ 3 w 42"/>
                  <a:gd name="T9" fmla="*/ 26 h 34"/>
                  <a:gd name="T10" fmla="*/ 2 w 42"/>
                  <a:gd name="T11" fmla="*/ 22 h 34"/>
                  <a:gd name="T12" fmla="*/ 1 w 42"/>
                  <a:gd name="T13" fmla="*/ 19 h 34"/>
                  <a:gd name="T14" fmla="*/ 1 w 42"/>
                  <a:gd name="T15" fmla="*/ 17 h 34"/>
                  <a:gd name="T16" fmla="*/ 1 w 42"/>
                  <a:gd name="T17" fmla="*/ 15 h 34"/>
                  <a:gd name="T18" fmla="*/ 1 w 42"/>
                  <a:gd name="T19" fmla="*/ 14 h 34"/>
                  <a:gd name="T20" fmla="*/ 3 w 42"/>
                  <a:gd name="T21" fmla="*/ 12 h 34"/>
                  <a:gd name="T22" fmla="*/ 4 w 42"/>
                  <a:gd name="T23" fmla="*/ 12 h 34"/>
                  <a:gd name="T24" fmla="*/ 5 w 42"/>
                  <a:gd name="T25" fmla="*/ 12 h 34"/>
                  <a:gd name="T26" fmla="*/ 5 w 42"/>
                  <a:gd name="T27" fmla="*/ 12 h 34"/>
                  <a:gd name="T28" fmla="*/ 6 w 42"/>
                  <a:gd name="T29" fmla="*/ 12 h 34"/>
                  <a:gd name="T30" fmla="*/ 6 w 42"/>
                  <a:gd name="T31" fmla="*/ 14 h 34"/>
                  <a:gd name="T32" fmla="*/ 6 w 42"/>
                  <a:gd name="T33" fmla="*/ 16 h 34"/>
                  <a:gd name="T34" fmla="*/ 7 w 42"/>
                  <a:gd name="T35" fmla="*/ 19 h 34"/>
                  <a:gd name="T36" fmla="*/ 8 w 42"/>
                  <a:gd name="T37" fmla="*/ 23 h 34"/>
                  <a:gd name="T38" fmla="*/ 10 w 42"/>
                  <a:gd name="T39" fmla="*/ 26 h 34"/>
                  <a:gd name="T40" fmla="*/ 12 w 42"/>
                  <a:gd name="T41" fmla="*/ 27 h 34"/>
                  <a:gd name="T42" fmla="*/ 15 w 42"/>
                  <a:gd name="T43" fmla="*/ 28 h 34"/>
                  <a:gd name="T44" fmla="*/ 17 w 42"/>
                  <a:gd name="T45" fmla="*/ 27 h 34"/>
                  <a:gd name="T46" fmla="*/ 19 w 42"/>
                  <a:gd name="T47" fmla="*/ 25 h 34"/>
                  <a:gd name="T48" fmla="*/ 20 w 42"/>
                  <a:gd name="T49" fmla="*/ 22 h 34"/>
                  <a:gd name="T50" fmla="*/ 19 w 42"/>
                  <a:gd name="T51" fmla="*/ 19 h 34"/>
                  <a:gd name="T52" fmla="*/ 19 w 42"/>
                  <a:gd name="T53" fmla="*/ 15 h 34"/>
                  <a:gd name="T54" fmla="*/ 18 w 42"/>
                  <a:gd name="T55" fmla="*/ 11 h 34"/>
                  <a:gd name="T56" fmla="*/ 19 w 42"/>
                  <a:gd name="T57" fmla="*/ 8 h 34"/>
                  <a:gd name="T58" fmla="*/ 20 w 42"/>
                  <a:gd name="T59" fmla="*/ 4 h 34"/>
                  <a:gd name="T60" fmla="*/ 24 w 42"/>
                  <a:gd name="T61" fmla="*/ 2 h 34"/>
                  <a:gd name="T62" fmla="*/ 28 w 42"/>
                  <a:gd name="T63" fmla="*/ 0 h 34"/>
                  <a:gd name="T64" fmla="*/ 32 w 42"/>
                  <a:gd name="T65" fmla="*/ 1 h 34"/>
                  <a:gd name="T66" fmla="*/ 36 w 42"/>
                  <a:gd name="T67" fmla="*/ 3 h 34"/>
                  <a:gd name="T68" fmla="*/ 40 w 42"/>
                  <a:gd name="T69" fmla="*/ 8 h 34"/>
                  <a:gd name="T70" fmla="*/ 41 w 42"/>
                  <a:gd name="T71" fmla="*/ 10 h 34"/>
                  <a:gd name="T72" fmla="*/ 42 w 42"/>
                  <a:gd name="T73" fmla="*/ 13 h 34"/>
                  <a:gd name="T74" fmla="*/ 42 w 42"/>
                  <a:gd name="T75" fmla="*/ 15 h 34"/>
                  <a:gd name="T76" fmla="*/ 42 w 42"/>
                  <a:gd name="T77" fmla="*/ 17 h 34"/>
                  <a:gd name="T78" fmla="*/ 42 w 42"/>
                  <a:gd name="T79" fmla="*/ 17 h 34"/>
                  <a:gd name="T80" fmla="*/ 42 w 42"/>
                  <a:gd name="T81" fmla="*/ 18 h 34"/>
                  <a:gd name="T82" fmla="*/ 41 w 42"/>
                  <a:gd name="T83" fmla="*/ 18 h 34"/>
                  <a:gd name="T84" fmla="*/ 40 w 42"/>
                  <a:gd name="T85" fmla="*/ 19 h 34"/>
                  <a:gd name="T86" fmla="*/ 39 w 42"/>
                  <a:gd name="T87" fmla="*/ 19 h 34"/>
                  <a:gd name="T88" fmla="*/ 38 w 42"/>
                  <a:gd name="T89" fmla="*/ 20 h 34"/>
                  <a:gd name="T90" fmla="*/ 38 w 42"/>
                  <a:gd name="T91" fmla="*/ 20 h 34"/>
                  <a:gd name="T92" fmla="*/ 37 w 42"/>
                  <a:gd name="T93" fmla="*/ 19 h 34"/>
                  <a:gd name="T94" fmla="*/ 37 w 42"/>
                  <a:gd name="T95" fmla="*/ 18 h 34"/>
                  <a:gd name="T96" fmla="*/ 37 w 42"/>
                  <a:gd name="T97" fmla="*/ 16 h 34"/>
                  <a:gd name="T98" fmla="*/ 37 w 42"/>
                  <a:gd name="T99" fmla="*/ 13 h 34"/>
                  <a:gd name="T100" fmla="*/ 35 w 42"/>
                  <a:gd name="T101" fmla="*/ 10 h 34"/>
                  <a:gd name="T102" fmla="*/ 33 w 42"/>
                  <a:gd name="T103" fmla="*/ 8 h 34"/>
                  <a:gd name="T104" fmla="*/ 31 w 42"/>
                  <a:gd name="T105" fmla="*/ 6 h 34"/>
                  <a:gd name="T106" fmla="*/ 29 w 42"/>
                  <a:gd name="T107" fmla="*/ 6 h 34"/>
                  <a:gd name="T108" fmla="*/ 27 w 42"/>
                  <a:gd name="T109" fmla="*/ 7 h 34"/>
                  <a:gd name="T110" fmla="*/ 25 w 42"/>
                  <a:gd name="T111" fmla="*/ 9 h 34"/>
                  <a:gd name="T112" fmla="*/ 25 w 42"/>
                  <a:gd name="T113" fmla="*/ 12 h 34"/>
                  <a:gd name="T114" fmla="*/ 25 w 42"/>
                  <a:gd name="T115" fmla="*/ 15 h 34"/>
                  <a:gd name="T116" fmla="*/ 25 w 42"/>
                  <a:gd name="T117" fmla="*/ 19 h 34"/>
                  <a:gd name="T118" fmla="*/ 26 w 42"/>
                  <a:gd name="T119" fmla="*/ 23 h 34"/>
                  <a:gd name="T120" fmla="*/ 26 w 42"/>
                  <a:gd name="T121" fmla="*/ 26 h 34"/>
                  <a:gd name="T122" fmla="*/ 24 w 42"/>
                  <a:gd name="T123" fmla="*/ 29 h 34"/>
                  <a:gd name="T124" fmla="*/ 21 w 42"/>
                  <a:gd name="T125"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 h="34">
                    <a:moveTo>
                      <a:pt x="21" y="32"/>
                    </a:moveTo>
                    <a:cubicBezTo>
                      <a:pt x="19" y="33"/>
                      <a:pt x="18" y="34"/>
                      <a:pt x="16" y="34"/>
                    </a:cubicBezTo>
                    <a:cubicBezTo>
                      <a:pt x="14" y="34"/>
                      <a:pt x="13" y="34"/>
                      <a:pt x="11" y="33"/>
                    </a:cubicBezTo>
                    <a:cubicBezTo>
                      <a:pt x="10" y="33"/>
                      <a:pt x="8" y="32"/>
                      <a:pt x="7" y="30"/>
                    </a:cubicBezTo>
                    <a:cubicBezTo>
                      <a:pt x="6" y="29"/>
                      <a:pt x="4" y="28"/>
                      <a:pt x="3" y="26"/>
                    </a:cubicBezTo>
                    <a:cubicBezTo>
                      <a:pt x="3" y="25"/>
                      <a:pt x="2" y="23"/>
                      <a:pt x="2" y="22"/>
                    </a:cubicBezTo>
                    <a:cubicBezTo>
                      <a:pt x="1" y="21"/>
                      <a:pt x="1" y="20"/>
                      <a:pt x="1" y="19"/>
                    </a:cubicBezTo>
                    <a:cubicBezTo>
                      <a:pt x="1" y="18"/>
                      <a:pt x="1" y="17"/>
                      <a:pt x="1" y="17"/>
                    </a:cubicBezTo>
                    <a:cubicBezTo>
                      <a:pt x="0" y="16"/>
                      <a:pt x="1" y="15"/>
                      <a:pt x="1" y="15"/>
                    </a:cubicBezTo>
                    <a:cubicBezTo>
                      <a:pt x="1" y="14"/>
                      <a:pt x="1" y="14"/>
                      <a:pt x="1" y="14"/>
                    </a:cubicBezTo>
                    <a:cubicBezTo>
                      <a:pt x="2" y="13"/>
                      <a:pt x="2" y="13"/>
                      <a:pt x="3" y="12"/>
                    </a:cubicBezTo>
                    <a:cubicBezTo>
                      <a:pt x="3" y="12"/>
                      <a:pt x="4" y="12"/>
                      <a:pt x="4" y="12"/>
                    </a:cubicBezTo>
                    <a:cubicBezTo>
                      <a:pt x="5" y="12"/>
                      <a:pt x="5" y="12"/>
                      <a:pt x="5" y="12"/>
                    </a:cubicBezTo>
                    <a:cubicBezTo>
                      <a:pt x="5" y="12"/>
                      <a:pt x="5" y="12"/>
                      <a:pt x="5" y="12"/>
                    </a:cubicBezTo>
                    <a:cubicBezTo>
                      <a:pt x="6" y="12"/>
                      <a:pt x="6" y="12"/>
                      <a:pt x="6" y="12"/>
                    </a:cubicBezTo>
                    <a:cubicBezTo>
                      <a:pt x="6" y="12"/>
                      <a:pt x="6" y="13"/>
                      <a:pt x="6" y="14"/>
                    </a:cubicBezTo>
                    <a:cubicBezTo>
                      <a:pt x="6" y="14"/>
                      <a:pt x="6" y="15"/>
                      <a:pt x="6" y="16"/>
                    </a:cubicBezTo>
                    <a:cubicBezTo>
                      <a:pt x="6" y="17"/>
                      <a:pt x="6" y="18"/>
                      <a:pt x="7" y="19"/>
                    </a:cubicBezTo>
                    <a:cubicBezTo>
                      <a:pt x="7" y="20"/>
                      <a:pt x="7" y="22"/>
                      <a:pt x="8" y="23"/>
                    </a:cubicBezTo>
                    <a:cubicBezTo>
                      <a:pt x="9" y="24"/>
                      <a:pt x="9" y="25"/>
                      <a:pt x="10" y="26"/>
                    </a:cubicBezTo>
                    <a:cubicBezTo>
                      <a:pt x="11" y="26"/>
                      <a:pt x="11" y="27"/>
                      <a:pt x="12" y="27"/>
                    </a:cubicBezTo>
                    <a:cubicBezTo>
                      <a:pt x="13" y="27"/>
                      <a:pt x="14" y="28"/>
                      <a:pt x="15" y="28"/>
                    </a:cubicBezTo>
                    <a:cubicBezTo>
                      <a:pt x="15" y="28"/>
                      <a:pt x="16" y="27"/>
                      <a:pt x="17" y="27"/>
                    </a:cubicBezTo>
                    <a:cubicBezTo>
                      <a:pt x="18" y="26"/>
                      <a:pt x="19" y="26"/>
                      <a:pt x="19" y="25"/>
                    </a:cubicBezTo>
                    <a:cubicBezTo>
                      <a:pt x="19" y="24"/>
                      <a:pt x="20" y="23"/>
                      <a:pt x="20" y="22"/>
                    </a:cubicBezTo>
                    <a:cubicBezTo>
                      <a:pt x="20" y="21"/>
                      <a:pt x="20" y="20"/>
                      <a:pt x="19" y="19"/>
                    </a:cubicBezTo>
                    <a:cubicBezTo>
                      <a:pt x="19" y="17"/>
                      <a:pt x="19" y="16"/>
                      <a:pt x="19" y="15"/>
                    </a:cubicBezTo>
                    <a:cubicBezTo>
                      <a:pt x="19" y="14"/>
                      <a:pt x="18" y="13"/>
                      <a:pt x="18" y="11"/>
                    </a:cubicBezTo>
                    <a:cubicBezTo>
                      <a:pt x="18" y="10"/>
                      <a:pt x="19" y="9"/>
                      <a:pt x="19" y="8"/>
                    </a:cubicBezTo>
                    <a:cubicBezTo>
                      <a:pt x="19" y="6"/>
                      <a:pt x="20" y="5"/>
                      <a:pt x="20" y="4"/>
                    </a:cubicBezTo>
                    <a:cubicBezTo>
                      <a:pt x="21" y="3"/>
                      <a:pt x="22" y="2"/>
                      <a:pt x="24" y="2"/>
                    </a:cubicBezTo>
                    <a:cubicBezTo>
                      <a:pt x="25" y="1"/>
                      <a:pt x="26" y="0"/>
                      <a:pt x="28" y="0"/>
                    </a:cubicBezTo>
                    <a:cubicBezTo>
                      <a:pt x="29" y="0"/>
                      <a:pt x="31" y="0"/>
                      <a:pt x="32" y="1"/>
                    </a:cubicBezTo>
                    <a:cubicBezTo>
                      <a:pt x="33" y="1"/>
                      <a:pt x="35" y="2"/>
                      <a:pt x="36" y="3"/>
                    </a:cubicBezTo>
                    <a:cubicBezTo>
                      <a:pt x="37" y="4"/>
                      <a:pt x="39" y="6"/>
                      <a:pt x="40" y="8"/>
                    </a:cubicBezTo>
                    <a:cubicBezTo>
                      <a:pt x="40" y="9"/>
                      <a:pt x="41" y="9"/>
                      <a:pt x="41" y="10"/>
                    </a:cubicBezTo>
                    <a:cubicBezTo>
                      <a:pt x="41" y="11"/>
                      <a:pt x="42" y="12"/>
                      <a:pt x="42" y="13"/>
                    </a:cubicBezTo>
                    <a:cubicBezTo>
                      <a:pt x="42" y="14"/>
                      <a:pt x="42" y="14"/>
                      <a:pt x="42" y="15"/>
                    </a:cubicBezTo>
                    <a:cubicBezTo>
                      <a:pt x="42" y="16"/>
                      <a:pt x="42" y="16"/>
                      <a:pt x="42" y="17"/>
                    </a:cubicBezTo>
                    <a:cubicBezTo>
                      <a:pt x="42" y="17"/>
                      <a:pt x="42" y="17"/>
                      <a:pt x="42" y="17"/>
                    </a:cubicBezTo>
                    <a:cubicBezTo>
                      <a:pt x="42" y="18"/>
                      <a:pt x="42" y="18"/>
                      <a:pt x="42" y="18"/>
                    </a:cubicBezTo>
                    <a:cubicBezTo>
                      <a:pt x="41" y="18"/>
                      <a:pt x="41" y="18"/>
                      <a:pt x="41" y="18"/>
                    </a:cubicBezTo>
                    <a:cubicBezTo>
                      <a:pt x="41" y="18"/>
                      <a:pt x="41" y="19"/>
                      <a:pt x="40" y="19"/>
                    </a:cubicBezTo>
                    <a:cubicBezTo>
                      <a:pt x="40" y="19"/>
                      <a:pt x="39" y="19"/>
                      <a:pt x="39" y="19"/>
                    </a:cubicBezTo>
                    <a:cubicBezTo>
                      <a:pt x="38" y="20"/>
                      <a:pt x="38" y="20"/>
                      <a:pt x="38" y="20"/>
                    </a:cubicBezTo>
                    <a:cubicBezTo>
                      <a:pt x="38" y="20"/>
                      <a:pt x="38" y="20"/>
                      <a:pt x="38" y="20"/>
                    </a:cubicBezTo>
                    <a:cubicBezTo>
                      <a:pt x="37" y="19"/>
                      <a:pt x="37" y="19"/>
                      <a:pt x="37" y="19"/>
                    </a:cubicBezTo>
                    <a:cubicBezTo>
                      <a:pt x="37" y="19"/>
                      <a:pt x="37" y="19"/>
                      <a:pt x="37" y="18"/>
                    </a:cubicBezTo>
                    <a:cubicBezTo>
                      <a:pt x="37" y="18"/>
                      <a:pt x="37" y="17"/>
                      <a:pt x="37" y="16"/>
                    </a:cubicBezTo>
                    <a:cubicBezTo>
                      <a:pt x="37" y="15"/>
                      <a:pt x="37" y="14"/>
                      <a:pt x="37" y="13"/>
                    </a:cubicBezTo>
                    <a:cubicBezTo>
                      <a:pt x="36" y="12"/>
                      <a:pt x="36" y="11"/>
                      <a:pt x="35" y="10"/>
                    </a:cubicBezTo>
                    <a:cubicBezTo>
                      <a:pt x="35" y="9"/>
                      <a:pt x="34" y="8"/>
                      <a:pt x="33" y="8"/>
                    </a:cubicBezTo>
                    <a:cubicBezTo>
                      <a:pt x="33" y="7"/>
                      <a:pt x="32" y="7"/>
                      <a:pt x="31" y="6"/>
                    </a:cubicBezTo>
                    <a:cubicBezTo>
                      <a:pt x="31" y="6"/>
                      <a:pt x="30" y="6"/>
                      <a:pt x="29" y="6"/>
                    </a:cubicBezTo>
                    <a:cubicBezTo>
                      <a:pt x="29" y="6"/>
                      <a:pt x="28" y="7"/>
                      <a:pt x="27" y="7"/>
                    </a:cubicBezTo>
                    <a:cubicBezTo>
                      <a:pt x="26" y="7"/>
                      <a:pt x="26" y="8"/>
                      <a:pt x="25" y="9"/>
                    </a:cubicBezTo>
                    <a:cubicBezTo>
                      <a:pt x="25" y="10"/>
                      <a:pt x="25" y="11"/>
                      <a:pt x="25" y="12"/>
                    </a:cubicBezTo>
                    <a:cubicBezTo>
                      <a:pt x="25" y="13"/>
                      <a:pt x="25" y="14"/>
                      <a:pt x="25" y="15"/>
                    </a:cubicBezTo>
                    <a:cubicBezTo>
                      <a:pt x="25" y="16"/>
                      <a:pt x="25" y="18"/>
                      <a:pt x="25" y="19"/>
                    </a:cubicBezTo>
                    <a:cubicBezTo>
                      <a:pt x="26" y="20"/>
                      <a:pt x="26" y="21"/>
                      <a:pt x="26" y="23"/>
                    </a:cubicBezTo>
                    <a:cubicBezTo>
                      <a:pt x="26" y="24"/>
                      <a:pt x="26" y="25"/>
                      <a:pt x="26" y="26"/>
                    </a:cubicBezTo>
                    <a:cubicBezTo>
                      <a:pt x="25" y="27"/>
                      <a:pt x="25" y="28"/>
                      <a:pt x="24" y="29"/>
                    </a:cubicBezTo>
                    <a:cubicBezTo>
                      <a:pt x="23" y="31"/>
                      <a:pt x="22" y="31"/>
                      <a:pt x="21" y="3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8" name="Freeform 229">
                <a:extLst>
                  <a:ext uri="{FF2B5EF4-FFF2-40B4-BE49-F238E27FC236}">
                    <a16:creationId xmlns:a16="http://schemas.microsoft.com/office/drawing/2014/main" id="{0AA14F11-03B6-4160-B654-098D9E82CCE8}"/>
                  </a:ext>
                </a:extLst>
              </p:cNvPr>
              <p:cNvSpPr>
                <a:spLocks/>
              </p:cNvSpPr>
              <p:nvPr userDrawn="1"/>
            </p:nvSpPr>
            <p:spPr bwMode="auto">
              <a:xfrm>
                <a:off x="6854" y="3057"/>
                <a:ext cx="37" cy="39"/>
              </a:xfrm>
              <a:custGeom>
                <a:avLst/>
                <a:gdLst>
                  <a:gd name="T0" fmla="*/ 16 w 51"/>
                  <a:gd name="T1" fmla="*/ 55 h 55"/>
                  <a:gd name="T2" fmla="*/ 15 w 51"/>
                  <a:gd name="T3" fmla="*/ 55 h 55"/>
                  <a:gd name="T4" fmla="*/ 15 w 51"/>
                  <a:gd name="T5" fmla="*/ 55 h 55"/>
                  <a:gd name="T6" fmla="*/ 14 w 51"/>
                  <a:gd name="T7" fmla="*/ 54 h 55"/>
                  <a:gd name="T8" fmla="*/ 13 w 51"/>
                  <a:gd name="T9" fmla="*/ 53 h 55"/>
                  <a:gd name="T10" fmla="*/ 12 w 51"/>
                  <a:gd name="T11" fmla="*/ 51 h 55"/>
                  <a:gd name="T12" fmla="*/ 12 w 51"/>
                  <a:gd name="T13" fmla="*/ 50 h 55"/>
                  <a:gd name="T14" fmla="*/ 12 w 51"/>
                  <a:gd name="T15" fmla="*/ 50 h 55"/>
                  <a:gd name="T16" fmla="*/ 13 w 51"/>
                  <a:gd name="T17" fmla="*/ 49 h 55"/>
                  <a:gd name="T18" fmla="*/ 31 w 51"/>
                  <a:gd name="T19" fmla="*/ 38 h 55"/>
                  <a:gd name="T20" fmla="*/ 35 w 51"/>
                  <a:gd name="T21" fmla="*/ 35 h 55"/>
                  <a:gd name="T22" fmla="*/ 38 w 51"/>
                  <a:gd name="T23" fmla="*/ 33 h 55"/>
                  <a:gd name="T24" fmla="*/ 38 w 51"/>
                  <a:gd name="T25" fmla="*/ 29 h 55"/>
                  <a:gd name="T26" fmla="*/ 37 w 51"/>
                  <a:gd name="T27" fmla="*/ 26 h 55"/>
                  <a:gd name="T28" fmla="*/ 33 w 51"/>
                  <a:gd name="T29" fmla="*/ 23 h 55"/>
                  <a:gd name="T30" fmla="*/ 26 w 51"/>
                  <a:gd name="T31" fmla="*/ 21 h 55"/>
                  <a:gd name="T32" fmla="*/ 3 w 51"/>
                  <a:gd name="T33" fmla="*/ 34 h 55"/>
                  <a:gd name="T34" fmla="*/ 3 w 51"/>
                  <a:gd name="T35" fmla="*/ 34 h 55"/>
                  <a:gd name="T36" fmla="*/ 2 w 51"/>
                  <a:gd name="T37" fmla="*/ 33 h 55"/>
                  <a:gd name="T38" fmla="*/ 2 w 51"/>
                  <a:gd name="T39" fmla="*/ 33 h 55"/>
                  <a:gd name="T40" fmla="*/ 1 w 51"/>
                  <a:gd name="T41" fmla="*/ 31 h 55"/>
                  <a:gd name="T42" fmla="*/ 0 w 51"/>
                  <a:gd name="T43" fmla="*/ 30 h 55"/>
                  <a:gd name="T44" fmla="*/ 0 w 51"/>
                  <a:gd name="T45" fmla="*/ 29 h 55"/>
                  <a:gd name="T46" fmla="*/ 0 w 51"/>
                  <a:gd name="T47" fmla="*/ 28 h 55"/>
                  <a:gd name="T48" fmla="*/ 0 w 51"/>
                  <a:gd name="T49" fmla="*/ 28 h 55"/>
                  <a:gd name="T50" fmla="*/ 47 w 51"/>
                  <a:gd name="T51" fmla="*/ 0 h 55"/>
                  <a:gd name="T52" fmla="*/ 48 w 51"/>
                  <a:gd name="T53" fmla="*/ 0 h 55"/>
                  <a:gd name="T54" fmla="*/ 49 w 51"/>
                  <a:gd name="T55" fmla="*/ 0 h 55"/>
                  <a:gd name="T56" fmla="*/ 49 w 51"/>
                  <a:gd name="T57" fmla="*/ 1 h 55"/>
                  <a:gd name="T58" fmla="*/ 50 w 51"/>
                  <a:gd name="T59" fmla="*/ 2 h 55"/>
                  <a:gd name="T60" fmla="*/ 51 w 51"/>
                  <a:gd name="T61" fmla="*/ 4 h 55"/>
                  <a:gd name="T62" fmla="*/ 51 w 51"/>
                  <a:gd name="T63" fmla="*/ 5 h 55"/>
                  <a:gd name="T64" fmla="*/ 51 w 51"/>
                  <a:gd name="T65" fmla="*/ 6 h 55"/>
                  <a:gd name="T66" fmla="*/ 51 w 51"/>
                  <a:gd name="T67" fmla="*/ 6 h 55"/>
                  <a:gd name="T68" fmla="*/ 32 w 51"/>
                  <a:gd name="T69" fmla="*/ 17 h 55"/>
                  <a:gd name="T70" fmla="*/ 39 w 51"/>
                  <a:gd name="T71" fmla="*/ 20 h 55"/>
                  <a:gd name="T72" fmla="*/ 43 w 51"/>
                  <a:gd name="T73" fmla="*/ 24 h 55"/>
                  <a:gd name="T74" fmla="*/ 45 w 51"/>
                  <a:gd name="T75" fmla="*/ 30 h 55"/>
                  <a:gd name="T76" fmla="*/ 44 w 51"/>
                  <a:gd name="T77" fmla="*/ 35 h 55"/>
                  <a:gd name="T78" fmla="*/ 41 w 51"/>
                  <a:gd name="T79" fmla="*/ 40 h 55"/>
                  <a:gd name="T80" fmla="*/ 35 w 51"/>
                  <a:gd name="T81" fmla="*/ 44 h 55"/>
                  <a:gd name="T82" fmla="*/ 16 w 51"/>
                  <a:gd name="T8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55">
                    <a:moveTo>
                      <a:pt x="16" y="55"/>
                    </a:moveTo>
                    <a:cubicBezTo>
                      <a:pt x="15" y="55"/>
                      <a:pt x="15" y="55"/>
                      <a:pt x="15" y="55"/>
                    </a:cubicBezTo>
                    <a:cubicBezTo>
                      <a:pt x="15" y="55"/>
                      <a:pt x="15" y="55"/>
                      <a:pt x="15" y="55"/>
                    </a:cubicBezTo>
                    <a:cubicBezTo>
                      <a:pt x="14" y="54"/>
                      <a:pt x="14" y="54"/>
                      <a:pt x="14" y="54"/>
                    </a:cubicBezTo>
                    <a:cubicBezTo>
                      <a:pt x="14" y="54"/>
                      <a:pt x="14" y="53"/>
                      <a:pt x="13" y="53"/>
                    </a:cubicBezTo>
                    <a:cubicBezTo>
                      <a:pt x="13" y="52"/>
                      <a:pt x="13" y="52"/>
                      <a:pt x="12" y="51"/>
                    </a:cubicBezTo>
                    <a:cubicBezTo>
                      <a:pt x="12" y="51"/>
                      <a:pt x="12" y="51"/>
                      <a:pt x="12" y="50"/>
                    </a:cubicBezTo>
                    <a:cubicBezTo>
                      <a:pt x="12" y="50"/>
                      <a:pt x="12" y="50"/>
                      <a:pt x="12" y="50"/>
                    </a:cubicBezTo>
                    <a:cubicBezTo>
                      <a:pt x="13" y="49"/>
                      <a:pt x="13" y="49"/>
                      <a:pt x="13" y="49"/>
                    </a:cubicBezTo>
                    <a:cubicBezTo>
                      <a:pt x="31" y="38"/>
                      <a:pt x="31" y="38"/>
                      <a:pt x="31" y="38"/>
                    </a:cubicBezTo>
                    <a:cubicBezTo>
                      <a:pt x="33" y="37"/>
                      <a:pt x="35" y="36"/>
                      <a:pt x="35" y="35"/>
                    </a:cubicBezTo>
                    <a:cubicBezTo>
                      <a:pt x="36" y="35"/>
                      <a:pt x="37" y="34"/>
                      <a:pt x="38" y="33"/>
                    </a:cubicBezTo>
                    <a:cubicBezTo>
                      <a:pt x="38" y="32"/>
                      <a:pt x="38" y="30"/>
                      <a:pt x="38" y="29"/>
                    </a:cubicBezTo>
                    <a:cubicBezTo>
                      <a:pt x="38" y="28"/>
                      <a:pt x="38" y="27"/>
                      <a:pt x="37" y="26"/>
                    </a:cubicBezTo>
                    <a:cubicBezTo>
                      <a:pt x="36" y="25"/>
                      <a:pt x="35" y="23"/>
                      <a:pt x="33" y="23"/>
                    </a:cubicBezTo>
                    <a:cubicBezTo>
                      <a:pt x="31" y="22"/>
                      <a:pt x="29" y="21"/>
                      <a:pt x="26" y="21"/>
                    </a:cubicBezTo>
                    <a:cubicBezTo>
                      <a:pt x="3" y="34"/>
                      <a:pt x="3" y="34"/>
                      <a:pt x="3" y="34"/>
                    </a:cubicBezTo>
                    <a:cubicBezTo>
                      <a:pt x="3" y="34"/>
                      <a:pt x="3" y="34"/>
                      <a:pt x="3" y="34"/>
                    </a:cubicBezTo>
                    <a:cubicBezTo>
                      <a:pt x="2" y="33"/>
                      <a:pt x="2" y="33"/>
                      <a:pt x="2" y="33"/>
                    </a:cubicBezTo>
                    <a:cubicBezTo>
                      <a:pt x="2" y="33"/>
                      <a:pt x="2" y="33"/>
                      <a:pt x="2" y="33"/>
                    </a:cubicBezTo>
                    <a:cubicBezTo>
                      <a:pt x="1" y="32"/>
                      <a:pt x="1" y="32"/>
                      <a:pt x="1" y="31"/>
                    </a:cubicBezTo>
                    <a:cubicBezTo>
                      <a:pt x="0" y="31"/>
                      <a:pt x="0" y="30"/>
                      <a:pt x="0" y="30"/>
                    </a:cubicBezTo>
                    <a:cubicBezTo>
                      <a:pt x="0" y="29"/>
                      <a:pt x="0" y="29"/>
                      <a:pt x="0" y="29"/>
                    </a:cubicBezTo>
                    <a:cubicBezTo>
                      <a:pt x="0" y="28"/>
                      <a:pt x="0" y="28"/>
                      <a:pt x="0" y="28"/>
                    </a:cubicBezTo>
                    <a:cubicBezTo>
                      <a:pt x="0" y="28"/>
                      <a:pt x="0" y="28"/>
                      <a:pt x="0" y="28"/>
                    </a:cubicBezTo>
                    <a:cubicBezTo>
                      <a:pt x="47" y="0"/>
                      <a:pt x="47" y="0"/>
                      <a:pt x="47" y="0"/>
                    </a:cubicBezTo>
                    <a:cubicBezTo>
                      <a:pt x="48" y="0"/>
                      <a:pt x="48" y="0"/>
                      <a:pt x="48" y="0"/>
                    </a:cubicBezTo>
                    <a:cubicBezTo>
                      <a:pt x="49" y="0"/>
                      <a:pt x="49" y="0"/>
                      <a:pt x="49" y="0"/>
                    </a:cubicBezTo>
                    <a:cubicBezTo>
                      <a:pt x="49" y="1"/>
                      <a:pt x="49" y="1"/>
                      <a:pt x="49" y="1"/>
                    </a:cubicBezTo>
                    <a:cubicBezTo>
                      <a:pt x="50" y="1"/>
                      <a:pt x="50" y="2"/>
                      <a:pt x="50" y="2"/>
                    </a:cubicBezTo>
                    <a:cubicBezTo>
                      <a:pt x="51" y="3"/>
                      <a:pt x="51" y="4"/>
                      <a:pt x="51" y="4"/>
                    </a:cubicBezTo>
                    <a:cubicBezTo>
                      <a:pt x="51" y="4"/>
                      <a:pt x="51" y="5"/>
                      <a:pt x="51" y="5"/>
                    </a:cubicBezTo>
                    <a:cubicBezTo>
                      <a:pt x="51" y="6"/>
                      <a:pt x="51" y="6"/>
                      <a:pt x="51" y="6"/>
                    </a:cubicBezTo>
                    <a:cubicBezTo>
                      <a:pt x="51" y="6"/>
                      <a:pt x="51" y="6"/>
                      <a:pt x="51" y="6"/>
                    </a:cubicBezTo>
                    <a:cubicBezTo>
                      <a:pt x="32" y="17"/>
                      <a:pt x="32" y="17"/>
                      <a:pt x="32" y="17"/>
                    </a:cubicBezTo>
                    <a:cubicBezTo>
                      <a:pt x="35" y="18"/>
                      <a:pt x="37" y="19"/>
                      <a:pt x="39" y="20"/>
                    </a:cubicBezTo>
                    <a:cubicBezTo>
                      <a:pt x="41" y="21"/>
                      <a:pt x="42" y="23"/>
                      <a:pt x="43" y="24"/>
                    </a:cubicBezTo>
                    <a:cubicBezTo>
                      <a:pt x="44" y="26"/>
                      <a:pt x="45" y="28"/>
                      <a:pt x="45" y="30"/>
                    </a:cubicBezTo>
                    <a:cubicBezTo>
                      <a:pt x="45" y="32"/>
                      <a:pt x="45" y="34"/>
                      <a:pt x="44" y="35"/>
                    </a:cubicBezTo>
                    <a:cubicBezTo>
                      <a:pt x="43" y="37"/>
                      <a:pt x="42" y="39"/>
                      <a:pt x="41" y="40"/>
                    </a:cubicBezTo>
                    <a:cubicBezTo>
                      <a:pt x="40" y="41"/>
                      <a:pt x="38" y="43"/>
                      <a:pt x="35" y="44"/>
                    </a:cubicBezTo>
                    <a:lnTo>
                      <a:pt x="16" y="5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19" name="Freeform 230">
                <a:extLst>
                  <a:ext uri="{FF2B5EF4-FFF2-40B4-BE49-F238E27FC236}">
                    <a16:creationId xmlns:a16="http://schemas.microsoft.com/office/drawing/2014/main" id="{F458E22C-1257-45E1-90EA-50F43DCC0C3F}"/>
                  </a:ext>
                </a:extLst>
              </p:cNvPr>
              <p:cNvSpPr>
                <a:spLocks noEditPoints="1"/>
              </p:cNvSpPr>
              <p:nvPr userDrawn="1"/>
            </p:nvSpPr>
            <p:spPr bwMode="auto">
              <a:xfrm>
                <a:off x="6620" y="3058"/>
                <a:ext cx="40" cy="37"/>
              </a:xfrm>
              <a:custGeom>
                <a:avLst/>
                <a:gdLst>
                  <a:gd name="T0" fmla="*/ 30 w 56"/>
                  <a:gd name="T1" fmla="*/ 48 h 51"/>
                  <a:gd name="T2" fmla="*/ 25 w 56"/>
                  <a:gd name="T3" fmla="*/ 50 h 51"/>
                  <a:gd name="T4" fmla="*/ 21 w 56"/>
                  <a:gd name="T5" fmla="*/ 50 h 51"/>
                  <a:gd name="T6" fmla="*/ 17 w 56"/>
                  <a:gd name="T7" fmla="*/ 50 h 51"/>
                  <a:gd name="T8" fmla="*/ 14 w 56"/>
                  <a:gd name="T9" fmla="*/ 47 h 51"/>
                  <a:gd name="T10" fmla="*/ 10 w 56"/>
                  <a:gd name="T11" fmla="*/ 44 h 51"/>
                  <a:gd name="T12" fmla="*/ 7 w 56"/>
                  <a:gd name="T13" fmla="*/ 40 h 51"/>
                  <a:gd name="T14" fmla="*/ 0 w 56"/>
                  <a:gd name="T15" fmla="*/ 28 h 51"/>
                  <a:gd name="T16" fmla="*/ 0 w 56"/>
                  <a:gd name="T17" fmla="*/ 26 h 51"/>
                  <a:gd name="T18" fmla="*/ 1 w 56"/>
                  <a:gd name="T19" fmla="*/ 24 h 51"/>
                  <a:gd name="T20" fmla="*/ 42 w 56"/>
                  <a:gd name="T21" fmla="*/ 0 h 51"/>
                  <a:gd name="T22" fmla="*/ 45 w 56"/>
                  <a:gd name="T23" fmla="*/ 0 h 51"/>
                  <a:gd name="T24" fmla="*/ 46 w 56"/>
                  <a:gd name="T25" fmla="*/ 1 h 51"/>
                  <a:gd name="T26" fmla="*/ 52 w 56"/>
                  <a:gd name="T27" fmla="*/ 12 h 51"/>
                  <a:gd name="T28" fmla="*/ 55 w 56"/>
                  <a:gd name="T29" fmla="*/ 19 h 51"/>
                  <a:gd name="T30" fmla="*/ 56 w 56"/>
                  <a:gd name="T31" fmla="*/ 25 h 51"/>
                  <a:gd name="T32" fmla="*/ 54 w 56"/>
                  <a:gd name="T33" fmla="*/ 29 h 51"/>
                  <a:gd name="T34" fmla="*/ 49 w 56"/>
                  <a:gd name="T35" fmla="*/ 33 h 51"/>
                  <a:gd name="T36" fmla="*/ 46 w 56"/>
                  <a:gd name="T37" fmla="*/ 35 h 51"/>
                  <a:gd name="T38" fmla="*/ 42 w 56"/>
                  <a:gd name="T39" fmla="*/ 35 h 51"/>
                  <a:gd name="T40" fmla="*/ 39 w 56"/>
                  <a:gd name="T41" fmla="*/ 34 h 51"/>
                  <a:gd name="T42" fmla="*/ 36 w 56"/>
                  <a:gd name="T43" fmla="*/ 33 h 51"/>
                  <a:gd name="T44" fmla="*/ 37 w 56"/>
                  <a:gd name="T45" fmla="*/ 37 h 51"/>
                  <a:gd name="T46" fmla="*/ 36 w 56"/>
                  <a:gd name="T47" fmla="*/ 41 h 51"/>
                  <a:gd name="T48" fmla="*/ 34 w 56"/>
                  <a:gd name="T49" fmla="*/ 45 h 51"/>
                  <a:gd name="T50" fmla="*/ 30 w 56"/>
                  <a:gd name="T51" fmla="*/ 48 h 51"/>
                  <a:gd name="T52" fmla="*/ 26 w 56"/>
                  <a:gd name="T53" fmla="*/ 42 h 51"/>
                  <a:gd name="T54" fmla="*/ 29 w 56"/>
                  <a:gd name="T55" fmla="*/ 39 h 51"/>
                  <a:gd name="T56" fmla="*/ 30 w 56"/>
                  <a:gd name="T57" fmla="*/ 36 h 51"/>
                  <a:gd name="T58" fmla="*/ 30 w 56"/>
                  <a:gd name="T59" fmla="*/ 32 h 51"/>
                  <a:gd name="T60" fmla="*/ 28 w 56"/>
                  <a:gd name="T61" fmla="*/ 27 h 51"/>
                  <a:gd name="T62" fmla="*/ 24 w 56"/>
                  <a:gd name="T63" fmla="*/ 19 h 51"/>
                  <a:gd name="T64" fmla="*/ 8 w 56"/>
                  <a:gd name="T65" fmla="*/ 29 h 51"/>
                  <a:gd name="T66" fmla="*/ 13 w 56"/>
                  <a:gd name="T67" fmla="*/ 38 h 51"/>
                  <a:gd name="T68" fmla="*/ 15 w 56"/>
                  <a:gd name="T69" fmla="*/ 41 h 51"/>
                  <a:gd name="T70" fmla="*/ 18 w 56"/>
                  <a:gd name="T71" fmla="*/ 43 h 51"/>
                  <a:gd name="T72" fmla="*/ 22 w 56"/>
                  <a:gd name="T73" fmla="*/ 43 h 51"/>
                  <a:gd name="T74" fmla="*/ 26 w 56"/>
                  <a:gd name="T75" fmla="*/ 42 h 51"/>
                  <a:gd name="T76" fmla="*/ 45 w 56"/>
                  <a:gd name="T77" fmla="*/ 27 h 51"/>
                  <a:gd name="T78" fmla="*/ 48 w 56"/>
                  <a:gd name="T79" fmla="*/ 25 h 51"/>
                  <a:gd name="T80" fmla="*/ 49 w 56"/>
                  <a:gd name="T81" fmla="*/ 22 h 51"/>
                  <a:gd name="T82" fmla="*/ 49 w 56"/>
                  <a:gd name="T83" fmla="*/ 19 h 51"/>
                  <a:gd name="T84" fmla="*/ 47 w 56"/>
                  <a:gd name="T85" fmla="*/ 14 h 51"/>
                  <a:gd name="T86" fmla="*/ 43 w 56"/>
                  <a:gd name="T87" fmla="*/ 8 h 51"/>
                  <a:gd name="T88" fmla="*/ 29 w 56"/>
                  <a:gd name="T89" fmla="*/ 17 h 51"/>
                  <a:gd name="T90" fmla="*/ 33 w 56"/>
                  <a:gd name="T91" fmla="*/ 24 h 51"/>
                  <a:gd name="T92" fmla="*/ 35 w 56"/>
                  <a:gd name="T93" fmla="*/ 27 h 51"/>
                  <a:gd name="T94" fmla="*/ 39 w 56"/>
                  <a:gd name="T95" fmla="*/ 28 h 51"/>
                  <a:gd name="T96" fmla="*/ 42 w 56"/>
                  <a:gd name="T97" fmla="*/ 28 h 51"/>
                  <a:gd name="T98" fmla="*/ 45 w 56"/>
                  <a:gd name="T99"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 h="51">
                    <a:moveTo>
                      <a:pt x="30" y="48"/>
                    </a:moveTo>
                    <a:cubicBezTo>
                      <a:pt x="28" y="49"/>
                      <a:pt x="27" y="50"/>
                      <a:pt x="25" y="50"/>
                    </a:cubicBezTo>
                    <a:cubicBezTo>
                      <a:pt x="24" y="50"/>
                      <a:pt x="23" y="51"/>
                      <a:pt x="21" y="50"/>
                    </a:cubicBezTo>
                    <a:cubicBezTo>
                      <a:pt x="20" y="50"/>
                      <a:pt x="19" y="50"/>
                      <a:pt x="17" y="50"/>
                    </a:cubicBezTo>
                    <a:cubicBezTo>
                      <a:pt x="16" y="49"/>
                      <a:pt x="15" y="48"/>
                      <a:pt x="14" y="47"/>
                    </a:cubicBezTo>
                    <a:cubicBezTo>
                      <a:pt x="12" y="47"/>
                      <a:pt x="11" y="45"/>
                      <a:pt x="10" y="44"/>
                    </a:cubicBezTo>
                    <a:cubicBezTo>
                      <a:pt x="9" y="43"/>
                      <a:pt x="8" y="42"/>
                      <a:pt x="7" y="40"/>
                    </a:cubicBezTo>
                    <a:cubicBezTo>
                      <a:pt x="0" y="28"/>
                      <a:pt x="0" y="28"/>
                      <a:pt x="0" y="28"/>
                    </a:cubicBezTo>
                    <a:cubicBezTo>
                      <a:pt x="0" y="27"/>
                      <a:pt x="0" y="27"/>
                      <a:pt x="0" y="26"/>
                    </a:cubicBezTo>
                    <a:cubicBezTo>
                      <a:pt x="0" y="25"/>
                      <a:pt x="1" y="25"/>
                      <a:pt x="1" y="24"/>
                    </a:cubicBezTo>
                    <a:cubicBezTo>
                      <a:pt x="42" y="0"/>
                      <a:pt x="42" y="0"/>
                      <a:pt x="42" y="0"/>
                    </a:cubicBezTo>
                    <a:cubicBezTo>
                      <a:pt x="43" y="0"/>
                      <a:pt x="44" y="0"/>
                      <a:pt x="45" y="0"/>
                    </a:cubicBezTo>
                    <a:cubicBezTo>
                      <a:pt x="45" y="0"/>
                      <a:pt x="46" y="1"/>
                      <a:pt x="46" y="1"/>
                    </a:cubicBezTo>
                    <a:cubicBezTo>
                      <a:pt x="52" y="12"/>
                      <a:pt x="52" y="12"/>
                      <a:pt x="52" y="12"/>
                    </a:cubicBezTo>
                    <a:cubicBezTo>
                      <a:pt x="54" y="14"/>
                      <a:pt x="55" y="17"/>
                      <a:pt x="55" y="19"/>
                    </a:cubicBezTo>
                    <a:cubicBezTo>
                      <a:pt x="56" y="21"/>
                      <a:pt x="56" y="23"/>
                      <a:pt x="56" y="25"/>
                    </a:cubicBezTo>
                    <a:cubicBezTo>
                      <a:pt x="55" y="26"/>
                      <a:pt x="55" y="28"/>
                      <a:pt x="54" y="29"/>
                    </a:cubicBezTo>
                    <a:cubicBezTo>
                      <a:pt x="52" y="31"/>
                      <a:pt x="51" y="32"/>
                      <a:pt x="49" y="33"/>
                    </a:cubicBezTo>
                    <a:cubicBezTo>
                      <a:pt x="48" y="34"/>
                      <a:pt x="47" y="34"/>
                      <a:pt x="46" y="35"/>
                    </a:cubicBezTo>
                    <a:cubicBezTo>
                      <a:pt x="45" y="35"/>
                      <a:pt x="44" y="35"/>
                      <a:pt x="42" y="35"/>
                    </a:cubicBezTo>
                    <a:cubicBezTo>
                      <a:pt x="41" y="35"/>
                      <a:pt x="40" y="35"/>
                      <a:pt x="39" y="34"/>
                    </a:cubicBezTo>
                    <a:cubicBezTo>
                      <a:pt x="38" y="34"/>
                      <a:pt x="37" y="33"/>
                      <a:pt x="36" y="33"/>
                    </a:cubicBezTo>
                    <a:cubicBezTo>
                      <a:pt x="36" y="34"/>
                      <a:pt x="37" y="35"/>
                      <a:pt x="37" y="37"/>
                    </a:cubicBezTo>
                    <a:cubicBezTo>
                      <a:pt x="37" y="38"/>
                      <a:pt x="36" y="40"/>
                      <a:pt x="36" y="41"/>
                    </a:cubicBezTo>
                    <a:cubicBezTo>
                      <a:pt x="35" y="43"/>
                      <a:pt x="35" y="44"/>
                      <a:pt x="34" y="45"/>
                    </a:cubicBezTo>
                    <a:cubicBezTo>
                      <a:pt x="33" y="46"/>
                      <a:pt x="31" y="47"/>
                      <a:pt x="30" y="48"/>
                    </a:cubicBezTo>
                    <a:close/>
                    <a:moveTo>
                      <a:pt x="26" y="42"/>
                    </a:moveTo>
                    <a:cubicBezTo>
                      <a:pt x="27" y="41"/>
                      <a:pt x="28" y="40"/>
                      <a:pt x="29" y="39"/>
                    </a:cubicBezTo>
                    <a:cubicBezTo>
                      <a:pt x="30" y="38"/>
                      <a:pt x="30" y="37"/>
                      <a:pt x="30" y="36"/>
                    </a:cubicBezTo>
                    <a:cubicBezTo>
                      <a:pt x="31" y="35"/>
                      <a:pt x="31" y="33"/>
                      <a:pt x="30" y="32"/>
                    </a:cubicBezTo>
                    <a:cubicBezTo>
                      <a:pt x="30" y="30"/>
                      <a:pt x="29" y="29"/>
                      <a:pt x="28" y="27"/>
                    </a:cubicBezTo>
                    <a:cubicBezTo>
                      <a:pt x="24" y="19"/>
                      <a:pt x="24" y="19"/>
                      <a:pt x="24" y="19"/>
                    </a:cubicBezTo>
                    <a:cubicBezTo>
                      <a:pt x="8" y="29"/>
                      <a:pt x="8" y="29"/>
                      <a:pt x="8" y="29"/>
                    </a:cubicBezTo>
                    <a:cubicBezTo>
                      <a:pt x="13" y="38"/>
                      <a:pt x="13" y="38"/>
                      <a:pt x="13" y="38"/>
                    </a:cubicBezTo>
                    <a:cubicBezTo>
                      <a:pt x="13" y="39"/>
                      <a:pt x="14" y="40"/>
                      <a:pt x="15" y="41"/>
                    </a:cubicBezTo>
                    <a:cubicBezTo>
                      <a:pt x="16" y="42"/>
                      <a:pt x="17" y="42"/>
                      <a:pt x="18" y="43"/>
                    </a:cubicBezTo>
                    <a:cubicBezTo>
                      <a:pt x="19" y="43"/>
                      <a:pt x="21" y="43"/>
                      <a:pt x="22" y="43"/>
                    </a:cubicBezTo>
                    <a:cubicBezTo>
                      <a:pt x="23" y="43"/>
                      <a:pt x="24" y="43"/>
                      <a:pt x="26" y="42"/>
                    </a:cubicBezTo>
                    <a:close/>
                    <a:moveTo>
                      <a:pt x="45" y="27"/>
                    </a:moveTo>
                    <a:cubicBezTo>
                      <a:pt x="46" y="27"/>
                      <a:pt x="47" y="26"/>
                      <a:pt x="48" y="25"/>
                    </a:cubicBezTo>
                    <a:cubicBezTo>
                      <a:pt x="48" y="24"/>
                      <a:pt x="49" y="23"/>
                      <a:pt x="49" y="22"/>
                    </a:cubicBezTo>
                    <a:cubicBezTo>
                      <a:pt x="49" y="21"/>
                      <a:pt x="49" y="20"/>
                      <a:pt x="49" y="19"/>
                    </a:cubicBezTo>
                    <a:cubicBezTo>
                      <a:pt x="49" y="18"/>
                      <a:pt x="48" y="16"/>
                      <a:pt x="47" y="14"/>
                    </a:cubicBezTo>
                    <a:cubicBezTo>
                      <a:pt x="43" y="8"/>
                      <a:pt x="43" y="8"/>
                      <a:pt x="43" y="8"/>
                    </a:cubicBezTo>
                    <a:cubicBezTo>
                      <a:pt x="29" y="17"/>
                      <a:pt x="29" y="17"/>
                      <a:pt x="29" y="17"/>
                    </a:cubicBezTo>
                    <a:cubicBezTo>
                      <a:pt x="33" y="24"/>
                      <a:pt x="33" y="24"/>
                      <a:pt x="33" y="24"/>
                    </a:cubicBezTo>
                    <a:cubicBezTo>
                      <a:pt x="34" y="25"/>
                      <a:pt x="34" y="26"/>
                      <a:pt x="35" y="27"/>
                    </a:cubicBezTo>
                    <a:cubicBezTo>
                      <a:pt x="36" y="28"/>
                      <a:pt x="37" y="28"/>
                      <a:pt x="39" y="28"/>
                    </a:cubicBezTo>
                    <a:cubicBezTo>
                      <a:pt x="40" y="29"/>
                      <a:pt x="41" y="29"/>
                      <a:pt x="42" y="28"/>
                    </a:cubicBezTo>
                    <a:cubicBezTo>
                      <a:pt x="43" y="28"/>
                      <a:pt x="44" y="28"/>
                      <a:pt x="45" y="2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0" name="Freeform 231">
                <a:extLst>
                  <a:ext uri="{FF2B5EF4-FFF2-40B4-BE49-F238E27FC236}">
                    <a16:creationId xmlns:a16="http://schemas.microsoft.com/office/drawing/2014/main" id="{712D77AD-212A-4BB8-8F1D-16B8BBA15915}"/>
                  </a:ext>
                </a:extLst>
              </p:cNvPr>
              <p:cNvSpPr>
                <a:spLocks/>
              </p:cNvSpPr>
              <p:nvPr userDrawn="1"/>
            </p:nvSpPr>
            <p:spPr bwMode="auto">
              <a:xfrm>
                <a:off x="6635" y="3091"/>
                <a:ext cx="32" cy="18"/>
              </a:xfrm>
              <a:custGeom>
                <a:avLst/>
                <a:gdLst>
                  <a:gd name="T0" fmla="*/ 41 w 44"/>
                  <a:gd name="T1" fmla="*/ 20 h 25"/>
                  <a:gd name="T2" fmla="*/ 40 w 44"/>
                  <a:gd name="T3" fmla="*/ 21 h 25"/>
                  <a:gd name="T4" fmla="*/ 39 w 44"/>
                  <a:gd name="T5" fmla="*/ 21 h 25"/>
                  <a:gd name="T6" fmla="*/ 38 w 44"/>
                  <a:gd name="T7" fmla="*/ 21 h 25"/>
                  <a:gd name="T8" fmla="*/ 38 w 44"/>
                  <a:gd name="T9" fmla="*/ 21 h 25"/>
                  <a:gd name="T10" fmla="*/ 38 w 44"/>
                  <a:gd name="T11" fmla="*/ 20 h 25"/>
                  <a:gd name="T12" fmla="*/ 37 w 44"/>
                  <a:gd name="T13" fmla="*/ 19 h 25"/>
                  <a:gd name="T14" fmla="*/ 37 w 44"/>
                  <a:gd name="T15" fmla="*/ 18 h 25"/>
                  <a:gd name="T16" fmla="*/ 36 w 44"/>
                  <a:gd name="T17" fmla="*/ 16 h 25"/>
                  <a:gd name="T18" fmla="*/ 35 w 44"/>
                  <a:gd name="T19" fmla="*/ 15 h 25"/>
                  <a:gd name="T20" fmla="*/ 33 w 44"/>
                  <a:gd name="T21" fmla="*/ 14 h 25"/>
                  <a:gd name="T22" fmla="*/ 29 w 44"/>
                  <a:gd name="T23" fmla="*/ 13 h 25"/>
                  <a:gd name="T24" fmla="*/ 25 w 44"/>
                  <a:gd name="T25" fmla="*/ 13 h 25"/>
                  <a:gd name="T26" fmla="*/ 4 w 44"/>
                  <a:gd name="T27" fmla="*/ 25 h 25"/>
                  <a:gd name="T28" fmla="*/ 3 w 44"/>
                  <a:gd name="T29" fmla="*/ 25 h 25"/>
                  <a:gd name="T30" fmla="*/ 3 w 44"/>
                  <a:gd name="T31" fmla="*/ 25 h 25"/>
                  <a:gd name="T32" fmla="*/ 2 w 44"/>
                  <a:gd name="T33" fmla="*/ 24 h 25"/>
                  <a:gd name="T34" fmla="*/ 1 w 44"/>
                  <a:gd name="T35" fmla="*/ 23 h 25"/>
                  <a:gd name="T36" fmla="*/ 0 w 44"/>
                  <a:gd name="T37" fmla="*/ 21 h 25"/>
                  <a:gd name="T38" fmla="*/ 0 w 44"/>
                  <a:gd name="T39" fmla="*/ 20 h 25"/>
                  <a:gd name="T40" fmla="*/ 0 w 44"/>
                  <a:gd name="T41" fmla="*/ 19 h 25"/>
                  <a:gd name="T42" fmla="*/ 0 w 44"/>
                  <a:gd name="T43" fmla="*/ 19 h 25"/>
                  <a:gd name="T44" fmla="*/ 32 w 44"/>
                  <a:gd name="T45" fmla="*/ 0 h 25"/>
                  <a:gd name="T46" fmla="*/ 33 w 44"/>
                  <a:gd name="T47" fmla="*/ 0 h 25"/>
                  <a:gd name="T48" fmla="*/ 33 w 44"/>
                  <a:gd name="T49" fmla="*/ 1 h 25"/>
                  <a:gd name="T50" fmla="*/ 34 w 44"/>
                  <a:gd name="T51" fmla="*/ 1 h 25"/>
                  <a:gd name="T52" fmla="*/ 35 w 44"/>
                  <a:gd name="T53" fmla="*/ 3 h 25"/>
                  <a:gd name="T54" fmla="*/ 36 w 44"/>
                  <a:gd name="T55" fmla="*/ 4 h 25"/>
                  <a:gd name="T56" fmla="*/ 36 w 44"/>
                  <a:gd name="T57" fmla="*/ 5 h 25"/>
                  <a:gd name="T58" fmla="*/ 36 w 44"/>
                  <a:gd name="T59" fmla="*/ 5 h 25"/>
                  <a:gd name="T60" fmla="*/ 35 w 44"/>
                  <a:gd name="T61" fmla="*/ 6 h 25"/>
                  <a:gd name="T62" fmla="*/ 31 w 44"/>
                  <a:gd name="T63" fmla="*/ 8 h 25"/>
                  <a:gd name="T64" fmla="*/ 35 w 44"/>
                  <a:gd name="T65" fmla="*/ 9 h 25"/>
                  <a:gd name="T66" fmla="*/ 38 w 44"/>
                  <a:gd name="T67" fmla="*/ 10 h 25"/>
                  <a:gd name="T68" fmla="*/ 41 w 44"/>
                  <a:gd name="T69" fmla="*/ 12 h 25"/>
                  <a:gd name="T70" fmla="*/ 42 w 44"/>
                  <a:gd name="T71" fmla="*/ 14 h 25"/>
                  <a:gd name="T72" fmla="*/ 43 w 44"/>
                  <a:gd name="T73" fmla="*/ 15 h 25"/>
                  <a:gd name="T74" fmla="*/ 43 w 44"/>
                  <a:gd name="T75" fmla="*/ 16 h 25"/>
                  <a:gd name="T76" fmla="*/ 43 w 44"/>
                  <a:gd name="T77" fmla="*/ 17 h 25"/>
                  <a:gd name="T78" fmla="*/ 44 w 44"/>
                  <a:gd name="T79" fmla="*/ 18 h 25"/>
                  <a:gd name="T80" fmla="*/ 43 w 44"/>
                  <a:gd name="T81" fmla="*/ 19 h 25"/>
                  <a:gd name="T82" fmla="*/ 43 w 44"/>
                  <a:gd name="T83" fmla="*/ 19 h 25"/>
                  <a:gd name="T84" fmla="*/ 42 w 44"/>
                  <a:gd name="T85" fmla="*/ 20 h 25"/>
                  <a:gd name="T86" fmla="*/ 41 w 44"/>
                  <a:gd name="T87"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25">
                    <a:moveTo>
                      <a:pt x="41" y="20"/>
                    </a:moveTo>
                    <a:cubicBezTo>
                      <a:pt x="41" y="21"/>
                      <a:pt x="40" y="21"/>
                      <a:pt x="40" y="21"/>
                    </a:cubicBezTo>
                    <a:cubicBezTo>
                      <a:pt x="39" y="21"/>
                      <a:pt x="39" y="21"/>
                      <a:pt x="39" y="21"/>
                    </a:cubicBezTo>
                    <a:cubicBezTo>
                      <a:pt x="38" y="21"/>
                      <a:pt x="38" y="21"/>
                      <a:pt x="38" y="21"/>
                    </a:cubicBezTo>
                    <a:cubicBezTo>
                      <a:pt x="38" y="21"/>
                      <a:pt x="38" y="21"/>
                      <a:pt x="38" y="21"/>
                    </a:cubicBezTo>
                    <a:cubicBezTo>
                      <a:pt x="38" y="20"/>
                      <a:pt x="38" y="20"/>
                      <a:pt x="38" y="20"/>
                    </a:cubicBezTo>
                    <a:cubicBezTo>
                      <a:pt x="38" y="20"/>
                      <a:pt x="37" y="20"/>
                      <a:pt x="37" y="19"/>
                    </a:cubicBezTo>
                    <a:cubicBezTo>
                      <a:pt x="37" y="19"/>
                      <a:pt x="37" y="18"/>
                      <a:pt x="37" y="18"/>
                    </a:cubicBezTo>
                    <a:cubicBezTo>
                      <a:pt x="37" y="17"/>
                      <a:pt x="37" y="17"/>
                      <a:pt x="36" y="16"/>
                    </a:cubicBezTo>
                    <a:cubicBezTo>
                      <a:pt x="36" y="16"/>
                      <a:pt x="36" y="15"/>
                      <a:pt x="35" y="15"/>
                    </a:cubicBezTo>
                    <a:cubicBezTo>
                      <a:pt x="34" y="14"/>
                      <a:pt x="34" y="14"/>
                      <a:pt x="33" y="14"/>
                    </a:cubicBezTo>
                    <a:cubicBezTo>
                      <a:pt x="32" y="13"/>
                      <a:pt x="31" y="13"/>
                      <a:pt x="29" y="13"/>
                    </a:cubicBezTo>
                    <a:cubicBezTo>
                      <a:pt x="28" y="13"/>
                      <a:pt x="27" y="13"/>
                      <a:pt x="25" y="13"/>
                    </a:cubicBezTo>
                    <a:cubicBezTo>
                      <a:pt x="4" y="25"/>
                      <a:pt x="4" y="25"/>
                      <a:pt x="4" y="25"/>
                    </a:cubicBezTo>
                    <a:cubicBezTo>
                      <a:pt x="3" y="25"/>
                      <a:pt x="3" y="25"/>
                      <a:pt x="3" y="25"/>
                    </a:cubicBezTo>
                    <a:cubicBezTo>
                      <a:pt x="3" y="25"/>
                      <a:pt x="3" y="25"/>
                      <a:pt x="3" y="25"/>
                    </a:cubicBezTo>
                    <a:cubicBezTo>
                      <a:pt x="2" y="24"/>
                      <a:pt x="2" y="24"/>
                      <a:pt x="2" y="24"/>
                    </a:cubicBezTo>
                    <a:cubicBezTo>
                      <a:pt x="2" y="24"/>
                      <a:pt x="1" y="23"/>
                      <a:pt x="1" y="23"/>
                    </a:cubicBezTo>
                    <a:cubicBezTo>
                      <a:pt x="1" y="22"/>
                      <a:pt x="0" y="21"/>
                      <a:pt x="0" y="21"/>
                    </a:cubicBezTo>
                    <a:cubicBezTo>
                      <a:pt x="0" y="21"/>
                      <a:pt x="0" y="20"/>
                      <a:pt x="0" y="20"/>
                    </a:cubicBezTo>
                    <a:cubicBezTo>
                      <a:pt x="0" y="19"/>
                      <a:pt x="0" y="19"/>
                      <a:pt x="0" y="19"/>
                    </a:cubicBezTo>
                    <a:cubicBezTo>
                      <a:pt x="0" y="19"/>
                      <a:pt x="0" y="19"/>
                      <a:pt x="0" y="19"/>
                    </a:cubicBezTo>
                    <a:cubicBezTo>
                      <a:pt x="32" y="0"/>
                      <a:pt x="32" y="0"/>
                      <a:pt x="32" y="0"/>
                    </a:cubicBezTo>
                    <a:cubicBezTo>
                      <a:pt x="33" y="0"/>
                      <a:pt x="33" y="0"/>
                      <a:pt x="33" y="0"/>
                    </a:cubicBezTo>
                    <a:cubicBezTo>
                      <a:pt x="33" y="1"/>
                      <a:pt x="33" y="1"/>
                      <a:pt x="33" y="1"/>
                    </a:cubicBezTo>
                    <a:cubicBezTo>
                      <a:pt x="34" y="1"/>
                      <a:pt x="34" y="1"/>
                      <a:pt x="34" y="1"/>
                    </a:cubicBezTo>
                    <a:cubicBezTo>
                      <a:pt x="34" y="2"/>
                      <a:pt x="35" y="2"/>
                      <a:pt x="35" y="3"/>
                    </a:cubicBezTo>
                    <a:cubicBezTo>
                      <a:pt x="35" y="3"/>
                      <a:pt x="36" y="3"/>
                      <a:pt x="36" y="4"/>
                    </a:cubicBezTo>
                    <a:cubicBezTo>
                      <a:pt x="36" y="5"/>
                      <a:pt x="36" y="5"/>
                      <a:pt x="36" y="5"/>
                    </a:cubicBezTo>
                    <a:cubicBezTo>
                      <a:pt x="36" y="5"/>
                      <a:pt x="36" y="5"/>
                      <a:pt x="36" y="5"/>
                    </a:cubicBezTo>
                    <a:cubicBezTo>
                      <a:pt x="35" y="6"/>
                      <a:pt x="35" y="6"/>
                      <a:pt x="35" y="6"/>
                    </a:cubicBezTo>
                    <a:cubicBezTo>
                      <a:pt x="31" y="8"/>
                      <a:pt x="31" y="8"/>
                      <a:pt x="31" y="8"/>
                    </a:cubicBezTo>
                    <a:cubicBezTo>
                      <a:pt x="33" y="9"/>
                      <a:pt x="34" y="9"/>
                      <a:pt x="35" y="9"/>
                    </a:cubicBezTo>
                    <a:cubicBezTo>
                      <a:pt x="37" y="9"/>
                      <a:pt x="38" y="10"/>
                      <a:pt x="38" y="10"/>
                    </a:cubicBezTo>
                    <a:cubicBezTo>
                      <a:pt x="39" y="11"/>
                      <a:pt x="40" y="11"/>
                      <a:pt x="41" y="12"/>
                    </a:cubicBezTo>
                    <a:cubicBezTo>
                      <a:pt x="41" y="12"/>
                      <a:pt x="42" y="13"/>
                      <a:pt x="42" y="14"/>
                    </a:cubicBezTo>
                    <a:cubicBezTo>
                      <a:pt x="42" y="14"/>
                      <a:pt x="42" y="14"/>
                      <a:pt x="43" y="15"/>
                    </a:cubicBezTo>
                    <a:cubicBezTo>
                      <a:pt x="43" y="15"/>
                      <a:pt x="43" y="16"/>
                      <a:pt x="43" y="16"/>
                    </a:cubicBezTo>
                    <a:cubicBezTo>
                      <a:pt x="43" y="16"/>
                      <a:pt x="43" y="17"/>
                      <a:pt x="43" y="17"/>
                    </a:cubicBezTo>
                    <a:cubicBezTo>
                      <a:pt x="44" y="18"/>
                      <a:pt x="44" y="18"/>
                      <a:pt x="44" y="18"/>
                    </a:cubicBezTo>
                    <a:cubicBezTo>
                      <a:pt x="43" y="19"/>
                      <a:pt x="43" y="19"/>
                      <a:pt x="43" y="19"/>
                    </a:cubicBezTo>
                    <a:cubicBezTo>
                      <a:pt x="43" y="19"/>
                      <a:pt x="43" y="19"/>
                      <a:pt x="43" y="19"/>
                    </a:cubicBezTo>
                    <a:cubicBezTo>
                      <a:pt x="42" y="20"/>
                      <a:pt x="42" y="20"/>
                      <a:pt x="42" y="20"/>
                    </a:cubicBezTo>
                    <a:cubicBezTo>
                      <a:pt x="42" y="20"/>
                      <a:pt x="42" y="20"/>
                      <a:pt x="41" y="2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1" name="Freeform 232">
                <a:extLst>
                  <a:ext uri="{FF2B5EF4-FFF2-40B4-BE49-F238E27FC236}">
                    <a16:creationId xmlns:a16="http://schemas.microsoft.com/office/drawing/2014/main" id="{41EB7A21-9702-47C1-B98D-79D66CAFFF42}"/>
                  </a:ext>
                </a:extLst>
              </p:cNvPr>
              <p:cNvSpPr>
                <a:spLocks noEditPoints="1"/>
              </p:cNvSpPr>
              <p:nvPr userDrawn="1"/>
            </p:nvSpPr>
            <p:spPr bwMode="auto">
              <a:xfrm>
                <a:off x="6648" y="3111"/>
                <a:ext cx="29" cy="29"/>
              </a:xfrm>
              <a:custGeom>
                <a:avLst/>
                <a:gdLst>
                  <a:gd name="T0" fmla="*/ 30 w 40"/>
                  <a:gd name="T1" fmla="*/ 33 h 40"/>
                  <a:gd name="T2" fmla="*/ 27 w 40"/>
                  <a:gd name="T3" fmla="*/ 33 h 40"/>
                  <a:gd name="T4" fmla="*/ 26 w 40"/>
                  <a:gd name="T5" fmla="*/ 32 h 40"/>
                  <a:gd name="T6" fmla="*/ 14 w 40"/>
                  <a:gd name="T7" fmla="*/ 11 h 40"/>
                  <a:gd name="T8" fmla="*/ 9 w 40"/>
                  <a:gd name="T9" fmla="*/ 14 h 40"/>
                  <a:gd name="T10" fmla="*/ 7 w 40"/>
                  <a:gd name="T11" fmla="*/ 18 h 40"/>
                  <a:gd name="T12" fmla="*/ 6 w 40"/>
                  <a:gd name="T13" fmla="*/ 23 h 40"/>
                  <a:gd name="T14" fmla="*/ 8 w 40"/>
                  <a:gd name="T15" fmla="*/ 28 h 40"/>
                  <a:gd name="T16" fmla="*/ 11 w 40"/>
                  <a:gd name="T17" fmla="*/ 32 h 40"/>
                  <a:gd name="T18" fmla="*/ 13 w 40"/>
                  <a:gd name="T19" fmla="*/ 34 h 40"/>
                  <a:gd name="T20" fmla="*/ 16 w 40"/>
                  <a:gd name="T21" fmla="*/ 36 h 40"/>
                  <a:gd name="T22" fmla="*/ 17 w 40"/>
                  <a:gd name="T23" fmla="*/ 37 h 40"/>
                  <a:gd name="T24" fmla="*/ 17 w 40"/>
                  <a:gd name="T25" fmla="*/ 38 h 40"/>
                  <a:gd name="T26" fmla="*/ 17 w 40"/>
                  <a:gd name="T27" fmla="*/ 38 h 40"/>
                  <a:gd name="T28" fmla="*/ 16 w 40"/>
                  <a:gd name="T29" fmla="*/ 39 h 40"/>
                  <a:gd name="T30" fmla="*/ 15 w 40"/>
                  <a:gd name="T31" fmla="*/ 39 h 40"/>
                  <a:gd name="T32" fmla="*/ 14 w 40"/>
                  <a:gd name="T33" fmla="*/ 40 h 40"/>
                  <a:gd name="T34" fmla="*/ 13 w 40"/>
                  <a:gd name="T35" fmla="*/ 40 h 40"/>
                  <a:gd name="T36" fmla="*/ 13 w 40"/>
                  <a:gd name="T37" fmla="*/ 40 h 40"/>
                  <a:gd name="T38" fmla="*/ 12 w 40"/>
                  <a:gd name="T39" fmla="*/ 40 h 40"/>
                  <a:gd name="T40" fmla="*/ 11 w 40"/>
                  <a:gd name="T41" fmla="*/ 39 h 40"/>
                  <a:gd name="T42" fmla="*/ 9 w 40"/>
                  <a:gd name="T43" fmla="*/ 37 h 40"/>
                  <a:gd name="T44" fmla="*/ 6 w 40"/>
                  <a:gd name="T45" fmla="*/ 34 h 40"/>
                  <a:gd name="T46" fmla="*/ 3 w 40"/>
                  <a:gd name="T47" fmla="*/ 30 h 40"/>
                  <a:gd name="T48" fmla="*/ 0 w 40"/>
                  <a:gd name="T49" fmla="*/ 23 h 40"/>
                  <a:gd name="T50" fmla="*/ 0 w 40"/>
                  <a:gd name="T51" fmla="*/ 16 h 40"/>
                  <a:gd name="T52" fmla="*/ 4 w 40"/>
                  <a:gd name="T53" fmla="*/ 10 h 40"/>
                  <a:gd name="T54" fmla="*/ 11 w 40"/>
                  <a:gd name="T55" fmla="*/ 4 h 40"/>
                  <a:gd name="T56" fmla="*/ 19 w 40"/>
                  <a:gd name="T57" fmla="*/ 1 h 40"/>
                  <a:gd name="T58" fmla="*/ 27 w 40"/>
                  <a:gd name="T59" fmla="*/ 1 h 40"/>
                  <a:gd name="T60" fmla="*/ 33 w 40"/>
                  <a:gd name="T61" fmla="*/ 3 h 40"/>
                  <a:gd name="T62" fmla="*/ 38 w 40"/>
                  <a:gd name="T63" fmla="*/ 9 h 40"/>
                  <a:gd name="T64" fmla="*/ 40 w 40"/>
                  <a:gd name="T65" fmla="*/ 16 h 40"/>
                  <a:gd name="T66" fmla="*/ 40 w 40"/>
                  <a:gd name="T67" fmla="*/ 22 h 40"/>
                  <a:gd name="T68" fmla="*/ 36 w 40"/>
                  <a:gd name="T69" fmla="*/ 28 h 40"/>
                  <a:gd name="T70" fmla="*/ 31 w 40"/>
                  <a:gd name="T71" fmla="*/ 32 h 40"/>
                  <a:gd name="T72" fmla="*/ 30 w 40"/>
                  <a:gd name="T73" fmla="*/ 33 h 40"/>
                  <a:gd name="T74" fmla="*/ 28 w 40"/>
                  <a:gd name="T75" fmla="*/ 26 h 40"/>
                  <a:gd name="T76" fmla="*/ 34 w 40"/>
                  <a:gd name="T77" fmla="*/ 19 h 40"/>
                  <a:gd name="T78" fmla="*/ 33 w 40"/>
                  <a:gd name="T79" fmla="*/ 11 h 40"/>
                  <a:gd name="T80" fmla="*/ 30 w 40"/>
                  <a:gd name="T81" fmla="*/ 8 h 40"/>
                  <a:gd name="T82" fmla="*/ 26 w 40"/>
                  <a:gd name="T83" fmla="*/ 7 h 40"/>
                  <a:gd name="T84" fmla="*/ 22 w 40"/>
                  <a:gd name="T85" fmla="*/ 7 h 40"/>
                  <a:gd name="T86" fmla="*/ 18 w 40"/>
                  <a:gd name="T87" fmla="*/ 8 h 40"/>
                  <a:gd name="T88" fmla="*/ 28 w 40"/>
                  <a:gd name="T8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40">
                    <a:moveTo>
                      <a:pt x="30" y="33"/>
                    </a:moveTo>
                    <a:cubicBezTo>
                      <a:pt x="29" y="33"/>
                      <a:pt x="28" y="33"/>
                      <a:pt x="27" y="33"/>
                    </a:cubicBezTo>
                    <a:cubicBezTo>
                      <a:pt x="27" y="33"/>
                      <a:pt x="26" y="32"/>
                      <a:pt x="26" y="32"/>
                    </a:cubicBezTo>
                    <a:cubicBezTo>
                      <a:pt x="14" y="11"/>
                      <a:pt x="14" y="11"/>
                      <a:pt x="14" y="11"/>
                    </a:cubicBezTo>
                    <a:cubicBezTo>
                      <a:pt x="12" y="12"/>
                      <a:pt x="10" y="13"/>
                      <a:pt x="9" y="14"/>
                    </a:cubicBezTo>
                    <a:cubicBezTo>
                      <a:pt x="8" y="15"/>
                      <a:pt x="7" y="17"/>
                      <a:pt x="7" y="18"/>
                    </a:cubicBezTo>
                    <a:cubicBezTo>
                      <a:pt x="6" y="19"/>
                      <a:pt x="6" y="21"/>
                      <a:pt x="6" y="23"/>
                    </a:cubicBezTo>
                    <a:cubicBezTo>
                      <a:pt x="6" y="24"/>
                      <a:pt x="7" y="26"/>
                      <a:pt x="8" y="28"/>
                    </a:cubicBezTo>
                    <a:cubicBezTo>
                      <a:pt x="9" y="29"/>
                      <a:pt x="10" y="31"/>
                      <a:pt x="11" y="32"/>
                    </a:cubicBezTo>
                    <a:cubicBezTo>
                      <a:pt x="12" y="33"/>
                      <a:pt x="13" y="34"/>
                      <a:pt x="13" y="34"/>
                    </a:cubicBezTo>
                    <a:cubicBezTo>
                      <a:pt x="14" y="35"/>
                      <a:pt x="15" y="36"/>
                      <a:pt x="16" y="36"/>
                    </a:cubicBezTo>
                    <a:cubicBezTo>
                      <a:pt x="16" y="36"/>
                      <a:pt x="16" y="37"/>
                      <a:pt x="17" y="37"/>
                    </a:cubicBezTo>
                    <a:cubicBezTo>
                      <a:pt x="17" y="38"/>
                      <a:pt x="17" y="38"/>
                      <a:pt x="17" y="38"/>
                    </a:cubicBezTo>
                    <a:cubicBezTo>
                      <a:pt x="17" y="38"/>
                      <a:pt x="17" y="38"/>
                      <a:pt x="17" y="38"/>
                    </a:cubicBezTo>
                    <a:cubicBezTo>
                      <a:pt x="16" y="39"/>
                      <a:pt x="16" y="39"/>
                      <a:pt x="16" y="39"/>
                    </a:cubicBezTo>
                    <a:cubicBezTo>
                      <a:pt x="16" y="39"/>
                      <a:pt x="15" y="39"/>
                      <a:pt x="15" y="39"/>
                    </a:cubicBezTo>
                    <a:cubicBezTo>
                      <a:pt x="14" y="40"/>
                      <a:pt x="14" y="40"/>
                      <a:pt x="14" y="40"/>
                    </a:cubicBezTo>
                    <a:cubicBezTo>
                      <a:pt x="13" y="40"/>
                      <a:pt x="13" y="40"/>
                      <a:pt x="13" y="40"/>
                    </a:cubicBezTo>
                    <a:cubicBezTo>
                      <a:pt x="13" y="40"/>
                      <a:pt x="13" y="40"/>
                      <a:pt x="13" y="40"/>
                    </a:cubicBezTo>
                    <a:cubicBezTo>
                      <a:pt x="12" y="40"/>
                      <a:pt x="12" y="40"/>
                      <a:pt x="12" y="40"/>
                    </a:cubicBezTo>
                    <a:cubicBezTo>
                      <a:pt x="12" y="40"/>
                      <a:pt x="12" y="40"/>
                      <a:pt x="11" y="39"/>
                    </a:cubicBezTo>
                    <a:cubicBezTo>
                      <a:pt x="10" y="39"/>
                      <a:pt x="10" y="38"/>
                      <a:pt x="9" y="37"/>
                    </a:cubicBezTo>
                    <a:cubicBezTo>
                      <a:pt x="8" y="36"/>
                      <a:pt x="7" y="35"/>
                      <a:pt x="6" y="34"/>
                    </a:cubicBezTo>
                    <a:cubicBezTo>
                      <a:pt x="5" y="33"/>
                      <a:pt x="4" y="32"/>
                      <a:pt x="3" y="30"/>
                    </a:cubicBezTo>
                    <a:cubicBezTo>
                      <a:pt x="1" y="27"/>
                      <a:pt x="1" y="25"/>
                      <a:pt x="0" y="23"/>
                    </a:cubicBezTo>
                    <a:cubicBezTo>
                      <a:pt x="0" y="20"/>
                      <a:pt x="0" y="18"/>
                      <a:pt x="0" y="16"/>
                    </a:cubicBezTo>
                    <a:cubicBezTo>
                      <a:pt x="1" y="14"/>
                      <a:pt x="2" y="11"/>
                      <a:pt x="4" y="10"/>
                    </a:cubicBezTo>
                    <a:cubicBezTo>
                      <a:pt x="6" y="8"/>
                      <a:pt x="8" y="6"/>
                      <a:pt x="11" y="4"/>
                    </a:cubicBezTo>
                    <a:cubicBezTo>
                      <a:pt x="14" y="2"/>
                      <a:pt x="17" y="1"/>
                      <a:pt x="19" y="1"/>
                    </a:cubicBezTo>
                    <a:cubicBezTo>
                      <a:pt x="22" y="0"/>
                      <a:pt x="24" y="0"/>
                      <a:pt x="27" y="1"/>
                    </a:cubicBezTo>
                    <a:cubicBezTo>
                      <a:pt x="29" y="1"/>
                      <a:pt x="31" y="2"/>
                      <a:pt x="33" y="3"/>
                    </a:cubicBezTo>
                    <a:cubicBezTo>
                      <a:pt x="35" y="5"/>
                      <a:pt x="36" y="7"/>
                      <a:pt x="38" y="9"/>
                    </a:cubicBezTo>
                    <a:cubicBezTo>
                      <a:pt x="39" y="12"/>
                      <a:pt x="40" y="14"/>
                      <a:pt x="40" y="16"/>
                    </a:cubicBezTo>
                    <a:cubicBezTo>
                      <a:pt x="40" y="18"/>
                      <a:pt x="40" y="21"/>
                      <a:pt x="40" y="22"/>
                    </a:cubicBezTo>
                    <a:cubicBezTo>
                      <a:pt x="39" y="24"/>
                      <a:pt x="38" y="26"/>
                      <a:pt x="36" y="28"/>
                    </a:cubicBezTo>
                    <a:cubicBezTo>
                      <a:pt x="35" y="29"/>
                      <a:pt x="33" y="31"/>
                      <a:pt x="31" y="32"/>
                    </a:cubicBezTo>
                    <a:lnTo>
                      <a:pt x="30" y="33"/>
                    </a:lnTo>
                    <a:close/>
                    <a:moveTo>
                      <a:pt x="28" y="26"/>
                    </a:moveTo>
                    <a:cubicBezTo>
                      <a:pt x="31" y="24"/>
                      <a:pt x="33" y="22"/>
                      <a:pt x="34" y="19"/>
                    </a:cubicBezTo>
                    <a:cubicBezTo>
                      <a:pt x="35" y="17"/>
                      <a:pt x="35" y="14"/>
                      <a:pt x="33" y="11"/>
                    </a:cubicBezTo>
                    <a:cubicBezTo>
                      <a:pt x="32" y="10"/>
                      <a:pt x="31" y="9"/>
                      <a:pt x="30" y="8"/>
                    </a:cubicBezTo>
                    <a:cubicBezTo>
                      <a:pt x="29" y="7"/>
                      <a:pt x="28" y="7"/>
                      <a:pt x="26" y="7"/>
                    </a:cubicBezTo>
                    <a:cubicBezTo>
                      <a:pt x="25" y="6"/>
                      <a:pt x="23" y="6"/>
                      <a:pt x="22" y="7"/>
                    </a:cubicBezTo>
                    <a:cubicBezTo>
                      <a:pt x="21" y="7"/>
                      <a:pt x="19" y="8"/>
                      <a:pt x="18" y="8"/>
                    </a:cubicBezTo>
                    <a:lnTo>
                      <a:pt x="28" y="2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2" name="Freeform 233">
                <a:extLst>
                  <a:ext uri="{FF2B5EF4-FFF2-40B4-BE49-F238E27FC236}">
                    <a16:creationId xmlns:a16="http://schemas.microsoft.com/office/drawing/2014/main" id="{86B1D654-D243-43FA-AF32-EFBF1BDCE1AE}"/>
                  </a:ext>
                </a:extLst>
              </p:cNvPr>
              <p:cNvSpPr>
                <a:spLocks/>
              </p:cNvSpPr>
              <p:nvPr userDrawn="1"/>
            </p:nvSpPr>
            <p:spPr bwMode="auto">
              <a:xfrm>
                <a:off x="6663" y="3131"/>
                <a:ext cx="30" cy="28"/>
              </a:xfrm>
              <a:custGeom>
                <a:avLst/>
                <a:gdLst>
                  <a:gd name="T0" fmla="*/ 9 w 42"/>
                  <a:gd name="T1" fmla="*/ 38 h 39"/>
                  <a:gd name="T2" fmla="*/ 8 w 42"/>
                  <a:gd name="T3" fmla="*/ 39 h 39"/>
                  <a:gd name="T4" fmla="*/ 6 w 42"/>
                  <a:gd name="T5" fmla="*/ 39 h 39"/>
                  <a:gd name="T6" fmla="*/ 5 w 42"/>
                  <a:gd name="T7" fmla="*/ 39 h 39"/>
                  <a:gd name="T8" fmla="*/ 4 w 42"/>
                  <a:gd name="T9" fmla="*/ 38 h 39"/>
                  <a:gd name="T10" fmla="*/ 3 w 42"/>
                  <a:gd name="T11" fmla="*/ 36 h 39"/>
                  <a:gd name="T12" fmla="*/ 2 w 42"/>
                  <a:gd name="T13" fmla="*/ 35 h 39"/>
                  <a:gd name="T14" fmla="*/ 0 w 42"/>
                  <a:gd name="T15" fmla="*/ 30 h 39"/>
                  <a:gd name="T16" fmla="*/ 1 w 42"/>
                  <a:gd name="T17" fmla="*/ 26 h 39"/>
                  <a:gd name="T18" fmla="*/ 3 w 42"/>
                  <a:gd name="T19" fmla="*/ 22 h 39"/>
                  <a:gd name="T20" fmla="*/ 7 w 42"/>
                  <a:gd name="T21" fmla="*/ 19 h 39"/>
                  <a:gd name="T22" fmla="*/ 26 w 42"/>
                  <a:gd name="T23" fmla="*/ 8 h 39"/>
                  <a:gd name="T24" fmla="*/ 23 w 42"/>
                  <a:gd name="T25" fmla="*/ 4 h 39"/>
                  <a:gd name="T26" fmla="*/ 24 w 42"/>
                  <a:gd name="T27" fmla="*/ 3 h 39"/>
                  <a:gd name="T28" fmla="*/ 25 w 42"/>
                  <a:gd name="T29" fmla="*/ 1 h 39"/>
                  <a:gd name="T30" fmla="*/ 26 w 42"/>
                  <a:gd name="T31" fmla="*/ 1 h 39"/>
                  <a:gd name="T32" fmla="*/ 27 w 42"/>
                  <a:gd name="T33" fmla="*/ 0 h 39"/>
                  <a:gd name="T34" fmla="*/ 28 w 42"/>
                  <a:gd name="T35" fmla="*/ 1 h 39"/>
                  <a:gd name="T36" fmla="*/ 28 w 42"/>
                  <a:gd name="T37" fmla="*/ 1 h 39"/>
                  <a:gd name="T38" fmla="*/ 31 w 42"/>
                  <a:gd name="T39" fmla="*/ 5 h 39"/>
                  <a:gd name="T40" fmla="*/ 39 w 42"/>
                  <a:gd name="T41" fmla="*/ 1 h 39"/>
                  <a:gd name="T42" fmla="*/ 39 w 42"/>
                  <a:gd name="T43" fmla="*/ 1 h 39"/>
                  <a:gd name="T44" fmla="*/ 40 w 42"/>
                  <a:gd name="T45" fmla="*/ 1 h 39"/>
                  <a:gd name="T46" fmla="*/ 40 w 42"/>
                  <a:gd name="T47" fmla="*/ 2 h 39"/>
                  <a:gd name="T48" fmla="*/ 41 w 42"/>
                  <a:gd name="T49" fmla="*/ 3 h 39"/>
                  <a:gd name="T50" fmla="*/ 42 w 42"/>
                  <a:gd name="T51" fmla="*/ 5 h 39"/>
                  <a:gd name="T52" fmla="*/ 42 w 42"/>
                  <a:gd name="T53" fmla="*/ 6 h 39"/>
                  <a:gd name="T54" fmla="*/ 42 w 42"/>
                  <a:gd name="T55" fmla="*/ 7 h 39"/>
                  <a:gd name="T56" fmla="*/ 42 w 42"/>
                  <a:gd name="T57" fmla="*/ 7 h 39"/>
                  <a:gd name="T58" fmla="*/ 34 w 42"/>
                  <a:gd name="T59" fmla="*/ 11 h 39"/>
                  <a:gd name="T60" fmla="*/ 39 w 42"/>
                  <a:gd name="T61" fmla="*/ 20 h 39"/>
                  <a:gd name="T62" fmla="*/ 39 w 42"/>
                  <a:gd name="T63" fmla="*/ 20 h 39"/>
                  <a:gd name="T64" fmla="*/ 39 w 42"/>
                  <a:gd name="T65" fmla="*/ 21 h 39"/>
                  <a:gd name="T66" fmla="*/ 38 w 42"/>
                  <a:gd name="T67" fmla="*/ 21 h 39"/>
                  <a:gd name="T68" fmla="*/ 37 w 42"/>
                  <a:gd name="T69" fmla="*/ 22 h 39"/>
                  <a:gd name="T70" fmla="*/ 35 w 42"/>
                  <a:gd name="T71" fmla="*/ 23 h 39"/>
                  <a:gd name="T72" fmla="*/ 34 w 42"/>
                  <a:gd name="T73" fmla="*/ 22 h 39"/>
                  <a:gd name="T74" fmla="*/ 29 w 42"/>
                  <a:gd name="T75" fmla="*/ 14 h 39"/>
                  <a:gd name="T76" fmla="*/ 12 w 42"/>
                  <a:gd name="T77" fmla="*/ 24 h 39"/>
                  <a:gd name="T78" fmla="*/ 7 w 42"/>
                  <a:gd name="T79" fmla="*/ 28 h 39"/>
                  <a:gd name="T80" fmla="*/ 8 w 42"/>
                  <a:gd name="T81" fmla="*/ 33 h 39"/>
                  <a:gd name="T82" fmla="*/ 9 w 42"/>
                  <a:gd name="T83" fmla="*/ 34 h 39"/>
                  <a:gd name="T84" fmla="*/ 10 w 42"/>
                  <a:gd name="T85" fmla="*/ 35 h 39"/>
                  <a:gd name="T86" fmla="*/ 10 w 42"/>
                  <a:gd name="T87" fmla="*/ 36 h 39"/>
                  <a:gd name="T88" fmla="*/ 11 w 42"/>
                  <a:gd name="T89" fmla="*/ 36 h 39"/>
                  <a:gd name="T90" fmla="*/ 11 w 42"/>
                  <a:gd name="T91" fmla="*/ 37 h 39"/>
                  <a:gd name="T92" fmla="*/ 11 w 42"/>
                  <a:gd name="T93" fmla="*/ 37 h 39"/>
                  <a:gd name="T94" fmla="*/ 10 w 42"/>
                  <a:gd name="T95" fmla="*/ 38 h 39"/>
                  <a:gd name="T96" fmla="*/ 9 w 42"/>
                  <a:gd name="T9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 h="39">
                    <a:moveTo>
                      <a:pt x="9" y="38"/>
                    </a:moveTo>
                    <a:cubicBezTo>
                      <a:pt x="9" y="39"/>
                      <a:pt x="8" y="39"/>
                      <a:pt x="8" y="39"/>
                    </a:cubicBezTo>
                    <a:cubicBezTo>
                      <a:pt x="7" y="39"/>
                      <a:pt x="7" y="39"/>
                      <a:pt x="6" y="39"/>
                    </a:cubicBezTo>
                    <a:cubicBezTo>
                      <a:pt x="6" y="39"/>
                      <a:pt x="6" y="39"/>
                      <a:pt x="5" y="39"/>
                    </a:cubicBezTo>
                    <a:cubicBezTo>
                      <a:pt x="5" y="38"/>
                      <a:pt x="5" y="38"/>
                      <a:pt x="4" y="38"/>
                    </a:cubicBezTo>
                    <a:cubicBezTo>
                      <a:pt x="4" y="37"/>
                      <a:pt x="3" y="37"/>
                      <a:pt x="3" y="36"/>
                    </a:cubicBezTo>
                    <a:cubicBezTo>
                      <a:pt x="3" y="36"/>
                      <a:pt x="2" y="35"/>
                      <a:pt x="2" y="35"/>
                    </a:cubicBezTo>
                    <a:cubicBezTo>
                      <a:pt x="1" y="33"/>
                      <a:pt x="0" y="32"/>
                      <a:pt x="0" y="30"/>
                    </a:cubicBezTo>
                    <a:cubicBezTo>
                      <a:pt x="0" y="29"/>
                      <a:pt x="0" y="27"/>
                      <a:pt x="1" y="26"/>
                    </a:cubicBezTo>
                    <a:cubicBezTo>
                      <a:pt x="1" y="25"/>
                      <a:pt x="2" y="24"/>
                      <a:pt x="3" y="22"/>
                    </a:cubicBezTo>
                    <a:cubicBezTo>
                      <a:pt x="4" y="21"/>
                      <a:pt x="6" y="20"/>
                      <a:pt x="7" y="19"/>
                    </a:cubicBezTo>
                    <a:cubicBezTo>
                      <a:pt x="26" y="8"/>
                      <a:pt x="26" y="8"/>
                      <a:pt x="26" y="8"/>
                    </a:cubicBezTo>
                    <a:cubicBezTo>
                      <a:pt x="23" y="4"/>
                      <a:pt x="23" y="4"/>
                      <a:pt x="23" y="4"/>
                    </a:cubicBezTo>
                    <a:cubicBezTo>
                      <a:pt x="23" y="3"/>
                      <a:pt x="23" y="3"/>
                      <a:pt x="24" y="3"/>
                    </a:cubicBezTo>
                    <a:cubicBezTo>
                      <a:pt x="24" y="2"/>
                      <a:pt x="24" y="2"/>
                      <a:pt x="25" y="1"/>
                    </a:cubicBezTo>
                    <a:cubicBezTo>
                      <a:pt x="26" y="1"/>
                      <a:pt x="26" y="1"/>
                      <a:pt x="26" y="1"/>
                    </a:cubicBezTo>
                    <a:cubicBezTo>
                      <a:pt x="27" y="0"/>
                      <a:pt x="27" y="0"/>
                      <a:pt x="27" y="0"/>
                    </a:cubicBezTo>
                    <a:cubicBezTo>
                      <a:pt x="28" y="1"/>
                      <a:pt x="28" y="1"/>
                      <a:pt x="28" y="1"/>
                    </a:cubicBezTo>
                    <a:cubicBezTo>
                      <a:pt x="28" y="1"/>
                      <a:pt x="28" y="1"/>
                      <a:pt x="28" y="1"/>
                    </a:cubicBezTo>
                    <a:cubicBezTo>
                      <a:pt x="31" y="5"/>
                      <a:pt x="31" y="5"/>
                      <a:pt x="31" y="5"/>
                    </a:cubicBezTo>
                    <a:cubicBezTo>
                      <a:pt x="39" y="1"/>
                      <a:pt x="39" y="1"/>
                      <a:pt x="39" y="1"/>
                    </a:cubicBezTo>
                    <a:cubicBezTo>
                      <a:pt x="39" y="1"/>
                      <a:pt x="39" y="1"/>
                      <a:pt x="39" y="1"/>
                    </a:cubicBezTo>
                    <a:cubicBezTo>
                      <a:pt x="40" y="1"/>
                      <a:pt x="40" y="1"/>
                      <a:pt x="40" y="1"/>
                    </a:cubicBezTo>
                    <a:cubicBezTo>
                      <a:pt x="40" y="2"/>
                      <a:pt x="40" y="2"/>
                      <a:pt x="40" y="2"/>
                    </a:cubicBezTo>
                    <a:cubicBezTo>
                      <a:pt x="41" y="2"/>
                      <a:pt x="41" y="3"/>
                      <a:pt x="41" y="3"/>
                    </a:cubicBezTo>
                    <a:cubicBezTo>
                      <a:pt x="42" y="4"/>
                      <a:pt x="42" y="4"/>
                      <a:pt x="42" y="5"/>
                    </a:cubicBezTo>
                    <a:cubicBezTo>
                      <a:pt x="42" y="5"/>
                      <a:pt x="42" y="6"/>
                      <a:pt x="42" y="6"/>
                    </a:cubicBezTo>
                    <a:cubicBezTo>
                      <a:pt x="42" y="7"/>
                      <a:pt x="42" y="7"/>
                      <a:pt x="42" y="7"/>
                    </a:cubicBezTo>
                    <a:cubicBezTo>
                      <a:pt x="42" y="7"/>
                      <a:pt x="42" y="7"/>
                      <a:pt x="42" y="7"/>
                    </a:cubicBezTo>
                    <a:cubicBezTo>
                      <a:pt x="34" y="11"/>
                      <a:pt x="34" y="11"/>
                      <a:pt x="34" y="11"/>
                    </a:cubicBezTo>
                    <a:cubicBezTo>
                      <a:pt x="39" y="20"/>
                      <a:pt x="39" y="20"/>
                      <a:pt x="39" y="20"/>
                    </a:cubicBezTo>
                    <a:cubicBezTo>
                      <a:pt x="39" y="20"/>
                      <a:pt x="39" y="20"/>
                      <a:pt x="39" y="20"/>
                    </a:cubicBezTo>
                    <a:cubicBezTo>
                      <a:pt x="39" y="21"/>
                      <a:pt x="39" y="21"/>
                      <a:pt x="39" y="21"/>
                    </a:cubicBezTo>
                    <a:cubicBezTo>
                      <a:pt x="38" y="21"/>
                      <a:pt x="38" y="21"/>
                      <a:pt x="38" y="21"/>
                    </a:cubicBezTo>
                    <a:cubicBezTo>
                      <a:pt x="38" y="22"/>
                      <a:pt x="38" y="22"/>
                      <a:pt x="37" y="22"/>
                    </a:cubicBezTo>
                    <a:cubicBezTo>
                      <a:pt x="36" y="23"/>
                      <a:pt x="36" y="23"/>
                      <a:pt x="35" y="23"/>
                    </a:cubicBezTo>
                    <a:cubicBezTo>
                      <a:pt x="35" y="23"/>
                      <a:pt x="34" y="23"/>
                      <a:pt x="34" y="22"/>
                    </a:cubicBezTo>
                    <a:cubicBezTo>
                      <a:pt x="29" y="14"/>
                      <a:pt x="29" y="14"/>
                      <a:pt x="29" y="14"/>
                    </a:cubicBezTo>
                    <a:cubicBezTo>
                      <a:pt x="12" y="24"/>
                      <a:pt x="12" y="24"/>
                      <a:pt x="12" y="24"/>
                    </a:cubicBezTo>
                    <a:cubicBezTo>
                      <a:pt x="9" y="26"/>
                      <a:pt x="8" y="27"/>
                      <a:pt x="7" y="28"/>
                    </a:cubicBezTo>
                    <a:cubicBezTo>
                      <a:pt x="7" y="30"/>
                      <a:pt x="7" y="31"/>
                      <a:pt x="8" y="33"/>
                    </a:cubicBezTo>
                    <a:cubicBezTo>
                      <a:pt x="8" y="33"/>
                      <a:pt x="8" y="34"/>
                      <a:pt x="9" y="34"/>
                    </a:cubicBezTo>
                    <a:cubicBezTo>
                      <a:pt x="10" y="35"/>
                      <a:pt x="10" y="35"/>
                      <a:pt x="10" y="35"/>
                    </a:cubicBezTo>
                    <a:cubicBezTo>
                      <a:pt x="10" y="36"/>
                      <a:pt x="10" y="36"/>
                      <a:pt x="10" y="36"/>
                    </a:cubicBezTo>
                    <a:cubicBezTo>
                      <a:pt x="11" y="36"/>
                      <a:pt x="11" y="36"/>
                      <a:pt x="11" y="36"/>
                    </a:cubicBezTo>
                    <a:cubicBezTo>
                      <a:pt x="11" y="37"/>
                      <a:pt x="11" y="37"/>
                      <a:pt x="11" y="37"/>
                    </a:cubicBezTo>
                    <a:cubicBezTo>
                      <a:pt x="11" y="37"/>
                      <a:pt x="11" y="37"/>
                      <a:pt x="11" y="37"/>
                    </a:cubicBezTo>
                    <a:cubicBezTo>
                      <a:pt x="10" y="38"/>
                      <a:pt x="10" y="38"/>
                      <a:pt x="10" y="38"/>
                    </a:cubicBezTo>
                    <a:cubicBezTo>
                      <a:pt x="10" y="38"/>
                      <a:pt x="10" y="38"/>
                      <a:pt x="9" y="3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3" name="Freeform 234">
                <a:extLst>
                  <a:ext uri="{FF2B5EF4-FFF2-40B4-BE49-F238E27FC236}">
                    <a16:creationId xmlns:a16="http://schemas.microsoft.com/office/drawing/2014/main" id="{BBAA1DB9-9D11-4E31-9EC7-2DB1F0D4B7F2}"/>
                  </a:ext>
                </a:extLst>
              </p:cNvPr>
              <p:cNvSpPr>
                <a:spLocks noEditPoints="1"/>
              </p:cNvSpPr>
              <p:nvPr userDrawn="1"/>
            </p:nvSpPr>
            <p:spPr bwMode="auto">
              <a:xfrm>
                <a:off x="6673" y="3154"/>
                <a:ext cx="30" cy="28"/>
              </a:xfrm>
              <a:custGeom>
                <a:avLst/>
                <a:gdLst>
                  <a:gd name="T0" fmla="*/ 31 w 42"/>
                  <a:gd name="T1" fmla="*/ 35 h 39"/>
                  <a:gd name="T2" fmla="*/ 23 w 42"/>
                  <a:gd name="T3" fmla="*/ 38 h 39"/>
                  <a:gd name="T4" fmla="*/ 15 w 42"/>
                  <a:gd name="T5" fmla="*/ 38 h 39"/>
                  <a:gd name="T6" fmla="*/ 9 w 42"/>
                  <a:gd name="T7" fmla="*/ 35 h 39"/>
                  <a:gd name="T8" fmla="*/ 3 w 42"/>
                  <a:gd name="T9" fmla="*/ 29 h 39"/>
                  <a:gd name="T10" fmla="*/ 0 w 42"/>
                  <a:gd name="T11" fmla="*/ 22 h 39"/>
                  <a:gd name="T12" fmla="*/ 1 w 42"/>
                  <a:gd name="T13" fmla="*/ 15 h 39"/>
                  <a:gd name="T14" fmla="*/ 5 w 42"/>
                  <a:gd name="T15" fmla="*/ 9 h 39"/>
                  <a:gd name="T16" fmla="*/ 11 w 42"/>
                  <a:gd name="T17" fmla="*/ 3 h 39"/>
                  <a:gd name="T18" fmla="*/ 19 w 42"/>
                  <a:gd name="T19" fmla="*/ 0 h 39"/>
                  <a:gd name="T20" fmla="*/ 27 w 42"/>
                  <a:gd name="T21" fmla="*/ 0 h 39"/>
                  <a:gd name="T22" fmla="*/ 33 w 42"/>
                  <a:gd name="T23" fmla="*/ 3 h 39"/>
                  <a:gd name="T24" fmla="*/ 39 w 42"/>
                  <a:gd name="T25" fmla="*/ 9 h 39"/>
                  <a:gd name="T26" fmla="*/ 41 w 42"/>
                  <a:gd name="T27" fmla="*/ 17 h 39"/>
                  <a:gd name="T28" fmla="*/ 41 w 42"/>
                  <a:gd name="T29" fmla="*/ 24 h 39"/>
                  <a:gd name="T30" fmla="*/ 37 w 42"/>
                  <a:gd name="T31" fmla="*/ 30 h 39"/>
                  <a:gd name="T32" fmla="*/ 31 w 42"/>
                  <a:gd name="T33" fmla="*/ 35 h 39"/>
                  <a:gd name="T34" fmla="*/ 27 w 42"/>
                  <a:gd name="T35" fmla="*/ 29 h 39"/>
                  <a:gd name="T36" fmla="*/ 31 w 42"/>
                  <a:gd name="T37" fmla="*/ 26 h 39"/>
                  <a:gd name="T38" fmla="*/ 34 w 42"/>
                  <a:gd name="T39" fmla="*/ 22 h 39"/>
                  <a:gd name="T40" fmla="*/ 35 w 42"/>
                  <a:gd name="T41" fmla="*/ 17 h 39"/>
                  <a:gd name="T42" fmla="*/ 34 w 42"/>
                  <a:gd name="T43" fmla="*/ 12 h 39"/>
                  <a:gd name="T44" fmla="*/ 30 w 42"/>
                  <a:gd name="T45" fmla="*/ 8 h 39"/>
                  <a:gd name="T46" fmla="*/ 26 w 42"/>
                  <a:gd name="T47" fmla="*/ 6 h 39"/>
                  <a:gd name="T48" fmla="*/ 21 w 42"/>
                  <a:gd name="T49" fmla="*/ 7 h 39"/>
                  <a:gd name="T50" fmla="*/ 15 w 42"/>
                  <a:gd name="T51" fmla="*/ 9 h 39"/>
                  <a:gd name="T52" fmla="*/ 11 w 42"/>
                  <a:gd name="T53" fmla="*/ 13 h 39"/>
                  <a:gd name="T54" fmla="*/ 8 w 42"/>
                  <a:gd name="T55" fmla="*/ 17 h 39"/>
                  <a:gd name="T56" fmla="*/ 7 w 42"/>
                  <a:gd name="T57" fmla="*/ 21 h 39"/>
                  <a:gd name="T58" fmla="*/ 8 w 42"/>
                  <a:gd name="T59" fmla="*/ 26 h 39"/>
                  <a:gd name="T60" fmla="*/ 12 w 42"/>
                  <a:gd name="T61" fmla="*/ 30 h 39"/>
                  <a:gd name="T62" fmla="*/ 16 w 42"/>
                  <a:gd name="T63" fmla="*/ 32 h 39"/>
                  <a:gd name="T64" fmla="*/ 21 w 42"/>
                  <a:gd name="T65" fmla="*/ 32 h 39"/>
                  <a:gd name="T66" fmla="*/ 27 w 42"/>
                  <a:gd name="T67"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39">
                    <a:moveTo>
                      <a:pt x="31" y="35"/>
                    </a:moveTo>
                    <a:cubicBezTo>
                      <a:pt x="28" y="37"/>
                      <a:pt x="25" y="38"/>
                      <a:pt x="23" y="38"/>
                    </a:cubicBezTo>
                    <a:cubicBezTo>
                      <a:pt x="20" y="39"/>
                      <a:pt x="18" y="39"/>
                      <a:pt x="15" y="38"/>
                    </a:cubicBezTo>
                    <a:cubicBezTo>
                      <a:pt x="13" y="38"/>
                      <a:pt x="11" y="37"/>
                      <a:pt x="9" y="35"/>
                    </a:cubicBezTo>
                    <a:cubicBezTo>
                      <a:pt x="7" y="34"/>
                      <a:pt x="5" y="32"/>
                      <a:pt x="3" y="29"/>
                    </a:cubicBezTo>
                    <a:cubicBezTo>
                      <a:pt x="2" y="26"/>
                      <a:pt x="1" y="24"/>
                      <a:pt x="0" y="22"/>
                    </a:cubicBezTo>
                    <a:cubicBezTo>
                      <a:pt x="0" y="19"/>
                      <a:pt x="0" y="17"/>
                      <a:pt x="1" y="15"/>
                    </a:cubicBezTo>
                    <a:cubicBezTo>
                      <a:pt x="2" y="12"/>
                      <a:pt x="3" y="10"/>
                      <a:pt x="5" y="9"/>
                    </a:cubicBezTo>
                    <a:cubicBezTo>
                      <a:pt x="6" y="7"/>
                      <a:pt x="9" y="5"/>
                      <a:pt x="11" y="3"/>
                    </a:cubicBezTo>
                    <a:cubicBezTo>
                      <a:pt x="14" y="2"/>
                      <a:pt x="17" y="1"/>
                      <a:pt x="19" y="0"/>
                    </a:cubicBezTo>
                    <a:cubicBezTo>
                      <a:pt x="22" y="0"/>
                      <a:pt x="24" y="0"/>
                      <a:pt x="27" y="0"/>
                    </a:cubicBezTo>
                    <a:cubicBezTo>
                      <a:pt x="29" y="0"/>
                      <a:pt x="31" y="1"/>
                      <a:pt x="33" y="3"/>
                    </a:cubicBezTo>
                    <a:cubicBezTo>
                      <a:pt x="35" y="5"/>
                      <a:pt x="37" y="7"/>
                      <a:pt x="39" y="9"/>
                    </a:cubicBezTo>
                    <a:cubicBezTo>
                      <a:pt x="40" y="12"/>
                      <a:pt x="41" y="15"/>
                      <a:pt x="41" y="17"/>
                    </a:cubicBezTo>
                    <a:cubicBezTo>
                      <a:pt x="42" y="19"/>
                      <a:pt x="42" y="22"/>
                      <a:pt x="41" y="24"/>
                    </a:cubicBezTo>
                    <a:cubicBezTo>
                      <a:pt x="40" y="26"/>
                      <a:pt x="39" y="28"/>
                      <a:pt x="37" y="30"/>
                    </a:cubicBezTo>
                    <a:cubicBezTo>
                      <a:pt x="35" y="32"/>
                      <a:pt x="33" y="33"/>
                      <a:pt x="31" y="35"/>
                    </a:cubicBezTo>
                    <a:close/>
                    <a:moveTo>
                      <a:pt x="27" y="29"/>
                    </a:moveTo>
                    <a:cubicBezTo>
                      <a:pt x="28" y="28"/>
                      <a:pt x="30" y="27"/>
                      <a:pt x="31" y="26"/>
                    </a:cubicBezTo>
                    <a:cubicBezTo>
                      <a:pt x="33" y="25"/>
                      <a:pt x="34" y="23"/>
                      <a:pt x="34" y="22"/>
                    </a:cubicBezTo>
                    <a:cubicBezTo>
                      <a:pt x="35" y="20"/>
                      <a:pt x="35" y="19"/>
                      <a:pt x="35" y="17"/>
                    </a:cubicBezTo>
                    <a:cubicBezTo>
                      <a:pt x="35" y="16"/>
                      <a:pt x="35" y="14"/>
                      <a:pt x="34" y="12"/>
                    </a:cubicBezTo>
                    <a:cubicBezTo>
                      <a:pt x="33" y="10"/>
                      <a:pt x="31" y="9"/>
                      <a:pt x="30" y="8"/>
                    </a:cubicBezTo>
                    <a:cubicBezTo>
                      <a:pt x="29" y="7"/>
                      <a:pt x="27" y="7"/>
                      <a:pt x="26" y="6"/>
                    </a:cubicBezTo>
                    <a:cubicBezTo>
                      <a:pt x="24" y="6"/>
                      <a:pt x="22" y="6"/>
                      <a:pt x="21" y="7"/>
                    </a:cubicBezTo>
                    <a:cubicBezTo>
                      <a:pt x="19" y="7"/>
                      <a:pt x="17" y="8"/>
                      <a:pt x="15" y="9"/>
                    </a:cubicBezTo>
                    <a:cubicBezTo>
                      <a:pt x="14" y="10"/>
                      <a:pt x="12" y="11"/>
                      <a:pt x="11" y="13"/>
                    </a:cubicBezTo>
                    <a:cubicBezTo>
                      <a:pt x="9" y="14"/>
                      <a:pt x="8" y="15"/>
                      <a:pt x="8" y="17"/>
                    </a:cubicBezTo>
                    <a:cubicBezTo>
                      <a:pt x="7" y="18"/>
                      <a:pt x="7" y="20"/>
                      <a:pt x="7" y="21"/>
                    </a:cubicBezTo>
                    <a:cubicBezTo>
                      <a:pt x="7" y="23"/>
                      <a:pt x="7" y="25"/>
                      <a:pt x="8" y="26"/>
                    </a:cubicBezTo>
                    <a:cubicBezTo>
                      <a:pt x="9" y="28"/>
                      <a:pt x="10" y="30"/>
                      <a:pt x="12" y="30"/>
                    </a:cubicBezTo>
                    <a:cubicBezTo>
                      <a:pt x="13" y="31"/>
                      <a:pt x="15" y="32"/>
                      <a:pt x="16" y="32"/>
                    </a:cubicBezTo>
                    <a:cubicBezTo>
                      <a:pt x="18" y="32"/>
                      <a:pt x="19" y="32"/>
                      <a:pt x="21" y="32"/>
                    </a:cubicBezTo>
                    <a:cubicBezTo>
                      <a:pt x="23" y="31"/>
                      <a:pt x="25" y="30"/>
                      <a:pt x="27" y="2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4" name="Freeform 235">
                <a:extLst>
                  <a:ext uri="{FF2B5EF4-FFF2-40B4-BE49-F238E27FC236}">
                    <a16:creationId xmlns:a16="http://schemas.microsoft.com/office/drawing/2014/main" id="{8D180EEF-372A-4FBA-AFE8-8289E54BF339}"/>
                  </a:ext>
                </a:extLst>
              </p:cNvPr>
              <p:cNvSpPr>
                <a:spLocks/>
              </p:cNvSpPr>
              <p:nvPr userDrawn="1"/>
            </p:nvSpPr>
            <p:spPr bwMode="auto">
              <a:xfrm>
                <a:off x="6687" y="3179"/>
                <a:ext cx="32" cy="33"/>
              </a:xfrm>
              <a:custGeom>
                <a:avLst/>
                <a:gdLst>
                  <a:gd name="T0" fmla="*/ 16 w 45"/>
                  <a:gd name="T1" fmla="*/ 47 h 47"/>
                  <a:gd name="T2" fmla="*/ 16 w 45"/>
                  <a:gd name="T3" fmla="*/ 47 h 47"/>
                  <a:gd name="T4" fmla="*/ 15 w 45"/>
                  <a:gd name="T5" fmla="*/ 46 h 47"/>
                  <a:gd name="T6" fmla="*/ 14 w 45"/>
                  <a:gd name="T7" fmla="*/ 46 h 47"/>
                  <a:gd name="T8" fmla="*/ 13 w 45"/>
                  <a:gd name="T9" fmla="*/ 44 h 47"/>
                  <a:gd name="T10" fmla="*/ 13 w 45"/>
                  <a:gd name="T11" fmla="*/ 43 h 47"/>
                  <a:gd name="T12" fmla="*/ 12 w 45"/>
                  <a:gd name="T13" fmla="*/ 42 h 47"/>
                  <a:gd name="T14" fmla="*/ 12 w 45"/>
                  <a:gd name="T15" fmla="*/ 41 h 47"/>
                  <a:gd name="T16" fmla="*/ 13 w 45"/>
                  <a:gd name="T17" fmla="*/ 41 h 47"/>
                  <a:gd name="T18" fmla="*/ 31 w 45"/>
                  <a:gd name="T19" fmla="*/ 30 h 47"/>
                  <a:gd name="T20" fmla="*/ 36 w 45"/>
                  <a:gd name="T21" fmla="*/ 27 h 47"/>
                  <a:gd name="T22" fmla="*/ 38 w 45"/>
                  <a:gd name="T23" fmla="*/ 24 h 47"/>
                  <a:gd name="T24" fmla="*/ 38 w 45"/>
                  <a:gd name="T25" fmla="*/ 21 h 47"/>
                  <a:gd name="T26" fmla="*/ 37 w 45"/>
                  <a:gd name="T27" fmla="*/ 17 h 47"/>
                  <a:gd name="T28" fmla="*/ 33 w 45"/>
                  <a:gd name="T29" fmla="*/ 14 h 47"/>
                  <a:gd name="T30" fmla="*/ 26 w 45"/>
                  <a:gd name="T31" fmla="*/ 12 h 47"/>
                  <a:gd name="T32" fmla="*/ 4 w 45"/>
                  <a:gd name="T33" fmla="*/ 25 h 47"/>
                  <a:gd name="T34" fmla="*/ 3 w 45"/>
                  <a:gd name="T35" fmla="*/ 25 h 47"/>
                  <a:gd name="T36" fmla="*/ 2 w 45"/>
                  <a:gd name="T37" fmla="*/ 25 h 47"/>
                  <a:gd name="T38" fmla="*/ 2 w 45"/>
                  <a:gd name="T39" fmla="*/ 24 h 47"/>
                  <a:gd name="T40" fmla="*/ 1 w 45"/>
                  <a:gd name="T41" fmla="*/ 23 h 47"/>
                  <a:gd name="T42" fmla="*/ 0 w 45"/>
                  <a:gd name="T43" fmla="*/ 21 h 47"/>
                  <a:gd name="T44" fmla="*/ 0 w 45"/>
                  <a:gd name="T45" fmla="*/ 20 h 47"/>
                  <a:gd name="T46" fmla="*/ 0 w 45"/>
                  <a:gd name="T47" fmla="*/ 19 h 47"/>
                  <a:gd name="T48" fmla="*/ 0 w 45"/>
                  <a:gd name="T49" fmla="*/ 19 h 47"/>
                  <a:gd name="T50" fmla="*/ 32 w 45"/>
                  <a:gd name="T51" fmla="*/ 1 h 47"/>
                  <a:gd name="T52" fmla="*/ 33 w 45"/>
                  <a:gd name="T53" fmla="*/ 0 h 47"/>
                  <a:gd name="T54" fmla="*/ 33 w 45"/>
                  <a:gd name="T55" fmla="*/ 1 h 47"/>
                  <a:gd name="T56" fmla="*/ 34 w 45"/>
                  <a:gd name="T57" fmla="*/ 1 h 47"/>
                  <a:gd name="T58" fmla="*/ 35 w 45"/>
                  <a:gd name="T59" fmla="*/ 3 h 47"/>
                  <a:gd name="T60" fmla="*/ 35 w 45"/>
                  <a:gd name="T61" fmla="*/ 4 h 47"/>
                  <a:gd name="T62" fmla="*/ 36 w 45"/>
                  <a:gd name="T63" fmla="*/ 5 h 47"/>
                  <a:gd name="T64" fmla="*/ 36 w 45"/>
                  <a:gd name="T65" fmla="*/ 5 h 47"/>
                  <a:gd name="T66" fmla="*/ 35 w 45"/>
                  <a:gd name="T67" fmla="*/ 6 h 47"/>
                  <a:gd name="T68" fmla="*/ 31 w 45"/>
                  <a:gd name="T69" fmla="*/ 8 h 47"/>
                  <a:gd name="T70" fmla="*/ 39 w 45"/>
                  <a:gd name="T71" fmla="*/ 11 h 47"/>
                  <a:gd name="T72" fmla="*/ 43 w 45"/>
                  <a:gd name="T73" fmla="*/ 16 h 47"/>
                  <a:gd name="T74" fmla="*/ 45 w 45"/>
                  <a:gd name="T75" fmla="*/ 22 h 47"/>
                  <a:gd name="T76" fmla="*/ 44 w 45"/>
                  <a:gd name="T77" fmla="*/ 27 h 47"/>
                  <a:gd name="T78" fmla="*/ 41 w 45"/>
                  <a:gd name="T79" fmla="*/ 31 h 47"/>
                  <a:gd name="T80" fmla="*/ 36 w 45"/>
                  <a:gd name="T81" fmla="*/ 35 h 47"/>
                  <a:gd name="T82" fmla="*/ 16 w 45"/>
                  <a:gd name="T8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7">
                    <a:moveTo>
                      <a:pt x="16" y="47"/>
                    </a:moveTo>
                    <a:cubicBezTo>
                      <a:pt x="16" y="47"/>
                      <a:pt x="16" y="47"/>
                      <a:pt x="16" y="47"/>
                    </a:cubicBezTo>
                    <a:cubicBezTo>
                      <a:pt x="15" y="46"/>
                      <a:pt x="15" y="46"/>
                      <a:pt x="15" y="46"/>
                    </a:cubicBezTo>
                    <a:cubicBezTo>
                      <a:pt x="14" y="46"/>
                      <a:pt x="14" y="46"/>
                      <a:pt x="14" y="46"/>
                    </a:cubicBezTo>
                    <a:cubicBezTo>
                      <a:pt x="14" y="45"/>
                      <a:pt x="14" y="45"/>
                      <a:pt x="13" y="44"/>
                    </a:cubicBezTo>
                    <a:cubicBezTo>
                      <a:pt x="13" y="44"/>
                      <a:pt x="13" y="43"/>
                      <a:pt x="13" y="43"/>
                    </a:cubicBezTo>
                    <a:cubicBezTo>
                      <a:pt x="12" y="42"/>
                      <a:pt x="12" y="42"/>
                      <a:pt x="12" y="42"/>
                    </a:cubicBezTo>
                    <a:cubicBezTo>
                      <a:pt x="12" y="41"/>
                      <a:pt x="12" y="41"/>
                      <a:pt x="12" y="41"/>
                    </a:cubicBezTo>
                    <a:cubicBezTo>
                      <a:pt x="13" y="41"/>
                      <a:pt x="13" y="41"/>
                      <a:pt x="13" y="41"/>
                    </a:cubicBezTo>
                    <a:cubicBezTo>
                      <a:pt x="31" y="30"/>
                      <a:pt x="31" y="30"/>
                      <a:pt x="31" y="30"/>
                    </a:cubicBezTo>
                    <a:cubicBezTo>
                      <a:pt x="33" y="29"/>
                      <a:pt x="35" y="28"/>
                      <a:pt x="36" y="27"/>
                    </a:cubicBezTo>
                    <a:cubicBezTo>
                      <a:pt x="37" y="26"/>
                      <a:pt x="37" y="25"/>
                      <a:pt x="38" y="24"/>
                    </a:cubicBezTo>
                    <a:cubicBezTo>
                      <a:pt x="38" y="23"/>
                      <a:pt x="38" y="22"/>
                      <a:pt x="38" y="21"/>
                    </a:cubicBezTo>
                    <a:cubicBezTo>
                      <a:pt x="38" y="20"/>
                      <a:pt x="38" y="19"/>
                      <a:pt x="37" y="17"/>
                    </a:cubicBezTo>
                    <a:cubicBezTo>
                      <a:pt x="36" y="16"/>
                      <a:pt x="35" y="15"/>
                      <a:pt x="33" y="14"/>
                    </a:cubicBezTo>
                    <a:cubicBezTo>
                      <a:pt x="31" y="13"/>
                      <a:pt x="29" y="12"/>
                      <a:pt x="26" y="12"/>
                    </a:cubicBezTo>
                    <a:cubicBezTo>
                      <a:pt x="4" y="25"/>
                      <a:pt x="4" y="25"/>
                      <a:pt x="4" y="25"/>
                    </a:cubicBezTo>
                    <a:cubicBezTo>
                      <a:pt x="3" y="25"/>
                      <a:pt x="3" y="25"/>
                      <a:pt x="3" y="25"/>
                    </a:cubicBezTo>
                    <a:cubicBezTo>
                      <a:pt x="2" y="25"/>
                      <a:pt x="2" y="25"/>
                      <a:pt x="2" y="25"/>
                    </a:cubicBezTo>
                    <a:cubicBezTo>
                      <a:pt x="2" y="24"/>
                      <a:pt x="2" y="24"/>
                      <a:pt x="2" y="24"/>
                    </a:cubicBezTo>
                    <a:cubicBezTo>
                      <a:pt x="1" y="24"/>
                      <a:pt x="1" y="23"/>
                      <a:pt x="1" y="23"/>
                    </a:cubicBezTo>
                    <a:cubicBezTo>
                      <a:pt x="0" y="22"/>
                      <a:pt x="0" y="22"/>
                      <a:pt x="0" y="21"/>
                    </a:cubicBezTo>
                    <a:cubicBezTo>
                      <a:pt x="0" y="21"/>
                      <a:pt x="0" y="20"/>
                      <a:pt x="0" y="20"/>
                    </a:cubicBezTo>
                    <a:cubicBezTo>
                      <a:pt x="0" y="19"/>
                      <a:pt x="0" y="19"/>
                      <a:pt x="0" y="19"/>
                    </a:cubicBezTo>
                    <a:cubicBezTo>
                      <a:pt x="0" y="19"/>
                      <a:pt x="0" y="19"/>
                      <a:pt x="0" y="19"/>
                    </a:cubicBezTo>
                    <a:cubicBezTo>
                      <a:pt x="32" y="1"/>
                      <a:pt x="32" y="1"/>
                      <a:pt x="32" y="1"/>
                    </a:cubicBezTo>
                    <a:cubicBezTo>
                      <a:pt x="33" y="0"/>
                      <a:pt x="33" y="0"/>
                      <a:pt x="33" y="0"/>
                    </a:cubicBezTo>
                    <a:cubicBezTo>
                      <a:pt x="33" y="1"/>
                      <a:pt x="33" y="1"/>
                      <a:pt x="33" y="1"/>
                    </a:cubicBezTo>
                    <a:cubicBezTo>
                      <a:pt x="34" y="1"/>
                      <a:pt x="34" y="1"/>
                      <a:pt x="34" y="1"/>
                    </a:cubicBezTo>
                    <a:cubicBezTo>
                      <a:pt x="34" y="2"/>
                      <a:pt x="34" y="2"/>
                      <a:pt x="35" y="3"/>
                    </a:cubicBezTo>
                    <a:cubicBezTo>
                      <a:pt x="35" y="3"/>
                      <a:pt x="35" y="4"/>
                      <a:pt x="35" y="4"/>
                    </a:cubicBezTo>
                    <a:cubicBezTo>
                      <a:pt x="36" y="4"/>
                      <a:pt x="36" y="5"/>
                      <a:pt x="36" y="5"/>
                    </a:cubicBezTo>
                    <a:cubicBezTo>
                      <a:pt x="36" y="5"/>
                      <a:pt x="36" y="5"/>
                      <a:pt x="36" y="5"/>
                    </a:cubicBezTo>
                    <a:cubicBezTo>
                      <a:pt x="35" y="6"/>
                      <a:pt x="35" y="6"/>
                      <a:pt x="35" y="6"/>
                    </a:cubicBezTo>
                    <a:cubicBezTo>
                      <a:pt x="31" y="8"/>
                      <a:pt x="31" y="8"/>
                      <a:pt x="31" y="8"/>
                    </a:cubicBezTo>
                    <a:cubicBezTo>
                      <a:pt x="34" y="9"/>
                      <a:pt x="37" y="10"/>
                      <a:pt x="39" y="11"/>
                    </a:cubicBezTo>
                    <a:cubicBezTo>
                      <a:pt x="41" y="12"/>
                      <a:pt x="42" y="14"/>
                      <a:pt x="43" y="16"/>
                    </a:cubicBezTo>
                    <a:cubicBezTo>
                      <a:pt x="44" y="18"/>
                      <a:pt x="45" y="20"/>
                      <a:pt x="45" y="22"/>
                    </a:cubicBezTo>
                    <a:cubicBezTo>
                      <a:pt x="45" y="24"/>
                      <a:pt x="45" y="25"/>
                      <a:pt x="44" y="27"/>
                    </a:cubicBezTo>
                    <a:cubicBezTo>
                      <a:pt x="44" y="29"/>
                      <a:pt x="43" y="30"/>
                      <a:pt x="41" y="31"/>
                    </a:cubicBezTo>
                    <a:cubicBezTo>
                      <a:pt x="40" y="33"/>
                      <a:pt x="38" y="34"/>
                      <a:pt x="36" y="35"/>
                    </a:cubicBezTo>
                    <a:lnTo>
                      <a:pt x="16" y="4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5" name="Freeform 236">
                <a:extLst>
                  <a:ext uri="{FF2B5EF4-FFF2-40B4-BE49-F238E27FC236}">
                    <a16:creationId xmlns:a16="http://schemas.microsoft.com/office/drawing/2014/main" id="{2ED6337F-5E87-4FB9-B473-820F2CD27C96}"/>
                  </a:ext>
                </a:extLst>
              </p:cNvPr>
              <p:cNvSpPr>
                <a:spLocks/>
              </p:cNvSpPr>
              <p:nvPr userDrawn="1"/>
            </p:nvSpPr>
            <p:spPr bwMode="auto">
              <a:xfrm>
                <a:off x="6875" y="2182"/>
                <a:ext cx="29" cy="39"/>
              </a:xfrm>
              <a:custGeom>
                <a:avLst/>
                <a:gdLst>
                  <a:gd name="T0" fmla="*/ 40 w 40"/>
                  <a:gd name="T1" fmla="*/ 34 h 54"/>
                  <a:gd name="T2" fmla="*/ 39 w 40"/>
                  <a:gd name="T3" fmla="*/ 43 h 54"/>
                  <a:gd name="T4" fmla="*/ 35 w 40"/>
                  <a:gd name="T5" fmla="*/ 49 h 54"/>
                  <a:gd name="T6" fmla="*/ 28 w 40"/>
                  <a:gd name="T7" fmla="*/ 53 h 54"/>
                  <a:gd name="T8" fmla="*/ 20 w 40"/>
                  <a:gd name="T9" fmla="*/ 54 h 54"/>
                  <a:gd name="T10" fmla="*/ 12 w 40"/>
                  <a:gd name="T11" fmla="*/ 53 h 54"/>
                  <a:gd name="T12" fmla="*/ 5 w 40"/>
                  <a:gd name="T13" fmla="*/ 49 h 54"/>
                  <a:gd name="T14" fmla="*/ 1 w 40"/>
                  <a:gd name="T15" fmla="*/ 43 h 54"/>
                  <a:gd name="T16" fmla="*/ 0 w 40"/>
                  <a:gd name="T17" fmla="*/ 35 h 54"/>
                  <a:gd name="T18" fmla="*/ 0 w 40"/>
                  <a:gd name="T19" fmla="*/ 2 h 54"/>
                  <a:gd name="T20" fmla="*/ 0 w 40"/>
                  <a:gd name="T21" fmla="*/ 1 h 54"/>
                  <a:gd name="T22" fmla="*/ 1 w 40"/>
                  <a:gd name="T23" fmla="*/ 1 h 54"/>
                  <a:gd name="T24" fmla="*/ 2 w 40"/>
                  <a:gd name="T25" fmla="*/ 0 h 54"/>
                  <a:gd name="T26" fmla="*/ 3 w 40"/>
                  <a:gd name="T27" fmla="*/ 0 h 54"/>
                  <a:gd name="T28" fmla="*/ 5 w 40"/>
                  <a:gd name="T29" fmla="*/ 0 h 54"/>
                  <a:gd name="T30" fmla="*/ 6 w 40"/>
                  <a:gd name="T31" fmla="*/ 1 h 54"/>
                  <a:gd name="T32" fmla="*/ 7 w 40"/>
                  <a:gd name="T33" fmla="*/ 1 h 54"/>
                  <a:gd name="T34" fmla="*/ 7 w 40"/>
                  <a:gd name="T35" fmla="*/ 2 h 54"/>
                  <a:gd name="T36" fmla="*/ 7 w 40"/>
                  <a:gd name="T37" fmla="*/ 34 h 54"/>
                  <a:gd name="T38" fmla="*/ 8 w 40"/>
                  <a:gd name="T39" fmla="*/ 40 h 54"/>
                  <a:gd name="T40" fmla="*/ 11 w 40"/>
                  <a:gd name="T41" fmla="*/ 45 h 54"/>
                  <a:gd name="T42" fmla="*/ 15 w 40"/>
                  <a:gd name="T43" fmla="*/ 47 h 54"/>
                  <a:gd name="T44" fmla="*/ 20 w 40"/>
                  <a:gd name="T45" fmla="*/ 48 h 54"/>
                  <a:gd name="T46" fmla="*/ 25 w 40"/>
                  <a:gd name="T47" fmla="*/ 47 h 54"/>
                  <a:gd name="T48" fmla="*/ 30 w 40"/>
                  <a:gd name="T49" fmla="*/ 45 h 54"/>
                  <a:gd name="T50" fmla="*/ 32 w 40"/>
                  <a:gd name="T51" fmla="*/ 40 h 54"/>
                  <a:gd name="T52" fmla="*/ 33 w 40"/>
                  <a:gd name="T53" fmla="*/ 34 h 54"/>
                  <a:gd name="T54" fmla="*/ 33 w 40"/>
                  <a:gd name="T55" fmla="*/ 1 h 54"/>
                  <a:gd name="T56" fmla="*/ 33 w 40"/>
                  <a:gd name="T57" fmla="*/ 1 h 54"/>
                  <a:gd name="T58" fmla="*/ 34 w 40"/>
                  <a:gd name="T59" fmla="*/ 1 h 54"/>
                  <a:gd name="T60" fmla="*/ 35 w 40"/>
                  <a:gd name="T61" fmla="*/ 0 h 54"/>
                  <a:gd name="T62" fmla="*/ 36 w 40"/>
                  <a:gd name="T63" fmla="*/ 0 h 54"/>
                  <a:gd name="T64" fmla="*/ 38 w 40"/>
                  <a:gd name="T65" fmla="*/ 0 h 54"/>
                  <a:gd name="T66" fmla="*/ 39 w 40"/>
                  <a:gd name="T67" fmla="*/ 1 h 54"/>
                  <a:gd name="T68" fmla="*/ 40 w 40"/>
                  <a:gd name="T69" fmla="*/ 1 h 54"/>
                  <a:gd name="T70" fmla="*/ 40 w 40"/>
                  <a:gd name="T71" fmla="*/ 1 h 54"/>
                  <a:gd name="T72" fmla="*/ 40 w 40"/>
                  <a:gd name="T73" fmla="*/ 3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54">
                    <a:moveTo>
                      <a:pt x="40" y="34"/>
                    </a:moveTo>
                    <a:cubicBezTo>
                      <a:pt x="40" y="37"/>
                      <a:pt x="39" y="40"/>
                      <a:pt x="39" y="43"/>
                    </a:cubicBezTo>
                    <a:cubicBezTo>
                      <a:pt x="38" y="45"/>
                      <a:pt x="36" y="47"/>
                      <a:pt x="35" y="49"/>
                    </a:cubicBezTo>
                    <a:cubicBezTo>
                      <a:pt x="33" y="51"/>
                      <a:pt x="31" y="52"/>
                      <a:pt x="28" y="53"/>
                    </a:cubicBezTo>
                    <a:cubicBezTo>
                      <a:pt x="26" y="54"/>
                      <a:pt x="23" y="54"/>
                      <a:pt x="20" y="54"/>
                    </a:cubicBezTo>
                    <a:cubicBezTo>
                      <a:pt x="17" y="54"/>
                      <a:pt x="14" y="54"/>
                      <a:pt x="12" y="53"/>
                    </a:cubicBezTo>
                    <a:cubicBezTo>
                      <a:pt x="9" y="52"/>
                      <a:pt x="7" y="51"/>
                      <a:pt x="5" y="49"/>
                    </a:cubicBezTo>
                    <a:cubicBezTo>
                      <a:pt x="4" y="48"/>
                      <a:pt x="2" y="46"/>
                      <a:pt x="1" y="43"/>
                    </a:cubicBezTo>
                    <a:cubicBezTo>
                      <a:pt x="0" y="41"/>
                      <a:pt x="0" y="38"/>
                      <a:pt x="0" y="35"/>
                    </a:cubicBezTo>
                    <a:cubicBezTo>
                      <a:pt x="0" y="2"/>
                      <a:pt x="0" y="2"/>
                      <a:pt x="0" y="2"/>
                    </a:cubicBezTo>
                    <a:cubicBezTo>
                      <a:pt x="0" y="1"/>
                      <a:pt x="0" y="1"/>
                      <a:pt x="0" y="1"/>
                    </a:cubicBezTo>
                    <a:cubicBezTo>
                      <a:pt x="1" y="1"/>
                      <a:pt x="1" y="1"/>
                      <a:pt x="1" y="1"/>
                    </a:cubicBezTo>
                    <a:cubicBezTo>
                      <a:pt x="1" y="1"/>
                      <a:pt x="1" y="0"/>
                      <a:pt x="2" y="0"/>
                    </a:cubicBezTo>
                    <a:cubicBezTo>
                      <a:pt x="2" y="0"/>
                      <a:pt x="3" y="0"/>
                      <a:pt x="3" y="0"/>
                    </a:cubicBezTo>
                    <a:cubicBezTo>
                      <a:pt x="4" y="0"/>
                      <a:pt x="5" y="0"/>
                      <a:pt x="5" y="0"/>
                    </a:cubicBezTo>
                    <a:cubicBezTo>
                      <a:pt x="6" y="0"/>
                      <a:pt x="6" y="1"/>
                      <a:pt x="6" y="1"/>
                    </a:cubicBezTo>
                    <a:cubicBezTo>
                      <a:pt x="7" y="1"/>
                      <a:pt x="7" y="1"/>
                      <a:pt x="7" y="1"/>
                    </a:cubicBezTo>
                    <a:cubicBezTo>
                      <a:pt x="7" y="2"/>
                      <a:pt x="7" y="2"/>
                      <a:pt x="7" y="2"/>
                    </a:cubicBezTo>
                    <a:cubicBezTo>
                      <a:pt x="7" y="34"/>
                      <a:pt x="7" y="34"/>
                      <a:pt x="7" y="34"/>
                    </a:cubicBezTo>
                    <a:cubicBezTo>
                      <a:pt x="7" y="36"/>
                      <a:pt x="7" y="38"/>
                      <a:pt x="8" y="40"/>
                    </a:cubicBezTo>
                    <a:cubicBezTo>
                      <a:pt x="8" y="42"/>
                      <a:pt x="9" y="43"/>
                      <a:pt x="11" y="45"/>
                    </a:cubicBezTo>
                    <a:cubicBezTo>
                      <a:pt x="12" y="46"/>
                      <a:pt x="13" y="47"/>
                      <a:pt x="15" y="47"/>
                    </a:cubicBezTo>
                    <a:cubicBezTo>
                      <a:pt x="16" y="48"/>
                      <a:pt x="18" y="48"/>
                      <a:pt x="20" y="48"/>
                    </a:cubicBezTo>
                    <a:cubicBezTo>
                      <a:pt x="22" y="48"/>
                      <a:pt x="24" y="48"/>
                      <a:pt x="25" y="47"/>
                    </a:cubicBezTo>
                    <a:cubicBezTo>
                      <a:pt x="27" y="47"/>
                      <a:pt x="28" y="46"/>
                      <a:pt x="30" y="45"/>
                    </a:cubicBezTo>
                    <a:cubicBezTo>
                      <a:pt x="31" y="43"/>
                      <a:pt x="31" y="42"/>
                      <a:pt x="32" y="40"/>
                    </a:cubicBezTo>
                    <a:cubicBezTo>
                      <a:pt x="33" y="38"/>
                      <a:pt x="33" y="36"/>
                      <a:pt x="33" y="34"/>
                    </a:cubicBezTo>
                    <a:cubicBezTo>
                      <a:pt x="33" y="1"/>
                      <a:pt x="33" y="1"/>
                      <a:pt x="33" y="1"/>
                    </a:cubicBezTo>
                    <a:cubicBezTo>
                      <a:pt x="33" y="1"/>
                      <a:pt x="33" y="1"/>
                      <a:pt x="33" y="1"/>
                    </a:cubicBezTo>
                    <a:cubicBezTo>
                      <a:pt x="34" y="1"/>
                      <a:pt x="34" y="1"/>
                      <a:pt x="34" y="1"/>
                    </a:cubicBezTo>
                    <a:cubicBezTo>
                      <a:pt x="34" y="0"/>
                      <a:pt x="34" y="0"/>
                      <a:pt x="35" y="0"/>
                    </a:cubicBezTo>
                    <a:cubicBezTo>
                      <a:pt x="35" y="0"/>
                      <a:pt x="36" y="0"/>
                      <a:pt x="36" y="0"/>
                    </a:cubicBezTo>
                    <a:cubicBezTo>
                      <a:pt x="37" y="0"/>
                      <a:pt x="38" y="0"/>
                      <a:pt x="38" y="0"/>
                    </a:cubicBezTo>
                    <a:cubicBezTo>
                      <a:pt x="38" y="0"/>
                      <a:pt x="39" y="0"/>
                      <a:pt x="39" y="1"/>
                    </a:cubicBezTo>
                    <a:cubicBezTo>
                      <a:pt x="40" y="1"/>
                      <a:pt x="40" y="1"/>
                      <a:pt x="40" y="1"/>
                    </a:cubicBezTo>
                    <a:cubicBezTo>
                      <a:pt x="40" y="1"/>
                      <a:pt x="40" y="1"/>
                      <a:pt x="40" y="1"/>
                    </a:cubicBezTo>
                    <a:lnTo>
                      <a:pt x="40" y="3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6" name="Freeform 237">
                <a:extLst>
                  <a:ext uri="{FF2B5EF4-FFF2-40B4-BE49-F238E27FC236}">
                    <a16:creationId xmlns:a16="http://schemas.microsoft.com/office/drawing/2014/main" id="{88447FA6-4ECC-4659-A980-6EAEFF97FBB1}"/>
                  </a:ext>
                </a:extLst>
              </p:cNvPr>
              <p:cNvSpPr>
                <a:spLocks/>
              </p:cNvSpPr>
              <p:nvPr userDrawn="1"/>
            </p:nvSpPr>
            <p:spPr bwMode="auto">
              <a:xfrm>
                <a:off x="6914" y="2179"/>
                <a:ext cx="22" cy="42"/>
              </a:xfrm>
              <a:custGeom>
                <a:avLst/>
                <a:gdLst>
                  <a:gd name="T0" fmla="*/ 31 w 31"/>
                  <a:gd name="T1" fmla="*/ 56 h 58"/>
                  <a:gd name="T2" fmla="*/ 30 w 31"/>
                  <a:gd name="T3" fmla="*/ 57 h 58"/>
                  <a:gd name="T4" fmla="*/ 30 w 31"/>
                  <a:gd name="T5" fmla="*/ 57 h 58"/>
                  <a:gd name="T6" fmla="*/ 29 w 31"/>
                  <a:gd name="T7" fmla="*/ 57 h 58"/>
                  <a:gd name="T8" fmla="*/ 27 w 31"/>
                  <a:gd name="T9" fmla="*/ 58 h 58"/>
                  <a:gd name="T10" fmla="*/ 25 w 31"/>
                  <a:gd name="T11" fmla="*/ 58 h 58"/>
                  <a:gd name="T12" fmla="*/ 24 w 31"/>
                  <a:gd name="T13" fmla="*/ 57 h 58"/>
                  <a:gd name="T14" fmla="*/ 23 w 31"/>
                  <a:gd name="T15" fmla="*/ 57 h 58"/>
                  <a:gd name="T16" fmla="*/ 23 w 31"/>
                  <a:gd name="T17" fmla="*/ 56 h 58"/>
                  <a:gd name="T18" fmla="*/ 7 w 31"/>
                  <a:gd name="T19" fmla="*/ 36 h 58"/>
                  <a:gd name="T20" fmla="*/ 7 w 31"/>
                  <a:gd name="T21" fmla="*/ 56 h 58"/>
                  <a:gd name="T22" fmla="*/ 7 w 31"/>
                  <a:gd name="T23" fmla="*/ 57 h 58"/>
                  <a:gd name="T24" fmla="*/ 6 w 31"/>
                  <a:gd name="T25" fmla="*/ 57 h 58"/>
                  <a:gd name="T26" fmla="*/ 5 w 31"/>
                  <a:gd name="T27" fmla="*/ 58 h 58"/>
                  <a:gd name="T28" fmla="*/ 4 w 31"/>
                  <a:gd name="T29" fmla="*/ 58 h 58"/>
                  <a:gd name="T30" fmla="*/ 2 w 31"/>
                  <a:gd name="T31" fmla="*/ 58 h 58"/>
                  <a:gd name="T32" fmla="*/ 1 w 31"/>
                  <a:gd name="T33" fmla="*/ 57 h 58"/>
                  <a:gd name="T34" fmla="*/ 0 w 31"/>
                  <a:gd name="T35" fmla="*/ 57 h 58"/>
                  <a:gd name="T36" fmla="*/ 0 w 31"/>
                  <a:gd name="T37" fmla="*/ 56 h 58"/>
                  <a:gd name="T38" fmla="*/ 0 w 31"/>
                  <a:gd name="T39" fmla="*/ 2 h 58"/>
                  <a:gd name="T40" fmla="*/ 0 w 31"/>
                  <a:gd name="T41" fmla="*/ 1 h 58"/>
                  <a:gd name="T42" fmla="*/ 1 w 31"/>
                  <a:gd name="T43" fmla="*/ 1 h 58"/>
                  <a:gd name="T44" fmla="*/ 2 w 31"/>
                  <a:gd name="T45" fmla="*/ 0 h 58"/>
                  <a:gd name="T46" fmla="*/ 3 w 31"/>
                  <a:gd name="T47" fmla="*/ 0 h 58"/>
                  <a:gd name="T48" fmla="*/ 5 w 31"/>
                  <a:gd name="T49" fmla="*/ 0 h 58"/>
                  <a:gd name="T50" fmla="*/ 6 w 31"/>
                  <a:gd name="T51" fmla="*/ 1 h 58"/>
                  <a:gd name="T52" fmla="*/ 7 w 31"/>
                  <a:gd name="T53" fmla="*/ 1 h 58"/>
                  <a:gd name="T54" fmla="*/ 7 w 31"/>
                  <a:gd name="T55" fmla="*/ 2 h 58"/>
                  <a:gd name="T56" fmla="*/ 7 w 31"/>
                  <a:gd name="T57" fmla="*/ 35 h 58"/>
                  <a:gd name="T58" fmla="*/ 21 w 31"/>
                  <a:gd name="T59" fmla="*/ 20 h 58"/>
                  <a:gd name="T60" fmla="*/ 21 w 31"/>
                  <a:gd name="T61" fmla="*/ 19 h 58"/>
                  <a:gd name="T62" fmla="*/ 22 w 31"/>
                  <a:gd name="T63" fmla="*/ 18 h 58"/>
                  <a:gd name="T64" fmla="*/ 24 w 31"/>
                  <a:gd name="T65" fmla="*/ 18 h 58"/>
                  <a:gd name="T66" fmla="*/ 25 w 31"/>
                  <a:gd name="T67" fmla="*/ 18 h 58"/>
                  <a:gd name="T68" fmla="*/ 27 w 31"/>
                  <a:gd name="T69" fmla="*/ 18 h 58"/>
                  <a:gd name="T70" fmla="*/ 28 w 31"/>
                  <a:gd name="T71" fmla="*/ 18 h 58"/>
                  <a:gd name="T72" fmla="*/ 29 w 31"/>
                  <a:gd name="T73" fmla="*/ 19 h 58"/>
                  <a:gd name="T74" fmla="*/ 29 w 31"/>
                  <a:gd name="T75" fmla="*/ 19 h 58"/>
                  <a:gd name="T76" fmla="*/ 29 w 31"/>
                  <a:gd name="T77" fmla="*/ 20 h 58"/>
                  <a:gd name="T78" fmla="*/ 28 w 31"/>
                  <a:gd name="T79" fmla="*/ 21 h 58"/>
                  <a:gd name="T80" fmla="*/ 14 w 31"/>
                  <a:gd name="T81" fmla="*/ 35 h 58"/>
                  <a:gd name="T82" fmla="*/ 30 w 31"/>
                  <a:gd name="T83" fmla="*/ 54 h 58"/>
                  <a:gd name="T84" fmla="*/ 30 w 31"/>
                  <a:gd name="T85" fmla="*/ 55 h 58"/>
                  <a:gd name="T86" fmla="*/ 31 w 31"/>
                  <a:gd name="T87" fmla="*/ 5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 h="58">
                    <a:moveTo>
                      <a:pt x="31" y="56"/>
                    </a:moveTo>
                    <a:cubicBezTo>
                      <a:pt x="30" y="57"/>
                      <a:pt x="30" y="57"/>
                      <a:pt x="30" y="57"/>
                    </a:cubicBezTo>
                    <a:cubicBezTo>
                      <a:pt x="30" y="57"/>
                      <a:pt x="30" y="57"/>
                      <a:pt x="30" y="57"/>
                    </a:cubicBezTo>
                    <a:cubicBezTo>
                      <a:pt x="30" y="57"/>
                      <a:pt x="29" y="57"/>
                      <a:pt x="29" y="57"/>
                    </a:cubicBezTo>
                    <a:cubicBezTo>
                      <a:pt x="28" y="58"/>
                      <a:pt x="28" y="58"/>
                      <a:pt x="27" y="58"/>
                    </a:cubicBezTo>
                    <a:cubicBezTo>
                      <a:pt x="26" y="58"/>
                      <a:pt x="26" y="58"/>
                      <a:pt x="25" y="58"/>
                    </a:cubicBezTo>
                    <a:cubicBezTo>
                      <a:pt x="25" y="57"/>
                      <a:pt x="24" y="57"/>
                      <a:pt x="24" y="57"/>
                    </a:cubicBezTo>
                    <a:cubicBezTo>
                      <a:pt x="23" y="57"/>
                      <a:pt x="23" y="57"/>
                      <a:pt x="23" y="57"/>
                    </a:cubicBezTo>
                    <a:cubicBezTo>
                      <a:pt x="23" y="56"/>
                      <a:pt x="23" y="56"/>
                      <a:pt x="23" y="56"/>
                    </a:cubicBezTo>
                    <a:cubicBezTo>
                      <a:pt x="7" y="36"/>
                      <a:pt x="7" y="36"/>
                      <a:pt x="7" y="36"/>
                    </a:cubicBezTo>
                    <a:cubicBezTo>
                      <a:pt x="7" y="56"/>
                      <a:pt x="7" y="56"/>
                      <a:pt x="7" y="56"/>
                    </a:cubicBezTo>
                    <a:cubicBezTo>
                      <a:pt x="7" y="57"/>
                      <a:pt x="7" y="57"/>
                      <a:pt x="7" y="57"/>
                    </a:cubicBezTo>
                    <a:cubicBezTo>
                      <a:pt x="6" y="57"/>
                      <a:pt x="6" y="57"/>
                      <a:pt x="6" y="57"/>
                    </a:cubicBezTo>
                    <a:cubicBezTo>
                      <a:pt x="6" y="57"/>
                      <a:pt x="6" y="58"/>
                      <a:pt x="5" y="58"/>
                    </a:cubicBezTo>
                    <a:cubicBezTo>
                      <a:pt x="5" y="58"/>
                      <a:pt x="4" y="58"/>
                      <a:pt x="4" y="58"/>
                    </a:cubicBezTo>
                    <a:cubicBezTo>
                      <a:pt x="3" y="58"/>
                      <a:pt x="2" y="58"/>
                      <a:pt x="2" y="58"/>
                    </a:cubicBezTo>
                    <a:cubicBezTo>
                      <a:pt x="2" y="58"/>
                      <a:pt x="1" y="57"/>
                      <a:pt x="1" y="57"/>
                    </a:cubicBezTo>
                    <a:cubicBezTo>
                      <a:pt x="0" y="57"/>
                      <a:pt x="0" y="57"/>
                      <a:pt x="0" y="57"/>
                    </a:cubicBezTo>
                    <a:cubicBezTo>
                      <a:pt x="0" y="56"/>
                      <a:pt x="0" y="56"/>
                      <a:pt x="0" y="56"/>
                    </a:cubicBezTo>
                    <a:cubicBezTo>
                      <a:pt x="0" y="2"/>
                      <a:pt x="0" y="2"/>
                      <a:pt x="0" y="2"/>
                    </a:cubicBezTo>
                    <a:cubicBezTo>
                      <a:pt x="0" y="1"/>
                      <a:pt x="0" y="1"/>
                      <a:pt x="0" y="1"/>
                    </a:cubicBezTo>
                    <a:cubicBezTo>
                      <a:pt x="1" y="1"/>
                      <a:pt x="1" y="1"/>
                      <a:pt x="1" y="1"/>
                    </a:cubicBezTo>
                    <a:cubicBezTo>
                      <a:pt x="1" y="1"/>
                      <a:pt x="1" y="0"/>
                      <a:pt x="2" y="0"/>
                    </a:cubicBezTo>
                    <a:cubicBezTo>
                      <a:pt x="2" y="0"/>
                      <a:pt x="3" y="0"/>
                      <a:pt x="3" y="0"/>
                    </a:cubicBezTo>
                    <a:cubicBezTo>
                      <a:pt x="4" y="0"/>
                      <a:pt x="5" y="0"/>
                      <a:pt x="5" y="0"/>
                    </a:cubicBezTo>
                    <a:cubicBezTo>
                      <a:pt x="5" y="0"/>
                      <a:pt x="6" y="1"/>
                      <a:pt x="6" y="1"/>
                    </a:cubicBezTo>
                    <a:cubicBezTo>
                      <a:pt x="7" y="1"/>
                      <a:pt x="7" y="1"/>
                      <a:pt x="7" y="1"/>
                    </a:cubicBezTo>
                    <a:cubicBezTo>
                      <a:pt x="7" y="2"/>
                      <a:pt x="7" y="2"/>
                      <a:pt x="7" y="2"/>
                    </a:cubicBezTo>
                    <a:cubicBezTo>
                      <a:pt x="7" y="35"/>
                      <a:pt x="7" y="35"/>
                      <a:pt x="7" y="35"/>
                    </a:cubicBezTo>
                    <a:cubicBezTo>
                      <a:pt x="21" y="20"/>
                      <a:pt x="21" y="20"/>
                      <a:pt x="21" y="20"/>
                    </a:cubicBezTo>
                    <a:cubicBezTo>
                      <a:pt x="21" y="19"/>
                      <a:pt x="21" y="19"/>
                      <a:pt x="21" y="19"/>
                    </a:cubicBezTo>
                    <a:cubicBezTo>
                      <a:pt x="22" y="18"/>
                      <a:pt x="22" y="18"/>
                      <a:pt x="22" y="18"/>
                    </a:cubicBezTo>
                    <a:cubicBezTo>
                      <a:pt x="23" y="18"/>
                      <a:pt x="23" y="18"/>
                      <a:pt x="24" y="18"/>
                    </a:cubicBezTo>
                    <a:cubicBezTo>
                      <a:pt x="24" y="18"/>
                      <a:pt x="25" y="18"/>
                      <a:pt x="25" y="18"/>
                    </a:cubicBezTo>
                    <a:cubicBezTo>
                      <a:pt x="26" y="18"/>
                      <a:pt x="27" y="18"/>
                      <a:pt x="27" y="18"/>
                    </a:cubicBezTo>
                    <a:cubicBezTo>
                      <a:pt x="27" y="18"/>
                      <a:pt x="28" y="18"/>
                      <a:pt x="28" y="18"/>
                    </a:cubicBezTo>
                    <a:cubicBezTo>
                      <a:pt x="29" y="19"/>
                      <a:pt x="29" y="19"/>
                      <a:pt x="29" y="19"/>
                    </a:cubicBezTo>
                    <a:cubicBezTo>
                      <a:pt x="29" y="19"/>
                      <a:pt x="29" y="19"/>
                      <a:pt x="29" y="19"/>
                    </a:cubicBezTo>
                    <a:cubicBezTo>
                      <a:pt x="29" y="20"/>
                      <a:pt x="29" y="20"/>
                      <a:pt x="29" y="20"/>
                    </a:cubicBezTo>
                    <a:cubicBezTo>
                      <a:pt x="28" y="21"/>
                      <a:pt x="28" y="21"/>
                      <a:pt x="28" y="21"/>
                    </a:cubicBezTo>
                    <a:cubicBezTo>
                      <a:pt x="14" y="35"/>
                      <a:pt x="14" y="35"/>
                      <a:pt x="14" y="35"/>
                    </a:cubicBezTo>
                    <a:cubicBezTo>
                      <a:pt x="30" y="54"/>
                      <a:pt x="30" y="54"/>
                      <a:pt x="30" y="54"/>
                    </a:cubicBezTo>
                    <a:cubicBezTo>
                      <a:pt x="30" y="55"/>
                      <a:pt x="30" y="55"/>
                      <a:pt x="30" y="55"/>
                    </a:cubicBezTo>
                    <a:lnTo>
                      <a:pt x="31" y="5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7" name="Freeform 238">
                <a:extLst>
                  <a:ext uri="{FF2B5EF4-FFF2-40B4-BE49-F238E27FC236}">
                    <a16:creationId xmlns:a16="http://schemas.microsoft.com/office/drawing/2014/main" id="{0352027A-5264-436A-BED5-BFF8EE83685E}"/>
                  </a:ext>
                </a:extLst>
              </p:cNvPr>
              <p:cNvSpPr>
                <a:spLocks/>
              </p:cNvSpPr>
              <p:nvPr userDrawn="1"/>
            </p:nvSpPr>
            <p:spPr bwMode="auto">
              <a:xfrm>
                <a:off x="6941" y="2191"/>
                <a:ext cx="16" cy="30"/>
              </a:xfrm>
              <a:custGeom>
                <a:avLst/>
                <a:gdLst>
                  <a:gd name="T0" fmla="*/ 22 w 22"/>
                  <a:gd name="T1" fmla="*/ 5 h 41"/>
                  <a:gd name="T2" fmla="*/ 22 w 22"/>
                  <a:gd name="T3" fmla="*/ 6 h 41"/>
                  <a:gd name="T4" fmla="*/ 22 w 22"/>
                  <a:gd name="T5" fmla="*/ 7 h 41"/>
                  <a:gd name="T6" fmla="*/ 21 w 22"/>
                  <a:gd name="T7" fmla="*/ 8 h 41"/>
                  <a:gd name="T8" fmla="*/ 21 w 22"/>
                  <a:gd name="T9" fmla="*/ 8 h 41"/>
                  <a:gd name="T10" fmla="*/ 20 w 22"/>
                  <a:gd name="T11" fmla="*/ 8 h 41"/>
                  <a:gd name="T12" fmla="*/ 19 w 22"/>
                  <a:gd name="T13" fmla="*/ 7 h 41"/>
                  <a:gd name="T14" fmla="*/ 18 w 22"/>
                  <a:gd name="T15" fmla="*/ 7 h 41"/>
                  <a:gd name="T16" fmla="*/ 16 w 22"/>
                  <a:gd name="T17" fmla="*/ 7 h 41"/>
                  <a:gd name="T18" fmla="*/ 14 w 22"/>
                  <a:gd name="T19" fmla="*/ 7 h 41"/>
                  <a:gd name="T20" fmla="*/ 12 w 22"/>
                  <a:gd name="T21" fmla="*/ 9 h 41"/>
                  <a:gd name="T22" fmla="*/ 10 w 22"/>
                  <a:gd name="T23" fmla="*/ 11 h 41"/>
                  <a:gd name="T24" fmla="*/ 7 w 22"/>
                  <a:gd name="T25" fmla="*/ 15 h 41"/>
                  <a:gd name="T26" fmla="*/ 7 w 22"/>
                  <a:gd name="T27" fmla="*/ 39 h 41"/>
                  <a:gd name="T28" fmla="*/ 7 w 22"/>
                  <a:gd name="T29" fmla="*/ 40 h 41"/>
                  <a:gd name="T30" fmla="*/ 6 w 22"/>
                  <a:gd name="T31" fmla="*/ 40 h 41"/>
                  <a:gd name="T32" fmla="*/ 5 w 22"/>
                  <a:gd name="T33" fmla="*/ 40 h 41"/>
                  <a:gd name="T34" fmla="*/ 4 w 22"/>
                  <a:gd name="T35" fmla="*/ 41 h 41"/>
                  <a:gd name="T36" fmla="*/ 2 w 22"/>
                  <a:gd name="T37" fmla="*/ 40 h 41"/>
                  <a:gd name="T38" fmla="*/ 1 w 22"/>
                  <a:gd name="T39" fmla="*/ 40 h 41"/>
                  <a:gd name="T40" fmla="*/ 1 w 22"/>
                  <a:gd name="T41" fmla="*/ 40 h 41"/>
                  <a:gd name="T42" fmla="*/ 0 w 22"/>
                  <a:gd name="T43" fmla="*/ 39 h 41"/>
                  <a:gd name="T44" fmla="*/ 0 w 22"/>
                  <a:gd name="T45" fmla="*/ 2 h 41"/>
                  <a:gd name="T46" fmla="*/ 0 w 22"/>
                  <a:gd name="T47" fmla="*/ 2 h 41"/>
                  <a:gd name="T48" fmla="*/ 1 w 22"/>
                  <a:gd name="T49" fmla="*/ 1 h 41"/>
                  <a:gd name="T50" fmla="*/ 2 w 22"/>
                  <a:gd name="T51" fmla="*/ 1 h 41"/>
                  <a:gd name="T52" fmla="*/ 3 w 22"/>
                  <a:gd name="T53" fmla="*/ 1 h 41"/>
                  <a:gd name="T54" fmla="*/ 5 w 22"/>
                  <a:gd name="T55" fmla="*/ 1 h 41"/>
                  <a:gd name="T56" fmla="*/ 6 w 22"/>
                  <a:gd name="T57" fmla="*/ 1 h 41"/>
                  <a:gd name="T58" fmla="*/ 6 w 22"/>
                  <a:gd name="T59" fmla="*/ 2 h 41"/>
                  <a:gd name="T60" fmla="*/ 6 w 22"/>
                  <a:gd name="T61" fmla="*/ 2 h 41"/>
                  <a:gd name="T62" fmla="*/ 6 w 22"/>
                  <a:gd name="T63" fmla="*/ 8 h 41"/>
                  <a:gd name="T64" fmla="*/ 9 w 22"/>
                  <a:gd name="T65" fmla="*/ 4 h 41"/>
                  <a:gd name="T66" fmla="*/ 12 w 22"/>
                  <a:gd name="T67" fmla="*/ 2 h 41"/>
                  <a:gd name="T68" fmla="*/ 14 w 22"/>
                  <a:gd name="T69" fmla="*/ 1 h 41"/>
                  <a:gd name="T70" fmla="*/ 16 w 22"/>
                  <a:gd name="T71" fmla="*/ 0 h 41"/>
                  <a:gd name="T72" fmla="*/ 18 w 22"/>
                  <a:gd name="T73" fmla="*/ 1 h 41"/>
                  <a:gd name="T74" fmla="*/ 19 w 22"/>
                  <a:gd name="T75" fmla="*/ 1 h 41"/>
                  <a:gd name="T76" fmla="*/ 20 w 22"/>
                  <a:gd name="T77" fmla="*/ 1 h 41"/>
                  <a:gd name="T78" fmla="*/ 21 w 22"/>
                  <a:gd name="T79" fmla="*/ 2 h 41"/>
                  <a:gd name="T80" fmla="*/ 22 w 22"/>
                  <a:gd name="T81" fmla="*/ 2 h 41"/>
                  <a:gd name="T82" fmla="*/ 22 w 22"/>
                  <a:gd name="T83" fmla="*/ 2 h 41"/>
                  <a:gd name="T84" fmla="*/ 22 w 22"/>
                  <a:gd name="T85" fmla="*/ 3 h 41"/>
                  <a:gd name="T86" fmla="*/ 22 w 22"/>
                  <a:gd name="T87"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41">
                    <a:moveTo>
                      <a:pt x="22" y="5"/>
                    </a:moveTo>
                    <a:cubicBezTo>
                      <a:pt x="22" y="5"/>
                      <a:pt x="22" y="6"/>
                      <a:pt x="22" y="6"/>
                    </a:cubicBezTo>
                    <a:cubicBezTo>
                      <a:pt x="22" y="7"/>
                      <a:pt x="22" y="7"/>
                      <a:pt x="22" y="7"/>
                    </a:cubicBezTo>
                    <a:cubicBezTo>
                      <a:pt x="21" y="8"/>
                      <a:pt x="21" y="8"/>
                      <a:pt x="21" y="8"/>
                    </a:cubicBezTo>
                    <a:cubicBezTo>
                      <a:pt x="21" y="8"/>
                      <a:pt x="21" y="8"/>
                      <a:pt x="21" y="8"/>
                    </a:cubicBezTo>
                    <a:cubicBezTo>
                      <a:pt x="20" y="8"/>
                      <a:pt x="20" y="8"/>
                      <a:pt x="20" y="8"/>
                    </a:cubicBezTo>
                    <a:cubicBezTo>
                      <a:pt x="20" y="8"/>
                      <a:pt x="19" y="7"/>
                      <a:pt x="19" y="7"/>
                    </a:cubicBezTo>
                    <a:cubicBezTo>
                      <a:pt x="19" y="7"/>
                      <a:pt x="18" y="7"/>
                      <a:pt x="18" y="7"/>
                    </a:cubicBezTo>
                    <a:cubicBezTo>
                      <a:pt x="17" y="7"/>
                      <a:pt x="17" y="7"/>
                      <a:pt x="16" y="7"/>
                    </a:cubicBezTo>
                    <a:cubicBezTo>
                      <a:pt x="15" y="7"/>
                      <a:pt x="15" y="7"/>
                      <a:pt x="14" y="7"/>
                    </a:cubicBezTo>
                    <a:cubicBezTo>
                      <a:pt x="13" y="8"/>
                      <a:pt x="13" y="8"/>
                      <a:pt x="12" y="9"/>
                    </a:cubicBezTo>
                    <a:cubicBezTo>
                      <a:pt x="11" y="9"/>
                      <a:pt x="10" y="10"/>
                      <a:pt x="10" y="11"/>
                    </a:cubicBezTo>
                    <a:cubicBezTo>
                      <a:pt x="9" y="12"/>
                      <a:pt x="8" y="13"/>
                      <a:pt x="7" y="15"/>
                    </a:cubicBezTo>
                    <a:cubicBezTo>
                      <a:pt x="7" y="39"/>
                      <a:pt x="7" y="39"/>
                      <a:pt x="7" y="39"/>
                    </a:cubicBezTo>
                    <a:cubicBezTo>
                      <a:pt x="7" y="40"/>
                      <a:pt x="7" y="40"/>
                      <a:pt x="7" y="40"/>
                    </a:cubicBezTo>
                    <a:cubicBezTo>
                      <a:pt x="6" y="40"/>
                      <a:pt x="6" y="40"/>
                      <a:pt x="6" y="40"/>
                    </a:cubicBezTo>
                    <a:cubicBezTo>
                      <a:pt x="6" y="40"/>
                      <a:pt x="6" y="40"/>
                      <a:pt x="5" y="40"/>
                    </a:cubicBezTo>
                    <a:cubicBezTo>
                      <a:pt x="5" y="41"/>
                      <a:pt x="4" y="41"/>
                      <a:pt x="4" y="41"/>
                    </a:cubicBezTo>
                    <a:cubicBezTo>
                      <a:pt x="3" y="41"/>
                      <a:pt x="3" y="41"/>
                      <a:pt x="2" y="40"/>
                    </a:cubicBezTo>
                    <a:cubicBezTo>
                      <a:pt x="2" y="40"/>
                      <a:pt x="1" y="40"/>
                      <a:pt x="1" y="40"/>
                    </a:cubicBezTo>
                    <a:cubicBezTo>
                      <a:pt x="1" y="40"/>
                      <a:pt x="1" y="40"/>
                      <a:pt x="1" y="40"/>
                    </a:cubicBezTo>
                    <a:cubicBezTo>
                      <a:pt x="0" y="39"/>
                      <a:pt x="0" y="39"/>
                      <a:pt x="0" y="39"/>
                    </a:cubicBezTo>
                    <a:cubicBezTo>
                      <a:pt x="0" y="2"/>
                      <a:pt x="0" y="2"/>
                      <a:pt x="0" y="2"/>
                    </a:cubicBezTo>
                    <a:cubicBezTo>
                      <a:pt x="0" y="2"/>
                      <a:pt x="0" y="2"/>
                      <a:pt x="0" y="2"/>
                    </a:cubicBezTo>
                    <a:cubicBezTo>
                      <a:pt x="1" y="1"/>
                      <a:pt x="1" y="1"/>
                      <a:pt x="1" y="1"/>
                    </a:cubicBezTo>
                    <a:cubicBezTo>
                      <a:pt x="1" y="1"/>
                      <a:pt x="1" y="1"/>
                      <a:pt x="2" y="1"/>
                    </a:cubicBezTo>
                    <a:cubicBezTo>
                      <a:pt x="2" y="1"/>
                      <a:pt x="3" y="1"/>
                      <a:pt x="3" y="1"/>
                    </a:cubicBezTo>
                    <a:cubicBezTo>
                      <a:pt x="4" y="1"/>
                      <a:pt x="4" y="1"/>
                      <a:pt x="5" y="1"/>
                    </a:cubicBezTo>
                    <a:cubicBezTo>
                      <a:pt x="5" y="1"/>
                      <a:pt x="6" y="1"/>
                      <a:pt x="6" y="1"/>
                    </a:cubicBezTo>
                    <a:cubicBezTo>
                      <a:pt x="6" y="2"/>
                      <a:pt x="6" y="2"/>
                      <a:pt x="6" y="2"/>
                    </a:cubicBezTo>
                    <a:cubicBezTo>
                      <a:pt x="6" y="2"/>
                      <a:pt x="6" y="2"/>
                      <a:pt x="6" y="2"/>
                    </a:cubicBezTo>
                    <a:cubicBezTo>
                      <a:pt x="6" y="8"/>
                      <a:pt x="6" y="8"/>
                      <a:pt x="6" y="8"/>
                    </a:cubicBezTo>
                    <a:cubicBezTo>
                      <a:pt x="7" y="6"/>
                      <a:pt x="8" y="5"/>
                      <a:pt x="9" y="4"/>
                    </a:cubicBezTo>
                    <a:cubicBezTo>
                      <a:pt x="10" y="3"/>
                      <a:pt x="11" y="2"/>
                      <a:pt x="12" y="2"/>
                    </a:cubicBezTo>
                    <a:cubicBezTo>
                      <a:pt x="13" y="1"/>
                      <a:pt x="13" y="1"/>
                      <a:pt x="14" y="1"/>
                    </a:cubicBezTo>
                    <a:cubicBezTo>
                      <a:pt x="15" y="1"/>
                      <a:pt x="16" y="0"/>
                      <a:pt x="16" y="0"/>
                    </a:cubicBezTo>
                    <a:cubicBezTo>
                      <a:pt x="17" y="0"/>
                      <a:pt x="17" y="0"/>
                      <a:pt x="18" y="1"/>
                    </a:cubicBezTo>
                    <a:cubicBezTo>
                      <a:pt x="18" y="1"/>
                      <a:pt x="19" y="1"/>
                      <a:pt x="19" y="1"/>
                    </a:cubicBezTo>
                    <a:cubicBezTo>
                      <a:pt x="20" y="1"/>
                      <a:pt x="20" y="1"/>
                      <a:pt x="20" y="1"/>
                    </a:cubicBezTo>
                    <a:cubicBezTo>
                      <a:pt x="21" y="1"/>
                      <a:pt x="21" y="1"/>
                      <a:pt x="21" y="2"/>
                    </a:cubicBezTo>
                    <a:cubicBezTo>
                      <a:pt x="22" y="2"/>
                      <a:pt x="22" y="2"/>
                      <a:pt x="22" y="2"/>
                    </a:cubicBezTo>
                    <a:cubicBezTo>
                      <a:pt x="22" y="2"/>
                      <a:pt x="22" y="2"/>
                      <a:pt x="22" y="2"/>
                    </a:cubicBezTo>
                    <a:cubicBezTo>
                      <a:pt x="22" y="3"/>
                      <a:pt x="22" y="3"/>
                      <a:pt x="22" y="3"/>
                    </a:cubicBezTo>
                    <a:cubicBezTo>
                      <a:pt x="22" y="4"/>
                      <a:pt x="22" y="4"/>
                      <a:pt x="22" y="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8" name="Freeform 239">
                <a:extLst>
                  <a:ext uri="{FF2B5EF4-FFF2-40B4-BE49-F238E27FC236}">
                    <a16:creationId xmlns:a16="http://schemas.microsoft.com/office/drawing/2014/main" id="{3127FE96-8AC3-4FF4-8BAD-5375E4DE7087}"/>
                  </a:ext>
                </a:extLst>
              </p:cNvPr>
              <p:cNvSpPr>
                <a:spLocks noEditPoints="1"/>
              </p:cNvSpPr>
              <p:nvPr userDrawn="1"/>
            </p:nvSpPr>
            <p:spPr bwMode="auto">
              <a:xfrm>
                <a:off x="6959" y="2191"/>
                <a:ext cx="22" cy="30"/>
              </a:xfrm>
              <a:custGeom>
                <a:avLst/>
                <a:gdLst>
                  <a:gd name="T0" fmla="*/ 31 w 31"/>
                  <a:gd name="T1" fmla="*/ 39 h 41"/>
                  <a:gd name="T2" fmla="*/ 30 w 31"/>
                  <a:gd name="T3" fmla="*/ 40 h 41"/>
                  <a:gd name="T4" fmla="*/ 30 w 31"/>
                  <a:gd name="T5" fmla="*/ 40 h 41"/>
                  <a:gd name="T6" fmla="*/ 28 w 31"/>
                  <a:gd name="T7" fmla="*/ 40 h 41"/>
                  <a:gd name="T8" fmla="*/ 26 w 31"/>
                  <a:gd name="T9" fmla="*/ 40 h 41"/>
                  <a:gd name="T10" fmla="*/ 25 w 31"/>
                  <a:gd name="T11" fmla="*/ 40 h 41"/>
                  <a:gd name="T12" fmla="*/ 25 w 31"/>
                  <a:gd name="T13" fmla="*/ 39 h 41"/>
                  <a:gd name="T14" fmla="*/ 25 w 31"/>
                  <a:gd name="T15" fmla="*/ 35 h 41"/>
                  <a:gd name="T16" fmla="*/ 20 w 31"/>
                  <a:gd name="T17" fmla="*/ 39 h 41"/>
                  <a:gd name="T18" fmla="*/ 13 w 31"/>
                  <a:gd name="T19" fmla="*/ 41 h 41"/>
                  <a:gd name="T20" fmla="*/ 8 w 31"/>
                  <a:gd name="T21" fmla="*/ 40 h 41"/>
                  <a:gd name="T22" fmla="*/ 4 w 31"/>
                  <a:gd name="T23" fmla="*/ 38 h 41"/>
                  <a:gd name="T24" fmla="*/ 1 w 31"/>
                  <a:gd name="T25" fmla="*/ 35 h 41"/>
                  <a:gd name="T26" fmla="*/ 0 w 31"/>
                  <a:gd name="T27" fmla="*/ 30 h 41"/>
                  <a:gd name="T28" fmla="*/ 2 w 31"/>
                  <a:gd name="T29" fmla="*/ 24 h 41"/>
                  <a:gd name="T30" fmla="*/ 5 w 31"/>
                  <a:gd name="T31" fmla="*/ 21 h 41"/>
                  <a:gd name="T32" fmla="*/ 11 w 31"/>
                  <a:gd name="T33" fmla="*/ 18 h 41"/>
                  <a:gd name="T34" fmla="*/ 19 w 31"/>
                  <a:gd name="T35" fmla="*/ 17 h 41"/>
                  <a:gd name="T36" fmla="*/ 24 w 31"/>
                  <a:gd name="T37" fmla="*/ 17 h 41"/>
                  <a:gd name="T38" fmla="*/ 24 w 31"/>
                  <a:gd name="T39" fmla="*/ 15 h 41"/>
                  <a:gd name="T40" fmla="*/ 23 w 31"/>
                  <a:gd name="T41" fmla="*/ 11 h 41"/>
                  <a:gd name="T42" fmla="*/ 22 w 31"/>
                  <a:gd name="T43" fmla="*/ 8 h 41"/>
                  <a:gd name="T44" fmla="*/ 19 w 31"/>
                  <a:gd name="T45" fmla="*/ 6 h 41"/>
                  <a:gd name="T46" fmla="*/ 15 w 31"/>
                  <a:gd name="T47" fmla="*/ 6 h 41"/>
                  <a:gd name="T48" fmla="*/ 11 w 31"/>
                  <a:gd name="T49" fmla="*/ 6 h 41"/>
                  <a:gd name="T50" fmla="*/ 8 w 31"/>
                  <a:gd name="T51" fmla="*/ 8 h 41"/>
                  <a:gd name="T52" fmla="*/ 5 w 31"/>
                  <a:gd name="T53" fmla="*/ 9 h 41"/>
                  <a:gd name="T54" fmla="*/ 4 w 31"/>
                  <a:gd name="T55" fmla="*/ 10 h 41"/>
                  <a:gd name="T56" fmla="*/ 3 w 31"/>
                  <a:gd name="T57" fmla="*/ 10 h 41"/>
                  <a:gd name="T58" fmla="*/ 3 w 31"/>
                  <a:gd name="T59" fmla="*/ 9 h 41"/>
                  <a:gd name="T60" fmla="*/ 2 w 31"/>
                  <a:gd name="T61" fmla="*/ 8 h 41"/>
                  <a:gd name="T62" fmla="*/ 2 w 31"/>
                  <a:gd name="T63" fmla="*/ 7 h 41"/>
                  <a:gd name="T64" fmla="*/ 2 w 31"/>
                  <a:gd name="T65" fmla="*/ 5 h 41"/>
                  <a:gd name="T66" fmla="*/ 3 w 31"/>
                  <a:gd name="T67" fmla="*/ 4 h 41"/>
                  <a:gd name="T68" fmla="*/ 5 w 31"/>
                  <a:gd name="T69" fmla="*/ 3 h 41"/>
                  <a:gd name="T70" fmla="*/ 8 w 31"/>
                  <a:gd name="T71" fmla="*/ 2 h 41"/>
                  <a:gd name="T72" fmla="*/ 12 w 31"/>
                  <a:gd name="T73" fmla="*/ 1 h 41"/>
                  <a:gd name="T74" fmla="*/ 16 w 31"/>
                  <a:gd name="T75" fmla="*/ 0 h 41"/>
                  <a:gd name="T76" fmla="*/ 23 w 31"/>
                  <a:gd name="T77" fmla="*/ 1 h 41"/>
                  <a:gd name="T78" fmla="*/ 27 w 31"/>
                  <a:gd name="T79" fmla="*/ 4 h 41"/>
                  <a:gd name="T80" fmla="*/ 30 w 31"/>
                  <a:gd name="T81" fmla="*/ 8 h 41"/>
                  <a:gd name="T82" fmla="*/ 31 w 31"/>
                  <a:gd name="T83" fmla="*/ 14 h 41"/>
                  <a:gd name="T84" fmla="*/ 31 w 31"/>
                  <a:gd name="T85" fmla="*/ 39 h 41"/>
                  <a:gd name="T86" fmla="*/ 24 w 31"/>
                  <a:gd name="T87" fmla="*/ 22 h 41"/>
                  <a:gd name="T88" fmla="*/ 18 w 31"/>
                  <a:gd name="T89" fmla="*/ 22 h 41"/>
                  <a:gd name="T90" fmla="*/ 13 w 31"/>
                  <a:gd name="T91" fmla="*/ 23 h 41"/>
                  <a:gd name="T92" fmla="*/ 10 w 31"/>
                  <a:gd name="T93" fmla="*/ 24 h 41"/>
                  <a:gd name="T94" fmla="*/ 8 w 31"/>
                  <a:gd name="T95" fmla="*/ 26 h 41"/>
                  <a:gd name="T96" fmla="*/ 7 w 31"/>
                  <a:gd name="T97" fmla="*/ 29 h 41"/>
                  <a:gd name="T98" fmla="*/ 9 w 31"/>
                  <a:gd name="T99" fmla="*/ 34 h 41"/>
                  <a:gd name="T100" fmla="*/ 14 w 31"/>
                  <a:gd name="T101" fmla="*/ 36 h 41"/>
                  <a:gd name="T102" fmla="*/ 19 w 31"/>
                  <a:gd name="T103" fmla="*/ 34 h 41"/>
                  <a:gd name="T104" fmla="*/ 24 w 31"/>
                  <a:gd name="T105" fmla="*/ 30 h 41"/>
                  <a:gd name="T106" fmla="*/ 24 w 31"/>
                  <a:gd name="T107"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41">
                    <a:moveTo>
                      <a:pt x="31" y="39"/>
                    </a:moveTo>
                    <a:cubicBezTo>
                      <a:pt x="30" y="40"/>
                      <a:pt x="30" y="40"/>
                      <a:pt x="30" y="40"/>
                    </a:cubicBezTo>
                    <a:cubicBezTo>
                      <a:pt x="30" y="40"/>
                      <a:pt x="30" y="40"/>
                      <a:pt x="30" y="40"/>
                    </a:cubicBezTo>
                    <a:cubicBezTo>
                      <a:pt x="29" y="40"/>
                      <a:pt x="29" y="40"/>
                      <a:pt x="28" y="40"/>
                    </a:cubicBezTo>
                    <a:cubicBezTo>
                      <a:pt x="27" y="40"/>
                      <a:pt x="27" y="40"/>
                      <a:pt x="26" y="40"/>
                    </a:cubicBezTo>
                    <a:cubicBezTo>
                      <a:pt x="26" y="40"/>
                      <a:pt x="25" y="40"/>
                      <a:pt x="25" y="40"/>
                    </a:cubicBezTo>
                    <a:cubicBezTo>
                      <a:pt x="25" y="39"/>
                      <a:pt x="25" y="39"/>
                      <a:pt x="25" y="39"/>
                    </a:cubicBezTo>
                    <a:cubicBezTo>
                      <a:pt x="25" y="35"/>
                      <a:pt x="25" y="35"/>
                      <a:pt x="25" y="35"/>
                    </a:cubicBezTo>
                    <a:cubicBezTo>
                      <a:pt x="23" y="37"/>
                      <a:pt x="22" y="39"/>
                      <a:pt x="20" y="39"/>
                    </a:cubicBezTo>
                    <a:cubicBezTo>
                      <a:pt x="18" y="40"/>
                      <a:pt x="15" y="41"/>
                      <a:pt x="13" y="41"/>
                    </a:cubicBezTo>
                    <a:cubicBezTo>
                      <a:pt x="11" y="41"/>
                      <a:pt x="10" y="41"/>
                      <a:pt x="8" y="40"/>
                    </a:cubicBezTo>
                    <a:cubicBezTo>
                      <a:pt x="6" y="40"/>
                      <a:pt x="5" y="39"/>
                      <a:pt x="4" y="38"/>
                    </a:cubicBezTo>
                    <a:cubicBezTo>
                      <a:pt x="3" y="37"/>
                      <a:pt x="2" y="36"/>
                      <a:pt x="1" y="35"/>
                    </a:cubicBezTo>
                    <a:cubicBezTo>
                      <a:pt x="1" y="33"/>
                      <a:pt x="0" y="32"/>
                      <a:pt x="0" y="30"/>
                    </a:cubicBezTo>
                    <a:cubicBezTo>
                      <a:pt x="0" y="28"/>
                      <a:pt x="1" y="26"/>
                      <a:pt x="2" y="24"/>
                    </a:cubicBezTo>
                    <a:cubicBezTo>
                      <a:pt x="3" y="23"/>
                      <a:pt x="4" y="22"/>
                      <a:pt x="5" y="21"/>
                    </a:cubicBezTo>
                    <a:cubicBezTo>
                      <a:pt x="7" y="19"/>
                      <a:pt x="9" y="19"/>
                      <a:pt x="11" y="18"/>
                    </a:cubicBezTo>
                    <a:cubicBezTo>
                      <a:pt x="13" y="18"/>
                      <a:pt x="16" y="17"/>
                      <a:pt x="19" y="17"/>
                    </a:cubicBezTo>
                    <a:cubicBezTo>
                      <a:pt x="24" y="17"/>
                      <a:pt x="24" y="17"/>
                      <a:pt x="24" y="17"/>
                    </a:cubicBezTo>
                    <a:cubicBezTo>
                      <a:pt x="24" y="15"/>
                      <a:pt x="24" y="15"/>
                      <a:pt x="24" y="15"/>
                    </a:cubicBezTo>
                    <a:cubicBezTo>
                      <a:pt x="24" y="13"/>
                      <a:pt x="24" y="12"/>
                      <a:pt x="23" y="11"/>
                    </a:cubicBezTo>
                    <a:cubicBezTo>
                      <a:pt x="23" y="10"/>
                      <a:pt x="23" y="9"/>
                      <a:pt x="22" y="8"/>
                    </a:cubicBezTo>
                    <a:cubicBezTo>
                      <a:pt x="21" y="7"/>
                      <a:pt x="20" y="7"/>
                      <a:pt x="19" y="6"/>
                    </a:cubicBezTo>
                    <a:cubicBezTo>
                      <a:pt x="18" y="6"/>
                      <a:pt x="17" y="6"/>
                      <a:pt x="15" y="6"/>
                    </a:cubicBezTo>
                    <a:cubicBezTo>
                      <a:pt x="14" y="6"/>
                      <a:pt x="12" y="6"/>
                      <a:pt x="11" y="6"/>
                    </a:cubicBezTo>
                    <a:cubicBezTo>
                      <a:pt x="10" y="7"/>
                      <a:pt x="8" y="7"/>
                      <a:pt x="8" y="8"/>
                    </a:cubicBezTo>
                    <a:cubicBezTo>
                      <a:pt x="7" y="8"/>
                      <a:pt x="6" y="9"/>
                      <a:pt x="5" y="9"/>
                    </a:cubicBezTo>
                    <a:cubicBezTo>
                      <a:pt x="4" y="10"/>
                      <a:pt x="4" y="10"/>
                      <a:pt x="4" y="10"/>
                    </a:cubicBezTo>
                    <a:cubicBezTo>
                      <a:pt x="3" y="10"/>
                      <a:pt x="3" y="10"/>
                      <a:pt x="3" y="10"/>
                    </a:cubicBezTo>
                    <a:cubicBezTo>
                      <a:pt x="3" y="9"/>
                      <a:pt x="3" y="9"/>
                      <a:pt x="3" y="9"/>
                    </a:cubicBezTo>
                    <a:cubicBezTo>
                      <a:pt x="2" y="8"/>
                      <a:pt x="2" y="8"/>
                      <a:pt x="2" y="8"/>
                    </a:cubicBezTo>
                    <a:cubicBezTo>
                      <a:pt x="2" y="8"/>
                      <a:pt x="2" y="8"/>
                      <a:pt x="2" y="7"/>
                    </a:cubicBezTo>
                    <a:cubicBezTo>
                      <a:pt x="2" y="6"/>
                      <a:pt x="2" y="6"/>
                      <a:pt x="2" y="5"/>
                    </a:cubicBezTo>
                    <a:cubicBezTo>
                      <a:pt x="2" y="5"/>
                      <a:pt x="3" y="5"/>
                      <a:pt x="3" y="4"/>
                    </a:cubicBezTo>
                    <a:cubicBezTo>
                      <a:pt x="3" y="4"/>
                      <a:pt x="4" y="4"/>
                      <a:pt x="5" y="3"/>
                    </a:cubicBezTo>
                    <a:cubicBezTo>
                      <a:pt x="6" y="3"/>
                      <a:pt x="7" y="2"/>
                      <a:pt x="8" y="2"/>
                    </a:cubicBezTo>
                    <a:cubicBezTo>
                      <a:pt x="9" y="1"/>
                      <a:pt x="10" y="1"/>
                      <a:pt x="12" y="1"/>
                    </a:cubicBezTo>
                    <a:cubicBezTo>
                      <a:pt x="13" y="1"/>
                      <a:pt x="15" y="0"/>
                      <a:pt x="16" y="0"/>
                    </a:cubicBezTo>
                    <a:cubicBezTo>
                      <a:pt x="19" y="0"/>
                      <a:pt x="21" y="1"/>
                      <a:pt x="23" y="1"/>
                    </a:cubicBezTo>
                    <a:cubicBezTo>
                      <a:pt x="25" y="2"/>
                      <a:pt x="26" y="3"/>
                      <a:pt x="27" y="4"/>
                    </a:cubicBezTo>
                    <a:cubicBezTo>
                      <a:pt x="29" y="5"/>
                      <a:pt x="29" y="6"/>
                      <a:pt x="30" y="8"/>
                    </a:cubicBezTo>
                    <a:cubicBezTo>
                      <a:pt x="30" y="10"/>
                      <a:pt x="31" y="12"/>
                      <a:pt x="31" y="14"/>
                    </a:cubicBezTo>
                    <a:lnTo>
                      <a:pt x="31" y="39"/>
                    </a:lnTo>
                    <a:close/>
                    <a:moveTo>
                      <a:pt x="24" y="22"/>
                    </a:moveTo>
                    <a:cubicBezTo>
                      <a:pt x="18" y="22"/>
                      <a:pt x="18" y="22"/>
                      <a:pt x="18" y="22"/>
                    </a:cubicBezTo>
                    <a:cubicBezTo>
                      <a:pt x="16" y="22"/>
                      <a:pt x="15" y="22"/>
                      <a:pt x="13" y="23"/>
                    </a:cubicBezTo>
                    <a:cubicBezTo>
                      <a:pt x="12" y="23"/>
                      <a:pt x="11" y="24"/>
                      <a:pt x="10" y="24"/>
                    </a:cubicBezTo>
                    <a:cubicBezTo>
                      <a:pt x="9" y="25"/>
                      <a:pt x="8" y="26"/>
                      <a:pt x="8" y="26"/>
                    </a:cubicBezTo>
                    <a:cubicBezTo>
                      <a:pt x="8" y="27"/>
                      <a:pt x="7" y="28"/>
                      <a:pt x="7" y="29"/>
                    </a:cubicBezTo>
                    <a:cubicBezTo>
                      <a:pt x="7" y="31"/>
                      <a:pt x="8" y="33"/>
                      <a:pt x="9" y="34"/>
                    </a:cubicBezTo>
                    <a:cubicBezTo>
                      <a:pt x="10" y="35"/>
                      <a:pt x="12" y="36"/>
                      <a:pt x="14" y="36"/>
                    </a:cubicBezTo>
                    <a:cubicBezTo>
                      <a:pt x="16" y="36"/>
                      <a:pt x="18" y="35"/>
                      <a:pt x="19" y="34"/>
                    </a:cubicBezTo>
                    <a:cubicBezTo>
                      <a:pt x="21" y="33"/>
                      <a:pt x="22" y="32"/>
                      <a:pt x="24" y="30"/>
                    </a:cubicBezTo>
                    <a:lnTo>
                      <a:pt x="24" y="2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29" name="Freeform 240">
                <a:extLst>
                  <a:ext uri="{FF2B5EF4-FFF2-40B4-BE49-F238E27FC236}">
                    <a16:creationId xmlns:a16="http://schemas.microsoft.com/office/drawing/2014/main" id="{1E5B5339-C405-41BB-9C68-616012E8258D}"/>
                  </a:ext>
                </a:extLst>
              </p:cNvPr>
              <p:cNvSpPr>
                <a:spLocks noEditPoints="1"/>
              </p:cNvSpPr>
              <p:nvPr userDrawn="1"/>
            </p:nvSpPr>
            <p:spPr bwMode="auto">
              <a:xfrm>
                <a:off x="6989" y="2181"/>
                <a:ext cx="7" cy="39"/>
              </a:xfrm>
              <a:custGeom>
                <a:avLst/>
                <a:gdLst>
                  <a:gd name="T0" fmla="*/ 9 w 9"/>
                  <a:gd name="T1" fmla="*/ 4 h 54"/>
                  <a:gd name="T2" fmla="*/ 8 w 9"/>
                  <a:gd name="T3" fmla="*/ 7 h 54"/>
                  <a:gd name="T4" fmla="*/ 4 w 9"/>
                  <a:gd name="T5" fmla="*/ 8 h 54"/>
                  <a:gd name="T6" fmla="*/ 1 w 9"/>
                  <a:gd name="T7" fmla="*/ 7 h 54"/>
                  <a:gd name="T8" fmla="*/ 0 w 9"/>
                  <a:gd name="T9" fmla="*/ 4 h 54"/>
                  <a:gd name="T10" fmla="*/ 1 w 9"/>
                  <a:gd name="T11" fmla="*/ 0 h 54"/>
                  <a:gd name="T12" fmla="*/ 4 w 9"/>
                  <a:gd name="T13" fmla="*/ 0 h 54"/>
                  <a:gd name="T14" fmla="*/ 8 w 9"/>
                  <a:gd name="T15" fmla="*/ 0 h 54"/>
                  <a:gd name="T16" fmla="*/ 9 w 9"/>
                  <a:gd name="T17" fmla="*/ 4 h 54"/>
                  <a:gd name="T18" fmla="*/ 8 w 9"/>
                  <a:gd name="T19" fmla="*/ 53 h 54"/>
                  <a:gd name="T20" fmla="*/ 8 w 9"/>
                  <a:gd name="T21" fmla="*/ 54 h 54"/>
                  <a:gd name="T22" fmla="*/ 7 w 9"/>
                  <a:gd name="T23" fmla="*/ 54 h 54"/>
                  <a:gd name="T24" fmla="*/ 6 w 9"/>
                  <a:gd name="T25" fmla="*/ 54 h 54"/>
                  <a:gd name="T26" fmla="*/ 5 w 9"/>
                  <a:gd name="T27" fmla="*/ 54 h 54"/>
                  <a:gd name="T28" fmla="*/ 3 w 9"/>
                  <a:gd name="T29" fmla="*/ 54 h 54"/>
                  <a:gd name="T30" fmla="*/ 2 w 9"/>
                  <a:gd name="T31" fmla="*/ 54 h 54"/>
                  <a:gd name="T32" fmla="*/ 1 w 9"/>
                  <a:gd name="T33" fmla="*/ 54 h 54"/>
                  <a:gd name="T34" fmla="*/ 1 w 9"/>
                  <a:gd name="T35" fmla="*/ 53 h 54"/>
                  <a:gd name="T36" fmla="*/ 1 w 9"/>
                  <a:gd name="T37" fmla="*/ 16 h 54"/>
                  <a:gd name="T38" fmla="*/ 1 w 9"/>
                  <a:gd name="T39" fmla="*/ 16 h 54"/>
                  <a:gd name="T40" fmla="*/ 2 w 9"/>
                  <a:gd name="T41" fmla="*/ 15 h 54"/>
                  <a:gd name="T42" fmla="*/ 3 w 9"/>
                  <a:gd name="T43" fmla="*/ 15 h 54"/>
                  <a:gd name="T44" fmla="*/ 4 w 9"/>
                  <a:gd name="T45" fmla="*/ 15 h 54"/>
                  <a:gd name="T46" fmla="*/ 6 w 9"/>
                  <a:gd name="T47" fmla="*/ 15 h 54"/>
                  <a:gd name="T48" fmla="*/ 7 w 9"/>
                  <a:gd name="T49" fmla="*/ 15 h 54"/>
                  <a:gd name="T50" fmla="*/ 8 w 9"/>
                  <a:gd name="T51" fmla="*/ 16 h 54"/>
                  <a:gd name="T52" fmla="*/ 8 w 9"/>
                  <a:gd name="T53" fmla="*/ 16 h 54"/>
                  <a:gd name="T54" fmla="*/ 8 w 9"/>
                  <a:gd name="T55" fmla="*/ 5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54">
                    <a:moveTo>
                      <a:pt x="9" y="4"/>
                    </a:moveTo>
                    <a:cubicBezTo>
                      <a:pt x="9" y="5"/>
                      <a:pt x="8" y="6"/>
                      <a:pt x="8" y="7"/>
                    </a:cubicBezTo>
                    <a:cubicBezTo>
                      <a:pt x="7" y="7"/>
                      <a:pt x="6" y="8"/>
                      <a:pt x="4" y="8"/>
                    </a:cubicBezTo>
                    <a:cubicBezTo>
                      <a:pt x="3" y="8"/>
                      <a:pt x="2" y="7"/>
                      <a:pt x="1" y="7"/>
                    </a:cubicBezTo>
                    <a:cubicBezTo>
                      <a:pt x="1" y="6"/>
                      <a:pt x="0" y="5"/>
                      <a:pt x="0" y="4"/>
                    </a:cubicBezTo>
                    <a:cubicBezTo>
                      <a:pt x="0" y="2"/>
                      <a:pt x="0" y="1"/>
                      <a:pt x="1" y="0"/>
                    </a:cubicBezTo>
                    <a:cubicBezTo>
                      <a:pt x="2" y="0"/>
                      <a:pt x="3" y="0"/>
                      <a:pt x="4" y="0"/>
                    </a:cubicBezTo>
                    <a:cubicBezTo>
                      <a:pt x="6" y="0"/>
                      <a:pt x="7" y="0"/>
                      <a:pt x="8" y="0"/>
                    </a:cubicBezTo>
                    <a:cubicBezTo>
                      <a:pt x="8" y="1"/>
                      <a:pt x="9" y="2"/>
                      <a:pt x="9" y="4"/>
                    </a:cubicBezTo>
                    <a:close/>
                    <a:moveTo>
                      <a:pt x="8" y="53"/>
                    </a:moveTo>
                    <a:cubicBezTo>
                      <a:pt x="8" y="54"/>
                      <a:pt x="8" y="54"/>
                      <a:pt x="8" y="54"/>
                    </a:cubicBezTo>
                    <a:cubicBezTo>
                      <a:pt x="7" y="54"/>
                      <a:pt x="7" y="54"/>
                      <a:pt x="7" y="54"/>
                    </a:cubicBezTo>
                    <a:cubicBezTo>
                      <a:pt x="7" y="54"/>
                      <a:pt x="7" y="54"/>
                      <a:pt x="6" y="54"/>
                    </a:cubicBezTo>
                    <a:cubicBezTo>
                      <a:pt x="6" y="54"/>
                      <a:pt x="5" y="54"/>
                      <a:pt x="5" y="54"/>
                    </a:cubicBezTo>
                    <a:cubicBezTo>
                      <a:pt x="4" y="54"/>
                      <a:pt x="3" y="54"/>
                      <a:pt x="3" y="54"/>
                    </a:cubicBezTo>
                    <a:cubicBezTo>
                      <a:pt x="2" y="54"/>
                      <a:pt x="2" y="54"/>
                      <a:pt x="2" y="54"/>
                    </a:cubicBezTo>
                    <a:cubicBezTo>
                      <a:pt x="1" y="54"/>
                      <a:pt x="1" y="54"/>
                      <a:pt x="1" y="54"/>
                    </a:cubicBezTo>
                    <a:cubicBezTo>
                      <a:pt x="1" y="53"/>
                      <a:pt x="1" y="53"/>
                      <a:pt x="1" y="53"/>
                    </a:cubicBezTo>
                    <a:cubicBezTo>
                      <a:pt x="1" y="16"/>
                      <a:pt x="1" y="16"/>
                      <a:pt x="1" y="16"/>
                    </a:cubicBezTo>
                    <a:cubicBezTo>
                      <a:pt x="1" y="16"/>
                      <a:pt x="1" y="16"/>
                      <a:pt x="1" y="16"/>
                    </a:cubicBezTo>
                    <a:cubicBezTo>
                      <a:pt x="2" y="15"/>
                      <a:pt x="2" y="15"/>
                      <a:pt x="2" y="15"/>
                    </a:cubicBezTo>
                    <a:cubicBezTo>
                      <a:pt x="2" y="15"/>
                      <a:pt x="2" y="15"/>
                      <a:pt x="3" y="15"/>
                    </a:cubicBezTo>
                    <a:cubicBezTo>
                      <a:pt x="3" y="15"/>
                      <a:pt x="4" y="15"/>
                      <a:pt x="4" y="15"/>
                    </a:cubicBezTo>
                    <a:cubicBezTo>
                      <a:pt x="5" y="15"/>
                      <a:pt x="6" y="15"/>
                      <a:pt x="6" y="15"/>
                    </a:cubicBezTo>
                    <a:cubicBezTo>
                      <a:pt x="7" y="15"/>
                      <a:pt x="7" y="15"/>
                      <a:pt x="7" y="15"/>
                    </a:cubicBezTo>
                    <a:cubicBezTo>
                      <a:pt x="8" y="16"/>
                      <a:pt x="8" y="16"/>
                      <a:pt x="8" y="16"/>
                    </a:cubicBezTo>
                    <a:cubicBezTo>
                      <a:pt x="8" y="16"/>
                      <a:pt x="8" y="16"/>
                      <a:pt x="8" y="16"/>
                    </a:cubicBezTo>
                    <a:lnTo>
                      <a:pt x="8" y="5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0" name="Freeform 241">
                <a:extLst>
                  <a:ext uri="{FF2B5EF4-FFF2-40B4-BE49-F238E27FC236}">
                    <a16:creationId xmlns:a16="http://schemas.microsoft.com/office/drawing/2014/main" id="{642A7F67-189A-4690-B215-20D12AF41054}"/>
                  </a:ext>
                </a:extLst>
              </p:cNvPr>
              <p:cNvSpPr>
                <a:spLocks/>
              </p:cNvSpPr>
              <p:nvPr userDrawn="1"/>
            </p:nvSpPr>
            <p:spPr bwMode="auto">
              <a:xfrm>
                <a:off x="7004" y="2191"/>
                <a:ext cx="23" cy="29"/>
              </a:xfrm>
              <a:custGeom>
                <a:avLst/>
                <a:gdLst>
                  <a:gd name="T0" fmla="*/ 32 w 32"/>
                  <a:gd name="T1" fmla="*/ 39 h 40"/>
                  <a:gd name="T2" fmla="*/ 32 w 32"/>
                  <a:gd name="T3" fmla="*/ 39 h 40"/>
                  <a:gd name="T4" fmla="*/ 32 w 32"/>
                  <a:gd name="T5" fmla="*/ 40 h 40"/>
                  <a:gd name="T6" fmla="*/ 31 w 32"/>
                  <a:gd name="T7" fmla="*/ 40 h 40"/>
                  <a:gd name="T8" fmla="*/ 29 w 32"/>
                  <a:gd name="T9" fmla="*/ 40 h 40"/>
                  <a:gd name="T10" fmla="*/ 27 w 32"/>
                  <a:gd name="T11" fmla="*/ 40 h 40"/>
                  <a:gd name="T12" fmla="*/ 26 w 32"/>
                  <a:gd name="T13" fmla="*/ 40 h 40"/>
                  <a:gd name="T14" fmla="*/ 26 w 32"/>
                  <a:gd name="T15" fmla="*/ 39 h 40"/>
                  <a:gd name="T16" fmla="*/ 25 w 32"/>
                  <a:gd name="T17" fmla="*/ 39 h 40"/>
                  <a:gd name="T18" fmla="*/ 25 w 32"/>
                  <a:gd name="T19" fmla="*/ 17 h 40"/>
                  <a:gd name="T20" fmla="*/ 25 w 32"/>
                  <a:gd name="T21" fmla="*/ 12 h 40"/>
                  <a:gd name="T22" fmla="*/ 23 w 32"/>
                  <a:gd name="T23" fmla="*/ 9 h 40"/>
                  <a:gd name="T24" fmla="*/ 21 w 32"/>
                  <a:gd name="T25" fmla="*/ 7 h 40"/>
                  <a:gd name="T26" fmla="*/ 18 w 32"/>
                  <a:gd name="T27" fmla="*/ 6 h 40"/>
                  <a:gd name="T28" fmla="*/ 12 w 32"/>
                  <a:gd name="T29" fmla="*/ 8 h 40"/>
                  <a:gd name="T30" fmla="*/ 7 w 32"/>
                  <a:gd name="T31" fmla="*/ 13 h 40"/>
                  <a:gd name="T32" fmla="*/ 7 w 32"/>
                  <a:gd name="T33" fmla="*/ 39 h 40"/>
                  <a:gd name="T34" fmla="*/ 7 w 32"/>
                  <a:gd name="T35" fmla="*/ 39 h 40"/>
                  <a:gd name="T36" fmla="*/ 7 w 32"/>
                  <a:gd name="T37" fmla="*/ 40 h 40"/>
                  <a:gd name="T38" fmla="*/ 6 w 32"/>
                  <a:gd name="T39" fmla="*/ 40 h 40"/>
                  <a:gd name="T40" fmla="*/ 4 w 32"/>
                  <a:gd name="T41" fmla="*/ 40 h 40"/>
                  <a:gd name="T42" fmla="*/ 2 w 32"/>
                  <a:gd name="T43" fmla="*/ 40 h 40"/>
                  <a:gd name="T44" fmla="*/ 1 w 32"/>
                  <a:gd name="T45" fmla="*/ 40 h 40"/>
                  <a:gd name="T46" fmla="*/ 1 w 32"/>
                  <a:gd name="T47" fmla="*/ 40 h 40"/>
                  <a:gd name="T48" fmla="*/ 0 w 32"/>
                  <a:gd name="T49" fmla="*/ 39 h 40"/>
                  <a:gd name="T50" fmla="*/ 0 w 32"/>
                  <a:gd name="T51" fmla="*/ 2 h 40"/>
                  <a:gd name="T52" fmla="*/ 0 w 32"/>
                  <a:gd name="T53" fmla="*/ 1 h 40"/>
                  <a:gd name="T54" fmla="*/ 1 w 32"/>
                  <a:gd name="T55" fmla="*/ 1 h 40"/>
                  <a:gd name="T56" fmla="*/ 2 w 32"/>
                  <a:gd name="T57" fmla="*/ 1 h 40"/>
                  <a:gd name="T58" fmla="*/ 3 w 32"/>
                  <a:gd name="T59" fmla="*/ 1 h 40"/>
                  <a:gd name="T60" fmla="*/ 5 w 32"/>
                  <a:gd name="T61" fmla="*/ 1 h 40"/>
                  <a:gd name="T62" fmla="*/ 6 w 32"/>
                  <a:gd name="T63" fmla="*/ 1 h 40"/>
                  <a:gd name="T64" fmla="*/ 6 w 32"/>
                  <a:gd name="T65" fmla="*/ 1 h 40"/>
                  <a:gd name="T66" fmla="*/ 6 w 32"/>
                  <a:gd name="T67" fmla="*/ 2 h 40"/>
                  <a:gd name="T68" fmla="*/ 6 w 32"/>
                  <a:gd name="T69" fmla="*/ 7 h 40"/>
                  <a:gd name="T70" fmla="*/ 13 w 32"/>
                  <a:gd name="T71" fmla="*/ 2 h 40"/>
                  <a:gd name="T72" fmla="*/ 19 w 32"/>
                  <a:gd name="T73" fmla="*/ 0 h 40"/>
                  <a:gd name="T74" fmla="*/ 25 w 32"/>
                  <a:gd name="T75" fmla="*/ 1 h 40"/>
                  <a:gd name="T76" fmla="*/ 29 w 32"/>
                  <a:gd name="T77" fmla="*/ 5 h 40"/>
                  <a:gd name="T78" fmla="*/ 31 w 32"/>
                  <a:gd name="T79" fmla="*/ 10 h 40"/>
                  <a:gd name="T80" fmla="*/ 32 w 32"/>
                  <a:gd name="T81" fmla="*/ 16 h 40"/>
                  <a:gd name="T82" fmla="*/ 32 w 32"/>
                  <a:gd name="T8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40">
                    <a:moveTo>
                      <a:pt x="32" y="39"/>
                    </a:moveTo>
                    <a:cubicBezTo>
                      <a:pt x="32" y="39"/>
                      <a:pt x="32" y="39"/>
                      <a:pt x="32" y="39"/>
                    </a:cubicBezTo>
                    <a:cubicBezTo>
                      <a:pt x="32" y="40"/>
                      <a:pt x="32" y="40"/>
                      <a:pt x="32" y="40"/>
                    </a:cubicBezTo>
                    <a:cubicBezTo>
                      <a:pt x="31" y="40"/>
                      <a:pt x="31" y="40"/>
                      <a:pt x="31" y="40"/>
                    </a:cubicBezTo>
                    <a:cubicBezTo>
                      <a:pt x="30" y="40"/>
                      <a:pt x="30" y="40"/>
                      <a:pt x="29" y="40"/>
                    </a:cubicBezTo>
                    <a:cubicBezTo>
                      <a:pt x="28" y="40"/>
                      <a:pt x="28" y="40"/>
                      <a:pt x="27" y="40"/>
                    </a:cubicBezTo>
                    <a:cubicBezTo>
                      <a:pt x="27" y="40"/>
                      <a:pt x="26" y="40"/>
                      <a:pt x="26" y="40"/>
                    </a:cubicBezTo>
                    <a:cubicBezTo>
                      <a:pt x="26" y="39"/>
                      <a:pt x="26" y="39"/>
                      <a:pt x="26" y="39"/>
                    </a:cubicBezTo>
                    <a:cubicBezTo>
                      <a:pt x="25" y="39"/>
                      <a:pt x="25" y="39"/>
                      <a:pt x="25" y="39"/>
                    </a:cubicBezTo>
                    <a:cubicBezTo>
                      <a:pt x="25" y="17"/>
                      <a:pt x="25" y="17"/>
                      <a:pt x="25" y="17"/>
                    </a:cubicBezTo>
                    <a:cubicBezTo>
                      <a:pt x="25" y="15"/>
                      <a:pt x="25" y="13"/>
                      <a:pt x="25" y="12"/>
                    </a:cubicBezTo>
                    <a:cubicBezTo>
                      <a:pt x="25" y="11"/>
                      <a:pt x="24" y="10"/>
                      <a:pt x="23" y="9"/>
                    </a:cubicBezTo>
                    <a:cubicBezTo>
                      <a:pt x="23" y="8"/>
                      <a:pt x="22" y="7"/>
                      <a:pt x="21" y="7"/>
                    </a:cubicBezTo>
                    <a:cubicBezTo>
                      <a:pt x="20" y="6"/>
                      <a:pt x="19" y="6"/>
                      <a:pt x="18" y="6"/>
                    </a:cubicBezTo>
                    <a:cubicBezTo>
                      <a:pt x="16" y="6"/>
                      <a:pt x="14" y="7"/>
                      <a:pt x="12" y="8"/>
                    </a:cubicBezTo>
                    <a:cubicBezTo>
                      <a:pt x="11" y="9"/>
                      <a:pt x="9" y="11"/>
                      <a:pt x="7" y="13"/>
                    </a:cubicBezTo>
                    <a:cubicBezTo>
                      <a:pt x="7" y="39"/>
                      <a:pt x="7" y="39"/>
                      <a:pt x="7" y="39"/>
                    </a:cubicBezTo>
                    <a:cubicBezTo>
                      <a:pt x="7" y="39"/>
                      <a:pt x="7" y="39"/>
                      <a:pt x="7" y="39"/>
                    </a:cubicBezTo>
                    <a:cubicBezTo>
                      <a:pt x="7" y="40"/>
                      <a:pt x="7" y="40"/>
                      <a:pt x="7" y="40"/>
                    </a:cubicBezTo>
                    <a:cubicBezTo>
                      <a:pt x="6" y="40"/>
                      <a:pt x="6" y="40"/>
                      <a:pt x="6" y="40"/>
                    </a:cubicBezTo>
                    <a:cubicBezTo>
                      <a:pt x="5" y="40"/>
                      <a:pt x="5" y="40"/>
                      <a:pt x="4" y="40"/>
                    </a:cubicBezTo>
                    <a:cubicBezTo>
                      <a:pt x="3" y="40"/>
                      <a:pt x="3" y="40"/>
                      <a:pt x="2" y="40"/>
                    </a:cubicBezTo>
                    <a:cubicBezTo>
                      <a:pt x="2" y="40"/>
                      <a:pt x="1" y="40"/>
                      <a:pt x="1" y="40"/>
                    </a:cubicBezTo>
                    <a:cubicBezTo>
                      <a:pt x="1" y="40"/>
                      <a:pt x="1" y="40"/>
                      <a:pt x="1" y="40"/>
                    </a:cubicBezTo>
                    <a:cubicBezTo>
                      <a:pt x="0" y="39"/>
                      <a:pt x="0" y="39"/>
                      <a:pt x="0" y="39"/>
                    </a:cubicBezTo>
                    <a:cubicBezTo>
                      <a:pt x="0" y="2"/>
                      <a:pt x="0" y="2"/>
                      <a:pt x="0" y="2"/>
                    </a:cubicBezTo>
                    <a:cubicBezTo>
                      <a:pt x="0" y="1"/>
                      <a:pt x="0" y="1"/>
                      <a:pt x="0" y="1"/>
                    </a:cubicBezTo>
                    <a:cubicBezTo>
                      <a:pt x="1" y="1"/>
                      <a:pt x="1" y="1"/>
                      <a:pt x="1" y="1"/>
                    </a:cubicBezTo>
                    <a:cubicBezTo>
                      <a:pt x="1" y="1"/>
                      <a:pt x="2" y="1"/>
                      <a:pt x="2" y="1"/>
                    </a:cubicBezTo>
                    <a:cubicBezTo>
                      <a:pt x="2" y="1"/>
                      <a:pt x="3" y="1"/>
                      <a:pt x="3" y="1"/>
                    </a:cubicBezTo>
                    <a:cubicBezTo>
                      <a:pt x="4" y="1"/>
                      <a:pt x="5" y="1"/>
                      <a:pt x="5" y="1"/>
                    </a:cubicBezTo>
                    <a:cubicBezTo>
                      <a:pt x="5" y="1"/>
                      <a:pt x="6" y="1"/>
                      <a:pt x="6" y="1"/>
                    </a:cubicBezTo>
                    <a:cubicBezTo>
                      <a:pt x="6" y="1"/>
                      <a:pt x="6" y="1"/>
                      <a:pt x="6" y="1"/>
                    </a:cubicBezTo>
                    <a:cubicBezTo>
                      <a:pt x="6" y="2"/>
                      <a:pt x="6" y="2"/>
                      <a:pt x="6" y="2"/>
                    </a:cubicBezTo>
                    <a:cubicBezTo>
                      <a:pt x="6" y="7"/>
                      <a:pt x="6" y="7"/>
                      <a:pt x="6" y="7"/>
                    </a:cubicBezTo>
                    <a:cubicBezTo>
                      <a:pt x="9" y="5"/>
                      <a:pt x="11" y="3"/>
                      <a:pt x="13" y="2"/>
                    </a:cubicBezTo>
                    <a:cubicBezTo>
                      <a:pt x="15" y="1"/>
                      <a:pt x="17" y="0"/>
                      <a:pt x="19" y="0"/>
                    </a:cubicBezTo>
                    <a:cubicBezTo>
                      <a:pt x="21" y="0"/>
                      <a:pt x="23" y="1"/>
                      <a:pt x="25" y="1"/>
                    </a:cubicBezTo>
                    <a:cubicBezTo>
                      <a:pt x="27" y="2"/>
                      <a:pt x="28" y="3"/>
                      <a:pt x="29" y="5"/>
                    </a:cubicBezTo>
                    <a:cubicBezTo>
                      <a:pt x="30" y="6"/>
                      <a:pt x="31" y="8"/>
                      <a:pt x="31" y="10"/>
                    </a:cubicBezTo>
                    <a:cubicBezTo>
                      <a:pt x="32" y="11"/>
                      <a:pt x="32" y="14"/>
                      <a:pt x="32" y="16"/>
                    </a:cubicBezTo>
                    <a:lnTo>
                      <a:pt x="32" y="3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1" name="Freeform 242">
                <a:extLst>
                  <a:ext uri="{FF2B5EF4-FFF2-40B4-BE49-F238E27FC236}">
                    <a16:creationId xmlns:a16="http://schemas.microsoft.com/office/drawing/2014/main" id="{881297DE-37BB-4224-AB12-CD981657629D}"/>
                  </a:ext>
                </a:extLst>
              </p:cNvPr>
              <p:cNvSpPr>
                <a:spLocks noEditPoints="1"/>
              </p:cNvSpPr>
              <p:nvPr userDrawn="1"/>
            </p:nvSpPr>
            <p:spPr bwMode="auto">
              <a:xfrm>
                <a:off x="7035" y="2181"/>
                <a:ext cx="6" cy="39"/>
              </a:xfrm>
              <a:custGeom>
                <a:avLst/>
                <a:gdLst>
                  <a:gd name="T0" fmla="*/ 8 w 8"/>
                  <a:gd name="T1" fmla="*/ 4 h 55"/>
                  <a:gd name="T2" fmla="*/ 7 w 8"/>
                  <a:gd name="T3" fmla="*/ 8 h 55"/>
                  <a:gd name="T4" fmla="*/ 4 w 8"/>
                  <a:gd name="T5" fmla="*/ 9 h 55"/>
                  <a:gd name="T6" fmla="*/ 1 w 8"/>
                  <a:gd name="T7" fmla="*/ 8 h 55"/>
                  <a:gd name="T8" fmla="*/ 0 w 8"/>
                  <a:gd name="T9" fmla="*/ 5 h 55"/>
                  <a:gd name="T10" fmla="*/ 1 w 8"/>
                  <a:gd name="T11" fmla="*/ 1 h 55"/>
                  <a:gd name="T12" fmla="*/ 4 w 8"/>
                  <a:gd name="T13" fmla="*/ 0 h 55"/>
                  <a:gd name="T14" fmla="*/ 7 w 8"/>
                  <a:gd name="T15" fmla="*/ 1 h 55"/>
                  <a:gd name="T16" fmla="*/ 8 w 8"/>
                  <a:gd name="T17" fmla="*/ 4 h 55"/>
                  <a:gd name="T18" fmla="*/ 7 w 8"/>
                  <a:gd name="T19" fmla="*/ 54 h 55"/>
                  <a:gd name="T20" fmla="*/ 7 w 8"/>
                  <a:gd name="T21" fmla="*/ 54 h 55"/>
                  <a:gd name="T22" fmla="*/ 7 w 8"/>
                  <a:gd name="T23" fmla="*/ 55 h 55"/>
                  <a:gd name="T24" fmla="*/ 6 w 8"/>
                  <a:gd name="T25" fmla="*/ 55 h 55"/>
                  <a:gd name="T26" fmla="*/ 4 w 8"/>
                  <a:gd name="T27" fmla="*/ 55 h 55"/>
                  <a:gd name="T28" fmla="*/ 2 w 8"/>
                  <a:gd name="T29" fmla="*/ 55 h 55"/>
                  <a:gd name="T30" fmla="*/ 1 w 8"/>
                  <a:gd name="T31" fmla="*/ 55 h 55"/>
                  <a:gd name="T32" fmla="*/ 1 w 8"/>
                  <a:gd name="T33" fmla="*/ 54 h 55"/>
                  <a:gd name="T34" fmla="*/ 1 w 8"/>
                  <a:gd name="T35" fmla="*/ 54 h 55"/>
                  <a:gd name="T36" fmla="*/ 0 w 8"/>
                  <a:gd name="T37" fmla="*/ 17 h 55"/>
                  <a:gd name="T38" fmla="*/ 1 w 8"/>
                  <a:gd name="T39" fmla="*/ 16 h 55"/>
                  <a:gd name="T40" fmla="*/ 1 w 8"/>
                  <a:gd name="T41" fmla="*/ 16 h 55"/>
                  <a:gd name="T42" fmla="*/ 2 w 8"/>
                  <a:gd name="T43" fmla="*/ 16 h 55"/>
                  <a:gd name="T44" fmla="*/ 4 w 8"/>
                  <a:gd name="T45" fmla="*/ 16 h 55"/>
                  <a:gd name="T46" fmla="*/ 6 w 8"/>
                  <a:gd name="T47" fmla="*/ 16 h 55"/>
                  <a:gd name="T48" fmla="*/ 7 w 8"/>
                  <a:gd name="T49" fmla="*/ 16 h 55"/>
                  <a:gd name="T50" fmla="*/ 7 w 8"/>
                  <a:gd name="T51" fmla="*/ 16 h 55"/>
                  <a:gd name="T52" fmla="*/ 7 w 8"/>
                  <a:gd name="T53" fmla="*/ 17 h 55"/>
                  <a:gd name="T54" fmla="*/ 7 w 8"/>
                  <a:gd name="T55"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55">
                    <a:moveTo>
                      <a:pt x="8" y="4"/>
                    </a:moveTo>
                    <a:cubicBezTo>
                      <a:pt x="8" y="6"/>
                      <a:pt x="8" y="7"/>
                      <a:pt x="7" y="8"/>
                    </a:cubicBezTo>
                    <a:cubicBezTo>
                      <a:pt x="6" y="8"/>
                      <a:pt x="5" y="9"/>
                      <a:pt x="4" y="9"/>
                    </a:cubicBezTo>
                    <a:cubicBezTo>
                      <a:pt x="2" y="9"/>
                      <a:pt x="1" y="8"/>
                      <a:pt x="1" y="8"/>
                    </a:cubicBezTo>
                    <a:cubicBezTo>
                      <a:pt x="0" y="7"/>
                      <a:pt x="0" y="6"/>
                      <a:pt x="0" y="5"/>
                    </a:cubicBezTo>
                    <a:cubicBezTo>
                      <a:pt x="0" y="3"/>
                      <a:pt x="0" y="2"/>
                      <a:pt x="1" y="1"/>
                    </a:cubicBezTo>
                    <a:cubicBezTo>
                      <a:pt x="1" y="1"/>
                      <a:pt x="2" y="0"/>
                      <a:pt x="4" y="0"/>
                    </a:cubicBezTo>
                    <a:cubicBezTo>
                      <a:pt x="5" y="0"/>
                      <a:pt x="6" y="1"/>
                      <a:pt x="7" y="1"/>
                    </a:cubicBezTo>
                    <a:cubicBezTo>
                      <a:pt x="8" y="2"/>
                      <a:pt x="8" y="3"/>
                      <a:pt x="8" y="4"/>
                    </a:cubicBezTo>
                    <a:close/>
                    <a:moveTo>
                      <a:pt x="7" y="54"/>
                    </a:moveTo>
                    <a:cubicBezTo>
                      <a:pt x="7" y="54"/>
                      <a:pt x="7" y="54"/>
                      <a:pt x="7" y="54"/>
                    </a:cubicBezTo>
                    <a:cubicBezTo>
                      <a:pt x="7" y="55"/>
                      <a:pt x="7" y="55"/>
                      <a:pt x="7" y="55"/>
                    </a:cubicBezTo>
                    <a:cubicBezTo>
                      <a:pt x="6" y="55"/>
                      <a:pt x="6" y="55"/>
                      <a:pt x="6" y="55"/>
                    </a:cubicBezTo>
                    <a:cubicBezTo>
                      <a:pt x="5" y="55"/>
                      <a:pt x="5" y="55"/>
                      <a:pt x="4" y="55"/>
                    </a:cubicBezTo>
                    <a:cubicBezTo>
                      <a:pt x="3" y="55"/>
                      <a:pt x="3" y="55"/>
                      <a:pt x="2" y="55"/>
                    </a:cubicBezTo>
                    <a:cubicBezTo>
                      <a:pt x="2" y="55"/>
                      <a:pt x="2" y="55"/>
                      <a:pt x="1" y="55"/>
                    </a:cubicBezTo>
                    <a:cubicBezTo>
                      <a:pt x="1" y="54"/>
                      <a:pt x="1" y="54"/>
                      <a:pt x="1" y="54"/>
                    </a:cubicBezTo>
                    <a:cubicBezTo>
                      <a:pt x="1" y="54"/>
                      <a:pt x="1" y="54"/>
                      <a:pt x="1" y="54"/>
                    </a:cubicBezTo>
                    <a:cubicBezTo>
                      <a:pt x="0" y="17"/>
                      <a:pt x="0" y="17"/>
                      <a:pt x="0" y="17"/>
                    </a:cubicBezTo>
                    <a:cubicBezTo>
                      <a:pt x="1" y="16"/>
                      <a:pt x="1" y="16"/>
                      <a:pt x="1" y="16"/>
                    </a:cubicBezTo>
                    <a:cubicBezTo>
                      <a:pt x="1" y="16"/>
                      <a:pt x="1" y="16"/>
                      <a:pt x="1" y="16"/>
                    </a:cubicBezTo>
                    <a:cubicBezTo>
                      <a:pt x="1" y="16"/>
                      <a:pt x="2" y="16"/>
                      <a:pt x="2" y="16"/>
                    </a:cubicBezTo>
                    <a:cubicBezTo>
                      <a:pt x="3" y="16"/>
                      <a:pt x="3" y="16"/>
                      <a:pt x="4" y="16"/>
                    </a:cubicBezTo>
                    <a:cubicBezTo>
                      <a:pt x="5" y="16"/>
                      <a:pt x="5" y="16"/>
                      <a:pt x="6" y="16"/>
                    </a:cubicBezTo>
                    <a:cubicBezTo>
                      <a:pt x="6" y="16"/>
                      <a:pt x="6" y="16"/>
                      <a:pt x="7" y="16"/>
                    </a:cubicBezTo>
                    <a:cubicBezTo>
                      <a:pt x="7" y="16"/>
                      <a:pt x="7" y="16"/>
                      <a:pt x="7" y="16"/>
                    </a:cubicBezTo>
                    <a:cubicBezTo>
                      <a:pt x="7" y="17"/>
                      <a:pt x="7" y="17"/>
                      <a:pt x="7" y="17"/>
                    </a:cubicBezTo>
                    <a:lnTo>
                      <a:pt x="7" y="5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2" name="Freeform 243">
                <a:extLst>
                  <a:ext uri="{FF2B5EF4-FFF2-40B4-BE49-F238E27FC236}">
                    <a16:creationId xmlns:a16="http://schemas.microsoft.com/office/drawing/2014/main" id="{AB3C666C-F403-422F-B6B7-749B7BFA5157}"/>
                  </a:ext>
                </a:extLst>
              </p:cNvPr>
              <p:cNvSpPr>
                <a:spLocks noEditPoints="1"/>
              </p:cNvSpPr>
              <p:nvPr userDrawn="1"/>
            </p:nvSpPr>
            <p:spPr bwMode="auto">
              <a:xfrm>
                <a:off x="7048" y="2191"/>
                <a:ext cx="22" cy="30"/>
              </a:xfrm>
              <a:custGeom>
                <a:avLst/>
                <a:gdLst>
                  <a:gd name="T0" fmla="*/ 31 w 31"/>
                  <a:gd name="T1" fmla="*/ 39 h 41"/>
                  <a:gd name="T2" fmla="*/ 30 w 31"/>
                  <a:gd name="T3" fmla="*/ 39 h 41"/>
                  <a:gd name="T4" fmla="*/ 29 w 31"/>
                  <a:gd name="T5" fmla="*/ 40 h 41"/>
                  <a:gd name="T6" fmla="*/ 28 w 31"/>
                  <a:gd name="T7" fmla="*/ 40 h 41"/>
                  <a:gd name="T8" fmla="*/ 26 w 31"/>
                  <a:gd name="T9" fmla="*/ 40 h 41"/>
                  <a:gd name="T10" fmla="*/ 25 w 31"/>
                  <a:gd name="T11" fmla="*/ 39 h 41"/>
                  <a:gd name="T12" fmla="*/ 25 w 31"/>
                  <a:gd name="T13" fmla="*/ 39 h 41"/>
                  <a:gd name="T14" fmla="*/ 25 w 31"/>
                  <a:gd name="T15" fmla="*/ 35 h 41"/>
                  <a:gd name="T16" fmla="*/ 19 w 31"/>
                  <a:gd name="T17" fmla="*/ 39 h 41"/>
                  <a:gd name="T18" fmla="*/ 13 w 31"/>
                  <a:gd name="T19" fmla="*/ 41 h 41"/>
                  <a:gd name="T20" fmla="*/ 8 w 31"/>
                  <a:gd name="T21" fmla="*/ 40 h 41"/>
                  <a:gd name="T22" fmla="*/ 4 w 31"/>
                  <a:gd name="T23" fmla="*/ 38 h 41"/>
                  <a:gd name="T24" fmla="*/ 1 w 31"/>
                  <a:gd name="T25" fmla="*/ 34 h 41"/>
                  <a:gd name="T26" fmla="*/ 0 w 31"/>
                  <a:gd name="T27" fmla="*/ 29 h 41"/>
                  <a:gd name="T28" fmla="*/ 2 w 31"/>
                  <a:gd name="T29" fmla="*/ 24 h 41"/>
                  <a:gd name="T30" fmla="*/ 5 w 31"/>
                  <a:gd name="T31" fmla="*/ 20 h 41"/>
                  <a:gd name="T32" fmla="*/ 11 w 31"/>
                  <a:gd name="T33" fmla="*/ 18 h 41"/>
                  <a:gd name="T34" fmla="*/ 19 w 31"/>
                  <a:gd name="T35" fmla="*/ 17 h 41"/>
                  <a:gd name="T36" fmla="*/ 24 w 31"/>
                  <a:gd name="T37" fmla="*/ 17 h 41"/>
                  <a:gd name="T38" fmla="*/ 24 w 31"/>
                  <a:gd name="T39" fmla="*/ 14 h 41"/>
                  <a:gd name="T40" fmla="*/ 23 w 31"/>
                  <a:gd name="T41" fmla="*/ 10 h 41"/>
                  <a:gd name="T42" fmla="*/ 22 w 31"/>
                  <a:gd name="T43" fmla="*/ 8 h 41"/>
                  <a:gd name="T44" fmla="*/ 19 w 31"/>
                  <a:gd name="T45" fmla="*/ 6 h 41"/>
                  <a:gd name="T46" fmla="*/ 15 w 31"/>
                  <a:gd name="T47" fmla="*/ 5 h 41"/>
                  <a:gd name="T48" fmla="*/ 11 w 31"/>
                  <a:gd name="T49" fmla="*/ 6 h 41"/>
                  <a:gd name="T50" fmla="*/ 7 w 31"/>
                  <a:gd name="T51" fmla="*/ 7 h 41"/>
                  <a:gd name="T52" fmla="*/ 5 w 31"/>
                  <a:gd name="T53" fmla="*/ 9 h 41"/>
                  <a:gd name="T54" fmla="*/ 3 w 31"/>
                  <a:gd name="T55" fmla="*/ 9 h 41"/>
                  <a:gd name="T56" fmla="*/ 3 w 31"/>
                  <a:gd name="T57" fmla="*/ 9 h 41"/>
                  <a:gd name="T58" fmla="*/ 2 w 31"/>
                  <a:gd name="T59" fmla="*/ 9 h 41"/>
                  <a:gd name="T60" fmla="*/ 2 w 31"/>
                  <a:gd name="T61" fmla="*/ 8 h 41"/>
                  <a:gd name="T62" fmla="*/ 2 w 31"/>
                  <a:gd name="T63" fmla="*/ 7 h 41"/>
                  <a:gd name="T64" fmla="*/ 2 w 31"/>
                  <a:gd name="T65" fmla="*/ 5 h 41"/>
                  <a:gd name="T66" fmla="*/ 3 w 31"/>
                  <a:gd name="T67" fmla="*/ 4 h 41"/>
                  <a:gd name="T68" fmla="*/ 5 w 31"/>
                  <a:gd name="T69" fmla="*/ 3 h 41"/>
                  <a:gd name="T70" fmla="*/ 8 w 31"/>
                  <a:gd name="T71" fmla="*/ 1 h 41"/>
                  <a:gd name="T72" fmla="*/ 12 w 31"/>
                  <a:gd name="T73" fmla="*/ 0 h 41"/>
                  <a:gd name="T74" fmla="*/ 16 w 31"/>
                  <a:gd name="T75" fmla="*/ 0 h 41"/>
                  <a:gd name="T76" fmla="*/ 23 w 31"/>
                  <a:gd name="T77" fmla="*/ 1 h 41"/>
                  <a:gd name="T78" fmla="*/ 27 w 31"/>
                  <a:gd name="T79" fmla="*/ 3 h 41"/>
                  <a:gd name="T80" fmla="*/ 30 w 31"/>
                  <a:gd name="T81" fmla="*/ 8 h 41"/>
                  <a:gd name="T82" fmla="*/ 31 w 31"/>
                  <a:gd name="T83" fmla="*/ 14 h 41"/>
                  <a:gd name="T84" fmla="*/ 31 w 31"/>
                  <a:gd name="T85" fmla="*/ 39 h 41"/>
                  <a:gd name="T86" fmla="*/ 24 w 31"/>
                  <a:gd name="T87" fmla="*/ 22 h 41"/>
                  <a:gd name="T88" fmla="*/ 18 w 31"/>
                  <a:gd name="T89" fmla="*/ 22 h 41"/>
                  <a:gd name="T90" fmla="*/ 13 w 31"/>
                  <a:gd name="T91" fmla="*/ 22 h 41"/>
                  <a:gd name="T92" fmla="*/ 10 w 31"/>
                  <a:gd name="T93" fmla="*/ 24 h 41"/>
                  <a:gd name="T94" fmla="*/ 8 w 31"/>
                  <a:gd name="T95" fmla="*/ 26 h 41"/>
                  <a:gd name="T96" fmla="*/ 7 w 31"/>
                  <a:gd name="T97" fmla="*/ 29 h 41"/>
                  <a:gd name="T98" fmla="*/ 9 w 31"/>
                  <a:gd name="T99" fmla="*/ 34 h 41"/>
                  <a:gd name="T100" fmla="*/ 14 w 31"/>
                  <a:gd name="T101" fmla="*/ 35 h 41"/>
                  <a:gd name="T102" fmla="*/ 19 w 31"/>
                  <a:gd name="T103" fmla="*/ 34 h 41"/>
                  <a:gd name="T104" fmla="*/ 24 w 31"/>
                  <a:gd name="T105" fmla="*/ 30 h 41"/>
                  <a:gd name="T106" fmla="*/ 24 w 31"/>
                  <a:gd name="T107"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41">
                    <a:moveTo>
                      <a:pt x="31" y="39"/>
                    </a:moveTo>
                    <a:cubicBezTo>
                      <a:pt x="30" y="39"/>
                      <a:pt x="30" y="39"/>
                      <a:pt x="30" y="39"/>
                    </a:cubicBezTo>
                    <a:cubicBezTo>
                      <a:pt x="30" y="40"/>
                      <a:pt x="30" y="40"/>
                      <a:pt x="29" y="40"/>
                    </a:cubicBezTo>
                    <a:cubicBezTo>
                      <a:pt x="29" y="40"/>
                      <a:pt x="29" y="40"/>
                      <a:pt x="28" y="40"/>
                    </a:cubicBezTo>
                    <a:cubicBezTo>
                      <a:pt x="27" y="40"/>
                      <a:pt x="27" y="40"/>
                      <a:pt x="26" y="40"/>
                    </a:cubicBezTo>
                    <a:cubicBezTo>
                      <a:pt x="26" y="40"/>
                      <a:pt x="25" y="40"/>
                      <a:pt x="25" y="39"/>
                    </a:cubicBezTo>
                    <a:cubicBezTo>
                      <a:pt x="25" y="39"/>
                      <a:pt x="25" y="39"/>
                      <a:pt x="25" y="39"/>
                    </a:cubicBezTo>
                    <a:cubicBezTo>
                      <a:pt x="25" y="35"/>
                      <a:pt x="25" y="35"/>
                      <a:pt x="25" y="35"/>
                    </a:cubicBezTo>
                    <a:cubicBezTo>
                      <a:pt x="23" y="37"/>
                      <a:pt x="21" y="38"/>
                      <a:pt x="19" y="39"/>
                    </a:cubicBezTo>
                    <a:cubicBezTo>
                      <a:pt x="17" y="40"/>
                      <a:pt x="15" y="41"/>
                      <a:pt x="13" y="41"/>
                    </a:cubicBezTo>
                    <a:cubicBezTo>
                      <a:pt x="11" y="41"/>
                      <a:pt x="9" y="40"/>
                      <a:pt x="8" y="40"/>
                    </a:cubicBezTo>
                    <a:cubicBezTo>
                      <a:pt x="6" y="39"/>
                      <a:pt x="5" y="39"/>
                      <a:pt x="4" y="38"/>
                    </a:cubicBezTo>
                    <a:cubicBezTo>
                      <a:pt x="3" y="37"/>
                      <a:pt x="2" y="35"/>
                      <a:pt x="1" y="34"/>
                    </a:cubicBezTo>
                    <a:cubicBezTo>
                      <a:pt x="1" y="33"/>
                      <a:pt x="0" y="31"/>
                      <a:pt x="0" y="29"/>
                    </a:cubicBezTo>
                    <a:cubicBezTo>
                      <a:pt x="0" y="27"/>
                      <a:pt x="1" y="25"/>
                      <a:pt x="2" y="24"/>
                    </a:cubicBezTo>
                    <a:cubicBezTo>
                      <a:pt x="2" y="22"/>
                      <a:pt x="4" y="21"/>
                      <a:pt x="5" y="20"/>
                    </a:cubicBezTo>
                    <a:cubicBezTo>
                      <a:pt x="7" y="19"/>
                      <a:pt x="9" y="18"/>
                      <a:pt x="11" y="18"/>
                    </a:cubicBezTo>
                    <a:cubicBezTo>
                      <a:pt x="13" y="17"/>
                      <a:pt x="16" y="17"/>
                      <a:pt x="19" y="17"/>
                    </a:cubicBezTo>
                    <a:cubicBezTo>
                      <a:pt x="24" y="17"/>
                      <a:pt x="24" y="17"/>
                      <a:pt x="24" y="17"/>
                    </a:cubicBezTo>
                    <a:cubicBezTo>
                      <a:pt x="24" y="14"/>
                      <a:pt x="24" y="14"/>
                      <a:pt x="24" y="14"/>
                    </a:cubicBezTo>
                    <a:cubicBezTo>
                      <a:pt x="24" y="13"/>
                      <a:pt x="24" y="11"/>
                      <a:pt x="23" y="10"/>
                    </a:cubicBezTo>
                    <a:cubicBezTo>
                      <a:pt x="23" y="9"/>
                      <a:pt x="23" y="8"/>
                      <a:pt x="22" y="8"/>
                    </a:cubicBezTo>
                    <a:cubicBezTo>
                      <a:pt x="21" y="7"/>
                      <a:pt x="20" y="6"/>
                      <a:pt x="19" y="6"/>
                    </a:cubicBezTo>
                    <a:cubicBezTo>
                      <a:pt x="18" y="6"/>
                      <a:pt x="17" y="5"/>
                      <a:pt x="15" y="5"/>
                    </a:cubicBezTo>
                    <a:cubicBezTo>
                      <a:pt x="14" y="5"/>
                      <a:pt x="12" y="6"/>
                      <a:pt x="11" y="6"/>
                    </a:cubicBezTo>
                    <a:cubicBezTo>
                      <a:pt x="10" y="6"/>
                      <a:pt x="8" y="7"/>
                      <a:pt x="7" y="7"/>
                    </a:cubicBezTo>
                    <a:cubicBezTo>
                      <a:pt x="6" y="8"/>
                      <a:pt x="6" y="8"/>
                      <a:pt x="5" y="9"/>
                    </a:cubicBezTo>
                    <a:cubicBezTo>
                      <a:pt x="4" y="9"/>
                      <a:pt x="4" y="9"/>
                      <a:pt x="3" y="9"/>
                    </a:cubicBezTo>
                    <a:cubicBezTo>
                      <a:pt x="3" y="9"/>
                      <a:pt x="3" y="9"/>
                      <a:pt x="3" y="9"/>
                    </a:cubicBezTo>
                    <a:cubicBezTo>
                      <a:pt x="2" y="9"/>
                      <a:pt x="2" y="9"/>
                      <a:pt x="2" y="9"/>
                    </a:cubicBezTo>
                    <a:cubicBezTo>
                      <a:pt x="2" y="8"/>
                      <a:pt x="2" y="8"/>
                      <a:pt x="2" y="8"/>
                    </a:cubicBezTo>
                    <a:cubicBezTo>
                      <a:pt x="2" y="7"/>
                      <a:pt x="2" y="7"/>
                      <a:pt x="2" y="7"/>
                    </a:cubicBezTo>
                    <a:cubicBezTo>
                      <a:pt x="2" y="6"/>
                      <a:pt x="2" y="5"/>
                      <a:pt x="2" y="5"/>
                    </a:cubicBezTo>
                    <a:cubicBezTo>
                      <a:pt x="2" y="5"/>
                      <a:pt x="3" y="4"/>
                      <a:pt x="3" y="4"/>
                    </a:cubicBezTo>
                    <a:cubicBezTo>
                      <a:pt x="3" y="4"/>
                      <a:pt x="4" y="3"/>
                      <a:pt x="5" y="3"/>
                    </a:cubicBezTo>
                    <a:cubicBezTo>
                      <a:pt x="6" y="2"/>
                      <a:pt x="7" y="2"/>
                      <a:pt x="8" y="1"/>
                    </a:cubicBezTo>
                    <a:cubicBezTo>
                      <a:pt x="9" y="1"/>
                      <a:pt x="10" y="1"/>
                      <a:pt x="12" y="0"/>
                    </a:cubicBezTo>
                    <a:cubicBezTo>
                      <a:pt x="13" y="0"/>
                      <a:pt x="15" y="0"/>
                      <a:pt x="16" y="0"/>
                    </a:cubicBezTo>
                    <a:cubicBezTo>
                      <a:pt x="19" y="0"/>
                      <a:pt x="21" y="0"/>
                      <a:pt x="23" y="1"/>
                    </a:cubicBezTo>
                    <a:cubicBezTo>
                      <a:pt x="25" y="1"/>
                      <a:pt x="26" y="2"/>
                      <a:pt x="27" y="3"/>
                    </a:cubicBezTo>
                    <a:cubicBezTo>
                      <a:pt x="28" y="5"/>
                      <a:pt x="29" y="6"/>
                      <a:pt x="30" y="8"/>
                    </a:cubicBezTo>
                    <a:cubicBezTo>
                      <a:pt x="30" y="9"/>
                      <a:pt x="31" y="11"/>
                      <a:pt x="31" y="14"/>
                    </a:cubicBezTo>
                    <a:lnTo>
                      <a:pt x="31" y="39"/>
                    </a:lnTo>
                    <a:close/>
                    <a:moveTo>
                      <a:pt x="24" y="22"/>
                    </a:moveTo>
                    <a:cubicBezTo>
                      <a:pt x="18" y="22"/>
                      <a:pt x="18" y="22"/>
                      <a:pt x="18" y="22"/>
                    </a:cubicBezTo>
                    <a:cubicBezTo>
                      <a:pt x="16" y="22"/>
                      <a:pt x="15" y="22"/>
                      <a:pt x="13" y="22"/>
                    </a:cubicBezTo>
                    <a:cubicBezTo>
                      <a:pt x="12" y="23"/>
                      <a:pt x="11" y="23"/>
                      <a:pt x="10" y="24"/>
                    </a:cubicBezTo>
                    <a:cubicBezTo>
                      <a:pt x="9" y="24"/>
                      <a:pt x="8" y="25"/>
                      <a:pt x="8" y="26"/>
                    </a:cubicBezTo>
                    <a:cubicBezTo>
                      <a:pt x="7" y="27"/>
                      <a:pt x="7" y="28"/>
                      <a:pt x="7" y="29"/>
                    </a:cubicBezTo>
                    <a:cubicBezTo>
                      <a:pt x="7" y="31"/>
                      <a:pt x="8" y="32"/>
                      <a:pt x="9" y="34"/>
                    </a:cubicBezTo>
                    <a:cubicBezTo>
                      <a:pt x="10" y="35"/>
                      <a:pt x="12" y="35"/>
                      <a:pt x="14" y="35"/>
                    </a:cubicBezTo>
                    <a:cubicBezTo>
                      <a:pt x="16" y="35"/>
                      <a:pt x="18" y="35"/>
                      <a:pt x="19" y="34"/>
                    </a:cubicBezTo>
                    <a:cubicBezTo>
                      <a:pt x="21" y="33"/>
                      <a:pt x="22" y="32"/>
                      <a:pt x="24" y="30"/>
                    </a:cubicBezTo>
                    <a:lnTo>
                      <a:pt x="24" y="2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3" name="Freeform 244">
                <a:extLst>
                  <a:ext uri="{FF2B5EF4-FFF2-40B4-BE49-F238E27FC236}">
                    <a16:creationId xmlns:a16="http://schemas.microsoft.com/office/drawing/2014/main" id="{CB3F64D1-F3E7-4487-A67F-6EFEFCFE10D5}"/>
                  </a:ext>
                </a:extLst>
              </p:cNvPr>
              <p:cNvSpPr>
                <a:spLocks/>
              </p:cNvSpPr>
              <p:nvPr userDrawn="1"/>
            </p:nvSpPr>
            <p:spPr bwMode="auto">
              <a:xfrm>
                <a:off x="7079" y="2191"/>
                <a:ext cx="23" cy="29"/>
              </a:xfrm>
              <a:custGeom>
                <a:avLst/>
                <a:gdLst>
                  <a:gd name="T0" fmla="*/ 32 w 32"/>
                  <a:gd name="T1" fmla="*/ 38 h 40"/>
                  <a:gd name="T2" fmla="*/ 32 w 32"/>
                  <a:gd name="T3" fmla="*/ 39 h 40"/>
                  <a:gd name="T4" fmla="*/ 31 w 32"/>
                  <a:gd name="T5" fmla="*/ 39 h 40"/>
                  <a:gd name="T6" fmla="*/ 30 w 32"/>
                  <a:gd name="T7" fmla="*/ 40 h 40"/>
                  <a:gd name="T8" fmla="*/ 29 w 32"/>
                  <a:gd name="T9" fmla="*/ 40 h 40"/>
                  <a:gd name="T10" fmla="*/ 27 w 32"/>
                  <a:gd name="T11" fmla="*/ 40 h 40"/>
                  <a:gd name="T12" fmla="*/ 26 w 32"/>
                  <a:gd name="T13" fmla="*/ 39 h 40"/>
                  <a:gd name="T14" fmla="*/ 25 w 32"/>
                  <a:gd name="T15" fmla="*/ 39 h 40"/>
                  <a:gd name="T16" fmla="*/ 25 w 32"/>
                  <a:gd name="T17" fmla="*/ 39 h 40"/>
                  <a:gd name="T18" fmla="*/ 25 w 32"/>
                  <a:gd name="T19" fmla="*/ 17 h 40"/>
                  <a:gd name="T20" fmla="*/ 25 w 32"/>
                  <a:gd name="T21" fmla="*/ 12 h 40"/>
                  <a:gd name="T22" fmla="*/ 23 w 32"/>
                  <a:gd name="T23" fmla="*/ 8 h 40"/>
                  <a:gd name="T24" fmla="*/ 21 w 32"/>
                  <a:gd name="T25" fmla="*/ 6 h 40"/>
                  <a:gd name="T26" fmla="*/ 17 w 32"/>
                  <a:gd name="T27" fmla="*/ 6 h 40"/>
                  <a:gd name="T28" fmla="*/ 12 w 32"/>
                  <a:gd name="T29" fmla="*/ 7 h 40"/>
                  <a:gd name="T30" fmla="*/ 7 w 32"/>
                  <a:gd name="T31" fmla="*/ 13 h 40"/>
                  <a:gd name="T32" fmla="*/ 7 w 32"/>
                  <a:gd name="T33" fmla="*/ 39 h 40"/>
                  <a:gd name="T34" fmla="*/ 7 w 32"/>
                  <a:gd name="T35" fmla="*/ 39 h 40"/>
                  <a:gd name="T36" fmla="*/ 6 w 32"/>
                  <a:gd name="T37" fmla="*/ 40 h 40"/>
                  <a:gd name="T38" fmla="*/ 5 w 32"/>
                  <a:gd name="T39" fmla="*/ 40 h 40"/>
                  <a:gd name="T40" fmla="*/ 3 w 32"/>
                  <a:gd name="T41" fmla="*/ 40 h 40"/>
                  <a:gd name="T42" fmla="*/ 2 w 32"/>
                  <a:gd name="T43" fmla="*/ 40 h 40"/>
                  <a:gd name="T44" fmla="*/ 1 w 32"/>
                  <a:gd name="T45" fmla="*/ 40 h 40"/>
                  <a:gd name="T46" fmla="*/ 0 w 32"/>
                  <a:gd name="T47" fmla="*/ 39 h 40"/>
                  <a:gd name="T48" fmla="*/ 0 w 32"/>
                  <a:gd name="T49" fmla="*/ 39 h 40"/>
                  <a:gd name="T50" fmla="*/ 0 w 32"/>
                  <a:gd name="T51" fmla="*/ 2 h 40"/>
                  <a:gd name="T52" fmla="*/ 0 w 32"/>
                  <a:gd name="T53" fmla="*/ 1 h 40"/>
                  <a:gd name="T54" fmla="*/ 1 w 32"/>
                  <a:gd name="T55" fmla="*/ 1 h 40"/>
                  <a:gd name="T56" fmla="*/ 2 w 32"/>
                  <a:gd name="T57" fmla="*/ 0 h 40"/>
                  <a:gd name="T58" fmla="*/ 3 w 32"/>
                  <a:gd name="T59" fmla="*/ 0 h 40"/>
                  <a:gd name="T60" fmla="*/ 5 w 32"/>
                  <a:gd name="T61" fmla="*/ 0 h 40"/>
                  <a:gd name="T62" fmla="*/ 5 w 32"/>
                  <a:gd name="T63" fmla="*/ 1 h 40"/>
                  <a:gd name="T64" fmla="*/ 6 w 32"/>
                  <a:gd name="T65" fmla="*/ 1 h 40"/>
                  <a:gd name="T66" fmla="*/ 6 w 32"/>
                  <a:gd name="T67" fmla="*/ 2 h 40"/>
                  <a:gd name="T68" fmla="*/ 6 w 32"/>
                  <a:gd name="T69" fmla="*/ 7 h 40"/>
                  <a:gd name="T70" fmla="*/ 12 w 32"/>
                  <a:gd name="T71" fmla="*/ 1 h 40"/>
                  <a:gd name="T72" fmla="*/ 19 w 32"/>
                  <a:gd name="T73" fmla="*/ 0 h 40"/>
                  <a:gd name="T74" fmla="*/ 25 w 32"/>
                  <a:gd name="T75" fmla="*/ 1 h 40"/>
                  <a:gd name="T76" fmla="*/ 29 w 32"/>
                  <a:gd name="T77" fmla="*/ 4 h 40"/>
                  <a:gd name="T78" fmla="*/ 31 w 32"/>
                  <a:gd name="T79" fmla="*/ 9 h 40"/>
                  <a:gd name="T80" fmla="*/ 32 w 32"/>
                  <a:gd name="T81" fmla="*/ 16 h 40"/>
                  <a:gd name="T82" fmla="*/ 32 w 32"/>
                  <a:gd name="T83" fmla="*/ 3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40">
                    <a:moveTo>
                      <a:pt x="32" y="38"/>
                    </a:moveTo>
                    <a:cubicBezTo>
                      <a:pt x="32" y="39"/>
                      <a:pt x="32" y="39"/>
                      <a:pt x="32" y="39"/>
                    </a:cubicBezTo>
                    <a:cubicBezTo>
                      <a:pt x="31" y="39"/>
                      <a:pt x="31" y="39"/>
                      <a:pt x="31" y="39"/>
                    </a:cubicBezTo>
                    <a:cubicBezTo>
                      <a:pt x="31" y="40"/>
                      <a:pt x="31" y="40"/>
                      <a:pt x="30" y="40"/>
                    </a:cubicBezTo>
                    <a:cubicBezTo>
                      <a:pt x="30" y="40"/>
                      <a:pt x="29" y="40"/>
                      <a:pt x="29" y="40"/>
                    </a:cubicBezTo>
                    <a:cubicBezTo>
                      <a:pt x="28" y="40"/>
                      <a:pt x="27" y="40"/>
                      <a:pt x="27" y="40"/>
                    </a:cubicBezTo>
                    <a:cubicBezTo>
                      <a:pt x="26" y="40"/>
                      <a:pt x="26" y="40"/>
                      <a:pt x="26" y="39"/>
                    </a:cubicBezTo>
                    <a:cubicBezTo>
                      <a:pt x="25" y="39"/>
                      <a:pt x="25" y="39"/>
                      <a:pt x="25" y="39"/>
                    </a:cubicBezTo>
                    <a:cubicBezTo>
                      <a:pt x="25" y="39"/>
                      <a:pt x="25" y="39"/>
                      <a:pt x="25" y="39"/>
                    </a:cubicBezTo>
                    <a:cubicBezTo>
                      <a:pt x="25" y="17"/>
                      <a:pt x="25" y="17"/>
                      <a:pt x="25" y="17"/>
                    </a:cubicBezTo>
                    <a:cubicBezTo>
                      <a:pt x="25" y="15"/>
                      <a:pt x="25" y="13"/>
                      <a:pt x="25" y="12"/>
                    </a:cubicBezTo>
                    <a:cubicBezTo>
                      <a:pt x="24" y="11"/>
                      <a:pt x="24" y="9"/>
                      <a:pt x="23" y="8"/>
                    </a:cubicBezTo>
                    <a:cubicBezTo>
                      <a:pt x="22" y="8"/>
                      <a:pt x="22" y="7"/>
                      <a:pt x="21" y="6"/>
                    </a:cubicBezTo>
                    <a:cubicBezTo>
                      <a:pt x="20" y="6"/>
                      <a:pt x="18" y="6"/>
                      <a:pt x="17" y="6"/>
                    </a:cubicBezTo>
                    <a:cubicBezTo>
                      <a:pt x="15" y="6"/>
                      <a:pt x="14" y="6"/>
                      <a:pt x="12" y="7"/>
                    </a:cubicBezTo>
                    <a:cubicBezTo>
                      <a:pt x="10" y="9"/>
                      <a:pt x="9" y="10"/>
                      <a:pt x="7" y="13"/>
                    </a:cubicBezTo>
                    <a:cubicBezTo>
                      <a:pt x="7" y="39"/>
                      <a:pt x="7" y="39"/>
                      <a:pt x="7" y="39"/>
                    </a:cubicBezTo>
                    <a:cubicBezTo>
                      <a:pt x="7" y="39"/>
                      <a:pt x="7" y="39"/>
                      <a:pt x="7" y="39"/>
                    </a:cubicBezTo>
                    <a:cubicBezTo>
                      <a:pt x="6" y="40"/>
                      <a:pt x="6" y="40"/>
                      <a:pt x="6" y="40"/>
                    </a:cubicBezTo>
                    <a:cubicBezTo>
                      <a:pt x="6" y="40"/>
                      <a:pt x="6" y="40"/>
                      <a:pt x="5" y="40"/>
                    </a:cubicBezTo>
                    <a:cubicBezTo>
                      <a:pt x="5" y="40"/>
                      <a:pt x="4" y="40"/>
                      <a:pt x="3" y="40"/>
                    </a:cubicBezTo>
                    <a:cubicBezTo>
                      <a:pt x="3" y="40"/>
                      <a:pt x="2" y="40"/>
                      <a:pt x="2" y="40"/>
                    </a:cubicBezTo>
                    <a:cubicBezTo>
                      <a:pt x="1" y="40"/>
                      <a:pt x="1" y="40"/>
                      <a:pt x="1" y="40"/>
                    </a:cubicBezTo>
                    <a:cubicBezTo>
                      <a:pt x="0" y="39"/>
                      <a:pt x="0" y="39"/>
                      <a:pt x="0" y="39"/>
                    </a:cubicBezTo>
                    <a:cubicBezTo>
                      <a:pt x="0" y="39"/>
                      <a:pt x="0" y="39"/>
                      <a:pt x="0" y="39"/>
                    </a:cubicBezTo>
                    <a:cubicBezTo>
                      <a:pt x="0" y="2"/>
                      <a:pt x="0" y="2"/>
                      <a:pt x="0" y="2"/>
                    </a:cubicBezTo>
                    <a:cubicBezTo>
                      <a:pt x="0" y="1"/>
                      <a:pt x="0" y="1"/>
                      <a:pt x="0" y="1"/>
                    </a:cubicBezTo>
                    <a:cubicBezTo>
                      <a:pt x="1" y="1"/>
                      <a:pt x="1" y="1"/>
                      <a:pt x="1" y="1"/>
                    </a:cubicBezTo>
                    <a:cubicBezTo>
                      <a:pt x="1" y="1"/>
                      <a:pt x="1" y="1"/>
                      <a:pt x="2" y="0"/>
                    </a:cubicBezTo>
                    <a:cubicBezTo>
                      <a:pt x="2" y="0"/>
                      <a:pt x="2" y="0"/>
                      <a:pt x="3" y="0"/>
                    </a:cubicBezTo>
                    <a:cubicBezTo>
                      <a:pt x="4" y="0"/>
                      <a:pt x="4" y="0"/>
                      <a:pt x="5" y="0"/>
                    </a:cubicBezTo>
                    <a:cubicBezTo>
                      <a:pt x="5" y="0"/>
                      <a:pt x="5" y="1"/>
                      <a:pt x="5" y="1"/>
                    </a:cubicBezTo>
                    <a:cubicBezTo>
                      <a:pt x="6" y="1"/>
                      <a:pt x="6" y="1"/>
                      <a:pt x="6" y="1"/>
                    </a:cubicBezTo>
                    <a:cubicBezTo>
                      <a:pt x="6" y="2"/>
                      <a:pt x="6" y="2"/>
                      <a:pt x="6" y="2"/>
                    </a:cubicBezTo>
                    <a:cubicBezTo>
                      <a:pt x="6" y="7"/>
                      <a:pt x="6" y="7"/>
                      <a:pt x="6" y="7"/>
                    </a:cubicBezTo>
                    <a:cubicBezTo>
                      <a:pt x="8" y="4"/>
                      <a:pt x="10" y="3"/>
                      <a:pt x="12" y="1"/>
                    </a:cubicBezTo>
                    <a:cubicBezTo>
                      <a:pt x="14" y="0"/>
                      <a:pt x="16" y="0"/>
                      <a:pt x="19" y="0"/>
                    </a:cubicBezTo>
                    <a:cubicBezTo>
                      <a:pt x="21" y="0"/>
                      <a:pt x="23" y="0"/>
                      <a:pt x="25" y="1"/>
                    </a:cubicBezTo>
                    <a:cubicBezTo>
                      <a:pt x="26" y="2"/>
                      <a:pt x="28" y="3"/>
                      <a:pt x="29" y="4"/>
                    </a:cubicBezTo>
                    <a:cubicBezTo>
                      <a:pt x="30" y="6"/>
                      <a:pt x="31" y="7"/>
                      <a:pt x="31" y="9"/>
                    </a:cubicBezTo>
                    <a:cubicBezTo>
                      <a:pt x="32" y="11"/>
                      <a:pt x="32" y="13"/>
                      <a:pt x="32" y="16"/>
                    </a:cubicBezTo>
                    <a:lnTo>
                      <a:pt x="32" y="3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4" name="Freeform 245">
                <a:extLst>
                  <a:ext uri="{FF2B5EF4-FFF2-40B4-BE49-F238E27FC236}">
                    <a16:creationId xmlns:a16="http://schemas.microsoft.com/office/drawing/2014/main" id="{A513D187-5DB6-4114-B93A-3B387F0F1B9D}"/>
                  </a:ext>
                </a:extLst>
              </p:cNvPr>
              <p:cNvSpPr>
                <a:spLocks noEditPoints="1"/>
              </p:cNvSpPr>
              <p:nvPr userDrawn="1"/>
            </p:nvSpPr>
            <p:spPr bwMode="auto">
              <a:xfrm>
                <a:off x="6808" y="2307"/>
                <a:ext cx="34" cy="41"/>
              </a:xfrm>
              <a:custGeom>
                <a:avLst/>
                <a:gdLst>
                  <a:gd name="T0" fmla="*/ 37 w 47"/>
                  <a:gd name="T1" fmla="*/ 49 h 57"/>
                  <a:gd name="T2" fmla="*/ 34 w 47"/>
                  <a:gd name="T3" fmla="*/ 53 h 57"/>
                  <a:gd name="T4" fmla="*/ 31 w 47"/>
                  <a:gd name="T5" fmla="*/ 55 h 57"/>
                  <a:gd name="T6" fmla="*/ 27 w 47"/>
                  <a:gd name="T7" fmla="*/ 57 h 57"/>
                  <a:gd name="T8" fmla="*/ 23 w 47"/>
                  <a:gd name="T9" fmla="*/ 57 h 57"/>
                  <a:gd name="T10" fmla="*/ 19 w 47"/>
                  <a:gd name="T11" fmla="*/ 56 h 57"/>
                  <a:gd name="T12" fmla="*/ 14 w 47"/>
                  <a:gd name="T13" fmla="*/ 54 h 57"/>
                  <a:gd name="T14" fmla="*/ 1 w 47"/>
                  <a:gd name="T15" fmla="*/ 47 h 57"/>
                  <a:gd name="T16" fmla="*/ 0 w 47"/>
                  <a:gd name="T17" fmla="*/ 46 h 57"/>
                  <a:gd name="T18" fmla="*/ 0 w 47"/>
                  <a:gd name="T19" fmla="*/ 44 h 57"/>
                  <a:gd name="T20" fmla="*/ 22 w 47"/>
                  <a:gd name="T21" fmla="*/ 2 h 57"/>
                  <a:gd name="T22" fmla="*/ 24 w 47"/>
                  <a:gd name="T23" fmla="*/ 0 h 57"/>
                  <a:gd name="T24" fmla="*/ 26 w 47"/>
                  <a:gd name="T25" fmla="*/ 0 h 57"/>
                  <a:gd name="T26" fmla="*/ 36 w 47"/>
                  <a:gd name="T27" fmla="*/ 6 h 57"/>
                  <a:gd name="T28" fmla="*/ 43 w 47"/>
                  <a:gd name="T29" fmla="*/ 10 h 57"/>
                  <a:gd name="T30" fmla="*/ 46 w 47"/>
                  <a:gd name="T31" fmla="*/ 15 h 57"/>
                  <a:gd name="T32" fmla="*/ 47 w 47"/>
                  <a:gd name="T33" fmla="*/ 20 h 57"/>
                  <a:gd name="T34" fmla="*/ 45 w 47"/>
                  <a:gd name="T35" fmla="*/ 26 h 57"/>
                  <a:gd name="T36" fmla="*/ 43 w 47"/>
                  <a:gd name="T37" fmla="*/ 29 h 57"/>
                  <a:gd name="T38" fmla="*/ 41 w 47"/>
                  <a:gd name="T39" fmla="*/ 31 h 57"/>
                  <a:gd name="T40" fmla="*/ 37 w 47"/>
                  <a:gd name="T41" fmla="*/ 32 h 57"/>
                  <a:gd name="T42" fmla="*/ 34 w 47"/>
                  <a:gd name="T43" fmla="*/ 32 h 57"/>
                  <a:gd name="T44" fmla="*/ 37 w 47"/>
                  <a:gd name="T45" fmla="*/ 36 h 57"/>
                  <a:gd name="T46" fmla="*/ 38 w 47"/>
                  <a:gd name="T47" fmla="*/ 39 h 57"/>
                  <a:gd name="T48" fmla="*/ 39 w 47"/>
                  <a:gd name="T49" fmla="*/ 44 h 57"/>
                  <a:gd name="T50" fmla="*/ 37 w 47"/>
                  <a:gd name="T51" fmla="*/ 49 h 57"/>
                  <a:gd name="T52" fmla="*/ 30 w 47"/>
                  <a:gd name="T53" fmla="*/ 46 h 57"/>
                  <a:gd name="T54" fmla="*/ 32 w 47"/>
                  <a:gd name="T55" fmla="*/ 42 h 57"/>
                  <a:gd name="T56" fmla="*/ 31 w 47"/>
                  <a:gd name="T57" fmla="*/ 38 h 57"/>
                  <a:gd name="T58" fmla="*/ 29 w 47"/>
                  <a:gd name="T59" fmla="*/ 35 h 57"/>
                  <a:gd name="T60" fmla="*/ 24 w 47"/>
                  <a:gd name="T61" fmla="*/ 32 h 57"/>
                  <a:gd name="T62" fmla="*/ 16 w 47"/>
                  <a:gd name="T63" fmla="*/ 28 h 57"/>
                  <a:gd name="T64" fmla="*/ 8 w 47"/>
                  <a:gd name="T65" fmla="*/ 44 h 57"/>
                  <a:gd name="T66" fmla="*/ 17 w 47"/>
                  <a:gd name="T67" fmla="*/ 49 h 57"/>
                  <a:gd name="T68" fmla="*/ 21 w 47"/>
                  <a:gd name="T69" fmla="*/ 50 h 57"/>
                  <a:gd name="T70" fmla="*/ 25 w 47"/>
                  <a:gd name="T71" fmla="*/ 50 h 57"/>
                  <a:gd name="T72" fmla="*/ 28 w 47"/>
                  <a:gd name="T73" fmla="*/ 49 h 57"/>
                  <a:gd name="T74" fmla="*/ 30 w 47"/>
                  <a:gd name="T75" fmla="*/ 46 h 57"/>
                  <a:gd name="T76" fmla="*/ 39 w 47"/>
                  <a:gd name="T77" fmla="*/ 23 h 57"/>
                  <a:gd name="T78" fmla="*/ 40 w 47"/>
                  <a:gd name="T79" fmla="*/ 19 h 57"/>
                  <a:gd name="T80" fmla="*/ 39 w 47"/>
                  <a:gd name="T81" fmla="*/ 16 h 57"/>
                  <a:gd name="T82" fmla="*/ 37 w 47"/>
                  <a:gd name="T83" fmla="*/ 14 h 57"/>
                  <a:gd name="T84" fmla="*/ 33 w 47"/>
                  <a:gd name="T85" fmla="*/ 11 h 57"/>
                  <a:gd name="T86" fmla="*/ 27 w 47"/>
                  <a:gd name="T87" fmla="*/ 7 h 57"/>
                  <a:gd name="T88" fmla="*/ 19 w 47"/>
                  <a:gd name="T89" fmla="*/ 23 h 57"/>
                  <a:gd name="T90" fmla="*/ 26 w 47"/>
                  <a:gd name="T91" fmla="*/ 26 h 57"/>
                  <a:gd name="T92" fmla="*/ 30 w 47"/>
                  <a:gd name="T93" fmla="*/ 28 h 57"/>
                  <a:gd name="T94" fmla="*/ 34 w 47"/>
                  <a:gd name="T95" fmla="*/ 27 h 57"/>
                  <a:gd name="T96" fmla="*/ 37 w 47"/>
                  <a:gd name="T97" fmla="*/ 26 h 57"/>
                  <a:gd name="T98" fmla="*/ 39 w 47"/>
                  <a:gd name="T99" fmla="*/ 2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 h="57">
                    <a:moveTo>
                      <a:pt x="37" y="49"/>
                    </a:moveTo>
                    <a:cubicBezTo>
                      <a:pt x="36" y="50"/>
                      <a:pt x="35" y="52"/>
                      <a:pt x="34" y="53"/>
                    </a:cubicBezTo>
                    <a:cubicBezTo>
                      <a:pt x="33" y="54"/>
                      <a:pt x="32" y="55"/>
                      <a:pt x="31" y="55"/>
                    </a:cubicBezTo>
                    <a:cubicBezTo>
                      <a:pt x="30" y="56"/>
                      <a:pt x="29" y="56"/>
                      <a:pt x="27" y="57"/>
                    </a:cubicBezTo>
                    <a:cubicBezTo>
                      <a:pt x="26" y="57"/>
                      <a:pt x="24" y="57"/>
                      <a:pt x="23" y="57"/>
                    </a:cubicBezTo>
                    <a:cubicBezTo>
                      <a:pt x="22" y="57"/>
                      <a:pt x="20" y="56"/>
                      <a:pt x="19" y="56"/>
                    </a:cubicBezTo>
                    <a:cubicBezTo>
                      <a:pt x="17" y="55"/>
                      <a:pt x="15" y="55"/>
                      <a:pt x="14" y="54"/>
                    </a:cubicBezTo>
                    <a:cubicBezTo>
                      <a:pt x="1" y="47"/>
                      <a:pt x="1" y="47"/>
                      <a:pt x="1" y="47"/>
                    </a:cubicBezTo>
                    <a:cubicBezTo>
                      <a:pt x="1" y="47"/>
                      <a:pt x="0" y="47"/>
                      <a:pt x="0" y="46"/>
                    </a:cubicBezTo>
                    <a:cubicBezTo>
                      <a:pt x="0" y="45"/>
                      <a:pt x="0" y="45"/>
                      <a:pt x="0" y="44"/>
                    </a:cubicBezTo>
                    <a:cubicBezTo>
                      <a:pt x="22" y="2"/>
                      <a:pt x="22" y="2"/>
                      <a:pt x="22" y="2"/>
                    </a:cubicBezTo>
                    <a:cubicBezTo>
                      <a:pt x="23" y="1"/>
                      <a:pt x="23" y="0"/>
                      <a:pt x="24" y="0"/>
                    </a:cubicBezTo>
                    <a:cubicBezTo>
                      <a:pt x="24" y="0"/>
                      <a:pt x="25" y="0"/>
                      <a:pt x="26" y="0"/>
                    </a:cubicBezTo>
                    <a:cubicBezTo>
                      <a:pt x="36" y="6"/>
                      <a:pt x="36" y="6"/>
                      <a:pt x="36" y="6"/>
                    </a:cubicBezTo>
                    <a:cubicBezTo>
                      <a:pt x="39" y="7"/>
                      <a:pt x="41" y="9"/>
                      <a:pt x="43" y="10"/>
                    </a:cubicBezTo>
                    <a:cubicBezTo>
                      <a:pt x="44" y="12"/>
                      <a:pt x="46" y="13"/>
                      <a:pt x="46" y="15"/>
                    </a:cubicBezTo>
                    <a:cubicBezTo>
                      <a:pt x="47" y="17"/>
                      <a:pt x="47" y="18"/>
                      <a:pt x="47" y="20"/>
                    </a:cubicBezTo>
                    <a:cubicBezTo>
                      <a:pt x="47" y="22"/>
                      <a:pt x="46" y="24"/>
                      <a:pt x="45" y="26"/>
                    </a:cubicBezTo>
                    <a:cubicBezTo>
                      <a:pt x="45" y="27"/>
                      <a:pt x="44" y="28"/>
                      <a:pt x="43" y="29"/>
                    </a:cubicBezTo>
                    <a:cubicBezTo>
                      <a:pt x="42" y="29"/>
                      <a:pt x="42" y="30"/>
                      <a:pt x="41" y="31"/>
                    </a:cubicBezTo>
                    <a:cubicBezTo>
                      <a:pt x="40" y="31"/>
                      <a:pt x="39" y="32"/>
                      <a:pt x="37" y="32"/>
                    </a:cubicBezTo>
                    <a:cubicBezTo>
                      <a:pt x="36" y="32"/>
                      <a:pt x="35" y="32"/>
                      <a:pt x="34" y="32"/>
                    </a:cubicBezTo>
                    <a:cubicBezTo>
                      <a:pt x="35" y="33"/>
                      <a:pt x="36" y="34"/>
                      <a:pt x="37" y="36"/>
                    </a:cubicBezTo>
                    <a:cubicBezTo>
                      <a:pt x="38" y="37"/>
                      <a:pt x="38" y="38"/>
                      <a:pt x="38" y="39"/>
                    </a:cubicBezTo>
                    <a:cubicBezTo>
                      <a:pt x="39" y="41"/>
                      <a:pt x="39" y="42"/>
                      <a:pt x="39" y="44"/>
                    </a:cubicBezTo>
                    <a:cubicBezTo>
                      <a:pt x="38" y="46"/>
                      <a:pt x="38" y="47"/>
                      <a:pt x="37" y="49"/>
                    </a:cubicBezTo>
                    <a:close/>
                    <a:moveTo>
                      <a:pt x="30" y="46"/>
                    </a:moveTo>
                    <a:cubicBezTo>
                      <a:pt x="31" y="44"/>
                      <a:pt x="31" y="43"/>
                      <a:pt x="32" y="42"/>
                    </a:cubicBezTo>
                    <a:cubicBezTo>
                      <a:pt x="32" y="40"/>
                      <a:pt x="31" y="39"/>
                      <a:pt x="31" y="38"/>
                    </a:cubicBezTo>
                    <a:cubicBezTo>
                      <a:pt x="30" y="37"/>
                      <a:pt x="30" y="36"/>
                      <a:pt x="29" y="35"/>
                    </a:cubicBezTo>
                    <a:cubicBezTo>
                      <a:pt x="27" y="34"/>
                      <a:pt x="26" y="33"/>
                      <a:pt x="24" y="32"/>
                    </a:cubicBezTo>
                    <a:cubicBezTo>
                      <a:pt x="16" y="28"/>
                      <a:pt x="16" y="28"/>
                      <a:pt x="16" y="28"/>
                    </a:cubicBezTo>
                    <a:cubicBezTo>
                      <a:pt x="8" y="44"/>
                      <a:pt x="8" y="44"/>
                      <a:pt x="8" y="44"/>
                    </a:cubicBezTo>
                    <a:cubicBezTo>
                      <a:pt x="17" y="49"/>
                      <a:pt x="17" y="49"/>
                      <a:pt x="17" y="49"/>
                    </a:cubicBezTo>
                    <a:cubicBezTo>
                      <a:pt x="18" y="50"/>
                      <a:pt x="20" y="50"/>
                      <a:pt x="21" y="50"/>
                    </a:cubicBezTo>
                    <a:cubicBezTo>
                      <a:pt x="22" y="51"/>
                      <a:pt x="23" y="51"/>
                      <a:pt x="25" y="50"/>
                    </a:cubicBezTo>
                    <a:cubicBezTo>
                      <a:pt x="26" y="50"/>
                      <a:pt x="27" y="50"/>
                      <a:pt x="28" y="49"/>
                    </a:cubicBezTo>
                    <a:cubicBezTo>
                      <a:pt x="29" y="48"/>
                      <a:pt x="30" y="47"/>
                      <a:pt x="30" y="46"/>
                    </a:cubicBezTo>
                    <a:close/>
                    <a:moveTo>
                      <a:pt x="39" y="23"/>
                    </a:moveTo>
                    <a:cubicBezTo>
                      <a:pt x="39" y="22"/>
                      <a:pt x="39" y="21"/>
                      <a:pt x="40" y="19"/>
                    </a:cubicBezTo>
                    <a:cubicBezTo>
                      <a:pt x="40" y="18"/>
                      <a:pt x="40" y="17"/>
                      <a:pt x="39" y="16"/>
                    </a:cubicBezTo>
                    <a:cubicBezTo>
                      <a:pt x="39" y="15"/>
                      <a:pt x="38" y="14"/>
                      <a:pt x="37" y="14"/>
                    </a:cubicBezTo>
                    <a:cubicBezTo>
                      <a:pt x="37" y="13"/>
                      <a:pt x="35" y="12"/>
                      <a:pt x="33" y="11"/>
                    </a:cubicBezTo>
                    <a:cubicBezTo>
                      <a:pt x="27" y="7"/>
                      <a:pt x="27" y="7"/>
                      <a:pt x="27" y="7"/>
                    </a:cubicBezTo>
                    <a:cubicBezTo>
                      <a:pt x="19" y="23"/>
                      <a:pt x="19" y="23"/>
                      <a:pt x="19" y="23"/>
                    </a:cubicBezTo>
                    <a:cubicBezTo>
                      <a:pt x="26" y="26"/>
                      <a:pt x="26" y="26"/>
                      <a:pt x="26" y="26"/>
                    </a:cubicBezTo>
                    <a:cubicBezTo>
                      <a:pt x="28" y="27"/>
                      <a:pt x="29" y="28"/>
                      <a:pt x="30" y="28"/>
                    </a:cubicBezTo>
                    <a:cubicBezTo>
                      <a:pt x="32" y="28"/>
                      <a:pt x="33" y="28"/>
                      <a:pt x="34" y="27"/>
                    </a:cubicBezTo>
                    <a:cubicBezTo>
                      <a:pt x="35" y="27"/>
                      <a:pt x="36" y="26"/>
                      <a:pt x="37" y="26"/>
                    </a:cubicBezTo>
                    <a:cubicBezTo>
                      <a:pt x="37" y="25"/>
                      <a:pt x="38" y="24"/>
                      <a:pt x="39" y="2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5" name="Freeform 246">
                <a:extLst>
                  <a:ext uri="{FF2B5EF4-FFF2-40B4-BE49-F238E27FC236}">
                    <a16:creationId xmlns:a16="http://schemas.microsoft.com/office/drawing/2014/main" id="{BCB47D82-6367-4D4B-941C-14EA84A5AFD2}"/>
                  </a:ext>
                </a:extLst>
              </p:cNvPr>
              <p:cNvSpPr>
                <a:spLocks noEditPoints="1"/>
              </p:cNvSpPr>
              <p:nvPr userDrawn="1"/>
            </p:nvSpPr>
            <p:spPr bwMode="auto">
              <a:xfrm>
                <a:off x="6839" y="2333"/>
                <a:ext cx="27" cy="30"/>
              </a:xfrm>
              <a:custGeom>
                <a:avLst/>
                <a:gdLst>
                  <a:gd name="T0" fmla="*/ 35 w 38"/>
                  <a:gd name="T1" fmla="*/ 27 h 42"/>
                  <a:gd name="T2" fmla="*/ 33 w 38"/>
                  <a:gd name="T3" fmla="*/ 28 h 42"/>
                  <a:gd name="T4" fmla="*/ 31 w 38"/>
                  <a:gd name="T5" fmla="*/ 28 h 42"/>
                  <a:gd name="T6" fmla="*/ 9 w 38"/>
                  <a:gd name="T7" fmla="*/ 17 h 42"/>
                  <a:gd name="T8" fmla="*/ 7 w 38"/>
                  <a:gd name="T9" fmla="*/ 22 h 42"/>
                  <a:gd name="T10" fmla="*/ 7 w 38"/>
                  <a:gd name="T11" fmla="*/ 27 h 42"/>
                  <a:gd name="T12" fmla="*/ 9 w 38"/>
                  <a:gd name="T13" fmla="*/ 31 h 42"/>
                  <a:gd name="T14" fmla="*/ 14 w 38"/>
                  <a:gd name="T15" fmla="*/ 34 h 42"/>
                  <a:gd name="T16" fmla="*/ 18 w 38"/>
                  <a:gd name="T17" fmla="*/ 36 h 42"/>
                  <a:gd name="T18" fmla="*/ 22 w 38"/>
                  <a:gd name="T19" fmla="*/ 37 h 42"/>
                  <a:gd name="T20" fmla="*/ 24 w 38"/>
                  <a:gd name="T21" fmla="*/ 37 h 42"/>
                  <a:gd name="T22" fmla="*/ 26 w 38"/>
                  <a:gd name="T23" fmla="*/ 37 h 42"/>
                  <a:gd name="T24" fmla="*/ 26 w 38"/>
                  <a:gd name="T25" fmla="*/ 38 h 42"/>
                  <a:gd name="T26" fmla="*/ 26 w 38"/>
                  <a:gd name="T27" fmla="*/ 38 h 42"/>
                  <a:gd name="T28" fmla="*/ 26 w 38"/>
                  <a:gd name="T29" fmla="*/ 39 h 42"/>
                  <a:gd name="T30" fmla="*/ 26 w 38"/>
                  <a:gd name="T31" fmla="*/ 40 h 42"/>
                  <a:gd name="T32" fmla="*/ 25 w 38"/>
                  <a:gd name="T33" fmla="*/ 41 h 42"/>
                  <a:gd name="T34" fmla="*/ 25 w 38"/>
                  <a:gd name="T35" fmla="*/ 42 h 42"/>
                  <a:gd name="T36" fmla="*/ 24 w 38"/>
                  <a:gd name="T37" fmla="*/ 42 h 42"/>
                  <a:gd name="T38" fmla="*/ 24 w 38"/>
                  <a:gd name="T39" fmla="*/ 42 h 42"/>
                  <a:gd name="T40" fmla="*/ 22 w 38"/>
                  <a:gd name="T41" fmla="*/ 42 h 42"/>
                  <a:gd name="T42" fmla="*/ 19 w 38"/>
                  <a:gd name="T43" fmla="*/ 42 h 42"/>
                  <a:gd name="T44" fmla="*/ 15 w 38"/>
                  <a:gd name="T45" fmla="*/ 41 h 42"/>
                  <a:gd name="T46" fmla="*/ 11 w 38"/>
                  <a:gd name="T47" fmla="*/ 39 h 42"/>
                  <a:gd name="T48" fmla="*/ 4 w 38"/>
                  <a:gd name="T49" fmla="*/ 34 h 42"/>
                  <a:gd name="T50" fmla="*/ 1 w 38"/>
                  <a:gd name="T51" fmla="*/ 28 h 42"/>
                  <a:gd name="T52" fmla="*/ 1 w 38"/>
                  <a:gd name="T53" fmla="*/ 21 h 42"/>
                  <a:gd name="T54" fmla="*/ 4 w 38"/>
                  <a:gd name="T55" fmla="*/ 13 h 42"/>
                  <a:gd name="T56" fmla="*/ 9 w 38"/>
                  <a:gd name="T57" fmla="*/ 6 h 42"/>
                  <a:gd name="T58" fmla="*/ 15 w 38"/>
                  <a:gd name="T59" fmla="*/ 1 h 42"/>
                  <a:gd name="T60" fmla="*/ 22 w 38"/>
                  <a:gd name="T61" fmla="*/ 0 h 42"/>
                  <a:gd name="T62" fmla="*/ 29 w 38"/>
                  <a:gd name="T63" fmla="*/ 3 h 42"/>
                  <a:gd name="T64" fmla="*/ 35 w 38"/>
                  <a:gd name="T65" fmla="*/ 7 h 42"/>
                  <a:gd name="T66" fmla="*/ 37 w 38"/>
                  <a:gd name="T67" fmla="*/ 13 h 42"/>
                  <a:gd name="T68" fmla="*/ 37 w 38"/>
                  <a:gd name="T69" fmla="*/ 19 h 42"/>
                  <a:gd name="T70" fmla="*/ 35 w 38"/>
                  <a:gd name="T71" fmla="*/ 25 h 42"/>
                  <a:gd name="T72" fmla="*/ 35 w 38"/>
                  <a:gd name="T73" fmla="*/ 27 h 42"/>
                  <a:gd name="T74" fmla="*/ 29 w 38"/>
                  <a:gd name="T75" fmla="*/ 22 h 42"/>
                  <a:gd name="T76" fmla="*/ 31 w 38"/>
                  <a:gd name="T77" fmla="*/ 13 h 42"/>
                  <a:gd name="T78" fmla="*/ 26 w 38"/>
                  <a:gd name="T79" fmla="*/ 7 h 42"/>
                  <a:gd name="T80" fmla="*/ 22 w 38"/>
                  <a:gd name="T81" fmla="*/ 6 h 42"/>
                  <a:gd name="T82" fmla="*/ 18 w 38"/>
                  <a:gd name="T83" fmla="*/ 7 h 42"/>
                  <a:gd name="T84" fmla="*/ 14 w 38"/>
                  <a:gd name="T85" fmla="*/ 9 h 42"/>
                  <a:gd name="T86" fmla="*/ 12 w 38"/>
                  <a:gd name="T87" fmla="*/ 12 h 42"/>
                  <a:gd name="T88" fmla="*/ 29 w 38"/>
                  <a:gd name="T89"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 h="42">
                    <a:moveTo>
                      <a:pt x="35" y="27"/>
                    </a:moveTo>
                    <a:cubicBezTo>
                      <a:pt x="34" y="28"/>
                      <a:pt x="33" y="28"/>
                      <a:pt x="33" y="28"/>
                    </a:cubicBezTo>
                    <a:cubicBezTo>
                      <a:pt x="32" y="28"/>
                      <a:pt x="31" y="28"/>
                      <a:pt x="31" y="28"/>
                    </a:cubicBezTo>
                    <a:cubicBezTo>
                      <a:pt x="9" y="17"/>
                      <a:pt x="9" y="17"/>
                      <a:pt x="9" y="17"/>
                    </a:cubicBezTo>
                    <a:cubicBezTo>
                      <a:pt x="8" y="19"/>
                      <a:pt x="8" y="20"/>
                      <a:pt x="7" y="22"/>
                    </a:cubicBezTo>
                    <a:cubicBezTo>
                      <a:pt x="7" y="24"/>
                      <a:pt x="7" y="25"/>
                      <a:pt x="7" y="27"/>
                    </a:cubicBezTo>
                    <a:cubicBezTo>
                      <a:pt x="7" y="28"/>
                      <a:pt x="8" y="30"/>
                      <a:pt x="9" y="31"/>
                    </a:cubicBezTo>
                    <a:cubicBezTo>
                      <a:pt x="10" y="32"/>
                      <a:pt x="12" y="33"/>
                      <a:pt x="14" y="34"/>
                    </a:cubicBezTo>
                    <a:cubicBezTo>
                      <a:pt x="15" y="35"/>
                      <a:pt x="17" y="36"/>
                      <a:pt x="18" y="36"/>
                    </a:cubicBezTo>
                    <a:cubicBezTo>
                      <a:pt x="20" y="36"/>
                      <a:pt x="21" y="37"/>
                      <a:pt x="22" y="37"/>
                    </a:cubicBezTo>
                    <a:cubicBezTo>
                      <a:pt x="23" y="37"/>
                      <a:pt x="24" y="37"/>
                      <a:pt x="24" y="37"/>
                    </a:cubicBezTo>
                    <a:cubicBezTo>
                      <a:pt x="25" y="37"/>
                      <a:pt x="26" y="37"/>
                      <a:pt x="26" y="37"/>
                    </a:cubicBezTo>
                    <a:cubicBezTo>
                      <a:pt x="26" y="38"/>
                      <a:pt x="26" y="38"/>
                      <a:pt x="26" y="38"/>
                    </a:cubicBezTo>
                    <a:cubicBezTo>
                      <a:pt x="26" y="38"/>
                      <a:pt x="26" y="38"/>
                      <a:pt x="26" y="38"/>
                    </a:cubicBezTo>
                    <a:cubicBezTo>
                      <a:pt x="26" y="39"/>
                      <a:pt x="26" y="39"/>
                      <a:pt x="26" y="39"/>
                    </a:cubicBezTo>
                    <a:cubicBezTo>
                      <a:pt x="26" y="39"/>
                      <a:pt x="26" y="40"/>
                      <a:pt x="26" y="40"/>
                    </a:cubicBezTo>
                    <a:cubicBezTo>
                      <a:pt x="25" y="41"/>
                      <a:pt x="25" y="41"/>
                      <a:pt x="25" y="41"/>
                    </a:cubicBezTo>
                    <a:cubicBezTo>
                      <a:pt x="25" y="42"/>
                      <a:pt x="25" y="42"/>
                      <a:pt x="25" y="42"/>
                    </a:cubicBezTo>
                    <a:cubicBezTo>
                      <a:pt x="24" y="42"/>
                      <a:pt x="24" y="42"/>
                      <a:pt x="24" y="42"/>
                    </a:cubicBezTo>
                    <a:cubicBezTo>
                      <a:pt x="24" y="42"/>
                      <a:pt x="24" y="42"/>
                      <a:pt x="24" y="42"/>
                    </a:cubicBezTo>
                    <a:cubicBezTo>
                      <a:pt x="24" y="42"/>
                      <a:pt x="23" y="42"/>
                      <a:pt x="22" y="42"/>
                    </a:cubicBezTo>
                    <a:cubicBezTo>
                      <a:pt x="22" y="42"/>
                      <a:pt x="21" y="42"/>
                      <a:pt x="19" y="42"/>
                    </a:cubicBezTo>
                    <a:cubicBezTo>
                      <a:pt x="18" y="42"/>
                      <a:pt x="17" y="41"/>
                      <a:pt x="15" y="41"/>
                    </a:cubicBezTo>
                    <a:cubicBezTo>
                      <a:pt x="14" y="40"/>
                      <a:pt x="12" y="40"/>
                      <a:pt x="11" y="39"/>
                    </a:cubicBezTo>
                    <a:cubicBezTo>
                      <a:pt x="8" y="38"/>
                      <a:pt x="6" y="36"/>
                      <a:pt x="4" y="34"/>
                    </a:cubicBezTo>
                    <a:cubicBezTo>
                      <a:pt x="3" y="32"/>
                      <a:pt x="1" y="30"/>
                      <a:pt x="1" y="28"/>
                    </a:cubicBezTo>
                    <a:cubicBezTo>
                      <a:pt x="0" y="26"/>
                      <a:pt x="0" y="24"/>
                      <a:pt x="1" y="21"/>
                    </a:cubicBezTo>
                    <a:cubicBezTo>
                      <a:pt x="1" y="18"/>
                      <a:pt x="2" y="16"/>
                      <a:pt x="4" y="13"/>
                    </a:cubicBezTo>
                    <a:cubicBezTo>
                      <a:pt x="5" y="10"/>
                      <a:pt x="7" y="7"/>
                      <a:pt x="9" y="6"/>
                    </a:cubicBezTo>
                    <a:cubicBezTo>
                      <a:pt x="10" y="4"/>
                      <a:pt x="13" y="2"/>
                      <a:pt x="15" y="1"/>
                    </a:cubicBezTo>
                    <a:cubicBezTo>
                      <a:pt x="17" y="1"/>
                      <a:pt x="19" y="0"/>
                      <a:pt x="22" y="0"/>
                    </a:cubicBezTo>
                    <a:cubicBezTo>
                      <a:pt x="24" y="1"/>
                      <a:pt x="26" y="1"/>
                      <a:pt x="29" y="3"/>
                    </a:cubicBezTo>
                    <a:cubicBezTo>
                      <a:pt x="31" y="4"/>
                      <a:pt x="33" y="5"/>
                      <a:pt x="35" y="7"/>
                    </a:cubicBezTo>
                    <a:cubicBezTo>
                      <a:pt x="36" y="9"/>
                      <a:pt x="37" y="11"/>
                      <a:pt x="37" y="13"/>
                    </a:cubicBezTo>
                    <a:cubicBezTo>
                      <a:pt x="38" y="15"/>
                      <a:pt x="38" y="17"/>
                      <a:pt x="37" y="19"/>
                    </a:cubicBezTo>
                    <a:cubicBezTo>
                      <a:pt x="37" y="21"/>
                      <a:pt x="36" y="23"/>
                      <a:pt x="35" y="25"/>
                    </a:cubicBezTo>
                    <a:lnTo>
                      <a:pt x="35" y="27"/>
                    </a:lnTo>
                    <a:close/>
                    <a:moveTo>
                      <a:pt x="29" y="22"/>
                    </a:moveTo>
                    <a:cubicBezTo>
                      <a:pt x="31" y="19"/>
                      <a:pt x="32" y="16"/>
                      <a:pt x="31" y="13"/>
                    </a:cubicBezTo>
                    <a:cubicBezTo>
                      <a:pt x="31" y="11"/>
                      <a:pt x="29" y="9"/>
                      <a:pt x="26" y="7"/>
                    </a:cubicBezTo>
                    <a:cubicBezTo>
                      <a:pt x="24" y="6"/>
                      <a:pt x="23" y="6"/>
                      <a:pt x="22" y="6"/>
                    </a:cubicBezTo>
                    <a:cubicBezTo>
                      <a:pt x="20" y="6"/>
                      <a:pt x="19" y="6"/>
                      <a:pt x="18" y="7"/>
                    </a:cubicBezTo>
                    <a:cubicBezTo>
                      <a:pt x="16" y="7"/>
                      <a:pt x="15" y="8"/>
                      <a:pt x="14" y="9"/>
                    </a:cubicBezTo>
                    <a:cubicBezTo>
                      <a:pt x="13" y="10"/>
                      <a:pt x="12" y="11"/>
                      <a:pt x="12" y="12"/>
                    </a:cubicBezTo>
                    <a:lnTo>
                      <a:pt x="29" y="2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6" name="Freeform 247">
                <a:extLst>
                  <a:ext uri="{FF2B5EF4-FFF2-40B4-BE49-F238E27FC236}">
                    <a16:creationId xmlns:a16="http://schemas.microsoft.com/office/drawing/2014/main" id="{EACC6616-F260-4629-AB3F-CCAE9BE04D54}"/>
                  </a:ext>
                </a:extLst>
              </p:cNvPr>
              <p:cNvSpPr>
                <a:spLocks/>
              </p:cNvSpPr>
              <p:nvPr userDrawn="1"/>
            </p:nvSpPr>
            <p:spPr bwMode="auto">
              <a:xfrm>
                <a:off x="6863" y="2333"/>
                <a:ext cx="23" cy="38"/>
              </a:xfrm>
              <a:custGeom>
                <a:avLst/>
                <a:gdLst>
                  <a:gd name="T0" fmla="*/ 7 w 32"/>
                  <a:gd name="T1" fmla="*/ 52 h 53"/>
                  <a:gd name="T2" fmla="*/ 6 w 32"/>
                  <a:gd name="T3" fmla="*/ 53 h 53"/>
                  <a:gd name="T4" fmla="*/ 5 w 32"/>
                  <a:gd name="T5" fmla="*/ 53 h 53"/>
                  <a:gd name="T6" fmla="*/ 4 w 32"/>
                  <a:gd name="T7" fmla="*/ 53 h 53"/>
                  <a:gd name="T8" fmla="*/ 3 w 32"/>
                  <a:gd name="T9" fmla="*/ 52 h 53"/>
                  <a:gd name="T10" fmla="*/ 1 w 32"/>
                  <a:gd name="T11" fmla="*/ 51 h 53"/>
                  <a:gd name="T12" fmla="*/ 1 w 32"/>
                  <a:gd name="T13" fmla="*/ 50 h 53"/>
                  <a:gd name="T14" fmla="*/ 0 w 32"/>
                  <a:gd name="T15" fmla="*/ 50 h 53"/>
                  <a:gd name="T16" fmla="*/ 0 w 32"/>
                  <a:gd name="T17" fmla="*/ 49 h 53"/>
                  <a:gd name="T18" fmla="*/ 26 w 32"/>
                  <a:gd name="T19" fmla="*/ 0 h 53"/>
                  <a:gd name="T20" fmla="*/ 26 w 32"/>
                  <a:gd name="T21" fmla="*/ 0 h 53"/>
                  <a:gd name="T22" fmla="*/ 27 w 32"/>
                  <a:gd name="T23" fmla="*/ 0 h 53"/>
                  <a:gd name="T24" fmla="*/ 28 w 32"/>
                  <a:gd name="T25" fmla="*/ 0 h 53"/>
                  <a:gd name="T26" fmla="*/ 29 w 32"/>
                  <a:gd name="T27" fmla="*/ 1 h 53"/>
                  <a:gd name="T28" fmla="*/ 31 w 32"/>
                  <a:gd name="T29" fmla="*/ 2 h 53"/>
                  <a:gd name="T30" fmla="*/ 31 w 32"/>
                  <a:gd name="T31" fmla="*/ 2 h 53"/>
                  <a:gd name="T32" fmla="*/ 32 w 32"/>
                  <a:gd name="T33" fmla="*/ 3 h 53"/>
                  <a:gd name="T34" fmla="*/ 32 w 32"/>
                  <a:gd name="T35" fmla="*/ 4 h 53"/>
                  <a:gd name="T36" fmla="*/ 7 w 32"/>
                  <a:gd name="T3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53">
                    <a:moveTo>
                      <a:pt x="7" y="52"/>
                    </a:moveTo>
                    <a:cubicBezTo>
                      <a:pt x="6" y="53"/>
                      <a:pt x="6" y="53"/>
                      <a:pt x="6" y="53"/>
                    </a:cubicBezTo>
                    <a:cubicBezTo>
                      <a:pt x="5" y="53"/>
                      <a:pt x="5" y="53"/>
                      <a:pt x="5" y="53"/>
                    </a:cubicBezTo>
                    <a:cubicBezTo>
                      <a:pt x="5" y="53"/>
                      <a:pt x="5" y="53"/>
                      <a:pt x="4" y="53"/>
                    </a:cubicBezTo>
                    <a:cubicBezTo>
                      <a:pt x="4" y="52"/>
                      <a:pt x="4" y="52"/>
                      <a:pt x="3" y="52"/>
                    </a:cubicBezTo>
                    <a:cubicBezTo>
                      <a:pt x="2" y="52"/>
                      <a:pt x="2" y="51"/>
                      <a:pt x="1" y="51"/>
                    </a:cubicBezTo>
                    <a:cubicBezTo>
                      <a:pt x="1" y="51"/>
                      <a:pt x="1" y="51"/>
                      <a:pt x="1" y="50"/>
                    </a:cubicBezTo>
                    <a:cubicBezTo>
                      <a:pt x="0" y="50"/>
                      <a:pt x="0" y="50"/>
                      <a:pt x="0" y="50"/>
                    </a:cubicBezTo>
                    <a:cubicBezTo>
                      <a:pt x="0" y="49"/>
                      <a:pt x="0" y="49"/>
                      <a:pt x="0" y="49"/>
                    </a:cubicBezTo>
                    <a:cubicBezTo>
                      <a:pt x="26" y="0"/>
                      <a:pt x="26" y="0"/>
                      <a:pt x="26" y="0"/>
                    </a:cubicBezTo>
                    <a:cubicBezTo>
                      <a:pt x="26" y="0"/>
                      <a:pt x="26" y="0"/>
                      <a:pt x="26" y="0"/>
                    </a:cubicBezTo>
                    <a:cubicBezTo>
                      <a:pt x="27" y="0"/>
                      <a:pt x="27" y="0"/>
                      <a:pt x="27" y="0"/>
                    </a:cubicBezTo>
                    <a:cubicBezTo>
                      <a:pt x="27" y="0"/>
                      <a:pt x="27" y="0"/>
                      <a:pt x="28" y="0"/>
                    </a:cubicBezTo>
                    <a:cubicBezTo>
                      <a:pt x="28" y="0"/>
                      <a:pt x="29" y="1"/>
                      <a:pt x="29" y="1"/>
                    </a:cubicBezTo>
                    <a:cubicBezTo>
                      <a:pt x="30" y="1"/>
                      <a:pt x="30" y="1"/>
                      <a:pt x="31" y="2"/>
                    </a:cubicBezTo>
                    <a:cubicBezTo>
                      <a:pt x="31" y="2"/>
                      <a:pt x="31" y="2"/>
                      <a:pt x="31" y="2"/>
                    </a:cubicBezTo>
                    <a:cubicBezTo>
                      <a:pt x="32" y="3"/>
                      <a:pt x="32" y="3"/>
                      <a:pt x="32" y="3"/>
                    </a:cubicBezTo>
                    <a:cubicBezTo>
                      <a:pt x="32" y="4"/>
                      <a:pt x="32" y="4"/>
                      <a:pt x="32" y="4"/>
                    </a:cubicBezTo>
                    <a:lnTo>
                      <a:pt x="7" y="5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7" name="Freeform 248">
                <a:extLst>
                  <a:ext uri="{FF2B5EF4-FFF2-40B4-BE49-F238E27FC236}">
                    <a16:creationId xmlns:a16="http://schemas.microsoft.com/office/drawing/2014/main" id="{16B66E53-23F1-4A17-A06B-0F78D3C28012}"/>
                  </a:ext>
                </a:extLst>
              </p:cNvPr>
              <p:cNvSpPr>
                <a:spLocks noEditPoints="1"/>
              </p:cNvSpPr>
              <p:nvPr userDrawn="1"/>
            </p:nvSpPr>
            <p:spPr bwMode="auto">
              <a:xfrm>
                <a:off x="6878" y="2353"/>
                <a:ext cx="28" cy="29"/>
              </a:xfrm>
              <a:custGeom>
                <a:avLst/>
                <a:gdLst>
                  <a:gd name="T0" fmla="*/ 37 w 40"/>
                  <a:gd name="T1" fmla="*/ 29 h 41"/>
                  <a:gd name="T2" fmla="*/ 32 w 40"/>
                  <a:gd name="T3" fmla="*/ 36 h 41"/>
                  <a:gd name="T4" fmla="*/ 26 w 40"/>
                  <a:gd name="T5" fmla="*/ 40 h 41"/>
                  <a:gd name="T6" fmla="*/ 19 w 40"/>
                  <a:gd name="T7" fmla="*/ 41 h 41"/>
                  <a:gd name="T8" fmla="*/ 11 w 40"/>
                  <a:gd name="T9" fmla="*/ 39 h 41"/>
                  <a:gd name="T10" fmla="*/ 4 w 40"/>
                  <a:gd name="T11" fmla="*/ 34 h 41"/>
                  <a:gd name="T12" fmla="*/ 1 w 40"/>
                  <a:gd name="T13" fmla="*/ 28 h 41"/>
                  <a:gd name="T14" fmla="*/ 1 w 40"/>
                  <a:gd name="T15" fmla="*/ 21 h 41"/>
                  <a:gd name="T16" fmla="*/ 4 w 40"/>
                  <a:gd name="T17" fmla="*/ 13 h 41"/>
                  <a:gd name="T18" fmla="*/ 8 w 40"/>
                  <a:gd name="T19" fmla="*/ 6 h 41"/>
                  <a:gd name="T20" fmla="*/ 15 w 40"/>
                  <a:gd name="T21" fmla="*/ 2 h 41"/>
                  <a:gd name="T22" fmla="*/ 22 w 40"/>
                  <a:gd name="T23" fmla="*/ 1 h 41"/>
                  <a:gd name="T24" fmla="*/ 30 w 40"/>
                  <a:gd name="T25" fmla="*/ 3 h 41"/>
                  <a:gd name="T26" fmla="*/ 36 w 40"/>
                  <a:gd name="T27" fmla="*/ 8 h 41"/>
                  <a:gd name="T28" fmla="*/ 39 w 40"/>
                  <a:gd name="T29" fmla="*/ 14 h 41"/>
                  <a:gd name="T30" fmla="*/ 40 w 40"/>
                  <a:gd name="T31" fmla="*/ 21 h 41"/>
                  <a:gd name="T32" fmla="*/ 37 w 40"/>
                  <a:gd name="T33" fmla="*/ 29 h 41"/>
                  <a:gd name="T34" fmla="*/ 30 w 40"/>
                  <a:gd name="T35" fmla="*/ 26 h 41"/>
                  <a:gd name="T36" fmla="*/ 32 w 40"/>
                  <a:gd name="T37" fmla="*/ 21 h 41"/>
                  <a:gd name="T38" fmla="*/ 33 w 40"/>
                  <a:gd name="T39" fmla="*/ 16 h 41"/>
                  <a:gd name="T40" fmla="*/ 31 w 40"/>
                  <a:gd name="T41" fmla="*/ 11 h 41"/>
                  <a:gd name="T42" fmla="*/ 27 w 40"/>
                  <a:gd name="T43" fmla="*/ 8 h 41"/>
                  <a:gd name="T44" fmla="*/ 22 w 40"/>
                  <a:gd name="T45" fmla="*/ 6 h 41"/>
                  <a:gd name="T46" fmla="*/ 17 w 40"/>
                  <a:gd name="T47" fmla="*/ 8 h 41"/>
                  <a:gd name="T48" fmla="*/ 13 w 40"/>
                  <a:gd name="T49" fmla="*/ 11 h 41"/>
                  <a:gd name="T50" fmla="*/ 10 w 40"/>
                  <a:gd name="T51" fmla="*/ 16 h 41"/>
                  <a:gd name="T52" fmla="*/ 8 w 40"/>
                  <a:gd name="T53" fmla="*/ 21 h 41"/>
                  <a:gd name="T54" fmla="*/ 7 w 40"/>
                  <a:gd name="T55" fmla="*/ 26 h 41"/>
                  <a:gd name="T56" fmla="*/ 9 w 40"/>
                  <a:gd name="T57" fmla="*/ 30 h 41"/>
                  <a:gd name="T58" fmla="*/ 13 w 40"/>
                  <a:gd name="T59" fmla="*/ 34 h 41"/>
                  <a:gd name="T60" fmla="*/ 19 w 40"/>
                  <a:gd name="T61" fmla="*/ 35 h 41"/>
                  <a:gd name="T62" fmla="*/ 23 w 40"/>
                  <a:gd name="T63" fmla="*/ 34 h 41"/>
                  <a:gd name="T64" fmla="*/ 27 w 40"/>
                  <a:gd name="T65" fmla="*/ 31 h 41"/>
                  <a:gd name="T66" fmla="*/ 30 w 40"/>
                  <a:gd name="T67"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41">
                    <a:moveTo>
                      <a:pt x="37" y="29"/>
                    </a:moveTo>
                    <a:cubicBezTo>
                      <a:pt x="35" y="32"/>
                      <a:pt x="34" y="34"/>
                      <a:pt x="32" y="36"/>
                    </a:cubicBezTo>
                    <a:cubicBezTo>
                      <a:pt x="30" y="38"/>
                      <a:pt x="28" y="39"/>
                      <a:pt x="26" y="40"/>
                    </a:cubicBezTo>
                    <a:cubicBezTo>
                      <a:pt x="24" y="41"/>
                      <a:pt x="21" y="41"/>
                      <a:pt x="19" y="41"/>
                    </a:cubicBezTo>
                    <a:cubicBezTo>
                      <a:pt x="16" y="41"/>
                      <a:pt x="13" y="40"/>
                      <a:pt x="11" y="39"/>
                    </a:cubicBezTo>
                    <a:cubicBezTo>
                      <a:pt x="8" y="37"/>
                      <a:pt x="6" y="36"/>
                      <a:pt x="4" y="34"/>
                    </a:cubicBezTo>
                    <a:cubicBezTo>
                      <a:pt x="3" y="32"/>
                      <a:pt x="1" y="30"/>
                      <a:pt x="1" y="28"/>
                    </a:cubicBezTo>
                    <a:cubicBezTo>
                      <a:pt x="0" y="26"/>
                      <a:pt x="0" y="23"/>
                      <a:pt x="1" y="21"/>
                    </a:cubicBezTo>
                    <a:cubicBezTo>
                      <a:pt x="1" y="18"/>
                      <a:pt x="2" y="15"/>
                      <a:pt x="4" y="13"/>
                    </a:cubicBezTo>
                    <a:cubicBezTo>
                      <a:pt x="5" y="10"/>
                      <a:pt x="7" y="8"/>
                      <a:pt x="8" y="6"/>
                    </a:cubicBezTo>
                    <a:cubicBezTo>
                      <a:pt x="10" y="4"/>
                      <a:pt x="12" y="3"/>
                      <a:pt x="15" y="2"/>
                    </a:cubicBezTo>
                    <a:cubicBezTo>
                      <a:pt x="17" y="1"/>
                      <a:pt x="19" y="0"/>
                      <a:pt x="22" y="1"/>
                    </a:cubicBezTo>
                    <a:cubicBezTo>
                      <a:pt x="24" y="1"/>
                      <a:pt x="27" y="2"/>
                      <a:pt x="30" y="3"/>
                    </a:cubicBezTo>
                    <a:cubicBezTo>
                      <a:pt x="33" y="4"/>
                      <a:pt x="35" y="6"/>
                      <a:pt x="36" y="8"/>
                    </a:cubicBezTo>
                    <a:cubicBezTo>
                      <a:pt x="38" y="10"/>
                      <a:pt x="39" y="12"/>
                      <a:pt x="39" y="14"/>
                    </a:cubicBezTo>
                    <a:cubicBezTo>
                      <a:pt x="40" y="16"/>
                      <a:pt x="40" y="19"/>
                      <a:pt x="40" y="21"/>
                    </a:cubicBezTo>
                    <a:cubicBezTo>
                      <a:pt x="39" y="24"/>
                      <a:pt x="38" y="26"/>
                      <a:pt x="37" y="29"/>
                    </a:cubicBezTo>
                    <a:close/>
                    <a:moveTo>
                      <a:pt x="30" y="26"/>
                    </a:moveTo>
                    <a:cubicBezTo>
                      <a:pt x="31" y="24"/>
                      <a:pt x="32" y="23"/>
                      <a:pt x="32" y="21"/>
                    </a:cubicBezTo>
                    <a:cubicBezTo>
                      <a:pt x="33" y="19"/>
                      <a:pt x="33" y="17"/>
                      <a:pt x="33" y="16"/>
                    </a:cubicBezTo>
                    <a:cubicBezTo>
                      <a:pt x="33" y="14"/>
                      <a:pt x="32" y="13"/>
                      <a:pt x="31" y="11"/>
                    </a:cubicBezTo>
                    <a:cubicBezTo>
                      <a:pt x="30" y="10"/>
                      <a:pt x="29" y="9"/>
                      <a:pt x="27" y="8"/>
                    </a:cubicBezTo>
                    <a:cubicBezTo>
                      <a:pt x="25" y="7"/>
                      <a:pt x="24" y="6"/>
                      <a:pt x="22" y="6"/>
                    </a:cubicBezTo>
                    <a:cubicBezTo>
                      <a:pt x="20" y="6"/>
                      <a:pt x="19" y="7"/>
                      <a:pt x="17" y="8"/>
                    </a:cubicBezTo>
                    <a:cubicBezTo>
                      <a:pt x="16" y="8"/>
                      <a:pt x="15" y="9"/>
                      <a:pt x="13" y="11"/>
                    </a:cubicBezTo>
                    <a:cubicBezTo>
                      <a:pt x="12" y="12"/>
                      <a:pt x="11" y="14"/>
                      <a:pt x="10" y="16"/>
                    </a:cubicBezTo>
                    <a:cubicBezTo>
                      <a:pt x="9" y="17"/>
                      <a:pt x="8" y="19"/>
                      <a:pt x="8" y="21"/>
                    </a:cubicBezTo>
                    <a:cubicBezTo>
                      <a:pt x="7" y="23"/>
                      <a:pt x="7" y="24"/>
                      <a:pt x="7" y="26"/>
                    </a:cubicBezTo>
                    <a:cubicBezTo>
                      <a:pt x="8" y="27"/>
                      <a:pt x="8" y="29"/>
                      <a:pt x="9" y="30"/>
                    </a:cubicBezTo>
                    <a:cubicBezTo>
                      <a:pt x="10" y="32"/>
                      <a:pt x="12" y="33"/>
                      <a:pt x="13" y="34"/>
                    </a:cubicBezTo>
                    <a:cubicBezTo>
                      <a:pt x="15" y="35"/>
                      <a:pt x="17" y="35"/>
                      <a:pt x="19" y="35"/>
                    </a:cubicBezTo>
                    <a:cubicBezTo>
                      <a:pt x="20" y="35"/>
                      <a:pt x="22" y="35"/>
                      <a:pt x="23" y="34"/>
                    </a:cubicBezTo>
                    <a:cubicBezTo>
                      <a:pt x="25" y="33"/>
                      <a:pt x="26" y="32"/>
                      <a:pt x="27" y="31"/>
                    </a:cubicBezTo>
                    <a:cubicBezTo>
                      <a:pt x="28" y="30"/>
                      <a:pt x="29" y="28"/>
                      <a:pt x="30" y="2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8" name="Freeform 249">
                <a:extLst>
                  <a:ext uri="{FF2B5EF4-FFF2-40B4-BE49-F238E27FC236}">
                    <a16:creationId xmlns:a16="http://schemas.microsoft.com/office/drawing/2014/main" id="{315C0AC6-1AE3-4A1E-A69F-7FC394EDCE1E}"/>
                  </a:ext>
                </a:extLst>
              </p:cNvPr>
              <p:cNvSpPr>
                <a:spLocks/>
              </p:cNvSpPr>
              <p:nvPr userDrawn="1"/>
            </p:nvSpPr>
            <p:spPr bwMode="auto">
              <a:xfrm>
                <a:off x="6904" y="2365"/>
                <a:ext cx="26" cy="27"/>
              </a:xfrm>
              <a:custGeom>
                <a:avLst/>
                <a:gdLst>
                  <a:gd name="T0" fmla="*/ 35 w 36"/>
                  <a:gd name="T1" fmla="*/ 13 h 37"/>
                  <a:gd name="T2" fmla="*/ 34 w 36"/>
                  <a:gd name="T3" fmla="*/ 14 h 37"/>
                  <a:gd name="T4" fmla="*/ 34 w 36"/>
                  <a:gd name="T5" fmla="*/ 15 h 37"/>
                  <a:gd name="T6" fmla="*/ 33 w 36"/>
                  <a:gd name="T7" fmla="*/ 15 h 37"/>
                  <a:gd name="T8" fmla="*/ 33 w 36"/>
                  <a:gd name="T9" fmla="*/ 15 h 37"/>
                  <a:gd name="T10" fmla="*/ 32 w 36"/>
                  <a:gd name="T11" fmla="*/ 14 h 37"/>
                  <a:gd name="T12" fmla="*/ 31 w 36"/>
                  <a:gd name="T13" fmla="*/ 14 h 37"/>
                  <a:gd name="T14" fmla="*/ 30 w 36"/>
                  <a:gd name="T15" fmla="*/ 13 h 37"/>
                  <a:gd name="T16" fmla="*/ 29 w 36"/>
                  <a:gd name="T17" fmla="*/ 12 h 37"/>
                  <a:gd name="T18" fmla="*/ 27 w 36"/>
                  <a:gd name="T19" fmla="*/ 11 h 37"/>
                  <a:gd name="T20" fmla="*/ 24 w 36"/>
                  <a:gd name="T21" fmla="*/ 11 h 37"/>
                  <a:gd name="T22" fmla="*/ 21 w 36"/>
                  <a:gd name="T23" fmla="*/ 13 h 37"/>
                  <a:gd name="T24" fmla="*/ 17 w 36"/>
                  <a:gd name="T25" fmla="*/ 15 h 37"/>
                  <a:gd name="T26" fmla="*/ 6 w 36"/>
                  <a:gd name="T27" fmla="*/ 36 h 37"/>
                  <a:gd name="T28" fmla="*/ 6 w 36"/>
                  <a:gd name="T29" fmla="*/ 37 h 37"/>
                  <a:gd name="T30" fmla="*/ 5 w 36"/>
                  <a:gd name="T31" fmla="*/ 37 h 37"/>
                  <a:gd name="T32" fmla="*/ 4 w 36"/>
                  <a:gd name="T33" fmla="*/ 37 h 37"/>
                  <a:gd name="T34" fmla="*/ 2 w 36"/>
                  <a:gd name="T35" fmla="*/ 36 h 37"/>
                  <a:gd name="T36" fmla="*/ 1 w 36"/>
                  <a:gd name="T37" fmla="*/ 35 h 37"/>
                  <a:gd name="T38" fmla="*/ 0 w 36"/>
                  <a:gd name="T39" fmla="*/ 34 h 37"/>
                  <a:gd name="T40" fmla="*/ 0 w 36"/>
                  <a:gd name="T41" fmla="*/ 34 h 37"/>
                  <a:gd name="T42" fmla="*/ 0 w 36"/>
                  <a:gd name="T43" fmla="*/ 33 h 37"/>
                  <a:gd name="T44" fmla="*/ 17 w 36"/>
                  <a:gd name="T45" fmla="*/ 1 h 37"/>
                  <a:gd name="T46" fmla="*/ 17 w 36"/>
                  <a:gd name="T47" fmla="*/ 0 h 37"/>
                  <a:gd name="T48" fmla="*/ 18 w 36"/>
                  <a:gd name="T49" fmla="*/ 0 h 37"/>
                  <a:gd name="T50" fmla="*/ 19 w 36"/>
                  <a:gd name="T51" fmla="*/ 0 h 37"/>
                  <a:gd name="T52" fmla="*/ 20 w 36"/>
                  <a:gd name="T53" fmla="*/ 1 h 37"/>
                  <a:gd name="T54" fmla="*/ 22 w 36"/>
                  <a:gd name="T55" fmla="*/ 2 h 37"/>
                  <a:gd name="T56" fmla="*/ 22 w 36"/>
                  <a:gd name="T57" fmla="*/ 2 h 37"/>
                  <a:gd name="T58" fmla="*/ 22 w 36"/>
                  <a:gd name="T59" fmla="*/ 3 h 37"/>
                  <a:gd name="T60" fmla="*/ 22 w 36"/>
                  <a:gd name="T61" fmla="*/ 3 h 37"/>
                  <a:gd name="T62" fmla="*/ 20 w 36"/>
                  <a:gd name="T63" fmla="*/ 8 h 37"/>
                  <a:gd name="T64" fmla="*/ 24 w 36"/>
                  <a:gd name="T65" fmla="*/ 6 h 37"/>
                  <a:gd name="T66" fmla="*/ 27 w 36"/>
                  <a:gd name="T67" fmla="*/ 5 h 37"/>
                  <a:gd name="T68" fmla="*/ 30 w 36"/>
                  <a:gd name="T69" fmla="*/ 5 h 37"/>
                  <a:gd name="T70" fmla="*/ 32 w 36"/>
                  <a:gd name="T71" fmla="*/ 6 h 37"/>
                  <a:gd name="T72" fmla="*/ 33 w 36"/>
                  <a:gd name="T73" fmla="*/ 7 h 37"/>
                  <a:gd name="T74" fmla="*/ 34 w 36"/>
                  <a:gd name="T75" fmla="*/ 8 h 37"/>
                  <a:gd name="T76" fmla="*/ 35 w 36"/>
                  <a:gd name="T77" fmla="*/ 9 h 37"/>
                  <a:gd name="T78" fmla="*/ 36 w 36"/>
                  <a:gd name="T79" fmla="*/ 9 h 37"/>
                  <a:gd name="T80" fmla="*/ 36 w 36"/>
                  <a:gd name="T81" fmla="*/ 10 h 37"/>
                  <a:gd name="T82" fmla="*/ 36 w 36"/>
                  <a:gd name="T83" fmla="*/ 10 h 37"/>
                  <a:gd name="T84" fmla="*/ 36 w 36"/>
                  <a:gd name="T85" fmla="*/ 11 h 37"/>
                  <a:gd name="T86" fmla="*/ 35 w 36"/>
                  <a:gd name="T87" fmla="*/ 1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 h="37">
                    <a:moveTo>
                      <a:pt x="35" y="13"/>
                    </a:moveTo>
                    <a:cubicBezTo>
                      <a:pt x="35" y="13"/>
                      <a:pt x="34" y="14"/>
                      <a:pt x="34" y="14"/>
                    </a:cubicBezTo>
                    <a:cubicBezTo>
                      <a:pt x="34" y="15"/>
                      <a:pt x="34" y="15"/>
                      <a:pt x="34" y="15"/>
                    </a:cubicBezTo>
                    <a:cubicBezTo>
                      <a:pt x="33" y="15"/>
                      <a:pt x="33" y="15"/>
                      <a:pt x="33" y="15"/>
                    </a:cubicBezTo>
                    <a:cubicBezTo>
                      <a:pt x="33" y="15"/>
                      <a:pt x="33" y="15"/>
                      <a:pt x="33" y="15"/>
                    </a:cubicBezTo>
                    <a:cubicBezTo>
                      <a:pt x="32" y="14"/>
                      <a:pt x="32" y="14"/>
                      <a:pt x="32" y="14"/>
                    </a:cubicBezTo>
                    <a:cubicBezTo>
                      <a:pt x="31" y="14"/>
                      <a:pt x="31" y="14"/>
                      <a:pt x="31" y="14"/>
                    </a:cubicBezTo>
                    <a:cubicBezTo>
                      <a:pt x="31" y="13"/>
                      <a:pt x="31" y="13"/>
                      <a:pt x="30" y="13"/>
                    </a:cubicBezTo>
                    <a:cubicBezTo>
                      <a:pt x="30" y="12"/>
                      <a:pt x="29" y="12"/>
                      <a:pt x="29" y="12"/>
                    </a:cubicBezTo>
                    <a:cubicBezTo>
                      <a:pt x="28" y="11"/>
                      <a:pt x="28" y="11"/>
                      <a:pt x="27" y="11"/>
                    </a:cubicBezTo>
                    <a:cubicBezTo>
                      <a:pt x="26" y="11"/>
                      <a:pt x="25" y="11"/>
                      <a:pt x="24" y="11"/>
                    </a:cubicBezTo>
                    <a:cubicBezTo>
                      <a:pt x="23" y="12"/>
                      <a:pt x="22" y="12"/>
                      <a:pt x="21" y="13"/>
                    </a:cubicBezTo>
                    <a:cubicBezTo>
                      <a:pt x="20" y="13"/>
                      <a:pt x="19" y="14"/>
                      <a:pt x="17" y="15"/>
                    </a:cubicBezTo>
                    <a:cubicBezTo>
                      <a:pt x="6" y="36"/>
                      <a:pt x="6" y="36"/>
                      <a:pt x="6" y="36"/>
                    </a:cubicBezTo>
                    <a:cubicBezTo>
                      <a:pt x="6" y="37"/>
                      <a:pt x="6" y="37"/>
                      <a:pt x="6" y="37"/>
                    </a:cubicBezTo>
                    <a:cubicBezTo>
                      <a:pt x="5" y="37"/>
                      <a:pt x="5" y="37"/>
                      <a:pt x="5" y="37"/>
                    </a:cubicBezTo>
                    <a:cubicBezTo>
                      <a:pt x="5" y="37"/>
                      <a:pt x="4" y="37"/>
                      <a:pt x="4" y="37"/>
                    </a:cubicBezTo>
                    <a:cubicBezTo>
                      <a:pt x="4" y="37"/>
                      <a:pt x="3" y="36"/>
                      <a:pt x="2" y="36"/>
                    </a:cubicBezTo>
                    <a:cubicBezTo>
                      <a:pt x="2" y="36"/>
                      <a:pt x="1" y="35"/>
                      <a:pt x="1" y="35"/>
                    </a:cubicBezTo>
                    <a:cubicBezTo>
                      <a:pt x="1" y="35"/>
                      <a:pt x="0" y="35"/>
                      <a:pt x="0" y="34"/>
                    </a:cubicBezTo>
                    <a:cubicBezTo>
                      <a:pt x="0" y="34"/>
                      <a:pt x="0" y="34"/>
                      <a:pt x="0" y="34"/>
                    </a:cubicBezTo>
                    <a:cubicBezTo>
                      <a:pt x="0" y="33"/>
                      <a:pt x="0" y="33"/>
                      <a:pt x="0" y="33"/>
                    </a:cubicBezTo>
                    <a:cubicBezTo>
                      <a:pt x="17" y="1"/>
                      <a:pt x="17" y="1"/>
                      <a:pt x="17" y="1"/>
                    </a:cubicBezTo>
                    <a:cubicBezTo>
                      <a:pt x="17" y="0"/>
                      <a:pt x="17" y="0"/>
                      <a:pt x="17" y="0"/>
                    </a:cubicBezTo>
                    <a:cubicBezTo>
                      <a:pt x="18" y="0"/>
                      <a:pt x="18" y="0"/>
                      <a:pt x="18" y="0"/>
                    </a:cubicBezTo>
                    <a:cubicBezTo>
                      <a:pt x="19" y="0"/>
                      <a:pt x="19" y="0"/>
                      <a:pt x="19" y="0"/>
                    </a:cubicBezTo>
                    <a:cubicBezTo>
                      <a:pt x="19" y="0"/>
                      <a:pt x="20" y="1"/>
                      <a:pt x="20" y="1"/>
                    </a:cubicBezTo>
                    <a:cubicBezTo>
                      <a:pt x="21" y="1"/>
                      <a:pt x="21" y="1"/>
                      <a:pt x="22" y="2"/>
                    </a:cubicBezTo>
                    <a:cubicBezTo>
                      <a:pt x="22" y="2"/>
                      <a:pt x="22" y="2"/>
                      <a:pt x="22" y="2"/>
                    </a:cubicBezTo>
                    <a:cubicBezTo>
                      <a:pt x="22" y="3"/>
                      <a:pt x="22" y="3"/>
                      <a:pt x="22" y="3"/>
                    </a:cubicBezTo>
                    <a:cubicBezTo>
                      <a:pt x="22" y="3"/>
                      <a:pt x="22" y="3"/>
                      <a:pt x="22" y="3"/>
                    </a:cubicBezTo>
                    <a:cubicBezTo>
                      <a:pt x="20" y="8"/>
                      <a:pt x="20" y="8"/>
                      <a:pt x="20" y="8"/>
                    </a:cubicBezTo>
                    <a:cubicBezTo>
                      <a:pt x="21" y="7"/>
                      <a:pt x="23" y="7"/>
                      <a:pt x="24" y="6"/>
                    </a:cubicBezTo>
                    <a:cubicBezTo>
                      <a:pt x="25" y="6"/>
                      <a:pt x="26" y="6"/>
                      <a:pt x="27" y="5"/>
                    </a:cubicBezTo>
                    <a:cubicBezTo>
                      <a:pt x="28" y="5"/>
                      <a:pt x="29" y="5"/>
                      <a:pt x="30" y="5"/>
                    </a:cubicBezTo>
                    <a:cubicBezTo>
                      <a:pt x="31" y="6"/>
                      <a:pt x="31" y="6"/>
                      <a:pt x="32" y="6"/>
                    </a:cubicBezTo>
                    <a:cubicBezTo>
                      <a:pt x="32" y="6"/>
                      <a:pt x="33" y="7"/>
                      <a:pt x="33" y="7"/>
                    </a:cubicBezTo>
                    <a:cubicBezTo>
                      <a:pt x="34" y="7"/>
                      <a:pt x="34" y="7"/>
                      <a:pt x="34" y="8"/>
                    </a:cubicBezTo>
                    <a:cubicBezTo>
                      <a:pt x="35" y="8"/>
                      <a:pt x="35" y="8"/>
                      <a:pt x="35" y="9"/>
                    </a:cubicBezTo>
                    <a:cubicBezTo>
                      <a:pt x="36" y="9"/>
                      <a:pt x="36" y="9"/>
                      <a:pt x="36" y="9"/>
                    </a:cubicBezTo>
                    <a:cubicBezTo>
                      <a:pt x="36" y="10"/>
                      <a:pt x="36" y="10"/>
                      <a:pt x="36" y="10"/>
                    </a:cubicBezTo>
                    <a:cubicBezTo>
                      <a:pt x="36" y="10"/>
                      <a:pt x="36" y="10"/>
                      <a:pt x="36" y="10"/>
                    </a:cubicBezTo>
                    <a:cubicBezTo>
                      <a:pt x="36" y="11"/>
                      <a:pt x="36" y="11"/>
                      <a:pt x="36" y="11"/>
                    </a:cubicBezTo>
                    <a:cubicBezTo>
                      <a:pt x="35" y="12"/>
                      <a:pt x="35" y="12"/>
                      <a:pt x="35" y="1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39" name="Freeform 250">
                <a:extLst>
                  <a:ext uri="{FF2B5EF4-FFF2-40B4-BE49-F238E27FC236}">
                    <a16:creationId xmlns:a16="http://schemas.microsoft.com/office/drawing/2014/main" id="{98C2895D-CFC2-42B3-9495-769D73811ABE}"/>
                  </a:ext>
                </a:extLst>
              </p:cNvPr>
              <p:cNvSpPr>
                <a:spLocks/>
              </p:cNvSpPr>
              <p:nvPr userDrawn="1"/>
            </p:nvSpPr>
            <p:spPr bwMode="auto">
              <a:xfrm>
                <a:off x="6925" y="2375"/>
                <a:ext cx="30" cy="35"/>
              </a:xfrm>
              <a:custGeom>
                <a:avLst/>
                <a:gdLst>
                  <a:gd name="T0" fmla="*/ 25 w 42"/>
                  <a:gd name="T1" fmla="*/ 48 h 49"/>
                  <a:gd name="T2" fmla="*/ 25 w 42"/>
                  <a:gd name="T3" fmla="*/ 49 h 49"/>
                  <a:gd name="T4" fmla="*/ 24 w 42"/>
                  <a:gd name="T5" fmla="*/ 49 h 49"/>
                  <a:gd name="T6" fmla="*/ 23 w 42"/>
                  <a:gd name="T7" fmla="*/ 49 h 49"/>
                  <a:gd name="T8" fmla="*/ 22 w 42"/>
                  <a:gd name="T9" fmla="*/ 48 h 49"/>
                  <a:gd name="T10" fmla="*/ 20 w 42"/>
                  <a:gd name="T11" fmla="*/ 47 h 49"/>
                  <a:gd name="T12" fmla="*/ 20 w 42"/>
                  <a:gd name="T13" fmla="*/ 47 h 49"/>
                  <a:gd name="T14" fmla="*/ 19 w 42"/>
                  <a:gd name="T15" fmla="*/ 46 h 49"/>
                  <a:gd name="T16" fmla="*/ 20 w 42"/>
                  <a:gd name="T17" fmla="*/ 45 h 49"/>
                  <a:gd name="T18" fmla="*/ 22 w 42"/>
                  <a:gd name="T19" fmla="*/ 41 h 49"/>
                  <a:gd name="T20" fmla="*/ 14 w 42"/>
                  <a:gd name="T21" fmla="*/ 43 h 49"/>
                  <a:gd name="T22" fmla="*/ 8 w 42"/>
                  <a:gd name="T23" fmla="*/ 41 h 49"/>
                  <a:gd name="T24" fmla="*/ 3 w 42"/>
                  <a:gd name="T25" fmla="*/ 37 h 49"/>
                  <a:gd name="T26" fmla="*/ 1 w 42"/>
                  <a:gd name="T27" fmla="*/ 33 h 49"/>
                  <a:gd name="T28" fmla="*/ 1 w 42"/>
                  <a:gd name="T29" fmla="*/ 27 h 49"/>
                  <a:gd name="T30" fmla="*/ 3 w 42"/>
                  <a:gd name="T31" fmla="*/ 21 h 49"/>
                  <a:gd name="T32" fmla="*/ 14 w 42"/>
                  <a:gd name="T33" fmla="*/ 1 h 49"/>
                  <a:gd name="T34" fmla="*/ 14 w 42"/>
                  <a:gd name="T35" fmla="*/ 0 h 49"/>
                  <a:gd name="T36" fmla="*/ 15 w 42"/>
                  <a:gd name="T37" fmla="*/ 0 h 49"/>
                  <a:gd name="T38" fmla="*/ 16 w 42"/>
                  <a:gd name="T39" fmla="*/ 1 h 49"/>
                  <a:gd name="T40" fmla="*/ 17 w 42"/>
                  <a:gd name="T41" fmla="*/ 1 h 49"/>
                  <a:gd name="T42" fmla="*/ 19 w 42"/>
                  <a:gd name="T43" fmla="*/ 2 h 49"/>
                  <a:gd name="T44" fmla="*/ 20 w 42"/>
                  <a:gd name="T45" fmla="*/ 3 h 49"/>
                  <a:gd name="T46" fmla="*/ 20 w 42"/>
                  <a:gd name="T47" fmla="*/ 3 h 49"/>
                  <a:gd name="T48" fmla="*/ 20 w 42"/>
                  <a:gd name="T49" fmla="*/ 4 h 49"/>
                  <a:gd name="T50" fmla="*/ 10 w 42"/>
                  <a:gd name="T51" fmla="*/ 23 h 49"/>
                  <a:gd name="T52" fmla="*/ 8 w 42"/>
                  <a:gd name="T53" fmla="*/ 28 h 49"/>
                  <a:gd name="T54" fmla="*/ 8 w 42"/>
                  <a:gd name="T55" fmla="*/ 32 h 49"/>
                  <a:gd name="T56" fmla="*/ 9 w 42"/>
                  <a:gd name="T57" fmla="*/ 35 h 49"/>
                  <a:gd name="T58" fmla="*/ 12 w 42"/>
                  <a:gd name="T59" fmla="*/ 37 h 49"/>
                  <a:gd name="T60" fmla="*/ 17 w 42"/>
                  <a:gd name="T61" fmla="*/ 37 h 49"/>
                  <a:gd name="T62" fmla="*/ 24 w 42"/>
                  <a:gd name="T63" fmla="*/ 35 h 49"/>
                  <a:gd name="T64" fmla="*/ 36 w 42"/>
                  <a:gd name="T65" fmla="*/ 12 h 49"/>
                  <a:gd name="T66" fmla="*/ 36 w 42"/>
                  <a:gd name="T67" fmla="*/ 12 h 49"/>
                  <a:gd name="T68" fmla="*/ 37 w 42"/>
                  <a:gd name="T69" fmla="*/ 12 h 49"/>
                  <a:gd name="T70" fmla="*/ 38 w 42"/>
                  <a:gd name="T71" fmla="*/ 12 h 49"/>
                  <a:gd name="T72" fmla="*/ 40 w 42"/>
                  <a:gd name="T73" fmla="*/ 13 h 49"/>
                  <a:gd name="T74" fmla="*/ 41 w 42"/>
                  <a:gd name="T75" fmla="*/ 14 h 49"/>
                  <a:gd name="T76" fmla="*/ 42 w 42"/>
                  <a:gd name="T77" fmla="*/ 14 h 49"/>
                  <a:gd name="T78" fmla="*/ 42 w 42"/>
                  <a:gd name="T79" fmla="*/ 15 h 49"/>
                  <a:gd name="T80" fmla="*/ 42 w 42"/>
                  <a:gd name="T81" fmla="*/ 15 h 49"/>
                  <a:gd name="T82" fmla="*/ 25 w 42"/>
                  <a:gd name="T83"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49">
                    <a:moveTo>
                      <a:pt x="25" y="48"/>
                    </a:moveTo>
                    <a:cubicBezTo>
                      <a:pt x="25" y="49"/>
                      <a:pt x="25" y="49"/>
                      <a:pt x="25" y="49"/>
                    </a:cubicBezTo>
                    <a:cubicBezTo>
                      <a:pt x="24" y="49"/>
                      <a:pt x="24" y="49"/>
                      <a:pt x="24" y="49"/>
                    </a:cubicBezTo>
                    <a:cubicBezTo>
                      <a:pt x="24" y="49"/>
                      <a:pt x="23" y="49"/>
                      <a:pt x="23" y="49"/>
                    </a:cubicBezTo>
                    <a:cubicBezTo>
                      <a:pt x="23" y="48"/>
                      <a:pt x="22" y="48"/>
                      <a:pt x="22" y="48"/>
                    </a:cubicBezTo>
                    <a:cubicBezTo>
                      <a:pt x="21" y="48"/>
                      <a:pt x="21" y="47"/>
                      <a:pt x="20" y="47"/>
                    </a:cubicBezTo>
                    <a:cubicBezTo>
                      <a:pt x="20" y="47"/>
                      <a:pt x="20" y="47"/>
                      <a:pt x="20" y="47"/>
                    </a:cubicBezTo>
                    <a:cubicBezTo>
                      <a:pt x="19" y="46"/>
                      <a:pt x="19" y="46"/>
                      <a:pt x="19" y="46"/>
                    </a:cubicBezTo>
                    <a:cubicBezTo>
                      <a:pt x="20" y="45"/>
                      <a:pt x="20" y="45"/>
                      <a:pt x="20" y="45"/>
                    </a:cubicBezTo>
                    <a:cubicBezTo>
                      <a:pt x="22" y="41"/>
                      <a:pt x="22" y="41"/>
                      <a:pt x="22" y="41"/>
                    </a:cubicBezTo>
                    <a:cubicBezTo>
                      <a:pt x="19" y="42"/>
                      <a:pt x="16" y="43"/>
                      <a:pt x="14" y="43"/>
                    </a:cubicBezTo>
                    <a:cubicBezTo>
                      <a:pt x="12" y="43"/>
                      <a:pt x="10" y="42"/>
                      <a:pt x="8" y="41"/>
                    </a:cubicBezTo>
                    <a:cubicBezTo>
                      <a:pt x="6" y="40"/>
                      <a:pt x="4" y="39"/>
                      <a:pt x="3" y="37"/>
                    </a:cubicBezTo>
                    <a:cubicBezTo>
                      <a:pt x="2" y="36"/>
                      <a:pt x="1" y="34"/>
                      <a:pt x="1" y="33"/>
                    </a:cubicBezTo>
                    <a:cubicBezTo>
                      <a:pt x="0" y="31"/>
                      <a:pt x="0" y="29"/>
                      <a:pt x="1" y="27"/>
                    </a:cubicBezTo>
                    <a:cubicBezTo>
                      <a:pt x="1" y="25"/>
                      <a:pt x="2" y="23"/>
                      <a:pt x="3" y="21"/>
                    </a:cubicBezTo>
                    <a:cubicBezTo>
                      <a:pt x="14" y="1"/>
                      <a:pt x="14" y="1"/>
                      <a:pt x="14" y="1"/>
                    </a:cubicBezTo>
                    <a:cubicBezTo>
                      <a:pt x="14" y="0"/>
                      <a:pt x="14" y="0"/>
                      <a:pt x="14" y="0"/>
                    </a:cubicBezTo>
                    <a:cubicBezTo>
                      <a:pt x="15" y="0"/>
                      <a:pt x="15" y="0"/>
                      <a:pt x="15" y="0"/>
                    </a:cubicBezTo>
                    <a:cubicBezTo>
                      <a:pt x="15" y="0"/>
                      <a:pt x="15" y="0"/>
                      <a:pt x="16" y="1"/>
                    </a:cubicBezTo>
                    <a:cubicBezTo>
                      <a:pt x="16" y="1"/>
                      <a:pt x="17" y="1"/>
                      <a:pt x="17" y="1"/>
                    </a:cubicBezTo>
                    <a:cubicBezTo>
                      <a:pt x="18" y="2"/>
                      <a:pt x="18" y="2"/>
                      <a:pt x="19" y="2"/>
                    </a:cubicBezTo>
                    <a:cubicBezTo>
                      <a:pt x="19" y="2"/>
                      <a:pt x="19" y="3"/>
                      <a:pt x="20" y="3"/>
                    </a:cubicBezTo>
                    <a:cubicBezTo>
                      <a:pt x="20" y="3"/>
                      <a:pt x="20" y="3"/>
                      <a:pt x="20" y="3"/>
                    </a:cubicBezTo>
                    <a:cubicBezTo>
                      <a:pt x="20" y="4"/>
                      <a:pt x="20" y="4"/>
                      <a:pt x="20" y="4"/>
                    </a:cubicBezTo>
                    <a:cubicBezTo>
                      <a:pt x="10" y="23"/>
                      <a:pt x="10" y="23"/>
                      <a:pt x="10" y="23"/>
                    </a:cubicBezTo>
                    <a:cubicBezTo>
                      <a:pt x="9" y="25"/>
                      <a:pt x="8" y="27"/>
                      <a:pt x="8" y="28"/>
                    </a:cubicBezTo>
                    <a:cubicBezTo>
                      <a:pt x="8" y="29"/>
                      <a:pt x="8" y="30"/>
                      <a:pt x="8" y="32"/>
                    </a:cubicBezTo>
                    <a:cubicBezTo>
                      <a:pt x="8" y="33"/>
                      <a:pt x="8" y="34"/>
                      <a:pt x="9" y="35"/>
                    </a:cubicBezTo>
                    <a:cubicBezTo>
                      <a:pt x="10" y="35"/>
                      <a:pt x="10" y="36"/>
                      <a:pt x="12" y="37"/>
                    </a:cubicBezTo>
                    <a:cubicBezTo>
                      <a:pt x="13" y="38"/>
                      <a:pt x="15" y="38"/>
                      <a:pt x="17" y="37"/>
                    </a:cubicBezTo>
                    <a:cubicBezTo>
                      <a:pt x="19" y="37"/>
                      <a:pt x="21" y="36"/>
                      <a:pt x="24" y="35"/>
                    </a:cubicBezTo>
                    <a:cubicBezTo>
                      <a:pt x="36" y="12"/>
                      <a:pt x="36" y="12"/>
                      <a:pt x="36" y="12"/>
                    </a:cubicBezTo>
                    <a:cubicBezTo>
                      <a:pt x="36" y="12"/>
                      <a:pt x="36" y="12"/>
                      <a:pt x="36" y="12"/>
                    </a:cubicBezTo>
                    <a:cubicBezTo>
                      <a:pt x="37" y="12"/>
                      <a:pt x="37" y="12"/>
                      <a:pt x="37" y="12"/>
                    </a:cubicBezTo>
                    <a:cubicBezTo>
                      <a:pt x="37" y="12"/>
                      <a:pt x="38" y="12"/>
                      <a:pt x="38" y="12"/>
                    </a:cubicBezTo>
                    <a:cubicBezTo>
                      <a:pt x="38" y="12"/>
                      <a:pt x="39" y="12"/>
                      <a:pt x="40" y="13"/>
                    </a:cubicBezTo>
                    <a:cubicBezTo>
                      <a:pt x="40" y="13"/>
                      <a:pt x="41" y="13"/>
                      <a:pt x="41" y="14"/>
                    </a:cubicBezTo>
                    <a:cubicBezTo>
                      <a:pt x="41" y="14"/>
                      <a:pt x="42" y="14"/>
                      <a:pt x="42" y="14"/>
                    </a:cubicBezTo>
                    <a:cubicBezTo>
                      <a:pt x="42" y="15"/>
                      <a:pt x="42" y="15"/>
                      <a:pt x="42" y="15"/>
                    </a:cubicBezTo>
                    <a:cubicBezTo>
                      <a:pt x="42" y="15"/>
                      <a:pt x="42" y="15"/>
                      <a:pt x="42" y="15"/>
                    </a:cubicBezTo>
                    <a:lnTo>
                      <a:pt x="25" y="4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0" name="Freeform 251">
                <a:extLst>
                  <a:ext uri="{FF2B5EF4-FFF2-40B4-BE49-F238E27FC236}">
                    <a16:creationId xmlns:a16="http://schemas.microsoft.com/office/drawing/2014/main" id="{8F5C2322-A39F-4869-B69D-81782463DE76}"/>
                  </a:ext>
                </a:extLst>
              </p:cNvPr>
              <p:cNvSpPr>
                <a:spLocks/>
              </p:cNvSpPr>
              <p:nvPr userDrawn="1"/>
            </p:nvSpPr>
            <p:spPr bwMode="auto">
              <a:xfrm>
                <a:off x="6950" y="2391"/>
                <a:ext cx="26" cy="28"/>
              </a:xfrm>
              <a:custGeom>
                <a:avLst/>
                <a:gdLst>
                  <a:gd name="T0" fmla="*/ 26 w 36"/>
                  <a:gd name="T1" fmla="*/ 33 h 39"/>
                  <a:gd name="T2" fmla="*/ 23 w 36"/>
                  <a:gd name="T3" fmla="*/ 37 h 39"/>
                  <a:gd name="T4" fmla="*/ 19 w 36"/>
                  <a:gd name="T5" fmla="*/ 39 h 39"/>
                  <a:gd name="T6" fmla="*/ 14 w 36"/>
                  <a:gd name="T7" fmla="*/ 39 h 39"/>
                  <a:gd name="T8" fmla="*/ 8 w 36"/>
                  <a:gd name="T9" fmla="*/ 37 h 39"/>
                  <a:gd name="T10" fmla="*/ 5 w 36"/>
                  <a:gd name="T11" fmla="*/ 35 h 39"/>
                  <a:gd name="T12" fmla="*/ 2 w 36"/>
                  <a:gd name="T13" fmla="*/ 32 h 39"/>
                  <a:gd name="T14" fmla="*/ 1 w 36"/>
                  <a:gd name="T15" fmla="*/ 30 h 39"/>
                  <a:gd name="T16" fmla="*/ 0 w 36"/>
                  <a:gd name="T17" fmla="*/ 29 h 39"/>
                  <a:gd name="T18" fmla="*/ 0 w 36"/>
                  <a:gd name="T19" fmla="*/ 28 h 39"/>
                  <a:gd name="T20" fmla="*/ 1 w 36"/>
                  <a:gd name="T21" fmla="*/ 26 h 39"/>
                  <a:gd name="T22" fmla="*/ 1 w 36"/>
                  <a:gd name="T23" fmla="*/ 25 h 39"/>
                  <a:gd name="T24" fmla="*/ 2 w 36"/>
                  <a:gd name="T25" fmla="*/ 24 h 39"/>
                  <a:gd name="T26" fmla="*/ 2 w 36"/>
                  <a:gd name="T27" fmla="*/ 24 h 39"/>
                  <a:gd name="T28" fmla="*/ 3 w 36"/>
                  <a:gd name="T29" fmla="*/ 24 h 39"/>
                  <a:gd name="T30" fmla="*/ 4 w 36"/>
                  <a:gd name="T31" fmla="*/ 25 h 39"/>
                  <a:gd name="T32" fmla="*/ 5 w 36"/>
                  <a:gd name="T33" fmla="*/ 27 h 39"/>
                  <a:gd name="T34" fmla="*/ 7 w 36"/>
                  <a:gd name="T35" fmla="*/ 29 h 39"/>
                  <a:gd name="T36" fmla="*/ 11 w 36"/>
                  <a:gd name="T37" fmla="*/ 32 h 39"/>
                  <a:gd name="T38" fmla="*/ 14 w 36"/>
                  <a:gd name="T39" fmla="*/ 33 h 39"/>
                  <a:gd name="T40" fmla="*/ 16 w 36"/>
                  <a:gd name="T41" fmla="*/ 33 h 39"/>
                  <a:gd name="T42" fmla="*/ 19 w 36"/>
                  <a:gd name="T43" fmla="*/ 32 h 39"/>
                  <a:gd name="T44" fmla="*/ 20 w 36"/>
                  <a:gd name="T45" fmla="*/ 30 h 39"/>
                  <a:gd name="T46" fmla="*/ 21 w 36"/>
                  <a:gd name="T47" fmla="*/ 27 h 39"/>
                  <a:gd name="T48" fmla="*/ 20 w 36"/>
                  <a:gd name="T49" fmla="*/ 25 h 39"/>
                  <a:gd name="T50" fmla="*/ 18 w 36"/>
                  <a:gd name="T51" fmla="*/ 22 h 39"/>
                  <a:gd name="T52" fmla="*/ 15 w 36"/>
                  <a:gd name="T53" fmla="*/ 19 h 39"/>
                  <a:gd name="T54" fmla="*/ 13 w 36"/>
                  <a:gd name="T55" fmla="*/ 16 h 39"/>
                  <a:gd name="T56" fmla="*/ 11 w 36"/>
                  <a:gd name="T57" fmla="*/ 13 h 39"/>
                  <a:gd name="T58" fmla="*/ 11 w 36"/>
                  <a:gd name="T59" fmla="*/ 9 h 39"/>
                  <a:gd name="T60" fmla="*/ 12 w 36"/>
                  <a:gd name="T61" fmla="*/ 5 h 39"/>
                  <a:gd name="T62" fmla="*/ 15 w 36"/>
                  <a:gd name="T63" fmla="*/ 2 h 39"/>
                  <a:gd name="T64" fmla="*/ 19 w 36"/>
                  <a:gd name="T65" fmla="*/ 0 h 39"/>
                  <a:gd name="T66" fmla="*/ 23 w 36"/>
                  <a:gd name="T67" fmla="*/ 0 h 39"/>
                  <a:gd name="T68" fmla="*/ 29 w 36"/>
                  <a:gd name="T69" fmla="*/ 2 h 39"/>
                  <a:gd name="T70" fmla="*/ 32 w 36"/>
                  <a:gd name="T71" fmla="*/ 3 h 39"/>
                  <a:gd name="T72" fmla="*/ 34 w 36"/>
                  <a:gd name="T73" fmla="*/ 5 h 39"/>
                  <a:gd name="T74" fmla="*/ 35 w 36"/>
                  <a:gd name="T75" fmla="*/ 7 h 39"/>
                  <a:gd name="T76" fmla="*/ 36 w 36"/>
                  <a:gd name="T77" fmla="*/ 8 h 39"/>
                  <a:gd name="T78" fmla="*/ 36 w 36"/>
                  <a:gd name="T79" fmla="*/ 9 h 39"/>
                  <a:gd name="T80" fmla="*/ 36 w 36"/>
                  <a:gd name="T81" fmla="*/ 9 h 39"/>
                  <a:gd name="T82" fmla="*/ 36 w 36"/>
                  <a:gd name="T83" fmla="*/ 10 h 39"/>
                  <a:gd name="T84" fmla="*/ 35 w 36"/>
                  <a:gd name="T85" fmla="*/ 11 h 39"/>
                  <a:gd name="T86" fmla="*/ 35 w 36"/>
                  <a:gd name="T87" fmla="*/ 12 h 39"/>
                  <a:gd name="T88" fmla="*/ 34 w 36"/>
                  <a:gd name="T89" fmla="*/ 13 h 39"/>
                  <a:gd name="T90" fmla="*/ 34 w 36"/>
                  <a:gd name="T91" fmla="*/ 13 h 39"/>
                  <a:gd name="T92" fmla="*/ 33 w 36"/>
                  <a:gd name="T93" fmla="*/ 13 h 39"/>
                  <a:gd name="T94" fmla="*/ 33 w 36"/>
                  <a:gd name="T95" fmla="*/ 12 h 39"/>
                  <a:gd name="T96" fmla="*/ 31 w 36"/>
                  <a:gd name="T97" fmla="*/ 10 h 39"/>
                  <a:gd name="T98" fmla="*/ 29 w 36"/>
                  <a:gd name="T99" fmla="*/ 8 h 39"/>
                  <a:gd name="T100" fmla="*/ 27 w 36"/>
                  <a:gd name="T101" fmla="*/ 6 h 39"/>
                  <a:gd name="T102" fmla="*/ 24 w 36"/>
                  <a:gd name="T103" fmla="*/ 5 h 39"/>
                  <a:gd name="T104" fmla="*/ 21 w 36"/>
                  <a:gd name="T105" fmla="*/ 5 h 39"/>
                  <a:gd name="T106" fmla="*/ 19 w 36"/>
                  <a:gd name="T107" fmla="*/ 6 h 39"/>
                  <a:gd name="T108" fmla="*/ 18 w 36"/>
                  <a:gd name="T109" fmla="*/ 8 h 39"/>
                  <a:gd name="T110" fmla="*/ 18 w 36"/>
                  <a:gd name="T111" fmla="*/ 11 h 39"/>
                  <a:gd name="T112" fmla="*/ 19 w 36"/>
                  <a:gd name="T113" fmla="*/ 13 h 39"/>
                  <a:gd name="T114" fmla="*/ 21 w 36"/>
                  <a:gd name="T115" fmla="*/ 16 h 39"/>
                  <a:gd name="T116" fmla="*/ 23 w 36"/>
                  <a:gd name="T117" fmla="*/ 19 h 39"/>
                  <a:gd name="T118" fmla="*/ 25 w 36"/>
                  <a:gd name="T119" fmla="*/ 22 h 39"/>
                  <a:gd name="T120" fmla="*/ 27 w 36"/>
                  <a:gd name="T121" fmla="*/ 25 h 39"/>
                  <a:gd name="T122" fmla="*/ 28 w 36"/>
                  <a:gd name="T123" fmla="*/ 29 h 39"/>
                  <a:gd name="T124" fmla="*/ 26 w 36"/>
                  <a:gd name="T125"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39">
                    <a:moveTo>
                      <a:pt x="26" y="33"/>
                    </a:moveTo>
                    <a:cubicBezTo>
                      <a:pt x="26" y="34"/>
                      <a:pt x="24" y="36"/>
                      <a:pt x="23" y="37"/>
                    </a:cubicBezTo>
                    <a:cubicBezTo>
                      <a:pt x="22" y="38"/>
                      <a:pt x="20" y="38"/>
                      <a:pt x="19" y="39"/>
                    </a:cubicBezTo>
                    <a:cubicBezTo>
                      <a:pt x="17" y="39"/>
                      <a:pt x="16" y="39"/>
                      <a:pt x="14" y="39"/>
                    </a:cubicBezTo>
                    <a:cubicBezTo>
                      <a:pt x="12" y="38"/>
                      <a:pt x="10" y="38"/>
                      <a:pt x="8" y="37"/>
                    </a:cubicBezTo>
                    <a:cubicBezTo>
                      <a:pt x="7" y="36"/>
                      <a:pt x="6" y="35"/>
                      <a:pt x="5" y="35"/>
                    </a:cubicBezTo>
                    <a:cubicBezTo>
                      <a:pt x="4" y="34"/>
                      <a:pt x="3" y="33"/>
                      <a:pt x="2" y="32"/>
                    </a:cubicBezTo>
                    <a:cubicBezTo>
                      <a:pt x="2" y="32"/>
                      <a:pt x="1" y="31"/>
                      <a:pt x="1" y="30"/>
                    </a:cubicBezTo>
                    <a:cubicBezTo>
                      <a:pt x="0" y="30"/>
                      <a:pt x="0" y="29"/>
                      <a:pt x="0" y="29"/>
                    </a:cubicBezTo>
                    <a:cubicBezTo>
                      <a:pt x="0" y="29"/>
                      <a:pt x="0" y="28"/>
                      <a:pt x="0" y="28"/>
                    </a:cubicBezTo>
                    <a:cubicBezTo>
                      <a:pt x="0" y="27"/>
                      <a:pt x="0" y="27"/>
                      <a:pt x="1" y="26"/>
                    </a:cubicBezTo>
                    <a:cubicBezTo>
                      <a:pt x="1" y="25"/>
                      <a:pt x="1" y="25"/>
                      <a:pt x="1" y="25"/>
                    </a:cubicBezTo>
                    <a:cubicBezTo>
                      <a:pt x="2" y="24"/>
                      <a:pt x="2" y="24"/>
                      <a:pt x="2" y="24"/>
                    </a:cubicBezTo>
                    <a:cubicBezTo>
                      <a:pt x="2" y="24"/>
                      <a:pt x="2" y="24"/>
                      <a:pt x="2" y="24"/>
                    </a:cubicBezTo>
                    <a:cubicBezTo>
                      <a:pt x="3" y="24"/>
                      <a:pt x="3" y="24"/>
                      <a:pt x="3" y="24"/>
                    </a:cubicBezTo>
                    <a:cubicBezTo>
                      <a:pt x="3" y="24"/>
                      <a:pt x="3" y="24"/>
                      <a:pt x="4" y="25"/>
                    </a:cubicBezTo>
                    <a:cubicBezTo>
                      <a:pt x="4" y="26"/>
                      <a:pt x="5" y="26"/>
                      <a:pt x="5" y="27"/>
                    </a:cubicBezTo>
                    <a:cubicBezTo>
                      <a:pt x="6" y="28"/>
                      <a:pt x="6" y="29"/>
                      <a:pt x="7" y="29"/>
                    </a:cubicBezTo>
                    <a:cubicBezTo>
                      <a:pt x="8" y="30"/>
                      <a:pt x="9" y="31"/>
                      <a:pt x="11" y="32"/>
                    </a:cubicBezTo>
                    <a:cubicBezTo>
                      <a:pt x="12" y="32"/>
                      <a:pt x="13" y="33"/>
                      <a:pt x="14" y="33"/>
                    </a:cubicBezTo>
                    <a:cubicBezTo>
                      <a:pt x="15" y="33"/>
                      <a:pt x="15" y="33"/>
                      <a:pt x="16" y="33"/>
                    </a:cubicBezTo>
                    <a:cubicBezTo>
                      <a:pt x="17" y="33"/>
                      <a:pt x="18" y="33"/>
                      <a:pt x="19" y="32"/>
                    </a:cubicBezTo>
                    <a:cubicBezTo>
                      <a:pt x="19" y="32"/>
                      <a:pt x="20" y="31"/>
                      <a:pt x="20" y="30"/>
                    </a:cubicBezTo>
                    <a:cubicBezTo>
                      <a:pt x="21" y="29"/>
                      <a:pt x="21" y="28"/>
                      <a:pt x="21" y="27"/>
                    </a:cubicBezTo>
                    <a:cubicBezTo>
                      <a:pt x="21" y="27"/>
                      <a:pt x="20" y="26"/>
                      <a:pt x="20" y="25"/>
                    </a:cubicBezTo>
                    <a:cubicBezTo>
                      <a:pt x="19" y="24"/>
                      <a:pt x="19" y="23"/>
                      <a:pt x="18" y="22"/>
                    </a:cubicBezTo>
                    <a:cubicBezTo>
                      <a:pt x="17" y="21"/>
                      <a:pt x="16" y="20"/>
                      <a:pt x="15" y="19"/>
                    </a:cubicBezTo>
                    <a:cubicBezTo>
                      <a:pt x="15" y="18"/>
                      <a:pt x="14" y="17"/>
                      <a:pt x="13" y="16"/>
                    </a:cubicBezTo>
                    <a:cubicBezTo>
                      <a:pt x="12" y="15"/>
                      <a:pt x="12" y="14"/>
                      <a:pt x="11" y="13"/>
                    </a:cubicBezTo>
                    <a:cubicBezTo>
                      <a:pt x="11" y="12"/>
                      <a:pt x="11" y="11"/>
                      <a:pt x="11" y="9"/>
                    </a:cubicBezTo>
                    <a:cubicBezTo>
                      <a:pt x="11" y="8"/>
                      <a:pt x="11" y="7"/>
                      <a:pt x="12" y="5"/>
                    </a:cubicBezTo>
                    <a:cubicBezTo>
                      <a:pt x="13" y="4"/>
                      <a:pt x="14" y="3"/>
                      <a:pt x="15" y="2"/>
                    </a:cubicBezTo>
                    <a:cubicBezTo>
                      <a:pt x="16" y="1"/>
                      <a:pt x="17" y="0"/>
                      <a:pt x="19" y="0"/>
                    </a:cubicBezTo>
                    <a:cubicBezTo>
                      <a:pt x="20" y="0"/>
                      <a:pt x="22" y="0"/>
                      <a:pt x="23" y="0"/>
                    </a:cubicBezTo>
                    <a:cubicBezTo>
                      <a:pt x="25" y="0"/>
                      <a:pt x="27" y="1"/>
                      <a:pt x="29" y="2"/>
                    </a:cubicBezTo>
                    <a:cubicBezTo>
                      <a:pt x="30" y="2"/>
                      <a:pt x="31" y="3"/>
                      <a:pt x="32" y="3"/>
                    </a:cubicBezTo>
                    <a:cubicBezTo>
                      <a:pt x="32" y="4"/>
                      <a:pt x="33" y="5"/>
                      <a:pt x="34" y="5"/>
                    </a:cubicBezTo>
                    <a:cubicBezTo>
                      <a:pt x="34" y="6"/>
                      <a:pt x="35" y="6"/>
                      <a:pt x="35" y="7"/>
                    </a:cubicBezTo>
                    <a:cubicBezTo>
                      <a:pt x="36" y="7"/>
                      <a:pt x="36" y="8"/>
                      <a:pt x="36" y="8"/>
                    </a:cubicBezTo>
                    <a:cubicBezTo>
                      <a:pt x="36" y="9"/>
                      <a:pt x="36" y="9"/>
                      <a:pt x="36" y="9"/>
                    </a:cubicBezTo>
                    <a:cubicBezTo>
                      <a:pt x="36" y="9"/>
                      <a:pt x="36" y="9"/>
                      <a:pt x="36" y="9"/>
                    </a:cubicBezTo>
                    <a:cubicBezTo>
                      <a:pt x="36" y="10"/>
                      <a:pt x="36" y="10"/>
                      <a:pt x="36" y="10"/>
                    </a:cubicBezTo>
                    <a:cubicBezTo>
                      <a:pt x="36" y="10"/>
                      <a:pt x="36" y="11"/>
                      <a:pt x="35" y="11"/>
                    </a:cubicBezTo>
                    <a:cubicBezTo>
                      <a:pt x="35" y="12"/>
                      <a:pt x="35" y="12"/>
                      <a:pt x="35" y="12"/>
                    </a:cubicBezTo>
                    <a:cubicBezTo>
                      <a:pt x="34" y="13"/>
                      <a:pt x="34" y="13"/>
                      <a:pt x="34" y="13"/>
                    </a:cubicBezTo>
                    <a:cubicBezTo>
                      <a:pt x="34" y="13"/>
                      <a:pt x="34" y="13"/>
                      <a:pt x="34" y="13"/>
                    </a:cubicBezTo>
                    <a:cubicBezTo>
                      <a:pt x="33" y="13"/>
                      <a:pt x="33" y="13"/>
                      <a:pt x="33" y="13"/>
                    </a:cubicBezTo>
                    <a:cubicBezTo>
                      <a:pt x="33" y="13"/>
                      <a:pt x="33" y="13"/>
                      <a:pt x="33" y="12"/>
                    </a:cubicBezTo>
                    <a:cubicBezTo>
                      <a:pt x="32" y="12"/>
                      <a:pt x="32" y="11"/>
                      <a:pt x="31" y="10"/>
                    </a:cubicBezTo>
                    <a:cubicBezTo>
                      <a:pt x="31" y="10"/>
                      <a:pt x="30" y="9"/>
                      <a:pt x="29" y="8"/>
                    </a:cubicBezTo>
                    <a:cubicBezTo>
                      <a:pt x="29" y="8"/>
                      <a:pt x="28" y="7"/>
                      <a:pt x="27" y="6"/>
                    </a:cubicBezTo>
                    <a:cubicBezTo>
                      <a:pt x="26" y="6"/>
                      <a:pt x="25" y="6"/>
                      <a:pt x="24" y="5"/>
                    </a:cubicBezTo>
                    <a:cubicBezTo>
                      <a:pt x="23" y="5"/>
                      <a:pt x="22" y="5"/>
                      <a:pt x="21" y="5"/>
                    </a:cubicBezTo>
                    <a:cubicBezTo>
                      <a:pt x="21" y="6"/>
                      <a:pt x="20" y="6"/>
                      <a:pt x="19" y="6"/>
                    </a:cubicBezTo>
                    <a:cubicBezTo>
                      <a:pt x="19" y="7"/>
                      <a:pt x="18" y="7"/>
                      <a:pt x="18" y="8"/>
                    </a:cubicBezTo>
                    <a:cubicBezTo>
                      <a:pt x="18" y="9"/>
                      <a:pt x="17" y="10"/>
                      <a:pt x="18" y="11"/>
                    </a:cubicBezTo>
                    <a:cubicBezTo>
                      <a:pt x="18" y="12"/>
                      <a:pt x="18" y="13"/>
                      <a:pt x="19" y="13"/>
                    </a:cubicBezTo>
                    <a:cubicBezTo>
                      <a:pt x="19" y="14"/>
                      <a:pt x="20" y="15"/>
                      <a:pt x="21" y="16"/>
                    </a:cubicBezTo>
                    <a:cubicBezTo>
                      <a:pt x="21" y="17"/>
                      <a:pt x="22" y="18"/>
                      <a:pt x="23" y="19"/>
                    </a:cubicBezTo>
                    <a:cubicBezTo>
                      <a:pt x="24" y="20"/>
                      <a:pt x="25" y="21"/>
                      <a:pt x="25" y="22"/>
                    </a:cubicBezTo>
                    <a:cubicBezTo>
                      <a:pt x="26" y="23"/>
                      <a:pt x="27" y="24"/>
                      <a:pt x="27" y="25"/>
                    </a:cubicBezTo>
                    <a:cubicBezTo>
                      <a:pt x="27" y="26"/>
                      <a:pt x="28" y="27"/>
                      <a:pt x="28" y="29"/>
                    </a:cubicBezTo>
                    <a:cubicBezTo>
                      <a:pt x="28" y="30"/>
                      <a:pt x="27" y="31"/>
                      <a:pt x="26" y="3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1" name="Freeform 252">
                <a:extLst>
                  <a:ext uri="{FF2B5EF4-FFF2-40B4-BE49-F238E27FC236}">
                    <a16:creationId xmlns:a16="http://schemas.microsoft.com/office/drawing/2014/main" id="{1F6732BA-D1E5-4F44-8AFA-FA7983F48E03}"/>
                  </a:ext>
                </a:extLst>
              </p:cNvPr>
              <p:cNvSpPr>
                <a:spLocks/>
              </p:cNvSpPr>
              <p:nvPr userDrawn="1"/>
            </p:nvSpPr>
            <p:spPr bwMode="auto">
              <a:xfrm>
                <a:off x="6971" y="2402"/>
                <a:ext cx="26" cy="28"/>
              </a:xfrm>
              <a:custGeom>
                <a:avLst/>
                <a:gdLst>
                  <a:gd name="T0" fmla="*/ 27 w 36"/>
                  <a:gd name="T1" fmla="*/ 33 h 39"/>
                  <a:gd name="T2" fmla="*/ 23 w 36"/>
                  <a:gd name="T3" fmla="*/ 37 h 39"/>
                  <a:gd name="T4" fmla="*/ 19 w 36"/>
                  <a:gd name="T5" fmla="*/ 39 h 39"/>
                  <a:gd name="T6" fmla="*/ 14 w 36"/>
                  <a:gd name="T7" fmla="*/ 39 h 39"/>
                  <a:gd name="T8" fmla="*/ 8 w 36"/>
                  <a:gd name="T9" fmla="*/ 37 h 39"/>
                  <a:gd name="T10" fmla="*/ 5 w 36"/>
                  <a:gd name="T11" fmla="*/ 35 h 39"/>
                  <a:gd name="T12" fmla="*/ 3 w 36"/>
                  <a:gd name="T13" fmla="*/ 33 h 39"/>
                  <a:gd name="T14" fmla="*/ 1 w 36"/>
                  <a:gd name="T15" fmla="*/ 31 h 39"/>
                  <a:gd name="T16" fmla="*/ 0 w 36"/>
                  <a:gd name="T17" fmla="*/ 29 h 39"/>
                  <a:gd name="T18" fmla="*/ 0 w 36"/>
                  <a:gd name="T19" fmla="*/ 28 h 39"/>
                  <a:gd name="T20" fmla="*/ 1 w 36"/>
                  <a:gd name="T21" fmla="*/ 26 h 39"/>
                  <a:gd name="T22" fmla="*/ 1 w 36"/>
                  <a:gd name="T23" fmla="*/ 25 h 39"/>
                  <a:gd name="T24" fmla="*/ 2 w 36"/>
                  <a:gd name="T25" fmla="*/ 24 h 39"/>
                  <a:gd name="T26" fmla="*/ 3 w 36"/>
                  <a:gd name="T27" fmla="*/ 24 h 39"/>
                  <a:gd name="T28" fmla="*/ 3 w 36"/>
                  <a:gd name="T29" fmla="*/ 24 h 39"/>
                  <a:gd name="T30" fmla="*/ 4 w 36"/>
                  <a:gd name="T31" fmla="*/ 25 h 39"/>
                  <a:gd name="T32" fmla="*/ 5 w 36"/>
                  <a:gd name="T33" fmla="*/ 27 h 39"/>
                  <a:gd name="T34" fmla="*/ 8 w 36"/>
                  <a:gd name="T35" fmla="*/ 30 h 39"/>
                  <a:gd name="T36" fmla="*/ 11 w 36"/>
                  <a:gd name="T37" fmla="*/ 32 h 39"/>
                  <a:gd name="T38" fmla="*/ 14 w 36"/>
                  <a:gd name="T39" fmla="*/ 33 h 39"/>
                  <a:gd name="T40" fmla="*/ 16 w 36"/>
                  <a:gd name="T41" fmla="*/ 33 h 39"/>
                  <a:gd name="T42" fmla="*/ 19 w 36"/>
                  <a:gd name="T43" fmla="*/ 32 h 39"/>
                  <a:gd name="T44" fmla="*/ 20 w 36"/>
                  <a:gd name="T45" fmla="*/ 30 h 39"/>
                  <a:gd name="T46" fmla="*/ 21 w 36"/>
                  <a:gd name="T47" fmla="*/ 27 h 39"/>
                  <a:gd name="T48" fmla="*/ 20 w 36"/>
                  <a:gd name="T49" fmla="*/ 25 h 39"/>
                  <a:gd name="T50" fmla="*/ 18 w 36"/>
                  <a:gd name="T51" fmla="*/ 22 h 39"/>
                  <a:gd name="T52" fmla="*/ 16 w 36"/>
                  <a:gd name="T53" fmla="*/ 19 h 39"/>
                  <a:gd name="T54" fmla="*/ 13 w 36"/>
                  <a:gd name="T55" fmla="*/ 16 h 39"/>
                  <a:gd name="T56" fmla="*/ 12 w 36"/>
                  <a:gd name="T57" fmla="*/ 13 h 39"/>
                  <a:gd name="T58" fmla="*/ 11 w 36"/>
                  <a:gd name="T59" fmla="*/ 10 h 39"/>
                  <a:gd name="T60" fmla="*/ 12 w 36"/>
                  <a:gd name="T61" fmla="*/ 5 h 39"/>
                  <a:gd name="T62" fmla="*/ 15 w 36"/>
                  <a:gd name="T63" fmla="*/ 2 h 39"/>
                  <a:gd name="T64" fmla="*/ 19 w 36"/>
                  <a:gd name="T65" fmla="*/ 0 h 39"/>
                  <a:gd name="T66" fmla="*/ 24 w 36"/>
                  <a:gd name="T67" fmla="*/ 0 h 39"/>
                  <a:gd name="T68" fmla="*/ 29 w 36"/>
                  <a:gd name="T69" fmla="*/ 2 h 39"/>
                  <a:gd name="T70" fmla="*/ 32 w 36"/>
                  <a:gd name="T71" fmla="*/ 3 h 39"/>
                  <a:gd name="T72" fmla="*/ 34 w 36"/>
                  <a:gd name="T73" fmla="*/ 5 h 39"/>
                  <a:gd name="T74" fmla="*/ 35 w 36"/>
                  <a:gd name="T75" fmla="*/ 7 h 39"/>
                  <a:gd name="T76" fmla="*/ 36 w 36"/>
                  <a:gd name="T77" fmla="*/ 8 h 39"/>
                  <a:gd name="T78" fmla="*/ 36 w 36"/>
                  <a:gd name="T79" fmla="*/ 9 h 39"/>
                  <a:gd name="T80" fmla="*/ 36 w 36"/>
                  <a:gd name="T81" fmla="*/ 9 h 39"/>
                  <a:gd name="T82" fmla="*/ 36 w 36"/>
                  <a:gd name="T83" fmla="*/ 10 h 39"/>
                  <a:gd name="T84" fmla="*/ 36 w 36"/>
                  <a:gd name="T85" fmla="*/ 11 h 39"/>
                  <a:gd name="T86" fmla="*/ 35 w 36"/>
                  <a:gd name="T87" fmla="*/ 12 h 39"/>
                  <a:gd name="T88" fmla="*/ 34 w 36"/>
                  <a:gd name="T89" fmla="*/ 13 h 39"/>
                  <a:gd name="T90" fmla="*/ 34 w 36"/>
                  <a:gd name="T91" fmla="*/ 13 h 39"/>
                  <a:gd name="T92" fmla="*/ 33 w 36"/>
                  <a:gd name="T93" fmla="*/ 13 h 39"/>
                  <a:gd name="T94" fmla="*/ 33 w 36"/>
                  <a:gd name="T95" fmla="*/ 12 h 39"/>
                  <a:gd name="T96" fmla="*/ 32 w 36"/>
                  <a:gd name="T97" fmla="*/ 11 h 39"/>
                  <a:gd name="T98" fmla="*/ 30 w 36"/>
                  <a:gd name="T99" fmla="*/ 8 h 39"/>
                  <a:gd name="T100" fmla="*/ 27 w 36"/>
                  <a:gd name="T101" fmla="*/ 6 h 39"/>
                  <a:gd name="T102" fmla="*/ 24 w 36"/>
                  <a:gd name="T103" fmla="*/ 5 h 39"/>
                  <a:gd name="T104" fmla="*/ 22 w 36"/>
                  <a:gd name="T105" fmla="*/ 5 h 39"/>
                  <a:gd name="T106" fmla="*/ 20 w 36"/>
                  <a:gd name="T107" fmla="*/ 6 h 39"/>
                  <a:gd name="T108" fmla="*/ 18 w 36"/>
                  <a:gd name="T109" fmla="*/ 8 h 39"/>
                  <a:gd name="T110" fmla="*/ 18 w 36"/>
                  <a:gd name="T111" fmla="*/ 11 h 39"/>
                  <a:gd name="T112" fmla="*/ 19 w 36"/>
                  <a:gd name="T113" fmla="*/ 14 h 39"/>
                  <a:gd name="T114" fmla="*/ 21 w 36"/>
                  <a:gd name="T115" fmla="*/ 16 h 39"/>
                  <a:gd name="T116" fmla="*/ 23 w 36"/>
                  <a:gd name="T117" fmla="*/ 19 h 39"/>
                  <a:gd name="T118" fmla="*/ 26 w 36"/>
                  <a:gd name="T119" fmla="*/ 22 h 39"/>
                  <a:gd name="T120" fmla="*/ 27 w 36"/>
                  <a:gd name="T121" fmla="*/ 25 h 39"/>
                  <a:gd name="T122" fmla="*/ 28 w 36"/>
                  <a:gd name="T123" fmla="*/ 29 h 39"/>
                  <a:gd name="T124" fmla="*/ 27 w 36"/>
                  <a:gd name="T125"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 h="39">
                    <a:moveTo>
                      <a:pt x="27" y="33"/>
                    </a:moveTo>
                    <a:cubicBezTo>
                      <a:pt x="26" y="34"/>
                      <a:pt x="25" y="36"/>
                      <a:pt x="23" y="37"/>
                    </a:cubicBezTo>
                    <a:cubicBezTo>
                      <a:pt x="22" y="38"/>
                      <a:pt x="21" y="38"/>
                      <a:pt x="19" y="39"/>
                    </a:cubicBezTo>
                    <a:cubicBezTo>
                      <a:pt x="17" y="39"/>
                      <a:pt x="16" y="39"/>
                      <a:pt x="14" y="39"/>
                    </a:cubicBezTo>
                    <a:cubicBezTo>
                      <a:pt x="12" y="38"/>
                      <a:pt x="10" y="38"/>
                      <a:pt x="8" y="37"/>
                    </a:cubicBezTo>
                    <a:cubicBezTo>
                      <a:pt x="7" y="36"/>
                      <a:pt x="6" y="35"/>
                      <a:pt x="5" y="35"/>
                    </a:cubicBezTo>
                    <a:cubicBezTo>
                      <a:pt x="4" y="34"/>
                      <a:pt x="3" y="33"/>
                      <a:pt x="3" y="33"/>
                    </a:cubicBezTo>
                    <a:cubicBezTo>
                      <a:pt x="2" y="32"/>
                      <a:pt x="1" y="31"/>
                      <a:pt x="1" y="31"/>
                    </a:cubicBezTo>
                    <a:cubicBezTo>
                      <a:pt x="1" y="30"/>
                      <a:pt x="0" y="29"/>
                      <a:pt x="0" y="29"/>
                    </a:cubicBezTo>
                    <a:cubicBezTo>
                      <a:pt x="0" y="29"/>
                      <a:pt x="0" y="28"/>
                      <a:pt x="0" y="28"/>
                    </a:cubicBezTo>
                    <a:cubicBezTo>
                      <a:pt x="0" y="27"/>
                      <a:pt x="0" y="27"/>
                      <a:pt x="1" y="26"/>
                    </a:cubicBezTo>
                    <a:cubicBezTo>
                      <a:pt x="1" y="25"/>
                      <a:pt x="1" y="25"/>
                      <a:pt x="1" y="25"/>
                    </a:cubicBezTo>
                    <a:cubicBezTo>
                      <a:pt x="2" y="24"/>
                      <a:pt x="2" y="24"/>
                      <a:pt x="2" y="24"/>
                    </a:cubicBezTo>
                    <a:cubicBezTo>
                      <a:pt x="3" y="24"/>
                      <a:pt x="3" y="24"/>
                      <a:pt x="3" y="24"/>
                    </a:cubicBezTo>
                    <a:cubicBezTo>
                      <a:pt x="3" y="24"/>
                      <a:pt x="3" y="24"/>
                      <a:pt x="3" y="24"/>
                    </a:cubicBezTo>
                    <a:cubicBezTo>
                      <a:pt x="3" y="24"/>
                      <a:pt x="4" y="24"/>
                      <a:pt x="4" y="25"/>
                    </a:cubicBezTo>
                    <a:cubicBezTo>
                      <a:pt x="4" y="26"/>
                      <a:pt x="5" y="26"/>
                      <a:pt x="5" y="27"/>
                    </a:cubicBezTo>
                    <a:cubicBezTo>
                      <a:pt x="6" y="28"/>
                      <a:pt x="7" y="29"/>
                      <a:pt x="8" y="30"/>
                    </a:cubicBezTo>
                    <a:cubicBezTo>
                      <a:pt x="8" y="30"/>
                      <a:pt x="10" y="31"/>
                      <a:pt x="11" y="32"/>
                    </a:cubicBezTo>
                    <a:cubicBezTo>
                      <a:pt x="12" y="32"/>
                      <a:pt x="13" y="33"/>
                      <a:pt x="14" y="33"/>
                    </a:cubicBezTo>
                    <a:cubicBezTo>
                      <a:pt x="15" y="33"/>
                      <a:pt x="16" y="33"/>
                      <a:pt x="16" y="33"/>
                    </a:cubicBezTo>
                    <a:cubicBezTo>
                      <a:pt x="17" y="33"/>
                      <a:pt x="18" y="33"/>
                      <a:pt x="19" y="32"/>
                    </a:cubicBezTo>
                    <a:cubicBezTo>
                      <a:pt x="19" y="32"/>
                      <a:pt x="20" y="31"/>
                      <a:pt x="20" y="30"/>
                    </a:cubicBezTo>
                    <a:cubicBezTo>
                      <a:pt x="21" y="29"/>
                      <a:pt x="21" y="28"/>
                      <a:pt x="21" y="27"/>
                    </a:cubicBezTo>
                    <a:cubicBezTo>
                      <a:pt x="21" y="27"/>
                      <a:pt x="20" y="26"/>
                      <a:pt x="20" y="25"/>
                    </a:cubicBezTo>
                    <a:cubicBezTo>
                      <a:pt x="19" y="24"/>
                      <a:pt x="19" y="23"/>
                      <a:pt x="18" y="22"/>
                    </a:cubicBezTo>
                    <a:cubicBezTo>
                      <a:pt x="17" y="21"/>
                      <a:pt x="16" y="20"/>
                      <a:pt x="16" y="19"/>
                    </a:cubicBezTo>
                    <a:cubicBezTo>
                      <a:pt x="15" y="19"/>
                      <a:pt x="14" y="18"/>
                      <a:pt x="13" y="16"/>
                    </a:cubicBezTo>
                    <a:cubicBezTo>
                      <a:pt x="13" y="15"/>
                      <a:pt x="12" y="14"/>
                      <a:pt x="12" y="13"/>
                    </a:cubicBezTo>
                    <a:cubicBezTo>
                      <a:pt x="11" y="12"/>
                      <a:pt x="11" y="11"/>
                      <a:pt x="11" y="10"/>
                    </a:cubicBezTo>
                    <a:cubicBezTo>
                      <a:pt x="11" y="8"/>
                      <a:pt x="12" y="7"/>
                      <a:pt x="12" y="5"/>
                    </a:cubicBezTo>
                    <a:cubicBezTo>
                      <a:pt x="13" y="4"/>
                      <a:pt x="14" y="3"/>
                      <a:pt x="15" y="2"/>
                    </a:cubicBezTo>
                    <a:cubicBezTo>
                      <a:pt x="16" y="1"/>
                      <a:pt x="17" y="1"/>
                      <a:pt x="19" y="0"/>
                    </a:cubicBezTo>
                    <a:cubicBezTo>
                      <a:pt x="20" y="0"/>
                      <a:pt x="22" y="0"/>
                      <a:pt x="24" y="0"/>
                    </a:cubicBezTo>
                    <a:cubicBezTo>
                      <a:pt x="25" y="0"/>
                      <a:pt x="27" y="1"/>
                      <a:pt x="29" y="2"/>
                    </a:cubicBezTo>
                    <a:cubicBezTo>
                      <a:pt x="30" y="2"/>
                      <a:pt x="31" y="3"/>
                      <a:pt x="32" y="3"/>
                    </a:cubicBezTo>
                    <a:cubicBezTo>
                      <a:pt x="33" y="4"/>
                      <a:pt x="33" y="5"/>
                      <a:pt x="34" y="5"/>
                    </a:cubicBezTo>
                    <a:cubicBezTo>
                      <a:pt x="35" y="6"/>
                      <a:pt x="35" y="6"/>
                      <a:pt x="35" y="7"/>
                    </a:cubicBezTo>
                    <a:cubicBezTo>
                      <a:pt x="36" y="7"/>
                      <a:pt x="36" y="8"/>
                      <a:pt x="36" y="8"/>
                    </a:cubicBezTo>
                    <a:cubicBezTo>
                      <a:pt x="36" y="9"/>
                      <a:pt x="36" y="9"/>
                      <a:pt x="36" y="9"/>
                    </a:cubicBezTo>
                    <a:cubicBezTo>
                      <a:pt x="36" y="9"/>
                      <a:pt x="36" y="9"/>
                      <a:pt x="36" y="9"/>
                    </a:cubicBezTo>
                    <a:cubicBezTo>
                      <a:pt x="36" y="10"/>
                      <a:pt x="36" y="10"/>
                      <a:pt x="36" y="10"/>
                    </a:cubicBezTo>
                    <a:cubicBezTo>
                      <a:pt x="36" y="10"/>
                      <a:pt x="36" y="11"/>
                      <a:pt x="36" y="11"/>
                    </a:cubicBezTo>
                    <a:cubicBezTo>
                      <a:pt x="35" y="12"/>
                      <a:pt x="35" y="12"/>
                      <a:pt x="35" y="12"/>
                    </a:cubicBezTo>
                    <a:cubicBezTo>
                      <a:pt x="34" y="13"/>
                      <a:pt x="34" y="13"/>
                      <a:pt x="34" y="13"/>
                    </a:cubicBezTo>
                    <a:cubicBezTo>
                      <a:pt x="34" y="13"/>
                      <a:pt x="34" y="13"/>
                      <a:pt x="34" y="13"/>
                    </a:cubicBezTo>
                    <a:cubicBezTo>
                      <a:pt x="33" y="13"/>
                      <a:pt x="33" y="13"/>
                      <a:pt x="33" y="13"/>
                    </a:cubicBezTo>
                    <a:cubicBezTo>
                      <a:pt x="33" y="13"/>
                      <a:pt x="33" y="13"/>
                      <a:pt x="33" y="12"/>
                    </a:cubicBezTo>
                    <a:cubicBezTo>
                      <a:pt x="32" y="12"/>
                      <a:pt x="32" y="11"/>
                      <a:pt x="32" y="11"/>
                    </a:cubicBezTo>
                    <a:cubicBezTo>
                      <a:pt x="31" y="10"/>
                      <a:pt x="30" y="9"/>
                      <a:pt x="30" y="8"/>
                    </a:cubicBezTo>
                    <a:cubicBezTo>
                      <a:pt x="29" y="8"/>
                      <a:pt x="28" y="7"/>
                      <a:pt x="27" y="6"/>
                    </a:cubicBezTo>
                    <a:cubicBezTo>
                      <a:pt x="26" y="6"/>
                      <a:pt x="25" y="6"/>
                      <a:pt x="24" y="5"/>
                    </a:cubicBezTo>
                    <a:cubicBezTo>
                      <a:pt x="23" y="5"/>
                      <a:pt x="22" y="5"/>
                      <a:pt x="22" y="5"/>
                    </a:cubicBezTo>
                    <a:cubicBezTo>
                      <a:pt x="21" y="6"/>
                      <a:pt x="20" y="6"/>
                      <a:pt x="20" y="6"/>
                    </a:cubicBezTo>
                    <a:cubicBezTo>
                      <a:pt x="19" y="7"/>
                      <a:pt x="19" y="7"/>
                      <a:pt x="18" y="8"/>
                    </a:cubicBezTo>
                    <a:cubicBezTo>
                      <a:pt x="18" y="9"/>
                      <a:pt x="18" y="10"/>
                      <a:pt x="18" y="11"/>
                    </a:cubicBezTo>
                    <a:cubicBezTo>
                      <a:pt x="18" y="12"/>
                      <a:pt x="18" y="13"/>
                      <a:pt x="19" y="14"/>
                    </a:cubicBezTo>
                    <a:cubicBezTo>
                      <a:pt x="19" y="14"/>
                      <a:pt x="20" y="15"/>
                      <a:pt x="21" y="16"/>
                    </a:cubicBezTo>
                    <a:cubicBezTo>
                      <a:pt x="22" y="17"/>
                      <a:pt x="22" y="18"/>
                      <a:pt x="23" y="19"/>
                    </a:cubicBezTo>
                    <a:cubicBezTo>
                      <a:pt x="24" y="20"/>
                      <a:pt x="25" y="21"/>
                      <a:pt x="26" y="22"/>
                    </a:cubicBezTo>
                    <a:cubicBezTo>
                      <a:pt x="26" y="23"/>
                      <a:pt x="27" y="24"/>
                      <a:pt x="27" y="25"/>
                    </a:cubicBezTo>
                    <a:cubicBezTo>
                      <a:pt x="28" y="26"/>
                      <a:pt x="28" y="27"/>
                      <a:pt x="28" y="29"/>
                    </a:cubicBezTo>
                    <a:cubicBezTo>
                      <a:pt x="28" y="30"/>
                      <a:pt x="27" y="31"/>
                      <a:pt x="27" y="3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2" name="Freeform 253">
                <a:extLst>
                  <a:ext uri="{FF2B5EF4-FFF2-40B4-BE49-F238E27FC236}">
                    <a16:creationId xmlns:a16="http://schemas.microsoft.com/office/drawing/2014/main" id="{D5B2DB09-F488-45EC-A7A8-A3C329CB8930}"/>
                  </a:ext>
                </a:extLst>
              </p:cNvPr>
              <p:cNvSpPr>
                <a:spLocks noEditPoints="1"/>
              </p:cNvSpPr>
              <p:nvPr userDrawn="1"/>
            </p:nvSpPr>
            <p:spPr bwMode="auto">
              <a:xfrm>
                <a:off x="6993" y="2401"/>
                <a:ext cx="22" cy="37"/>
              </a:xfrm>
              <a:custGeom>
                <a:avLst/>
                <a:gdLst>
                  <a:gd name="T0" fmla="*/ 7 w 31"/>
                  <a:gd name="T1" fmla="*/ 50 h 51"/>
                  <a:gd name="T2" fmla="*/ 6 w 31"/>
                  <a:gd name="T3" fmla="*/ 51 h 51"/>
                  <a:gd name="T4" fmla="*/ 6 w 31"/>
                  <a:gd name="T5" fmla="*/ 51 h 51"/>
                  <a:gd name="T6" fmla="*/ 5 w 31"/>
                  <a:gd name="T7" fmla="*/ 51 h 51"/>
                  <a:gd name="T8" fmla="*/ 3 w 31"/>
                  <a:gd name="T9" fmla="*/ 50 h 51"/>
                  <a:gd name="T10" fmla="*/ 2 w 31"/>
                  <a:gd name="T11" fmla="*/ 49 h 51"/>
                  <a:gd name="T12" fmla="*/ 1 w 31"/>
                  <a:gd name="T13" fmla="*/ 48 h 51"/>
                  <a:gd name="T14" fmla="*/ 0 w 31"/>
                  <a:gd name="T15" fmla="*/ 48 h 51"/>
                  <a:gd name="T16" fmla="*/ 1 w 31"/>
                  <a:gd name="T17" fmla="*/ 47 h 51"/>
                  <a:gd name="T18" fmla="*/ 18 w 31"/>
                  <a:gd name="T19" fmla="*/ 14 h 51"/>
                  <a:gd name="T20" fmla="*/ 18 w 31"/>
                  <a:gd name="T21" fmla="*/ 14 h 51"/>
                  <a:gd name="T22" fmla="*/ 19 w 31"/>
                  <a:gd name="T23" fmla="*/ 14 h 51"/>
                  <a:gd name="T24" fmla="*/ 20 w 31"/>
                  <a:gd name="T25" fmla="*/ 14 h 51"/>
                  <a:gd name="T26" fmla="*/ 21 w 31"/>
                  <a:gd name="T27" fmla="*/ 15 h 51"/>
                  <a:gd name="T28" fmla="*/ 23 w 31"/>
                  <a:gd name="T29" fmla="*/ 16 h 51"/>
                  <a:gd name="T30" fmla="*/ 23 w 31"/>
                  <a:gd name="T31" fmla="*/ 16 h 51"/>
                  <a:gd name="T32" fmla="*/ 24 w 31"/>
                  <a:gd name="T33" fmla="*/ 17 h 51"/>
                  <a:gd name="T34" fmla="*/ 24 w 31"/>
                  <a:gd name="T35" fmla="*/ 17 h 51"/>
                  <a:gd name="T36" fmla="*/ 7 w 31"/>
                  <a:gd name="T37" fmla="*/ 50 h 51"/>
                  <a:gd name="T38" fmla="*/ 30 w 31"/>
                  <a:gd name="T39" fmla="*/ 7 h 51"/>
                  <a:gd name="T40" fmla="*/ 28 w 31"/>
                  <a:gd name="T41" fmla="*/ 9 h 51"/>
                  <a:gd name="T42" fmla="*/ 24 w 31"/>
                  <a:gd name="T43" fmla="*/ 8 h 51"/>
                  <a:gd name="T44" fmla="*/ 22 w 31"/>
                  <a:gd name="T45" fmla="*/ 6 h 51"/>
                  <a:gd name="T46" fmla="*/ 22 w 31"/>
                  <a:gd name="T47" fmla="*/ 3 h 51"/>
                  <a:gd name="T48" fmla="*/ 25 w 31"/>
                  <a:gd name="T49" fmla="*/ 0 h 51"/>
                  <a:gd name="T50" fmla="*/ 28 w 31"/>
                  <a:gd name="T51" fmla="*/ 1 h 51"/>
                  <a:gd name="T52" fmla="*/ 31 w 31"/>
                  <a:gd name="T53" fmla="*/ 4 h 51"/>
                  <a:gd name="T54" fmla="*/ 30 w 31"/>
                  <a:gd name="T55"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51">
                    <a:moveTo>
                      <a:pt x="7" y="50"/>
                    </a:moveTo>
                    <a:cubicBezTo>
                      <a:pt x="6" y="51"/>
                      <a:pt x="6" y="51"/>
                      <a:pt x="6" y="51"/>
                    </a:cubicBezTo>
                    <a:cubicBezTo>
                      <a:pt x="6" y="51"/>
                      <a:pt x="6" y="51"/>
                      <a:pt x="6" y="51"/>
                    </a:cubicBezTo>
                    <a:cubicBezTo>
                      <a:pt x="5" y="51"/>
                      <a:pt x="5" y="51"/>
                      <a:pt x="5" y="51"/>
                    </a:cubicBezTo>
                    <a:cubicBezTo>
                      <a:pt x="4" y="50"/>
                      <a:pt x="4" y="50"/>
                      <a:pt x="3" y="50"/>
                    </a:cubicBezTo>
                    <a:cubicBezTo>
                      <a:pt x="2" y="50"/>
                      <a:pt x="2" y="49"/>
                      <a:pt x="2" y="49"/>
                    </a:cubicBezTo>
                    <a:cubicBezTo>
                      <a:pt x="1" y="49"/>
                      <a:pt x="1" y="49"/>
                      <a:pt x="1" y="48"/>
                    </a:cubicBezTo>
                    <a:cubicBezTo>
                      <a:pt x="0" y="48"/>
                      <a:pt x="0" y="48"/>
                      <a:pt x="0" y="48"/>
                    </a:cubicBezTo>
                    <a:cubicBezTo>
                      <a:pt x="1" y="47"/>
                      <a:pt x="1" y="47"/>
                      <a:pt x="1" y="47"/>
                    </a:cubicBezTo>
                    <a:cubicBezTo>
                      <a:pt x="18" y="14"/>
                      <a:pt x="18" y="14"/>
                      <a:pt x="18" y="14"/>
                    </a:cubicBezTo>
                    <a:cubicBezTo>
                      <a:pt x="18" y="14"/>
                      <a:pt x="18" y="14"/>
                      <a:pt x="18" y="14"/>
                    </a:cubicBezTo>
                    <a:cubicBezTo>
                      <a:pt x="19" y="14"/>
                      <a:pt x="19" y="14"/>
                      <a:pt x="19" y="14"/>
                    </a:cubicBezTo>
                    <a:cubicBezTo>
                      <a:pt x="19" y="14"/>
                      <a:pt x="19" y="14"/>
                      <a:pt x="20" y="14"/>
                    </a:cubicBezTo>
                    <a:cubicBezTo>
                      <a:pt x="20" y="14"/>
                      <a:pt x="21" y="14"/>
                      <a:pt x="21" y="15"/>
                    </a:cubicBezTo>
                    <a:cubicBezTo>
                      <a:pt x="22" y="15"/>
                      <a:pt x="22" y="15"/>
                      <a:pt x="23" y="16"/>
                    </a:cubicBezTo>
                    <a:cubicBezTo>
                      <a:pt x="23" y="16"/>
                      <a:pt x="23" y="16"/>
                      <a:pt x="23" y="16"/>
                    </a:cubicBezTo>
                    <a:cubicBezTo>
                      <a:pt x="24" y="17"/>
                      <a:pt x="24" y="17"/>
                      <a:pt x="24" y="17"/>
                    </a:cubicBezTo>
                    <a:cubicBezTo>
                      <a:pt x="24" y="17"/>
                      <a:pt x="24" y="17"/>
                      <a:pt x="24" y="17"/>
                    </a:cubicBezTo>
                    <a:lnTo>
                      <a:pt x="7" y="50"/>
                    </a:lnTo>
                    <a:close/>
                    <a:moveTo>
                      <a:pt x="30" y="7"/>
                    </a:moveTo>
                    <a:cubicBezTo>
                      <a:pt x="29" y="8"/>
                      <a:pt x="28" y="9"/>
                      <a:pt x="28" y="9"/>
                    </a:cubicBezTo>
                    <a:cubicBezTo>
                      <a:pt x="27" y="9"/>
                      <a:pt x="26" y="9"/>
                      <a:pt x="24" y="8"/>
                    </a:cubicBezTo>
                    <a:cubicBezTo>
                      <a:pt x="23" y="8"/>
                      <a:pt x="22" y="7"/>
                      <a:pt x="22" y="6"/>
                    </a:cubicBezTo>
                    <a:cubicBezTo>
                      <a:pt x="22" y="5"/>
                      <a:pt x="22" y="4"/>
                      <a:pt x="22" y="3"/>
                    </a:cubicBezTo>
                    <a:cubicBezTo>
                      <a:pt x="23" y="2"/>
                      <a:pt x="24" y="1"/>
                      <a:pt x="25" y="0"/>
                    </a:cubicBezTo>
                    <a:cubicBezTo>
                      <a:pt x="26" y="0"/>
                      <a:pt x="27" y="1"/>
                      <a:pt x="28" y="1"/>
                    </a:cubicBezTo>
                    <a:cubicBezTo>
                      <a:pt x="30" y="2"/>
                      <a:pt x="30" y="3"/>
                      <a:pt x="31" y="4"/>
                    </a:cubicBezTo>
                    <a:cubicBezTo>
                      <a:pt x="31" y="4"/>
                      <a:pt x="31" y="5"/>
                      <a:pt x="30" y="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3" name="Freeform 254">
                <a:extLst>
                  <a:ext uri="{FF2B5EF4-FFF2-40B4-BE49-F238E27FC236}">
                    <a16:creationId xmlns:a16="http://schemas.microsoft.com/office/drawing/2014/main" id="{10A257F5-2525-4969-AD5F-8901C92DEA37}"/>
                  </a:ext>
                </a:extLst>
              </p:cNvPr>
              <p:cNvSpPr>
                <a:spLocks noEditPoints="1"/>
              </p:cNvSpPr>
              <p:nvPr userDrawn="1"/>
            </p:nvSpPr>
            <p:spPr bwMode="auto">
              <a:xfrm>
                <a:off x="7006" y="2419"/>
                <a:ext cx="27" cy="32"/>
              </a:xfrm>
              <a:custGeom>
                <a:avLst/>
                <a:gdLst>
                  <a:gd name="T0" fmla="*/ 24 w 38"/>
                  <a:gd name="T1" fmla="*/ 44 h 44"/>
                  <a:gd name="T2" fmla="*/ 24 w 38"/>
                  <a:gd name="T3" fmla="*/ 44 h 44"/>
                  <a:gd name="T4" fmla="*/ 23 w 38"/>
                  <a:gd name="T5" fmla="*/ 44 h 44"/>
                  <a:gd name="T6" fmla="*/ 21 w 38"/>
                  <a:gd name="T7" fmla="*/ 44 h 44"/>
                  <a:gd name="T8" fmla="*/ 20 w 38"/>
                  <a:gd name="T9" fmla="*/ 43 h 44"/>
                  <a:gd name="T10" fmla="*/ 19 w 38"/>
                  <a:gd name="T11" fmla="*/ 42 h 44"/>
                  <a:gd name="T12" fmla="*/ 19 w 38"/>
                  <a:gd name="T13" fmla="*/ 41 h 44"/>
                  <a:gd name="T14" fmla="*/ 21 w 38"/>
                  <a:gd name="T15" fmla="*/ 38 h 44"/>
                  <a:gd name="T16" fmla="*/ 14 w 38"/>
                  <a:gd name="T17" fmla="*/ 39 h 44"/>
                  <a:gd name="T18" fmla="*/ 8 w 38"/>
                  <a:gd name="T19" fmla="*/ 37 h 44"/>
                  <a:gd name="T20" fmla="*/ 4 w 38"/>
                  <a:gd name="T21" fmla="*/ 34 h 44"/>
                  <a:gd name="T22" fmla="*/ 1 w 38"/>
                  <a:gd name="T23" fmla="*/ 30 h 44"/>
                  <a:gd name="T24" fmla="*/ 0 w 38"/>
                  <a:gd name="T25" fmla="*/ 26 h 44"/>
                  <a:gd name="T26" fmla="*/ 2 w 38"/>
                  <a:gd name="T27" fmla="*/ 21 h 44"/>
                  <a:gd name="T28" fmla="*/ 5 w 38"/>
                  <a:gd name="T29" fmla="*/ 17 h 44"/>
                  <a:gd name="T30" fmla="*/ 10 w 38"/>
                  <a:gd name="T31" fmla="*/ 16 h 44"/>
                  <a:gd name="T32" fmla="*/ 17 w 38"/>
                  <a:gd name="T33" fmla="*/ 16 h 44"/>
                  <a:gd name="T34" fmla="*/ 24 w 38"/>
                  <a:gd name="T35" fmla="*/ 19 h 44"/>
                  <a:gd name="T36" fmla="*/ 28 w 38"/>
                  <a:gd name="T37" fmla="*/ 21 h 44"/>
                  <a:gd name="T38" fmla="*/ 30 w 38"/>
                  <a:gd name="T39" fmla="*/ 19 h 44"/>
                  <a:gd name="T40" fmla="*/ 31 w 38"/>
                  <a:gd name="T41" fmla="*/ 15 h 44"/>
                  <a:gd name="T42" fmla="*/ 31 w 38"/>
                  <a:gd name="T43" fmla="*/ 12 h 44"/>
                  <a:gd name="T44" fmla="*/ 29 w 38"/>
                  <a:gd name="T45" fmla="*/ 10 h 44"/>
                  <a:gd name="T46" fmla="*/ 26 w 38"/>
                  <a:gd name="T47" fmla="*/ 7 h 44"/>
                  <a:gd name="T48" fmla="*/ 22 w 38"/>
                  <a:gd name="T49" fmla="*/ 6 h 44"/>
                  <a:gd name="T50" fmla="*/ 18 w 38"/>
                  <a:gd name="T51" fmla="*/ 5 h 44"/>
                  <a:gd name="T52" fmla="*/ 15 w 38"/>
                  <a:gd name="T53" fmla="*/ 5 h 44"/>
                  <a:gd name="T54" fmla="*/ 14 w 38"/>
                  <a:gd name="T55" fmla="*/ 5 h 44"/>
                  <a:gd name="T56" fmla="*/ 13 w 38"/>
                  <a:gd name="T57" fmla="*/ 5 h 44"/>
                  <a:gd name="T58" fmla="*/ 13 w 38"/>
                  <a:gd name="T59" fmla="*/ 4 h 44"/>
                  <a:gd name="T60" fmla="*/ 13 w 38"/>
                  <a:gd name="T61" fmla="*/ 3 h 44"/>
                  <a:gd name="T62" fmla="*/ 14 w 38"/>
                  <a:gd name="T63" fmla="*/ 2 h 44"/>
                  <a:gd name="T64" fmla="*/ 15 w 38"/>
                  <a:gd name="T65" fmla="*/ 1 h 44"/>
                  <a:gd name="T66" fmla="*/ 16 w 38"/>
                  <a:gd name="T67" fmla="*/ 0 h 44"/>
                  <a:gd name="T68" fmla="*/ 18 w 38"/>
                  <a:gd name="T69" fmla="*/ 0 h 44"/>
                  <a:gd name="T70" fmla="*/ 21 w 38"/>
                  <a:gd name="T71" fmla="*/ 0 h 44"/>
                  <a:gd name="T72" fmla="*/ 25 w 38"/>
                  <a:gd name="T73" fmla="*/ 1 h 44"/>
                  <a:gd name="T74" fmla="*/ 29 w 38"/>
                  <a:gd name="T75" fmla="*/ 3 h 44"/>
                  <a:gd name="T76" fmla="*/ 35 w 38"/>
                  <a:gd name="T77" fmla="*/ 7 h 44"/>
                  <a:gd name="T78" fmla="*/ 38 w 38"/>
                  <a:gd name="T79" fmla="*/ 11 h 44"/>
                  <a:gd name="T80" fmla="*/ 38 w 38"/>
                  <a:gd name="T81" fmla="*/ 16 h 44"/>
                  <a:gd name="T82" fmla="*/ 36 w 38"/>
                  <a:gd name="T83" fmla="*/ 22 h 44"/>
                  <a:gd name="T84" fmla="*/ 24 w 38"/>
                  <a:gd name="T85" fmla="*/ 44 h 44"/>
                  <a:gd name="T86" fmla="*/ 26 w 38"/>
                  <a:gd name="T87" fmla="*/ 26 h 44"/>
                  <a:gd name="T88" fmla="*/ 21 w 38"/>
                  <a:gd name="T89" fmla="*/ 23 h 44"/>
                  <a:gd name="T90" fmla="*/ 17 w 38"/>
                  <a:gd name="T91" fmla="*/ 21 h 44"/>
                  <a:gd name="T92" fmla="*/ 13 w 38"/>
                  <a:gd name="T93" fmla="*/ 21 h 44"/>
                  <a:gd name="T94" fmla="*/ 10 w 38"/>
                  <a:gd name="T95" fmla="*/ 22 h 44"/>
                  <a:gd name="T96" fmla="*/ 8 w 38"/>
                  <a:gd name="T97" fmla="*/ 24 h 44"/>
                  <a:gd name="T98" fmla="*/ 8 w 38"/>
                  <a:gd name="T99" fmla="*/ 29 h 44"/>
                  <a:gd name="T100" fmla="*/ 11 w 38"/>
                  <a:gd name="T101" fmla="*/ 33 h 44"/>
                  <a:gd name="T102" fmla="*/ 16 w 38"/>
                  <a:gd name="T103" fmla="*/ 34 h 44"/>
                  <a:gd name="T104" fmla="*/ 23 w 38"/>
                  <a:gd name="T105" fmla="*/ 33 h 44"/>
                  <a:gd name="T106" fmla="*/ 26 w 38"/>
                  <a:gd name="T107"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44">
                    <a:moveTo>
                      <a:pt x="24" y="44"/>
                    </a:moveTo>
                    <a:cubicBezTo>
                      <a:pt x="24" y="44"/>
                      <a:pt x="24" y="44"/>
                      <a:pt x="24" y="44"/>
                    </a:cubicBezTo>
                    <a:cubicBezTo>
                      <a:pt x="24" y="44"/>
                      <a:pt x="23" y="44"/>
                      <a:pt x="23" y="44"/>
                    </a:cubicBezTo>
                    <a:cubicBezTo>
                      <a:pt x="22" y="44"/>
                      <a:pt x="22" y="44"/>
                      <a:pt x="21" y="44"/>
                    </a:cubicBezTo>
                    <a:cubicBezTo>
                      <a:pt x="21" y="43"/>
                      <a:pt x="20" y="43"/>
                      <a:pt x="20" y="43"/>
                    </a:cubicBezTo>
                    <a:cubicBezTo>
                      <a:pt x="19" y="42"/>
                      <a:pt x="19" y="42"/>
                      <a:pt x="19" y="42"/>
                    </a:cubicBezTo>
                    <a:cubicBezTo>
                      <a:pt x="19" y="41"/>
                      <a:pt x="19" y="41"/>
                      <a:pt x="19" y="41"/>
                    </a:cubicBezTo>
                    <a:cubicBezTo>
                      <a:pt x="21" y="38"/>
                      <a:pt x="21" y="38"/>
                      <a:pt x="21" y="38"/>
                    </a:cubicBezTo>
                    <a:cubicBezTo>
                      <a:pt x="19" y="39"/>
                      <a:pt x="16" y="39"/>
                      <a:pt x="14" y="39"/>
                    </a:cubicBezTo>
                    <a:cubicBezTo>
                      <a:pt x="12" y="39"/>
                      <a:pt x="10" y="38"/>
                      <a:pt x="8" y="37"/>
                    </a:cubicBezTo>
                    <a:cubicBezTo>
                      <a:pt x="6" y="36"/>
                      <a:pt x="5" y="35"/>
                      <a:pt x="4" y="34"/>
                    </a:cubicBezTo>
                    <a:cubicBezTo>
                      <a:pt x="3" y="33"/>
                      <a:pt x="2" y="32"/>
                      <a:pt x="1" y="30"/>
                    </a:cubicBezTo>
                    <a:cubicBezTo>
                      <a:pt x="1" y="29"/>
                      <a:pt x="0" y="28"/>
                      <a:pt x="0" y="26"/>
                    </a:cubicBezTo>
                    <a:cubicBezTo>
                      <a:pt x="1" y="25"/>
                      <a:pt x="1" y="23"/>
                      <a:pt x="2" y="21"/>
                    </a:cubicBezTo>
                    <a:cubicBezTo>
                      <a:pt x="3" y="20"/>
                      <a:pt x="4" y="18"/>
                      <a:pt x="5" y="17"/>
                    </a:cubicBezTo>
                    <a:cubicBezTo>
                      <a:pt x="7" y="16"/>
                      <a:pt x="9" y="16"/>
                      <a:pt x="10" y="16"/>
                    </a:cubicBezTo>
                    <a:cubicBezTo>
                      <a:pt x="12" y="15"/>
                      <a:pt x="14" y="16"/>
                      <a:pt x="17" y="16"/>
                    </a:cubicBezTo>
                    <a:cubicBezTo>
                      <a:pt x="19" y="17"/>
                      <a:pt x="21" y="18"/>
                      <a:pt x="24" y="19"/>
                    </a:cubicBezTo>
                    <a:cubicBezTo>
                      <a:pt x="28" y="21"/>
                      <a:pt x="28" y="21"/>
                      <a:pt x="28" y="21"/>
                    </a:cubicBezTo>
                    <a:cubicBezTo>
                      <a:pt x="30" y="19"/>
                      <a:pt x="30" y="19"/>
                      <a:pt x="30" y="19"/>
                    </a:cubicBezTo>
                    <a:cubicBezTo>
                      <a:pt x="30" y="18"/>
                      <a:pt x="31" y="16"/>
                      <a:pt x="31" y="15"/>
                    </a:cubicBezTo>
                    <a:cubicBezTo>
                      <a:pt x="31" y="14"/>
                      <a:pt x="31" y="13"/>
                      <a:pt x="31" y="12"/>
                    </a:cubicBezTo>
                    <a:cubicBezTo>
                      <a:pt x="31" y="11"/>
                      <a:pt x="30" y="10"/>
                      <a:pt x="29" y="10"/>
                    </a:cubicBezTo>
                    <a:cubicBezTo>
                      <a:pt x="29" y="9"/>
                      <a:pt x="28" y="8"/>
                      <a:pt x="26" y="7"/>
                    </a:cubicBezTo>
                    <a:cubicBezTo>
                      <a:pt x="25" y="6"/>
                      <a:pt x="23" y="6"/>
                      <a:pt x="22" y="6"/>
                    </a:cubicBezTo>
                    <a:cubicBezTo>
                      <a:pt x="21" y="5"/>
                      <a:pt x="19" y="5"/>
                      <a:pt x="18" y="5"/>
                    </a:cubicBezTo>
                    <a:cubicBezTo>
                      <a:pt x="17" y="5"/>
                      <a:pt x="16" y="5"/>
                      <a:pt x="15" y="5"/>
                    </a:cubicBezTo>
                    <a:cubicBezTo>
                      <a:pt x="15" y="5"/>
                      <a:pt x="14" y="5"/>
                      <a:pt x="14" y="5"/>
                    </a:cubicBezTo>
                    <a:cubicBezTo>
                      <a:pt x="13" y="5"/>
                      <a:pt x="13" y="5"/>
                      <a:pt x="13" y="5"/>
                    </a:cubicBezTo>
                    <a:cubicBezTo>
                      <a:pt x="13" y="4"/>
                      <a:pt x="13" y="4"/>
                      <a:pt x="13" y="4"/>
                    </a:cubicBezTo>
                    <a:cubicBezTo>
                      <a:pt x="13" y="3"/>
                      <a:pt x="13" y="3"/>
                      <a:pt x="13" y="3"/>
                    </a:cubicBezTo>
                    <a:cubicBezTo>
                      <a:pt x="13" y="3"/>
                      <a:pt x="14" y="3"/>
                      <a:pt x="14" y="2"/>
                    </a:cubicBezTo>
                    <a:cubicBezTo>
                      <a:pt x="14" y="2"/>
                      <a:pt x="14" y="1"/>
                      <a:pt x="15" y="1"/>
                    </a:cubicBezTo>
                    <a:cubicBezTo>
                      <a:pt x="15" y="0"/>
                      <a:pt x="15" y="0"/>
                      <a:pt x="16" y="0"/>
                    </a:cubicBezTo>
                    <a:cubicBezTo>
                      <a:pt x="16" y="0"/>
                      <a:pt x="17" y="0"/>
                      <a:pt x="18" y="0"/>
                    </a:cubicBezTo>
                    <a:cubicBezTo>
                      <a:pt x="19" y="0"/>
                      <a:pt x="20" y="0"/>
                      <a:pt x="21" y="0"/>
                    </a:cubicBezTo>
                    <a:cubicBezTo>
                      <a:pt x="23" y="0"/>
                      <a:pt x="24" y="1"/>
                      <a:pt x="25" y="1"/>
                    </a:cubicBezTo>
                    <a:cubicBezTo>
                      <a:pt x="27" y="1"/>
                      <a:pt x="28" y="2"/>
                      <a:pt x="29" y="3"/>
                    </a:cubicBezTo>
                    <a:cubicBezTo>
                      <a:pt x="32" y="4"/>
                      <a:pt x="34" y="5"/>
                      <a:pt x="35" y="7"/>
                    </a:cubicBezTo>
                    <a:cubicBezTo>
                      <a:pt x="36" y="8"/>
                      <a:pt x="37" y="9"/>
                      <a:pt x="38" y="11"/>
                    </a:cubicBezTo>
                    <a:cubicBezTo>
                      <a:pt x="38" y="13"/>
                      <a:pt x="38" y="14"/>
                      <a:pt x="38" y="16"/>
                    </a:cubicBezTo>
                    <a:cubicBezTo>
                      <a:pt x="38" y="18"/>
                      <a:pt x="37" y="20"/>
                      <a:pt x="36" y="22"/>
                    </a:cubicBezTo>
                    <a:lnTo>
                      <a:pt x="24" y="44"/>
                    </a:lnTo>
                    <a:close/>
                    <a:moveTo>
                      <a:pt x="26" y="26"/>
                    </a:moveTo>
                    <a:cubicBezTo>
                      <a:pt x="21" y="23"/>
                      <a:pt x="21" y="23"/>
                      <a:pt x="21" y="23"/>
                    </a:cubicBezTo>
                    <a:cubicBezTo>
                      <a:pt x="19" y="22"/>
                      <a:pt x="18" y="22"/>
                      <a:pt x="17" y="21"/>
                    </a:cubicBezTo>
                    <a:cubicBezTo>
                      <a:pt x="15" y="21"/>
                      <a:pt x="14" y="21"/>
                      <a:pt x="13" y="21"/>
                    </a:cubicBezTo>
                    <a:cubicBezTo>
                      <a:pt x="12" y="21"/>
                      <a:pt x="11" y="21"/>
                      <a:pt x="10" y="22"/>
                    </a:cubicBezTo>
                    <a:cubicBezTo>
                      <a:pt x="9" y="23"/>
                      <a:pt x="9" y="23"/>
                      <a:pt x="8" y="24"/>
                    </a:cubicBezTo>
                    <a:cubicBezTo>
                      <a:pt x="7" y="26"/>
                      <a:pt x="7" y="28"/>
                      <a:pt x="8" y="29"/>
                    </a:cubicBezTo>
                    <a:cubicBezTo>
                      <a:pt x="8" y="31"/>
                      <a:pt x="9" y="32"/>
                      <a:pt x="11" y="33"/>
                    </a:cubicBezTo>
                    <a:cubicBezTo>
                      <a:pt x="13" y="34"/>
                      <a:pt x="15" y="34"/>
                      <a:pt x="16" y="34"/>
                    </a:cubicBezTo>
                    <a:cubicBezTo>
                      <a:pt x="18" y="34"/>
                      <a:pt x="20" y="34"/>
                      <a:pt x="23" y="33"/>
                    </a:cubicBezTo>
                    <a:lnTo>
                      <a:pt x="26" y="2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4" name="Freeform 255">
                <a:extLst>
                  <a:ext uri="{FF2B5EF4-FFF2-40B4-BE49-F238E27FC236}">
                    <a16:creationId xmlns:a16="http://schemas.microsoft.com/office/drawing/2014/main" id="{43AD6DC7-74C8-41A1-A4C3-6EA3C8D03D1A}"/>
                  </a:ext>
                </a:extLst>
              </p:cNvPr>
              <p:cNvSpPr>
                <a:spLocks/>
              </p:cNvSpPr>
              <p:nvPr userDrawn="1"/>
            </p:nvSpPr>
            <p:spPr bwMode="auto">
              <a:xfrm>
                <a:off x="7031" y="2431"/>
                <a:ext cx="30" cy="35"/>
              </a:xfrm>
              <a:custGeom>
                <a:avLst/>
                <a:gdLst>
                  <a:gd name="T0" fmla="*/ 29 w 42"/>
                  <a:gd name="T1" fmla="*/ 48 h 49"/>
                  <a:gd name="T2" fmla="*/ 28 w 42"/>
                  <a:gd name="T3" fmla="*/ 48 h 49"/>
                  <a:gd name="T4" fmla="*/ 28 w 42"/>
                  <a:gd name="T5" fmla="*/ 49 h 49"/>
                  <a:gd name="T6" fmla="*/ 27 w 42"/>
                  <a:gd name="T7" fmla="*/ 48 h 49"/>
                  <a:gd name="T8" fmla="*/ 25 w 42"/>
                  <a:gd name="T9" fmla="*/ 48 h 49"/>
                  <a:gd name="T10" fmla="*/ 24 w 42"/>
                  <a:gd name="T11" fmla="*/ 47 h 49"/>
                  <a:gd name="T12" fmla="*/ 23 w 42"/>
                  <a:gd name="T13" fmla="*/ 46 h 49"/>
                  <a:gd name="T14" fmla="*/ 23 w 42"/>
                  <a:gd name="T15" fmla="*/ 45 h 49"/>
                  <a:gd name="T16" fmla="*/ 23 w 42"/>
                  <a:gd name="T17" fmla="*/ 45 h 49"/>
                  <a:gd name="T18" fmla="*/ 33 w 42"/>
                  <a:gd name="T19" fmla="*/ 26 h 49"/>
                  <a:gd name="T20" fmla="*/ 35 w 42"/>
                  <a:gd name="T21" fmla="*/ 21 h 49"/>
                  <a:gd name="T22" fmla="*/ 35 w 42"/>
                  <a:gd name="T23" fmla="*/ 17 h 49"/>
                  <a:gd name="T24" fmla="*/ 34 w 42"/>
                  <a:gd name="T25" fmla="*/ 14 h 49"/>
                  <a:gd name="T26" fmla="*/ 31 w 42"/>
                  <a:gd name="T27" fmla="*/ 12 h 49"/>
                  <a:gd name="T28" fmla="*/ 25 w 42"/>
                  <a:gd name="T29" fmla="*/ 11 h 49"/>
                  <a:gd name="T30" fmla="*/ 18 w 42"/>
                  <a:gd name="T31" fmla="*/ 14 h 49"/>
                  <a:gd name="T32" fmla="*/ 6 w 42"/>
                  <a:gd name="T33" fmla="*/ 37 h 49"/>
                  <a:gd name="T34" fmla="*/ 6 w 42"/>
                  <a:gd name="T35" fmla="*/ 37 h 49"/>
                  <a:gd name="T36" fmla="*/ 5 w 42"/>
                  <a:gd name="T37" fmla="*/ 37 h 49"/>
                  <a:gd name="T38" fmla="*/ 4 w 42"/>
                  <a:gd name="T39" fmla="*/ 37 h 49"/>
                  <a:gd name="T40" fmla="*/ 3 w 42"/>
                  <a:gd name="T41" fmla="*/ 36 h 49"/>
                  <a:gd name="T42" fmla="*/ 1 w 42"/>
                  <a:gd name="T43" fmla="*/ 35 h 49"/>
                  <a:gd name="T44" fmla="*/ 1 w 42"/>
                  <a:gd name="T45" fmla="*/ 35 h 49"/>
                  <a:gd name="T46" fmla="*/ 0 w 42"/>
                  <a:gd name="T47" fmla="*/ 34 h 49"/>
                  <a:gd name="T48" fmla="*/ 0 w 42"/>
                  <a:gd name="T49" fmla="*/ 33 h 49"/>
                  <a:gd name="T50" fmla="*/ 17 w 42"/>
                  <a:gd name="T51" fmla="*/ 1 h 49"/>
                  <a:gd name="T52" fmla="*/ 18 w 42"/>
                  <a:gd name="T53" fmla="*/ 0 h 49"/>
                  <a:gd name="T54" fmla="*/ 18 w 42"/>
                  <a:gd name="T55" fmla="*/ 0 h 49"/>
                  <a:gd name="T56" fmla="*/ 19 w 42"/>
                  <a:gd name="T57" fmla="*/ 0 h 49"/>
                  <a:gd name="T58" fmla="*/ 21 w 42"/>
                  <a:gd name="T59" fmla="*/ 1 h 49"/>
                  <a:gd name="T60" fmla="*/ 22 w 42"/>
                  <a:gd name="T61" fmla="*/ 2 h 49"/>
                  <a:gd name="T62" fmla="*/ 23 w 42"/>
                  <a:gd name="T63" fmla="*/ 2 h 49"/>
                  <a:gd name="T64" fmla="*/ 23 w 42"/>
                  <a:gd name="T65" fmla="*/ 3 h 49"/>
                  <a:gd name="T66" fmla="*/ 23 w 42"/>
                  <a:gd name="T67" fmla="*/ 3 h 49"/>
                  <a:gd name="T68" fmla="*/ 21 w 42"/>
                  <a:gd name="T69" fmla="*/ 8 h 49"/>
                  <a:gd name="T70" fmla="*/ 28 w 42"/>
                  <a:gd name="T71" fmla="*/ 6 h 49"/>
                  <a:gd name="T72" fmla="*/ 35 w 42"/>
                  <a:gd name="T73" fmla="*/ 8 h 49"/>
                  <a:gd name="T74" fmla="*/ 40 w 42"/>
                  <a:gd name="T75" fmla="*/ 12 h 49"/>
                  <a:gd name="T76" fmla="*/ 42 w 42"/>
                  <a:gd name="T77" fmla="*/ 16 h 49"/>
                  <a:gd name="T78" fmla="*/ 42 w 42"/>
                  <a:gd name="T79" fmla="*/ 22 h 49"/>
                  <a:gd name="T80" fmla="*/ 39 w 42"/>
                  <a:gd name="T81" fmla="*/ 28 h 49"/>
                  <a:gd name="T82" fmla="*/ 29 w 42"/>
                  <a:gd name="T83"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49">
                    <a:moveTo>
                      <a:pt x="29" y="48"/>
                    </a:moveTo>
                    <a:cubicBezTo>
                      <a:pt x="28" y="48"/>
                      <a:pt x="28" y="48"/>
                      <a:pt x="28" y="48"/>
                    </a:cubicBezTo>
                    <a:cubicBezTo>
                      <a:pt x="28" y="49"/>
                      <a:pt x="28" y="49"/>
                      <a:pt x="28" y="49"/>
                    </a:cubicBezTo>
                    <a:cubicBezTo>
                      <a:pt x="27" y="49"/>
                      <a:pt x="27" y="48"/>
                      <a:pt x="27" y="48"/>
                    </a:cubicBezTo>
                    <a:cubicBezTo>
                      <a:pt x="26" y="48"/>
                      <a:pt x="26" y="48"/>
                      <a:pt x="25" y="48"/>
                    </a:cubicBezTo>
                    <a:cubicBezTo>
                      <a:pt x="25" y="47"/>
                      <a:pt x="24" y="47"/>
                      <a:pt x="24" y="47"/>
                    </a:cubicBezTo>
                    <a:cubicBezTo>
                      <a:pt x="23" y="47"/>
                      <a:pt x="23" y="46"/>
                      <a:pt x="23" y="46"/>
                    </a:cubicBezTo>
                    <a:cubicBezTo>
                      <a:pt x="23" y="45"/>
                      <a:pt x="23" y="45"/>
                      <a:pt x="23" y="45"/>
                    </a:cubicBezTo>
                    <a:cubicBezTo>
                      <a:pt x="23" y="45"/>
                      <a:pt x="23" y="45"/>
                      <a:pt x="23" y="45"/>
                    </a:cubicBezTo>
                    <a:cubicBezTo>
                      <a:pt x="33" y="26"/>
                      <a:pt x="33" y="26"/>
                      <a:pt x="33" y="26"/>
                    </a:cubicBezTo>
                    <a:cubicBezTo>
                      <a:pt x="34" y="24"/>
                      <a:pt x="34" y="22"/>
                      <a:pt x="35" y="21"/>
                    </a:cubicBezTo>
                    <a:cubicBezTo>
                      <a:pt x="35" y="20"/>
                      <a:pt x="35" y="18"/>
                      <a:pt x="35" y="17"/>
                    </a:cubicBezTo>
                    <a:cubicBezTo>
                      <a:pt x="35" y="16"/>
                      <a:pt x="34" y="15"/>
                      <a:pt x="34" y="14"/>
                    </a:cubicBezTo>
                    <a:cubicBezTo>
                      <a:pt x="33" y="13"/>
                      <a:pt x="32" y="13"/>
                      <a:pt x="31" y="12"/>
                    </a:cubicBezTo>
                    <a:cubicBezTo>
                      <a:pt x="29" y="11"/>
                      <a:pt x="28" y="11"/>
                      <a:pt x="25" y="11"/>
                    </a:cubicBezTo>
                    <a:cubicBezTo>
                      <a:pt x="23" y="12"/>
                      <a:pt x="21" y="12"/>
                      <a:pt x="18" y="14"/>
                    </a:cubicBezTo>
                    <a:cubicBezTo>
                      <a:pt x="6" y="37"/>
                      <a:pt x="6" y="37"/>
                      <a:pt x="6" y="37"/>
                    </a:cubicBezTo>
                    <a:cubicBezTo>
                      <a:pt x="6" y="37"/>
                      <a:pt x="6" y="37"/>
                      <a:pt x="6" y="37"/>
                    </a:cubicBezTo>
                    <a:cubicBezTo>
                      <a:pt x="5" y="37"/>
                      <a:pt x="5" y="37"/>
                      <a:pt x="5" y="37"/>
                    </a:cubicBezTo>
                    <a:cubicBezTo>
                      <a:pt x="5" y="37"/>
                      <a:pt x="5" y="37"/>
                      <a:pt x="4" y="37"/>
                    </a:cubicBezTo>
                    <a:cubicBezTo>
                      <a:pt x="4" y="37"/>
                      <a:pt x="3" y="36"/>
                      <a:pt x="3" y="36"/>
                    </a:cubicBezTo>
                    <a:cubicBezTo>
                      <a:pt x="2" y="36"/>
                      <a:pt x="2" y="36"/>
                      <a:pt x="1" y="35"/>
                    </a:cubicBezTo>
                    <a:cubicBezTo>
                      <a:pt x="1" y="35"/>
                      <a:pt x="1" y="35"/>
                      <a:pt x="1" y="35"/>
                    </a:cubicBezTo>
                    <a:cubicBezTo>
                      <a:pt x="0" y="34"/>
                      <a:pt x="0" y="34"/>
                      <a:pt x="0" y="34"/>
                    </a:cubicBezTo>
                    <a:cubicBezTo>
                      <a:pt x="0" y="33"/>
                      <a:pt x="0" y="33"/>
                      <a:pt x="0" y="33"/>
                    </a:cubicBezTo>
                    <a:cubicBezTo>
                      <a:pt x="17" y="1"/>
                      <a:pt x="17" y="1"/>
                      <a:pt x="17" y="1"/>
                    </a:cubicBezTo>
                    <a:cubicBezTo>
                      <a:pt x="18" y="0"/>
                      <a:pt x="18" y="0"/>
                      <a:pt x="18" y="0"/>
                    </a:cubicBezTo>
                    <a:cubicBezTo>
                      <a:pt x="18" y="0"/>
                      <a:pt x="18" y="0"/>
                      <a:pt x="18" y="0"/>
                    </a:cubicBezTo>
                    <a:cubicBezTo>
                      <a:pt x="19" y="0"/>
                      <a:pt x="19" y="0"/>
                      <a:pt x="19" y="0"/>
                    </a:cubicBezTo>
                    <a:cubicBezTo>
                      <a:pt x="20" y="0"/>
                      <a:pt x="20" y="1"/>
                      <a:pt x="21" y="1"/>
                    </a:cubicBezTo>
                    <a:cubicBezTo>
                      <a:pt x="21" y="1"/>
                      <a:pt x="22" y="1"/>
                      <a:pt x="22" y="2"/>
                    </a:cubicBezTo>
                    <a:cubicBezTo>
                      <a:pt x="23" y="2"/>
                      <a:pt x="23" y="2"/>
                      <a:pt x="23" y="2"/>
                    </a:cubicBezTo>
                    <a:cubicBezTo>
                      <a:pt x="23" y="3"/>
                      <a:pt x="23" y="3"/>
                      <a:pt x="23" y="3"/>
                    </a:cubicBezTo>
                    <a:cubicBezTo>
                      <a:pt x="23" y="3"/>
                      <a:pt x="23" y="3"/>
                      <a:pt x="23" y="3"/>
                    </a:cubicBezTo>
                    <a:cubicBezTo>
                      <a:pt x="21" y="8"/>
                      <a:pt x="21" y="8"/>
                      <a:pt x="21" y="8"/>
                    </a:cubicBezTo>
                    <a:cubicBezTo>
                      <a:pt x="24" y="7"/>
                      <a:pt x="26" y="6"/>
                      <a:pt x="28" y="6"/>
                    </a:cubicBezTo>
                    <a:cubicBezTo>
                      <a:pt x="31" y="6"/>
                      <a:pt x="33" y="7"/>
                      <a:pt x="35" y="8"/>
                    </a:cubicBezTo>
                    <a:cubicBezTo>
                      <a:pt x="37" y="9"/>
                      <a:pt x="39" y="10"/>
                      <a:pt x="40" y="12"/>
                    </a:cubicBezTo>
                    <a:cubicBezTo>
                      <a:pt x="41" y="13"/>
                      <a:pt x="42" y="15"/>
                      <a:pt x="42" y="16"/>
                    </a:cubicBezTo>
                    <a:cubicBezTo>
                      <a:pt x="42" y="18"/>
                      <a:pt x="42" y="20"/>
                      <a:pt x="42" y="22"/>
                    </a:cubicBezTo>
                    <a:cubicBezTo>
                      <a:pt x="41" y="24"/>
                      <a:pt x="40" y="26"/>
                      <a:pt x="39" y="28"/>
                    </a:cubicBezTo>
                    <a:lnTo>
                      <a:pt x="29" y="4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5" name="Freeform 256">
                <a:extLst>
                  <a:ext uri="{FF2B5EF4-FFF2-40B4-BE49-F238E27FC236}">
                    <a16:creationId xmlns:a16="http://schemas.microsoft.com/office/drawing/2014/main" id="{D20E7329-B1FC-4BA5-A553-BEB79553C552}"/>
                  </a:ext>
                </a:extLst>
              </p:cNvPr>
              <p:cNvSpPr>
                <a:spLocks noEditPoints="1"/>
              </p:cNvSpPr>
              <p:nvPr userDrawn="1"/>
            </p:nvSpPr>
            <p:spPr bwMode="auto">
              <a:xfrm>
                <a:off x="5456" y="1811"/>
                <a:ext cx="31" cy="39"/>
              </a:xfrm>
              <a:custGeom>
                <a:avLst/>
                <a:gdLst>
                  <a:gd name="T0" fmla="*/ 44 w 44"/>
                  <a:gd name="T1" fmla="*/ 31 h 55"/>
                  <a:gd name="T2" fmla="*/ 40 w 44"/>
                  <a:gd name="T3" fmla="*/ 43 h 55"/>
                  <a:gd name="T4" fmla="*/ 34 w 44"/>
                  <a:gd name="T5" fmla="*/ 50 h 55"/>
                  <a:gd name="T6" fmla="*/ 25 w 44"/>
                  <a:gd name="T7" fmla="*/ 54 h 55"/>
                  <a:gd name="T8" fmla="*/ 13 w 44"/>
                  <a:gd name="T9" fmla="*/ 54 h 55"/>
                  <a:gd name="T10" fmla="*/ 2 w 44"/>
                  <a:gd name="T11" fmla="*/ 53 h 55"/>
                  <a:gd name="T12" fmla="*/ 0 w 44"/>
                  <a:gd name="T13" fmla="*/ 52 h 55"/>
                  <a:gd name="T14" fmla="*/ 0 w 44"/>
                  <a:gd name="T15" fmla="*/ 49 h 55"/>
                  <a:gd name="T16" fmla="*/ 7 w 44"/>
                  <a:gd name="T17" fmla="*/ 2 h 55"/>
                  <a:gd name="T18" fmla="*/ 8 w 44"/>
                  <a:gd name="T19" fmla="*/ 0 h 55"/>
                  <a:gd name="T20" fmla="*/ 10 w 44"/>
                  <a:gd name="T21" fmla="*/ 0 h 55"/>
                  <a:gd name="T22" fmla="*/ 21 w 44"/>
                  <a:gd name="T23" fmla="*/ 2 h 55"/>
                  <a:gd name="T24" fmla="*/ 33 w 44"/>
                  <a:gd name="T25" fmla="*/ 5 h 55"/>
                  <a:gd name="T26" fmla="*/ 40 w 44"/>
                  <a:gd name="T27" fmla="*/ 11 h 55"/>
                  <a:gd name="T28" fmla="*/ 44 w 44"/>
                  <a:gd name="T29" fmla="*/ 20 h 55"/>
                  <a:gd name="T30" fmla="*/ 44 w 44"/>
                  <a:gd name="T31" fmla="*/ 31 h 55"/>
                  <a:gd name="T32" fmla="*/ 36 w 44"/>
                  <a:gd name="T33" fmla="*/ 30 h 55"/>
                  <a:gd name="T34" fmla="*/ 36 w 44"/>
                  <a:gd name="T35" fmla="*/ 22 h 55"/>
                  <a:gd name="T36" fmla="*/ 34 w 44"/>
                  <a:gd name="T37" fmla="*/ 15 h 55"/>
                  <a:gd name="T38" fmla="*/ 29 w 44"/>
                  <a:gd name="T39" fmla="*/ 10 h 55"/>
                  <a:gd name="T40" fmla="*/ 20 w 44"/>
                  <a:gd name="T41" fmla="*/ 7 h 55"/>
                  <a:gd name="T42" fmla="*/ 13 w 44"/>
                  <a:gd name="T43" fmla="*/ 6 h 55"/>
                  <a:gd name="T44" fmla="*/ 7 w 44"/>
                  <a:gd name="T45" fmla="*/ 47 h 55"/>
                  <a:gd name="T46" fmla="*/ 14 w 44"/>
                  <a:gd name="T47" fmla="*/ 48 h 55"/>
                  <a:gd name="T48" fmla="*/ 23 w 44"/>
                  <a:gd name="T49" fmla="*/ 48 h 55"/>
                  <a:gd name="T50" fmla="*/ 29 w 44"/>
                  <a:gd name="T51" fmla="*/ 45 h 55"/>
                  <a:gd name="T52" fmla="*/ 34 w 44"/>
                  <a:gd name="T53" fmla="*/ 39 h 55"/>
                  <a:gd name="T54" fmla="*/ 36 w 44"/>
                  <a:gd name="T55"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 h="55">
                    <a:moveTo>
                      <a:pt x="44" y="31"/>
                    </a:moveTo>
                    <a:cubicBezTo>
                      <a:pt x="43" y="35"/>
                      <a:pt x="42" y="39"/>
                      <a:pt x="40" y="43"/>
                    </a:cubicBezTo>
                    <a:cubicBezTo>
                      <a:pt x="39" y="46"/>
                      <a:pt x="37" y="48"/>
                      <a:pt x="34" y="50"/>
                    </a:cubicBezTo>
                    <a:cubicBezTo>
                      <a:pt x="31" y="52"/>
                      <a:pt x="28" y="53"/>
                      <a:pt x="25" y="54"/>
                    </a:cubicBezTo>
                    <a:cubicBezTo>
                      <a:pt x="22" y="55"/>
                      <a:pt x="18" y="55"/>
                      <a:pt x="13" y="54"/>
                    </a:cubicBezTo>
                    <a:cubicBezTo>
                      <a:pt x="2" y="53"/>
                      <a:pt x="2" y="53"/>
                      <a:pt x="2" y="53"/>
                    </a:cubicBezTo>
                    <a:cubicBezTo>
                      <a:pt x="1" y="52"/>
                      <a:pt x="1" y="52"/>
                      <a:pt x="0" y="52"/>
                    </a:cubicBezTo>
                    <a:cubicBezTo>
                      <a:pt x="0" y="51"/>
                      <a:pt x="0" y="50"/>
                      <a:pt x="0" y="49"/>
                    </a:cubicBezTo>
                    <a:cubicBezTo>
                      <a:pt x="7" y="2"/>
                      <a:pt x="7" y="2"/>
                      <a:pt x="7" y="2"/>
                    </a:cubicBezTo>
                    <a:cubicBezTo>
                      <a:pt x="7" y="1"/>
                      <a:pt x="7" y="1"/>
                      <a:pt x="8" y="0"/>
                    </a:cubicBezTo>
                    <a:cubicBezTo>
                      <a:pt x="8" y="0"/>
                      <a:pt x="9" y="0"/>
                      <a:pt x="10" y="0"/>
                    </a:cubicBezTo>
                    <a:cubicBezTo>
                      <a:pt x="21" y="2"/>
                      <a:pt x="21" y="2"/>
                      <a:pt x="21" y="2"/>
                    </a:cubicBezTo>
                    <a:cubicBezTo>
                      <a:pt x="26" y="2"/>
                      <a:pt x="30" y="3"/>
                      <a:pt x="33" y="5"/>
                    </a:cubicBezTo>
                    <a:cubicBezTo>
                      <a:pt x="36" y="7"/>
                      <a:pt x="38" y="9"/>
                      <a:pt x="40" y="11"/>
                    </a:cubicBezTo>
                    <a:cubicBezTo>
                      <a:pt x="42" y="14"/>
                      <a:pt x="43" y="17"/>
                      <a:pt x="44" y="20"/>
                    </a:cubicBezTo>
                    <a:cubicBezTo>
                      <a:pt x="44" y="23"/>
                      <a:pt x="44" y="27"/>
                      <a:pt x="44" y="31"/>
                    </a:cubicBezTo>
                    <a:close/>
                    <a:moveTo>
                      <a:pt x="36" y="30"/>
                    </a:moveTo>
                    <a:cubicBezTo>
                      <a:pt x="37" y="27"/>
                      <a:pt x="37" y="25"/>
                      <a:pt x="36" y="22"/>
                    </a:cubicBezTo>
                    <a:cubicBezTo>
                      <a:pt x="36" y="19"/>
                      <a:pt x="35" y="17"/>
                      <a:pt x="34" y="15"/>
                    </a:cubicBezTo>
                    <a:cubicBezTo>
                      <a:pt x="33" y="13"/>
                      <a:pt x="31" y="12"/>
                      <a:pt x="29" y="10"/>
                    </a:cubicBezTo>
                    <a:cubicBezTo>
                      <a:pt x="27" y="9"/>
                      <a:pt x="24" y="8"/>
                      <a:pt x="20" y="7"/>
                    </a:cubicBezTo>
                    <a:cubicBezTo>
                      <a:pt x="13" y="6"/>
                      <a:pt x="13" y="6"/>
                      <a:pt x="13" y="6"/>
                    </a:cubicBezTo>
                    <a:cubicBezTo>
                      <a:pt x="7" y="47"/>
                      <a:pt x="7" y="47"/>
                      <a:pt x="7" y="47"/>
                    </a:cubicBezTo>
                    <a:cubicBezTo>
                      <a:pt x="14" y="48"/>
                      <a:pt x="14" y="48"/>
                      <a:pt x="14" y="48"/>
                    </a:cubicBezTo>
                    <a:cubicBezTo>
                      <a:pt x="18" y="49"/>
                      <a:pt x="21" y="49"/>
                      <a:pt x="23" y="48"/>
                    </a:cubicBezTo>
                    <a:cubicBezTo>
                      <a:pt x="26" y="48"/>
                      <a:pt x="28" y="47"/>
                      <a:pt x="29" y="45"/>
                    </a:cubicBezTo>
                    <a:cubicBezTo>
                      <a:pt x="31" y="44"/>
                      <a:pt x="33" y="42"/>
                      <a:pt x="34" y="39"/>
                    </a:cubicBezTo>
                    <a:cubicBezTo>
                      <a:pt x="35" y="37"/>
                      <a:pt x="36" y="34"/>
                      <a:pt x="36" y="3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6" name="Freeform 257">
                <a:extLst>
                  <a:ext uri="{FF2B5EF4-FFF2-40B4-BE49-F238E27FC236}">
                    <a16:creationId xmlns:a16="http://schemas.microsoft.com/office/drawing/2014/main" id="{ADF6266A-8205-4C36-BD33-ECCD9EAAFA01}"/>
                  </a:ext>
                </a:extLst>
              </p:cNvPr>
              <p:cNvSpPr>
                <a:spLocks/>
              </p:cNvSpPr>
              <p:nvPr userDrawn="1"/>
            </p:nvSpPr>
            <p:spPr bwMode="auto">
              <a:xfrm>
                <a:off x="5492" y="1826"/>
                <a:ext cx="26" cy="31"/>
              </a:xfrm>
              <a:custGeom>
                <a:avLst/>
                <a:gdLst>
                  <a:gd name="T0" fmla="*/ 30 w 36"/>
                  <a:gd name="T1" fmla="*/ 42 h 43"/>
                  <a:gd name="T2" fmla="*/ 30 w 36"/>
                  <a:gd name="T3" fmla="*/ 42 h 43"/>
                  <a:gd name="T4" fmla="*/ 30 w 36"/>
                  <a:gd name="T5" fmla="*/ 43 h 43"/>
                  <a:gd name="T6" fmla="*/ 29 w 36"/>
                  <a:gd name="T7" fmla="*/ 43 h 43"/>
                  <a:gd name="T8" fmla="*/ 27 w 36"/>
                  <a:gd name="T9" fmla="*/ 43 h 43"/>
                  <a:gd name="T10" fmla="*/ 26 w 36"/>
                  <a:gd name="T11" fmla="*/ 42 h 43"/>
                  <a:gd name="T12" fmla="*/ 25 w 36"/>
                  <a:gd name="T13" fmla="*/ 42 h 43"/>
                  <a:gd name="T14" fmla="*/ 24 w 36"/>
                  <a:gd name="T15" fmla="*/ 41 h 43"/>
                  <a:gd name="T16" fmla="*/ 24 w 36"/>
                  <a:gd name="T17" fmla="*/ 41 h 43"/>
                  <a:gd name="T18" fmla="*/ 25 w 36"/>
                  <a:gd name="T19" fmla="*/ 36 h 43"/>
                  <a:gd name="T20" fmla="*/ 18 w 36"/>
                  <a:gd name="T21" fmla="*/ 40 h 43"/>
                  <a:gd name="T22" fmla="*/ 12 w 36"/>
                  <a:gd name="T23" fmla="*/ 41 h 43"/>
                  <a:gd name="T24" fmla="*/ 6 w 36"/>
                  <a:gd name="T25" fmla="*/ 39 h 43"/>
                  <a:gd name="T26" fmla="*/ 2 w 36"/>
                  <a:gd name="T27" fmla="*/ 35 h 43"/>
                  <a:gd name="T28" fmla="*/ 1 w 36"/>
                  <a:gd name="T29" fmla="*/ 30 h 43"/>
                  <a:gd name="T30" fmla="*/ 1 w 36"/>
                  <a:gd name="T31" fmla="*/ 23 h 43"/>
                  <a:gd name="T32" fmla="*/ 4 w 36"/>
                  <a:gd name="T33" fmla="*/ 1 h 43"/>
                  <a:gd name="T34" fmla="*/ 4 w 36"/>
                  <a:gd name="T35" fmla="*/ 0 h 43"/>
                  <a:gd name="T36" fmla="*/ 5 w 36"/>
                  <a:gd name="T37" fmla="*/ 0 h 43"/>
                  <a:gd name="T38" fmla="*/ 6 w 36"/>
                  <a:gd name="T39" fmla="*/ 0 h 43"/>
                  <a:gd name="T40" fmla="*/ 8 w 36"/>
                  <a:gd name="T41" fmla="*/ 0 h 43"/>
                  <a:gd name="T42" fmla="*/ 9 w 36"/>
                  <a:gd name="T43" fmla="*/ 0 h 43"/>
                  <a:gd name="T44" fmla="*/ 10 w 36"/>
                  <a:gd name="T45" fmla="*/ 1 h 43"/>
                  <a:gd name="T46" fmla="*/ 11 w 36"/>
                  <a:gd name="T47" fmla="*/ 1 h 43"/>
                  <a:gd name="T48" fmla="*/ 11 w 36"/>
                  <a:gd name="T49" fmla="*/ 2 h 43"/>
                  <a:gd name="T50" fmla="*/ 8 w 36"/>
                  <a:gd name="T51" fmla="*/ 23 h 43"/>
                  <a:gd name="T52" fmla="*/ 7 w 36"/>
                  <a:gd name="T53" fmla="*/ 28 h 43"/>
                  <a:gd name="T54" fmla="*/ 8 w 36"/>
                  <a:gd name="T55" fmla="*/ 32 h 43"/>
                  <a:gd name="T56" fmla="*/ 11 w 36"/>
                  <a:gd name="T57" fmla="*/ 34 h 43"/>
                  <a:gd name="T58" fmla="*/ 14 w 36"/>
                  <a:gd name="T59" fmla="*/ 35 h 43"/>
                  <a:gd name="T60" fmla="*/ 19 w 36"/>
                  <a:gd name="T61" fmla="*/ 34 h 43"/>
                  <a:gd name="T62" fmla="*/ 25 w 36"/>
                  <a:gd name="T63" fmla="*/ 30 h 43"/>
                  <a:gd name="T64" fmla="*/ 29 w 36"/>
                  <a:gd name="T65" fmla="*/ 4 h 43"/>
                  <a:gd name="T66" fmla="*/ 29 w 36"/>
                  <a:gd name="T67" fmla="*/ 4 h 43"/>
                  <a:gd name="T68" fmla="*/ 30 w 36"/>
                  <a:gd name="T69" fmla="*/ 3 h 43"/>
                  <a:gd name="T70" fmla="*/ 31 w 36"/>
                  <a:gd name="T71" fmla="*/ 3 h 43"/>
                  <a:gd name="T72" fmla="*/ 32 w 36"/>
                  <a:gd name="T73" fmla="*/ 4 h 43"/>
                  <a:gd name="T74" fmla="*/ 34 w 36"/>
                  <a:gd name="T75" fmla="*/ 4 h 43"/>
                  <a:gd name="T76" fmla="*/ 35 w 36"/>
                  <a:gd name="T77" fmla="*/ 4 h 43"/>
                  <a:gd name="T78" fmla="*/ 35 w 36"/>
                  <a:gd name="T79" fmla="*/ 5 h 43"/>
                  <a:gd name="T80" fmla="*/ 36 w 36"/>
                  <a:gd name="T81" fmla="*/ 5 h 43"/>
                  <a:gd name="T82" fmla="*/ 30 w 36"/>
                  <a:gd name="T83"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43">
                    <a:moveTo>
                      <a:pt x="30" y="42"/>
                    </a:moveTo>
                    <a:cubicBezTo>
                      <a:pt x="30" y="42"/>
                      <a:pt x="30" y="42"/>
                      <a:pt x="30" y="42"/>
                    </a:cubicBezTo>
                    <a:cubicBezTo>
                      <a:pt x="30" y="43"/>
                      <a:pt x="30" y="43"/>
                      <a:pt x="30" y="43"/>
                    </a:cubicBezTo>
                    <a:cubicBezTo>
                      <a:pt x="29" y="43"/>
                      <a:pt x="29" y="43"/>
                      <a:pt x="29" y="43"/>
                    </a:cubicBezTo>
                    <a:cubicBezTo>
                      <a:pt x="28" y="43"/>
                      <a:pt x="28" y="43"/>
                      <a:pt x="27" y="43"/>
                    </a:cubicBezTo>
                    <a:cubicBezTo>
                      <a:pt x="26" y="43"/>
                      <a:pt x="26" y="42"/>
                      <a:pt x="26" y="42"/>
                    </a:cubicBezTo>
                    <a:cubicBezTo>
                      <a:pt x="25" y="42"/>
                      <a:pt x="25" y="42"/>
                      <a:pt x="25" y="42"/>
                    </a:cubicBezTo>
                    <a:cubicBezTo>
                      <a:pt x="24" y="41"/>
                      <a:pt x="24" y="41"/>
                      <a:pt x="24" y="41"/>
                    </a:cubicBezTo>
                    <a:cubicBezTo>
                      <a:pt x="24" y="41"/>
                      <a:pt x="24" y="41"/>
                      <a:pt x="24" y="41"/>
                    </a:cubicBezTo>
                    <a:cubicBezTo>
                      <a:pt x="25" y="36"/>
                      <a:pt x="25" y="36"/>
                      <a:pt x="25" y="36"/>
                    </a:cubicBezTo>
                    <a:cubicBezTo>
                      <a:pt x="23" y="38"/>
                      <a:pt x="20" y="39"/>
                      <a:pt x="18" y="40"/>
                    </a:cubicBezTo>
                    <a:cubicBezTo>
                      <a:pt x="16" y="41"/>
                      <a:pt x="14" y="41"/>
                      <a:pt x="12" y="41"/>
                    </a:cubicBezTo>
                    <a:cubicBezTo>
                      <a:pt x="9" y="41"/>
                      <a:pt x="7" y="40"/>
                      <a:pt x="6" y="39"/>
                    </a:cubicBezTo>
                    <a:cubicBezTo>
                      <a:pt x="4" y="38"/>
                      <a:pt x="3" y="37"/>
                      <a:pt x="2" y="35"/>
                    </a:cubicBezTo>
                    <a:cubicBezTo>
                      <a:pt x="1" y="33"/>
                      <a:pt x="1" y="32"/>
                      <a:pt x="1" y="30"/>
                    </a:cubicBezTo>
                    <a:cubicBezTo>
                      <a:pt x="0" y="28"/>
                      <a:pt x="0" y="26"/>
                      <a:pt x="1" y="23"/>
                    </a:cubicBezTo>
                    <a:cubicBezTo>
                      <a:pt x="4" y="1"/>
                      <a:pt x="4" y="1"/>
                      <a:pt x="4" y="1"/>
                    </a:cubicBezTo>
                    <a:cubicBezTo>
                      <a:pt x="4" y="0"/>
                      <a:pt x="4" y="0"/>
                      <a:pt x="4" y="0"/>
                    </a:cubicBezTo>
                    <a:cubicBezTo>
                      <a:pt x="5" y="0"/>
                      <a:pt x="5" y="0"/>
                      <a:pt x="5" y="0"/>
                    </a:cubicBezTo>
                    <a:cubicBezTo>
                      <a:pt x="5" y="0"/>
                      <a:pt x="6" y="0"/>
                      <a:pt x="6" y="0"/>
                    </a:cubicBezTo>
                    <a:cubicBezTo>
                      <a:pt x="6" y="0"/>
                      <a:pt x="7" y="0"/>
                      <a:pt x="8" y="0"/>
                    </a:cubicBezTo>
                    <a:cubicBezTo>
                      <a:pt x="8" y="0"/>
                      <a:pt x="9" y="0"/>
                      <a:pt x="9" y="0"/>
                    </a:cubicBezTo>
                    <a:cubicBezTo>
                      <a:pt x="10" y="0"/>
                      <a:pt x="10" y="1"/>
                      <a:pt x="10" y="1"/>
                    </a:cubicBezTo>
                    <a:cubicBezTo>
                      <a:pt x="11" y="1"/>
                      <a:pt x="11" y="1"/>
                      <a:pt x="11" y="1"/>
                    </a:cubicBezTo>
                    <a:cubicBezTo>
                      <a:pt x="11" y="2"/>
                      <a:pt x="11" y="2"/>
                      <a:pt x="11" y="2"/>
                    </a:cubicBezTo>
                    <a:cubicBezTo>
                      <a:pt x="8" y="23"/>
                      <a:pt x="8" y="23"/>
                      <a:pt x="8" y="23"/>
                    </a:cubicBezTo>
                    <a:cubicBezTo>
                      <a:pt x="7" y="25"/>
                      <a:pt x="7" y="27"/>
                      <a:pt x="7" y="28"/>
                    </a:cubicBezTo>
                    <a:cubicBezTo>
                      <a:pt x="8" y="30"/>
                      <a:pt x="8" y="31"/>
                      <a:pt x="8" y="32"/>
                    </a:cubicBezTo>
                    <a:cubicBezTo>
                      <a:pt x="9" y="33"/>
                      <a:pt x="10" y="34"/>
                      <a:pt x="11" y="34"/>
                    </a:cubicBezTo>
                    <a:cubicBezTo>
                      <a:pt x="11" y="35"/>
                      <a:pt x="13" y="35"/>
                      <a:pt x="14" y="35"/>
                    </a:cubicBezTo>
                    <a:cubicBezTo>
                      <a:pt x="16" y="36"/>
                      <a:pt x="17" y="35"/>
                      <a:pt x="19" y="34"/>
                    </a:cubicBezTo>
                    <a:cubicBezTo>
                      <a:pt x="21" y="33"/>
                      <a:pt x="23" y="32"/>
                      <a:pt x="25" y="30"/>
                    </a:cubicBezTo>
                    <a:cubicBezTo>
                      <a:pt x="29" y="4"/>
                      <a:pt x="29" y="4"/>
                      <a:pt x="29" y="4"/>
                    </a:cubicBezTo>
                    <a:cubicBezTo>
                      <a:pt x="29" y="4"/>
                      <a:pt x="29" y="4"/>
                      <a:pt x="29" y="4"/>
                    </a:cubicBezTo>
                    <a:cubicBezTo>
                      <a:pt x="30" y="3"/>
                      <a:pt x="30" y="3"/>
                      <a:pt x="30" y="3"/>
                    </a:cubicBezTo>
                    <a:cubicBezTo>
                      <a:pt x="30" y="3"/>
                      <a:pt x="30" y="3"/>
                      <a:pt x="31" y="3"/>
                    </a:cubicBezTo>
                    <a:cubicBezTo>
                      <a:pt x="31" y="3"/>
                      <a:pt x="32" y="3"/>
                      <a:pt x="32" y="4"/>
                    </a:cubicBezTo>
                    <a:cubicBezTo>
                      <a:pt x="33" y="4"/>
                      <a:pt x="34" y="4"/>
                      <a:pt x="34" y="4"/>
                    </a:cubicBezTo>
                    <a:cubicBezTo>
                      <a:pt x="34" y="4"/>
                      <a:pt x="35" y="4"/>
                      <a:pt x="35" y="4"/>
                    </a:cubicBezTo>
                    <a:cubicBezTo>
                      <a:pt x="35" y="5"/>
                      <a:pt x="35" y="5"/>
                      <a:pt x="35" y="5"/>
                    </a:cubicBezTo>
                    <a:cubicBezTo>
                      <a:pt x="36" y="5"/>
                      <a:pt x="36" y="5"/>
                      <a:pt x="36" y="5"/>
                    </a:cubicBezTo>
                    <a:lnTo>
                      <a:pt x="30" y="4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7" name="Freeform 258">
                <a:extLst>
                  <a:ext uri="{FF2B5EF4-FFF2-40B4-BE49-F238E27FC236}">
                    <a16:creationId xmlns:a16="http://schemas.microsoft.com/office/drawing/2014/main" id="{42CBAADD-5A5D-4293-AEFA-84AD85499F06}"/>
                  </a:ext>
                </a:extLst>
              </p:cNvPr>
              <p:cNvSpPr>
                <a:spLocks/>
              </p:cNvSpPr>
              <p:nvPr userDrawn="1"/>
            </p:nvSpPr>
            <p:spPr bwMode="auto">
              <a:xfrm>
                <a:off x="5523" y="1824"/>
                <a:ext cx="18" cy="36"/>
              </a:xfrm>
              <a:custGeom>
                <a:avLst/>
                <a:gdLst>
                  <a:gd name="T0" fmla="*/ 19 w 24"/>
                  <a:gd name="T1" fmla="*/ 47 h 50"/>
                  <a:gd name="T2" fmla="*/ 19 w 24"/>
                  <a:gd name="T3" fmla="*/ 48 h 50"/>
                  <a:gd name="T4" fmla="*/ 18 w 24"/>
                  <a:gd name="T5" fmla="*/ 49 h 50"/>
                  <a:gd name="T6" fmla="*/ 17 w 24"/>
                  <a:gd name="T7" fmla="*/ 50 h 50"/>
                  <a:gd name="T8" fmla="*/ 15 w 24"/>
                  <a:gd name="T9" fmla="*/ 50 h 50"/>
                  <a:gd name="T10" fmla="*/ 14 w 24"/>
                  <a:gd name="T11" fmla="*/ 50 h 50"/>
                  <a:gd name="T12" fmla="*/ 12 w 24"/>
                  <a:gd name="T13" fmla="*/ 50 h 50"/>
                  <a:gd name="T14" fmla="*/ 7 w 24"/>
                  <a:gd name="T15" fmla="*/ 49 h 50"/>
                  <a:gd name="T16" fmla="*/ 4 w 24"/>
                  <a:gd name="T17" fmla="*/ 46 h 50"/>
                  <a:gd name="T18" fmla="*/ 3 w 24"/>
                  <a:gd name="T19" fmla="*/ 42 h 50"/>
                  <a:gd name="T20" fmla="*/ 3 w 24"/>
                  <a:gd name="T21" fmla="*/ 36 h 50"/>
                  <a:gd name="T22" fmla="*/ 6 w 24"/>
                  <a:gd name="T23" fmla="*/ 15 h 50"/>
                  <a:gd name="T24" fmla="*/ 1 w 24"/>
                  <a:gd name="T25" fmla="*/ 14 h 50"/>
                  <a:gd name="T26" fmla="*/ 0 w 24"/>
                  <a:gd name="T27" fmla="*/ 13 h 50"/>
                  <a:gd name="T28" fmla="*/ 0 w 24"/>
                  <a:gd name="T29" fmla="*/ 11 h 50"/>
                  <a:gd name="T30" fmla="*/ 0 w 24"/>
                  <a:gd name="T31" fmla="*/ 10 h 50"/>
                  <a:gd name="T32" fmla="*/ 0 w 24"/>
                  <a:gd name="T33" fmla="*/ 9 h 50"/>
                  <a:gd name="T34" fmla="*/ 1 w 24"/>
                  <a:gd name="T35" fmla="*/ 9 h 50"/>
                  <a:gd name="T36" fmla="*/ 2 w 24"/>
                  <a:gd name="T37" fmla="*/ 8 h 50"/>
                  <a:gd name="T38" fmla="*/ 7 w 24"/>
                  <a:gd name="T39" fmla="*/ 9 h 50"/>
                  <a:gd name="T40" fmla="*/ 8 w 24"/>
                  <a:gd name="T41" fmla="*/ 1 h 50"/>
                  <a:gd name="T42" fmla="*/ 8 w 24"/>
                  <a:gd name="T43" fmla="*/ 0 h 50"/>
                  <a:gd name="T44" fmla="*/ 9 w 24"/>
                  <a:gd name="T45" fmla="*/ 0 h 50"/>
                  <a:gd name="T46" fmla="*/ 10 w 24"/>
                  <a:gd name="T47" fmla="*/ 0 h 50"/>
                  <a:gd name="T48" fmla="*/ 11 w 24"/>
                  <a:gd name="T49" fmla="*/ 0 h 50"/>
                  <a:gd name="T50" fmla="*/ 13 w 24"/>
                  <a:gd name="T51" fmla="*/ 0 h 50"/>
                  <a:gd name="T52" fmla="*/ 14 w 24"/>
                  <a:gd name="T53" fmla="*/ 0 h 50"/>
                  <a:gd name="T54" fmla="*/ 15 w 24"/>
                  <a:gd name="T55" fmla="*/ 1 h 50"/>
                  <a:gd name="T56" fmla="*/ 15 w 24"/>
                  <a:gd name="T57" fmla="*/ 1 h 50"/>
                  <a:gd name="T58" fmla="*/ 13 w 24"/>
                  <a:gd name="T59" fmla="*/ 10 h 50"/>
                  <a:gd name="T60" fmla="*/ 23 w 24"/>
                  <a:gd name="T61" fmla="*/ 11 h 50"/>
                  <a:gd name="T62" fmla="*/ 23 w 24"/>
                  <a:gd name="T63" fmla="*/ 12 h 50"/>
                  <a:gd name="T64" fmla="*/ 24 w 24"/>
                  <a:gd name="T65" fmla="*/ 12 h 50"/>
                  <a:gd name="T66" fmla="*/ 24 w 24"/>
                  <a:gd name="T67" fmla="*/ 13 h 50"/>
                  <a:gd name="T68" fmla="*/ 24 w 24"/>
                  <a:gd name="T69" fmla="*/ 14 h 50"/>
                  <a:gd name="T70" fmla="*/ 23 w 24"/>
                  <a:gd name="T71" fmla="*/ 17 h 50"/>
                  <a:gd name="T72" fmla="*/ 22 w 24"/>
                  <a:gd name="T73" fmla="*/ 17 h 50"/>
                  <a:gd name="T74" fmla="*/ 13 w 24"/>
                  <a:gd name="T75" fmla="*/ 16 h 50"/>
                  <a:gd name="T76" fmla="*/ 10 w 24"/>
                  <a:gd name="T77" fmla="*/ 36 h 50"/>
                  <a:gd name="T78" fmla="*/ 10 w 24"/>
                  <a:gd name="T79" fmla="*/ 42 h 50"/>
                  <a:gd name="T80" fmla="*/ 14 w 24"/>
                  <a:gd name="T81" fmla="*/ 44 h 50"/>
                  <a:gd name="T82" fmla="*/ 15 w 24"/>
                  <a:gd name="T83" fmla="*/ 45 h 50"/>
                  <a:gd name="T84" fmla="*/ 17 w 24"/>
                  <a:gd name="T85" fmla="*/ 44 h 50"/>
                  <a:gd name="T86" fmla="*/ 18 w 24"/>
                  <a:gd name="T87" fmla="*/ 44 h 50"/>
                  <a:gd name="T88" fmla="*/ 19 w 24"/>
                  <a:gd name="T89" fmla="*/ 44 h 50"/>
                  <a:gd name="T90" fmla="*/ 19 w 24"/>
                  <a:gd name="T91" fmla="*/ 44 h 50"/>
                  <a:gd name="T92" fmla="*/ 19 w 24"/>
                  <a:gd name="T93" fmla="*/ 45 h 50"/>
                  <a:gd name="T94" fmla="*/ 19 w 24"/>
                  <a:gd name="T95" fmla="*/ 45 h 50"/>
                  <a:gd name="T96" fmla="*/ 19 w 24"/>
                  <a:gd name="T9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 h="50">
                    <a:moveTo>
                      <a:pt x="19" y="47"/>
                    </a:moveTo>
                    <a:cubicBezTo>
                      <a:pt x="19" y="47"/>
                      <a:pt x="19" y="48"/>
                      <a:pt x="19" y="48"/>
                    </a:cubicBezTo>
                    <a:cubicBezTo>
                      <a:pt x="18" y="49"/>
                      <a:pt x="18" y="49"/>
                      <a:pt x="18" y="49"/>
                    </a:cubicBezTo>
                    <a:cubicBezTo>
                      <a:pt x="18" y="50"/>
                      <a:pt x="17" y="50"/>
                      <a:pt x="17" y="50"/>
                    </a:cubicBezTo>
                    <a:cubicBezTo>
                      <a:pt x="17" y="50"/>
                      <a:pt x="16" y="50"/>
                      <a:pt x="15" y="50"/>
                    </a:cubicBezTo>
                    <a:cubicBezTo>
                      <a:pt x="15" y="50"/>
                      <a:pt x="14" y="50"/>
                      <a:pt x="14" y="50"/>
                    </a:cubicBezTo>
                    <a:cubicBezTo>
                      <a:pt x="13" y="50"/>
                      <a:pt x="12" y="50"/>
                      <a:pt x="12" y="50"/>
                    </a:cubicBezTo>
                    <a:cubicBezTo>
                      <a:pt x="10" y="50"/>
                      <a:pt x="8" y="49"/>
                      <a:pt x="7" y="49"/>
                    </a:cubicBezTo>
                    <a:cubicBezTo>
                      <a:pt x="6" y="48"/>
                      <a:pt x="5" y="47"/>
                      <a:pt x="4" y="46"/>
                    </a:cubicBezTo>
                    <a:cubicBezTo>
                      <a:pt x="3" y="45"/>
                      <a:pt x="3" y="43"/>
                      <a:pt x="3" y="42"/>
                    </a:cubicBezTo>
                    <a:cubicBezTo>
                      <a:pt x="2" y="40"/>
                      <a:pt x="3" y="38"/>
                      <a:pt x="3" y="36"/>
                    </a:cubicBezTo>
                    <a:cubicBezTo>
                      <a:pt x="6" y="15"/>
                      <a:pt x="6" y="15"/>
                      <a:pt x="6" y="15"/>
                    </a:cubicBezTo>
                    <a:cubicBezTo>
                      <a:pt x="1" y="14"/>
                      <a:pt x="1" y="14"/>
                      <a:pt x="1" y="14"/>
                    </a:cubicBezTo>
                    <a:cubicBezTo>
                      <a:pt x="0" y="14"/>
                      <a:pt x="0" y="14"/>
                      <a:pt x="0" y="13"/>
                    </a:cubicBezTo>
                    <a:cubicBezTo>
                      <a:pt x="0" y="13"/>
                      <a:pt x="0" y="12"/>
                      <a:pt x="0" y="11"/>
                    </a:cubicBezTo>
                    <a:cubicBezTo>
                      <a:pt x="0" y="11"/>
                      <a:pt x="0" y="10"/>
                      <a:pt x="0" y="10"/>
                    </a:cubicBezTo>
                    <a:cubicBezTo>
                      <a:pt x="0" y="9"/>
                      <a:pt x="0" y="9"/>
                      <a:pt x="0" y="9"/>
                    </a:cubicBezTo>
                    <a:cubicBezTo>
                      <a:pt x="1" y="9"/>
                      <a:pt x="1" y="9"/>
                      <a:pt x="1" y="9"/>
                    </a:cubicBezTo>
                    <a:cubicBezTo>
                      <a:pt x="2" y="8"/>
                      <a:pt x="2" y="8"/>
                      <a:pt x="2" y="8"/>
                    </a:cubicBezTo>
                    <a:cubicBezTo>
                      <a:pt x="7" y="9"/>
                      <a:pt x="7" y="9"/>
                      <a:pt x="7" y="9"/>
                    </a:cubicBezTo>
                    <a:cubicBezTo>
                      <a:pt x="8" y="1"/>
                      <a:pt x="8" y="1"/>
                      <a:pt x="8" y="1"/>
                    </a:cubicBezTo>
                    <a:cubicBezTo>
                      <a:pt x="8" y="0"/>
                      <a:pt x="8" y="0"/>
                      <a:pt x="8" y="0"/>
                    </a:cubicBezTo>
                    <a:cubicBezTo>
                      <a:pt x="9" y="0"/>
                      <a:pt x="9" y="0"/>
                      <a:pt x="9" y="0"/>
                    </a:cubicBezTo>
                    <a:cubicBezTo>
                      <a:pt x="9" y="0"/>
                      <a:pt x="9" y="0"/>
                      <a:pt x="10" y="0"/>
                    </a:cubicBezTo>
                    <a:cubicBezTo>
                      <a:pt x="10" y="0"/>
                      <a:pt x="11" y="0"/>
                      <a:pt x="11" y="0"/>
                    </a:cubicBezTo>
                    <a:cubicBezTo>
                      <a:pt x="12" y="0"/>
                      <a:pt x="13" y="0"/>
                      <a:pt x="13" y="0"/>
                    </a:cubicBezTo>
                    <a:cubicBezTo>
                      <a:pt x="14" y="0"/>
                      <a:pt x="14" y="0"/>
                      <a:pt x="14" y="0"/>
                    </a:cubicBezTo>
                    <a:cubicBezTo>
                      <a:pt x="15" y="1"/>
                      <a:pt x="15" y="1"/>
                      <a:pt x="15" y="1"/>
                    </a:cubicBezTo>
                    <a:cubicBezTo>
                      <a:pt x="15" y="1"/>
                      <a:pt x="15" y="1"/>
                      <a:pt x="15" y="1"/>
                    </a:cubicBezTo>
                    <a:cubicBezTo>
                      <a:pt x="13" y="10"/>
                      <a:pt x="13" y="10"/>
                      <a:pt x="13" y="10"/>
                    </a:cubicBezTo>
                    <a:cubicBezTo>
                      <a:pt x="23" y="11"/>
                      <a:pt x="23" y="11"/>
                      <a:pt x="23" y="11"/>
                    </a:cubicBezTo>
                    <a:cubicBezTo>
                      <a:pt x="23" y="12"/>
                      <a:pt x="23" y="12"/>
                      <a:pt x="23" y="12"/>
                    </a:cubicBezTo>
                    <a:cubicBezTo>
                      <a:pt x="24" y="12"/>
                      <a:pt x="24" y="12"/>
                      <a:pt x="24" y="12"/>
                    </a:cubicBezTo>
                    <a:cubicBezTo>
                      <a:pt x="24" y="13"/>
                      <a:pt x="24" y="13"/>
                      <a:pt x="24" y="13"/>
                    </a:cubicBezTo>
                    <a:cubicBezTo>
                      <a:pt x="24" y="14"/>
                      <a:pt x="24" y="14"/>
                      <a:pt x="24" y="14"/>
                    </a:cubicBezTo>
                    <a:cubicBezTo>
                      <a:pt x="24" y="15"/>
                      <a:pt x="23" y="16"/>
                      <a:pt x="23" y="17"/>
                    </a:cubicBezTo>
                    <a:cubicBezTo>
                      <a:pt x="23" y="17"/>
                      <a:pt x="22" y="17"/>
                      <a:pt x="22" y="17"/>
                    </a:cubicBezTo>
                    <a:cubicBezTo>
                      <a:pt x="13" y="16"/>
                      <a:pt x="13" y="16"/>
                      <a:pt x="13" y="16"/>
                    </a:cubicBezTo>
                    <a:cubicBezTo>
                      <a:pt x="10" y="36"/>
                      <a:pt x="10" y="36"/>
                      <a:pt x="10" y="36"/>
                    </a:cubicBezTo>
                    <a:cubicBezTo>
                      <a:pt x="9" y="39"/>
                      <a:pt x="9" y="41"/>
                      <a:pt x="10" y="42"/>
                    </a:cubicBezTo>
                    <a:cubicBezTo>
                      <a:pt x="11" y="43"/>
                      <a:pt x="12" y="44"/>
                      <a:pt x="14" y="44"/>
                    </a:cubicBezTo>
                    <a:cubicBezTo>
                      <a:pt x="14" y="45"/>
                      <a:pt x="15" y="45"/>
                      <a:pt x="15" y="45"/>
                    </a:cubicBezTo>
                    <a:cubicBezTo>
                      <a:pt x="16" y="44"/>
                      <a:pt x="16" y="44"/>
                      <a:pt x="17" y="44"/>
                    </a:cubicBezTo>
                    <a:cubicBezTo>
                      <a:pt x="17" y="44"/>
                      <a:pt x="17" y="44"/>
                      <a:pt x="18" y="44"/>
                    </a:cubicBezTo>
                    <a:cubicBezTo>
                      <a:pt x="19" y="44"/>
                      <a:pt x="19" y="44"/>
                      <a:pt x="19" y="44"/>
                    </a:cubicBezTo>
                    <a:cubicBezTo>
                      <a:pt x="19" y="44"/>
                      <a:pt x="19" y="44"/>
                      <a:pt x="19" y="44"/>
                    </a:cubicBezTo>
                    <a:cubicBezTo>
                      <a:pt x="19" y="45"/>
                      <a:pt x="19" y="45"/>
                      <a:pt x="19" y="45"/>
                    </a:cubicBezTo>
                    <a:cubicBezTo>
                      <a:pt x="19" y="45"/>
                      <a:pt x="19" y="45"/>
                      <a:pt x="19" y="45"/>
                    </a:cubicBezTo>
                    <a:cubicBezTo>
                      <a:pt x="19" y="46"/>
                      <a:pt x="19" y="46"/>
                      <a:pt x="19" y="4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8" name="Freeform 259">
                <a:extLst>
                  <a:ext uri="{FF2B5EF4-FFF2-40B4-BE49-F238E27FC236}">
                    <a16:creationId xmlns:a16="http://schemas.microsoft.com/office/drawing/2014/main" id="{823C66FA-CC0A-47DD-94F5-BA7144ABFB0B}"/>
                  </a:ext>
                </a:extLst>
              </p:cNvPr>
              <p:cNvSpPr>
                <a:spLocks/>
              </p:cNvSpPr>
              <p:nvPr userDrawn="1"/>
            </p:nvSpPr>
            <p:spPr bwMode="auto">
              <a:xfrm>
                <a:off x="5542" y="1834"/>
                <a:ext cx="22" cy="29"/>
              </a:xfrm>
              <a:custGeom>
                <a:avLst/>
                <a:gdLst>
                  <a:gd name="T0" fmla="*/ 28 w 31"/>
                  <a:gd name="T1" fmla="*/ 35 h 40"/>
                  <a:gd name="T2" fmla="*/ 27 w 31"/>
                  <a:gd name="T3" fmla="*/ 36 h 40"/>
                  <a:gd name="T4" fmla="*/ 27 w 31"/>
                  <a:gd name="T5" fmla="*/ 37 h 40"/>
                  <a:gd name="T6" fmla="*/ 27 w 31"/>
                  <a:gd name="T7" fmla="*/ 37 h 40"/>
                  <a:gd name="T8" fmla="*/ 26 w 31"/>
                  <a:gd name="T9" fmla="*/ 38 h 40"/>
                  <a:gd name="T10" fmla="*/ 24 w 31"/>
                  <a:gd name="T11" fmla="*/ 39 h 40"/>
                  <a:gd name="T12" fmla="*/ 21 w 31"/>
                  <a:gd name="T13" fmla="*/ 40 h 40"/>
                  <a:gd name="T14" fmla="*/ 18 w 31"/>
                  <a:gd name="T15" fmla="*/ 40 h 40"/>
                  <a:gd name="T16" fmla="*/ 14 w 31"/>
                  <a:gd name="T17" fmla="*/ 40 h 40"/>
                  <a:gd name="T18" fmla="*/ 7 w 31"/>
                  <a:gd name="T19" fmla="*/ 38 h 40"/>
                  <a:gd name="T20" fmla="*/ 3 w 31"/>
                  <a:gd name="T21" fmla="*/ 33 h 40"/>
                  <a:gd name="T22" fmla="*/ 0 w 31"/>
                  <a:gd name="T23" fmla="*/ 27 h 40"/>
                  <a:gd name="T24" fmla="*/ 1 w 31"/>
                  <a:gd name="T25" fmla="*/ 18 h 40"/>
                  <a:gd name="T26" fmla="*/ 3 w 31"/>
                  <a:gd name="T27" fmla="*/ 9 h 40"/>
                  <a:gd name="T28" fmla="*/ 8 w 31"/>
                  <a:gd name="T29" fmla="*/ 3 h 40"/>
                  <a:gd name="T30" fmla="*/ 14 w 31"/>
                  <a:gd name="T31" fmla="*/ 0 h 40"/>
                  <a:gd name="T32" fmla="*/ 21 w 31"/>
                  <a:gd name="T33" fmla="*/ 0 h 40"/>
                  <a:gd name="T34" fmla="*/ 24 w 31"/>
                  <a:gd name="T35" fmla="*/ 1 h 40"/>
                  <a:gd name="T36" fmla="*/ 27 w 31"/>
                  <a:gd name="T37" fmla="*/ 2 h 40"/>
                  <a:gd name="T38" fmla="*/ 29 w 31"/>
                  <a:gd name="T39" fmla="*/ 4 h 40"/>
                  <a:gd name="T40" fmla="*/ 30 w 31"/>
                  <a:gd name="T41" fmla="*/ 5 h 40"/>
                  <a:gd name="T42" fmla="*/ 31 w 31"/>
                  <a:gd name="T43" fmla="*/ 6 h 40"/>
                  <a:gd name="T44" fmla="*/ 31 w 31"/>
                  <a:gd name="T45" fmla="*/ 7 h 40"/>
                  <a:gd name="T46" fmla="*/ 31 w 31"/>
                  <a:gd name="T47" fmla="*/ 8 h 40"/>
                  <a:gd name="T48" fmla="*/ 31 w 31"/>
                  <a:gd name="T49" fmla="*/ 9 h 40"/>
                  <a:gd name="T50" fmla="*/ 30 w 31"/>
                  <a:gd name="T51" fmla="*/ 11 h 40"/>
                  <a:gd name="T52" fmla="*/ 29 w 31"/>
                  <a:gd name="T53" fmla="*/ 12 h 40"/>
                  <a:gd name="T54" fmla="*/ 28 w 31"/>
                  <a:gd name="T55" fmla="*/ 11 h 40"/>
                  <a:gd name="T56" fmla="*/ 26 w 31"/>
                  <a:gd name="T57" fmla="*/ 9 h 40"/>
                  <a:gd name="T58" fmla="*/ 24 w 31"/>
                  <a:gd name="T59" fmla="*/ 7 h 40"/>
                  <a:gd name="T60" fmla="*/ 20 w 31"/>
                  <a:gd name="T61" fmla="*/ 6 h 40"/>
                  <a:gd name="T62" fmla="*/ 12 w 31"/>
                  <a:gd name="T63" fmla="*/ 8 h 40"/>
                  <a:gd name="T64" fmla="*/ 8 w 31"/>
                  <a:gd name="T65" fmla="*/ 19 h 40"/>
                  <a:gd name="T66" fmla="*/ 7 w 31"/>
                  <a:gd name="T67" fmla="*/ 25 h 40"/>
                  <a:gd name="T68" fmla="*/ 9 w 31"/>
                  <a:gd name="T69" fmla="*/ 30 h 40"/>
                  <a:gd name="T70" fmla="*/ 12 w 31"/>
                  <a:gd name="T71" fmla="*/ 33 h 40"/>
                  <a:gd name="T72" fmla="*/ 16 w 31"/>
                  <a:gd name="T73" fmla="*/ 34 h 40"/>
                  <a:gd name="T74" fmla="*/ 20 w 31"/>
                  <a:gd name="T75" fmla="*/ 34 h 40"/>
                  <a:gd name="T76" fmla="*/ 23 w 31"/>
                  <a:gd name="T77" fmla="*/ 33 h 40"/>
                  <a:gd name="T78" fmla="*/ 25 w 31"/>
                  <a:gd name="T79" fmla="*/ 32 h 40"/>
                  <a:gd name="T80" fmla="*/ 27 w 31"/>
                  <a:gd name="T81" fmla="*/ 31 h 40"/>
                  <a:gd name="T82" fmla="*/ 27 w 31"/>
                  <a:gd name="T83" fmla="*/ 32 h 40"/>
                  <a:gd name="T84" fmla="*/ 28 w 31"/>
                  <a:gd name="T85" fmla="*/ 32 h 40"/>
                  <a:gd name="T86" fmla="*/ 28 w 31"/>
                  <a:gd name="T87" fmla="*/ 33 h 40"/>
                  <a:gd name="T88" fmla="*/ 28 w 31"/>
                  <a:gd name="T89"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 h="40">
                    <a:moveTo>
                      <a:pt x="28" y="35"/>
                    </a:moveTo>
                    <a:cubicBezTo>
                      <a:pt x="28" y="35"/>
                      <a:pt x="27" y="35"/>
                      <a:pt x="27" y="36"/>
                    </a:cubicBezTo>
                    <a:cubicBezTo>
                      <a:pt x="27" y="37"/>
                      <a:pt x="27" y="37"/>
                      <a:pt x="27" y="37"/>
                    </a:cubicBezTo>
                    <a:cubicBezTo>
                      <a:pt x="27" y="37"/>
                      <a:pt x="27" y="37"/>
                      <a:pt x="27" y="37"/>
                    </a:cubicBezTo>
                    <a:cubicBezTo>
                      <a:pt x="27" y="37"/>
                      <a:pt x="26" y="38"/>
                      <a:pt x="26" y="38"/>
                    </a:cubicBezTo>
                    <a:cubicBezTo>
                      <a:pt x="26" y="38"/>
                      <a:pt x="25" y="38"/>
                      <a:pt x="24" y="39"/>
                    </a:cubicBezTo>
                    <a:cubicBezTo>
                      <a:pt x="23" y="39"/>
                      <a:pt x="22" y="40"/>
                      <a:pt x="21" y="40"/>
                    </a:cubicBezTo>
                    <a:cubicBezTo>
                      <a:pt x="20" y="40"/>
                      <a:pt x="19" y="40"/>
                      <a:pt x="18" y="40"/>
                    </a:cubicBezTo>
                    <a:cubicBezTo>
                      <a:pt x="17" y="40"/>
                      <a:pt x="15" y="40"/>
                      <a:pt x="14" y="40"/>
                    </a:cubicBezTo>
                    <a:cubicBezTo>
                      <a:pt x="11" y="40"/>
                      <a:pt x="9" y="39"/>
                      <a:pt x="7" y="38"/>
                    </a:cubicBezTo>
                    <a:cubicBezTo>
                      <a:pt x="5" y="37"/>
                      <a:pt x="4" y="35"/>
                      <a:pt x="3" y="33"/>
                    </a:cubicBezTo>
                    <a:cubicBezTo>
                      <a:pt x="2" y="31"/>
                      <a:pt x="1" y="29"/>
                      <a:pt x="0" y="27"/>
                    </a:cubicBezTo>
                    <a:cubicBezTo>
                      <a:pt x="0" y="24"/>
                      <a:pt x="0" y="21"/>
                      <a:pt x="1" y="18"/>
                    </a:cubicBezTo>
                    <a:cubicBezTo>
                      <a:pt x="1" y="15"/>
                      <a:pt x="2" y="12"/>
                      <a:pt x="3" y="9"/>
                    </a:cubicBezTo>
                    <a:cubicBezTo>
                      <a:pt x="4" y="7"/>
                      <a:pt x="6" y="5"/>
                      <a:pt x="8" y="3"/>
                    </a:cubicBezTo>
                    <a:cubicBezTo>
                      <a:pt x="9" y="2"/>
                      <a:pt x="11" y="1"/>
                      <a:pt x="14" y="0"/>
                    </a:cubicBezTo>
                    <a:cubicBezTo>
                      <a:pt x="16" y="0"/>
                      <a:pt x="18" y="0"/>
                      <a:pt x="21" y="0"/>
                    </a:cubicBezTo>
                    <a:cubicBezTo>
                      <a:pt x="22" y="0"/>
                      <a:pt x="23" y="1"/>
                      <a:pt x="24" y="1"/>
                    </a:cubicBezTo>
                    <a:cubicBezTo>
                      <a:pt x="25" y="1"/>
                      <a:pt x="26" y="2"/>
                      <a:pt x="27" y="2"/>
                    </a:cubicBezTo>
                    <a:cubicBezTo>
                      <a:pt x="28" y="3"/>
                      <a:pt x="28" y="3"/>
                      <a:pt x="29" y="4"/>
                    </a:cubicBezTo>
                    <a:cubicBezTo>
                      <a:pt x="30" y="4"/>
                      <a:pt x="30" y="5"/>
                      <a:pt x="30" y="5"/>
                    </a:cubicBezTo>
                    <a:cubicBezTo>
                      <a:pt x="31" y="6"/>
                      <a:pt x="31" y="6"/>
                      <a:pt x="31" y="6"/>
                    </a:cubicBezTo>
                    <a:cubicBezTo>
                      <a:pt x="31" y="7"/>
                      <a:pt x="31" y="7"/>
                      <a:pt x="31" y="7"/>
                    </a:cubicBezTo>
                    <a:cubicBezTo>
                      <a:pt x="31" y="8"/>
                      <a:pt x="31" y="8"/>
                      <a:pt x="31" y="8"/>
                    </a:cubicBezTo>
                    <a:cubicBezTo>
                      <a:pt x="31" y="8"/>
                      <a:pt x="31" y="8"/>
                      <a:pt x="31" y="9"/>
                    </a:cubicBezTo>
                    <a:cubicBezTo>
                      <a:pt x="31" y="10"/>
                      <a:pt x="31" y="11"/>
                      <a:pt x="30" y="11"/>
                    </a:cubicBezTo>
                    <a:cubicBezTo>
                      <a:pt x="30" y="11"/>
                      <a:pt x="30" y="12"/>
                      <a:pt x="29" y="12"/>
                    </a:cubicBezTo>
                    <a:cubicBezTo>
                      <a:pt x="29" y="12"/>
                      <a:pt x="29" y="11"/>
                      <a:pt x="28" y="11"/>
                    </a:cubicBezTo>
                    <a:cubicBezTo>
                      <a:pt x="28" y="10"/>
                      <a:pt x="27" y="10"/>
                      <a:pt x="26" y="9"/>
                    </a:cubicBezTo>
                    <a:cubicBezTo>
                      <a:pt x="26" y="8"/>
                      <a:pt x="25" y="8"/>
                      <a:pt x="24" y="7"/>
                    </a:cubicBezTo>
                    <a:cubicBezTo>
                      <a:pt x="23" y="6"/>
                      <a:pt x="21" y="6"/>
                      <a:pt x="20" y="6"/>
                    </a:cubicBezTo>
                    <a:cubicBezTo>
                      <a:pt x="16" y="5"/>
                      <a:pt x="14" y="6"/>
                      <a:pt x="12" y="8"/>
                    </a:cubicBezTo>
                    <a:cubicBezTo>
                      <a:pt x="10" y="11"/>
                      <a:pt x="8" y="14"/>
                      <a:pt x="8" y="19"/>
                    </a:cubicBezTo>
                    <a:cubicBezTo>
                      <a:pt x="7" y="21"/>
                      <a:pt x="7" y="23"/>
                      <a:pt x="7" y="25"/>
                    </a:cubicBezTo>
                    <a:cubicBezTo>
                      <a:pt x="8" y="27"/>
                      <a:pt x="8" y="29"/>
                      <a:pt x="9" y="30"/>
                    </a:cubicBezTo>
                    <a:cubicBezTo>
                      <a:pt x="9" y="31"/>
                      <a:pt x="10" y="32"/>
                      <a:pt x="12" y="33"/>
                    </a:cubicBezTo>
                    <a:cubicBezTo>
                      <a:pt x="13" y="34"/>
                      <a:pt x="14" y="34"/>
                      <a:pt x="16" y="34"/>
                    </a:cubicBezTo>
                    <a:cubicBezTo>
                      <a:pt x="17" y="35"/>
                      <a:pt x="19" y="35"/>
                      <a:pt x="20" y="34"/>
                    </a:cubicBezTo>
                    <a:cubicBezTo>
                      <a:pt x="21" y="34"/>
                      <a:pt x="22" y="34"/>
                      <a:pt x="23" y="33"/>
                    </a:cubicBezTo>
                    <a:cubicBezTo>
                      <a:pt x="24" y="33"/>
                      <a:pt x="25" y="32"/>
                      <a:pt x="25" y="32"/>
                    </a:cubicBezTo>
                    <a:cubicBezTo>
                      <a:pt x="26" y="31"/>
                      <a:pt x="27" y="31"/>
                      <a:pt x="27" y="31"/>
                    </a:cubicBezTo>
                    <a:cubicBezTo>
                      <a:pt x="27" y="32"/>
                      <a:pt x="27" y="32"/>
                      <a:pt x="27" y="32"/>
                    </a:cubicBezTo>
                    <a:cubicBezTo>
                      <a:pt x="28" y="32"/>
                      <a:pt x="28" y="32"/>
                      <a:pt x="28" y="32"/>
                    </a:cubicBezTo>
                    <a:cubicBezTo>
                      <a:pt x="28" y="32"/>
                      <a:pt x="28" y="33"/>
                      <a:pt x="28" y="33"/>
                    </a:cubicBezTo>
                    <a:cubicBezTo>
                      <a:pt x="28" y="34"/>
                      <a:pt x="28" y="34"/>
                      <a:pt x="28" y="3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9" name="Freeform 260">
                <a:extLst>
                  <a:ext uri="{FF2B5EF4-FFF2-40B4-BE49-F238E27FC236}">
                    <a16:creationId xmlns:a16="http://schemas.microsoft.com/office/drawing/2014/main" id="{949B11D7-2878-4ADE-A2DB-6B93D074F894}"/>
                  </a:ext>
                </a:extLst>
              </p:cNvPr>
              <p:cNvSpPr>
                <a:spLocks/>
              </p:cNvSpPr>
              <p:nvPr userDrawn="1"/>
            </p:nvSpPr>
            <p:spPr bwMode="auto">
              <a:xfrm>
                <a:off x="5568" y="1824"/>
                <a:ext cx="25" cy="44"/>
              </a:xfrm>
              <a:custGeom>
                <a:avLst/>
                <a:gdLst>
                  <a:gd name="T0" fmla="*/ 31 w 35"/>
                  <a:gd name="T1" fmla="*/ 60 h 61"/>
                  <a:gd name="T2" fmla="*/ 31 w 35"/>
                  <a:gd name="T3" fmla="*/ 60 h 61"/>
                  <a:gd name="T4" fmla="*/ 30 w 35"/>
                  <a:gd name="T5" fmla="*/ 61 h 61"/>
                  <a:gd name="T6" fmla="*/ 29 w 35"/>
                  <a:gd name="T7" fmla="*/ 61 h 61"/>
                  <a:gd name="T8" fmla="*/ 28 w 35"/>
                  <a:gd name="T9" fmla="*/ 61 h 61"/>
                  <a:gd name="T10" fmla="*/ 26 w 35"/>
                  <a:gd name="T11" fmla="*/ 60 h 61"/>
                  <a:gd name="T12" fmla="*/ 25 w 35"/>
                  <a:gd name="T13" fmla="*/ 60 h 61"/>
                  <a:gd name="T14" fmla="*/ 25 w 35"/>
                  <a:gd name="T15" fmla="*/ 60 h 61"/>
                  <a:gd name="T16" fmla="*/ 24 w 35"/>
                  <a:gd name="T17" fmla="*/ 59 h 61"/>
                  <a:gd name="T18" fmla="*/ 28 w 35"/>
                  <a:gd name="T19" fmla="*/ 38 h 61"/>
                  <a:gd name="T20" fmla="*/ 28 w 35"/>
                  <a:gd name="T21" fmla="*/ 32 h 61"/>
                  <a:gd name="T22" fmla="*/ 27 w 35"/>
                  <a:gd name="T23" fmla="*/ 29 h 61"/>
                  <a:gd name="T24" fmla="*/ 25 w 35"/>
                  <a:gd name="T25" fmla="*/ 27 h 61"/>
                  <a:gd name="T26" fmla="*/ 21 w 35"/>
                  <a:gd name="T27" fmla="*/ 25 h 61"/>
                  <a:gd name="T28" fmla="*/ 16 w 35"/>
                  <a:gd name="T29" fmla="*/ 26 h 61"/>
                  <a:gd name="T30" fmla="*/ 10 w 35"/>
                  <a:gd name="T31" fmla="*/ 31 h 61"/>
                  <a:gd name="T32" fmla="*/ 6 w 35"/>
                  <a:gd name="T33" fmla="*/ 56 h 61"/>
                  <a:gd name="T34" fmla="*/ 6 w 35"/>
                  <a:gd name="T35" fmla="*/ 57 h 61"/>
                  <a:gd name="T36" fmla="*/ 6 w 35"/>
                  <a:gd name="T37" fmla="*/ 57 h 61"/>
                  <a:gd name="T38" fmla="*/ 5 w 35"/>
                  <a:gd name="T39" fmla="*/ 57 h 61"/>
                  <a:gd name="T40" fmla="*/ 3 w 35"/>
                  <a:gd name="T41" fmla="*/ 57 h 61"/>
                  <a:gd name="T42" fmla="*/ 1 w 35"/>
                  <a:gd name="T43" fmla="*/ 57 h 61"/>
                  <a:gd name="T44" fmla="*/ 0 w 35"/>
                  <a:gd name="T45" fmla="*/ 56 h 61"/>
                  <a:gd name="T46" fmla="*/ 0 w 35"/>
                  <a:gd name="T47" fmla="*/ 56 h 61"/>
                  <a:gd name="T48" fmla="*/ 0 w 35"/>
                  <a:gd name="T49" fmla="*/ 55 h 61"/>
                  <a:gd name="T50" fmla="*/ 7 w 35"/>
                  <a:gd name="T51" fmla="*/ 1 h 61"/>
                  <a:gd name="T52" fmla="*/ 8 w 35"/>
                  <a:gd name="T53" fmla="*/ 1 h 61"/>
                  <a:gd name="T54" fmla="*/ 8 w 35"/>
                  <a:gd name="T55" fmla="*/ 0 h 61"/>
                  <a:gd name="T56" fmla="*/ 9 w 35"/>
                  <a:gd name="T57" fmla="*/ 0 h 61"/>
                  <a:gd name="T58" fmla="*/ 11 w 35"/>
                  <a:gd name="T59" fmla="*/ 0 h 61"/>
                  <a:gd name="T60" fmla="*/ 13 w 35"/>
                  <a:gd name="T61" fmla="*/ 1 h 61"/>
                  <a:gd name="T62" fmla="*/ 14 w 35"/>
                  <a:gd name="T63" fmla="*/ 1 h 61"/>
                  <a:gd name="T64" fmla="*/ 14 w 35"/>
                  <a:gd name="T65" fmla="*/ 2 h 61"/>
                  <a:gd name="T66" fmla="*/ 14 w 35"/>
                  <a:gd name="T67" fmla="*/ 2 h 61"/>
                  <a:gd name="T68" fmla="*/ 11 w 35"/>
                  <a:gd name="T69" fmla="*/ 24 h 61"/>
                  <a:gd name="T70" fmla="*/ 17 w 35"/>
                  <a:gd name="T71" fmla="*/ 20 h 61"/>
                  <a:gd name="T72" fmla="*/ 24 w 35"/>
                  <a:gd name="T73" fmla="*/ 20 h 61"/>
                  <a:gd name="T74" fmla="*/ 30 w 35"/>
                  <a:gd name="T75" fmla="*/ 22 h 61"/>
                  <a:gd name="T76" fmla="*/ 33 w 35"/>
                  <a:gd name="T77" fmla="*/ 26 h 61"/>
                  <a:gd name="T78" fmla="*/ 35 w 35"/>
                  <a:gd name="T79" fmla="*/ 31 h 61"/>
                  <a:gd name="T80" fmla="*/ 34 w 35"/>
                  <a:gd name="T81" fmla="*/ 38 h 61"/>
                  <a:gd name="T82" fmla="*/ 31 w 35"/>
                  <a:gd name="T83"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 h="61">
                    <a:moveTo>
                      <a:pt x="31" y="60"/>
                    </a:moveTo>
                    <a:cubicBezTo>
                      <a:pt x="31" y="60"/>
                      <a:pt x="31" y="60"/>
                      <a:pt x="31" y="60"/>
                    </a:cubicBezTo>
                    <a:cubicBezTo>
                      <a:pt x="30" y="61"/>
                      <a:pt x="30" y="61"/>
                      <a:pt x="30" y="61"/>
                    </a:cubicBezTo>
                    <a:cubicBezTo>
                      <a:pt x="30" y="61"/>
                      <a:pt x="30" y="61"/>
                      <a:pt x="29" y="61"/>
                    </a:cubicBezTo>
                    <a:cubicBezTo>
                      <a:pt x="29" y="61"/>
                      <a:pt x="28" y="61"/>
                      <a:pt x="28" y="61"/>
                    </a:cubicBezTo>
                    <a:cubicBezTo>
                      <a:pt x="27" y="61"/>
                      <a:pt x="26" y="61"/>
                      <a:pt x="26" y="60"/>
                    </a:cubicBezTo>
                    <a:cubicBezTo>
                      <a:pt x="26" y="60"/>
                      <a:pt x="25" y="60"/>
                      <a:pt x="25" y="60"/>
                    </a:cubicBezTo>
                    <a:cubicBezTo>
                      <a:pt x="25" y="60"/>
                      <a:pt x="25" y="60"/>
                      <a:pt x="25" y="60"/>
                    </a:cubicBezTo>
                    <a:cubicBezTo>
                      <a:pt x="24" y="59"/>
                      <a:pt x="24" y="59"/>
                      <a:pt x="24" y="59"/>
                    </a:cubicBezTo>
                    <a:cubicBezTo>
                      <a:pt x="28" y="38"/>
                      <a:pt x="28" y="38"/>
                      <a:pt x="28" y="38"/>
                    </a:cubicBezTo>
                    <a:cubicBezTo>
                      <a:pt x="28" y="35"/>
                      <a:pt x="28" y="34"/>
                      <a:pt x="28" y="32"/>
                    </a:cubicBezTo>
                    <a:cubicBezTo>
                      <a:pt x="28" y="31"/>
                      <a:pt x="27" y="30"/>
                      <a:pt x="27" y="29"/>
                    </a:cubicBezTo>
                    <a:cubicBezTo>
                      <a:pt x="26" y="28"/>
                      <a:pt x="26" y="27"/>
                      <a:pt x="25" y="27"/>
                    </a:cubicBezTo>
                    <a:cubicBezTo>
                      <a:pt x="24" y="26"/>
                      <a:pt x="23" y="25"/>
                      <a:pt x="21" y="25"/>
                    </a:cubicBezTo>
                    <a:cubicBezTo>
                      <a:pt x="20" y="25"/>
                      <a:pt x="18" y="25"/>
                      <a:pt x="16" y="26"/>
                    </a:cubicBezTo>
                    <a:cubicBezTo>
                      <a:pt x="14" y="27"/>
                      <a:pt x="12" y="29"/>
                      <a:pt x="10" y="31"/>
                    </a:cubicBezTo>
                    <a:cubicBezTo>
                      <a:pt x="6" y="56"/>
                      <a:pt x="6" y="56"/>
                      <a:pt x="6" y="56"/>
                    </a:cubicBezTo>
                    <a:cubicBezTo>
                      <a:pt x="6" y="57"/>
                      <a:pt x="6" y="57"/>
                      <a:pt x="6" y="57"/>
                    </a:cubicBezTo>
                    <a:cubicBezTo>
                      <a:pt x="6" y="57"/>
                      <a:pt x="6" y="57"/>
                      <a:pt x="6" y="57"/>
                    </a:cubicBezTo>
                    <a:cubicBezTo>
                      <a:pt x="5" y="57"/>
                      <a:pt x="5" y="57"/>
                      <a:pt x="5" y="57"/>
                    </a:cubicBezTo>
                    <a:cubicBezTo>
                      <a:pt x="4" y="57"/>
                      <a:pt x="4" y="57"/>
                      <a:pt x="3" y="57"/>
                    </a:cubicBezTo>
                    <a:cubicBezTo>
                      <a:pt x="2" y="57"/>
                      <a:pt x="2" y="57"/>
                      <a:pt x="1" y="57"/>
                    </a:cubicBezTo>
                    <a:cubicBezTo>
                      <a:pt x="1" y="57"/>
                      <a:pt x="0" y="57"/>
                      <a:pt x="0" y="56"/>
                    </a:cubicBezTo>
                    <a:cubicBezTo>
                      <a:pt x="0" y="56"/>
                      <a:pt x="0" y="56"/>
                      <a:pt x="0" y="56"/>
                    </a:cubicBezTo>
                    <a:cubicBezTo>
                      <a:pt x="0" y="55"/>
                      <a:pt x="0" y="55"/>
                      <a:pt x="0" y="55"/>
                    </a:cubicBezTo>
                    <a:cubicBezTo>
                      <a:pt x="7" y="1"/>
                      <a:pt x="7" y="1"/>
                      <a:pt x="7" y="1"/>
                    </a:cubicBezTo>
                    <a:cubicBezTo>
                      <a:pt x="8" y="1"/>
                      <a:pt x="8" y="1"/>
                      <a:pt x="8" y="1"/>
                    </a:cubicBezTo>
                    <a:cubicBezTo>
                      <a:pt x="8" y="0"/>
                      <a:pt x="8" y="0"/>
                      <a:pt x="8" y="0"/>
                    </a:cubicBezTo>
                    <a:cubicBezTo>
                      <a:pt x="9" y="0"/>
                      <a:pt x="9" y="0"/>
                      <a:pt x="9" y="0"/>
                    </a:cubicBezTo>
                    <a:cubicBezTo>
                      <a:pt x="10" y="0"/>
                      <a:pt x="10" y="0"/>
                      <a:pt x="11" y="0"/>
                    </a:cubicBezTo>
                    <a:cubicBezTo>
                      <a:pt x="12" y="0"/>
                      <a:pt x="12" y="1"/>
                      <a:pt x="13" y="1"/>
                    </a:cubicBezTo>
                    <a:cubicBezTo>
                      <a:pt x="13" y="1"/>
                      <a:pt x="13" y="1"/>
                      <a:pt x="14" y="1"/>
                    </a:cubicBezTo>
                    <a:cubicBezTo>
                      <a:pt x="14" y="2"/>
                      <a:pt x="14" y="2"/>
                      <a:pt x="14" y="2"/>
                    </a:cubicBezTo>
                    <a:cubicBezTo>
                      <a:pt x="14" y="2"/>
                      <a:pt x="14" y="2"/>
                      <a:pt x="14" y="2"/>
                    </a:cubicBezTo>
                    <a:cubicBezTo>
                      <a:pt x="11" y="24"/>
                      <a:pt x="11" y="24"/>
                      <a:pt x="11" y="24"/>
                    </a:cubicBezTo>
                    <a:cubicBezTo>
                      <a:pt x="13" y="22"/>
                      <a:pt x="15" y="21"/>
                      <a:pt x="17" y="20"/>
                    </a:cubicBezTo>
                    <a:cubicBezTo>
                      <a:pt x="20" y="20"/>
                      <a:pt x="22" y="19"/>
                      <a:pt x="24" y="20"/>
                    </a:cubicBezTo>
                    <a:cubicBezTo>
                      <a:pt x="26" y="20"/>
                      <a:pt x="28" y="21"/>
                      <a:pt x="30" y="22"/>
                    </a:cubicBezTo>
                    <a:cubicBezTo>
                      <a:pt x="31" y="23"/>
                      <a:pt x="32" y="24"/>
                      <a:pt x="33" y="26"/>
                    </a:cubicBezTo>
                    <a:cubicBezTo>
                      <a:pt x="34" y="27"/>
                      <a:pt x="34" y="29"/>
                      <a:pt x="35" y="31"/>
                    </a:cubicBezTo>
                    <a:cubicBezTo>
                      <a:pt x="35" y="33"/>
                      <a:pt x="35" y="35"/>
                      <a:pt x="34" y="38"/>
                    </a:cubicBezTo>
                    <a:lnTo>
                      <a:pt x="31" y="6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0" name="Freeform 261">
                <a:extLst>
                  <a:ext uri="{FF2B5EF4-FFF2-40B4-BE49-F238E27FC236}">
                    <a16:creationId xmlns:a16="http://schemas.microsoft.com/office/drawing/2014/main" id="{49DB4567-E772-46DC-B3D3-756FD71D0969}"/>
                  </a:ext>
                </a:extLst>
              </p:cNvPr>
              <p:cNvSpPr>
                <a:spLocks/>
              </p:cNvSpPr>
              <p:nvPr userDrawn="1"/>
            </p:nvSpPr>
            <p:spPr bwMode="auto">
              <a:xfrm>
                <a:off x="5337" y="1615"/>
                <a:ext cx="36" cy="40"/>
              </a:xfrm>
              <a:custGeom>
                <a:avLst/>
                <a:gdLst>
                  <a:gd name="T0" fmla="*/ 49 w 49"/>
                  <a:gd name="T1" fmla="*/ 14 h 55"/>
                  <a:gd name="T2" fmla="*/ 48 w 49"/>
                  <a:gd name="T3" fmla="*/ 15 h 55"/>
                  <a:gd name="T4" fmla="*/ 48 w 49"/>
                  <a:gd name="T5" fmla="*/ 16 h 55"/>
                  <a:gd name="T6" fmla="*/ 47 w 49"/>
                  <a:gd name="T7" fmla="*/ 17 h 55"/>
                  <a:gd name="T8" fmla="*/ 47 w 49"/>
                  <a:gd name="T9" fmla="*/ 17 h 55"/>
                  <a:gd name="T10" fmla="*/ 45 w 49"/>
                  <a:gd name="T11" fmla="*/ 16 h 55"/>
                  <a:gd name="T12" fmla="*/ 43 w 49"/>
                  <a:gd name="T13" fmla="*/ 13 h 55"/>
                  <a:gd name="T14" fmla="*/ 39 w 49"/>
                  <a:gd name="T15" fmla="*/ 10 h 55"/>
                  <a:gd name="T16" fmla="*/ 33 w 49"/>
                  <a:gd name="T17" fmla="*/ 7 h 55"/>
                  <a:gd name="T18" fmla="*/ 25 w 49"/>
                  <a:gd name="T19" fmla="*/ 7 h 55"/>
                  <a:gd name="T20" fmla="*/ 18 w 49"/>
                  <a:gd name="T21" fmla="*/ 9 h 55"/>
                  <a:gd name="T22" fmla="*/ 13 w 49"/>
                  <a:gd name="T23" fmla="*/ 15 h 55"/>
                  <a:gd name="T24" fmla="*/ 9 w 49"/>
                  <a:gd name="T25" fmla="*/ 22 h 55"/>
                  <a:gd name="T26" fmla="*/ 8 w 49"/>
                  <a:gd name="T27" fmla="*/ 31 h 55"/>
                  <a:gd name="T28" fmla="*/ 10 w 49"/>
                  <a:gd name="T29" fmla="*/ 39 h 55"/>
                  <a:gd name="T30" fmla="*/ 14 w 49"/>
                  <a:gd name="T31" fmla="*/ 45 h 55"/>
                  <a:gd name="T32" fmla="*/ 21 w 49"/>
                  <a:gd name="T33" fmla="*/ 48 h 55"/>
                  <a:gd name="T34" fmla="*/ 26 w 49"/>
                  <a:gd name="T35" fmla="*/ 49 h 55"/>
                  <a:gd name="T36" fmla="*/ 31 w 49"/>
                  <a:gd name="T37" fmla="*/ 49 h 55"/>
                  <a:gd name="T38" fmla="*/ 35 w 49"/>
                  <a:gd name="T39" fmla="*/ 34 h 55"/>
                  <a:gd name="T40" fmla="*/ 24 w 49"/>
                  <a:gd name="T41" fmla="*/ 30 h 55"/>
                  <a:gd name="T42" fmla="*/ 23 w 49"/>
                  <a:gd name="T43" fmla="*/ 29 h 55"/>
                  <a:gd name="T44" fmla="*/ 23 w 49"/>
                  <a:gd name="T45" fmla="*/ 27 h 55"/>
                  <a:gd name="T46" fmla="*/ 24 w 49"/>
                  <a:gd name="T47" fmla="*/ 26 h 55"/>
                  <a:gd name="T48" fmla="*/ 24 w 49"/>
                  <a:gd name="T49" fmla="*/ 25 h 55"/>
                  <a:gd name="T50" fmla="*/ 25 w 49"/>
                  <a:gd name="T51" fmla="*/ 25 h 55"/>
                  <a:gd name="T52" fmla="*/ 25 w 49"/>
                  <a:gd name="T53" fmla="*/ 25 h 55"/>
                  <a:gd name="T54" fmla="*/ 41 w 49"/>
                  <a:gd name="T55" fmla="*/ 30 h 55"/>
                  <a:gd name="T56" fmla="*/ 42 w 49"/>
                  <a:gd name="T57" fmla="*/ 30 h 55"/>
                  <a:gd name="T58" fmla="*/ 43 w 49"/>
                  <a:gd name="T59" fmla="*/ 31 h 55"/>
                  <a:gd name="T60" fmla="*/ 43 w 49"/>
                  <a:gd name="T61" fmla="*/ 32 h 55"/>
                  <a:gd name="T62" fmla="*/ 43 w 49"/>
                  <a:gd name="T63" fmla="*/ 33 h 55"/>
                  <a:gd name="T64" fmla="*/ 37 w 49"/>
                  <a:gd name="T65" fmla="*/ 52 h 55"/>
                  <a:gd name="T66" fmla="*/ 36 w 49"/>
                  <a:gd name="T67" fmla="*/ 54 h 55"/>
                  <a:gd name="T68" fmla="*/ 34 w 49"/>
                  <a:gd name="T69" fmla="*/ 55 h 55"/>
                  <a:gd name="T70" fmla="*/ 31 w 49"/>
                  <a:gd name="T71" fmla="*/ 55 h 55"/>
                  <a:gd name="T72" fmla="*/ 27 w 49"/>
                  <a:gd name="T73" fmla="*/ 55 h 55"/>
                  <a:gd name="T74" fmla="*/ 23 w 49"/>
                  <a:gd name="T75" fmla="*/ 55 h 55"/>
                  <a:gd name="T76" fmla="*/ 19 w 49"/>
                  <a:gd name="T77" fmla="*/ 54 h 55"/>
                  <a:gd name="T78" fmla="*/ 9 w 49"/>
                  <a:gd name="T79" fmla="*/ 49 h 55"/>
                  <a:gd name="T80" fmla="*/ 3 w 49"/>
                  <a:gd name="T81" fmla="*/ 41 h 55"/>
                  <a:gd name="T82" fmla="*/ 0 w 49"/>
                  <a:gd name="T83" fmla="*/ 32 h 55"/>
                  <a:gd name="T84" fmla="*/ 2 w 49"/>
                  <a:gd name="T85" fmla="*/ 21 h 55"/>
                  <a:gd name="T86" fmla="*/ 7 w 49"/>
                  <a:gd name="T87" fmla="*/ 10 h 55"/>
                  <a:gd name="T88" fmla="*/ 15 w 49"/>
                  <a:gd name="T89" fmla="*/ 3 h 55"/>
                  <a:gd name="T90" fmla="*/ 24 w 49"/>
                  <a:gd name="T91" fmla="*/ 1 h 55"/>
                  <a:gd name="T92" fmla="*/ 35 w 49"/>
                  <a:gd name="T93" fmla="*/ 2 h 55"/>
                  <a:gd name="T94" fmla="*/ 40 w 49"/>
                  <a:gd name="T95" fmla="*/ 4 h 55"/>
                  <a:gd name="T96" fmla="*/ 44 w 49"/>
                  <a:gd name="T97" fmla="*/ 6 h 55"/>
                  <a:gd name="T98" fmla="*/ 47 w 49"/>
                  <a:gd name="T99" fmla="*/ 9 h 55"/>
                  <a:gd name="T100" fmla="*/ 49 w 49"/>
                  <a:gd name="T101" fmla="*/ 11 h 55"/>
                  <a:gd name="T102" fmla="*/ 49 w 49"/>
                  <a:gd name="T103" fmla="*/ 12 h 55"/>
                  <a:gd name="T104" fmla="*/ 49 w 49"/>
                  <a:gd name="T105"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 h="55">
                    <a:moveTo>
                      <a:pt x="49" y="14"/>
                    </a:moveTo>
                    <a:cubicBezTo>
                      <a:pt x="49" y="15"/>
                      <a:pt x="49" y="15"/>
                      <a:pt x="48" y="15"/>
                    </a:cubicBezTo>
                    <a:cubicBezTo>
                      <a:pt x="48" y="16"/>
                      <a:pt x="48" y="16"/>
                      <a:pt x="48" y="16"/>
                    </a:cubicBezTo>
                    <a:cubicBezTo>
                      <a:pt x="47" y="17"/>
                      <a:pt x="47" y="17"/>
                      <a:pt x="47" y="17"/>
                    </a:cubicBezTo>
                    <a:cubicBezTo>
                      <a:pt x="47" y="17"/>
                      <a:pt x="47" y="17"/>
                      <a:pt x="47" y="17"/>
                    </a:cubicBezTo>
                    <a:cubicBezTo>
                      <a:pt x="46" y="17"/>
                      <a:pt x="46" y="16"/>
                      <a:pt x="45" y="16"/>
                    </a:cubicBezTo>
                    <a:cubicBezTo>
                      <a:pt x="45" y="15"/>
                      <a:pt x="44" y="14"/>
                      <a:pt x="43" y="13"/>
                    </a:cubicBezTo>
                    <a:cubicBezTo>
                      <a:pt x="42" y="12"/>
                      <a:pt x="41" y="11"/>
                      <a:pt x="39" y="10"/>
                    </a:cubicBezTo>
                    <a:cubicBezTo>
                      <a:pt x="37" y="9"/>
                      <a:pt x="35" y="8"/>
                      <a:pt x="33" y="7"/>
                    </a:cubicBezTo>
                    <a:cubicBezTo>
                      <a:pt x="30" y="7"/>
                      <a:pt x="28" y="6"/>
                      <a:pt x="25" y="7"/>
                    </a:cubicBezTo>
                    <a:cubicBezTo>
                      <a:pt x="23" y="7"/>
                      <a:pt x="20" y="8"/>
                      <a:pt x="18" y="9"/>
                    </a:cubicBezTo>
                    <a:cubicBezTo>
                      <a:pt x="16" y="11"/>
                      <a:pt x="14" y="12"/>
                      <a:pt x="13" y="15"/>
                    </a:cubicBezTo>
                    <a:cubicBezTo>
                      <a:pt x="11" y="17"/>
                      <a:pt x="10" y="19"/>
                      <a:pt x="9" y="22"/>
                    </a:cubicBezTo>
                    <a:cubicBezTo>
                      <a:pt x="8" y="26"/>
                      <a:pt x="8" y="29"/>
                      <a:pt x="8" y="31"/>
                    </a:cubicBezTo>
                    <a:cubicBezTo>
                      <a:pt x="8" y="34"/>
                      <a:pt x="9" y="37"/>
                      <a:pt x="10" y="39"/>
                    </a:cubicBezTo>
                    <a:cubicBezTo>
                      <a:pt x="11" y="41"/>
                      <a:pt x="12" y="43"/>
                      <a:pt x="14" y="45"/>
                    </a:cubicBezTo>
                    <a:cubicBezTo>
                      <a:pt x="16" y="46"/>
                      <a:pt x="18" y="47"/>
                      <a:pt x="21" y="48"/>
                    </a:cubicBezTo>
                    <a:cubicBezTo>
                      <a:pt x="23" y="49"/>
                      <a:pt x="24" y="49"/>
                      <a:pt x="26" y="49"/>
                    </a:cubicBezTo>
                    <a:cubicBezTo>
                      <a:pt x="28" y="49"/>
                      <a:pt x="29" y="49"/>
                      <a:pt x="31" y="49"/>
                    </a:cubicBezTo>
                    <a:cubicBezTo>
                      <a:pt x="35" y="34"/>
                      <a:pt x="35" y="34"/>
                      <a:pt x="35" y="34"/>
                    </a:cubicBezTo>
                    <a:cubicBezTo>
                      <a:pt x="24" y="30"/>
                      <a:pt x="24" y="30"/>
                      <a:pt x="24" y="30"/>
                    </a:cubicBezTo>
                    <a:cubicBezTo>
                      <a:pt x="23" y="30"/>
                      <a:pt x="23" y="30"/>
                      <a:pt x="23" y="29"/>
                    </a:cubicBezTo>
                    <a:cubicBezTo>
                      <a:pt x="23" y="29"/>
                      <a:pt x="23" y="28"/>
                      <a:pt x="23" y="27"/>
                    </a:cubicBezTo>
                    <a:cubicBezTo>
                      <a:pt x="23" y="27"/>
                      <a:pt x="23" y="26"/>
                      <a:pt x="24" y="26"/>
                    </a:cubicBezTo>
                    <a:cubicBezTo>
                      <a:pt x="24" y="25"/>
                      <a:pt x="24" y="25"/>
                      <a:pt x="24" y="25"/>
                    </a:cubicBezTo>
                    <a:cubicBezTo>
                      <a:pt x="25" y="25"/>
                      <a:pt x="25" y="25"/>
                      <a:pt x="25" y="25"/>
                    </a:cubicBezTo>
                    <a:cubicBezTo>
                      <a:pt x="25" y="25"/>
                      <a:pt x="25" y="25"/>
                      <a:pt x="25" y="25"/>
                    </a:cubicBezTo>
                    <a:cubicBezTo>
                      <a:pt x="41" y="30"/>
                      <a:pt x="41" y="30"/>
                      <a:pt x="41" y="30"/>
                    </a:cubicBezTo>
                    <a:cubicBezTo>
                      <a:pt x="42" y="30"/>
                      <a:pt x="42" y="30"/>
                      <a:pt x="42" y="30"/>
                    </a:cubicBezTo>
                    <a:cubicBezTo>
                      <a:pt x="43" y="31"/>
                      <a:pt x="43" y="31"/>
                      <a:pt x="43" y="31"/>
                    </a:cubicBezTo>
                    <a:cubicBezTo>
                      <a:pt x="43" y="31"/>
                      <a:pt x="43" y="31"/>
                      <a:pt x="43" y="32"/>
                    </a:cubicBezTo>
                    <a:cubicBezTo>
                      <a:pt x="43" y="32"/>
                      <a:pt x="43" y="33"/>
                      <a:pt x="43" y="33"/>
                    </a:cubicBezTo>
                    <a:cubicBezTo>
                      <a:pt x="37" y="52"/>
                      <a:pt x="37" y="52"/>
                      <a:pt x="37" y="52"/>
                    </a:cubicBezTo>
                    <a:cubicBezTo>
                      <a:pt x="37" y="53"/>
                      <a:pt x="37" y="54"/>
                      <a:pt x="36" y="54"/>
                    </a:cubicBezTo>
                    <a:cubicBezTo>
                      <a:pt x="36" y="54"/>
                      <a:pt x="35" y="55"/>
                      <a:pt x="34" y="55"/>
                    </a:cubicBezTo>
                    <a:cubicBezTo>
                      <a:pt x="34" y="55"/>
                      <a:pt x="33" y="55"/>
                      <a:pt x="31" y="55"/>
                    </a:cubicBezTo>
                    <a:cubicBezTo>
                      <a:pt x="30" y="55"/>
                      <a:pt x="28" y="55"/>
                      <a:pt x="27" y="55"/>
                    </a:cubicBezTo>
                    <a:cubicBezTo>
                      <a:pt x="26" y="55"/>
                      <a:pt x="24" y="55"/>
                      <a:pt x="23" y="55"/>
                    </a:cubicBezTo>
                    <a:cubicBezTo>
                      <a:pt x="22" y="55"/>
                      <a:pt x="20" y="54"/>
                      <a:pt x="19" y="54"/>
                    </a:cubicBezTo>
                    <a:cubicBezTo>
                      <a:pt x="15" y="53"/>
                      <a:pt x="12" y="51"/>
                      <a:pt x="9" y="49"/>
                    </a:cubicBezTo>
                    <a:cubicBezTo>
                      <a:pt x="6" y="47"/>
                      <a:pt x="4" y="44"/>
                      <a:pt x="3" y="41"/>
                    </a:cubicBezTo>
                    <a:cubicBezTo>
                      <a:pt x="1" y="38"/>
                      <a:pt x="0" y="35"/>
                      <a:pt x="0" y="32"/>
                    </a:cubicBezTo>
                    <a:cubicBezTo>
                      <a:pt x="0" y="28"/>
                      <a:pt x="1" y="25"/>
                      <a:pt x="2" y="21"/>
                    </a:cubicBezTo>
                    <a:cubicBezTo>
                      <a:pt x="3" y="17"/>
                      <a:pt x="5" y="13"/>
                      <a:pt x="7" y="10"/>
                    </a:cubicBezTo>
                    <a:cubicBezTo>
                      <a:pt x="9" y="7"/>
                      <a:pt x="12" y="5"/>
                      <a:pt x="15" y="3"/>
                    </a:cubicBezTo>
                    <a:cubicBezTo>
                      <a:pt x="17" y="2"/>
                      <a:pt x="21" y="1"/>
                      <a:pt x="24" y="1"/>
                    </a:cubicBezTo>
                    <a:cubicBezTo>
                      <a:pt x="28" y="0"/>
                      <a:pt x="31" y="1"/>
                      <a:pt x="35" y="2"/>
                    </a:cubicBezTo>
                    <a:cubicBezTo>
                      <a:pt x="37" y="2"/>
                      <a:pt x="39" y="3"/>
                      <a:pt x="40" y="4"/>
                    </a:cubicBezTo>
                    <a:cubicBezTo>
                      <a:pt x="42" y="5"/>
                      <a:pt x="43" y="6"/>
                      <a:pt x="44" y="6"/>
                    </a:cubicBezTo>
                    <a:cubicBezTo>
                      <a:pt x="46" y="7"/>
                      <a:pt x="47" y="8"/>
                      <a:pt x="47" y="9"/>
                    </a:cubicBezTo>
                    <a:cubicBezTo>
                      <a:pt x="48" y="10"/>
                      <a:pt x="49" y="10"/>
                      <a:pt x="49" y="11"/>
                    </a:cubicBezTo>
                    <a:cubicBezTo>
                      <a:pt x="49" y="11"/>
                      <a:pt x="49" y="12"/>
                      <a:pt x="49" y="12"/>
                    </a:cubicBezTo>
                    <a:cubicBezTo>
                      <a:pt x="49" y="13"/>
                      <a:pt x="49" y="13"/>
                      <a:pt x="49" y="14"/>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1" name="Freeform 262">
                <a:extLst>
                  <a:ext uri="{FF2B5EF4-FFF2-40B4-BE49-F238E27FC236}">
                    <a16:creationId xmlns:a16="http://schemas.microsoft.com/office/drawing/2014/main" id="{F9881866-3F46-484E-AAC4-AD7060758C84}"/>
                  </a:ext>
                </a:extLst>
              </p:cNvPr>
              <p:cNvSpPr>
                <a:spLocks noEditPoints="1"/>
              </p:cNvSpPr>
              <p:nvPr userDrawn="1"/>
            </p:nvSpPr>
            <p:spPr bwMode="auto">
              <a:xfrm>
                <a:off x="5373" y="1635"/>
                <a:ext cx="26" cy="29"/>
              </a:xfrm>
              <a:custGeom>
                <a:avLst/>
                <a:gdLst>
                  <a:gd name="T0" fmla="*/ 35 w 36"/>
                  <a:gd name="T1" fmla="*/ 23 h 41"/>
                  <a:gd name="T2" fmla="*/ 33 w 36"/>
                  <a:gd name="T3" fmla="*/ 25 h 41"/>
                  <a:gd name="T4" fmla="*/ 31 w 36"/>
                  <a:gd name="T5" fmla="*/ 26 h 41"/>
                  <a:gd name="T6" fmla="*/ 8 w 36"/>
                  <a:gd name="T7" fmla="*/ 19 h 41"/>
                  <a:gd name="T8" fmla="*/ 7 w 36"/>
                  <a:gd name="T9" fmla="*/ 24 h 41"/>
                  <a:gd name="T10" fmla="*/ 8 w 36"/>
                  <a:gd name="T11" fmla="*/ 29 h 41"/>
                  <a:gd name="T12" fmla="*/ 11 w 36"/>
                  <a:gd name="T13" fmla="*/ 32 h 41"/>
                  <a:gd name="T14" fmla="*/ 16 w 36"/>
                  <a:gd name="T15" fmla="*/ 35 h 41"/>
                  <a:gd name="T16" fmla="*/ 20 w 36"/>
                  <a:gd name="T17" fmla="*/ 36 h 41"/>
                  <a:gd name="T18" fmla="*/ 24 w 36"/>
                  <a:gd name="T19" fmla="*/ 36 h 41"/>
                  <a:gd name="T20" fmla="*/ 27 w 36"/>
                  <a:gd name="T21" fmla="*/ 36 h 41"/>
                  <a:gd name="T22" fmla="*/ 28 w 36"/>
                  <a:gd name="T23" fmla="*/ 36 h 41"/>
                  <a:gd name="T24" fmla="*/ 29 w 36"/>
                  <a:gd name="T25" fmla="*/ 36 h 41"/>
                  <a:gd name="T26" fmla="*/ 29 w 36"/>
                  <a:gd name="T27" fmla="*/ 36 h 41"/>
                  <a:gd name="T28" fmla="*/ 29 w 36"/>
                  <a:gd name="T29" fmla="*/ 37 h 41"/>
                  <a:gd name="T30" fmla="*/ 29 w 36"/>
                  <a:gd name="T31" fmla="*/ 39 h 41"/>
                  <a:gd name="T32" fmla="*/ 28 w 36"/>
                  <a:gd name="T33" fmla="*/ 39 h 41"/>
                  <a:gd name="T34" fmla="*/ 28 w 36"/>
                  <a:gd name="T35" fmla="*/ 40 h 41"/>
                  <a:gd name="T36" fmla="*/ 28 w 36"/>
                  <a:gd name="T37" fmla="*/ 41 h 41"/>
                  <a:gd name="T38" fmla="*/ 27 w 36"/>
                  <a:gd name="T39" fmla="*/ 41 h 41"/>
                  <a:gd name="T40" fmla="*/ 26 w 36"/>
                  <a:gd name="T41" fmla="*/ 41 h 41"/>
                  <a:gd name="T42" fmla="*/ 23 w 36"/>
                  <a:gd name="T43" fmla="*/ 41 h 41"/>
                  <a:gd name="T44" fmla="*/ 18 w 36"/>
                  <a:gd name="T45" fmla="*/ 41 h 41"/>
                  <a:gd name="T46" fmla="*/ 14 w 36"/>
                  <a:gd name="T47" fmla="*/ 40 h 41"/>
                  <a:gd name="T48" fmla="*/ 6 w 36"/>
                  <a:gd name="T49" fmla="*/ 36 h 41"/>
                  <a:gd name="T50" fmla="*/ 2 w 36"/>
                  <a:gd name="T51" fmla="*/ 31 h 41"/>
                  <a:gd name="T52" fmla="*/ 0 w 36"/>
                  <a:gd name="T53" fmla="*/ 24 h 41"/>
                  <a:gd name="T54" fmla="*/ 2 w 36"/>
                  <a:gd name="T55" fmla="*/ 15 h 41"/>
                  <a:gd name="T56" fmla="*/ 5 w 36"/>
                  <a:gd name="T57" fmla="*/ 8 h 41"/>
                  <a:gd name="T58" fmla="*/ 11 w 36"/>
                  <a:gd name="T59" fmla="*/ 2 h 41"/>
                  <a:gd name="T60" fmla="*/ 17 w 36"/>
                  <a:gd name="T61" fmla="*/ 0 h 41"/>
                  <a:gd name="T62" fmla="*/ 25 w 36"/>
                  <a:gd name="T63" fmla="*/ 1 h 41"/>
                  <a:gd name="T64" fmla="*/ 31 w 36"/>
                  <a:gd name="T65" fmla="*/ 4 h 41"/>
                  <a:gd name="T66" fmla="*/ 35 w 36"/>
                  <a:gd name="T67" fmla="*/ 9 h 41"/>
                  <a:gd name="T68" fmla="*/ 36 w 36"/>
                  <a:gd name="T69" fmla="*/ 16 h 41"/>
                  <a:gd name="T70" fmla="*/ 35 w 36"/>
                  <a:gd name="T71" fmla="*/ 22 h 41"/>
                  <a:gd name="T72" fmla="*/ 35 w 36"/>
                  <a:gd name="T73" fmla="*/ 23 h 41"/>
                  <a:gd name="T74" fmla="*/ 29 w 36"/>
                  <a:gd name="T75" fmla="*/ 20 h 41"/>
                  <a:gd name="T76" fmla="*/ 29 w 36"/>
                  <a:gd name="T77" fmla="*/ 11 h 41"/>
                  <a:gd name="T78" fmla="*/ 23 w 36"/>
                  <a:gd name="T79" fmla="*/ 6 h 41"/>
                  <a:gd name="T80" fmla="*/ 18 w 36"/>
                  <a:gd name="T81" fmla="*/ 5 h 41"/>
                  <a:gd name="T82" fmla="*/ 14 w 36"/>
                  <a:gd name="T83" fmla="*/ 7 h 41"/>
                  <a:gd name="T84" fmla="*/ 11 w 36"/>
                  <a:gd name="T85" fmla="*/ 10 h 41"/>
                  <a:gd name="T86" fmla="*/ 9 w 36"/>
                  <a:gd name="T87" fmla="*/ 14 h 41"/>
                  <a:gd name="T88" fmla="*/ 29 w 36"/>
                  <a:gd name="T89"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41">
                    <a:moveTo>
                      <a:pt x="35" y="23"/>
                    </a:moveTo>
                    <a:cubicBezTo>
                      <a:pt x="34" y="24"/>
                      <a:pt x="34" y="25"/>
                      <a:pt x="33" y="25"/>
                    </a:cubicBezTo>
                    <a:cubicBezTo>
                      <a:pt x="33" y="26"/>
                      <a:pt x="32" y="26"/>
                      <a:pt x="31" y="26"/>
                    </a:cubicBezTo>
                    <a:cubicBezTo>
                      <a:pt x="8" y="19"/>
                      <a:pt x="8" y="19"/>
                      <a:pt x="8" y="19"/>
                    </a:cubicBezTo>
                    <a:cubicBezTo>
                      <a:pt x="7" y="21"/>
                      <a:pt x="7" y="22"/>
                      <a:pt x="7" y="24"/>
                    </a:cubicBezTo>
                    <a:cubicBezTo>
                      <a:pt x="7" y="26"/>
                      <a:pt x="7" y="27"/>
                      <a:pt x="8" y="29"/>
                    </a:cubicBezTo>
                    <a:cubicBezTo>
                      <a:pt x="8" y="30"/>
                      <a:pt x="9" y="31"/>
                      <a:pt x="11" y="32"/>
                    </a:cubicBezTo>
                    <a:cubicBezTo>
                      <a:pt x="12" y="33"/>
                      <a:pt x="14" y="34"/>
                      <a:pt x="16" y="35"/>
                    </a:cubicBezTo>
                    <a:cubicBezTo>
                      <a:pt x="17" y="35"/>
                      <a:pt x="19" y="36"/>
                      <a:pt x="20" y="36"/>
                    </a:cubicBezTo>
                    <a:cubicBezTo>
                      <a:pt x="22" y="36"/>
                      <a:pt x="23" y="36"/>
                      <a:pt x="24" y="36"/>
                    </a:cubicBezTo>
                    <a:cubicBezTo>
                      <a:pt x="25" y="36"/>
                      <a:pt x="26" y="36"/>
                      <a:pt x="27" y="36"/>
                    </a:cubicBezTo>
                    <a:cubicBezTo>
                      <a:pt x="27" y="36"/>
                      <a:pt x="28" y="36"/>
                      <a:pt x="28" y="36"/>
                    </a:cubicBezTo>
                    <a:cubicBezTo>
                      <a:pt x="29" y="36"/>
                      <a:pt x="29" y="36"/>
                      <a:pt x="29" y="36"/>
                    </a:cubicBezTo>
                    <a:cubicBezTo>
                      <a:pt x="29" y="36"/>
                      <a:pt x="29" y="36"/>
                      <a:pt x="29" y="36"/>
                    </a:cubicBezTo>
                    <a:cubicBezTo>
                      <a:pt x="29" y="37"/>
                      <a:pt x="29" y="37"/>
                      <a:pt x="29" y="37"/>
                    </a:cubicBezTo>
                    <a:cubicBezTo>
                      <a:pt x="29" y="38"/>
                      <a:pt x="29" y="38"/>
                      <a:pt x="29" y="39"/>
                    </a:cubicBezTo>
                    <a:cubicBezTo>
                      <a:pt x="28" y="39"/>
                      <a:pt x="28" y="39"/>
                      <a:pt x="28" y="39"/>
                    </a:cubicBezTo>
                    <a:cubicBezTo>
                      <a:pt x="28" y="40"/>
                      <a:pt x="28" y="40"/>
                      <a:pt x="28" y="40"/>
                    </a:cubicBezTo>
                    <a:cubicBezTo>
                      <a:pt x="28" y="41"/>
                      <a:pt x="28" y="41"/>
                      <a:pt x="28" y="41"/>
                    </a:cubicBezTo>
                    <a:cubicBezTo>
                      <a:pt x="27" y="41"/>
                      <a:pt x="27" y="41"/>
                      <a:pt x="27" y="41"/>
                    </a:cubicBezTo>
                    <a:cubicBezTo>
                      <a:pt x="27" y="41"/>
                      <a:pt x="26" y="41"/>
                      <a:pt x="26" y="41"/>
                    </a:cubicBezTo>
                    <a:cubicBezTo>
                      <a:pt x="25" y="41"/>
                      <a:pt x="24" y="41"/>
                      <a:pt x="23" y="41"/>
                    </a:cubicBezTo>
                    <a:cubicBezTo>
                      <a:pt x="21" y="41"/>
                      <a:pt x="20" y="41"/>
                      <a:pt x="18" y="41"/>
                    </a:cubicBezTo>
                    <a:cubicBezTo>
                      <a:pt x="17" y="41"/>
                      <a:pt x="15" y="40"/>
                      <a:pt x="14" y="40"/>
                    </a:cubicBezTo>
                    <a:cubicBezTo>
                      <a:pt x="11" y="39"/>
                      <a:pt x="8" y="38"/>
                      <a:pt x="6" y="36"/>
                    </a:cubicBezTo>
                    <a:cubicBezTo>
                      <a:pt x="4" y="35"/>
                      <a:pt x="3" y="33"/>
                      <a:pt x="2" y="31"/>
                    </a:cubicBezTo>
                    <a:cubicBezTo>
                      <a:pt x="1" y="29"/>
                      <a:pt x="0" y="27"/>
                      <a:pt x="0" y="24"/>
                    </a:cubicBezTo>
                    <a:cubicBezTo>
                      <a:pt x="0" y="22"/>
                      <a:pt x="1" y="19"/>
                      <a:pt x="2" y="15"/>
                    </a:cubicBezTo>
                    <a:cubicBezTo>
                      <a:pt x="3" y="12"/>
                      <a:pt x="4" y="10"/>
                      <a:pt x="5" y="8"/>
                    </a:cubicBezTo>
                    <a:cubicBezTo>
                      <a:pt x="7" y="5"/>
                      <a:pt x="9" y="4"/>
                      <a:pt x="11" y="2"/>
                    </a:cubicBezTo>
                    <a:cubicBezTo>
                      <a:pt x="13" y="1"/>
                      <a:pt x="15" y="0"/>
                      <a:pt x="17" y="0"/>
                    </a:cubicBezTo>
                    <a:cubicBezTo>
                      <a:pt x="19" y="0"/>
                      <a:pt x="22" y="0"/>
                      <a:pt x="25" y="1"/>
                    </a:cubicBezTo>
                    <a:cubicBezTo>
                      <a:pt x="27" y="2"/>
                      <a:pt x="30" y="3"/>
                      <a:pt x="31" y="4"/>
                    </a:cubicBezTo>
                    <a:cubicBezTo>
                      <a:pt x="33" y="6"/>
                      <a:pt x="34" y="7"/>
                      <a:pt x="35" y="9"/>
                    </a:cubicBezTo>
                    <a:cubicBezTo>
                      <a:pt x="36" y="11"/>
                      <a:pt x="36" y="13"/>
                      <a:pt x="36" y="16"/>
                    </a:cubicBezTo>
                    <a:cubicBezTo>
                      <a:pt x="36" y="18"/>
                      <a:pt x="36" y="20"/>
                      <a:pt x="35" y="22"/>
                    </a:cubicBezTo>
                    <a:lnTo>
                      <a:pt x="35" y="23"/>
                    </a:lnTo>
                    <a:close/>
                    <a:moveTo>
                      <a:pt x="29" y="20"/>
                    </a:moveTo>
                    <a:cubicBezTo>
                      <a:pt x="30" y="16"/>
                      <a:pt x="30" y="13"/>
                      <a:pt x="29" y="11"/>
                    </a:cubicBezTo>
                    <a:cubicBezTo>
                      <a:pt x="28" y="8"/>
                      <a:pt x="26" y="7"/>
                      <a:pt x="23" y="6"/>
                    </a:cubicBezTo>
                    <a:cubicBezTo>
                      <a:pt x="21" y="5"/>
                      <a:pt x="20" y="5"/>
                      <a:pt x="18" y="5"/>
                    </a:cubicBezTo>
                    <a:cubicBezTo>
                      <a:pt x="17" y="6"/>
                      <a:pt x="16" y="6"/>
                      <a:pt x="14" y="7"/>
                    </a:cubicBezTo>
                    <a:cubicBezTo>
                      <a:pt x="13" y="8"/>
                      <a:pt x="12" y="9"/>
                      <a:pt x="11" y="10"/>
                    </a:cubicBezTo>
                    <a:cubicBezTo>
                      <a:pt x="11" y="11"/>
                      <a:pt x="10" y="12"/>
                      <a:pt x="9" y="14"/>
                    </a:cubicBezTo>
                    <a:lnTo>
                      <a:pt x="29" y="2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2" name="Freeform 263">
                <a:extLst>
                  <a:ext uri="{FF2B5EF4-FFF2-40B4-BE49-F238E27FC236}">
                    <a16:creationId xmlns:a16="http://schemas.microsoft.com/office/drawing/2014/main" id="{6EA156FA-BFE8-4E1F-B29A-EDAA980B88F2}"/>
                  </a:ext>
                </a:extLst>
              </p:cNvPr>
              <p:cNvSpPr>
                <a:spLocks/>
              </p:cNvSpPr>
              <p:nvPr userDrawn="1"/>
            </p:nvSpPr>
            <p:spPr bwMode="auto">
              <a:xfrm>
                <a:off x="5401" y="1641"/>
                <a:ext cx="22" cy="28"/>
              </a:xfrm>
              <a:custGeom>
                <a:avLst/>
                <a:gdLst>
                  <a:gd name="T0" fmla="*/ 30 w 31"/>
                  <a:gd name="T1" fmla="*/ 10 h 39"/>
                  <a:gd name="T2" fmla="*/ 30 w 31"/>
                  <a:gd name="T3" fmla="*/ 11 h 39"/>
                  <a:gd name="T4" fmla="*/ 29 w 31"/>
                  <a:gd name="T5" fmla="*/ 12 h 39"/>
                  <a:gd name="T6" fmla="*/ 29 w 31"/>
                  <a:gd name="T7" fmla="*/ 13 h 39"/>
                  <a:gd name="T8" fmla="*/ 28 w 31"/>
                  <a:gd name="T9" fmla="*/ 13 h 39"/>
                  <a:gd name="T10" fmla="*/ 28 w 31"/>
                  <a:gd name="T11" fmla="*/ 12 h 39"/>
                  <a:gd name="T12" fmla="*/ 27 w 31"/>
                  <a:gd name="T13" fmla="*/ 11 h 39"/>
                  <a:gd name="T14" fmla="*/ 26 w 31"/>
                  <a:gd name="T15" fmla="*/ 11 h 39"/>
                  <a:gd name="T16" fmla="*/ 24 w 31"/>
                  <a:gd name="T17" fmla="*/ 10 h 39"/>
                  <a:gd name="T18" fmla="*/ 22 w 31"/>
                  <a:gd name="T19" fmla="*/ 10 h 39"/>
                  <a:gd name="T20" fmla="*/ 20 w 31"/>
                  <a:gd name="T21" fmla="*/ 11 h 39"/>
                  <a:gd name="T22" fmla="*/ 17 w 31"/>
                  <a:gd name="T23" fmla="*/ 12 h 39"/>
                  <a:gd name="T24" fmla="*/ 13 w 31"/>
                  <a:gd name="T25" fmla="*/ 15 h 39"/>
                  <a:gd name="T26" fmla="*/ 6 w 31"/>
                  <a:gd name="T27" fmla="*/ 39 h 39"/>
                  <a:gd name="T28" fmla="*/ 6 w 31"/>
                  <a:gd name="T29" fmla="*/ 39 h 39"/>
                  <a:gd name="T30" fmla="*/ 5 w 31"/>
                  <a:gd name="T31" fmla="*/ 39 h 39"/>
                  <a:gd name="T32" fmla="*/ 4 w 31"/>
                  <a:gd name="T33" fmla="*/ 39 h 39"/>
                  <a:gd name="T34" fmla="*/ 3 w 31"/>
                  <a:gd name="T35" fmla="*/ 39 h 39"/>
                  <a:gd name="T36" fmla="*/ 1 w 31"/>
                  <a:gd name="T37" fmla="*/ 38 h 39"/>
                  <a:gd name="T38" fmla="*/ 0 w 31"/>
                  <a:gd name="T39" fmla="*/ 38 h 39"/>
                  <a:gd name="T40" fmla="*/ 0 w 31"/>
                  <a:gd name="T41" fmla="*/ 37 h 39"/>
                  <a:gd name="T42" fmla="*/ 0 w 31"/>
                  <a:gd name="T43" fmla="*/ 37 h 39"/>
                  <a:gd name="T44" fmla="*/ 10 w 31"/>
                  <a:gd name="T45" fmla="*/ 1 h 39"/>
                  <a:gd name="T46" fmla="*/ 11 w 31"/>
                  <a:gd name="T47" fmla="*/ 1 h 39"/>
                  <a:gd name="T48" fmla="*/ 11 w 31"/>
                  <a:gd name="T49" fmla="*/ 1 h 39"/>
                  <a:gd name="T50" fmla="*/ 12 w 31"/>
                  <a:gd name="T51" fmla="*/ 1 h 39"/>
                  <a:gd name="T52" fmla="*/ 14 w 31"/>
                  <a:gd name="T53" fmla="*/ 1 h 39"/>
                  <a:gd name="T54" fmla="*/ 15 w 31"/>
                  <a:gd name="T55" fmla="*/ 1 h 39"/>
                  <a:gd name="T56" fmla="*/ 16 w 31"/>
                  <a:gd name="T57" fmla="*/ 2 h 39"/>
                  <a:gd name="T58" fmla="*/ 16 w 31"/>
                  <a:gd name="T59" fmla="*/ 2 h 39"/>
                  <a:gd name="T60" fmla="*/ 16 w 31"/>
                  <a:gd name="T61" fmla="*/ 3 h 39"/>
                  <a:gd name="T62" fmla="*/ 15 w 31"/>
                  <a:gd name="T63" fmla="*/ 8 h 39"/>
                  <a:gd name="T64" fmla="*/ 19 w 31"/>
                  <a:gd name="T65" fmla="*/ 6 h 39"/>
                  <a:gd name="T66" fmla="*/ 22 w 31"/>
                  <a:gd name="T67" fmla="*/ 4 h 39"/>
                  <a:gd name="T68" fmla="*/ 24 w 31"/>
                  <a:gd name="T69" fmla="*/ 4 h 39"/>
                  <a:gd name="T70" fmla="*/ 26 w 31"/>
                  <a:gd name="T71" fmla="*/ 4 h 39"/>
                  <a:gd name="T72" fmla="*/ 28 w 31"/>
                  <a:gd name="T73" fmla="*/ 5 h 39"/>
                  <a:gd name="T74" fmla="*/ 29 w 31"/>
                  <a:gd name="T75" fmla="*/ 5 h 39"/>
                  <a:gd name="T76" fmla="*/ 30 w 31"/>
                  <a:gd name="T77" fmla="*/ 6 h 39"/>
                  <a:gd name="T78" fmla="*/ 31 w 31"/>
                  <a:gd name="T79" fmla="*/ 7 h 39"/>
                  <a:gd name="T80" fmla="*/ 31 w 31"/>
                  <a:gd name="T81" fmla="*/ 7 h 39"/>
                  <a:gd name="T82" fmla="*/ 31 w 31"/>
                  <a:gd name="T83" fmla="*/ 7 h 39"/>
                  <a:gd name="T84" fmla="*/ 31 w 31"/>
                  <a:gd name="T85" fmla="*/ 8 h 39"/>
                  <a:gd name="T86" fmla="*/ 30 w 31"/>
                  <a:gd name="T87"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 h="39">
                    <a:moveTo>
                      <a:pt x="30" y="10"/>
                    </a:moveTo>
                    <a:cubicBezTo>
                      <a:pt x="30" y="10"/>
                      <a:pt x="30" y="11"/>
                      <a:pt x="30" y="11"/>
                    </a:cubicBezTo>
                    <a:cubicBezTo>
                      <a:pt x="30" y="12"/>
                      <a:pt x="30" y="12"/>
                      <a:pt x="29" y="12"/>
                    </a:cubicBezTo>
                    <a:cubicBezTo>
                      <a:pt x="29" y="13"/>
                      <a:pt x="29" y="13"/>
                      <a:pt x="29" y="13"/>
                    </a:cubicBezTo>
                    <a:cubicBezTo>
                      <a:pt x="28" y="13"/>
                      <a:pt x="28" y="13"/>
                      <a:pt x="28" y="13"/>
                    </a:cubicBezTo>
                    <a:cubicBezTo>
                      <a:pt x="28" y="12"/>
                      <a:pt x="28" y="12"/>
                      <a:pt x="28" y="12"/>
                    </a:cubicBezTo>
                    <a:cubicBezTo>
                      <a:pt x="27" y="11"/>
                      <a:pt x="27" y="11"/>
                      <a:pt x="27" y="11"/>
                    </a:cubicBezTo>
                    <a:cubicBezTo>
                      <a:pt x="27" y="11"/>
                      <a:pt x="26" y="11"/>
                      <a:pt x="26" y="11"/>
                    </a:cubicBezTo>
                    <a:cubicBezTo>
                      <a:pt x="25" y="11"/>
                      <a:pt x="25" y="10"/>
                      <a:pt x="24" y="10"/>
                    </a:cubicBezTo>
                    <a:cubicBezTo>
                      <a:pt x="24" y="10"/>
                      <a:pt x="23" y="10"/>
                      <a:pt x="22" y="10"/>
                    </a:cubicBezTo>
                    <a:cubicBezTo>
                      <a:pt x="21" y="10"/>
                      <a:pt x="21" y="10"/>
                      <a:pt x="20" y="11"/>
                    </a:cubicBezTo>
                    <a:cubicBezTo>
                      <a:pt x="19" y="11"/>
                      <a:pt x="18" y="12"/>
                      <a:pt x="17" y="12"/>
                    </a:cubicBezTo>
                    <a:cubicBezTo>
                      <a:pt x="16" y="13"/>
                      <a:pt x="15" y="14"/>
                      <a:pt x="13" y="15"/>
                    </a:cubicBezTo>
                    <a:cubicBezTo>
                      <a:pt x="6" y="39"/>
                      <a:pt x="6" y="39"/>
                      <a:pt x="6" y="39"/>
                    </a:cubicBezTo>
                    <a:cubicBezTo>
                      <a:pt x="6" y="39"/>
                      <a:pt x="6" y="39"/>
                      <a:pt x="6" y="39"/>
                    </a:cubicBezTo>
                    <a:cubicBezTo>
                      <a:pt x="5" y="39"/>
                      <a:pt x="5" y="39"/>
                      <a:pt x="5" y="39"/>
                    </a:cubicBezTo>
                    <a:cubicBezTo>
                      <a:pt x="5" y="39"/>
                      <a:pt x="5" y="39"/>
                      <a:pt x="4" y="39"/>
                    </a:cubicBezTo>
                    <a:cubicBezTo>
                      <a:pt x="4" y="39"/>
                      <a:pt x="3" y="39"/>
                      <a:pt x="3" y="39"/>
                    </a:cubicBezTo>
                    <a:cubicBezTo>
                      <a:pt x="2" y="39"/>
                      <a:pt x="2" y="38"/>
                      <a:pt x="1" y="38"/>
                    </a:cubicBezTo>
                    <a:cubicBezTo>
                      <a:pt x="1" y="38"/>
                      <a:pt x="0" y="38"/>
                      <a:pt x="0" y="38"/>
                    </a:cubicBezTo>
                    <a:cubicBezTo>
                      <a:pt x="0" y="37"/>
                      <a:pt x="0" y="37"/>
                      <a:pt x="0" y="37"/>
                    </a:cubicBezTo>
                    <a:cubicBezTo>
                      <a:pt x="0" y="37"/>
                      <a:pt x="0" y="37"/>
                      <a:pt x="0" y="37"/>
                    </a:cubicBezTo>
                    <a:cubicBezTo>
                      <a:pt x="10" y="1"/>
                      <a:pt x="10" y="1"/>
                      <a:pt x="10" y="1"/>
                    </a:cubicBezTo>
                    <a:cubicBezTo>
                      <a:pt x="11" y="1"/>
                      <a:pt x="11" y="1"/>
                      <a:pt x="11" y="1"/>
                    </a:cubicBezTo>
                    <a:cubicBezTo>
                      <a:pt x="11" y="1"/>
                      <a:pt x="11" y="1"/>
                      <a:pt x="11" y="1"/>
                    </a:cubicBezTo>
                    <a:cubicBezTo>
                      <a:pt x="12" y="0"/>
                      <a:pt x="12" y="0"/>
                      <a:pt x="12" y="1"/>
                    </a:cubicBezTo>
                    <a:cubicBezTo>
                      <a:pt x="13" y="1"/>
                      <a:pt x="13" y="1"/>
                      <a:pt x="14" y="1"/>
                    </a:cubicBezTo>
                    <a:cubicBezTo>
                      <a:pt x="14" y="1"/>
                      <a:pt x="15" y="1"/>
                      <a:pt x="15" y="1"/>
                    </a:cubicBezTo>
                    <a:cubicBezTo>
                      <a:pt x="16" y="2"/>
                      <a:pt x="16" y="2"/>
                      <a:pt x="16" y="2"/>
                    </a:cubicBezTo>
                    <a:cubicBezTo>
                      <a:pt x="16" y="2"/>
                      <a:pt x="16" y="2"/>
                      <a:pt x="16" y="2"/>
                    </a:cubicBezTo>
                    <a:cubicBezTo>
                      <a:pt x="16" y="3"/>
                      <a:pt x="16" y="3"/>
                      <a:pt x="16" y="3"/>
                    </a:cubicBezTo>
                    <a:cubicBezTo>
                      <a:pt x="15" y="8"/>
                      <a:pt x="15" y="8"/>
                      <a:pt x="15" y="8"/>
                    </a:cubicBezTo>
                    <a:cubicBezTo>
                      <a:pt x="16" y="7"/>
                      <a:pt x="17" y="6"/>
                      <a:pt x="19" y="6"/>
                    </a:cubicBezTo>
                    <a:cubicBezTo>
                      <a:pt x="20" y="5"/>
                      <a:pt x="21" y="4"/>
                      <a:pt x="22" y="4"/>
                    </a:cubicBezTo>
                    <a:cubicBezTo>
                      <a:pt x="22" y="4"/>
                      <a:pt x="23" y="4"/>
                      <a:pt x="24" y="4"/>
                    </a:cubicBezTo>
                    <a:cubicBezTo>
                      <a:pt x="25" y="4"/>
                      <a:pt x="26" y="4"/>
                      <a:pt x="26" y="4"/>
                    </a:cubicBezTo>
                    <a:cubicBezTo>
                      <a:pt x="27" y="4"/>
                      <a:pt x="27" y="4"/>
                      <a:pt x="28" y="5"/>
                    </a:cubicBezTo>
                    <a:cubicBezTo>
                      <a:pt x="28" y="5"/>
                      <a:pt x="28" y="5"/>
                      <a:pt x="29" y="5"/>
                    </a:cubicBezTo>
                    <a:cubicBezTo>
                      <a:pt x="29" y="5"/>
                      <a:pt x="30" y="6"/>
                      <a:pt x="30" y="6"/>
                    </a:cubicBezTo>
                    <a:cubicBezTo>
                      <a:pt x="31" y="7"/>
                      <a:pt x="31" y="7"/>
                      <a:pt x="31" y="7"/>
                    </a:cubicBezTo>
                    <a:cubicBezTo>
                      <a:pt x="31" y="7"/>
                      <a:pt x="31" y="7"/>
                      <a:pt x="31" y="7"/>
                    </a:cubicBezTo>
                    <a:cubicBezTo>
                      <a:pt x="31" y="7"/>
                      <a:pt x="31" y="7"/>
                      <a:pt x="31" y="7"/>
                    </a:cubicBezTo>
                    <a:cubicBezTo>
                      <a:pt x="31" y="8"/>
                      <a:pt x="31" y="8"/>
                      <a:pt x="31" y="8"/>
                    </a:cubicBezTo>
                    <a:cubicBezTo>
                      <a:pt x="31" y="9"/>
                      <a:pt x="31" y="9"/>
                      <a:pt x="30" y="1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3" name="Freeform 264">
                <a:extLst>
                  <a:ext uri="{FF2B5EF4-FFF2-40B4-BE49-F238E27FC236}">
                    <a16:creationId xmlns:a16="http://schemas.microsoft.com/office/drawing/2014/main" id="{A62FE14D-6C7A-4DB1-BA63-8C10DB970EF0}"/>
                  </a:ext>
                </a:extLst>
              </p:cNvPr>
              <p:cNvSpPr>
                <a:spLocks/>
              </p:cNvSpPr>
              <p:nvPr userDrawn="1"/>
            </p:nvSpPr>
            <p:spPr bwMode="auto">
              <a:xfrm>
                <a:off x="5421" y="1648"/>
                <a:ext cx="43" cy="37"/>
              </a:xfrm>
              <a:custGeom>
                <a:avLst/>
                <a:gdLst>
                  <a:gd name="T0" fmla="*/ 52 w 60"/>
                  <a:gd name="T1" fmla="*/ 52 h 52"/>
                  <a:gd name="T2" fmla="*/ 50 w 60"/>
                  <a:gd name="T3" fmla="*/ 52 h 52"/>
                  <a:gd name="T4" fmla="*/ 47 w 60"/>
                  <a:gd name="T5" fmla="*/ 51 h 52"/>
                  <a:gd name="T6" fmla="*/ 46 w 60"/>
                  <a:gd name="T7" fmla="*/ 50 h 52"/>
                  <a:gd name="T8" fmla="*/ 52 w 60"/>
                  <a:gd name="T9" fmla="*/ 28 h 52"/>
                  <a:gd name="T10" fmla="*/ 53 w 60"/>
                  <a:gd name="T11" fmla="*/ 21 h 52"/>
                  <a:gd name="T12" fmla="*/ 48 w 60"/>
                  <a:gd name="T13" fmla="*/ 16 h 52"/>
                  <a:gd name="T14" fmla="*/ 37 w 60"/>
                  <a:gd name="T15" fmla="*/ 20 h 52"/>
                  <a:gd name="T16" fmla="*/ 29 w 60"/>
                  <a:gd name="T17" fmla="*/ 45 h 52"/>
                  <a:gd name="T18" fmla="*/ 27 w 60"/>
                  <a:gd name="T19" fmla="*/ 45 h 52"/>
                  <a:gd name="T20" fmla="*/ 24 w 60"/>
                  <a:gd name="T21" fmla="*/ 45 h 52"/>
                  <a:gd name="T22" fmla="*/ 23 w 60"/>
                  <a:gd name="T23" fmla="*/ 43 h 52"/>
                  <a:gd name="T24" fmla="*/ 29 w 60"/>
                  <a:gd name="T25" fmla="*/ 21 h 52"/>
                  <a:gd name="T26" fmla="*/ 30 w 60"/>
                  <a:gd name="T27" fmla="*/ 14 h 52"/>
                  <a:gd name="T28" fmla="*/ 25 w 60"/>
                  <a:gd name="T29" fmla="*/ 9 h 52"/>
                  <a:gd name="T30" fmla="*/ 14 w 60"/>
                  <a:gd name="T31" fmla="*/ 13 h 52"/>
                  <a:gd name="T32" fmla="*/ 6 w 60"/>
                  <a:gd name="T33" fmla="*/ 38 h 52"/>
                  <a:gd name="T34" fmla="*/ 4 w 60"/>
                  <a:gd name="T35" fmla="*/ 39 h 52"/>
                  <a:gd name="T36" fmla="*/ 1 w 60"/>
                  <a:gd name="T37" fmla="*/ 38 h 52"/>
                  <a:gd name="T38" fmla="*/ 0 w 60"/>
                  <a:gd name="T39" fmla="*/ 37 h 52"/>
                  <a:gd name="T40" fmla="*/ 10 w 60"/>
                  <a:gd name="T41" fmla="*/ 1 h 52"/>
                  <a:gd name="T42" fmla="*/ 11 w 60"/>
                  <a:gd name="T43" fmla="*/ 0 h 52"/>
                  <a:gd name="T44" fmla="*/ 14 w 60"/>
                  <a:gd name="T45" fmla="*/ 0 h 52"/>
                  <a:gd name="T46" fmla="*/ 16 w 60"/>
                  <a:gd name="T47" fmla="*/ 1 h 52"/>
                  <a:gd name="T48" fmla="*/ 16 w 60"/>
                  <a:gd name="T49" fmla="*/ 2 h 52"/>
                  <a:gd name="T50" fmla="*/ 22 w 60"/>
                  <a:gd name="T51" fmla="*/ 4 h 52"/>
                  <a:gd name="T52" fmla="*/ 32 w 60"/>
                  <a:gd name="T53" fmla="*/ 6 h 52"/>
                  <a:gd name="T54" fmla="*/ 36 w 60"/>
                  <a:gd name="T55" fmla="*/ 11 h 52"/>
                  <a:gd name="T56" fmla="*/ 41 w 60"/>
                  <a:gd name="T57" fmla="*/ 12 h 52"/>
                  <a:gd name="T58" fmla="*/ 48 w 60"/>
                  <a:gd name="T59" fmla="*/ 10 h 52"/>
                  <a:gd name="T60" fmla="*/ 57 w 60"/>
                  <a:gd name="T61" fmla="*/ 14 h 52"/>
                  <a:gd name="T62" fmla="*/ 60 w 60"/>
                  <a:gd name="T63" fmla="*/ 24 h 52"/>
                  <a:gd name="T64" fmla="*/ 52 w 60"/>
                  <a:gd name="T6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52">
                    <a:moveTo>
                      <a:pt x="52" y="52"/>
                    </a:moveTo>
                    <a:cubicBezTo>
                      <a:pt x="52" y="52"/>
                      <a:pt x="52" y="52"/>
                      <a:pt x="52" y="52"/>
                    </a:cubicBezTo>
                    <a:cubicBezTo>
                      <a:pt x="51" y="52"/>
                      <a:pt x="51" y="52"/>
                      <a:pt x="51" y="52"/>
                    </a:cubicBezTo>
                    <a:cubicBezTo>
                      <a:pt x="51" y="52"/>
                      <a:pt x="51" y="52"/>
                      <a:pt x="50" y="52"/>
                    </a:cubicBezTo>
                    <a:cubicBezTo>
                      <a:pt x="50" y="52"/>
                      <a:pt x="49" y="52"/>
                      <a:pt x="49" y="52"/>
                    </a:cubicBezTo>
                    <a:cubicBezTo>
                      <a:pt x="48" y="52"/>
                      <a:pt x="48" y="52"/>
                      <a:pt x="47" y="51"/>
                    </a:cubicBezTo>
                    <a:cubicBezTo>
                      <a:pt x="47" y="51"/>
                      <a:pt x="46" y="51"/>
                      <a:pt x="46" y="51"/>
                    </a:cubicBezTo>
                    <a:cubicBezTo>
                      <a:pt x="46" y="50"/>
                      <a:pt x="46" y="50"/>
                      <a:pt x="46" y="50"/>
                    </a:cubicBezTo>
                    <a:cubicBezTo>
                      <a:pt x="46" y="50"/>
                      <a:pt x="46" y="50"/>
                      <a:pt x="46" y="50"/>
                    </a:cubicBezTo>
                    <a:cubicBezTo>
                      <a:pt x="52" y="28"/>
                      <a:pt x="52" y="28"/>
                      <a:pt x="52" y="28"/>
                    </a:cubicBezTo>
                    <a:cubicBezTo>
                      <a:pt x="53" y="27"/>
                      <a:pt x="53" y="25"/>
                      <a:pt x="53" y="24"/>
                    </a:cubicBezTo>
                    <a:cubicBezTo>
                      <a:pt x="53" y="23"/>
                      <a:pt x="53" y="22"/>
                      <a:pt x="53" y="21"/>
                    </a:cubicBezTo>
                    <a:cubicBezTo>
                      <a:pt x="52" y="19"/>
                      <a:pt x="52" y="19"/>
                      <a:pt x="51" y="18"/>
                    </a:cubicBezTo>
                    <a:cubicBezTo>
                      <a:pt x="50" y="17"/>
                      <a:pt x="49" y="17"/>
                      <a:pt x="48" y="16"/>
                    </a:cubicBezTo>
                    <a:cubicBezTo>
                      <a:pt x="47" y="16"/>
                      <a:pt x="45" y="16"/>
                      <a:pt x="43" y="17"/>
                    </a:cubicBezTo>
                    <a:cubicBezTo>
                      <a:pt x="41" y="17"/>
                      <a:pt x="39" y="18"/>
                      <a:pt x="37" y="20"/>
                    </a:cubicBezTo>
                    <a:cubicBezTo>
                      <a:pt x="29" y="45"/>
                      <a:pt x="29" y="45"/>
                      <a:pt x="29" y="45"/>
                    </a:cubicBezTo>
                    <a:cubicBezTo>
                      <a:pt x="29" y="45"/>
                      <a:pt x="29" y="45"/>
                      <a:pt x="29" y="45"/>
                    </a:cubicBezTo>
                    <a:cubicBezTo>
                      <a:pt x="28" y="46"/>
                      <a:pt x="28" y="46"/>
                      <a:pt x="28" y="46"/>
                    </a:cubicBezTo>
                    <a:cubicBezTo>
                      <a:pt x="28" y="46"/>
                      <a:pt x="28" y="46"/>
                      <a:pt x="27" y="45"/>
                    </a:cubicBezTo>
                    <a:cubicBezTo>
                      <a:pt x="27" y="45"/>
                      <a:pt x="26" y="45"/>
                      <a:pt x="26" y="45"/>
                    </a:cubicBezTo>
                    <a:cubicBezTo>
                      <a:pt x="25" y="45"/>
                      <a:pt x="25" y="45"/>
                      <a:pt x="24" y="45"/>
                    </a:cubicBezTo>
                    <a:cubicBezTo>
                      <a:pt x="24" y="44"/>
                      <a:pt x="23" y="44"/>
                      <a:pt x="23" y="44"/>
                    </a:cubicBezTo>
                    <a:cubicBezTo>
                      <a:pt x="23" y="43"/>
                      <a:pt x="23" y="43"/>
                      <a:pt x="23" y="43"/>
                    </a:cubicBezTo>
                    <a:cubicBezTo>
                      <a:pt x="23" y="43"/>
                      <a:pt x="23" y="43"/>
                      <a:pt x="23" y="43"/>
                    </a:cubicBezTo>
                    <a:cubicBezTo>
                      <a:pt x="29" y="21"/>
                      <a:pt x="29" y="21"/>
                      <a:pt x="29" y="21"/>
                    </a:cubicBezTo>
                    <a:cubicBezTo>
                      <a:pt x="30" y="20"/>
                      <a:pt x="30" y="19"/>
                      <a:pt x="30" y="17"/>
                    </a:cubicBezTo>
                    <a:cubicBezTo>
                      <a:pt x="30" y="16"/>
                      <a:pt x="30" y="15"/>
                      <a:pt x="30" y="14"/>
                    </a:cubicBezTo>
                    <a:cubicBezTo>
                      <a:pt x="29" y="13"/>
                      <a:pt x="29" y="12"/>
                      <a:pt x="28" y="11"/>
                    </a:cubicBezTo>
                    <a:cubicBezTo>
                      <a:pt x="27" y="10"/>
                      <a:pt x="26" y="10"/>
                      <a:pt x="25" y="9"/>
                    </a:cubicBezTo>
                    <a:cubicBezTo>
                      <a:pt x="24" y="9"/>
                      <a:pt x="22" y="9"/>
                      <a:pt x="20" y="10"/>
                    </a:cubicBezTo>
                    <a:cubicBezTo>
                      <a:pt x="18" y="10"/>
                      <a:pt x="16" y="12"/>
                      <a:pt x="14" y="13"/>
                    </a:cubicBezTo>
                    <a:cubicBezTo>
                      <a:pt x="6" y="38"/>
                      <a:pt x="6" y="38"/>
                      <a:pt x="6" y="38"/>
                    </a:cubicBezTo>
                    <a:cubicBezTo>
                      <a:pt x="6" y="38"/>
                      <a:pt x="6" y="38"/>
                      <a:pt x="6" y="38"/>
                    </a:cubicBezTo>
                    <a:cubicBezTo>
                      <a:pt x="5" y="39"/>
                      <a:pt x="5" y="39"/>
                      <a:pt x="5" y="39"/>
                    </a:cubicBezTo>
                    <a:cubicBezTo>
                      <a:pt x="5" y="39"/>
                      <a:pt x="5" y="39"/>
                      <a:pt x="4" y="39"/>
                    </a:cubicBezTo>
                    <a:cubicBezTo>
                      <a:pt x="4" y="39"/>
                      <a:pt x="3" y="38"/>
                      <a:pt x="3" y="38"/>
                    </a:cubicBezTo>
                    <a:cubicBezTo>
                      <a:pt x="2" y="38"/>
                      <a:pt x="2" y="38"/>
                      <a:pt x="1" y="38"/>
                    </a:cubicBezTo>
                    <a:cubicBezTo>
                      <a:pt x="1" y="37"/>
                      <a:pt x="0" y="37"/>
                      <a:pt x="0" y="37"/>
                    </a:cubicBezTo>
                    <a:cubicBezTo>
                      <a:pt x="0" y="37"/>
                      <a:pt x="0" y="37"/>
                      <a:pt x="0" y="37"/>
                    </a:cubicBezTo>
                    <a:cubicBezTo>
                      <a:pt x="0" y="36"/>
                      <a:pt x="0" y="36"/>
                      <a:pt x="0" y="36"/>
                    </a:cubicBezTo>
                    <a:cubicBezTo>
                      <a:pt x="10" y="1"/>
                      <a:pt x="10" y="1"/>
                      <a:pt x="10" y="1"/>
                    </a:cubicBezTo>
                    <a:cubicBezTo>
                      <a:pt x="11" y="0"/>
                      <a:pt x="11" y="0"/>
                      <a:pt x="11" y="0"/>
                    </a:cubicBezTo>
                    <a:cubicBezTo>
                      <a:pt x="11" y="0"/>
                      <a:pt x="11" y="0"/>
                      <a:pt x="11" y="0"/>
                    </a:cubicBezTo>
                    <a:cubicBezTo>
                      <a:pt x="12" y="0"/>
                      <a:pt x="12" y="0"/>
                      <a:pt x="12" y="0"/>
                    </a:cubicBezTo>
                    <a:cubicBezTo>
                      <a:pt x="13" y="0"/>
                      <a:pt x="13" y="0"/>
                      <a:pt x="14" y="0"/>
                    </a:cubicBezTo>
                    <a:cubicBezTo>
                      <a:pt x="14" y="0"/>
                      <a:pt x="15" y="1"/>
                      <a:pt x="15" y="1"/>
                    </a:cubicBezTo>
                    <a:cubicBezTo>
                      <a:pt x="16" y="1"/>
                      <a:pt x="16" y="1"/>
                      <a:pt x="16" y="1"/>
                    </a:cubicBezTo>
                    <a:cubicBezTo>
                      <a:pt x="16" y="2"/>
                      <a:pt x="16" y="2"/>
                      <a:pt x="16" y="2"/>
                    </a:cubicBezTo>
                    <a:cubicBezTo>
                      <a:pt x="16" y="2"/>
                      <a:pt x="16" y="2"/>
                      <a:pt x="16" y="2"/>
                    </a:cubicBezTo>
                    <a:cubicBezTo>
                      <a:pt x="15" y="7"/>
                      <a:pt x="15" y="7"/>
                      <a:pt x="15" y="7"/>
                    </a:cubicBezTo>
                    <a:cubicBezTo>
                      <a:pt x="18" y="5"/>
                      <a:pt x="20" y="4"/>
                      <a:pt x="22" y="4"/>
                    </a:cubicBezTo>
                    <a:cubicBezTo>
                      <a:pt x="24" y="3"/>
                      <a:pt x="26" y="4"/>
                      <a:pt x="28" y="4"/>
                    </a:cubicBezTo>
                    <a:cubicBezTo>
                      <a:pt x="30" y="5"/>
                      <a:pt x="31" y="5"/>
                      <a:pt x="32" y="6"/>
                    </a:cubicBezTo>
                    <a:cubicBezTo>
                      <a:pt x="33" y="6"/>
                      <a:pt x="34" y="7"/>
                      <a:pt x="35" y="8"/>
                    </a:cubicBezTo>
                    <a:cubicBezTo>
                      <a:pt x="35" y="9"/>
                      <a:pt x="36" y="10"/>
                      <a:pt x="36" y="11"/>
                    </a:cubicBezTo>
                    <a:cubicBezTo>
                      <a:pt x="37" y="12"/>
                      <a:pt x="37" y="13"/>
                      <a:pt x="37" y="14"/>
                    </a:cubicBezTo>
                    <a:cubicBezTo>
                      <a:pt x="39" y="13"/>
                      <a:pt x="40" y="13"/>
                      <a:pt x="41" y="12"/>
                    </a:cubicBezTo>
                    <a:cubicBezTo>
                      <a:pt x="43" y="12"/>
                      <a:pt x="44" y="11"/>
                      <a:pt x="45" y="11"/>
                    </a:cubicBezTo>
                    <a:cubicBezTo>
                      <a:pt x="46" y="11"/>
                      <a:pt x="47" y="10"/>
                      <a:pt x="48" y="10"/>
                    </a:cubicBezTo>
                    <a:cubicBezTo>
                      <a:pt x="49" y="11"/>
                      <a:pt x="50" y="11"/>
                      <a:pt x="51" y="11"/>
                    </a:cubicBezTo>
                    <a:cubicBezTo>
                      <a:pt x="54" y="12"/>
                      <a:pt x="55" y="13"/>
                      <a:pt x="57" y="14"/>
                    </a:cubicBezTo>
                    <a:cubicBezTo>
                      <a:pt x="58" y="15"/>
                      <a:pt x="59" y="17"/>
                      <a:pt x="59" y="18"/>
                    </a:cubicBezTo>
                    <a:cubicBezTo>
                      <a:pt x="60" y="20"/>
                      <a:pt x="60" y="22"/>
                      <a:pt x="60" y="24"/>
                    </a:cubicBezTo>
                    <a:cubicBezTo>
                      <a:pt x="60" y="25"/>
                      <a:pt x="60" y="27"/>
                      <a:pt x="59" y="29"/>
                    </a:cubicBezTo>
                    <a:lnTo>
                      <a:pt x="52" y="5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4" name="Freeform 265">
                <a:extLst>
                  <a:ext uri="{FF2B5EF4-FFF2-40B4-BE49-F238E27FC236}">
                    <a16:creationId xmlns:a16="http://schemas.microsoft.com/office/drawing/2014/main" id="{74312928-E884-49B0-808A-E5BE8E2C379D}"/>
                  </a:ext>
                </a:extLst>
              </p:cNvPr>
              <p:cNvSpPr>
                <a:spLocks noEditPoints="1"/>
              </p:cNvSpPr>
              <p:nvPr userDrawn="1"/>
            </p:nvSpPr>
            <p:spPr bwMode="auto">
              <a:xfrm>
                <a:off x="5467" y="1663"/>
                <a:ext cx="25" cy="31"/>
              </a:xfrm>
              <a:custGeom>
                <a:avLst/>
                <a:gdLst>
                  <a:gd name="T0" fmla="*/ 27 w 35"/>
                  <a:gd name="T1" fmla="*/ 42 h 43"/>
                  <a:gd name="T2" fmla="*/ 26 w 35"/>
                  <a:gd name="T3" fmla="*/ 43 h 43"/>
                  <a:gd name="T4" fmla="*/ 25 w 35"/>
                  <a:gd name="T5" fmla="*/ 43 h 43"/>
                  <a:gd name="T6" fmla="*/ 24 w 35"/>
                  <a:gd name="T7" fmla="*/ 43 h 43"/>
                  <a:gd name="T8" fmla="*/ 22 w 35"/>
                  <a:gd name="T9" fmla="*/ 42 h 43"/>
                  <a:gd name="T10" fmla="*/ 21 w 35"/>
                  <a:gd name="T11" fmla="*/ 41 h 43"/>
                  <a:gd name="T12" fmla="*/ 21 w 35"/>
                  <a:gd name="T13" fmla="*/ 41 h 43"/>
                  <a:gd name="T14" fmla="*/ 22 w 35"/>
                  <a:gd name="T15" fmla="*/ 37 h 43"/>
                  <a:gd name="T16" fmla="*/ 16 w 35"/>
                  <a:gd name="T17" fmla="*/ 39 h 43"/>
                  <a:gd name="T18" fmla="*/ 10 w 35"/>
                  <a:gd name="T19" fmla="*/ 39 h 43"/>
                  <a:gd name="T20" fmla="*/ 5 w 35"/>
                  <a:gd name="T21" fmla="*/ 37 h 43"/>
                  <a:gd name="T22" fmla="*/ 1 w 35"/>
                  <a:gd name="T23" fmla="*/ 33 h 43"/>
                  <a:gd name="T24" fmla="*/ 0 w 35"/>
                  <a:gd name="T25" fmla="*/ 29 h 43"/>
                  <a:gd name="T26" fmla="*/ 0 w 35"/>
                  <a:gd name="T27" fmla="*/ 25 h 43"/>
                  <a:gd name="T28" fmla="*/ 3 w 35"/>
                  <a:gd name="T29" fmla="*/ 20 h 43"/>
                  <a:gd name="T30" fmla="*/ 8 w 35"/>
                  <a:gd name="T31" fmla="*/ 17 h 43"/>
                  <a:gd name="T32" fmla="*/ 14 w 35"/>
                  <a:gd name="T33" fmla="*/ 17 h 43"/>
                  <a:gd name="T34" fmla="*/ 22 w 35"/>
                  <a:gd name="T35" fmla="*/ 18 h 43"/>
                  <a:gd name="T36" fmla="*/ 27 w 35"/>
                  <a:gd name="T37" fmla="*/ 20 h 43"/>
                  <a:gd name="T38" fmla="*/ 27 w 35"/>
                  <a:gd name="T39" fmla="*/ 17 h 43"/>
                  <a:gd name="T40" fmla="*/ 28 w 35"/>
                  <a:gd name="T41" fmla="*/ 13 h 43"/>
                  <a:gd name="T42" fmla="*/ 27 w 35"/>
                  <a:gd name="T43" fmla="*/ 10 h 43"/>
                  <a:gd name="T44" fmla="*/ 25 w 35"/>
                  <a:gd name="T45" fmla="*/ 8 h 43"/>
                  <a:gd name="T46" fmla="*/ 22 w 35"/>
                  <a:gd name="T47" fmla="*/ 6 h 43"/>
                  <a:gd name="T48" fmla="*/ 17 w 35"/>
                  <a:gd name="T49" fmla="*/ 5 h 43"/>
                  <a:gd name="T50" fmla="*/ 14 w 35"/>
                  <a:gd name="T51" fmla="*/ 6 h 43"/>
                  <a:gd name="T52" fmla="*/ 11 w 35"/>
                  <a:gd name="T53" fmla="*/ 6 h 43"/>
                  <a:gd name="T54" fmla="*/ 9 w 35"/>
                  <a:gd name="T55" fmla="*/ 6 h 43"/>
                  <a:gd name="T56" fmla="*/ 9 w 35"/>
                  <a:gd name="T57" fmla="*/ 6 h 43"/>
                  <a:gd name="T58" fmla="*/ 8 w 35"/>
                  <a:gd name="T59" fmla="*/ 5 h 43"/>
                  <a:gd name="T60" fmla="*/ 8 w 35"/>
                  <a:gd name="T61" fmla="*/ 4 h 43"/>
                  <a:gd name="T62" fmla="*/ 9 w 35"/>
                  <a:gd name="T63" fmla="*/ 3 h 43"/>
                  <a:gd name="T64" fmla="*/ 9 w 35"/>
                  <a:gd name="T65" fmla="*/ 2 h 43"/>
                  <a:gd name="T66" fmla="*/ 10 w 35"/>
                  <a:gd name="T67" fmla="*/ 1 h 43"/>
                  <a:gd name="T68" fmla="*/ 12 w 35"/>
                  <a:gd name="T69" fmla="*/ 0 h 43"/>
                  <a:gd name="T70" fmla="*/ 16 w 35"/>
                  <a:gd name="T71" fmla="*/ 0 h 43"/>
                  <a:gd name="T72" fmla="*/ 20 w 35"/>
                  <a:gd name="T73" fmla="*/ 0 h 43"/>
                  <a:gd name="T74" fmla="*/ 24 w 35"/>
                  <a:gd name="T75" fmla="*/ 1 h 43"/>
                  <a:gd name="T76" fmla="*/ 30 w 35"/>
                  <a:gd name="T77" fmla="*/ 4 h 43"/>
                  <a:gd name="T78" fmla="*/ 34 w 35"/>
                  <a:gd name="T79" fmla="*/ 8 h 43"/>
                  <a:gd name="T80" fmla="*/ 35 w 35"/>
                  <a:gd name="T81" fmla="*/ 12 h 43"/>
                  <a:gd name="T82" fmla="*/ 34 w 35"/>
                  <a:gd name="T83" fmla="*/ 18 h 43"/>
                  <a:gd name="T84" fmla="*/ 27 w 35"/>
                  <a:gd name="T85" fmla="*/ 42 h 43"/>
                  <a:gd name="T86" fmla="*/ 25 w 35"/>
                  <a:gd name="T87" fmla="*/ 24 h 43"/>
                  <a:gd name="T88" fmla="*/ 20 w 35"/>
                  <a:gd name="T89" fmla="*/ 23 h 43"/>
                  <a:gd name="T90" fmla="*/ 15 w 35"/>
                  <a:gd name="T91" fmla="*/ 22 h 43"/>
                  <a:gd name="T92" fmla="*/ 11 w 35"/>
                  <a:gd name="T93" fmla="*/ 22 h 43"/>
                  <a:gd name="T94" fmla="*/ 9 w 35"/>
                  <a:gd name="T95" fmla="*/ 24 h 43"/>
                  <a:gd name="T96" fmla="*/ 7 w 35"/>
                  <a:gd name="T97" fmla="*/ 26 h 43"/>
                  <a:gd name="T98" fmla="*/ 8 w 35"/>
                  <a:gd name="T99" fmla="*/ 31 h 43"/>
                  <a:gd name="T100" fmla="*/ 12 w 35"/>
                  <a:gd name="T101" fmla="*/ 34 h 43"/>
                  <a:gd name="T102" fmla="*/ 17 w 35"/>
                  <a:gd name="T103" fmla="*/ 34 h 43"/>
                  <a:gd name="T104" fmla="*/ 23 w 35"/>
                  <a:gd name="T105" fmla="*/ 32 h 43"/>
                  <a:gd name="T106" fmla="*/ 25 w 35"/>
                  <a:gd name="T107"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 h="43">
                    <a:moveTo>
                      <a:pt x="27" y="42"/>
                    </a:moveTo>
                    <a:cubicBezTo>
                      <a:pt x="26" y="43"/>
                      <a:pt x="26" y="43"/>
                      <a:pt x="26" y="43"/>
                    </a:cubicBezTo>
                    <a:cubicBezTo>
                      <a:pt x="26" y="43"/>
                      <a:pt x="26" y="43"/>
                      <a:pt x="25" y="43"/>
                    </a:cubicBezTo>
                    <a:cubicBezTo>
                      <a:pt x="25" y="43"/>
                      <a:pt x="24" y="43"/>
                      <a:pt x="24" y="43"/>
                    </a:cubicBezTo>
                    <a:cubicBezTo>
                      <a:pt x="23" y="42"/>
                      <a:pt x="22" y="42"/>
                      <a:pt x="22" y="42"/>
                    </a:cubicBezTo>
                    <a:cubicBezTo>
                      <a:pt x="22" y="42"/>
                      <a:pt x="21" y="42"/>
                      <a:pt x="21" y="41"/>
                    </a:cubicBezTo>
                    <a:cubicBezTo>
                      <a:pt x="21" y="41"/>
                      <a:pt x="21" y="41"/>
                      <a:pt x="21" y="41"/>
                    </a:cubicBezTo>
                    <a:cubicBezTo>
                      <a:pt x="22" y="37"/>
                      <a:pt x="22" y="37"/>
                      <a:pt x="22" y="37"/>
                    </a:cubicBezTo>
                    <a:cubicBezTo>
                      <a:pt x="20" y="38"/>
                      <a:pt x="18" y="39"/>
                      <a:pt x="16" y="39"/>
                    </a:cubicBezTo>
                    <a:cubicBezTo>
                      <a:pt x="14" y="40"/>
                      <a:pt x="12" y="40"/>
                      <a:pt x="10" y="39"/>
                    </a:cubicBezTo>
                    <a:cubicBezTo>
                      <a:pt x="8" y="38"/>
                      <a:pt x="6" y="38"/>
                      <a:pt x="5" y="37"/>
                    </a:cubicBezTo>
                    <a:cubicBezTo>
                      <a:pt x="3" y="36"/>
                      <a:pt x="2" y="35"/>
                      <a:pt x="1" y="33"/>
                    </a:cubicBezTo>
                    <a:cubicBezTo>
                      <a:pt x="1" y="32"/>
                      <a:pt x="0" y="31"/>
                      <a:pt x="0" y="29"/>
                    </a:cubicBezTo>
                    <a:cubicBezTo>
                      <a:pt x="0" y="28"/>
                      <a:pt x="0" y="26"/>
                      <a:pt x="0" y="25"/>
                    </a:cubicBezTo>
                    <a:cubicBezTo>
                      <a:pt x="1" y="23"/>
                      <a:pt x="2" y="21"/>
                      <a:pt x="3" y="20"/>
                    </a:cubicBezTo>
                    <a:cubicBezTo>
                      <a:pt x="4" y="18"/>
                      <a:pt x="6" y="18"/>
                      <a:pt x="8" y="17"/>
                    </a:cubicBezTo>
                    <a:cubicBezTo>
                      <a:pt x="10" y="17"/>
                      <a:pt x="12" y="16"/>
                      <a:pt x="14" y="17"/>
                    </a:cubicBezTo>
                    <a:cubicBezTo>
                      <a:pt x="16" y="17"/>
                      <a:pt x="19" y="17"/>
                      <a:pt x="22" y="18"/>
                    </a:cubicBezTo>
                    <a:cubicBezTo>
                      <a:pt x="27" y="20"/>
                      <a:pt x="27" y="20"/>
                      <a:pt x="27" y="20"/>
                    </a:cubicBezTo>
                    <a:cubicBezTo>
                      <a:pt x="27" y="17"/>
                      <a:pt x="27" y="17"/>
                      <a:pt x="27" y="17"/>
                    </a:cubicBezTo>
                    <a:cubicBezTo>
                      <a:pt x="28" y="15"/>
                      <a:pt x="28" y="14"/>
                      <a:pt x="28" y="13"/>
                    </a:cubicBezTo>
                    <a:cubicBezTo>
                      <a:pt x="28" y="12"/>
                      <a:pt x="28" y="11"/>
                      <a:pt x="27" y="10"/>
                    </a:cubicBezTo>
                    <a:cubicBezTo>
                      <a:pt x="27" y="9"/>
                      <a:pt x="26" y="8"/>
                      <a:pt x="25" y="8"/>
                    </a:cubicBezTo>
                    <a:cubicBezTo>
                      <a:pt x="25" y="7"/>
                      <a:pt x="23" y="6"/>
                      <a:pt x="22" y="6"/>
                    </a:cubicBezTo>
                    <a:cubicBezTo>
                      <a:pt x="20" y="6"/>
                      <a:pt x="19" y="5"/>
                      <a:pt x="17" y="5"/>
                    </a:cubicBezTo>
                    <a:cubicBezTo>
                      <a:pt x="16" y="5"/>
                      <a:pt x="15" y="5"/>
                      <a:pt x="14" y="6"/>
                    </a:cubicBezTo>
                    <a:cubicBezTo>
                      <a:pt x="13" y="6"/>
                      <a:pt x="12" y="6"/>
                      <a:pt x="11" y="6"/>
                    </a:cubicBezTo>
                    <a:cubicBezTo>
                      <a:pt x="10" y="6"/>
                      <a:pt x="10" y="6"/>
                      <a:pt x="9" y="6"/>
                    </a:cubicBezTo>
                    <a:cubicBezTo>
                      <a:pt x="9" y="6"/>
                      <a:pt x="9" y="6"/>
                      <a:pt x="9" y="6"/>
                    </a:cubicBezTo>
                    <a:cubicBezTo>
                      <a:pt x="8" y="5"/>
                      <a:pt x="8" y="5"/>
                      <a:pt x="8" y="5"/>
                    </a:cubicBezTo>
                    <a:cubicBezTo>
                      <a:pt x="8" y="4"/>
                      <a:pt x="8" y="4"/>
                      <a:pt x="8" y="4"/>
                    </a:cubicBezTo>
                    <a:cubicBezTo>
                      <a:pt x="9" y="4"/>
                      <a:pt x="9" y="4"/>
                      <a:pt x="9" y="3"/>
                    </a:cubicBezTo>
                    <a:cubicBezTo>
                      <a:pt x="9" y="3"/>
                      <a:pt x="9" y="2"/>
                      <a:pt x="9" y="2"/>
                    </a:cubicBezTo>
                    <a:cubicBezTo>
                      <a:pt x="10" y="1"/>
                      <a:pt x="10" y="1"/>
                      <a:pt x="10" y="1"/>
                    </a:cubicBezTo>
                    <a:cubicBezTo>
                      <a:pt x="11" y="1"/>
                      <a:pt x="11" y="0"/>
                      <a:pt x="12" y="0"/>
                    </a:cubicBezTo>
                    <a:cubicBezTo>
                      <a:pt x="13" y="0"/>
                      <a:pt x="15" y="0"/>
                      <a:pt x="16" y="0"/>
                    </a:cubicBezTo>
                    <a:cubicBezTo>
                      <a:pt x="17" y="0"/>
                      <a:pt x="18" y="0"/>
                      <a:pt x="20" y="0"/>
                    </a:cubicBezTo>
                    <a:cubicBezTo>
                      <a:pt x="21" y="0"/>
                      <a:pt x="23" y="1"/>
                      <a:pt x="24" y="1"/>
                    </a:cubicBezTo>
                    <a:cubicBezTo>
                      <a:pt x="27" y="2"/>
                      <a:pt x="29" y="3"/>
                      <a:pt x="30" y="4"/>
                    </a:cubicBezTo>
                    <a:cubicBezTo>
                      <a:pt x="32" y="5"/>
                      <a:pt x="33" y="6"/>
                      <a:pt x="34" y="8"/>
                    </a:cubicBezTo>
                    <a:cubicBezTo>
                      <a:pt x="35" y="9"/>
                      <a:pt x="35" y="11"/>
                      <a:pt x="35" y="12"/>
                    </a:cubicBezTo>
                    <a:cubicBezTo>
                      <a:pt x="35" y="14"/>
                      <a:pt x="35" y="16"/>
                      <a:pt x="34" y="18"/>
                    </a:cubicBezTo>
                    <a:lnTo>
                      <a:pt x="27" y="42"/>
                    </a:lnTo>
                    <a:close/>
                    <a:moveTo>
                      <a:pt x="25" y="24"/>
                    </a:moveTo>
                    <a:cubicBezTo>
                      <a:pt x="20" y="23"/>
                      <a:pt x="20" y="23"/>
                      <a:pt x="20" y="23"/>
                    </a:cubicBezTo>
                    <a:cubicBezTo>
                      <a:pt x="18" y="22"/>
                      <a:pt x="16" y="22"/>
                      <a:pt x="15" y="22"/>
                    </a:cubicBezTo>
                    <a:cubicBezTo>
                      <a:pt x="13" y="22"/>
                      <a:pt x="12" y="22"/>
                      <a:pt x="11" y="22"/>
                    </a:cubicBezTo>
                    <a:cubicBezTo>
                      <a:pt x="10" y="22"/>
                      <a:pt x="9" y="23"/>
                      <a:pt x="9" y="24"/>
                    </a:cubicBezTo>
                    <a:cubicBezTo>
                      <a:pt x="8" y="24"/>
                      <a:pt x="8" y="25"/>
                      <a:pt x="7" y="26"/>
                    </a:cubicBezTo>
                    <a:cubicBezTo>
                      <a:pt x="7" y="28"/>
                      <a:pt x="7" y="30"/>
                      <a:pt x="8" y="31"/>
                    </a:cubicBezTo>
                    <a:cubicBezTo>
                      <a:pt x="8" y="33"/>
                      <a:pt x="10" y="34"/>
                      <a:pt x="12" y="34"/>
                    </a:cubicBezTo>
                    <a:cubicBezTo>
                      <a:pt x="14" y="35"/>
                      <a:pt x="15" y="35"/>
                      <a:pt x="17" y="34"/>
                    </a:cubicBezTo>
                    <a:cubicBezTo>
                      <a:pt x="19" y="34"/>
                      <a:pt x="21" y="33"/>
                      <a:pt x="23" y="32"/>
                    </a:cubicBezTo>
                    <a:lnTo>
                      <a:pt x="25" y="2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5" name="Freeform 266">
                <a:extLst>
                  <a:ext uri="{FF2B5EF4-FFF2-40B4-BE49-F238E27FC236}">
                    <a16:creationId xmlns:a16="http://schemas.microsoft.com/office/drawing/2014/main" id="{3788F5C2-3DFE-4CA2-B00F-516F57714E40}"/>
                  </a:ext>
                </a:extLst>
              </p:cNvPr>
              <p:cNvSpPr>
                <a:spLocks/>
              </p:cNvSpPr>
              <p:nvPr userDrawn="1"/>
            </p:nvSpPr>
            <p:spPr bwMode="auto">
              <a:xfrm>
                <a:off x="5495" y="1670"/>
                <a:ext cx="28" cy="33"/>
              </a:xfrm>
              <a:custGeom>
                <a:avLst/>
                <a:gdLst>
                  <a:gd name="T0" fmla="*/ 30 w 38"/>
                  <a:gd name="T1" fmla="*/ 45 h 46"/>
                  <a:gd name="T2" fmla="*/ 30 w 38"/>
                  <a:gd name="T3" fmla="*/ 45 h 46"/>
                  <a:gd name="T4" fmla="*/ 29 w 38"/>
                  <a:gd name="T5" fmla="*/ 46 h 46"/>
                  <a:gd name="T6" fmla="*/ 28 w 38"/>
                  <a:gd name="T7" fmla="*/ 46 h 46"/>
                  <a:gd name="T8" fmla="*/ 27 w 38"/>
                  <a:gd name="T9" fmla="*/ 45 h 46"/>
                  <a:gd name="T10" fmla="*/ 25 w 38"/>
                  <a:gd name="T11" fmla="*/ 45 h 46"/>
                  <a:gd name="T12" fmla="*/ 24 w 38"/>
                  <a:gd name="T13" fmla="*/ 44 h 46"/>
                  <a:gd name="T14" fmla="*/ 24 w 38"/>
                  <a:gd name="T15" fmla="*/ 44 h 46"/>
                  <a:gd name="T16" fmla="*/ 24 w 38"/>
                  <a:gd name="T17" fmla="*/ 43 h 46"/>
                  <a:gd name="T18" fmla="*/ 30 w 38"/>
                  <a:gd name="T19" fmla="*/ 22 h 46"/>
                  <a:gd name="T20" fmla="*/ 31 w 38"/>
                  <a:gd name="T21" fmla="*/ 17 h 46"/>
                  <a:gd name="T22" fmla="*/ 30 w 38"/>
                  <a:gd name="T23" fmla="*/ 14 h 46"/>
                  <a:gd name="T24" fmla="*/ 29 w 38"/>
                  <a:gd name="T25" fmla="*/ 11 h 46"/>
                  <a:gd name="T26" fmla="*/ 26 w 38"/>
                  <a:gd name="T27" fmla="*/ 9 h 46"/>
                  <a:gd name="T28" fmla="*/ 20 w 38"/>
                  <a:gd name="T29" fmla="*/ 9 h 46"/>
                  <a:gd name="T30" fmla="*/ 14 w 38"/>
                  <a:gd name="T31" fmla="*/ 13 h 46"/>
                  <a:gd name="T32" fmla="*/ 6 w 38"/>
                  <a:gd name="T33" fmla="*/ 38 h 46"/>
                  <a:gd name="T34" fmla="*/ 6 w 38"/>
                  <a:gd name="T35" fmla="*/ 38 h 46"/>
                  <a:gd name="T36" fmla="*/ 5 w 38"/>
                  <a:gd name="T37" fmla="*/ 38 h 46"/>
                  <a:gd name="T38" fmla="*/ 4 w 38"/>
                  <a:gd name="T39" fmla="*/ 38 h 46"/>
                  <a:gd name="T40" fmla="*/ 3 w 38"/>
                  <a:gd name="T41" fmla="*/ 38 h 46"/>
                  <a:gd name="T42" fmla="*/ 1 w 38"/>
                  <a:gd name="T43" fmla="*/ 37 h 46"/>
                  <a:gd name="T44" fmla="*/ 0 w 38"/>
                  <a:gd name="T45" fmla="*/ 37 h 46"/>
                  <a:gd name="T46" fmla="*/ 0 w 38"/>
                  <a:gd name="T47" fmla="*/ 36 h 46"/>
                  <a:gd name="T48" fmla="*/ 0 w 38"/>
                  <a:gd name="T49" fmla="*/ 36 h 46"/>
                  <a:gd name="T50" fmla="*/ 10 w 38"/>
                  <a:gd name="T51" fmla="*/ 0 h 46"/>
                  <a:gd name="T52" fmla="*/ 11 w 38"/>
                  <a:gd name="T53" fmla="*/ 0 h 46"/>
                  <a:gd name="T54" fmla="*/ 11 w 38"/>
                  <a:gd name="T55" fmla="*/ 0 h 46"/>
                  <a:gd name="T56" fmla="*/ 12 w 38"/>
                  <a:gd name="T57" fmla="*/ 0 h 46"/>
                  <a:gd name="T58" fmla="*/ 14 w 38"/>
                  <a:gd name="T59" fmla="*/ 0 h 46"/>
                  <a:gd name="T60" fmla="*/ 15 w 38"/>
                  <a:gd name="T61" fmla="*/ 1 h 46"/>
                  <a:gd name="T62" fmla="*/ 16 w 38"/>
                  <a:gd name="T63" fmla="*/ 1 h 46"/>
                  <a:gd name="T64" fmla="*/ 16 w 38"/>
                  <a:gd name="T65" fmla="*/ 2 h 46"/>
                  <a:gd name="T66" fmla="*/ 16 w 38"/>
                  <a:gd name="T67" fmla="*/ 2 h 46"/>
                  <a:gd name="T68" fmla="*/ 15 w 38"/>
                  <a:gd name="T69" fmla="*/ 7 h 46"/>
                  <a:gd name="T70" fmla="*/ 22 w 38"/>
                  <a:gd name="T71" fmla="*/ 4 h 46"/>
                  <a:gd name="T72" fmla="*/ 29 w 38"/>
                  <a:gd name="T73" fmla="*/ 4 h 46"/>
                  <a:gd name="T74" fmla="*/ 34 w 38"/>
                  <a:gd name="T75" fmla="*/ 7 h 46"/>
                  <a:gd name="T76" fmla="*/ 37 w 38"/>
                  <a:gd name="T77" fmla="*/ 11 h 46"/>
                  <a:gd name="T78" fmla="*/ 38 w 38"/>
                  <a:gd name="T79" fmla="*/ 17 h 46"/>
                  <a:gd name="T80" fmla="*/ 37 w 38"/>
                  <a:gd name="T81" fmla="*/ 23 h 46"/>
                  <a:gd name="T82" fmla="*/ 30 w 38"/>
                  <a:gd name="T83"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46">
                    <a:moveTo>
                      <a:pt x="30" y="45"/>
                    </a:moveTo>
                    <a:cubicBezTo>
                      <a:pt x="30" y="45"/>
                      <a:pt x="30" y="45"/>
                      <a:pt x="30" y="45"/>
                    </a:cubicBezTo>
                    <a:cubicBezTo>
                      <a:pt x="29" y="46"/>
                      <a:pt x="29" y="46"/>
                      <a:pt x="29" y="46"/>
                    </a:cubicBezTo>
                    <a:cubicBezTo>
                      <a:pt x="29" y="46"/>
                      <a:pt x="29" y="46"/>
                      <a:pt x="28" y="46"/>
                    </a:cubicBezTo>
                    <a:cubicBezTo>
                      <a:pt x="28" y="45"/>
                      <a:pt x="27" y="45"/>
                      <a:pt x="27" y="45"/>
                    </a:cubicBezTo>
                    <a:cubicBezTo>
                      <a:pt x="26" y="45"/>
                      <a:pt x="25" y="45"/>
                      <a:pt x="25" y="45"/>
                    </a:cubicBezTo>
                    <a:cubicBezTo>
                      <a:pt x="25" y="44"/>
                      <a:pt x="24" y="44"/>
                      <a:pt x="24" y="44"/>
                    </a:cubicBezTo>
                    <a:cubicBezTo>
                      <a:pt x="24" y="44"/>
                      <a:pt x="24" y="44"/>
                      <a:pt x="24" y="44"/>
                    </a:cubicBezTo>
                    <a:cubicBezTo>
                      <a:pt x="24" y="43"/>
                      <a:pt x="24" y="43"/>
                      <a:pt x="24" y="43"/>
                    </a:cubicBezTo>
                    <a:cubicBezTo>
                      <a:pt x="30" y="22"/>
                      <a:pt x="30" y="22"/>
                      <a:pt x="30" y="22"/>
                    </a:cubicBezTo>
                    <a:cubicBezTo>
                      <a:pt x="30" y="20"/>
                      <a:pt x="31" y="19"/>
                      <a:pt x="31" y="17"/>
                    </a:cubicBezTo>
                    <a:cubicBezTo>
                      <a:pt x="31" y="16"/>
                      <a:pt x="31" y="15"/>
                      <a:pt x="30" y="14"/>
                    </a:cubicBezTo>
                    <a:cubicBezTo>
                      <a:pt x="30" y="13"/>
                      <a:pt x="30" y="12"/>
                      <a:pt x="29" y="11"/>
                    </a:cubicBezTo>
                    <a:cubicBezTo>
                      <a:pt x="28" y="10"/>
                      <a:pt x="27" y="10"/>
                      <a:pt x="26" y="9"/>
                    </a:cubicBezTo>
                    <a:cubicBezTo>
                      <a:pt x="24" y="9"/>
                      <a:pt x="22" y="9"/>
                      <a:pt x="20" y="9"/>
                    </a:cubicBezTo>
                    <a:cubicBezTo>
                      <a:pt x="18" y="10"/>
                      <a:pt x="16" y="11"/>
                      <a:pt x="14" y="13"/>
                    </a:cubicBezTo>
                    <a:cubicBezTo>
                      <a:pt x="6" y="38"/>
                      <a:pt x="6" y="38"/>
                      <a:pt x="6" y="38"/>
                    </a:cubicBezTo>
                    <a:cubicBezTo>
                      <a:pt x="6" y="38"/>
                      <a:pt x="6" y="38"/>
                      <a:pt x="6" y="38"/>
                    </a:cubicBezTo>
                    <a:cubicBezTo>
                      <a:pt x="5" y="38"/>
                      <a:pt x="5" y="38"/>
                      <a:pt x="5" y="38"/>
                    </a:cubicBezTo>
                    <a:cubicBezTo>
                      <a:pt x="5" y="38"/>
                      <a:pt x="5" y="38"/>
                      <a:pt x="4" y="38"/>
                    </a:cubicBezTo>
                    <a:cubicBezTo>
                      <a:pt x="4" y="38"/>
                      <a:pt x="3" y="38"/>
                      <a:pt x="3" y="38"/>
                    </a:cubicBezTo>
                    <a:cubicBezTo>
                      <a:pt x="2" y="38"/>
                      <a:pt x="1" y="38"/>
                      <a:pt x="1" y="37"/>
                    </a:cubicBezTo>
                    <a:cubicBezTo>
                      <a:pt x="1" y="37"/>
                      <a:pt x="0" y="37"/>
                      <a:pt x="0" y="37"/>
                    </a:cubicBezTo>
                    <a:cubicBezTo>
                      <a:pt x="0" y="36"/>
                      <a:pt x="0" y="36"/>
                      <a:pt x="0" y="36"/>
                    </a:cubicBezTo>
                    <a:cubicBezTo>
                      <a:pt x="0" y="36"/>
                      <a:pt x="0" y="36"/>
                      <a:pt x="0" y="36"/>
                    </a:cubicBezTo>
                    <a:cubicBezTo>
                      <a:pt x="10" y="0"/>
                      <a:pt x="10" y="0"/>
                      <a:pt x="10" y="0"/>
                    </a:cubicBezTo>
                    <a:cubicBezTo>
                      <a:pt x="11" y="0"/>
                      <a:pt x="11" y="0"/>
                      <a:pt x="11" y="0"/>
                    </a:cubicBezTo>
                    <a:cubicBezTo>
                      <a:pt x="11" y="0"/>
                      <a:pt x="11" y="0"/>
                      <a:pt x="11" y="0"/>
                    </a:cubicBezTo>
                    <a:cubicBezTo>
                      <a:pt x="11" y="0"/>
                      <a:pt x="12" y="0"/>
                      <a:pt x="12" y="0"/>
                    </a:cubicBezTo>
                    <a:cubicBezTo>
                      <a:pt x="13" y="0"/>
                      <a:pt x="13" y="0"/>
                      <a:pt x="14" y="0"/>
                    </a:cubicBezTo>
                    <a:cubicBezTo>
                      <a:pt x="14" y="0"/>
                      <a:pt x="15" y="0"/>
                      <a:pt x="15" y="1"/>
                    </a:cubicBezTo>
                    <a:cubicBezTo>
                      <a:pt x="15" y="1"/>
                      <a:pt x="16" y="1"/>
                      <a:pt x="16" y="1"/>
                    </a:cubicBezTo>
                    <a:cubicBezTo>
                      <a:pt x="16" y="2"/>
                      <a:pt x="16" y="2"/>
                      <a:pt x="16" y="2"/>
                    </a:cubicBezTo>
                    <a:cubicBezTo>
                      <a:pt x="16" y="2"/>
                      <a:pt x="16" y="2"/>
                      <a:pt x="16" y="2"/>
                    </a:cubicBezTo>
                    <a:cubicBezTo>
                      <a:pt x="15" y="7"/>
                      <a:pt x="15" y="7"/>
                      <a:pt x="15" y="7"/>
                    </a:cubicBezTo>
                    <a:cubicBezTo>
                      <a:pt x="17" y="5"/>
                      <a:pt x="20" y="4"/>
                      <a:pt x="22" y="4"/>
                    </a:cubicBezTo>
                    <a:cubicBezTo>
                      <a:pt x="24" y="3"/>
                      <a:pt x="27" y="3"/>
                      <a:pt x="29" y="4"/>
                    </a:cubicBezTo>
                    <a:cubicBezTo>
                      <a:pt x="31" y="5"/>
                      <a:pt x="33" y="6"/>
                      <a:pt x="34" y="7"/>
                    </a:cubicBezTo>
                    <a:cubicBezTo>
                      <a:pt x="36" y="8"/>
                      <a:pt x="37" y="10"/>
                      <a:pt x="37" y="11"/>
                    </a:cubicBezTo>
                    <a:cubicBezTo>
                      <a:pt x="38" y="13"/>
                      <a:pt x="38" y="15"/>
                      <a:pt x="38" y="17"/>
                    </a:cubicBezTo>
                    <a:cubicBezTo>
                      <a:pt x="38" y="19"/>
                      <a:pt x="37" y="21"/>
                      <a:pt x="37" y="23"/>
                    </a:cubicBezTo>
                    <a:lnTo>
                      <a:pt x="30" y="4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6" name="Freeform 267">
                <a:extLst>
                  <a:ext uri="{FF2B5EF4-FFF2-40B4-BE49-F238E27FC236}">
                    <a16:creationId xmlns:a16="http://schemas.microsoft.com/office/drawing/2014/main" id="{6D20FB15-E2CE-471F-97EE-6BCFDCF68A28}"/>
                  </a:ext>
                </a:extLst>
              </p:cNvPr>
              <p:cNvSpPr>
                <a:spLocks noEditPoints="1"/>
              </p:cNvSpPr>
              <p:nvPr userDrawn="1"/>
            </p:nvSpPr>
            <p:spPr bwMode="auto">
              <a:xfrm>
                <a:off x="5264" y="1354"/>
                <a:ext cx="38" cy="42"/>
              </a:xfrm>
              <a:custGeom>
                <a:avLst/>
                <a:gdLst>
                  <a:gd name="T0" fmla="*/ 37 w 53"/>
                  <a:gd name="T1" fmla="*/ 56 h 58"/>
                  <a:gd name="T2" fmla="*/ 36 w 53"/>
                  <a:gd name="T3" fmla="*/ 57 h 58"/>
                  <a:gd name="T4" fmla="*/ 36 w 53"/>
                  <a:gd name="T5" fmla="*/ 58 h 58"/>
                  <a:gd name="T6" fmla="*/ 34 w 53"/>
                  <a:gd name="T7" fmla="*/ 57 h 58"/>
                  <a:gd name="T8" fmla="*/ 33 w 53"/>
                  <a:gd name="T9" fmla="*/ 56 h 58"/>
                  <a:gd name="T10" fmla="*/ 31 w 53"/>
                  <a:gd name="T11" fmla="*/ 55 h 58"/>
                  <a:gd name="T12" fmla="*/ 31 w 53"/>
                  <a:gd name="T13" fmla="*/ 54 h 58"/>
                  <a:gd name="T14" fmla="*/ 30 w 53"/>
                  <a:gd name="T15" fmla="*/ 53 h 58"/>
                  <a:gd name="T16" fmla="*/ 30 w 53"/>
                  <a:gd name="T17" fmla="*/ 53 h 58"/>
                  <a:gd name="T18" fmla="*/ 35 w 53"/>
                  <a:gd name="T19" fmla="*/ 40 h 58"/>
                  <a:gd name="T20" fmla="*/ 17 w 53"/>
                  <a:gd name="T21" fmla="*/ 26 h 58"/>
                  <a:gd name="T22" fmla="*/ 6 w 53"/>
                  <a:gd name="T23" fmla="*/ 33 h 58"/>
                  <a:gd name="T24" fmla="*/ 5 w 53"/>
                  <a:gd name="T25" fmla="*/ 34 h 58"/>
                  <a:gd name="T26" fmla="*/ 5 w 53"/>
                  <a:gd name="T27" fmla="*/ 34 h 58"/>
                  <a:gd name="T28" fmla="*/ 4 w 53"/>
                  <a:gd name="T29" fmla="*/ 33 h 58"/>
                  <a:gd name="T30" fmla="*/ 2 w 53"/>
                  <a:gd name="T31" fmla="*/ 32 h 58"/>
                  <a:gd name="T32" fmla="*/ 1 w 53"/>
                  <a:gd name="T33" fmla="*/ 31 h 58"/>
                  <a:gd name="T34" fmla="*/ 0 w 53"/>
                  <a:gd name="T35" fmla="*/ 30 h 58"/>
                  <a:gd name="T36" fmla="*/ 0 w 53"/>
                  <a:gd name="T37" fmla="*/ 29 h 58"/>
                  <a:gd name="T38" fmla="*/ 2 w 53"/>
                  <a:gd name="T39" fmla="*/ 28 h 58"/>
                  <a:gd name="T40" fmla="*/ 46 w 53"/>
                  <a:gd name="T41" fmla="*/ 0 h 58"/>
                  <a:gd name="T42" fmla="*/ 47 w 53"/>
                  <a:gd name="T43" fmla="*/ 0 h 58"/>
                  <a:gd name="T44" fmla="*/ 48 w 53"/>
                  <a:gd name="T45" fmla="*/ 0 h 58"/>
                  <a:gd name="T46" fmla="*/ 49 w 53"/>
                  <a:gd name="T47" fmla="*/ 1 h 58"/>
                  <a:gd name="T48" fmla="*/ 50 w 53"/>
                  <a:gd name="T49" fmla="*/ 2 h 58"/>
                  <a:gd name="T50" fmla="*/ 52 w 53"/>
                  <a:gd name="T51" fmla="*/ 3 h 58"/>
                  <a:gd name="T52" fmla="*/ 53 w 53"/>
                  <a:gd name="T53" fmla="*/ 4 h 58"/>
                  <a:gd name="T54" fmla="*/ 53 w 53"/>
                  <a:gd name="T55" fmla="*/ 5 h 58"/>
                  <a:gd name="T56" fmla="*/ 53 w 53"/>
                  <a:gd name="T57" fmla="*/ 6 h 58"/>
                  <a:gd name="T58" fmla="*/ 37 w 53"/>
                  <a:gd name="T59" fmla="*/ 56 h 58"/>
                  <a:gd name="T60" fmla="*/ 46 w 53"/>
                  <a:gd name="T61" fmla="*/ 8 h 58"/>
                  <a:gd name="T62" fmla="*/ 46 w 53"/>
                  <a:gd name="T63" fmla="*/ 7 h 58"/>
                  <a:gd name="T64" fmla="*/ 22 w 53"/>
                  <a:gd name="T65" fmla="*/ 23 h 58"/>
                  <a:gd name="T66" fmla="*/ 37 w 53"/>
                  <a:gd name="T67" fmla="*/ 34 h 58"/>
                  <a:gd name="T68" fmla="*/ 46 w 53"/>
                  <a:gd name="T69"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58">
                    <a:moveTo>
                      <a:pt x="37" y="56"/>
                    </a:moveTo>
                    <a:cubicBezTo>
                      <a:pt x="37" y="57"/>
                      <a:pt x="37" y="57"/>
                      <a:pt x="36" y="57"/>
                    </a:cubicBezTo>
                    <a:cubicBezTo>
                      <a:pt x="36" y="58"/>
                      <a:pt x="36" y="58"/>
                      <a:pt x="36" y="58"/>
                    </a:cubicBezTo>
                    <a:cubicBezTo>
                      <a:pt x="35" y="58"/>
                      <a:pt x="35" y="58"/>
                      <a:pt x="34" y="57"/>
                    </a:cubicBezTo>
                    <a:cubicBezTo>
                      <a:pt x="34" y="57"/>
                      <a:pt x="34" y="57"/>
                      <a:pt x="33" y="56"/>
                    </a:cubicBezTo>
                    <a:cubicBezTo>
                      <a:pt x="32" y="56"/>
                      <a:pt x="32" y="55"/>
                      <a:pt x="31" y="55"/>
                    </a:cubicBezTo>
                    <a:cubicBezTo>
                      <a:pt x="31" y="55"/>
                      <a:pt x="31" y="54"/>
                      <a:pt x="31" y="54"/>
                    </a:cubicBezTo>
                    <a:cubicBezTo>
                      <a:pt x="30" y="53"/>
                      <a:pt x="30" y="53"/>
                      <a:pt x="30" y="53"/>
                    </a:cubicBezTo>
                    <a:cubicBezTo>
                      <a:pt x="30" y="53"/>
                      <a:pt x="30" y="53"/>
                      <a:pt x="30" y="53"/>
                    </a:cubicBezTo>
                    <a:cubicBezTo>
                      <a:pt x="35" y="40"/>
                      <a:pt x="35" y="40"/>
                      <a:pt x="35" y="40"/>
                    </a:cubicBezTo>
                    <a:cubicBezTo>
                      <a:pt x="17" y="26"/>
                      <a:pt x="17" y="26"/>
                      <a:pt x="17" y="26"/>
                    </a:cubicBezTo>
                    <a:cubicBezTo>
                      <a:pt x="6" y="33"/>
                      <a:pt x="6" y="33"/>
                      <a:pt x="6" y="33"/>
                    </a:cubicBezTo>
                    <a:cubicBezTo>
                      <a:pt x="5" y="34"/>
                      <a:pt x="5" y="34"/>
                      <a:pt x="5" y="34"/>
                    </a:cubicBezTo>
                    <a:cubicBezTo>
                      <a:pt x="5" y="34"/>
                      <a:pt x="5" y="34"/>
                      <a:pt x="5" y="34"/>
                    </a:cubicBezTo>
                    <a:cubicBezTo>
                      <a:pt x="4" y="34"/>
                      <a:pt x="4" y="34"/>
                      <a:pt x="4" y="33"/>
                    </a:cubicBezTo>
                    <a:cubicBezTo>
                      <a:pt x="3" y="33"/>
                      <a:pt x="3" y="33"/>
                      <a:pt x="2" y="32"/>
                    </a:cubicBezTo>
                    <a:cubicBezTo>
                      <a:pt x="1" y="32"/>
                      <a:pt x="1" y="31"/>
                      <a:pt x="1" y="31"/>
                    </a:cubicBezTo>
                    <a:cubicBezTo>
                      <a:pt x="0" y="31"/>
                      <a:pt x="0" y="30"/>
                      <a:pt x="0" y="30"/>
                    </a:cubicBezTo>
                    <a:cubicBezTo>
                      <a:pt x="0" y="29"/>
                      <a:pt x="0" y="29"/>
                      <a:pt x="0" y="29"/>
                    </a:cubicBezTo>
                    <a:cubicBezTo>
                      <a:pt x="1" y="29"/>
                      <a:pt x="1" y="29"/>
                      <a:pt x="2" y="28"/>
                    </a:cubicBezTo>
                    <a:cubicBezTo>
                      <a:pt x="46" y="0"/>
                      <a:pt x="46" y="0"/>
                      <a:pt x="46" y="0"/>
                    </a:cubicBezTo>
                    <a:cubicBezTo>
                      <a:pt x="47" y="0"/>
                      <a:pt x="47" y="0"/>
                      <a:pt x="47" y="0"/>
                    </a:cubicBezTo>
                    <a:cubicBezTo>
                      <a:pt x="48" y="0"/>
                      <a:pt x="48" y="0"/>
                      <a:pt x="48" y="0"/>
                    </a:cubicBezTo>
                    <a:cubicBezTo>
                      <a:pt x="48" y="0"/>
                      <a:pt x="48" y="0"/>
                      <a:pt x="49" y="1"/>
                    </a:cubicBezTo>
                    <a:cubicBezTo>
                      <a:pt x="49" y="1"/>
                      <a:pt x="50" y="1"/>
                      <a:pt x="50" y="2"/>
                    </a:cubicBezTo>
                    <a:cubicBezTo>
                      <a:pt x="51" y="2"/>
                      <a:pt x="52" y="3"/>
                      <a:pt x="52" y="3"/>
                    </a:cubicBezTo>
                    <a:cubicBezTo>
                      <a:pt x="52" y="4"/>
                      <a:pt x="53" y="4"/>
                      <a:pt x="53" y="4"/>
                    </a:cubicBezTo>
                    <a:cubicBezTo>
                      <a:pt x="53" y="5"/>
                      <a:pt x="53" y="5"/>
                      <a:pt x="53" y="5"/>
                    </a:cubicBezTo>
                    <a:cubicBezTo>
                      <a:pt x="53" y="6"/>
                      <a:pt x="53" y="6"/>
                      <a:pt x="53" y="6"/>
                    </a:cubicBezTo>
                    <a:lnTo>
                      <a:pt x="37" y="56"/>
                    </a:lnTo>
                    <a:close/>
                    <a:moveTo>
                      <a:pt x="46" y="8"/>
                    </a:moveTo>
                    <a:cubicBezTo>
                      <a:pt x="46" y="7"/>
                      <a:pt x="46" y="7"/>
                      <a:pt x="46" y="7"/>
                    </a:cubicBezTo>
                    <a:cubicBezTo>
                      <a:pt x="22" y="23"/>
                      <a:pt x="22" y="23"/>
                      <a:pt x="22" y="23"/>
                    </a:cubicBezTo>
                    <a:cubicBezTo>
                      <a:pt x="37" y="34"/>
                      <a:pt x="37" y="34"/>
                      <a:pt x="37" y="34"/>
                    </a:cubicBezTo>
                    <a:lnTo>
                      <a:pt x="46"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7" name="Freeform 268">
                <a:extLst>
                  <a:ext uri="{FF2B5EF4-FFF2-40B4-BE49-F238E27FC236}">
                    <a16:creationId xmlns:a16="http://schemas.microsoft.com/office/drawing/2014/main" id="{71778F9D-C625-4A13-890C-CC784FC3D0C8}"/>
                  </a:ext>
                </a:extLst>
              </p:cNvPr>
              <p:cNvSpPr>
                <a:spLocks/>
              </p:cNvSpPr>
              <p:nvPr userDrawn="1"/>
            </p:nvSpPr>
            <p:spPr bwMode="auto">
              <a:xfrm>
                <a:off x="5296" y="1371"/>
                <a:ext cx="34" cy="32"/>
              </a:xfrm>
              <a:custGeom>
                <a:avLst/>
                <a:gdLst>
                  <a:gd name="T0" fmla="*/ 46 w 48"/>
                  <a:gd name="T1" fmla="*/ 10 h 45"/>
                  <a:gd name="T2" fmla="*/ 46 w 48"/>
                  <a:gd name="T3" fmla="*/ 11 h 45"/>
                  <a:gd name="T4" fmla="*/ 45 w 48"/>
                  <a:gd name="T5" fmla="*/ 12 h 45"/>
                  <a:gd name="T6" fmla="*/ 45 w 48"/>
                  <a:gd name="T7" fmla="*/ 12 h 45"/>
                  <a:gd name="T8" fmla="*/ 44 w 48"/>
                  <a:gd name="T9" fmla="*/ 12 h 45"/>
                  <a:gd name="T10" fmla="*/ 44 w 48"/>
                  <a:gd name="T11" fmla="*/ 11 h 45"/>
                  <a:gd name="T12" fmla="*/ 43 w 48"/>
                  <a:gd name="T13" fmla="*/ 10 h 45"/>
                  <a:gd name="T14" fmla="*/ 42 w 48"/>
                  <a:gd name="T15" fmla="*/ 9 h 45"/>
                  <a:gd name="T16" fmla="*/ 41 w 48"/>
                  <a:gd name="T17" fmla="*/ 8 h 45"/>
                  <a:gd name="T18" fmla="*/ 38 w 48"/>
                  <a:gd name="T19" fmla="*/ 6 h 45"/>
                  <a:gd name="T20" fmla="*/ 36 w 48"/>
                  <a:gd name="T21" fmla="*/ 7 h 45"/>
                  <a:gd name="T22" fmla="*/ 34 w 48"/>
                  <a:gd name="T23" fmla="*/ 8 h 45"/>
                  <a:gd name="T24" fmla="*/ 31 w 48"/>
                  <a:gd name="T25" fmla="*/ 11 h 45"/>
                  <a:gd name="T26" fmla="*/ 29 w 48"/>
                  <a:gd name="T27" fmla="*/ 14 h 45"/>
                  <a:gd name="T28" fmla="*/ 35 w 48"/>
                  <a:gd name="T29" fmla="*/ 19 h 45"/>
                  <a:gd name="T30" fmla="*/ 35 w 48"/>
                  <a:gd name="T31" fmla="*/ 20 h 45"/>
                  <a:gd name="T32" fmla="*/ 35 w 48"/>
                  <a:gd name="T33" fmla="*/ 21 h 45"/>
                  <a:gd name="T34" fmla="*/ 35 w 48"/>
                  <a:gd name="T35" fmla="*/ 21 h 45"/>
                  <a:gd name="T36" fmla="*/ 34 w 48"/>
                  <a:gd name="T37" fmla="*/ 22 h 45"/>
                  <a:gd name="T38" fmla="*/ 33 w 48"/>
                  <a:gd name="T39" fmla="*/ 24 h 45"/>
                  <a:gd name="T40" fmla="*/ 32 w 48"/>
                  <a:gd name="T41" fmla="*/ 24 h 45"/>
                  <a:gd name="T42" fmla="*/ 25 w 48"/>
                  <a:gd name="T43" fmla="*/ 19 h 45"/>
                  <a:gd name="T44" fmla="*/ 5 w 48"/>
                  <a:gd name="T45" fmla="*/ 44 h 45"/>
                  <a:gd name="T46" fmla="*/ 5 w 48"/>
                  <a:gd name="T47" fmla="*/ 45 h 45"/>
                  <a:gd name="T48" fmla="*/ 4 w 48"/>
                  <a:gd name="T49" fmla="*/ 45 h 45"/>
                  <a:gd name="T50" fmla="*/ 3 w 48"/>
                  <a:gd name="T51" fmla="*/ 44 h 45"/>
                  <a:gd name="T52" fmla="*/ 2 w 48"/>
                  <a:gd name="T53" fmla="*/ 43 h 45"/>
                  <a:gd name="T54" fmla="*/ 0 w 48"/>
                  <a:gd name="T55" fmla="*/ 42 h 45"/>
                  <a:gd name="T56" fmla="*/ 0 w 48"/>
                  <a:gd name="T57" fmla="*/ 41 h 45"/>
                  <a:gd name="T58" fmla="*/ 0 w 48"/>
                  <a:gd name="T59" fmla="*/ 41 h 45"/>
                  <a:gd name="T60" fmla="*/ 0 w 48"/>
                  <a:gd name="T61" fmla="*/ 40 h 45"/>
                  <a:gd name="T62" fmla="*/ 20 w 48"/>
                  <a:gd name="T63" fmla="*/ 15 h 45"/>
                  <a:gd name="T64" fmla="*/ 16 w 48"/>
                  <a:gd name="T65" fmla="*/ 11 h 45"/>
                  <a:gd name="T66" fmla="*/ 15 w 48"/>
                  <a:gd name="T67" fmla="*/ 10 h 45"/>
                  <a:gd name="T68" fmla="*/ 16 w 48"/>
                  <a:gd name="T69" fmla="*/ 8 h 45"/>
                  <a:gd name="T70" fmla="*/ 17 w 48"/>
                  <a:gd name="T71" fmla="*/ 7 h 45"/>
                  <a:gd name="T72" fmla="*/ 18 w 48"/>
                  <a:gd name="T73" fmla="*/ 7 h 45"/>
                  <a:gd name="T74" fmla="*/ 19 w 48"/>
                  <a:gd name="T75" fmla="*/ 7 h 45"/>
                  <a:gd name="T76" fmla="*/ 19 w 48"/>
                  <a:gd name="T77" fmla="*/ 7 h 45"/>
                  <a:gd name="T78" fmla="*/ 23 w 48"/>
                  <a:gd name="T79" fmla="*/ 10 h 45"/>
                  <a:gd name="T80" fmla="*/ 26 w 48"/>
                  <a:gd name="T81" fmla="*/ 7 h 45"/>
                  <a:gd name="T82" fmla="*/ 30 w 48"/>
                  <a:gd name="T83" fmla="*/ 2 h 45"/>
                  <a:gd name="T84" fmla="*/ 35 w 48"/>
                  <a:gd name="T85" fmla="*/ 0 h 45"/>
                  <a:gd name="T86" fmla="*/ 39 w 48"/>
                  <a:gd name="T87" fmla="*/ 0 h 45"/>
                  <a:gd name="T88" fmla="*/ 44 w 48"/>
                  <a:gd name="T89" fmla="*/ 3 h 45"/>
                  <a:gd name="T90" fmla="*/ 46 w 48"/>
                  <a:gd name="T91" fmla="*/ 5 h 45"/>
                  <a:gd name="T92" fmla="*/ 47 w 48"/>
                  <a:gd name="T93" fmla="*/ 7 h 45"/>
                  <a:gd name="T94" fmla="*/ 48 w 48"/>
                  <a:gd name="T95" fmla="*/ 8 h 45"/>
                  <a:gd name="T96" fmla="*/ 48 w 48"/>
                  <a:gd name="T97" fmla="*/ 8 h 45"/>
                  <a:gd name="T98" fmla="*/ 47 w 48"/>
                  <a:gd name="T99" fmla="*/ 9 h 45"/>
                  <a:gd name="T100" fmla="*/ 46 w 48"/>
                  <a:gd name="T101"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45">
                    <a:moveTo>
                      <a:pt x="46" y="10"/>
                    </a:moveTo>
                    <a:cubicBezTo>
                      <a:pt x="46" y="11"/>
                      <a:pt x="46" y="11"/>
                      <a:pt x="46" y="11"/>
                    </a:cubicBezTo>
                    <a:cubicBezTo>
                      <a:pt x="45" y="12"/>
                      <a:pt x="45" y="12"/>
                      <a:pt x="45" y="12"/>
                    </a:cubicBezTo>
                    <a:cubicBezTo>
                      <a:pt x="45" y="12"/>
                      <a:pt x="45" y="12"/>
                      <a:pt x="45" y="12"/>
                    </a:cubicBezTo>
                    <a:cubicBezTo>
                      <a:pt x="44" y="12"/>
                      <a:pt x="44" y="12"/>
                      <a:pt x="44" y="12"/>
                    </a:cubicBezTo>
                    <a:cubicBezTo>
                      <a:pt x="44" y="11"/>
                      <a:pt x="44" y="11"/>
                      <a:pt x="44" y="11"/>
                    </a:cubicBezTo>
                    <a:cubicBezTo>
                      <a:pt x="44" y="11"/>
                      <a:pt x="43" y="11"/>
                      <a:pt x="43" y="10"/>
                    </a:cubicBezTo>
                    <a:cubicBezTo>
                      <a:pt x="43" y="10"/>
                      <a:pt x="43" y="9"/>
                      <a:pt x="42" y="9"/>
                    </a:cubicBezTo>
                    <a:cubicBezTo>
                      <a:pt x="42" y="9"/>
                      <a:pt x="41" y="8"/>
                      <a:pt x="41" y="8"/>
                    </a:cubicBezTo>
                    <a:cubicBezTo>
                      <a:pt x="40" y="7"/>
                      <a:pt x="39" y="7"/>
                      <a:pt x="38" y="6"/>
                    </a:cubicBezTo>
                    <a:cubicBezTo>
                      <a:pt x="38" y="6"/>
                      <a:pt x="37" y="6"/>
                      <a:pt x="36" y="7"/>
                    </a:cubicBezTo>
                    <a:cubicBezTo>
                      <a:pt x="35" y="7"/>
                      <a:pt x="35" y="7"/>
                      <a:pt x="34" y="8"/>
                    </a:cubicBezTo>
                    <a:cubicBezTo>
                      <a:pt x="33" y="9"/>
                      <a:pt x="32" y="10"/>
                      <a:pt x="31" y="11"/>
                    </a:cubicBezTo>
                    <a:cubicBezTo>
                      <a:pt x="29" y="14"/>
                      <a:pt x="29" y="14"/>
                      <a:pt x="29" y="14"/>
                    </a:cubicBezTo>
                    <a:cubicBezTo>
                      <a:pt x="35" y="19"/>
                      <a:pt x="35" y="19"/>
                      <a:pt x="35" y="19"/>
                    </a:cubicBezTo>
                    <a:cubicBezTo>
                      <a:pt x="35" y="20"/>
                      <a:pt x="35" y="20"/>
                      <a:pt x="35" y="20"/>
                    </a:cubicBezTo>
                    <a:cubicBezTo>
                      <a:pt x="35" y="21"/>
                      <a:pt x="35" y="21"/>
                      <a:pt x="35" y="21"/>
                    </a:cubicBezTo>
                    <a:cubicBezTo>
                      <a:pt x="35" y="21"/>
                      <a:pt x="35" y="21"/>
                      <a:pt x="35" y="21"/>
                    </a:cubicBezTo>
                    <a:cubicBezTo>
                      <a:pt x="35" y="22"/>
                      <a:pt x="35" y="22"/>
                      <a:pt x="34" y="22"/>
                    </a:cubicBezTo>
                    <a:cubicBezTo>
                      <a:pt x="34" y="23"/>
                      <a:pt x="33" y="24"/>
                      <a:pt x="33" y="24"/>
                    </a:cubicBezTo>
                    <a:cubicBezTo>
                      <a:pt x="32" y="24"/>
                      <a:pt x="32" y="24"/>
                      <a:pt x="32" y="24"/>
                    </a:cubicBezTo>
                    <a:cubicBezTo>
                      <a:pt x="25" y="19"/>
                      <a:pt x="25" y="19"/>
                      <a:pt x="25" y="19"/>
                    </a:cubicBezTo>
                    <a:cubicBezTo>
                      <a:pt x="5" y="44"/>
                      <a:pt x="5" y="44"/>
                      <a:pt x="5" y="44"/>
                    </a:cubicBezTo>
                    <a:cubicBezTo>
                      <a:pt x="5" y="45"/>
                      <a:pt x="5" y="45"/>
                      <a:pt x="5" y="45"/>
                    </a:cubicBezTo>
                    <a:cubicBezTo>
                      <a:pt x="4" y="45"/>
                      <a:pt x="4" y="45"/>
                      <a:pt x="4" y="45"/>
                    </a:cubicBezTo>
                    <a:cubicBezTo>
                      <a:pt x="4" y="45"/>
                      <a:pt x="3" y="44"/>
                      <a:pt x="3" y="44"/>
                    </a:cubicBezTo>
                    <a:cubicBezTo>
                      <a:pt x="3" y="44"/>
                      <a:pt x="2" y="44"/>
                      <a:pt x="2" y="43"/>
                    </a:cubicBezTo>
                    <a:cubicBezTo>
                      <a:pt x="1" y="43"/>
                      <a:pt x="1" y="42"/>
                      <a:pt x="0" y="42"/>
                    </a:cubicBezTo>
                    <a:cubicBezTo>
                      <a:pt x="0" y="41"/>
                      <a:pt x="0" y="41"/>
                      <a:pt x="0" y="41"/>
                    </a:cubicBezTo>
                    <a:cubicBezTo>
                      <a:pt x="0" y="41"/>
                      <a:pt x="0" y="41"/>
                      <a:pt x="0" y="41"/>
                    </a:cubicBezTo>
                    <a:cubicBezTo>
                      <a:pt x="0" y="40"/>
                      <a:pt x="0" y="40"/>
                      <a:pt x="0" y="40"/>
                    </a:cubicBezTo>
                    <a:cubicBezTo>
                      <a:pt x="20" y="15"/>
                      <a:pt x="20" y="15"/>
                      <a:pt x="20" y="15"/>
                    </a:cubicBezTo>
                    <a:cubicBezTo>
                      <a:pt x="16" y="11"/>
                      <a:pt x="16" y="11"/>
                      <a:pt x="16" y="11"/>
                    </a:cubicBezTo>
                    <a:cubicBezTo>
                      <a:pt x="15" y="11"/>
                      <a:pt x="15" y="11"/>
                      <a:pt x="15" y="10"/>
                    </a:cubicBezTo>
                    <a:cubicBezTo>
                      <a:pt x="15" y="10"/>
                      <a:pt x="16" y="9"/>
                      <a:pt x="16" y="8"/>
                    </a:cubicBezTo>
                    <a:cubicBezTo>
                      <a:pt x="17" y="8"/>
                      <a:pt x="17" y="8"/>
                      <a:pt x="17" y="7"/>
                    </a:cubicBezTo>
                    <a:cubicBezTo>
                      <a:pt x="18" y="7"/>
                      <a:pt x="18" y="7"/>
                      <a:pt x="18" y="7"/>
                    </a:cubicBezTo>
                    <a:cubicBezTo>
                      <a:pt x="19" y="7"/>
                      <a:pt x="19" y="7"/>
                      <a:pt x="19" y="7"/>
                    </a:cubicBezTo>
                    <a:cubicBezTo>
                      <a:pt x="19" y="7"/>
                      <a:pt x="19" y="7"/>
                      <a:pt x="19" y="7"/>
                    </a:cubicBezTo>
                    <a:cubicBezTo>
                      <a:pt x="23" y="10"/>
                      <a:pt x="23" y="10"/>
                      <a:pt x="23" y="10"/>
                    </a:cubicBezTo>
                    <a:cubicBezTo>
                      <a:pt x="26" y="7"/>
                      <a:pt x="26" y="7"/>
                      <a:pt x="26" y="7"/>
                    </a:cubicBezTo>
                    <a:cubicBezTo>
                      <a:pt x="27" y="5"/>
                      <a:pt x="29" y="4"/>
                      <a:pt x="30" y="2"/>
                    </a:cubicBezTo>
                    <a:cubicBezTo>
                      <a:pt x="32" y="1"/>
                      <a:pt x="33" y="0"/>
                      <a:pt x="35" y="0"/>
                    </a:cubicBezTo>
                    <a:cubicBezTo>
                      <a:pt x="36" y="0"/>
                      <a:pt x="38" y="0"/>
                      <a:pt x="39" y="0"/>
                    </a:cubicBezTo>
                    <a:cubicBezTo>
                      <a:pt x="41" y="1"/>
                      <a:pt x="42" y="2"/>
                      <a:pt x="44" y="3"/>
                    </a:cubicBezTo>
                    <a:cubicBezTo>
                      <a:pt x="45" y="4"/>
                      <a:pt x="45" y="4"/>
                      <a:pt x="46" y="5"/>
                    </a:cubicBezTo>
                    <a:cubicBezTo>
                      <a:pt x="47" y="6"/>
                      <a:pt x="47" y="6"/>
                      <a:pt x="47" y="7"/>
                    </a:cubicBezTo>
                    <a:cubicBezTo>
                      <a:pt x="47" y="7"/>
                      <a:pt x="48" y="7"/>
                      <a:pt x="48" y="8"/>
                    </a:cubicBezTo>
                    <a:cubicBezTo>
                      <a:pt x="48" y="8"/>
                      <a:pt x="48" y="8"/>
                      <a:pt x="48" y="8"/>
                    </a:cubicBezTo>
                    <a:cubicBezTo>
                      <a:pt x="47" y="9"/>
                      <a:pt x="47" y="9"/>
                      <a:pt x="47" y="9"/>
                    </a:cubicBezTo>
                    <a:cubicBezTo>
                      <a:pt x="47" y="10"/>
                      <a:pt x="47" y="10"/>
                      <a:pt x="46" y="1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8" name="Freeform 269">
                <a:extLst>
                  <a:ext uri="{FF2B5EF4-FFF2-40B4-BE49-F238E27FC236}">
                    <a16:creationId xmlns:a16="http://schemas.microsoft.com/office/drawing/2014/main" id="{0D6B5C17-7A26-47F4-8713-D4546922585A}"/>
                  </a:ext>
                </a:extLst>
              </p:cNvPr>
              <p:cNvSpPr>
                <a:spLocks/>
              </p:cNvSpPr>
              <p:nvPr userDrawn="1"/>
            </p:nvSpPr>
            <p:spPr bwMode="auto">
              <a:xfrm>
                <a:off x="5309" y="1389"/>
                <a:ext cx="28" cy="24"/>
              </a:xfrm>
              <a:custGeom>
                <a:avLst/>
                <a:gdLst>
                  <a:gd name="T0" fmla="*/ 39 w 40"/>
                  <a:gd name="T1" fmla="*/ 16 h 34"/>
                  <a:gd name="T2" fmla="*/ 38 w 40"/>
                  <a:gd name="T3" fmla="*/ 17 h 34"/>
                  <a:gd name="T4" fmla="*/ 37 w 40"/>
                  <a:gd name="T5" fmla="*/ 18 h 34"/>
                  <a:gd name="T6" fmla="*/ 37 w 40"/>
                  <a:gd name="T7" fmla="*/ 18 h 34"/>
                  <a:gd name="T8" fmla="*/ 36 w 40"/>
                  <a:gd name="T9" fmla="*/ 18 h 34"/>
                  <a:gd name="T10" fmla="*/ 36 w 40"/>
                  <a:gd name="T11" fmla="*/ 17 h 34"/>
                  <a:gd name="T12" fmla="*/ 35 w 40"/>
                  <a:gd name="T13" fmla="*/ 16 h 34"/>
                  <a:gd name="T14" fmla="*/ 34 w 40"/>
                  <a:gd name="T15" fmla="*/ 15 h 34"/>
                  <a:gd name="T16" fmla="*/ 33 w 40"/>
                  <a:gd name="T17" fmla="*/ 14 h 34"/>
                  <a:gd name="T18" fmla="*/ 31 w 40"/>
                  <a:gd name="T19" fmla="*/ 13 h 34"/>
                  <a:gd name="T20" fmla="*/ 29 w 40"/>
                  <a:gd name="T21" fmla="*/ 13 h 34"/>
                  <a:gd name="T22" fmla="*/ 25 w 40"/>
                  <a:gd name="T23" fmla="*/ 13 h 34"/>
                  <a:gd name="T24" fmla="*/ 21 w 40"/>
                  <a:gd name="T25" fmla="*/ 15 h 34"/>
                  <a:gd name="T26" fmla="*/ 6 w 40"/>
                  <a:gd name="T27" fmla="*/ 34 h 34"/>
                  <a:gd name="T28" fmla="*/ 6 w 40"/>
                  <a:gd name="T29" fmla="*/ 34 h 34"/>
                  <a:gd name="T30" fmla="*/ 5 w 40"/>
                  <a:gd name="T31" fmla="*/ 34 h 34"/>
                  <a:gd name="T32" fmla="*/ 4 w 40"/>
                  <a:gd name="T33" fmla="*/ 34 h 34"/>
                  <a:gd name="T34" fmla="*/ 3 w 40"/>
                  <a:gd name="T35" fmla="*/ 33 h 34"/>
                  <a:gd name="T36" fmla="*/ 1 w 40"/>
                  <a:gd name="T37" fmla="*/ 32 h 34"/>
                  <a:gd name="T38" fmla="*/ 1 w 40"/>
                  <a:gd name="T39" fmla="*/ 31 h 34"/>
                  <a:gd name="T40" fmla="*/ 0 w 40"/>
                  <a:gd name="T41" fmla="*/ 30 h 34"/>
                  <a:gd name="T42" fmla="*/ 1 w 40"/>
                  <a:gd name="T43" fmla="*/ 30 h 34"/>
                  <a:gd name="T44" fmla="*/ 23 w 40"/>
                  <a:gd name="T45" fmla="*/ 1 h 34"/>
                  <a:gd name="T46" fmla="*/ 24 w 40"/>
                  <a:gd name="T47" fmla="*/ 0 h 34"/>
                  <a:gd name="T48" fmla="*/ 24 w 40"/>
                  <a:gd name="T49" fmla="*/ 0 h 34"/>
                  <a:gd name="T50" fmla="*/ 25 w 40"/>
                  <a:gd name="T51" fmla="*/ 1 h 34"/>
                  <a:gd name="T52" fmla="*/ 27 w 40"/>
                  <a:gd name="T53" fmla="*/ 2 h 34"/>
                  <a:gd name="T54" fmla="*/ 28 w 40"/>
                  <a:gd name="T55" fmla="*/ 3 h 34"/>
                  <a:gd name="T56" fmla="*/ 28 w 40"/>
                  <a:gd name="T57" fmla="*/ 3 h 34"/>
                  <a:gd name="T58" fmla="*/ 28 w 40"/>
                  <a:gd name="T59" fmla="*/ 4 h 34"/>
                  <a:gd name="T60" fmla="*/ 28 w 40"/>
                  <a:gd name="T61" fmla="*/ 4 h 34"/>
                  <a:gd name="T62" fmla="*/ 25 w 40"/>
                  <a:gd name="T63" fmla="*/ 9 h 34"/>
                  <a:gd name="T64" fmla="*/ 29 w 40"/>
                  <a:gd name="T65" fmla="*/ 8 h 34"/>
                  <a:gd name="T66" fmla="*/ 33 w 40"/>
                  <a:gd name="T67" fmla="*/ 7 h 34"/>
                  <a:gd name="T68" fmla="*/ 35 w 40"/>
                  <a:gd name="T69" fmla="*/ 8 h 34"/>
                  <a:gd name="T70" fmla="*/ 37 w 40"/>
                  <a:gd name="T71" fmla="*/ 9 h 34"/>
                  <a:gd name="T72" fmla="*/ 38 w 40"/>
                  <a:gd name="T73" fmla="*/ 10 h 34"/>
                  <a:gd name="T74" fmla="*/ 39 w 40"/>
                  <a:gd name="T75" fmla="*/ 11 h 34"/>
                  <a:gd name="T76" fmla="*/ 40 w 40"/>
                  <a:gd name="T77" fmla="*/ 12 h 34"/>
                  <a:gd name="T78" fmla="*/ 40 w 40"/>
                  <a:gd name="T79" fmla="*/ 13 h 34"/>
                  <a:gd name="T80" fmla="*/ 40 w 40"/>
                  <a:gd name="T81" fmla="*/ 13 h 34"/>
                  <a:gd name="T82" fmla="*/ 40 w 40"/>
                  <a:gd name="T83" fmla="*/ 14 h 34"/>
                  <a:gd name="T84" fmla="*/ 40 w 40"/>
                  <a:gd name="T85" fmla="*/ 15 h 34"/>
                  <a:gd name="T86" fmla="*/ 39 w 40"/>
                  <a:gd name="T8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34">
                    <a:moveTo>
                      <a:pt x="39" y="16"/>
                    </a:moveTo>
                    <a:cubicBezTo>
                      <a:pt x="38" y="16"/>
                      <a:pt x="38" y="17"/>
                      <a:pt x="38" y="17"/>
                    </a:cubicBezTo>
                    <a:cubicBezTo>
                      <a:pt x="37" y="18"/>
                      <a:pt x="37" y="18"/>
                      <a:pt x="37" y="18"/>
                    </a:cubicBezTo>
                    <a:cubicBezTo>
                      <a:pt x="37" y="18"/>
                      <a:pt x="37" y="18"/>
                      <a:pt x="37" y="18"/>
                    </a:cubicBezTo>
                    <a:cubicBezTo>
                      <a:pt x="36" y="18"/>
                      <a:pt x="36" y="18"/>
                      <a:pt x="36" y="18"/>
                    </a:cubicBezTo>
                    <a:cubicBezTo>
                      <a:pt x="36" y="17"/>
                      <a:pt x="36" y="17"/>
                      <a:pt x="36" y="17"/>
                    </a:cubicBezTo>
                    <a:cubicBezTo>
                      <a:pt x="35" y="16"/>
                      <a:pt x="35" y="16"/>
                      <a:pt x="35" y="16"/>
                    </a:cubicBezTo>
                    <a:cubicBezTo>
                      <a:pt x="35" y="16"/>
                      <a:pt x="34" y="15"/>
                      <a:pt x="34" y="15"/>
                    </a:cubicBezTo>
                    <a:cubicBezTo>
                      <a:pt x="34" y="15"/>
                      <a:pt x="33" y="14"/>
                      <a:pt x="33" y="14"/>
                    </a:cubicBezTo>
                    <a:cubicBezTo>
                      <a:pt x="32" y="14"/>
                      <a:pt x="32" y="13"/>
                      <a:pt x="31" y="13"/>
                    </a:cubicBezTo>
                    <a:cubicBezTo>
                      <a:pt x="30" y="13"/>
                      <a:pt x="30" y="13"/>
                      <a:pt x="29" y="13"/>
                    </a:cubicBezTo>
                    <a:cubicBezTo>
                      <a:pt x="28" y="13"/>
                      <a:pt x="27" y="13"/>
                      <a:pt x="25" y="13"/>
                    </a:cubicBezTo>
                    <a:cubicBezTo>
                      <a:pt x="24" y="14"/>
                      <a:pt x="23" y="14"/>
                      <a:pt x="21" y="15"/>
                    </a:cubicBezTo>
                    <a:cubicBezTo>
                      <a:pt x="6" y="34"/>
                      <a:pt x="6" y="34"/>
                      <a:pt x="6" y="34"/>
                    </a:cubicBezTo>
                    <a:cubicBezTo>
                      <a:pt x="6" y="34"/>
                      <a:pt x="6" y="34"/>
                      <a:pt x="6" y="34"/>
                    </a:cubicBezTo>
                    <a:cubicBezTo>
                      <a:pt x="5" y="34"/>
                      <a:pt x="5" y="34"/>
                      <a:pt x="5" y="34"/>
                    </a:cubicBezTo>
                    <a:cubicBezTo>
                      <a:pt x="5" y="34"/>
                      <a:pt x="4" y="34"/>
                      <a:pt x="4" y="34"/>
                    </a:cubicBezTo>
                    <a:cubicBezTo>
                      <a:pt x="4" y="34"/>
                      <a:pt x="3" y="33"/>
                      <a:pt x="3" y="33"/>
                    </a:cubicBezTo>
                    <a:cubicBezTo>
                      <a:pt x="2" y="32"/>
                      <a:pt x="2" y="32"/>
                      <a:pt x="1" y="32"/>
                    </a:cubicBezTo>
                    <a:cubicBezTo>
                      <a:pt x="1" y="31"/>
                      <a:pt x="1" y="31"/>
                      <a:pt x="1" y="31"/>
                    </a:cubicBezTo>
                    <a:cubicBezTo>
                      <a:pt x="0" y="30"/>
                      <a:pt x="0" y="30"/>
                      <a:pt x="0" y="30"/>
                    </a:cubicBezTo>
                    <a:cubicBezTo>
                      <a:pt x="1" y="30"/>
                      <a:pt x="1" y="30"/>
                      <a:pt x="1" y="30"/>
                    </a:cubicBezTo>
                    <a:cubicBezTo>
                      <a:pt x="23" y="1"/>
                      <a:pt x="23" y="1"/>
                      <a:pt x="23" y="1"/>
                    </a:cubicBezTo>
                    <a:cubicBezTo>
                      <a:pt x="24" y="0"/>
                      <a:pt x="24" y="0"/>
                      <a:pt x="24" y="0"/>
                    </a:cubicBezTo>
                    <a:cubicBezTo>
                      <a:pt x="24" y="0"/>
                      <a:pt x="24" y="0"/>
                      <a:pt x="24" y="0"/>
                    </a:cubicBezTo>
                    <a:cubicBezTo>
                      <a:pt x="25" y="1"/>
                      <a:pt x="25" y="1"/>
                      <a:pt x="25" y="1"/>
                    </a:cubicBezTo>
                    <a:cubicBezTo>
                      <a:pt x="26" y="1"/>
                      <a:pt x="26" y="1"/>
                      <a:pt x="27" y="2"/>
                    </a:cubicBezTo>
                    <a:cubicBezTo>
                      <a:pt x="27" y="2"/>
                      <a:pt x="27" y="2"/>
                      <a:pt x="28" y="3"/>
                    </a:cubicBezTo>
                    <a:cubicBezTo>
                      <a:pt x="28" y="3"/>
                      <a:pt x="28" y="3"/>
                      <a:pt x="28" y="3"/>
                    </a:cubicBezTo>
                    <a:cubicBezTo>
                      <a:pt x="28" y="4"/>
                      <a:pt x="28" y="4"/>
                      <a:pt x="28" y="4"/>
                    </a:cubicBezTo>
                    <a:cubicBezTo>
                      <a:pt x="28" y="4"/>
                      <a:pt x="28" y="4"/>
                      <a:pt x="28" y="4"/>
                    </a:cubicBezTo>
                    <a:cubicBezTo>
                      <a:pt x="25" y="9"/>
                      <a:pt x="25" y="9"/>
                      <a:pt x="25" y="9"/>
                    </a:cubicBezTo>
                    <a:cubicBezTo>
                      <a:pt x="27" y="8"/>
                      <a:pt x="28" y="8"/>
                      <a:pt x="29" y="8"/>
                    </a:cubicBezTo>
                    <a:cubicBezTo>
                      <a:pt x="31" y="7"/>
                      <a:pt x="32" y="7"/>
                      <a:pt x="33" y="7"/>
                    </a:cubicBezTo>
                    <a:cubicBezTo>
                      <a:pt x="34" y="7"/>
                      <a:pt x="34" y="8"/>
                      <a:pt x="35" y="8"/>
                    </a:cubicBezTo>
                    <a:cubicBezTo>
                      <a:pt x="36" y="8"/>
                      <a:pt x="37" y="9"/>
                      <a:pt x="37" y="9"/>
                    </a:cubicBezTo>
                    <a:cubicBezTo>
                      <a:pt x="38" y="10"/>
                      <a:pt x="38" y="10"/>
                      <a:pt x="38" y="10"/>
                    </a:cubicBezTo>
                    <a:cubicBezTo>
                      <a:pt x="38" y="10"/>
                      <a:pt x="39" y="11"/>
                      <a:pt x="39" y="11"/>
                    </a:cubicBezTo>
                    <a:cubicBezTo>
                      <a:pt x="39" y="11"/>
                      <a:pt x="40" y="12"/>
                      <a:pt x="40" y="12"/>
                    </a:cubicBezTo>
                    <a:cubicBezTo>
                      <a:pt x="40" y="13"/>
                      <a:pt x="40" y="13"/>
                      <a:pt x="40" y="13"/>
                    </a:cubicBezTo>
                    <a:cubicBezTo>
                      <a:pt x="40" y="13"/>
                      <a:pt x="40" y="13"/>
                      <a:pt x="40" y="13"/>
                    </a:cubicBezTo>
                    <a:cubicBezTo>
                      <a:pt x="40" y="14"/>
                      <a:pt x="40" y="14"/>
                      <a:pt x="40" y="14"/>
                    </a:cubicBezTo>
                    <a:cubicBezTo>
                      <a:pt x="40" y="15"/>
                      <a:pt x="40" y="15"/>
                      <a:pt x="40" y="15"/>
                    </a:cubicBezTo>
                    <a:cubicBezTo>
                      <a:pt x="40" y="15"/>
                      <a:pt x="39" y="15"/>
                      <a:pt x="39"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9" name="Freeform 270">
                <a:extLst>
                  <a:ext uri="{FF2B5EF4-FFF2-40B4-BE49-F238E27FC236}">
                    <a16:creationId xmlns:a16="http://schemas.microsoft.com/office/drawing/2014/main" id="{4ABCAAB4-8396-497A-9E98-33E6A7C5929D}"/>
                  </a:ext>
                </a:extLst>
              </p:cNvPr>
              <p:cNvSpPr>
                <a:spLocks noEditPoints="1"/>
              </p:cNvSpPr>
              <p:nvPr userDrawn="1"/>
            </p:nvSpPr>
            <p:spPr bwMode="auto">
              <a:xfrm>
                <a:off x="5326" y="1393"/>
                <a:ext cx="27" cy="33"/>
              </a:xfrm>
              <a:custGeom>
                <a:avLst/>
                <a:gdLst>
                  <a:gd name="T0" fmla="*/ 5 w 37"/>
                  <a:gd name="T1" fmla="*/ 46 h 46"/>
                  <a:gd name="T2" fmla="*/ 5 w 37"/>
                  <a:gd name="T3" fmla="*/ 46 h 46"/>
                  <a:gd name="T4" fmla="*/ 4 w 37"/>
                  <a:gd name="T5" fmla="*/ 46 h 46"/>
                  <a:gd name="T6" fmla="*/ 3 w 37"/>
                  <a:gd name="T7" fmla="*/ 46 h 46"/>
                  <a:gd name="T8" fmla="*/ 2 w 37"/>
                  <a:gd name="T9" fmla="*/ 45 h 46"/>
                  <a:gd name="T10" fmla="*/ 0 w 37"/>
                  <a:gd name="T11" fmla="*/ 44 h 46"/>
                  <a:gd name="T12" fmla="*/ 0 w 37"/>
                  <a:gd name="T13" fmla="*/ 43 h 46"/>
                  <a:gd name="T14" fmla="*/ 0 w 37"/>
                  <a:gd name="T15" fmla="*/ 42 h 46"/>
                  <a:gd name="T16" fmla="*/ 0 w 37"/>
                  <a:gd name="T17" fmla="*/ 42 h 46"/>
                  <a:gd name="T18" fmla="*/ 22 w 37"/>
                  <a:gd name="T19" fmla="*/ 13 h 46"/>
                  <a:gd name="T20" fmla="*/ 23 w 37"/>
                  <a:gd name="T21" fmla="*/ 12 h 46"/>
                  <a:gd name="T22" fmla="*/ 24 w 37"/>
                  <a:gd name="T23" fmla="*/ 12 h 46"/>
                  <a:gd name="T24" fmla="*/ 25 w 37"/>
                  <a:gd name="T25" fmla="*/ 13 h 46"/>
                  <a:gd name="T26" fmla="*/ 26 w 37"/>
                  <a:gd name="T27" fmla="*/ 14 h 46"/>
                  <a:gd name="T28" fmla="*/ 27 w 37"/>
                  <a:gd name="T29" fmla="*/ 15 h 46"/>
                  <a:gd name="T30" fmla="*/ 28 w 37"/>
                  <a:gd name="T31" fmla="*/ 16 h 46"/>
                  <a:gd name="T32" fmla="*/ 28 w 37"/>
                  <a:gd name="T33" fmla="*/ 16 h 46"/>
                  <a:gd name="T34" fmla="*/ 28 w 37"/>
                  <a:gd name="T35" fmla="*/ 17 h 46"/>
                  <a:gd name="T36" fmla="*/ 5 w 37"/>
                  <a:gd name="T37" fmla="*/ 46 h 46"/>
                  <a:gd name="T38" fmla="*/ 36 w 37"/>
                  <a:gd name="T39" fmla="*/ 7 h 46"/>
                  <a:gd name="T40" fmla="*/ 33 w 37"/>
                  <a:gd name="T41" fmla="*/ 9 h 46"/>
                  <a:gd name="T42" fmla="*/ 30 w 37"/>
                  <a:gd name="T43" fmla="*/ 8 h 46"/>
                  <a:gd name="T44" fmla="*/ 28 w 37"/>
                  <a:gd name="T45" fmla="*/ 5 h 46"/>
                  <a:gd name="T46" fmla="*/ 29 w 37"/>
                  <a:gd name="T47" fmla="*/ 2 h 46"/>
                  <a:gd name="T48" fmla="*/ 32 w 37"/>
                  <a:gd name="T49" fmla="*/ 0 h 46"/>
                  <a:gd name="T50" fmla="*/ 35 w 37"/>
                  <a:gd name="T51" fmla="*/ 2 h 46"/>
                  <a:gd name="T52" fmla="*/ 37 w 37"/>
                  <a:gd name="T53" fmla="*/ 4 h 46"/>
                  <a:gd name="T54" fmla="*/ 36 w 37"/>
                  <a:gd name="T55"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46">
                    <a:moveTo>
                      <a:pt x="5" y="46"/>
                    </a:moveTo>
                    <a:cubicBezTo>
                      <a:pt x="5" y="46"/>
                      <a:pt x="5" y="46"/>
                      <a:pt x="5" y="46"/>
                    </a:cubicBezTo>
                    <a:cubicBezTo>
                      <a:pt x="4" y="46"/>
                      <a:pt x="4" y="46"/>
                      <a:pt x="4" y="46"/>
                    </a:cubicBezTo>
                    <a:cubicBezTo>
                      <a:pt x="4" y="46"/>
                      <a:pt x="3" y="46"/>
                      <a:pt x="3" y="46"/>
                    </a:cubicBezTo>
                    <a:cubicBezTo>
                      <a:pt x="3" y="46"/>
                      <a:pt x="2" y="45"/>
                      <a:pt x="2" y="45"/>
                    </a:cubicBezTo>
                    <a:cubicBezTo>
                      <a:pt x="1" y="44"/>
                      <a:pt x="1" y="44"/>
                      <a:pt x="0" y="44"/>
                    </a:cubicBezTo>
                    <a:cubicBezTo>
                      <a:pt x="0" y="43"/>
                      <a:pt x="0" y="43"/>
                      <a:pt x="0" y="43"/>
                    </a:cubicBezTo>
                    <a:cubicBezTo>
                      <a:pt x="0" y="42"/>
                      <a:pt x="0" y="42"/>
                      <a:pt x="0" y="42"/>
                    </a:cubicBezTo>
                    <a:cubicBezTo>
                      <a:pt x="0" y="42"/>
                      <a:pt x="0" y="42"/>
                      <a:pt x="0" y="42"/>
                    </a:cubicBezTo>
                    <a:cubicBezTo>
                      <a:pt x="22" y="13"/>
                      <a:pt x="22" y="13"/>
                      <a:pt x="22" y="13"/>
                    </a:cubicBezTo>
                    <a:cubicBezTo>
                      <a:pt x="23" y="12"/>
                      <a:pt x="23" y="12"/>
                      <a:pt x="23" y="12"/>
                    </a:cubicBezTo>
                    <a:cubicBezTo>
                      <a:pt x="24" y="12"/>
                      <a:pt x="24" y="12"/>
                      <a:pt x="24" y="12"/>
                    </a:cubicBezTo>
                    <a:cubicBezTo>
                      <a:pt x="24" y="12"/>
                      <a:pt x="24" y="13"/>
                      <a:pt x="25" y="13"/>
                    </a:cubicBezTo>
                    <a:cubicBezTo>
                      <a:pt x="25" y="13"/>
                      <a:pt x="25" y="13"/>
                      <a:pt x="26" y="14"/>
                    </a:cubicBezTo>
                    <a:cubicBezTo>
                      <a:pt x="26" y="14"/>
                      <a:pt x="27" y="15"/>
                      <a:pt x="27" y="15"/>
                    </a:cubicBezTo>
                    <a:cubicBezTo>
                      <a:pt x="28" y="16"/>
                      <a:pt x="28" y="16"/>
                      <a:pt x="28" y="16"/>
                    </a:cubicBezTo>
                    <a:cubicBezTo>
                      <a:pt x="28" y="16"/>
                      <a:pt x="28" y="16"/>
                      <a:pt x="28" y="16"/>
                    </a:cubicBezTo>
                    <a:cubicBezTo>
                      <a:pt x="28" y="17"/>
                      <a:pt x="28" y="17"/>
                      <a:pt x="28" y="17"/>
                    </a:cubicBezTo>
                    <a:lnTo>
                      <a:pt x="5" y="46"/>
                    </a:lnTo>
                    <a:close/>
                    <a:moveTo>
                      <a:pt x="36" y="7"/>
                    </a:moveTo>
                    <a:cubicBezTo>
                      <a:pt x="35" y="9"/>
                      <a:pt x="34" y="9"/>
                      <a:pt x="33" y="9"/>
                    </a:cubicBezTo>
                    <a:cubicBezTo>
                      <a:pt x="33" y="10"/>
                      <a:pt x="31" y="9"/>
                      <a:pt x="30" y="8"/>
                    </a:cubicBezTo>
                    <a:cubicBezTo>
                      <a:pt x="29" y="7"/>
                      <a:pt x="28" y="6"/>
                      <a:pt x="28" y="5"/>
                    </a:cubicBezTo>
                    <a:cubicBezTo>
                      <a:pt x="28" y="5"/>
                      <a:pt x="28" y="4"/>
                      <a:pt x="29" y="2"/>
                    </a:cubicBezTo>
                    <a:cubicBezTo>
                      <a:pt x="30" y="1"/>
                      <a:pt x="31" y="0"/>
                      <a:pt x="32" y="0"/>
                    </a:cubicBezTo>
                    <a:cubicBezTo>
                      <a:pt x="33" y="0"/>
                      <a:pt x="34" y="1"/>
                      <a:pt x="35" y="2"/>
                    </a:cubicBezTo>
                    <a:cubicBezTo>
                      <a:pt x="37" y="3"/>
                      <a:pt x="37" y="4"/>
                      <a:pt x="37" y="4"/>
                    </a:cubicBezTo>
                    <a:cubicBezTo>
                      <a:pt x="37" y="5"/>
                      <a:pt x="37" y="6"/>
                      <a:pt x="36" y="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0" name="Freeform 271">
                <a:extLst>
                  <a:ext uri="{FF2B5EF4-FFF2-40B4-BE49-F238E27FC236}">
                    <a16:creationId xmlns:a16="http://schemas.microsoft.com/office/drawing/2014/main" id="{49D27094-BC50-4D0D-97E2-CCFF4A4335A9}"/>
                  </a:ext>
                </a:extLst>
              </p:cNvPr>
              <p:cNvSpPr>
                <a:spLocks/>
              </p:cNvSpPr>
              <p:nvPr userDrawn="1"/>
            </p:nvSpPr>
            <p:spPr bwMode="auto">
              <a:xfrm>
                <a:off x="5337" y="1400"/>
                <a:ext cx="33" cy="46"/>
              </a:xfrm>
              <a:custGeom>
                <a:avLst/>
                <a:gdLst>
                  <a:gd name="T0" fmla="*/ 24 w 46"/>
                  <a:gd name="T1" fmla="*/ 62 h 63"/>
                  <a:gd name="T2" fmla="*/ 23 w 46"/>
                  <a:gd name="T3" fmla="*/ 63 h 63"/>
                  <a:gd name="T4" fmla="*/ 23 w 46"/>
                  <a:gd name="T5" fmla="*/ 63 h 63"/>
                  <a:gd name="T6" fmla="*/ 22 w 46"/>
                  <a:gd name="T7" fmla="*/ 62 h 63"/>
                  <a:gd name="T8" fmla="*/ 20 w 46"/>
                  <a:gd name="T9" fmla="*/ 61 h 63"/>
                  <a:gd name="T10" fmla="*/ 19 w 46"/>
                  <a:gd name="T11" fmla="*/ 60 h 63"/>
                  <a:gd name="T12" fmla="*/ 18 w 46"/>
                  <a:gd name="T13" fmla="*/ 59 h 63"/>
                  <a:gd name="T14" fmla="*/ 18 w 46"/>
                  <a:gd name="T15" fmla="*/ 58 h 63"/>
                  <a:gd name="T16" fmla="*/ 18 w 46"/>
                  <a:gd name="T17" fmla="*/ 57 h 63"/>
                  <a:gd name="T18" fmla="*/ 18 w 46"/>
                  <a:gd name="T19" fmla="*/ 32 h 63"/>
                  <a:gd name="T20" fmla="*/ 5 w 46"/>
                  <a:gd name="T21" fmla="*/ 48 h 63"/>
                  <a:gd name="T22" fmla="*/ 5 w 46"/>
                  <a:gd name="T23" fmla="*/ 48 h 63"/>
                  <a:gd name="T24" fmla="*/ 4 w 46"/>
                  <a:gd name="T25" fmla="*/ 48 h 63"/>
                  <a:gd name="T26" fmla="*/ 3 w 46"/>
                  <a:gd name="T27" fmla="*/ 48 h 63"/>
                  <a:gd name="T28" fmla="*/ 2 w 46"/>
                  <a:gd name="T29" fmla="*/ 47 h 63"/>
                  <a:gd name="T30" fmla="*/ 1 w 46"/>
                  <a:gd name="T31" fmla="*/ 46 h 63"/>
                  <a:gd name="T32" fmla="*/ 0 w 46"/>
                  <a:gd name="T33" fmla="*/ 45 h 63"/>
                  <a:gd name="T34" fmla="*/ 0 w 46"/>
                  <a:gd name="T35" fmla="*/ 44 h 63"/>
                  <a:gd name="T36" fmla="*/ 0 w 46"/>
                  <a:gd name="T37" fmla="*/ 44 h 63"/>
                  <a:gd name="T38" fmla="*/ 34 w 46"/>
                  <a:gd name="T39" fmla="*/ 0 h 63"/>
                  <a:gd name="T40" fmla="*/ 34 w 46"/>
                  <a:gd name="T41" fmla="*/ 0 h 63"/>
                  <a:gd name="T42" fmla="*/ 35 w 46"/>
                  <a:gd name="T43" fmla="*/ 0 h 63"/>
                  <a:gd name="T44" fmla="*/ 36 w 46"/>
                  <a:gd name="T45" fmla="*/ 1 h 63"/>
                  <a:gd name="T46" fmla="*/ 37 w 46"/>
                  <a:gd name="T47" fmla="*/ 1 h 63"/>
                  <a:gd name="T48" fmla="*/ 38 w 46"/>
                  <a:gd name="T49" fmla="*/ 3 h 63"/>
                  <a:gd name="T50" fmla="*/ 39 w 46"/>
                  <a:gd name="T51" fmla="*/ 3 h 63"/>
                  <a:gd name="T52" fmla="*/ 39 w 46"/>
                  <a:gd name="T53" fmla="*/ 4 h 63"/>
                  <a:gd name="T54" fmla="*/ 39 w 46"/>
                  <a:gd name="T55" fmla="*/ 5 h 63"/>
                  <a:gd name="T56" fmla="*/ 18 w 46"/>
                  <a:gd name="T57" fmla="*/ 31 h 63"/>
                  <a:gd name="T58" fmla="*/ 39 w 46"/>
                  <a:gd name="T59" fmla="*/ 27 h 63"/>
                  <a:gd name="T60" fmla="*/ 40 w 46"/>
                  <a:gd name="T61" fmla="*/ 27 h 63"/>
                  <a:gd name="T62" fmla="*/ 41 w 46"/>
                  <a:gd name="T63" fmla="*/ 27 h 63"/>
                  <a:gd name="T64" fmla="*/ 42 w 46"/>
                  <a:gd name="T65" fmla="*/ 28 h 63"/>
                  <a:gd name="T66" fmla="*/ 43 w 46"/>
                  <a:gd name="T67" fmla="*/ 29 h 63"/>
                  <a:gd name="T68" fmla="*/ 45 w 46"/>
                  <a:gd name="T69" fmla="*/ 30 h 63"/>
                  <a:gd name="T70" fmla="*/ 45 w 46"/>
                  <a:gd name="T71" fmla="*/ 31 h 63"/>
                  <a:gd name="T72" fmla="*/ 46 w 46"/>
                  <a:gd name="T73" fmla="*/ 32 h 63"/>
                  <a:gd name="T74" fmla="*/ 45 w 46"/>
                  <a:gd name="T75" fmla="*/ 32 h 63"/>
                  <a:gd name="T76" fmla="*/ 45 w 46"/>
                  <a:gd name="T77" fmla="*/ 33 h 63"/>
                  <a:gd name="T78" fmla="*/ 43 w 46"/>
                  <a:gd name="T79" fmla="*/ 33 h 63"/>
                  <a:gd name="T80" fmla="*/ 24 w 46"/>
                  <a:gd name="T81" fmla="*/ 36 h 63"/>
                  <a:gd name="T82" fmla="*/ 24 w 46"/>
                  <a:gd name="T83" fmla="*/ 60 h 63"/>
                  <a:gd name="T84" fmla="*/ 24 w 46"/>
                  <a:gd name="T85" fmla="*/ 61 h 63"/>
                  <a:gd name="T86" fmla="*/ 24 w 46"/>
                  <a:gd name="T8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63">
                    <a:moveTo>
                      <a:pt x="24" y="62"/>
                    </a:moveTo>
                    <a:cubicBezTo>
                      <a:pt x="23" y="63"/>
                      <a:pt x="23" y="63"/>
                      <a:pt x="23" y="63"/>
                    </a:cubicBezTo>
                    <a:cubicBezTo>
                      <a:pt x="23" y="63"/>
                      <a:pt x="23" y="63"/>
                      <a:pt x="23" y="63"/>
                    </a:cubicBezTo>
                    <a:cubicBezTo>
                      <a:pt x="22" y="63"/>
                      <a:pt x="22" y="62"/>
                      <a:pt x="22" y="62"/>
                    </a:cubicBezTo>
                    <a:cubicBezTo>
                      <a:pt x="21" y="62"/>
                      <a:pt x="21" y="62"/>
                      <a:pt x="20" y="61"/>
                    </a:cubicBezTo>
                    <a:cubicBezTo>
                      <a:pt x="20" y="61"/>
                      <a:pt x="19" y="60"/>
                      <a:pt x="19" y="60"/>
                    </a:cubicBezTo>
                    <a:cubicBezTo>
                      <a:pt x="18" y="59"/>
                      <a:pt x="18" y="59"/>
                      <a:pt x="18" y="59"/>
                    </a:cubicBezTo>
                    <a:cubicBezTo>
                      <a:pt x="18" y="58"/>
                      <a:pt x="18" y="58"/>
                      <a:pt x="18" y="58"/>
                    </a:cubicBezTo>
                    <a:cubicBezTo>
                      <a:pt x="18" y="57"/>
                      <a:pt x="18" y="57"/>
                      <a:pt x="18" y="57"/>
                    </a:cubicBezTo>
                    <a:cubicBezTo>
                      <a:pt x="18" y="32"/>
                      <a:pt x="18" y="32"/>
                      <a:pt x="18" y="32"/>
                    </a:cubicBezTo>
                    <a:cubicBezTo>
                      <a:pt x="5" y="48"/>
                      <a:pt x="5" y="48"/>
                      <a:pt x="5" y="48"/>
                    </a:cubicBezTo>
                    <a:cubicBezTo>
                      <a:pt x="5" y="48"/>
                      <a:pt x="5" y="48"/>
                      <a:pt x="5" y="48"/>
                    </a:cubicBezTo>
                    <a:cubicBezTo>
                      <a:pt x="4" y="48"/>
                      <a:pt x="4" y="48"/>
                      <a:pt x="4" y="48"/>
                    </a:cubicBezTo>
                    <a:cubicBezTo>
                      <a:pt x="4" y="48"/>
                      <a:pt x="4" y="48"/>
                      <a:pt x="3" y="48"/>
                    </a:cubicBezTo>
                    <a:cubicBezTo>
                      <a:pt x="3" y="47"/>
                      <a:pt x="2" y="47"/>
                      <a:pt x="2" y="47"/>
                    </a:cubicBezTo>
                    <a:cubicBezTo>
                      <a:pt x="1" y="46"/>
                      <a:pt x="1" y="46"/>
                      <a:pt x="1" y="46"/>
                    </a:cubicBezTo>
                    <a:cubicBezTo>
                      <a:pt x="0" y="45"/>
                      <a:pt x="0" y="45"/>
                      <a:pt x="0" y="45"/>
                    </a:cubicBezTo>
                    <a:cubicBezTo>
                      <a:pt x="0" y="44"/>
                      <a:pt x="0" y="44"/>
                      <a:pt x="0" y="44"/>
                    </a:cubicBezTo>
                    <a:cubicBezTo>
                      <a:pt x="0" y="44"/>
                      <a:pt x="0" y="44"/>
                      <a:pt x="0" y="44"/>
                    </a:cubicBezTo>
                    <a:cubicBezTo>
                      <a:pt x="34" y="0"/>
                      <a:pt x="34" y="0"/>
                      <a:pt x="34" y="0"/>
                    </a:cubicBezTo>
                    <a:cubicBezTo>
                      <a:pt x="34" y="0"/>
                      <a:pt x="34" y="0"/>
                      <a:pt x="34" y="0"/>
                    </a:cubicBezTo>
                    <a:cubicBezTo>
                      <a:pt x="35" y="0"/>
                      <a:pt x="35" y="0"/>
                      <a:pt x="35" y="0"/>
                    </a:cubicBezTo>
                    <a:cubicBezTo>
                      <a:pt x="35" y="0"/>
                      <a:pt x="35" y="0"/>
                      <a:pt x="36" y="1"/>
                    </a:cubicBezTo>
                    <a:cubicBezTo>
                      <a:pt x="36" y="1"/>
                      <a:pt x="37" y="1"/>
                      <a:pt x="37" y="1"/>
                    </a:cubicBezTo>
                    <a:cubicBezTo>
                      <a:pt x="38" y="2"/>
                      <a:pt x="38" y="2"/>
                      <a:pt x="38" y="3"/>
                    </a:cubicBezTo>
                    <a:cubicBezTo>
                      <a:pt x="39" y="3"/>
                      <a:pt x="39" y="3"/>
                      <a:pt x="39" y="3"/>
                    </a:cubicBezTo>
                    <a:cubicBezTo>
                      <a:pt x="39" y="4"/>
                      <a:pt x="39" y="4"/>
                      <a:pt x="39" y="4"/>
                    </a:cubicBezTo>
                    <a:cubicBezTo>
                      <a:pt x="39" y="5"/>
                      <a:pt x="39" y="5"/>
                      <a:pt x="39" y="5"/>
                    </a:cubicBezTo>
                    <a:cubicBezTo>
                      <a:pt x="18" y="31"/>
                      <a:pt x="18" y="31"/>
                      <a:pt x="18" y="31"/>
                    </a:cubicBezTo>
                    <a:cubicBezTo>
                      <a:pt x="39" y="27"/>
                      <a:pt x="39" y="27"/>
                      <a:pt x="39" y="27"/>
                    </a:cubicBezTo>
                    <a:cubicBezTo>
                      <a:pt x="40" y="27"/>
                      <a:pt x="40" y="27"/>
                      <a:pt x="40" y="27"/>
                    </a:cubicBezTo>
                    <a:cubicBezTo>
                      <a:pt x="41" y="27"/>
                      <a:pt x="41" y="27"/>
                      <a:pt x="41" y="27"/>
                    </a:cubicBezTo>
                    <a:cubicBezTo>
                      <a:pt x="41" y="28"/>
                      <a:pt x="42" y="28"/>
                      <a:pt x="42" y="28"/>
                    </a:cubicBezTo>
                    <a:cubicBezTo>
                      <a:pt x="42" y="28"/>
                      <a:pt x="43" y="29"/>
                      <a:pt x="43" y="29"/>
                    </a:cubicBezTo>
                    <a:cubicBezTo>
                      <a:pt x="44" y="29"/>
                      <a:pt x="44" y="30"/>
                      <a:pt x="45" y="30"/>
                    </a:cubicBezTo>
                    <a:cubicBezTo>
                      <a:pt x="45" y="31"/>
                      <a:pt x="45" y="31"/>
                      <a:pt x="45" y="31"/>
                    </a:cubicBezTo>
                    <a:cubicBezTo>
                      <a:pt x="46" y="32"/>
                      <a:pt x="46" y="32"/>
                      <a:pt x="46" y="32"/>
                    </a:cubicBezTo>
                    <a:cubicBezTo>
                      <a:pt x="45" y="32"/>
                      <a:pt x="45" y="32"/>
                      <a:pt x="45" y="32"/>
                    </a:cubicBezTo>
                    <a:cubicBezTo>
                      <a:pt x="45" y="33"/>
                      <a:pt x="45" y="33"/>
                      <a:pt x="45" y="33"/>
                    </a:cubicBezTo>
                    <a:cubicBezTo>
                      <a:pt x="44" y="33"/>
                      <a:pt x="44" y="33"/>
                      <a:pt x="43" y="33"/>
                    </a:cubicBezTo>
                    <a:cubicBezTo>
                      <a:pt x="24" y="36"/>
                      <a:pt x="24" y="36"/>
                      <a:pt x="24" y="36"/>
                    </a:cubicBezTo>
                    <a:cubicBezTo>
                      <a:pt x="24" y="60"/>
                      <a:pt x="24" y="60"/>
                      <a:pt x="24" y="60"/>
                    </a:cubicBezTo>
                    <a:cubicBezTo>
                      <a:pt x="24" y="61"/>
                      <a:pt x="24" y="61"/>
                      <a:pt x="24" y="61"/>
                    </a:cubicBezTo>
                    <a:lnTo>
                      <a:pt x="24" y="6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1" name="Freeform 272">
                <a:extLst>
                  <a:ext uri="{FF2B5EF4-FFF2-40B4-BE49-F238E27FC236}">
                    <a16:creationId xmlns:a16="http://schemas.microsoft.com/office/drawing/2014/main" id="{EF19699A-3849-4F22-A63B-2ACD3D23A558}"/>
                  </a:ext>
                </a:extLst>
              </p:cNvPr>
              <p:cNvSpPr>
                <a:spLocks noEditPoints="1"/>
              </p:cNvSpPr>
              <p:nvPr userDrawn="1"/>
            </p:nvSpPr>
            <p:spPr bwMode="auto">
              <a:xfrm>
                <a:off x="5358" y="1428"/>
                <a:ext cx="29" cy="33"/>
              </a:xfrm>
              <a:custGeom>
                <a:avLst/>
                <a:gdLst>
                  <a:gd name="T0" fmla="*/ 21 w 40"/>
                  <a:gd name="T1" fmla="*/ 44 h 45"/>
                  <a:gd name="T2" fmla="*/ 20 w 40"/>
                  <a:gd name="T3" fmla="*/ 45 h 45"/>
                  <a:gd name="T4" fmla="*/ 19 w 40"/>
                  <a:gd name="T5" fmla="*/ 44 h 45"/>
                  <a:gd name="T6" fmla="*/ 18 w 40"/>
                  <a:gd name="T7" fmla="*/ 44 h 45"/>
                  <a:gd name="T8" fmla="*/ 16 w 40"/>
                  <a:gd name="T9" fmla="*/ 42 h 45"/>
                  <a:gd name="T10" fmla="*/ 16 w 40"/>
                  <a:gd name="T11" fmla="*/ 42 h 45"/>
                  <a:gd name="T12" fmla="*/ 16 w 40"/>
                  <a:gd name="T13" fmla="*/ 41 h 45"/>
                  <a:gd name="T14" fmla="*/ 18 w 40"/>
                  <a:gd name="T15" fmla="*/ 38 h 45"/>
                  <a:gd name="T16" fmla="*/ 12 w 40"/>
                  <a:gd name="T17" fmla="*/ 38 h 45"/>
                  <a:gd name="T18" fmla="*/ 6 w 40"/>
                  <a:gd name="T19" fmla="*/ 35 h 45"/>
                  <a:gd name="T20" fmla="*/ 2 w 40"/>
                  <a:gd name="T21" fmla="*/ 31 h 45"/>
                  <a:gd name="T22" fmla="*/ 0 w 40"/>
                  <a:gd name="T23" fmla="*/ 27 h 45"/>
                  <a:gd name="T24" fmla="*/ 1 w 40"/>
                  <a:gd name="T25" fmla="*/ 23 h 45"/>
                  <a:gd name="T26" fmla="*/ 3 w 40"/>
                  <a:gd name="T27" fmla="*/ 18 h 45"/>
                  <a:gd name="T28" fmla="*/ 7 w 40"/>
                  <a:gd name="T29" fmla="*/ 15 h 45"/>
                  <a:gd name="T30" fmla="*/ 12 w 40"/>
                  <a:gd name="T31" fmla="*/ 14 h 45"/>
                  <a:gd name="T32" fmla="*/ 18 w 40"/>
                  <a:gd name="T33" fmla="*/ 16 h 45"/>
                  <a:gd name="T34" fmla="*/ 25 w 40"/>
                  <a:gd name="T35" fmla="*/ 20 h 45"/>
                  <a:gd name="T36" fmla="*/ 29 w 40"/>
                  <a:gd name="T37" fmla="*/ 23 h 45"/>
                  <a:gd name="T38" fmla="*/ 31 w 40"/>
                  <a:gd name="T39" fmla="*/ 21 h 45"/>
                  <a:gd name="T40" fmla="*/ 33 w 40"/>
                  <a:gd name="T41" fmla="*/ 18 h 45"/>
                  <a:gd name="T42" fmla="*/ 33 w 40"/>
                  <a:gd name="T43" fmla="*/ 15 h 45"/>
                  <a:gd name="T44" fmla="*/ 32 w 40"/>
                  <a:gd name="T45" fmla="*/ 12 h 45"/>
                  <a:gd name="T46" fmla="*/ 29 w 40"/>
                  <a:gd name="T47" fmla="*/ 9 h 45"/>
                  <a:gd name="T48" fmla="*/ 25 w 40"/>
                  <a:gd name="T49" fmla="*/ 6 h 45"/>
                  <a:gd name="T50" fmla="*/ 22 w 40"/>
                  <a:gd name="T51" fmla="*/ 5 h 45"/>
                  <a:gd name="T52" fmla="*/ 19 w 40"/>
                  <a:gd name="T53" fmla="*/ 5 h 45"/>
                  <a:gd name="T54" fmla="*/ 18 w 40"/>
                  <a:gd name="T55" fmla="*/ 4 h 45"/>
                  <a:gd name="T56" fmla="*/ 17 w 40"/>
                  <a:gd name="T57" fmla="*/ 4 h 45"/>
                  <a:gd name="T58" fmla="*/ 17 w 40"/>
                  <a:gd name="T59" fmla="*/ 3 h 45"/>
                  <a:gd name="T60" fmla="*/ 17 w 40"/>
                  <a:gd name="T61" fmla="*/ 2 h 45"/>
                  <a:gd name="T62" fmla="*/ 18 w 40"/>
                  <a:gd name="T63" fmla="*/ 2 h 45"/>
                  <a:gd name="T64" fmla="*/ 19 w 40"/>
                  <a:gd name="T65" fmla="*/ 0 h 45"/>
                  <a:gd name="T66" fmla="*/ 20 w 40"/>
                  <a:gd name="T67" fmla="*/ 0 h 45"/>
                  <a:gd name="T68" fmla="*/ 23 w 40"/>
                  <a:gd name="T69" fmla="*/ 0 h 45"/>
                  <a:gd name="T70" fmla="*/ 26 w 40"/>
                  <a:gd name="T71" fmla="*/ 1 h 45"/>
                  <a:gd name="T72" fmla="*/ 30 w 40"/>
                  <a:gd name="T73" fmla="*/ 3 h 45"/>
                  <a:gd name="T74" fmla="*/ 33 w 40"/>
                  <a:gd name="T75" fmla="*/ 5 h 45"/>
                  <a:gd name="T76" fmla="*/ 38 w 40"/>
                  <a:gd name="T77" fmla="*/ 10 h 45"/>
                  <a:gd name="T78" fmla="*/ 40 w 40"/>
                  <a:gd name="T79" fmla="*/ 15 h 45"/>
                  <a:gd name="T80" fmla="*/ 39 w 40"/>
                  <a:gd name="T81" fmla="*/ 20 h 45"/>
                  <a:gd name="T82" fmla="*/ 36 w 40"/>
                  <a:gd name="T83" fmla="*/ 25 h 45"/>
                  <a:gd name="T84" fmla="*/ 21 w 40"/>
                  <a:gd name="T85" fmla="*/ 44 h 45"/>
                  <a:gd name="T86" fmla="*/ 26 w 40"/>
                  <a:gd name="T87" fmla="*/ 27 h 45"/>
                  <a:gd name="T88" fmla="*/ 21 w 40"/>
                  <a:gd name="T89" fmla="*/ 23 h 45"/>
                  <a:gd name="T90" fmla="*/ 17 w 40"/>
                  <a:gd name="T91" fmla="*/ 21 h 45"/>
                  <a:gd name="T92" fmla="*/ 14 w 40"/>
                  <a:gd name="T93" fmla="*/ 20 h 45"/>
                  <a:gd name="T94" fmla="*/ 11 w 40"/>
                  <a:gd name="T95" fmla="*/ 20 h 45"/>
                  <a:gd name="T96" fmla="*/ 8 w 40"/>
                  <a:gd name="T97" fmla="*/ 22 h 45"/>
                  <a:gd name="T98" fmla="*/ 7 w 40"/>
                  <a:gd name="T99" fmla="*/ 27 h 45"/>
                  <a:gd name="T100" fmla="*/ 10 w 40"/>
                  <a:gd name="T101" fmla="*/ 31 h 45"/>
                  <a:gd name="T102" fmla="*/ 15 w 40"/>
                  <a:gd name="T103" fmla="*/ 33 h 45"/>
                  <a:gd name="T104" fmla="*/ 21 w 40"/>
                  <a:gd name="T105" fmla="*/ 33 h 45"/>
                  <a:gd name="T106" fmla="*/ 26 w 40"/>
                  <a:gd name="T107"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45">
                    <a:moveTo>
                      <a:pt x="21" y="44"/>
                    </a:moveTo>
                    <a:cubicBezTo>
                      <a:pt x="20" y="45"/>
                      <a:pt x="20" y="45"/>
                      <a:pt x="20" y="45"/>
                    </a:cubicBezTo>
                    <a:cubicBezTo>
                      <a:pt x="19" y="44"/>
                      <a:pt x="19" y="44"/>
                      <a:pt x="19" y="44"/>
                    </a:cubicBezTo>
                    <a:cubicBezTo>
                      <a:pt x="19" y="44"/>
                      <a:pt x="18" y="44"/>
                      <a:pt x="18" y="44"/>
                    </a:cubicBezTo>
                    <a:cubicBezTo>
                      <a:pt x="17" y="43"/>
                      <a:pt x="17" y="43"/>
                      <a:pt x="16" y="42"/>
                    </a:cubicBezTo>
                    <a:cubicBezTo>
                      <a:pt x="16" y="42"/>
                      <a:pt x="16" y="42"/>
                      <a:pt x="16" y="42"/>
                    </a:cubicBezTo>
                    <a:cubicBezTo>
                      <a:pt x="16" y="41"/>
                      <a:pt x="16" y="41"/>
                      <a:pt x="16" y="41"/>
                    </a:cubicBezTo>
                    <a:cubicBezTo>
                      <a:pt x="18" y="38"/>
                      <a:pt x="18" y="38"/>
                      <a:pt x="18" y="38"/>
                    </a:cubicBezTo>
                    <a:cubicBezTo>
                      <a:pt x="16" y="38"/>
                      <a:pt x="14" y="38"/>
                      <a:pt x="12" y="38"/>
                    </a:cubicBezTo>
                    <a:cubicBezTo>
                      <a:pt x="10" y="37"/>
                      <a:pt x="8" y="36"/>
                      <a:pt x="6" y="35"/>
                    </a:cubicBezTo>
                    <a:cubicBezTo>
                      <a:pt x="4" y="34"/>
                      <a:pt x="3" y="33"/>
                      <a:pt x="2" y="31"/>
                    </a:cubicBezTo>
                    <a:cubicBezTo>
                      <a:pt x="1" y="30"/>
                      <a:pt x="1" y="28"/>
                      <a:pt x="0" y="27"/>
                    </a:cubicBezTo>
                    <a:cubicBezTo>
                      <a:pt x="0" y="26"/>
                      <a:pt x="0" y="24"/>
                      <a:pt x="1" y="23"/>
                    </a:cubicBezTo>
                    <a:cubicBezTo>
                      <a:pt x="1" y="21"/>
                      <a:pt x="2" y="20"/>
                      <a:pt x="3" y="18"/>
                    </a:cubicBezTo>
                    <a:cubicBezTo>
                      <a:pt x="4" y="17"/>
                      <a:pt x="5" y="15"/>
                      <a:pt x="7" y="15"/>
                    </a:cubicBezTo>
                    <a:cubicBezTo>
                      <a:pt x="9" y="14"/>
                      <a:pt x="10" y="14"/>
                      <a:pt x="12" y="14"/>
                    </a:cubicBezTo>
                    <a:cubicBezTo>
                      <a:pt x="14" y="14"/>
                      <a:pt x="16" y="15"/>
                      <a:pt x="18" y="16"/>
                    </a:cubicBezTo>
                    <a:cubicBezTo>
                      <a:pt x="20" y="17"/>
                      <a:pt x="23" y="18"/>
                      <a:pt x="25" y="20"/>
                    </a:cubicBezTo>
                    <a:cubicBezTo>
                      <a:pt x="29" y="23"/>
                      <a:pt x="29" y="23"/>
                      <a:pt x="29" y="23"/>
                    </a:cubicBezTo>
                    <a:cubicBezTo>
                      <a:pt x="31" y="21"/>
                      <a:pt x="31" y="21"/>
                      <a:pt x="31" y="21"/>
                    </a:cubicBezTo>
                    <a:cubicBezTo>
                      <a:pt x="32" y="20"/>
                      <a:pt x="32" y="19"/>
                      <a:pt x="33" y="18"/>
                    </a:cubicBezTo>
                    <a:cubicBezTo>
                      <a:pt x="33" y="17"/>
                      <a:pt x="33" y="16"/>
                      <a:pt x="33" y="15"/>
                    </a:cubicBezTo>
                    <a:cubicBezTo>
                      <a:pt x="33" y="14"/>
                      <a:pt x="33" y="13"/>
                      <a:pt x="32" y="12"/>
                    </a:cubicBezTo>
                    <a:cubicBezTo>
                      <a:pt x="31" y="11"/>
                      <a:pt x="31" y="10"/>
                      <a:pt x="29" y="9"/>
                    </a:cubicBezTo>
                    <a:cubicBezTo>
                      <a:pt x="28" y="8"/>
                      <a:pt x="27" y="7"/>
                      <a:pt x="25" y="6"/>
                    </a:cubicBezTo>
                    <a:cubicBezTo>
                      <a:pt x="24" y="6"/>
                      <a:pt x="23" y="6"/>
                      <a:pt x="22" y="5"/>
                    </a:cubicBezTo>
                    <a:cubicBezTo>
                      <a:pt x="21" y="5"/>
                      <a:pt x="20" y="5"/>
                      <a:pt x="19" y="5"/>
                    </a:cubicBezTo>
                    <a:cubicBezTo>
                      <a:pt x="18" y="5"/>
                      <a:pt x="18" y="5"/>
                      <a:pt x="18" y="4"/>
                    </a:cubicBezTo>
                    <a:cubicBezTo>
                      <a:pt x="17" y="4"/>
                      <a:pt x="17" y="4"/>
                      <a:pt x="17" y="4"/>
                    </a:cubicBezTo>
                    <a:cubicBezTo>
                      <a:pt x="17" y="3"/>
                      <a:pt x="17" y="3"/>
                      <a:pt x="17" y="3"/>
                    </a:cubicBezTo>
                    <a:cubicBezTo>
                      <a:pt x="17" y="2"/>
                      <a:pt x="17" y="2"/>
                      <a:pt x="17" y="2"/>
                    </a:cubicBezTo>
                    <a:cubicBezTo>
                      <a:pt x="18" y="2"/>
                      <a:pt x="18" y="2"/>
                      <a:pt x="18" y="2"/>
                    </a:cubicBezTo>
                    <a:cubicBezTo>
                      <a:pt x="19" y="1"/>
                      <a:pt x="19" y="1"/>
                      <a:pt x="19" y="0"/>
                    </a:cubicBezTo>
                    <a:cubicBezTo>
                      <a:pt x="20" y="0"/>
                      <a:pt x="20" y="0"/>
                      <a:pt x="20" y="0"/>
                    </a:cubicBezTo>
                    <a:cubicBezTo>
                      <a:pt x="21" y="0"/>
                      <a:pt x="22" y="0"/>
                      <a:pt x="23" y="0"/>
                    </a:cubicBezTo>
                    <a:cubicBezTo>
                      <a:pt x="24" y="0"/>
                      <a:pt x="25" y="1"/>
                      <a:pt x="26" y="1"/>
                    </a:cubicBezTo>
                    <a:cubicBezTo>
                      <a:pt x="27" y="1"/>
                      <a:pt x="28" y="2"/>
                      <a:pt x="30" y="3"/>
                    </a:cubicBezTo>
                    <a:cubicBezTo>
                      <a:pt x="31" y="3"/>
                      <a:pt x="32" y="4"/>
                      <a:pt x="33" y="5"/>
                    </a:cubicBezTo>
                    <a:cubicBezTo>
                      <a:pt x="35" y="6"/>
                      <a:pt x="37" y="8"/>
                      <a:pt x="38" y="10"/>
                    </a:cubicBezTo>
                    <a:cubicBezTo>
                      <a:pt x="39" y="11"/>
                      <a:pt x="40" y="13"/>
                      <a:pt x="40" y="15"/>
                    </a:cubicBezTo>
                    <a:cubicBezTo>
                      <a:pt x="40" y="16"/>
                      <a:pt x="40" y="18"/>
                      <a:pt x="39" y="20"/>
                    </a:cubicBezTo>
                    <a:cubicBezTo>
                      <a:pt x="39" y="21"/>
                      <a:pt x="38" y="23"/>
                      <a:pt x="36" y="25"/>
                    </a:cubicBezTo>
                    <a:lnTo>
                      <a:pt x="21" y="44"/>
                    </a:lnTo>
                    <a:close/>
                    <a:moveTo>
                      <a:pt x="26" y="27"/>
                    </a:moveTo>
                    <a:cubicBezTo>
                      <a:pt x="21" y="23"/>
                      <a:pt x="21" y="23"/>
                      <a:pt x="21" y="23"/>
                    </a:cubicBezTo>
                    <a:cubicBezTo>
                      <a:pt x="20" y="22"/>
                      <a:pt x="18" y="21"/>
                      <a:pt x="17" y="21"/>
                    </a:cubicBezTo>
                    <a:cubicBezTo>
                      <a:pt x="16" y="20"/>
                      <a:pt x="15" y="20"/>
                      <a:pt x="14" y="20"/>
                    </a:cubicBezTo>
                    <a:cubicBezTo>
                      <a:pt x="13" y="20"/>
                      <a:pt x="12" y="20"/>
                      <a:pt x="11" y="20"/>
                    </a:cubicBezTo>
                    <a:cubicBezTo>
                      <a:pt x="10" y="21"/>
                      <a:pt x="9" y="21"/>
                      <a:pt x="8" y="22"/>
                    </a:cubicBezTo>
                    <a:cubicBezTo>
                      <a:pt x="7" y="24"/>
                      <a:pt x="7" y="25"/>
                      <a:pt x="7" y="27"/>
                    </a:cubicBezTo>
                    <a:cubicBezTo>
                      <a:pt x="7" y="29"/>
                      <a:pt x="8" y="30"/>
                      <a:pt x="10" y="31"/>
                    </a:cubicBezTo>
                    <a:cubicBezTo>
                      <a:pt x="11" y="33"/>
                      <a:pt x="13" y="33"/>
                      <a:pt x="15" y="33"/>
                    </a:cubicBezTo>
                    <a:cubicBezTo>
                      <a:pt x="17" y="34"/>
                      <a:pt x="19" y="34"/>
                      <a:pt x="21" y="33"/>
                    </a:cubicBezTo>
                    <a:lnTo>
                      <a:pt x="26" y="2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2" name="Freeform 273">
                <a:extLst>
                  <a:ext uri="{FF2B5EF4-FFF2-40B4-BE49-F238E27FC236}">
                    <a16:creationId xmlns:a16="http://schemas.microsoft.com/office/drawing/2014/main" id="{D318637F-3537-4BF7-90C9-DEC28681A07C}"/>
                  </a:ext>
                </a:extLst>
              </p:cNvPr>
              <p:cNvSpPr>
                <a:spLocks noEditPoints="1"/>
              </p:cNvSpPr>
              <p:nvPr userDrawn="1"/>
            </p:nvSpPr>
            <p:spPr bwMode="auto">
              <a:xfrm>
                <a:off x="5381" y="1446"/>
                <a:ext cx="29" cy="33"/>
              </a:xfrm>
              <a:custGeom>
                <a:avLst/>
                <a:gdLst>
                  <a:gd name="T0" fmla="*/ 21 w 40"/>
                  <a:gd name="T1" fmla="*/ 44 h 45"/>
                  <a:gd name="T2" fmla="*/ 20 w 40"/>
                  <a:gd name="T3" fmla="*/ 45 h 45"/>
                  <a:gd name="T4" fmla="*/ 19 w 40"/>
                  <a:gd name="T5" fmla="*/ 44 h 45"/>
                  <a:gd name="T6" fmla="*/ 17 w 40"/>
                  <a:gd name="T7" fmla="*/ 43 h 45"/>
                  <a:gd name="T8" fmla="*/ 16 w 40"/>
                  <a:gd name="T9" fmla="*/ 42 h 45"/>
                  <a:gd name="T10" fmla="*/ 16 w 40"/>
                  <a:gd name="T11" fmla="*/ 41 h 45"/>
                  <a:gd name="T12" fmla="*/ 16 w 40"/>
                  <a:gd name="T13" fmla="*/ 41 h 45"/>
                  <a:gd name="T14" fmla="*/ 18 w 40"/>
                  <a:gd name="T15" fmla="*/ 38 h 45"/>
                  <a:gd name="T16" fmla="*/ 12 w 40"/>
                  <a:gd name="T17" fmla="*/ 37 h 45"/>
                  <a:gd name="T18" fmla="*/ 6 w 40"/>
                  <a:gd name="T19" fmla="*/ 35 h 45"/>
                  <a:gd name="T20" fmla="*/ 2 w 40"/>
                  <a:gd name="T21" fmla="*/ 31 h 45"/>
                  <a:gd name="T22" fmla="*/ 0 w 40"/>
                  <a:gd name="T23" fmla="*/ 27 h 45"/>
                  <a:gd name="T24" fmla="*/ 0 w 40"/>
                  <a:gd name="T25" fmla="*/ 22 h 45"/>
                  <a:gd name="T26" fmla="*/ 2 w 40"/>
                  <a:gd name="T27" fmla="*/ 18 h 45"/>
                  <a:gd name="T28" fmla="*/ 7 w 40"/>
                  <a:gd name="T29" fmla="*/ 15 h 45"/>
                  <a:gd name="T30" fmla="*/ 12 w 40"/>
                  <a:gd name="T31" fmla="*/ 14 h 45"/>
                  <a:gd name="T32" fmla="*/ 18 w 40"/>
                  <a:gd name="T33" fmla="*/ 16 h 45"/>
                  <a:gd name="T34" fmla="*/ 25 w 40"/>
                  <a:gd name="T35" fmla="*/ 20 h 45"/>
                  <a:gd name="T36" fmla="*/ 29 w 40"/>
                  <a:gd name="T37" fmla="*/ 23 h 45"/>
                  <a:gd name="T38" fmla="*/ 30 w 40"/>
                  <a:gd name="T39" fmla="*/ 21 h 45"/>
                  <a:gd name="T40" fmla="*/ 32 w 40"/>
                  <a:gd name="T41" fmla="*/ 17 h 45"/>
                  <a:gd name="T42" fmla="*/ 33 w 40"/>
                  <a:gd name="T43" fmla="*/ 14 h 45"/>
                  <a:gd name="T44" fmla="*/ 32 w 40"/>
                  <a:gd name="T45" fmla="*/ 11 h 45"/>
                  <a:gd name="T46" fmla="*/ 29 w 40"/>
                  <a:gd name="T47" fmla="*/ 9 h 45"/>
                  <a:gd name="T48" fmla="*/ 25 w 40"/>
                  <a:gd name="T49" fmla="*/ 6 h 45"/>
                  <a:gd name="T50" fmla="*/ 22 w 40"/>
                  <a:gd name="T51" fmla="*/ 5 h 45"/>
                  <a:gd name="T52" fmla="*/ 19 w 40"/>
                  <a:gd name="T53" fmla="*/ 5 h 45"/>
                  <a:gd name="T54" fmla="*/ 17 w 40"/>
                  <a:gd name="T55" fmla="*/ 4 h 45"/>
                  <a:gd name="T56" fmla="*/ 17 w 40"/>
                  <a:gd name="T57" fmla="*/ 4 h 45"/>
                  <a:gd name="T58" fmla="*/ 17 w 40"/>
                  <a:gd name="T59" fmla="*/ 3 h 45"/>
                  <a:gd name="T60" fmla="*/ 17 w 40"/>
                  <a:gd name="T61" fmla="*/ 2 h 45"/>
                  <a:gd name="T62" fmla="*/ 18 w 40"/>
                  <a:gd name="T63" fmla="*/ 1 h 45"/>
                  <a:gd name="T64" fmla="*/ 19 w 40"/>
                  <a:gd name="T65" fmla="*/ 0 h 45"/>
                  <a:gd name="T66" fmla="*/ 20 w 40"/>
                  <a:gd name="T67" fmla="*/ 0 h 45"/>
                  <a:gd name="T68" fmla="*/ 22 w 40"/>
                  <a:gd name="T69" fmla="*/ 0 h 45"/>
                  <a:gd name="T70" fmla="*/ 26 w 40"/>
                  <a:gd name="T71" fmla="*/ 1 h 45"/>
                  <a:gd name="T72" fmla="*/ 29 w 40"/>
                  <a:gd name="T73" fmla="*/ 2 h 45"/>
                  <a:gd name="T74" fmla="*/ 33 w 40"/>
                  <a:gd name="T75" fmla="*/ 5 h 45"/>
                  <a:gd name="T76" fmla="*/ 38 w 40"/>
                  <a:gd name="T77" fmla="*/ 9 h 45"/>
                  <a:gd name="T78" fmla="*/ 40 w 40"/>
                  <a:gd name="T79" fmla="*/ 14 h 45"/>
                  <a:gd name="T80" fmla="*/ 39 w 40"/>
                  <a:gd name="T81" fmla="*/ 19 h 45"/>
                  <a:gd name="T82" fmla="*/ 36 w 40"/>
                  <a:gd name="T83" fmla="*/ 24 h 45"/>
                  <a:gd name="T84" fmla="*/ 21 w 40"/>
                  <a:gd name="T85" fmla="*/ 44 h 45"/>
                  <a:gd name="T86" fmla="*/ 26 w 40"/>
                  <a:gd name="T87" fmla="*/ 27 h 45"/>
                  <a:gd name="T88" fmla="*/ 21 w 40"/>
                  <a:gd name="T89" fmla="*/ 23 h 45"/>
                  <a:gd name="T90" fmla="*/ 17 w 40"/>
                  <a:gd name="T91" fmla="*/ 21 h 45"/>
                  <a:gd name="T92" fmla="*/ 13 w 40"/>
                  <a:gd name="T93" fmla="*/ 20 h 45"/>
                  <a:gd name="T94" fmla="*/ 10 w 40"/>
                  <a:gd name="T95" fmla="*/ 20 h 45"/>
                  <a:gd name="T96" fmla="*/ 8 w 40"/>
                  <a:gd name="T97" fmla="*/ 22 h 45"/>
                  <a:gd name="T98" fmla="*/ 7 w 40"/>
                  <a:gd name="T99" fmla="*/ 27 h 45"/>
                  <a:gd name="T100" fmla="*/ 10 w 40"/>
                  <a:gd name="T101" fmla="*/ 31 h 45"/>
                  <a:gd name="T102" fmla="*/ 14 w 40"/>
                  <a:gd name="T103" fmla="*/ 33 h 45"/>
                  <a:gd name="T104" fmla="*/ 21 w 40"/>
                  <a:gd name="T105" fmla="*/ 33 h 45"/>
                  <a:gd name="T106" fmla="*/ 26 w 40"/>
                  <a:gd name="T107"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45">
                    <a:moveTo>
                      <a:pt x="21" y="44"/>
                    </a:moveTo>
                    <a:cubicBezTo>
                      <a:pt x="20" y="45"/>
                      <a:pt x="20" y="45"/>
                      <a:pt x="20" y="45"/>
                    </a:cubicBezTo>
                    <a:cubicBezTo>
                      <a:pt x="19" y="44"/>
                      <a:pt x="19" y="44"/>
                      <a:pt x="19" y="44"/>
                    </a:cubicBezTo>
                    <a:cubicBezTo>
                      <a:pt x="19" y="44"/>
                      <a:pt x="18" y="44"/>
                      <a:pt x="17" y="43"/>
                    </a:cubicBezTo>
                    <a:cubicBezTo>
                      <a:pt x="17" y="43"/>
                      <a:pt x="17" y="42"/>
                      <a:pt x="16" y="42"/>
                    </a:cubicBezTo>
                    <a:cubicBezTo>
                      <a:pt x="16" y="41"/>
                      <a:pt x="16" y="41"/>
                      <a:pt x="16" y="41"/>
                    </a:cubicBezTo>
                    <a:cubicBezTo>
                      <a:pt x="16" y="41"/>
                      <a:pt x="16" y="41"/>
                      <a:pt x="16" y="41"/>
                    </a:cubicBezTo>
                    <a:cubicBezTo>
                      <a:pt x="18" y="38"/>
                      <a:pt x="18" y="38"/>
                      <a:pt x="18" y="38"/>
                    </a:cubicBezTo>
                    <a:cubicBezTo>
                      <a:pt x="16" y="38"/>
                      <a:pt x="14" y="38"/>
                      <a:pt x="12" y="37"/>
                    </a:cubicBezTo>
                    <a:cubicBezTo>
                      <a:pt x="9" y="37"/>
                      <a:pt x="7" y="36"/>
                      <a:pt x="6" y="35"/>
                    </a:cubicBezTo>
                    <a:cubicBezTo>
                      <a:pt x="4" y="34"/>
                      <a:pt x="3" y="32"/>
                      <a:pt x="2" y="31"/>
                    </a:cubicBezTo>
                    <a:cubicBezTo>
                      <a:pt x="1" y="30"/>
                      <a:pt x="0" y="28"/>
                      <a:pt x="0" y="27"/>
                    </a:cubicBezTo>
                    <a:cubicBezTo>
                      <a:pt x="0" y="25"/>
                      <a:pt x="0" y="24"/>
                      <a:pt x="0" y="22"/>
                    </a:cubicBezTo>
                    <a:cubicBezTo>
                      <a:pt x="1" y="21"/>
                      <a:pt x="1" y="19"/>
                      <a:pt x="2" y="18"/>
                    </a:cubicBezTo>
                    <a:cubicBezTo>
                      <a:pt x="4" y="16"/>
                      <a:pt x="5" y="15"/>
                      <a:pt x="7" y="15"/>
                    </a:cubicBezTo>
                    <a:cubicBezTo>
                      <a:pt x="8" y="14"/>
                      <a:pt x="10" y="14"/>
                      <a:pt x="12" y="14"/>
                    </a:cubicBezTo>
                    <a:cubicBezTo>
                      <a:pt x="14" y="14"/>
                      <a:pt x="16" y="15"/>
                      <a:pt x="18" y="16"/>
                    </a:cubicBezTo>
                    <a:cubicBezTo>
                      <a:pt x="20" y="17"/>
                      <a:pt x="22" y="18"/>
                      <a:pt x="25" y="20"/>
                    </a:cubicBezTo>
                    <a:cubicBezTo>
                      <a:pt x="29" y="23"/>
                      <a:pt x="29" y="23"/>
                      <a:pt x="29" y="23"/>
                    </a:cubicBezTo>
                    <a:cubicBezTo>
                      <a:pt x="30" y="21"/>
                      <a:pt x="30" y="21"/>
                      <a:pt x="30" y="21"/>
                    </a:cubicBezTo>
                    <a:cubicBezTo>
                      <a:pt x="31" y="19"/>
                      <a:pt x="32" y="18"/>
                      <a:pt x="32" y="17"/>
                    </a:cubicBezTo>
                    <a:cubicBezTo>
                      <a:pt x="33" y="16"/>
                      <a:pt x="33" y="15"/>
                      <a:pt x="33" y="14"/>
                    </a:cubicBezTo>
                    <a:cubicBezTo>
                      <a:pt x="33" y="13"/>
                      <a:pt x="32" y="12"/>
                      <a:pt x="32" y="11"/>
                    </a:cubicBezTo>
                    <a:cubicBezTo>
                      <a:pt x="31" y="10"/>
                      <a:pt x="30" y="9"/>
                      <a:pt x="29" y="9"/>
                    </a:cubicBezTo>
                    <a:cubicBezTo>
                      <a:pt x="28" y="8"/>
                      <a:pt x="26" y="7"/>
                      <a:pt x="25" y="6"/>
                    </a:cubicBezTo>
                    <a:cubicBezTo>
                      <a:pt x="24" y="6"/>
                      <a:pt x="23" y="5"/>
                      <a:pt x="22" y="5"/>
                    </a:cubicBezTo>
                    <a:cubicBezTo>
                      <a:pt x="21" y="5"/>
                      <a:pt x="20" y="5"/>
                      <a:pt x="19" y="5"/>
                    </a:cubicBezTo>
                    <a:cubicBezTo>
                      <a:pt x="18" y="5"/>
                      <a:pt x="18" y="4"/>
                      <a:pt x="17" y="4"/>
                    </a:cubicBezTo>
                    <a:cubicBezTo>
                      <a:pt x="17" y="4"/>
                      <a:pt x="17" y="4"/>
                      <a:pt x="17" y="4"/>
                    </a:cubicBezTo>
                    <a:cubicBezTo>
                      <a:pt x="17" y="3"/>
                      <a:pt x="17" y="3"/>
                      <a:pt x="17" y="3"/>
                    </a:cubicBezTo>
                    <a:cubicBezTo>
                      <a:pt x="17" y="2"/>
                      <a:pt x="17" y="2"/>
                      <a:pt x="17" y="2"/>
                    </a:cubicBezTo>
                    <a:cubicBezTo>
                      <a:pt x="18" y="1"/>
                      <a:pt x="18" y="1"/>
                      <a:pt x="18" y="1"/>
                    </a:cubicBezTo>
                    <a:cubicBezTo>
                      <a:pt x="18" y="1"/>
                      <a:pt x="19" y="0"/>
                      <a:pt x="19" y="0"/>
                    </a:cubicBezTo>
                    <a:cubicBezTo>
                      <a:pt x="19" y="0"/>
                      <a:pt x="20" y="0"/>
                      <a:pt x="20" y="0"/>
                    </a:cubicBezTo>
                    <a:cubicBezTo>
                      <a:pt x="21" y="0"/>
                      <a:pt x="21" y="0"/>
                      <a:pt x="22" y="0"/>
                    </a:cubicBezTo>
                    <a:cubicBezTo>
                      <a:pt x="23" y="0"/>
                      <a:pt x="25" y="0"/>
                      <a:pt x="26" y="1"/>
                    </a:cubicBezTo>
                    <a:cubicBezTo>
                      <a:pt x="27" y="1"/>
                      <a:pt x="28" y="2"/>
                      <a:pt x="29" y="2"/>
                    </a:cubicBezTo>
                    <a:cubicBezTo>
                      <a:pt x="31" y="3"/>
                      <a:pt x="32" y="4"/>
                      <a:pt x="33" y="5"/>
                    </a:cubicBezTo>
                    <a:cubicBezTo>
                      <a:pt x="35" y="6"/>
                      <a:pt x="37" y="8"/>
                      <a:pt x="38" y="9"/>
                    </a:cubicBezTo>
                    <a:cubicBezTo>
                      <a:pt x="39" y="11"/>
                      <a:pt x="39" y="13"/>
                      <a:pt x="40" y="14"/>
                    </a:cubicBezTo>
                    <a:cubicBezTo>
                      <a:pt x="40" y="16"/>
                      <a:pt x="40" y="18"/>
                      <a:pt x="39" y="19"/>
                    </a:cubicBezTo>
                    <a:cubicBezTo>
                      <a:pt x="38" y="21"/>
                      <a:pt x="37" y="23"/>
                      <a:pt x="36" y="24"/>
                    </a:cubicBezTo>
                    <a:lnTo>
                      <a:pt x="21" y="44"/>
                    </a:lnTo>
                    <a:close/>
                    <a:moveTo>
                      <a:pt x="26" y="27"/>
                    </a:moveTo>
                    <a:cubicBezTo>
                      <a:pt x="21" y="23"/>
                      <a:pt x="21" y="23"/>
                      <a:pt x="21" y="23"/>
                    </a:cubicBezTo>
                    <a:cubicBezTo>
                      <a:pt x="20" y="22"/>
                      <a:pt x="18" y="21"/>
                      <a:pt x="17" y="21"/>
                    </a:cubicBezTo>
                    <a:cubicBezTo>
                      <a:pt x="16" y="20"/>
                      <a:pt x="14" y="20"/>
                      <a:pt x="13" y="20"/>
                    </a:cubicBezTo>
                    <a:cubicBezTo>
                      <a:pt x="12" y="19"/>
                      <a:pt x="11" y="20"/>
                      <a:pt x="10" y="20"/>
                    </a:cubicBezTo>
                    <a:cubicBezTo>
                      <a:pt x="10" y="20"/>
                      <a:pt x="9" y="21"/>
                      <a:pt x="8" y="22"/>
                    </a:cubicBezTo>
                    <a:cubicBezTo>
                      <a:pt x="7" y="24"/>
                      <a:pt x="7" y="25"/>
                      <a:pt x="7" y="27"/>
                    </a:cubicBezTo>
                    <a:cubicBezTo>
                      <a:pt x="7" y="28"/>
                      <a:pt x="8" y="30"/>
                      <a:pt x="10" y="31"/>
                    </a:cubicBezTo>
                    <a:cubicBezTo>
                      <a:pt x="11" y="32"/>
                      <a:pt x="13" y="33"/>
                      <a:pt x="14" y="33"/>
                    </a:cubicBezTo>
                    <a:cubicBezTo>
                      <a:pt x="16" y="33"/>
                      <a:pt x="18" y="33"/>
                      <a:pt x="21" y="33"/>
                    </a:cubicBezTo>
                    <a:lnTo>
                      <a:pt x="26" y="2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3" name="Freeform 274">
                <a:extLst>
                  <a:ext uri="{FF2B5EF4-FFF2-40B4-BE49-F238E27FC236}">
                    <a16:creationId xmlns:a16="http://schemas.microsoft.com/office/drawing/2014/main" id="{BF643799-E652-4F4A-9D0A-85F55AFF5356}"/>
                  </a:ext>
                </a:extLst>
              </p:cNvPr>
              <p:cNvSpPr>
                <a:spLocks/>
              </p:cNvSpPr>
              <p:nvPr userDrawn="1"/>
            </p:nvSpPr>
            <p:spPr bwMode="auto">
              <a:xfrm>
                <a:off x="5403" y="1462"/>
                <a:ext cx="32" cy="36"/>
              </a:xfrm>
              <a:custGeom>
                <a:avLst/>
                <a:gdLst>
                  <a:gd name="T0" fmla="*/ 25 w 44"/>
                  <a:gd name="T1" fmla="*/ 49 h 50"/>
                  <a:gd name="T2" fmla="*/ 25 w 44"/>
                  <a:gd name="T3" fmla="*/ 50 h 50"/>
                  <a:gd name="T4" fmla="*/ 24 w 44"/>
                  <a:gd name="T5" fmla="*/ 50 h 50"/>
                  <a:gd name="T6" fmla="*/ 23 w 44"/>
                  <a:gd name="T7" fmla="*/ 49 h 50"/>
                  <a:gd name="T8" fmla="*/ 22 w 44"/>
                  <a:gd name="T9" fmla="*/ 48 h 50"/>
                  <a:gd name="T10" fmla="*/ 21 w 44"/>
                  <a:gd name="T11" fmla="*/ 47 h 50"/>
                  <a:gd name="T12" fmla="*/ 20 w 44"/>
                  <a:gd name="T13" fmla="*/ 46 h 50"/>
                  <a:gd name="T14" fmla="*/ 20 w 44"/>
                  <a:gd name="T15" fmla="*/ 46 h 50"/>
                  <a:gd name="T16" fmla="*/ 20 w 44"/>
                  <a:gd name="T17" fmla="*/ 45 h 50"/>
                  <a:gd name="T18" fmla="*/ 33 w 44"/>
                  <a:gd name="T19" fmla="*/ 28 h 50"/>
                  <a:gd name="T20" fmla="*/ 36 w 44"/>
                  <a:gd name="T21" fmla="*/ 24 h 50"/>
                  <a:gd name="T22" fmla="*/ 37 w 44"/>
                  <a:gd name="T23" fmla="*/ 20 h 50"/>
                  <a:gd name="T24" fmla="*/ 36 w 44"/>
                  <a:gd name="T25" fmla="*/ 17 h 50"/>
                  <a:gd name="T26" fmla="*/ 34 w 44"/>
                  <a:gd name="T27" fmla="*/ 14 h 50"/>
                  <a:gd name="T28" fmla="*/ 29 w 44"/>
                  <a:gd name="T29" fmla="*/ 13 h 50"/>
                  <a:gd name="T30" fmla="*/ 22 w 44"/>
                  <a:gd name="T31" fmla="*/ 14 h 50"/>
                  <a:gd name="T32" fmla="*/ 6 w 44"/>
                  <a:gd name="T33" fmla="*/ 34 h 50"/>
                  <a:gd name="T34" fmla="*/ 5 w 44"/>
                  <a:gd name="T35" fmla="*/ 34 h 50"/>
                  <a:gd name="T36" fmla="*/ 5 w 44"/>
                  <a:gd name="T37" fmla="*/ 34 h 50"/>
                  <a:gd name="T38" fmla="*/ 4 w 44"/>
                  <a:gd name="T39" fmla="*/ 34 h 50"/>
                  <a:gd name="T40" fmla="*/ 2 w 44"/>
                  <a:gd name="T41" fmla="*/ 33 h 50"/>
                  <a:gd name="T42" fmla="*/ 1 w 44"/>
                  <a:gd name="T43" fmla="*/ 32 h 50"/>
                  <a:gd name="T44" fmla="*/ 0 w 44"/>
                  <a:gd name="T45" fmla="*/ 31 h 50"/>
                  <a:gd name="T46" fmla="*/ 0 w 44"/>
                  <a:gd name="T47" fmla="*/ 30 h 50"/>
                  <a:gd name="T48" fmla="*/ 0 w 44"/>
                  <a:gd name="T49" fmla="*/ 30 h 50"/>
                  <a:gd name="T50" fmla="*/ 23 w 44"/>
                  <a:gd name="T51" fmla="*/ 1 h 50"/>
                  <a:gd name="T52" fmla="*/ 24 w 44"/>
                  <a:gd name="T53" fmla="*/ 0 h 50"/>
                  <a:gd name="T54" fmla="*/ 24 w 44"/>
                  <a:gd name="T55" fmla="*/ 0 h 50"/>
                  <a:gd name="T56" fmla="*/ 25 w 44"/>
                  <a:gd name="T57" fmla="*/ 1 h 50"/>
                  <a:gd name="T58" fmla="*/ 26 w 44"/>
                  <a:gd name="T59" fmla="*/ 2 h 50"/>
                  <a:gd name="T60" fmla="*/ 27 w 44"/>
                  <a:gd name="T61" fmla="*/ 2 h 50"/>
                  <a:gd name="T62" fmla="*/ 28 w 44"/>
                  <a:gd name="T63" fmla="*/ 3 h 50"/>
                  <a:gd name="T64" fmla="*/ 28 w 44"/>
                  <a:gd name="T65" fmla="*/ 4 h 50"/>
                  <a:gd name="T66" fmla="*/ 28 w 44"/>
                  <a:gd name="T67" fmla="*/ 4 h 50"/>
                  <a:gd name="T68" fmla="*/ 25 w 44"/>
                  <a:gd name="T69" fmla="*/ 8 h 50"/>
                  <a:gd name="T70" fmla="*/ 33 w 44"/>
                  <a:gd name="T71" fmla="*/ 8 h 50"/>
                  <a:gd name="T72" fmla="*/ 39 w 44"/>
                  <a:gd name="T73" fmla="*/ 11 h 50"/>
                  <a:gd name="T74" fmla="*/ 43 w 44"/>
                  <a:gd name="T75" fmla="*/ 15 h 50"/>
                  <a:gd name="T76" fmla="*/ 44 w 44"/>
                  <a:gd name="T77" fmla="*/ 21 h 50"/>
                  <a:gd name="T78" fmla="*/ 43 w 44"/>
                  <a:gd name="T79" fmla="*/ 26 h 50"/>
                  <a:gd name="T80" fmla="*/ 39 w 44"/>
                  <a:gd name="T81" fmla="*/ 32 h 50"/>
                  <a:gd name="T82" fmla="*/ 25 w 44"/>
                  <a:gd name="T83" fmla="*/ 4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50">
                    <a:moveTo>
                      <a:pt x="25" y="49"/>
                    </a:moveTo>
                    <a:cubicBezTo>
                      <a:pt x="25" y="50"/>
                      <a:pt x="25" y="50"/>
                      <a:pt x="25" y="50"/>
                    </a:cubicBezTo>
                    <a:cubicBezTo>
                      <a:pt x="24" y="50"/>
                      <a:pt x="24" y="50"/>
                      <a:pt x="24" y="50"/>
                    </a:cubicBezTo>
                    <a:cubicBezTo>
                      <a:pt x="24" y="50"/>
                      <a:pt x="24" y="49"/>
                      <a:pt x="23" y="49"/>
                    </a:cubicBezTo>
                    <a:cubicBezTo>
                      <a:pt x="23" y="49"/>
                      <a:pt x="23" y="49"/>
                      <a:pt x="22" y="48"/>
                    </a:cubicBezTo>
                    <a:cubicBezTo>
                      <a:pt x="21" y="48"/>
                      <a:pt x="21" y="47"/>
                      <a:pt x="21" y="47"/>
                    </a:cubicBezTo>
                    <a:cubicBezTo>
                      <a:pt x="20" y="46"/>
                      <a:pt x="20" y="46"/>
                      <a:pt x="20" y="46"/>
                    </a:cubicBezTo>
                    <a:cubicBezTo>
                      <a:pt x="20" y="46"/>
                      <a:pt x="20" y="46"/>
                      <a:pt x="20" y="46"/>
                    </a:cubicBezTo>
                    <a:cubicBezTo>
                      <a:pt x="20" y="45"/>
                      <a:pt x="20" y="45"/>
                      <a:pt x="20" y="45"/>
                    </a:cubicBezTo>
                    <a:cubicBezTo>
                      <a:pt x="33" y="28"/>
                      <a:pt x="33" y="28"/>
                      <a:pt x="33" y="28"/>
                    </a:cubicBezTo>
                    <a:cubicBezTo>
                      <a:pt x="35" y="26"/>
                      <a:pt x="36" y="25"/>
                      <a:pt x="36" y="24"/>
                    </a:cubicBezTo>
                    <a:cubicBezTo>
                      <a:pt x="37" y="23"/>
                      <a:pt x="37" y="21"/>
                      <a:pt x="37" y="20"/>
                    </a:cubicBezTo>
                    <a:cubicBezTo>
                      <a:pt x="37" y="19"/>
                      <a:pt x="37" y="18"/>
                      <a:pt x="36" y="17"/>
                    </a:cubicBezTo>
                    <a:cubicBezTo>
                      <a:pt x="36" y="16"/>
                      <a:pt x="35" y="15"/>
                      <a:pt x="34" y="14"/>
                    </a:cubicBezTo>
                    <a:cubicBezTo>
                      <a:pt x="33" y="13"/>
                      <a:pt x="31" y="13"/>
                      <a:pt x="29" y="13"/>
                    </a:cubicBezTo>
                    <a:cubicBezTo>
                      <a:pt x="27" y="13"/>
                      <a:pt x="24" y="13"/>
                      <a:pt x="22" y="14"/>
                    </a:cubicBezTo>
                    <a:cubicBezTo>
                      <a:pt x="6" y="34"/>
                      <a:pt x="6" y="34"/>
                      <a:pt x="6" y="34"/>
                    </a:cubicBezTo>
                    <a:cubicBezTo>
                      <a:pt x="5" y="34"/>
                      <a:pt x="5" y="34"/>
                      <a:pt x="5" y="34"/>
                    </a:cubicBezTo>
                    <a:cubicBezTo>
                      <a:pt x="5" y="34"/>
                      <a:pt x="5" y="34"/>
                      <a:pt x="5" y="34"/>
                    </a:cubicBezTo>
                    <a:cubicBezTo>
                      <a:pt x="4" y="34"/>
                      <a:pt x="4" y="34"/>
                      <a:pt x="4" y="34"/>
                    </a:cubicBezTo>
                    <a:cubicBezTo>
                      <a:pt x="3" y="34"/>
                      <a:pt x="3" y="33"/>
                      <a:pt x="2" y="33"/>
                    </a:cubicBezTo>
                    <a:cubicBezTo>
                      <a:pt x="2" y="32"/>
                      <a:pt x="1" y="32"/>
                      <a:pt x="1" y="32"/>
                    </a:cubicBezTo>
                    <a:cubicBezTo>
                      <a:pt x="0" y="31"/>
                      <a:pt x="0" y="31"/>
                      <a:pt x="0" y="31"/>
                    </a:cubicBezTo>
                    <a:cubicBezTo>
                      <a:pt x="0" y="30"/>
                      <a:pt x="0" y="30"/>
                      <a:pt x="0" y="30"/>
                    </a:cubicBezTo>
                    <a:cubicBezTo>
                      <a:pt x="0" y="30"/>
                      <a:pt x="0" y="30"/>
                      <a:pt x="0" y="30"/>
                    </a:cubicBezTo>
                    <a:cubicBezTo>
                      <a:pt x="23" y="1"/>
                      <a:pt x="23" y="1"/>
                      <a:pt x="23" y="1"/>
                    </a:cubicBezTo>
                    <a:cubicBezTo>
                      <a:pt x="24" y="0"/>
                      <a:pt x="24" y="0"/>
                      <a:pt x="24" y="0"/>
                    </a:cubicBezTo>
                    <a:cubicBezTo>
                      <a:pt x="24" y="0"/>
                      <a:pt x="24" y="0"/>
                      <a:pt x="24" y="0"/>
                    </a:cubicBezTo>
                    <a:cubicBezTo>
                      <a:pt x="25" y="1"/>
                      <a:pt x="25" y="1"/>
                      <a:pt x="25" y="1"/>
                    </a:cubicBezTo>
                    <a:cubicBezTo>
                      <a:pt x="25" y="1"/>
                      <a:pt x="26" y="1"/>
                      <a:pt x="26" y="2"/>
                    </a:cubicBezTo>
                    <a:cubicBezTo>
                      <a:pt x="27" y="2"/>
                      <a:pt x="27" y="2"/>
                      <a:pt x="27" y="2"/>
                    </a:cubicBezTo>
                    <a:cubicBezTo>
                      <a:pt x="28" y="3"/>
                      <a:pt x="28" y="3"/>
                      <a:pt x="28" y="3"/>
                    </a:cubicBezTo>
                    <a:cubicBezTo>
                      <a:pt x="28" y="4"/>
                      <a:pt x="28" y="4"/>
                      <a:pt x="28" y="4"/>
                    </a:cubicBezTo>
                    <a:cubicBezTo>
                      <a:pt x="28" y="4"/>
                      <a:pt x="28" y="4"/>
                      <a:pt x="28" y="4"/>
                    </a:cubicBezTo>
                    <a:cubicBezTo>
                      <a:pt x="25" y="8"/>
                      <a:pt x="25" y="8"/>
                      <a:pt x="25" y="8"/>
                    </a:cubicBezTo>
                    <a:cubicBezTo>
                      <a:pt x="28" y="8"/>
                      <a:pt x="31" y="8"/>
                      <a:pt x="33" y="8"/>
                    </a:cubicBezTo>
                    <a:cubicBezTo>
                      <a:pt x="35" y="8"/>
                      <a:pt x="37" y="9"/>
                      <a:pt x="39" y="11"/>
                    </a:cubicBezTo>
                    <a:cubicBezTo>
                      <a:pt x="41" y="12"/>
                      <a:pt x="42" y="14"/>
                      <a:pt x="43" y="15"/>
                    </a:cubicBezTo>
                    <a:cubicBezTo>
                      <a:pt x="44" y="17"/>
                      <a:pt x="44" y="19"/>
                      <a:pt x="44" y="21"/>
                    </a:cubicBezTo>
                    <a:cubicBezTo>
                      <a:pt x="44" y="22"/>
                      <a:pt x="44" y="24"/>
                      <a:pt x="43" y="26"/>
                    </a:cubicBezTo>
                    <a:cubicBezTo>
                      <a:pt x="42" y="28"/>
                      <a:pt x="41" y="29"/>
                      <a:pt x="39" y="32"/>
                    </a:cubicBezTo>
                    <a:lnTo>
                      <a:pt x="25" y="4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4" name="Freeform 275">
                <a:extLst>
                  <a:ext uri="{FF2B5EF4-FFF2-40B4-BE49-F238E27FC236}">
                    <a16:creationId xmlns:a16="http://schemas.microsoft.com/office/drawing/2014/main" id="{47941227-4C4E-4BAD-A130-AEE0135F483C}"/>
                  </a:ext>
                </a:extLst>
              </p:cNvPr>
              <p:cNvSpPr>
                <a:spLocks/>
              </p:cNvSpPr>
              <p:nvPr userDrawn="1"/>
            </p:nvSpPr>
            <p:spPr bwMode="auto">
              <a:xfrm>
                <a:off x="5427" y="1484"/>
                <a:ext cx="29" cy="27"/>
              </a:xfrm>
              <a:custGeom>
                <a:avLst/>
                <a:gdLst>
                  <a:gd name="T0" fmla="*/ 26 w 40"/>
                  <a:gd name="T1" fmla="*/ 33 h 38"/>
                  <a:gd name="T2" fmla="*/ 22 w 40"/>
                  <a:gd name="T3" fmla="*/ 37 h 38"/>
                  <a:gd name="T4" fmla="*/ 17 w 40"/>
                  <a:gd name="T5" fmla="*/ 38 h 38"/>
                  <a:gd name="T6" fmla="*/ 12 w 40"/>
                  <a:gd name="T7" fmla="*/ 37 h 38"/>
                  <a:gd name="T8" fmla="*/ 7 w 40"/>
                  <a:gd name="T9" fmla="*/ 34 h 38"/>
                  <a:gd name="T10" fmla="*/ 4 w 40"/>
                  <a:gd name="T11" fmla="*/ 31 h 38"/>
                  <a:gd name="T12" fmla="*/ 2 w 40"/>
                  <a:gd name="T13" fmla="*/ 29 h 38"/>
                  <a:gd name="T14" fmla="*/ 1 w 40"/>
                  <a:gd name="T15" fmla="*/ 26 h 38"/>
                  <a:gd name="T16" fmla="*/ 0 w 40"/>
                  <a:gd name="T17" fmla="*/ 25 h 38"/>
                  <a:gd name="T18" fmla="*/ 0 w 40"/>
                  <a:gd name="T19" fmla="*/ 23 h 38"/>
                  <a:gd name="T20" fmla="*/ 2 w 40"/>
                  <a:gd name="T21" fmla="*/ 22 h 38"/>
                  <a:gd name="T22" fmla="*/ 2 w 40"/>
                  <a:gd name="T23" fmla="*/ 21 h 38"/>
                  <a:gd name="T24" fmla="*/ 3 w 40"/>
                  <a:gd name="T25" fmla="*/ 20 h 38"/>
                  <a:gd name="T26" fmla="*/ 4 w 40"/>
                  <a:gd name="T27" fmla="*/ 20 h 38"/>
                  <a:gd name="T28" fmla="*/ 4 w 40"/>
                  <a:gd name="T29" fmla="*/ 20 h 38"/>
                  <a:gd name="T30" fmla="*/ 5 w 40"/>
                  <a:gd name="T31" fmla="*/ 21 h 38"/>
                  <a:gd name="T32" fmla="*/ 6 w 40"/>
                  <a:gd name="T33" fmla="*/ 24 h 38"/>
                  <a:gd name="T34" fmla="*/ 7 w 40"/>
                  <a:gd name="T35" fmla="*/ 27 h 38"/>
                  <a:gd name="T36" fmla="*/ 10 w 40"/>
                  <a:gd name="T37" fmla="*/ 29 h 38"/>
                  <a:gd name="T38" fmla="*/ 13 w 40"/>
                  <a:gd name="T39" fmla="*/ 31 h 38"/>
                  <a:gd name="T40" fmla="*/ 16 w 40"/>
                  <a:gd name="T41" fmla="*/ 32 h 38"/>
                  <a:gd name="T42" fmla="*/ 18 w 40"/>
                  <a:gd name="T43" fmla="*/ 31 h 38"/>
                  <a:gd name="T44" fmla="*/ 20 w 40"/>
                  <a:gd name="T45" fmla="*/ 30 h 38"/>
                  <a:gd name="T46" fmla="*/ 21 w 40"/>
                  <a:gd name="T47" fmla="*/ 27 h 38"/>
                  <a:gd name="T48" fmla="*/ 21 w 40"/>
                  <a:gd name="T49" fmla="*/ 24 h 38"/>
                  <a:gd name="T50" fmla="*/ 19 w 40"/>
                  <a:gd name="T51" fmla="*/ 21 h 38"/>
                  <a:gd name="T52" fmla="*/ 17 w 40"/>
                  <a:gd name="T53" fmla="*/ 18 h 38"/>
                  <a:gd name="T54" fmla="*/ 16 w 40"/>
                  <a:gd name="T55" fmla="*/ 15 h 38"/>
                  <a:gd name="T56" fmla="*/ 14 w 40"/>
                  <a:gd name="T57" fmla="*/ 11 h 38"/>
                  <a:gd name="T58" fmla="*/ 15 w 40"/>
                  <a:gd name="T59" fmla="*/ 8 h 38"/>
                  <a:gd name="T60" fmla="*/ 17 w 40"/>
                  <a:gd name="T61" fmla="*/ 4 h 38"/>
                  <a:gd name="T62" fmla="*/ 20 w 40"/>
                  <a:gd name="T63" fmla="*/ 1 h 38"/>
                  <a:gd name="T64" fmla="*/ 24 w 40"/>
                  <a:gd name="T65" fmla="*/ 0 h 38"/>
                  <a:gd name="T66" fmla="*/ 29 w 40"/>
                  <a:gd name="T67" fmla="*/ 0 h 38"/>
                  <a:gd name="T68" fmla="*/ 34 w 40"/>
                  <a:gd name="T69" fmla="*/ 3 h 38"/>
                  <a:gd name="T70" fmla="*/ 36 w 40"/>
                  <a:gd name="T71" fmla="*/ 5 h 38"/>
                  <a:gd name="T72" fmla="*/ 38 w 40"/>
                  <a:gd name="T73" fmla="*/ 7 h 38"/>
                  <a:gd name="T74" fmla="*/ 39 w 40"/>
                  <a:gd name="T75" fmla="*/ 9 h 38"/>
                  <a:gd name="T76" fmla="*/ 40 w 40"/>
                  <a:gd name="T77" fmla="*/ 11 h 38"/>
                  <a:gd name="T78" fmla="*/ 40 w 40"/>
                  <a:gd name="T79" fmla="*/ 12 h 38"/>
                  <a:gd name="T80" fmla="*/ 39 w 40"/>
                  <a:gd name="T81" fmla="*/ 12 h 38"/>
                  <a:gd name="T82" fmla="*/ 39 w 40"/>
                  <a:gd name="T83" fmla="*/ 13 h 38"/>
                  <a:gd name="T84" fmla="*/ 38 w 40"/>
                  <a:gd name="T85" fmla="*/ 14 h 38"/>
                  <a:gd name="T86" fmla="*/ 38 w 40"/>
                  <a:gd name="T87" fmla="*/ 15 h 38"/>
                  <a:gd name="T88" fmla="*/ 37 w 40"/>
                  <a:gd name="T89" fmla="*/ 15 h 38"/>
                  <a:gd name="T90" fmla="*/ 36 w 40"/>
                  <a:gd name="T91" fmla="*/ 15 h 38"/>
                  <a:gd name="T92" fmla="*/ 36 w 40"/>
                  <a:gd name="T93" fmla="*/ 15 h 38"/>
                  <a:gd name="T94" fmla="*/ 35 w 40"/>
                  <a:gd name="T95" fmla="*/ 14 h 38"/>
                  <a:gd name="T96" fmla="*/ 35 w 40"/>
                  <a:gd name="T97" fmla="*/ 12 h 38"/>
                  <a:gd name="T98" fmla="*/ 33 w 40"/>
                  <a:gd name="T99" fmla="*/ 10 h 38"/>
                  <a:gd name="T100" fmla="*/ 31 w 40"/>
                  <a:gd name="T101" fmla="*/ 7 h 38"/>
                  <a:gd name="T102" fmla="*/ 28 w 40"/>
                  <a:gd name="T103" fmla="*/ 6 h 38"/>
                  <a:gd name="T104" fmla="*/ 26 w 40"/>
                  <a:gd name="T105" fmla="*/ 5 h 38"/>
                  <a:gd name="T106" fmla="*/ 24 w 40"/>
                  <a:gd name="T107" fmla="*/ 6 h 38"/>
                  <a:gd name="T108" fmla="*/ 22 w 40"/>
                  <a:gd name="T109" fmla="*/ 7 h 38"/>
                  <a:gd name="T110" fmla="*/ 21 w 40"/>
                  <a:gd name="T111" fmla="*/ 10 h 38"/>
                  <a:gd name="T112" fmla="*/ 22 w 40"/>
                  <a:gd name="T113" fmla="*/ 13 h 38"/>
                  <a:gd name="T114" fmla="*/ 23 w 40"/>
                  <a:gd name="T115" fmla="*/ 16 h 38"/>
                  <a:gd name="T116" fmla="*/ 25 w 40"/>
                  <a:gd name="T117" fmla="*/ 19 h 38"/>
                  <a:gd name="T118" fmla="*/ 27 w 40"/>
                  <a:gd name="T119" fmla="*/ 22 h 38"/>
                  <a:gd name="T120" fmla="*/ 28 w 40"/>
                  <a:gd name="T121" fmla="*/ 26 h 38"/>
                  <a:gd name="T122" fmla="*/ 28 w 40"/>
                  <a:gd name="T123" fmla="*/ 29 h 38"/>
                  <a:gd name="T124" fmla="*/ 26 w 40"/>
                  <a:gd name="T125"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38">
                    <a:moveTo>
                      <a:pt x="26" y="33"/>
                    </a:moveTo>
                    <a:cubicBezTo>
                      <a:pt x="24" y="35"/>
                      <a:pt x="23" y="36"/>
                      <a:pt x="22" y="37"/>
                    </a:cubicBezTo>
                    <a:cubicBezTo>
                      <a:pt x="20" y="37"/>
                      <a:pt x="19" y="38"/>
                      <a:pt x="17" y="38"/>
                    </a:cubicBezTo>
                    <a:cubicBezTo>
                      <a:pt x="15" y="38"/>
                      <a:pt x="14" y="37"/>
                      <a:pt x="12" y="37"/>
                    </a:cubicBezTo>
                    <a:cubicBezTo>
                      <a:pt x="10" y="36"/>
                      <a:pt x="9" y="35"/>
                      <a:pt x="7" y="34"/>
                    </a:cubicBezTo>
                    <a:cubicBezTo>
                      <a:pt x="6" y="33"/>
                      <a:pt x="5" y="32"/>
                      <a:pt x="4" y="31"/>
                    </a:cubicBezTo>
                    <a:cubicBezTo>
                      <a:pt x="3" y="30"/>
                      <a:pt x="3" y="29"/>
                      <a:pt x="2" y="29"/>
                    </a:cubicBezTo>
                    <a:cubicBezTo>
                      <a:pt x="2" y="28"/>
                      <a:pt x="1" y="27"/>
                      <a:pt x="1" y="26"/>
                    </a:cubicBezTo>
                    <a:cubicBezTo>
                      <a:pt x="1" y="26"/>
                      <a:pt x="0" y="25"/>
                      <a:pt x="0" y="25"/>
                    </a:cubicBezTo>
                    <a:cubicBezTo>
                      <a:pt x="0" y="24"/>
                      <a:pt x="0" y="24"/>
                      <a:pt x="0" y="23"/>
                    </a:cubicBezTo>
                    <a:cubicBezTo>
                      <a:pt x="1" y="23"/>
                      <a:pt x="1" y="22"/>
                      <a:pt x="2" y="22"/>
                    </a:cubicBezTo>
                    <a:cubicBezTo>
                      <a:pt x="2" y="21"/>
                      <a:pt x="2" y="21"/>
                      <a:pt x="2" y="21"/>
                    </a:cubicBezTo>
                    <a:cubicBezTo>
                      <a:pt x="3" y="20"/>
                      <a:pt x="3" y="20"/>
                      <a:pt x="3" y="20"/>
                    </a:cubicBezTo>
                    <a:cubicBezTo>
                      <a:pt x="4" y="20"/>
                      <a:pt x="4" y="20"/>
                      <a:pt x="4" y="20"/>
                    </a:cubicBezTo>
                    <a:cubicBezTo>
                      <a:pt x="4" y="20"/>
                      <a:pt x="4" y="20"/>
                      <a:pt x="4" y="20"/>
                    </a:cubicBezTo>
                    <a:cubicBezTo>
                      <a:pt x="4" y="20"/>
                      <a:pt x="5" y="21"/>
                      <a:pt x="5" y="21"/>
                    </a:cubicBezTo>
                    <a:cubicBezTo>
                      <a:pt x="5" y="22"/>
                      <a:pt x="5" y="23"/>
                      <a:pt x="6" y="24"/>
                    </a:cubicBezTo>
                    <a:cubicBezTo>
                      <a:pt x="6" y="25"/>
                      <a:pt x="7" y="26"/>
                      <a:pt x="7" y="27"/>
                    </a:cubicBezTo>
                    <a:cubicBezTo>
                      <a:pt x="8" y="28"/>
                      <a:pt x="9" y="29"/>
                      <a:pt x="10" y="29"/>
                    </a:cubicBezTo>
                    <a:cubicBezTo>
                      <a:pt x="11" y="30"/>
                      <a:pt x="12" y="31"/>
                      <a:pt x="13" y="31"/>
                    </a:cubicBezTo>
                    <a:cubicBezTo>
                      <a:pt x="14" y="31"/>
                      <a:pt x="15" y="32"/>
                      <a:pt x="16" y="32"/>
                    </a:cubicBezTo>
                    <a:cubicBezTo>
                      <a:pt x="16" y="32"/>
                      <a:pt x="17" y="32"/>
                      <a:pt x="18" y="31"/>
                    </a:cubicBezTo>
                    <a:cubicBezTo>
                      <a:pt x="19" y="31"/>
                      <a:pt x="19" y="30"/>
                      <a:pt x="20" y="30"/>
                    </a:cubicBezTo>
                    <a:cubicBezTo>
                      <a:pt x="21" y="29"/>
                      <a:pt x="21" y="28"/>
                      <a:pt x="21" y="27"/>
                    </a:cubicBezTo>
                    <a:cubicBezTo>
                      <a:pt x="21" y="26"/>
                      <a:pt x="21" y="25"/>
                      <a:pt x="21" y="24"/>
                    </a:cubicBezTo>
                    <a:cubicBezTo>
                      <a:pt x="20" y="23"/>
                      <a:pt x="20" y="22"/>
                      <a:pt x="19" y="21"/>
                    </a:cubicBezTo>
                    <a:cubicBezTo>
                      <a:pt x="18" y="20"/>
                      <a:pt x="18" y="19"/>
                      <a:pt x="17" y="18"/>
                    </a:cubicBezTo>
                    <a:cubicBezTo>
                      <a:pt x="17" y="17"/>
                      <a:pt x="16" y="16"/>
                      <a:pt x="16" y="15"/>
                    </a:cubicBezTo>
                    <a:cubicBezTo>
                      <a:pt x="15" y="14"/>
                      <a:pt x="15" y="12"/>
                      <a:pt x="14" y="11"/>
                    </a:cubicBezTo>
                    <a:cubicBezTo>
                      <a:pt x="14" y="10"/>
                      <a:pt x="14" y="9"/>
                      <a:pt x="15" y="8"/>
                    </a:cubicBezTo>
                    <a:cubicBezTo>
                      <a:pt x="15" y="6"/>
                      <a:pt x="16" y="5"/>
                      <a:pt x="17" y="4"/>
                    </a:cubicBezTo>
                    <a:cubicBezTo>
                      <a:pt x="18" y="3"/>
                      <a:pt x="19" y="2"/>
                      <a:pt x="20" y="1"/>
                    </a:cubicBezTo>
                    <a:cubicBezTo>
                      <a:pt x="21" y="0"/>
                      <a:pt x="23" y="0"/>
                      <a:pt x="24" y="0"/>
                    </a:cubicBezTo>
                    <a:cubicBezTo>
                      <a:pt x="26" y="0"/>
                      <a:pt x="27" y="0"/>
                      <a:pt x="29" y="0"/>
                    </a:cubicBezTo>
                    <a:cubicBezTo>
                      <a:pt x="31" y="1"/>
                      <a:pt x="32" y="2"/>
                      <a:pt x="34" y="3"/>
                    </a:cubicBezTo>
                    <a:cubicBezTo>
                      <a:pt x="35" y="4"/>
                      <a:pt x="36" y="5"/>
                      <a:pt x="36" y="5"/>
                    </a:cubicBezTo>
                    <a:cubicBezTo>
                      <a:pt x="37" y="6"/>
                      <a:pt x="37" y="7"/>
                      <a:pt x="38" y="7"/>
                    </a:cubicBezTo>
                    <a:cubicBezTo>
                      <a:pt x="38" y="8"/>
                      <a:pt x="39" y="9"/>
                      <a:pt x="39" y="9"/>
                    </a:cubicBezTo>
                    <a:cubicBezTo>
                      <a:pt x="39" y="10"/>
                      <a:pt x="39" y="10"/>
                      <a:pt x="40" y="11"/>
                    </a:cubicBezTo>
                    <a:cubicBezTo>
                      <a:pt x="40" y="12"/>
                      <a:pt x="40" y="12"/>
                      <a:pt x="40" y="12"/>
                    </a:cubicBezTo>
                    <a:cubicBezTo>
                      <a:pt x="39" y="12"/>
                      <a:pt x="39" y="12"/>
                      <a:pt x="39" y="12"/>
                    </a:cubicBezTo>
                    <a:cubicBezTo>
                      <a:pt x="39" y="13"/>
                      <a:pt x="39" y="13"/>
                      <a:pt x="39" y="13"/>
                    </a:cubicBezTo>
                    <a:cubicBezTo>
                      <a:pt x="38" y="14"/>
                      <a:pt x="38" y="14"/>
                      <a:pt x="38" y="14"/>
                    </a:cubicBezTo>
                    <a:cubicBezTo>
                      <a:pt x="38" y="14"/>
                      <a:pt x="38" y="14"/>
                      <a:pt x="38" y="15"/>
                    </a:cubicBezTo>
                    <a:cubicBezTo>
                      <a:pt x="37" y="15"/>
                      <a:pt x="37" y="15"/>
                      <a:pt x="37" y="15"/>
                    </a:cubicBezTo>
                    <a:cubicBezTo>
                      <a:pt x="36" y="15"/>
                      <a:pt x="36" y="15"/>
                      <a:pt x="36" y="15"/>
                    </a:cubicBezTo>
                    <a:cubicBezTo>
                      <a:pt x="36" y="15"/>
                      <a:pt x="36" y="15"/>
                      <a:pt x="36" y="15"/>
                    </a:cubicBezTo>
                    <a:cubicBezTo>
                      <a:pt x="36" y="15"/>
                      <a:pt x="36" y="15"/>
                      <a:pt x="35" y="14"/>
                    </a:cubicBezTo>
                    <a:cubicBezTo>
                      <a:pt x="35" y="14"/>
                      <a:pt x="35" y="13"/>
                      <a:pt x="35" y="12"/>
                    </a:cubicBezTo>
                    <a:cubicBezTo>
                      <a:pt x="34" y="12"/>
                      <a:pt x="34" y="11"/>
                      <a:pt x="33" y="10"/>
                    </a:cubicBezTo>
                    <a:cubicBezTo>
                      <a:pt x="33" y="9"/>
                      <a:pt x="32" y="8"/>
                      <a:pt x="31" y="7"/>
                    </a:cubicBezTo>
                    <a:cubicBezTo>
                      <a:pt x="30" y="7"/>
                      <a:pt x="29" y="6"/>
                      <a:pt x="28" y="6"/>
                    </a:cubicBezTo>
                    <a:cubicBezTo>
                      <a:pt x="27" y="6"/>
                      <a:pt x="26" y="5"/>
                      <a:pt x="26" y="5"/>
                    </a:cubicBezTo>
                    <a:cubicBezTo>
                      <a:pt x="25" y="5"/>
                      <a:pt x="24" y="6"/>
                      <a:pt x="24" y="6"/>
                    </a:cubicBezTo>
                    <a:cubicBezTo>
                      <a:pt x="23" y="6"/>
                      <a:pt x="22" y="7"/>
                      <a:pt x="22" y="7"/>
                    </a:cubicBezTo>
                    <a:cubicBezTo>
                      <a:pt x="21" y="8"/>
                      <a:pt x="21" y="9"/>
                      <a:pt x="21" y="10"/>
                    </a:cubicBezTo>
                    <a:cubicBezTo>
                      <a:pt x="21" y="11"/>
                      <a:pt x="21" y="12"/>
                      <a:pt x="22" y="13"/>
                    </a:cubicBezTo>
                    <a:cubicBezTo>
                      <a:pt x="22" y="14"/>
                      <a:pt x="22" y="15"/>
                      <a:pt x="23" y="16"/>
                    </a:cubicBezTo>
                    <a:cubicBezTo>
                      <a:pt x="24" y="17"/>
                      <a:pt x="24" y="18"/>
                      <a:pt x="25" y="19"/>
                    </a:cubicBezTo>
                    <a:cubicBezTo>
                      <a:pt x="25" y="20"/>
                      <a:pt x="26" y="21"/>
                      <a:pt x="27" y="22"/>
                    </a:cubicBezTo>
                    <a:cubicBezTo>
                      <a:pt x="27" y="23"/>
                      <a:pt x="27" y="25"/>
                      <a:pt x="28" y="26"/>
                    </a:cubicBezTo>
                    <a:cubicBezTo>
                      <a:pt x="28" y="27"/>
                      <a:pt x="28" y="28"/>
                      <a:pt x="28" y="29"/>
                    </a:cubicBezTo>
                    <a:cubicBezTo>
                      <a:pt x="27" y="31"/>
                      <a:pt x="27" y="32"/>
                      <a:pt x="26" y="3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5" name="Freeform 276">
                <a:extLst>
                  <a:ext uri="{FF2B5EF4-FFF2-40B4-BE49-F238E27FC236}">
                    <a16:creationId xmlns:a16="http://schemas.microsoft.com/office/drawing/2014/main" id="{5ECFBD41-0977-4DD9-9244-FF714B2AD821}"/>
                  </a:ext>
                </a:extLst>
              </p:cNvPr>
              <p:cNvSpPr>
                <a:spLocks/>
              </p:cNvSpPr>
              <p:nvPr userDrawn="1"/>
            </p:nvSpPr>
            <p:spPr bwMode="auto">
              <a:xfrm>
                <a:off x="5340" y="1101"/>
                <a:ext cx="42" cy="38"/>
              </a:xfrm>
              <a:custGeom>
                <a:avLst/>
                <a:gdLst>
                  <a:gd name="T0" fmla="*/ 18 w 59"/>
                  <a:gd name="T1" fmla="*/ 51 h 52"/>
                  <a:gd name="T2" fmla="*/ 17 w 59"/>
                  <a:gd name="T3" fmla="*/ 52 h 52"/>
                  <a:gd name="T4" fmla="*/ 16 w 59"/>
                  <a:gd name="T5" fmla="*/ 52 h 52"/>
                  <a:gd name="T6" fmla="*/ 15 w 59"/>
                  <a:gd name="T7" fmla="*/ 52 h 52"/>
                  <a:gd name="T8" fmla="*/ 15 w 59"/>
                  <a:gd name="T9" fmla="*/ 52 h 52"/>
                  <a:gd name="T10" fmla="*/ 1 w 59"/>
                  <a:gd name="T11" fmla="*/ 31 h 52"/>
                  <a:gd name="T12" fmla="*/ 0 w 59"/>
                  <a:gd name="T13" fmla="*/ 29 h 52"/>
                  <a:gd name="T14" fmla="*/ 2 w 59"/>
                  <a:gd name="T15" fmla="*/ 27 h 52"/>
                  <a:gd name="T16" fmla="*/ 41 w 59"/>
                  <a:gd name="T17" fmla="*/ 1 h 52"/>
                  <a:gd name="T18" fmla="*/ 43 w 59"/>
                  <a:gd name="T19" fmla="*/ 0 h 52"/>
                  <a:gd name="T20" fmla="*/ 45 w 59"/>
                  <a:gd name="T21" fmla="*/ 1 h 52"/>
                  <a:gd name="T22" fmla="*/ 59 w 59"/>
                  <a:gd name="T23" fmla="*/ 22 h 52"/>
                  <a:gd name="T24" fmla="*/ 59 w 59"/>
                  <a:gd name="T25" fmla="*/ 23 h 52"/>
                  <a:gd name="T26" fmla="*/ 59 w 59"/>
                  <a:gd name="T27" fmla="*/ 23 h 52"/>
                  <a:gd name="T28" fmla="*/ 58 w 59"/>
                  <a:gd name="T29" fmla="*/ 24 h 52"/>
                  <a:gd name="T30" fmla="*/ 57 w 59"/>
                  <a:gd name="T31" fmla="*/ 25 h 52"/>
                  <a:gd name="T32" fmla="*/ 56 w 59"/>
                  <a:gd name="T33" fmla="*/ 26 h 52"/>
                  <a:gd name="T34" fmla="*/ 55 w 59"/>
                  <a:gd name="T35" fmla="*/ 26 h 52"/>
                  <a:gd name="T36" fmla="*/ 54 w 59"/>
                  <a:gd name="T37" fmla="*/ 26 h 52"/>
                  <a:gd name="T38" fmla="*/ 54 w 59"/>
                  <a:gd name="T39" fmla="*/ 25 h 52"/>
                  <a:gd name="T40" fmla="*/ 42 w 59"/>
                  <a:gd name="T41" fmla="*/ 8 h 52"/>
                  <a:gd name="T42" fmla="*/ 29 w 59"/>
                  <a:gd name="T43" fmla="*/ 17 h 52"/>
                  <a:gd name="T44" fmla="*/ 38 w 59"/>
                  <a:gd name="T45" fmla="*/ 32 h 52"/>
                  <a:gd name="T46" fmla="*/ 39 w 59"/>
                  <a:gd name="T47" fmla="*/ 33 h 52"/>
                  <a:gd name="T48" fmla="*/ 38 w 59"/>
                  <a:gd name="T49" fmla="*/ 33 h 52"/>
                  <a:gd name="T50" fmla="*/ 38 w 59"/>
                  <a:gd name="T51" fmla="*/ 34 h 52"/>
                  <a:gd name="T52" fmla="*/ 37 w 59"/>
                  <a:gd name="T53" fmla="*/ 35 h 52"/>
                  <a:gd name="T54" fmla="*/ 36 w 59"/>
                  <a:gd name="T55" fmla="*/ 36 h 52"/>
                  <a:gd name="T56" fmla="*/ 35 w 59"/>
                  <a:gd name="T57" fmla="*/ 36 h 52"/>
                  <a:gd name="T58" fmla="*/ 34 w 59"/>
                  <a:gd name="T59" fmla="*/ 36 h 52"/>
                  <a:gd name="T60" fmla="*/ 34 w 59"/>
                  <a:gd name="T61" fmla="*/ 35 h 52"/>
                  <a:gd name="T62" fmla="*/ 24 w 59"/>
                  <a:gd name="T63" fmla="*/ 20 h 52"/>
                  <a:gd name="T64" fmla="*/ 8 w 59"/>
                  <a:gd name="T65" fmla="*/ 31 h 52"/>
                  <a:gd name="T66" fmla="*/ 20 w 59"/>
                  <a:gd name="T67" fmla="*/ 49 h 52"/>
                  <a:gd name="T68" fmla="*/ 20 w 59"/>
                  <a:gd name="T69" fmla="*/ 49 h 52"/>
                  <a:gd name="T70" fmla="*/ 20 w 59"/>
                  <a:gd name="T71" fmla="*/ 50 h 52"/>
                  <a:gd name="T72" fmla="*/ 19 w 59"/>
                  <a:gd name="T73" fmla="*/ 51 h 52"/>
                  <a:gd name="T74" fmla="*/ 18 w 59"/>
                  <a:gd name="T75"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52">
                    <a:moveTo>
                      <a:pt x="18" y="51"/>
                    </a:moveTo>
                    <a:cubicBezTo>
                      <a:pt x="18" y="52"/>
                      <a:pt x="17" y="52"/>
                      <a:pt x="17" y="52"/>
                    </a:cubicBezTo>
                    <a:cubicBezTo>
                      <a:pt x="16" y="52"/>
                      <a:pt x="16" y="52"/>
                      <a:pt x="16" y="52"/>
                    </a:cubicBezTo>
                    <a:cubicBezTo>
                      <a:pt x="15" y="52"/>
                      <a:pt x="15" y="52"/>
                      <a:pt x="15" y="52"/>
                    </a:cubicBezTo>
                    <a:cubicBezTo>
                      <a:pt x="15" y="52"/>
                      <a:pt x="15" y="52"/>
                      <a:pt x="15" y="52"/>
                    </a:cubicBezTo>
                    <a:cubicBezTo>
                      <a:pt x="1" y="31"/>
                      <a:pt x="1" y="31"/>
                      <a:pt x="1" y="31"/>
                    </a:cubicBezTo>
                    <a:cubicBezTo>
                      <a:pt x="0" y="30"/>
                      <a:pt x="0" y="29"/>
                      <a:pt x="0" y="29"/>
                    </a:cubicBezTo>
                    <a:cubicBezTo>
                      <a:pt x="0" y="28"/>
                      <a:pt x="1" y="27"/>
                      <a:pt x="2" y="27"/>
                    </a:cubicBezTo>
                    <a:cubicBezTo>
                      <a:pt x="41" y="1"/>
                      <a:pt x="41" y="1"/>
                      <a:pt x="41" y="1"/>
                    </a:cubicBezTo>
                    <a:cubicBezTo>
                      <a:pt x="42" y="0"/>
                      <a:pt x="43" y="0"/>
                      <a:pt x="43" y="0"/>
                    </a:cubicBezTo>
                    <a:cubicBezTo>
                      <a:pt x="44" y="0"/>
                      <a:pt x="45" y="1"/>
                      <a:pt x="45" y="1"/>
                    </a:cubicBezTo>
                    <a:cubicBezTo>
                      <a:pt x="59" y="22"/>
                      <a:pt x="59" y="22"/>
                      <a:pt x="59" y="22"/>
                    </a:cubicBezTo>
                    <a:cubicBezTo>
                      <a:pt x="59" y="23"/>
                      <a:pt x="59" y="23"/>
                      <a:pt x="59" y="23"/>
                    </a:cubicBezTo>
                    <a:cubicBezTo>
                      <a:pt x="59" y="23"/>
                      <a:pt x="59" y="23"/>
                      <a:pt x="59" y="23"/>
                    </a:cubicBezTo>
                    <a:cubicBezTo>
                      <a:pt x="58" y="24"/>
                      <a:pt x="58" y="24"/>
                      <a:pt x="58" y="24"/>
                    </a:cubicBezTo>
                    <a:cubicBezTo>
                      <a:pt x="58" y="24"/>
                      <a:pt x="58" y="25"/>
                      <a:pt x="57" y="25"/>
                    </a:cubicBezTo>
                    <a:cubicBezTo>
                      <a:pt x="57" y="25"/>
                      <a:pt x="56" y="25"/>
                      <a:pt x="56" y="26"/>
                    </a:cubicBezTo>
                    <a:cubicBezTo>
                      <a:pt x="55" y="26"/>
                      <a:pt x="55" y="26"/>
                      <a:pt x="55" y="26"/>
                    </a:cubicBezTo>
                    <a:cubicBezTo>
                      <a:pt x="54" y="26"/>
                      <a:pt x="54" y="26"/>
                      <a:pt x="54" y="26"/>
                    </a:cubicBezTo>
                    <a:cubicBezTo>
                      <a:pt x="54" y="25"/>
                      <a:pt x="54" y="25"/>
                      <a:pt x="54" y="25"/>
                    </a:cubicBezTo>
                    <a:cubicBezTo>
                      <a:pt x="42" y="8"/>
                      <a:pt x="42" y="8"/>
                      <a:pt x="42" y="8"/>
                    </a:cubicBezTo>
                    <a:cubicBezTo>
                      <a:pt x="29" y="17"/>
                      <a:pt x="29" y="17"/>
                      <a:pt x="29" y="17"/>
                    </a:cubicBezTo>
                    <a:cubicBezTo>
                      <a:pt x="38" y="32"/>
                      <a:pt x="38" y="32"/>
                      <a:pt x="38" y="32"/>
                    </a:cubicBezTo>
                    <a:cubicBezTo>
                      <a:pt x="39" y="33"/>
                      <a:pt x="39" y="33"/>
                      <a:pt x="39" y="33"/>
                    </a:cubicBezTo>
                    <a:cubicBezTo>
                      <a:pt x="38" y="33"/>
                      <a:pt x="38" y="33"/>
                      <a:pt x="38" y="33"/>
                    </a:cubicBezTo>
                    <a:cubicBezTo>
                      <a:pt x="38" y="34"/>
                      <a:pt x="38" y="34"/>
                      <a:pt x="38" y="34"/>
                    </a:cubicBezTo>
                    <a:cubicBezTo>
                      <a:pt x="38" y="34"/>
                      <a:pt x="37" y="35"/>
                      <a:pt x="37" y="35"/>
                    </a:cubicBezTo>
                    <a:cubicBezTo>
                      <a:pt x="36" y="35"/>
                      <a:pt x="36" y="35"/>
                      <a:pt x="36" y="36"/>
                    </a:cubicBezTo>
                    <a:cubicBezTo>
                      <a:pt x="35" y="36"/>
                      <a:pt x="35" y="36"/>
                      <a:pt x="35" y="36"/>
                    </a:cubicBezTo>
                    <a:cubicBezTo>
                      <a:pt x="34" y="36"/>
                      <a:pt x="34" y="36"/>
                      <a:pt x="34" y="36"/>
                    </a:cubicBezTo>
                    <a:cubicBezTo>
                      <a:pt x="34" y="35"/>
                      <a:pt x="34" y="35"/>
                      <a:pt x="34" y="35"/>
                    </a:cubicBezTo>
                    <a:cubicBezTo>
                      <a:pt x="24" y="20"/>
                      <a:pt x="24" y="20"/>
                      <a:pt x="24" y="20"/>
                    </a:cubicBezTo>
                    <a:cubicBezTo>
                      <a:pt x="8" y="31"/>
                      <a:pt x="8" y="31"/>
                      <a:pt x="8" y="31"/>
                    </a:cubicBezTo>
                    <a:cubicBezTo>
                      <a:pt x="20" y="49"/>
                      <a:pt x="20" y="49"/>
                      <a:pt x="20" y="49"/>
                    </a:cubicBezTo>
                    <a:cubicBezTo>
                      <a:pt x="20" y="49"/>
                      <a:pt x="20" y="49"/>
                      <a:pt x="20" y="49"/>
                    </a:cubicBezTo>
                    <a:cubicBezTo>
                      <a:pt x="20" y="50"/>
                      <a:pt x="20" y="50"/>
                      <a:pt x="20" y="50"/>
                    </a:cubicBezTo>
                    <a:cubicBezTo>
                      <a:pt x="19" y="51"/>
                      <a:pt x="19" y="51"/>
                      <a:pt x="19" y="51"/>
                    </a:cubicBezTo>
                    <a:cubicBezTo>
                      <a:pt x="19" y="51"/>
                      <a:pt x="18" y="51"/>
                      <a:pt x="18" y="5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6" name="Freeform 277">
                <a:extLst>
                  <a:ext uri="{FF2B5EF4-FFF2-40B4-BE49-F238E27FC236}">
                    <a16:creationId xmlns:a16="http://schemas.microsoft.com/office/drawing/2014/main" id="{014D4B98-A382-452D-A012-07BD976C991F}"/>
                  </a:ext>
                </a:extLst>
              </p:cNvPr>
              <p:cNvSpPr>
                <a:spLocks/>
              </p:cNvSpPr>
              <p:nvPr userDrawn="1"/>
            </p:nvSpPr>
            <p:spPr bwMode="auto">
              <a:xfrm>
                <a:off x="5355" y="1131"/>
                <a:ext cx="34" cy="34"/>
              </a:xfrm>
              <a:custGeom>
                <a:avLst/>
                <a:gdLst>
                  <a:gd name="T0" fmla="*/ 18 w 46"/>
                  <a:gd name="T1" fmla="*/ 47 h 47"/>
                  <a:gd name="T2" fmla="*/ 17 w 46"/>
                  <a:gd name="T3" fmla="*/ 47 h 47"/>
                  <a:gd name="T4" fmla="*/ 17 w 46"/>
                  <a:gd name="T5" fmla="*/ 47 h 47"/>
                  <a:gd name="T6" fmla="*/ 16 w 46"/>
                  <a:gd name="T7" fmla="*/ 46 h 47"/>
                  <a:gd name="T8" fmla="*/ 15 w 46"/>
                  <a:gd name="T9" fmla="*/ 45 h 47"/>
                  <a:gd name="T10" fmla="*/ 14 w 46"/>
                  <a:gd name="T11" fmla="*/ 43 h 47"/>
                  <a:gd name="T12" fmla="*/ 14 w 46"/>
                  <a:gd name="T13" fmla="*/ 42 h 47"/>
                  <a:gd name="T14" fmla="*/ 14 w 46"/>
                  <a:gd name="T15" fmla="*/ 42 h 47"/>
                  <a:gd name="T16" fmla="*/ 14 w 46"/>
                  <a:gd name="T17" fmla="*/ 41 h 47"/>
                  <a:gd name="T18" fmla="*/ 32 w 46"/>
                  <a:gd name="T19" fmla="*/ 29 h 47"/>
                  <a:gd name="T20" fmla="*/ 36 w 46"/>
                  <a:gd name="T21" fmla="*/ 26 h 47"/>
                  <a:gd name="T22" fmla="*/ 38 w 46"/>
                  <a:gd name="T23" fmla="*/ 23 h 47"/>
                  <a:gd name="T24" fmla="*/ 39 w 46"/>
                  <a:gd name="T25" fmla="*/ 20 h 47"/>
                  <a:gd name="T26" fmla="*/ 37 w 46"/>
                  <a:gd name="T27" fmla="*/ 16 h 47"/>
                  <a:gd name="T28" fmla="*/ 33 w 46"/>
                  <a:gd name="T29" fmla="*/ 13 h 47"/>
                  <a:gd name="T30" fmla="*/ 26 w 46"/>
                  <a:gd name="T31" fmla="*/ 12 h 47"/>
                  <a:gd name="T32" fmla="*/ 4 w 46"/>
                  <a:gd name="T33" fmla="*/ 26 h 47"/>
                  <a:gd name="T34" fmla="*/ 4 w 46"/>
                  <a:gd name="T35" fmla="*/ 26 h 47"/>
                  <a:gd name="T36" fmla="*/ 3 w 46"/>
                  <a:gd name="T37" fmla="*/ 26 h 47"/>
                  <a:gd name="T38" fmla="*/ 2 w 46"/>
                  <a:gd name="T39" fmla="*/ 25 h 47"/>
                  <a:gd name="T40" fmla="*/ 1 w 46"/>
                  <a:gd name="T41" fmla="*/ 24 h 47"/>
                  <a:gd name="T42" fmla="*/ 0 w 46"/>
                  <a:gd name="T43" fmla="*/ 22 h 47"/>
                  <a:gd name="T44" fmla="*/ 0 w 46"/>
                  <a:gd name="T45" fmla="*/ 21 h 47"/>
                  <a:gd name="T46" fmla="*/ 0 w 46"/>
                  <a:gd name="T47" fmla="*/ 21 h 47"/>
                  <a:gd name="T48" fmla="*/ 0 w 46"/>
                  <a:gd name="T49" fmla="*/ 20 h 47"/>
                  <a:gd name="T50" fmla="*/ 31 w 46"/>
                  <a:gd name="T51" fmla="*/ 0 h 47"/>
                  <a:gd name="T52" fmla="*/ 32 w 46"/>
                  <a:gd name="T53" fmla="*/ 0 h 47"/>
                  <a:gd name="T54" fmla="*/ 32 w 46"/>
                  <a:gd name="T55" fmla="*/ 0 h 47"/>
                  <a:gd name="T56" fmla="*/ 33 w 46"/>
                  <a:gd name="T57" fmla="*/ 1 h 47"/>
                  <a:gd name="T58" fmla="*/ 34 w 46"/>
                  <a:gd name="T59" fmla="*/ 2 h 47"/>
                  <a:gd name="T60" fmla="*/ 35 w 46"/>
                  <a:gd name="T61" fmla="*/ 3 h 47"/>
                  <a:gd name="T62" fmla="*/ 35 w 46"/>
                  <a:gd name="T63" fmla="*/ 4 h 47"/>
                  <a:gd name="T64" fmla="*/ 35 w 46"/>
                  <a:gd name="T65" fmla="*/ 5 h 47"/>
                  <a:gd name="T66" fmla="*/ 34 w 46"/>
                  <a:gd name="T67" fmla="*/ 5 h 47"/>
                  <a:gd name="T68" fmla="*/ 30 w 46"/>
                  <a:gd name="T69" fmla="*/ 8 h 47"/>
                  <a:gd name="T70" fmla="*/ 38 w 46"/>
                  <a:gd name="T71" fmla="*/ 10 h 47"/>
                  <a:gd name="T72" fmla="*/ 43 w 46"/>
                  <a:gd name="T73" fmla="*/ 14 h 47"/>
                  <a:gd name="T74" fmla="*/ 45 w 46"/>
                  <a:gd name="T75" fmla="*/ 20 h 47"/>
                  <a:gd name="T76" fmla="*/ 45 w 46"/>
                  <a:gd name="T77" fmla="*/ 25 h 47"/>
                  <a:gd name="T78" fmla="*/ 42 w 46"/>
                  <a:gd name="T79" fmla="*/ 30 h 47"/>
                  <a:gd name="T80" fmla="*/ 37 w 46"/>
                  <a:gd name="T81" fmla="*/ 34 h 47"/>
                  <a:gd name="T82" fmla="*/ 18 w 46"/>
                  <a:gd name="T8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47">
                    <a:moveTo>
                      <a:pt x="18" y="47"/>
                    </a:moveTo>
                    <a:cubicBezTo>
                      <a:pt x="17" y="47"/>
                      <a:pt x="17" y="47"/>
                      <a:pt x="17" y="47"/>
                    </a:cubicBezTo>
                    <a:cubicBezTo>
                      <a:pt x="17" y="47"/>
                      <a:pt x="17" y="47"/>
                      <a:pt x="17" y="47"/>
                    </a:cubicBezTo>
                    <a:cubicBezTo>
                      <a:pt x="16" y="46"/>
                      <a:pt x="16" y="46"/>
                      <a:pt x="16" y="46"/>
                    </a:cubicBezTo>
                    <a:cubicBezTo>
                      <a:pt x="16" y="46"/>
                      <a:pt x="15" y="45"/>
                      <a:pt x="15" y="45"/>
                    </a:cubicBezTo>
                    <a:cubicBezTo>
                      <a:pt x="15" y="44"/>
                      <a:pt x="14" y="44"/>
                      <a:pt x="14" y="43"/>
                    </a:cubicBezTo>
                    <a:cubicBezTo>
                      <a:pt x="14" y="43"/>
                      <a:pt x="14" y="43"/>
                      <a:pt x="14" y="42"/>
                    </a:cubicBezTo>
                    <a:cubicBezTo>
                      <a:pt x="14" y="42"/>
                      <a:pt x="14" y="42"/>
                      <a:pt x="14" y="42"/>
                    </a:cubicBezTo>
                    <a:cubicBezTo>
                      <a:pt x="14" y="41"/>
                      <a:pt x="14" y="41"/>
                      <a:pt x="14" y="41"/>
                    </a:cubicBezTo>
                    <a:cubicBezTo>
                      <a:pt x="32" y="29"/>
                      <a:pt x="32" y="29"/>
                      <a:pt x="32" y="29"/>
                    </a:cubicBezTo>
                    <a:cubicBezTo>
                      <a:pt x="34" y="28"/>
                      <a:pt x="35" y="27"/>
                      <a:pt x="36" y="26"/>
                    </a:cubicBezTo>
                    <a:cubicBezTo>
                      <a:pt x="37" y="25"/>
                      <a:pt x="38" y="24"/>
                      <a:pt x="38" y="23"/>
                    </a:cubicBezTo>
                    <a:cubicBezTo>
                      <a:pt x="39" y="22"/>
                      <a:pt x="39" y="21"/>
                      <a:pt x="39" y="20"/>
                    </a:cubicBezTo>
                    <a:cubicBezTo>
                      <a:pt x="38" y="19"/>
                      <a:pt x="38" y="18"/>
                      <a:pt x="37" y="16"/>
                    </a:cubicBezTo>
                    <a:cubicBezTo>
                      <a:pt x="36" y="15"/>
                      <a:pt x="35" y="14"/>
                      <a:pt x="33" y="13"/>
                    </a:cubicBezTo>
                    <a:cubicBezTo>
                      <a:pt x="31" y="12"/>
                      <a:pt x="29" y="12"/>
                      <a:pt x="26" y="12"/>
                    </a:cubicBezTo>
                    <a:cubicBezTo>
                      <a:pt x="4" y="26"/>
                      <a:pt x="4" y="26"/>
                      <a:pt x="4" y="26"/>
                    </a:cubicBezTo>
                    <a:cubicBezTo>
                      <a:pt x="4" y="26"/>
                      <a:pt x="4" y="26"/>
                      <a:pt x="4" y="26"/>
                    </a:cubicBezTo>
                    <a:cubicBezTo>
                      <a:pt x="3" y="26"/>
                      <a:pt x="3" y="26"/>
                      <a:pt x="3" y="26"/>
                    </a:cubicBezTo>
                    <a:cubicBezTo>
                      <a:pt x="2" y="25"/>
                      <a:pt x="2" y="25"/>
                      <a:pt x="2" y="25"/>
                    </a:cubicBezTo>
                    <a:cubicBezTo>
                      <a:pt x="2" y="25"/>
                      <a:pt x="2" y="24"/>
                      <a:pt x="1" y="24"/>
                    </a:cubicBezTo>
                    <a:cubicBezTo>
                      <a:pt x="1" y="23"/>
                      <a:pt x="1" y="23"/>
                      <a:pt x="0" y="22"/>
                    </a:cubicBezTo>
                    <a:cubicBezTo>
                      <a:pt x="0" y="22"/>
                      <a:pt x="0" y="22"/>
                      <a:pt x="0" y="21"/>
                    </a:cubicBezTo>
                    <a:cubicBezTo>
                      <a:pt x="0" y="21"/>
                      <a:pt x="0" y="21"/>
                      <a:pt x="0" y="21"/>
                    </a:cubicBezTo>
                    <a:cubicBezTo>
                      <a:pt x="0" y="20"/>
                      <a:pt x="0" y="20"/>
                      <a:pt x="0" y="20"/>
                    </a:cubicBezTo>
                    <a:cubicBezTo>
                      <a:pt x="31" y="0"/>
                      <a:pt x="31" y="0"/>
                      <a:pt x="31" y="0"/>
                    </a:cubicBezTo>
                    <a:cubicBezTo>
                      <a:pt x="32" y="0"/>
                      <a:pt x="32" y="0"/>
                      <a:pt x="32" y="0"/>
                    </a:cubicBezTo>
                    <a:cubicBezTo>
                      <a:pt x="32" y="0"/>
                      <a:pt x="32" y="0"/>
                      <a:pt x="32" y="0"/>
                    </a:cubicBezTo>
                    <a:cubicBezTo>
                      <a:pt x="33" y="1"/>
                      <a:pt x="33" y="1"/>
                      <a:pt x="33" y="1"/>
                    </a:cubicBezTo>
                    <a:cubicBezTo>
                      <a:pt x="33" y="1"/>
                      <a:pt x="34" y="1"/>
                      <a:pt x="34" y="2"/>
                    </a:cubicBezTo>
                    <a:cubicBezTo>
                      <a:pt x="34" y="2"/>
                      <a:pt x="34" y="3"/>
                      <a:pt x="35" y="3"/>
                    </a:cubicBezTo>
                    <a:cubicBezTo>
                      <a:pt x="35" y="4"/>
                      <a:pt x="35" y="4"/>
                      <a:pt x="35" y="4"/>
                    </a:cubicBezTo>
                    <a:cubicBezTo>
                      <a:pt x="35" y="5"/>
                      <a:pt x="35" y="5"/>
                      <a:pt x="35" y="5"/>
                    </a:cubicBezTo>
                    <a:cubicBezTo>
                      <a:pt x="34" y="5"/>
                      <a:pt x="34" y="5"/>
                      <a:pt x="34" y="5"/>
                    </a:cubicBezTo>
                    <a:cubicBezTo>
                      <a:pt x="30" y="8"/>
                      <a:pt x="30" y="8"/>
                      <a:pt x="30" y="8"/>
                    </a:cubicBezTo>
                    <a:cubicBezTo>
                      <a:pt x="34" y="8"/>
                      <a:pt x="36" y="9"/>
                      <a:pt x="38" y="10"/>
                    </a:cubicBezTo>
                    <a:cubicBezTo>
                      <a:pt x="40" y="11"/>
                      <a:pt x="42" y="13"/>
                      <a:pt x="43" y="14"/>
                    </a:cubicBezTo>
                    <a:cubicBezTo>
                      <a:pt x="44" y="16"/>
                      <a:pt x="45" y="18"/>
                      <a:pt x="45" y="20"/>
                    </a:cubicBezTo>
                    <a:cubicBezTo>
                      <a:pt x="46" y="22"/>
                      <a:pt x="45" y="24"/>
                      <a:pt x="45" y="25"/>
                    </a:cubicBezTo>
                    <a:cubicBezTo>
                      <a:pt x="44" y="27"/>
                      <a:pt x="43" y="29"/>
                      <a:pt x="42" y="30"/>
                    </a:cubicBezTo>
                    <a:cubicBezTo>
                      <a:pt x="41" y="31"/>
                      <a:pt x="39" y="33"/>
                      <a:pt x="37" y="34"/>
                    </a:cubicBezTo>
                    <a:lnTo>
                      <a:pt x="18" y="4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7" name="Freeform 278">
                <a:extLst>
                  <a:ext uri="{FF2B5EF4-FFF2-40B4-BE49-F238E27FC236}">
                    <a16:creationId xmlns:a16="http://schemas.microsoft.com/office/drawing/2014/main" id="{6FA0F532-7A7D-4A85-B53C-C86787ECBF8A}"/>
                  </a:ext>
                </a:extLst>
              </p:cNvPr>
              <p:cNvSpPr>
                <a:spLocks noEditPoints="1"/>
              </p:cNvSpPr>
              <p:nvPr userDrawn="1"/>
            </p:nvSpPr>
            <p:spPr bwMode="auto">
              <a:xfrm>
                <a:off x="5365" y="1159"/>
                <a:ext cx="43" cy="34"/>
              </a:xfrm>
              <a:custGeom>
                <a:avLst/>
                <a:gdLst>
                  <a:gd name="T0" fmla="*/ 55 w 59"/>
                  <a:gd name="T1" fmla="*/ 25 h 47"/>
                  <a:gd name="T2" fmla="*/ 51 w 59"/>
                  <a:gd name="T3" fmla="*/ 20 h 47"/>
                  <a:gd name="T4" fmla="*/ 47 w 59"/>
                  <a:gd name="T5" fmla="*/ 26 h 47"/>
                  <a:gd name="T6" fmla="*/ 36 w 59"/>
                  <a:gd name="T7" fmla="*/ 28 h 47"/>
                  <a:gd name="T8" fmla="*/ 28 w 59"/>
                  <a:gd name="T9" fmla="*/ 22 h 47"/>
                  <a:gd name="T10" fmla="*/ 25 w 59"/>
                  <a:gd name="T11" fmla="*/ 14 h 47"/>
                  <a:gd name="T12" fmla="*/ 21 w 59"/>
                  <a:gd name="T13" fmla="*/ 15 h 47"/>
                  <a:gd name="T14" fmla="*/ 21 w 59"/>
                  <a:gd name="T15" fmla="*/ 21 h 47"/>
                  <a:gd name="T16" fmla="*/ 28 w 59"/>
                  <a:gd name="T17" fmla="*/ 34 h 47"/>
                  <a:gd name="T18" fmla="*/ 28 w 59"/>
                  <a:gd name="T19" fmla="*/ 42 h 47"/>
                  <a:gd name="T20" fmla="*/ 20 w 59"/>
                  <a:gd name="T21" fmla="*/ 47 h 47"/>
                  <a:gd name="T22" fmla="*/ 10 w 59"/>
                  <a:gd name="T23" fmla="*/ 43 h 47"/>
                  <a:gd name="T24" fmla="*/ 1 w 59"/>
                  <a:gd name="T25" fmla="*/ 31 h 47"/>
                  <a:gd name="T26" fmla="*/ 1 w 59"/>
                  <a:gd name="T27" fmla="*/ 21 h 47"/>
                  <a:gd name="T28" fmla="*/ 6 w 59"/>
                  <a:gd name="T29" fmla="*/ 17 h 47"/>
                  <a:gd name="T30" fmla="*/ 11 w 59"/>
                  <a:gd name="T31" fmla="*/ 17 h 47"/>
                  <a:gd name="T32" fmla="*/ 15 w 59"/>
                  <a:gd name="T33" fmla="*/ 13 h 47"/>
                  <a:gd name="T34" fmla="*/ 21 w 59"/>
                  <a:gd name="T35" fmla="*/ 9 h 47"/>
                  <a:gd name="T36" fmla="*/ 27 w 59"/>
                  <a:gd name="T37" fmla="*/ 6 h 47"/>
                  <a:gd name="T38" fmla="*/ 36 w 59"/>
                  <a:gd name="T39" fmla="*/ 0 h 47"/>
                  <a:gd name="T40" fmla="*/ 46 w 59"/>
                  <a:gd name="T41" fmla="*/ 3 h 47"/>
                  <a:gd name="T42" fmla="*/ 51 w 59"/>
                  <a:gd name="T43" fmla="*/ 10 h 47"/>
                  <a:gd name="T44" fmla="*/ 59 w 59"/>
                  <a:gd name="T45" fmla="*/ 22 h 47"/>
                  <a:gd name="T46" fmla="*/ 57 w 59"/>
                  <a:gd name="T47" fmla="*/ 24 h 47"/>
                  <a:gd name="T48" fmla="*/ 23 w 59"/>
                  <a:gd name="T49" fmla="*/ 36 h 47"/>
                  <a:gd name="T50" fmla="*/ 16 w 59"/>
                  <a:gd name="T51" fmla="*/ 23 h 47"/>
                  <a:gd name="T52" fmla="*/ 11 w 59"/>
                  <a:gd name="T53" fmla="*/ 22 h 47"/>
                  <a:gd name="T54" fmla="*/ 8 w 59"/>
                  <a:gd name="T55" fmla="*/ 23 h 47"/>
                  <a:gd name="T56" fmla="*/ 9 w 59"/>
                  <a:gd name="T57" fmla="*/ 35 h 47"/>
                  <a:gd name="T58" fmla="*/ 15 w 59"/>
                  <a:gd name="T59" fmla="*/ 41 h 47"/>
                  <a:gd name="T60" fmla="*/ 21 w 59"/>
                  <a:gd name="T61" fmla="*/ 40 h 47"/>
                  <a:gd name="T62" fmla="*/ 47 w 59"/>
                  <a:gd name="T63" fmla="*/ 16 h 47"/>
                  <a:gd name="T64" fmla="*/ 43 w 59"/>
                  <a:gd name="T65" fmla="*/ 7 h 47"/>
                  <a:gd name="T66" fmla="*/ 37 w 59"/>
                  <a:gd name="T67" fmla="*/ 7 h 47"/>
                  <a:gd name="T68" fmla="*/ 31 w 59"/>
                  <a:gd name="T69" fmla="*/ 13 h 47"/>
                  <a:gd name="T70" fmla="*/ 35 w 59"/>
                  <a:gd name="T71" fmla="*/ 21 h 47"/>
                  <a:gd name="T72" fmla="*/ 40 w 59"/>
                  <a:gd name="T73"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 h="47">
                    <a:moveTo>
                      <a:pt x="57" y="24"/>
                    </a:moveTo>
                    <a:cubicBezTo>
                      <a:pt x="56" y="25"/>
                      <a:pt x="56" y="25"/>
                      <a:pt x="55" y="25"/>
                    </a:cubicBezTo>
                    <a:cubicBezTo>
                      <a:pt x="55" y="25"/>
                      <a:pt x="54" y="25"/>
                      <a:pt x="54" y="25"/>
                    </a:cubicBezTo>
                    <a:cubicBezTo>
                      <a:pt x="51" y="20"/>
                      <a:pt x="51" y="20"/>
                      <a:pt x="51" y="20"/>
                    </a:cubicBezTo>
                    <a:cubicBezTo>
                      <a:pt x="51" y="22"/>
                      <a:pt x="50" y="23"/>
                      <a:pt x="50" y="24"/>
                    </a:cubicBezTo>
                    <a:cubicBezTo>
                      <a:pt x="49" y="25"/>
                      <a:pt x="48" y="26"/>
                      <a:pt x="47" y="26"/>
                    </a:cubicBezTo>
                    <a:cubicBezTo>
                      <a:pt x="45" y="27"/>
                      <a:pt x="43" y="28"/>
                      <a:pt x="42" y="29"/>
                    </a:cubicBezTo>
                    <a:cubicBezTo>
                      <a:pt x="40" y="29"/>
                      <a:pt x="38" y="29"/>
                      <a:pt x="36" y="28"/>
                    </a:cubicBezTo>
                    <a:cubicBezTo>
                      <a:pt x="35" y="28"/>
                      <a:pt x="33" y="27"/>
                      <a:pt x="32" y="26"/>
                    </a:cubicBezTo>
                    <a:cubicBezTo>
                      <a:pt x="30" y="25"/>
                      <a:pt x="29" y="23"/>
                      <a:pt x="28" y="22"/>
                    </a:cubicBezTo>
                    <a:cubicBezTo>
                      <a:pt x="27" y="20"/>
                      <a:pt x="26" y="19"/>
                      <a:pt x="26" y="18"/>
                    </a:cubicBezTo>
                    <a:cubicBezTo>
                      <a:pt x="26" y="16"/>
                      <a:pt x="25" y="15"/>
                      <a:pt x="25" y="14"/>
                    </a:cubicBezTo>
                    <a:cubicBezTo>
                      <a:pt x="25" y="14"/>
                      <a:pt x="24" y="14"/>
                      <a:pt x="23" y="14"/>
                    </a:cubicBezTo>
                    <a:cubicBezTo>
                      <a:pt x="23" y="14"/>
                      <a:pt x="22" y="15"/>
                      <a:pt x="21" y="15"/>
                    </a:cubicBezTo>
                    <a:cubicBezTo>
                      <a:pt x="21" y="16"/>
                      <a:pt x="20" y="16"/>
                      <a:pt x="20" y="18"/>
                    </a:cubicBezTo>
                    <a:cubicBezTo>
                      <a:pt x="20" y="19"/>
                      <a:pt x="20" y="20"/>
                      <a:pt x="21" y="21"/>
                    </a:cubicBezTo>
                    <a:cubicBezTo>
                      <a:pt x="26" y="29"/>
                      <a:pt x="26" y="29"/>
                      <a:pt x="26" y="29"/>
                    </a:cubicBezTo>
                    <a:cubicBezTo>
                      <a:pt x="27" y="31"/>
                      <a:pt x="28" y="32"/>
                      <a:pt x="28" y="34"/>
                    </a:cubicBezTo>
                    <a:cubicBezTo>
                      <a:pt x="29" y="35"/>
                      <a:pt x="29" y="37"/>
                      <a:pt x="29" y="38"/>
                    </a:cubicBezTo>
                    <a:cubicBezTo>
                      <a:pt x="29" y="40"/>
                      <a:pt x="28" y="41"/>
                      <a:pt x="28" y="42"/>
                    </a:cubicBezTo>
                    <a:cubicBezTo>
                      <a:pt x="27" y="43"/>
                      <a:pt x="26" y="44"/>
                      <a:pt x="25" y="45"/>
                    </a:cubicBezTo>
                    <a:cubicBezTo>
                      <a:pt x="23" y="46"/>
                      <a:pt x="22" y="47"/>
                      <a:pt x="20" y="47"/>
                    </a:cubicBezTo>
                    <a:cubicBezTo>
                      <a:pt x="18" y="47"/>
                      <a:pt x="17" y="47"/>
                      <a:pt x="15" y="47"/>
                    </a:cubicBezTo>
                    <a:cubicBezTo>
                      <a:pt x="13" y="46"/>
                      <a:pt x="11" y="45"/>
                      <a:pt x="10" y="43"/>
                    </a:cubicBezTo>
                    <a:cubicBezTo>
                      <a:pt x="8" y="42"/>
                      <a:pt x="6" y="40"/>
                      <a:pt x="4" y="37"/>
                    </a:cubicBezTo>
                    <a:cubicBezTo>
                      <a:pt x="3" y="35"/>
                      <a:pt x="1" y="33"/>
                      <a:pt x="1" y="31"/>
                    </a:cubicBezTo>
                    <a:cubicBezTo>
                      <a:pt x="0" y="29"/>
                      <a:pt x="0" y="27"/>
                      <a:pt x="0" y="25"/>
                    </a:cubicBezTo>
                    <a:cubicBezTo>
                      <a:pt x="0" y="24"/>
                      <a:pt x="0" y="22"/>
                      <a:pt x="1" y="21"/>
                    </a:cubicBezTo>
                    <a:cubicBezTo>
                      <a:pt x="1" y="20"/>
                      <a:pt x="2" y="19"/>
                      <a:pt x="3" y="18"/>
                    </a:cubicBezTo>
                    <a:cubicBezTo>
                      <a:pt x="4" y="18"/>
                      <a:pt x="5" y="17"/>
                      <a:pt x="6" y="17"/>
                    </a:cubicBezTo>
                    <a:cubicBezTo>
                      <a:pt x="7" y="17"/>
                      <a:pt x="7" y="16"/>
                      <a:pt x="8" y="16"/>
                    </a:cubicBezTo>
                    <a:cubicBezTo>
                      <a:pt x="9" y="16"/>
                      <a:pt x="10" y="16"/>
                      <a:pt x="11" y="17"/>
                    </a:cubicBezTo>
                    <a:cubicBezTo>
                      <a:pt x="12" y="17"/>
                      <a:pt x="13" y="17"/>
                      <a:pt x="14" y="17"/>
                    </a:cubicBezTo>
                    <a:cubicBezTo>
                      <a:pt x="14" y="16"/>
                      <a:pt x="14" y="15"/>
                      <a:pt x="15" y="13"/>
                    </a:cubicBezTo>
                    <a:cubicBezTo>
                      <a:pt x="15" y="12"/>
                      <a:pt x="16" y="11"/>
                      <a:pt x="17" y="11"/>
                    </a:cubicBezTo>
                    <a:cubicBezTo>
                      <a:pt x="18" y="10"/>
                      <a:pt x="20" y="9"/>
                      <a:pt x="21" y="9"/>
                    </a:cubicBezTo>
                    <a:cubicBezTo>
                      <a:pt x="23" y="9"/>
                      <a:pt x="24" y="9"/>
                      <a:pt x="26" y="9"/>
                    </a:cubicBezTo>
                    <a:cubicBezTo>
                      <a:pt x="26" y="8"/>
                      <a:pt x="27" y="7"/>
                      <a:pt x="27" y="6"/>
                    </a:cubicBezTo>
                    <a:cubicBezTo>
                      <a:pt x="28" y="5"/>
                      <a:pt x="29" y="4"/>
                      <a:pt x="31" y="3"/>
                    </a:cubicBezTo>
                    <a:cubicBezTo>
                      <a:pt x="32" y="1"/>
                      <a:pt x="34" y="1"/>
                      <a:pt x="36" y="0"/>
                    </a:cubicBezTo>
                    <a:cubicBezTo>
                      <a:pt x="38" y="0"/>
                      <a:pt x="40" y="0"/>
                      <a:pt x="41" y="0"/>
                    </a:cubicBezTo>
                    <a:cubicBezTo>
                      <a:pt x="43" y="1"/>
                      <a:pt x="44" y="2"/>
                      <a:pt x="46" y="3"/>
                    </a:cubicBezTo>
                    <a:cubicBezTo>
                      <a:pt x="47" y="4"/>
                      <a:pt x="49" y="5"/>
                      <a:pt x="50" y="7"/>
                    </a:cubicBezTo>
                    <a:cubicBezTo>
                      <a:pt x="50" y="8"/>
                      <a:pt x="51" y="9"/>
                      <a:pt x="51" y="10"/>
                    </a:cubicBezTo>
                    <a:cubicBezTo>
                      <a:pt x="52" y="11"/>
                      <a:pt x="52" y="12"/>
                      <a:pt x="53" y="12"/>
                    </a:cubicBezTo>
                    <a:cubicBezTo>
                      <a:pt x="59" y="22"/>
                      <a:pt x="59" y="22"/>
                      <a:pt x="59" y="22"/>
                    </a:cubicBezTo>
                    <a:cubicBezTo>
                      <a:pt x="59" y="22"/>
                      <a:pt x="59" y="22"/>
                      <a:pt x="59" y="23"/>
                    </a:cubicBezTo>
                    <a:cubicBezTo>
                      <a:pt x="58" y="23"/>
                      <a:pt x="58" y="24"/>
                      <a:pt x="57" y="24"/>
                    </a:cubicBezTo>
                    <a:close/>
                    <a:moveTo>
                      <a:pt x="21" y="40"/>
                    </a:moveTo>
                    <a:cubicBezTo>
                      <a:pt x="22" y="39"/>
                      <a:pt x="23" y="38"/>
                      <a:pt x="23" y="36"/>
                    </a:cubicBezTo>
                    <a:cubicBezTo>
                      <a:pt x="23" y="35"/>
                      <a:pt x="22" y="33"/>
                      <a:pt x="21" y="31"/>
                    </a:cubicBezTo>
                    <a:cubicBezTo>
                      <a:pt x="16" y="23"/>
                      <a:pt x="16" y="23"/>
                      <a:pt x="16" y="23"/>
                    </a:cubicBezTo>
                    <a:cubicBezTo>
                      <a:pt x="15" y="23"/>
                      <a:pt x="14" y="22"/>
                      <a:pt x="13" y="22"/>
                    </a:cubicBezTo>
                    <a:cubicBezTo>
                      <a:pt x="12" y="22"/>
                      <a:pt x="12" y="22"/>
                      <a:pt x="11" y="22"/>
                    </a:cubicBezTo>
                    <a:cubicBezTo>
                      <a:pt x="10" y="22"/>
                      <a:pt x="10" y="22"/>
                      <a:pt x="9" y="22"/>
                    </a:cubicBezTo>
                    <a:cubicBezTo>
                      <a:pt x="9" y="23"/>
                      <a:pt x="8" y="23"/>
                      <a:pt x="8" y="23"/>
                    </a:cubicBezTo>
                    <a:cubicBezTo>
                      <a:pt x="6" y="24"/>
                      <a:pt x="6" y="26"/>
                      <a:pt x="6" y="28"/>
                    </a:cubicBezTo>
                    <a:cubicBezTo>
                      <a:pt x="6" y="30"/>
                      <a:pt x="7" y="32"/>
                      <a:pt x="9" y="35"/>
                    </a:cubicBezTo>
                    <a:cubicBezTo>
                      <a:pt x="10" y="36"/>
                      <a:pt x="11" y="38"/>
                      <a:pt x="12" y="39"/>
                    </a:cubicBezTo>
                    <a:cubicBezTo>
                      <a:pt x="13" y="40"/>
                      <a:pt x="14" y="40"/>
                      <a:pt x="15" y="41"/>
                    </a:cubicBezTo>
                    <a:cubicBezTo>
                      <a:pt x="16" y="41"/>
                      <a:pt x="17" y="41"/>
                      <a:pt x="18" y="41"/>
                    </a:cubicBezTo>
                    <a:cubicBezTo>
                      <a:pt x="19" y="41"/>
                      <a:pt x="20" y="40"/>
                      <a:pt x="21" y="40"/>
                    </a:cubicBezTo>
                    <a:close/>
                    <a:moveTo>
                      <a:pt x="43" y="21"/>
                    </a:moveTo>
                    <a:cubicBezTo>
                      <a:pt x="45" y="19"/>
                      <a:pt x="47" y="18"/>
                      <a:pt x="47" y="16"/>
                    </a:cubicBezTo>
                    <a:cubicBezTo>
                      <a:pt x="47" y="14"/>
                      <a:pt x="47" y="12"/>
                      <a:pt x="45" y="10"/>
                    </a:cubicBezTo>
                    <a:cubicBezTo>
                      <a:pt x="45" y="9"/>
                      <a:pt x="44" y="8"/>
                      <a:pt x="43" y="7"/>
                    </a:cubicBezTo>
                    <a:cubicBezTo>
                      <a:pt x="42" y="7"/>
                      <a:pt x="41" y="6"/>
                      <a:pt x="40" y="6"/>
                    </a:cubicBezTo>
                    <a:cubicBezTo>
                      <a:pt x="39" y="6"/>
                      <a:pt x="38" y="6"/>
                      <a:pt x="37" y="7"/>
                    </a:cubicBezTo>
                    <a:cubicBezTo>
                      <a:pt x="36" y="7"/>
                      <a:pt x="35" y="7"/>
                      <a:pt x="34" y="8"/>
                    </a:cubicBezTo>
                    <a:cubicBezTo>
                      <a:pt x="32" y="9"/>
                      <a:pt x="31" y="11"/>
                      <a:pt x="31" y="13"/>
                    </a:cubicBezTo>
                    <a:cubicBezTo>
                      <a:pt x="30" y="15"/>
                      <a:pt x="31" y="17"/>
                      <a:pt x="32" y="19"/>
                    </a:cubicBezTo>
                    <a:cubicBezTo>
                      <a:pt x="33" y="20"/>
                      <a:pt x="34" y="21"/>
                      <a:pt x="35" y="21"/>
                    </a:cubicBezTo>
                    <a:cubicBezTo>
                      <a:pt x="36" y="22"/>
                      <a:pt x="36" y="22"/>
                      <a:pt x="37" y="22"/>
                    </a:cubicBezTo>
                    <a:cubicBezTo>
                      <a:pt x="38" y="23"/>
                      <a:pt x="39" y="22"/>
                      <a:pt x="40" y="22"/>
                    </a:cubicBezTo>
                    <a:cubicBezTo>
                      <a:pt x="41" y="22"/>
                      <a:pt x="42" y="21"/>
                      <a:pt x="43" y="2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8" name="Freeform 279">
                <a:extLst>
                  <a:ext uri="{FF2B5EF4-FFF2-40B4-BE49-F238E27FC236}">
                    <a16:creationId xmlns:a16="http://schemas.microsoft.com/office/drawing/2014/main" id="{6D2435E3-63F3-4095-B9E8-6DC01D2985F9}"/>
                  </a:ext>
                </a:extLst>
              </p:cNvPr>
              <p:cNvSpPr>
                <a:spLocks/>
              </p:cNvSpPr>
              <p:nvPr userDrawn="1"/>
            </p:nvSpPr>
            <p:spPr bwMode="auto">
              <a:xfrm>
                <a:off x="5389" y="1174"/>
                <a:ext cx="36" cy="26"/>
              </a:xfrm>
              <a:custGeom>
                <a:avLst/>
                <a:gdLst>
                  <a:gd name="T0" fmla="*/ 4 w 50"/>
                  <a:gd name="T1" fmla="*/ 36 h 36"/>
                  <a:gd name="T2" fmla="*/ 4 w 50"/>
                  <a:gd name="T3" fmla="*/ 36 h 36"/>
                  <a:gd name="T4" fmla="*/ 3 w 50"/>
                  <a:gd name="T5" fmla="*/ 36 h 36"/>
                  <a:gd name="T6" fmla="*/ 2 w 50"/>
                  <a:gd name="T7" fmla="*/ 35 h 36"/>
                  <a:gd name="T8" fmla="*/ 1 w 50"/>
                  <a:gd name="T9" fmla="*/ 34 h 36"/>
                  <a:gd name="T10" fmla="*/ 1 w 50"/>
                  <a:gd name="T11" fmla="*/ 32 h 36"/>
                  <a:gd name="T12" fmla="*/ 0 w 50"/>
                  <a:gd name="T13" fmla="*/ 31 h 36"/>
                  <a:gd name="T14" fmla="*/ 0 w 50"/>
                  <a:gd name="T15" fmla="*/ 30 h 36"/>
                  <a:gd name="T16" fmla="*/ 1 w 50"/>
                  <a:gd name="T17" fmla="*/ 30 h 36"/>
                  <a:gd name="T18" fmla="*/ 46 w 50"/>
                  <a:gd name="T19" fmla="*/ 0 h 36"/>
                  <a:gd name="T20" fmla="*/ 47 w 50"/>
                  <a:gd name="T21" fmla="*/ 0 h 36"/>
                  <a:gd name="T22" fmla="*/ 47 w 50"/>
                  <a:gd name="T23" fmla="*/ 0 h 36"/>
                  <a:gd name="T24" fmla="*/ 48 w 50"/>
                  <a:gd name="T25" fmla="*/ 1 h 36"/>
                  <a:gd name="T26" fmla="*/ 49 w 50"/>
                  <a:gd name="T27" fmla="*/ 2 h 36"/>
                  <a:gd name="T28" fmla="*/ 50 w 50"/>
                  <a:gd name="T29" fmla="*/ 3 h 36"/>
                  <a:gd name="T30" fmla="*/ 50 w 50"/>
                  <a:gd name="T31" fmla="*/ 4 h 36"/>
                  <a:gd name="T32" fmla="*/ 50 w 50"/>
                  <a:gd name="T33" fmla="*/ 5 h 36"/>
                  <a:gd name="T34" fmla="*/ 50 w 50"/>
                  <a:gd name="T35" fmla="*/ 5 h 36"/>
                  <a:gd name="T36" fmla="*/ 4 w 50"/>
                  <a:gd name="T3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36">
                    <a:moveTo>
                      <a:pt x="4" y="36"/>
                    </a:moveTo>
                    <a:cubicBezTo>
                      <a:pt x="4" y="36"/>
                      <a:pt x="4" y="36"/>
                      <a:pt x="4" y="36"/>
                    </a:cubicBezTo>
                    <a:cubicBezTo>
                      <a:pt x="3" y="36"/>
                      <a:pt x="3" y="36"/>
                      <a:pt x="3" y="36"/>
                    </a:cubicBezTo>
                    <a:cubicBezTo>
                      <a:pt x="2" y="35"/>
                      <a:pt x="2" y="35"/>
                      <a:pt x="2" y="35"/>
                    </a:cubicBezTo>
                    <a:cubicBezTo>
                      <a:pt x="2" y="35"/>
                      <a:pt x="2" y="34"/>
                      <a:pt x="1" y="34"/>
                    </a:cubicBezTo>
                    <a:cubicBezTo>
                      <a:pt x="1" y="33"/>
                      <a:pt x="1" y="33"/>
                      <a:pt x="1" y="32"/>
                    </a:cubicBezTo>
                    <a:cubicBezTo>
                      <a:pt x="0" y="32"/>
                      <a:pt x="0" y="31"/>
                      <a:pt x="0" y="31"/>
                    </a:cubicBezTo>
                    <a:cubicBezTo>
                      <a:pt x="0" y="30"/>
                      <a:pt x="0" y="30"/>
                      <a:pt x="0" y="30"/>
                    </a:cubicBezTo>
                    <a:cubicBezTo>
                      <a:pt x="1" y="30"/>
                      <a:pt x="1" y="30"/>
                      <a:pt x="1" y="30"/>
                    </a:cubicBezTo>
                    <a:cubicBezTo>
                      <a:pt x="46" y="0"/>
                      <a:pt x="46" y="0"/>
                      <a:pt x="46" y="0"/>
                    </a:cubicBezTo>
                    <a:cubicBezTo>
                      <a:pt x="47" y="0"/>
                      <a:pt x="47" y="0"/>
                      <a:pt x="47" y="0"/>
                    </a:cubicBezTo>
                    <a:cubicBezTo>
                      <a:pt x="47" y="0"/>
                      <a:pt x="47" y="0"/>
                      <a:pt x="47" y="0"/>
                    </a:cubicBezTo>
                    <a:cubicBezTo>
                      <a:pt x="48" y="1"/>
                      <a:pt x="48" y="1"/>
                      <a:pt x="48" y="1"/>
                    </a:cubicBezTo>
                    <a:cubicBezTo>
                      <a:pt x="49" y="1"/>
                      <a:pt x="49" y="1"/>
                      <a:pt x="49" y="2"/>
                    </a:cubicBezTo>
                    <a:cubicBezTo>
                      <a:pt x="50" y="2"/>
                      <a:pt x="50" y="3"/>
                      <a:pt x="50" y="3"/>
                    </a:cubicBezTo>
                    <a:cubicBezTo>
                      <a:pt x="50" y="4"/>
                      <a:pt x="50" y="4"/>
                      <a:pt x="50" y="4"/>
                    </a:cubicBezTo>
                    <a:cubicBezTo>
                      <a:pt x="50" y="5"/>
                      <a:pt x="50" y="5"/>
                      <a:pt x="50" y="5"/>
                    </a:cubicBezTo>
                    <a:cubicBezTo>
                      <a:pt x="50" y="5"/>
                      <a:pt x="50" y="5"/>
                      <a:pt x="50" y="5"/>
                    </a:cubicBezTo>
                    <a:lnTo>
                      <a:pt x="4" y="3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9" name="Freeform 280">
                <a:extLst>
                  <a:ext uri="{FF2B5EF4-FFF2-40B4-BE49-F238E27FC236}">
                    <a16:creationId xmlns:a16="http://schemas.microsoft.com/office/drawing/2014/main" id="{E64284FE-6D5B-4E91-9A5A-2D12213F9BBA}"/>
                  </a:ext>
                </a:extLst>
              </p:cNvPr>
              <p:cNvSpPr>
                <a:spLocks noEditPoints="1"/>
              </p:cNvSpPr>
              <p:nvPr userDrawn="1"/>
            </p:nvSpPr>
            <p:spPr bwMode="auto">
              <a:xfrm>
                <a:off x="5396" y="1186"/>
                <a:ext cx="35" cy="25"/>
              </a:xfrm>
              <a:custGeom>
                <a:avLst/>
                <a:gdLst>
                  <a:gd name="T0" fmla="*/ 4 w 48"/>
                  <a:gd name="T1" fmla="*/ 35 h 35"/>
                  <a:gd name="T2" fmla="*/ 3 w 48"/>
                  <a:gd name="T3" fmla="*/ 35 h 35"/>
                  <a:gd name="T4" fmla="*/ 3 w 48"/>
                  <a:gd name="T5" fmla="*/ 35 h 35"/>
                  <a:gd name="T6" fmla="*/ 2 w 48"/>
                  <a:gd name="T7" fmla="*/ 34 h 35"/>
                  <a:gd name="T8" fmla="*/ 1 w 48"/>
                  <a:gd name="T9" fmla="*/ 33 h 35"/>
                  <a:gd name="T10" fmla="*/ 0 w 48"/>
                  <a:gd name="T11" fmla="*/ 31 h 35"/>
                  <a:gd name="T12" fmla="*/ 0 w 48"/>
                  <a:gd name="T13" fmla="*/ 30 h 35"/>
                  <a:gd name="T14" fmla="*/ 0 w 48"/>
                  <a:gd name="T15" fmla="*/ 30 h 35"/>
                  <a:gd name="T16" fmla="*/ 0 w 48"/>
                  <a:gd name="T17" fmla="*/ 29 h 35"/>
                  <a:gd name="T18" fmla="*/ 31 w 48"/>
                  <a:gd name="T19" fmla="*/ 9 h 35"/>
                  <a:gd name="T20" fmla="*/ 32 w 48"/>
                  <a:gd name="T21" fmla="*/ 9 h 35"/>
                  <a:gd name="T22" fmla="*/ 32 w 48"/>
                  <a:gd name="T23" fmla="*/ 9 h 35"/>
                  <a:gd name="T24" fmla="*/ 33 w 48"/>
                  <a:gd name="T25" fmla="*/ 9 h 35"/>
                  <a:gd name="T26" fmla="*/ 34 w 48"/>
                  <a:gd name="T27" fmla="*/ 11 h 35"/>
                  <a:gd name="T28" fmla="*/ 35 w 48"/>
                  <a:gd name="T29" fmla="*/ 12 h 35"/>
                  <a:gd name="T30" fmla="*/ 35 w 48"/>
                  <a:gd name="T31" fmla="*/ 13 h 35"/>
                  <a:gd name="T32" fmla="*/ 35 w 48"/>
                  <a:gd name="T33" fmla="*/ 14 h 35"/>
                  <a:gd name="T34" fmla="*/ 35 w 48"/>
                  <a:gd name="T35" fmla="*/ 14 h 35"/>
                  <a:gd name="T36" fmla="*/ 4 w 48"/>
                  <a:gd name="T37" fmla="*/ 35 h 35"/>
                  <a:gd name="T38" fmla="*/ 46 w 48"/>
                  <a:gd name="T39" fmla="*/ 8 h 35"/>
                  <a:gd name="T40" fmla="*/ 42 w 48"/>
                  <a:gd name="T41" fmla="*/ 9 h 35"/>
                  <a:gd name="T42" fmla="*/ 40 w 48"/>
                  <a:gd name="T43" fmla="*/ 7 h 35"/>
                  <a:gd name="T44" fmla="*/ 39 w 48"/>
                  <a:gd name="T45" fmla="*/ 4 h 35"/>
                  <a:gd name="T46" fmla="*/ 41 w 48"/>
                  <a:gd name="T47" fmla="*/ 1 h 35"/>
                  <a:gd name="T48" fmla="*/ 44 w 48"/>
                  <a:gd name="T49" fmla="*/ 0 h 35"/>
                  <a:gd name="T50" fmla="*/ 47 w 48"/>
                  <a:gd name="T51" fmla="*/ 2 h 35"/>
                  <a:gd name="T52" fmla="*/ 48 w 48"/>
                  <a:gd name="T53" fmla="*/ 6 h 35"/>
                  <a:gd name="T54" fmla="*/ 46 w 48"/>
                  <a:gd name="T55"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35">
                    <a:moveTo>
                      <a:pt x="4" y="35"/>
                    </a:moveTo>
                    <a:cubicBezTo>
                      <a:pt x="3" y="35"/>
                      <a:pt x="3" y="35"/>
                      <a:pt x="3" y="35"/>
                    </a:cubicBezTo>
                    <a:cubicBezTo>
                      <a:pt x="3" y="35"/>
                      <a:pt x="3" y="35"/>
                      <a:pt x="3" y="35"/>
                    </a:cubicBezTo>
                    <a:cubicBezTo>
                      <a:pt x="2" y="34"/>
                      <a:pt x="2" y="34"/>
                      <a:pt x="2" y="34"/>
                    </a:cubicBezTo>
                    <a:cubicBezTo>
                      <a:pt x="2" y="34"/>
                      <a:pt x="1" y="33"/>
                      <a:pt x="1" y="33"/>
                    </a:cubicBezTo>
                    <a:cubicBezTo>
                      <a:pt x="1" y="32"/>
                      <a:pt x="0" y="32"/>
                      <a:pt x="0" y="31"/>
                    </a:cubicBezTo>
                    <a:cubicBezTo>
                      <a:pt x="0" y="31"/>
                      <a:pt x="0" y="30"/>
                      <a:pt x="0" y="30"/>
                    </a:cubicBezTo>
                    <a:cubicBezTo>
                      <a:pt x="0" y="30"/>
                      <a:pt x="0" y="30"/>
                      <a:pt x="0" y="30"/>
                    </a:cubicBezTo>
                    <a:cubicBezTo>
                      <a:pt x="0" y="29"/>
                      <a:pt x="0" y="29"/>
                      <a:pt x="0" y="29"/>
                    </a:cubicBezTo>
                    <a:cubicBezTo>
                      <a:pt x="31" y="9"/>
                      <a:pt x="31" y="9"/>
                      <a:pt x="31" y="9"/>
                    </a:cubicBezTo>
                    <a:cubicBezTo>
                      <a:pt x="32" y="9"/>
                      <a:pt x="32" y="9"/>
                      <a:pt x="32" y="9"/>
                    </a:cubicBezTo>
                    <a:cubicBezTo>
                      <a:pt x="32" y="9"/>
                      <a:pt x="32" y="9"/>
                      <a:pt x="32" y="9"/>
                    </a:cubicBezTo>
                    <a:cubicBezTo>
                      <a:pt x="33" y="9"/>
                      <a:pt x="33" y="9"/>
                      <a:pt x="33" y="9"/>
                    </a:cubicBezTo>
                    <a:cubicBezTo>
                      <a:pt x="33" y="10"/>
                      <a:pt x="34" y="10"/>
                      <a:pt x="34" y="11"/>
                    </a:cubicBezTo>
                    <a:cubicBezTo>
                      <a:pt x="34" y="11"/>
                      <a:pt x="35" y="12"/>
                      <a:pt x="35" y="12"/>
                    </a:cubicBezTo>
                    <a:cubicBezTo>
                      <a:pt x="35" y="13"/>
                      <a:pt x="35" y="13"/>
                      <a:pt x="35" y="13"/>
                    </a:cubicBezTo>
                    <a:cubicBezTo>
                      <a:pt x="35" y="14"/>
                      <a:pt x="35" y="14"/>
                      <a:pt x="35" y="14"/>
                    </a:cubicBezTo>
                    <a:cubicBezTo>
                      <a:pt x="35" y="14"/>
                      <a:pt x="35" y="14"/>
                      <a:pt x="35" y="14"/>
                    </a:cubicBezTo>
                    <a:lnTo>
                      <a:pt x="4" y="35"/>
                    </a:lnTo>
                    <a:close/>
                    <a:moveTo>
                      <a:pt x="46" y="8"/>
                    </a:moveTo>
                    <a:cubicBezTo>
                      <a:pt x="44" y="9"/>
                      <a:pt x="43" y="9"/>
                      <a:pt x="42" y="9"/>
                    </a:cubicBezTo>
                    <a:cubicBezTo>
                      <a:pt x="42" y="9"/>
                      <a:pt x="41" y="8"/>
                      <a:pt x="40" y="7"/>
                    </a:cubicBezTo>
                    <a:cubicBezTo>
                      <a:pt x="39" y="6"/>
                      <a:pt x="39" y="4"/>
                      <a:pt x="39" y="4"/>
                    </a:cubicBezTo>
                    <a:cubicBezTo>
                      <a:pt x="39" y="3"/>
                      <a:pt x="40" y="2"/>
                      <a:pt x="41" y="1"/>
                    </a:cubicBezTo>
                    <a:cubicBezTo>
                      <a:pt x="42" y="0"/>
                      <a:pt x="43" y="0"/>
                      <a:pt x="44" y="0"/>
                    </a:cubicBezTo>
                    <a:cubicBezTo>
                      <a:pt x="45" y="0"/>
                      <a:pt x="46" y="1"/>
                      <a:pt x="47" y="2"/>
                    </a:cubicBezTo>
                    <a:cubicBezTo>
                      <a:pt x="48" y="4"/>
                      <a:pt x="48" y="5"/>
                      <a:pt x="48" y="6"/>
                    </a:cubicBezTo>
                    <a:cubicBezTo>
                      <a:pt x="48" y="6"/>
                      <a:pt x="47" y="7"/>
                      <a:pt x="46" y="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0" name="Freeform 281">
                <a:extLst>
                  <a:ext uri="{FF2B5EF4-FFF2-40B4-BE49-F238E27FC236}">
                    <a16:creationId xmlns:a16="http://schemas.microsoft.com/office/drawing/2014/main" id="{8AF5D4D0-54E7-4D6B-8E51-FF28371CBD6D}"/>
                  </a:ext>
                </a:extLst>
              </p:cNvPr>
              <p:cNvSpPr>
                <a:spLocks/>
              </p:cNvSpPr>
              <p:nvPr userDrawn="1"/>
            </p:nvSpPr>
            <p:spPr bwMode="auto">
              <a:xfrm>
                <a:off x="5404" y="1205"/>
                <a:ext cx="30" cy="25"/>
              </a:xfrm>
              <a:custGeom>
                <a:avLst/>
                <a:gdLst>
                  <a:gd name="T0" fmla="*/ 21 w 41"/>
                  <a:gd name="T1" fmla="*/ 33 h 35"/>
                  <a:gd name="T2" fmla="*/ 16 w 41"/>
                  <a:gd name="T3" fmla="*/ 35 h 35"/>
                  <a:gd name="T4" fmla="*/ 12 w 41"/>
                  <a:gd name="T5" fmla="*/ 34 h 35"/>
                  <a:gd name="T6" fmla="*/ 7 w 41"/>
                  <a:gd name="T7" fmla="*/ 32 h 35"/>
                  <a:gd name="T8" fmla="*/ 3 w 41"/>
                  <a:gd name="T9" fmla="*/ 27 h 35"/>
                  <a:gd name="T10" fmla="*/ 1 w 41"/>
                  <a:gd name="T11" fmla="*/ 24 h 35"/>
                  <a:gd name="T12" fmla="*/ 0 w 41"/>
                  <a:gd name="T13" fmla="*/ 21 h 35"/>
                  <a:gd name="T14" fmla="*/ 0 w 41"/>
                  <a:gd name="T15" fmla="*/ 18 h 35"/>
                  <a:gd name="T16" fmla="*/ 0 w 41"/>
                  <a:gd name="T17" fmla="*/ 17 h 35"/>
                  <a:gd name="T18" fmla="*/ 0 w 41"/>
                  <a:gd name="T19" fmla="*/ 16 h 35"/>
                  <a:gd name="T20" fmla="*/ 2 w 41"/>
                  <a:gd name="T21" fmla="*/ 14 h 35"/>
                  <a:gd name="T22" fmla="*/ 3 w 41"/>
                  <a:gd name="T23" fmla="*/ 14 h 35"/>
                  <a:gd name="T24" fmla="*/ 4 w 41"/>
                  <a:gd name="T25" fmla="*/ 13 h 35"/>
                  <a:gd name="T26" fmla="*/ 4 w 41"/>
                  <a:gd name="T27" fmla="*/ 13 h 35"/>
                  <a:gd name="T28" fmla="*/ 5 w 41"/>
                  <a:gd name="T29" fmla="*/ 14 h 35"/>
                  <a:gd name="T30" fmla="*/ 5 w 41"/>
                  <a:gd name="T31" fmla="*/ 15 h 35"/>
                  <a:gd name="T32" fmla="*/ 5 w 41"/>
                  <a:gd name="T33" fmla="*/ 18 h 35"/>
                  <a:gd name="T34" fmla="*/ 6 w 41"/>
                  <a:gd name="T35" fmla="*/ 21 h 35"/>
                  <a:gd name="T36" fmla="*/ 8 w 41"/>
                  <a:gd name="T37" fmla="*/ 25 h 35"/>
                  <a:gd name="T38" fmla="*/ 10 w 41"/>
                  <a:gd name="T39" fmla="*/ 27 h 35"/>
                  <a:gd name="T40" fmla="*/ 12 w 41"/>
                  <a:gd name="T41" fmla="*/ 28 h 35"/>
                  <a:gd name="T42" fmla="*/ 14 w 41"/>
                  <a:gd name="T43" fmla="*/ 29 h 35"/>
                  <a:gd name="T44" fmla="*/ 17 w 41"/>
                  <a:gd name="T45" fmla="*/ 28 h 35"/>
                  <a:gd name="T46" fmla="*/ 19 w 41"/>
                  <a:gd name="T47" fmla="*/ 26 h 35"/>
                  <a:gd name="T48" fmla="*/ 19 w 41"/>
                  <a:gd name="T49" fmla="*/ 23 h 35"/>
                  <a:gd name="T50" fmla="*/ 19 w 41"/>
                  <a:gd name="T51" fmla="*/ 19 h 35"/>
                  <a:gd name="T52" fmla="*/ 18 w 41"/>
                  <a:gd name="T53" fmla="*/ 16 h 35"/>
                  <a:gd name="T54" fmla="*/ 17 w 41"/>
                  <a:gd name="T55" fmla="*/ 12 h 35"/>
                  <a:gd name="T56" fmla="*/ 18 w 41"/>
                  <a:gd name="T57" fmla="*/ 9 h 35"/>
                  <a:gd name="T58" fmla="*/ 19 w 41"/>
                  <a:gd name="T59" fmla="*/ 5 h 35"/>
                  <a:gd name="T60" fmla="*/ 22 w 41"/>
                  <a:gd name="T61" fmla="*/ 2 h 35"/>
                  <a:gd name="T62" fmla="*/ 26 w 41"/>
                  <a:gd name="T63" fmla="*/ 0 h 35"/>
                  <a:gd name="T64" fmla="*/ 30 w 41"/>
                  <a:gd name="T65" fmla="*/ 1 h 35"/>
                  <a:gd name="T66" fmla="*/ 35 w 41"/>
                  <a:gd name="T67" fmla="*/ 3 h 35"/>
                  <a:gd name="T68" fmla="*/ 39 w 41"/>
                  <a:gd name="T69" fmla="*/ 7 h 35"/>
                  <a:gd name="T70" fmla="*/ 40 w 41"/>
                  <a:gd name="T71" fmla="*/ 10 h 35"/>
                  <a:gd name="T72" fmla="*/ 41 w 41"/>
                  <a:gd name="T73" fmla="*/ 12 h 35"/>
                  <a:gd name="T74" fmla="*/ 41 w 41"/>
                  <a:gd name="T75" fmla="*/ 15 h 35"/>
                  <a:gd name="T76" fmla="*/ 41 w 41"/>
                  <a:gd name="T77" fmla="*/ 16 h 35"/>
                  <a:gd name="T78" fmla="*/ 41 w 41"/>
                  <a:gd name="T79" fmla="*/ 17 h 35"/>
                  <a:gd name="T80" fmla="*/ 41 w 41"/>
                  <a:gd name="T81" fmla="*/ 17 h 35"/>
                  <a:gd name="T82" fmla="*/ 40 w 41"/>
                  <a:gd name="T83" fmla="*/ 18 h 35"/>
                  <a:gd name="T84" fmla="*/ 39 w 41"/>
                  <a:gd name="T85" fmla="*/ 18 h 35"/>
                  <a:gd name="T86" fmla="*/ 38 w 41"/>
                  <a:gd name="T87" fmla="*/ 19 h 35"/>
                  <a:gd name="T88" fmla="*/ 38 w 41"/>
                  <a:gd name="T89" fmla="*/ 19 h 35"/>
                  <a:gd name="T90" fmla="*/ 37 w 41"/>
                  <a:gd name="T91" fmla="*/ 19 h 35"/>
                  <a:gd name="T92" fmla="*/ 37 w 41"/>
                  <a:gd name="T93" fmla="*/ 19 h 35"/>
                  <a:gd name="T94" fmla="*/ 36 w 41"/>
                  <a:gd name="T95" fmla="*/ 18 h 35"/>
                  <a:gd name="T96" fmla="*/ 36 w 41"/>
                  <a:gd name="T97" fmla="*/ 16 h 35"/>
                  <a:gd name="T98" fmla="*/ 36 w 41"/>
                  <a:gd name="T99" fmla="*/ 13 h 35"/>
                  <a:gd name="T100" fmla="*/ 34 w 41"/>
                  <a:gd name="T101" fmla="*/ 10 h 35"/>
                  <a:gd name="T102" fmla="*/ 32 w 41"/>
                  <a:gd name="T103" fmla="*/ 8 h 35"/>
                  <a:gd name="T104" fmla="*/ 30 w 41"/>
                  <a:gd name="T105" fmla="*/ 7 h 35"/>
                  <a:gd name="T106" fmla="*/ 28 w 41"/>
                  <a:gd name="T107" fmla="*/ 6 h 35"/>
                  <a:gd name="T108" fmla="*/ 26 w 41"/>
                  <a:gd name="T109" fmla="*/ 7 h 35"/>
                  <a:gd name="T110" fmla="*/ 24 w 41"/>
                  <a:gd name="T111" fmla="*/ 9 h 35"/>
                  <a:gd name="T112" fmla="*/ 24 w 41"/>
                  <a:gd name="T113" fmla="*/ 12 h 35"/>
                  <a:gd name="T114" fmla="*/ 24 w 41"/>
                  <a:gd name="T115" fmla="*/ 16 h 35"/>
                  <a:gd name="T116" fmla="*/ 25 w 41"/>
                  <a:gd name="T117" fmla="*/ 19 h 35"/>
                  <a:gd name="T118" fmla="*/ 25 w 41"/>
                  <a:gd name="T119" fmla="*/ 23 h 35"/>
                  <a:gd name="T120" fmla="*/ 25 w 41"/>
                  <a:gd name="T121" fmla="*/ 27 h 35"/>
                  <a:gd name="T122" fmla="*/ 24 w 41"/>
                  <a:gd name="T123" fmla="*/ 30 h 35"/>
                  <a:gd name="T124" fmla="*/ 21 w 41"/>
                  <a:gd name="T125" fmla="*/ 3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 h="35">
                    <a:moveTo>
                      <a:pt x="21" y="33"/>
                    </a:moveTo>
                    <a:cubicBezTo>
                      <a:pt x="20" y="34"/>
                      <a:pt x="18" y="35"/>
                      <a:pt x="16" y="35"/>
                    </a:cubicBezTo>
                    <a:cubicBezTo>
                      <a:pt x="15" y="35"/>
                      <a:pt x="13" y="35"/>
                      <a:pt x="12" y="34"/>
                    </a:cubicBezTo>
                    <a:cubicBezTo>
                      <a:pt x="10" y="34"/>
                      <a:pt x="9" y="33"/>
                      <a:pt x="7" y="32"/>
                    </a:cubicBezTo>
                    <a:cubicBezTo>
                      <a:pt x="6" y="31"/>
                      <a:pt x="4" y="29"/>
                      <a:pt x="3" y="27"/>
                    </a:cubicBezTo>
                    <a:cubicBezTo>
                      <a:pt x="3" y="26"/>
                      <a:pt x="2" y="25"/>
                      <a:pt x="1" y="24"/>
                    </a:cubicBezTo>
                    <a:cubicBezTo>
                      <a:pt x="1" y="23"/>
                      <a:pt x="1" y="22"/>
                      <a:pt x="0" y="21"/>
                    </a:cubicBezTo>
                    <a:cubicBezTo>
                      <a:pt x="0" y="20"/>
                      <a:pt x="0" y="19"/>
                      <a:pt x="0" y="18"/>
                    </a:cubicBezTo>
                    <a:cubicBezTo>
                      <a:pt x="0" y="18"/>
                      <a:pt x="0" y="17"/>
                      <a:pt x="0" y="17"/>
                    </a:cubicBezTo>
                    <a:cubicBezTo>
                      <a:pt x="0" y="16"/>
                      <a:pt x="0" y="16"/>
                      <a:pt x="0" y="16"/>
                    </a:cubicBezTo>
                    <a:cubicBezTo>
                      <a:pt x="1" y="15"/>
                      <a:pt x="1" y="15"/>
                      <a:pt x="2" y="14"/>
                    </a:cubicBezTo>
                    <a:cubicBezTo>
                      <a:pt x="2" y="14"/>
                      <a:pt x="3" y="14"/>
                      <a:pt x="3" y="14"/>
                    </a:cubicBezTo>
                    <a:cubicBezTo>
                      <a:pt x="4" y="13"/>
                      <a:pt x="4" y="13"/>
                      <a:pt x="4" y="13"/>
                    </a:cubicBezTo>
                    <a:cubicBezTo>
                      <a:pt x="4" y="13"/>
                      <a:pt x="4" y="13"/>
                      <a:pt x="4" y="13"/>
                    </a:cubicBezTo>
                    <a:cubicBezTo>
                      <a:pt x="5" y="14"/>
                      <a:pt x="5" y="14"/>
                      <a:pt x="5" y="14"/>
                    </a:cubicBezTo>
                    <a:cubicBezTo>
                      <a:pt x="5" y="14"/>
                      <a:pt x="5" y="14"/>
                      <a:pt x="5" y="15"/>
                    </a:cubicBezTo>
                    <a:cubicBezTo>
                      <a:pt x="5" y="16"/>
                      <a:pt x="5" y="17"/>
                      <a:pt x="5" y="18"/>
                    </a:cubicBezTo>
                    <a:cubicBezTo>
                      <a:pt x="5" y="19"/>
                      <a:pt x="6" y="20"/>
                      <a:pt x="6" y="21"/>
                    </a:cubicBezTo>
                    <a:cubicBezTo>
                      <a:pt x="6" y="22"/>
                      <a:pt x="7" y="23"/>
                      <a:pt x="8" y="25"/>
                    </a:cubicBezTo>
                    <a:cubicBezTo>
                      <a:pt x="8" y="25"/>
                      <a:pt x="9" y="26"/>
                      <a:pt x="10" y="27"/>
                    </a:cubicBezTo>
                    <a:cubicBezTo>
                      <a:pt x="11" y="28"/>
                      <a:pt x="11" y="28"/>
                      <a:pt x="12" y="28"/>
                    </a:cubicBezTo>
                    <a:cubicBezTo>
                      <a:pt x="13" y="29"/>
                      <a:pt x="14" y="29"/>
                      <a:pt x="14" y="29"/>
                    </a:cubicBezTo>
                    <a:cubicBezTo>
                      <a:pt x="15" y="29"/>
                      <a:pt x="16" y="28"/>
                      <a:pt x="17" y="28"/>
                    </a:cubicBezTo>
                    <a:cubicBezTo>
                      <a:pt x="18" y="27"/>
                      <a:pt x="18" y="26"/>
                      <a:pt x="19" y="26"/>
                    </a:cubicBezTo>
                    <a:cubicBezTo>
                      <a:pt x="19" y="25"/>
                      <a:pt x="19" y="24"/>
                      <a:pt x="19" y="23"/>
                    </a:cubicBezTo>
                    <a:cubicBezTo>
                      <a:pt x="19" y="22"/>
                      <a:pt x="19" y="21"/>
                      <a:pt x="19" y="19"/>
                    </a:cubicBezTo>
                    <a:cubicBezTo>
                      <a:pt x="18" y="18"/>
                      <a:pt x="18" y="17"/>
                      <a:pt x="18" y="16"/>
                    </a:cubicBezTo>
                    <a:cubicBezTo>
                      <a:pt x="18" y="15"/>
                      <a:pt x="17" y="13"/>
                      <a:pt x="17" y="12"/>
                    </a:cubicBezTo>
                    <a:cubicBezTo>
                      <a:pt x="17" y="11"/>
                      <a:pt x="17" y="10"/>
                      <a:pt x="18" y="9"/>
                    </a:cubicBezTo>
                    <a:cubicBezTo>
                      <a:pt x="18" y="7"/>
                      <a:pt x="18" y="6"/>
                      <a:pt x="19" y="5"/>
                    </a:cubicBezTo>
                    <a:cubicBezTo>
                      <a:pt x="20" y="4"/>
                      <a:pt x="21" y="3"/>
                      <a:pt x="22" y="2"/>
                    </a:cubicBezTo>
                    <a:cubicBezTo>
                      <a:pt x="23" y="1"/>
                      <a:pt x="24" y="1"/>
                      <a:pt x="26" y="0"/>
                    </a:cubicBezTo>
                    <a:cubicBezTo>
                      <a:pt x="27" y="0"/>
                      <a:pt x="29" y="0"/>
                      <a:pt x="30" y="1"/>
                    </a:cubicBezTo>
                    <a:cubicBezTo>
                      <a:pt x="32" y="1"/>
                      <a:pt x="33" y="2"/>
                      <a:pt x="35" y="3"/>
                    </a:cubicBezTo>
                    <a:cubicBezTo>
                      <a:pt x="36" y="4"/>
                      <a:pt x="37" y="5"/>
                      <a:pt x="39" y="7"/>
                    </a:cubicBezTo>
                    <a:cubicBezTo>
                      <a:pt x="39" y="8"/>
                      <a:pt x="40" y="9"/>
                      <a:pt x="40" y="10"/>
                    </a:cubicBezTo>
                    <a:cubicBezTo>
                      <a:pt x="40" y="11"/>
                      <a:pt x="41" y="12"/>
                      <a:pt x="41" y="12"/>
                    </a:cubicBezTo>
                    <a:cubicBezTo>
                      <a:pt x="41" y="13"/>
                      <a:pt x="41" y="14"/>
                      <a:pt x="41" y="15"/>
                    </a:cubicBezTo>
                    <a:cubicBezTo>
                      <a:pt x="41" y="15"/>
                      <a:pt x="41" y="16"/>
                      <a:pt x="41" y="16"/>
                    </a:cubicBezTo>
                    <a:cubicBezTo>
                      <a:pt x="41" y="16"/>
                      <a:pt x="41" y="17"/>
                      <a:pt x="41" y="17"/>
                    </a:cubicBezTo>
                    <a:cubicBezTo>
                      <a:pt x="41" y="17"/>
                      <a:pt x="41" y="17"/>
                      <a:pt x="41" y="17"/>
                    </a:cubicBezTo>
                    <a:cubicBezTo>
                      <a:pt x="40" y="18"/>
                      <a:pt x="40" y="18"/>
                      <a:pt x="40" y="18"/>
                    </a:cubicBezTo>
                    <a:cubicBezTo>
                      <a:pt x="40" y="18"/>
                      <a:pt x="40" y="18"/>
                      <a:pt x="39" y="18"/>
                    </a:cubicBezTo>
                    <a:cubicBezTo>
                      <a:pt x="39" y="19"/>
                      <a:pt x="39" y="19"/>
                      <a:pt x="38" y="19"/>
                    </a:cubicBezTo>
                    <a:cubicBezTo>
                      <a:pt x="38" y="19"/>
                      <a:pt x="38" y="19"/>
                      <a:pt x="38" y="19"/>
                    </a:cubicBezTo>
                    <a:cubicBezTo>
                      <a:pt x="37" y="19"/>
                      <a:pt x="37" y="19"/>
                      <a:pt x="37" y="19"/>
                    </a:cubicBezTo>
                    <a:cubicBezTo>
                      <a:pt x="37" y="19"/>
                      <a:pt x="37" y="19"/>
                      <a:pt x="37" y="19"/>
                    </a:cubicBezTo>
                    <a:cubicBezTo>
                      <a:pt x="37" y="19"/>
                      <a:pt x="36" y="18"/>
                      <a:pt x="36" y="18"/>
                    </a:cubicBezTo>
                    <a:cubicBezTo>
                      <a:pt x="36" y="17"/>
                      <a:pt x="36" y="17"/>
                      <a:pt x="36" y="16"/>
                    </a:cubicBezTo>
                    <a:cubicBezTo>
                      <a:pt x="36" y="15"/>
                      <a:pt x="36" y="14"/>
                      <a:pt x="36" y="13"/>
                    </a:cubicBezTo>
                    <a:cubicBezTo>
                      <a:pt x="35" y="12"/>
                      <a:pt x="35" y="11"/>
                      <a:pt x="34" y="10"/>
                    </a:cubicBezTo>
                    <a:cubicBezTo>
                      <a:pt x="33" y="9"/>
                      <a:pt x="33" y="8"/>
                      <a:pt x="32" y="8"/>
                    </a:cubicBezTo>
                    <a:cubicBezTo>
                      <a:pt x="31" y="7"/>
                      <a:pt x="31" y="7"/>
                      <a:pt x="30" y="7"/>
                    </a:cubicBezTo>
                    <a:cubicBezTo>
                      <a:pt x="29" y="6"/>
                      <a:pt x="29" y="6"/>
                      <a:pt x="28" y="6"/>
                    </a:cubicBezTo>
                    <a:cubicBezTo>
                      <a:pt x="27" y="7"/>
                      <a:pt x="26" y="7"/>
                      <a:pt x="26" y="7"/>
                    </a:cubicBezTo>
                    <a:cubicBezTo>
                      <a:pt x="25" y="8"/>
                      <a:pt x="24" y="9"/>
                      <a:pt x="24" y="9"/>
                    </a:cubicBezTo>
                    <a:cubicBezTo>
                      <a:pt x="24" y="10"/>
                      <a:pt x="24" y="11"/>
                      <a:pt x="24" y="12"/>
                    </a:cubicBezTo>
                    <a:cubicBezTo>
                      <a:pt x="24" y="13"/>
                      <a:pt x="24" y="14"/>
                      <a:pt x="24" y="16"/>
                    </a:cubicBezTo>
                    <a:cubicBezTo>
                      <a:pt x="24" y="17"/>
                      <a:pt x="25" y="18"/>
                      <a:pt x="25" y="19"/>
                    </a:cubicBezTo>
                    <a:cubicBezTo>
                      <a:pt x="25" y="20"/>
                      <a:pt x="25" y="22"/>
                      <a:pt x="25" y="23"/>
                    </a:cubicBezTo>
                    <a:cubicBezTo>
                      <a:pt x="26" y="24"/>
                      <a:pt x="26" y="25"/>
                      <a:pt x="25" y="27"/>
                    </a:cubicBezTo>
                    <a:cubicBezTo>
                      <a:pt x="25" y="28"/>
                      <a:pt x="25" y="29"/>
                      <a:pt x="24" y="30"/>
                    </a:cubicBezTo>
                    <a:cubicBezTo>
                      <a:pt x="23" y="31"/>
                      <a:pt x="22" y="32"/>
                      <a:pt x="21" y="3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1" name="Freeform 282">
                <a:extLst>
                  <a:ext uri="{FF2B5EF4-FFF2-40B4-BE49-F238E27FC236}">
                    <a16:creationId xmlns:a16="http://schemas.microsoft.com/office/drawing/2014/main" id="{4A7C27A3-EA10-4CC9-BBF2-D00A42FFEA31}"/>
                  </a:ext>
                </a:extLst>
              </p:cNvPr>
              <p:cNvSpPr>
                <a:spLocks/>
              </p:cNvSpPr>
              <p:nvPr userDrawn="1"/>
            </p:nvSpPr>
            <p:spPr bwMode="auto">
              <a:xfrm>
                <a:off x="5417" y="1216"/>
                <a:ext cx="36" cy="42"/>
              </a:xfrm>
              <a:custGeom>
                <a:avLst/>
                <a:gdLst>
                  <a:gd name="T0" fmla="*/ 18 w 50"/>
                  <a:gd name="T1" fmla="*/ 57 h 57"/>
                  <a:gd name="T2" fmla="*/ 17 w 50"/>
                  <a:gd name="T3" fmla="*/ 57 h 57"/>
                  <a:gd name="T4" fmla="*/ 16 w 50"/>
                  <a:gd name="T5" fmla="*/ 57 h 57"/>
                  <a:gd name="T6" fmla="*/ 16 w 50"/>
                  <a:gd name="T7" fmla="*/ 56 h 57"/>
                  <a:gd name="T8" fmla="*/ 15 w 50"/>
                  <a:gd name="T9" fmla="*/ 55 h 57"/>
                  <a:gd name="T10" fmla="*/ 14 w 50"/>
                  <a:gd name="T11" fmla="*/ 53 h 57"/>
                  <a:gd name="T12" fmla="*/ 14 w 50"/>
                  <a:gd name="T13" fmla="*/ 52 h 57"/>
                  <a:gd name="T14" fmla="*/ 14 w 50"/>
                  <a:gd name="T15" fmla="*/ 52 h 57"/>
                  <a:gd name="T16" fmla="*/ 14 w 50"/>
                  <a:gd name="T17" fmla="*/ 51 h 57"/>
                  <a:gd name="T18" fmla="*/ 32 w 50"/>
                  <a:gd name="T19" fmla="*/ 39 h 57"/>
                  <a:gd name="T20" fmla="*/ 36 w 50"/>
                  <a:gd name="T21" fmla="*/ 36 h 57"/>
                  <a:gd name="T22" fmla="*/ 38 w 50"/>
                  <a:gd name="T23" fmla="*/ 33 h 57"/>
                  <a:gd name="T24" fmla="*/ 38 w 50"/>
                  <a:gd name="T25" fmla="*/ 30 h 57"/>
                  <a:gd name="T26" fmla="*/ 37 w 50"/>
                  <a:gd name="T27" fmla="*/ 27 h 57"/>
                  <a:gd name="T28" fmla="*/ 33 w 50"/>
                  <a:gd name="T29" fmla="*/ 23 h 57"/>
                  <a:gd name="T30" fmla="*/ 25 w 50"/>
                  <a:gd name="T31" fmla="*/ 22 h 57"/>
                  <a:gd name="T32" fmla="*/ 4 w 50"/>
                  <a:gd name="T33" fmla="*/ 36 h 57"/>
                  <a:gd name="T34" fmla="*/ 3 w 50"/>
                  <a:gd name="T35" fmla="*/ 36 h 57"/>
                  <a:gd name="T36" fmla="*/ 3 w 50"/>
                  <a:gd name="T37" fmla="*/ 36 h 57"/>
                  <a:gd name="T38" fmla="*/ 2 w 50"/>
                  <a:gd name="T39" fmla="*/ 35 h 57"/>
                  <a:gd name="T40" fmla="*/ 1 w 50"/>
                  <a:gd name="T41" fmla="*/ 34 h 57"/>
                  <a:gd name="T42" fmla="*/ 0 w 50"/>
                  <a:gd name="T43" fmla="*/ 33 h 57"/>
                  <a:gd name="T44" fmla="*/ 0 w 50"/>
                  <a:gd name="T45" fmla="*/ 32 h 57"/>
                  <a:gd name="T46" fmla="*/ 0 w 50"/>
                  <a:gd name="T47" fmla="*/ 31 h 57"/>
                  <a:gd name="T48" fmla="*/ 0 w 50"/>
                  <a:gd name="T49" fmla="*/ 31 h 57"/>
                  <a:gd name="T50" fmla="*/ 46 w 50"/>
                  <a:gd name="T51" fmla="*/ 0 h 57"/>
                  <a:gd name="T52" fmla="*/ 46 w 50"/>
                  <a:gd name="T53" fmla="*/ 0 h 57"/>
                  <a:gd name="T54" fmla="*/ 47 w 50"/>
                  <a:gd name="T55" fmla="*/ 0 h 57"/>
                  <a:gd name="T56" fmla="*/ 48 w 50"/>
                  <a:gd name="T57" fmla="*/ 1 h 57"/>
                  <a:gd name="T58" fmla="*/ 49 w 50"/>
                  <a:gd name="T59" fmla="*/ 2 h 57"/>
                  <a:gd name="T60" fmla="*/ 50 w 50"/>
                  <a:gd name="T61" fmla="*/ 4 h 57"/>
                  <a:gd name="T62" fmla="*/ 50 w 50"/>
                  <a:gd name="T63" fmla="*/ 5 h 57"/>
                  <a:gd name="T64" fmla="*/ 50 w 50"/>
                  <a:gd name="T65" fmla="*/ 5 h 57"/>
                  <a:gd name="T66" fmla="*/ 49 w 50"/>
                  <a:gd name="T67" fmla="*/ 6 h 57"/>
                  <a:gd name="T68" fmla="*/ 31 w 50"/>
                  <a:gd name="T69" fmla="*/ 18 h 57"/>
                  <a:gd name="T70" fmla="*/ 38 w 50"/>
                  <a:gd name="T71" fmla="*/ 20 h 57"/>
                  <a:gd name="T72" fmla="*/ 43 w 50"/>
                  <a:gd name="T73" fmla="*/ 25 h 57"/>
                  <a:gd name="T74" fmla="*/ 45 w 50"/>
                  <a:gd name="T75" fmla="*/ 30 h 57"/>
                  <a:gd name="T76" fmla="*/ 45 w 50"/>
                  <a:gd name="T77" fmla="*/ 36 h 57"/>
                  <a:gd name="T78" fmla="*/ 42 w 50"/>
                  <a:gd name="T79" fmla="*/ 40 h 57"/>
                  <a:gd name="T80" fmla="*/ 36 w 50"/>
                  <a:gd name="T81" fmla="*/ 45 h 57"/>
                  <a:gd name="T82" fmla="*/ 18 w 50"/>
                  <a:gd name="T8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57">
                    <a:moveTo>
                      <a:pt x="18" y="57"/>
                    </a:moveTo>
                    <a:cubicBezTo>
                      <a:pt x="17" y="57"/>
                      <a:pt x="17" y="57"/>
                      <a:pt x="17" y="57"/>
                    </a:cubicBezTo>
                    <a:cubicBezTo>
                      <a:pt x="16" y="57"/>
                      <a:pt x="16" y="57"/>
                      <a:pt x="16" y="57"/>
                    </a:cubicBezTo>
                    <a:cubicBezTo>
                      <a:pt x="16" y="56"/>
                      <a:pt x="16" y="56"/>
                      <a:pt x="16" y="56"/>
                    </a:cubicBezTo>
                    <a:cubicBezTo>
                      <a:pt x="15" y="56"/>
                      <a:pt x="15" y="55"/>
                      <a:pt x="15" y="55"/>
                    </a:cubicBezTo>
                    <a:cubicBezTo>
                      <a:pt x="14" y="54"/>
                      <a:pt x="14" y="54"/>
                      <a:pt x="14" y="53"/>
                    </a:cubicBezTo>
                    <a:cubicBezTo>
                      <a:pt x="14" y="53"/>
                      <a:pt x="14" y="53"/>
                      <a:pt x="14" y="52"/>
                    </a:cubicBezTo>
                    <a:cubicBezTo>
                      <a:pt x="14" y="52"/>
                      <a:pt x="14" y="52"/>
                      <a:pt x="14" y="52"/>
                    </a:cubicBezTo>
                    <a:cubicBezTo>
                      <a:pt x="14" y="51"/>
                      <a:pt x="14" y="51"/>
                      <a:pt x="14" y="51"/>
                    </a:cubicBezTo>
                    <a:cubicBezTo>
                      <a:pt x="32" y="39"/>
                      <a:pt x="32" y="39"/>
                      <a:pt x="32" y="39"/>
                    </a:cubicBezTo>
                    <a:cubicBezTo>
                      <a:pt x="34" y="38"/>
                      <a:pt x="35" y="37"/>
                      <a:pt x="36" y="36"/>
                    </a:cubicBezTo>
                    <a:cubicBezTo>
                      <a:pt x="37" y="35"/>
                      <a:pt x="37" y="34"/>
                      <a:pt x="38" y="33"/>
                    </a:cubicBezTo>
                    <a:cubicBezTo>
                      <a:pt x="38" y="32"/>
                      <a:pt x="38" y="31"/>
                      <a:pt x="38" y="30"/>
                    </a:cubicBezTo>
                    <a:cubicBezTo>
                      <a:pt x="38" y="29"/>
                      <a:pt x="38" y="28"/>
                      <a:pt x="37" y="27"/>
                    </a:cubicBezTo>
                    <a:cubicBezTo>
                      <a:pt x="36" y="25"/>
                      <a:pt x="35" y="24"/>
                      <a:pt x="33" y="23"/>
                    </a:cubicBezTo>
                    <a:cubicBezTo>
                      <a:pt x="31" y="23"/>
                      <a:pt x="28" y="22"/>
                      <a:pt x="25" y="22"/>
                    </a:cubicBezTo>
                    <a:cubicBezTo>
                      <a:pt x="4" y="36"/>
                      <a:pt x="4" y="36"/>
                      <a:pt x="4" y="36"/>
                    </a:cubicBezTo>
                    <a:cubicBezTo>
                      <a:pt x="3" y="36"/>
                      <a:pt x="3" y="36"/>
                      <a:pt x="3" y="36"/>
                    </a:cubicBezTo>
                    <a:cubicBezTo>
                      <a:pt x="3" y="36"/>
                      <a:pt x="3" y="36"/>
                      <a:pt x="3" y="36"/>
                    </a:cubicBezTo>
                    <a:cubicBezTo>
                      <a:pt x="2" y="35"/>
                      <a:pt x="2" y="35"/>
                      <a:pt x="2" y="35"/>
                    </a:cubicBezTo>
                    <a:cubicBezTo>
                      <a:pt x="2" y="35"/>
                      <a:pt x="1" y="35"/>
                      <a:pt x="1" y="34"/>
                    </a:cubicBezTo>
                    <a:cubicBezTo>
                      <a:pt x="1" y="34"/>
                      <a:pt x="0" y="33"/>
                      <a:pt x="0" y="33"/>
                    </a:cubicBezTo>
                    <a:cubicBezTo>
                      <a:pt x="0" y="32"/>
                      <a:pt x="0" y="32"/>
                      <a:pt x="0" y="32"/>
                    </a:cubicBezTo>
                    <a:cubicBezTo>
                      <a:pt x="0" y="31"/>
                      <a:pt x="0" y="31"/>
                      <a:pt x="0" y="31"/>
                    </a:cubicBezTo>
                    <a:cubicBezTo>
                      <a:pt x="0" y="31"/>
                      <a:pt x="0" y="31"/>
                      <a:pt x="0" y="31"/>
                    </a:cubicBezTo>
                    <a:cubicBezTo>
                      <a:pt x="46" y="0"/>
                      <a:pt x="46" y="0"/>
                      <a:pt x="46" y="0"/>
                    </a:cubicBezTo>
                    <a:cubicBezTo>
                      <a:pt x="46" y="0"/>
                      <a:pt x="46" y="0"/>
                      <a:pt x="46" y="0"/>
                    </a:cubicBezTo>
                    <a:cubicBezTo>
                      <a:pt x="47" y="0"/>
                      <a:pt x="47" y="0"/>
                      <a:pt x="47" y="0"/>
                    </a:cubicBezTo>
                    <a:cubicBezTo>
                      <a:pt x="48" y="1"/>
                      <a:pt x="48" y="1"/>
                      <a:pt x="48" y="1"/>
                    </a:cubicBezTo>
                    <a:cubicBezTo>
                      <a:pt x="48" y="1"/>
                      <a:pt x="48" y="2"/>
                      <a:pt x="49" y="2"/>
                    </a:cubicBezTo>
                    <a:cubicBezTo>
                      <a:pt x="49" y="3"/>
                      <a:pt x="49" y="3"/>
                      <a:pt x="50" y="4"/>
                    </a:cubicBezTo>
                    <a:cubicBezTo>
                      <a:pt x="50" y="4"/>
                      <a:pt x="50" y="5"/>
                      <a:pt x="50" y="5"/>
                    </a:cubicBezTo>
                    <a:cubicBezTo>
                      <a:pt x="50" y="5"/>
                      <a:pt x="50" y="5"/>
                      <a:pt x="50" y="5"/>
                    </a:cubicBezTo>
                    <a:cubicBezTo>
                      <a:pt x="49" y="6"/>
                      <a:pt x="49" y="6"/>
                      <a:pt x="49" y="6"/>
                    </a:cubicBezTo>
                    <a:cubicBezTo>
                      <a:pt x="31" y="18"/>
                      <a:pt x="31" y="18"/>
                      <a:pt x="31" y="18"/>
                    </a:cubicBezTo>
                    <a:cubicBezTo>
                      <a:pt x="34" y="19"/>
                      <a:pt x="36" y="19"/>
                      <a:pt x="38" y="20"/>
                    </a:cubicBezTo>
                    <a:cubicBezTo>
                      <a:pt x="40" y="22"/>
                      <a:pt x="42" y="23"/>
                      <a:pt x="43" y="25"/>
                    </a:cubicBezTo>
                    <a:cubicBezTo>
                      <a:pt x="44" y="27"/>
                      <a:pt x="45" y="29"/>
                      <a:pt x="45" y="30"/>
                    </a:cubicBezTo>
                    <a:cubicBezTo>
                      <a:pt x="45" y="32"/>
                      <a:pt x="45" y="34"/>
                      <a:pt x="45" y="36"/>
                    </a:cubicBezTo>
                    <a:cubicBezTo>
                      <a:pt x="44" y="37"/>
                      <a:pt x="43" y="39"/>
                      <a:pt x="42" y="40"/>
                    </a:cubicBezTo>
                    <a:cubicBezTo>
                      <a:pt x="40" y="42"/>
                      <a:pt x="39" y="43"/>
                      <a:pt x="36" y="45"/>
                    </a:cubicBezTo>
                    <a:lnTo>
                      <a:pt x="18" y="5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2" name="Freeform 283">
                <a:extLst>
                  <a:ext uri="{FF2B5EF4-FFF2-40B4-BE49-F238E27FC236}">
                    <a16:creationId xmlns:a16="http://schemas.microsoft.com/office/drawing/2014/main" id="{890F4B44-196B-4CB2-9160-C34309F2BABF}"/>
                  </a:ext>
                </a:extLst>
              </p:cNvPr>
              <p:cNvSpPr>
                <a:spLocks/>
              </p:cNvSpPr>
              <p:nvPr userDrawn="1"/>
            </p:nvSpPr>
            <p:spPr bwMode="auto">
              <a:xfrm>
                <a:off x="5528" y="1047"/>
                <a:ext cx="36" cy="21"/>
              </a:xfrm>
              <a:custGeom>
                <a:avLst/>
                <a:gdLst>
                  <a:gd name="T0" fmla="*/ 4 w 50"/>
                  <a:gd name="T1" fmla="*/ 29 h 29"/>
                  <a:gd name="T2" fmla="*/ 4 w 50"/>
                  <a:gd name="T3" fmla="*/ 29 h 29"/>
                  <a:gd name="T4" fmla="*/ 3 w 50"/>
                  <a:gd name="T5" fmla="*/ 29 h 29"/>
                  <a:gd name="T6" fmla="*/ 2 w 50"/>
                  <a:gd name="T7" fmla="*/ 28 h 29"/>
                  <a:gd name="T8" fmla="*/ 1 w 50"/>
                  <a:gd name="T9" fmla="*/ 26 h 29"/>
                  <a:gd name="T10" fmla="*/ 1 w 50"/>
                  <a:gd name="T11" fmla="*/ 25 h 29"/>
                  <a:gd name="T12" fmla="*/ 0 w 50"/>
                  <a:gd name="T13" fmla="*/ 24 h 29"/>
                  <a:gd name="T14" fmla="*/ 0 w 50"/>
                  <a:gd name="T15" fmla="*/ 23 h 29"/>
                  <a:gd name="T16" fmla="*/ 1 w 50"/>
                  <a:gd name="T17" fmla="*/ 23 h 29"/>
                  <a:gd name="T18" fmla="*/ 46 w 50"/>
                  <a:gd name="T19" fmla="*/ 0 h 29"/>
                  <a:gd name="T20" fmla="*/ 47 w 50"/>
                  <a:gd name="T21" fmla="*/ 0 h 29"/>
                  <a:gd name="T22" fmla="*/ 48 w 50"/>
                  <a:gd name="T23" fmla="*/ 0 h 29"/>
                  <a:gd name="T24" fmla="*/ 48 w 50"/>
                  <a:gd name="T25" fmla="*/ 1 h 29"/>
                  <a:gd name="T26" fmla="*/ 49 w 50"/>
                  <a:gd name="T27" fmla="*/ 2 h 29"/>
                  <a:gd name="T28" fmla="*/ 50 w 50"/>
                  <a:gd name="T29" fmla="*/ 4 h 29"/>
                  <a:gd name="T30" fmla="*/ 50 w 50"/>
                  <a:gd name="T31" fmla="*/ 5 h 29"/>
                  <a:gd name="T32" fmla="*/ 50 w 50"/>
                  <a:gd name="T33" fmla="*/ 6 h 29"/>
                  <a:gd name="T34" fmla="*/ 50 w 50"/>
                  <a:gd name="T35" fmla="*/ 6 h 29"/>
                  <a:gd name="T36" fmla="*/ 4 w 50"/>
                  <a:gd name="T3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29">
                    <a:moveTo>
                      <a:pt x="4" y="29"/>
                    </a:moveTo>
                    <a:cubicBezTo>
                      <a:pt x="4" y="29"/>
                      <a:pt x="4" y="29"/>
                      <a:pt x="4" y="29"/>
                    </a:cubicBezTo>
                    <a:cubicBezTo>
                      <a:pt x="3" y="29"/>
                      <a:pt x="3" y="29"/>
                      <a:pt x="3" y="29"/>
                    </a:cubicBezTo>
                    <a:cubicBezTo>
                      <a:pt x="3" y="29"/>
                      <a:pt x="2" y="28"/>
                      <a:pt x="2" y="28"/>
                    </a:cubicBezTo>
                    <a:cubicBezTo>
                      <a:pt x="2" y="28"/>
                      <a:pt x="2" y="27"/>
                      <a:pt x="1" y="26"/>
                    </a:cubicBezTo>
                    <a:cubicBezTo>
                      <a:pt x="1" y="26"/>
                      <a:pt x="1" y="25"/>
                      <a:pt x="1" y="25"/>
                    </a:cubicBezTo>
                    <a:cubicBezTo>
                      <a:pt x="1" y="24"/>
                      <a:pt x="0" y="24"/>
                      <a:pt x="0" y="24"/>
                    </a:cubicBezTo>
                    <a:cubicBezTo>
                      <a:pt x="0" y="23"/>
                      <a:pt x="0" y="23"/>
                      <a:pt x="0" y="23"/>
                    </a:cubicBezTo>
                    <a:cubicBezTo>
                      <a:pt x="1" y="23"/>
                      <a:pt x="1" y="23"/>
                      <a:pt x="1" y="23"/>
                    </a:cubicBezTo>
                    <a:cubicBezTo>
                      <a:pt x="46" y="0"/>
                      <a:pt x="46" y="0"/>
                      <a:pt x="46" y="0"/>
                    </a:cubicBezTo>
                    <a:cubicBezTo>
                      <a:pt x="47" y="0"/>
                      <a:pt x="47" y="0"/>
                      <a:pt x="47" y="0"/>
                    </a:cubicBezTo>
                    <a:cubicBezTo>
                      <a:pt x="48" y="0"/>
                      <a:pt x="48" y="0"/>
                      <a:pt x="48" y="0"/>
                    </a:cubicBezTo>
                    <a:cubicBezTo>
                      <a:pt x="48" y="0"/>
                      <a:pt x="48" y="1"/>
                      <a:pt x="48" y="1"/>
                    </a:cubicBezTo>
                    <a:cubicBezTo>
                      <a:pt x="49" y="1"/>
                      <a:pt x="49" y="2"/>
                      <a:pt x="49" y="2"/>
                    </a:cubicBezTo>
                    <a:cubicBezTo>
                      <a:pt x="49" y="3"/>
                      <a:pt x="50" y="4"/>
                      <a:pt x="50" y="4"/>
                    </a:cubicBezTo>
                    <a:cubicBezTo>
                      <a:pt x="50" y="4"/>
                      <a:pt x="50" y="5"/>
                      <a:pt x="50" y="5"/>
                    </a:cubicBezTo>
                    <a:cubicBezTo>
                      <a:pt x="50" y="6"/>
                      <a:pt x="50" y="6"/>
                      <a:pt x="50" y="6"/>
                    </a:cubicBezTo>
                    <a:cubicBezTo>
                      <a:pt x="50" y="6"/>
                      <a:pt x="50" y="6"/>
                      <a:pt x="50" y="6"/>
                    </a:cubicBezTo>
                    <a:lnTo>
                      <a:pt x="4" y="2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3" name="Freeform 284">
                <a:extLst>
                  <a:ext uri="{FF2B5EF4-FFF2-40B4-BE49-F238E27FC236}">
                    <a16:creationId xmlns:a16="http://schemas.microsoft.com/office/drawing/2014/main" id="{23FE1C07-A801-4863-B385-D8043C464780}"/>
                  </a:ext>
                </a:extLst>
              </p:cNvPr>
              <p:cNvSpPr>
                <a:spLocks/>
              </p:cNvSpPr>
              <p:nvPr userDrawn="1"/>
            </p:nvSpPr>
            <p:spPr bwMode="auto">
              <a:xfrm>
                <a:off x="5537" y="1066"/>
                <a:ext cx="29" cy="26"/>
              </a:xfrm>
              <a:custGeom>
                <a:avLst/>
                <a:gdLst>
                  <a:gd name="T0" fmla="*/ 14 w 40"/>
                  <a:gd name="T1" fmla="*/ 35 h 36"/>
                  <a:gd name="T2" fmla="*/ 13 w 40"/>
                  <a:gd name="T3" fmla="*/ 36 h 36"/>
                  <a:gd name="T4" fmla="*/ 12 w 40"/>
                  <a:gd name="T5" fmla="*/ 36 h 36"/>
                  <a:gd name="T6" fmla="*/ 11 w 40"/>
                  <a:gd name="T7" fmla="*/ 36 h 36"/>
                  <a:gd name="T8" fmla="*/ 10 w 40"/>
                  <a:gd name="T9" fmla="*/ 36 h 36"/>
                  <a:gd name="T10" fmla="*/ 8 w 40"/>
                  <a:gd name="T11" fmla="*/ 35 h 36"/>
                  <a:gd name="T12" fmla="*/ 6 w 40"/>
                  <a:gd name="T13" fmla="*/ 33 h 36"/>
                  <a:gd name="T14" fmla="*/ 4 w 40"/>
                  <a:gd name="T15" fmla="*/ 30 h 36"/>
                  <a:gd name="T16" fmla="*/ 2 w 40"/>
                  <a:gd name="T17" fmla="*/ 27 h 36"/>
                  <a:gd name="T18" fmla="*/ 0 w 40"/>
                  <a:gd name="T19" fmla="*/ 20 h 36"/>
                  <a:gd name="T20" fmla="*/ 1 w 40"/>
                  <a:gd name="T21" fmla="*/ 14 h 36"/>
                  <a:gd name="T22" fmla="*/ 5 w 40"/>
                  <a:gd name="T23" fmla="*/ 8 h 36"/>
                  <a:gd name="T24" fmla="*/ 12 w 40"/>
                  <a:gd name="T25" fmla="*/ 4 h 36"/>
                  <a:gd name="T26" fmla="*/ 21 w 40"/>
                  <a:gd name="T27" fmla="*/ 1 h 36"/>
                  <a:gd name="T28" fmla="*/ 28 w 40"/>
                  <a:gd name="T29" fmla="*/ 1 h 36"/>
                  <a:gd name="T30" fmla="*/ 34 w 40"/>
                  <a:gd name="T31" fmla="*/ 4 h 36"/>
                  <a:gd name="T32" fmla="*/ 38 w 40"/>
                  <a:gd name="T33" fmla="*/ 10 h 36"/>
                  <a:gd name="T34" fmla="*/ 39 w 40"/>
                  <a:gd name="T35" fmla="*/ 13 h 36"/>
                  <a:gd name="T36" fmla="*/ 40 w 40"/>
                  <a:gd name="T37" fmla="*/ 16 h 36"/>
                  <a:gd name="T38" fmla="*/ 40 w 40"/>
                  <a:gd name="T39" fmla="*/ 19 h 36"/>
                  <a:gd name="T40" fmla="*/ 40 w 40"/>
                  <a:gd name="T41" fmla="*/ 21 h 36"/>
                  <a:gd name="T42" fmla="*/ 39 w 40"/>
                  <a:gd name="T43" fmla="*/ 22 h 36"/>
                  <a:gd name="T44" fmla="*/ 39 w 40"/>
                  <a:gd name="T45" fmla="*/ 22 h 36"/>
                  <a:gd name="T46" fmla="*/ 38 w 40"/>
                  <a:gd name="T47" fmla="*/ 23 h 36"/>
                  <a:gd name="T48" fmla="*/ 37 w 40"/>
                  <a:gd name="T49" fmla="*/ 23 h 36"/>
                  <a:gd name="T50" fmla="*/ 35 w 40"/>
                  <a:gd name="T51" fmla="*/ 24 h 36"/>
                  <a:gd name="T52" fmla="*/ 34 w 40"/>
                  <a:gd name="T53" fmla="*/ 24 h 36"/>
                  <a:gd name="T54" fmla="*/ 34 w 40"/>
                  <a:gd name="T55" fmla="*/ 22 h 36"/>
                  <a:gd name="T56" fmla="*/ 34 w 40"/>
                  <a:gd name="T57" fmla="*/ 19 h 36"/>
                  <a:gd name="T58" fmla="*/ 34 w 40"/>
                  <a:gd name="T59" fmla="*/ 16 h 36"/>
                  <a:gd name="T60" fmla="*/ 33 w 40"/>
                  <a:gd name="T61" fmla="*/ 12 h 36"/>
                  <a:gd name="T62" fmla="*/ 26 w 40"/>
                  <a:gd name="T63" fmla="*/ 7 h 36"/>
                  <a:gd name="T64" fmla="*/ 15 w 40"/>
                  <a:gd name="T65" fmla="*/ 10 h 36"/>
                  <a:gd name="T66" fmla="*/ 10 w 40"/>
                  <a:gd name="T67" fmla="*/ 13 h 36"/>
                  <a:gd name="T68" fmla="*/ 7 w 40"/>
                  <a:gd name="T69" fmla="*/ 17 h 36"/>
                  <a:gd name="T70" fmla="*/ 6 w 40"/>
                  <a:gd name="T71" fmla="*/ 21 h 36"/>
                  <a:gd name="T72" fmla="*/ 7 w 40"/>
                  <a:gd name="T73" fmla="*/ 25 h 36"/>
                  <a:gd name="T74" fmla="*/ 10 w 40"/>
                  <a:gd name="T75" fmla="*/ 29 h 36"/>
                  <a:gd name="T76" fmla="*/ 13 w 40"/>
                  <a:gd name="T77" fmla="*/ 31 h 36"/>
                  <a:gd name="T78" fmla="*/ 15 w 40"/>
                  <a:gd name="T79" fmla="*/ 32 h 36"/>
                  <a:gd name="T80" fmla="*/ 16 w 40"/>
                  <a:gd name="T81" fmla="*/ 33 h 36"/>
                  <a:gd name="T82" fmla="*/ 16 w 40"/>
                  <a:gd name="T83" fmla="*/ 33 h 36"/>
                  <a:gd name="T84" fmla="*/ 16 w 40"/>
                  <a:gd name="T85" fmla="*/ 34 h 36"/>
                  <a:gd name="T86" fmla="*/ 15 w 40"/>
                  <a:gd name="T87" fmla="*/ 34 h 36"/>
                  <a:gd name="T88" fmla="*/ 14 w 40"/>
                  <a:gd name="T89"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36">
                    <a:moveTo>
                      <a:pt x="14" y="35"/>
                    </a:moveTo>
                    <a:cubicBezTo>
                      <a:pt x="14" y="35"/>
                      <a:pt x="13" y="36"/>
                      <a:pt x="13" y="36"/>
                    </a:cubicBezTo>
                    <a:cubicBezTo>
                      <a:pt x="12" y="36"/>
                      <a:pt x="12" y="36"/>
                      <a:pt x="12" y="36"/>
                    </a:cubicBezTo>
                    <a:cubicBezTo>
                      <a:pt x="11" y="36"/>
                      <a:pt x="11" y="36"/>
                      <a:pt x="11" y="36"/>
                    </a:cubicBezTo>
                    <a:cubicBezTo>
                      <a:pt x="11" y="36"/>
                      <a:pt x="11" y="36"/>
                      <a:pt x="10" y="36"/>
                    </a:cubicBezTo>
                    <a:cubicBezTo>
                      <a:pt x="10" y="36"/>
                      <a:pt x="9" y="35"/>
                      <a:pt x="8" y="35"/>
                    </a:cubicBezTo>
                    <a:cubicBezTo>
                      <a:pt x="8" y="34"/>
                      <a:pt x="7" y="34"/>
                      <a:pt x="6" y="33"/>
                    </a:cubicBezTo>
                    <a:cubicBezTo>
                      <a:pt x="5" y="32"/>
                      <a:pt x="4" y="31"/>
                      <a:pt x="4" y="30"/>
                    </a:cubicBezTo>
                    <a:cubicBezTo>
                      <a:pt x="3" y="29"/>
                      <a:pt x="2" y="28"/>
                      <a:pt x="2" y="27"/>
                    </a:cubicBezTo>
                    <a:cubicBezTo>
                      <a:pt x="0" y="25"/>
                      <a:pt x="0" y="23"/>
                      <a:pt x="0" y="20"/>
                    </a:cubicBezTo>
                    <a:cubicBezTo>
                      <a:pt x="0" y="18"/>
                      <a:pt x="0" y="16"/>
                      <a:pt x="1" y="14"/>
                    </a:cubicBezTo>
                    <a:cubicBezTo>
                      <a:pt x="2" y="12"/>
                      <a:pt x="3" y="10"/>
                      <a:pt x="5" y="8"/>
                    </a:cubicBezTo>
                    <a:cubicBezTo>
                      <a:pt x="7" y="7"/>
                      <a:pt x="9" y="5"/>
                      <a:pt x="12" y="4"/>
                    </a:cubicBezTo>
                    <a:cubicBezTo>
                      <a:pt x="15" y="2"/>
                      <a:pt x="18" y="1"/>
                      <a:pt x="21" y="1"/>
                    </a:cubicBezTo>
                    <a:cubicBezTo>
                      <a:pt x="24" y="0"/>
                      <a:pt x="26" y="0"/>
                      <a:pt x="28" y="1"/>
                    </a:cubicBezTo>
                    <a:cubicBezTo>
                      <a:pt x="30" y="2"/>
                      <a:pt x="32" y="3"/>
                      <a:pt x="34" y="4"/>
                    </a:cubicBezTo>
                    <a:cubicBezTo>
                      <a:pt x="36" y="6"/>
                      <a:pt x="37" y="7"/>
                      <a:pt x="38" y="10"/>
                    </a:cubicBezTo>
                    <a:cubicBezTo>
                      <a:pt x="39" y="11"/>
                      <a:pt x="39" y="12"/>
                      <a:pt x="39" y="13"/>
                    </a:cubicBezTo>
                    <a:cubicBezTo>
                      <a:pt x="40" y="14"/>
                      <a:pt x="40" y="15"/>
                      <a:pt x="40" y="16"/>
                    </a:cubicBezTo>
                    <a:cubicBezTo>
                      <a:pt x="40" y="17"/>
                      <a:pt x="40" y="18"/>
                      <a:pt x="40" y="19"/>
                    </a:cubicBezTo>
                    <a:cubicBezTo>
                      <a:pt x="40" y="20"/>
                      <a:pt x="40" y="20"/>
                      <a:pt x="40" y="21"/>
                    </a:cubicBezTo>
                    <a:cubicBezTo>
                      <a:pt x="40" y="21"/>
                      <a:pt x="39" y="21"/>
                      <a:pt x="39" y="22"/>
                    </a:cubicBezTo>
                    <a:cubicBezTo>
                      <a:pt x="39" y="22"/>
                      <a:pt x="39" y="22"/>
                      <a:pt x="39" y="22"/>
                    </a:cubicBezTo>
                    <a:cubicBezTo>
                      <a:pt x="38" y="23"/>
                      <a:pt x="38" y="23"/>
                      <a:pt x="38" y="23"/>
                    </a:cubicBezTo>
                    <a:cubicBezTo>
                      <a:pt x="38" y="23"/>
                      <a:pt x="38" y="23"/>
                      <a:pt x="37" y="23"/>
                    </a:cubicBezTo>
                    <a:cubicBezTo>
                      <a:pt x="36" y="24"/>
                      <a:pt x="35" y="24"/>
                      <a:pt x="35" y="24"/>
                    </a:cubicBezTo>
                    <a:cubicBezTo>
                      <a:pt x="34" y="24"/>
                      <a:pt x="34" y="24"/>
                      <a:pt x="34" y="24"/>
                    </a:cubicBezTo>
                    <a:cubicBezTo>
                      <a:pt x="34" y="23"/>
                      <a:pt x="34" y="23"/>
                      <a:pt x="34" y="22"/>
                    </a:cubicBezTo>
                    <a:cubicBezTo>
                      <a:pt x="34" y="21"/>
                      <a:pt x="34" y="20"/>
                      <a:pt x="34" y="19"/>
                    </a:cubicBezTo>
                    <a:cubicBezTo>
                      <a:pt x="34" y="18"/>
                      <a:pt x="34" y="17"/>
                      <a:pt x="34" y="16"/>
                    </a:cubicBezTo>
                    <a:cubicBezTo>
                      <a:pt x="34" y="15"/>
                      <a:pt x="34" y="14"/>
                      <a:pt x="33" y="12"/>
                    </a:cubicBezTo>
                    <a:cubicBezTo>
                      <a:pt x="32" y="9"/>
                      <a:pt x="29" y="8"/>
                      <a:pt x="26" y="7"/>
                    </a:cubicBezTo>
                    <a:cubicBezTo>
                      <a:pt x="23" y="7"/>
                      <a:pt x="20" y="8"/>
                      <a:pt x="15" y="10"/>
                    </a:cubicBezTo>
                    <a:cubicBezTo>
                      <a:pt x="13" y="11"/>
                      <a:pt x="12" y="12"/>
                      <a:pt x="10" y="13"/>
                    </a:cubicBezTo>
                    <a:cubicBezTo>
                      <a:pt x="9" y="14"/>
                      <a:pt x="8" y="16"/>
                      <a:pt x="7" y="17"/>
                    </a:cubicBezTo>
                    <a:cubicBezTo>
                      <a:pt x="6" y="18"/>
                      <a:pt x="6" y="20"/>
                      <a:pt x="6" y="21"/>
                    </a:cubicBezTo>
                    <a:cubicBezTo>
                      <a:pt x="6" y="22"/>
                      <a:pt x="7" y="24"/>
                      <a:pt x="7" y="25"/>
                    </a:cubicBezTo>
                    <a:cubicBezTo>
                      <a:pt x="8" y="27"/>
                      <a:pt x="9" y="28"/>
                      <a:pt x="10" y="29"/>
                    </a:cubicBezTo>
                    <a:cubicBezTo>
                      <a:pt x="11" y="29"/>
                      <a:pt x="12" y="30"/>
                      <a:pt x="13" y="31"/>
                    </a:cubicBezTo>
                    <a:cubicBezTo>
                      <a:pt x="14" y="31"/>
                      <a:pt x="14" y="32"/>
                      <a:pt x="15" y="32"/>
                    </a:cubicBezTo>
                    <a:cubicBezTo>
                      <a:pt x="16" y="32"/>
                      <a:pt x="16" y="32"/>
                      <a:pt x="16" y="33"/>
                    </a:cubicBezTo>
                    <a:cubicBezTo>
                      <a:pt x="16" y="33"/>
                      <a:pt x="16" y="33"/>
                      <a:pt x="16" y="33"/>
                    </a:cubicBezTo>
                    <a:cubicBezTo>
                      <a:pt x="16" y="34"/>
                      <a:pt x="16" y="34"/>
                      <a:pt x="16" y="34"/>
                    </a:cubicBezTo>
                    <a:cubicBezTo>
                      <a:pt x="15" y="34"/>
                      <a:pt x="15" y="34"/>
                      <a:pt x="15" y="34"/>
                    </a:cubicBezTo>
                    <a:cubicBezTo>
                      <a:pt x="15" y="35"/>
                      <a:pt x="14" y="35"/>
                      <a:pt x="14" y="3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4" name="Freeform 285">
                <a:extLst>
                  <a:ext uri="{FF2B5EF4-FFF2-40B4-BE49-F238E27FC236}">
                    <a16:creationId xmlns:a16="http://schemas.microsoft.com/office/drawing/2014/main" id="{609D9E2A-D311-4584-A4C3-6A7446612176}"/>
                  </a:ext>
                </a:extLst>
              </p:cNvPr>
              <p:cNvSpPr>
                <a:spLocks noEditPoints="1"/>
              </p:cNvSpPr>
              <p:nvPr userDrawn="1"/>
            </p:nvSpPr>
            <p:spPr bwMode="auto">
              <a:xfrm>
                <a:off x="5549" y="1090"/>
                <a:ext cx="29" cy="28"/>
              </a:xfrm>
              <a:custGeom>
                <a:avLst/>
                <a:gdLst>
                  <a:gd name="T0" fmla="*/ 29 w 41"/>
                  <a:gd name="T1" fmla="*/ 33 h 39"/>
                  <a:gd name="T2" fmla="*/ 27 w 41"/>
                  <a:gd name="T3" fmla="*/ 33 h 39"/>
                  <a:gd name="T4" fmla="*/ 25 w 41"/>
                  <a:gd name="T5" fmla="*/ 32 h 39"/>
                  <a:gd name="T6" fmla="*/ 14 w 41"/>
                  <a:gd name="T7" fmla="*/ 10 h 39"/>
                  <a:gd name="T8" fmla="*/ 10 w 41"/>
                  <a:gd name="T9" fmla="*/ 13 h 39"/>
                  <a:gd name="T10" fmla="*/ 7 w 41"/>
                  <a:gd name="T11" fmla="*/ 17 h 39"/>
                  <a:gd name="T12" fmla="*/ 6 w 41"/>
                  <a:gd name="T13" fmla="*/ 21 h 39"/>
                  <a:gd name="T14" fmla="*/ 8 w 41"/>
                  <a:gd name="T15" fmla="*/ 27 h 39"/>
                  <a:gd name="T16" fmla="*/ 10 w 41"/>
                  <a:gd name="T17" fmla="*/ 31 h 39"/>
                  <a:gd name="T18" fmla="*/ 13 w 41"/>
                  <a:gd name="T19" fmla="*/ 34 h 39"/>
                  <a:gd name="T20" fmla="*/ 15 w 41"/>
                  <a:gd name="T21" fmla="*/ 35 h 39"/>
                  <a:gd name="T22" fmla="*/ 16 w 41"/>
                  <a:gd name="T23" fmla="*/ 37 h 39"/>
                  <a:gd name="T24" fmla="*/ 16 w 41"/>
                  <a:gd name="T25" fmla="*/ 37 h 39"/>
                  <a:gd name="T26" fmla="*/ 16 w 41"/>
                  <a:gd name="T27" fmla="*/ 38 h 39"/>
                  <a:gd name="T28" fmla="*/ 15 w 41"/>
                  <a:gd name="T29" fmla="*/ 38 h 39"/>
                  <a:gd name="T30" fmla="*/ 14 w 41"/>
                  <a:gd name="T31" fmla="*/ 39 h 39"/>
                  <a:gd name="T32" fmla="*/ 13 w 41"/>
                  <a:gd name="T33" fmla="*/ 39 h 39"/>
                  <a:gd name="T34" fmla="*/ 12 w 41"/>
                  <a:gd name="T35" fmla="*/ 39 h 39"/>
                  <a:gd name="T36" fmla="*/ 12 w 41"/>
                  <a:gd name="T37" fmla="*/ 39 h 39"/>
                  <a:gd name="T38" fmla="*/ 11 w 41"/>
                  <a:gd name="T39" fmla="*/ 39 h 39"/>
                  <a:gd name="T40" fmla="*/ 10 w 41"/>
                  <a:gd name="T41" fmla="*/ 38 h 39"/>
                  <a:gd name="T42" fmla="*/ 8 w 41"/>
                  <a:gd name="T43" fmla="*/ 36 h 39"/>
                  <a:gd name="T44" fmla="*/ 5 w 41"/>
                  <a:gd name="T45" fmla="*/ 33 h 39"/>
                  <a:gd name="T46" fmla="*/ 3 w 41"/>
                  <a:gd name="T47" fmla="*/ 29 h 39"/>
                  <a:gd name="T48" fmla="*/ 0 w 41"/>
                  <a:gd name="T49" fmla="*/ 21 h 39"/>
                  <a:gd name="T50" fmla="*/ 1 w 41"/>
                  <a:gd name="T51" fmla="*/ 14 h 39"/>
                  <a:gd name="T52" fmla="*/ 5 w 41"/>
                  <a:gd name="T53" fmla="*/ 8 h 39"/>
                  <a:gd name="T54" fmla="*/ 12 w 41"/>
                  <a:gd name="T55" fmla="*/ 3 h 39"/>
                  <a:gd name="T56" fmla="*/ 20 w 41"/>
                  <a:gd name="T57" fmla="*/ 1 h 39"/>
                  <a:gd name="T58" fmla="*/ 28 w 41"/>
                  <a:gd name="T59" fmla="*/ 1 h 39"/>
                  <a:gd name="T60" fmla="*/ 34 w 41"/>
                  <a:gd name="T61" fmla="*/ 4 h 39"/>
                  <a:gd name="T62" fmla="*/ 38 w 41"/>
                  <a:gd name="T63" fmla="*/ 10 h 39"/>
                  <a:gd name="T64" fmla="*/ 41 w 41"/>
                  <a:gd name="T65" fmla="*/ 17 h 39"/>
                  <a:gd name="T66" fmla="*/ 39 w 41"/>
                  <a:gd name="T67" fmla="*/ 23 h 39"/>
                  <a:gd name="T68" fmla="*/ 36 w 41"/>
                  <a:gd name="T69" fmla="*/ 28 h 39"/>
                  <a:gd name="T70" fmla="*/ 30 w 41"/>
                  <a:gd name="T71" fmla="*/ 32 h 39"/>
                  <a:gd name="T72" fmla="*/ 29 w 41"/>
                  <a:gd name="T73" fmla="*/ 33 h 39"/>
                  <a:gd name="T74" fmla="*/ 28 w 41"/>
                  <a:gd name="T75" fmla="*/ 26 h 39"/>
                  <a:gd name="T76" fmla="*/ 34 w 41"/>
                  <a:gd name="T77" fmla="*/ 20 h 39"/>
                  <a:gd name="T78" fmla="*/ 34 w 41"/>
                  <a:gd name="T79" fmla="*/ 12 h 39"/>
                  <a:gd name="T80" fmla="*/ 31 w 41"/>
                  <a:gd name="T81" fmla="*/ 8 h 39"/>
                  <a:gd name="T82" fmla="*/ 27 w 41"/>
                  <a:gd name="T83" fmla="*/ 7 h 39"/>
                  <a:gd name="T84" fmla="*/ 23 w 41"/>
                  <a:gd name="T85" fmla="*/ 7 h 39"/>
                  <a:gd name="T86" fmla="*/ 19 w 41"/>
                  <a:gd name="T87" fmla="*/ 8 h 39"/>
                  <a:gd name="T88" fmla="*/ 28 w 41"/>
                  <a:gd name="T8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39">
                    <a:moveTo>
                      <a:pt x="29" y="33"/>
                    </a:moveTo>
                    <a:cubicBezTo>
                      <a:pt x="28" y="33"/>
                      <a:pt x="27" y="33"/>
                      <a:pt x="27" y="33"/>
                    </a:cubicBezTo>
                    <a:cubicBezTo>
                      <a:pt x="26" y="33"/>
                      <a:pt x="26" y="32"/>
                      <a:pt x="25" y="32"/>
                    </a:cubicBezTo>
                    <a:cubicBezTo>
                      <a:pt x="14" y="10"/>
                      <a:pt x="14" y="10"/>
                      <a:pt x="14" y="10"/>
                    </a:cubicBezTo>
                    <a:cubicBezTo>
                      <a:pt x="13" y="11"/>
                      <a:pt x="11" y="12"/>
                      <a:pt x="10" y="13"/>
                    </a:cubicBezTo>
                    <a:cubicBezTo>
                      <a:pt x="8" y="14"/>
                      <a:pt x="7" y="15"/>
                      <a:pt x="7" y="17"/>
                    </a:cubicBezTo>
                    <a:cubicBezTo>
                      <a:pt x="6" y="18"/>
                      <a:pt x="6" y="20"/>
                      <a:pt x="6" y="21"/>
                    </a:cubicBezTo>
                    <a:cubicBezTo>
                      <a:pt x="6" y="23"/>
                      <a:pt x="7" y="25"/>
                      <a:pt x="8" y="27"/>
                    </a:cubicBezTo>
                    <a:cubicBezTo>
                      <a:pt x="9" y="28"/>
                      <a:pt x="9" y="30"/>
                      <a:pt x="10" y="31"/>
                    </a:cubicBezTo>
                    <a:cubicBezTo>
                      <a:pt x="11" y="32"/>
                      <a:pt x="12" y="33"/>
                      <a:pt x="13" y="34"/>
                    </a:cubicBezTo>
                    <a:cubicBezTo>
                      <a:pt x="14" y="34"/>
                      <a:pt x="14" y="35"/>
                      <a:pt x="15" y="35"/>
                    </a:cubicBezTo>
                    <a:cubicBezTo>
                      <a:pt x="15" y="36"/>
                      <a:pt x="16" y="36"/>
                      <a:pt x="16" y="37"/>
                    </a:cubicBezTo>
                    <a:cubicBezTo>
                      <a:pt x="16" y="37"/>
                      <a:pt x="16" y="37"/>
                      <a:pt x="16" y="37"/>
                    </a:cubicBezTo>
                    <a:cubicBezTo>
                      <a:pt x="16" y="38"/>
                      <a:pt x="16" y="38"/>
                      <a:pt x="16" y="38"/>
                    </a:cubicBezTo>
                    <a:cubicBezTo>
                      <a:pt x="15" y="38"/>
                      <a:pt x="15" y="38"/>
                      <a:pt x="15" y="38"/>
                    </a:cubicBezTo>
                    <a:cubicBezTo>
                      <a:pt x="15" y="38"/>
                      <a:pt x="14" y="38"/>
                      <a:pt x="14" y="39"/>
                    </a:cubicBezTo>
                    <a:cubicBezTo>
                      <a:pt x="13" y="39"/>
                      <a:pt x="13" y="39"/>
                      <a:pt x="13" y="39"/>
                    </a:cubicBezTo>
                    <a:cubicBezTo>
                      <a:pt x="12" y="39"/>
                      <a:pt x="12" y="39"/>
                      <a:pt x="12" y="39"/>
                    </a:cubicBezTo>
                    <a:cubicBezTo>
                      <a:pt x="12" y="39"/>
                      <a:pt x="12" y="39"/>
                      <a:pt x="12" y="39"/>
                    </a:cubicBezTo>
                    <a:cubicBezTo>
                      <a:pt x="11" y="39"/>
                      <a:pt x="11" y="39"/>
                      <a:pt x="11" y="39"/>
                    </a:cubicBezTo>
                    <a:cubicBezTo>
                      <a:pt x="11" y="39"/>
                      <a:pt x="11" y="39"/>
                      <a:pt x="10" y="38"/>
                    </a:cubicBezTo>
                    <a:cubicBezTo>
                      <a:pt x="9" y="38"/>
                      <a:pt x="9" y="37"/>
                      <a:pt x="8" y="36"/>
                    </a:cubicBezTo>
                    <a:cubicBezTo>
                      <a:pt x="7" y="35"/>
                      <a:pt x="6" y="34"/>
                      <a:pt x="5" y="33"/>
                    </a:cubicBezTo>
                    <a:cubicBezTo>
                      <a:pt x="4" y="32"/>
                      <a:pt x="3" y="30"/>
                      <a:pt x="3" y="29"/>
                    </a:cubicBezTo>
                    <a:cubicBezTo>
                      <a:pt x="1" y="26"/>
                      <a:pt x="0" y="24"/>
                      <a:pt x="0" y="21"/>
                    </a:cubicBezTo>
                    <a:cubicBezTo>
                      <a:pt x="0" y="19"/>
                      <a:pt x="0" y="16"/>
                      <a:pt x="1" y="14"/>
                    </a:cubicBezTo>
                    <a:cubicBezTo>
                      <a:pt x="2" y="12"/>
                      <a:pt x="3" y="10"/>
                      <a:pt x="5" y="8"/>
                    </a:cubicBezTo>
                    <a:cubicBezTo>
                      <a:pt x="7" y="6"/>
                      <a:pt x="9" y="5"/>
                      <a:pt x="12" y="3"/>
                    </a:cubicBezTo>
                    <a:cubicBezTo>
                      <a:pt x="15" y="2"/>
                      <a:pt x="18" y="1"/>
                      <a:pt x="20" y="1"/>
                    </a:cubicBezTo>
                    <a:cubicBezTo>
                      <a:pt x="23" y="0"/>
                      <a:pt x="26" y="0"/>
                      <a:pt x="28" y="1"/>
                    </a:cubicBezTo>
                    <a:cubicBezTo>
                      <a:pt x="30" y="1"/>
                      <a:pt x="32" y="2"/>
                      <a:pt x="34" y="4"/>
                    </a:cubicBezTo>
                    <a:cubicBezTo>
                      <a:pt x="36" y="6"/>
                      <a:pt x="37" y="7"/>
                      <a:pt x="38" y="10"/>
                    </a:cubicBezTo>
                    <a:cubicBezTo>
                      <a:pt x="40" y="12"/>
                      <a:pt x="40" y="15"/>
                      <a:pt x="41" y="17"/>
                    </a:cubicBezTo>
                    <a:cubicBezTo>
                      <a:pt x="41" y="19"/>
                      <a:pt x="40" y="21"/>
                      <a:pt x="39" y="23"/>
                    </a:cubicBezTo>
                    <a:cubicBezTo>
                      <a:pt x="39" y="25"/>
                      <a:pt x="37" y="27"/>
                      <a:pt x="36" y="28"/>
                    </a:cubicBezTo>
                    <a:cubicBezTo>
                      <a:pt x="34" y="30"/>
                      <a:pt x="32" y="31"/>
                      <a:pt x="30" y="32"/>
                    </a:cubicBezTo>
                    <a:lnTo>
                      <a:pt x="29" y="33"/>
                    </a:lnTo>
                    <a:close/>
                    <a:moveTo>
                      <a:pt x="28" y="26"/>
                    </a:moveTo>
                    <a:cubicBezTo>
                      <a:pt x="31" y="24"/>
                      <a:pt x="33" y="22"/>
                      <a:pt x="34" y="20"/>
                    </a:cubicBezTo>
                    <a:cubicBezTo>
                      <a:pt x="35" y="18"/>
                      <a:pt x="35" y="15"/>
                      <a:pt x="34" y="12"/>
                    </a:cubicBezTo>
                    <a:cubicBezTo>
                      <a:pt x="33" y="10"/>
                      <a:pt x="32" y="9"/>
                      <a:pt x="31" y="8"/>
                    </a:cubicBezTo>
                    <a:cubicBezTo>
                      <a:pt x="30" y="8"/>
                      <a:pt x="28" y="7"/>
                      <a:pt x="27" y="7"/>
                    </a:cubicBezTo>
                    <a:cubicBezTo>
                      <a:pt x="26" y="6"/>
                      <a:pt x="24" y="6"/>
                      <a:pt x="23" y="7"/>
                    </a:cubicBezTo>
                    <a:cubicBezTo>
                      <a:pt x="22" y="7"/>
                      <a:pt x="20" y="7"/>
                      <a:pt x="19" y="8"/>
                    </a:cubicBezTo>
                    <a:lnTo>
                      <a:pt x="28" y="2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5" name="Freeform 286">
                <a:extLst>
                  <a:ext uri="{FF2B5EF4-FFF2-40B4-BE49-F238E27FC236}">
                    <a16:creationId xmlns:a16="http://schemas.microsoft.com/office/drawing/2014/main" id="{ECAA1812-FE3B-4802-8B74-8BEE8B5DD814}"/>
                  </a:ext>
                </a:extLst>
              </p:cNvPr>
              <p:cNvSpPr>
                <a:spLocks/>
              </p:cNvSpPr>
              <p:nvPr userDrawn="1"/>
            </p:nvSpPr>
            <p:spPr bwMode="auto">
              <a:xfrm>
                <a:off x="5559" y="1108"/>
                <a:ext cx="39" cy="23"/>
              </a:xfrm>
              <a:custGeom>
                <a:avLst/>
                <a:gdLst>
                  <a:gd name="T0" fmla="*/ 4 w 53"/>
                  <a:gd name="T1" fmla="*/ 31 h 31"/>
                  <a:gd name="T2" fmla="*/ 3 w 53"/>
                  <a:gd name="T3" fmla="*/ 31 h 31"/>
                  <a:gd name="T4" fmla="*/ 3 w 53"/>
                  <a:gd name="T5" fmla="*/ 31 h 31"/>
                  <a:gd name="T6" fmla="*/ 2 w 53"/>
                  <a:gd name="T7" fmla="*/ 30 h 31"/>
                  <a:gd name="T8" fmla="*/ 1 w 53"/>
                  <a:gd name="T9" fmla="*/ 29 h 31"/>
                  <a:gd name="T10" fmla="*/ 1 w 53"/>
                  <a:gd name="T11" fmla="*/ 27 h 31"/>
                  <a:gd name="T12" fmla="*/ 0 w 53"/>
                  <a:gd name="T13" fmla="*/ 26 h 31"/>
                  <a:gd name="T14" fmla="*/ 0 w 53"/>
                  <a:gd name="T15" fmla="*/ 25 h 31"/>
                  <a:gd name="T16" fmla="*/ 1 w 53"/>
                  <a:gd name="T17" fmla="*/ 25 h 31"/>
                  <a:gd name="T18" fmla="*/ 50 w 53"/>
                  <a:gd name="T19" fmla="*/ 0 h 31"/>
                  <a:gd name="T20" fmla="*/ 50 w 53"/>
                  <a:gd name="T21" fmla="*/ 0 h 31"/>
                  <a:gd name="T22" fmla="*/ 51 w 53"/>
                  <a:gd name="T23" fmla="*/ 1 h 31"/>
                  <a:gd name="T24" fmla="*/ 52 w 53"/>
                  <a:gd name="T25" fmla="*/ 1 h 31"/>
                  <a:gd name="T26" fmla="*/ 52 w 53"/>
                  <a:gd name="T27" fmla="*/ 3 h 31"/>
                  <a:gd name="T28" fmla="*/ 53 w 53"/>
                  <a:gd name="T29" fmla="*/ 4 h 31"/>
                  <a:gd name="T30" fmla="*/ 53 w 53"/>
                  <a:gd name="T31" fmla="*/ 5 h 31"/>
                  <a:gd name="T32" fmla="*/ 53 w 53"/>
                  <a:gd name="T33" fmla="*/ 6 h 31"/>
                  <a:gd name="T34" fmla="*/ 53 w 53"/>
                  <a:gd name="T35" fmla="*/ 6 h 31"/>
                  <a:gd name="T36" fmla="*/ 4 w 53"/>
                  <a:gd name="T3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1">
                    <a:moveTo>
                      <a:pt x="4" y="31"/>
                    </a:moveTo>
                    <a:cubicBezTo>
                      <a:pt x="3" y="31"/>
                      <a:pt x="3" y="31"/>
                      <a:pt x="3" y="31"/>
                    </a:cubicBezTo>
                    <a:cubicBezTo>
                      <a:pt x="3" y="31"/>
                      <a:pt x="3" y="31"/>
                      <a:pt x="3" y="31"/>
                    </a:cubicBezTo>
                    <a:cubicBezTo>
                      <a:pt x="2" y="31"/>
                      <a:pt x="2" y="30"/>
                      <a:pt x="2" y="30"/>
                    </a:cubicBezTo>
                    <a:cubicBezTo>
                      <a:pt x="2" y="30"/>
                      <a:pt x="1" y="29"/>
                      <a:pt x="1" y="29"/>
                    </a:cubicBezTo>
                    <a:cubicBezTo>
                      <a:pt x="1" y="28"/>
                      <a:pt x="1" y="28"/>
                      <a:pt x="1" y="27"/>
                    </a:cubicBezTo>
                    <a:cubicBezTo>
                      <a:pt x="0" y="27"/>
                      <a:pt x="0" y="26"/>
                      <a:pt x="0" y="26"/>
                    </a:cubicBezTo>
                    <a:cubicBezTo>
                      <a:pt x="0" y="25"/>
                      <a:pt x="0" y="25"/>
                      <a:pt x="0" y="25"/>
                    </a:cubicBezTo>
                    <a:cubicBezTo>
                      <a:pt x="1" y="25"/>
                      <a:pt x="1" y="25"/>
                      <a:pt x="1" y="25"/>
                    </a:cubicBezTo>
                    <a:cubicBezTo>
                      <a:pt x="50" y="0"/>
                      <a:pt x="50" y="0"/>
                      <a:pt x="50" y="0"/>
                    </a:cubicBezTo>
                    <a:cubicBezTo>
                      <a:pt x="50" y="0"/>
                      <a:pt x="50" y="0"/>
                      <a:pt x="50" y="0"/>
                    </a:cubicBezTo>
                    <a:cubicBezTo>
                      <a:pt x="51" y="1"/>
                      <a:pt x="51" y="1"/>
                      <a:pt x="51" y="1"/>
                    </a:cubicBezTo>
                    <a:cubicBezTo>
                      <a:pt x="51" y="1"/>
                      <a:pt x="51" y="1"/>
                      <a:pt x="52" y="1"/>
                    </a:cubicBezTo>
                    <a:cubicBezTo>
                      <a:pt x="52" y="2"/>
                      <a:pt x="52" y="2"/>
                      <a:pt x="52" y="3"/>
                    </a:cubicBezTo>
                    <a:cubicBezTo>
                      <a:pt x="53" y="3"/>
                      <a:pt x="53" y="4"/>
                      <a:pt x="53" y="4"/>
                    </a:cubicBezTo>
                    <a:cubicBezTo>
                      <a:pt x="53" y="5"/>
                      <a:pt x="53" y="5"/>
                      <a:pt x="53" y="5"/>
                    </a:cubicBezTo>
                    <a:cubicBezTo>
                      <a:pt x="53" y="6"/>
                      <a:pt x="53" y="6"/>
                      <a:pt x="53" y="6"/>
                    </a:cubicBezTo>
                    <a:cubicBezTo>
                      <a:pt x="53" y="6"/>
                      <a:pt x="53" y="6"/>
                      <a:pt x="53" y="6"/>
                    </a:cubicBezTo>
                    <a:lnTo>
                      <a:pt x="4" y="3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6" name="Freeform 287">
                <a:extLst>
                  <a:ext uri="{FF2B5EF4-FFF2-40B4-BE49-F238E27FC236}">
                    <a16:creationId xmlns:a16="http://schemas.microsoft.com/office/drawing/2014/main" id="{8F756435-178E-4E29-A74A-C24403FC3BEB}"/>
                  </a:ext>
                </a:extLst>
              </p:cNvPr>
              <p:cNvSpPr>
                <a:spLocks noEditPoints="1"/>
              </p:cNvSpPr>
              <p:nvPr userDrawn="1"/>
            </p:nvSpPr>
            <p:spPr bwMode="auto">
              <a:xfrm>
                <a:off x="5567" y="1128"/>
                <a:ext cx="31" cy="29"/>
              </a:xfrm>
              <a:custGeom>
                <a:avLst/>
                <a:gdLst>
                  <a:gd name="T0" fmla="*/ 11 w 42"/>
                  <a:gd name="T1" fmla="*/ 40 h 40"/>
                  <a:gd name="T2" fmla="*/ 10 w 42"/>
                  <a:gd name="T3" fmla="*/ 40 h 40"/>
                  <a:gd name="T4" fmla="*/ 9 w 42"/>
                  <a:gd name="T5" fmla="*/ 40 h 40"/>
                  <a:gd name="T6" fmla="*/ 9 w 42"/>
                  <a:gd name="T7" fmla="*/ 38 h 40"/>
                  <a:gd name="T8" fmla="*/ 8 w 42"/>
                  <a:gd name="T9" fmla="*/ 36 h 40"/>
                  <a:gd name="T10" fmla="*/ 8 w 42"/>
                  <a:gd name="T11" fmla="*/ 36 h 40"/>
                  <a:gd name="T12" fmla="*/ 8 w 42"/>
                  <a:gd name="T13" fmla="*/ 35 h 40"/>
                  <a:gd name="T14" fmla="*/ 12 w 42"/>
                  <a:gd name="T15" fmla="*/ 33 h 40"/>
                  <a:gd name="T16" fmla="*/ 6 w 42"/>
                  <a:gd name="T17" fmla="*/ 30 h 40"/>
                  <a:gd name="T18" fmla="*/ 1 w 42"/>
                  <a:gd name="T19" fmla="*/ 25 h 40"/>
                  <a:gd name="T20" fmla="*/ 0 w 42"/>
                  <a:gd name="T21" fmla="*/ 20 h 40"/>
                  <a:gd name="T22" fmla="*/ 0 w 42"/>
                  <a:gd name="T23" fmla="*/ 16 h 40"/>
                  <a:gd name="T24" fmla="*/ 2 w 42"/>
                  <a:gd name="T25" fmla="*/ 12 h 40"/>
                  <a:gd name="T26" fmla="*/ 6 w 42"/>
                  <a:gd name="T27" fmla="*/ 9 h 40"/>
                  <a:gd name="T28" fmla="*/ 11 w 42"/>
                  <a:gd name="T29" fmla="*/ 7 h 40"/>
                  <a:gd name="T30" fmla="*/ 16 w 42"/>
                  <a:gd name="T31" fmla="*/ 9 h 40"/>
                  <a:gd name="T32" fmla="*/ 21 w 42"/>
                  <a:gd name="T33" fmla="*/ 13 h 40"/>
                  <a:gd name="T34" fmla="*/ 25 w 42"/>
                  <a:gd name="T35" fmla="*/ 20 h 40"/>
                  <a:gd name="T36" fmla="*/ 27 w 42"/>
                  <a:gd name="T37" fmla="*/ 24 h 40"/>
                  <a:gd name="T38" fmla="*/ 30 w 42"/>
                  <a:gd name="T39" fmla="*/ 23 h 40"/>
                  <a:gd name="T40" fmla="*/ 33 w 42"/>
                  <a:gd name="T41" fmla="*/ 21 h 40"/>
                  <a:gd name="T42" fmla="*/ 35 w 42"/>
                  <a:gd name="T43" fmla="*/ 18 h 40"/>
                  <a:gd name="T44" fmla="*/ 35 w 42"/>
                  <a:gd name="T45" fmla="*/ 15 h 40"/>
                  <a:gd name="T46" fmla="*/ 34 w 42"/>
                  <a:gd name="T47" fmla="*/ 12 h 40"/>
                  <a:gd name="T48" fmla="*/ 31 w 42"/>
                  <a:gd name="T49" fmla="*/ 8 h 40"/>
                  <a:gd name="T50" fmla="*/ 29 w 42"/>
                  <a:gd name="T51" fmla="*/ 5 h 40"/>
                  <a:gd name="T52" fmla="*/ 26 w 42"/>
                  <a:gd name="T53" fmla="*/ 4 h 40"/>
                  <a:gd name="T54" fmla="*/ 25 w 42"/>
                  <a:gd name="T55" fmla="*/ 3 h 40"/>
                  <a:gd name="T56" fmla="*/ 25 w 42"/>
                  <a:gd name="T57" fmla="*/ 2 h 40"/>
                  <a:gd name="T58" fmla="*/ 25 w 42"/>
                  <a:gd name="T59" fmla="*/ 1 h 40"/>
                  <a:gd name="T60" fmla="*/ 26 w 42"/>
                  <a:gd name="T61" fmla="*/ 1 h 40"/>
                  <a:gd name="T62" fmla="*/ 27 w 42"/>
                  <a:gd name="T63" fmla="*/ 0 h 40"/>
                  <a:gd name="T64" fmla="*/ 28 w 42"/>
                  <a:gd name="T65" fmla="*/ 0 h 40"/>
                  <a:gd name="T66" fmla="*/ 30 w 42"/>
                  <a:gd name="T67" fmla="*/ 0 h 40"/>
                  <a:gd name="T68" fmla="*/ 32 w 42"/>
                  <a:gd name="T69" fmla="*/ 1 h 40"/>
                  <a:gd name="T70" fmla="*/ 34 w 42"/>
                  <a:gd name="T71" fmla="*/ 3 h 40"/>
                  <a:gd name="T72" fmla="*/ 37 w 42"/>
                  <a:gd name="T73" fmla="*/ 6 h 40"/>
                  <a:gd name="T74" fmla="*/ 39 w 42"/>
                  <a:gd name="T75" fmla="*/ 10 h 40"/>
                  <a:gd name="T76" fmla="*/ 41 w 42"/>
                  <a:gd name="T77" fmla="*/ 16 h 40"/>
                  <a:gd name="T78" fmla="*/ 41 w 42"/>
                  <a:gd name="T79" fmla="*/ 21 h 40"/>
                  <a:gd name="T80" fmla="*/ 38 w 42"/>
                  <a:gd name="T81" fmla="*/ 26 h 40"/>
                  <a:gd name="T82" fmla="*/ 33 w 42"/>
                  <a:gd name="T83" fmla="*/ 29 h 40"/>
                  <a:gd name="T84" fmla="*/ 11 w 42"/>
                  <a:gd name="T85" fmla="*/ 40 h 40"/>
                  <a:gd name="T86" fmla="*/ 23 w 42"/>
                  <a:gd name="T87" fmla="*/ 27 h 40"/>
                  <a:gd name="T88" fmla="*/ 20 w 42"/>
                  <a:gd name="T89" fmla="*/ 21 h 40"/>
                  <a:gd name="T90" fmla="*/ 18 w 42"/>
                  <a:gd name="T91" fmla="*/ 17 h 40"/>
                  <a:gd name="T92" fmla="*/ 15 w 42"/>
                  <a:gd name="T93" fmla="*/ 15 h 40"/>
                  <a:gd name="T94" fmla="*/ 12 w 42"/>
                  <a:gd name="T95" fmla="*/ 14 h 40"/>
                  <a:gd name="T96" fmla="*/ 9 w 42"/>
                  <a:gd name="T97" fmla="*/ 15 h 40"/>
                  <a:gd name="T98" fmla="*/ 6 w 42"/>
                  <a:gd name="T99" fmla="*/ 19 h 40"/>
                  <a:gd name="T100" fmla="*/ 7 w 42"/>
                  <a:gd name="T101" fmla="*/ 24 h 40"/>
                  <a:gd name="T102" fmla="*/ 10 w 42"/>
                  <a:gd name="T103" fmla="*/ 28 h 40"/>
                  <a:gd name="T104" fmla="*/ 16 w 42"/>
                  <a:gd name="T105" fmla="*/ 30 h 40"/>
                  <a:gd name="T106" fmla="*/ 23 w 42"/>
                  <a:gd name="T107" fmla="*/ 2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40">
                    <a:moveTo>
                      <a:pt x="11" y="40"/>
                    </a:moveTo>
                    <a:cubicBezTo>
                      <a:pt x="10" y="40"/>
                      <a:pt x="10" y="40"/>
                      <a:pt x="10" y="40"/>
                    </a:cubicBezTo>
                    <a:cubicBezTo>
                      <a:pt x="9" y="40"/>
                      <a:pt x="9" y="40"/>
                      <a:pt x="9" y="40"/>
                    </a:cubicBezTo>
                    <a:cubicBezTo>
                      <a:pt x="9" y="39"/>
                      <a:pt x="9" y="39"/>
                      <a:pt x="9" y="38"/>
                    </a:cubicBezTo>
                    <a:cubicBezTo>
                      <a:pt x="8" y="37"/>
                      <a:pt x="8" y="37"/>
                      <a:pt x="8" y="36"/>
                    </a:cubicBezTo>
                    <a:cubicBezTo>
                      <a:pt x="8" y="36"/>
                      <a:pt x="8" y="36"/>
                      <a:pt x="8" y="36"/>
                    </a:cubicBezTo>
                    <a:cubicBezTo>
                      <a:pt x="8" y="35"/>
                      <a:pt x="8" y="35"/>
                      <a:pt x="8" y="35"/>
                    </a:cubicBezTo>
                    <a:cubicBezTo>
                      <a:pt x="12" y="33"/>
                      <a:pt x="12" y="33"/>
                      <a:pt x="12" y="33"/>
                    </a:cubicBezTo>
                    <a:cubicBezTo>
                      <a:pt x="9" y="33"/>
                      <a:pt x="7" y="32"/>
                      <a:pt x="6" y="30"/>
                    </a:cubicBezTo>
                    <a:cubicBezTo>
                      <a:pt x="4" y="29"/>
                      <a:pt x="2" y="27"/>
                      <a:pt x="1" y="25"/>
                    </a:cubicBezTo>
                    <a:cubicBezTo>
                      <a:pt x="1" y="24"/>
                      <a:pt x="0" y="22"/>
                      <a:pt x="0" y="20"/>
                    </a:cubicBezTo>
                    <a:cubicBezTo>
                      <a:pt x="0" y="19"/>
                      <a:pt x="0" y="17"/>
                      <a:pt x="0" y="16"/>
                    </a:cubicBezTo>
                    <a:cubicBezTo>
                      <a:pt x="0" y="14"/>
                      <a:pt x="1" y="13"/>
                      <a:pt x="2" y="12"/>
                    </a:cubicBezTo>
                    <a:cubicBezTo>
                      <a:pt x="3" y="11"/>
                      <a:pt x="4" y="10"/>
                      <a:pt x="6" y="9"/>
                    </a:cubicBezTo>
                    <a:cubicBezTo>
                      <a:pt x="8" y="8"/>
                      <a:pt x="9" y="7"/>
                      <a:pt x="11" y="7"/>
                    </a:cubicBezTo>
                    <a:cubicBezTo>
                      <a:pt x="13" y="8"/>
                      <a:pt x="15" y="8"/>
                      <a:pt x="16" y="9"/>
                    </a:cubicBezTo>
                    <a:cubicBezTo>
                      <a:pt x="18" y="10"/>
                      <a:pt x="19" y="11"/>
                      <a:pt x="21" y="13"/>
                    </a:cubicBezTo>
                    <a:cubicBezTo>
                      <a:pt x="22" y="15"/>
                      <a:pt x="24" y="17"/>
                      <a:pt x="25" y="20"/>
                    </a:cubicBezTo>
                    <a:cubicBezTo>
                      <a:pt x="27" y="24"/>
                      <a:pt x="27" y="24"/>
                      <a:pt x="27" y="24"/>
                    </a:cubicBezTo>
                    <a:cubicBezTo>
                      <a:pt x="30" y="23"/>
                      <a:pt x="30" y="23"/>
                      <a:pt x="30" y="23"/>
                    </a:cubicBezTo>
                    <a:cubicBezTo>
                      <a:pt x="31" y="22"/>
                      <a:pt x="32" y="22"/>
                      <a:pt x="33" y="21"/>
                    </a:cubicBezTo>
                    <a:cubicBezTo>
                      <a:pt x="34" y="20"/>
                      <a:pt x="34" y="19"/>
                      <a:pt x="35" y="18"/>
                    </a:cubicBezTo>
                    <a:cubicBezTo>
                      <a:pt x="35" y="17"/>
                      <a:pt x="35" y="16"/>
                      <a:pt x="35" y="15"/>
                    </a:cubicBezTo>
                    <a:cubicBezTo>
                      <a:pt x="35" y="14"/>
                      <a:pt x="35" y="13"/>
                      <a:pt x="34" y="12"/>
                    </a:cubicBezTo>
                    <a:cubicBezTo>
                      <a:pt x="33" y="10"/>
                      <a:pt x="32" y="9"/>
                      <a:pt x="31" y="8"/>
                    </a:cubicBezTo>
                    <a:cubicBezTo>
                      <a:pt x="30" y="7"/>
                      <a:pt x="29" y="6"/>
                      <a:pt x="29" y="5"/>
                    </a:cubicBezTo>
                    <a:cubicBezTo>
                      <a:pt x="28" y="5"/>
                      <a:pt x="27" y="4"/>
                      <a:pt x="26" y="4"/>
                    </a:cubicBezTo>
                    <a:cubicBezTo>
                      <a:pt x="26" y="3"/>
                      <a:pt x="25" y="3"/>
                      <a:pt x="25" y="3"/>
                    </a:cubicBezTo>
                    <a:cubicBezTo>
                      <a:pt x="25" y="2"/>
                      <a:pt x="25" y="2"/>
                      <a:pt x="25" y="2"/>
                    </a:cubicBezTo>
                    <a:cubicBezTo>
                      <a:pt x="25" y="1"/>
                      <a:pt x="25" y="1"/>
                      <a:pt x="25" y="1"/>
                    </a:cubicBezTo>
                    <a:cubicBezTo>
                      <a:pt x="26" y="1"/>
                      <a:pt x="26" y="1"/>
                      <a:pt x="26" y="1"/>
                    </a:cubicBezTo>
                    <a:cubicBezTo>
                      <a:pt x="26" y="1"/>
                      <a:pt x="26" y="0"/>
                      <a:pt x="27" y="0"/>
                    </a:cubicBezTo>
                    <a:cubicBezTo>
                      <a:pt x="27" y="0"/>
                      <a:pt x="28" y="0"/>
                      <a:pt x="28" y="0"/>
                    </a:cubicBezTo>
                    <a:cubicBezTo>
                      <a:pt x="29" y="0"/>
                      <a:pt x="29" y="0"/>
                      <a:pt x="30" y="0"/>
                    </a:cubicBezTo>
                    <a:cubicBezTo>
                      <a:pt x="30" y="0"/>
                      <a:pt x="31" y="0"/>
                      <a:pt x="32" y="1"/>
                    </a:cubicBezTo>
                    <a:cubicBezTo>
                      <a:pt x="32" y="1"/>
                      <a:pt x="33" y="2"/>
                      <a:pt x="34" y="3"/>
                    </a:cubicBezTo>
                    <a:cubicBezTo>
                      <a:pt x="35" y="4"/>
                      <a:pt x="36" y="5"/>
                      <a:pt x="37" y="6"/>
                    </a:cubicBezTo>
                    <a:cubicBezTo>
                      <a:pt x="38" y="7"/>
                      <a:pt x="38" y="8"/>
                      <a:pt x="39" y="10"/>
                    </a:cubicBezTo>
                    <a:cubicBezTo>
                      <a:pt x="40" y="12"/>
                      <a:pt x="41" y="14"/>
                      <a:pt x="41" y="16"/>
                    </a:cubicBezTo>
                    <a:cubicBezTo>
                      <a:pt x="42" y="18"/>
                      <a:pt x="41" y="20"/>
                      <a:pt x="41" y="21"/>
                    </a:cubicBezTo>
                    <a:cubicBezTo>
                      <a:pt x="40" y="23"/>
                      <a:pt x="40" y="24"/>
                      <a:pt x="38" y="26"/>
                    </a:cubicBezTo>
                    <a:cubicBezTo>
                      <a:pt x="37" y="27"/>
                      <a:pt x="35" y="28"/>
                      <a:pt x="33" y="29"/>
                    </a:cubicBezTo>
                    <a:lnTo>
                      <a:pt x="11" y="40"/>
                    </a:lnTo>
                    <a:close/>
                    <a:moveTo>
                      <a:pt x="23" y="27"/>
                    </a:moveTo>
                    <a:cubicBezTo>
                      <a:pt x="20" y="21"/>
                      <a:pt x="20" y="21"/>
                      <a:pt x="20" y="21"/>
                    </a:cubicBezTo>
                    <a:cubicBezTo>
                      <a:pt x="20" y="20"/>
                      <a:pt x="19" y="18"/>
                      <a:pt x="18" y="17"/>
                    </a:cubicBezTo>
                    <a:cubicBezTo>
                      <a:pt x="17" y="16"/>
                      <a:pt x="16" y="15"/>
                      <a:pt x="15" y="15"/>
                    </a:cubicBezTo>
                    <a:cubicBezTo>
                      <a:pt x="14" y="14"/>
                      <a:pt x="13" y="14"/>
                      <a:pt x="12" y="14"/>
                    </a:cubicBezTo>
                    <a:cubicBezTo>
                      <a:pt x="11" y="14"/>
                      <a:pt x="10" y="14"/>
                      <a:pt x="9" y="15"/>
                    </a:cubicBezTo>
                    <a:cubicBezTo>
                      <a:pt x="7" y="16"/>
                      <a:pt x="6" y="17"/>
                      <a:pt x="6" y="19"/>
                    </a:cubicBezTo>
                    <a:cubicBezTo>
                      <a:pt x="5" y="20"/>
                      <a:pt x="6" y="22"/>
                      <a:pt x="7" y="24"/>
                    </a:cubicBezTo>
                    <a:cubicBezTo>
                      <a:pt x="7" y="25"/>
                      <a:pt x="9" y="27"/>
                      <a:pt x="10" y="28"/>
                    </a:cubicBezTo>
                    <a:cubicBezTo>
                      <a:pt x="12" y="29"/>
                      <a:pt x="14" y="29"/>
                      <a:pt x="16" y="30"/>
                    </a:cubicBezTo>
                    <a:lnTo>
                      <a:pt x="23" y="2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7" name="Freeform 288">
                <a:extLst>
                  <a:ext uri="{FF2B5EF4-FFF2-40B4-BE49-F238E27FC236}">
                    <a16:creationId xmlns:a16="http://schemas.microsoft.com/office/drawing/2014/main" id="{701227A1-7805-4742-BAD6-0086AEB9AACF}"/>
                  </a:ext>
                </a:extLst>
              </p:cNvPr>
              <p:cNvSpPr>
                <a:spLocks/>
              </p:cNvSpPr>
              <p:nvPr userDrawn="1"/>
            </p:nvSpPr>
            <p:spPr bwMode="auto">
              <a:xfrm>
                <a:off x="5579" y="1152"/>
                <a:ext cx="32" cy="33"/>
              </a:xfrm>
              <a:custGeom>
                <a:avLst/>
                <a:gdLst>
                  <a:gd name="T0" fmla="*/ 15 w 45"/>
                  <a:gd name="T1" fmla="*/ 46 h 46"/>
                  <a:gd name="T2" fmla="*/ 14 w 45"/>
                  <a:gd name="T3" fmla="*/ 46 h 46"/>
                  <a:gd name="T4" fmla="*/ 14 w 45"/>
                  <a:gd name="T5" fmla="*/ 45 h 46"/>
                  <a:gd name="T6" fmla="*/ 13 w 45"/>
                  <a:gd name="T7" fmla="*/ 45 h 46"/>
                  <a:gd name="T8" fmla="*/ 12 w 45"/>
                  <a:gd name="T9" fmla="*/ 43 h 46"/>
                  <a:gd name="T10" fmla="*/ 12 w 45"/>
                  <a:gd name="T11" fmla="*/ 42 h 46"/>
                  <a:gd name="T12" fmla="*/ 11 w 45"/>
                  <a:gd name="T13" fmla="*/ 41 h 46"/>
                  <a:gd name="T14" fmla="*/ 11 w 45"/>
                  <a:gd name="T15" fmla="*/ 40 h 46"/>
                  <a:gd name="T16" fmla="*/ 12 w 45"/>
                  <a:gd name="T17" fmla="*/ 40 h 46"/>
                  <a:gd name="T18" fmla="*/ 31 w 45"/>
                  <a:gd name="T19" fmla="*/ 30 h 46"/>
                  <a:gd name="T20" fmla="*/ 35 w 45"/>
                  <a:gd name="T21" fmla="*/ 27 h 46"/>
                  <a:gd name="T22" fmla="*/ 38 w 45"/>
                  <a:gd name="T23" fmla="*/ 24 h 46"/>
                  <a:gd name="T24" fmla="*/ 39 w 45"/>
                  <a:gd name="T25" fmla="*/ 21 h 46"/>
                  <a:gd name="T26" fmla="*/ 38 w 45"/>
                  <a:gd name="T27" fmla="*/ 18 h 46"/>
                  <a:gd name="T28" fmla="*/ 34 w 45"/>
                  <a:gd name="T29" fmla="*/ 14 h 46"/>
                  <a:gd name="T30" fmla="*/ 27 w 45"/>
                  <a:gd name="T31" fmla="*/ 12 h 46"/>
                  <a:gd name="T32" fmla="*/ 4 w 45"/>
                  <a:gd name="T33" fmla="*/ 23 h 46"/>
                  <a:gd name="T34" fmla="*/ 3 w 45"/>
                  <a:gd name="T35" fmla="*/ 23 h 46"/>
                  <a:gd name="T36" fmla="*/ 2 w 45"/>
                  <a:gd name="T37" fmla="*/ 23 h 46"/>
                  <a:gd name="T38" fmla="*/ 2 w 45"/>
                  <a:gd name="T39" fmla="*/ 22 h 46"/>
                  <a:gd name="T40" fmla="*/ 1 w 45"/>
                  <a:gd name="T41" fmla="*/ 21 h 46"/>
                  <a:gd name="T42" fmla="*/ 0 w 45"/>
                  <a:gd name="T43" fmla="*/ 19 h 46"/>
                  <a:gd name="T44" fmla="*/ 0 w 45"/>
                  <a:gd name="T45" fmla="*/ 18 h 46"/>
                  <a:gd name="T46" fmla="*/ 0 w 45"/>
                  <a:gd name="T47" fmla="*/ 18 h 46"/>
                  <a:gd name="T48" fmla="*/ 1 w 45"/>
                  <a:gd name="T49" fmla="*/ 17 h 46"/>
                  <a:gd name="T50" fmla="*/ 34 w 45"/>
                  <a:gd name="T51" fmla="*/ 1 h 46"/>
                  <a:gd name="T52" fmla="*/ 34 w 45"/>
                  <a:gd name="T53" fmla="*/ 0 h 46"/>
                  <a:gd name="T54" fmla="*/ 35 w 45"/>
                  <a:gd name="T55" fmla="*/ 1 h 46"/>
                  <a:gd name="T56" fmla="*/ 35 w 45"/>
                  <a:gd name="T57" fmla="*/ 1 h 46"/>
                  <a:gd name="T58" fmla="*/ 36 w 45"/>
                  <a:gd name="T59" fmla="*/ 3 h 46"/>
                  <a:gd name="T60" fmla="*/ 37 w 45"/>
                  <a:gd name="T61" fmla="*/ 4 h 46"/>
                  <a:gd name="T62" fmla="*/ 37 w 45"/>
                  <a:gd name="T63" fmla="*/ 5 h 46"/>
                  <a:gd name="T64" fmla="*/ 37 w 45"/>
                  <a:gd name="T65" fmla="*/ 6 h 46"/>
                  <a:gd name="T66" fmla="*/ 36 w 45"/>
                  <a:gd name="T67" fmla="*/ 6 h 46"/>
                  <a:gd name="T68" fmla="*/ 32 w 45"/>
                  <a:gd name="T69" fmla="*/ 8 h 46"/>
                  <a:gd name="T70" fmla="*/ 39 w 45"/>
                  <a:gd name="T71" fmla="*/ 12 h 46"/>
                  <a:gd name="T72" fmla="*/ 44 w 45"/>
                  <a:gd name="T73" fmla="*/ 16 h 46"/>
                  <a:gd name="T74" fmla="*/ 45 w 45"/>
                  <a:gd name="T75" fmla="*/ 22 h 46"/>
                  <a:gd name="T76" fmla="*/ 44 w 45"/>
                  <a:gd name="T77" fmla="*/ 28 h 46"/>
                  <a:gd name="T78" fmla="*/ 41 w 45"/>
                  <a:gd name="T79" fmla="*/ 32 h 46"/>
                  <a:gd name="T80" fmla="*/ 35 w 45"/>
                  <a:gd name="T81" fmla="*/ 35 h 46"/>
                  <a:gd name="T82" fmla="*/ 15 w 45"/>
                  <a:gd name="T83"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6">
                    <a:moveTo>
                      <a:pt x="15" y="46"/>
                    </a:moveTo>
                    <a:cubicBezTo>
                      <a:pt x="14" y="46"/>
                      <a:pt x="14" y="46"/>
                      <a:pt x="14" y="46"/>
                    </a:cubicBezTo>
                    <a:cubicBezTo>
                      <a:pt x="14" y="45"/>
                      <a:pt x="14" y="45"/>
                      <a:pt x="14" y="45"/>
                    </a:cubicBezTo>
                    <a:cubicBezTo>
                      <a:pt x="13" y="45"/>
                      <a:pt x="13" y="45"/>
                      <a:pt x="13" y="45"/>
                    </a:cubicBezTo>
                    <a:cubicBezTo>
                      <a:pt x="13" y="44"/>
                      <a:pt x="12" y="44"/>
                      <a:pt x="12" y="43"/>
                    </a:cubicBezTo>
                    <a:cubicBezTo>
                      <a:pt x="12" y="43"/>
                      <a:pt x="12" y="42"/>
                      <a:pt x="12" y="42"/>
                    </a:cubicBezTo>
                    <a:cubicBezTo>
                      <a:pt x="11" y="41"/>
                      <a:pt x="11" y="41"/>
                      <a:pt x="11" y="41"/>
                    </a:cubicBezTo>
                    <a:cubicBezTo>
                      <a:pt x="11" y="40"/>
                      <a:pt x="11" y="40"/>
                      <a:pt x="11" y="40"/>
                    </a:cubicBezTo>
                    <a:cubicBezTo>
                      <a:pt x="12" y="40"/>
                      <a:pt x="12" y="40"/>
                      <a:pt x="12" y="40"/>
                    </a:cubicBezTo>
                    <a:cubicBezTo>
                      <a:pt x="31" y="30"/>
                      <a:pt x="31" y="30"/>
                      <a:pt x="31" y="30"/>
                    </a:cubicBezTo>
                    <a:cubicBezTo>
                      <a:pt x="33" y="29"/>
                      <a:pt x="34" y="28"/>
                      <a:pt x="35" y="27"/>
                    </a:cubicBezTo>
                    <a:cubicBezTo>
                      <a:pt x="36" y="26"/>
                      <a:pt x="37" y="25"/>
                      <a:pt x="38" y="24"/>
                    </a:cubicBezTo>
                    <a:cubicBezTo>
                      <a:pt x="38" y="23"/>
                      <a:pt x="39" y="22"/>
                      <a:pt x="39" y="21"/>
                    </a:cubicBezTo>
                    <a:cubicBezTo>
                      <a:pt x="39" y="20"/>
                      <a:pt x="38" y="19"/>
                      <a:pt x="38" y="18"/>
                    </a:cubicBezTo>
                    <a:cubicBezTo>
                      <a:pt x="37" y="16"/>
                      <a:pt x="36" y="15"/>
                      <a:pt x="34" y="14"/>
                    </a:cubicBezTo>
                    <a:cubicBezTo>
                      <a:pt x="32" y="13"/>
                      <a:pt x="30" y="12"/>
                      <a:pt x="27" y="12"/>
                    </a:cubicBezTo>
                    <a:cubicBezTo>
                      <a:pt x="4" y="23"/>
                      <a:pt x="4" y="23"/>
                      <a:pt x="4" y="23"/>
                    </a:cubicBezTo>
                    <a:cubicBezTo>
                      <a:pt x="3" y="23"/>
                      <a:pt x="3" y="23"/>
                      <a:pt x="3" y="23"/>
                    </a:cubicBezTo>
                    <a:cubicBezTo>
                      <a:pt x="2" y="23"/>
                      <a:pt x="2" y="23"/>
                      <a:pt x="2" y="23"/>
                    </a:cubicBezTo>
                    <a:cubicBezTo>
                      <a:pt x="2" y="23"/>
                      <a:pt x="2" y="23"/>
                      <a:pt x="2" y="22"/>
                    </a:cubicBezTo>
                    <a:cubicBezTo>
                      <a:pt x="2" y="22"/>
                      <a:pt x="1" y="21"/>
                      <a:pt x="1" y="21"/>
                    </a:cubicBezTo>
                    <a:cubicBezTo>
                      <a:pt x="1" y="20"/>
                      <a:pt x="0" y="20"/>
                      <a:pt x="0" y="19"/>
                    </a:cubicBezTo>
                    <a:cubicBezTo>
                      <a:pt x="0" y="19"/>
                      <a:pt x="0" y="19"/>
                      <a:pt x="0" y="18"/>
                    </a:cubicBezTo>
                    <a:cubicBezTo>
                      <a:pt x="0" y="18"/>
                      <a:pt x="0" y="18"/>
                      <a:pt x="0" y="18"/>
                    </a:cubicBezTo>
                    <a:cubicBezTo>
                      <a:pt x="1" y="17"/>
                      <a:pt x="1" y="17"/>
                      <a:pt x="1" y="17"/>
                    </a:cubicBezTo>
                    <a:cubicBezTo>
                      <a:pt x="34" y="1"/>
                      <a:pt x="34" y="1"/>
                      <a:pt x="34" y="1"/>
                    </a:cubicBezTo>
                    <a:cubicBezTo>
                      <a:pt x="34" y="0"/>
                      <a:pt x="34" y="0"/>
                      <a:pt x="34" y="0"/>
                    </a:cubicBezTo>
                    <a:cubicBezTo>
                      <a:pt x="35" y="1"/>
                      <a:pt x="35" y="1"/>
                      <a:pt x="35" y="1"/>
                    </a:cubicBezTo>
                    <a:cubicBezTo>
                      <a:pt x="35" y="1"/>
                      <a:pt x="35" y="1"/>
                      <a:pt x="35" y="1"/>
                    </a:cubicBezTo>
                    <a:cubicBezTo>
                      <a:pt x="36" y="2"/>
                      <a:pt x="36" y="2"/>
                      <a:pt x="36" y="3"/>
                    </a:cubicBezTo>
                    <a:cubicBezTo>
                      <a:pt x="36" y="3"/>
                      <a:pt x="37" y="4"/>
                      <a:pt x="37" y="4"/>
                    </a:cubicBezTo>
                    <a:cubicBezTo>
                      <a:pt x="37" y="5"/>
                      <a:pt x="37" y="5"/>
                      <a:pt x="37" y="5"/>
                    </a:cubicBezTo>
                    <a:cubicBezTo>
                      <a:pt x="37" y="6"/>
                      <a:pt x="37" y="6"/>
                      <a:pt x="37" y="6"/>
                    </a:cubicBezTo>
                    <a:cubicBezTo>
                      <a:pt x="36" y="6"/>
                      <a:pt x="36" y="6"/>
                      <a:pt x="36" y="6"/>
                    </a:cubicBezTo>
                    <a:cubicBezTo>
                      <a:pt x="32" y="8"/>
                      <a:pt x="32" y="8"/>
                      <a:pt x="32" y="8"/>
                    </a:cubicBezTo>
                    <a:cubicBezTo>
                      <a:pt x="35" y="9"/>
                      <a:pt x="37" y="10"/>
                      <a:pt x="39" y="12"/>
                    </a:cubicBezTo>
                    <a:cubicBezTo>
                      <a:pt x="41" y="13"/>
                      <a:pt x="43" y="14"/>
                      <a:pt x="44" y="16"/>
                    </a:cubicBezTo>
                    <a:cubicBezTo>
                      <a:pt x="45" y="19"/>
                      <a:pt x="45" y="21"/>
                      <a:pt x="45" y="22"/>
                    </a:cubicBezTo>
                    <a:cubicBezTo>
                      <a:pt x="45" y="24"/>
                      <a:pt x="45" y="26"/>
                      <a:pt x="44" y="28"/>
                    </a:cubicBezTo>
                    <a:cubicBezTo>
                      <a:pt x="43" y="29"/>
                      <a:pt x="42" y="31"/>
                      <a:pt x="41" y="32"/>
                    </a:cubicBezTo>
                    <a:cubicBezTo>
                      <a:pt x="39" y="33"/>
                      <a:pt x="37" y="34"/>
                      <a:pt x="35" y="35"/>
                    </a:cubicBezTo>
                    <a:lnTo>
                      <a:pt x="15" y="4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8" name="Freeform 289">
                <a:extLst>
                  <a:ext uri="{FF2B5EF4-FFF2-40B4-BE49-F238E27FC236}">
                    <a16:creationId xmlns:a16="http://schemas.microsoft.com/office/drawing/2014/main" id="{BAF31919-0AFF-41FA-A6AD-8ADBA94AB8A8}"/>
                  </a:ext>
                </a:extLst>
              </p:cNvPr>
              <p:cNvSpPr>
                <a:spLocks noEditPoints="1"/>
              </p:cNvSpPr>
              <p:nvPr userDrawn="1"/>
            </p:nvSpPr>
            <p:spPr bwMode="auto">
              <a:xfrm>
                <a:off x="5595" y="1183"/>
                <a:ext cx="44" cy="31"/>
              </a:xfrm>
              <a:custGeom>
                <a:avLst/>
                <a:gdLst>
                  <a:gd name="T0" fmla="*/ 12 w 61"/>
                  <a:gd name="T1" fmla="*/ 42 h 42"/>
                  <a:gd name="T2" fmla="*/ 11 w 61"/>
                  <a:gd name="T3" fmla="*/ 42 h 42"/>
                  <a:gd name="T4" fmla="*/ 10 w 61"/>
                  <a:gd name="T5" fmla="*/ 42 h 42"/>
                  <a:gd name="T6" fmla="*/ 10 w 61"/>
                  <a:gd name="T7" fmla="*/ 41 h 42"/>
                  <a:gd name="T8" fmla="*/ 9 w 61"/>
                  <a:gd name="T9" fmla="*/ 40 h 42"/>
                  <a:gd name="T10" fmla="*/ 9 w 61"/>
                  <a:gd name="T11" fmla="*/ 38 h 42"/>
                  <a:gd name="T12" fmla="*/ 8 w 61"/>
                  <a:gd name="T13" fmla="*/ 38 h 42"/>
                  <a:gd name="T14" fmla="*/ 8 w 61"/>
                  <a:gd name="T15" fmla="*/ 37 h 42"/>
                  <a:gd name="T16" fmla="*/ 9 w 61"/>
                  <a:gd name="T17" fmla="*/ 36 h 42"/>
                  <a:gd name="T18" fmla="*/ 13 w 61"/>
                  <a:gd name="T19" fmla="*/ 34 h 42"/>
                  <a:gd name="T20" fmla="*/ 6 w 61"/>
                  <a:gd name="T21" fmla="*/ 31 h 42"/>
                  <a:gd name="T22" fmla="*/ 1 w 61"/>
                  <a:gd name="T23" fmla="*/ 26 h 42"/>
                  <a:gd name="T24" fmla="*/ 0 w 61"/>
                  <a:gd name="T25" fmla="*/ 19 h 42"/>
                  <a:gd name="T26" fmla="*/ 1 w 61"/>
                  <a:gd name="T27" fmla="*/ 13 h 42"/>
                  <a:gd name="T28" fmla="*/ 6 w 61"/>
                  <a:gd name="T29" fmla="*/ 8 h 42"/>
                  <a:gd name="T30" fmla="*/ 12 w 61"/>
                  <a:gd name="T31" fmla="*/ 3 h 42"/>
                  <a:gd name="T32" fmla="*/ 21 w 61"/>
                  <a:gd name="T33" fmla="*/ 0 h 42"/>
                  <a:gd name="T34" fmla="*/ 28 w 61"/>
                  <a:gd name="T35" fmla="*/ 0 h 42"/>
                  <a:gd name="T36" fmla="*/ 34 w 61"/>
                  <a:gd name="T37" fmla="*/ 3 h 42"/>
                  <a:gd name="T38" fmla="*/ 38 w 61"/>
                  <a:gd name="T39" fmla="*/ 8 h 42"/>
                  <a:gd name="T40" fmla="*/ 40 w 61"/>
                  <a:gd name="T41" fmla="*/ 14 h 42"/>
                  <a:gd name="T42" fmla="*/ 38 w 61"/>
                  <a:gd name="T43" fmla="*/ 21 h 42"/>
                  <a:gd name="T44" fmla="*/ 57 w 61"/>
                  <a:gd name="T45" fmla="*/ 11 h 42"/>
                  <a:gd name="T46" fmla="*/ 58 w 61"/>
                  <a:gd name="T47" fmla="*/ 11 h 42"/>
                  <a:gd name="T48" fmla="*/ 59 w 61"/>
                  <a:gd name="T49" fmla="*/ 11 h 42"/>
                  <a:gd name="T50" fmla="*/ 59 w 61"/>
                  <a:gd name="T51" fmla="*/ 12 h 42"/>
                  <a:gd name="T52" fmla="*/ 60 w 61"/>
                  <a:gd name="T53" fmla="*/ 14 h 42"/>
                  <a:gd name="T54" fmla="*/ 61 w 61"/>
                  <a:gd name="T55" fmla="*/ 15 h 42"/>
                  <a:gd name="T56" fmla="*/ 61 w 61"/>
                  <a:gd name="T57" fmla="*/ 16 h 42"/>
                  <a:gd name="T58" fmla="*/ 61 w 61"/>
                  <a:gd name="T59" fmla="*/ 17 h 42"/>
                  <a:gd name="T60" fmla="*/ 60 w 61"/>
                  <a:gd name="T61" fmla="*/ 17 h 42"/>
                  <a:gd name="T62" fmla="*/ 12 w 61"/>
                  <a:gd name="T63" fmla="*/ 42 h 42"/>
                  <a:gd name="T64" fmla="*/ 32 w 61"/>
                  <a:gd name="T65" fmla="*/ 24 h 42"/>
                  <a:gd name="T66" fmla="*/ 34 w 61"/>
                  <a:gd name="T67" fmla="*/ 17 h 42"/>
                  <a:gd name="T68" fmla="*/ 33 w 61"/>
                  <a:gd name="T69" fmla="*/ 11 h 42"/>
                  <a:gd name="T70" fmla="*/ 30 w 61"/>
                  <a:gd name="T71" fmla="*/ 8 h 42"/>
                  <a:gd name="T72" fmla="*/ 26 w 61"/>
                  <a:gd name="T73" fmla="*/ 7 h 42"/>
                  <a:gd name="T74" fmla="*/ 21 w 61"/>
                  <a:gd name="T75" fmla="*/ 8 h 42"/>
                  <a:gd name="T76" fmla="*/ 16 w 61"/>
                  <a:gd name="T77" fmla="*/ 9 h 42"/>
                  <a:gd name="T78" fmla="*/ 12 w 61"/>
                  <a:gd name="T79" fmla="*/ 12 h 42"/>
                  <a:gd name="T80" fmla="*/ 8 w 61"/>
                  <a:gd name="T81" fmla="*/ 16 h 42"/>
                  <a:gd name="T82" fmla="*/ 6 w 61"/>
                  <a:gd name="T83" fmla="*/ 20 h 42"/>
                  <a:gd name="T84" fmla="*/ 7 w 61"/>
                  <a:gd name="T85" fmla="*/ 24 h 42"/>
                  <a:gd name="T86" fmla="*/ 9 w 61"/>
                  <a:gd name="T87" fmla="*/ 26 h 42"/>
                  <a:gd name="T88" fmla="*/ 11 w 61"/>
                  <a:gd name="T89" fmla="*/ 28 h 42"/>
                  <a:gd name="T90" fmla="*/ 14 w 61"/>
                  <a:gd name="T91" fmla="*/ 30 h 42"/>
                  <a:gd name="T92" fmla="*/ 19 w 61"/>
                  <a:gd name="T93" fmla="*/ 31 h 42"/>
                  <a:gd name="T94" fmla="*/ 32 w 61"/>
                  <a:gd name="T95"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 h="42">
                    <a:moveTo>
                      <a:pt x="12" y="42"/>
                    </a:moveTo>
                    <a:cubicBezTo>
                      <a:pt x="11" y="42"/>
                      <a:pt x="11" y="42"/>
                      <a:pt x="11" y="42"/>
                    </a:cubicBezTo>
                    <a:cubicBezTo>
                      <a:pt x="10" y="42"/>
                      <a:pt x="10" y="42"/>
                      <a:pt x="10" y="42"/>
                    </a:cubicBezTo>
                    <a:cubicBezTo>
                      <a:pt x="10" y="41"/>
                      <a:pt x="10" y="41"/>
                      <a:pt x="10" y="41"/>
                    </a:cubicBezTo>
                    <a:cubicBezTo>
                      <a:pt x="10" y="41"/>
                      <a:pt x="9" y="40"/>
                      <a:pt x="9" y="40"/>
                    </a:cubicBezTo>
                    <a:cubicBezTo>
                      <a:pt x="9" y="39"/>
                      <a:pt x="9" y="39"/>
                      <a:pt x="9" y="38"/>
                    </a:cubicBezTo>
                    <a:cubicBezTo>
                      <a:pt x="8" y="38"/>
                      <a:pt x="8" y="38"/>
                      <a:pt x="8" y="38"/>
                    </a:cubicBezTo>
                    <a:cubicBezTo>
                      <a:pt x="8" y="37"/>
                      <a:pt x="8" y="37"/>
                      <a:pt x="8" y="37"/>
                    </a:cubicBezTo>
                    <a:cubicBezTo>
                      <a:pt x="9" y="36"/>
                      <a:pt x="9" y="36"/>
                      <a:pt x="9" y="36"/>
                    </a:cubicBezTo>
                    <a:cubicBezTo>
                      <a:pt x="13" y="34"/>
                      <a:pt x="13" y="34"/>
                      <a:pt x="13" y="34"/>
                    </a:cubicBezTo>
                    <a:cubicBezTo>
                      <a:pt x="10" y="34"/>
                      <a:pt x="8" y="32"/>
                      <a:pt x="6" y="31"/>
                    </a:cubicBezTo>
                    <a:cubicBezTo>
                      <a:pt x="4" y="30"/>
                      <a:pt x="3" y="28"/>
                      <a:pt x="1" y="26"/>
                    </a:cubicBezTo>
                    <a:cubicBezTo>
                      <a:pt x="0" y="23"/>
                      <a:pt x="0" y="21"/>
                      <a:pt x="0" y="19"/>
                    </a:cubicBezTo>
                    <a:cubicBezTo>
                      <a:pt x="0" y="17"/>
                      <a:pt x="0" y="15"/>
                      <a:pt x="1" y="13"/>
                    </a:cubicBezTo>
                    <a:cubicBezTo>
                      <a:pt x="3" y="11"/>
                      <a:pt x="4" y="9"/>
                      <a:pt x="6" y="8"/>
                    </a:cubicBezTo>
                    <a:cubicBezTo>
                      <a:pt x="8" y="6"/>
                      <a:pt x="10" y="5"/>
                      <a:pt x="12" y="3"/>
                    </a:cubicBezTo>
                    <a:cubicBezTo>
                      <a:pt x="15" y="2"/>
                      <a:pt x="18" y="1"/>
                      <a:pt x="21" y="0"/>
                    </a:cubicBezTo>
                    <a:cubicBezTo>
                      <a:pt x="23" y="0"/>
                      <a:pt x="26" y="0"/>
                      <a:pt x="28" y="0"/>
                    </a:cubicBezTo>
                    <a:cubicBezTo>
                      <a:pt x="30" y="1"/>
                      <a:pt x="32" y="2"/>
                      <a:pt x="34" y="3"/>
                    </a:cubicBezTo>
                    <a:cubicBezTo>
                      <a:pt x="35" y="4"/>
                      <a:pt x="37" y="6"/>
                      <a:pt x="38" y="8"/>
                    </a:cubicBezTo>
                    <a:cubicBezTo>
                      <a:pt x="39" y="10"/>
                      <a:pt x="40" y="12"/>
                      <a:pt x="40" y="14"/>
                    </a:cubicBezTo>
                    <a:cubicBezTo>
                      <a:pt x="39" y="16"/>
                      <a:pt x="39" y="18"/>
                      <a:pt x="38" y="21"/>
                    </a:cubicBezTo>
                    <a:cubicBezTo>
                      <a:pt x="57" y="11"/>
                      <a:pt x="57" y="11"/>
                      <a:pt x="57" y="11"/>
                    </a:cubicBezTo>
                    <a:cubicBezTo>
                      <a:pt x="58" y="11"/>
                      <a:pt x="58" y="11"/>
                      <a:pt x="58" y="11"/>
                    </a:cubicBezTo>
                    <a:cubicBezTo>
                      <a:pt x="59" y="11"/>
                      <a:pt x="59" y="11"/>
                      <a:pt x="59" y="11"/>
                    </a:cubicBezTo>
                    <a:cubicBezTo>
                      <a:pt x="59" y="12"/>
                      <a:pt x="59" y="12"/>
                      <a:pt x="59" y="12"/>
                    </a:cubicBezTo>
                    <a:cubicBezTo>
                      <a:pt x="59" y="13"/>
                      <a:pt x="60" y="13"/>
                      <a:pt x="60" y="14"/>
                    </a:cubicBezTo>
                    <a:cubicBezTo>
                      <a:pt x="60" y="14"/>
                      <a:pt x="61" y="15"/>
                      <a:pt x="61" y="15"/>
                    </a:cubicBezTo>
                    <a:cubicBezTo>
                      <a:pt x="61" y="16"/>
                      <a:pt x="61" y="16"/>
                      <a:pt x="61" y="16"/>
                    </a:cubicBezTo>
                    <a:cubicBezTo>
                      <a:pt x="61" y="17"/>
                      <a:pt x="61" y="17"/>
                      <a:pt x="61" y="17"/>
                    </a:cubicBezTo>
                    <a:cubicBezTo>
                      <a:pt x="60" y="17"/>
                      <a:pt x="60" y="17"/>
                      <a:pt x="60" y="17"/>
                    </a:cubicBezTo>
                    <a:lnTo>
                      <a:pt x="12" y="42"/>
                    </a:lnTo>
                    <a:close/>
                    <a:moveTo>
                      <a:pt x="32" y="24"/>
                    </a:moveTo>
                    <a:cubicBezTo>
                      <a:pt x="33" y="21"/>
                      <a:pt x="34" y="19"/>
                      <a:pt x="34" y="17"/>
                    </a:cubicBezTo>
                    <a:cubicBezTo>
                      <a:pt x="34" y="15"/>
                      <a:pt x="34" y="13"/>
                      <a:pt x="33" y="11"/>
                    </a:cubicBezTo>
                    <a:cubicBezTo>
                      <a:pt x="32" y="10"/>
                      <a:pt x="31" y="9"/>
                      <a:pt x="30" y="8"/>
                    </a:cubicBezTo>
                    <a:cubicBezTo>
                      <a:pt x="29" y="7"/>
                      <a:pt x="27" y="7"/>
                      <a:pt x="26" y="7"/>
                    </a:cubicBezTo>
                    <a:cubicBezTo>
                      <a:pt x="24" y="7"/>
                      <a:pt x="23" y="7"/>
                      <a:pt x="21" y="8"/>
                    </a:cubicBezTo>
                    <a:cubicBezTo>
                      <a:pt x="19" y="8"/>
                      <a:pt x="18" y="9"/>
                      <a:pt x="16" y="9"/>
                    </a:cubicBezTo>
                    <a:cubicBezTo>
                      <a:pt x="15" y="10"/>
                      <a:pt x="13" y="11"/>
                      <a:pt x="12" y="12"/>
                    </a:cubicBezTo>
                    <a:cubicBezTo>
                      <a:pt x="10" y="13"/>
                      <a:pt x="9" y="14"/>
                      <a:pt x="8" y="16"/>
                    </a:cubicBezTo>
                    <a:cubicBezTo>
                      <a:pt x="7" y="17"/>
                      <a:pt x="7" y="18"/>
                      <a:pt x="6" y="20"/>
                    </a:cubicBezTo>
                    <a:cubicBezTo>
                      <a:pt x="6" y="21"/>
                      <a:pt x="6" y="23"/>
                      <a:pt x="7" y="24"/>
                    </a:cubicBezTo>
                    <a:cubicBezTo>
                      <a:pt x="8" y="25"/>
                      <a:pt x="8" y="26"/>
                      <a:pt x="9" y="26"/>
                    </a:cubicBezTo>
                    <a:cubicBezTo>
                      <a:pt x="9" y="27"/>
                      <a:pt x="10" y="28"/>
                      <a:pt x="11" y="28"/>
                    </a:cubicBezTo>
                    <a:cubicBezTo>
                      <a:pt x="12" y="29"/>
                      <a:pt x="13" y="29"/>
                      <a:pt x="14" y="30"/>
                    </a:cubicBezTo>
                    <a:cubicBezTo>
                      <a:pt x="15" y="30"/>
                      <a:pt x="17" y="30"/>
                      <a:pt x="19" y="31"/>
                    </a:cubicBezTo>
                    <a:lnTo>
                      <a:pt x="32" y="2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9" name="Freeform 290">
                <a:extLst>
                  <a:ext uri="{FF2B5EF4-FFF2-40B4-BE49-F238E27FC236}">
                    <a16:creationId xmlns:a16="http://schemas.microsoft.com/office/drawing/2014/main" id="{A1AABDFE-E5F0-45DA-A121-7A7E22D6E77B}"/>
                  </a:ext>
                </a:extLst>
              </p:cNvPr>
              <p:cNvSpPr>
                <a:spLocks noEditPoints="1"/>
              </p:cNvSpPr>
              <p:nvPr userDrawn="1"/>
            </p:nvSpPr>
            <p:spPr bwMode="auto">
              <a:xfrm>
                <a:off x="5608" y="1204"/>
                <a:ext cx="36" cy="22"/>
              </a:xfrm>
              <a:custGeom>
                <a:avLst/>
                <a:gdLst>
                  <a:gd name="T0" fmla="*/ 3 w 50"/>
                  <a:gd name="T1" fmla="*/ 30 h 30"/>
                  <a:gd name="T2" fmla="*/ 3 w 50"/>
                  <a:gd name="T3" fmla="*/ 30 h 30"/>
                  <a:gd name="T4" fmla="*/ 2 w 50"/>
                  <a:gd name="T5" fmla="*/ 30 h 30"/>
                  <a:gd name="T6" fmla="*/ 1 w 50"/>
                  <a:gd name="T7" fmla="*/ 29 h 30"/>
                  <a:gd name="T8" fmla="*/ 1 w 50"/>
                  <a:gd name="T9" fmla="*/ 28 h 30"/>
                  <a:gd name="T10" fmla="*/ 0 w 50"/>
                  <a:gd name="T11" fmla="*/ 26 h 30"/>
                  <a:gd name="T12" fmla="*/ 0 w 50"/>
                  <a:gd name="T13" fmla="*/ 25 h 30"/>
                  <a:gd name="T14" fmla="*/ 0 w 50"/>
                  <a:gd name="T15" fmla="*/ 24 h 30"/>
                  <a:gd name="T16" fmla="*/ 0 w 50"/>
                  <a:gd name="T17" fmla="*/ 24 h 30"/>
                  <a:gd name="T18" fmla="*/ 33 w 50"/>
                  <a:gd name="T19" fmla="*/ 7 h 30"/>
                  <a:gd name="T20" fmla="*/ 34 w 50"/>
                  <a:gd name="T21" fmla="*/ 7 h 30"/>
                  <a:gd name="T22" fmla="*/ 34 w 50"/>
                  <a:gd name="T23" fmla="*/ 8 h 30"/>
                  <a:gd name="T24" fmla="*/ 35 w 50"/>
                  <a:gd name="T25" fmla="*/ 8 h 30"/>
                  <a:gd name="T26" fmla="*/ 36 w 50"/>
                  <a:gd name="T27" fmla="*/ 10 h 30"/>
                  <a:gd name="T28" fmla="*/ 37 w 50"/>
                  <a:gd name="T29" fmla="*/ 11 h 30"/>
                  <a:gd name="T30" fmla="*/ 37 w 50"/>
                  <a:gd name="T31" fmla="*/ 12 h 30"/>
                  <a:gd name="T32" fmla="*/ 37 w 50"/>
                  <a:gd name="T33" fmla="*/ 13 h 30"/>
                  <a:gd name="T34" fmla="*/ 36 w 50"/>
                  <a:gd name="T35" fmla="*/ 14 h 30"/>
                  <a:gd name="T36" fmla="*/ 3 w 50"/>
                  <a:gd name="T37" fmla="*/ 30 h 30"/>
                  <a:gd name="T38" fmla="*/ 48 w 50"/>
                  <a:gd name="T39" fmla="*/ 9 h 30"/>
                  <a:gd name="T40" fmla="*/ 44 w 50"/>
                  <a:gd name="T41" fmla="*/ 9 h 30"/>
                  <a:gd name="T42" fmla="*/ 42 w 50"/>
                  <a:gd name="T43" fmla="*/ 7 h 30"/>
                  <a:gd name="T44" fmla="*/ 41 w 50"/>
                  <a:gd name="T45" fmla="*/ 3 h 30"/>
                  <a:gd name="T46" fmla="*/ 44 w 50"/>
                  <a:gd name="T47" fmla="*/ 1 h 30"/>
                  <a:gd name="T48" fmla="*/ 47 w 50"/>
                  <a:gd name="T49" fmla="*/ 1 h 30"/>
                  <a:gd name="T50" fmla="*/ 49 w 50"/>
                  <a:gd name="T51" fmla="*/ 3 h 30"/>
                  <a:gd name="T52" fmla="*/ 50 w 50"/>
                  <a:gd name="T53" fmla="*/ 6 h 30"/>
                  <a:gd name="T54" fmla="*/ 48 w 50"/>
                  <a:gd name="T55"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 h="30">
                    <a:moveTo>
                      <a:pt x="3" y="30"/>
                    </a:moveTo>
                    <a:cubicBezTo>
                      <a:pt x="3" y="30"/>
                      <a:pt x="3" y="30"/>
                      <a:pt x="3" y="30"/>
                    </a:cubicBezTo>
                    <a:cubicBezTo>
                      <a:pt x="2" y="30"/>
                      <a:pt x="2" y="30"/>
                      <a:pt x="2" y="30"/>
                    </a:cubicBezTo>
                    <a:cubicBezTo>
                      <a:pt x="2" y="30"/>
                      <a:pt x="2" y="29"/>
                      <a:pt x="1" y="29"/>
                    </a:cubicBezTo>
                    <a:cubicBezTo>
                      <a:pt x="1" y="29"/>
                      <a:pt x="1" y="28"/>
                      <a:pt x="1" y="28"/>
                    </a:cubicBezTo>
                    <a:cubicBezTo>
                      <a:pt x="0" y="27"/>
                      <a:pt x="0" y="27"/>
                      <a:pt x="0" y="26"/>
                    </a:cubicBezTo>
                    <a:cubicBezTo>
                      <a:pt x="0" y="26"/>
                      <a:pt x="0" y="25"/>
                      <a:pt x="0" y="25"/>
                    </a:cubicBezTo>
                    <a:cubicBezTo>
                      <a:pt x="0" y="24"/>
                      <a:pt x="0" y="24"/>
                      <a:pt x="0" y="24"/>
                    </a:cubicBezTo>
                    <a:cubicBezTo>
                      <a:pt x="0" y="24"/>
                      <a:pt x="0" y="24"/>
                      <a:pt x="0" y="24"/>
                    </a:cubicBezTo>
                    <a:cubicBezTo>
                      <a:pt x="33" y="7"/>
                      <a:pt x="33" y="7"/>
                      <a:pt x="33" y="7"/>
                    </a:cubicBezTo>
                    <a:cubicBezTo>
                      <a:pt x="34" y="7"/>
                      <a:pt x="34" y="7"/>
                      <a:pt x="34" y="7"/>
                    </a:cubicBezTo>
                    <a:cubicBezTo>
                      <a:pt x="34" y="8"/>
                      <a:pt x="34" y="8"/>
                      <a:pt x="34" y="8"/>
                    </a:cubicBezTo>
                    <a:cubicBezTo>
                      <a:pt x="35" y="8"/>
                      <a:pt x="35" y="8"/>
                      <a:pt x="35" y="8"/>
                    </a:cubicBezTo>
                    <a:cubicBezTo>
                      <a:pt x="35" y="9"/>
                      <a:pt x="36" y="9"/>
                      <a:pt x="36" y="10"/>
                    </a:cubicBezTo>
                    <a:cubicBezTo>
                      <a:pt x="36" y="10"/>
                      <a:pt x="36" y="11"/>
                      <a:pt x="37" y="11"/>
                    </a:cubicBezTo>
                    <a:cubicBezTo>
                      <a:pt x="37" y="12"/>
                      <a:pt x="37" y="12"/>
                      <a:pt x="37" y="12"/>
                    </a:cubicBezTo>
                    <a:cubicBezTo>
                      <a:pt x="37" y="13"/>
                      <a:pt x="37" y="13"/>
                      <a:pt x="37" y="13"/>
                    </a:cubicBezTo>
                    <a:cubicBezTo>
                      <a:pt x="36" y="14"/>
                      <a:pt x="36" y="14"/>
                      <a:pt x="36" y="14"/>
                    </a:cubicBezTo>
                    <a:lnTo>
                      <a:pt x="3" y="30"/>
                    </a:lnTo>
                    <a:close/>
                    <a:moveTo>
                      <a:pt x="48" y="9"/>
                    </a:moveTo>
                    <a:cubicBezTo>
                      <a:pt x="46" y="9"/>
                      <a:pt x="45" y="10"/>
                      <a:pt x="44" y="9"/>
                    </a:cubicBezTo>
                    <a:cubicBezTo>
                      <a:pt x="44" y="9"/>
                      <a:pt x="43" y="8"/>
                      <a:pt x="42" y="7"/>
                    </a:cubicBezTo>
                    <a:cubicBezTo>
                      <a:pt x="41" y="5"/>
                      <a:pt x="41" y="4"/>
                      <a:pt x="41" y="3"/>
                    </a:cubicBezTo>
                    <a:cubicBezTo>
                      <a:pt x="42" y="3"/>
                      <a:pt x="43" y="2"/>
                      <a:pt x="44" y="1"/>
                    </a:cubicBezTo>
                    <a:cubicBezTo>
                      <a:pt x="45" y="0"/>
                      <a:pt x="46" y="0"/>
                      <a:pt x="47" y="1"/>
                    </a:cubicBezTo>
                    <a:cubicBezTo>
                      <a:pt x="48" y="1"/>
                      <a:pt x="49" y="2"/>
                      <a:pt x="49" y="3"/>
                    </a:cubicBezTo>
                    <a:cubicBezTo>
                      <a:pt x="50" y="5"/>
                      <a:pt x="50" y="6"/>
                      <a:pt x="50" y="6"/>
                    </a:cubicBezTo>
                    <a:cubicBezTo>
                      <a:pt x="50" y="7"/>
                      <a:pt x="49" y="8"/>
                      <a:pt x="48" y="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0" name="Freeform 291">
                <a:extLst>
                  <a:ext uri="{FF2B5EF4-FFF2-40B4-BE49-F238E27FC236}">
                    <a16:creationId xmlns:a16="http://schemas.microsoft.com/office/drawing/2014/main" id="{02318300-2A94-43F7-92DB-3A30714E417C}"/>
                  </a:ext>
                </a:extLst>
              </p:cNvPr>
              <p:cNvSpPr>
                <a:spLocks/>
              </p:cNvSpPr>
              <p:nvPr userDrawn="1"/>
            </p:nvSpPr>
            <p:spPr bwMode="auto">
              <a:xfrm>
                <a:off x="5616" y="1224"/>
                <a:ext cx="29" cy="26"/>
              </a:xfrm>
              <a:custGeom>
                <a:avLst/>
                <a:gdLst>
                  <a:gd name="T0" fmla="*/ 15 w 41"/>
                  <a:gd name="T1" fmla="*/ 35 h 36"/>
                  <a:gd name="T2" fmla="*/ 14 w 41"/>
                  <a:gd name="T3" fmla="*/ 36 h 36"/>
                  <a:gd name="T4" fmla="*/ 13 w 41"/>
                  <a:gd name="T5" fmla="*/ 36 h 36"/>
                  <a:gd name="T6" fmla="*/ 12 w 41"/>
                  <a:gd name="T7" fmla="*/ 36 h 36"/>
                  <a:gd name="T8" fmla="*/ 11 w 41"/>
                  <a:gd name="T9" fmla="*/ 36 h 36"/>
                  <a:gd name="T10" fmla="*/ 9 w 41"/>
                  <a:gd name="T11" fmla="*/ 35 h 36"/>
                  <a:gd name="T12" fmla="*/ 7 w 41"/>
                  <a:gd name="T13" fmla="*/ 33 h 36"/>
                  <a:gd name="T14" fmla="*/ 5 w 41"/>
                  <a:gd name="T15" fmla="*/ 31 h 36"/>
                  <a:gd name="T16" fmla="*/ 3 w 41"/>
                  <a:gd name="T17" fmla="*/ 27 h 36"/>
                  <a:gd name="T18" fmla="*/ 1 w 41"/>
                  <a:gd name="T19" fmla="*/ 21 h 36"/>
                  <a:gd name="T20" fmla="*/ 2 w 41"/>
                  <a:gd name="T21" fmla="*/ 14 h 36"/>
                  <a:gd name="T22" fmla="*/ 6 w 41"/>
                  <a:gd name="T23" fmla="*/ 9 h 36"/>
                  <a:gd name="T24" fmla="*/ 13 w 41"/>
                  <a:gd name="T25" fmla="*/ 4 h 36"/>
                  <a:gd name="T26" fmla="*/ 22 w 41"/>
                  <a:gd name="T27" fmla="*/ 1 h 36"/>
                  <a:gd name="T28" fmla="*/ 29 w 41"/>
                  <a:gd name="T29" fmla="*/ 1 h 36"/>
                  <a:gd name="T30" fmla="*/ 35 w 41"/>
                  <a:gd name="T31" fmla="*/ 4 h 36"/>
                  <a:gd name="T32" fmla="*/ 39 w 41"/>
                  <a:gd name="T33" fmla="*/ 10 h 36"/>
                  <a:gd name="T34" fmla="*/ 40 w 41"/>
                  <a:gd name="T35" fmla="*/ 13 h 36"/>
                  <a:gd name="T36" fmla="*/ 41 w 41"/>
                  <a:gd name="T37" fmla="*/ 16 h 36"/>
                  <a:gd name="T38" fmla="*/ 41 w 41"/>
                  <a:gd name="T39" fmla="*/ 19 h 36"/>
                  <a:gd name="T40" fmla="*/ 41 w 41"/>
                  <a:gd name="T41" fmla="*/ 21 h 36"/>
                  <a:gd name="T42" fmla="*/ 40 w 41"/>
                  <a:gd name="T43" fmla="*/ 22 h 36"/>
                  <a:gd name="T44" fmla="*/ 40 w 41"/>
                  <a:gd name="T45" fmla="*/ 23 h 36"/>
                  <a:gd name="T46" fmla="*/ 39 w 41"/>
                  <a:gd name="T47" fmla="*/ 23 h 36"/>
                  <a:gd name="T48" fmla="*/ 38 w 41"/>
                  <a:gd name="T49" fmla="*/ 24 h 36"/>
                  <a:gd name="T50" fmla="*/ 36 w 41"/>
                  <a:gd name="T51" fmla="*/ 24 h 36"/>
                  <a:gd name="T52" fmla="*/ 35 w 41"/>
                  <a:gd name="T53" fmla="*/ 24 h 36"/>
                  <a:gd name="T54" fmla="*/ 35 w 41"/>
                  <a:gd name="T55" fmla="*/ 22 h 36"/>
                  <a:gd name="T56" fmla="*/ 35 w 41"/>
                  <a:gd name="T57" fmla="*/ 20 h 36"/>
                  <a:gd name="T58" fmla="*/ 35 w 41"/>
                  <a:gd name="T59" fmla="*/ 16 h 36"/>
                  <a:gd name="T60" fmla="*/ 34 w 41"/>
                  <a:gd name="T61" fmla="*/ 12 h 36"/>
                  <a:gd name="T62" fmla="*/ 27 w 41"/>
                  <a:gd name="T63" fmla="*/ 7 h 36"/>
                  <a:gd name="T64" fmla="*/ 16 w 41"/>
                  <a:gd name="T65" fmla="*/ 10 h 36"/>
                  <a:gd name="T66" fmla="*/ 11 w 41"/>
                  <a:gd name="T67" fmla="*/ 13 h 36"/>
                  <a:gd name="T68" fmla="*/ 8 w 41"/>
                  <a:gd name="T69" fmla="*/ 17 h 36"/>
                  <a:gd name="T70" fmla="*/ 7 w 41"/>
                  <a:gd name="T71" fmla="*/ 21 h 36"/>
                  <a:gd name="T72" fmla="*/ 8 w 41"/>
                  <a:gd name="T73" fmla="*/ 26 h 36"/>
                  <a:gd name="T74" fmla="*/ 11 w 41"/>
                  <a:gd name="T75" fmla="*/ 29 h 36"/>
                  <a:gd name="T76" fmla="*/ 13 w 41"/>
                  <a:gd name="T77" fmla="*/ 31 h 36"/>
                  <a:gd name="T78" fmla="*/ 16 w 41"/>
                  <a:gd name="T79" fmla="*/ 32 h 36"/>
                  <a:gd name="T80" fmla="*/ 17 w 41"/>
                  <a:gd name="T81" fmla="*/ 33 h 36"/>
                  <a:gd name="T82" fmla="*/ 17 w 41"/>
                  <a:gd name="T83" fmla="*/ 34 h 36"/>
                  <a:gd name="T84" fmla="*/ 17 w 41"/>
                  <a:gd name="T85" fmla="*/ 34 h 36"/>
                  <a:gd name="T86" fmla="*/ 16 w 41"/>
                  <a:gd name="T87" fmla="*/ 35 h 36"/>
                  <a:gd name="T88" fmla="*/ 15 w 41"/>
                  <a:gd name="T89"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36">
                    <a:moveTo>
                      <a:pt x="15" y="35"/>
                    </a:moveTo>
                    <a:cubicBezTo>
                      <a:pt x="14" y="36"/>
                      <a:pt x="14" y="36"/>
                      <a:pt x="14" y="36"/>
                    </a:cubicBezTo>
                    <a:cubicBezTo>
                      <a:pt x="13" y="36"/>
                      <a:pt x="13" y="36"/>
                      <a:pt x="13" y="36"/>
                    </a:cubicBezTo>
                    <a:cubicBezTo>
                      <a:pt x="12" y="36"/>
                      <a:pt x="12" y="36"/>
                      <a:pt x="12" y="36"/>
                    </a:cubicBezTo>
                    <a:cubicBezTo>
                      <a:pt x="12" y="36"/>
                      <a:pt x="12" y="36"/>
                      <a:pt x="11" y="36"/>
                    </a:cubicBezTo>
                    <a:cubicBezTo>
                      <a:pt x="11" y="36"/>
                      <a:pt x="10" y="36"/>
                      <a:pt x="9" y="35"/>
                    </a:cubicBezTo>
                    <a:cubicBezTo>
                      <a:pt x="9" y="35"/>
                      <a:pt x="8" y="34"/>
                      <a:pt x="7" y="33"/>
                    </a:cubicBezTo>
                    <a:cubicBezTo>
                      <a:pt x="6" y="32"/>
                      <a:pt x="5" y="32"/>
                      <a:pt x="5" y="31"/>
                    </a:cubicBezTo>
                    <a:cubicBezTo>
                      <a:pt x="4" y="30"/>
                      <a:pt x="3" y="29"/>
                      <a:pt x="3" y="27"/>
                    </a:cubicBezTo>
                    <a:cubicBezTo>
                      <a:pt x="1" y="25"/>
                      <a:pt x="1" y="23"/>
                      <a:pt x="1" y="21"/>
                    </a:cubicBezTo>
                    <a:cubicBezTo>
                      <a:pt x="0" y="18"/>
                      <a:pt x="1" y="16"/>
                      <a:pt x="2" y="14"/>
                    </a:cubicBezTo>
                    <a:cubicBezTo>
                      <a:pt x="3" y="12"/>
                      <a:pt x="4" y="10"/>
                      <a:pt x="6" y="9"/>
                    </a:cubicBezTo>
                    <a:cubicBezTo>
                      <a:pt x="8" y="7"/>
                      <a:pt x="10" y="5"/>
                      <a:pt x="13" y="4"/>
                    </a:cubicBezTo>
                    <a:cubicBezTo>
                      <a:pt x="16" y="2"/>
                      <a:pt x="19" y="1"/>
                      <a:pt x="22" y="1"/>
                    </a:cubicBezTo>
                    <a:cubicBezTo>
                      <a:pt x="25" y="0"/>
                      <a:pt x="27" y="1"/>
                      <a:pt x="29" y="1"/>
                    </a:cubicBezTo>
                    <a:cubicBezTo>
                      <a:pt x="31" y="2"/>
                      <a:pt x="33" y="3"/>
                      <a:pt x="35" y="4"/>
                    </a:cubicBezTo>
                    <a:cubicBezTo>
                      <a:pt x="37" y="6"/>
                      <a:pt x="38" y="8"/>
                      <a:pt x="39" y="10"/>
                    </a:cubicBezTo>
                    <a:cubicBezTo>
                      <a:pt x="40" y="11"/>
                      <a:pt x="40" y="12"/>
                      <a:pt x="40" y="13"/>
                    </a:cubicBezTo>
                    <a:cubicBezTo>
                      <a:pt x="41" y="14"/>
                      <a:pt x="41" y="15"/>
                      <a:pt x="41" y="16"/>
                    </a:cubicBezTo>
                    <a:cubicBezTo>
                      <a:pt x="41" y="17"/>
                      <a:pt x="41" y="18"/>
                      <a:pt x="41" y="19"/>
                    </a:cubicBezTo>
                    <a:cubicBezTo>
                      <a:pt x="41" y="20"/>
                      <a:pt x="41" y="21"/>
                      <a:pt x="41" y="21"/>
                    </a:cubicBezTo>
                    <a:cubicBezTo>
                      <a:pt x="40" y="21"/>
                      <a:pt x="40" y="22"/>
                      <a:pt x="40" y="22"/>
                    </a:cubicBezTo>
                    <a:cubicBezTo>
                      <a:pt x="40" y="23"/>
                      <a:pt x="40" y="23"/>
                      <a:pt x="40" y="23"/>
                    </a:cubicBezTo>
                    <a:cubicBezTo>
                      <a:pt x="39" y="23"/>
                      <a:pt x="39" y="23"/>
                      <a:pt x="39" y="23"/>
                    </a:cubicBezTo>
                    <a:cubicBezTo>
                      <a:pt x="39" y="23"/>
                      <a:pt x="38" y="23"/>
                      <a:pt x="38" y="24"/>
                    </a:cubicBezTo>
                    <a:cubicBezTo>
                      <a:pt x="37" y="24"/>
                      <a:pt x="36" y="24"/>
                      <a:pt x="36" y="24"/>
                    </a:cubicBezTo>
                    <a:cubicBezTo>
                      <a:pt x="35" y="24"/>
                      <a:pt x="35" y="24"/>
                      <a:pt x="35" y="24"/>
                    </a:cubicBezTo>
                    <a:cubicBezTo>
                      <a:pt x="35" y="23"/>
                      <a:pt x="35" y="23"/>
                      <a:pt x="35" y="22"/>
                    </a:cubicBezTo>
                    <a:cubicBezTo>
                      <a:pt x="35" y="22"/>
                      <a:pt x="35" y="21"/>
                      <a:pt x="35" y="20"/>
                    </a:cubicBezTo>
                    <a:cubicBezTo>
                      <a:pt x="35" y="19"/>
                      <a:pt x="35" y="18"/>
                      <a:pt x="35" y="16"/>
                    </a:cubicBezTo>
                    <a:cubicBezTo>
                      <a:pt x="35" y="15"/>
                      <a:pt x="35" y="14"/>
                      <a:pt x="34" y="12"/>
                    </a:cubicBezTo>
                    <a:cubicBezTo>
                      <a:pt x="32" y="10"/>
                      <a:pt x="30" y="8"/>
                      <a:pt x="27" y="7"/>
                    </a:cubicBezTo>
                    <a:cubicBezTo>
                      <a:pt x="24" y="7"/>
                      <a:pt x="21" y="8"/>
                      <a:pt x="16" y="10"/>
                    </a:cubicBezTo>
                    <a:cubicBezTo>
                      <a:pt x="14" y="11"/>
                      <a:pt x="12" y="12"/>
                      <a:pt x="11" y="13"/>
                    </a:cubicBezTo>
                    <a:cubicBezTo>
                      <a:pt x="10" y="15"/>
                      <a:pt x="9" y="16"/>
                      <a:pt x="8" y="17"/>
                    </a:cubicBezTo>
                    <a:cubicBezTo>
                      <a:pt x="7" y="19"/>
                      <a:pt x="7" y="20"/>
                      <a:pt x="7" y="21"/>
                    </a:cubicBezTo>
                    <a:cubicBezTo>
                      <a:pt x="7" y="23"/>
                      <a:pt x="7" y="24"/>
                      <a:pt x="8" y="26"/>
                    </a:cubicBezTo>
                    <a:cubicBezTo>
                      <a:pt x="9" y="27"/>
                      <a:pt x="10" y="28"/>
                      <a:pt x="11" y="29"/>
                    </a:cubicBezTo>
                    <a:cubicBezTo>
                      <a:pt x="12" y="30"/>
                      <a:pt x="13" y="30"/>
                      <a:pt x="13" y="31"/>
                    </a:cubicBezTo>
                    <a:cubicBezTo>
                      <a:pt x="14" y="31"/>
                      <a:pt x="15" y="32"/>
                      <a:pt x="16" y="32"/>
                    </a:cubicBezTo>
                    <a:cubicBezTo>
                      <a:pt x="17" y="32"/>
                      <a:pt x="17" y="33"/>
                      <a:pt x="17" y="33"/>
                    </a:cubicBezTo>
                    <a:cubicBezTo>
                      <a:pt x="17" y="34"/>
                      <a:pt x="17" y="34"/>
                      <a:pt x="17" y="34"/>
                    </a:cubicBezTo>
                    <a:cubicBezTo>
                      <a:pt x="17" y="34"/>
                      <a:pt x="17" y="34"/>
                      <a:pt x="17" y="34"/>
                    </a:cubicBezTo>
                    <a:cubicBezTo>
                      <a:pt x="16" y="35"/>
                      <a:pt x="16" y="35"/>
                      <a:pt x="16" y="35"/>
                    </a:cubicBezTo>
                    <a:cubicBezTo>
                      <a:pt x="16" y="35"/>
                      <a:pt x="15" y="35"/>
                      <a:pt x="15" y="3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1" name="Freeform 292">
                <a:extLst>
                  <a:ext uri="{FF2B5EF4-FFF2-40B4-BE49-F238E27FC236}">
                    <a16:creationId xmlns:a16="http://schemas.microsoft.com/office/drawing/2014/main" id="{F5195D43-6389-4022-9203-CE41911FE8D7}"/>
                  </a:ext>
                </a:extLst>
              </p:cNvPr>
              <p:cNvSpPr>
                <a:spLocks/>
              </p:cNvSpPr>
              <p:nvPr userDrawn="1"/>
            </p:nvSpPr>
            <p:spPr bwMode="auto">
              <a:xfrm>
                <a:off x="5659" y="899"/>
                <a:ext cx="39" cy="26"/>
              </a:xfrm>
              <a:custGeom>
                <a:avLst/>
                <a:gdLst>
                  <a:gd name="T0" fmla="*/ 19 w 55"/>
                  <a:gd name="T1" fmla="*/ 36 h 36"/>
                  <a:gd name="T2" fmla="*/ 12 w 55"/>
                  <a:gd name="T3" fmla="*/ 35 h 36"/>
                  <a:gd name="T4" fmla="*/ 7 w 55"/>
                  <a:gd name="T5" fmla="*/ 32 h 36"/>
                  <a:gd name="T6" fmla="*/ 3 w 55"/>
                  <a:gd name="T7" fmla="*/ 27 h 36"/>
                  <a:gd name="T8" fmla="*/ 1 w 55"/>
                  <a:gd name="T9" fmla="*/ 20 h 36"/>
                  <a:gd name="T10" fmla="*/ 0 w 55"/>
                  <a:gd name="T11" fmla="*/ 15 h 36"/>
                  <a:gd name="T12" fmla="*/ 1 w 55"/>
                  <a:gd name="T13" fmla="*/ 11 h 36"/>
                  <a:gd name="T14" fmla="*/ 2 w 55"/>
                  <a:gd name="T15" fmla="*/ 8 h 36"/>
                  <a:gd name="T16" fmla="*/ 3 w 55"/>
                  <a:gd name="T17" fmla="*/ 6 h 36"/>
                  <a:gd name="T18" fmla="*/ 4 w 55"/>
                  <a:gd name="T19" fmla="*/ 5 h 36"/>
                  <a:gd name="T20" fmla="*/ 6 w 55"/>
                  <a:gd name="T21" fmla="*/ 5 h 36"/>
                  <a:gd name="T22" fmla="*/ 7 w 55"/>
                  <a:gd name="T23" fmla="*/ 5 h 36"/>
                  <a:gd name="T24" fmla="*/ 8 w 55"/>
                  <a:gd name="T25" fmla="*/ 5 h 36"/>
                  <a:gd name="T26" fmla="*/ 9 w 55"/>
                  <a:gd name="T27" fmla="*/ 5 h 36"/>
                  <a:gd name="T28" fmla="*/ 9 w 55"/>
                  <a:gd name="T29" fmla="*/ 5 h 36"/>
                  <a:gd name="T30" fmla="*/ 9 w 55"/>
                  <a:gd name="T31" fmla="*/ 7 h 36"/>
                  <a:gd name="T32" fmla="*/ 8 w 55"/>
                  <a:gd name="T33" fmla="*/ 10 h 36"/>
                  <a:gd name="T34" fmla="*/ 7 w 55"/>
                  <a:gd name="T35" fmla="*/ 14 h 36"/>
                  <a:gd name="T36" fmla="*/ 7 w 55"/>
                  <a:gd name="T37" fmla="*/ 20 h 36"/>
                  <a:gd name="T38" fmla="*/ 8 w 55"/>
                  <a:gd name="T39" fmla="*/ 24 h 36"/>
                  <a:gd name="T40" fmla="*/ 10 w 55"/>
                  <a:gd name="T41" fmla="*/ 27 h 36"/>
                  <a:gd name="T42" fmla="*/ 13 w 55"/>
                  <a:gd name="T43" fmla="*/ 28 h 36"/>
                  <a:gd name="T44" fmla="*/ 17 w 55"/>
                  <a:gd name="T45" fmla="*/ 28 h 36"/>
                  <a:gd name="T46" fmla="*/ 21 w 55"/>
                  <a:gd name="T47" fmla="*/ 27 h 36"/>
                  <a:gd name="T48" fmla="*/ 23 w 55"/>
                  <a:gd name="T49" fmla="*/ 24 h 36"/>
                  <a:gd name="T50" fmla="*/ 25 w 55"/>
                  <a:gd name="T51" fmla="*/ 20 h 36"/>
                  <a:gd name="T52" fmla="*/ 26 w 55"/>
                  <a:gd name="T53" fmla="*/ 15 h 36"/>
                  <a:gd name="T54" fmla="*/ 28 w 55"/>
                  <a:gd name="T55" fmla="*/ 10 h 36"/>
                  <a:gd name="T56" fmla="*/ 30 w 55"/>
                  <a:gd name="T57" fmla="*/ 6 h 36"/>
                  <a:gd name="T58" fmla="*/ 34 w 55"/>
                  <a:gd name="T59" fmla="*/ 3 h 36"/>
                  <a:gd name="T60" fmla="*/ 39 w 55"/>
                  <a:gd name="T61" fmla="*/ 1 h 36"/>
                  <a:gd name="T62" fmla="*/ 45 w 55"/>
                  <a:gd name="T63" fmla="*/ 1 h 36"/>
                  <a:gd name="T64" fmla="*/ 50 w 55"/>
                  <a:gd name="T65" fmla="*/ 4 h 36"/>
                  <a:gd name="T66" fmla="*/ 53 w 55"/>
                  <a:gd name="T67" fmla="*/ 8 h 36"/>
                  <a:gd name="T68" fmla="*/ 55 w 55"/>
                  <a:gd name="T69" fmla="*/ 15 h 36"/>
                  <a:gd name="T70" fmla="*/ 55 w 55"/>
                  <a:gd name="T71" fmla="*/ 18 h 36"/>
                  <a:gd name="T72" fmla="*/ 55 w 55"/>
                  <a:gd name="T73" fmla="*/ 22 h 36"/>
                  <a:gd name="T74" fmla="*/ 54 w 55"/>
                  <a:gd name="T75" fmla="*/ 25 h 36"/>
                  <a:gd name="T76" fmla="*/ 54 w 55"/>
                  <a:gd name="T77" fmla="*/ 26 h 36"/>
                  <a:gd name="T78" fmla="*/ 53 w 55"/>
                  <a:gd name="T79" fmla="*/ 27 h 36"/>
                  <a:gd name="T80" fmla="*/ 53 w 55"/>
                  <a:gd name="T81" fmla="*/ 27 h 36"/>
                  <a:gd name="T82" fmla="*/ 52 w 55"/>
                  <a:gd name="T83" fmla="*/ 27 h 36"/>
                  <a:gd name="T84" fmla="*/ 50 w 55"/>
                  <a:gd name="T85" fmla="*/ 28 h 36"/>
                  <a:gd name="T86" fmla="*/ 49 w 55"/>
                  <a:gd name="T87" fmla="*/ 28 h 36"/>
                  <a:gd name="T88" fmla="*/ 48 w 55"/>
                  <a:gd name="T89" fmla="*/ 28 h 36"/>
                  <a:gd name="T90" fmla="*/ 48 w 55"/>
                  <a:gd name="T91" fmla="*/ 28 h 36"/>
                  <a:gd name="T92" fmla="*/ 47 w 55"/>
                  <a:gd name="T93" fmla="*/ 27 h 36"/>
                  <a:gd name="T94" fmla="*/ 48 w 55"/>
                  <a:gd name="T95" fmla="*/ 26 h 36"/>
                  <a:gd name="T96" fmla="*/ 49 w 55"/>
                  <a:gd name="T97" fmla="*/ 23 h 36"/>
                  <a:gd name="T98" fmla="*/ 49 w 55"/>
                  <a:gd name="T99" fmla="*/ 20 h 36"/>
                  <a:gd name="T100" fmla="*/ 49 w 55"/>
                  <a:gd name="T101" fmla="*/ 15 h 36"/>
                  <a:gd name="T102" fmla="*/ 48 w 55"/>
                  <a:gd name="T103" fmla="*/ 12 h 36"/>
                  <a:gd name="T104" fmla="*/ 46 w 55"/>
                  <a:gd name="T105" fmla="*/ 9 h 36"/>
                  <a:gd name="T106" fmla="*/ 44 w 55"/>
                  <a:gd name="T107" fmla="*/ 8 h 36"/>
                  <a:gd name="T108" fmla="*/ 41 w 55"/>
                  <a:gd name="T109" fmla="*/ 8 h 36"/>
                  <a:gd name="T110" fmla="*/ 37 w 55"/>
                  <a:gd name="T111" fmla="*/ 9 h 36"/>
                  <a:gd name="T112" fmla="*/ 35 w 55"/>
                  <a:gd name="T113" fmla="*/ 13 h 36"/>
                  <a:gd name="T114" fmla="*/ 33 w 55"/>
                  <a:gd name="T115" fmla="*/ 17 h 36"/>
                  <a:gd name="T116" fmla="*/ 32 w 55"/>
                  <a:gd name="T117" fmla="*/ 21 h 36"/>
                  <a:gd name="T118" fmla="*/ 30 w 55"/>
                  <a:gd name="T119" fmla="*/ 26 h 36"/>
                  <a:gd name="T120" fmla="*/ 28 w 55"/>
                  <a:gd name="T121" fmla="*/ 30 h 36"/>
                  <a:gd name="T122" fmla="*/ 24 w 55"/>
                  <a:gd name="T123" fmla="*/ 34 h 36"/>
                  <a:gd name="T124" fmla="*/ 19 w 55"/>
                  <a:gd name="T1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 h="36">
                    <a:moveTo>
                      <a:pt x="19" y="36"/>
                    </a:moveTo>
                    <a:cubicBezTo>
                      <a:pt x="17" y="36"/>
                      <a:pt x="14" y="36"/>
                      <a:pt x="12" y="35"/>
                    </a:cubicBezTo>
                    <a:cubicBezTo>
                      <a:pt x="10" y="35"/>
                      <a:pt x="8" y="34"/>
                      <a:pt x="7" y="32"/>
                    </a:cubicBezTo>
                    <a:cubicBezTo>
                      <a:pt x="5" y="31"/>
                      <a:pt x="4" y="29"/>
                      <a:pt x="3" y="27"/>
                    </a:cubicBezTo>
                    <a:cubicBezTo>
                      <a:pt x="2" y="25"/>
                      <a:pt x="1" y="23"/>
                      <a:pt x="1" y="20"/>
                    </a:cubicBezTo>
                    <a:cubicBezTo>
                      <a:pt x="0" y="18"/>
                      <a:pt x="0" y="17"/>
                      <a:pt x="0" y="15"/>
                    </a:cubicBezTo>
                    <a:cubicBezTo>
                      <a:pt x="0" y="14"/>
                      <a:pt x="1" y="12"/>
                      <a:pt x="1" y="11"/>
                    </a:cubicBezTo>
                    <a:cubicBezTo>
                      <a:pt x="1" y="10"/>
                      <a:pt x="1" y="9"/>
                      <a:pt x="2" y="8"/>
                    </a:cubicBezTo>
                    <a:cubicBezTo>
                      <a:pt x="2" y="7"/>
                      <a:pt x="2" y="6"/>
                      <a:pt x="3" y="6"/>
                    </a:cubicBezTo>
                    <a:cubicBezTo>
                      <a:pt x="3" y="6"/>
                      <a:pt x="3" y="5"/>
                      <a:pt x="4" y="5"/>
                    </a:cubicBezTo>
                    <a:cubicBezTo>
                      <a:pt x="4" y="5"/>
                      <a:pt x="5" y="5"/>
                      <a:pt x="6" y="5"/>
                    </a:cubicBezTo>
                    <a:cubicBezTo>
                      <a:pt x="6" y="5"/>
                      <a:pt x="7" y="5"/>
                      <a:pt x="7" y="5"/>
                    </a:cubicBezTo>
                    <a:cubicBezTo>
                      <a:pt x="8" y="5"/>
                      <a:pt x="8" y="5"/>
                      <a:pt x="8" y="5"/>
                    </a:cubicBezTo>
                    <a:cubicBezTo>
                      <a:pt x="9" y="5"/>
                      <a:pt x="9" y="5"/>
                      <a:pt x="9" y="5"/>
                    </a:cubicBezTo>
                    <a:cubicBezTo>
                      <a:pt x="9" y="5"/>
                      <a:pt x="9" y="5"/>
                      <a:pt x="9" y="5"/>
                    </a:cubicBezTo>
                    <a:cubicBezTo>
                      <a:pt x="9" y="6"/>
                      <a:pt x="9" y="6"/>
                      <a:pt x="9" y="7"/>
                    </a:cubicBezTo>
                    <a:cubicBezTo>
                      <a:pt x="8" y="8"/>
                      <a:pt x="8" y="9"/>
                      <a:pt x="8" y="10"/>
                    </a:cubicBezTo>
                    <a:cubicBezTo>
                      <a:pt x="7" y="11"/>
                      <a:pt x="7" y="13"/>
                      <a:pt x="7" y="14"/>
                    </a:cubicBezTo>
                    <a:cubicBezTo>
                      <a:pt x="6" y="16"/>
                      <a:pt x="6" y="18"/>
                      <a:pt x="7" y="20"/>
                    </a:cubicBezTo>
                    <a:cubicBezTo>
                      <a:pt x="7" y="21"/>
                      <a:pt x="7" y="23"/>
                      <a:pt x="8" y="24"/>
                    </a:cubicBezTo>
                    <a:cubicBezTo>
                      <a:pt x="9" y="25"/>
                      <a:pt x="9" y="26"/>
                      <a:pt x="10" y="27"/>
                    </a:cubicBezTo>
                    <a:cubicBezTo>
                      <a:pt x="11" y="27"/>
                      <a:pt x="12" y="28"/>
                      <a:pt x="13" y="28"/>
                    </a:cubicBezTo>
                    <a:cubicBezTo>
                      <a:pt x="14" y="29"/>
                      <a:pt x="16" y="29"/>
                      <a:pt x="17" y="28"/>
                    </a:cubicBezTo>
                    <a:cubicBezTo>
                      <a:pt x="19" y="28"/>
                      <a:pt x="20" y="28"/>
                      <a:pt x="21" y="27"/>
                    </a:cubicBezTo>
                    <a:cubicBezTo>
                      <a:pt x="22" y="26"/>
                      <a:pt x="22" y="25"/>
                      <a:pt x="23" y="24"/>
                    </a:cubicBezTo>
                    <a:cubicBezTo>
                      <a:pt x="24" y="23"/>
                      <a:pt x="24" y="21"/>
                      <a:pt x="25" y="20"/>
                    </a:cubicBezTo>
                    <a:cubicBezTo>
                      <a:pt x="25" y="18"/>
                      <a:pt x="26" y="17"/>
                      <a:pt x="26" y="15"/>
                    </a:cubicBezTo>
                    <a:cubicBezTo>
                      <a:pt x="26" y="13"/>
                      <a:pt x="27" y="12"/>
                      <a:pt x="28" y="10"/>
                    </a:cubicBezTo>
                    <a:cubicBezTo>
                      <a:pt x="28" y="9"/>
                      <a:pt x="29" y="7"/>
                      <a:pt x="30" y="6"/>
                    </a:cubicBezTo>
                    <a:cubicBezTo>
                      <a:pt x="31" y="5"/>
                      <a:pt x="32" y="4"/>
                      <a:pt x="34" y="3"/>
                    </a:cubicBezTo>
                    <a:cubicBezTo>
                      <a:pt x="35" y="2"/>
                      <a:pt x="37" y="1"/>
                      <a:pt x="39" y="1"/>
                    </a:cubicBezTo>
                    <a:cubicBezTo>
                      <a:pt x="41" y="0"/>
                      <a:pt x="43" y="1"/>
                      <a:pt x="45" y="1"/>
                    </a:cubicBezTo>
                    <a:cubicBezTo>
                      <a:pt x="47" y="2"/>
                      <a:pt x="48" y="2"/>
                      <a:pt x="50" y="4"/>
                    </a:cubicBezTo>
                    <a:cubicBezTo>
                      <a:pt x="51" y="5"/>
                      <a:pt x="52" y="6"/>
                      <a:pt x="53" y="8"/>
                    </a:cubicBezTo>
                    <a:cubicBezTo>
                      <a:pt x="54" y="10"/>
                      <a:pt x="55" y="12"/>
                      <a:pt x="55" y="15"/>
                    </a:cubicBezTo>
                    <a:cubicBezTo>
                      <a:pt x="55" y="16"/>
                      <a:pt x="55" y="17"/>
                      <a:pt x="55" y="18"/>
                    </a:cubicBezTo>
                    <a:cubicBezTo>
                      <a:pt x="55" y="19"/>
                      <a:pt x="55" y="20"/>
                      <a:pt x="55" y="22"/>
                    </a:cubicBezTo>
                    <a:cubicBezTo>
                      <a:pt x="55" y="23"/>
                      <a:pt x="55" y="24"/>
                      <a:pt x="54" y="25"/>
                    </a:cubicBezTo>
                    <a:cubicBezTo>
                      <a:pt x="54" y="25"/>
                      <a:pt x="54" y="26"/>
                      <a:pt x="54" y="26"/>
                    </a:cubicBezTo>
                    <a:cubicBezTo>
                      <a:pt x="53" y="27"/>
                      <a:pt x="53" y="27"/>
                      <a:pt x="53" y="27"/>
                    </a:cubicBezTo>
                    <a:cubicBezTo>
                      <a:pt x="53" y="27"/>
                      <a:pt x="53" y="27"/>
                      <a:pt x="53" y="27"/>
                    </a:cubicBezTo>
                    <a:cubicBezTo>
                      <a:pt x="52" y="27"/>
                      <a:pt x="52" y="27"/>
                      <a:pt x="52" y="27"/>
                    </a:cubicBezTo>
                    <a:cubicBezTo>
                      <a:pt x="51" y="28"/>
                      <a:pt x="51" y="28"/>
                      <a:pt x="50" y="28"/>
                    </a:cubicBezTo>
                    <a:cubicBezTo>
                      <a:pt x="50" y="28"/>
                      <a:pt x="50" y="28"/>
                      <a:pt x="49" y="28"/>
                    </a:cubicBezTo>
                    <a:cubicBezTo>
                      <a:pt x="49" y="28"/>
                      <a:pt x="48" y="28"/>
                      <a:pt x="48" y="28"/>
                    </a:cubicBezTo>
                    <a:cubicBezTo>
                      <a:pt x="48" y="28"/>
                      <a:pt x="48" y="28"/>
                      <a:pt x="48" y="28"/>
                    </a:cubicBezTo>
                    <a:cubicBezTo>
                      <a:pt x="47" y="27"/>
                      <a:pt x="47" y="27"/>
                      <a:pt x="47" y="27"/>
                    </a:cubicBezTo>
                    <a:cubicBezTo>
                      <a:pt x="47" y="27"/>
                      <a:pt x="47" y="26"/>
                      <a:pt x="48" y="26"/>
                    </a:cubicBezTo>
                    <a:cubicBezTo>
                      <a:pt x="48" y="25"/>
                      <a:pt x="48" y="24"/>
                      <a:pt x="49" y="23"/>
                    </a:cubicBezTo>
                    <a:cubicBezTo>
                      <a:pt x="49" y="22"/>
                      <a:pt x="49" y="21"/>
                      <a:pt x="49" y="20"/>
                    </a:cubicBezTo>
                    <a:cubicBezTo>
                      <a:pt x="50" y="18"/>
                      <a:pt x="50" y="17"/>
                      <a:pt x="49" y="15"/>
                    </a:cubicBezTo>
                    <a:cubicBezTo>
                      <a:pt x="49" y="14"/>
                      <a:pt x="49" y="13"/>
                      <a:pt x="48" y="12"/>
                    </a:cubicBezTo>
                    <a:cubicBezTo>
                      <a:pt x="48" y="10"/>
                      <a:pt x="47" y="10"/>
                      <a:pt x="46" y="9"/>
                    </a:cubicBezTo>
                    <a:cubicBezTo>
                      <a:pt x="45" y="8"/>
                      <a:pt x="45" y="8"/>
                      <a:pt x="44" y="8"/>
                    </a:cubicBezTo>
                    <a:cubicBezTo>
                      <a:pt x="43" y="8"/>
                      <a:pt x="42" y="8"/>
                      <a:pt x="41" y="8"/>
                    </a:cubicBezTo>
                    <a:cubicBezTo>
                      <a:pt x="39" y="8"/>
                      <a:pt x="38" y="9"/>
                      <a:pt x="37" y="9"/>
                    </a:cubicBezTo>
                    <a:cubicBezTo>
                      <a:pt x="36" y="10"/>
                      <a:pt x="35" y="11"/>
                      <a:pt x="35" y="13"/>
                    </a:cubicBezTo>
                    <a:cubicBezTo>
                      <a:pt x="34" y="14"/>
                      <a:pt x="33" y="15"/>
                      <a:pt x="33" y="17"/>
                    </a:cubicBezTo>
                    <a:cubicBezTo>
                      <a:pt x="33" y="18"/>
                      <a:pt x="32" y="20"/>
                      <a:pt x="32" y="21"/>
                    </a:cubicBezTo>
                    <a:cubicBezTo>
                      <a:pt x="31" y="23"/>
                      <a:pt x="31" y="25"/>
                      <a:pt x="30" y="26"/>
                    </a:cubicBezTo>
                    <a:cubicBezTo>
                      <a:pt x="30" y="28"/>
                      <a:pt x="29" y="29"/>
                      <a:pt x="28" y="30"/>
                    </a:cubicBezTo>
                    <a:cubicBezTo>
                      <a:pt x="27" y="32"/>
                      <a:pt x="26" y="33"/>
                      <a:pt x="24" y="34"/>
                    </a:cubicBezTo>
                    <a:cubicBezTo>
                      <a:pt x="23" y="35"/>
                      <a:pt x="21" y="35"/>
                      <a:pt x="19" y="3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2" name="Freeform 293">
                <a:extLst>
                  <a:ext uri="{FF2B5EF4-FFF2-40B4-BE49-F238E27FC236}">
                    <a16:creationId xmlns:a16="http://schemas.microsoft.com/office/drawing/2014/main" id="{9EA47545-8780-4E06-B5A7-5C8E36C04EE6}"/>
                  </a:ext>
                </a:extLst>
              </p:cNvPr>
              <p:cNvSpPr>
                <a:spLocks/>
              </p:cNvSpPr>
              <p:nvPr userDrawn="1"/>
            </p:nvSpPr>
            <p:spPr bwMode="auto">
              <a:xfrm>
                <a:off x="5664" y="926"/>
                <a:ext cx="32" cy="40"/>
              </a:xfrm>
              <a:custGeom>
                <a:avLst/>
                <a:gdLst>
                  <a:gd name="T0" fmla="*/ 44 w 45"/>
                  <a:gd name="T1" fmla="*/ 55 h 55"/>
                  <a:gd name="T2" fmla="*/ 44 w 45"/>
                  <a:gd name="T3" fmla="*/ 55 h 55"/>
                  <a:gd name="T4" fmla="*/ 42 w 45"/>
                  <a:gd name="T5" fmla="*/ 54 h 55"/>
                  <a:gd name="T6" fmla="*/ 6 w 45"/>
                  <a:gd name="T7" fmla="*/ 49 h 55"/>
                  <a:gd name="T8" fmla="*/ 5 w 45"/>
                  <a:gd name="T9" fmla="*/ 49 h 55"/>
                  <a:gd name="T10" fmla="*/ 5 w 45"/>
                  <a:gd name="T11" fmla="*/ 48 h 55"/>
                  <a:gd name="T12" fmla="*/ 4 w 45"/>
                  <a:gd name="T13" fmla="*/ 47 h 55"/>
                  <a:gd name="T14" fmla="*/ 4 w 45"/>
                  <a:gd name="T15" fmla="*/ 45 h 55"/>
                  <a:gd name="T16" fmla="*/ 4 w 45"/>
                  <a:gd name="T17" fmla="*/ 43 h 55"/>
                  <a:gd name="T18" fmla="*/ 4 w 45"/>
                  <a:gd name="T19" fmla="*/ 41 h 55"/>
                  <a:gd name="T20" fmla="*/ 4 w 45"/>
                  <a:gd name="T21" fmla="*/ 41 h 55"/>
                  <a:gd name="T22" fmla="*/ 5 w 45"/>
                  <a:gd name="T23" fmla="*/ 40 h 55"/>
                  <a:gd name="T24" fmla="*/ 30 w 45"/>
                  <a:gd name="T25" fmla="*/ 28 h 55"/>
                  <a:gd name="T26" fmla="*/ 30 w 45"/>
                  <a:gd name="T27" fmla="*/ 28 h 55"/>
                  <a:gd name="T28" fmla="*/ 30 w 45"/>
                  <a:gd name="T29" fmla="*/ 28 h 55"/>
                  <a:gd name="T30" fmla="*/ 2 w 45"/>
                  <a:gd name="T31" fmla="*/ 25 h 55"/>
                  <a:gd name="T32" fmla="*/ 2 w 45"/>
                  <a:gd name="T33" fmla="*/ 25 h 55"/>
                  <a:gd name="T34" fmla="*/ 1 w 45"/>
                  <a:gd name="T35" fmla="*/ 24 h 55"/>
                  <a:gd name="T36" fmla="*/ 1 w 45"/>
                  <a:gd name="T37" fmla="*/ 23 h 55"/>
                  <a:gd name="T38" fmla="*/ 0 w 45"/>
                  <a:gd name="T39" fmla="*/ 21 h 55"/>
                  <a:gd name="T40" fmla="*/ 0 w 45"/>
                  <a:gd name="T41" fmla="*/ 19 h 55"/>
                  <a:gd name="T42" fmla="*/ 0 w 45"/>
                  <a:gd name="T43" fmla="*/ 18 h 55"/>
                  <a:gd name="T44" fmla="*/ 0 w 45"/>
                  <a:gd name="T45" fmla="*/ 17 h 55"/>
                  <a:gd name="T46" fmla="*/ 1 w 45"/>
                  <a:gd name="T47" fmla="*/ 16 h 55"/>
                  <a:gd name="T48" fmla="*/ 34 w 45"/>
                  <a:gd name="T49" fmla="*/ 0 h 55"/>
                  <a:gd name="T50" fmla="*/ 35 w 45"/>
                  <a:gd name="T51" fmla="*/ 0 h 55"/>
                  <a:gd name="T52" fmla="*/ 36 w 45"/>
                  <a:gd name="T53" fmla="*/ 0 h 55"/>
                  <a:gd name="T54" fmla="*/ 36 w 45"/>
                  <a:gd name="T55" fmla="*/ 0 h 55"/>
                  <a:gd name="T56" fmla="*/ 37 w 45"/>
                  <a:gd name="T57" fmla="*/ 0 h 55"/>
                  <a:gd name="T58" fmla="*/ 37 w 45"/>
                  <a:gd name="T59" fmla="*/ 1 h 55"/>
                  <a:gd name="T60" fmla="*/ 37 w 45"/>
                  <a:gd name="T61" fmla="*/ 3 h 55"/>
                  <a:gd name="T62" fmla="*/ 37 w 45"/>
                  <a:gd name="T63" fmla="*/ 4 h 55"/>
                  <a:gd name="T64" fmla="*/ 37 w 45"/>
                  <a:gd name="T65" fmla="*/ 6 h 55"/>
                  <a:gd name="T66" fmla="*/ 37 w 45"/>
                  <a:gd name="T67" fmla="*/ 6 h 55"/>
                  <a:gd name="T68" fmla="*/ 37 w 45"/>
                  <a:gd name="T69" fmla="*/ 7 h 55"/>
                  <a:gd name="T70" fmla="*/ 8 w 45"/>
                  <a:gd name="T71" fmla="*/ 20 h 55"/>
                  <a:gd name="T72" fmla="*/ 7 w 45"/>
                  <a:gd name="T73" fmla="*/ 20 h 55"/>
                  <a:gd name="T74" fmla="*/ 8 w 45"/>
                  <a:gd name="T75" fmla="*/ 20 h 55"/>
                  <a:gd name="T76" fmla="*/ 39 w 45"/>
                  <a:gd name="T77" fmla="*/ 24 h 55"/>
                  <a:gd name="T78" fmla="*/ 40 w 45"/>
                  <a:gd name="T79" fmla="*/ 24 h 55"/>
                  <a:gd name="T80" fmla="*/ 40 w 45"/>
                  <a:gd name="T81" fmla="*/ 24 h 55"/>
                  <a:gd name="T82" fmla="*/ 41 w 45"/>
                  <a:gd name="T83" fmla="*/ 25 h 55"/>
                  <a:gd name="T84" fmla="*/ 41 w 45"/>
                  <a:gd name="T85" fmla="*/ 27 h 55"/>
                  <a:gd name="T86" fmla="*/ 41 w 45"/>
                  <a:gd name="T87" fmla="*/ 28 h 55"/>
                  <a:gd name="T88" fmla="*/ 41 w 45"/>
                  <a:gd name="T89" fmla="*/ 29 h 55"/>
                  <a:gd name="T90" fmla="*/ 41 w 45"/>
                  <a:gd name="T91" fmla="*/ 30 h 55"/>
                  <a:gd name="T92" fmla="*/ 40 w 45"/>
                  <a:gd name="T93" fmla="*/ 30 h 55"/>
                  <a:gd name="T94" fmla="*/ 12 w 45"/>
                  <a:gd name="T95" fmla="*/ 44 h 55"/>
                  <a:gd name="T96" fmla="*/ 11 w 45"/>
                  <a:gd name="T97" fmla="*/ 44 h 55"/>
                  <a:gd name="T98" fmla="*/ 12 w 45"/>
                  <a:gd name="T99" fmla="*/ 44 h 55"/>
                  <a:gd name="T100" fmla="*/ 43 w 45"/>
                  <a:gd name="T101" fmla="*/ 48 h 55"/>
                  <a:gd name="T102" fmla="*/ 44 w 45"/>
                  <a:gd name="T103" fmla="*/ 48 h 55"/>
                  <a:gd name="T104" fmla="*/ 44 w 45"/>
                  <a:gd name="T105" fmla="*/ 49 h 55"/>
                  <a:gd name="T106" fmla="*/ 45 w 45"/>
                  <a:gd name="T107" fmla="*/ 50 h 55"/>
                  <a:gd name="T108" fmla="*/ 45 w 45"/>
                  <a:gd name="T109" fmla="*/ 51 h 55"/>
                  <a:gd name="T110" fmla="*/ 45 w 45"/>
                  <a:gd name="T111" fmla="*/ 53 h 55"/>
                  <a:gd name="T112" fmla="*/ 45 w 45"/>
                  <a:gd name="T113" fmla="*/ 54 h 55"/>
                  <a:gd name="T114" fmla="*/ 45 w 45"/>
                  <a:gd name="T115" fmla="*/ 54 h 55"/>
                  <a:gd name="T116" fmla="*/ 44 w 45"/>
                  <a:gd name="T1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 h="55">
                    <a:moveTo>
                      <a:pt x="44" y="55"/>
                    </a:moveTo>
                    <a:cubicBezTo>
                      <a:pt x="44" y="55"/>
                      <a:pt x="44" y="55"/>
                      <a:pt x="44" y="55"/>
                    </a:cubicBezTo>
                    <a:cubicBezTo>
                      <a:pt x="43" y="55"/>
                      <a:pt x="43" y="55"/>
                      <a:pt x="42" y="54"/>
                    </a:cubicBezTo>
                    <a:cubicBezTo>
                      <a:pt x="6" y="49"/>
                      <a:pt x="6" y="49"/>
                      <a:pt x="6" y="49"/>
                    </a:cubicBezTo>
                    <a:cubicBezTo>
                      <a:pt x="5" y="49"/>
                      <a:pt x="5" y="49"/>
                      <a:pt x="5" y="49"/>
                    </a:cubicBezTo>
                    <a:cubicBezTo>
                      <a:pt x="5" y="48"/>
                      <a:pt x="5" y="48"/>
                      <a:pt x="5" y="48"/>
                    </a:cubicBezTo>
                    <a:cubicBezTo>
                      <a:pt x="5" y="48"/>
                      <a:pt x="4" y="48"/>
                      <a:pt x="4" y="47"/>
                    </a:cubicBezTo>
                    <a:cubicBezTo>
                      <a:pt x="4" y="46"/>
                      <a:pt x="4" y="46"/>
                      <a:pt x="4" y="45"/>
                    </a:cubicBezTo>
                    <a:cubicBezTo>
                      <a:pt x="4" y="44"/>
                      <a:pt x="4" y="43"/>
                      <a:pt x="4" y="43"/>
                    </a:cubicBezTo>
                    <a:cubicBezTo>
                      <a:pt x="4" y="42"/>
                      <a:pt x="4" y="42"/>
                      <a:pt x="4" y="41"/>
                    </a:cubicBezTo>
                    <a:cubicBezTo>
                      <a:pt x="4" y="41"/>
                      <a:pt x="4" y="41"/>
                      <a:pt x="4" y="41"/>
                    </a:cubicBezTo>
                    <a:cubicBezTo>
                      <a:pt x="5" y="40"/>
                      <a:pt x="5" y="40"/>
                      <a:pt x="5" y="40"/>
                    </a:cubicBezTo>
                    <a:cubicBezTo>
                      <a:pt x="30" y="28"/>
                      <a:pt x="30" y="28"/>
                      <a:pt x="30" y="28"/>
                    </a:cubicBezTo>
                    <a:cubicBezTo>
                      <a:pt x="30" y="28"/>
                      <a:pt x="30" y="28"/>
                      <a:pt x="30" y="28"/>
                    </a:cubicBezTo>
                    <a:cubicBezTo>
                      <a:pt x="30" y="28"/>
                      <a:pt x="30" y="28"/>
                      <a:pt x="30" y="28"/>
                    </a:cubicBezTo>
                    <a:cubicBezTo>
                      <a:pt x="2" y="25"/>
                      <a:pt x="2" y="25"/>
                      <a:pt x="2" y="25"/>
                    </a:cubicBezTo>
                    <a:cubicBezTo>
                      <a:pt x="2" y="25"/>
                      <a:pt x="2" y="25"/>
                      <a:pt x="2" y="25"/>
                    </a:cubicBezTo>
                    <a:cubicBezTo>
                      <a:pt x="1" y="24"/>
                      <a:pt x="1" y="24"/>
                      <a:pt x="1" y="24"/>
                    </a:cubicBezTo>
                    <a:cubicBezTo>
                      <a:pt x="1" y="24"/>
                      <a:pt x="1" y="24"/>
                      <a:pt x="1" y="23"/>
                    </a:cubicBezTo>
                    <a:cubicBezTo>
                      <a:pt x="0" y="22"/>
                      <a:pt x="0" y="22"/>
                      <a:pt x="0" y="21"/>
                    </a:cubicBezTo>
                    <a:cubicBezTo>
                      <a:pt x="0" y="20"/>
                      <a:pt x="0" y="19"/>
                      <a:pt x="0" y="19"/>
                    </a:cubicBezTo>
                    <a:cubicBezTo>
                      <a:pt x="0" y="18"/>
                      <a:pt x="0" y="18"/>
                      <a:pt x="0" y="18"/>
                    </a:cubicBezTo>
                    <a:cubicBezTo>
                      <a:pt x="0" y="17"/>
                      <a:pt x="0" y="17"/>
                      <a:pt x="0" y="17"/>
                    </a:cubicBezTo>
                    <a:cubicBezTo>
                      <a:pt x="1" y="16"/>
                      <a:pt x="1" y="16"/>
                      <a:pt x="1" y="16"/>
                    </a:cubicBezTo>
                    <a:cubicBezTo>
                      <a:pt x="34" y="0"/>
                      <a:pt x="34" y="0"/>
                      <a:pt x="34" y="0"/>
                    </a:cubicBezTo>
                    <a:cubicBezTo>
                      <a:pt x="34" y="0"/>
                      <a:pt x="35" y="0"/>
                      <a:pt x="35" y="0"/>
                    </a:cubicBezTo>
                    <a:cubicBezTo>
                      <a:pt x="36" y="0"/>
                      <a:pt x="36" y="0"/>
                      <a:pt x="36" y="0"/>
                    </a:cubicBezTo>
                    <a:cubicBezTo>
                      <a:pt x="36" y="0"/>
                      <a:pt x="36" y="0"/>
                      <a:pt x="36" y="0"/>
                    </a:cubicBezTo>
                    <a:cubicBezTo>
                      <a:pt x="37" y="0"/>
                      <a:pt x="37" y="0"/>
                      <a:pt x="37" y="0"/>
                    </a:cubicBezTo>
                    <a:cubicBezTo>
                      <a:pt x="37" y="0"/>
                      <a:pt x="37" y="1"/>
                      <a:pt x="37" y="1"/>
                    </a:cubicBezTo>
                    <a:cubicBezTo>
                      <a:pt x="37" y="2"/>
                      <a:pt x="37" y="2"/>
                      <a:pt x="37" y="3"/>
                    </a:cubicBezTo>
                    <a:cubicBezTo>
                      <a:pt x="37" y="3"/>
                      <a:pt x="37" y="4"/>
                      <a:pt x="37" y="4"/>
                    </a:cubicBezTo>
                    <a:cubicBezTo>
                      <a:pt x="38" y="5"/>
                      <a:pt x="37" y="5"/>
                      <a:pt x="37" y="6"/>
                    </a:cubicBezTo>
                    <a:cubicBezTo>
                      <a:pt x="37" y="6"/>
                      <a:pt x="37" y="6"/>
                      <a:pt x="37" y="6"/>
                    </a:cubicBezTo>
                    <a:cubicBezTo>
                      <a:pt x="37" y="7"/>
                      <a:pt x="37" y="7"/>
                      <a:pt x="37" y="7"/>
                    </a:cubicBezTo>
                    <a:cubicBezTo>
                      <a:pt x="8" y="20"/>
                      <a:pt x="8" y="20"/>
                      <a:pt x="8" y="20"/>
                    </a:cubicBezTo>
                    <a:cubicBezTo>
                      <a:pt x="7" y="20"/>
                      <a:pt x="7" y="20"/>
                      <a:pt x="7" y="20"/>
                    </a:cubicBezTo>
                    <a:cubicBezTo>
                      <a:pt x="8" y="20"/>
                      <a:pt x="8" y="20"/>
                      <a:pt x="8" y="20"/>
                    </a:cubicBezTo>
                    <a:cubicBezTo>
                      <a:pt x="39" y="24"/>
                      <a:pt x="39" y="24"/>
                      <a:pt x="39" y="24"/>
                    </a:cubicBezTo>
                    <a:cubicBezTo>
                      <a:pt x="40" y="24"/>
                      <a:pt x="40" y="24"/>
                      <a:pt x="40" y="24"/>
                    </a:cubicBezTo>
                    <a:cubicBezTo>
                      <a:pt x="40" y="24"/>
                      <a:pt x="40" y="24"/>
                      <a:pt x="40" y="24"/>
                    </a:cubicBezTo>
                    <a:cubicBezTo>
                      <a:pt x="40" y="24"/>
                      <a:pt x="41" y="25"/>
                      <a:pt x="41" y="25"/>
                    </a:cubicBezTo>
                    <a:cubicBezTo>
                      <a:pt x="41" y="26"/>
                      <a:pt x="41" y="26"/>
                      <a:pt x="41" y="27"/>
                    </a:cubicBezTo>
                    <a:cubicBezTo>
                      <a:pt x="41" y="27"/>
                      <a:pt x="41" y="28"/>
                      <a:pt x="41" y="28"/>
                    </a:cubicBezTo>
                    <a:cubicBezTo>
                      <a:pt x="41" y="29"/>
                      <a:pt x="41" y="29"/>
                      <a:pt x="41" y="29"/>
                    </a:cubicBezTo>
                    <a:cubicBezTo>
                      <a:pt x="41" y="30"/>
                      <a:pt x="41" y="30"/>
                      <a:pt x="41" y="30"/>
                    </a:cubicBezTo>
                    <a:cubicBezTo>
                      <a:pt x="40" y="30"/>
                      <a:pt x="40" y="30"/>
                      <a:pt x="40" y="30"/>
                    </a:cubicBezTo>
                    <a:cubicBezTo>
                      <a:pt x="12" y="44"/>
                      <a:pt x="12" y="44"/>
                      <a:pt x="12" y="44"/>
                    </a:cubicBezTo>
                    <a:cubicBezTo>
                      <a:pt x="11" y="44"/>
                      <a:pt x="11" y="44"/>
                      <a:pt x="11" y="44"/>
                    </a:cubicBezTo>
                    <a:cubicBezTo>
                      <a:pt x="12" y="44"/>
                      <a:pt x="12" y="44"/>
                      <a:pt x="12" y="44"/>
                    </a:cubicBezTo>
                    <a:cubicBezTo>
                      <a:pt x="43" y="48"/>
                      <a:pt x="43" y="48"/>
                      <a:pt x="43" y="48"/>
                    </a:cubicBezTo>
                    <a:cubicBezTo>
                      <a:pt x="44" y="48"/>
                      <a:pt x="44" y="48"/>
                      <a:pt x="44" y="48"/>
                    </a:cubicBezTo>
                    <a:cubicBezTo>
                      <a:pt x="44" y="49"/>
                      <a:pt x="44" y="49"/>
                      <a:pt x="44" y="49"/>
                    </a:cubicBezTo>
                    <a:cubicBezTo>
                      <a:pt x="44" y="49"/>
                      <a:pt x="44" y="49"/>
                      <a:pt x="45" y="50"/>
                    </a:cubicBezTo>
                    <a:cubicBezTo>
                      <a:pt x="45" y="50"/>
                      <a:pt x="45" y="51"/>
                      <a:pt x="45" y="51"/>
                    </a:cubicBezTo>
                    <a:cubicBezTo>
                      <a:pt x="45" y="52"/>
                      <a:pt x="45" y="52"/>
                      <a:pt x="45" y="53"/>
                    </a:cubicBezTo>
                    <a:cubicBezTo>
                      <a:pt x="45" y="53"/>
                      <a:pt x="45" y="54"/>
                      <a:pt x="45" y="54"/>
                    </a:cubicBezTo>
                    <a:cubicBezTo>
                      <a:pt x="45" y="54"/>
                      <a:pt x="45" y="54"/>
                      <a:pt x="45" y="54"/>
                    </a:cubicBezTo>
                    <a:lnTo>
                      <a:pt x="44" y="5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3" name="Freeform 294">
                <a:extLst>
                  <a:ext uri="{FF2B5EF4-FFF2-40B4-BE49-F238E27FC236}">
                    <a16:creationId xmlns:a16="http://schemas.microsoft.com/office/drawing/2014/main" id="{C15D400E-7C89-4CDB-A69C-B97C7D1F00E3}"/>
                  </a:ext>
                </a:extLst>
              </p:cNvPr>
              <p:cNvSpPr>
                <a:spLocks noEditPoints="1"/>
              </p:cNvSpPr>
              <p:nvPr userDrawn="1"/>
            </p:nvSpPr>
            <p:spPr bwMode="auto">
              <a:xfrm>
                <a:off x="5670" y="971"/>
                <a:ext cx="30" cy="25"/>
              </a:xfrm>
              <a:custGeom>
                <a:avLst/>
                <a:gdLst>
                  <a:gd name="T0" fmla="*/ 25 w 41"/>
                  <a:gd name="T1" fmla="*/ 34 h 35"/>
                  <a:gd name="T2" fmla="*/ 22 w 41"/>
                  <a:gd name="T3" fmla="*/ 33 h 35"/>
                  <a:gd name="T4" fmla="*/ 21 w 41"/>
                  <a:gd name="T5" fmla="*/ 32 h 35"/>
                  <a:gd name="T6" fmla="*/ 17 w 41"/>
                  <a:gd name="T7" fmla="*/ 8 h 35"/>
                  <a:gd name="T8" fmla="*/ 12 w 41"/>
                  <a:gd name="T9" fmla="*/ 9 h 35"/>
                  <a:gd name="T10" fmla="*/ 8 w 41"/>
                  <a:gd name="T11" fmla="*/ 12 h 35"/>
                  <a:gd name="T12" fmla="*/ 6 w 41"/>
                  <a:gd name="T13" fmla="*/ 16 h 35"/>
                  <a:gd name="T14" fmla="*/ 6 w 41"/>
                  <a:gd name="T15" fmla="*/ 22 h 35"/>
                  <a:gd name="T16" fmla="*/ 7 w 41"/>
                  <a:gd name="T17" fmla="*/ 26 h 35"/>
                  <a:gd name="T18" fmla="*/ 9 w 41"/>
                  <a:gd name="T19" fmla="*/ 30 h 35"/>
                  <a:gd name="T20" fmla="*/ 10 w 41"/>
                  <a:gd name="T21" fmla="*/ 32 h 35"/>
                  <a:gd name="T22" fmla="*/ 11 w 41"/>
                  <a:gd name="T23" fmla="*/ 33 h 35"/>
                  <a:gd name="T24" fmla="*/ 11 w 41"/>
                  <a:gd name="T25" fmla="*/ 34 h 35"/>
                  <a:gd name="T26" fmla="*/ 10 w 41"/>
                  <a:gd name="T27" fmla="*/ 34 h 35"/>
                  <a:gd name="T28" fmla="*/ 10 w 41"/>
                  <a:gd name="T29" fmla="*/ 35 h 35"/>
                  <a:gd name="T30" fmla="*/ 8 w 41"/>
                  <a:gd name="T31" fmla="*/ 35 h 35"/>
                  <a:gd name="T32" fmla="*/ 7 w 41"/>
                  <a:gd name="T33" fmla="*/ 35 h 35"/>
                  <a:gd name="T34" fmla="*/ 7 w 41"/>
                  <a:gd name="T35" fmla="*/ 35 h 35"/>
                  <a:gd name="T36" fmla="*/ 6 w 41"/>
                  <a:gd name="T37" fmla="*/ 35 h 35"/>
                  <a:gd name="T38" fmla="*/ 6 w 41"/>
                  <a:gd name="T39" fmla="*/ 35 h 35"/>
                  <a:gd name="T40" fmla="*/ 5 w 41"/>
                  <a:gd name="T41" fmla="*/ 33 h 35"/>
                  <a:gd name="T42" fmla="*/ 3 w 41"/>
                  <a:gd name="T43" fmla="*/ 31 h 35"/>
                  <a:gd name="T44" fmla="*/ 2 w 41"/>
                  <a:gd name="T45" fmla="*/ 27 h 35"/>
                  <a:gd name="T46" fmla="*/ 1 w 41"/>
                  <a:gd name="T47" fmla="*/ 22 h 35"/>
                  <a:gd name="T48" fmla="*/ 1 w 41"/>
                  <a:gd name="T49" fmla="*/ 14 h 35"/>
                  <a:gd name="T50" fmla="*/ 3 w 41"/>
                  <a:gd name="T51" fmla="*/ 8 h 35"/>
                  <a:gd name="T52" fmla="*/ 9 w 41"/>
                  <a:gd name="T53" fmla="*/ 3 h 35"/>
                  <a:gd name="T54" fmla="*/ 18 w 41"/>
                  <a:gd name="T55" fmla="*/ 1 h 35"/>
                  <a:gd name="T56" fmla="*/ 26 w 41"/>
                  <a:gd name="T57" fmla="*/ 1 h 35"/>
                  <a:gd name="T58" fmla="*/ 33 w 41"/>
                  <a:gd name="T59" fmla="*/ 3 h 35"/>
                  <a:gd name="T60" fmla="*/ 38 w 41"/>
                  <a:gd name="T61" fmla="*/ 8 h 35"/>
                  <a:gd name="T62" fmla="*/ 41 w 41"/>
                  <a:gd name="T63" fmla="*/ 15 h 35"/>
                  <a:gd name="T64" fmla="*/ 40 w 41"/>
                  <a:gd name="T65" fmla="*/ 22 h 35"/>
                  <a:gd name="T66" fmla="*/ 37 w 41"/>
                  <a:gd name="T67" fmla="*/ 28 h 35"/>
                  <a:gd name="T68" fmla="*/ 32 w 41"/>
                  <a:gd name="T69" fmla="*/ 32 h 35"/>
                  <a:gd name="T70" fmla="*/ 26 w 41"/>
                  <a:gd name="T71" fmla="*/ 34 h 35"/>
                  <a:gd name="T72" fmla="*/ 25 w 41"/>
                  <a:gd name="T73" fmla="*/ 34 h 35"/>
                  <a:gd name="T74" fmla="*/ 25 w 41"/>
                  <a:gd name="T75" fmla="*/ 27 h 35"/>
                  <a:gd name="T76" fmla="*/ 33 w 41"/>
                  <a:gd name="T77" fmla="*/ 23 h 35"/>
                  <a:gd name="T78" fmla="*/ 35 w 41"/>
                  <a:gd name="T79" fmla="*/ 15 h 35"/>
                  <a:gd name="T80" fmla="*/ 34 w 41"/>
                  <a:gd name="T81" fmla="*/ 11 h 35"/>
                  <a:gd name="T82" fmla="*/ 31 w 41"/>
                  <a:gd name="T83" fmla="*/ 8 h 35"/>
                  <a:gd name="T84" fmla="*/ 27 w 41"/>
                  <a:gd name="T85" fmla="*/ 7 h 35"/>
                  <a:gd name="T86" fmla="*/ 22 w 41"/>
                  <a:gd name="T87" fmla="*/ 7 h 35"/>
                  <a:gd name="T88" fmla="*/ 25 w 41"/>
                  <a:gd name="T89"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35">
                    <a:moveTo>
                      <a:pt x="25" y="34"/>
                    </a:moveTo>
                    <a:cubicBezTo>
                      <a:pt x="23" y="34"/>
                      <a:pt x="23" y="34"/>
                      <a:pt x="22" y="33"/>
                    </a:cubicBezTo>
                    <a:cubicBezTo>
                      <a:pt x="22" y="33"/>
                      <a:pt x="21" y="32"/>
                      <a:pt x="21" y="32"/>
                    </a:cubicBezTo>
                    <a:cubicBezTo>
                      <a:pt x="17" y="8"/>
                      <a:pt x="17" y="8"/>
                      <a:pt x="17" y="8"/>
                    </a:cubicBezTo>
                    <a:cubicBezTo>
                      <a:pt x="15" y="8"/>
                      <a:pt x="14" y="9"/>
                      <a:pt x="12" y="9"/>
                    </a:cubicBezTo>
                    <a:cubicBezTo>
                      <a:pt x="11" y="10"/>
                      <a:pt x="9" y="11"/>
                      <a:pt x="8" y="12"/>
                    </a:cubicBezTo>
                    <a:cubicBezTo>
                      <a:pt x="7" y="13"/>
                      <a:pt x="7" y="14"/>
                      <a:pt x="6" y="16"/>
                    </a:cubicBezTo>
                    <a:cubicBezTo>
                      <a:pt x="6" y="18"/>
                      <a:pt x="6" y="20"/>
                      <a:pt x="6" y="22"/>
                    </a:cubicBezTo>
                    <a:cubicBezTo>
                      <a:pt x="6" y="23"/>
                      <a:pt x="7" y="25"/>
                      <a:pt x="7" y="26"/>
                    </a:cubicBezTo>
                    <a:cubicBezTo>
                      <a:pt x="8" y="28"/>
                      <a:pt x="8" y="29"/>
                      <a:pt x="9" y="30"/>
                    </a:cubicBezTo>
                    <a:cubicBezTo>
                      <a:pt x="9" y="31"/>
                      <a:pt x="10" y="31"/>
                      <a:pt x="10" y="32"/>
                    </a:cubicBezTo>
                    <a:cubicBezTo>
                      <a:pt x="10" y="33"/>
                      <a:pt x="11" y="33"/>
                      <a:pt x="11" y="33"/>
                    </a:cubicBezTo>
                    <a:cubicBezTo>
                      <a:pt x="11" y="34"/>
                      <a:pt x="11" y="34"/>
                      <a:pt x="11" y="34"/>
                    </a:cubicBezTo>
                    <a:cubicBezTo>
                      <a:pt x="10" y="34"/>
                      <a:pt x="10" y="34"/>
                      <a:pt x="10" y="34"/>
                    </a:cubicBezTo>
                    <a:cubicBezTo>
                      <a:pt x="10" y="35"/>
                      <a:pt x="10" y="35"/>
                      <a:pt x="10" y="35"/>
                    </a:cubicBezTo>
                    <a:cubicBezTo>
                      <a:pt x="9" y="35"/>
                      <a:pt x="9" y="35"/>
                      <a:pt x="8" y="35"/>
                    </a:cubicBezTo>
                    <a:cubicBezTo>
                      <a:pt x="7" y="35"/>
                      <a:pt x="7" y="35"/>
                      <a:pt x="7" y="35"/>
                    </a:cubicBezTo>
                    <a:cubicBezTo>
                      <a:pt x="7" y="35"/>
                      <a:pt x="7" y="35"/>
                      <a:pt x="7" y="35"/>
                    </a:cubicBezTo>
                    <a:cubicBezTo>
                      <a:pt x="6" y="35"/>
                      <a:pt x="6" y="35"/>
                      <a:pt x="6" y="35"/>
                    </a:cubicBezTo>
                    <a:cubicBezTo>
                      <a:pt x="6" y="35"/>
                      <a:pt x="6" y="35"/>
                      <a:pt x="6" y="35"/>
                    </a:cubicBezTo>
                    <a:cubicBezTo>
                      <a:pt x="5" y="34"/>
                      <a:pt x="5" y="34"/>
                      <a:pt x="5" y="33"/>
                    </a:cubicBezTo>
                    <a:cubicBezTo>
                      <a:pt x="4" y="33"/>
                      <a:pt x="4" y="32"/>
                      <a:pt x="3" y="31"/>
                    </a:cubicBezTo>
                    <a:cubicBezTo>
                      <a:pt x="3" y="30"/>
                      <a:pt x="2" y="28"/>
                      <a:pt x="2" y="27"/>
                    </a:cubicBezTo>
                    <a:cubicBezTo>
                      <a:pt x="1" y="25"/>
                      <a:pt x="1" y="24"/>
                      <a:pt x="1" y="22"/>
                    </a:cubicBezTo>
                    <a:cubicBezTo>
                      <a:pt x="0" y="19"/>
                      <a:pt x="0" y="16"/>
                      <a:pt x="1" y="14"/>
                    </a:cubicBezTo>
                    <a:cubicBezTo>
                      <a:pt x="1" y="12"/>
                      <a:pt x="2" y="9"/>
                      <a:pt x="3" y="8"/>
                    </a:cubicBezTo>
                    <a:cubicBezTo>
                      <a:pt x="5" y="6"/>
                      <a:pt x="7" y="4"/>
                      <a:pt x="9" y="3"/>
                    </a:cubicBezTo>
                    <a:cubicBezTo>
                      <a:pt x="11" y="2"/>
                      <a:pt x="14" y="1"/>
                      <a:pt x="18" y="1"/>
                    </a:cubicBezTo>
                    <a:cubicBezTo>
                      <a:pt x="21" y="0"/>
                      <a:pt x="24" y="0"/>
                      <a:pt x="26" y="1"/>
                    </a:cubicBezTo>
                    <a:cubicBezTo>
                      <a:pt x="29" y="1"/>
                      <a:pt x="31" y="2"/>
                      <a:pt x="33" y="3"/>
                    </a:cubicBezTo>
                    <a:cubicBezTo>
                      <a:pt x="35" y="4"/>
                      <a:pt x="37" y="6"/>
                      <a:pt x="38" y="8"/>
                    </a:cubicBezTo>
                    <a:cubicBezTo>
                      <a:pt x="39" y="10"/>
                      <a:pt x="40" y="12"/>
                      <a:pt x="41" y="15"/>
                    </a:cubicBezTo>
                    <a:cubicBezTo>
                      <a:pt x="41" y="18"/>
                      <a:pt x="41" y="20"/>
                      <a:pt x="40" y="22"/>
                    </a:cubicBezTo>
                    <a:cubicBezTo>
                      <a:pt x="40" y="25"/>
                      <a:pt x="39" y="26"/>
                      <a:pt x="37" y="28"/>
                    </a:cubicBezTo>
                    <a:cubicBezTo>
                      <a:pt x="36" y="30"/>
                      <a:pt x="34" y="31"/>
                      <a:pt x="32" y="32"/>
                    </a:cubicBezTo>
                    <a:cubicBezTo>
                      <a:pt x="30" y="33"/>
                      <a:pt x="28" y="33"/>
                      <a:pt x="26" y="34"/>
                    </a:cubicBezTo>
                    <a:lnTo>
                      <a:pt x="25" y="34"/>
                    </a:lnTo>
                    <a:close/>
                    <a:moveTo>
                      <a:pt x="25" y="27"/>
                    </a:moveTo>
                    <a:cubicBezTo>
                      <a:pt x="29" y="26"/>
                      <a:pt x="32" y="25"/>
                      <a:pt x="33" y="23"/>
                    </a:cubicBezTo>
                    <a:cubicBezTo>
                      <a:pt x="35" y="21"/>
                      <a:pt x="36" y="19"/>
                      <a:pt x="35" y="15"/>
                    </a:cubicBezTo>
                    <a:cubicBezTo>
                      <a:pt x="35" y="14"/>
                      <a:pt x="34" y="12"/>
                      <a:pt x="34" y="11"/>
                    </a:cubicBezTo>
                    <a:cubicBezTo>
                      <a:pt x="33" y="10"/>
                      <a:pt x="32" y="9"/>
                      <a:pt x="31" y="8"/>
                    </a:cubicBezTo>
                    <a:cubicBezTo>
                      <a:pt x="29" y="8"/>
                      <a:pt x="28" y="7"/>
                      <a:pt x="27" y="7"/>
                    </a:cubicBezTo>
                    <a:cubicBezTo>
                      <a:pt x="25" y="7"/>
                      <a:pt x="24" y="7"/>
                      <a:pt x="22" y="7"/>
                    </a:cubicBezTo>
                    <a:lnTo>
                      <a:pt x="25" y="2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4" name="Freeform 295">
                <a:extLst>
                  <a:ext uri="{FF2B5EF4-FFF2-40B4-BE49-F238E27FC236}">
                    <a16:creationId xmlns:a16="http://schemas.microsoft.com/office/drawing/2014/main" id="{57433DC2-08BA-48B3-93FA-66E6AE3CF898}"/>
                  </a:ext>
                </a:extLst>
              </p:cNvPr>
              <p:cNvSpPr>
                <a:spLocks noEditPoints="1"/>
              </p:cNvSpPr>
              <p:nvPr userDrawn="1"/>
            </p:nvSpPr>
            <p:spPr bwMode="auto">
              <a:xfrm>
                <a:off x="5675" y="1000"/>
                <a:ext cx="43" cy="27"/>
              </a:xfrm>
              <a:custGeom>
                <a:avLst/>
                <a:gdLst>
                  <a:gd name="T0" fmla="*/ 5 w 60"/>
                  <a:gd name="T1" fmla="*/ 37 h 37"/>
                  <a:gd name="T2" fmla="*/ 5 w 60"/>
                  <a:gd name="T3" fmla="*/ 37 h 37"/>
                  <a:gd name="T4" fmla="*/ 4 w 60"/>
                  <a:gd name="T5" fmla="*/ 37 h 37"/>
                  <a:gd name="T6" fmla="*/ 4 w 60"/>
                  <a:gd name="T7" fmla="*/ 36 h 37"/>
                  <a:gd name="T8" fmla="*/ 4 w 60"/>
                  <a:gd name="T9" fmla="*/ 35 h 37"/>
                  <a:gd name="T10" fmla="*/ 3 w 60"/>
                  <a:gd name="T11" fmla="*/ 33 h 37"/>
                  <a:gd name="T12" fmla="*/ 3 w 60"/>
                  <a:gd name="T13" fmla="*/ 32 h 37"/>
                  <a:gd name="T14" fmla="*/ 4 w 60"/>
                  <a:gd name="T15" fmla="*/ 32 h 37"/>
                  <a:gd name="T16" fmla="*/ 4 w 60"/>
                  <a:gd name="T17" fmla="*/ 31 h 37"/>
                  <a:gd name="T18" fmla="*/ 9 w 60"/>
                  <a:gd name="T19" fmla="*/ 31 h 37"/>
                  <a:gd name="T20" fmla="*/ 3 w 60"/>
                  <a:gd name="T21" fmla="*/ 25 h 37"/>
                  <a:gd name="T22" fmla="*/ 1 w 60"/>
                  <a:gd name="T23" fmla="*/ 19 h 37"/>
                  <a:gd name="T24" fmla="*/ 1 w 60"/>
                  <a:gd name="T25" fmla="*/ 12 h 37"/>
                  <a:gd name="T26" fmla="*/ 5 w 60"/>
                  <a:gd name="T27" fmla="*/ 7 h 37"/>
                  <a:gd name="T28" fmla="*/ 10 w 60"/>
                  <a:gd name="T29" fmla="*/ 3 h 37"/>
                  <a:gd name="T30" fmla="*/ 18 w 60"/>
                  <a:gd name="T31" fmla="*/ 1 h 37"/>
                  <a:gd name="T32" fmla="*/ 26 w 60"/>
                  <a:gd name="T33" fmla="*/ 1 h 37"/>
                  <a:gd name="T34" fmla="*/ 33 w 60"/>
                  <a:gd name="T35" fmla="*/ 3 h 37"/>
                  <a:gd name="T36" fmla="*/ 38 w 60"/>
                  <a:gd name="T37" fmla="*/ 7 h 37"/>
                  <a:gd name="T38" fmla="*/ 41 w 60"/>
                  <a:gd name="T39" fmla="*/ 14 h 37"/>
                  <a:gd name="T40" fmla="*/ 40 w 60"/>
                  <a:gd name="T41" fmla="*/ 20 h 37"/>
                  <a:gd name="T42" fmla="*/ 37 w 60"/>
                  <a:gd name="T43" fmla="*/ 26 h 37"/>
                  <a:gd name="T44" fmla="*/ 58 w 60"/>
                  <a:gd name="T45" fmla="*/ 22 h 37"/>
                  <a:gd name="T46" fmla="*/ 59 w 60"/>
                  <a:gd name="T47" fmla="*/ 22 h 37"/>
                  <a:gd name="T48" fmla="*/ 59 w 60"/>
                  <a:gd name="T49" fmla="*/ 23 h 37"/>
                  <a:gd name="T50" fmla="*/ 60 w 60"/>
                  <a:gd name="T51" fmla="*/ 24 h 37"/>
                  <a:gd name="T52" fmla="*/ 60 w 60"/>
                  <a:gd name="T53" fmla="*/ 25 h 37"/>
                  <a:gd name="T54" fmla="*/ 60 w 60"/>
                  <a:gd name="T55" fmla="*/ 27 h 37"/>
                  <a:gd name="T56" fmla="*/ 60 w 60"/>
                  <a:gd name="T57" fmla="*/ 28 h 37"/>
                  <a:gd name="T58" fmla="*/ 60 w 60"/>
                  <a:gd name="T59" fmla="*/ 29 h 37"/>
                  <a:gd name="T60" fmla="*/ 59 w 60"/>
                  <a:gd name="T61" fmla="*/ 29 h 37"/>
                  <a:gd name="T62" fmla="*/ 5 w 60"/>
                  <a:gd name="T63" fmla="*/ 37 h 37"/>
                  <a:gd name="T64" fmla="*/ 30 w 60"/>
                  <a:gd name="T65" fmla="*/ 27 h 37"/>
                  <a:gd name="T66" fmla="*/ 34 w 60"/>
                  <a:gd name="T67" fmla="*/ 21 h 37"/>
                  <a:gd name="T68" fmla="*/ 35 w 60"/>
                  <a:gd name="T69" fmla="*/ 15 h 37"/>
                  <a:gd name="T70" fmla="*/ 33 w 60"/>
                  <a:gd name="T71" fmla="*/ 11 h 37"/>
                  <a:gd name="T72" fmla="*/ 30 w 60"/>
                  <a:gd name="T73" fmla="*/ 9 h 37"/>
                  <a:gd name="T74" fmla="*/ 25 w 60"/>
                  <a:gd name="T75" fmla="*/ 8 h 37"/>
                  <a:gd name="T76" fmla="*/ 20 w 60"/>
                  <a:gd name="T77" fmla="*/ 8 h 37"/>
                  <a:gd name="T78" fmla="*/ 14 w 60"/>
                  <a:gd name="T79" fmla="*/ 9 h 37"/>
                  <a:gd name="T80" fmla="*/ 10 w 60"/>
                  <a:gd name="T81" fmla="*/ 11 h 37"/>
                  <a:gd name="T82" fmla="*/ 7 w 60"/>
                  <a:gd name="T83" fmla="*/ 15 h 37"/>
                  <a:gd name="T84" fmla="*/ 6 w 60"/>
                  <a:gd name="T85" fmla="*/ 19 h 37"/>
                  <a:gd name="T86" fmla="*/ 7 w 60"/>
                  <a:gd name="T87" fmla="*/ 22 h 37"/>
                  <a:gd name="T88" fmla="*/ 9 w 60"/>
                  <a:gd name="T89" fmla="*/ 24 h 37"/>
                  <a:gd name="T90" fmla="*/ 11 w 60"/>
                  <a:gd name="T91" fmla="*/ 26 h 37"/>
                  <a:gd name="T92" fmla="*/ 15 w 60"/>
                  <a:gd name="T93" fmla="*/ 29 h 37"/>
                  <a:gd name="T94" fmla="*/ 30 w 60"/>
                  <a:gd name="T95"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37">
                    <a:moveTo>
                      <a:pt x="5" y="37"/>
                    </a:moveTo>
                    <a:cubicBezTo>
                      <a:pt x="5" y="37"/>
                      <a:pt x="5" y="37"/>
                      <a:pt x="5" y="37"/>
                    </a:cubicBezTo>
                    <a:cubicBezTo>
                      <a:pt x="4" y="37"/>
                      <a:pt x="4" y="37"/>
                      <a:pt x="4" y="37"/>
                    </a:cubicBezTo>
                    <a:cubicBezTo>
                      <a:pt x="4" y="37"/>
                      <a:pt x="4" y="36"/>
                      <a:pt x="4" y="36"/>
                    </a:cubicBezTo>
                    <a:cubicBezTo>
                      <a:pt x="4" y="36"/>
                      <a:pt x="4" y="35"/>
                      <a:pt x="4" y="35"/>
                    </a:cubicBezTo>
                    <a:cubicBezTo>
                      <a:pt x="3" y="34"/>
                      <a:pt x="3" y="34"/>
                      <a:pt x="3" y="33"/>
                    </a:cubicBezTo>
                    <a:cubicBezTo>
                      <a:pt x="3" y="33"/>
                      <a:pt x="3" y="33"/>
                      <a:pt x="3" y="32"/>
                    </a:cubicBezTo>
                    <a:cubicBezTo>
                      <a:pt x="4" y="32"/>
                      <a:pt x="4" y="32"/>
                      <a:pt x="4" y="32"/>
                    </a:cubicBezTo>
                    <a:cubicBezTo>
                      <a:pt x="4" y="31"/>
                      <a:pt x="4" y="31"/>
                      <a:pt x="4" y="31"/>
                    </a:cubicBezTo>
                    <a:cubicBezTo>
                      <a:pt x="9" y="31"/>
                      <a:pt x="9" y="31"/>
                      <a:pt x="9" y="31"/>
                    </a:cubicBezTo>
                    <a:cubicBezTo>
                      <a:pt x="7" y="29"/>
                      <a:pt x="5" y="27"/>
                      <a:pt x="3" y="25"/>
                    </a:cubicBezTo>
                    <a:cubicBezTo>
                      <a:pt x="2" y="24"/>
                      <a:pt x="1" y="21"/>
                      <a:pt x="1" y="19"/>
                    </a:cubicBezTo>
                    <a:cubicBezTo>
                      <a:pt x="0" y="16"/>
                      <a:pt x="0" y="14"/>
                      <a:pt x="1" y="12"/>
                    </a:cubicBezTo>
                    <a:cubicBezTo>
                      <a:pt x="2" y="10"/>
                      <a:pt x="3" y="8"/>
                      <a:pt x="5" y="7"/>
                    </a:cubicBezTo>
                    <a:cubicBezTo>
                      <a:pt x="6" y="5"/>
                      <a:pt x="8" y="4"/>
                      <a:pt x="10" y="3"/>
                    </a:cubicBezTo>
                    <a:cubicBezTo>
                      <a:pt x="13" y="2"/>
                      <a:pt x="15" y="1"/>
                      <a:pt x="18" y="1"/>
                    </a:cubicBezTo>
                    <a:cubicBezTo>
                      <a:pt x="21" y="1"/>
                      <a:pt x="24" y="0"/>
                      <a:pt x="26" y="1"/>
                    </a:cubicBezTo>
                    <a:cubicBezTo>
                      <a:pt x="29" y="1"/>
                      <a:pt x="31" y="2"/>
                      <a:pt x="33" y="3"/>
                    </a:cubicBezTo>
                    <a:cubicBezTo>
                      <a:pt x="35" y="4"/>
                      <a:pt x="37" y="5"/>
                      <a:pt x="38" y="7"/>
                    </a:cubicBezTo>
                    <a:cubicBezTo>
                      <a:pt x="39" y="9"/>
                      <a:pt x="40" y="11"/>
                      <a:pt x="41" y="14"/>
                    </a:cubicBezTo>
                    <a:cubicBezTo>
                      <a:pt x="41" y="16"/>
                      <a:pt x="41" y="18"/>
                      <a:pt x="40" y="20"/>
                    </a:cubicBezTo>
                    <a:cubicBezTo>
                      <a:pt x="40" y="22"/>
                      <a:pt x="39" y="24"/>
                      <a:pt x="37" y="26"/>
                    </a:cubicBezTo>
                    <a:cubicBezTo>
                      <a:pt x="58" y="22"/>
                      <a:pt x="58" y="22"/>
                      <a:pt x="58" y="22"/>
                    </a:cubicBezTo>
                    <a:cubicBezTo>
                      <a:pt x="59" y="22"/>
                      <a:pt x="59" y="22"/>
                      <a:pt x="59" y="22"/>
                    </a:cubicBezTo>
                    <a:cubicBezTo>
                      <a:pt x="59" y="23"/>
                      <a:pt x="59" y="23"/>
                      <a:pt x="59" y="23"/>
                    </a:cubicBezTo>
                    <a:cubicBezTo>
                      <a:pt x="59" y="23"/>
                      <a:pt x="59" y="23"/>
                      <a:pt x="60" y="24"/>
                    </a:cubicBezTo>
                    <a:cubicBezTo>
                      <a:pt x="60" y="24"/>
                      <a:pt x="60" y="25"/>
                      <a:pt x="60" y="25"/>
                    </a:cubicBezTo>
                    <a:cubicBezTo>
                      <a:pt x="60" y="26"/>
                      <a:pt x="60" y="27"/>
                      <a:pt x="60" y="27"/>
                    </a:cubicBezTo>
                    <a:cubicBezTo>
                      <a:pt x="60" y="27"/>
                      <a:pt x="60" y="28"/>
                      <a:pt x="60" y="28"/>
                    </a:cubicBezTo>
                    <a:cubicBezTo>
                      <a:pt x="60" y="29"/>
                      <a:pt x="60" y="29"/>
                      <a:pt x="60" y="29"/>
                    </a:cubicBezTo>
                    <a:cubicBezTo>
                      <a:pt x="59" y="29"/>
                      <a:pt x="59" y="29"/>
                      <a:pt x="59" y="29"/>
                    </a:cubicBezTo>
                    <a:lnTo>
                      <a:pt x="5" y="37"/>
                    </a:lnTo>
                    <a:close/>
                    <a:moveTo>
                      <a:pt x="30" y="27"/>
                    </a:moveTo>
                    <a:cubicBezTo>
                      <a:pt x="32" y="25"/>
                      <a:pt x="33" y="22"/>
                      <a:pt x="34" y="21"/>
                    </a:cubicBezTo>
                    <a:cubicBezTo>
                      <a:pt x="35" y="19"/>
                      <a:pt x="35" y="17"/>
                      <a:pt x="35" y="15"/>
                    </a:cubicBezTo>
                    <a:cubicBezTo>
                      <a:pt x="35" y="13"/>
                      <a:pt x="34" y="12"/>
                      <a:pt x="33" y="11"/>
                    </a:cubicBezTo>
                    <a:cubicBezTo>
                      <a:pt x="32" y="10"/>
                      <a:pt x="31" y="9"/>
                      <a:pt x="30" y="9"/>
                    </a:cubicBezTo>
                    <a:cubicBezTo>
                      <a:pt x="28" y="8"/>
                      <a:pt x="26" y="8"/>
                      <a:pt x="25" y="8"/>
                    </a:cubicBezTo>
                    <a:cubicBezTo>
                      <a:pt x="23" y="8"/>
                      <a:pt x="21" y="8"/>
                      <a:pt x="20" y="8"/>
                    </a:cubicBezTo>
                    <a:cubicBezTo>
                      <a:pt x="18" y="8"/>
                      <a:pt x="16" y="9"/>
                      <a:pt x="14" y="9"/>
                    </a:cubicBezTo>
                    <a:cubicBezTo>
                      <a:pt x="13" y="10"/>
                      <a:pt x="11" y="10"/>
                      <a:pt x="10" y="11"/>
                    </a:cubicBezTo>
                    <a:cubicBezTo>
                      <a:pt x="9" y="12"/>
                      <a:pt x="8" y="13"/>
                      <a:pt x="7" y="15"/>
                    </a:cubicBezTo>
                    <a:cubicBezTo>
                      <a:pt x="6" y="16"/>
                      <a:pt x="6" y="18"/>
                      <a:pt x="6" y="19"/>
                    </a:cubicBezTo>
                    <a:cubicBezTo>
                      <a:pt x="7" y="20"/>
                      <a:pt x="7" y="21"/>
                      <a:pt x="7" y="22"/>
                    </a:cubicBezTo>
                    <a:cubicBezTo>
                      <a:pt x="8" y="23"/>
                      <a:pt x="8" y="23"/>
                      <a:pt x="9" y="24"/>
                    </a:cubicBezTo>
                    <a:cubicBezTo>
                      <a:pt x="10" y="25"/>
                      <a:pt x="10" y="26"/>
                      <a:pt x="11" y="26"/>
                    </a:cubicBezTo>
                    <a:cubicBezTo>
                      <a:pt x="12" y="27"/>
                      <a:pt x="14" y="28"/>
                      <a:pt x="15" y="29"/>
                    </a:cubicBezTo>
                    <a:lnTo>
                      <a:pt x="30" y="2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5" name="Freeform 296">
                <a:extLst>
                  <a:ext uri="{FF2B5EF4-FFF2-40B4-BE49-F238E27FC236}">
                    <a16:creationId xmlns:a16="http://schemas.microsoft.com/office/drawing/2014/main" id="{AFD4C953-CB47-4C50-A5D1-BDD8535595D3}"/>
                  </a:ext>
                </a:extLst>
              </p:cNvPr>
              <p:cNvSpPr>
                <a:spLocks noEditPoints="1"/>
              </p:cNvSpPr>
              <p:nvPr userDrawn="1"/>
            </p:nvSpPr>
            <p:spPr bwMode="auto">
              <a:xfrm>
                <a:off x="5679" y="1030"/>
                <a:ext cx="40" cy="11"/>
              </a:xfrm>
              <a:custGeom>
                <a:avLst/>
                <a:gdLst>
                  <a:gd name="T0" fmla="*/ 2 w 55"/>
                  <a:gd name="T1" fmla="*/ 15 h 15"/>
                  <a:gd name="T2" fmla="*/ 2 w 55"/>
                  <a:gd name="T3" fmla="*/ 15 h 15"/>
                  <a:gd name="T4" fmla="*/ 1 w 55"/>
                  <a:gd name="T5" fmla="*/ 15 h 15"/>
                  <a:gd name="T6" fmla="*/ 1 w 55"/>
                  <a:gd name="T7" fmla="*/ 14 h 15"/>
                  <a:gd name="T8" fmla="*/ 0 w 55"/>
                  <a:gd name="T9" fmla="*/ 12 h 15"/>
                  <a:gd name="T10" fmla="*/ 0 w 55"/>
                  <a:gd name="T11" fmla="*/ 11 h 15"/>
                  <a:gd name="T12" fmla="*/ 0 w 55"/>
                  <a:gd name="T13" fmla="*/ 10 h 15"/>
                  <a:gd name="T14" fmla="*/ 1 w 55"/>
                  <a:gd name="T15" fmla="*/ 9 h 15"/>
                  <a:gd name="T16" fmla="*/ 1 w 55"/>
                  <a:gd name="T17" fmla="*/ 9 h 15"/>
                  <a:gd name="T18" fmla="*/ 38 w 55"/>
                  <a:gd name="T19" fmla="*/ 3 h 15"/>
                  <a:gd name="T20" fmla="*/ 38 w 55"/>
                  <a:gd name="T21" fmla="*/ 3 h 15"/>
                  <a:gd name="T22" fmla="*/ 39 w 55"/>
                  <a:gd name="T23" fmla="*/ 4 h 15"/>
                  <a:gd name="T24" fmla="*/ 39 w 55"/>
                  <a:gd name="T25" fmla="*/ 5 h 15"/>
                  <a:gd name="T26" fmla="*/ 39 w 55"/>
                  <a:gd name="T27" fmla="*/ 6 h 15"/>
                  <a:gd name="T28" fmla="*/ 40 w 55"/>
                  <a:gd name="T29" fmla="*/ 8 h 15"/>
                  <a:gd name="T30" fmla="*/ 40 w 55"/>
                  <a:gd name="T31" fmla="*/ 9 h 15"/>
                  <a:gd name="T32" fmla="*/ 39 w 55"/>
                  <a:gd name="T33" fmla="*/ 9 h 15"/>
                  <a:gd name="T34" fmla="*/ 39 w 55"/>
                  <a:gd name="T35" fmla="*/ 10 h 15"/>
                  <a:gd name="T36" fmla="*/ 2 w 55"/>
                  <a:gd name="T37" fmla="*/ 15 h 15"/>
                  <a:gd name="T38" fmla="*/ 51 w 55"/>
                  <a:gd name="T39" fmla="*/ 9 h 15"/>
                  <a:gd name="T40" fmla="*/ 48 w 55"/>
                  <a:gd name="T41" fmla="*/ 8 h 15"/>
                  <a:gd name="T42" fmla="*/ 46 w 55"/>
                  <a:gd name="T43" fmla="*/ 5 h 15"/>
                  <a:gd name="T44" fmla="*/ 47 w 55"/>
                  <a:gd name="T45" fmla="*/ 2 h 15"/>
                  <a:gd name="T46" fmla="*/ 50 w 55"/>
                  <a:gd name="T47" fmla="*/ 0 h 15"/>
                  <a:gd name="T48" fmla="*/ 53 w 55"/>
                  <a:gd name="T49" fmla="*/ 1 h 15"/>
                  <a:gd name="T50" fmla="*/ 54 w 55"/>
                  <a:gd name="T51" fmla="*/ 4 h 15"/>
                  <a:gd name="T52" fmla="*/ 54 w 55"/>
                  <a:gd name="T53" fmla="*/ 7 h 15"/>
                  <a:gd name="T54" fmla="*/ 51 w 55"/>
                  <a:gd name="T55"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 h="15">
                    <a:moveTo>
                      <a:pt x="2" y="15"/>
                    </a:moveTo>
                    <a:cubicBezTo>
                      <a:pt x="2" y="15"/>
                      <a:pt x="2" y="15"/>
                      <a:pt x="2" y="15"/>
                    </a:cubicBezTo>
                    <a:cubicBezTo>
                      <a:pt x="1" y="15"/>
                      <a:pt x="1" y="15"/>
                      <a:pt x="1" y="15"/>
                    </a:cubicBezTo>
                    <a:cubicBezTo>
                      <a:pt x="1" y="15"/>
                      <a:pt x="1" y="14"/>
                      <a:pt x="1" y="14"/>
                    </a:cubicBezTo>
                    <a:cubicBezTo>
                      <a:pt x="1" y="14"/>
                      <a:pt x="1" y="13"/>
                      <a:pt x="0" y="12"/>
                    </a:cubicBezTo>
                    <a:cubicBezTo>
                      <a:pt x="0" y="12"/>
                      <a:pt x="0" y="11"/>
                      <a:pt x="0" y="11"/>
                    </a:cubicBezTo>
                    <a:cubicBezTo>
                      <a:pt x="0" y="10"/>
                      <a:pt x="0" y="10"/>
                      <a:pt x="0" y="10"/>
                    </a:cubicBezTo>
                    <a:cubicBezTo>
                      <a:pt x="1" y="9"/>
                      <a:pt x="1" y="9"/>
                      <a:pt x="1" y="9"/>
                    </a:cubicBezTo>
                    <a:cubicBezTo>
                      <a:pt x="1" y="9"/>
                      <a:pt x="1" y="9"/>
                      <a:pt x="1" y="9"/>
                    </a:cubicBezTo>
                    <a:cubicBezTo>
                      <a:pt x="38" y="3"/>
                      <a:pt x="38" y="3"/>
                      <a:pt x="38" y="3"/>
                    </a:cubicBezTo>
                    <a:cubicBezTo>
                      <a:pt x="38" y="3"/>
                      <a:pt x="38" y="3"/>
                      <a:pt x="38" y="3"/>
                    </a:cubicBezTo>
                    <a:cubicBezTo>
                      <a:pt x="39" y="4"/>
                      <a:pt x="39" y="4"/>
                      <a:pt x="39" y="4"/>
                    </a:cubicBezTo>
                    <a:cubicBezTo>
                      <a:pt x="39" y="4"/>
                      <a:pt x="39" y="4"/>
                      <a:pt x="39" y="5"/>
                    </a:cubicBezTo>
                    <a:cubicBezTo>
                      <a:pt x="39" y="5"/>
                      <a:pt x="39" y="6"/>
                      <a:pt x="39" y="6"/>
                    </a:cubicBezTo>
                    <a:cubicBezTo>
                      <a:pt x="40" y="7"/>
                      <a:pt x="40" y="7"/>
                      <a:pt x="40" y="8"/>
                    </a:cubicBezTo>
                    <a:cubicBezTo>
                      <a:pt x="40" y="8"/>
                      <a:pt x="40" y="9"/>
                      <a:pt x="40" y="9"/>
                    </a:cubicBezTo>
                    <a:cubicBezTo>
                      <a:pt x="39" y="9"/>
                      <a:pt x="39" y="9"/>
                      <a:pt x="39" y="9"/>
                    </a:cubicBezTo>
                    <a:cubicBezTo>
                      <a:pt x="39" y="10"/>
                      <a:pt x="39" y="10"/>
                      <a:pt x="39" y="10"/>
                    </a:cubicBezTo>
                    <a:lnTo>
                      <a:pt x="2" y="15"/>
                    </a:lnTo>
                    <a:close/>
                    <a:moveTo>
                      <a:pt x="51" y="9"/>
                    </a:moveTo>
                    <a:cubicBezTo>
                      <a:pt x="50" y="9"/>
                      <a:pt x="48" y="9"/>
                      <a:pt x="48" y="8"/>
                    </a:cubicBezTo>
                    <a:cubicBezTo>
                      <a:pt x="47" y="8"/>
                      <a:pt x="47" y="7"/>
                      <a:pt x="46" y="5"/>
                    </a:cubicBezTo>
                    <a:cubicBezTo>
                      <a:pt x="46" y="3"/>
                      <a:pt x="46" y="2"/>
                      <a:pt x="47" y="2"/>
                    </a:cubicBezTo>
                    <a:cubicBezTo>
                      <a:pt x="47" y="1"/>
                      <a:pt x="48" y="1"/>
                      <a:pt x="50" y="0"/>
                    </a:cubicBezTo>
                    <a:cubicBezTo>
                      <a:pt x="51" y="0"/>
                      <a:pt x="52" y="0"/>
                      <a:pt x="53" y="1"/>
                    </a:cubicBezTo>
                    <a:cubicBezTo>
                      <a:pt x="54" y="1"/>
                      <a:pt x="54" y="2"/>
                      <a:pt x="54" y="4"/>
                    </a:cubicBezTo>
                    <a:cubicBezTo>
                      <a:pt x="55" y="5"/>
                      <a:pt x="55" y="7"/>
                      <a:pt x="54" y="7"/>
                    </a:cubicBezTo>
                    <a:cubicBezTo>
                      <a:pt x="54" y="8"/>
                      <a:pt x="53" y="8"/>
                      <a:pt x="51" y="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6" name="Freeform 297">
                <a:extLst>
                  <a:ext uri="{FF2B5EF4-FFF2-40B4-BE49-F238E27FC236}">
                    <a16:creationId xmlns:a16="http://schemas.microsoft.com/office/drawing/2014/main" id="{4A95E6B2-5F23-4C5A-A9E6-EBEBB00FAA16}"/>
                  </a:ext>
                </a:extLst>
              </p:cNvPr>
              <p:cNvSpPr>
                <a:spLocks/>
              </p:cNvSpPr>
              <p:nvPr userDrawn="1"/>
            </p:nvSpPr>
            <p:spPr bwMode="auto">
              <a:xfrm>
                <a:off x="5681" y="1045"/>
                <a:ext cx="30" cy="20"/>
              </a:xfrm>
              <a:custGeom>
                <a:avLst/>
                <a:gdLst>
                  <a:gd name="T0" fmla="*/ 15 w 41"/>
                  <a:gd name="T1" fmla="*/ 28 h 28"/>
                  <a:gd name="T2" fmla="*/ 10 w 41"/>
                  <a:gd name="T3" fmla="*/ 28 h 28"/>
                  <a:gd name="T4" fmla="*/ 5 w 41"/>
                  <a:gd name="T5" fmla="*/ 26 h 28"/>
                  <a:gd name="T6" fmla="*/ 2 w 41"/>
                  <a:gd name="T7" fmla="*/ 21 h 28"/>
                  <a:gd name="T8" fmla="*/ 1 w 41"/>
                  <a:gd name="T9" fmla="*/ 16 h 28"/>
                  <a:gd name="T10" fmla="*/ 0 w 41"/>
                  <a:gd name="T11" fmla="*/ 12 h 28"/>
                  <a:gd name="T12" fmla="*/ 1 w 41"/>
                  <a:gd name="T13" fmla="*/ 9 h 28"/>
                  <a:gd name="T14" fmla="*/ 1 w 41"/>
                  <a:gd name="T15" fmla="*/ 6 h 28"/>
                  <a:gd name="T16" fmla="*/ 2 w 41"/>
                  <a:gd name="T17" fmla="*/ 5 h 28"/>
                  <a:gd name="T18" fmla="*/ 3 w 41"/>
                  <a:gd name="T19" fmla="*/ 4 h 28"/>
                  <a:gd name="T20" fmla="*/ 5 w 41"/>
                  <a:gd name="T21" fmla="*/ 3 h 28"/>
                  <a:gd name="T22" fmla="*/ 6 w 41"/>
                  <a:gd name="T23" fmla="*/ 3 h 28"/>
                  <a:gd name="T24" fmla="*/ 7 w 41"/>
                  <a:gd name="T25" fmla="*/ 3 h 28"/>
                  <a:gd name="T26" fmla="*/ 8 w 41"/>
                  <a:gd name="T27" fmla="*/ 3 h 28"/>
                  <a:gd name="T28" fmla="*/ 8 w 41"/>
                  <a:gd name="T29" fmla="*/ 4 h 28"/>
                  <a:gd name="T30" fmla="*/ 8 w 41"/>
                  <a:gd name="T31" fmla="*/ 5 h 28"/>
                  <a:gd name="T32" fmla="*/ 7 w 41"/>
                  <a:gd name="T33" fmla="*/ 8 h 28"/>
                  <a:gd name="T34" fmla="*/ 6 w 41"/>
                  <a:gd name="T35" fmla="*/ 11 h 28"/>
                  <a:gd name="T36" fmla="*/ 6 w 41"/>
                  <a:gd name="T37" fmla="*/ 15 h 28"/>
                  <a:gd name="T38" fmla="*/ 7 w 41"/>
                  <a:gd name="T39" fmla="*/ 18 h 28"/>
                  <a:gd name="T40" fmla="*/ 8 w 41"/>
                  <a:gd name="T41" fmla="*/ 20 h 28"/>
                  <a:gd name="T42" fmla="*/ 10 w 41"/>
                  <a:gd name="T43" fmla="*/ 21 h 28"/>
                  <a:gd name="T44" fmla="*/ 13 w 41"/>
                  <a:gd name="T45" fmla="*/ 22 h 28"/>
                  <a:gd name="T46" fmla="*/ 16 w 41"/>
                  <a:gd name="T47" fmla="*/ 20 h 28"/>
                  <a:gd name="T48" fmla="*/ 17 w 41"/>
                  <a:gd name="T49" fmla="*/ 18 h 28"/>
                  <a:gd name="T50" fmla="*/ 18 w 41"/>
                  <a:gd name="T51" fmla="*/ 15 h 28"/>
                  <a:gd name="T52" fmla="*/ 19 w 41"/>
                  <a:gd name="T53" fmla="*/ 11 h 28"/>
                  <a:gd name="T54" fmla="*/ 20 w 41"/>
                  <a:gd name="T55" fmla="*/ 8 h 28"/>
                  <a:gd name="T56" fmla="*/ 22 w 41"/>
                  <a:gd name="T57" fmla="*/ 4 h 28"/>
                  <a:gd name="T58" fmla="*/ 24 w 41"/>
                  <a:gd name="T59" fmla="*/ 2 h 28"/>
                  <a:gd name="T60" fmla="*/ 28 w 41"/>
                  <a:gd name="T61" fmla="*/ 0 h 28"/>
                  <a:gd name="T62" fmla="*/ 33 w 41"/>
                  <a:gd name="T63" fmla="*/ 1 h 28"/>
                  <a:gd name="T64" fmla="*/ 36 w 41"/>
                  <a:gd name="T65" fmla="*/ 3 h 28"/>
                  <a:gd name="T66" fmla="*/ 39 w 41"/>
                  <a:gd name="T67" fmla="*/ 6 h 28"/>
                  <a:gd name="T68" fmla="*/ 41 w 41"/>
                  <a:gd name="T69" fmla="*/ 12 h 28"/>
                  <a:gd name="T70" fmla="*/ 41 w 41"/>
                  <a:gd name="T71" fmla="*/ 15 h 28"/>
                  <a:gd name="T72" fmla="*/ 41 w 41"/>
                  <a:gd name="T73" fmla="*/ 18 h 28"/>
                  <a:gd name="T74" fmla="*/ 41 w 41"/>
                  <a:gd name="T75" fmla="*/ 20 h 28"/>
                  <a:gd name="T76" fmla="*/ 40 w 41"/>
                  <a:gd name="T77" fmla="*/ 21 h 28"/>
                  <a:gd name="T78" fmla="*/ 40 w 41"/>
                  <a:gd name="T79" fmla="*/ 22 h 28"/>
                  <a:gd name="T80" fmla="*/ 39 w 41"/>
                  <a:gd name="T81" fmla="*/ 22 h 28"/>
                  <a:gd name="T82" fmla="*/ 39 w 41"/>
                  <a:gd name="T83" fmla="*/ 22 h 28"/>
                  <a:gd name="T84" fmla="*/ 37 w 41"/>
                  <a:gd name="T85" fmla="*/ 23 h 28"/>
                  <a:gd name="T86" fmla="*/ 36 w 41"/>
                  <a:gd name="T87" fmla="*/ 23 h 28"/>
                  <a:gd name="T88" fmla="*/ 35 w 41"/>
                  <a:gd name="T89" fmla="*/ 23 h 28"/>
                  <a:gd name="T90" fmla="*/ 35 w 41"/>
                  <a:gd name="T91" fmla="*/ 22 h 28"/>
                  <a:gd name="T92" fmla="*/ 35 w 41"/>
                  <a:gd name="T93" fmla="*/ 22 h 28"/>
                  <a:gd name="T94" fmla="*/ 35 w 41"/>
                  <a:gd name="T95" fmla="*/ 21 h 28"/>
                  <a:gd name="T96" fmla="*/ 36 w 41"/>
                  <a:gd name="T97" fmla="*/ 19 h 28"/>
                  <a:gd name="T98" fmla="*/ 36 w 41"/>
                  <a:gd name="T99" fmla="*/ 16 h 28"/>
                  <a:gd name="T100" fmla="*/ 36 w 41"/>
                  <a:gd name="T101" fmla="*/ 13 h 28"/>
                  <a:gd name="T102" fmla="*/ 35 w 41"/>
                  <a:gd name="T103" fmla="*/ 10 h 28"/>
                  <a:gd name="T104" fmla="*/ 34 w 41"/>
                  <a:gd name="T105" fmla="*/ 8 h 28"/>
                  <a:gd name="T106" fmla="*/ 32 w 41"/>
                  <a:gd name="T107" fmla="*/ 7 h 28"/>
                  <a:gd name="T108" fmla="*/ 30 w 41"/>
                  <a:gd name="T109" fmla="*/ 7 h 28"/>
                  <a:gd name="T110" fmla="*/ 27 w 41"/>
                  <a:gd name="T111" fmla="*/ 8 h 28"/>
                  <a:gd name="T112" fmla="*/ 26 w 41"/>
                  <a:gd name="T113" fmla="*/ 10 h 28"/>
                  <a:gd name="T114" fmla="*/ 25 w 41"/>
                  <a:gd name="T115" fmla="*/ 14 h 28"/>
                  <a:gd name="T116" fmla="*/ 24 w 41"/>
                  <a:gd name="T117" fmla="*/ 17 h 28"/>
                  <a:gd name="T118" fmla="*/ 23 w 41"/>
                  <a:gd name="T119" fmla="*/ 21 h 28"/>
                  <a:gd name="T120" fmla="*/ 21 w 41"/>
                  <a:gd name="T121" fmla="*/ 24 h 28"/>
                  <a:gd name="T122" fmla="*/ 19 w 41"/>
                  <a:gd name="T123" fmla="*/ 27 h 28"/>
                  <a:gd name="T124" fmla="*/ 15 w 41"/>
                  <a:gd name="T12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 h="28">
                    <a:moveTo>
                      <a:pt x="15" y="28"/>
                    </a:moveTo>
                    <a:cubicBezTo>
                      <a:pt x="13" y="28"/>
                      <a:pt x="11" y="28"/>
                      <a:pt x="10" y="28"/>
                    </a:cubicBezTo>
                    <a:cubicBezTo>
                      <a:pt x="8" y="27"/>
                      <a:pt x="7" y="27"/>
                      <a:pt x="5" y="26"/>
                    </a:cubicBezTo>
                    <a:cubicBezTo>
                      <a:pt x="4" y="24"/>
                      <a:pt x="3" y="23"/>
                      <a:pt x="2" y="21"/>
                    </a:cubicBezTo>
                    <a:cubicBezTo>
                      <a:pt x="2" y="20"/>
                      <a:pt x="1" y="18"/>
                      <a:pt x="1" y="16"/>
                    </a:cubicBezTo>
                    <a:cubicBezTo>
                      <a:pt x="1" y="14"/>
                      <a:pt x="0" y="13"/>
                      <a:pt x="0" y="12"/>
                    </a:cubicBezTo>
                    <a:cubicBezTo>
                      <a:pt x="0" y="11"/>
                      <a:pt x="1" y="10"/>
                      <a:pt x="1" y="9"/>
                    </a:cubicBezTo>
                    <a:cubicBezTo>
                      <a:pt x="1" y="8"/>
                      <a:pt x="1" y="7"/>
                      <a:pt x="1" y="6"/>
                    </a:cubicBezTo>
                    <a:cubicBezTo>
                      <a:pt x="2" y="5"/>
                      <a:pt x="2" y="5"/>
                      <a:pt x="2" y="5"/>
                    </a:cubicBezTo>
                    <a:cubicBezTo>
                      <a:pt x="2" y="4"/>
                      <a:pt x="3" y="4"/>
                      <a:pt x="3" y="4"/>
                    </a:cubicBezTo>
                    <a:cubicBezTo>
                      <a:pt x="4" y="4"/>
                      <a:pt x="4" y="3"/>
                      <a:pt x="5" y="3"/>
                    </a:cubicBezTo>
                    <a:cubicBezTo>
                      <a:pt x="6" y="3"/>
                      <a:pt x="6" y="3"/>
                      <a:pt x="6" y="3"/>
                    </a:cubicBezTo>
                    <a:cubicBezTo>
                      <a:pt x="7" y="3"/>
                      <a:pt x="7" y="3"/>
                      <a:pt x="7" y="3"/>
                    </a:cubicBezTo>
                    <a:cubicBezTo>
                      <a:pt x="8" y="3"/>
                      <a:pt x="8" y="3"/>
                      <a:pt x="8" y="3"/>
                    </a:cubicBezTo>
                    <a:cubicBezTo>
                      <a:pt x="8" y="4"/>
                      <a:pt x="8" y="4"/>
                      <a:pt x="8" y="4"/>
                    </a:cubicBezTo>
                    <a:cubicBezTo>
                      <a:pt x="8" y="4"/>
                      <a:pt x="8" y="5"/>
                      <a:pt x="8" y="5"/>
                    </a:cubicBezTo>
                    <a:cubicBezTo>
                      <a:pt x="7" y="6"/>
                      <a:pt x="7" y="7"/>
                      <a:pt x="7" y="8"/>
                    </a:cubicBezTo>
                    <a:cubicBezTo>
                      <a:pt x="6" y="9"/>
                      <a:pt x="6" y="10"/>
                      <a:pt x="6" y="11"/>
                    </a:cubicBezTo>
                    <a:cubicBezTo>
                      <a:pt x="6" y="12"/>
                      <a:pt x="6" y="13"/>
                      <a:pt x="6" y="15"/>
                    </a:cubicBezTo>
                    <a:cubicBezTo>
                      <a:pt x="6" y="16"/>
                      <a:pt x="7" y="17"/>
                      <a:pt x="7" y="18"/>
                    </a:cubicBezTo>
                    <a:cubicBezTo>
                      <a:pt x="7" y="19"/>
                      <a:pt x="8" y="20"/>
                      <a:pt x="8" y="20"/>
                    </a:cubicBezTo>
                    <a:cubicBezTo>
                      <a:pt x="9" y="21"/>
                      <a:pt x="10" y="21"/>
                      <a:pt x="10" y="21"/>
                    </a:cubicBezTo>
                    <a:cubicBezTo>
                      <a:pt x="11" y="22"/>
                      <a:pt x="12" y="22"/>
                      <a:pt x="13" y="22"/>
                    </a:cubicBezTo>
                    <a:cubicBezTo>
                      <a:pt x="14" y="21"/>
                      <a:pt x="15" y="21"/>
                      <a:pt x="16" y="20"/>
                    </a:cubicBezTo>
                    <a:cubicBezTo>
                      <a:pt x="16" y="20"/>
                      <a:pt x="17" y="19"/>
                      <a:pt x="17" y="18"/>
                    </a:cubicBezTo>
                    <a:cubicBezTo>
                      <a:pt x="18" y="17"/>
                      <a:pt x="18" y="16"/>
                      <a:pt x="18" y="15"/>
                    </a:cubicBezTo>
                    <a:cubicBezTo>
                      <a:pt x="18" y="14"/>
                      <a:pt x="19" y="13"/>
                      <a:pt x="19" y="11"/>
                    </a:cubicBezTo>
                    <a:cubicBezTo>
                      <a:pt x="19" y="10"/>
                      <a:pt x="20" y="9"/>
                      <a:pt x="20" y="8"/>
                    </a:cubicBezTo>
                    <a:cubicBezTo>
                      <a:pt x="20" y="7"/>
                      <a:pt x="21" y="5"/>
                      <a:pt x="22" y="4"/>
                    </a:cubicBezTo>
                    <a:cubicBezTo>
                      <a:pt x="22" y="3"/>
                      <a:pt x="23" y="3"/>
                      <a:pt x="24" y="2"/>
                    </a:cubicBezTo>
                    <a:cubicBezTo>
                      <a:pt x="25" y="1"/>
                      <a:pt x="27" y="1"/>
                      <a:pt x="28" y="0"/>
                    </a:cubicBezTo>
                    <a:cubicBezTo>
                      <a:pt x="30" y="0"/>
                      <a:pt x="31" y="0"/>
                      <a:pt x="33" y="1"/>
                    </a:cubicBezTo>
                    <a:cubicBezTo>
                      <a:pt x="34" y="1"/>
                      <a:pt x="35" y="2"/>
                      <a:pt x="36" y="3"/>
                    </a:cubicBezTo>
                    <a:cubicBezTo>
                      <a:pt x="38" y="4"/>
                      <a:pt x="39" y="5"/>
                      <a:pt x="39" y="6"/>
                    </a:cubicBezTo>
                    <a:cubicBezTo>
                      <a:pt x="40" y="8"/>
                      <a:pt x="41" y="10"/>
                      <a:pt x="41" y="12"/>
                    </a:cubicBezTo>
                    <a:cubicBezTo>
                      <a:pt x="41" y="13"/>
                      <a:pt x="41" y="14"/>
                      <a:pt x="41" y="15"/>
                    </a:cubicBezTo>
                    <a:cubicBezTo>
                      <a:pt x="41" y="16"/>
                      <a:pt x="41" y="17"/>
                      <a:pt x="41" y="18"/>
                    </a:cubicBezTo>
                    <a:cubicBezTo>
                      <a:pt x="41" y="19"/>
                      <a:pt x="41" y="19"/>
                      <a:pt x="41" y="20"/>
                    </a:cubicBezTo>
                    <a:cubicBezTo>
                      <a:pt x="41" y="20"/>
                      <a:pt x="40" y="21"/>
                      <a:pt x="40" y="21"/>
                    </a:cubicBezTo>
                    <a:cubicBezTo>
                      <a:pt x="40" y="22"/>
                      <a:pt x="40" y="22"/>
                      <a:pt x="40" y="22"/>
                    </a:cubicBezTo>
                    <a:cubicBezTo>
                      <a:pt x="39" y="22"/>
                      <a:pt x="39" y="22"/>
                      <a:pt x="39" y="22"/>
                    </a:cubicBezTo>
                    <a:cubicBezTo>
                      <a:pt x="39" y="22"/>
                      <a:pt x="39" y="22"/>
                      <a:pt x="39" y="22"/>
                    </a:cubicBezTo>
                    <a:cubicBezTo>
                      <a:pt x="38" y="23"/>
                      <a:pt x="38" y="23"/>
                      <a:pt x="37" y="23"/>
                    </a:cubicBezTo>
                    <a:cubicBezTo>
                      <a:pt x="37" y="23"/>
                      <a:pt x="37" y="23"/>
                      <a:pt x="36" y="23"/>
                    </a:cubicBezTo>
                    <a:cubicBezTo>
                      <a:pt x="35" y="23"/>
                      <a:pt x="35" y="23"/>
                      <a:pt x="35" y="23"/>
                    </a:cubicBezTo>
                    <a:cubicBezTo>
                      <a:pt x="35" y="22"/>
                      <a:pt x="35" y="22"/>
                      <a:pt x="35" y="22"/>
                    </a:cubicBezTo>
                    <a:cubicBezTo>
                      <a:pt x="35" y="22"/>
                      <a:pt x="35" y="22"/>
                      <a:pt x="35" y="22"/>
                    </a:cubicBezTo>
                    <a:cubicBezTo>
                      <a:pt x="35" y="22"/>
                      <a:pt x="35" y="21"/>
                      <a:pt x="35" y="21"/>
                    </a:cubicBezTo>
                    <a:cubicBezTo>
                      <a:pt x="35" y="20"/>
                      <a:pt x="35" y="20"/>
                      <a:pt x="36" y="19"/>
                    </a:cubicBezTo>
                    <a:cubicBezTo>
                      <a:pt x="36" y="18"/>
                      <a:pt x="36" y="17"/>
                      <a:pt x="36" y="16"/>
                    </a:cubicBezTo>
                    <a:cubicBezTo>
                      <a:pt x="36" y="15"/>
                      <a:pt x="36" y="14"/>
                      <a:pt x="36" y="13"/>
                    </a:cubicBezTo>
                    <a:cubicBezTo>
                      <a:pt x="36" y="12"/>
                      <a:pt x="36" y="11"/>
                      <a:pt x="35" y="10"/>
                    </a:cubicBezTo>
                    <a:cubicBezTo>
                      <a:pt x="35" y="9"/>
                      <a:pt x="34" y="8"/>
                      <a:pt x="34" y="8"/>
                    </a:cubicBezTo>
                    <a:cubicBezTo>
                      <a:pt x="33" y="7"/>
                      <a:pt x="33" y="7"/>
                      <a:pt x="32" y="7"/>
                    </a:cubicBezTo>
                    <a:cubicBezTo>
                      <a:pt x="31" y="7"/>
                      <a:pt x="30" y="7"/>
                      <a:pt x="30" y="7"/>
                    </a:cubicBezTo>
                    <a:cubicBezTo>
                      <a:pt x="29" y="7"/>
                      <a:pt x="28" y="7"/>
                      <a:pt x="27" y="8"/>
                    </a:cubicBezTo>
                    <a:cubicBezTo>
                      <a:pt x="27" y="9"/>
                      <a:pt x="26" y="10"/>
                      <a:pt x="26" y="10"/>
                    </a:cubicBezTo>
                    <a:cubicBezTo>
                      <a:pt x="25" y="11"/>
                      <a:pt x="25" y="12"/>
                      <a:pt x="25" y="14"/>
                    </a:cubicBezTo>
                    <a:cubicBezTo>
                      <a:pt x="24" y="15"/>
                      <a:pt x="24" y="16"/>
                      <a:pt x="24" y="17"/>
                    </a:cubicBezTo>
                    <a:cubicBezTo>
                      <a:pt x="24" y="18"/>
                      <a:pt x="23" y="20"/>
                      <a:pt x="23" y="21"/>
                    </a:cubicBezTo>
                    <a:cubicBezTo>
                      <a:pt x="22" y="22"/>
                      <a:pt x="22" y="23"/>
                      <a:pt x="21" y="24"/>
                    </a:cubicBezTo>
                    <a:cubicBezTo>
                      <a:pt x="21" y="25"/>
                      <a:pt x="20" y="26"/>
                      <a:pt x="19" y="27"/>
                    </a:cubicBezTo>
                    <a:cubicBezTo>
                      <a:pt x="18" y="27"/>
                      <a:pt x="16" y="28"/>
                      <a:pt x="15" y="2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7" name="Freeform 298">
                <a:extLst>
                  <a:ext uri="{FF2B5EF4-FFF2-40B4-BE49-F238E27FC236}">
                    <a16:creationId xmlns:a16="http://schemas.microsoft.com/office/drawing/2014/main" id="{ED2A23F6-1FA1-4628-B3D0-4395544E047D}"/>
                  </a:ext>
                </a:extLst>
              </p:cNvPr>
              <p:cNvSpPr>
                <a:spLocks/>
              </p:cNvSpPr>
              <p:nvPr userDrawn="1"/>
            </p:nvSpPr>
            <p:spPr bwMode="auto">
              <a:xfrm>
                <a:off x="5685" y="1067"/>
                <a:ext cx="41" cy="29"/>
              </a:xfrm>
              <a:custGeom>
                <a:avLst/>
                <a:gdLst>
                  <a:gd name="T0" fmla="*/ 6 w 57"/>
                  <a:gd name="T1" fmla="*/ 40 h 40"/>
                  <a:gd name="T2" fmla="*/ 6 w 57"/>
                  <a:gd name="T3" fmla="*/ 40 h 40"/>
                  <a:gd name="T4" fmla="*/ 5 w 57"/>
                  <a:gd name="T5" fmla="*/ 39 h 40"/>
                  <a:gd name="T6" fmla="*/ 5 w 57"/>
                  <a:gd name="T7" fmla="*/ 38 h 40"/>
                  <a:gd name="T8" fmla="*/ 4 w 57"/>
                  <a:gd name="T9" fmla="*/ 37 h 40"/>
                  <a:gd name="T10" fmla="*/ 4 w 57"/>
                  <a:gd name="T11" fmla="*/ 35 h 40"/>
                  <a:gd name="T12" fmla="*/ 4 w 57"/>
                  <a:gd name="T13" fmla="*/ 34 h 40"/>
                  <a:gd name="T14" fmla="*/ 5 w 57"/>
                  <a:gd name="T15" fmla="*/ 33 h 40"/>
                  <a:gd name="T16" fmla="*/ 5 w 57"/>
                  <a:gd name="T17" fmla="*/ 33 h 40"/>
                  <a:gd name="T18" fmla="*/ 27 w 57"/>
                  <a:gd name="T19" fmla="*/ 30 h 40"/>
                  <a:gd name="T20" fmla="*/ 31 w 57"/>
                  <a:gd name="T21" fmla="*/ 28 h 40"/>
                  <a:gd name="T22" fmla="*/ 35 w 57"/>
                  <a:gd name="T23" fmla="*/ 26 h 40"/>
                  <a:gd name="T24" fmla="*/ 36 w 57"/>
                  <a:gd name="T25" fmla="*/ 24 h 40"/>
                  <a:gd name="T26" fmla="*/ 36 w 57"/>
                  <a:gd name="T27" fmla="*/ 20 h 40"/>
                  <a:gd name="T28" fmla="*/ 34 w 57"/>
                  <a:gd name="T29" fmla="*/ 15 h 40"/>
                  <a:gd name="T30" fmla="*/ 28 w 57"/>
                  <a:gd name="T31" fmla="*/ 11 h 40"/>
                  <a:gd name="T32" fmla="*/ 2 w 57"/>
                  <a:gd name="T33" fmla="*/ 15 h 40"/>
                  <a:gd name="T34" fmla="*/ 2 w 57"/>
                  <a:gd name="T35" fmla="*/ 15 h 40"/>
                  <a:gd name="T36" fmla="*/ 1 w 57"/>
                  <a:gd name="T37" fmla="*/ 14 h 40"/>
                  <a:gd name="T38" fmla="*/ 1 w 57"/>
                  <a:gd name="T39" fmla="*/ 13 h 40"/>
                  <a:gd name="T40" fmla="*/ 1 w 57"/>
                  <a:gd name="T41" fmla="*/ 12 h 40"/>
                  <a:gd name="T42" fmla="*/ 0 w 57"/>
                  <a:gd name="T43" fmla="*/ 10 h 40"/>
                  <a:gd name="T44" fmla="*/ 0 w 57"/>
                  <a:gd name="T45" fmla="*/ 9 h 40"/>
                  <a:gd name="T46" fmla="*/ 1 w 57"/>
                  <a:gd name="T47" fmla="*/ 9 h 40"/>
                  <a:gd name="T48" fmla="*/ 1 w 57"/>
                  <a:gd name="T49" fmla="*/ 8 h 40"/>
                  <a:gd name="T50" fmla="*/ 55 w 57"/>
                  <a:gd name="T51" fmla="*/ 0 h 40"/>
                  <a:gd name="T52" fmla="*/ 56 w 57"/>
                  <a:gd name="T53" fmla="*/ 0 h 40"/>
                  <a:gd name="T54" fmla="*/ 56 w 57"/>
                  <a:gd name="T55" fmla="*/ 0 h 40"/>
                  <a:gd name="T56" fmla="*/ 57 w 57"/>
                  <a:gd name="T57" fmla="*/ 1 h 40"/>
                  <a:gd name="T58" fmla="*/ 57 w 57"/>
                  <a:gd name="T59" fmla="*/ 3 h 40"/>
                  <a:gd name="T60" fmla="*/ 57 w 57"/>
                  <a:gd name="T61" fmla="*/ 5 h 40"/>
                  <a:gd name="T62" fmla="*/ 57 w 57"/>
                  <a:gd name="T63" fmla="*/ 6 h 40"/>
                  <a:gd name="T64" fmla="*/ 57 w 57"/>
                  <a:gd name="T65" fmla="*/ 6 h 40"/>
                  <a:gd name="T66" fmla="*/ 56 w 57"/>
                  <a:gd name="T67" fmla="*/ 6 h 40"/>
                  <a:gd name="T68" fmla="*/ 35 w 57"/>
                  <a:gd name="T69" fmla="*/ 10 h 40"/>
                  <a:gd name="T70" fmla="*/ 40 w 57"/>
                  <a:gd name="T71" fmla="*/ 15 h 40"/>
                  <a:gd name="T72" fmla="*/ 42 w 57"/>
                  <a:gd name="T73" fmla="*/ 21 h 40"/>
                  <a:gd name="T74" fmla="*/ 42 w 57"/>
                  <a:gd name="T75" fmla="*/ 27 h 40"/>
                  <a:gd name="T76" fmla="*/ 40 w 57"/>
                  <a:gd name="T77" fmla="*/ 31 h 40"/>
                  <a:gd name="T78" fmla="*/ 35 w 57"/>
                  <a:gd name="T79" fmla="*/ 34 h 40"/>
                  <a:gd name="T80" fmla="*/ 28 w 57"/>
                  <a:gd name="T81" fmla="*/ 36 h 40"/>
                  <a:gd name="T82" fmla="*/ 6 w 57"/>
                  <a:gd name="T8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40">
                    <a:moveTo>
                      <a:pt x="6" y="40"/>
                    </a:moveTo>
                    <a:cubicBezTo>
                      <a:pt x="6" y="40"/>
                      <a:pt x="6" y="40"/>
                      <a:pt x="6" y="40"/>
                    </a:cubicBezTo>
                    <a:cubicBezTo>
                      <a:pt x="5" y="39"/>
                      <a:pt x="5" y="39"/>
                      <a:pt x="5" y="39"/>
                    </a:cubicBezTo>
                    <a:cubicBezTo>
                      <a:pt x="5" y="39"/>
                      <a:pt x="5" y="39"/>
                      <a:pt x="5" y="38"/>
                    </a:cubicBezTo>
                    <a:cubicBezTo>
                      <a:pt x="5" y="38"/>
                      <a:pt x="5" y="37"/>
                      <a:pt x="4" y="37"/>
                    </a:cubicBezTo>
                    <a:cubicBezTo>
                      <a:pt x="4" y="36"/>
                      <a:pt x="4" y="35"/>
                      <a:pt x="4" y="35"/>
                    </a:cubicBezTo>
                    <a:cubicBezTo>
                      <a:pt x="4" y="34"/>
                      <a:pt x="4" y="34"/>
                      <a:pt x="4" y="34"/>
                    </a:cubicBezTo>
                    <a:cubicBezTo>
                      <a:pt x="5" y="33"/>
                      <a:pt x="5" y="33"/>
                      <a:pt x="5" y="33"/>
                    </a:cubicBezTo>
                    <a:cubicBezTo>
                      <a:pt x="5" y="33"/>
                      <a:pt x="5" y="33"/>
                      <a:pt x="5" y="33"/>
                    </a:cubicBezTo>
                    <a:cubicBezTo>
                      <a:pt x="27" y="30"/>
                      <a:pt x="27" y="30"/>
                      <a:pt x="27" y="30"/>
                    </a:cubicBezTo>
                    <a:cubicBezTo>
                      <a:pt x="29" y="29"/>
                      <a:pt x="30" y="29"/>
                      <a:pt x="31" y="28"/>
                    </a:cubicBezTo>
                    <a:cubicBezTo>
                      <a:pt x="33" y="28"/>
                      <a:pt x="34" y="27"/>
                      <a:pt x="35" y="26"/>
                    </a:cubicBezTo>
                    <a:cubicBezTo>
                      <a:pt x="35" y="26"/>
                      <a:pt x="36" y="25"/>
                      <a:pt x="36" y="24"/>
                    </a:cubicBezTo>
                    <a:cubicBezTo>
                      <a:pt x="37" y="23"/>
                      <a:pt x="37" y="21"/>
                      <a:pt x="36" y="20"/>
                    </a:cubicBezTo>
                    <a:cubicBezTo>
                      <a:pt x="36" y="18"/>
                      <a:pt x="35" y="17"/>
                      <a:pt x="34" y="15"/>
                    </a:cubicBezTo>
                    <a:cubicBezTo>
                      <a:pt x="32" y="14"/>
                      <a:pt x="30" y="12"/>
                      <a:pt x="28" y="11"/>
                    </a:cubicBezTo>
                    <a:cubicBezTo>
                      <a:pt x="2" y="15"/>
                      <a:pt x="2" y="15"/>
                      <a:pt x="2" y="15"/>
                    </a:cubicBezTo>
                    <a:cubicBezTo>
                      <a:pt x="2" y="15"/>
                      <a:pt x="2" y="15"/>
                      <a:pt x="2" y="15"/>
                    </a:cubicBezTo>
                    <a:cubicBezTo>
                      <a:pt x="1" y="14"/>
                      <a:pt x="1" y="14"/>
                      <a:pt x="1" y="14"/>
                    </a:cubicBezTo>
                    <a:cubicBezTo>
                      <a:pt x="1" y="14"/>
                      <a:pt x="1" y="14"/>
                      <a:pt x="1" y="13"/>
                    </a:cubicBezTo>
                    <a:cubicBezTo>
                      <a:pt x="1" y="13"/>
                      <a:pt x="1" y="12"/>
                      <a:pt x="1" y="12"/>
                    </a:cubicBezTo>
                    <a:cubicBezTo>
                      <a:pt x="0" y="11"/>
                      <a:pt x="0" y="11"/>
                      <a:pt x="0" y="10"/>
                    </a:cubicBezTo>
                    <a:cubicBezTo>
                      <a:pt x="0" y="10"/>
                      <a:pt x="0" y="9"/>
                      <a:pt x="0" y="9"/>
                    </a:cubicBezTo>
                    <a:cubicBezTo>
                      <a:pt x="1" y="9"/>
                      <a:pt x="1" y="9"/>
                      <a:pt x="1" y="9"/>
                    </a:cubicBezTo>
                    <a:cubicBezTo>
                      <a:pt x="1" y="8"/>
                      <a:pt x="1" y="8"/>
                      <a:pt x="1" y="8"/>
                    </a:cubicBezTo>
                    <a:cubicBezTo>
                      <a:pt x="55" y="0"/>
                      <a:pt x="55" y="0"/>
                      <a:pt x="55" y="0"/>
                    </a:cubicBezTo>
                    <a:cubicBezTo>
                      <a:pt x="56" y="0"/>
                      <a:pt x="56" y="0"/>
                      <a:pt x="56" y="0"/>
                    </a:cubicBezTo>
                    <a:cubicBezTo>
                      <a:pt x="56" y="0"/>
                      <a:pt x="56" y="0"/>
                      <a:pt x="56" y="0"/>
                    </a:cubicBezTo>
                    <a:cubicBezTo>
                      <a:pt x="57" y="1"/>
                      <a:pt x="57" y="1"/>
                      <a:pt x="57" y="1"/>
                    </a:cubicBezTo>
                    <a:cubicBezTo>
                      <a:pt x="57" y="2"/>
                      <a:pt x="57" y="2"/>
                      <a:pt x="57" y="3"/>
                    </a:cubicBezTo>
                    <a:cubicBezTo>
                      <a:pt x="57" y="4"/>
                      <a:pt x="57" y="4"/>
                      <a:pt x="57" y="5"/>
                    </a:cubicBezTo>
                    <a:cubicBezTo>
                      <a:pt x="57" y="5"/>
                      <a:pt x="57" y="5"/>
                      <a:pt x="57" y="6"/>
                    </a:cubicBezTo>
                    <a:cubicBezTo>
                      <a:pt x="57" y="6"/>
                      <a:pt x="57" y="6"/>
                      <a:pt x="57" y="6"/>
                    </a:cubicBezTo>
                    <a:cubicBezTo>
                      <a:pt x="56" y="6"/>
                      <a:pt x="56" y="6"/>
                      <a:pt x="56" y="6"/>
                    </a:cubicBezTo>
                    <a:cubicBezTo>
                      <a:pt x="35" y="10"/>
                      <a:pt x="35" y="10"/>
                      <a:pt x="35" y="10"/>
                    </a:cubicBezTo>
                    <a:cubicBezTo>
                      <a:pt x="37" y="11"/>
                      <a:pt x="39" y="13"/>
                      <a:pt x="40" y="15"/>
                    </a:cubicBezTo>
                    <a:cubicBezTo>
                      <a:pt x="41" y="17"/>
                      <a:pt x="42" y="19"/>
                      <a:pt x="42" y="21"/>
                    </a:cubicBezTo>
                    <a:cubicBezTo>
                      <a:pt x="43" y="23"/>
                      <a:pt x="43" y="25"/>
                      <a:pt x="42" y="27"/>
                    </a:cubicBezTo>
                    <a:cubicBezTo>
                      <a:pt x="42" y="29"/>
                      <a:pt x="41" y="30"/>
                      <a:pt x="40" y="31"/>
                    </a:cubicBezTo>
                    <a:cubicBezTo>
                      <a:pt x="38" y="33"/>
                      <a:pt x="37" y="34"/>
                      <a:pt x="35" y="34"/>
                    </a:cubicBezTo>
                    <a:cubicBezTo>
                      <a:pt x="33" y="35"/>
                      <a:pt x="31" y="36"/>
                      <a:pt x="28" y="36"/>
                    </a:cubicBezTo>
                    <a:lnTo>
                      <a:pt x="6" y="4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8" name="Freeform 299">
                <a:extLst>
                  <a:ext uri="{FF2B5EF4-FFF2-40B4-BE49-F238E27FC236}">
                    <a16:creationId xmlns:a16="http://schemas.microsoft.com/office/drawing/2014/main" id="{7FD7182C-E84E-434E-A80F-DF5BEA1829C0}"/>
                  </a:ext>
                </a:extLst>
              </p:cNvPr>
              <p:cNvSpPr>
                <a:spLocks/>
              </p:cNvSpPr>
              <p:nvPr userDrawn="1"/>
            </p:nvSpPr>
            <p:spPr bwMode="auto">
              <a:xfrm>
                <a:off x="5853" y="909"/>
                <a:ext cx="42" cy="33"/>
              </a:xfrm>
              <a:custGeom>
                <a:avLst/>
                <a:gdLst>
                  <a:gd name="T0" fmla="*/ 3 w 58"/>
                  <a:gd name="T1" fmla="*/ 40 h 47"/>
                  <a:gd name="T2" fmla="*/ 1 w 58"/>
                  <a:gd name="T3" fmla="*/ 39 h 47"/>
                  <a:gd name="T4" fmla="*/ 0 w 58"/>
                  <a:gd name="T5" fmla="*/ 38 h 47"/>
                  <a:gd name="T6" fmla="*/ 0 w 58"/>
                  <a:gd name="T7" fmla="*/ 37 h 47"/>
                  <a:gd name="T8" fmla="*/ 0 w 58"/>
                  <a:gd name="T9" fmla="*/ 36 h 47"/>
                  <a:gd name="T10" fmla="*/ 0 w 58"/>
                  <a:gd name="T11" fmla="*/ 34 h 47"/>
                  <a:gd name="T12" fmla="*/ 1 w 58"/>
                  <a:gd name="T13" fmla="*/ 32 h 47"/>
                  <a:gd name="T14" fmla="*/ 2 w 58"/>
                  <a:gd name="T15" fmla="*/ 31 h 47"/>
                  <a:gd name="T16" fmla="*/ 4 w 58"/>
                  <a:gd name="T17" fmla="*/ 29 h 47"/>
                  <a:gd name="T18" fmla="*/ 7 w 58"/>
                  <a:gd name="T19" fmla="*/ 28 h 47"/>
                  <a:gd name="T20" fmla="*/ 39 w 58"/>
                  <a:gd name="T21" fmla="*/ 17 h 47"/>
                  <a:gd name="T22" fmla="*/ 44 w 58"/>
                  <a:gd name="T23" fmla="*/ 15 h 47"/>
                  <a:gd name="T24" fmla="*/ 50 w 58"/>
                  <a:gd name="T25" fmla="*/ 13 h 47"/>
                  <a:gd name="T26" fmla="*/ 50 w 58"/>
                  <a:gd name="T27" fmla="*/ 13 h 47"/>
                  <a:gd name="T28" fmla="*/ 44 w 58"/>
                  <a:gd name="T29" fmla="*/ 13 h 47"/>
                  <a:gd name="T30" fmla="*/ 38 w 58"/>
                  <a:gd name="T31" fmla="*/ 12 h 47"/>
                  <a:gd name="T32" fmla="*/ 6 w 58"/>
                  <a:gd name="T33" fmla="*/ 7 h 47"/>
                  <a:gd name="T34" fmla="*/ 5 w 58"/>
                  <a:gd name="T35" fmla="*/ 6 h 47"/>
                  <a:gd name="T36" fmla="*/ 5 w 58"/>
                  <a:gd name="T37" fmla="*/ 6 h 47"/>
                  <a:gd name="T38" fmla="*/ 5 w 58"/>
                  <a:gd name="T39" fmla="*/ 5 h 47"/>
                  <a:gd name="T40" fmla="*/ 5 w 58"/>
                  <a:gd name="T41" fmla="*/ 3 h 47"/>
                  <a:gd name="T42" fmla="*/ 6 w 58"/>
                  <a:gd name="T43" fmla="*/ 1 h 47"/>
                  <a:gd name="T44" fmla="*/ 6 w 58"/>
                  <a:gd name="T45" fmla="*/ 0 h 47"/>
                  <a:gd name="T46" fmla="*/ 6 w 58"/>
                  <a:gd name="T47" fmla="*/ 0 h 47"/>
                  <a:gd name="T48" fmla="*/ 7 w 58"/>
                  <a:gd name="T49" fmla="*/ 0 h 47"/>
                  <a:gd name="T50" fmla="*/ 55 w 58"/>
                  <a:gd name="T51" fmla="*/ 7 h 47"/>
                  <a:gd name="T52" fmla="*/ 58 w 58"/>
                  <a:gd name="T53" fmla="*/ 9 h 47"/>
                  <a:gd name="T54" fmla="*/ 58 w 58"/>
                  <a:gd name="T55" fmla="*/ 11 h 47"/>
                  <a:gd name="T56" fmla="*/ 57 w 58"/>
                  <a:gd name="T57" fmla="*/ 14 h 47"/>
                  <a:gd name="T58" fmla="*/ 57 w 58"/>
                  <a:gd name="T59" fmla="*/ 16 h 47"/>
                  <a:gd name="T60" fmla="*/ 56 w 58"/>
                  <a:gd name="T61" fmla="*/ 18 h 47"/>
                  <a:gd name="T62" fmla="*/ 55 w 58"/>
                  <a:gd name="T63" fmla="*/ 19 h 47"/>
                  <a:gd name="T64" fmla="*/ 52 w 58"/>
                  <a:gd name="T65" fmla="*/ 19 h 47"/>
                  <a:gd name="T66" fmla="*/ 27 w 58"/>
                  <a:gd name="T67" fmla="*/ 28 h 47"/>
                  <a:gd name="T68" fmla="*/ 23 w 58"/>
                  <a:gd name="T69" fmla="*/ 30 h 47"/>
                  <a:gd name="T70" fmla="*/ 19 w 58"/>
                  <a:gd name="T71" fmla="*/ 31 h 47"/>
                  <a:gd name="T72" fmla="*/ 14 w 58"/>
                  <a:gd name="T73" fmla="*/ 32 h 47"/>
                  <a:gd name="T74" fmla="*/ 10 w 58"/>
                  <a:gd name="T75" fmla="*/ 34 h 47"/>
                  <a:gd name="T76" fmla="*/ 10 w 58"/>
                  <a:gd name="T77" fmla="*/ 34 h 47"/>
                  <a:gd name="T78" fmla="*/ 17 w 58"/>
                  <a:gd name="T79" fmla="*/ 35 h 47"/>
                  <a:gd name="T80" fmla="*/ 24 w 58"/>
                  <a:gd name="T81" fmla="*/ 36 h 47"/>
                  <a:gd name="T82" fmla="*/ 52 w 58"/>
                  <a:gd name="T83" fmla="*/ 40 h 47"/>
                  <a:gd name="T84" fmla="*/ 53 w 58"/>
                  <a:gd name="T85" fmla="*/ 41 h 47"/>
                  <a:gd name="T86" fmla="*/ 53 w 58"/>
                  <a:gd name="T87" fmla="*/ 41 h 47"/>
                  <a:gd name="T88" fmla="*/ 53 w 58"/>
                  <a:gd name="T89" fmla="*/ 42 h 47"/>
                  <a:gd name="T90" fmla="*/ 53 w 58"/>
                  <a:gd name="T91" fmla="*/ 44 h 47"/>
                  <a:gd name="T92" fmla="*/ 53 w 58"/>
                  <a:gd name="T93" fmla="*/ 46 h 47"/>
                  <a:gd name="T94" fmla="*/ 52 w 58"/>
                  <a:gd name="T95" fmla="*/ 47 h 47"/>
                  <a:gd name="T96" fmla="*/ 52 w 58"/>
                  <a:gd name="T97" fmla="*/ 47 h 47"/>
                  <a:gd name="T98" fmla="*/ 51 w 58"/>
                  <a:gd name="T99" fmla="*/ 47 h 47"/>
                  <a:gd name="T100" fmla="*/ 3 w 58"/>
                  <a:gd name="T101"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 h="47">
                    <a:moveTo>
                      <a:pt x="3" y="40"/>
                    </a:moveTo>
                    <a:cubicBezTo>
                      <a:pt x="2" y="40"/>
                      <a:pt x="2" y="39"/>
                      <a:pt x="1" y="39"/>
                    </a:cubicBezTo>
                    <a:cubicBezTo>
                      <a:pt x="0" y="38"/>
                      <a:pt x="0" y="38"/>
                      <a:pt x="0" y="38"/>
                    </a:cubicBezTo>
                    <a:cubicBezTo>
                      <a:pt x="0" y="38"/>
                      <a:pt x="0" y="38"/>
                      <a:pt x="0" y="37"/>
                    </a:cubicBezTo>
                    <a:cubicBezTo>
                      <a:pt x="0" y="37"/>
                      <a:pt x="0" y="36"/>
                      <a:pt x="0" y="36"/>
                    </a:cubicBezTo>
                    <a:cubicBezTo>
                      <a:pt x="0" y="34"/>
                      <a:pt x="0" y="34"/>
                      <a:pt x="0" y="34"/>
                    </a:cubicBezTo>
                    <a:cubicBezTo>
                      <a:pt x="1" y="33"/>
                      <a:pt x="1" y="32"/>
                      <a:pt x="1" y="32"/>
                    </a:cubicBezTo>
                    <a:cubicBezTo>
                      <a:pt x="1" y="31"/>
                      <a:pt x="2" y="31"/>
                      <a:pt x="2" y="31"/>
                    </a:cubicBezTo>
                    <a:cubicBezTo>
                      <a:pt x="3" y="30"/>
                      <a:pt x="3" y="30"/>
                      <a:pt x="4" y="29"/>
                    </a:cubicBezTo>
                    <a:cubicBezTo>
                      <a:pt x="5" y="29"/>
                      <a:pt x="6" y="29"/>
                      <a:pt x="7" y="28"/>
                    </a:cubicBezTo>
                    <a:cubicBezTo>
                      <a:pt x="39" y="17"/>
                      <a:pt x="39" y="17"/>
                      <a:pt x="39" y="17"/>
                    </a:cubicBezTo>
                    <a:cubicBezTo>
                      <a:pt x="41" y="16"/>
                      <a:pt x="42" y="16"/>
                      <a:pt x="44" y="15"/>
                    </a:cubicBezTo>
                    <a:cubicBezTo>
                      <a:pt x="46" y="14"/>
                      <a:pt x="48" y="14"/>
                      <a:pt x="50" y="13"/>
                    </a:cubicBezTo>
                    <a:cubicBezTo>
                      <a:pt x="50" y="13"/>
                      <a:pt x="50" y="13"/>
                      <a:pt x="50" y="13"/>
                    </a:cubicBezTo>
                    <a:cubicBezTo>
                      <a:pt x="48" y="13"/>
                      <a:pt x="46" y="13"/>
                      <a:pt x="44" y="13"/>
                    </a:cubicBezTo>
                    <a:cubicBezTo>
                      <a:pt x="42" y="12"/>
                      <a:pt x="40" y="12"/>
                      <a:pt x="38" y="12"/>
                    </a:cubicBezTo>
                    <a:cubicBezTo>
                      <a:pt x="6" y="7"/>
                      <a:pt x="6" y="7"/>
                      <a:pt x="6" y="7"/>
                    </a:cubicBezTo>
                    <a:cubicBezTo>
                      <a:pt x="5" y="6"/>
                      <a:pt x="5" y="6"/>
                      <a:pt x="5" y="6"/>
                    </a:cubicBezTo>
                    <a:cubicBezTo>
                      <a:pt x="5" y="6"/>
                      <a:pt x="5" y="6"/>
                      <a:pt x="5" y="6"/>
                    </a:cubicBezTo>
                    <a:cubicBezTo>
                      <a:pt x="5" y="6"/>
                      <a:pt x="5" y="5"/>
                      <a:pt x="5" y="5"/>
                    </a:cubicBezTo>
                    <a:cubicBezTo>
                      <a:pt x="5" y="4"/>
                      <a:pt x="5" y="4"/>
                      <a:pt x="5" y="3"/>
                    </a:cubicBezTo>
                    <a:cubicBezTo>
                      <a:pt x="5" y="2"/>
                      <a:pt x="5" y="2"/>
                      <a:pt x="6" y="1"/>
                    </a:cubicBezTo>
                    <a:cubicBezTo>
                      <a:pt x="6" y="1"/>
                      <a:pt x="6" y="1"/>
                      <a:pt x="6" y="0"/>
                    </a:cubicBezTo>
                    <a:cubicBezTo>
                      <a:pt x="6" y="0"/>
                      <a:pt x="6" y="0"/>
                      <a:pt x="6" y="0"/>
                    </a:cubicBezTo>
                    <a:cubicBezTo>
                      <a:pt x="7" y="0"/>
                      <a:pt x="7" y="0"/>
                      <a:pt x="7" y="0"/>
                    </a:cubicBezTo>
                    <a:cubicBezTo>
                      <a:pt x="55" y="7"/>
                      <a:pt x="55" y="7"/>
                      <a:pt x="55" y="7"/>
                    </a:cubicBezTo>
                    <a:cubicBezTo>
                      <a:pt x="56" y="7"/>
                      <a:pt x="57" y="8"/>
                      <a:pt x="58" y="9"/>
                    </a:cubicBezTo>
                    <a:cubicBezTo>
                      <a:pt x="58" y="9"/>
                      <a:pt x="58" y="10"/>
                      <a:pt x="58" y="11"/>
                    </a:cubicBezTo>
                    <a:cubicBezTo>
                      <a:pt x="57" y="14"/>
                      <a:pt x="57" y="14"/>
                      <a:pt x="57" y="14"/>
                    </a:cubicBezTo>
                    <a:cubicBezTo>
                      <a:pt x="57" y="15"/>
                      <a:pt x="57" y="16"/>
                      <a:pt x="57" y="16"/>
                    </a:cubicBezTo>
                    <a:cubicBezTo>
                      <a:pt x="57" y="17"/>
                      <a:pt x="56" y="17"/>
                      <a:pt x="56" y="18"/>
                    </a:cubicBezTo>
                    <a:cubicBezTo>
                      <a:pt x="56" y="18"/>
                      <a:pt x="55" y="18"/>
                      <a:pt x="55" y="19"/>
                    </a:cubicBezTo>
                    <a:cubicBezTo>
                      <a:pt x="54" y="19"/>
                      <a:pt x="53" y="19"/>
                      <a:pt x="52" y="19"/>
                    </a:cubicBezTo>
                    <a:cubicBezTo>
                      <a:pt x="27" y="28"/>
                      <a:pt x="27" y="28"/>
                      <a:pt x="27" y="28"/>
                    </a:cubicBezTo>
                    <a:cubicBezTo>
                      <a:pt x="26" y="29"/>
                      <a:pt x="24" y="29"/>
                      <a:pt x="23" y="30"/>
                    </a:cubicBezTo>
                    <a:cubicBezTo>
                      <a:pt x="21" y="30"/>
                      <a:pt x="20" y="31"/>
                      <a:pt x="19" y="31"/>
                    </a:cubicBezTo>
                    <a:cubicBezTo>
                      <a:pt x="17" y="32"/>
                      <a:pt x="16" y="32"/>
                      <a:pt x="14" y="32"/>
                    </a:cubicBezTo>
                    <a:cubicBezTo>
                      <a:pt x="13" y="33"/>
                      <a:pt x="12" y="33"/>
                      <a:pt x="10" y="34"/>
                    </a:cubicBezTo>
                    <a:cubicBezTo>
                      <a:pt x="10" y="34"/>
                      <a:pt x="10" y="34"/>
                      <a:pt x="10" y="34"/>
                    </a:cubicBezTo>
                    <a:cubicBezTo>
                      <a:pt x="12" y="34"/>
                      <a:pt x="15" y="34"/>
                      <a:pt x="17" y="35"/>
                    </a:cubicBezTo>
                    <a:cubicBezTo>
                      <a:pt x="19" y="35"/>
                      <a:pt x="22" y="35"/>
                      <a:pt x="24" y="36"/>
                    </a:cubicBezTo>
                    <a:cubicBezTo>
                      <a:pt x="52" y="40"/>
                      <a:pt x="52" y="40"/>
                      <a:pt x="52" y="40"/>
                    </a:cubicBezTo>
                    <a:cubicBezTo>
                      <a:pt x="53" y="41"/>
                      <a:pt x="53" y="41"/>
                      <a:pt x="53" y="41"/>
                    </a:cubicBezTo>
                    <a:cubicBezTo>
                      <a:pt x="53" y="41"/>
                      <a:pt x="53" y="41"/>
                      <a:pt x="53" y="41"/>
                    </a:cubicBezTo>
                    <a:cubicBezTo>
                      <a:pt x="53" y="41"/>
                      <a:pt x="53" y="42"/>
                      <a:pt x="53" y="42"/>
                    </a:cubicBezTo>
                    <a:cubicBezTo>
                      <a:pt x="53" y="43"/>
                      <a:pt x="53" y="43"/>
                      <a:pt x="53" y="44"/>
                    </a:cubicBezTo>
                    <a:cubicBezTo>
                      <a:pt x="53" y="45"/>
                      <a:pt x="53" y="45"/>
                      <a:pt x="53" y="46"/>
                    </a:cubicBezTo>
                    <a:cubicBezTo>
                      <a:pt x="52" y="46"/>
                      <a:pt x="52" y="46"/>
                      <a:pt x="52" y="47"/>
                    </a:cubicBezTo>
                    <a:cubicBezTo>
                      <a:pt x="52" y="47"/>
                      <a:pt x="52" y="47"/>
                      <a:pt x="52" y="47"/>
                    </a:cubicBezTo>
                    <a:cubicBezTo>
                      <a:pt x="51" y="47"/>
                      <a:pt x="51" y="47"/>
                      <a:pt x="51" y="47"/>
                    </a:cubicBezTo>
                    <a:lnTo>
                      <a:pt x="3" y="4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9" name="Freeform 300">
                <a:extLst>
                  <a:ext uri="{FF2B5EF4-FFF2-40B4-BE49-F238E27FC236}">
                    <a16:creationId xmlns:a16="http://schemas.microsoft.com/office/drawing/2014/main" id="{6DE0DC24-2E1A-440C-B425-3000DEF5201F}"/>
                  </a:ext>
                </a:extLst>
              </p:cNvPr>
              <p:cNvSpPr>
                <a:spLocks noEditPoints="1"/>
              </p:cNvSpPr>
              <p:nvPr userDrawn="1"/>
            </p:nvSpPr>
            <p:spPr bwMode="auto">
              <a:xfrm>
                <a:off x="5849" y="946"/>
                <a:ext cx="30" cy="27"/>
              </a:xfrm>
              <a:custGeom>
                <a:avLst/>
                <a:gdLst>
                  <a:gd name="T0" fmla="*/ 18 w 41"/>
                  <a:gd name="T1" fmla="*/ 37 h 38"/>
                  <a:gd name="T2" fmla="*/ 10 w 41"/>
                  <a:gd name="T3" fmla="*/ 35 h 38"/>
                  <a:gd name="T4" fmla="*/ 4 w 41"/>
                  <a:gd name="T5" fmla="*/ 30 h 38"/>
                  <a:gd name="T6" fmla="*/ 1 w 41"/>
                  <a:gd name="T7" fmla="*/ 24 h 38"/>
                  <a:gd name="T8" fmla="*/ 1 w 41"/>
                  <a:gd name="T9" fmla="*/ 16 h 38"/>
                  <a:gd name="T10" fmla="*/ 3 w 41"/>
                  <a:gd name="T11" fmla="*/ 8 h 38"/>
                  <a:gd name="T12" fmla="*/ 8 w 41"/>
                  <a:gd name="T13" fmla="*/ 3 h 38"/>
                  <a:gd name="T14" fmla="*/ 15 w 41"/>
                  <a:gd name="T15" fmla="*/ 1 h 38"/>
                  <a:gd name="T16" fmla="*/ 23 w 41"/>
                  <a:gd name="T17" fmla="*/ 1 h 38"/>
                  <a:gd name="T18" fmla="*/ 31 w 41"/>
                  <a:gd name="T19" fmla="*/ 3 h 38"/>
                  <a:gd name="T20" fmla="*/ 37 w 41"/>
                  <a:gd name="T21" fmla="*/ 8 h 38"/>
                  <a:gd name="T22" fmla="*/ 40 w 41"/>
                  <a:gd name="T23" fmla="*/ 14 h 38"/>
                  <a:gd name="T24" fmla="*/ 40 w 41"/>
                  <a:gd name="T25" fmla="*/ 23 h 38"/>
                  <a:gd name="T26" fmla="*/ 38 w 41"/>
                  <a:gd name="T27" fmla="*/ 30 h 38"/>
                  <a:gd name="T28" fmla="*/ 33 w 41"/>
                  <a:gd name="T29" fmla="*/ 35 h 38"/>
                  <a:gd name="T30" fmla="*/ 26 w 41"/>
                  <a:gd name="T31" fmla="*/ 38 h 38"/>
                  <a:gd name="T32" fmla="*/ 18 w 41"/>
                  <a:gd name="T33" fmla="*/ 37 h 38"/>
                  <a:gd name="T34" fmla="*/ 19 w 41"/>
                  <a:gd name="T35" fmla="*/ 30 h 38"/>
                  <a:gd name="T36" fmla="*/ 24 w 41"/>
                  <a:gd name="T37" fmla="*/ 31 h 38"/>
                  <a:gd name="T38" fmla="*/ 29 w 41"/>
                  <a:gd name="T39" fmla="*/ 30 h 38"/>
                  <a:gd name="T40" fmla="*/ 33 w 41"/>
                  <a:gd name="T41" fmla="*/ 27 h 38"/>
                  <a:gd name="T42" fmla="*/ 35 w 41"/>
                  <a:gd name="T43" fmla="*/ 21 h 38"/>
                  <a:gd name="T44" fmla="*/ 35 w 41"/>
                  <a:gd name="T45" fmla="*/ 16 h 38"/>
                  <a:gd name="T46" fmla="*/ 32 w 41"/>
                  <a:gd name="T47" fmla="*/ 12 h 38"/>
                  <a:gd name="T48" fmla="*/ 28 w 41"/>
                  <a:gd name="T49" fmla="*/ 9 h 38"/>
                  <a:gd name="T50" fmla="*/ 22 w 41"/>
                  <a:gd name="T51" fmla="*/ 8 h 38"/>
                  <a:gd name="T52" fmla="*/ 17 w 41"/>
                  <a:gd name="T53" fmla="*/ 7 h 38"/>
                  <a:gd name="T54" fmla="*/ 12 w 41"/>
                  <a:gd name="T55" fmla="*/ 9 h 38"/>
                  <a:gd name="T56" fmla="*/ 8 w 41"/>
                  <a:gd name="T57" fmla="*/ 12 h 38"/>
                  <a:gd name="T58" fmla="*/ 6 w 41"/>
                  <a:gd name="T59" fmla="*/ 17 h 38"/>
                  <a:gd name="T60" fmla="*/ 6 w 41"/>
                  <a:gd name="T61" fmla="*/ 22 h 38"/>
                  <a:gd name="T62" fmla="*/ 9 w 41"/>
                  <a:gd name="T63" fmla="*/ 26 h 38"/>
                  <a:gd name="T64" fmla="*/ 13 w 41"/>
                  <a:gd name="T65" fmla="*/ 29 h 38"/>
                  <a:gd name="T66" fmla="*/ 19 w 41"/>
                  <a:gd name="T67"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38">
                    <a:moveTo>
                      <a:pt x="18" y="37"/>
                    </a:moveTo>
                    <a:cubicBezTo>
                      <a:pt x="15" y="37"/>
                      <a:pt x="12" y="36"/>
                      <a:pt x="10" y="35"/>
                    </a:cubicBezTo>
                    <a:cubicBezTo>
                      <a:pt x="8" y="34"/>
                      <a:pt x="6" y="32"/>
                      <a:pt x="4" y="30"/>
                    </a:cubicBezTo>
                    <a:cubicBezTo>
                      <a:pt x="3" y="29"/>
                      <a:pt x="1" y="26"/>
                      <a:pt x="1" y="24"/>
                    </a:cubicBezTo>
                    <a:cubicBezTo>
                      <a:pt x="0" y="21"/>
                      <a:pt x="0" y="19"/>
                      <a:pt x="1" y="16"/>
                    </a:cubicBezTo>
                    <a:cubicBezTo>
                      <a:pt x="1" y="13"/>
                      <a:pt x="2" y="10"/>
                      <a:pt x="3" y="8"/>
                    </a:cubicBezTo>
                    <a:cubicBezTo>
                      <a:pt x="4" y="6"/>
                      <a:pt x="6" y="4"/>
                      <a:pt x="8" y="3"/>
                    </a:cubicBezTo>
                    <a:cubicBezTo>
                      <a:pt x="10" y="2"/>
                      <a:pt x="12" y="1"/>
                      <a:pt x="15" y="1"/>
                    </a:cubicBezTo>
                    <a:cubicBezTo>
                      <a:pt x="17" y="0"/>
                      <a:pt x="20" y="0"/>
                      <a:pt x="23" y="1"/>
                    </a:cubicBezTo>
                    <a:cubicBezTo>
                      <a:pt x="26" y="1"/>
                      <a:pt x="29" y="2"/>
                      <a:pt x="31" y="3"/>
                    </a:cubicBezTo>
                    <a:cubicBezTo>
                      <a:pt x="33" y="4"/>
                      <a:pt x="35" y="6"/>
                      <a:pt x="37" y="8"/>
                    </a:cubicBezTo>
                    <a:cubicBezTo>
                      <a:pt x="39" y="10"/>
                      <a:pt x="40" y="12"/>
                      <a:pt x="40" y="14"/>
                    </a:cubicBezTo>
                    <a:cubicBezTo>
                      <a:pt x="41" y="17"/>
                      <a:pt x="41" y="19"/>
                      <a:pt x="40" y="23"/>
                    </a:cubicBezTo>
                    <a:cubicBezTo>
                      <a:pt x="40" y="26"/>
                      <a:pt x="39" y="28"/>
                      <a:pt x="38" y="30"/>
                    </a:cubicBezTo>
                    <a:cubicBezTo>
                      <a:pt x="37" y="32"/>
                      <a:pt x="35" y="34"/>
                      <a:pt x="33" y="35"/>
                    </a:cubicBezTo>
                    <a:cubicBezTo>
                      <a:pt x="31" y="36"/>
                      <a:pt x="29" y="37"/>
                      <a:pt x="26" y="38"/>
                    </a:cubicBezTo>
                    <a:cubicBezTo>
                      <a:pt x="24" y="38"/>
                      <a:pt x="21" y="38"/>
                      <a:pt x="18" y="37"/>
                    </a:cubicBezTo>
                    <a:close/>
                    <a:moveTo>
                      <a:pt x="19" y="30"/>
                    </a:moveTo>
                    <a:cubicBezTo>
                      <a:pt x="21" y="31"/>
                      <a:pt x="23" y="31"/>
                      <a:pt x="24" y="31"/>
                    </a:cubicBezTo>
                    <a:cubicBezTo>
                      <a:pt x="26" y="31"/>
                      <a:pt x="28" y="30"/>
                      <a:pt x="29" y="30"/>
                    </a:cubicBezTo>
                    <a:cubicBezTo>
                      <a:pt x="31" y="29"/>
                      <a:pt x="32" y="28"/>
                      <a:pt x="33" y="27"/>
                    </a:cubicBezTo>
                    <a:cubicBezTo>
                      <a:pt x="34" y="25"/>
                      <a:pt x="35" y="24"/>
                      <a:pt x="35" y="21"/>
                    </a:cubicBezTo>
                    <a:cubicBezTo>
                      <a:pt x="35" y="19"/>
                      <a:pt x="35" y="18"/>
                      <a:pt x="35" y="16"/>
                    </a:cubicBezTo>
                    <a:cubicBezTo>
                      <a:pt x="34" y="15"/>
                      <a:pt x="33" y="13"/>
                      <a:pt x="32" y="12"/>
                    </a:cubicBezTo>
                    <a:cubicBezTo>
                      <a:pt x="31" y="11"/>
                      <a:pt x="30" y="10"/>
                      <a:pt x="28" y="9"/>
                    </a:cubicBezTo>
                    <a:cubicBezTo>
                      <a:pt x="26" y="9"/>
                      <a:pt x="24" y="8"/>
                      <a:pt x="22" y="8"/>
                    </a:cubicBezTo>
                    <a:cubicBezTo>
                      <a:pt x="20" y="7"/>
                      <a:pt x="18" y="7"/>
                      <a:pt x="17" y="7"/>
                    </a:cubicBezTo>
                    <a:cubicBezTo>
                      <a:pt x="15" y="8"/>
                      <a:pt x="13" y="8"/>
                      <a:pt x="12" y="9"/>
                    </a:cubicBezTo>
                    <a:cubicBezTo>
                      <a:pt x="10" y="9"/>
                      <a:pt x="9" y="10"/>
                      <a:pt x="8" y="12"/>
                    </a:cubicBezTo>
                    <a:cubicBezTo>
                      <a:pt x="7" y="13"/>
                      <a:pt x="6" y="15"/>
                      <a:pt x="6" y="17"/>
                    </a:cubicBezTo>
                    <a:cubicBezTo>
                      <a:pt x="6" y="19"/>
                      <a:pt x="6" y="20"/>
                      <a:pt x="6" y="22"/>
                    </a:cubicBezTo>
                    <a:cubicBezTo>
                      <a:pt x="7" y="24"/>
                      <a:pt x="8" y="25"/>
                      <a:pt x="9" y="26"/>
                    </a:cubicBezTo>
                    <a:cubicBezTo>
                      <a:pt x="10" y="27"/>
                      <a:pt x="11" y="28"/>
                      <a:pt x="13" y="29"/>
                    </a:cubicBezTo>
                    <a:cubicBezTo>
                      <a:pt x="15" y="30"/>
                      <a:pt x="17" y="30"/>
                      <a:pt x="19" y="3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0" name="Freeform 301">
                <a:extLst>
                  <a:ext uri="{FF2B5EF4-FFF2-40B4-BE49-F238E27FC236}">
                    <a16:creationId xmlns:a16="http://schemas.microsoft.com/office/drawing/2014/main" id="{45DFC1C4-34C3-4E25-868A-35C134040F61}"/>
                  </a:ext>
                </a:extLst>
              </p:cNvPr>
              <p:cNvSpPr>
                <a:spLocks/>
              </p:cNvSpPr>
              <p:nvPr userDrawn="1"/>
            </p:nvSpPr>
            <p:spPr bwMode="auto">
              <a:xfrm>
                <a:off x="5846" y="978"/>
                <a:ext cx="28" cy="19"/>
              </a:xfrm>
              <a:custGeom>
                <a:avLst/>
                <a:gdLst>
                  <a:gd name="T0" fmla="*/ 33 w 39"/>
                  <a:gd name="T1" fmla="*/ 27 h 27"/>
                  <a:gd name="T2" fmla="*/ 31 w 39"/>
                  <a:gd name="T3" fmla="*/ 27 h 27"/>
                  <a:gd name="T4" fmla="*/ 30 w 39"/>
                  <a:gd name="T5" fmla="*/ 26 h 27"/>
                  <a:gd name="T6" fmla="*/ 30 w 39"/>
                  <a:gd name="T7" fmla="*/ 26 h 27"/>
                  <a:gd name="T8" fmla="*/ 30 w 39"/>
                  <a:gd name="T9" fmla="*/ 25 h 27"/>
                  <a:gd name="T10" fmla="*/ 30 w 39"/>
                  <a:gd name="T11" fmla="*/ 25 h 27"/>
                  <a:gd name="T12" fmla="*/ 30 w 39"/>
                  <a:gd name="T13" fmla="*/ 24 h 27"/>
                  <a:gd name="T14" fmla="*/ 31 w 39"/>
                  <a:gd name="T15" fmla="*/ 22 h 27"/>
                  <a:gd name="T16" fmla="*/ 31 w 39"/>
                  <a:gd name="T17" fmla="*/ 21 h 27"/>
                  <a:gd name="T18" fmla="*/ 31 w 39"/>
                  <a:gd name="T19" fmla="*/ 19 h 27"/>
                  <a:gd name="T20" fmla="*/ 30 w 39"/>
                  <a:gd name="T21" fmla="*/ 17 h 27"/>
                  <a:gd name="T22" fmla="*/ 28 w 39"/>
                  <a:gd name="T23" fmla="*/ 14 h 27"/>
                  <a:gd name="T24" fmla="*/ 25 w 39"/>
                  <a:gd name="T25" fmla="*/ 11 h 27"/>
                  <a:gd name="T26" fmla="*/ 1 w 39"/>
                  <a:gd name="T27" fmla="*/ 7 h 27"/>
                  <a:gd name="T28" fmla="*/ 0 w 39"/>
                  <a:gd name="T29" fmla="*/ 7 h 27"/>
                  <a:gd name="T30" fmla="*/ 0 w 39"/>
                  <a:gd name="T31" fmla="*/ 6 h 27"/>
                  <a:gd name="T32" fmla="*/ 0 w 39"/>
                  <a:gd name="T33" fmla="*/ 5 h 27"/>
                  <a:gd name="T34" fmla="*/ 0 w 39"/>
                  <a:gd name="T35" fmla="*/ 3 h 27"/>
                  <a:gd name="T36" fmla="*/ 0 w 39"/>
                  <a:gd name="T37" fmla="*/ 2 h 27"/>
                  <a:gd name="T38" fmla="*/ 1 w 39"/>
                  <a:gd name="T39" fmla="*/ 1 h 27"/>
                  <a:gd name="T40" fmla="*/ 1 w 39"/>
                  <a:gd name="T41" fmla="*/ 0 h 27"/>
                  <a:gd name="T42" fmla="*/ 2 w 39"/>
                  <a:gd name="T43" fmla="*/ 0 h 27"/>
                  <a:gd name="T44" fmla="*/ 38 w 39"/>
                  <a:gd name="T45" fmla="*/ 6 h 27"/>
                  <a:gd name="T46" fmla="*/ 39 w 39"/>
                  <a:gd name="T47" fmla="*/ 6 h 27"/>
                  <a:gd name="T48" fmla="*/ 39 w 39"/>
                  <a:gd name="T49" fmla="*/ 7 h 27"/>
                  <a:gd name="T50" fmla="*/ 39 w 39"/>
                  <a:gd name="T51" fmla="*/ 8 h 27"/>
                  <a:gd name="T52" fmla="*/ 39 w 39"/>
                  <a:gd name="T53" fmla="*/ 9 h 27"/>
                  <a:gd name="T54" fmla="*/ 39 w 39"/>
                  <a:gd name="T55" fmla="*/ 11 h 27"/>
                  <a:gd name="T56" fmla="*/ 38 w 39"/>
                  <a:gd name="T57" fmla="*/ 12 h 27"/>
                  <a:gd name="T58" fmla="*/ 38 w 39"/>
                  <a:gd name="T59" fmla="*/ 12 h 27"/>
                  <a:gd name="T60" fmla="*/ 37 w 39"/>
                  <a:gd name="T61" fmla="*/ 12 h 27"/>
                  <a:gd name="T62" fmla="*/ 32 w 39"/>
                  <a:gd name="T63" fmla="*/ 11 h 27"/>
                  <a:gd name="T64" fmla="*/ 35 w 39"/>
                  <a:gd name="T65" fmla="*/ 15 h 27"/>
                  <a:gd name="T66" fmla="*/ 37 w 39"/>
                  <a:gd name="T67" fmla="*/ 17 h 27"/>
                  <a:gd name="T68" fmla="*/ 38 w 39"/>
                  <a:gd name="T69" fmla="*/ 20 h 27"/>
                  <a:gd name="T70" fmla="*/ 38 w 39"/>
                  <a:gd name="T71" fmla="*/ 22 h 27"/>
                  <a:gd name="T72" fmla="*/ 37 w 39"/>
                  <a:gd name="T73" fmla="*/ 23 h 27"/>
                  <a:gd name="T74" fmla="*/ 37 w 39"/>
                  <a:gd name="T75" fmla="*/ 25 h 27"/>
                  <a:gd name="T76" fmla="*/ 36 w 39"/>
                  <a:gd name="T77" fmla="*/ 26 h 27"/>
                  <a:gd name="T78" fmla="*/ 36 w 39"/>
                  <a:gd name="T79" fmla="*/ 27 h 27"/>
                  <a:gd name="T80" fmla="*/ 35 w 39"/>
                  <a:gd name="T81" fmla="*/ 27 h 27"/>
                  <a:gd name="T82" fmla="*/ 35 w 39"/>
                  <a:gd name="T83" fmla="*/ 27 h 27"/>
                  <a:gd name="T84" fmla="*/ 34 w 39"/>
                  <a:gd name="T85" fmla="*/ 27 h 27"/>
                  <a:gd name="T86" fmla="*/ 33 w 39"/>
                  <a:gd name="T8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27">
                    <a:moveTo>
                      <a:pt x="33" y="27"/>
                    </a:moveTo>
                    <a:cubicBezTo>
                      <a:pt x="32" y="27"/>
                      <a:pt x="31" y="27"/>
                      <a:pt x="31" y="27"/>
                    </a:cubicBezTo>
                    <a:cubicBezTo>
                      <a:pt x="31" y="27"/>
                      <a:pt x="30" y="26"/>
                      <a:pt x="30" y="26"/>
                    </a:cubicBezTo>
                    <a:cubicBezTo>
                      <a:pt x="30" y="26"/>
                      <a:pt x="30" y="26"/>
                      <a:pt x="30" y="26"/>
                    </a:cubicBezTo>
                    <a:cubicBezTo>
                      <a:pt x="30" y="25"/>
                      <a:pt x="30" y="25"/>
                      <a:pt x="30" y="25"/>
                    </a:cubicBezTo>
                    <a:cubicBezTo>
                      <a:pt x="30" y="25"/>
                      <a:pt x="30" y="25"/>
                      <a:pt x="30" y="25"/>
                    </a:cubicBezTo>
                    <a:cubicBezTo>
                      <a:pt x="30" y="24"/>
                      <a:pt x="30" y="24"/>
                      <a:pt x="30" y="24"/>
                    </a:cubicBezTo>
                    <a:cubicBezTo>
                      <a:pt x="31" y="23"/>
                      <a:pt x="31" y="23"/>
                      <a:pt x="31" y="22"/>
                    </a:cubicBezTo>
                    <a:cubicBezTo>
                      <a:pt x="31" y="22"/>
                      <a:pt x="31" y="21"/>
                      <a:pt x="31" y="21"/>
                    </a:cubicBezTo>
                    <a:cubicBezTo>
                      <a:pt x="31" y="20"/>
                      <a:pt x="31" y="19"/>
                      <a:pt x="31" y="19"/>
                    </a:cubicBezTo>
                    <a:cubicBezTo>
                      <a:pt x="31" y="18"/>
                      <a:pt x="31" y="17"/>
                      <a:pt x="30" y="17"/>
                    </a:cubicBezTo>
                    <a:cubicBezTo>
                      <a:pt x="30" y="16"/>
                      <a:pt x="29" y="15"/>
                      <a:pt x="28" y="14"/>
                    </a:cubicBezTo>
                    <a:cubicBezTo>
                      <a:pt x="27" y="13"/>
                      <a:pt x="26" y="12"/>
                      <a:pt x="25" y="11"/>
                    </a:cubicBezTo>
                    <a:cubicBezTo>
                      <a:pt x="1" y="7"/>
                      <a:pt x="1" y="7"/>
                      <a:pt x="1" y="7"/>
                    </a:cubicBezTo>
                    <a:cubicBezTo>
                      <a:pt x="0" y="7"/>
                      <a:pt x="0" y="7"/>
                      <a:pt x="0" y="7"/>
                    </a:cubicBezTo>
                    <a:cubicBezTo>
                      <a:pt x="0" y="6"/>
                      <a:pt x="0" y="6"/>
                      <a:pt x="0" y="6"/>
                    </a:cubicBezTo>
                    <a:cubicBezTo>
                      <a:pt x="0" y="6"/>
                      <a:pt x="0" y="6"/>
                      <a:pt x="0" y="5"/>
                    </a:cubicBezTo>
                    <a:cubicBezTo>
                      <a:pt x="0" y="5"/>
                      <a:pt x="0" y="4"/>
                      <a:pt x="0" y="3"/>
                    </a:cubicBezTo>
                    <a:cubicBezTo>
                      <a:pt x="0" y="3"/>
                      <a:pt x="0" y="2"/>
                      <a:pt x="0" y="2"/>
                    </a:cubicBezTo>
                    <a:cubicBezTo>
                      <a:pt x="1" y="1"/>
                      <a:pt x="1" y="1"/>
                      <a:pt x="1" y="1"/>
                    </a:cubicBezTo>
                    <a:cubicBezTo>
                      <a:pt x="1" y="0"/>
                      <a:pt x="1" y="0"/>
                      <a:pt x="1" y="0"/>
                    </a:cubicBezTo>
                    <a:cubicBezTo>
                      <a:pt x="2" y="0"/>
                      <a:pt x="2" y="0"/>
                      <a:pt x="2" y="0"/>
                    </a:cubicBezTo>
                    <a:cubicBezTo>
                      <a:pt x="38" y="6"/>
                      <a:pt x="38" y="6"/>
                      <a:pt x="38" y="6"/>
                    </a:cubicBezTo>
                    <a:cubicBezTo>
                      <a:pt x="39" y="6"/>
                      <a:pt x="39" y="6"/>
                      <a:pt x="39" y="6"/>
                    </a:cubicBezTo>
                    <a:cubicBezTo>
                      <a:pt x="39" y="7"/>
                      <a:pt x="39" y="7"/>
                      <a:pt x="39" y="7"/>
                    </a:cubicBezTo>
                    <a:cubicBezTo>
                      <a:pt x="39" y="7"/>
                      <a:pt x="39" y="7"/>
                      <a:pt x="39" y="8"/>
                    </a:cubicBezTo>
                    <a:cubicBezTo>
                      <a:pt x="39" y="8"/>
                      <a:pt x="39" y="9"/>
                      <a:pt x="39" y="9"/>
                    </a:cubicBezTo>
                    <a:cubicBezTo>
                      <a:pt x="39" y="10"/>
                      <a:pt x="39" y="10"/>
                      <a:pt x="39" y="11"/>
                    </a:cubicBezTo>
                    <a:cubicBezTo>
                      <a:pt x="39" y="11"/>
                      <a:pt x="39" y="11"/>
                      <a:pt x="38" y="12"/>
                    </a:cubicBezTo>
                    <a:cubicBezTo>
                      <a:pt x="38" y="12"/>
                      <a:pt x="38" y="12"/>
                      <a:pt x="38" y="12"/>
                    </a:cubicBezTo>
                    <a:cubicBezTo>
                      <a:pt x="37" y="12"/>
                      <a:pt x="37" y="12"/>
                      <a:pt x="37" y="12"/>
                    </a:cubicBezTo>
                    <a:cubicBezTo>
                      <a:pt x="32" y="11"/>
                      <a:pt x="32" y="11"/>
                      <a:pt x="32" y="11"/>
                    </a:cubicBezTo>
                    <a:cubicBezTo>
                      <a:pt x="33" y="12"/>
                      <a:pt x="34" y="14"/>
                      <a:pt x="35" y="15"/>
                    </a:cubicBezTo>
                    <a:cubicBezTo>
                      <a:pt x="36" y="16"/>
                      <a:pt x="37" y="17"/>
                      <a:pt x="37" y="17"/>
                    </a:cubicBezTo>
                    <a:cubicBezTo>
                      <a:pt x="37" y="18"/>
                      <a:pt x="38" y="19"/>
                      <a:pt x="38" y="20"/>
                    </a:cubicBezTo>
                    <a:cubicBezTo>
                      <a:pt x="38" y="21"/>
                      <a:pt x="38" y="22"/>
                      <a:pt x="38" y="22"/>
                    </a:cubicBezTo>
                    <a:cubicBezTo>
                      <a:pt x="38" y="23"/>
                      <a:pt x="37" y="23"/>
                      <a:pt x="37" y="23"/>
                    </a:cubicBezTo>
                    <a:cubicBezTo>
                      <a:pt x="37" y="24"/>
                      <a:pt x="37" y="24"/>
                      <a:pt x="37" y="25"/>
                    </a:cubicBezTo>
                    <a:cubicBezTo>
                      <a:pt x="37" y="25"/>
                      <a:pt x="37" y="26"/>
                      <a:pt x="36" y="26"/>
                    </a:cubicBezTo>
                    <a:cubicBezTo>
                      <a:pt x="36" y="26"/>
                      <a:pt x="36" y="27"/>
                      <a:pt x="36" y="27"/>
                    </a:cubicBezTo>
                    <a:cubicBezTo>
                      <a:pt x="35" y="27"/>
                      <a:pt x="35" y="27"/>
                      <a:pt x="35" y="27"/>
                    </a:cubicBezTo>
                    <a:cubicBezTo>
                      <a:pt x="35" y="27"/>
                      <a:pt x="35" y="27"/>
                      <a:pt x="35" y="27"/>
                    </a:cubicBezTo>
                    <a:cubicBezTo>
                      <a:pt x="35" y="27"/>
                      <a:pt x="34" y="27"/>
                      <a:pt x="34" y="27"/>
                    </a:cubicBezTo>
                    <a:cubicBezTo>
                      <a:pt x="34" y="27"/>
                      <a:pt x="33" y="27"/>
                      <a:pt x="33" y="2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1" name="Freeform 302">
                <a:extLst>
                  <a:ext uri="{FF2B5EF4-FFF2-40B4-BE49-F238E27FC236}">
                    <a16:creationId xmlns:a16="http://schemas.microsoft.com/office/drawing/2014/main" id="{5F50366A-C09A-4E1C-AE64-C31189D25168}"/>
                  </a:ext>
                </a:extLst>
              </p:cNvPr>
              <p:cNvSpPr>
                <a:spLocks/>
              </p:cNvSpPr>
              <p:nvPr userDrawn="1"/>
            </p:nvSpPr>
            <p:spPr bwMode="auto">
              <a:xfrm>
                <a:off x="5839" y="1000"/>
                <a:ext cx="32" cy="40"/>
              </a:xfrm>
              <a:custGeom>
                <a:avLst/>
                <a:gdLst>
                  <a:gd name="T0" fmla="*/ 36 w 45"/>
                  <a:gd name="T1" fmla="*/ 55 h 55"/>
                  <a:gd name="T2" fmla="*/ 35 w 45"/>
                  <a:gd name="T3" fmla="*/ 55 h 55"/>
                  <a:gd name="T4" fmla="*/ 34 w 45"/>
                  <a:gd name="T5" fmla="*/ 55 h 55"/>
                  <a:gd name="T6" fmla="*/ 1 w 45"/>
                  <a:gd name="T7" fmla="*/ 39 h 55"/>
                  <a:gd name="T8" fmla="*/ 0 w 45"/>
                  <a:gd name="T9" fmla="*/ 38 h 55"/>
                  <a:gd name="T10" fmla="*/ 0 w 45"/>
                  <a:gd name="T11" fmla="*/ 37 h 55"/>
                  <a:gd name="T12" fmla="*/ 0 w 45"/>
                  <a:gd name="T13" fmla="*/ 36 h 55"/>
                  <a:gd name="T14" fmla="*/ 0 w 45"/>
                  <a:gd name="T15" fmla="*/ 34 h 55"/>
                  <a:gd name="T16" fmla="*/ 1 w 45"/>
                  <a:gd name="T17" fmla="*/ 32 h 55"/>
                  <a:gd name="T18" fmla="*/ 1 w 45"/>
                  <a:gd name="T19" fmla="*/ 31 h 55"/>
                  <a:gd name="T20" fmla="*/ 2 w 45"/>
                  <a:gd name="T21" fmla="*/ 30 h 55"/>
                  <a:gd name="T22" fmla="*/ 3 w 45"/>
                  <a:gd name="T23" fmla="*/ 30 h 55"/>
                  <a:gd name="T24" fmla="*/ 30 w 45"/>
                  <a:gd name="T25" fmla="*/ 26 h 55"/>
                  <a:gd name="T26" fmla="*/ 31 w 45"/>
                  <a:gd name="T27" fmla="*/ 26 h 55"/>
                  <a:gd name="T28" fmla="*/ 30 w 45"/>
                  <a:gd name="T29" fmla="*/ 26 h 55"/>
                  <a:gd name="T30" fmla="*/ 5 w 45"/>
                  <a:gd name="T31" fmla="*/ 15 h 55"/>
                  <a:gd name="T32" fmla="*/ 4 w 45"/>
                  <a:gd name="T33" fmla="*/ 14 h 55"/>
                  <a:gd name="T34" fmla="*/ 4 w 45"/>
                  <a:gd name="T35" fmla="*/ 13 h 55"/>
                  <a:gd name="T36" fmla="*/ 4 w 45"/>
                  <a:gd name="T37" fmla="*/ 12 h 55"/>
                  <a:gd name="T38" fmla="*/ 4 w 45"/>
                  <a:gd name="T39" fmla="*/ 10 h 55"/>
                  <a:gd name="T40" fmla="*/ 5 w 45"/>
                  <a:gd name="T41" fmla="*/ 8 h 55"/>
                  <a:gd name="T42" fmla="*/ 5 w 45"/>
                  <a:gd name="T43" fmla="*/ 7 h 55"/>
                  <a:gd name="T44" fmla="*/ 6 w 45"/>
                  <a:gd name="T45" fmla="*/ 6 h 55"/>
                  <a:gd name="T46" fmla="*/ 6 w 45"/>
                  <a:gd name="T47" fmla="*/ 6 h 55"/>
                  <a:gd name="T48" fmla="*/ 43 w 45"/>
                  <a:gd name="T49" fmla="*/ 0 h 55"/>
                  <a:gd name="T50" fmla="*/ 44 w 45"/>
                  <a:gd name="T51" fmla="*/ 0 h 55"/>
                  <a:gd name="T52" fmla="*/ 44 w 45"/>
                  <a:gd name="T53" fmla="*/ 0 h 55"/>
                  <a:gd name="T54" fmla="*/ 45 w 45"/>
                  <a:gd name="T55" fmla="*/ 1 h 55"/>
                  <a:gd name="T56" fmla="*/ 45 w 45"/>
                  <a:gd name="T57" fmla="*/ 1 h 55"/>
                  <a:gd name="T58" fmla="*/ 45 w 45"/>
                  <a:gd name="T59" fmla="*/ 2 h 55"/>
                  <a:gd name="T60" fmla="*/ 45 w 45"/>
                  <a:gd name="T61" fmla="*/ 4 h 55"/>
                  <a:gd name="T62" fmla="*/ 45 w 45"/>
                  <a:gd name="T63" fmla="*/ 6 h 55"/>
                  <a:gd name="T64" fmla="*/ 44 w 45"/>
                  <a:gd name="T65" fmla="*/ 7 h 55"/>
                  <a:gd name="T66" fmla="*/ 44 w 45"/>
                  <a:gd name="T67" fmla="*/ 7 h 55"/>
                  <a:gd name="T68" fmla="*/ 43 w 45"/>
                  <a:gd name="T69" fmla="*/ 7 h 55"/>
                  <a:gd name="T70" fmla="*/ 12 w 45"/>
                  <a:gd name="T71" fmla="*/ 11 h 55"/>
                  <a:gd name="T72" fmla="*/ 11 w 45"/>
                  <a:gd name="T73" fmla="*/ 11 h 55"/>
                  <a:gd name="T74" fmla="*/ 12 w 45"/>
                  <a:gd name="T75" fmla="*/ 12 h 55"/>
                  <a:gd name="T76" fmla="*/ 41 w 45"/>
                  <a:gd name="T77" fmla="*/ 24 h 55"/>
                  <a:gd name="T78" fmla="*/ 41 w 45"/>
                  <a:gd name="T79" fmla="*/ 25 h 55"/>
                  <a:gd name="T80" fmla="*/ 41 w 45"/>
                  <a:gd name="T81" fmla="*/ 25 h 55"/>
                  <a:gd name="T82" fmla="*/ 41 w 45"/>
                  <a:gd name="T83" fmla="*/ 26 h 55"/>
                  <a:gd name="T84" fmla="*/ 41 w 45"/>
                  <a:gd name="T85" fmla="*/ 28 h 55"/>
                  <a:gd name="T86" fmla="*/ 41 w 45"/>
                  <a:gd name="T87" fmla="*/ 30 h 55"/>
                  <a:gd name="T88" fmla="*/ 41 w 45"/>
                  <a:gd name="T89" fmla="*/ 31 h 55"/>
                  <a:gd name="T90" fmla="*/ 40 w 45"/>
                  <a:gd name="T91" fmla="*/ 31 h 55"/>
                  <a:gd name="T92" fmla="*/ 40 w 45"/>
                  <a:gd name="T93" fmla="*/ 31 h 55"/>
                  <a:gd name="T94" fmla="*/ 8 w 45"/>
                  <a:gd name="T95" fmla="*/ 35 h 55"/>
                  <a:gd name="T96" fmla="*/ 8 w 45"/>
                  <a:gd name="T97" fmla="*/ 35 h 55"/>
                  <a:gd name="T98" fmla="*/ 8 w 45"/>
                  <a:gd name="T99" fmla="*/ 35 h 55"/>
                  <a:gd name="T100" fmla="*/ 37 w 45"/>
                  <a:gd name="T101" fmla="*/ 49 h 55"/>
                  <a:gd name="T102" fmla="*/ 37 w 45"/>
                  <a:gd name="T103" fmla="*/ 49 h 55"/>
                  <a:gd name="T104" fmla="*/ 38 w 45"/>
                  <a:gd name="T105" fmla="*/ 50 h 55"/>
                  <a:gd name="T106" fmla="*/ 38 w 45"/>
                  <a:gd name="T107" fmla="*/ 51 h 55"/>
                  <a:gd name="T108" fmla="*/ 37 w 45"/>
                  <a:gd name="T109" fmla="*/ 52 h 55"/>
                  <a:gd name="T110" fmla="*/ 37 w 45"/>
                  <a:gd name="T111" fmla="*/ 54 h 55"/>
                  <a:gd name="T112" fmla="*/ 37 w 45"/>
                  <a:gd name="T113" fmla="*/ 55 h 55"/>
                  <a:gd name="T114" fmla="*/ 36 w 45"/>
                  <a:gd name="T11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 h="55">
                    <a:moveTo>
                      <a:pt x="36" y="55"/>
                    </a:moveTo>
                    <a:cubicBezTo>
                      <a:pt x="35" y="55"/>
                      <a:pt x="35" y="55"/>
                      <a:pt x="35" y="55"/>
                    </a:cubicBezTo>
                    <a:cubicBezTo>
                      <a:pt x="35" y="55"/>
                      <a:pt x="35" y="55"/>
                      <a:pt x="34" y="55"/>
                    </a:cubicBezTo>
                    <a:cubicBezTo>
                      <a:pt x="1" y="39"/>
                      <a:pt x="1" y="39"/>
                      <a:pt x="1" y="39"/>
                    </a:cubicBezTo>
                    <a:cubicBezTo>
                      <a:pt x="0" y="38"/>
                      <a:pt x="0" y="38"/>
                      <a:pt x="0" y="38"/>
                    </a:cubicBezTo>
                    <a:cubicBezTo>
                      <a:pt x="0" y="37"/>
                      <a:pt x="0" y="37"/>
                      <a:pt x="0" y="37"/>
                    </a:cubicBezTo>
                    <a:cubicBezTo>
                      <a:pt x="0" y="37"/>
                      <a:pt x="0" y="37"/>
                      <a:pt x="0" y="36"/>
                    </a:cubicBezTo>
                    <a:cubicBezTo>
                      <a:pt x="0" y="35"/>
                      <a:pt x="0" y="35"/>
                      <a:pt x="0" y="34"/>
                    </a:cubicBezTo>
                    <a:cubicBezTo>
                      <a:pt x="1" y="33"/>
                      <a:pt x="1" y="32"/>
                      <a:pt x="1" y="32"/>
                    </a:cubicBezTo>
                    <a:cubicBezTo>
                      <a:pt x="1" y="31"/>
                      <a:pt x="1" y="31"/>
                      <a:pt x="1" y="31"/>
                    </a:cubicBezTo>
                    <a:cubicBezTo>
                      <a:pt x="2" y="30"/>
                      <a:pt x="2" y="30"/>
                      <a:pt x="2" y="30"/>
                    </a:cubicBezTo>
                    <a:cubicBezTo>
                      <a:pt x="3" y="30"/>
                      <a:pt x="3" y="30"/>
                      <a:pt x="3" y="30"/>
                    </a:cubicBezTo>
                    <a:cubicBezTo>
                      <a:pt x="30" y="26"/>
                      <a:pt x="30" y="26"/>
                      <a:pt x="30" y="26"/>
                    </a:cubicBezTo>
                    <a:cubicBezTo>
                      <a:pt x="31" y="26"/>
                      <a:pt x="31" y="26"/>
                      <a:pt x="31" y="26"/>
                    </a:cubicBezTo>
                    <a:cubicBezTo>
                      <a:pt x="30" y="26"/>
                      <a:pt x="30" y="26"/>
                      <a:pt x="30" y="26"/>
                    </a:cubicBezTo>
                    <a:cubicBezTo>
                      <a:pt x="5" y="15"/>
                      <a:pt x="5" y="15"/>
                      <a:pt x="5" y="15"/>
                    </a:cubicBezTo>
                    <a:cubicBezTo>
                      <a:pt x="4" y="14"/>
                      <a:pt x="4" y="14"/>
                      <a:pt x="4" y="14"/>
                    </a:cubicBezTo>
                    <a:cubicBezTo>
                      <a:pt x="4" y="14"/>
                      <a:pt x="4" y="14"/>
                      <a:pt x="4" y="13"/>
                    </a:cubicBezTo>
                    <a:cubicBezTo>
                      <a:pt x="4" y="13"/>
                      <a:pt x="4" y="12"/>
                      <a:pt x="4" y="12"/>
                    </a:cubicBezTo>
                    <a:cubicBezTo>
                      <a:pt x="4" y="11"/>
                      <a:pt x="4" y="11"/>
                      <a:pt x="4" y="10"/>
                    </a:cubicBezTo>
                    <a:cubicBezTo>
                      <a:pt x="4" y="9"/>
                      <a:pt x="4" y="8"/>
                      <a:pt x="5" y="8"/>
                    </a:cubicBezTo>
                    <a:cubicBezTo>
                      <a:pt x="5" y="7"/>
                      <a:pt x="5" y="7"/>
                      <a:pt x="5" y="7"/>
                    </a:cubicBezTo>
                    <a:cubicBezTo>
                      <a:pt x="6" y="6"/>
                      <a:pt x="6" y="6"/>
                      <a:pt x="6" y="6"/>
                    </a:cubicBezTo>
                    <a:cubicBezTo>
                      <a:pt x="6" y="6"/>
                      <a:pt x="6" y="6"/>
                      <a:pt x="6" y="6"/>
                    </a:cubicBezTo>
                    <a:cubicBezTo>
                      <a:pt x="43" y="0"/>
                      <a:pt x="43" y="0"/>
                      <a:pt x="43" y="0"/>
                    </a:cubicBezTo>
                    <a:cubicBezTo>
                      <a:pt x="43" y="0"/>
                      <a:pt x="43" y="0"/>
                      <a:pt x="44" y="0"/>
                    </a:cubicBezTo>
                    <a:cubicBezTo>
                      <a:pt x="44" y="0"/>
                      <a:pt x="44" y="0"/>
                      <a:pt x="44" y="0"/>
                    </a:cubicBezTo>
                    <a:cubicBezTo>
                      <a:pt x="45" y="1"/>
                      <a:pt x="45" y="1"/>
                      <a:pt x="45" y="1"/>
                    </a:cubicBezTo>
                    <a:cubicBezTo>
                      <a:pt x="45" y="1"/>
                      <a:pt x="45" y="1"/>
                      <a:pt x="45" y="1"/>
                    </a:cubicBezTo>
                    <a:cubicBezTo>
                      <a:pt x="45" y="1"/>
                      <a:pt x="45" y="2"/>
                      <a:pt x="45" y="2"/>
                    </a:cubicBezTo>
                    <a:cubicBezTo>
                      <a:pt x="45" y="3"/>
                      <a:pt x="45" y="3"/>
                      <a:pt x="45" y="4"/>
                    </a:cubicBezTo>
                    <a:cubicBezTo>
                      <a:pt x="45" y="5"/>
                      <a:pt x="45" y="5"/>
                      <a:pt x="45" y="6"/>
                    </a:cubicBezTo>
                    <a:cubicBezTo>
                      <a:pt x="45" y="6"/>
                      <a:pt x="44" y="6"/>
                      <a:pt x="44" y="7"/>
                    </a:cubicBezTo>
                    <a:cubicBezTo>
                      <a:pt x="44" y="7"/>
                      <a:pt x="44" y="7"/>
                      <a:pt x="44" y="7"/>
                    </a:cubicBezTo>
                    <a:cubicBezTo>
                      <a:pt x="43" y="7"/>
                      <a:pt x="43" y="7"/>
                      <a:pt x="43" y="7"/>
                    </a:cubicBezTo>
                    <a:cubicBezTo>
                      <a:pt x="12" y="11"/>
                      <a:pt x="12" y="11"/>
                      <a:pt x="12" y="11"/>
                    </a:cubicBezTo>
                    <a:cubicBezTo>
                      <a:pt x="11" y="11"/>
                      <a:pt x="11" y="11"/>
                      <a:pt x="11" y="11"/>
                    </a:cubicBezTo>
                    <a:cubicBezTo>
                      <a:pt x="12" y="12"/>
                      <a:pt x="12" y="12"/>
                      <a:pt x="12" y="12"/>
                    </a:cubicBezTo>
                    <a:cubicBezTo>
                      <a:pt x="41" y="24"/>
                      <a:pt x="41" y="24"/>
                      <a:pt x="41" y="24"/>
                    </a:cubicBezTo>
                    <a:cubicBezTo>
                      <a:pt x="41" y="25"/>
                      <a:pt x="41" y="25"/>
                      <a:pt x="41" y="25"/>
                    </a:cubicBezTo>
                    <a:cubicBezTo>
                      <a:pt x="41" y="25"/>
                      <a:pt x="41" y="25"/>
                      <a:pt x="41" y="25"/>
                    </a:cubicBezTo>
                    <a:cubicBezTo>
                      <a:pt x="41" y="26"/>
                      <a:pt x="41" y="26"/>
                      <a:pt x="41" y="26"/>
                    </a:cubicBezTo>
                    <a:cubicBezTo>
                      <a:pt x="41" y="27"/>
                      <a:pt x="41" y="27"/>
                      <a:pt x="41" y="28"/>
                    </a:cubicBezTo>
                    <a:cubicBezTo>
                      <a:pt x="41" y="29"/>
                      <a:pt x="41" y="29"/>
                      <a:pt x="41" y="30"/>
                    </a:cubicBezTo>
                    <a:cubicBezTo>
                      <a:pt x="41" y="30"/>
                      <a:pt x="41" y="30"/>
                      <a:pt x="41" y="31"/>
                    </a:cubicBezTo>
                    <a:cubicBezTo>
                      <a:pt x="40" y="31"/>
                      <a:pt x="40" y="31"/>
                      <a:pt x="40" y="31"/>
                    </a:cubicBezTo>
                    <a:cubicBezTo>
                      <a:pt x="40" y="31"/>
                      <a:pt x="40" y="31"/>
                      <a:pt x="40" y="31"/>
                    </a:cubicBezTo>
                    <a:cubicBezTo>
                      <a:pt x="8" y="35"/>
                      <a:pt x="8" y="35"/>
                      <a:pt x="8" y="35"/>
                    </a:cubicBezTo>
                    <a:cubicBezTo>
                      <a:pt x="8" y="35"/>
                      <a:pt x="8" y="35"/>
                      <a:pt x="8" y="35"/>
                    </a:cubicBezTo>
                    <a:cubicBezTo>
                      <a:pt x="8" y="35"/>
                      <a:pt x="8" y="35"/>
                      <a:pt x="8" y="35"/>
                    </a:cubicBezTo>
                    <a:cubicBezTo>
                      <a:pt x="37" y="49"/>
                      <a:pt x="37" y="49"/>
                      <a:pt x="37" y="49"/>
                    </a:cubicBezTo>
                    <a:cubicBezTo>
                      <a:pt x="37" y="49"/>
                      <a:pt x="37" y="49"/>
                      <a:pt x="37" y="49"/>
                    </a:cubicBezTo>
                    <a:cubicBezTo>
                      <a:pt x="38" y="50"/>
                      <a:pt x="38" y="50"/>
                      <a:pt x="38" y="50"/>
                    </a:cubicBezTo>
                    <a:cubicBezTo>
                      <a:pt x="38" y="50"/>
                      <a:pt x="38" y="50"/>
                      <a:pt x="38" y="51"/>
                    </a:cubicBezTo>
                    <a:cubicBezTo>
                      <a:pt x="38" y="51"/>
                      <a:pt x="38" y="52"/>
                      <a:pt x="37" y="52"/>
                    </a:cubicBezTo>
                    <a:cubicBezTo>
                      <a:pt x="37" y="53"/>
                      <a:pt x="37" y="54"/>
                      <a:pt x="37" y="54"/>
                    </a:cubicBezTo>
                    <a:cubicBezTo>
                      <a:pt x="37" y="54"/>
                      <a:pt x="37" y="55"/>
                      <a:pt x="37" y="55"/>
                    </a:cubicBezTo>
                    <a:cubicBezTo>
                      <a:pt x="36" y="55"/>
                      <a:pt x="36" y="55"/>
                      <a:pt x="36" y="5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2" name="Freeform 303">
                <a:extLst>
                  <a:ext uri="{FF2B5EF4-FFF2-40B4-BE49-F238E27FC236}">
                    <a16:creationId xmlns:a16="http://schemas.microsoft.com/office/drawing/2014/main" id="{0970B93B-A31F-4C17-8EE0-D537E13809D9}"/>
                  </a:ext>
                </a:extLst>
              </p:cNvPr>
              <p:cNvSpPr>
                <a:spLocks noEditPoints="1"/>
              </p:cNvSpPr>
              <p:nvPr userDrawn="1"/>
            </p:nvSpPr>
            <p:spPr bwMode="auto">
              <a:xfrm>
                <a:off x="5834" y="1041"/>
                <a:ext cx="30" cy="25"/>
              </a:xfrm>
              <a:custGeom>
                <a:avLst/>
                <a:gdLst>
                  <a:gd name="T0" fmla="*/ 20 w 41"/>
                  <a:gd name="T1" fmla="*/ 34 h 35"/>
                  <a:gd name="T2" fmla="*/ 18 w 41"/>
                  <a:gd name="T3" fmla="*/ 33 h 35"/>
                  <a:gd name="T4" fmla="*/ 17 w 41"/>
                  <a:gd name="T5" fmla="*/ 31 h 35"/>
                  <a:gd name="T6" fmla="*/ 21 w 41"/>
                  <a:gd name="T7" fmla="*/ 7 h 35"/>
                  <a:gd name="T8" fmla="*/ 16 w 41"/>
                  <a:gd name="T9" fmla="*/ 7 h 35"/>
                  <a:gd name="T10" fmla="*/ 11 w 41"/>
                  <a:gd name="T11" fmla="*/ 9 h 35"/>
                  <a:gd name="T12" fmla="*/ 8 w 41"/>
                  <a:gd name="T13" fmla="*/ 12 h 35"/>
                  <a:gd name="T14" fmla="*/ 6 w 41"/>
                  <a:gd name="T15" fmla="*/ 17 h 35"/>
                  <a:gd name="T16" fmla="*/ 6 w 41"/>
                  <a:gd name="T17" fmla="*/ 22 h 35"/>
                  <a:gd name="T18" fmla="*/ 6 w 41"/>
                  <a:gd name="T19" fmla="*/ 26 h 35"/>
                  <a:gd name="T20" fmla="*/ 7 w 41"/>
                  <a:gd name="T21" fmla="*/ 28 h 35"/>
                  <a:gd name="T22" fmla="*/ 7 w 41"/>
                  <a:gd name="T23" fmla="*/ 30 h 35"/>
                  <a:gd name="T24" fmla="*/ 7 w 41"/>
                  <a:gd name="T25" fmla="*/ 30 h 35"/>
                  <a:gd name="T26" fmla="*/ 6 w 41"/>
                  <a:gd name="T27" fmla="*/ 30 h 35"/>
                  <a:gd name="T28" fmla="*/ 5 w 41"/>
                  <a:gd name="T29" fmla="*/ 31 h 35"/>
                  <a:gd name="T30" fmla="*/ 4 w 41"/>
                  <a:gd name="T31" fmla="*/ 30 h 35"/>
                  <a:gd name="T32" fmla="*/ 3 w 41"/>
                  <a:gd name="T33" fmla="*/ 30 h 35"/>
                  <a:gd name="T34" fmla="*/ 3 w 41"/>
                  <a:gd name="T35" fmla="*/ 30 h 35"/>
                  <a:gd name="T36" fmla="*/ 2 w 41"/>
                  <a:gd name="T37" fmla="*/ 30 h 35"/>
                  <a:gd name="T38" fmla="*/ 2 w 41"/>
                  <a:gd name="T39" fmla="*/ 29 h 35"/>
                  <a:gd name="T40" fmla="*/ 1 w 41"/>
                  <a:gd name="T41" fmla="*/ 28 h 35"/>
                  <a:gd name="T42" fmla="*/ 1 w 41"/>
                  <a:gd name="T43" fmla="*/ 25 h 35"/>
                  <a:gd name="T44" fmla="*/ 0 w 41"/>
                  <a:gd name="T45" fmla="*/ 21 h 35"/>
                  <a:gd name="T46" fmla="*/ 1 w 41"/>
                  <a:gd name="T47" fmla="*/ 16 h 35"/>
                  <a:gd name="T48" fmla="*/ 3 w 41"/>
                  <a:gd name="T49" fmla="*/ 8 h 35"/>
                  <a:gd name="T50" fmla="*/ 8 w 41"/>
                  <a:gd name="T51" fmla="*/ 3 h 35"/>
                  <a:gd name="T52" fmla="*/ 15 w 41"/>
                  <a:gd name="T53" fmla="*/ 0 h 35"/>
                  <a:gd name="T54" fmla="*/ 23 w 41"/>
                  <a:gd name="T55" fmla="*/ 1 h 35"/>
                  <a:gd name="T56" fmla="*/ 32 w 41"/>
                  <a:gd name="T57" fmla="*/ 3 h 35"/>
                  <a:gd name="T58" fmla="*/ 38 w 41"/>
                  <a:gd name="T59" fmla="*/ 8 h 35"/>
                  <a:gd name="T60" fmla="*/ 41 w 41"/>
                  <a:gd name="T61" fmla="*/ 14 h 35"/>
                  <a:gd name="T62" fmla="*/ 41 w 41"/>
                  <a:gd name="T63" fmla="*/ 21 h 35"/>
                  <a:gd name="T64" fmla="*/ 38 w 41"/>
                  <a:gd name="T65" fmla="*/ 28 h 35"/>
                  <a:gd name="T66" fmla="*/ 34 w 41"/>
                  <a:gd name="T67" fmla="*/ 33 h 35"/>
                  <a:gd name="T68" fmla="*/ 28 w 41"/>
                  <a:gd name="T69" fmla="*/ 35 h 35"/>
                  <a:gd name="T70" fmla="*/ 21 w 41"/>
                  <a:gd name="T71" fmla="*/ 35 h 35"/>
                  <a:gd name="T72" fmla="*/ 20 w 41"/>
                  <a:gd name="T73" fmla="*/ 34 h 35"/>
                  <a:gd name="T74" fmla="*/ 23 w 41"/>
                  <a:gd name="T75" fmla="*/ 28 h 35"/>
                  <a:gd name="T76" fmla="*/ 32 w 41"/>
                  <a:gd name="T77" fmla="*/ 27 h 35"/>
                  <a:gd name="T78" fmla="*/ 36 w 41"/>
                  <a:gd name="T79" fmla="*/ 20 h 35"/>
                  <a:gd name="T80" fmla="*/ 36 w 41"/>
                  <a:gd name="T81" fmla="*/ 16 h 35"/>
                  <a:gd name="T82" fmla="*/ 34 w 41"/>
                  <a:gd name="T83" fmla="*/ 12 h 35"/>
                  <a:gd name="T84" fmla="*/ 30 w 41"/>
                  <a:gd name="T85" fmla="*/ 10 h 35"/>
                  <a:gd name="T86" fmla="*/ 26 w 41"/>
                  <a:gd name="T87" fmla="*/ 8 h 35"/>
                  <a:gd name="T88" fmla="*/ 23 w 41"/>
                  <a:gd name="T8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35">
                    <a:moveTo>
                      <a:pt x="20" y="34"/>
                    </a:moveTo>
                    <a:cubicBezTo>
                      <a:pt x="19" y="34"/>
                      <a:pt x="18" y="34"/>
                      <a:pt x="18" y="33"/>
                    </a:cubicBezTo>
                    <a:cubicBezTo>
                      <a:pt x="17" y="33"/>
                      <a:pt x="17" y="32"/>
                      <a:pt x="17" y="31"/>
                    </a:cubicBezTo>
                    <a:cubicBezTo>
                      <a:pt x="21" y="7"/>
                      <a:pt x="21" y="7"/>
                      <a:pt x="21" y="7"/>
                    </a:cubicBezTo>
                    <a:cubicBezTo>
                      <a:pt x="19" y="7"/>
                      <a:pt x="17" y="7"/>
                      <a:pt x="16" y="7"/>
                    </a:cubicBezTo>
                    <a:cubicBezTo>
                      <a:pt x="14" y="7"/>
                      <a:pt x="12" y="8"/>
                      <a:pt x="11" y="9"/>
                    </a:cubicBezTo>
                    <a:cubicBezTo>
                      <a:pt x="10" y="9"/>
                      <a:pt x="9" y="10"/>
                      <a:pt x="8" y="12"/>
                    </a:cubicBezTo>
                    <a:cubicBezTo>
                      <a:pt x="7" y="13"/>
                      <a:pt x="6" y="15"/>
                      <a:pt x="6" y="17"/>
                    </a:cubicBezTo>
                    <a:cubicBezTo>
                      <a:pt x="6" y="19"/>
                      <a:pt x="6" y="21"/>
                      <a:pt x="6" y="22"/>
                    </a:cubicBezTo>
                    <a:cubicBezTo>
                      <a:pt x="6" y="23"/>
                      <a:pt x="6" y="25"/>
                      <a:pt x="6" y="26"/>
                    </a:cubicBezTo>
                    <a:cubicBezTo>
                      <a:pt x="6" y="27"/>
                      <a:pt x="7" y="28"/>
                      <a:pt x="7" y="28"/>
                    </a:cubicBezTo>
                    <a:cubicBezTo>
                      <a:pt x="7" y="29"/>
                      <a:pt x="7" y="29"/>
                      <a:pt x="7" y="30"/>
                    </a:cubicBezTo>
                    <a:cubicBezTo>
                      <a:pt x="7" y="30"/>
                      <a:pt x="7" y="30"/>
                      <a:pt x="7" y="30"/>
                    </a:cubicBezTo>
                    <a:cubicBezTo>
                      <a:pt x="6" y="30"/>
                      <a:pt x="6" y="30"/>
                      <a:pt x="6" y="30"/>
                    </a:cubicBezTo>
                    <a:cubicBezTo>
                      <a:pt x="5" y="31"/>
                      <a:pt x="5" y="31"/>
                      <a:pt x="5" y="31"/>
                    </a:cubicBezTo>
                    <a:cubicBezTo>
                      <a:pt x="5" y="31"/>
                      <a:pt x="5" y="30"/>
                      <a:pt x="4" y="30"/>
                    </a:cubicBezTo>
                    <a:cubicBezTo>
                      <a:pt x="3" y="30"/>
                      <a:pt x="3" y="30"/>
                      <a:pt x="3" y="30"/>
                    </a:cubicBezTo>
                    <a:cubicBezTo>
                      <a:pt x="3" y="30"/>
                      <a:pt x="3" y="30"/>
                      <a:pt x="3" y="30"/>
                    </a:cubicBezTo>
                    <a:cubicBezTo>
                      <a:pt x="2" y="30"/>
                      <a:pt x="2" y="30"/>
                      <a:pt x="2" y="30"/>
                    </a:cubicBezTo>
                    <a:cubicBezTo>
                      <a:pt x="2" y="29"/>
                      <a:pt x="2" y="29"/>
                      <a:pt x="2" y="29"/>
                    </a:cubicBezTo>
                    <a:cubicBezTo>
                      <a:pt x="2" y="29"/>
                      <a:pt x="1" y="29"/>
                      <a:pt x="1" y="28"/>
                    </a:cubicBezTo>
                    <a:cubicBezTo>
                      <a:pt x="1" y="27"/>
                      <a:pt x="1" y="26"/>
                      <a:pt x="1" y="25"/>
                    </a:cubicBezTo>
                    <a:cubicBezTo>
                      <a:pt x="0" y="24"/>
                      <a:pt x="0" y="22"/>
                      <a:pt x="0" y="21"/>
                    </a:cubicBezTo>
                    <a:cubicBezTo>
                      <a:pt x="0" y="19"/>
                      <a:pt x="0" y="17"/>
                      <a:pt x="1" y="16"/>
                    </a:cubicBezTo>
                    <a:cubicBezTo>
                      <a:pt x="1" y="13"/>
                      <a:pt x="2" y="10"/>
                      <a:pt x="3" y="8"/>
                    </a:cubicBezTo>
                    <a:cubicBezTo>
                      <a:pt x="4" y="6"/>
                      <a:pt x="6" y="4"/>
                      <a:pt x="8" y="3"/>
                    </a:cubicBezTo>
                    <a:cubicBezTo>
                      <a:pt x="10" y="2"/>
                      <a:pt x="12" y="1"/>
                      <a:pt x="15" y="0"/>
                    </a:cubicBezTo>
                    <a:cubicBezTo>
                      <a:pt x="17" y="0"/>
                      <a:pt x="20" y="0"/>
                      <a:pt x="23" y="1"/>
                    </a:cubicBezTo>
                    <a:cubicBezTo>
                      <a:pt x="27" y="1"/>
                      <a:pt x="29" y="2"/>
                      <a:pt x="32" y="3"/>
                    </a:cubicBezTo>
                    <a:cubicBezTo>
                      <a:pt x="34" y="4"/>
                      <a:pt x="36" y="6"/>
                      <a:pt x="38" y="8"/>
                    </a:cubicBezTo>
                    <a:cubicBezTo>
                      <a:pt x="39" y="9"/>
                      <a:pt x="40" y="12"/>
                      <a:pt x="41" y="14"/>
                    </a:cubicBezTo>
                    <a:cubicBezTo>
                      <a:pt x="41" y="16"/>
                      <a:pt x="41" y="19"/>
                      <a:pt x="41" y="21"/>
                    </a:cubicBezTo>
                    <a:cubicBezTo>
                      <a:pt x="40" y="24"/>
                      <a:pt x="40" y="27"/>
                      <a:pt x="38" y="28"/>
                    </a:cubicBezTo>
                    <a:cubicBezTo>
                      <a:pt x="37" y="30"/>
                      <a:pt x="36" y="32"/>
                      <a:pt x="34" y="33"/>
                    </a:cubicBezTo>
                    <a:cubicBezTo>
                      <a:pt x="32" y="34"/>
                      <a:pt x="30" y="35"/>
                      <a:pt x="28" y="35"/>
                    </a:cubicBezTo>
                    <a:cubicBezTo>
                      <a:pt x="26" y="35"/>
                      <a:pt x="24" y="35"/>
                      <a:pt x="21" y="35"/>
                    </a:cubicBezTo>
                    <a:lnTo>
                      <a:pt x="20" y="34"/>
                    </a:lnTo>
                    <a:close/>
                    <a:moveTo>
                      <a:pt x="23" y="28"/>
                    </a:moveTo>
                    <a:cubicBezTo>
                      <a:pt x="26" y="29"/>
                      <a:pt x="29" y="28"/>
                      <a:pt x="32" y="27"/>
                    </a:cubicBezTo>
                    <a:cubicBezTo>
                      <a:pt x="34" y="26"/>
                      <a:pt x="35" y="23"/>
                      <a:pt x="36" y="20"/>
                    </a:cubicBezTo>
                    <a:cubicBezTo>
                      <a:pt x="36" y="19"/>
                      <a:pt x="36" y="17"/>
                      <a:pt x="36" y="16"/>
                    </a:cubicBezTo>
                    <a:cubicBezTo>
                      <a:pt x="35" y="14"/>
                      <a:pt x="34" y="13"/>
                      <a:pt x="34" y="12"/>
                    </a:cubicBezTo>
                    <a:cubicBezTo>
                      <a:pt x="33" y="11"/>
                      <a:pt x="32" y="10"/>
                      <a:pt x="30" y="10"/>
                    </a:cubicBezTo>
                    <a:cubicBezTo>
                      <a:pt x="29" y="9"/>
                      <a:pt x="28" y="8"/>
                      <a:pt x="26" y="8"/>
                    </a:cubicBezTo>
                    <a:lnTo>
                      <a:pt x="23" y="2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3" name="Freeform 304">
                <a:extLst>
                  <a:ext uri="{FF2B5EF4-FFF2-40B4-BE49-F238E27FC236}">
                    <a16:creationId xmlns:a16="http://schemas.microsoft.com/office/drawing/2014/main" id="{0A5B1509-2432-4E3B-A23A-A9ACF448CE6B}"/>
                  </a:ext>
                </a:extLst>
              </p:cNvPr>
              <p:cNvSpPr>
                <a:spLocks noEditPoints="1"/>
              </p:cNvSpPr>
              <p:nvPr userDrawn="1"/>
            </p:nvSpPr>
            <p:spPr bwMode="auto">
              <a:xfrm>
                <a:off x="5820" y="1067"/>
                <a:ext cx="39" cy="30"/>
              </a:xfrm>
              <a:custGeom>
                <a:avLst/>
                <a:gdLst>
                  <a:gd name="T0" fmla="*/ 47 w 55"/>
                  <a:gd name="T1" fmla="*/ 41 h 42"/>
                  <a:gd name="T2" fmla="*/ 47 w 55"/>
                  <a:gd name="T3" fmla="*/ 34 h 42"/>
                  <a:gd name="T4" fmla="*/ 40 w 55"/>
                  <a:gd name="T5" fmla="*/ 36 h 42"/>
                  <a:gd name="T6" fmla="*/ 31 w 55"/>
                  <a:gd name="T7" fmla="*/ 30 h 42"/>
                  <a:gd name="T8" fmla="*/ 29 w 55"/>
                  <a:gd name="T9" fmla="*/ 20 h 42"/>
                  <a:gd name="T10" fmla="*/ 32 w 55"/>
                  <a:gd name="T11" fmla="*/ 13 h 42"/>
                  <a:gd name="T12" fmla="*/ 28 w 55"/>
                  <a:gd name="T13" fmla="*/ 10 h 42"/>
                  <a:gd name="T14" fmla="*/ 24 w 55"/>
                  <a:gd name="T15" fmla="*/ 15 h 42"/>
                  <a:gd name="T16" fmla="*/ 21 w 55"/>
                  <a:gd name="T17" fmla="*/ 29 h 42"/>
                  <a:gd name="T18" fmla="*/ 15 w 55"/>
                  <a:gd name="T19" fmla="*/ 35 h 42"/>
                  <a:gd name="T20" fmla="*/ 6 w 55"/>
                  <a:gd name="T21" fmla="*/ 33 h 42"/>
                  <a:gd name="T22" fmla="*/ 1 w 55"/>
                  <a:gd name="T23" fmla="*/ 23 h 42"/>
                  <a:gd name="T24" fmla="*/ 3 w 55"/>
                  <a:gd name="T25" fmla="*/ 8 h 42"/>
                  <a:gd name="T26" fmla="*/ 9 w 55"/>
                  <a:gd name="T27" fmla="*/ 1 h 42"/>
                  <a:gd name="T28" fmla="*/ 16 w 55"/>
                  <a:gd name="T29" fmla="*/ 1 h 42"/>
                  <a:gd name="T30" fmla="*/ 20 w 55"/>
                  <a:gd name="T31" fmla="*/ 5 h 42"/>
                  <a:gd name="T32" fmla="*/ 25 w 55"/>
                  <a:gd name="T33" fmla="*/ 5 h 42"/>
                  <a:gd name="T34" fmla="*/ 32 w 55"/>
                  <a:gd name="T35" fmla="*/ 6 h 42"/>
                  <a:gd name="T36" fmla="*/ 39 w 55"/>
                  <a:gd name="T37" fmla="*/ 8 h 42"/>
                  <a:gd name="T38" fmla="*/ 49 w 55"/>
                  <a:gd name="T39" fmla="*/ 10 h 42"/>
                  <a:gd name="T40" fmla="*/ 55 w 55"/>
                  <a:gd name="T41" fmla="*/ 18 h 42"/>
                  <a:gd name="T42" fmla="*/ 54 w 55"/>
                  <a:gd name="T43" fmla="*/ 27 h 42"/>
                  <a:gd name="T44" fmla="*/ 51 w 55"/>
                  <a:gd name="T45" fmla="*/ 41 h 42"/>
                  <a:gd name="T46" fmla="*/ 49 w 55"/>
                  <a:gd name="T47" fmla="*/ 41 h 42"/>
                  <a:gd name="T48" fmla="*/ 15 w 55"/>
                  <a:gd name="T49" fmla="*/ 27 h 42"/>
                  <a:gd name="T50" fmla="*/ 19 w 55"/>
                  <a:gd name="T51" fmla="*/ 13 h 42"/>
                  <a:gd name="T52" fmla="*/ 16 w 55"/>
                  <a:gd name="T53" fmla="*/ 9 h 42"/>
                  <a:gd name="T54" fmla="*/ 13 w 55"/>
                  <a:gd name="T55" fmla="*/ 7 h 42"/>
                  <a:gd name="T56" fmla="*/ 6 w 55"/>
                  <a:gd name="T57" fmla="*/ 16 h 42"/>
                  <a:gd name="T58" fmla="*/ 7 w 55"/>
                  <a:gd name="T59" fmla="*/ 25 h 42"/>
                  <a:gd name="T60" fmla="*/ 11 w 55"/>
                  <a:gd name="T61" fmla="*/ 28 h 42"/>
                  <a:gd name="T62" fmla="*/ 47 w 55"/>
                  <a:gd name="T63" fmla="*/ 28 h 42"/>
                  <a:gd name="T64" fmla="*/ 50 w 55"/>
                  <a:gd name="T65" fmla="*/ 19 h 42"/>
                  <a:gd name="T66" fmla="*/ 46 w 55"/>
                  <a:gd name="T67" fmla="*/ 15 h 42"/>
                  <a:gd name="T68" fmla="*/ 37 w 55"/>
                  <a:gd name="T69" fmla="*/ 15 h 42"/>
                  <a:gd name="T70" fmla="*/ 34 w 55"/>
                  <a:gd name="T71" fmla="*/ 24 h 42"/>
                  <a:gd name="T72" fmla="*/ 38 w 55"/>
                  <a:gd name="T73"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42">
                    <a:moveTo>
                      <a:pt x="49" y="41"/>
                    </a:moveTo>
                    <a:cubicBezTo>
                      <a:pt x="48" y="41"/>
                      <a:pt x="47" y="41"/>
                      <a:pt x="47" y="41"/>
                    </a:cubicBezTo>
                    <a:cubicBezTo>
                      <a:pt x="46" y="40"/>
                      <a:pt x="46" y="40"/>
                      <a:pt x="46" y="40"/>
                    </a:cubicBezTo>
                    <a:cubicBezTo>
                      <a:pt x="47" y="34"/>
                      <a:pt x="47" y="34"/>
                      <a:pt x="47" y="34"/>
                    </a:cubicBezTo>
                    <a:cubicBezTo>
                      <a:pt x="46" y="35"/>
                      <a:pt x="45" y="36"/>
                      <a:pt x="43" y="36"/>
                    </a:cubicBezTo>
                    <a:cubicBezTo>
                      <a:pt x="42" y="36"/>
                      <a:pt x="41" y="36"/>
                      <a:pt x="40" y="36"/>
                    </a:cubicBezTo>
                    <a:cubicBezTo>
                      <a:pt x="38" y="36"/>
                      <a:pt x="36" y="35"/>
                      <a:pt x="34" y="34"/>
                    </a:cubicBezTo>
                    <a:cubicBezTo>
                      <a:pt x="33" y="33"/>
                      <a:pt x="31" y="32"/>
                      <a:pt x="31" y="30"/>
                    </a:cubicBezTo>
                    <a:cubicBezTo>
                      <a:pt x="30" y="29"/>
                      <a:pt x="29" y="27"/>
                      <a:pt x="29" y="26"/>
                    </a:cubicBezTo>
                    <a:cubicBezTo>
                      <a:pt x="28" y="24"/>
                      <a:pt x="28" y="22"/>
                      <a:pt x="29" y="20"/>
                    </a:cubicBezTo>
                    <a:cubicBezTo>
                      <a:pt x="29" y="18"/>
                      <a:pt x="29" y="17"/>
                      <a:pt x="30" y="16"/>
                    </a:cubicBezTo>
                    <a:cubicBezTo>
                      <a:pt x="31" y="14"/>
                      <a:pt x="31" y="13"/>
                      <a:pt x="32" y="13"/>
                    </a:cubicBezTo>
                    <a:cubicBezTo>
                      <a:pt x="31" y="12"/>
                      <a:pt x="31" y="12"/>
                      <a:pt x="30" y="11"/>
                    </a:cubicBezTo>
                    <a:cubicBezTo>
                      <a:pt x="30" y="11"/>
                      <a:pt x="29" y="11"/>
                      <a:pt x="28" y="10"/>
                    </a:cubicBezTo>
                    <a:cubicBezTo>
                      <a:pt x="27" y="10"/>
                      <a:pt x="27" y="11"/>
                      <a:pt x="26" y="11"/>
                    </a:cubicBezTo>
                    <a:cubicBezTo>
                      <a:pt x="25" y="12"/>
                      <a:pt x="25" y="13"/>
                      <a:pt x="24" y="15"/>
                    </a:cubicBezTo>
                    <a:cubicBezTo>
                      <a:pt x="22" y="24"/>
                      <a:pt x="22" y="24"/>
                      <a:pt x="22" y="24"/>
                    </a:cubicBezTo>
                    <a:cubicBezTo>
                      <a:pt x="22" y="26"/>
                      <a:pt x="21" y="28"/>
                      <a:pt x="21" y="29"/>
                    </a:cubicBezTo>
                    <a:cubicBezTo>
                      <a:pt x="20" y="30"/>
                      <a:pt x="19" y="32"/>
                      <a:pt x="18" y="33"/>
                    </a:cubicBezTo>
                    <a:cubicBezTo>
                      <a:pt x="17" y="34"/>
                      <a:pt x="16" y="34"/>
                      <a:pt x="15" y="35"/>
                    </a:cubicBezTo>
                    <a:cubicBezTo>
                      <a:pt x="14" y="35"/>
                      <a:pt x="12" y="35"/>
                      <a:pt x="11" y="35"/>
                    </a:cubicBezTo>
                    <a:cubicBezTo>
                      <a:pt x="9" y="35"/>
                      <a:pt x="7" y="34"/>
                      <a:pt x="6" y="33"/>
                    </a:cubicBezTo>
                    <a:cubicBezTo>
                      <a:pt x="4" y="32"/>
                      <a:pt x="3" y="31"/>
                      <a:pt x="2" y="29"/>
                    </a:cubicBezTo>
                    <a:cubicBezTo>
                      <a:pt x="1" y="28"/>
                      <a:pt x="1" y="26"/>
                      <a:pt x="1" y="23"/>
                    </a:cubicBezTo>
                    <a:cubicBezTo>
                      <a:pt x="0" y="21"/>
                      <a:pt x="0" y="18"/>
                      <a:pt x="1" y="15"/>
                    </a:cubicBezTo>
                    <a:cubicBezTo>
                      <a:pt x="1" y="12"/>
                      <a:pt x="2" y="10"/>
                      <a:pt x="3" y="8"/>
                    </a:cubicBezTo>
                    <a:cubicBezTo>
                      <a:pt x="4" y="6"/>
                      <a:pt x="5" y="4"/>
                      <a:pt x="6" y="3"/>
                    </a:cubicBezTo>
                    <a:cubicBezTo>
                      <a:pt x="7" y="2"/>
                      <a:pt x="8" y="1"/>
                      <a:pt x="9" y="1"/>
                    </a:cubicBezTo>
                    <a:cubicBezTo>
                      <a:pt x="10" y="0"/>
                      <a:pt x="12" y="0"/>
                      <a:pt x="13" y="1"/>
                    </a:cubicBezTo>
                    <a:cubicBezTo>
                      <a:pt x="14" y="1"/>
                      <a:pt x="15" y="1"/>
                      <a:pt x="16" y="1"/>
                    </a:cubicBezTo>
                    <a:cubicBezTo>
                      <a:pt x="17" y="2"/>
                      <a:pt x="17" y="2"/>
                      <a:pt x="18" y="3"/>
                    </a:cubicBezTo>
                    <a:cubicBezTo>
                      <a:pt x="19" y="3"/>
                      <a:pt x="19" y="4"/>
                      <a:pt x="20" y="5"/>
                    </a:cubicBezTo>
                    <a:cubicBezTo>
                      <a:pt x="20" y="5"/>
                      <a:pt x="21" y="6"/>
                      <a:pt x="22" y="7"/>
                    </a:cubicBezTo>
                    <a:cubicBezTo>
                      <a:pt x="22" y="6"/>
                      <a:pt x="23" y="5"/>
                      <a:pt x="25" y="5"/>
                    </a:cubicBezTo>
                    <a:cubicBezTo>
                      <a:pt x="26" y="4"/>
                      <a:pt x="27" y="4"/>
                      <a:pt x="28" y="4"/>
                    </a:cubicBezTo>
                    <a:cubicBezTo>
                      <a:pt x="30" y="5"/>
                      <a:pt x="31" y="5"/>
                      <a:pt x="32" y="6"/>
                    </a:cubicBezTo>
                    <a:cubicBezTo>
                      <a:pt x="33" y="7"/>
                      <a:pt x="35" y="8"/>
                      <a:pt x="35" y="9"/>
                    </a:cubicBezTo>
                    <a:cubicBezTo>
                      <a:pt x="37" y="8"/>
                      <a:pt x="38" y="8"/>
                      <a:pt x="39" y="8"/>
                    </a:cubicBezTo>
                    <a:cubicBezTo>
                      <a:pt x="40" y="7"/>
                      <a:pt x="42" y="7"/>
                      <a:pt x="44" y="8"/>
                    </a:cubicBezTo>
                    <a:cubicBezTo>
                      <a:pt x="46" y="8"/>
                      <a:pt x="48" y="9"/>
                      <a:pt x="49" y="10"/>
                    </a:cubicBezTo>
                    <a:cubicBezTo>
                      <a:pt x="51" y="10"/>
                      <a:pt x="52" y="12"/>
                      <a:pt x="53" y="13"/>
                    </a:cubicBezTo>
                    <a:cubicBezTo>
                      <a:pt x="54" y="15"/>
                      <a:pt x="54" y="16"/>
                      <a:pt x="55" y="18"/>
                    </a:cubicBezTo>
                    <a:cubicBezTo>
                      <a:pt x="55" y="20"/>
                      <a:pt x="55" y="22"/>
                      <a:pt x="55" y="24"/>
                    </a:cubicBezTo>
                    <a:cubicBezTo>
                      <a:pt x="55" y="25"/>
                      <a:pt x="54" y="26"/>
                      <a:pt x="54" y="27"/>
                    </a:cubicBezTo>
                    <a:cubicBezTo>
                      <a:pt x="54" y="28"/>
                      <a:pt x="54" y="29"/>
                      <a:pt x="53" y="29"/>
                    </a:cubicBezTo>
                    <a:cubicBezTo>
                      <a:pt x="51" y="41"/>
                      <a:pt x="51" y="41"/>
                      <a:pt x="51" y="41"/>
                    </a:cubicBezTo>
                    <a:cubicBezTo>
                      <a:pt x="51" y="41"/>
                      <a:pt x="51" y="41"/>
                      <a:pt x="51" y="41"/>
                    </a:cubicBezTo>
                    <a:cubicBezTo>
                      <a:pt x="50" y="42"/>
                      <a:pt x="49" y="42"/>
                      <a:pt x="49" y="41"/>
                    </a:cubicBezTo>
                    <a:close/>
                    <a:moveTo>
                      <a:pt x="11" y="28"/>
                    </a:moveTo>
                    <a:cubicBezTo>
                      <a:pt x="13" y="29"/>
                      <a:pt x="14" y="28"/>
                      <a:pt x="15" y="27"/>
                    </a:cubicBezTo>
                    <a:cubicBezTo>
                      <a:pt x="16" y="26"/>
                      <a:pt x="17" y="24"/>
                      <a:pt x="17" y="22"/>
                    </a:cubicBezTo>
                    <a:cubicBezTo>
                      <a:pt x="19" y="13"/>
                      <a:pt x="19" y="13"/>
                      <a:pt x="19" y="13"/>
                    </a:cubicBezTo>
                    <a:cubicBezTo>
                      <a:pt x="19" y="12"/>
                      <a:pt x="18" y="11"/>
                      <a:pt x="18" y="10"/>
                    </a:cubicBezTo>
                    <a:cubicBezTo>
                      <a:pt x="17" y="10"/>
                      <a:pt x="16" y="9"/>
                      <a:pt x="16" y="9"/>
                    </a:cubicBezTo>
                    <a:cubicBezTo>
                      <a:pt x="15" y="8"/>
                      <a:pt x="15" y="8"/>
                      <a:pt x="14" y="8"/>
                    </a:cubicBezTo>
                    <a:cubicBezTo>
                      <a:pt x="14" y="7"/>
                      <a:pt x="13" y="7"/>
                      <a:pt x="13" y="7"/>
                    </a:cubicBezTo>
                    <a:cubicBezTo>
                      <a:pt x="11" y="7"/>
                      <a:pt x="10" y="8"/>
                      <a:pt x="8" y="9"/>
                    </a:cubicBezTo>
                    <a:cubicBezTo>
                      <a:pt x="7" y="11"/>
                      <a:pt x="6" y="13"/>
                      <a:pt x="6" y="16"/>
                    </a:cubicBezTo>
                    <a:cubicBezTo>
                      <a:pt x="6" y="19"/>
                      <a:pt x="5" y="20"/>
                      <a:pt x="6" y="22"/>
                    </a:cubicBezTo>
                    <a:cubicBezTo>
                      <a:pt x="6" y="23"/>
                      <a:pt x="6" y="24"/>
                      <a:pt x="7" y="25"/>
                    </a:cubicBezTo>
                    <a:cubicBezTo>
                      <a:pt x="7" y="26"/>
                      <a:pt x="8" y="27"/>
                      <a:pt x="9" y="27"/>
                    </a:cubicBezTo>
                    <a:cubicBezTo>
                      <a:pt x="9" y="28"/>
                      <a:pt x="10" y="28"/>
                      <a:pt x="11" y="28"/>
                    </a:cubicBezTo>
                    <a:close/>
                    <a:moveTo>
                      <a:pt x="41" y="30"/>
                    </a:moveTo>
                    <a:cubicBezTo>
                      <a:pt x="43" y="30"/>
                      <a:pt x="45" y="30"/>
                      <a:pt x="47" y="28"/>
                    </a:cubicBezTo>
                    <a:cubicBezTo>
                      <a:pt x="48" y="27"/>
                      <a:pt x="49" y="25"/>
                      <a:pt x="50" y="23"/>
                    </a:cubicBezTo>
                    <a:cubicBezTo>
                      <a:pt x="50" y="22"/>
                      <a:pt x="50" y="20"/>
                      <a:pt x="50" y="19"/>
                    </a:cubicBezTo>
                    <a:cubicBezTo>
                      <a:pt x="49" y="18"/>
                      <a:pt x="49" y="17"/>
                      <a:pt x="48" y="17"/>
                    </a:cubicBezTo>
                    <a:cubicBezTo>
                      <a:pt x="48" y="16"/>
                      <a:pt x="47" y="15"/>
                      <a:pt x="46" y="15"/>
                    </a:cubicBezTo>
                    <a:cubicBezTo>
                      <a:pt x="45" y="14"/>
                      <a:pt x="44" y="14"/>
                      <a:pt x="43" y="14"/>
                    </a:cubicBezTo>
                    <a:cubicBezTo>
                      <a:pt x="40" y="14"/>
                      <a:pt x="38" y="14"/>
                      <a:pt x="37" y="15"/>
                    </a:cubicBezTo>
                    <a:cubicBezTo>
                      <a:pt x="35" y="16"/>
                      <a:pt x="34" y="18"/>
                      <a:pt x="34" y="21"/>
                    </a:cubicBezTo>
                    <a:cubicBezTo>
                      <a:pt x="34" y="22"/>
                      <a:pt x="34" y="23"/>
                      <a:pt x="34" y="24"/>
                    </a:cubicBezTo>
                    <a:cubicBezTo>
                      <a:pt x="34" y="25"/>
                      <a:pt x="35" y="26"/>
                      <a:pt x="35" y="27"/>
                    </a:cubicBezTo>
                    <a:cubicBezTo>
                      <a:pt x="36" y="27"/>
                      <a:pt x="37" y="28"/>
                      <a:pt x="38" y="29"/>
                    </a:cubicBezTo>
                    <a:cubicBezTo>
                      <a:pt x="39" y="29"/>
                      <a:pt x="40" y="29"/>
                      <a:pt x="41" y="3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4" name="Freeform 305">
                <a:extLst>
                  <a:ext uri="{FF2B5EF4-FFF2-40B4-BE49-F238E27FC236}">
                    <a16:creationId xmlns:a16="http://schemas.microsoft.com/office/drawing/2014/main" id="{37E6B2CE-A56E-456A-9752-C141E81E61CD}"/>
                  </a:ext>
                </a:extLst>
              </p:cNvPr>
              <p:cNvSpPr>
                <a:spLocks noEditPoints="1"/>
              </p:cNvSpPr>
              <p:nvPr userDrawn="1"/>
            </p:nvSpPr>
            <p:spPr bwMode="auto">
              <a:xfrm>
                <a:off x="5827" y="1100"/>
                <a:ext cx="39" cy="10"/>
              </a:xfrm>
              <a:custGeom>
                <a:avLst/>
                <a:gdLst>
                  <a:gd name="T0" fmla="*/ 1 w 55"/>
                  <a:gd name="T1" fmla="*/ 6 h 15"/>
                  <a:gd name="T2" fmla="*/ 1 w 55"/>
                  <a:gd name="T3" fmla="*/ 6 h 15"/>
                  <a:gd name="T4" fmla="*/ 1 w 55"/>
                  <a:gd name="T5" fmla="*/ 5 h 15"/>
                  <a:gd name="T6" fmla="*/ 0 w 55"/>
                  <a:gd name="T7" fmla="*/ 4 h 15"/>
                  <a:gd name="T8" fmla="*/ 1 w 55"/>
                  <a:gd name="T9" fmla="*/ 3 h 15"/>
                  <a:gd name="T10" fmla="*/ 1 w 55"/>
                  <a:gd name="T11" fmla="*/ 1 h 15"/>
                  <a:gd name="T12" fmla="*/ 1 w 55"/>
                  <a:gd name="T13" fmla="*/ 0 h 15"/>
                  <a:gd name="T14" fmla="*/ 2 w 55"/>
                  <a:gd name="T15" fmla="*/ 0 h 15"/>
                  <a:gd name="T16" fmla="*/ 2 w 55"/>
                  <a:gd name="T17" fmla="*/ 0 h 15"/>
                  <a:gd name="T18" fmla="*/ 39 w 55"/>
                  <a:gd name="T19" fmla="*/ 5 h 15"/>
                  <a:gd name="T20" fmla="*/ 39 w 55"/>
                  <a:gd name="T21" fmla="*/ 6 h 15"/>
                  <a:gd name="T22" fmla="*/ 40 w 55"/>
                  <a:gd name="T23" fmla="*/ 6 h 15"/>
                  <a:gd name="T24" fmla="*/ 40 w 55"/>
                  <a:gd name="T25" fmla="*/ 7 h 15"/>
                  <a:gd name="T26" fmla="*/ 40 w 55"/>
                  <a:gd name="T27" fmla="*/ 9 h 15"/>
                  <a:gd name="T28" fmla="*/ 39 w 55"/>
                  <a:gd name="T29" fmla="*/ 10 h 15"/>
                  <a:gd name="T30" fmla="*/ 39 w 55"/>
                  <a:gd name="T31" fmla="*/ 11 h 15"/>
                  <a:gd name="T32" fmla="*/ 38 w 55"/>
                  <a:gd name="T33" fmla="*/ 12 h 15"/>
                  <a:gd name="T34" fmla="*/ 38 w 55"/>
                  <a:gd name="T35" fmla="*/ 12 h 15"/>
                  <a:gd name="T36" fmla="*/ 1 w 55"/>
                  <a:gd name="T37" fmla="*/ 6 h 15"/>
                  <a:gd name="T38" fmla="*/ 50 w 55"/>
                  <a:gd name="T39" fmla="*/ 15 h 15"/>
                  <a:gd name="T40" fmla="*/ 47 w 55"/>
                  <a:gd name="T41" fmla="*/ 13 h 15"/>
                  <a:gd name="T42" fmla="*/ 47 w 55"/>
                  <a:gd name="T43" fmla="*/ 10 h 15"/>
                  <a:gd name="T44" fmla="*/ 48 w 55"/>
                  <a:gd name="T45" fmla="*/ 7 h 15"/>
                  <a:gd name="T46" fmla="*/ 51 w 55"/>
                  <a:gd name="T47" fmla="*/ 6 h 15"/>
                  <a:gd name="T48" fmla="*/ 54 w 55"/>
                  <a:gd name="T49" fmla="*/ 8 h 15"/>
                  <a:gd name="T50" fmla="*/ 55 w 55"/>
                  <a:gd name="T51" fmla="*/ 11 h 15"/>
                  <a:gd name="T52" fmla="*/ 53 w 55"/>
                  <a:gd name="T53" fmla="*/ 14 h 15"/>
                  <a:gd name="T54" fmla="*/ 50 w 55"/>
                  <a:gd name="T5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 h="15">
                    <a:moveTo>
                      <a:pt x="1" y="6"/>
                    </a:moveTo>
                    <a:cubicBezTo>
                      <a:pt x="1" y="6"/>
                      <a:pt x="1" y="6"/>
                      <a:pt x="1" y="6"/>
                    </a:cubicBezTo>
                    <a:cubicBezTo>
                      <a:pt x="1" y="5"/>
                      <a:pt x="1" y="5"/>
                      <a:pt x="1" y="5"/>
                    </a:cubicBezTo>
                    <a:cubicBezTo>
                      <a:pt x="0" y="5"/>
                      <a:pt x="0" y="5"/>
                      <a:pt x="0" y="4"/>
                    </a:cubicBezTo>
                    <a:cubicBezTo>
                      <a:pt x="0" y="4"/>
                      <a:pt x="1" y="3"/>
                      <a:pt x="1" y="3"/>
                    </a:cubicBezTo>
                    <a:cubicBezTo>
                      <a:pt x="1" y="2"/>
                      <a:pt x="1" y="2"/>
                      <a:pt x="1" y="1"/>
                    </a:cubicBezTo>
                    <a:cubicBezTo>
                      <a:pt x="1" y="1"/>
                      <a:pt x="1" y="0"/>
                      <a:pt x="1" y="0"/>
                    </a:cubicBezTo>
                    <a:cubicBezTo>
                      <a:pt x="2" y="0"/>
                      <a:pt x="2" y="0"/>
                      <a:pt x="2" y="0"/>
                    </a:cubicBezTo>
                    <a:cubicBezTo>
                      <a:pt x="2" y="0"/>
                      <a:pt x="2" y="0"/>
                      <a:pt x="2" y="0"/>
                    </a:cubicBezTo>
                    <a:cubicBezTo>
                      <a:pt x="39" y="5"/>
                      <a:pt x="39" y="5"/>
                      <a:pt x="39" y="5"/>
                    </a:cubicBezTo>
                    <a:cubicBezTo>
                      <a:pt x="39" y="6"/>
                      <a:pt x="39" y="6"/>
                      <a:pt x="39" y="6"/>
                    </a:cubicBezTo>
                    <a:cubicBezTo>
                      <a:pt x="40" y="6"/>
                      <a:pt x="40" y="6"/>
                      <a:pt x="40" y="6"/>
                    </a:cubicBezTo>
                    <a:cubicBezTo>
                      <a:pt x="40" y="6"/>
                      <a:pt x="40" y="7"/>
                      <a:pt x="40" y="7"/>
                    </a:cubicBezTo>
                    <a:cubicBezTo>
                      <a:pt x="40" y="8"/>
                      <a:pt x="40" y="8"/>
                      <a:pt x="40" y="9"/>
                    </a:cubicBezTo>
                    <a:cubicBezTo>
                      <a:pt x="40" y="10"/>
                      <a:pt x="39" y="10"/>
                      <a:pt x="39" y="10"/>
                    </a:cubicBezTo>
                    <a:cubicBezTo>
                      <a:pt x="39" y="11"/>
                      <a:pt x="39" y="11"/>
                      <a:pt x="39" y="11"/>
                    </a:cubicBezTo>
                    <a:cubicBezTo>
                      <a:pt x="38" y="12"/>
                      <a:pt x="38" y="12"/>
                      <a:pt x="38" y="12"/>
                    </a:cubicBezTo>
                    <a:cubicBezTo>
                      <a:pt x="38" y="12"/>
                      <a:pt x="38" y="12"/>
                      <a:pt x="38" y="12"/>
                    </a:cubicBezTo>
                    <a:lnTo>
                      <a:pt x="1" y="6"/>
                    </a:lnTo>
                    <a:close/>
                    <a:moveTo>
                      <a:pt x="50" y="15"/>
                    </a:moveTo>
                    <a:cubicBezTo>
                      <a:pt x="48" y="14"/>
                      <a:pt x="47" y="14"/>
                      <a:pt x="47" y="13"/>
                    </a:cubicBezTo>
                    <a:cubicBezTo>
                      <a:pt x="46" y="13"/>
                      <a:pt x="46" y="11"/>
                      <a:pt x="47" y="10"/>
                    </a:cubicBezTo>
                    <a:cubicBezTo>
                      <a:pt x="47" y="8"/>
                      <a:pt x="47" y="7"/>
                      <a:pt x="48" y="7"/>
                    </a:cubicBezTo>
                    <a:cubicBezTo>
                      <a:pt x="49" y="6"/>
                      <a:pt x="50" y="6"/>
                      <a:pt x="51" y="6"/>
                    </a:cubicBezTo>
                    <a:cubicBezTo>
                      <a:pt x="53" y="7"/>
                      <a:pt x="54" y="7"/>
                      <a:pt x="54" y="8"/>
                    </a:cubicBezTo>
                    <a:cubicBezTo>
                      <a:pt x="55" y="9"/>
                      <a:pt x="55" y="10"/>
                      <a:pt x="55" y="11"/>
                    </a:cubicBezTo>
                    <a:cubicBezTo>
                      <a:pt x="54" y="13"/>
                      <a:pt x="54" y="14"/>
                      <a:pt x="53" y="14"/>
                    </a:cubicBezTo>
                    <a:cubicBezTo>
                      <a:pt x="53" y="15"/>
                      <a:pt x="52" y="15"/>
                      <a:pt x="50" y="1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5" name="Freeform 306">
                <a:extLst>
                  <a:ext uri="{FF2B5EF4-FFF2-40B4-BE49-F238E27FC236}">
                    <a16:creationId xmlns:a16="http://schemas.microsoft.com/office/drawing/2014/main" id="{890AB878-70B9-4098-ABE4-67BE41EF564C}"/>
                  </a:ext>
                </a:extLst>
              </p:cNvPr>
              <p:cNvSpPr>
                <a:spLocks noEditPoints="1"/>
              </p:cNvSpPr>
              <p:nvPr userDrawn="1"/>
            </p:nvSpPr>
            <p:spPr bwMode="auto">
              <a:xfrm>
                <a:off x="5822" y="1112"/>
                <a:ext cx="31" cy="24"/>
              </a:xfrm>
              <a:custGeom>
                <a:avLst/>
                <a:gdLst>
                  <a:gd name="T0" fmla="*/ 1 w 42"/>
                  <a:gd name="T1" fmla="*/ 29 h 33"/>
                  <a:gd name="T2" fmla="*/ 0 w 42"/>
                  <a:gd name="T3" fmla="*/ 29 h 33"/>
                  <a:gd name="T4" fmla="*/ 0 w 42"/>
                  <a:gd name="T5" fmla="*/ 28 h 33"/>
                  <a:gd name="T6" fmla="*/ 0 w 42"/>
                  <a:gd name="T7" fmla="*/ 26 h 33"/>
                  <a:gd name="T8" fmla="*/ 1 w 42"/>
                  <a:gd name="T9" fmla="*/ 24 h 33"/>
                  <a:gd name="T10" fmla="*/ 1 w 42"/>
                  <a:gd name="T11" fmla="*/ 24 h 33"/>
                  <a:gd name="T12" fmla="*/ 2 w 42"/>
                  <a:gd name="T13" fmla="*/ 23 h 33"/>
                  <a:gd name="T14" fmla="*/ 6 w 42"/>
                  <a:gd name="T15" fmla="*/ 24 h 33"/>
                  <a:gd name="T16" fmla="*/ 2 w 42"/>
                  <a:gd name="T17" fmla="*/ 18 h 33"/>
                  <a:gd name="T18" fmla="*/ 2 w 42"/>
                  <a:gd name="T19" fmla="*/ 12 h 33"/>
                  <a:gd name="T20" fmla="*/ 4 w 42"/>
                  <a:gd name="T21" fmla="*/ 6 h 33"/>
                  <a:gd name="T22" fmla="*/ 6 w 42"/>
                  <a:gd name="T23" fmla="*/ 3 h 33"/>
                  <a:gd name="T24" fmla="*/ 10 w 42"/>
                  <a:gd name="T25" fmla="*/ 1 h 33"/>
                  <a:gd name="T26" fmla="*/ 15 w 42"/>
                  <a:gd name="T27" fmla="*/ 1 h 33"/>
                  <a:gd name="T28" fmla="*/ 20 w 42"/>
                  <a:gd name="T29" fmla="*/ 3 h 33"/>
                  <a:gd name="T30" fmla="*/ 23 w 42"/>
                  <a:gd name="T31" fmla="*/ 7 h 33"/>
                  <a:gd name="T32" fmla="*/ 25 w 42"/>
                  <a:gd name="T33" fmla="*/ 13 h 33"/>
                  <a:gd name="T34" fmla="*/ 24 w 42"/>
                  <a:gd name="T35" fmla="*/ 21 h 33"/>
                  <a:gd name="T36" fmla="*/ 24 w 42"/>
                  <a:gd name="T37" fmla="*/ 26 h 33"/>
                  <a:gd name="T38" fmla="*/ 26 w 42"/>
                  <a:gd name="T39" fmla="*/ 26 h 33"/>
                  <a:gd name="T40" fmla="*/ 30 w 42"/>
                  <a:gd name="T41" fmla="*/ 26 h 33"/>
                  <a:gd name="T42" fmla="*/ 33 w 42"/>
                  <a:gd name="T43" fmla="*/ 25 h 33"/>
                  <a:gd name="T44" fmla="*/ 35 w 42"/>
                  <a:gd name="T45" fmla="*/ 23 h 33"/>
                  <a:gd name="T46" fmla="*/ 36 w 42"/>
                  <a:gd name="T47" fmla="*/ 19 h 33"/>
                  <a:gd name="T48" fmla="*/ 36 w 42"/>
                  <a:gd name="T49" fmla="*/ 15 h 33"/>
                  <a:gd name="T50" fmla="*/ 36 w 42"/>
                  <a:gd name="T51" fmla="*/ 11 h 33"/>
                  <a:gd name="T52" fmla="*/ 35 w 42"/>
                  <a:gd name="T53" fmla="*/ 8 h 33"/>
                  <a:gd name="T54" fmla="*/ 34 w 42"/>
                  <a:gd name="T55" fmla="*/ 7 h 33"/>
                  <a:gd name="T56" fmla="*/ 35 w 42"/>
                  <a:gd name="T57" fmla="*/ 6 h 33"/>
                  <a:gd name="T58" fmla="*/ 35 w 42"/>
                  <a:gd name="T59" fmla="*/ 6 h 33"/>
                  <a:gd name="T60" fmla="*/ 36 w 42"/>
                  <a:gd name="T61" fmla="*/ 6 h 33"/>
                  <a:gd name="T62" fmla="*/ 37 w 42"/>
                  <a:gd name="T63" fmla="*/ 6 h 33"/>
                  <a:gd name="T64" fmla="*/ 39 w 42"/>
                  <a:gd name="T65" fmla="*/ 6 h 33"/>
                  <a:gd name="T66" fmla="*/ 40 w 42"/>
                  <a:gd name="T67" fmla="*/ 7 h 33"/>
                  <a:gd name="T68" fmla="*/ 41 w 42"/>
                  <a:gd name="T69" fmla="*/ 9 h 33"/>
                  <a:gd name="T70" fmla="*/ 42 w 42"/>
                  <a:gd name="T71" fmla="*/ 13 h 33"/>
                  <a:gd name="T72" fmla="*/ 42 w 42"/>
                  <a:gd name="T73" fmla="*/ 17 h 33"/>
                  <a:gd name="T74" fmla="*/ 42 w 42"/>
                  <a:gd name="T75" fmla="*/ 21 h 33"/>
                  <a:gd name="T76" fmla="*/ 40 w 42"/>
                  <a:gd name="T77" fmla="*/ 27 h 33"/>
                  <a:gd name="T78" fmla="*/ 36 w 42"/>
                  <a:gd name="T79" fmla="*/ 31 h 33"/>
                  <a:gd name="T80" fmla="*/ 32 w 42"/>
                  <a:gd name="T81" fmla="*/ 33 h 33"/>
                  <a:gd name="T82" fmla="*/ 26 w 42"/>
                  <a:gd name="T83" fmla="*/ 33 h 33"/>
                  <a:gd name="T84" fmla="*/ 1 w 42"/>
                  <a:gd name="T85" fmla="*/ 29 h 33"/>
                  <a:gd name="T86" fmla="*/ 19 w 42"/>
                  <a:gd name="T87" fmla="*/ 25 h 33"/>
                  <a:gd name="T88" fmla="*/ 20 w 42"/>
                  <a:gd name="T89" fmla="*/ 19 h 33"/>
                  <a:gd name="T90" fmla="*/ 20 w 42"/>
                  <a:gd name="T91" fmla="*/ 15 h 33"/>
                  <a:gd name="T92" fmla="*/ 19 w 42"/>
                  <a:gd name="T93" fmla="*/ 11 h 33"/>
                  <a:gd name="T94" fmla="*/ 17 w 42"/>
                  <a:gd name="T95" fmla="*/ 9 h 33"/>
                  <a:gd name="T96" fmla="*/ 14 w 42"/>
                  <a:gd name="T97" fmla="*/ 8 h 33"/>
                  <a:gd name="T98" fmla="*/ 10 w 42"/>
                  <a:gd name="T99" fmla="*/ 9 h 33"/>
                  <a:gd name="T100" fmla="*/ 7 w 42"/>
                  <a:gd name="T101" fmla="*/ 13 h 33"/>
                  <a:gd name="T102" fmla="*/ 8 w 42"/>
                  <a:gd name="T103" fmla="*/ 18 h 33"/>
                  <a:gd name="T104" fmla="*/ 11 w 42"/>
                  <a:gd name="T105" fmla="*/ 24 h 33"/>
                  <a:gd name="T106" fmla="*/ 19 w 42"/>
                  <a:gd name="T10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3">
                    <a:moveTo>
                      <a:pt x="1" y="29"/>
                    </a:moveTo>
                    <a:cubicBezTo>
                      <a:pt x="0" y="29"/>
                      <a:pt x="0" y="29"/>
                      <a:pt x="0" y="29"/>
                    </a:cubicBezTo>
                    <a:cubicBezTo>
                      <a:pt x="0" y="28"/>
                      <a:pt x="0" y="28"/>
                      <a:pt x="0" y="28"/>
                    </a:cubicBezTo>
                    <a:cubicBezTo>
                      <a:pt x="0" y="27"/>
                      <a:pt x="0" y="27"/>
                      <a:pt x="0" y="26"/>
                    </a:cubicBezTo>
                    <a:cubicBezTo>
                      <a:pt x="0" y="25"/>
                      <a:pt x="1" y="25"/>
                      <a:pt x="1" y="24"/>
                    </a:cubicBezTo>
                    <a:cubicBezTo>
                      <a:pt x="1" y="24"/>
                      <a:pt x="1" y="24"/>
                      <a:pt x="1" y="24"/>
                    </a:cubicBezTo>
                    <a:cubicBezTo>
                      <a:pt x="2" y="23"/>
                      <a:pt x="2" y="23"/>
                      <a:pt x="2" y="23"/>
                    </a:cubicBezTo>
                    <a:cubicBezTo>
                      <a:pt x="6" y="24"/>
                      <a:pt x="6" y="24"/>
                      <a:pt x="6" y="24"/>
                    </a:cubicBezTo>
                    <a:cubicBezTo>
                      <a:pt x="4" y="22"/>
                      <a:pt x="3" y="20"/>
                      <a:pt x="2" y="18"/>
                    </a:cubicBezTo>
                    <a:cubicBezTo>
                      <a:pt x="2" y="16"/>
                      <a:pt x="2" y="14"/>
                      <a:pt x="2" y="12"/>
                    </a:cubicBezTo>
                    <a:cubicBezTo>
                      <a:pt x="2" y="10"/>
                      <a:pt x="3" y="8"/>
                      <a:pt x="4" y="6"/>
                    </a:cubicBezTo>
                    <a:cubicBezTo>
                      <a:pt x="4" y="5"/>
                      <a:pt x="5" y="4"/>
                      <a:pt x="6" y="3"/>
                    </a:cubicBezTo>
                    <a:cubicBezTo>
                      <a:pt x="8" y="2"/>
                      <a:pt x="9" y="1"/>
                      <a:pt x="10" y="1"/>
                    </a:cubicBezTo>
                    <a:cubicBezTo>
                      <a:pt x="12" y="0"/>
                      <a:pt x="13" y="0"/>
                      <a:pt x="15" y="1"/>
                    </a:cubicBezTo>
                    <a:cubicBezTo>
                      <a:pt x="17" y="1"/>
                      <a:pt x="19" y="2"/>
                      <a:pt x="20" y="3"/>
                    </a:cubicBezTo>
                    <a:cubicBezTo>
                      <a:pt x="22" y="4"/>
                      <a:pt x="23" y="5"/>
                      <a:pt x="23" y="7"/>
                    </a:cubicBezTo>
                    <a:cubicBezTo>
                      <a:pt x="24" y="9"/>
                      <a:pt x="25" y="11"/>
                      <a:pt x="25" y="13"/>
                    </a:cubicBezTo>
                    <a:cubicBezTo>
                      <a:pt x="25" y="15"/>
                      <a:pt x="25" y="18"/>
                      <a:pt x="24" y="21"/>
                    </a:cubicBezTo>
                    <a:cubicBezTo>
                      <a:pt x="24" y="26"/>
                      <a:pt x="24" y="26"/>
                      <a:pt x="24" y="26"/>
                    </a:cubicBezTo>
                    <a:cubicBezTo>
                      <a:pt x="26" y="26"/>
                      <a:pt x="26" y="26"/>
                      <a:pt x="26" y="26"/>
                    </a:cubicBezTo>
                    <a:cubicBezTo>
                      <a:pt x="28" y="26"/>
                      <a:pt x="29" y="27"/>
                      <a:pt x="30" y="26"/>
                    </a:cubicBezTo>
                    <a:cubicBezTo>
                      <a:pt x="31" y="26"/>
                      <a:pt x="32" y="26"/>
                      <a:pt x="33" y="25"/>
                    </a:cubicBezTo>
                    <a:cubicBezTo>
                      <a:pt x="34" y="25"/>
                      <a:pt x="35" y="24"/>
                      <a:pt x="35" y="23"/>
                    </a:cubicBezTo>
                    <a:cubicBezTo>
                      <a:pt x="36" y="22"/>
                      <a:pt x="36" y="21"/>
                      <a:pt x="36" y="19"/>
                    </a:cubicBezTo>
                    <a:cubicBezTo>
                      <a:pt x="37" y="18"/>
                      <a:pt x="37" y="16"/>
                      <a:pt x="36" y="15"/>
                    </a:cubicBezTo>
                    <a:cubicBezTo>
                      <a:pt x="36" y="13"/>
                      <a:pt x="36" y="12"/>
                      <a:pt x="36" y="11"/>
                    </a:cubicBezTo>
                    <a:cubicBezTo>
                      <a:pt x="35" y="10"/>
                      <a:pt x="35" y="9"/>
                      <a:pt x="35" y="8"/>
                    </a:cubicBezTo>
                    <a:cubicBezTo>
                      <a:pt x="34" y="8"/>
                      <a:pt x="34" y="7"/>
                      <a:pt x="34" y="7"/>
                    </a:cubicBezTo>
                    <a:cubicBezTo>
                      <a:pt x="35" y="6"/>
                      <a:pt x="35" y="6"/>
                      <a:pt x="35" y="6"/>
                    </a:cubicBezTo>
                    <a:cubicBezTo>
                      <a:pt x="35" y="6"/>
                      <a:pt x="35" y="6"/>
                      <a:pt x="35" y="6"/>
                    </a:cubicBezTo>
                    <a:cubicBezTo>
                      <a:pt x="36" y="6"/>
                      <a:pt x="36" y="6"/>
                      <a:pt x="36" y="6"/>
                    </a:cubicBezTo>
                    <a:cubicBezTo>
                      <a:pt x="36" y="6"/>
                      <a:pt x="37" y="6"/>
                      <a:pt x="37" y="6"/>
                    </a:cubicBezTo>
                    <a:cubicBezTo>
                      <a:pt x="38" y="6"/>
                      <a:pt x="38" y="6"/>
                      <a:pt x="39" y="6"/>
                    </a:cubicBezTo>
                    <a:cubicBezTo>
                      <a:pt x="39" y="6"/>
                      <a:pt x="40" y="7"/>
                      <a:pt x="40" y="7"/>
                    </a:cubicBezTo>
                    <a:cubicBezTo>
                      <a:pt x="40" y="8"/>
                      <a:pt x="40" y="8"/>
                      <a:pt x="41" y="9"/>
                    </a:cubicBezTo>
                    <a:cubicBezTo>
                      <a:pt x="41" y="10"/>
                      <a:pt x="41" y="11"/>
                      <a:pt x="42" y="13"/>
                    </a:cubicBezTo>
                    <a:cubicBezTo>
                      <a:pt x="42" y="14"/>
                      <a:pt x="42" y="15"/>
                      <a:pt x="42" y="17"/>
                    </a:cubicBezTo>
                    <a:cubicBezTo>
                      <a:pt x="42" y="18"/>
                      <a:pt x="42" y="19"/>
                      <a:pt x="42" y="21"/>
                    </a:cubicBezTo>
                    <a:cubicBezTo>
                      <a:pt x="41" y="23"/>
                      <a:pt x="41" y="26"/>
                      <a:pt x="40" y="27"/>
                    </a:cubicBezTo>
                    <a:cubicBezTo>
                      <a:pt x="39" y="29"/>
                      <a:pt x="38" y="30"/>
                      <a:pt x="36" y="31"/>
                    </a:cubicBezTo>
                    <a:cubicBezTo>
                      <a:pt x="35" y="32"/>
                      <a:pt x="34" y="33"/>
                      <a:pt x="32" y="33"/>
                    </a:cubicBezTo>
                    <a:cubicBezTo>
                      <a:pt x="30" y="33"/>
                      <a:pt x="28" y="33"/>
                      <a:pt x="26" y="33"/>
                    </a:cubicBezTo>
                    <a:lnTo>
                      <a:pt x="1" y="29"/>
                    </a:lnTo>
                    <a:close/>
                    <a:moveTo>
                      <a:pt x="19" y="25"/>
                    </a:moveTo>
                    <a:cubicBezTo>
                      <a:pt x="20" y="19"/>
                      <a:pt x="20" y="19"/>
                      <a:pt x="20" y="19"/>
                    </a:cubicBezTo>
                    <a:cubicBezTo>
                      <a:pt x="20" y="18"/>
                      <a:pt x="20" y="16"/>
                      <a:pt x="20" y="15"/>
                    </a:cubicBezTo>
                    <a:cubicBezTo>
                      <a:pt x="20" y="13"/>
                      <a:pt x="20" y="12"/>
                      <a:pt x="19" y="11"/>
                    </a:cubicBezTo>
                    <a:cubicBezTo>
                      <a:pt x="19" y="10"/>
                      <a:pt x="18" y="9"/>
                      <a:pt x="17" y="9"/>
                    </a:cubicBezTo>
                    <a:cubicBezTo>
                      <a:pt x="16" y="8"/>
                      <a:pt x="15" y="8"/>
                      <a:pt x="14" y="8"/>
                    </a:cubicBezTo>
                    <a:cubicBezTo>
                      <a:pt x="12" y="7"/>
                      <a:pt x="11" y="8"/>
                      <a:pt x="10" y="9"/>
                    </a:cubicBezTo>
                    <a:cubicBezTo>
                      <a:pt x="8" y="10"/>
                      <a:pt x="7" y="11"/>
                      <a:pt x="7" y="13"/>
                    </a:cubicBezTo>
                    <a:cubicBezTo>
                      <a:pt x="7" y="15"/>
                      <a:pt x="7" y="17"/>
                      <a:pt x="8" y="18"/>
                    </a:cubicBezTo>
                    <a:cubicBezTo>
                      <a:pt x="8" y="20"/>
                      <a:pt x="9" y="22"/>
                      <a:pt x="11" y="24"/>
                    </a:cubicBezTo>
                    <a:lnTo>
                      <a:pt x="19" y="2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6" name="Freeform 307">
                <a:extLst>
                  <a:ext uri="{FF2B5EF4-FFF2-40B4-BE49-F238E27FC236}">
                    <a16:creationId xmlns:a16="http://schemas.microsoft.com/office/drawing/2014/main" id="{A993D0C7-8DB4-427B-97E8-74E5708232D6}"/>
                  </a:ext>
                </a:extLst>
              </p:cNvPr>
              <p:cNvSpPr>
                <a:spLocks/>
              </p:cNvSpPr>
              <p:nvPr userDrawn="1"/>
            </p:nvSpPr>
            <p:spPr bwMode="auto">
              <a:xfrm>
                <a:off x="5817" y="1141"/>
                <a:ext cx="32" cy="26"/>
              </a:xfrm>
              <a:custGeom>
                <a:avLst/>
                <a:gdLst>
                  <a:gd name="T0" fmla="*/ 1 w 44"/>
                  <a:gd name="T1" fmla="*/ 32 h 36"/>
                  <a:gd name="T2" fmla="*/ 1 w 44"/>
                  <a:gd name="T3" fmla="*/ 32 h 36"/>
                  <a:gd name="T4" fmla="*/ 0 w 44"/>
                  <a:gd name="T5" fmla="*/ 31 h 36"/>
                  <a:gd name="T6" fmla="*/ 0 w 44"/>
                  <a:gd name="T7" fmla="*/ 30 h 36"/>
                  <a:gd name="T8" fmla="*/ 1 w 44"/>
                  <a:gd name="T9" fmla="*/ 28 h 36"/>
                  <a:gd name="T10" fmla="*/ 1 w 44"/>
                  <a:gd name="T11" fmla="*/ 27 h 36"/>
                  <a:gd name="T12" fmla="*/ 1 w 44"/>
                  <a:gd name="T13" fmla="*/ 26 h 36"/>
                  <a:gd name="T14" fmla="*/ 2 w 44"/>
                  <a:gd name="T15" fmla="*/ 25 h 36"/>
                  <a:gd name="T16" fmla="*/ 2 w 44"/>
                  <a:gd name="T17" fmla="*/ 25 h 36"/>
                  <a:gd name="T18" fmla="*/ 24 w 44"/>
                  <a:gd name="T19" fmla="*/ 28 h 36"/>
                  <a:gd name="T20" fmla="*/ 29 w 44"/>
                  <a:gd name="T21" fmla="*/ 29 h 36"/>
                  <a:gd name="T22" fmla="*/ 32 w 44"/>
                  <a:gd name="T23" fmla="*/ 28 h 36"/>
                  <a:gd name="T24" fmla="*/ 35 w 44"/>
                  <a:gd name="T25" fmla="*/ 26 h 36"/>
                  <a:gd name="T26" fmla="*/ 36 w 44"/>
                  <a:gd name="T27" fmla="*/ 22 h 36"/>
                  <a:gd name="T28" fmla="*/ 35 w 44"/>
                  <a:gd name="T29" fmla="*/ 17 h 36"/>
                  <a:gd name="T30" fmla="*/ 31 w 44"/>
                  <a:gd name="T31" fmla="*/ 11 h 36"/>
                  <a:gd name="T32" fmla="*/ 5 w 44"/>
                  <a:gd name="T33" fmla="*/ 7 h 36"/>
                  <a:gd name="T34" fmla="*/ 5 w 44"/>
                  <a:gd name="T35" fmla="*/ 7 h 36"/>
                  <a:gd name="T36" fmla="*/ 4 w 44"/>
                  <a:gd name="T37" fmla="*/ 6 h 36"/>
                  <a:gd name="T38" fmla="*/ 4 w 44"/>
                  <a:gd name="T39" fmla="*/ 5 h 36"/>
                  <a:gd name="T40" fmla="*/ 4 w 44"/>
                  <a:gd name="T41" fmla="*/ 4 h 36"/>
                  <a:gd name="T42" fmla="*/ 5 w 44"/>
                  <a:gd name="T43" fmla="*/ 2 h 36"/>
                  <a:gd name="T44" fmla="*/ 5 w 44"/>
                  <a:gd name="T45" fmla="*/ 1 h 36"/>
                  <a:gd name="T46" fmla="*/ 6 w 44"/>
                  <a:gd name="T47" fmla="*/ 0 h 36"/>
                  <a:gd name="T48" fmla="*/ 6 w 44"/>
                  <a:gd name="T49" fmla="*/ 0 h 36"/>
                  <a:gd name="T50" fmla="*/ 43 w 44"/>
                  <a:gd name="T51" fmla="*/ 6 h 36"/>
                  <a:gd name="T52" fmla="*/ 43 w 44"/>
                  <a:gd name="T53" fmla="*/ 6 h 36"/>
                  <a:gd name="T54" fmla="*/ 43 w 44"/>
                  <a:gd name="T55" fmla="*/ 7 h 36"/>
                  <a:gd name="T56" fmla="*/ 44 w 44"/>
                  <a:gd name="T57" fmla="*/ 8 h 36"/>
                  <a:gd name="T58" fmla="*/ 43 w 44"/>
                  <a:gd name="T59" fmla="*/ 9 h 36"/>
                  <a:gd name="T60" fmla="*/ 43 w 44"/>
                  <a:gd name="T61" fmla="*/ 11 h 36"/>
                  <a:gd name="T62" fmla="*/ 43 w 44"/>
                  <a:gd name="T63" fmla="*/ 12 h 36"/>
                  <a:gd name="T64" fmla="*/ 42 w 44"/>
                  <a:gd name="T65" fmla="*/ 12 h 36"/>
                  <a:gd name="T66" fmla="*/ 42 w 44"/>
                  <a:gd name="T67" fmla="*/ 12 h 36"/>
                  <a:gd name="T68" fmla="*/ 37 w 44"/>
                  <a:gd name="T69" fmla="*/ 11 h 36"/>
                  <a:gd name="T70" fmla="*/ 41 w 44"/>
                  <a:gd name="T71" fmla="*/ 18 h 36"/>
                  <a:gd name="T72" fmla="*/ 42 w 44"/>
                  <a:gd name="T73" fmla="*/ 25 h 36"/>
                  <a:gd name="T74" fmla="*/ 39 w 44"/>
                  <a:gd name="T75" fmla="*/ 31 h 36"/>
                  <a:gd name="T76" fmla="*/ 35 w 44"/>
                  <a:gd name="T77" fmla="*/ 34 h 36"/>
                  <a:gd name="T78" fmla="*/ 30 w 44"/>
                  <a:gd name="T79" fmla="*/ 36 h 36"/>
                  <a:gd name="T80" fmla="*/ 23 w 44"/>
                  <a:gd name="T81" fmla="*/ 35 h 36"/>
                  <a:gd name="T82" fmla="*/ 1 w 44"/>
                  <a:gd name="T83"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36">
                    <a:moveTo>
                      <a:pt x="1" y="32"/>
                    </a:moveTo>
                    <a:cubicBezTo>
                      <a:pt x="1" y="32"/>
                      <a:pt x="1" y="32"/>
                      <a:pt x="1" y="32"/>
                    </a:cubicBezTo>
                    <a:cubicBezTo>
                      <a:pt x="0" y="31"/>
                      <a:pt x="0" y="31"/>
                      <a:pt x="0" y="31"/>
                    </a:cubicBezTo>
                    <a:cubicBezTo>
                      <a:pt x="0" y="31"/>
                      <a:pt x="0" y="30"/>
                      <a:pt x="0" y="30"/>
                    </a:cubicBezTo>
                    <a:cubicBezTo>
                      <a:pt x="0" y="29"/>
                      <a:pt x="0" y="29"/>
                      <a:pt x="1" y="28"/>
                    </a:cubicBezTo>
                    <a:cubicBezTo>
                      <a:pt x="1" y="28"/>
                      <a:pt x="1" y="27"/>
                      <a:pt x="1" y="27"/>
                    </a:cubicBezTo>
                    <a:cubicBezTo>
                      <a:pt x="1" y="26"/>
                      <a:pt x="1" y="26"/>
                      <a:pt x="1" y="26"/>
                    </a:cubicBezTo>
                    <a:cubicBezTo>
                      <a:pt x="2" y="25"/>
                      <a:pt x="2" y="25"/>
                      <a:pt x="2" y="25"/>
                    </a:cubicBezTo>
                    <a:cubicBezTo>
                      <a:pt x="2" y="25"/>
                      <a:pt x="2" y="25"/>
                      <a:pt x="2" y="25"/>
                    </a:cubicBezTo>
                    <a:cubicBezTo>
                      <a:pt x="24" y="28"/>
                      <a:pt x="24" y="28"/>
                      <a:pt x="24" y="28"/>
                    </a:cubicBezTo>
                    <a:cubicBezTo>
                      <a:pt x="26" y="29"/>
                      <a:pt x="27" y="29"/>
                      <a:pt x="29" y="29"/>
                    </a:cubicBezTo>
                    <a:cubicBezTo>
                      <a:pt x="30" y="29"/>
                      <a:pt x="31" y="28"/>
                      <a:pt x="32" y="28"/>
                    </a:cubicBezTo>
                    <a:cubicBezTo>
                      <a:pt x="33" y="27"/>
                      <a:pt x="34" y="27"/>
                      <a:pt x="35" y="26"/>
                    </a:cubicBezTo>
                    <a:cubicBezTo>
                      <a:pt x="35" y="25"/>
                      <a:pt x="36" y="24"/>
                      <a:pt x="36" y="22"/>
                    </a:cubicBezTo>
                    <a:cubicBezTo>
                      <a:pt x="36" y="21"/>
                      <a:pt x="36" y="19"/>
                      <a:pt x="35" y="17"/>
                    </a:cubicBezTo>
                    <a:cubicBezTo>
                      <a:pt x="34" y="15"/>
                      <a:pt x="33" y="13"/>
                      <a:pt x="31" y="11"/>
                    </a:cubicBezTo>
                    <a:cubicBezTo>
                      <a:pt x="5" y="7"/>
                      <a:pt x="5" y="7"/>
                      <a:pt x="5" y="7"/>
                    </a:cubicBezTo>
                    <a:cubicBezTo>
                      <a:pt x="5" y="7"/>
                      <a:pt x="5" y="7"/>
                      <a:pt x="5" y="7"/>
                    </a:cubicBezTo>
                    <a:cubicBezTo>
                      <a:pt x="4" y="6"/>
                      <a:pt x="4" y="6"/>
                      <a:pt x="4" y="6"/>
                    </a:cubicBezTo>
                    <a:cubicBezTo>
                      <a:pt x="4" y="6"/>
                      <a:pt x="4" y="6"/>
                      <a:pt x="4" y="5"/>
                    </a:cubicBezTo>
                    <a:cubicBezTo>
                      <a:pt x="4" y="5"/>
                      <a:pt x="4" y="4"/>
                      <a:pt x="4" y="4"/>
                    </a:cubicBezTo>
                    <a:cubicBezTo>
                      <a:pt x="4" y="3"/>
                      <a:pt x="5" y="2"/>
                      <a:pt x="5" y="2"/>
                    </a:cubicBezTo>
                    <a:cubicBezTo>
                      <a:pt x="5" y="1"/>
                      <a:pt x="5" y="1"/>
                      <a:pt x="5" y="1"/>
                    </a:cubicBezTo>
                    <a:cubicBezTo>
                      <a:pt x="6" y="0"/>
                      <a:pt x="6" y="0"/>
                      <a:pt x="6" y="0"/>
                    </a:cubicBezTo>
                    <a:cubicBezTo>
                      <a:pt x="6" y="0"/>
                      <a:pt x="6" y="0"/>
                      <a:pt x="6" y="0"/>
                    </a:cubicBezTo>
                    <a:cubicBezTo>
                      <a:pt x="43" y="6"/>
                      <a:pt x="43" y="6"/>
                      <a:pt x="43" y="6"/>
                    </a:cubicBezTo>
                    <a:cubicBezTo>
                      <a:pt x="43" y="6"/>
                      <a:pt x="43" y="6"/>
                      <a:pt x="43" y="6"/>
                    </a:cubicBezTo>
                    <a:cubicBezTo>
                      <a:pt x="43" y="7"/>
                      <a:pt x="43" y="7"/>
                      <a:pt x="43" y="7"/>
                    </a:cubicBezTo>
                    <a:cubicBezTo>
                      <a:pt x="44" y="7"/>
                      <a:pt x="44" y="7"/>
                      <a:pt x="44" y="8"/>
                    </a:cubicBezTo>
                    <a:cubicBezTo>
                      <a:pt x="44" y="8"/>
                      <a:pt x="44" y="9"/>
                      <a:pt x="43" y="9"/>
                    </a:cubicBezTo>
                    <a:cubicBezTo>
                      <a:pt x="43" y="10"/>
                      <a:pt x="43" y="10"/>
                      <a:pt x="43" y="11"/>
                    </a:cubicBezTo>
                    <a:cubicBezTo>
                      <a:pt x="43" y="11"/>
                      <a:pt x="43" y="11"/>
                      <a:pt x="43" y="12"/>
                    </a:cubicBezTo>
                    <a:cubicBezTo>
                      <a:pt x="42" y="12"/>
                      <a:pt x="42" y="12"/>
                      <a:pt x="42" y="12"/>
                    </a:cubicBezTo>
                    <a:cubicBezTo>
                      <a:pt x="42" y="12"/>
                      <a:pt x="42" y="12"/>
                      <a:pt x="42" y="12"/>
                    </a:cubicBezTo>
                    <a:cubicBezTo>
                      <a:pt x="37" y="11"/>
                      <a:pt x="37" y="11"/>
                      <a:pt x="37" y="11"/>
                    </a:cubicBezTo>
                    <a:cubicBezTo>
                      <a:pt x="39" y="14"/>
                      <a:pt x="40" y="16"/>
                      <a:pt x="41" y="18"/>
                    </a:cubicBezTo>
                    <a:cubicBezTo>
                      <a:pt x="42" y="21"/>
                      <a:pt x="42" y="23"/>
                      <a:pt x="42" y="25"/>
                    </a:cubicBezTo>
                    <a:cubicBezTo>
                      <a:pt x="41" y="27"/>
                      <a:pt x="40" y="29"/>
                      <a:pt x="39" y="31"/>
                    </a:cubicBezTo>
                    <a:cubicBezTo>
                      <a:pt x="38" y="32"/>
                      <a:pt x="37" y="33"/>
                      <a:pt x="35" y="34"/>
                    </a:cubicBezTo>
                    <a:cubicBezTo>
                      <a:pt x="34" y="35"/>
                      <a:pt x="32" y="36"/>
                      <a:pt x="30" y="36"/>
                    </a:cubicBezTo>
                    <a:cubicBezTo>
                      <a:pt x="28" y="36"/>
                      <a:pt x="26" y="36"/>
                      <a:pt x="23" y="35"/>
                    </a:cubicBezTo>
                    <a:lnTo>
                      <a:pt x="1" y="3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7" name="Freeform 308">
                <a:extLst>
                  <a:ext uri="{FF2B5EF4-FFF2-40B4-BE49-F238E27FC236}">
                    <a16:creationId xmlns:a16="http://schemas.microsoft.com/office/drawing/2014/main" id="{4D2A8AFD-20F9-40C9-83B6-B33593E8B735}"/>
                  </a:ext>
                </a:extLst>
              </p:cNvPr>
              <p:cNvSpPr>
                <a:spLocks/>
              </p:cNvSpPr>
              <p:nvPr userDrawn="1"/>
            </p:nvSpPr>
            <p:spPr bwMode="auto">
              <a:xfrm>
                <a:off x="5910" y="1269"/>
                <a:ext cx="38" cy="25"/>
              </a:xfrm>
              <a:custGeom>
                <a:avLst/>
                <a:gdLst>
                  <a:gd name="T0" fmla="*/ 46 w 53"/>
                  <a:gd name="T1" fmla="*/ 35 h 35"/>
                  <a:gd name="T2" fmla="*/ 45 w 53"/>
                  <a:gd name="T3" fmla="*/ 35 h 35"/>
                  <a:gd name="T4" fmla="*/ 44 w 53"/>
                  <a:gd name="T5" fmla="*/ 34 h 35"/>
                  <a:gd name="T6" fmla="*/ 44 w 53"/>
                  <a:gd name="T7" fmla="*/ 34 h 35"/>
                  <a:gd name="T8" fmla="*/ 44 w 53"/>
                  <a:gd name="T9" fmla="*/ 33 h 35"/>
                  <a:gd name="T10" fmla="*/ 47 w 53"/>
                  <a:gd name="T11" fmla="*/ 14 h 35"/>
                  <a:gd name="T12" fmla="*/ 29 w 53"/>
                  <a:gd name="T13" fmla="*/ 11 h 35"/>
                  <a:gd name="T14" fmla="*/ 26 w 53"/>
                  <a:gd name="T15" fmla="*/ 30 h 35"/>
                  <a:gd name="T16" fmla="*/ 26 w 53"/>
                  <a:gd name="T17" fmla="*/ 30 h 35"/>
                  <a:gd name="T18" fmla="*/ 25 w 53"/>
                  <a:gd name="T19" fmla="*/ 30 h 35"/>
                  <a:gd name="T20" fmla="*/ 24 w 53"/>
                  <a:gd name="T21" fmla="*/ 31 h 35"/>
                  <a:gd name="T22" fmla="*/ 23 w 53"/>
                  <a:gd name="T23" fmla="*/ 30 h 35"/>
                  <a:gd name="T24" fmla="*/ 22 w 53"/>
                  <a:gd name="T25" fmla="*/ 30 h 35"/>
                  <a:gd name="T26" fmla="*/ 21 w 53"/>
                  <a:gd name="T27" fmla="*/ 30 h 35"/>
                  <a:gd name="T28" fmla="*/ 20 w 53"/>
                  <a:gd name="T29" fmla="*/ 29 h 35"/>
                  <a:gd name="T30" fmla="*/ 20 w 53"/>
                  <a:gd name="T31" fmla="*/ 29 h 35"/>
                  <a:gd name="T32" fmla="*/ 23 w 53"/>
                  <a:gd name="T33" fmla="*/ 10 h 35"/>
                  <a:gd name="T34" fmla="*/ 1 w 53"/>
                  <a:gd name="T35" fmla="*/ 7 h 35"/>
                  <a:gd name="T36" fmla="*/ 1 w 53"/>
                  <a:gd name="T37" fmla="*/ 7 h 35"/>
                  <a:gd name="T38" fmla="*/ 0 w 53"/>
                  <a:gd name="T39" fmla="*/ 6 h 35"/>
                  <a:gd name="T40" fmla="*/ 0 w 53"/>
                  <a:gd name="T41" fmla="*/ 5 h 35"/>
                  <a:gd name="T42" fmla="*/ 1 w 53"/>
                  <a:gd name="T43" fmla="*/ 3 h 35"/>
                  <a:gd name="T44" fmla="*/ 1 w 53"/>
                  <a:gd name="T45" fmla="*/ 2 h 35"/>
                  <a:gd name="T46" fmla="*/ 1 w 53"/>
                  <a:gd name="T47" fmla="*/ 1 h 35"/>
                  <a:gd name="T48" fmla="*/ 2 w 53"/>
                  <a:gd name="T49" fmla="*/ 0 h 35"/>
                  <a:gd name="T50" fmla="*/ 2 w 53"/>
                  <a:gd name="T51" fmla="*/ 0 h 35"/>
                  <a:gd name="T52" fmla="*/ 51 w 53"/>
                  <a:gd name="T53" fmla="*/ 8 h 35"/>
                  <a:gd name="T54" fmla="*/ 53 w 53"/>
                  <a:gd name="T55" fmla="*/ 9 h 35"/>
                  <a:gd name="T56" fmla="*/ 53 w 53"/>
                  <a:gd name="T57" fmla="*/ 11 h 35"/>
                  <a:gd name="T58" fmla="*/ 50 w 53"/>
                  <a:gd name="T59" fmla="*/ 34 h 35"/>
                  <a:gd name="T60" fmla="*/ 49 w 53"/>
                  <a:gd name="T61" fmla="*/ 35 h 35"/>
                  <a:gd name="T62" fmla="*/ 49 w 53"/>
                  <a:gd name="T63" fmla="*/ 35 h 35"/>
                  <a:gd name="T64" fmla="*/ 48 w 53"/>
                  <a:gd name="T65" fmla="*/ 35 h 35"/>
                  <a:gd name="T66" fmla="*/ 46 w 53"/>
                  <a:gd name="T6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35">
                    <a:moveTo>
                      <a:pt x="46" y="35"/>
                    </a:moveTo>
                    <a:cubicBezTo>
                      <a:pt x="46" y="35"/>
                      <a:pt x="45" y="35"/>
                      <a:pt x="45" y="35"/>
                    </a:cubicBezTo>
                    <a:cubicBezTo>
                      <a:pt x="45" y="35"/>
                      <a:pt x="44" y="35"/>
                      <a:pt x="44" y="34"/>
                    </a:cubicBezTo>
                    <a:cubicBezTo>
                      <a:pt x="44" y="34"/>
                      <a:pt x="44" y="34"/>
                      <a:pt x="44" y="34"/>
                    </a:cubicBezTo>
                    <a:cubicBezTo>
                      <a:pt x="44" y="33"/>
                      <a:pt x="44" y="33"/>
                      <a:pt x="44" y="33"/>
                    </a:cubicBezTo>
                    <a:cubicBezTo>
                      <a:pt x="47" y="14"/>
                      <a:pt x="47" y="14"/>
                      <a:pt x="47" y="14"/>
                    </a:cubicBezTo>
                    <a:cubicBezTo>
                      <a:pt x="29" y="11"/>
                      <a:pt x="29" y="11"/>
                      <a:pt x="29" y="11"/>
                    </a:cubicBezTo>
                    <a:cubicBezTo>
                      <a:pt x="26" y="30"/>
                      <a:pt x="26" y="30"/>
                      <a:pt x="26" y="30"/>
                    </a:cubicBezTo>
                    <a:cubicBezTo>
                      <a:pt x="26" y="30"/>
                      <a:pt x="26" y="30"/>
                      <a:pt x="26" y="30"/>
                    </a:cubicBezTo>
                    <a:cubicBezTo>
                      <a:pt x="25" y="30"/>
                      <a:pt x="25" y="30"/>
                      <a:pt x="25" y="30"/>
                    </a:cubicBezTo>
                    <a:cubicBezTo>
                      <a:pt x="25" y="31"/>
                      <a:pt x="25" y="31"/>
                      <a:pt x="24" y="31"/>
                    </a:cubicBezTo>
                    <a:cubicBezTo>
                      <a:pt x="24" y="31"/>
                      <a:pt x="24" y="31"/>
                      <a:pt x="23" y="30"/>
                    </a:cubicBezTo>
                    <a:cubicBezTo>
                      <a:pt x="22" y="30"/>
                      <a:pt x="22" y="30"/>
                      <a:pt x="22" y="30"/>
                    </a:cubicBezTo>
                    <a:cubicBezTo>
                      <a:pt x="21" y="30"/>
                      <a:pt x="21" y="30"/>
                      <a:pt x="21" y="30"/>
                    </a:cubicBezTo>
                    <a:cubicBezTo>
                      <a:pt x="20" y="29"/>
                      <a:pt x="20" y="29"/>
                      <a:pt x="20" y="29"/>
                    </a:cubicBezTo>
                    <a:cubicBezTo>
                      <a:pt x="20" y="29"/>
                      <a:pt x="20" y="29"/>
                      <a:pt x="20" y="29"/>
                    </a:cubicBezTo>
                    <a:cubicBezTo>
                      <a:pt x="23" y="10"/>
                      <a:pt x="23" y="10"/>
                      <a:pt x="23" y="10"/>
                    </a:cubicBezTo>
                    <a:cubicBezTo>
                      <a:pt x="1" y="7"/>
                      <a:pt x="1" y="7"/>
                      <a:pt x="1" y="7"/>
                    </a:cubicBezTo>
                    <a:cubicBezTo>
                      <a:pt x="1" y="7"/>
                      <a:pt x="1" y="7"/>
                      <a:pt x="1" y="7"/>
                    </a:cubicBezTo>
                    <a:cubicBezTo>
                      <a:pt x="0" y="6"/>
                      <a:pt x="0" y="6"/>
                      <a:pt x="0" y="6"/>
                    </a:cubicBezTo>
                    <a:cubicBezTo>
                      <a:pt x="0" y="6"/>
                      <a:pt x="0" y="5"/>
                      <a:pt x="0" y="5"/>
                    </a:cubicBezTo>
                    <a:cubicBezTo>
                      <a:pt x="0" y="5"/>
                      <a:pt x="0" y="4"/>
                      <a:pt x="1" y="3"/>
                    </a:cubicBezTo>
                    <a:cubicBezTo>
                      <a:pt x="1" y="3"/>
                      <a:pt x="1" y="2"/>
                      <a:pt x="1" y="2"/>
                    </a:cubicBezTo>
                    <a:cubicBezTo>
                      <a:pt x="1" y="1"/>
                      <a:pt x="1" y="1"/>
                      <a:pt x="1" y="1"/>
                    </a:cubicBezTo>
                    <a:cubicBezTo>
                      <a:pt x="2" y="0"/>
                      <a:pt x="2" y="0"/>
                      <a:pt x="2" y="0"/>
                    </a:cubicBezTo>
                    <a:cubicBezTo>
                      <a:pt x="2" y="0"/>
                      <a:pt x="2" y="0"/>
                      <a:pt x="2" y="0"/>
                    </a:cubicBezTo>
                    <a:cubicBezTo>
                      <a:pt x="51" y="8"/>
                      <a:pt x="51" y="8"/>
                      <a:pt x="51" y="8"/>
                    </a:cubicBezTo>
                    <a:cubicBezTo>
                      <a:pt x="52" y="8"/>
                      <a:pt x="53" y="8"/>
                      <a:pt x="53" y="9"/>
                    </a:cubicBezTo>
                    <a:cubicBezTo>
                      <a:pt x="53" y="9"/>
                      <a:pt x="53" y="10"/>
                      <a:pt x="53" y="11"/>
                    </a:cubicBezTo>
                    <a:cubicBezTo>
                      <a:pt x="50" y="34"/>
                      <a:pt x="50" y="34"/>
                      <a:pt x="50" y="34"/>
                    </a:cubicBezTo>
                    <a:cubicBezTo>
                      <a:pt x="49" y="35"/>
                      <a:pt x="49" y="35"/>
                      <a:pt x="49" y="35"/>
                    </a:cubicBezTo>
                    <a:cubicBezTo>
                      <a:pt x="49" y="35"/>
                      <a:pt x="49" y="35"/>
                      <a:pt x="49" y="35"/>
                    </a:cubicBezTo>
                    <a:cubicBezTo>
                      <a:pt x="49" y="35"/>
                      <a:pt x="48" y="35"/>
                      <a:pt x="48" y="35"/>
                    </a:cubicBezTo>
                    <a:cubicBezTo>
                      <a:pt x="47" y="35"/>
                      <a:pt x="47" y="35"/>
                      <a:pt x="46" y="3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8" name="Freeform 309">
                <a:extLst>
                  <a:ext uri="{FF2B5EF4-FFF2-40B4-BE49-F238E27FC236}">
                    <a16:creationId xmlns:a16="http://schemas.microsoft.com/office/drawing/2014/main" id="{15B4315F-1240-4E1A-8098-15589BCB3B12}"/>
                  </a:ext>
                </a:extLst>
              </p:cNvPr>
              <p:cNvSpPr>
                <a:spLocks noEditPoints="1"/>
              </p:cNvSpPr>
              <p:nvPr userDrawn="1"/>
            </p:nvSpPr>
            <p:spPr bwMode="auto">
              <a:xfrm>
                <a:off x="5904" y="1294"/>
                <a:ext cx="29" cy="23"/>
              </a:xfrm>
              <a:custGeom>
                <a:avLst/>
                <a:gdLst>
                  <a:gd name="T0" fmla="*/ 0 w 41"/>
                  <a:gd name="T1" fmla="*/ 29 h 33"/>
                  <a:gd name="T2" fmla="*/ 0 w 41"/>
                  <a:gd name="T3" fmla="*/ 28 h 33"/>
                  <a:gd name="T4" fmla="*/ 0 w 41"/>
                  <a:gd name="T5" fmla="*/ 27 h 33"/>
                  <a:gd name="T6" fmla="*/ 0 w 41"/>
                  <a:gd name="T7" fmla="*/ 26 h 33"/>
                  <a:gd name="T8" fmla="*/ 0 w 41"/>
                  <a:gd name="T9" fmla="*/ 24 h 33"/>
                  <a:gd name="T10" fmla="*/ 1 w 41"/>
                  <a:gd name="T11" fmla="*/ 23 h 33"/>
                  <a:gd name="T12" fmla="*/ 1 w 41"/>
                  <a:gd name="T13" fmla="*/ 23 h 33"/>
                  <a:gd name="T14" fmla="*/ 5 w 41"/>
                  <a:gd name="T15" fmla="*/ 23 h 33"/>
                  <a:gd name="T16" fmla="*/ 2 w 41"/>
                  <a:gd name="T17" fmla="*/ 18 h 33"/>
                  <a:gd name="T18" fmla="*/ 1 w 41"/>
                  <a:gd name="T19" fmla="*/ 11 h 33"/>
                  <a:gd name="T20" fmla="*/ 3 w 41"/>
                  <a:gd name="T21" fmla="*/ 6 h 33"/>
                  <a:gd name="T22" fmla="*/ 6 w 41"/>
                  <a:gd name="T23" fmla="*/ 2 h 33"/>
                  <a:gd name="T24" fmla="*/ 10 w 41"/>
                  <a:gd name="T25" fmla="*/ 0 h 33"/>
                  <a:gd name="T26" fmla="*/ 15 w 41"/>
                  <a:gd name="T27" fmla="*/ 0 h 33"/>
                  <a:gd name="T28" fmla="*/ 20 w 41"/>
                  <a:gd name="T29" fmla="*/ 2 h 33"/>
                  <a:gd name="T30" fmla="*/ 23 w 41"/>
                  <a:gd name="T31" fmla="*/ 6 h 33"/>
                  <a:gd name="T32" fmla="*/ 24 w 41"/>
                  <a:gd name="T33" fmla="*/ 13 h 33"/>
                  <a:gd name="T34" fmla="*/ 24 w 41"/>
                  <a:gd name="T35" fmla="*/ 20 h 33"/>
                  <a:gd name="T36" fmla="*/ 23 w 41"/>
                  <a:gd name="T37" fmla="*/ 25 h 33"/>
                  <a:gd name="T38" fmla="*/ 26 w 41"/>
                  <a:gd name="T39" fmla="*/ 26 h 33"/>
                  <a:gd name="T40" fmla="*/ 30 w 41"/>
                  <a:gd name="T41" fmla="*/ 26 h 33"/>
                  <a:gd name="T42" fmla="*/ 33 w 41"/>
                  <a:gd name="T43" fmla="*/ 25 h 33"/>
                  <a:gd name="T44" fmla="*/ 35 w 41"/>
                  <a:gd name="T45" fmla="*/ 23 h 33"/>
                  <a:gd name="T46" fmla="*/ 36 w 41"/>
                  <a:gd name="T47" fmla="*/ 19 h 33"/>
                  <a:gd name="T48" fmla="*/ 36 w 41"/>
                  <a:gd name="T49" fmla="*/ 14 h 33"/>
                  <a:gd name="T50" fmla="*/ 35 w 41"/>
                  <a:gd name="T51" fmla="*/ 11 h 33"/>
                  <a:gd name="T52" fmla="*/ 34 w 41"/>
                  <a:gd name="T53" fmla="*/ 8 h 33"/>
                  <a:gd name="T54" fmla="*/ 34 w 41"/>
                  <a:gd name="T55" fmla="*/ 6 h 33"/>
                  <a:gd name="T56" fmla="*/ 34 w 41"/>
                  <a:gd name="T57" fmla="*/ 6 h 33"/>
                  <a:gd name="T58" fmla="*/ 35 w 41"/>
                  <a:gd name="T59" fmla="*/ 5 h 33"/>
                  <a:gd name="T60" fmla="*/ 36 w 41"/>
                  <a:gd name="T61" fmla="*/ 5 h 33"/>
                  <a:gd name="T62" fmla="*/ 37 w 41"/>
                  <a:gd name="T63" fmla="*/ 5 h 33"/>
                  <a:gd name="T64" fmla="*/ 38 w 41"/>
                  <a:gd name="T65" fmla="*/ 6 h 33"/>
                  <a:gd name="T66" fmla="*/ 39 w 41"/>
                  <a:gd name="T67" fmla="*/ 7 h 33"/>
                  <a:gd name="T68" fmla="*/ 40 w 41"/>
                  <a:gd name="T69" fmla="*/ 9 h 33"/>
                  <a:gd name="T70" fmla="*/ 41 w 41"/>
                  <a:gd name="T71" fmla="*/ 12 h 33"/>
                  <a:gd name="T72" fmla="*/ 41 w 41"/>
                  <a:gd name="T73" fmla="*/ 16 h 33"/>
                  <a:gd name="T74" fmla="*/ 41 w 41"/>
                  <a:gd name="T75" fmla="*/ 20 h 33"/>
                  <a:gd name="T76" fmla="*/ 39 w 41"/>
                  <a:gd name="T77" fmla="*/ 27 h 33"/>
                  <a:gd name="T78" fmla="*/ 36 w 41"/>
                  <a:gd name="T79" fmla="*/ 31 h 33"/>
                  <a:gd name="T80" fmla="*/ 31 w 41"/>
                  <a:gd name="T81" fmla="*/ 33 h 33"/>
                  <a:gd name="T82" fmla="*/ 25 w 41"/>
                  <a:gd name="T83" fmla="*/ 32 h 33"/>
                  <a:gd name="T84" fmla="*/ 0 w 41"/>
                  <a:gd name="T85" fmla="*/ 29 h 33"/>
                  <a:gd name="T86" fmla="*/ 18 w 41"/>
                  <a:gd name="T87" fmla="*/ 25 h 33"/>
                  <a:gd name="T88" fmla="*/ 19 w 41"/>
                  <a:gd name="T89" fmla="*/ 19 h 33"/>
                  <a:gd name="T90" fmla="*/ 19 w 41"/>
                  <a:gd name="T91" fmla="*/ 14 h 33"/>
                  <a:gd name="T92" fmla="*/ 19 w 41"/>
                  <a:gd name="T93" fmla="*/ 10 h 33"/>
                  <a:gd name="T94" fmla="*/ 17 w 41"/>
                  <a:gd name="T95" fmla="*/ 8 h 33"/>
                  <a:gd name="T96" fmla="*/ 14 w 41"/>
                  <a:gd name="T97" fmla="*/ 7 h 33"/>
                  <a:gd name="T98" fmla="*/ 9 w 41"/>
                  <a:gd name="T99" fmla="*/ 8 h 33"/>
                  <a:gd name="T100" fmla="*/ 7 w 41"/>
                  <a:gd name="T101" fmla="*/ 13 h 33"/>
                  <a:gd name="T102" fmla="*/ 7 w 41"/>
                  <a:gd name="T103" fmla="*/ 18 h 33"/>
                  <a:gd name="T104" fmla="*/ 10 w 41"/>
                  <a:gd name="T105" fmla="*/ 23 h 33"/>
                  <a:gd name="T106" fmla="*/ 18 w 41"/>
                  <a:gd name="T10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33">
                    <a:moveTo>
                      <a:pt x="0" y="29"/>
                    </a:moveTo>
                    <a:cubicBezTo>
                      <a:pt x="0" y="28"/>
                      <a:pt x="0" y="28"/>
                      <a:pt x="0" y="28"/>
                    </a:cubicBezTo>
                    <a:cubicBezTo>
                      <a:pt x="0" y="28"/>
                      <a:pt x="0" y="28"/>
                      <a:pt x="0" y="27"/>
                    </a:cubicBezTo>
                    <a:cubicBezTo>
                      <a:pt x="0" y="27"/>
                      <a:pt x="0" y="26"/>
                      <a:pt x="0" y="26"/>
                    </a:cubicBezTo>
                    <a:cubicBezTo>
                      <a:pt x="0" y="25"/>
                      <a:pt x="0" y="24"/>
                      <a:pt x="0" y="24"/>
                    </a:cubicBezTo>
                    <a:cubicBezTo>
                      <a:pt x="0" y="23"/>
                      <a:pt x="0" y="23"/>
                      <a:pt x="1" y="23"/>
                    </a:cubicBezTo>
                    <a:cubicBezTo>
                      <a:pt x="1" y="23"/>
                      <a:pt x="1" y="23"/>
                      <a:pt x="1" y="23"/>
                    </a:cubicBezTo>
                    <a:cubicBezTo>
                      <a:pt x="5" y="23"/>
                      <a:pt x="5" y="23"/>
                      <a:pt x="5" y="23"/>
                    </a:cubicBezTo>
                    <a:cubicBezTo>
                      <a:pt x="4" y="22"/>
                      <a:pt x="3" y="20"/>
                      <a:pt x="2" y="18"/>
                    </a:cubicBezTo>
                    <a:cubicBezTo>
                      <a:pt x="1" y="15"/>
                      <a:pt x="1" y="13"/>
                      <a:pt x="1" y="11"/>
                    </a:cubicBezTo>
                    <a:cubicBezTo>
                      <a:pt x="2" y="9"/>
                      <a:pt x="2" y="7"/>
                      <a:pt x="3" y="6"/>
                    </a:cubicBezTo>
                    <a:cubicBezTo>
                      <a:pt x="4" y="4"/>
                      <a:pt x="5" y="3"/>
                      <a:pt x="6" y="2"/>
                    </a:cubicBezTo>
                    <a:cubicBezTo>
                      <a:pt x="7" y="1"/>
                      <a:pt x="8" y="1"/>
                      <a:pt x="10" y="0"/>
                    </a:cubicBezTo>
                    <a:cubicBezTo>
                      <a:pt x="11" y="0"/>
                      <a:pt x="13" y="0"/>
                      <a:pt x="15" y="0"/>
                    </a:cubicBezTo>
                    <a:cubicBezTo>
                      <a:pt x="17" y="0"/>
                      <a:pt x="18" y="1"/>
                      <a:pt x="20" y="2"/>
                    </a:cubicBezTo>
                    <a:cubicBezTo>
                      <a:pt x="21" y="3"/>
                      <a:pt x="22" y="5"/>
                      <a:pt x="23" y="6"/>
                    </a:cubicBezTo>
                    <a:cubicBezTo>
                      <a:pt x="24" y="8"/>
                      <a:pt x="24" y="10"/>
                      <a:pt x="24" y="13"/>
                    </a:cubicBezTo>
                    <a:cubicBezTo>
                      <a:pt x="24" y="15"/>
                      <a:pt x="24" y="18"/>
                      <a:pt x="24" y="20"/>
                    </a:cubicBezTo>
                    <a:cubicBezTo>
                      <a:pt x="23" y="25"/>
                      <a:pt x="23" y="25"/>
                      <a:pt x="23" y="25"/>
                    </a:cubicBezTo>
                    <a:cubicBezTo>
                      <a:pt x="26" y="26"/>
                      <a:pt x="26" y="26"/>
                      <a:pt x="26" y="26"/>
                    </a:cubicBezTo>
                    <a:cubicBezTo>
                      <a:pt x="27" y="26"/>
                      <a:pt x="29" y="26"/>
                      <a:pt x="30" y="26"/>
                    </a:cubicBezTo>
                    <a:cubicBezTo>
                      <a:pt x="31" y="26"/>
                      <a:pt x="32" y="25"/>
                      <a:pt x="33" y="25"/>
                    </a:cubicBezTo>
                    <a:cubicBezTo>
                      <a:pt x="33" y="24"/>
                      <a:pt x="34" y="24"/>
                      <a:pt x="35" y="23"/>
                    </a:cubicBezTo>
                    <a:cubicBezTo>
                      <a:pt x="35" y="22"/>
                      <a:pt x="35" y="20"/>
                      <a:pt x="36" y="19"/>
                    </a:cubicBezTo>
                    <a:cubicBezTo>
                      <a:pt x="36" y="17"/>
                      <a:pt x="36" y="16"/>
                      <a:pt x="36" y="14"/>
                    </a:cubicBezTo>
                    <a:cubicBezTo>
                      <a:pt x="36" y="13"/>
                      <a:pt x="35" y="12"/>
                      <a:pt x="35" y="11"/>
                    </a:cubicBezTo>
                    <a:cubicBezTo>
                      <a:pt x="35" y="10"/>
                      <a:pt x="34" y="9"/>
                      <a:pt x="34" y="8"/>
                    </a:cubicBezTo>
                    <a:cubicBezTo>
                      <a:pt x="34" y="7"/>
                      <a:pt x="34" y="7"/>
                      <a:pt x="34" y="6"/>
                    </a:cubicBezTo>
                    <a:cubicBezTo>
                      <a:pt x="34" y="6"/>
                      <a:pt x="34" y="6"/>
                      <a:pt x="34" y="6"/>
                    </a:cubicBezTo>
                    <a:cubicBezTo>
                      <a:pt x="35" y="5"/>
                      <a:pt x="35" y="5"/>
                      <a:pt x="35" y="5"/>
                    </a:cubicBezTo>
                    <a:cubicBezTo>
                      <a:pt x="36" y="5"/>
                      <a:pt x="36" y="5"/>
                      <a:pt x="36" y="5"/>
                    </a:cubicBezTo>
                    <a:cubicBezTo>
                      <a:pt x="36" y="5"/>
                      <a:pt x="36" y="5"/>
                      <a:pt x="37" y="5"/>
                    </a:cubicBezTo>
                    <a:cubicBezTo>
                      <a:pt x="37" y="6"/>
                      <a:pt x="38" y="6"/>
                      <a:pt x="38" y="6"/>
                    </a:cubicBezTo>
                    <a:cubicBezTo>
                      <a:pt x="39" y="6"/>
                      <a:pt x="39" y="6"/>
                      <a:pt x="39" y="7"/>
                    </a:cubicBezTo>
                    <a:cubicBezTo>
                      <a:pt x="40" y="7"/>
                      <a:pt x="40" y="8"/>
                      <a:pt x="40" y="9"/>
                    </a:cubicBezTo>
                    <a:cubicBezTo>
                      <a:pt x="40" y="10"/>
                      <a:pt x="41" y="11"/>
                      <a:pt x="41" y="12"/>
                    </a:cubicBezTo>
                    <a:cubicBezTo>
                      <a:pt x="41" y="13"/>
                      <a:pt x="41" y="15"/>
                      <a:pt x="41" y="16"/>
                    </a:cubicBezTo>
                    <a:cubicBezTo>
                      <a:pt x="41" y="17"/>
                      <a:pt x="41" y="19"/>
                      <a:pt x="41" y="20"/>
                    </a:cubicBezTo>
                    <a:cubicBezTo>
                      <a:pt x="41" y="23"/>
                      <a:pt x="40" y="25"/>
                      <a:pt x="39" y="27"/>
                    </a:cubicBezTo>
                    <a:cubicBezTo>
                      <a:pt x="38" y="29"/>
                      <a:pt x="37" y="30"/>
                      <a:pt x="36" y="31"/>
                    </a:cubicBezTo>
                    <a:cubicBezTo>
                      <a:pt x="34" y="32"/>
                      <a:pt x="33" y="32"/>
                      <a:pt x="31" y="33"/>
                    </a:cubicBezTo>
                    <a:cubicBezTo>
                      <a:pt x="29" y="33"/>
                      <a:pt x="27" y="33"/>
                      <a:pt x="25" y="32"/>
                    </a:cubicBezTo>
                    <a:lnTo>
                      <a:pt x="0" y="29"/>
                    </a:lnTo>
                    <a:close/>
                    <a:moveTo>
                      <a:pt x="18" y="25"/>
                    </a:moveTo>
                    <a:cubicBezTo>
                      <a:pt x="19" y="19"/>
                      <a:pt x="19" y="19"/>
                      <a:pt x="19" y="19"/>
                    </a:cubicBezTo>
                    <a:cubicBezTo>
                      <a:pt x="19" y="17"/>
                      <a:pt x="19" y="15"/>
                      <a:pt x="19" y="14"/>
                    </a:cubicBezTo>
                    <a:cubicBezTo>
                      <a:pt x="19" y="13"/>
                      <a:pt x="19" y="11"/>
                      <a:pt x="19" y="10"/>
                    </a:cubicBezTo>
                    <a:cubicBezTo>
                      <a:pt x="18" y="9"/>
                      <a:pt x="17" y="9"/>
                      <a:pt x="17" y="8"/>
                    </a:cubicBezTo>
                    <a:cubicBezTo>
                      <a:pt x="16" y="8"/>
                      <a:pt x="15" y="7"/>
                      <a:pt x="14" y="7"/>
                    </a:cubicBezTo>
                    <a:cubicBezTo>
                      <a:pt x="12" y="7"/>
                      <a:pt x="10" y="7"/>
                      <a:pt x="9" y="8"/>
                    </a:cubicBezTo>
                    <a:cubicBezTo>
                      <a:pt x="8" y="9"/>
                      <a:pt x="7" y="11"/>
                      <a:pt x="7" y="13"/>
                    </a:cubicBezTo>
                    <a:cubicBezTo>
                      <a:pt x="6" y="15"/>
                      <a:pt x="6" y="16"/>
                      <a:pt x="7" y="18"/>
                    </a:cubicBezTo>
                    <a:cubicBezTo>
                      <a:pt x="8" y="20"/>
                      <a:pt x="9" y="21"/>
                      <a:pt x="10" y="23"/>
                    </a:cubicBezTo>
                    <a:lnTo>
                      <a:pt x="18" y="2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9" name="Freeform 310">
                <a:extLst>
                  <a:ext uri="{FF2B5EF4-FFF2-40B4-BE49-F238E27FC236}">
                    <a16:creationId xmlns:a16="http://schemas.microsoft.com/office/drawing/2014/main" id="{8E61C838-1E94-4CCE-860B-0DB76B0BD048}"/>
                  </a:ext>
                </a:extLst>
              </p:cNvPr>
              <p:cNvSpPr>
                <a:spLocks/>
              </p:cNvSpPr>
              <p:nvPr userDrawn="1"/>
            </p:nvSpPr>
            <p:spPr bwMode="auto">
              <a:xfrm>
                <a:off x="5902" y="1323"/>
                <a:ext cx="28" cy="20"/>
              </a:xfrm>
              <a:custGeom>
                <a:avLst/>
                <a:gdLst>
                  <a:gd name="T0" fmla="*/ 32 w 39"/>
                  <a:gd name="T1" fmla="*/ 27 h 27"/>
                  <a:gd name="T2" fmla="*/ 31 w 39"/>
                  <a:gd name="T3" fmla="*/ 26 h 27"/>
                  <a:gd name="T4" fmla="*/ 30 w 39"/>
                  <a:gd name="T5" fmla="*/ 26 h 27"/>
                  <a:gd name="T6" fmla="*/ 29 w 39"/>
                  <a:gd name="T7" fmla="*/ 26 h 27"/>
                  <a:gd name="T8" fmla="*/ 29 w 39"/>
                  <a:gd name="T9" fmla="*/ 25 h 27"/>
                  <a:gd name="T10" fmla="*/ 30 w 39"/>
                  <a:gd name="T11" fmla="*/ 24 h 27"/>
                  <a:gd name="T12" fmla="*/ 30 w 39"/>
                  <a:gd name="T13" fmla="*/ 23 h 27"/>
                  <a:gd name="T14" fmla="*/ 31 w 39"/>
                  <a:gd name="T15" fmla="*/ 22 h 27"/>
                  <a:gd name="T16" fmla="*/ 31 w 39"/>
                  <a:gd name="T17" fmla="*/ 20 h 27"/>
                  <a:gd name="T18" fmla="*/ 31 w 39"/>
                  <a:gd name="T19" fmla="*/ 18 h 27"/>
                  <a:gd name="T20" fmla="*/ 30 w 39"/>
                  <a:gd name="T21" fmla="*/ 16 h 27"/>
                  <a:gd name="T22" fmla="*/ 28 w 39"/>
                  <a:gd name="T23" fmla="*/ 14 h 27"/>
                  <a:gd name="T24" fmla="*/ 25 w 39"/>
                  <a:gd name="T25" fmla="*/ 10 h 27"/>
                  <a:gd name="T26" fmla="*/ 1 w 39"/>
                  <a:gd name="T27" fmla="*/ 7 h 27"/>
                  <a:gd name="T28" fmla="*/ 0 w 39"/>
                  <a:gd name="T29" fmla="*/ 6 h 27"/>
                  <a:gd name="T30" fmla="*/ 0 w 39"/>
                  <a:gd name="T31" fmla="*/ 6 h 27"/>
                  <a:gd name="T32" fmla="*/ 0 w 39"/>
                  <a:gd name="T33" fmla="*/ 5 h 27"/>
                  <a:gd name="T34" fmla="*/ 0 w 39"/>
                  <a:gd name="T35" fmla="*/ 3 h 27"/>
                  <a:gd name="T36" fmla="*/ 0 w 39"/>
                  <a:gd name="T37" fmla="*/ 1 h 27"/>
                  <a:gd name="T38" fmla="*/ 1 w 39"/>
                  <a:gd name="T39" fmla="*/ 0 h 27"/>
                  <a:gd name="T40" fmla="*/ 1 w 39"/>
                  <a:gd name="T41" fmla="*/ 0 h 27"/>
                  <a:gd name="T42" fmla="*/ 2 w 39"/>
                  <a:gd name="T43" fmla="*/ 0 h 27"/>
                  <a:gd name="T44" fmla="*/ 38 w 39"/>
                  <a:gd name="T45" fmla="*/ 6 h 27"/>
                  <a:gd name="T46" fmla="*/ 39 w 39"/>
                  <a:gd name="T47" fmla="*/ 6 h 27"/>
                  <a:gd name="T48" fmla="*/ 39 w 39"/>
                  <a:gd name="T49" fmla="*/ 6 h 27"/>
                  <a:gd name="T50" fmla="*/ 39 w 39"/>
                  <a:gd name="T51" fmla="*/ 7 h 27"/>
                  <a:gd name="T52" fmla="*/ 39 w 39"/>
                  <a:gd name="T53" fmla="*/ 9 h 27"/>
                  <a:gd name="T54" fmla="*/ 39 w 39"/>
                  <a:gd name="T55" fmla="*/ 10 h 27"/>
                  <a:gd name="T56" fmla="*/ 38 w 39"/>
                  <a:gd name="T57" fmla="*/ 11 h 27"/>
                  <a:gd name="T58" fmla="*/ 38 w 39"/>
                  <a:gd name="T59" fmla="*/ 12 h 27"/>
                  <a:gd name="T60" fmla="*/ 37 w 39"/>
                  <a:gd name="T61" fmla="*/ 12 h 27"/>
                  <a:gd name="T62" fmla="*/ 32 w 39"/>
                  <a:gd name="T63" fmla="*/ 11 h 27"/>
                  <a:gd name="T64" fmla="*/ 35 w 39"/>
                  <a:gd name="T65" fmla="*/ 14 h 27"/>
                  <a:gd name="T66" fmla="*/ 37 w 39"/>
                  <a:gd name="T67" fmla="*/ 17 h 27"/>
                  <a:gd name="T68" fmla="*/ 37 w 39"/>
                  <a:gd name="T69" fmla="*/ 20 h 27"/>
                  <a:gd name="T70" fmla="*/ 37 w 39"/>
                  <a:gd name="T71" fmla="*/ 22 h 27"/>
                  <a:gd name="T72" fmla="*/ 37 w 39"/>
                  <a:gd name="T73" fmla="*/ 23 h 27"/>
                  <a:gd name="T74" fmla="*/ 37 w 39"/>
                  <a:gd name="T75" fmla="*/ 24 h 27"/>
                  <a:gd name="T76" fmla="*/ 36 w 39"/>
                  <a:gd name="T77" fmla="*/ 26 h 27"/>
                  <a:gd name="T78" fmla="*/ 36 w 39"/>
                  <a:gd name="T79" fmla="*/ 27 h 27"/>
                  <a:gd name="T80" fmla="*/ 35 w 39"/>
                  <a:gd name="T81" fmla="*/ 27 h 27"/>
                  <a:gd name="T82" fmla="*/ 35 w 39"/>
                  <a:gd name="T83" fmla="*/ 27 h 27"/>
                  <a:gd name="T84" fmla="*/ 34 w 39"/>
                  <a:gd name="T85" fmla="*/ 27 h 27"/>
                  <a:gd name="T86" fmla="*/ 32 w 39"/>
                  <a:gd name="T8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27">
                    <a:moveTo>
                      <a:pt x="32" y="27"/>
                    </a:moveTo>
                    <a:cubicBezTo>
                      <a:pt x="32" y="26"/>
                      <a:pt x="31" y="26"/>
                      <a:pt x="31" y="26"/>
                    </a:cubicBezTo>
                    <a:cubicBezTo>
                      <a:pt x="30" y="26"/>
                      <a:pt x="30" y="26"/>
                      <a:pt x="30" y="26"/>
                    </a:cubicBezTo>
                    <a:cubicBezTo>
                      <a:pt x="29" y="26"/>
                      <a:pt x="29" y="26"/>
                      <a:pt x="29" y="26"/>
                    </a:cubicBezTo>
                    <a:cubicBezTo>
                      <a:pt x="29" y="25"/>
                      <a:pt x="29" y="25"/>
                      <a:pt x="29" y="25"/>
                    </a:cubicBezTo>
                    <a:cubicBezTo>
                      <a:pt x="30" y="24"/>
                      <a:pt x="30" y="24"/>
                      <a:pt x="30" y="24"/>
                    </a:cubicBezTo>
                    <a:cubicBezTo>
                      <a:pt x="30" y="24"/>
                      <a:pt x="30" y="24"/>
                      <a:pt x="30" y="23"/>
                    </a:cubicBezTo>
                    <a:cubicBezTo>
                      <a:pt x="30" y="23"/>
                      <a:pt x="31" y="23"/>
                      <a:pt x="31" y="22"/>
                    </a:cubicBezTo>
                    <a:cubicBezTo>
                      <a:pt x="31" y="22"/>
                      <a:pt x="31" y="21"/>
                      <a:pt x="31" y="20"/>
                    </a:cubicBezTo>
                    <a:cubicBezTo>
                      <a:pt x="31" y="20"/>
                      <a:pt x="31" y="19"/>
                      <a:pt x="31" y="18"/>
                    </a:cubicBezTo>
                    <a:cubicBezTo>
                      <a:pt x="31" y="18"/>
                      <a:pt x="31" y="17"/>
                      <a:pt x="30" y="16"/>
                    </a:cubicBezTo>
                    <a:cubicBezTo>
                      <a:pt x="30" y="15"/>
                      <a:pt x="29" y="15"/>
                      <a:pt x="28" y="14"/>
                    </a:cubicBezTo>
                    <a:cubicBezTo>
                      <a:pt x="27" y="13"/>
                      <a:pt x="26" y="12"/>
                      <a:pt x="25" y="10"/>
                    </a:cubicBezTo>
                    <a:cubicBezTo>
                      <a:pt x="1" y="7"/>
                      <a:pt x="1" y="7"/>
                      <a:pt x="1" y="7"/>
                    </a:cubicBezTo>
                    <a:cubicBezTo>
                      <a:pt x="0" y="6"/>
                      <a:pt x="0" y="6"/>
                      <a:pt x="0" y="6"/>
                    </a:cubicBezTo>
                    <a:cubicBezTo>
                      <a:pt x="0" y="6"/>
                      <a:pt x="0" y="6"/>
                      <a:pt x="0" y="6"/>
                    </a:cubicBezTo>
                    <a:cubicBezTo>
                      <a:pt x="0" y="6"/>
                      <a:pt x="0" y="5"/>
                      <a:pt x="0" y="5"/>
                    </a:cubicBezTo>
                    <a:cubicBezTo>
                      <a:pt x="0" y="4"/>
                      <a:pt x="0" y="4"/>
                      <a:pt x="0" y="3"/>
                    </a:cubicBezTo>
                    <a:cubicBezTo>
                      <a:pt x="0" y="2"/>
                      <a:pt x="0" y="2"/>
                      <a:pt x="0" y="1"/>
                    </a:cubicBezTo>
                    <a:cubicBezTo>
                      <a:pt x="0" y="1"/>
                      <a:pt x="0" y="1"/>
                      <a:pt x="1" y="0"/>
                    </a:cubicBezTo>
                    <a:cubicBezTo>
                      <a:pt x="1" y="0"/>
                      <a:pt x="1" y="0"/>
                      <a:pt x="1" y="0"/>
                    </a:cubicBezTo>
                    <a:cubicBezTo>
                      <a:pt x="2" y="0"/>
                      <a:pt x="2" y="0"/>
                      <a:pt x="2" y="0"/>
                    </a:cubicBezTo>
                    <a:cubicBezTo>
                      <a:pt x="38" y="6"/>
                      <a:pt x="38" y="6"/>
                      <a:pt x="38" y="6"/>
                    </a:cubicBezTo>
                    <a:cubicBezTo>
                      <a:pt x="39" y="6"/>
                      <a:pt x="39" y="6"/>
                      <a:pt x="39" y="6"/>
                    </a:cubicBezTo>
                    <a:cubicBezTo>
                      <a:pt x="39" y="6"/>
                      <a:pt x="39" y="6"/>
                      <a:pt x="39" y="6"/>
                    </a:cubicBezTo>
                    <a:cubicBezTo>
                      <a:pt x="39" y="7"/>
                      <a:pt x="39" y="7"/>
                      <a:pt x="39" y="7"/>
                    </a:cubicBezTo>
                    <a:cubicBezTo>
                      <a:pt x="39" y="8"/>
                      <a:pt x="39" y="8"/>
                      <a:pt x="39" y="9"/>
                    </a:cubicBezTo>
                    <a:cubicBezTo>
                      <a:pt x="39" y="9"/>
                      <a:pt x="39" y="10"/>
                      <a:pt x="39" y="10"/>
                    </a:cubicBezTo>
                    <a:cubicBezTo>
                      <a:pt x="38" y="11"/>
                      <a:pt x="38" y="11"/>
                      <a:pt x="38" y="11"/>
                    </a:cubicBezTo>
                    <a:cubicBezTo>
                      <a:pt x="38" y="12"/>
                      <a:pt x="38" y="12"/>
                      <a:pt x="38" y="12"/>
                    </a:cubicBezTo>
                    <a:cubicBezTo>
                      <a:pt x="37" y="12"/>
                      <a:pt x="37" y="12"/>
                      <a:pt x="37" y="12"/>
                    </a:cubicBezTo>
                    <a:cubicBezTo>
                      <a:pt x="32" y="11"/>
                      <a:pt x="32" y="11"/>
                      <a:pt x="32" y="11"/>
                    </a:cubicBezTo>
                    <a:cubicBezTo>
                      <a:pt x="33" y="12"/>
                      <a:pt x="34" y="13"/>
                      <a:pt x="35" y="14"/>
                    </a:cubicBezTo>
                    <a:cubicBezTo>
                      <a:pt x="36" y="15"/>
                      <a:pt x="36" y="16"/>
                      <a:pt x="37" y="17"/>
                    </a:cubicBezTo>
                    <a:cubicBezTo>
                      <a:pt x="37" y="18"/>
                      <a:pt x="37" y="19"/>
                      <a:pt x="37" y="20"/>
                    </a:cubicBezTo>
                    <a:cubicBezTo>
                      <a:pt x="38" y="20"/>
                      <a:pt x="37" y="21"/>
                      <a:pt x="37" y="22"/>
                    </a:cubicBezTo>
                    <a:cubicBezTo>
                      <a:pt x="37" y="22"/>
                      <a:pt x="37" y="23"/>
                      <a:pt x="37" y="23"/>
                    </a:cubicBezTo>
                    <a:cubicBezTo>
                      <a:pt x="37" y="24"/>
                      <a:pt x="37" y="24"/>
                      <a:pt x="37" y="24"/>
                    </a:cubicBezTo>
                    <a:cubicBezTo>
                      <a:pt x="36" y="25"/>
                      <a:pt x="36" y="25"/>
                      <a:pt x="36" y="26"/>
                    </a:cubicBezTo>
                    <a:cubicBezTo>
                      <a:pt x="36" y="26"/>
                      <a:pt x="36" y="26"/>
                      <a:pt x="36" y="27"/>
                    </a:cubicBezTo>
                    <a:cubicBezTo>
                      <a:pt x="35" y="27"/>
                      <a:pt x="35" y="27"/>
                      <a:pt x="35" y="27"/>
                    </a:cubicBezTo>
                    <a:cubicBezTo>
                      <a:pt x="35" y="27"/>
                      <a:pt x="35" y="27"/>
                      <a:pt x="35" y="27"/>
                    </a:cubicBezTo>
                    <a:cubicBezTo>
                      <a:pt x="34" y="27"/>
                      <a:pt x="34" y="27"/>
                      <a:pt x="34" y="27"/>
                    </a:cubicBezTo>
                    <a:cubicBezTo>
                      <a:pt x="33" y="27"/>
                      <a:pt x="33" y="27"/>
                      <a:pt x="32" y="2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0" name="Freeform 311">
                <a:extLst>
                  <a:ext uri="{FF2B5EF4-FFF2-40B4-BE49-F238E27FC236}">
                    <a16:creationId xmlns:a16="http://schemas.microsoft.com/office/drawing/2014/main" id="{3EEFE531-413B-472C-AE72-0B79BFA53A6B}"/>
                  </a:ext>
                </a:extLst>
              </p:cNvPr>
              <p:cNvSpPr>
                <a:spLocks noEditPoints="1"/>
              </p:cNvSpPr>
              <p:nvPr userDrawn="1"/>
            </p:nvSpPr>
            <p:spPr bwMode="auto">
              <a:xfrm>
                <a:off x="5897" y="1343"/>
                <a:ext cx="29" cy="27"/>
              </a:xfrm>
              <a:custGeom>
                <a:avLst/>
                <a:gdLst>
                  <a:gd name="T0" fmla="*/ 18 w 41"/>
                  <a:gd name="T1" fmla="*/ 37 h 38"/>
                  <a:gd name="T2" fmla="*/ 10 w 41"/>
                  <a:gd name="T3" fmla="*/ 35 h 38"/>
                  <a:gd name="T4" fmla="*/ 4 w 41"/>
                  <a:gd name="T5" fmla="*/ 30 h 38"/>
                  <a:gd name="T6" fmla="*/ 0 w 41"/>
                  <a:gd name="T7" fmla="*/ 24 h 38"/>
                  <a:gd name="T8" fmla="*/ 0 w 41"/>
                  <a:gd name="T9" fmla="*/ 16 h 38"/>
                  <a:gd name="T10" fmla="*/ 3 w 41"/>
                  <a:gd name="T11" fmla="*/ 8 h 38"/>
                  <a:gd name="T12" fmla="*/ 7 w 41"/>
                  <a:gd name="T13" fmla="*/ 3 h 38"/>
                  <a:gd name="T14" fmla="*/ 14 w 41"/>
                  <a:gd name="T15" fmla="*/ 1 h 38"/>
                  <a:gd name="T16" fmla="*/ 23 w 41"/>
                  <a:gd name="T17" fmla="*/ 1 h 38"/>
                  <a:gd name="T18" fmla="*/ 31 w 41"/>
                  <a:gd name="T19" fmla="*/ 3 h 38"/>
                  <a:gd name="T20" fmla="*/ 37 w 41"/>
                  <a:gd name="T21" fmla="*/ 8 h 38"/>
                  <a:gd name="T22" fmla="*/ 40 w 41"/>
                  <a:gd name="T23" fmla="*/ 14 h 38"/>
                  <a:gd name="T24" fmla="*/ 40 w 41"/>
                  <a:gd name="T25" fmla="*/ 23 h 38"/>
                  <a:gd name="T26" fmla="*/ 37 w 41"/>
                  <a:gd name="T27" fmla="*/ 30 h 38"/>
                  <a:gd name="T28" fmla="*/ 33 w 41"/>
                  <a:gd name="T29" fmla="*/ 35 h 38"/>
                  <a:gd name="T30" fmla="*/ 26 w 41"/>
                  <a:gd name="T31" fmla="*/ 38 h 38"/>
                  <a:gd name="T32" fmla="*/ 18 w 41"/>
                  <a:gd name="T33" fmla="*/ 37 h 38"/>
                  <a:gd name="T34" fmla="*/ 18 w 41"/>
                  <a:gd name="T35" fmla="*/ 30 h 38"/>
                  <a:gd name="T36" fmla="*/ 24 w 41"/>
                  <a:gd name="T37" fmla="*/ 31 h 38"/>
                  <a:gd name="T38" fmla="*/ 29 w 41"/>
                  <a:gd name="T39" fmla="*/ 30 h 38"/>
                  <a:gd name="T40" fmla="*/ 32 w 41"/>
                  <a:gd name="T41" fmla="*/ 27 h 38"/>
                  <a:gd name="T42" fmla="*/ 34 w 41"/>
                  <a:gd name="T43" fmla="*/ 21 h 38"/>
                  <a:gd name="T44" fmla="*/ 34 w 41"/>
                  <a:gd name="T45" fmla="*/ 16 h 38"/>
                  <a:gd name="T46" fmla="*/ 32 w 41"/>
                  <a:gd name="T47" fmla="*/ 12 h 38"/>
                  <a:gd name="T48" fmla="*/ 28 w 41"/>
                  <a:gd name="T49" fmla="*/ 9 h 38"/>
                  <a:gd name="T50" fmla="*/ 22 w 41"/>
                  <a:gd name="T51" fmla="*/ 8 h 38"/>
                  <a:gd name="T52" fmla="*/ 16 w 41"/>
                  <a:gd name="T53" fmla="*/ 7 h 38"/>
                  <a:gd name="T54" fmla="*/ 11 w 41"/>
                  <a:gd name="T55" fmla="*/ 9 h 38"/>
                  <a:gd name="T56" fmla="*/ 8 w 41"/>
                  <a:gd name="T57" fmla="*/ 12 h 38"/>
                  <a:gd name="T58" fmla="*/ 6 w 41"/>
                  <a:gd name="T59" fmla="*/ 17 h 38"/>
                  <a:gd name="T60" fmla="*/ 6 w 41"/>
                  <a:gd name="T61" fmla="*/ 22 h 38"/>
                  <a:gd name="T62" fmla="*/ 8 w 41"/>
                  <a:gd name="T63" fmla="*/ 26 h 38"/>
                  <a:gd name="T64" fmla="*/ 13 w 41"/>
                  <a:gd name="T65" fmla="*/ 29 h 38"/>
                  <a:gd name="T66" fmla="*/ 18 w 41"/>
                  <a:gd name="T67"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38">
                    <a:moveTo>
                      <a:pt x="18" y="37"/>
                    </a:moveTo>
                    <a:cubicBezTo>
                      <a:pt x="15" y="37"/>
                      <a:pt x="12" y="36"/>
                      <a:pt x="10" y="35"/>
                    </a:cubicBezTo>
                    <a:cubicBezTo>
                      <a:pt x="7" y="34"/>
                      <a:pt x="5" y="32"/>
                      <a:pt x="4" y="30"/>
                    </a:cubicBezTo>
                    <a:cubicBezTo>
                      <a:pt x="2" y="29"/>
                      <a:pt x="1" y="26"/>
                      <a:pt x="0" y="24"/>
                    </a:cubicBezTo>
                    <a:cubicBezTo>
                      <a:pt x="0" y="21"/>
                      <a:pt x="0" y="19"/>
                      <a:pt x="0" y="16"/>
                    </a:cubicBezTo>
                    <a:cubicBezTo>
                      <a:pt x="1" y="13"/>
                      <a:pt x="1" y="10"/>
                      <a:pt x="3" y="8"/>
                    </a:cubicBezTo>
                    <a:cubicBezTo>
                      <a:pt x="4" y="6"/>
                      <a:pt x="5" y="4"/>
                      <a:pt x="7" y="3"/>
                    </a:cubicBezTo>
                    <a:cubicBezTo>
                      <a:pt x="9" y="2"/>
                      <a:pt x="12" y="1"/>
                      <a:pt x="14" y="1"/>
                    </a:cubicBezTo>
                    <a:cubicBezTo>
                      <a:pt x="17" y="0"/>
                      <a:pt x="19" y="0"/>
                      <a:pt x="23" y="1"/>
                    </a:cubicBezTo>
                    <a:cubicBezTo>
                      <a:pt x="26" y="1"/>
                      <a:pt x="28" y="2"/>
                      <a:pt x="31" y="3"/>
                    </a:cubicBezTo>
                    <a:cubicBezTo>
                      <a:pt x="33" y="4"/>
                      <a:pt x="35" y="6"/>
                      <a:pt x="37" y="8"/>
                    </a:cubicBezTo>
                    <a:cubicBezTo>
                      <a:pt x="38" y="10"/>
                      <a:pt x="39" y="12"/>
                      <a:pt x="40" y="14"/>
                    </a:cubicBezTo>
                    <a:cubicBezTo>
                      <a:pt x="40" y="17"/>
                      <a:pt x="41" y="19"/>
                      <a:pt x="40" y="23"/>
                    </a:cubicBezTo>
                    <a:cubicBezTo>
                      <a:pt x="40" y="26"/>
                      <a:pt x="39" y="28"/>
                      <a:pt x="37" y="30"/>
                    </a:cubicBezTo>
                    <a:cubicBezTo>
                      <a:pt x="36" y="32"/>
                      <a:pt x="35" y="34"/>
                      <a:pt x="33" y="35"/>
                    </a:cubicBezTo>
                    <a:cubicBezTo>
                      <a:pt x="31" y="36"/>
                      <a:pt x="29" y="37"/>
                      <a:pt x="26" y="38"/>
                    </a:cubicBezTo>
                    <a:cubicBezTo>
                      <a:pt x="23" y="38"/>
                      <a:pt x="21" y="38"/>
                      <a:pt x="18" y="37"/>
                    </a:cubicBezTo>
                    <a:close/>
                    <a:moveTo>
                      <a:pt x="18" y="30"/>
                    </a:moveTo>
                    <a:cubicBezTo>
                      <a:pt x="20" y="31"/>
                      <a:pt x="22" y="31"/>
                      <a:pt x="24" y="31"/>
                    </a:cubicBezTo>
                    <a:cubicBezTo>
                      <a:pt x="26" y="31"/>
                      <a:pt x="27" y="30"/>
                      <a:pt x="29" y="30"/>
                    </a:cubicBezTo>
                    <a:cubicBezTo>
                      <a:pt x="30" y="29"/>
                      <a:pt x="31" y="28"/>
                      <a:pt x="32" y="27"/>
                    </a:cubicBezTo>
                    <a:cubicBezTo>
                      <a:pt x="33" y="25"/>
                      <a:pt x="34" y="24"/>
                      <a:pt x="34" y="21"/>
                    </a:cubicBezTo>
                    <a:cubicBezTo>
                      <a:pt x="35" y="19"/>
                      <a:pt x="35" y="18"/>
                      <a:pt x="34" y="16"/>
                    </a:cubicBezTo>
                    <a:cubicBezTo>
                      <a:pt x="34" y="15"/>
                      <a:pt x="33" y="13"/>
                      <a:pt x="32" y="12"/>
                    </a:cubicBezTo>
                    <a:cubicBezTo>
                      <a:pt x="31" y="11"/>
                      <a:pt x="29" y="10"/>
                      <a:pt x="28" y="9"/>
                    </a:cubicBezTo>
                    <a:cubicBezTo>
                      <a:pt x="26" y="9"/>
                      <a:pt x="24" y="8"/>
                      <a:pt x="22" y="8"/>
                    </a:cubicBezTo>
                    <a:cubicBezTo>
                      <a:pt x="20" y="7"/>
                      <a:pt x="18" y="7"/>
                      <a:pt x="16" y="7"/>
                    </a:cubicBezTo>
                    <a:cubicBezTo>
                      <a:pt x="14" y="8"/>
                      <a:pt x="13" y="8"/>
                      <a:pt x="11" y="9"/>
                    </a:cubicBezTo>
                    <a:cubicBezTo>
                      <a:pt x="10" y="9"/>
                      <a:pt x="9" y="10"/>
                      <a:pt x="8" y="12"/>
                    </a:cubicBezTo>
                    <a:cubicBezTo>
                      <a:pt x="7" y="13"/>
                      <a:pt x="6" y="15"/>
                      <a:pt x="6" y="17"/>
                    </a:cubicBezTo>
                    <a:cubicBezTo>
                      <a:pt x="5" y="19"/>
                      <a:pt x="5" y="20"/>
                      <a:pt x="6" y="22"/>
                    </a:cubicBezTo>
                    <a:cubicBezTo>
                      <a:pt x="6" y="24"/>
                      <a:pt x="7" y="25"/>
                      <a:pt x="8" y="26"/>
                    </a:cubicBezTo>
                    <a:cubicBezTo>
                      <a:pt x="9" y="27"/>
                      <a:pt x="11" y="28"/>
                      <a:pt x="13" y="29"/>
                    </a:cubicBezTo>
                    <a:cubicBezTo>
                      <a:pt x="14" y="30"/>
                      <a:pt x="16" y="30"/>
                      <a:pt x="18" y="3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1" name="Freeform 312">
                <a:extLst>
                  <a:ext uri="{FF2B5EF4-FFF2-40B4-BE49-F238E27FC236}">
                    <a16:creationId xmlns:a16="http://schemas.microsoft.com/office/drawing/2014/main" id="{60C3FCBD-BC63-4E15-A8AA-C3FD1FBFF01F}"/>
                  </a:ext>
                </a:extLst>
              </p:cNvPr>
              <p:cNvSpPr>
                <a:spLocks noEditPoints="1"/>
              </p:cNvSpPr>
              <p:nvPr userDrawn="1"/>
            </p:nvSpPr>
            <p:spPr bwMode="auto">
              <a:xfrm>
                <a:off x="5892" y="1374"/>
                <a:ext cx="29" cy="26"/>
              </a:xfrm>
              <a:custGeom>
                <a:avLst/>
                <a:gdLst>
                  <a:gd name="T0" fmla="*/ 19 w 41"/>
                  <a:gd name="T1" fmla="*/ 35 h 35"/>
                  <a:gd name="T2" fmla="*/ 17 w 41"/>
                  <a:gd name="T3" fmla="*/ 33 h 35"/>
                  <a:gd name="T4" fmla="*/ 17 w 41"/>
                  <a:gd name="T5" fmla="*/ 31 h 35"/>
                  <a:gd name="T6" fmla="*/ 21 w 41"/>
                  <a:gd name="T7" fmla="*/ 7 h 35"/>
                  <a:gd name="T8" fmla="*/ 15 w 41"/>
                  <a:gd name="T9" fmla="*/ 7 h 35"/>
                  <a:gd name="T10" fmla="*/ 11 w 41"/>
                  <a:gd name="T11" fmla="*/ 9 h 35"/>
                  <a:gd name="T12" fmla="*/ 7 w 41"/>
                  <a:gd name="T13" fmla="*/ 12 h 35"/>
                  <a:gd name="T14" fmla="*/ 5 w 41"/>
                  <a:gd name="T15" fmla="*/ 17 h 35"/>
                  <a:gd name="T16" fmla="*/ 5 w 41"/>
                  <a:gd name="T17" fmla="*/ 22 h 35"/>
                  <a:gd name="T18" fmla="*/ 6 w 41"/>
                  <a:gd name="T19" fmla="*/ 26 h 35"/>
                  <a:gd name="T20" fmla="*/ 6 w 41"/>
                  <a:gd name="T21" fmla="*/ 28 h 35"/>
                  <a:gd name="T22" fmla="*/ 6 w 41"/>
                  <a:gd name="T23" fmla="*/ 30 h 35"/>
                  <a:gd name="T24" fmla="*/ 6 w 41"/>
                  <a:gd name="T25" fmla="*/ 30 h 35"/>
                  <a:gd name="T26" fmla="*/ 6 w 41"/>
                  <a:gd name="T27" fmla="*/ 31 h 35"/>
                  <a:gd name="T28" fmla="*/ 5 w 41"/>
                  <a:gd name="T29" fmla="*/ 31 h 35"/>
                  <a:gd name="T30" fmla="*/ 4 w 41"/>
                  <a:gd name="T31" fmla="*/ 30 h 35"/>
                  <a:gd name="T32" fmla="*/ 3 w 41"/>
                  <a:gd name="T33" fmla="*/ 30 h 35"/>
                  <a:gd name="T34" fmla="*/ 2 w 41"/>
                  <a:gd name="T35" fmla="*/ 30 h 35"/>
                  <a:gd name="T36" fmla="*/ 1 w 41"/>
                  <a:gd name="T37" fmla="*/ 30 h 35"/>
                  <a:gd name="T38" fmla="*/ 1 w 41"/>
                  <a:gd name="T39" fmla="*/ 29 h 35"/>
                  <a:gd name="T40" fmla="*/ 1 w 41"/>
                  <a:gd name="T41" fmla="*/ 28 h 35"/>
                  <a:gd name="T42" fmla="*/ 0 w 41"/>
                  <a:gd name="T43" fmla="*/ 25 h 35"/>
                  <a:gd name="T44" fmla="*/ 0 w 41"/>
                  <a:gd name="T45" fmla="*/ 21 h 35"/>
                  <a:gd name="T46" fmla="*/ 0 w 41"/>
                  <a:gd name="T47" fmla="*/ 16 h 35"/>
                  <a:gd name="T48" fmla="*/ 3 w 41"/>
                  <a:gd name="T49" fmla="*/ 8 h 35"/>
                  <a:gd name="T50" fmla="*/ 7 w 41"/>
                  <a:gd name="T51" fmla="*/ 3 h 35"/>
                  <a:gd name="T52" fmla="*/ 14 w 41"/>
                  <a:gd name="T53" fmla="*/ 0 h 35"/>
                  <a:gd name="T54" fmla="*/ 23 w 41"/>
                  <a:gd name="T55" fmla="*/ 1 h 35"/>
                  <a:gd name="T56" fmla="*/ 31 w 41"/>
                  <a:gd name="T57" fmla="*/ 3 h 35"/>
                  <a:gd name="T58" fmla="*/ 37 w 41"/>
                  <a:gd name="T59" fmla="*/ 8 h 35"/>
                  <a:gd name="T60" fmla="*/ 40 w 41"/>
                  <a:gd name="T61" fmla="*/ 14 h 35"/>
                  <a:gd name="T62" fmla="*/ 40 w 41"/>
                  <a:gd name="T63" fmla="*/ 21 h 35"/>
                  <a:gd name="T64" fmla="*/ 38 w 41"/>
                  <a:gd name="T65" fmla="*/ 28 h 35"/>
                  <a:gd name="T66" fmla="*/ 33 w 41"/>
                  <a:gd name="T67" fmla="*/ 33 h 35"/>
                  <a:gd name="T68" fmla="*/ 27 w 41"/>
                  <a:gd name="T69" fmla="*/ 35 h 35"/>
                  <a:gd name="T70" fmla="*/ 21 w 41"/>
                  <a:gd name="T71" fmla="*/ 35 h 35"/>
                  <a:gd name="T72" fmla="*/ 19 w 41"/>
                  <a:gd name="T73" fmla="*/ 35 h 35"/>
                  <a:gd name="T74" fmla="*/ 22 w 41"/>
                  <a:gd name="T75" fmla="*/ 28 h 35"/>
                  <a:gd name="T76" fmla="*/ 31 w 41"/>
                  <a:gd name="T77" fmla="*/ 27 h 35"/>
                  <a:gd name="T78" fmla="*/ 35 w 41"/>
                  <a:gd name="T79" fmla="*/ 20 h 35"/>
                  <a:gd name="T80" fmla="*/ 35 w 41"/>
                  <a:gd name="T81" fmla="*/ 16 h 35"/>
                  <a:gd name="T82" fmla="*/ 33 w 41"/>
                  <a:gd name="T83" fmla="*/ 12 h 35"/>
                  <a:gd name="T84" fmla="*/ 30 w 41"/>
                  <a:gd name="T85" fmla="*/ 10 h 35"/>
                  <a:gd name="T86" fmla="*/ 25 w 41"/>
                  <a:gd name="T87" fmla="*/ 8 h 35"/>
                  <a:gd name="T88" fmla="*/ 22 w 41"/>
                  <a:gd name="T8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 h="35">
                    <a:moveTo>
                      <a:pt x="19" y="35"/>
                    </a:moveTo>
                    <a:cubicBezTo>
                      <a:pt x="18" y="34"/>
                      <a:pt x="18" y="34"/>
                      <a:pt x="17" y="33"/>
                    </a:cubicBezTo>
                    <a:cubicBezTo>
                      <a:pt x="17" y="33"/>
                      <a:pt x="17" y="32"/>
                      <a:pt x="17" y="31"/>
                    </a:cubicBezTo>
                    <a:cubicBezTo>
                      <a:pt x="21" y="7"/>
                      <a:pt x="21" y="7"/>
                      <a:pt x="21" y="7"/>
                    </a:cubicBezTo>
                    <a:cubicBezTo>
                      <a:pt x="19" y="7"/>
                      <a:pt x="17" y="7"/>
                      <a:pt x="15" y="7"/>
                    </a:cubicBezTo>
                    <a:cubicBezTo>
                      <a:pt x="13" y="7"/>
                      <a:pt x="12" y="8"/>
                      <a:pt x="11" y="9"/>
                    </a:cubicBezTo>
                    <a:cubicBezTo>
                      <a:pt x="9" y="9"/>
                      <a:pt x="8" y="10"/>
                      <a:pt x="7" y="12"/>
                    </a:cubicBezTo>
                    <a:cubicBezTo>
                      <a:pt x="6" y="13"/>
                      <a:pt x="6" y="15"/>
                      <a:pt x="5" y="17"/>
                    </a:cubicBezTo>
                    <a:cubicBezTo>
                      <a:pt x="5" y="19"/>
                      <a:pt x="5" y="21"/>
                      <a:pt x="5" y="22"/>
                    </a:cubicBezTo>
                    <a:cubicBezTo>
                      <a:pt x="5" y="23"/>
                      <a:pt x="5" y="25"/>
                      <a:pt x="6" y="26"/>
                    </a:cubicBezTo>
                    <a:cubicBezTo>
                      <a:pt x="6" y="27"/>
                      <a:pt x="6" y="28"/>
                      <a:pt x="6" y="28"/>
                    </a:cubicBezTo>
                    <a:cubicBezTo>
                      <a:pt x="6" y="29"/>
                      <a:pt x="6" y="29"/>
                      <a:pt x="6" y="30"/>
                    </a:cubicBezTo>
                    <a:cubicBezTo>
                      <a:pt x="6" y="30"/>
                      <a:pt x="6" y="30"/>
                      <a:pt x="6" y="30"/>
                    </a:cubicBezTo>
                    <a:cubicBezTo>
                      <a:pt x="6" y="31"/>
                      <a:pt x="6" y="31"/>
                      <a:pt x="6" y="31"/>
                    </a:cubicBezTo>
                    <a:cubicBezTo>
                      <a:pt x="5" y="31"/>
                      <a:pt x="5" y="31"/>
                      <a:pt x="5" y="31"/>
                    </a:cubicBezTo>
                    <a:cubicBezTo>
                      <a:pt x="4" y="31"/>
                      <a:pt x="4" y="31"/>
                      <a:pt x="4" y="30"/>
                    </a:cubicBezTo>
                    <a:cubicBezTo>
                      <a:pt x="3" y="30"/>
                      <a:pt x="3" y="30"/>
                      <a:pt x="3" y="30"/>
                    </a:cubicBezTo>
                    <a:cubicBezTo>
                      <a:pt x="2" y="30"/>
                      <a:pt x="2" y="30"/>
                      <a:pt x="2" y="30"/>
                    </a:cubicBezTo>
                    <a:cubicBezTo>
                      <a:pt x="1" y="30"/>
                      <a:pt x="1" y="30"/>
                      <a:pt x="1" y="30"/>
                    </a:cubicBezTo>
                    <a:cubicBezTo>
                      <a:pt x="1" y="29"/>
                      <a:pt x="1" y="29"/>
                      <a:pt x="1" y="29"/>
                    </a:cubicBezTo>
                    <a:cubicBezTo>
                      <a:pt x="1" y="29"/>
                      <a:pt x="1" y="29"/>
                      <a:pt x="1" y="28"/>
                    </a:cubicBezTo>
                    <a:cubicBezTo>
                      <a:pt x="0" y="27"/>
                      <a:pt x="0" y="26"/>
                      <a:pt x="0" y="25"/>
                    </a:cubicBezTo>
                    <a:cubicBezTo>
                      <a:pt x="0" y="24"/>
                      <a:pt x="0" y="22"/>
                      <a:pt x="0" y="21"/>
                    </a:cubicBezTo>
                    <a:cubicBezTo>
                      <a:pt x="0" y="19"/>
                      <a:pt x="0" y="18"/>
                      <a:pt x="0" y="16"/>
                    </a:cubicBezTo>
                    <a:cubicBezTo>
                      <a:pt x="1" y="13"/>
                      <a:pt x="1" y="10"/>
                      <a:pt x="3" y="8"/>
                    </a:cubicBezTo>
                    <a:cubicBezTo>
                      <a:pt x="4" y="6"/>
                      <a:pt x="5" y="4"/>
                      <a:pt x="7" y="3"/>
                    </a:cubicBezTo>
                    <a:cubicBezTo>
                      <a:pt x="9" y="2"/>
                      <a:pt x="11" y="1"/>
                      <a:pt x="14" y="0"/>
                    </a:cubicBezTo>
                    <a:cubicBezTo>
                      <a:pt x="17" y="0"/>
                      <a:pt x="20" y="0"/>
                      <a:pt x="23" y="1"/>
                    </a:cubicBezTo>
                    <a:cubicBezTo>
                      <a:pt x="26" y="1"/>
                      <a:pt x="29" y="2"/>
                      <a:pt x="31" y="3"/>
                    </a:cubicBezTo>
                    <a:cubicBezTo>
                      <a:pt x="33" y="4"/>
                      <a:pt x="35" y="6"/>
                      <a:pt x="37" y="8"/>
                    </a:cubicBezTo>
                    <a:cubicBezTo>
                      <a:pt x="38" y="10"/>
                      <a:pt x="39" y="12"/>
                      <a:pt x="40" y="14"/>
                    </a:cubicBezTo>
                    <a:cubicBezTo>
                      <a:pt x="41" y="16"/>
                      <a:pt x="41" y="19"/>
                      <a:pt x="40" y="21"/>
                    </a:cubicBezTo>
                    <a:cubicBezTo>
                      <a:pt x="40" y="24"/>
                      <a:pt x="39" y="27"/>
                      <a:pt x="38" y="28"/>
                    </a:cubicBezTo>
                    <a:cubicBezTo>
                      <a:pt x="37" y="30"/>
                      <a:pt x="35" y="32"/>
                      <a:pt x="33" y="33"/>
                    </a:cubicBezTo>
                    <a:cubicBezTo>
                      <a:pt x="32" y="34"/>
                      <a:pt x="30" y="35"/>
                      <a:pt x="27" y="35"/>
                    </a:cubicBezTo>
                    <a:cubicBezTo>
                      <a:pt x="25" y="35"/>
                      <a:pt x="23" y="35"/>
                      <a:pt x="21" y="35"/>
                    </a:cubicBezTo>
                    <a:lnTo>
                      <a:pt x="19" y="35"/>
                    </a:lnTo>
                    <a:close/>
                    <a:moveTo>
                      <a:pt x="22" y="28"/>
                    </a:moveTo>
                    <a:cubicBezTo>
                      <a:pt x="26" y="29"/>
                      <a:pt x="29" y="28"/>
                      <a:pt x="31" y="27"/>
                    </a:cubicBezTo>
                    <a:cubicBezTo>
                      <a:pt x="33" y="26"/>
                      <a:pt x="35" y="23"/>
                      <a:pt x="35" y="20"/>
                    </a:cubicBezTo>
                    <a:cubicBezTo>
                      <a:pt x="35" y="19"/>
                      <a:pt x="35" y="17"/>
                      <a:pt x="35" y="16"/>
                    </a:cubicBezTo>
                    <a:cubicBezTo>
                      <a:pt x="34" y="14"/>
                      <a:pt x="34" y="13"/>
                      <a:pt x="33" y="12"/>
                    </a:cubicBezTo>
                    <a:cubicBezTo>
                      <a:pt x="32" y="11"/>
                      <a:pt x="31" y="10"/>
                      <a:pt x="30" y="10"/>
                    </a:cubicBezTo>
                    <a:cubicBezTo>
                      <a:pt x="28" y="9"/>
                      <a:pt x="27" y="8"/>
                      <a:pt x="25" y="8"/>
                    </a:cubicBezTo>
                    <a:lnTo>
                      <a:pt x="22" y="2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2" name="Freeform 313">
                <a:extLst>
                  <a:ext uri="{FF2B5EF4-FFF2-40B4-BE49-F238E27FC236}">
                    <a16:creationId xmlns:a16="http://schemas.microsoft.com/office/drawing/2014/main" id="{4A589818-9FC2-420D-9097-7ED25D3E7EE8}"/>
                  </a:ext>
                </a:extLst>
              </p:cNvPr>
              <p:cNvSpPr>
                <a:spLocks noEditPoints="1"/>
              </p:cNvSpPr>
              <p:nvPr userDrawn="1"/>
            </p:nvSpPr>
            <p:spPr bwMode="auto">
              <a:xfrm>
                <a:off x="5889" y="1405"/>
                <a:ext cx="39" cy="10"/>
              </a:xfrm>
              <a:custGeom>
                <a:avLst/>
                <a:gdLst>
                  <a:gd name="T0" fmla="*/ 1 w 54"/>
                  <a:gd name="T1" fmla="*/ 6 h 15"/>
                  <a:gd name="T2" fmla="*/ 0 w 54"/>
                  <a:gd name="T3" fmla="*/ 6 h 15"/>
                  <a:gd name="T4" fmla="*/ 0 w 54"/>
                  <a:gd name="T5" fmla="*/ 5 h 15"/>
                  <a:gd name="T6" fmla="*/ 0 w 54"/>
                  <a:gd name="T7" fmla="*/ 4 h 15"/>
                  <a:gd name="T8" fmla="*/ 0 w 54"/>
                  <a:gd name="T9" fmla="*/ 3 h 15"/>
                  <a:gd name="T10" fmla="*/ 0 w 54"/>
                  <a:gd name="T11" fmla="*/ 1 h 15"/>
                  <a:gd name="T12" fmla="*/ 1 w 54"/>
                  <a:gd name="T13" fmla="*/ 0 h 15"/>
                  <a:gd name="T14" fmla="*/ 1 w 54"/>
                  <a:gd name="T15" fmla="*/ 0 h 15"/>
                  <a:gd name="T16" fmla="*/ 2 w 54"/>
                  <a:gd name="T17" fmla="*/ 0 h 15"/>
                  <a:gd name="T18" fmla="*/ 38 w 54"/>
                  <a:gd name="T19" fmla="*/ 5 h 15"/>
                  <a:gd name="T20" fmla="*/ 39 w 54"/>
                  <a:gd name="T21" fmla="*/ 6 h 15"/>
                  <a:gd name="T22" fmla="*/ 39 w 54"/>
                  <a:gd name="T23" fmla="*/ 6 h 15"/>
                  <a:gd name="T24" fmla="*/ 39 w 54"/>
                  <a:gd name="T25" fmla="*/ 7 h 15"/>
                  <a:gd name="T26" fmla="*/ 39 w 54"/>
                  <a:gd name="T27" fmla="*/ 9 h 15"/>
                  <a:gd name="T28" fmla="*/ 39 w 54"/>
                  <a:gd name="T29" fmla="*/ 10 h 15"/>
                  <a:gd name="T30" fmla="*/ 38 w 54"/>
                  <a:gd name="T31" fmla="*/ 11 h 15"/>
                  <a:gd name="T32" fmla="*/ 38 w 54"/>
                  <a:gd name="T33" fmla="*/ 12 h 15"/>
                  <a:gd name="T34" fmla="*/ 37 w 54"/>
                  <a:gd name="T35" fmla="*/ 12 h 15"/>
                  <a:gd name="T36" fmla="*/ 1 w 54"/>
                  <a:gd name="T37" fmla="*/ 6 h 15"/>
                  <a:gd name="T38" fmla="*/ 50 w 54"/>
                  <a:gd name="T39" fmla="*/ 15 h 15"/>
                  <a:gd name="T40" fmla="*/ 46 w 54"/>
                  <a:gd name="T41" fmla="*/ 13 h 15"/>
                  <a:gd name="T42" fmla="*/ 46 w 54"/>
                  <a:gd name="T43" fmla="*/ 10 h 15"/>
                  <a:gd name="T44" fmla="*/ 47 w 54"/>
                  <a:gd name="T45" fmla="*/ 7 h 15"/>
                  <a:gd name="T46" fmla="*/ 51 w 54"/>
                  <a:gd name="T47" fmla="*/ 6 h 15"/>
                  <a:gd name="T48" fmla="*/ 54 w 54"/>
                  <a:gd name="T49" fmla="*/ 8 h 15"/>
                  <a:gd name="T50" fmla="*/ 54 w 54"/>
                  <a:gd name="T51" fmla="*/ 11 h 15"/>
                  <a:gd name="T52" fmla="*/ 53 w 54"/>
                  <a:gd name="T53" fmla="*/ 14 h 15"/>
                  <a:gd name="T54" fmla="*/ 50 w 54"/>
                  <a:gd name="T5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5">
                    <a:moveTo>
                      <a:pt x="1" y="6"/>
                    </a:moveTo>
                    <a:cubicBezTo>
                      <a:pt x="0" y="6"/>
                      <a:pt x="0" y="6"/>
                      <a:pt x="0" y="6"/>
                    </a:cubicBezTo>
                    <a:cubicBezTo>
                      <a:pt x="0" y="5"/>
                      <a:pt x="0" y="5"/>
                      <a:pt x="0" y="5"/>
                    </a:cubicBezTo>
                    <a:cubicBezTo>
                      <a:pt x="0" y="5"/>
                      <a:pt x="0" y="5"/>
                      <a:pt x="0" y="4"/>
                    </a:cubicBezTo>
                    <a:cubicBezTo>
                      <a:pt x="0" y="4"/>
                      <a:pt x="0" y="3"/>
                      <a:pt x="0" y="3"/>
                    </a:cubicBezTo>
                    <a:cubicBezTo>
                      <a:pt x="0" y="2"/>
                      <a:pt x="0" y="2"/>
                      <a:pt x="0" y="1"/>
                    </a:cubicBezTo>
                    <a:cubicBezTo>
                      <a:pt x="1" y="1"/>
                      <a:pt x="1" y="0"/>
                      <a:pt x="1" y="0"/>
                    </a:cubicBezTo>
                    <a:cubicBezTo>
                      <a:pt x="1" y="0"/>
                      <a:pt x="1" y="0"/>
                      <a:pt x="1" y="0"/>
                    </a:cubicBezTo>
                    <a:cubicBezTo>
                      <a:pt x="2" y="0"/>
                      <a:pt x="2" y="0"/>
                      <a:pt x="2" y="0"/>
                    </a:cubicBezTo>
                    <a:cubicBezTo>
                      <a:pt x="38" y="5"/>
                      <a:pt x="38" y="5"/>
                      <a:pt x="38" y="5"/>
                    </a:cubicBezTo>
                    <a:cubicBezTo>
                      <a:pt x="39" y="6"/>
                      <a:pt x="39" y="6"/>
                      <a:pt x="39" y="6"/>
                    </a:cubicBezTo>
                    <a:cubicBezTo>
                      <a:pt x="39" y="6"/>
                      <a:pt x="39" y="6"/>
                      <a:pt x="39" y="6"/>
                    </a:cubicBezTo>
                    <a:cubicBezTo>
                      <a:pt x="39" y="6"/>
                      <a:pt x="39" y="7"/>
                      <a:pt x="39" y="7"/>
                    </a:cubicBezTo>
                    <a:cubicBezTo>
                      <a:pt x="39" y="8"/>
                      <a:pt x="39" y="8"/>
                      <a:pt x="39" y="9"/>
                    </a:cubicBezTo>
                    <a:cubicBezTo>
                      <a:pt x="39" y="9"/>
                      <a:pt x="39" y="10"/>
                      <a:pt x="39" y="10"/>
                    </a:cubicBezTo>
                    <a:cubicBezTo>
                      <a:pt x="39" y="11"/>
                      <a:pt x="39" y="11"/>
                      <a:pt x="38" y="11"/>
                    </a:cubicBezTo>
                    <a:cubicBezTo>
                      <a:pt x="38" y="12"/>
                      <a:pt x="38" y="12"/>
                      <a:pt x="38" y="12"/>
                    </a:cubicBezTo>
                    <a:cubicBezTo>
                      <a:pt x="37" y="12"/>
                      <a:pt x="37" y="12"/>
                      <a:pt x="37" y="12"/>
                    </a:cubicBezTo>
                    <a:lnTo>
                      <a:pt x="1" y="6"/>
                    </a:lnTo>
                    <a:close/>
                    <a:moveTo>
                      <a:pt x="50" y="15"/>
                    </a:moveTo>
                    <a:cubicBezTo>
                      <a:pt x="48" y="14"/>
                      <a:pt x="47" y="14"/>
                      <a:pt x="46" y="13"/>
                    </a:cubicBezTo>
                    <a:cubicBezTo>
                      <a:pt x="46" y="13"/>
                      <a:pt x="46" y="11"/>
                      <a:pt x="46" y="10"/>
                    </a:cubicBezTo>
                    <a:cubicBezTo>
                      <a:pt x="46" y="8"/>
                      <a:pt x="47" y="7"/>
                      <a:pt x="47" y="7"/>
                    </a:cubicBezTo>
                    <a:cubicBezTo>
                      <a:pt x="48" y="6"/>
                      <a:pt x="49" y="6"/>
                      <a:pt x="51" y="6"/>
                    </a:cubicBezTo>
                    <a:cubicBezTo>
                      <a:pt x="52" y="7"/>
                      <a:pt x="53" y="7"/>
                      <a:pt x="54" y="8"/>
                    </a:cubicBezTo>
                    <a:cubicBezTo>
                      <a:pt x="54" y="8"/>
                      <a:pt x="54" y="10"/>
                      <a:pt x="54" y="11"/>
                    </a:cubicBezTo>
                    <a:cubicBezTo>
                      <a:pt x="54" y="13"/>
                      <a:pt x="53" y="14"/>
                      <a:pt x="53" y="14"/>
                    </a:cubicBezTo>
                    <a:cubicBezTo>
                      <a:pt x="52" y="15"/>
                      <a:pt x="51" y="15"/>
                      <a:pt x="50" y="1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3" name="Freeform 314">
                <a:extLst>
                  <a:ext uri="{FF2B5EF4-FFF2-40B4-BE49-F238E27FC236}">
                    <a16:creationId xmlns:a16="http://schemas.microsoft.com/office/drawing/2014/main" id="{8BE48801-817C-4A96-A7CD-3ECD6FDFC836}"/>
                  </a:ext>
                </a:extLst>
              </p:cNvPr>
              <p:cNvSpPr>
                <a:spLocks/>
              </p:cNvSpPr>
              <p:nvPr userDrawn="1"/>
            </p:nvSpPr>
            <p:spPr bwMode="auto">
              <a:xfrm>
                <a:off x="5885" y="1416"/>
                <a:ext cx="30" cy="21"/>
              </a:xfrm>
              <a:custGeom>
                <a:avLst/>
                <a:gdLst>
                  <a:gd name="T0" fmla="*/ 10 w 41"/>
                  <a:gd name="T1" fmla="*/ 27 h 29"/>
                  <a:gd name="T2" fmla="*/ 5 w 41"/>
                  <a:gd name="T3" fmla="*/ 25 h 29"/>
                  <a:gd name="T4" fmla="*/ 2 w 41"/>
                  <a:gd name="T5" fmla="*/ 22 h 29"/>
                  <a:gd name="T6" fmla="*/ 1 w 41"/>
                  <a:gd name="T7" fmla="*/ 17 h 29"/>
                  <a:gd name="T8" fmla="*/ 1 w 41"/>
                  <a:gd name="T9" fmla="*/ 11 h 29"/>
                  <a:gd name="T10" fmla="*/ 2 w 41"/>
                  <a:gd name="T11" fmla="*/ 7 h 29"/>
                  <a:gd name="T12" fmla="*/ 3 w 41"/>
                  <a:gd name="T13" fmla="*/ 4 h 29"/>
                  <a:gd name="T14" fmla="*/ 4 w 41"/>
                  <a:gd name="T15" fmla="*/ 2 h 29"/>
                  <a:gd name="T16" fmla="*/ 5 w 41"/>
                  <a:gd name="T17" fmla="*/ 1 h 29"/>
                  <a:gd name="T18" fmla="*/ 7 w 41"/>
                  <a:gd name="T19" fmla="*/ 0 h 29"/>
                  <a:gd name="T20" fmla="*/ 9 w 41"/>
                  <a:gd name="T21" fmla="*/ 0 h 29"/>
                  <a:gd name="T22" fmla="*/ 10 w 41"/>
                  <a:gd name="T23" fmla="*/ 1 h 29"/>
                  <a:gd name="T24" fmla="*/ 11 w 41"/>
                  <a:gd name="T25" fmla="*/ 1 h 29"/>
                  <a:gd name="T26" fmla="*/ 11 w 41"/>
                  <a:gd name="T27" fmla="*/ 1 h 29"/>
                  <a:gd name="T28" fmla="*/ 11 w 41"/>
                  <a:gd name="T29" fmla="*/ 2 h 29"/>
                  <a:gd name="T30" fmla="*/ 10 w 41"/>
                  <a:gd name="T31" fmla="*/ 3 h 29"/>
                  <a:gd name="T32" fmla="*/ 9 w 41"/>
                  <a:gd name="T33" fmla="*/ 5 h 29"/>
                  <a:gd name="T34" fmla="*/ 7 w 41"/>
                  <a:gd name="T35" fmla="*/ 8 h 29"/>
                  <a:gd name="T36" fmla="*/ 6 w 41"/>
                  <a:gd name="T37" fmla="*/ 12 h 29"/>
                  <a:gd name="T38" fmla="*/ 6 w 41"/>
                  <a:gd name="T39" fmla="*/ 15 h 29"/>
                  <a:gd name="T40" fmla="*/ 7 w 41"/>
                  <a:gd name="T41" fmla="*/ 18 h 29"/>
                  <a:gd name="T42" fmla="*/ 8 w 41"/>
                  <a:gd name="T43" fmla="*/ 19 h 29"/>
                  <a:gd name="T44" fmla="*/ 11 w 41"/>
                  <a:gd name="T45" fmla="*/ 20 h 29"/>
                  <a:gd name="T46" fmla="*/ 13 w 41"/>
                  <a:gd name="T47" fmla="*/ 20 h 29"/>
                  <a:gd name="T48" fmla="*/ 16 w 41"/>
                  <a:gd name="T49" fmla="*/ 18 h 29"/>
                  <a:gd name="T50" fmla="*/ 18 w 41"/>
                  <a:gd name="T51" fmla="*/ 16 h 29"/>
                  <a:gd name="T52" fmla="*/ 19 w 41"/>
                  <a:gd name="T53" fmla="*/ 12 h 29"/>
                  <a:gd name="T54" fmla="*/ 21 w 41"/>
                  <a:gd name="T55" fmla="*/ 9 h 29"/>
                  <a:gd name="T56" fmla="*/ 24 w 41"/>
                  <a:gd name="T57" fmla="*/ 7 h 29"/>
                  <a:gd name="T58" fmla="*/ 27 w 41"/>
                  <a:gd name="T59" fmla="*/ 5 h 29"/>
                  <a:gd name="T60" fmla="*/ 32 w 41"/>
                  <a:gd name="T61" fmla="*/ 5 h 29"/>
                  <a:gd name="T62" fmla="*/ 36 w 41"/>
                  <a:gd name="T63" fmla="*/ 6 h 29"/>
                  <a:gd name="T64" fmla="*/ 39 w 41"/>
                  <a:gd name="T65" fmla="*/ 9 h 29"/>
                  <a:gd name="T66" fmla="*/ 40 w 41"/>
                  <a:gd name="T67" fmla="*/ 14 h 29"/>
                  <a:gd name="T68" fmla="*/ 40 w 41"/>
                  <a:gd name="T69" fmla="*/ 20 h 29"/>
                  <a:gd name="T70" fmla="*/ 40 w 41"/>
                  <a:gd name="T71" fmla="*/ 23 h 29"/>
                  <a:gd name="T72" fmla="*/ 39 w 41"/>
                  <a:gd name="T73" fmla="*/ 25 h 29"/>
                  <a:gd name="T74" fmla="*/ 38 w 41"/>
                  <a:gd name="T75" fmla="*/ 27 h 29"/>
                  <a:gd name="T76" fmla="*/ 37 w 41"/>
                  <a:gd name="T77" fmla="*/ 28 h 29"/>
                  <a:gd name="T78" fmla="*/ 36 w 41"/>
                  <a:gd name="T79" fmla="*/ 29 h 29"/>
                  <a:gd name="T80" fmla="*/ 35 w 41"/>
                  <a:gd name="T81" fmla="*/ 29 h 29"/>
                  <a:gd name="T82" fmla="*/ 35 w 41"/>
                  <a:gd name="T83" fmla="*/ 29 h 29"/>
                  <a:gd name="T84" fmla="*/ 34 w 41"/>
                  <a:gd name="T85" fmla="*/ 29 h 29"/>
                  <a:gd name="T86" fmla="*/ 32 w 41"/>
                  <a:gd name="T87" fmla="*/ 29 h 29"/>
                  <a:gd name="T88" fmla="*/ 32 w 41"/>
                  <a:gd name="T89" fmla="*/ 28 h 29"/>
                  <a:gd name="T90" fmla="*/ 31 w 41"/>
                  <a:gd name="T91" fmla="*/ 28 h 29"/>
                  <a:gd name="T92" fmla="*/ 31 w 41"/>
                  <a:gd name="T93" fmla="*/ 27 h 29"/>
                  <a:gd name="T94" fmla="*/ 32 w 41"/>
                  <a:gd name="T95" fmla="*/ 26 h 29"/>
                  <a:gd name="T96" fmla="*/ 33 w 41"/>
                  <a:gd name="T97" fmla="*/ 25 h 29"/>
                  <a:gd name="T98" fmla="*/ 34 w 41"/>
                  <a:gd name="T99" fmla="*/ 22 h 29"/>
                  <a:gd name="T100" fmla="*/ 35 w 41"/>
                  <a:gd name="T101" fmla="*/ 19 h 29"/>
                  <a:gd name="T102" fmla="*/ 35 w 41"/>
                  <a:gd name="T103" fmla="*/ 16 h 29"/>
                  <a:gd name="T104" fmla="*/ 35 w 41"/>
                  <a:gd name="T105" fmla="*/ 14 h 29"/>
                  <a:gd name="T106" fmla="*/ 33 w 41"/>
                  <a:gd name="T107" fmla="*/ 12 h 29"/>
                  <a:gd name="T108" fmla="*/ 31 w 41"/>
                  <a:gd name="T109" fmla="*/ 11 h 29"/>
                  <a:gd name="T110" fmla="*/ 28 w 41"/>
                  <a:gd name="T111" fmla="*/ 12 h 29"/>
                  <a:gd name="T112" fmla="*/ 26 w 41"/>
                  <a:gd name="T113" fmla="*/ 14 h 29"/>
                  <a:gd name="T114" fmla="*/ 24 w 41"/>
                  <a:gd name="T115" fmla="*/ 16 h 29"/>
                  <a:gd name="T116" fmla="*/ 22 w 41"/>
                  <a:gd name="T117" fmla="*/ 19 h 29"/>
                  <a:gd name="T118" fmla="*/ 20 w 41"/>
                  <a:gd name="T119" fmla="*/ 23 h 29"/>
                  <a:gd name="T120" fmla="*/ 18 w 41"/>
                  <a:gd name="T121" fmla="*/ 25 h 29"/>
                  <a:gd name="T122" fmla="*/ 14 w 41"/>
                  <a:gd name="T123" fmla="*/ 27 h 29"/>
                  <a:gd name="T124" fmla="*/ 10 w 41"/>
                  <a:gd name="T125"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 h="29">
                    <a:moveTo>
                      <a:pt x="10" y="27"/>
                    </a:moveTo>
                    <a:cubicBezTo>
                      <a:pt x="8" y="27"/>
                      <a:pt x="7" y="26"/>
                      <a:pt x="5" y="25"/>
                    </a:cubicBezTo>
                    <a:cubicBezTo>
                      <a:pt x="4" y="24"/>
                      <a:pt x="3" y="23"/>
                      <a:pt x="2" y="22"/>
                    </a:cubicBezTo>
                    <a:cubicBezTo>
                      <a:pt x="1" y="20"/>
                      <a:pt x="1" y="19"/>
                      <a:pt x="1" y="17"/>
                    </a:cubicBezTo>
                    <a:cubicBezTo>
                      <a:pt x="0" y="15"/>
                      <a:pt x="0" y="13"/>
                      <a:pt x="1" y="11"/>
                    </a:cubicBezTo>
                    <a:cubicBezTo>
                      <a:pt x="1" y="10"/>
                      <a:pt x="1" y="8"/>
                      <a:pt x="2" y="7"/>
                    </a:cubicBezTo>
                    <a:cubicBezTo>
                      <a:pt x="2" y="6"/>
                      <a:pt x="2" y="5"/>
                      <a:pt x="3" y="4"/>
                    </a:cubicBezTo>
                    <a:cubicBezTo>
                      <a:pt x="3" y="3"/>
                      <a:pt x="4" y="3"/>
                      <a:pt x="4" y="2"/>
                    </a:cubicBezTo>
                    <a:cubicBezTo>
                      <a:pt x="5" y="1"/>
                      <a:pt x="5" y="1"/>
                      <a:pt x="5" y="1"/>
                    </a:cubicBezTo>
                    <a:cubicBezTo>
                      <a:pt x="6" y="0"/>
                      <a:pt x="6" y="0"/>
                      <a:pt x="7" y="0"/>
                    </a:cubicBezTo>
                    <a:cubicBezTo>
                      <a:pt x="7" y="0"/>
                      <a:pt x="8" y="0"/>
                      <a:pt x="9" y="0"/>
                    </a:cubicBezTo>
                    <a:cubicBezTo>
                      <a:pt x="9" y="0"/>
                      <a:pt x="10" y="1"/>
                      <a:pt x="10" y="1"/>
                    </a:cubicBezTo>
                    <a:cubicBezTo>
                      <a:pt x="11" y="1"/>
                      <a:pt x="11" y="1"/>
                      <a:pt x="11" y="1"/>
                    </a:cubicBezTo>
                    <a:cubicBezTo>
                      <a:pt x="11" y="1"/>
                      <a:pt x="11" y="1"/>
                      <a:pt x="11" y="1"/>
                    </a:cubicBezTo>
                    <a:cubicBezTo>
                      <a:pt x="11" y="2"/>
                      <a:pt x="11" y="2"/>
                      <a:pt x="11" y="2"/>
                    </a:cubicBezTo>
                    <a:cubicBezTo>
                      <a:pt x="11" y="2"/>
                      <a:pt x="11" y="3"/>
                      <a:pt x="10" y="3"/>
                    </a:cubicBezTo>
                    <a:cubicBezTo>
                      <a:pt x="10" y="4"/>
                      <a:pt x="10" y="4"/>
                      <a:pt x="9" y="5"/>
                    </a:cubicBezTo>
                    <a:cubicBezTo>
                      <a:pt x="8" y="6"/>
                      <a:pt x="8" y="7"/>
                      <a:pt x="7" y="8"/>
                    </a:cubicBezTo>
                    <a:cubicBezTo>
                      <a:pt x="7" y="9"/>
                      <a:pt x="6" y="10"/>
                      <a:pt x="6" y="12"/>
                    </a:cubicBezTo>
                    <a:cubicBezTo>
                      <a:pt x="6" y="13"/>
                      <a:pt x="6" y="14"/>
                      <a:pt x="6" y="15"/>
                    </a:cubicBezTo>
                    <a:cubicBezTo>
                      <a:pt x="6" y="16"/>
                      <a:pt x="6" y="17"/>
                      <a:pt x="7" y="18"/>
                    </a:cubicBezTo>
                    <a:cubicBezTo>
                      <a:pt x="7" y="18"/>
                      <a:pt x="8" y="19"/>
                      <a:pt x="8" y="19"/>
                    </a:cubicBezTo>
                    <a:cubicBezTo>
                      <a:pt x="9" y="20"/>
                      <a:pt x="10" y="20"/>
                      <a:pt x="11" y="20"/>
                    </a:cubicBezTo>
                    <a:cubicBezTo>
                      <a:pt x="12" y="21"/>
                      <a:pt x="13" y="20"/>
                      <a:pt x="13" y="20"/>
                    </a:cubicBezTo>
                    <a:cubicBezTo>
                      <a:pt x="14" y="20"/>
                      <a:pt x="15" y="19"/>
                      <a:pt x="16" y="18"/>
                    </a:cubicBezTo>
                    <a:cubicBezTo>
                      <a:pt x="16" y="17"/>
                      <a:pt x="17" y="17"/>
                      <a:pt x="18" y="16"/>
                    </a:cubicBezTo>
                    <a:cubicBezTo>
                      <a:pt x="18" y="14"/>
                      <a:pt x="19" y="13"/>
                      <a:pt x="19" y="12"/>
                    </a:cubicBezTo>
                    <a:cubicBezTo>
                      <a:pt x="20" y="11"/>
                      <a:pt x="21" y="10"/>
                      <a:pt x="21" y="9"/>
                    </a:cubicBezTo>
                    <a:cubicBezTo>
                      <a:pt x="22" y="8"/>
                      <a:pt x="23" y="7"/>
                      <a:pt x="24" y="7"/>
                    </a:cubicBezTo>
                    <a:cubicBezTo>
                      <a:pt x="25" y="6"/>
                      <a:pt x="26" y="5"/>
                      <a:pt x="27" y="5"/>
                    </a:cubicBezTo>
                    <a:cubicBezTo>
                      <a:pt x="29" y="5"/>
                      <a:pt x="30" y="5"/>
                      <a:pt x="32" y="5"/>
                    </a:cubicBezTo>
                    <a:cubicBezTo>
                      <a:pt x="33" y="5"/>
                      <a:pt x="34" y="6"/>
                      <a:pt x="36" y="6"/>
                    </a:cubicBezTo>
                    <a:cubicBezTo>
                      <a:pt x="37" y="7"/>
                      <a:pt x="38" y="8"/>
                      <a:pt x="39" y="9"/>
                    </a:cubicBezTo>
                    <a:cubicBezTo>
                      <a:pt x="40" y="11"/>
                      <a:pt x="40" y="12"/>
                      <a:pt x="40" y="14"/>
                    </a:cubicBezTo>
                    <a:cubicBezTo>
                      <a:pt x="41" y="16"/>
                      <a:pt x="41" y="18"/>
                      <a:pt x="40" y="20"/>
                    </a:cubicBezTo>
                    <a:cubicBezTo>
                      <a:pt x="40" y="21"/>
                      <a:pt x="40" y="22"/>
                      <a:pt x="40" y="23"/>
                    </a:cubicBezTo>
                    <a:cubicBezTo>
                      <a:pt x="39" y="24"/>
                      <a:pt x="39" y="25"/>
                      <a:pt x="39" y="25"/>
                    </a:cubicBezTo>
                    <a:cubicBezTo>
                      <a:pt x="38" y="26"/>
                      <a:pt x="38" y="27"/>
                      <a:pt x="38" y="27"/>
                    </a:cubicBezTo>
                    <a:cubicBezTo>
                      <a:pt x="37" y="28"/>
                      <a:pt x="37" y="28"/>
                      <a:pt x="37" y="28"/>
                    </a:cubicBezTo>
                    <a:cubicBezTo>
                      <a:pt x="36" y="29"/>
                      <a:pt x="36" y="29"/>
                      <a:pt x="36" y="29"/>
                    </a:cubicBezTo>
                    <a:cubicBezTo>
                      <a:pt x="35" y="29"/>
                      <a:pt x="35" y="29"/>
                      <a:pt x="35" y="29"/>
                    </a:cubicBezTo>
                    <a:cubicBezTo>
                      <a:pt x="35" y="29"/>
                      <a:pt x="35" y="29"/>
                      <a:pt x="35" y="29"/>
                    </a:cubicBezTo>
                    <a:cubicBezTo>
                      <a:pt x="34" y="29"/>
                      <a:pt x="34" y="29"/>
                      <a:pt x="34" y="29"/>
                    </a:cubicBezTo>
                    <a:cubicBezTo>
                      <a:pt x="33" y="29"/>
                      <a:pt x="33" y="29"/>
                      <a:pt x="32" y="29"/>
                    </a:cubicBezTo>
                    <a:cubicBezTo>
                      <a:pt x="32" y="28"/>
                      <a:pt x="32" y="28"/>
                      <a:pt x="32" y="28"/>
                    </a:cubicBezTo>
                    <a:cubicBezTo>
                      <a:pt x="31" y="28"/>
                      <a:pt x="31" y="28"/>
                      <a:pt x="31" y="28"/>
                    </a:cubicBezTo>
                    <a:cubicBezTo>
                      <a:pt x="31" y="27"/>
                      <a:pt x="31" y="27"/>
                      <a:pt x="31" y="27"/>
                    </a:cubicBezTo>
                    <a:cubicBezTo>
                      <a:pt x="31" y="27"/>
                      <a:pt x="31" y="27"/>
                      <a:pt x="32" y="26"/>
                    </a:cubicBezTo>
                    <a:cubicBezTo>
                      <a:pt x="32" y="26"/>
                      <a:pt x="32" y="25"/>
                      <a:pt x="33" y="25"/>
                    </a:cubicBezTo>
                    <a:cubicBezTo>
                      <a:pt x="33" y="24"/>
                      <a:pt x="34" y="23"/>
                      <a:pt x="34" y="22"/>
                    </a:cubicBezTo>
                    <a:cubicBezTo>
                      <a:pt x="35" y="21"/>
                      <a:pt x="35" y="20"/>
                      <a:pt x="35" y="19"/>
                    </a:cubicBezTo>
                    <a:cubicBezTo>
                      <a:pt x="35" y="18"/>
                      <a:pt x="35" y="17"/>
                      <a:pt x="35" y="16"/>
                    </a:cubicBezTo>
                    <a:cubicBezTo>
                      <a:pt x="35" y="15"/>
                      <a:pt x="35" y="14"/>
                      <a:pt x="35" y="14"/>
                    </a:cubicBezTo>
                    <a:cubicBezTo>
                      <a:pt x="34" y="13"/>
                      <a:pt x="34" y="12"/>
                      <a:pt x="33" y="12"/>
                    </a:cubicBezTo>
                    <a:cubicBezTo>
                      <a:pt x="33" y="12"/>
                      <a:pt x="32" y="11"/>
                      <a:pt x="31" y="11"/>
                    </a:cubicBezTo>
                    <a:cubicBezTo>
                      <a:pt x="30" y="11"/>
                      <a:pt x="29" y="11"/>
                      <a:pt x="28" y="12"/>
                    </a:cubicBezTo>
                    <a:cubicBezTo>
                      <a:pt x="27" y="12"/>
                      <a:pt x="27" y="13"/>
                      <a:pt x="26" y="14"/>
                    </a:cubicBezTo>
                    <a:cubicBezTo>
                      <a:pt x="25" y="14"/>
                      <a:pt x="25" y="15"/>
                      <a:pt x="24" y="16"/>
                    </a:cubicBezTo>
                    <a:cubicBezTo>
                      <a:pt x="24" y="17"/>
                      <a:pt x="23" y="18"/>
                      <a:pt x="22" y="19"/>
                    </a:cubicBezTo>
                    <a:cubicBezTo>
                      <a:pt x="22" y="21"/>
                      <a:pt x="21" y="22"/>
                      <a:pt x="20" y="23"/>
                    </a:cubicBezTo>
                    <a:cubicBezTo>
                      <a:pt x="19" y="24"/>
                      <a:pt x="19" y="25"/>
                      <a:pt x="18" y="25"/>
                    </a:cubicBezTo>
                    <a:cubicBezTo>
                      <a:pt x="17" y="26"/>
                      <a:pt x="16" y="27"/>
                      <a:pt x="14" y="27"/>
                    </a:cubicBezTo>
                    <a:cubicBezTo>
                      <a:pt x="13" y="27"/>
                      <a:pt x="12" y="27"/>
                      <a:pt x="10" y="2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4" name="Freeform 315">
                <a:extLst>
                  <a:ext uri="{FF2B5EF4-FFF2-40B4-BE49-F238E27FC236}">
                    <a16:creationId xmlns:a16="http://schemas.microsoft.com/office/drawing/2014/main" id="{9E07E31D-D36B-4556-92C2-9F0B5CBEB47D}"/>
                  </a:ext>
                </a:extLst>
              </p:cNvPr>
              <p:cNvSpPr>
                <a:spLocks/>
              </p:cNvSpPr>
              <p:nvPr userDrawn="1"/>
            </p:nvSpPr>
            <p:spPr bwMode="auto">
              <a:xfrm>
                <a:off x="5880" y="1441"/>
                <a:ext cx="44" cy="26"/>
              </a:xfrm>
              <a:custGeom>
                <a:avLst/>
                <a:gdLst>
                  <a:gd name="T0" fmla="*/ 1 w 61"/>
                  <a:gd name="T1" fmla="*/ 31 h 35"/>
                  <a:gd name="T2" fmla="*/ 0 w 61"/>
                  <a:gd name="T3" fmla="*/ 31 h 35"/>
                  <a:gd name="T4" fmla="*/ 0 w 61"/>
                  <a:gd name="T5" fmla="*/ 31 h 35"/>
                  <a:gd name="T6" fmla="*/ 0 w 61"/>
                  <a:gd name="T7" fmla="*/ 30 h 35"/>
                  <a:gd name="T8" fmla="*/ 0 w 61"/>
                  <a:gd name="T9" fmla="*/ 28 h 35"/>
                  <a:gd name="T10" fmla="*/ 0 w 61"/>
                  <a:gd name="T11" fmla="*/ 26 h 35"/>
                  <a:gd name="T12" fmla="*/ 1 w 61"/>
                  <a:gd name="T13" fmla="*/ 25 h 35"/>
                  <a:gd name="T14" fmla="*/ 1 w 61"/>
                  <a:gd name="T15" fmla="*/ 25 h 35"/>
                  <a:gd name="T16" fmla="*/ 2 w 61"/>
                  <a:gd name="T17" fmla="*/ 25 h 35"/>
                  <a:gd name="T18" fmla="*/ 23 w 61"/>
                  <a:gd name="T19" fmla="*/ 28 h 35"/>
                  <a:gd name="T20" fmla="*/ 28 w 61"/>
                  <a:gd name="T21" fmla="*/ 28 h 35"/>
                  <a:gd name="T22" fmla="*/ 32 w 61"/>
                  <a:gd name="T23" fmla="*/ 28 h 35"/>
                  <a:gd name="T24" fmla="*/ 34 w 61"/>
                  <a:gd name="T25" fmla="*/ 25 h 35"/>
                  <a:gd name="T26" fmla="*/ 36 w 61"/>
                  <a:gd name="T27" fmla="*/ 22 h 35"/>
                  <a:gd name="T28" fmla="*/ 35 w 61"/>
                  <a:gd name="T29" fmla="*/ 17 h 35"/>
                  <a:gd name="T30" fmla="*/ 30 w 61"/>
                  <a:gd name="T31" fmla="*/ 11 h 35"/>
                  <a:gd name="T32" fmla="*/ 5 w 61"/>
                  <a:gd name="T33" fmla="*/ 7 h 35"/>
                  <a:gd name="T34" fmla="*/ 4 w 61"/>
                  <a:gd name="T35" fmla="*/ 7 h 35"/>
                  <a:gd name="T36" fmla="*/ 4 w 61"/>
                  <a:gd name="T37" fmla="*/ 6 h 35"/>
                  <a:gd name="T38" fmla="*/ 4 w 61"/>
                  <a:gd name="T39" fmla="*/ 5 h 35"/>
                  <a:gd name="T40" fmla="*/ 4 w 61"/>
                  <a:gd name="T41" fmla="*/ 3 h 35"/>
                  <a:gd name="T42" fmla="*/ 4 w 61"/>
                  <a:gd name="T43" fmla="*/ 2 h 35"/>
                  <a:gd name="T44" fmla="*/ 5 w 61"/>
                  <a:gd name="T45" fmla="*/ 1 h 35"/>
                  <a:gd name="T46" fmla="*/ 5 w 61"/>
                  <a:gd name="T47" fmla="*/ 0 h 35"/>
                  <a:gd name="T48" fmla="*/ 6 w 61"/>
                  <a:gd name="T49" fmla="*/ 0 h 35"/>
                  <a:gd name="T50" fmla="*/ 60 w 61"/>
                  <a:gd name="T51" fmla="*/ 9 h 35"/>
                  <a:gd name="T52" fmla="*/ 61 w 61"/>
                  <a:gd name="T53" fmla="*/ 9 h 35"/>
                  <a:gd name="T54" fmla="*/ 61 w 61"/>
                  <a:gd name="T55" fmla="*/ 9 h 35"/>
                  <a:gd name="T56" fmla="*/ 61 w 61"/>
                  <a:gd name="T57" fmla="*/ 10 h 35"/>
                  <a:gd name="T58" fmla="*/ 61 w 61"/>
                  <a:gd name="T59" fmla="*/ 12 h 35"/>
                  <a:gd name="T60" fmla="*/ 60 w 61"/>
                  <a:gd name="T61" fmla="*/ 14 h 35"/>
                  <a:gd name="T62" fmla="*/ 60 w 61"/>
                  <a:gd name="T63" fmla="*/ 15 h 35"/>
                  <a:gd name="T64" fmla="*/ 60 w 61"/>
                  <a:gd name="T65" fmla="*/ 15 h 35"/>
                  <a:gd name="T66" fmla="*/ 59 w 61"/>
                  <a:gd name="T67" fmla="*/ 15 h 35"/>
                  <a:gd name="T68" fmla="*/ 37 w 61"/>
                  <a:gd name="T69" fmla="*/ 12 h 35"/>
                  <a:gd name="T70" fmla="*/ 41 w 61"/>
                  <a:gd name="T71" fmla="*/ 18 h 35"/>
                  <a:gd name="T72" fmla="*/ 41 w 61"/>
                  <a:gd name="T73" fmla="*/ 24 h 35"/>
                  <a:gd name="T74" fmla="*/ 39 w 61"/>
                  <a:gd name="T75" fmla="*/ 30 h 35"/>
                  <a:gd name="T76" fmla="*/ 35 w 61"/>
                  <a:gd name="T77" fmla="*/ 34 h 35"/>
                  <a:gd name="T78" fmla="*/ 30 w 61"/>
                  <a:gd name="T79" fmla="*/ 35 h 35"/>
                  <a:gd name="T80" fmla="*/ 23 w 61"/>
                  <a:gd name="T81" fmla="*/ 35 h 35"/>
                  <a:gd name="T82" fmla="*/ 1 w 61"/>
                  <a:gd name="T83"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 h="35">
                    <a:moveTo>
                      <a:pt x="1" y="31"/>
                    </a:moveTo>
                    <a:cubicBezTo>
                      <a:pt x="0" y="31"/>
                      <a:pt x="0" y="31"/>
                      <a:pt x="0" y="31"/>
                    </a:cubicBezTo>
                    <a:cubicBezTo>
                      <a:pt x="0" y="31"/>
                      <a:pt x="0" y="31"/>
                      <a:pt x="0" y="31"/>
                    </a:cubicBezTo>
                    <a:cubicBezTo>
                      <a:pt x="0" y="30"/>
                      <a:pt x="0" y="30"/>
                      <a:pt x="0" y="30"/>
                    </a:cubicBezTo>
                    <a:cubicBezTo>
                      <a:pt x="0" y="29"/>
                      <a:pt x="0" y="29"/>
                      <a:pt x="0" y="28"/>
                    </a:cubicBezTo>
                    <a:cubicBezTo>
                      <a:pt x="0" y="27"/>
                      <a:pt x="0" y="27"/>
                      <a:pt x="0" y="26"/>
                    </a:cubicBezTo>
                    <a:cubicBezTo>
                      <a:pt x="1" y="26"/>
                      <a:pt x="1" y="26"/>
                      <a:pt x="1" y="25"/>
                    </a:cubicBezTo>
                    <a:cubicBezTo>
                      <a:pt x="1" y="25"/>
                      <a:pt x="1" y="25"/>
                      <a:pt x="1" y="25"/>
                    </a:cubicBezTo>
                    <a:cubicBezTo>
                      <a:pt x="2" y="25"/>
                      <a:pt x="2" y="25"/>
                      <a:pt x="2" y="25"/>
                    </a:cubicBezTo>
                    <a:cubicBezTo>
                      <a:pt x="23" y="28"/>
                      <a:pt x="23" y="28"/>
                      <a:pt x="23" y="28"/>
                    </a:cubicBezTo>
                    <a:cubicBezTo>
                      <a:pt x="25" y="28"/>
                      <a:pt x="27" y="29"/>
                      <a:pt x="28" y="28"/>
                    </a:cubicBezTo>
                    <a:cubicBezTo>
                      <a:pt x="30" y="28"/>
                      <a:pt x="31" y="28"/>
                      <a:pt x="32" y="28"/>
                    </a:cubicBezTo>
                    <a:cubicBezTo>
                      <a:pt x="33" y="27"/>
                      <a:pt x="34" y="26"/>
                      <a:pt x="34" y="25"/>
                    </a:cubicBezTo>
                    <a:cubicBezTo>
                      <a:pt x="35" y="25"/>
                      <a:pt x="35" y="23"/>
                      <a:pt x="36" y="22"/>
                    </a:cubicBezTo>
                    <a:cubicBezTo>
                      <a:pt x="36" y="20"/>
                      <a:pt x="36" y="19"/>
                      <a:pt x="35" y="17"/>
                    </a:cubicBezTo>
                    <a:cubicBezTo>
                      <a:pt x="34" y="15"/>
                      <a:pt x="32" y="13"/>
                      <a:pt x="30" y="11"/>
                    </a:cubicBezTo>
                    <a:cubicBezTo>
                      <a:pt x="5" y="7"/>
                      <a:pt x="5" y="7"/>
                      <a:pt x="5" y="7"/>
                    </a:cubicBezTo>
                    <a:cubicBezTo>
                      <a:pt x="4" y="7"/>
                      <a:pt x="4" y="7"/>
                      <a:pt x="4" y="7"/>
                    </a:cubicBezTo>
                    <a:cubicBezTo>
                      <a:pt x="4" y="6"/>
                      <a:pt x="4" y="6"/>
                      <a:pt x="4" y="6"/>
                    </a:cubicBezTo>
                    <a:cubicBezTo>
                      <a:pt x="4" y="6"/>
                      <a:pt x="4" y="5"/>
                      <a:pt x="4" y="5"/>
                    </a:cubicBezTo>
                    <a:cubicBezTo>
                      <a:pt x="4" y="4"/>
                      <a:pt x="4" y="4"/>
                      <a:pt x="4" y="3"/>
                    </a:cubicBezTo>
                    <a:cubicBezTo>
                      <a:pt x="4" y="3"/>
                      <a:pt x="4" y="2"/>
                      <a:pt x="4" y="2"/>
                    </a:cubicBezTo>
                    <a:cubicBezTo>
                      <a:pt x="5" y="1"/>
                      <a:pt x="5" y="1"/>
                      <a:pt x="5" y="1"/>
                    </a:cubicBezTo>
                    <a:cubicBezTo>
                      <a:pt x="5" y="0"/>
                      <a:pt x="5" y="0"/>
                      <a:pt x="5" y="0"/>
                    </a:cubicBezTo>
                    <a:cubicBezTo>
                      <a:pt x="6" y="0"/>
                      <a:pt x="6" y="0"/>
                      <a:pt x="6" y="0"/>
                    </a:cubicBezTo>
                    <a:cubicBezTo>
                      <a:pt x="60" y="9"/>
                      <a:pt x="60" y="9"/>
                      <a:pt x="60" y="9"/>
                    </a:cubicBezTo>
                    <a:cubicBezTo>
                      <a:pt x="61" y="9"/>
                      <a:pt x="61" y="9"/>
                      <a:pt x="61" y="9"/>
                    </a:cubicBezTo>
                    <a:cubicBezTo>
                      <a:pt x="61" y="9"/>
                      <a:pt x="61" y="9"/>
                      <a:pt x="61" y="9"/>
                    </a:cubicBezTo>
                    <a:cubicBezTo>
                      <a:pt x="61" y="10"/>
                      <a:pt x="61" y="10"/>
                      <a:pt x="61" y="10"/>
                    </a:cubicBezTo>
                    <a:cubicBezTo>
                      <a:pt x="61" y="11"/>
                      <a:pt x="61" y="11"/>
                      <a:pt x="61" y="12"/>
                    </a:cubicBezTo>
                    <a:cubicBezTo>
                      <a:pt x="61" y="13"/>
                      <a:pt x="61" y="13"/>
                      <a:pt x="60" y="14"/>
                    </a:cubicBezTo>
                    <a:cubicBezTo>
                      <a:pt x="60" y="14"/>
                      <a:pt x="60" y="14"/>
                      <a:pt x="60" y="15"/>
                    </a:cubicBezTo>
                    <a:cubicBezTo>
                      <a:pt x="60" y="15"/>
                      <a:pt x="60" y="15"/>
                      <a:pt x="60" y="15"/>
                    </a:cubicBezTo>
                    <a:cubicBezTo>
                      <a:pt x="59" y="15"/>
                      <a:pt x="59" y="15"/>
                      <a:pt x="59" y="15"/>
                    </a:cubicBezTo>
                    <a:cubicBezTo>
                      <a:pt x="37" y="12"/>
                      <a:pt x="37" y="12"/>
                      <a:pt x="37" y="12"/>
                    </a:cubicBezTo>
                    <a:cubicBezTo>
                      <a:pt x="39" y="14"/>
                      <a:pt x="40" y="16"/>
                      <a:pt x="41" y="18"/>
                    </a:cubicBezTo>
                    <a:cubicBezTo>
                      <a:pt x="41" y="20"/>
                      <a:pt x="42" y="22"/>
                      <a:pt x="41" y="24"/>
                    </a:cubicBezTo>
                    <a:cubicBezTo>
                      <a:pt x="41" y="27"/>
                      <a:pt x="40" y="29"/>
                      <a:pt x="39" y="30"/>
                    </a:cubicBezTo>
                    <a:cubicBezTo>
                      <a:pt x="38" y="32"/>
                      <a:pt x="37" y="33"/>
                      <a:pt x="35" y="34"/>
                    </a:cubicBezTo>
                    <a:cubicBezTo>
                      <a:pt x="34" y="35"/>
                      <a:pt x="32" y="35"/>
                      <a:pt x="30" y="35"/>
                    </a:cubicBezTo>
                    <a:cubicBezTo>
                      <a:pt x="28" y="35"/>
                      <a:pt x="26" y="35"/>
                      <a:pt x="23" y="35"/>
                    </a:cubicBezTo>
                    <a:lnTo>
                      <a:pt x="1" y="3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5" name="Freeform 316">
                <a:extLst>
                  <a:ext uri="{FF2B5EF4-FFF2-40B4-BE49-F238E27FC236}">
                    <a16:creationId xmlns:a16="http://schemas.microsoft.com/office/drawing/2014/main" id="{466432B0-99D8-4937-ABC4-73BAA6090ED3}"/>
                  </a:ext>
                </a:extLst>
              </p:cNvPr>
              <p:cNvSpPr>
                <a:spLocks noEditPoints="1"/>
              </p:cNvSpPr>
              <p:nvPr userDrawn="1"/>
            </p:nvSpPr>
            <p:spPr bwMode="auto">
              <a:xfrm>
                <a:off x="6018" y="1473"/>
                <a:ext cx="41" cy="35"/>
              </a:xfrm>
              <a:custGeom>
                <a:avLst/>
                <a:gdLst>
                  <a:gd name="T0" fmla="*/ 20 w 56"/>
                  <a:gd name="T1" fmla="*/ 47 h 48"/>
                  <a:gd name="T2" fmla="*/ 9 w 56"/>
                  <a:gd name="T3" fmla="*/ 41 h 48"/>
                  <a:gd name="T4" fmla="*/ 2 w 56"/>
                  <a:gd name="T5" fmla="*/ 34 h 48"/>
                  <a:gd name="T6" fmla="*/ 0 w 56"/>
                  <a:gd name="T7" fmla="*/ 24 h 48"/>
                  <a:gd name="T8" fmla="*/ 2 w 56"/>
                  <a:gd name="T9" fmla="*/ 13 h 48"/>
                  <a:gd name="T10" fmla="*/ 5 w 56"/>
                  <a:gd name="T11" fmla="*/ 2 h 48"/>
                  <a:gd name="T12" fmla="*/ 6 w 56"/>
                  <a:gd name="T13" fmla="*/ 1 h 48"/>
                  <a:gd name="T14" fmla="*/ 9 w 56"/>
                  <a:gd name="T15" fmla="*/ 0 h 48"/>
                  <a:gd name="T16" fmla="*/ 54 w 56"/>
                  <a:gd name="T17" fmla="*/ 15 h 48"/>
                  <a:gd name="T18" fmla="*/ 56 w 56"/>
                  <a:gd name="T19" fmla="*/ 16 h 48"/>
                  <a:gd name="T20" fmla="*/ 56 w 56"/>
                  <a:gd name="T21" fmla="*/ 18 h 48"/>
                  <a:gd name="T22" fmla="*/ 52 w 56"/>
                  <a:gd name="T23" fmla="*/ 30 h 48"/>
                  <a:gd name="T24" fmla="*/ 47 w 56"/>
                  <a:gd name="T25" fmla="*/ 40 h 48"/>
                  <a:gd name="T26" fmla="*/ 40 w 56"/>
                  <a:gd name="T27" fmla="*/ 46 h 48"/>
                  <a:gd name="T28" fmla="*/ 30 w 56"/>
                  <a:gd name="T29" fmla="*/ 48 h 48"/>
                  <a:gd name="T30" fmla="*/ 20 w 56"/>
                  <a:gd name="T31" fmla="*/ 47 h 48"/>
                  <a:gd name="T32" fmla="*/ 22 w 56"/>
                  <a:gd name="T33" fmla="*/ 40 h 48"/>
                  <a:gd name="T34" fmla="*/ 30 w 56"/>
                  <a:gd name="T35" fmla="*/ 41 h 48"/>
                  <a:gd name="T36" fmla="*/ 37 w 56"/>
                  <a:gd name="T37" fmla="*/ 40 h 48"/>
                  <a:gd name="T38" fmla="*/ 43 w 56"/>
                  <a:gd name="T39" fmla="*/ 35 h 48"/>
                  <a:gd name="T40" fmla="*/ 47 w 56"/>
                  <a:gd name="T41" fmla="*/ 27 h 48"/>
                  <a:gd name="T42" fmla="*/ 49 w 56"/>
                  <a:gd name="T43" fmla="*/ 21 h 48"/>
                  <a:gd name="T44" fmla="*/ 10 w 56"/>
                  <a:gd name="T45" fmla="*/ 8 h 48"/>
                  <a:gd name="T46" fmla="*/ 7 w 56"/>
                  <a:gd name="T47" fmla="*/ 15 h 48"/>
                  <a:gd name="T48" fmla="*/ 6 w 56"/>
                  <a:gd name="T49" fmla="*/ 23 h 48"/>
                  <a:gd name="T50" fmla="*/ 8 w 56"/>
                  <a:gd name="T51" fmla="*/ 30 h 48"/>
                  <a:gd name="T52" fmla="*/ 13 w 56"/>
                  <a:gd name="T53" fmla="*/ 36 h 48"/>
                  <a:gd name="T54" fmla="*/ 22 w 56"/>
                  <a:gd name="T55"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48">
                    <a:moveTo>
                      <a:pt x="20" y="47"/>
                    </a:moveTo>
                    <a:cubicBezTo>
                      <a:pt x="15" y="45"/>
                      <a:pt x="12" y="44"/>
                      <a:pt x="9" y="41"/>
                    </a:cubicBezTo>
                    <a:cubicBezTo>
                      <a:pt x="6" y="39"/>
                      <a:pt x="4" y="37"/>
                      <a:pt x="2" y="34"/>
                    </a:cubicBezTo>
                    <a:cubicBezTo>
                      <a:pt x="1" y="31"/>
                      <a:pt x="0" y="28"/>
                      <a:pt x="0" y="24"/>
                    </a:cubicBezTo>
                    <a:cubicBezTo>
                      <a:pt x="0" y="21"/>
                      <a:pt x="0" y="17"/>
                      <a:pt x="2" y="13"/>
                    </a:cubicBezTo>
                    <a:cubicBezTo>
                      <a:pt x="5" y="2"/>
                      <a:pt x="5" y="2"/>
                      <a:pt x="5" y="2"/>
                    </a:cubicBezTo>
                    <a:cubicBezTo>
                      <a:pt x="5" y="1"/>
                      <a:pt x="6" y="1"/>
                      <a:pt x="6" y="1"/>
                    </a:cubicBezTo>
                    <a:cubicBezTo>
                      <a:pt x="7" y="0"/>
                      <a:pt x="8" y="0"/>
                      <a:pt x="9" y="0"/>
                    </a:cubicBezTo>
                    <a:cubicBezTo>
                      <a:pt x="54" y="15"/>
                      <a:pt x="54" y="15"/>
                      <a:pt x="54" y="15"/>
                    </a:cubicBezTo>
                    <a:cubicBezTo>
                      <a:pt x="55" y="15"/>
                      <a:pt x="55" y="16"/>
                      <a:pt x="56" y="16"/>
                    </a:cubicBezTo>
                    <a:cubicBezTo>
                      <a:pt x="56" y="17"/>
                      <a:pt x="56" y="18"/>
                      <a:pt x="56" y="18"/>
                    </a:cubicBezTo>
                    <a:cubicBezTo>
                      <a:pt x="52" y="30"/>
                      <a:pt x="52" y="30"/>
                      <a:pt x="52" y="30"/>
                    </a:cubicBezTo>
                    <a:cubicBezTo>
                      <a:pt x="51" y="34"/>
                      <a:pt x="49" y="37"/>
                      <a:pt x="47" y="40"/>
                    </a:cubicBezTo>
                    <a:cubicBezTo>
                      <a:pt x="45" y="43"/>
                      <a:pt x="42" y="45"/>
                      <a:pt x="40" y="46"/>
                    </a:cubicBezTo>
                    <a:cubicBezTo>
                      <a:pt x="37" y="48"/>
                      <a:pt x="34" y="48"/>
                      <a:pt x="30" y="48"/>
                    </a:cubicBezTo>
                    <a:cubicBezTo>
                      <a:pt x="27" y="48"/>
                      <a:pt x="23" y="48"/>
                      <a:pt x="20" y="47"/>
                    </a:cubicBezTo>
                    <a:close/>
                    <a:moveTo>
                      <a:pt x="22" y="40"/>
                    </a:moveTo>
                    <a:cubicBezTo>
                      <a:pt x="24" y="40"/>
                      <a:pt x="27" y="41"/>
                      <a:pt x="30" y="41"/>
                    </a:cubicBezTo>
                    <a:cubicBezTo>
                      <a:pt x="32" y="41"/>
                      <a:pt x="35" y="41"/>
                      <a:pt x="37" y="40"/>
                    </a:cubicBezTo>
                    <a:cubicBezTo>
                      <a:pt x="39" y="39"/>
                      <a:pt x="41" y="37"/>
                      <a:pt x="43" y="35"/>
                    </a:cubicBezTo>
                    <a:cubicBezTo>
                      <a:pt x="44" y="34"/>
                      <a:pt x="46" y="31"/>
                      <a:pt x="47" y="27"/>
                    </a:cubicBezTo>
                    <a:cubicBezTo>
                      <a:pt x="49" y="21"/>
                      <a:pt x="49" y="21"/>
                      <a:pt x="49" y="21"/>
                    </a:cubicBezTo>
                    <a:cubicBezTo>
                      <a:pt x="10" y="8"/>
                      <a:pt x="10" y="8"/>
                      <a:pt x="10" y="8"/>
                    </a:cubicBezTo>
                    <a:cubicBezTo>
                      <a:pt x="7" y="15"/>
                      <a:pt x="7" y="15"/>
                      <a:pt x="7" y="15"/>
                    </a:cubicBezTo>
                    <a:cubicBezTo>
                      <a:pt x="6" y="18"/>
                      <a:pt x="6" y="21"/>
                      <a:pt x="6" y="23"/>
                    </a:cubicBezTo>
                    <a:cubicBezTo>
                      <a:pt x="6" y="26"/>
                      <a:pt x="7" y="28"/>
                      <a:pt x="8" y="30"/>
                    </a:cubicBezTo>
                    <a:cubicBezTo>
                      <a:pt x="9" y="32"/>
                      <a:pt x="11" y="34"/>
                      <a:pt x="13" y="36"/>
                    </a:cubicBezTo>
                    <a:cubicBezTo>
                      <a:pt x="15" y="37"/>
                      <a:pt x="18" y="38"/>
                      <a:pt x="22" y="4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6" name="Freeform 317">
                <a:extLst>
                  <a:ext uri="{FF2B5EF4-FFF2-40B4-BE49-F238E27FC236}">
                    <a16:creationId xmlns:a16="http://schemas.microsoft.com/office/drawing/2014/main" id="{22A34D54-CC8F-482A-9D45-022051DA789C}"/>
                  </a:ext>
                </a:extLst>
              </p:cNvPr>
              <p:cNvSpPr>
                <a:spLocks noEditPoints="1"/>
              </p:cNvSpPr>
              <p:nvPr userDrawn="1"/>
            </p:nvSpPr>
            <p:spPr bwMode="auto">
              <a:xfrm>
                <a:off x="6006" y="1508"/>
                <a:ext cx="31" cy="25"/>
              </a:xfrm>
              <a:custGeom>
                <a:avLst/>
                <a:gdLst>
                  <a:gd name="T0" fmla="*/ 1 w 44"/>
                  <a:gd name="T1" fmla="*/ 27 h 35"/>
                  <a:gd name="T2" fmla="*/ 0 w 44"/>
                  <a:gd name="T3" fmla="*/ 26 h 35"/>
                  <a:gd name="T4" fmla="*/ 0 w 44"/>
                  <a:gd name="T5" fmla="*/ 25 h 35"/>
                  <a:gd name="T6" fmla="*/ 1 w 44"/>
                  <a:gd name="T7" fmla="*/ 24 h 35"/>
                  <a:gd name="T8" fmla="*/ 1 w 44"/>
                  <a:gd name="T9" fmla="*/ 22 h 35"/>
                  <a:gd name="T10" fmla="*/ 2 w 44"/>
                  <a:gd name="T11" fmla="*/ 21 h 35"/>
                  <a:gd name="T12" fmla="*/ 3 w 44"/>
                  <a:gd name="T13" fmla="*/ 21 h 35"/>
                  <a:gd name="T14" fmla="*/ 6 w 44"/>
                  <a:gd name="T15" fmla="*/ 22 h 35"/>
                  <a:gd name="T16" fmla="*/ 4 w 44"/>
                  <a:gd name="T17" fmla="*/ 16 h 35"/>
                  <a:gd name="T18" fmla="*/ 5 w 44"/>
                  <a:gd name="T19" fmla="*/ 10 h 35"/>
                  <a:gd name="T20" fmla="*/ 7 w 44"/>
                  <a:gd name="T21" fmla="*/ 5 h 35"/>
                  <a:gd name="T22" fmla="*/ 10 w 44"/>
                  <a:gd name="T23" fmla="*/ 2 h 35"/>
                  <a:gd name="T24" fmla="*/ 14 w 44"/>
                  <a:gd name="T25" fmla="*/ 0 h 35"/>
                  <a:gd name="T26" fmla="*/ 19 w 44"/>
                  <a:gd name="T27" fmla="*/ 1 h 35"/>
                  <a:gd name="T28" fmla="*/ 24 w 44"/>
                  <a:gd name="T29" fmla="*/ 4 h 35"/>
                  <a:gd name="T30" fmla="*/ 27 w 44"/>
                  <a:gd name="T31" fmla="*/ 8 h 35"/>
                  <a:gd name="T32" fmla="*/ 27 w 44"/>
                  <a:gd name="T33" fmla="*/ 15 h 35"/>
                  <a:gd name="T34" fmla="*/ 25 w 44"/>
                  <a:gd name="T35" fmla="*/ 22 h 35"/>
                  <a:gd name="T36" fmla="*/ 24 w 44"/>
                  <a:gd name="T37" fmla="*/ 27 h 35"/>
                  <a:gd name="T38" fmla="*/ 27 w 44"/>
                  <a:gd name="T39" fmla="*/ 28 h 35"/>
                  <a:gd name="T40" fmla="*/ 30 w 44"/>
                  <a:gd name="T41" fmla="*/ 29 h 35"/>
                  <a:gd name="T42" fmla="*/ 33 w 44"/>
                  <a:gd name="T43" fmla="*/ 28 h 35"/>
                  <a:gd name="T44" fmla="*/ 36 w 44"/>
                  <a:gd name="T45" fmla="*/ 26 h 35"/>
                  <a:gd name="T46" fmla="*/ 37 w 44"/>
                  <a:gd name="T47" fmla="*/ 22 h 35"/>
                  <a:gd name="T48" fmla="*/ 38 w 44"/>
                  <a:gd name="T49" fmla="*/ 18 h 35"/>
                  <a:gd name="T50" fmla="*/ 38 w 44"/>
                  <a:gd name="T51" fmla="*/ 14 h 35"/>
                  <a:gd name="T52" fmla="*/ 38 w 44"/>
                  <a:gd name="T53" fmla="*/ 11 h 35"/>
                  <a:gd name="T54" fmla="*/ 37 w 44"/>
                  <a:gd name="T55" fmla="*/ 10 h 35"/>
                  <a:gd name="T56" fmla="*/ 38 w 44"/>
                  <a:gd name="T57" fmla="*/ 9 h 35"/>
                  <a:gd name="T58" fmla="*/ 38 w 44"/>
                  <a:gd name="T59" fmla="*/ 9 h 35"/>
                  <a:gd name="T60" fmla="*/ 39 w 44"/>
                  <a:gd name="T61" fmla="*/ 9 h 35"/>
                  <a:gd name="T62" fmla="*/ 40 w 44"/>
                  <a:gd name="T63" fmla="*/ 9 h 35"/>
                  <a:gd name="T64" fmla="*/ 42 w 44"/>
                  <a:gd name="T65" fmla="*/ 10 h 35"/>
                  <a:gd name="T66" fmla="*/ 43 w 44"/>
                  <a:gd name="T67" fmla="*/ 11 h 35"/>
                  <a:gd name="T68" fmla="*/ 43 w 44"/>
                  <a:gd name="T69" fmla="*/ 13 h 35"/>
                  <a:gd name="T70" fmla="*/ 44 w 44"/>
                  <a:gd name="T71" fmla="*/ 17 h 35"/>
                  <a:gd name="T72" fmla="*/ 43 w 44"/>
                  <a:gd name="T73" fmla="*/ 21 h 35"/>
                  <a:gd name="T74" fmla="*/ 42 w 44"/>
                  <a:gd name="T75" fmla="*/ 25 h 35"/>
                  <a:gd name="T76" fmla="*/ 40 w 44"/>
                  <a:gd name="T77" fmla="*/ 31 h 35"/>
                  <a:gd name="T78" fmla="*/ 36 w 44"/>
                  <a:gd name="T79" fmla="*/ 34 h 35"/>
                  <a:gd name="T80" fmla="*/ 31 w 44"/>
                  <a:gd name="T81" fmla="*/ 35 h 35"/>
                  <a:gd name="T82" fmla="*/ 25 w 44"/>
                  <a:gd name="T83" fmla="*/ 34 h 35"/>
                  <a:gd name="T84" fmla="*/ 1 w 44"/>
                  <a:gd name="T85" fmla="*/ 27 h 35"/>
                  <a:gd name="T86" fmla="*/ 19 w 44"/>
                  <a:gd name="T87" fmla="*/ 26 h 35"/>
                  <a:gd name="T88" fmla="*/ 21 w 44"/>
                  <a:gd name="T89" fmla="*/ 20 h 35"/>
                  <a:gd name="T90" fmla="*/ 22 w 44"/>
                  <a:gd name="T91" fmla="*/ 15 h 35"/>
                  <a:gd name="T92" fmla="*/ 22 w 44"/>
                  <a:gd name="T93" fmla="*/ 12 h 35"/>
                  <a:gd name="T94" fmla="*/ 20 w 44"/>
                  <a:gd name="T95" fmla="*/ 9 h 35"/>
                  <a:gd name="T96" fmla="*/ 18 w 44"/>
                  <a:gd name="T97" fmla="*/ 8 h 35"/>
                  <a:gd name="T98" fmla="*/ 13 w 44"/>
                  <a:gd name="T99" fmla="*/ 8 h 35"/>
                  <a:gd name="T100" fmla="*/ 9 w 44"/>
                  <a:gd name="T101" fmla="*/ 12 h 35"/>
                  <a:gd name="T102" fmla="*/ 9 w 44"/>
                  <a:gd name="T103" fmla="*/ 17 h 35"/>
                  <a:gd name="T104" fmla="*/ 12 w 44"/>
                  <a:gd name="T105" fmla="*/ 23 h 35"/>
                  <a:gd name="T106" fmla="*/ 19 w 44"/>
                  <a:gd name="T107"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35">
                    <a:moveTo>
                      <a:pt x="1" y="27"/>
                    </a:moveTo>
                    <a:cubicBezTo>
                      <a:pt x="0" y="26"/>
                      <a:pt x="0" y="26"/>
                      <a:pt x="0" y="26"/>
                    </a:cubicBezTo>
                    <a:cubicBezTo>
                      <a:pt x="0" y="26"/>
                      <a:pt x="0" y="26"/>
                      <a:pt x="0" y="25"/>
                    </a:cubicBezTo>
                    <a:cubicBezTo>
                      <a:pt x="0" y="25"/>
                      <a:pt x="1" y="24"/>
                      <a:pt x="1" y="24"/>
                    </a:cubicBezTo>
                    <a:cubicBezTo>
                      <a:pt x="1" y="23"/>
                      <a:pt x="1" y="22"/>
                      <a:pt x="1" y="22"/>
                    </a:cubicBezTo>
                    <a:cubicBezTo>
                      <a:pt x="2" y="22"/>
                      <a:pt x="2" y="21"/>
                      <a:pt x="2" y="21"/>
                    </a:cubicBezTo>
                    <a:cubicBezTo>
                      <a:pt x="3" y="21"/>
                      <a:pt x="3" y="21"/>
                      <a:pt x="3" y="21"/>
                    </a:cubicBezTo>
                    <a:cubicBezTo>
                      <a:pt x="6" y="22"/>
                      <a:pt x="6" y="22"/>
                      <a:pt x="6" y="22"/>
                    </a:cubicBezTo>
                    <a:cubicBezTo>
                      <a:pt x="5" y="20"/>
                      <a:pt x="4" y="18"/>
                      <a:pt x="4" y="16"/>
                    </a:cubicBezTo>
                    <a:cubicBezTo>
                      <a:pt x="4" y="14"/>
                      <a:pt x="4" y="12"/>
                      <a:pt x="5" y="10"/>
                    </a:cubicBezTo>
                    <a:cubicBezTo>
                      <a:pt x="5" y="8"/>
                      <a:pt x="6" y="6"/>
                      <a:pt x="7" y="5"/>
                    </a:cubicBezTo>
                    <a:cubicBezTo>
                      <a:pt x="8" y="3"/>
                      <a:pt x="9" y="2"/>
                      <a:pt x="10" y="2"/>
                    </a:cubicBezTo>
                    <a:cubicBezTo>
                      <a:pt x="12" y="1"/>
                      <a:pt x="13" y="0"/>
                      <a:pt x="14" y="0"/>
                    </a:cubicBezTo>
                    <a:cubicBezTo>
                      <a:pt x="16" y="0"/>
                      <a:pt x="18" y="0"/>
                      <a:pt x="19" y="1"/>
                    </a:cubicBezTo>
                    <a:cubicBezTo>
                      <a:pt x="21" y="1"/>
                      <a:pt x="23" y="2"/>
                      <a:pt x="24" y="4"/>
                    </a:cubicBezTo>
                    <a:cubicBezTo>
                      <a:pt x="25" y="5"/>
                      <a:pt x="26" y="6"/>
                      <a:pt x="27" y="8"/>
                    </a:cubicBezTo>
                    <a:cubicBezTo>
                      <a:pt x="27" y="10"/>
                      <a:pt x="27" y="12"/>
                      <a:pt x="27" y="15"/>
                    </a:cubicBezTo>
                    <a:cubicBezTo>
                      <a:pt x="27" y="17"/>
                      <a:pt x="26" y="19"/>
                      <a:pt x="25" y="22"/>
                    </a:cubicBezTo>
                    <a:cubicBezTo>
                      <a:pt x="24" y="27"/>
                      <a:pt x="24" y="27"/>
                      <a:pt x="24" y="27"/>
                    </a:cubicBezTo>
                    <a:cubicBezTo>
                      <a:pt x="27" y="28"/>
                      <a:pt x="27" y="28"/>
                      <a:pt x="27" y="28"/>
                    </a:cubicBezTo>
                    <a:cubicBezTo>
                      <a:pt x="28" y="28"/>
                      <a:pt x="29" y="29"/>
                      <a:pt x="30" y="29"/>
                    </a:cubicBezTo>
                    <a:cubicBezTo>
                      <a:pt x="31" y="29"/>
                      <a:pt x="32" y="28"/>
                      <a:pt x="33" y="28"/>
                    </a:cubicBezTo>
                    <a:cubicBezTo>
                      <a:pt x="34" y="28"/>
                      <a:pt x="35" y="27"/>
                      <a:pt x="36" y="26"/>
                    </a:cubicBezTo>
                    <a:cubicBezTo>
                      <a:pt x="36" y="25"/>
                      <a:pt x="37" y="24"/>
                      <a:pt x="37" y="22"/>
                    </a:cubicBezTo>
                    <a:cubicBezTo>
                      <a:pt x="38" y="21"/>
                      <a:pt x="38" y="19"/>
                      <a:pt x="38" y="18"/>
                    </a:cubicBezTo>
                    <a:cubicBezTo>
                      <a:pt x="38" y="17"/>
                      <a:pt x="38" y="15"/>
                      <a:pt x="38" y="14"/>
                    </a:cubicBezTo>
                    <a:cubicBezTo>
                      <a:pt x="38" y="13"/>
                      <a:pt x="38" y="12"/>
                      <a:pt x="38" y="11"/>
                    </a:cubicBezTo>
                    <a:cubicBezTo>
                      <a:pt x="37" y="11"/>
                      <a:pt x="37" y="10"/>
                      <a:pt x="37" y="10"/>
                    </a:cubicBezTo>
                    <a:cubicBezTo>
                      <a:pt x="38" y="9"/>
                      <a:pt x="38" y="9"/>
                      <a:pt x="38" y="9"/>
                    </a:cubicBezTo>
                    <a:cubicBezTo>
                      <a:pt x="38" y="9"/>
                      <a:pt x="38" y="9"/>
                      <a:pt x="38" y="9"/>
                    </a:cubicBezTo>
                    <a:cubicBezTo>
                      <a:pt x="39" y="9"/>
                      <a:pt x="39" y="9"/>
                      <a:pt x="39" y="9"/>
                    </a:cubicBezTo>
                    <a:cubicBezTo>
                      <a:pt x="40" y="9"/>
                      <a:pt x="40" y="9"/>
                      <a:pt x="40" y="9"/>
                    </a:cubicBezTo>
                    <a:cubicBezTo>
                      <a:pt x="41" y="10"/>
                      <a:pt x="41" y="10"/>
                      <a:pt x="42" y="10"/>
                    </a:cubicBezTo>
                    <a:cubicBezTo>
                      <a:pt x="42" y="10"/>
                      <a:pt x="42" y="11"/>
                      <a:pt x="43" y="11"/>
                    </a:cubicBezTo>
                    <a:cubicBezTo>
                      <a:pt x="43" y="11"/>
                      <a:pt x="43" y="12"/>
                      <a:pt x="43" y="13"/>
                    </a:cubicBezTo>
                    <a:cubicBezTo>
                      <a:pt x="43" y="14"/>
                      <a:pt x="44" y="15"/>
                      <a:pt x="44" y="17"/>
                    </a:cubicBezTo>
                    <a:cubicBezTo>
                      <a:pt x="44" y="18"/>
                      <a:pt x="44" y="19"/>
                      <a:pt x="43" y="21"/>
                    </a:cubicBezTo>
                    <a:cubicBezTo>
                      <a:pt x="43" y="22"/>
                      <a:pt x="43" y="23"/>
                      <a:pt x="42" y="25"/>
                    </a:cubicBezTo>
                    <a:cubicBezTo>
                      <a:pt x="42" y="27"/>
                      <a:pt x="41" y="29"/>
                      <a:pt x="40" y="31"/>
                    </a:cubicBezTo>
                    <a:cubicBezTo>
                      <a:pt x="38" y="32"/>
                      <a:pt x="37" y="34"/>
                      <a:pt x="36" y="34"/>
                    </a:cubicBezTo>
                    <a:cubicBezTo>
                      <a:pt x="34" y="35"/>
                      <a:pt x="33" y="35"/>
                      <a:pt x="31" y="35"/>
                    </a:cubicBezTo>
                    <a:cubicBezTo>
                      <a:pt x="29" y="35"/>
                      <a:pt x="27" y="35"/>
                      <a:pt x="25" y="34"/>
                    </a:cubicBezTo>
                    <a:lnTo>
                      <a:pt x="1" y="27"/>
                    </a:lnTo>
                    <a:close/>
                    <a:moveTo>
                      <a:pt x="19" y="26"/>
                    </a:moveTo>
                    <a:cubicBezTo>
                      <a:pt x="21" y="20"/>
                      <a:pt x="21" y="20"/>
                      <a:pt x="21" y="20"/>
                    </a:cubicBezTo>
                    <a:cubicBezTo>
                      <a:pt x="22" y="18"/>
                      <a:pt x="22" y="17"/>
                      <a:pt x="22" y="15"/>
                    </a:cubicBezTo>
                    <a:cubicBezTo>
                      <a:pt x="22" y="14"/>
                      <a:pt x="22" y="13"/>
                      <a:pt x="22" y="12"/>
                    </a:cubicBezTo>
                    <a:cubicBezTo>
                      <a:pt x="21" y="11"/>
                      <a:pt x="21" y="10"/>
                      <a:pt x="20" y="9"/>
                    </a:cubicBezTo>
                    <a:cubicBezTo>
                      <a:pt x="19" y="8"/>
                      <a:pt x="19" y="8"/>
                      <a:pt x="18" y="8"/>
                    </a:cubicBezTo>
                    <a:cubicBezTo>
                      <a:pt x="16" y="7"/>
                      <a:pt x="14" y="7"/>
                      <a:pt x="13" y="8"/>
                    </a:cubicBezTo>
                    <a:cubicBezTo>
                      <a:pt x="11" y="9"/>
                      <a:pt x="10" y="10"/>
                      <a:pt x="9" y="12"/>
                    </a:cubicBezTo>
                    <a:cubicBezTo>
                      <a:pt x="9" y="14"/>
                      <a:pt x="9" y="16"/>
                      <a:pt x="9" y="17"/>
                    </a:cubicBezTo>
                    <a:cubicBezTo>
                      <a:pt x="10" y="19"/>
                      <a:pt x="10" y="21"/>
                      <a:pt x="12" y="23"/>
                    </a:cubicBezTo>
                    <a:lnTo>
                      <a:pt x="19" y="2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7" name="Freeform 318">
                <a:extLst>
                  <a:ext uri="{FF2B5EF4-FFF2-40B4-BE49-F238E27FC236}">
                    <a16:creationId xmlns:a16="http://schemas.microsoft.com/office/drawing/2014/main" id="{3A31E537-464C-4166-B1C2-E229621FF0A6}"/>
                  </a:ext>
                </a:extLst>
              </p:cNvPr>
              <p:cNvSpPr>
                <a:spLocks/>
              </p:cNvSpPr>
              <p:nvPr userDrawn="1"/>
            </p:nvSpPr>
            <p:spPr bwMode="auto">
              <a:xfrm>
                <a:off x="5996" y="1536"/>
                <a:ext cx="33" cy="27"/>
              </a:xfrm>
              <a:custGeom>
                <a:avLst/>
                <a:gdLst>
                  <a:gd name="T0" fmla="*/ 1 w 46"/>
                  <a:gd name="T1" fmla="*/ 30 h 38"/>
                  <a:gd name="T2" fmla="*/ 0 w 46"/>
                  <a:gd name="T3" fmla="*/ 30 h 38"/>
                  <a:gd name="T4" fmla="*/ 0 w 46"/>
                  <a:gd name="T5" fmla="*/ 29 h 38"/>
                  <a:gd name="T6" fmla="*/ 0 w 46"/>
                  <a:gd name="T7" fmla="*/ 28 h 38"/>
                  <a:gd name="T8" fmla="*/ 1 w 46"/>
                  <a:gd name="T9" fmla="*/ 26 h 38"/>
                  <a:gd name="T10" fmla="*/ 1 w 46"/>
                  <a:gd name="T11" fmla="*/ 25 h 38"/>
                  <a:gd name="T12" fmla="*/ 2 w 46"/>
                  <a:gd name="T13" fmla="*/ 24 h 38"/>
                  <a:gd name="T14" fmla="*/ 2 w 46"/>
                  <a:gd name="T15" fmla="*/ 23 h 38"/>
                  <a:gd name="T16" fmla="*/ 3 w 46"/>
                  <a:gd name="T17" fmla="*/ 24 h 38"/>
                  <a:gd name="T18" fmla="*/ 23 w 46"/>
                  <a:gd name="T19" fmla="*/ 30 h 38"/>
                  <a:gd name="T20" fmla="*/ 28 w 46"/>
                  <a:gd name="T21" fmla="*/ 31 h 38"/>
                  <a:gd name="T22" fmla="*/ 32 w 46"/>
                  <a:gd name="T23" fmla="*/ 31 h 38"/>
                  <a:gd name="T24" fmla="*/ 35 w 46"/>
                  <a:gd name="T25" fmla="*/ 29 h 38"/>
                  <a:gd name="T26" fmla="*/ 36 w 46"/>
                  <a:gd name="T27" fmla="*/ 26 h 38"/>
                  <a:gd name="T28" fmla="*/ 36 w 46"/>
                  <a:gd name="T29" fmla="*/ 21 h 38"/>
                  <a:gd name="T30" fmla="*/ 33 w 46"/>
                  <a:gd name="T31" fmla="*/ 14 h 38"/>
                  <a:gd name="T32" fmla="*/ 8 w 46"/>
                  <a:gd name="T33" fmla="*/ 6 h 38"/>
                  <a:gd name="T34" fmla="*/ 8 w 46"/>
                  <a:gd name="T35" fmla="*/ 6 h 38"/>
                  <a:gd name="T36" fmla="*/ 8 w 46"/>
                  <a:gd name="T37" fmla="*/ 5 h 38"/>
                  <a:gd name="T38" fmla="*/ 8 w 46"/>
                  <a:gd name="T39" fmla="*/ 4 h 38"/>
                  <a:gd name="T40" fmla="*/ 8 w 46"/>
                  <a:gd name="T41" fmla="*/ 2 h 38"/>
                  <a:gd name="T42" fmla="*/ 9 w 46"/>
                  <a:gd name="T43" fmla="*/ 1 h 38"/>
                  <a:gd name="T44" fmla="*/ 9 w 46"/>
                  <a:gd name="T45" fmla="*/ 0 h 38"/>
                  <a:gd name="T46" fmla="*/ 10 w 46"/>
                  <a:gd name="T47" fmla="*/ 0 h 38"/>
                  <a:gd name="T48" fmla="*/ 10 w 46"/>
                  <a:gd name="T49" fmla="*/ 0 h 38"/>
                  <a:gd name="T50" fmla="*/ 46 w 46"/>
                  <a:gd name="T51" fmla="*/ 11 h 38"/>
                  <a:gd name="T52" fmla="*/ 46 w 46"/>
                  <a:gd name="T53" fmla="*/ 11 h 38"/>
                  <a:gd name="T54" fmla="*/ 46 w 46"/>
                  <a:gd name="T55" fmla="*/ 12 h 38"/>
                  <a:gd name="T56" fmla="*/ 46 w 46"/>
                  <a:gd name="T57" fmla="*/ 13 h 38"/>
                  <a:gd name="T58" fmla="*/ 46 w 46"/>
                  <a:gd name="T59" fmla="*/ 14 h 38"/>
                  <a:gd name="T60" fmla="*/ 45 w 46"/>
                  <a:gd name="T61" fmla="*/ 16 h 38"/>
                  <a:gd name="T62" fmla="*/ 45 w 46"/>
                  <a:gd name="T63" fmla="*/ 16 h 38"/>
                  <a:gd name="T64" fmla="*/ 44 w 46"/>
                  <a:gd name="T65" fmla="*/ 17 h 38"/>
                  <a:gd name="T66" fmla="*/ 44 w 46"/>
                  <a:gd name="T67" fmla="*/ 17 h 38"/>
                  <a:gd name="T68" fmla="*/ 39 w 46"/>
                  <a:gd name="T69" fmla="*/ 15 h 38"/>
                  <a:gd name="T70" fmla="*/ 42 w 46"/>
                  <a:gd name="T71" fmla="*/ 23 h 38"/>
                  <a:gd name="T72" fmla="*/ 42 w 46"/>
                  <a:gd name="T73" fmla="*/ 29 h 38"/>
                  <a:gd name="T74" fmla="*/ 39 w 46"/>
                  <a:gd name="T75" fmla="*/ 35 h 38"/>
                  <a:gd name="T76" fmla="*/ 34 w 46"/>
                  <a:gd name="T77" fmla="*/ 38 h 38"/>
                  <a:gd name="T78" fmla="*/ 29 w 46"/>
                  <a:gd name="T79" fmla="*/ 38 h 38"/>
                  <a:gd name="T80" fmla="*/ 22 w 46"/>
                  <a:gd name="T81" fmla="*/ 37 h 38"/>
                  <a:gd name="T82" fmla="*/ 1 w 46"/>
                  <a:gd name="T83"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 h="38">
                    <a:moveTo>
                      <a:pt x="1" y="30"/>
                    </a:moveTo>
                    <a:cubicBezTo>
                      <a:pt x="0" y="30"/>
                      <a:pt x="0" y="30"/>
                      <a:pt x="0" y="30"/>
                    </a:cubicBezTo>
                    <a:cubicBezTo>
                      <a:pt x="0" y="29"/>
                      <a:pt x="0" y="29"/>
                      <a:pt x="0" y="29"/>
                    </a:cubicBezTo>
                    <a:cubicBezTo>
                      <a:pt x="0" y="29"/>
                      <a:pt x="0" y="28"/>
                      <a:pt x="0" y="28"/>
                    </a:cubicBezTo>
                    <a:cubicBezTo>
                      <a:pt x="0" y="28"/>
                      <a:pt x="0" y="27"/>
                      <a:pt x="1" y="26"/>
                    </a:cubicBezTo>
                    <a:cubicBezTo>
                      <a:pt x="1" y="26"/>
                      <a:pt x="1" y="25"/>
                      <a:pt x="1" y="25"/>
                    </a:cubicBezTo>
                    <a:cubicBezTo>
                      <a:pt x="1" y="24"/>
                      <a:pt x="1" y="24"/>
                      <a:pt x="2" y="24"/>
                    </a:cubicBezTo>
                    <a:cubicBezTo>
                      <a:pt x="2" y="23"/>
                      <a:pt x="2" y="23"/>
                      <a:pt x="2" y="23"/>
                    </a:cubicBezTo>
                    <a:cubicBezTo>
                      <a:pt x="3" y="24"/>
                      <a:pt x="3" y="24"/>
                      <a:pt x="3" y="24"/>
                    </a:cubicBezTo>
                    <a:cubicBezTo>
                      <a:pt x="23" y="30"/>
                      <a:pt x="23" y="30"/>
                      <a:pt x="23" y="30"/>
                    </a:cubicBezTo>
                    <a:cubicBezTo>
                      <a:pt x="25" y="31"/>
                      <a:pt x="27" y="31"/>
                      <a:pt x="28" y="31"/>
                    </a:cubicBezTo>
                    <a:cubicBezTo>
                      <a:pt x="30" y="31"/>
                      <a:pt x="31" y="31"/>
                      <a:pt x="32" y="31"/>
                    </a:cubicBezTo>
                    <a:cubicBezTo>
                      <a:pt x="33" y="30"/>
                      <a:pt x="34" y="30"/>
                      <a:pt x="35" y="29"/>
                    </a:cubicBezTo>
                    <a:cubicBezTo>
                      <a:pt x="35" y="28"/>
                      <a:pt x="36" y="27"/>
                      <a:pt x="36" y="26"/>
                    </a:cubicBezTo>
                    <a:cubicBezTo>
                      <a:pt x="37" y="24"/>
                      <a:pt x="37" y="23"/>
                      <a:pt x="36" y="21"/>
                    </a:cubicBezTo>
                    <a:cubicBezTo>
                      <a:pt x="36" y="19"/>
                      <a:pt x="35" y="16"/>
                      <a:pt x="33" y="14"/>
                    </a:cubicBezTo>
                    <a:cubicBezTo>
                      <a:pt x="8" y="6"/>
                      <a:pt x="8" y="6"/>
                      <a:pt x="8" y="6"/>
                    </a:cubicBezTo>
                    <a:cubicBezTo>
                      <a:pt x="8" y="6"/>
                      <a:pt x="8" y="6"/>
                      <a:pt x="8" y="6"/>
                    </a:cubicBezTo>
                    <a:cubicBezTo>
                      <a:pt x="8" y="5"/>
                      <a:pt x="8" y="5"/>
                      <a:pt x="8" y="5"/>
                    </a:cubicBezTo>
                    <a:cubicBezTo>
                      <a:pt x="8" y="5"/>
                      <a:pt x="8" y="5"/>
                      <a:pt x="8" y="4"/>
                    </a:cubicBezTo>
                    <a:cubicBezTo>
                      <a:pt x="8" y="4"/>
                      <a:pt x="8" y="3"/>
                      <a:pt x="8" y="2"/>
                    </a:cubicBezTo>
                    <a:cubicBezTo>
                      <a:pt x="8" y="2"/>
                      <a:pt x="9" y="1"/>
                      <a:pt x="9" y="1"/>
                    </a:cubicBezTo>
                    <a:cubicBezTo>
                      <a:pt x="9" y="1"/>
                      <a:pt x="9" y="0"/>
                      <a:pt x="9" y="0"/>
                    </a:cubicBezTo>
                    <a:cubicBezTo>
                      <a:pt x="10" y="0"/>
                      <a:pt x="10" y="0"/>
                      <a:pt x="10" y="0"/>
                    </a:cubicBezTo>
                    <a:cubicBezTo>
                      <a:pt x="10" y="0"/>
                      <a:pt x="10" y="0"/>
                      <a:pt x="10" y="0"/>
                    </a:cubicBezTo>
                    <a:cubicBezTo>
                      <a:pt x="46" y="11"/>
                      <a:pt x="46" y="11"/>
                      <a:pt x="46" y="11"/>
                    </a:cubicBezTo>
                    <a:cubicBezTo>
                      <a:pt x="46" y="11"/>
                      <a:pt x="46" y="11"/>
                      <a:pt x="46" y="11"/>
                    </a:cubicBezTo>
                    <a:cubicBezTo>
                      <a:pt x="46" y="12"/>
                      <a:pt x="46" y="12"/>
                      <a:pt x="46" y="12"/>
                    </a:cubicBezTo>
                    <a:cubicBezTo>
                      <a:pt x="46" y="12"/>
                      <a:pt x="46" y="12"/>
                      <a:pt x="46" y="13"/>
                    </a:cubicBezTo>
                    <a:cubicBezTo>
                      <a:pt x="46" y="13"/>
                      <a:pt x="46" y="14"/>
                      <a:pt x="46" y="14"/>
                    </a:cubicBezTo>
                    <a:cubicBezTo>
                      <a:pt x="46" y="15"/>
                      <a:pt x="45" y="15"/>
                      <a:pt x="45" y="16"/>
                    </a:cubicBezTo>
                    <a:cubicBezTo>
                      <a:pt x="45" y="16"/>
                      <a:pt x="45" y="16"/>
                      <a:pt x="45" y="16"/>
                    </a:cubicBezTo>
                    <a:cubicBezTo>
                      <a:pt x="44" y="17"/>
                      <a:pt x="44" y="17"/>
                      <a:pt x="44" y="17"/>
                    </a:cubicBezTo>
                    <a:cubicBezTo>
                      <a:pt x="44" y="17"/>
                      <a:pt x="44" y="17"/>
                      <a:pt x="44" y="17"/>
                    </a:cubicBezTo>
                    <a:cubicBezTo>
                      <a:pt x="39" y="15"/>
                      <a:pt x="39" y="15"/>
                      <a:pt x="39" y="15"/>
                    </a:cubicBezTo>
                    <a:cubicBezTo>
                      <a:pt x="41" y="18"/>
                      <a:pt x="42" y="20"/>
                      <a:pt x="42" y="23"/>
                    </a:cubicBezTo>
                    <a:cubicBezTo>
                      <a:pt x="42" y="25"/>
                      <a:pt x="42" y="27"/>
                      <a:pt x="42" y="29"/>
                    </a:cubicBezTo>
                    <a:cubicBezTo>
                      <a:pt x="41" y="31"/>
                      <a:pt x="40" y="33"/>
                      <a:pt x="39" y="35"/>
                    </a:cubicBezTo>
                    <a:cubicBezTo>
                      <a:pt x="37" y="36"/>
                      <a:pt x="36" y="37"/>
                      <a:pt x="34" y="38"/>
                    </a:cubicBezTo>
                    <a:cubicBezTo>
                      <a:pt x="33" y="38"/>
                      <a:pt x="31" y="38"/>
                      <a:pt x="29" y="38"/>
                    </a:cubicBezTo>
                    <a:cubicBezTo>
                      <a:pt x="27" y="38"/>
                      <a:pt x="25" y="38"/>
                      <a:pt x="22" y="37"/>
                    </a:cubicBezTo>
                    <a:lnTo>
                      <a:pt x="1" y="3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8" name="Freeform 319">
                <a:extLst>
                  <a:ext uri="{FF2B5EF4-FFF2-40B4-BE49-F238E27FC236}">
                    <a16:creationId xmlns:a16="http://schemas.microsoft.com/office/drawing/2014/main" id="{66698BDF-FAE5-4130-9986-A3F68B5AFC45}"/>
                  </a:ext>
                </a:extLst>
              </p:cNvPr>
              <p:cNvSpPr>
                <a:spLocks noEditPoints="1"/>
              </p:cNvSpPr>
              <p:nvPr userDrawn="1"/>
            </p:nvSpPr>
            <p:spPr bwMode="auto">
              <a:xfrm>
                <a:off x="5992" y="1566"/>
                <a:ext cx="38" cy="16"/>
              </a:xfrm>
              <a:custGeom>
                <a:avLst/>
                <a:gdLst>
                  <a:gd name="T0" fmla="*/ 1 w 53"/>
                  <a:gd name="T1" fmla="*/ 6 h 22"/>
                  <a:gd name="T2" fmla="*/ 0 w 53"/>
                  <a:gd name="T3" fmla="*/ 6 h 22"/>
                  <a:gd name="T4" fmla="*/ 0 w 53"/>
                  <a:gd name="T5" fmla="*/ 5 h 22"/>
                  <a:gd name="T6" fmla="*/ 0 w 53"/>
                  <a:gd name="T7" fmla="*/ 4 h 22"/>
                  <a:gd name="T8" fmla="*/ 1 w 53"/>
                  <a:gd name="T9" fmla="*/ 3 h 22"/>
                  <a:gd name="T10" fmla="*/ 1 w 53"/>
                  <a:gd name="T11" fmla="*/ 1 h 22"/>
                  <a:gd name="T12" fmla="*/ 2 w 53"/>
                  <a:gd name="T13" fmla="*/ 0 h 22"/>
                  <a:gd name="T14" fmla="*/ 2 w 53"/>
                  <a:gd name="T15" fmla="*/ 0 h 22"/>
                  <a:gd name="T16" fmla="*/ 3 w 53"/>
                  <a:gd name="T17" fmla="*/ 0 h 22"/>
                  <a:gd name="T18" fmla="*/ 38 w 53"/>
                  <a:gd name="T19" fmla="*/ 11 h 22"/>
                  <a:gd name="T20" fmla="*/ 39 w 53"/>
                  <a:gd name="T21" fmla="*/ 11 h 22"/>
                  <a:gd name="T22" fmla="*/ 39 w 53"/>
                  <a:gd name="T23" fmla="*/ 12 h 22"/>
                  <a:gd name="T24" fmla="*/ 39 w 53"/>
                  <a:gd name="T25" fmla="*/ 13 h 22"/>
                  <a:gd name="T26" fmla="*/ 38 w 53"/>
                  <a:gd name="T27" fmla="*/ 15 h 22"/>
                  <a:gd name="T28" fmla="*/ 38 w 53"/>
                  <a:gd name="T29" fmla="*/ 16 h 22"/>
                  <a:gd name="T30" fmla="*/ 37 w 53"/>
                  <a:gd name="T31" fmla="*/ 17 h 22"/>
                  <a:gd name="T32" fmla="*/ 37 w 53"/>
                  <a:gd name="T33" fmla="*/ 17 h 22"/>
                  <a:gd name="T34" fmla="*/ 36 w 53"/>
                  <a:gd name="T35" fmla="*/ 17 h 22"/>
                  <a:gd name="T36" fmla="*/ 1 w 53"/>
                  <a:gd name="T37" fmla="*/ 6 h 22"/>
                  <a:gd name="T38" fmla="*/ 48 w 53"/>
                  <a:gd name="T39" fmla="*/ 22 h 22"/>
                  <a:gd name="T40" fmla="*/ 45 w 53"/>
                  <a:gd name="T41" fmla="*/ 20 h 22"/>
                  <a:gd name="T42" fmla="*/ 45 w 53"/>
                  <a:gd name="T43" fmla="*/ 17 h 22"/>
                  <a:gd name="T44" fmla="*/ 47 w 53"/>
                  <a:gd name="T45" fmla="*/ 14 h 22"/>
                  <a:gd name="T46" fmla="*/ 50 w 53"/>
                  <a:gd name="T47" fmla="*/ 14 h 22"/>
                  <a:gd name="T48" fmla="*/ 53 w 53"/>
                  <a:gd name="T49" fmla="*/ 16 h 22"/>
                  <a:gd name="T50" fmla="*/ 53 w 53"/>
                  <a:gd name="T51" fmla="*/ 19 h 22"/>
                  <a:gd name="T52" fmla="*/ 51 w 53"/>
                  <a:gd name="T53" fmla="*/ 22 h 22"/>
                  <a:gd name="T54" fmla="*/ 48 w 53"/>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22">
                    <a:moveTo>
                      <a:pt x="1" y="6"/>
                    </a:moveTo>
                    <a:cubicBezTo>
                      <a:pt x="0" y="6"/>
                      <a:pt x="0" y="6"/>
                      <a:pt x="0" y="6"/>
                    </a:cubicBezTo>
                    <a:cubicBezTo>
                      <a:pt x="0" y="5"/>
                      <a:pt x="0" y="5"/>
                      <a:pt x="0" y="5"/>
                    </a:cubicBezTo>
                    <a:cubicBezTo>
                      <a:pt x="0" y="5"/>
                      <a:pt x="0" y="5"/>
                      <a:pt x="0" y="4"/>
                    </a:cubicBezTo>
                    <a:cubicBezTo>
                      <a:pt x="0" y="4"/>
                      <a:pt x="1" y="3"/>
                      <a:pt x="1" y="3"/>
                    </a:cubicBezTo>
                    <a:cubicBezTo>
                      <a:pt x="1" y="2"/>
                      <a:pt x="1" y="1"/>
                      <a:pt x="1" y="1"/>
                    </a:cubicBezTo>
                    <a:cubicBezTo>
                      <a:pt x="1" y="1"/>
                      <a:pt x="2" y="0"/>
                      <a:pt x="2" y="0"/>
                    </a:cubicBezTo>
                    <a:cubicBezTo>
                      <a:pt x="2" y="0"/>
                      <a:pt x="2" y="0"/>
                      <a:pt x="2" y="0"/>
                    </a:cubicBezTo>
                    <a:cubicBezTo>
                      <a:pt x="3" y="0"/>
                      <a:pt x="3" y="0"/>
                      <a:pt x="3" y="0"/>
                    </a:cubicBezTo>
                    <a:cubicBezTo>
                      <a:pt x="38" y="11"/>
                      <a:pt x="38" y="11"/>
                      <a:pt x="38" y="11"/>
                    </a:cubicBezTo>
                    <a:cubicBezTo>
                      <a:pt x="39" y="11"/>
                      <a:pt x="39" y="11"/>
                      <a:pt x="39" y="11"/>
                    </a:cubicBezTo>
                    <a:cubicBezTo>
                      <a:pt x="39" y="12"/>
                      <a:pt x="39" y="12"/>
                      <a:pt x="39" y="12"/>
                    </a:cubicBezTo>
                    <a:cubicBezTo>
                      <a:pt x="39" y="12"/>
                      <a:pt x="39" y="12"/>
                      <a:pt x="39" y="13"/>
                    </a:cubicBezTo>
                    <a:cubicBezTo>
                      <a:pt x="39" y="13"/>
                      <a:pt x="39" y="14"/>
                      <a:pt x="38" y="15"/>
                    </a:cubicBezTo>
                    <a:cubicBezTo>
                      <a:pt x="38" y="15"/>
                      <a:pt x="38" y="16"/>
                      <a:pt x="38" y="16"/>
                    </a:cubicBezTo>
                    <a:cubicBezTo>
                      <a:pt x="38" y="16"/>
                      <a:pt x="37" y="17"/>
                      <a:pt x="37" y="17"/>
                    </a:cubicBezTo>
                    <a:cubicBezTo>
                      <a:pt x="37" y="17"/>
                      <a:pt x="37" y="17"/>
                      <a:pt x="37" y="17"/>
                    </a:cubicBezTo>
                    <a:cubicBezTo>
                      <a:pt x="36" y="17"/>
                      <a:pt x="36" y="17"/>
                      <a:pt x="36" y="17"/>
                    </a:cubicBezTo>
                    <a:lnTo>
                      <a:pt x="1" y="6"/>
                    </a:lnTo>
                    <a:close/>
                    <a:moveTo>
                      <a:pt x="48" y="22"/>
                    </a:moveTo>
                    <a:cubicBezTo>
                      <a:pt x="46" y="21"/>
                      <a:pt x="45" y="21"/>
                      <a:pt x="45" y="20"/>
                    </a:cubicBezTo>
                    <a:cubicBezTo>
                      <a:pt x="45" y="19"/>
                      <a:pt x="45" y="18"/>
                      <a:pt x="45" y="17"/>
                    </a:cubicBezTo>
                    <a:cubicBezTo>
                      <a:pt x="46" y="15"/>
                      <a:pt x="46" y="14"/>
                      <a:pt x="47" y="14"/>
                    </a:cubicBezTo>
                    <a:cubicBezTo>
                      <a:pt x="48" y="13"/>
                      <a:pt x="49" y="13"/>
                      <a:pt x="50" y="14"/>
                    </a:cubicBezTo>
                    <a:cubicBezTo>
                      <a:pt x="52" y="14"/>
                      <a:pt x="53" y="15"/>
                      <a:pt x="53" y="16"/>
                    </a:cubicBezTo>
                    <a:cubicBezTo>
                      <a:pt x="53" y="16"/>
                      <a:pt x="53" y="18"/>
                      <a:pt x="53" y="19"/>
                    </a:cubicBezTo>
                    <a:cubicBezTo>
                      <a:pt x="52" y="21"/>
                      <a:pt x="52" y="22"/>
                      <a:pt x="51" y="22"/>
                    </a:cubicBezTo>
                    <a:cubicBezTo>
                      <a:pt x="50" y="22"/>
                      <a:pt x="49" y="22"/>
                      <a:pt x="48" y="2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9" name="Freeform 320">
                <a:extLst>
                  <a:ext uri="{FF2B5EF4-FFF2-40B4-BE49-F238E27FC236}">
                    <a16:creationId xmlns:a16="http://schemas.microsoft.com/office/drawing/2014/main" id="{BF68B0BA-E795-41F3-9244-A787F0B1D39E}"/>
                  </a:ext>
                </a:extLst>
              </p:cNvPr>
              <p:cNvSpPr>
                <a:spLocks/>
              </p:cNvSpPr>
              <p:nvPr userDrawn="1"/>
            </p:nvSpPr>
            <p:spPr bwMode="auto">
              <a:xfrm>
                <a:off x="5986" y="1578"/>
                <a:ext cx="29" cy="24"/>
              </a:xfrm>
              <a:custGeom>
                <a:avLst/>
                <a:gdLst>
                  <a:gd name="T0" fmla="*/ 8 w 40"/>
                  <a:gd name="T1" fmla="*/ 27 h 33"/>
                  <a:gd name="T2" fmla="*/ 3 w 40"/>
                  <a:gd name="T3" fmla="*/ 25 h 33"/>
                  <a:gd name="T4" fmla="*/ 1 w 40"/>
                  <a:gd name="T5" fmla="*/ 21 h 33"/>
                  <a:gd name="T6" fmla="*/ 0 w 40"/>
                  <a:gd name="T7" fmla="*/ 16 h 33"/>
                  <a:gd name="T8" fmla="*/ 1 w 40"/>
                  <a:gd name="T9" fmla="*/ 10 h 33"/>
                  <a:gd name="T10" fmla="*/ 2 w 40"/>
                  <a:gd name="T11" fmla="*/ 6 h 33"/>
                  <a:gd name="T12" fmla="*/ 4 w 40"/>
                  <a:gd name="T13" fmla="*/ 4 h 33"/>
                  <a:gd name="T14" fmla="*/ 6 w 40"/>
                  <a:gd name="T15" fmla="*/ 2 h 33"/>
                  <a:gd name="T16" fmla="*/ 7 w 40"/>
                  <a:gd name="T17" fmla="*/ 0 h 33"/>
                  <a:gd name="T18" fmla="*/ 8 w 40"/>
                  <a:gd name="T19" fmla="*/ 0 h 33"/>
                  <a:gd name="T20" fmla="*/ 10 w 40"/>
                  <a:gd name="T21" fmla="*/ 1 h 33"/>
                  <a:gd name="T22" fmla="*/ 11 w 40"/>
                  <a:gd name="T23" fmla="*/ 1 h 33"/>
                  <a:gd name="T24" fmla="*/ 12 w 40"/>
                  <a:gd name="T25" fmla="*/ 2 h 33"/>
                  <a:gd name="T26" fmla="*/ 12 w 40"/>
                  <a:gd name="T27" fmla="*/ 2 h 33"/>
                  <a:gd name="T28" fmla="*/ 12 w 40"/>
                  <a:gd name="T29" fmla="*/ 3 h 33"/>
                  <a:gd name="T30" fmla="*/ 12 w 40"/>
                  <a:gd name="T31" fmla="*/ 4 h 33"/>
                  <a:gd name="T32" fmla="*/ 10 w 40"/>
                  <a:gd name="T33" fmla="*/ 5 h 33"/>
                  <a:gd name="T34" fmla="*/ 8 w 40"/>
                  <a:gd name="T35" fmla="*/ 8 h 33"/>
                  <a:gd name="T36" fmla="*/ 6 w 40"/>
                  <a:gd name="T37" fmla="*/ 12 h 33"/>
                  <a:gd name="T38" fmla="*/ 5 w 40"/>
                  <a:gd name="T39" fmla="*/ 15 h 33"/>
                  <a:gd name="T40" fmla="*/ 6 w 40"/>
                  <a:gd name="T41" fmla="*/ 17 h 33"/>
                  <a:gd name="T42" fmla="*/ 7 w 40"/>
                  <a:gd name="T43" fmla="*/ 19 h 33"/>
                  <a:gd name="T44" fmla="*/ 9 w 40"/>
                  <a:gd name="T45" fmla="*/ 21 h 33"/>
                  <a:gd name="T46" fmla="*/ 12 w 40"/>
                  <a:gd name="T47" fmla="*/ 21 h 33"/>
                  <a:gd name="T48" fmla="*/ 14 w 40"/>
                  <a:gd name="T49" fmla="*/ 19 h 33"/>
                  <a:gd name="T50" fmla="*/ 17 w 40"/>
                  <a:gd name="T51" fmla="*/ 17 h 33"/>
                  <a:gd name="T52" fmla="*/ 19 w 40"/>
                  <a:gd name="T53" fmla="*/ 14 h 33"/>
                  <a:gd name="T54" fmla="*/ 21 w 40"/>
                  <a:gd name="T55" fmla="*/ 11 h 33"/>
                  <a:gd name="T56" fmla="*/ 24 w 40"/>
                  <a:gd name="T57" fmla="*/ 9 h 33"/>
                  <a:gd name="T58" fmla="*/ 28 w 40"/>
                  <a:gd name="T59" fmla="*/ 8 h 33"/>
                  <a:gd name="T60" fmla="*/ 32 w 40"/>
                  <a:gd name="T61" fmla="*/ 9 h 33"/>
                  <a:gd name="T62" fmla="*/ 36 w 40"/>
                  <a:gd name="T63" fmla="*/ 11 h 33"/>
                  <a:gd name="T64" fmla="*/ 39 w 40"/>
                  <a:gd name="T65" fmla="*/ 14 h 33"/>
                  <a:gd name="T66" fmla="*/ 40 w 40"/>
                  <a:gd name="T67" fmla="*/ 19 h 33"/>
                  <a:gd name="T68" fmla="*/ 39 w 40"/>
                  <a:gd name="T69" fmla="*/ 25 h 33"/>
                  <a:gd name="T70" fmla="*/ 37 w 40"/>
                  <a:gd name="T71" fmla="*/ 27 h 33"/>
                  <a:gd name="T72" fmla="*/ 36 w 40"/>
                  <a:gd name="T73" fmla="*/ 30 h 33"/>
                  <a:gd name="T74" fmla="*/ 35 w 40"/>
                  <a:gd name="T75" fmla="*/ 31 h 33"/>
                  <a:gd name="T76" fmla="*/ 34 w 40"/>
                  <a:gd name="T77" fmla="*/ 32 h 33"/>
                  <a:gd name="T78" fmla="*/ 33 w 40"/>
                  <a:gd name="T79" fmla="*/ 33 h 33"/>
                  <a:gd name="T80" fmla="*/ 32 w 40"/>
                  <a:gd name="T81" fmla="*/ 33 h 33"/>
                  <a:gd name="T82" fmla="*/ 32 w 40"/>
                  <a:gd name="T83" fmla="*/ 33 h 33"/>
                  <a:gd name="T84" fmla="*/ 30 w 40"/>
                  <a:gd name="T85" fmla="*/ 32 h 33"/>
                  <a:gd name="T86" fmla="*/ 29 w 40"/>
                  <a:gd name="T87" fmla="*/ 32 h 33"/>
                  <a:gd name="T88" fmla="*/ 29 w 40"/>
                  <a:gd name="T89" fmla="*/ 32 h 33"/>
                  <a:gd name="T90" fmla="*/ 28 w 40"/>
                  <a:gd name="T91" fmla="*/ 31 h 33"/>
                  <a:gd name="T92" fmla="*/ 28 w 40"/>
                  <a:gd name="T93" fmla="*/ 31 h 33"/>
                  <a:gd name="T94" fmla="*/ 29 w 40"/>
                  <a:gd name="T95" fmla="*/ 30 h 33"/>
                  <a:gd name="T96" fmla="*/ 30 w 40"/>
                  <a:gd name="T97" fmla="*/ 28 h 33"/>
                  <a:gd name="T98" fmla="*/ 32 w 40"/>
                  <a:gd name="T99" fmla="*/ 26 h 33"/>
                  <a:gd name="T100" fmla="*/ 34 w 40"/>
                  <a:gd name="T101" fmla="*/ 23 h 33"/>
                  <a:gd name="T102" fmla="*/ 34 w 40"/>
                  <a:gd name="T103" fmla="*/ 20 h 33"/>
                  <a:gd name="T104" fmla="*/ 34 w 40"/>
                  <a:gd name="T105" fmla="*/ 18 h 33"/>
                  <a:gd name="T106" fmla="*/ 33 w 40"/>
                  <a:gd name="T107" fmla="*/ 16 h 33"/>
                  <a:gd name="T108" fmla="*/ 31 w 40"/>
                  <a:gd name="T109" fmla="*/ 15 h 33"/>
                  <a:gd name="T110" fmla="*/ 28 w 40"/>
                  <a:gd name="T111" fmla="*/ 15 h 33"/>
                  <a:gd name="T112" fmla="*/ 25 w 40"/>
                  <a:gd name="T113" fmla="*/ 16 h 33"/>
                  <a:gd name="T114" fmla="*/ 23 w 40"/>
                  <a:gd name="T115" fmla="*/ 19 h 33"/>
                  <a:gd name="T116" fmla="*/ 21 w 40"/>
                  <a:gd name="T117" fmla="*/ 22 h 33"/>
                  <a:gd name="T118" fmla="*/ 18 w 40"/>
                  <a:gd name="T119" fmla="*/ 24 h 33"/>
                  <a:gd name="T120" fmla="*/ 15 w 40"/>
                  <a:gd name="T121" fmla="*/ 27 h 33"/>
                  <a:gd name="T122" fmla="*/ 12 w 40"/>
                  <a:gd name="T123" fmla="*/ 28 h 33"/>
                  <a:gd name="T124" fmla="*/ 8 w 40"/>
                  <a:gd name="T125"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33">
                    <a:moveTo>
                      <a:pt x="8" y="27"/>
                    </a:moveTo>
                    <a:cubicBezTo>
                      <a:pt x="6" y="27"/>
                      <a:pt x="4" y="26"/>
                      <a:pt x="3" y="25"/>
                    </a:cubicBezTo>
                    <a:cubicBezTo>
                      <a:pt x="2" y="24"/>
                      <a:pt x="1" y="22"/>
                      <a:pt x="1" y="21"/>
                    </a:cubicBezTo>
                    <a:cubicBezTo>
                      <a:pt x="0" y="19"/>
                      <a:pt x="0" y="18"/>
                      <a:pt x="0" y="16"/>
                    </a:cubicBezTo>
                    <a:cubicBezTo>
                      <a:pt x="0" y="14"/>
                      <a:pt x="0" y="12"/>
                      <a:pt x="1" y="10"/>
                    </a:cubicBezTo>
                    <a:cubicBezTo>
                      <a:pt x="1" y="9"/>
                      <a:pt x="2" y="7"/>
                      <a:pt x="2" y="6"/>
                    </a:cubicBezTo>
                    <a:cubicBezTo>
                      <a:pt x="3" y="5"/>
                      <a:pt x="3" y="4"/>
                      <a:pt x="4" y="4"/>
                    </a:cubicBezTo>
                    <a:cubicBezTo>
                      <a:pt x="4" y="3"/>
                      <a:pt x="5" y="2"/>
                      <a:pt x="6" y="2"/>
                    </a:cubicBezTo>
                    <a:cubicBezTo>
                      <a:pt x="6" y="1"/>
                      <a:pt x="7" y="1"/>
                      <a:pt x="7" y="0"/>
                    </a:cubicBezTo>
                    <a:cubicBezTo>
                      <a:pt x="7" y="0"/>
                      <a:pt x="8" y="0"/>
                      <a:pt x="8" y="0"/>
                    </a:cubicBezTo>
                    <a:cubicBezTo>
                      <a:pt x="9" y="0"/>
                      <a:pt x="9" y="0"/>
                      <a:pt x="10" y="1"/>
                    </a:cubicBezTo>
                    <a:cubicBezTo>
                      <a:pt x="11" y="1"/>
                      <a:pt x="11" y="1"/>
                      <a:pt x="11" y="1"/>
                    </a:cubicBezTo>
                    <a:cubicBezTo>
                      <a:pt x="12" y="2"/>
                      <a:pt x="12" y="2"/>
                      <a:pt x="12" y="2"/>
                    </a:cubicBezTo>
                    <a:cubicBezTo>
                      <a:pt x="12" y="2"/>
                      <a:pt x="12" y="2"/>
                      <a:pt x="12" y="2"/>
                    </a:cubicBezTo>
                    <a:cubicBezTo>
                      <a:pt x="12" y="3"/>
                      <a:pt x="12" y="3"/>
                      <a:pt x="12" y="3"/>
                    </a:cubicBezTo>
                    <a:cubicBezTo>
                      <a:pt x="12" y="3"/>
                      <a:pt x="12" y="3"/>
                      <a:pt x="12" y="4"/>
                    </a:cubicBezTo>
                    <a:cubicBezTo>
                      <a:pt x="11" y="4"/>
                      <a:pt x="10" y="5"/>
                      <a:pt x="10" y="5"/>
                    </a:cubicBezTo>
                    <a:cubicBezTo>
                      <a:pt x="9" y="6"/>
                      <a:pt x="8" y="7"/>
                      <a:pt x="8" y="8"/>
                    </a:cubicBezTo>
                    <a:cubicBezTo>
                      <a:pt x="7" y="9"/>
                      <a:pt x="6" y="10"/>
                      <a:pt x="6" y="12"/>
                    </a:cubicBezTo>
                    <a:cubicBezTo>
                      <a:pt x="6" y="13"/>
                      <a:pt x="5" y="14"/>
                      <a:pt x="5" y="15"/>
                    </a:cubicBezTo>
                    <a:cubicBezTo>
                      <a:pt x="5" y="16"/>
                      <a:pt x="5" y="17"/>
                      <a:pt x="6" y="17"/>
                    </a:cubicBezTo>
                    <a:cubicBezTo>
                      <a:pt x="6" y="18"/>
                      <a:pt x="6" y="19"/>
                      <a:pt x="7" y="19"/>
                    </a:cubicBezTo>
                    <a:cubicBezTo>
                      <a:pt x="7" y="20"/>
                      <a:pt x="8" y="20"/>
                      <a:pt x="9" y="21"/>
                    </a:cubicBezTo>
                    <a:cubicBezTo>
                      <a:pt x="10" y="21"/>
                      <a:pt x="11" y="21"/>
                      <a:pt x="12" y="21"/>
                    </a:cubicBezTo>
                    <a:cubicBezTo>
                      <a:pt x="13" y="20"/>
                      <a:pt x="14" y="20"/>
                      <a:pt x="14" y="19"/>
                    </a:cubicBezTo>
                    <a:cubicBezTo>
                      <a:pt x="15" y="19"/>
                      <a:pt x="16" y="18"/>
                      <a:pt x="17" y="17"/>
                    </a:cubicBezTo>
                    <a:cubicBezTo>
                      <a:pt x="17" y="16"/>
                      <a:pt x="18" y="15"/>
                      <a:pt x="19" y="14"/>
                    </a:cubicBezTo>
                    <a:cubicBezTo>
                      <a:pt x="20" y="13"/>
                      <a:pt x="21" y="12"/>
                      <a:pt x="21" y="11"/>
                    </a:cubicBezTo>
                    <a:cubicBezTo>
                      <a:pt x="22" y="10"/>
                      <a:pt x="23" y="10"/>
                      <a:pt x="24" y="9"/>
                    </a:cubicBezTo>
                    <a:cubicBezTo>
                      <a:pt x="26" y="9"/>
                      <a:pt x="27" y="8"/>
                      <a:pt x="28" y="8"/>
                    </a:cubicBezTo>
                    <a:cubicBezTo>
                      <a:pt x="29" y="8"/>
                      <a:pt x="31" y="8"/>
                      <a:pt x="32" y="9"/>
                    </a:cubicBezTo>
                    <a:cubicBezTo>
                      <a:pt x="34" y="9"/>
                      <a:pt x="35" y="10"/>
                      <a:pt x="36" y="11"/>
                    </a:cubicBezTo>
                    <a:cubicBezTo>
                      <a:pt x="37" y="12"/>
                      <a:pt x="38" y="13"/>
                      <a:pt x="39" y="14"/>
                    </a:cubicBezTo>
                    <a:cubicBezTo>
                      <a:pt x="39" y="15"/>
                      <a:pt x="39" y="17"/>
                      <a:pt x="40" y="19"/>
                    </a:cubicBezTo>
                    <a:cubicBezTo>
                      <a:pt x="40" y="21"/>
                      <a:pt x="39" y="23"/>
                      <a:pt x="39" y="25"/>
                    </a:cubicBezTo>
                    <a:cubicBezTo>
                      <a:pt x="38" y="26"/>
                      <a:pt x="38" y="27"/>
                      <a:pt x="37" y="27"/>
                    </a:cubicBezTo>
                    <a:cubicBezTo>
                      <a:pt x="37" y="28"/>
                      <a:pt x="37" y="29"/>
                      <a:pt x="36" y="30"/>
                    </a:cubicBezTo>
                    <a:cubicBezTo>
                      <a:pt x="36" y="30"/>
                      <a:pt x="35" y="31"/>
                      <a:pt x="35" y="31"/>
                    </a:cubicBezTo>
                    <a:cubicBezTo>
                      <a:pt x="34" y="32"/>
                      <a:pt x="34" y="32"/>
                      <a:pt x="34" y="32"/>
                    </a:cubicBezTo>
                    <a:cubicBezTo>
                      <a:pt x="33" y="33"/>
                      <a:pt x="33" y="33"/>
                      <a:pt x="33" y="33"/>
                    </a:cubicBezTo>
                    <a:cubicBezTo>
                      <a:pt x="32" y="33"/>
                      <a:pt x="32" y="33"/>
                      <a:pt x="32" y="33"/>
                    </a:cubicBezTo>
                    <a:cubicBezTo>
                      <a:pt x="32" y="33"/>
                      <a:pt x="32" y="33"/>
                      <a:pt x="32" y="33"/>
                    </a:cubicBezTo>
                    <a:cubicBezTo>
                      <a:pt x="31" y="33"/>
                      <a:pt x="31" y="33"/>
                      <a:pt x="30" y="32"/>
                    </a:cubicBezTo>
                    <a:cubicBezTo>
                      <a:pt x="30" y="32"/>
                      <a:pt x="30" y="32"/>
                      <a:pt x="29" y="32"/>
                    </a:cubicBezTo>
                    <a:cubicBezTo>
                      <a:pt x="29" y="32"/>
                      <a:pt x="29" y="32"/>
                      <a:pt x="29" y="32"/>
                    </a:cubicBezTo>
                    <a:cubicBezTo>
                      <a:pt x="28" y="31"/>
                      <a:pt x="28" y="31"/>
                      <a:pt x="28" y="31"/>
                    </a:cubicBezTo>
                    <a:cubicBezTo>
                      <a:pt x="28" y="31"/>
                      <a:pt x="28" y="31"/>
                      <a:pt x="28" y="31"/>
                    </a:cubicBezTo>
                    <a:cubicBezTo>
                      <a:pt x="28" y="30"/>
                      <a:pt x="29" y="30"/>
                      <a:pt x="29" y="30"/>
                    </a:cubicBezTo>
                    <a:cubicBezTo>
                      <a:pt x="29" y="29"/>
                      <a:pt x="30" y="29"/>
                      <a:pt x="30" y="28"/>
                    </a:cubicBezTo>
                    <a:cubicBezTo>
                      <a:pt x="31" y="28"/>
                      <a:pt x="32" y="27"/>
                      <a:pt x="32" y="26"/>
                    </a:cubicBezTo>
                    <a:cubicBezTo>
                      <a:pt x="33" y="25"/>
                      <a:pt x="33" y="24"/>
                      <a:pt x="34" y="23"/>
                    </a:cubicBezTo>
                    <a:cubicBezTo>
                      <a:pt x="34" y="22"/>
                      <a:pt x="34" y="21"/>
                      <a:pt x="34" y="20"/>
                    </a:cubicBezTo>
                    <a:cubicBezTo>
                      <a:pt x="34" y="19"/>
                      <a:pt x="34" y="18"/>
                      <a:pt x="34" y="18"/>
                    </a:cubicBezTo>
                    <a:cubicBezTo>
                      <a:pt x="33" y="17"/>
                      <a:pt x="33" y="16"/>
                      <a:pt x="33" y="16"/>
                    </a:cubicBezTo>
                    <a:cubicBezTo>
                      <a:pt x="32" y="15"/>
                      <a:pt x="31" y="15"/>
                      <a:pt x="31" y="15"/>
                    </a:cubicBezTo>
                    <a:cubicBezTo>
                      <a:pt x="30" y="15"/>
                      <a:pt x="29" y="15"/>
                      <a:pt x="28" y="15"/>
                    </a:cubicBezTo>
                    <a:cubicBezTo>
                      <a:pt x="27" y="15"/>
                      <a:pt x="26" y="16"/>
                      <a:pt x="25" y="16"/>
                    </a:cubicBezTo>
                    <a:cubicBezTo>
                      <a:pt x="25" y="17"/>
                      <a:pt x="24" y="18"/>
                      <a:pt x="23" y="19"/>
                    </a:cubicBezTo>
                    <a:cubicBezTo>
                      <a:pt x="22" y="20"/>
                      <a:pt x="22" y="21"/>
                      <a:pt x="21" y="22"/>
                    </a:cubicBezTo>
                    <a:cubicBezTo>
                      <a:pt x="20" y="23"/>
                      <a:pt x="19" y="23"/>
                      <a:pt x="18" y="24"/>
                    </a:cubicBezTo>
                    <a:cubicBezTo>
                      <a:pt x="17" y="25"/>
                      <a:pt x="16" y="26"/>
                      <a:pt x="15" y="27"/>
                    </a:cubicBezTo>
                    <a:cubicBezTo>
                      <a:pt x="14" y="27"/>
                      <a:pt x="13" y="28"/>
                      <a:pt x="12" y="28"/>
                    </a:cubicBezTo>
                    <a:cubicBezTo>
                      <a:pt x="11" y="28"/>
                      <a:pt x="9" y="28"/>
                      <a:pt x="8" y="2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0" name="Freeform 321">
                <a:extLst>
                  <a:ext uri="{FF2B5EF4-FFF2-40B4-BE49-F238E27FC236}">
                    <a16:creationId xmlns:a16="http://schemas.microsoft.com/office/drawing/2014/main" id="{1EC368A1-0FA6-4EE2-BFE8-751542213C2E}"/>
                  </a:ext>
                </a:extLst>
              </p:cNvPr>
              <p:cNvSpPr>
                <a:spLocks/>
              </p:cNvSpPr>
              <p:nvPr userDrawn="1"/>
            </p:nvSpPr>
            <p:spPr bwMode="auto">
              <a:xfrm>
                <a:off x="5975" y="1602"/>
                <a:ext cx="46" cy="28"/>
              </a:xfrm>
              <a:custGeom>
                <a:avLst/>
                <a:gdLst>
                  <a:gd name="T0" fmla="*/ 1 w 63"/>
                  <a:gd name="T1" fmla="*/ 31 h 39"/>
                  <a:gd name="T2" fmla="*/ 0 w 63"/>
                  <a:gd name="T3" fmla="*/ 30 h 39"/>
                  <a:gd name="T4" fmla="*/ 0 w 63"/>
                  <a:gd name="T5" fmla="*/ 30 h 39"/>
                  <a:gd name="T6" fmla="*/ 0 w 63"/>
                  <a:gd name="T7" fmla="*/ 29 h 39"/>
                  <a:gd name="T8" fmla="*/ 0 w 63"/>
                  <a:gd name="T9" fmla="*/ 27 h 39"/>
                  <a:gd name="T10" fmla="*/ 1 w 63"/>
                  <a:gd name="T11" fmla="*/ 26 h 39"/>
                  <a:gd name="T12" fmla="*/ 1 w 63"/>
                  <a:gd name="T13" fmla="*/ 25 h 39"/>
                  <a:gd name="T14" fmla="*/ 2 w 63"/>
                  <a:gd name="T15" fmla="*/ 24 h 39"/>
                  <a:gd name="T16" fmla="*/ 3 w 63"/>
                  <a:gd name="T17" fmla="*/ 24 h 39"/>
                  <a:gd name="T18" fmla="*/ 23 w 63"/>
                  <a:gd name="T19" fmla="*/ 31 h 39"/>
                  <a:gd name="T20" fmla="*/ 28 w 63"/>
                  <a:gd name="T21" fmla="*/ 32 h 39"/>
                  <a:gd name="T22" fmla="*/ 32 w 63"/>
                  <a:gd name="T23" fmla="*/ 32 h 39"/>
                  <a:gd name="T24" fmla="*/ 35 w 63"/>
                  <a:gd name="T25" fmla="*/ 30 h 39"/>
                  <a:gd name="T26" fmla="*/ 36 w 63"/>
                  <a:gd name="T27" fmla="*/ 27 h 39"/>
                  <a:gd name="T28" fmla="*/ 36 w 63"/>
                  <a:gd name="T29" fmla="*/ 21 h 39"/>
                  <a:gd name="T30" fmla="*/ 33 w 63"/>
                  <a:gd name="T31" fmla="*/ 15 h 39"/>
                  <a:gd name="T32" fmla="*/ 8 w 63"/>
                  <a:gd name="T33" fmla="*/ 7 h 39"/>
                  <a:gd name="T34" fmla="*/ 8 w 63"/>
                  <a:gd name="T35" fmla="*/ 7 h 39"/>
                  <a:gd name="T36" fmla="*/ 7 w 63"/>
                  <a:gd name="T37" fmla="*/ 6 h 39"/>
                  <a:gd name="T38" fmla="*/ 7 w 63"/>
                  <a:gd name="T39" fmla="*/ 5 h 39"/>
                  <a:gd name="T40" fmla="*/ 8 w 63"/>
                  <a:gd name="T41" fmla="*/ 3 h 39"/>
                  <a:gd name="T42" fmla="*/ 8 w 63"/>
                  <a:gd name="T43" fmla="*/ 2 h 39"/>
                  <a:gd name="T44" fmla="*/ 9 w 63"/>
                  <a:gd name="T45" fmla="*/ 1 h 39"/>
                  <a:gd name="T46" fmla="*/ 10 w 63"/>
                  <a:gd name="T47" fmla="*/ 0 h 39"/>
                  <a:gd name="T48" fmla="*/ 10 w 63"/>
                  <a:gd name="T49" fmla="*/ 0 h 39"/>
                  <a:gd name="T50" fmla="*/ 62 w 63"/>
                  <a:gd name="T51" fmla="*/ 17 h 39"/>
                  <a:gd name="T52" fmla="*/ 63 w 63"/>
                  <a:gd name="T53" fmla="*/ 17 h 39"/>
                  <a:gd name="T54" fmla="*/ 63 w 63"/>
                  <a:gd name="T55" fmla="*/ 18 h 39"/>
                  <a:gd name="T56" fmla="*/ 63 w 63"/>
                  <a:gd name="T57" fmla="*/ 19 h 39"/>
                  <a:gd name="T58" fmla="*/ 63 w 63"/>
                  <a:gd name="T59" fmla="*/ 21 h 39"/>
                  <a:gd name="T60" fmla="*/ 62 w 63"/>
                  <a:gd name="T61" fmla="*/ 22 h 39"/>
                  <a:gd name="T62" fmla="*/ 61 w 63"/>
                  <a:gd name="T63" fmla="*/ 23 h 39"/>
                  <a:gd name="T64" fmla="*/ 61 w 63"/>
                  <a:gd name="T65" fmla="*/ 23 h 39"/>
                  <a:gd name="T66" fmla="*/ 60 w 63"/>
                  <a:gd name="T67" fmla="*/ 23 h 39"/>
                  <a:gd name="T68" fmla="*/ 39 w 63"/>
                  <a:gd name="T69" fmla="*/ 17 h 39"/>
                  <a:gd name="T70" fmla="*/ 42 w 63"/>
                  <a:gd name="T71" fmla="*/ 24 h 39"/>
                  <a:gd name="T72" fmla="*/ 41 w 63"/>
                  <a:gd name="T73" fmla="*/ 30 h 39"/>
                  <a:gd name="T74" fmla="*/ 38 w 63"/>
                  <a:gd name="T75" fmla="*/ 35 h 39"/>
                  <a:gd name="T76" fmla="*/ 34 w 63"/>
                  <a:gd name="T77" fmla="*/ 38 h 39"/>
                  <a:gd name="T78" fmla="*/ 29 w 63"/>
                  <a:gd name="T79" fmla="*/ 39 h 39"/>
                  <a:gd name="T80" fmla="*/ 22 w 63"/>
                  <a:gd name="T81" fmla="*/ 38 h 39"/>
                  <a:gd name="T82" fmla="*/ 1 w 63"/>
                  <a:gd name="T83"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39">
                    <a:moveTo>
                      <a:pt x="1" y="31"/>
                    </a:moveTo>
                    <a:cubicBezTo>
                      <a:pt x="0" y="30"/>
                      <a:pt x="0" y="30"/>
                      <a:pt x="0" y="30"/>
                    </a:cubicBezTo>
                    <a:cubicBezTo>
                      <a:pt x="0" y="30"/>
                      <a:pt x="0" y="30"/>
                      <a:pt x="0" y="30"/>
                    </a:cubicBezTo>
                    <a:cubicBezTo>
                      <a:pt x="0" y="29"/>
                      <a:pt x="0" y="29"/>
                      <a:pt x="0" y="29"/>
                    </a:cubicBezTo>
                    <a:cubicBezTo>
                      <a:pt x="0" y="28"/>
                      <a:pt x="0" y="28"/>
                      <a:pt x="0" y="27"/>
                    </a:cubicBezTo>
                    <a:cubicBezTo>
                      <a:pt x="1" y="26"/>
                      <a:pt x="1" y="26"/>
                      <a:pt x="1" y="26"/>
                    </a:cubicBezTo>
                    <a:cubicBezTo>
                      <a:pt x="1" y="25"/>
                      <a:pt x="1" y="25"/>
                      <a:pt x="1" y="25"/>
                    </a:cubicBezTo>
                    <a:cubicBezTo>
                      <a:pt x="2" y="24"/>
                      <a:pt x="2" y="24"/>
                      <a:pt x="2" y="24"/>
                    </a:cubicBezTo>
                    <a:cubicBezTo>
                      <a:pt x="3" y="24"/>
                      <a:pt x="3" y="24"/>
                      <a:pt x="3" y="24"/>
                    </a:cubicBezTo>
                    <a:cubicBezTo>
                      <a:pt x="23" y="31"/>
                      <a:pt x="23" y="31"/>
                      <a:pt x="23" y="31"/>
                    </a:cubicBezTo>
                    <a:cubicBezTo>
                      <a:pt x="25" y="31"/>
                      <a:pt x="27" y="32"/>
                      <a:pt x="28" y="32"/>
                    </a:cubicBezTo>
                    <a:cubicBezTo>
                      <a:pt x="29" y="32"/>
                      <a:pt x="31" y="32"/>
                      <a:pt x="32" y="32"/>
                    </a:cubicBezTo>
                    <a:cubicBezTo>
                      <a:pt x="33" y="31"/>
                      <a:pt x="34" y="31"/>
                      <a:pt x="35" y="30"/>
                    </a:cubicBezTo>
                    <a:cubicBezTo>
                      <a:pt x="35" y="29"/>
                      <a:pt x="36" y="28"/>
                      <a:pt x="36" y="27"/>
                    </a:cubicBezTo>
                    <a:cubicBezTo>
                      <a:pt x="37" y="25"/>
                      <a:pt x="37" y="23"/>
                      <a:pt x="36" y="21"/>
                    </a:cubicBezTo>
                    <a:cubicBezTo>
                      <a:pt x="35" y="19"/>
                      <a:pt x="34" y="17"/>
                      <a:pt x="33" y="15"/>
                    </a:cubicBezTo>
                    <a:cubicBezTo>
                      <a:pt x="8" y="7"/>
                      <a:pt x="8" y="7"/>
                      <a:pt x="8" y="7"/>
                    </a:cubicBezTo>
                    <a:cubicBezTo>
                      <a:pt x="8" y="7"/>
                      <a:pt x="8" y="7"/>
                      <a:pt x="8" y="7"/>
                    </a:cubicBezTo>
                    <a:cubicBezTo>
                      <a:pt x="7" y="6"/>
                      <a:pt x="7" y="6"/>
                      <a:pt x="7" y="6"/>
                    </a:cubicBezTo>
                    <a:cubicBezTo>
                      <a:pt x="7" y="6"/>
                      <a:pt x="7" y="5"/>
                      <a:pt x="7" y="5"/>
                    </a:cubicBezTo>
                    <a:cubicBezTo>
                      <a:pt x="8" y="4"/>
                      <a:pt x="8" y="4"/>
                      <a:pt x="8" y="3"/>
                    </a:cubicBezTo>
                    <a:cubicBezTo>
                      <a:pt x="8" y="3"/>
                      <a:pt x="8" y="2"/>
                      <a:pt x="8" y="2"/>
                    </a:cubicBezTo>
                    <a:cubicBezTo>
                      <a:pt x="9" y="1"/>
                      <a:pt x="9" y="1"/>
                      <a:pt x="9" y="1"/>
                    </a:cubicBezTo>
                    <a:cubicBezTo>
                      <a:pt x="10" y="0"/>
                      <a:pt x="10" y="0"/>
                      <a:pt x="10" y="0"/>
                    </a:cubicBezTo>
                    <a:cubicBezTo>
                      <a:pt x="10" y="0"/>
                      <a:pt x="10" y="0"/>
                      <a:pt x="10" y="0"/>
                    </a:cubicBezTo>
                    <a:cubicBezTo>
                      <a:pt x="62" y="17"/>
                      <a:pt x="62" y="17"/>
                      <a:pt x="62" y="17"/>
                    </a:cubicBezTo>
                    <a:cubicBezTo>
                      <a:pt x="63" y="17"/>
                      <a:pt x="63" y="17"/>
                      <a:pt x="63" y="17"/>
                    </a:cubicBezTo>
                    <a:cubicBezTo>
                      <a:pt x="63" y="18"/>
                      <a:pt x="63" y="18"/>
                      <a:pt x="63" y="18"/>
                    </a:cubicBezTo>
                    <a:cubicBezTo>
                      <a:pt x="63" y="18"/>
                      <a:pt x="63" y="19"/>
                      <a:pt x="63" y="19"/>
                    </a:cubicBezTo>
                    <a:cubicBezTo>
                      <a:pt x="63" y="19"/>
                      <a:pt x="63" y="20"/>
                      <a:pt x="63" y="21"/>
                    </a:cubicBezTo>
                    <a:cubicBezTo>
                      <a:pt x="62" y="21"/>
                      <a:pt x="62" y="22"/>
                      <a:pt x="62" y="22"/>
                    </a:cubicBezTo>
                    <a:cubicBezTo>
                      <a:pt x="62" y="23"/>
                      <a:pt x="62" y="23"/>
                      <a:pt x="61" y="23"/>
                    </a:cubicBezTo>
                    <a:cubicBezTo>
                      <a:pt x="61" y="23"/>
                      <a:pt x="61" y="23"/>
                      <a:pt x="61" y="23"/>
                    </a:cubicBezTo>
                    <a:cubicBezTo>
                      <a:pt x="60" y="23"/>
                      <a:pt x="60" y="23"/>
                      <a:pt x="60" y="23"/>
                    </a:cubicBezTo>
                    <a:cubicBezTo>
                      <a:pt x="39" y="17"/>
                      <a:pt x="39" y="17"/>
                      <a:pt x="39" y="17"/>
                    </a:cubicBezTo>
                    <a:cubicBezTo>
                      <a:pt x="41" y="19"/>
                      <a:pt x="41" y="22"/>
                      <a:pt x="42" y="24"/>
                    </a:cubicBezTo>
                    <a:cubicBezTo>
                      <a:pt x="42" y="26"/>
                      <a:pt x="42" y="28"/>
                      <a:pt x="41" y="30"/>
                    </a:cubicBezTo>
                    <a:cubicBezTo>
                      <a:pt x="41" y="32"/>
                      <a:pt x="40" y="34"/>
                      <a:pt x="38" y="35"/>
                    </a:cubicBezTo>
                    <a:cubicBezTo>
                      <a:pt x="37" y="37"/>
                      <a:pt x="36" y="38"/>
                      <a:pt x="34" y="38"/>
                    </a:cubicBezTo>
                    <a:cubicBezTo>
                      <a:pt x="32" y="39"/>
                      <a:pt x="31" y="39"/>
                      <a:pt x="29" y="39"/>
                    </a:cubicBezTo>
                    <a:cubicBezTo>
                      <a:pt x="27" y="39"/>
                      <a:pt x="24" y="38"/>
                      <a:pt x="22" y="38"/>
                    </a:cubicBezTo>
                    <a:lnTo>
                      <a:pt x="1" y="3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1" name="Freeform 322">
                <a:extLst>
                  <a:ext uri="{FF2B5EF4-FFF2-40B4-BE49-F238E27FC236}">
                    <a16:creationId xmlns:a16="http://schemas.microsoft.com/office/drawing/2014/main" id="{1D3B32A3-DD73-4638-852B-6901E63418EF}"/>
                  </a:ext>
                </a:extLst>
              </p:cNvPr>
              <p:cNvSpPr>
                <a:spLocks/>
              </p:cNvSpPr>
              <p:nvPr userDrawn="1"/>
            </p:nvSpPr>
            <p:spPr bwMode="auto">
              <a:xfrm>
                <a:off x="5515" y="2067"/>
                <a:ext cx="39" cy="32"/>
              </a:xfrm>
              <a:custGeom>
                <a:avLst/>
                <a:gdLst>
                  <a:gd name="T0" fmla="*/ 13 w 54"/>
                  <a:gd name="T1" fmla="*/ 44 h 44"/>
                  <a:gd name="T2" fmla="*/ 12 w 54"/>
                  <a:gd name="T3" fmla="*/ 44 h 44"/>
                  <a:gd name="T4" fmla="*/ 11 w 54"/>
                  <a:gd name="T5" fmla="*/ 44 h 44"/>
                  <a:gd name="T6" fmla="*/ 10 w 54"/>
                  <a:gd name="T7" fmla="*/ 44 h 44"/>
                  <a:gd name="T8" fmla="*/ 9 w 54"/>
                  <a:gd name="T9" fmla="*/ 43 h 44"/>
                  <a:gd name="T10" fmla="*/ 8 w 54"/>
                  <a:gd name="T11" fmla="*/ 42 h 44"/>
                  <a:gd name="T12" fmla="*/ 5 w 54"/>
                  <a:gd name="T13" fmla="*/ 39 h 44"/>
                  <a:gd name="T14" fmla="*/ 3 w 54"/>
                  <a:gd name="T15" fmla="*/ 36 h 44"/>
                  <a:gd name="T16" fmla="*/ 1 w 54"/>
                  <a:gd name="T17" fmla="*/ 30 h 44"/>
                  <a:gd name="T18" fmla="*/ 0 w 54"/>
                  <a:gd name="T19" fmla="*/ 21 h 44"/>
                  <a:gd name="T20" fmla="*/ 3 w 54"/>
                  <a:gd name="T21" fmla="*/ 13 h 44"/>
                  <a:gd name="T22" fmla="*/ 10 w 54"/>
                  <a:gd name="T23" fmla="*/ 6 h 44"/>
                  <a:gd name="T24" fmla="*/ 20 w 54"/>
                  <a:gd name="T25" fmla="*/ 2 h 44"/>
                  <a:gd name="T26" fmla="*/ 32 w 54"/>
                  <a:gd name="T27" fmla="*/ 0 h 44"/>
                  <a:gd name="T28" fmla="*/ 42 w 54"/>
                  <a:gd name="T29" fmla="*/ 2 h 44"/>
                  <a:gd name="T30" fmla="*/ 49 w 54"/>
                  <a:gd name="T31" fmla="*/ 8 h 44"/>
                  <a:gd name="T32" fmla="*/ 53 w 54"/>
                  <a:gd name="T33" fmla="*/ 17 h 44"/>
                  <a:gd name="T34" fmla="*/ 54 w 54"/>
                  <a:gd name="T35" fmla="*/ 21 h 44"/>
                  <a:gd name="T36" fmla="*/ 54 w 54"/>
                  <a:gd name="T37" fmla="*/ 25 h 44"/>
                  <a:gd name="T38" fmla="*/ 54 w 54"/>
                  <a:gd name="T39" fmla="*/ 29 h 44"/>
                  <a:gd name="T40" fmla="*/ 53 w 54"/>
                  <a:gd name="T41" fmla="*/ 31 h 44"/>
                  <a:gd name="T42" fmla="*/ 52 w 54"/>
                  <a:gd name="T43" fmla="*/ 32 h 44"/>
                  <a:gd name="T44" fmla="*/ 52 w 54"/>
                  <a:gd name="T45" fmla="*/ 32 h 44"/>
                  <a:gd name="T46" fmla="*/ 51 w 54"/>
                  <a:gd name="T47" fmla="*/ 33 h 44"/>
                  <a:gd name="T48" fmla="*/ 50 w 54"/>
                  <a:gd name="T49" fmla="*/ 33 h 44"/>
                  <a:gd name="T50" fmla="*/ 48 w 54"/>
                  <a:gd name="T51" fmla="*/ 34 h 44"/>
                  <a:gd name="T52" fmla="*/ 47 w 54"/>
                  <a:gd name="T53" fmla="*/ 34 h 44"/>
                  <a:gd name="T54" fmla="*/ 47 w 54"/>
                  <a:gd name="T55" fmla="*/ 33 h 44"/>
                  <a:gd name="T56" fmla="*/ 46 w 54"/>
                  <a:gd name="T57" fmla="*/ 33 h 44"/>
                  <a:gd name="T58" fmla="*/ 47 w 54"/>
                  <a:gd name="T59" fmla="*/ 31 h 44"/>
                  <a:gd name="T60" fmla="*/ 48 w 54"/>
                  <a:gd name="T61" fmla="*/ 28 h 44"/>
                  <a:gd name="T62" fmla="*/ 48 w 54"/>
                  <a:gd name="T63" fmla="*/ 24 h 44"/>
                  <a:gd name="T64" fmla="*/ 47 w 54"/>
                  <a:gd name="T65" fmla="*/ 18 h 44"/>
                  <a:gd name="T66" fmla="*/ 44 w 54"/>
                  <a:gd name="T67" fmla="*/ 12 h 44"/>
                  <a:gd name="T68" fmla="*/ 39 w 54"/>
                  <a:gd name="T69" fmla="*/ 9 h 44"/>
                  <a:gd name="T70" fmla="*/ 32 w 54"/>
                  <a:gd name="T71" fmla="*/ 7 h 44"/>
                  <a:gd name="T72" fmla="*/ 23 w 54"/>
                  <a:gd name="T73" fmla="*/ 9 h 44"/>
                  <a:gd name="T74" fmla="*/ 14 w 54"/>
                  <a:gd name="T75" fmla="*/ 12 h 44"/>
                  <a:gd name="T76" fmla="*/ 9 w 54"/>
                  <a:gd name="T77" fmla="*/ 17 h 44"/>
                  <a:gd name="T78" fmla="*/ 7 w 54"/>
                  <a:gd name="T79" fmla="*/ 23 h 44"/>
                  <a:gd name="T80" fmla="*/ 7 w 54"/>
                  <a:gd name="T81" fmla="*/ 30 h 44"/>
                  <a:gd name="T82" fmla="*/ 9 w 54"/>
                  <a:gd name="T83" fmla="*/ 35 h 44"/>
                  <a:gd name="T84" fmla="*/ 12 w 54"/>
                  <a:gd name="T85" fmla="*/ 38 h 44"/>
                  <a:gd name="T86" fmla="*/ 14 w 54"/>
                  <a:gd name="T87" fmla="*/ 40 h 44"/>
                  <a:gd name="T88" fmla="*/ 16 w 54"/>
                  <a:gd name="T89" fmla="*/ 42 h 44"/>
                  <a:gd name="T90" fmla="*/ 16 w 54"/>
                  <a:gd name="T91" fmla="*/ 42 h 44"/>
                  <a:gd name="T92" fmla="*/ 15 w 54"/>
                  <a:gd name="T93" fmla="*/ 43 h 44"/>
                  <a:gd name="T94" fmla="*/ 14 w 54"/>
                  <a:gd name="T95" fmla="*/ 43 h 44"/>
                  <a:gd name="T96" fmla="*/ 13 w 54"/>
                  <a:gd name="T9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44">
                    <a:moveTo>
                      <a:pt x="13" y="44"/>
                    </a:moveTo>
                    <a:cubicBezTo>
                      <a:pt x="13" y="44"/>
                      <a:pt x="12" y="44"/>
                      <a:pt x="12" y="44"/>
                    </a:cubicBezTo>
                    <a:cubicBezTo>
                      <a:pt x="11" y="44"/>
                      <a:pt x="11" y="44"/>
                      <a:pt x="11" y="44"/>
                    </a:cubicBezTo>
                    <a:cubicBezTo>
                      <a:pt x="10" y="44"/>
                      <a:pt x="10" y="44"/>
                      <a:pt x="10" y="44"/>
                    </a:cubicBezTo>
                    <a:cubicBezTo>
                      <a:pt x="9" y="43"/>
                      <a:pt x="9" y="43"/>
                      <a:pt x="9" y="43"/>
                    </a:cubicBezTo>
                    <a:cubicBezTo>
                      <a:pt x="9" y="43"/>
                      <a:pt x="9" y="43"/>
                      <a:pt x="8" y="42"/>
                    </a:cubicBezTo>
                    <a:cubicBezTo>
                      <a:pt x="7" y="41"/>
                      <a:pt x="6" y="41"/>
                      <a:pt x="5" y="39"/>
                    </a:cubicBezTo>
                    <a:cubicBezTo>
                      <a:pt x="4" y="38"/>
                      <a:pt x="4" y="37"/>
                      <a:pt x="3" y="36"/>
                    </a:cubicBezTo>
                    <a:cubicBezTo>
                      <a:pt x="2" y="34"/>
                      <a:pt x="1" y="32"/>
                      <a:pt x="1" y="30"/>
                    </a:cubicBezTo>
                    <a:cubicBezTo>
                      <a:pt x="0" y="27"/>
                      <a:pt x="0" y="24"/>
                      <a:pt x="0" y="21"/>
                    </a:cubicBezTo>
                    <a:cubicBezTo>
                      <a:pt x="0" y="18"/>
                      <a:pt x="1" y="15"/>
                      <a:pt x="3" y="13"/>
                    </a:cubicBezTo>
                    <a:cubicBezTo>
                      <a:pt x="5" y="10"/>
                      <a:pt x="7" y="8"/>
                      <a:pt x="10" y="6"/>
                    </a:cubicBezTo>
                    <a:cubicBezTo>
                      <a:pt x="13" y="4"/>
                      <a:pt x="16" y="3"/>
                      <a:pt x="20" y="2"/>
                    </a:cubicBezTo>
                    <a:cubicBezTo>
                      <a:pt x="25" y="0"/>
                      <a:pt x="29" y="0"/>
                      <a:pt x="32" y="0"/>
                    </a:cubicBezTo>
                    <a:cubicBezTo>
                      <a:pt x="36" y="0"/>
                      <a:pt x="39" y="1"/>
                      <a:pt x="42" y="2"/>
                    </a:cubicBezTo>
                    <a:cubicBezTo>
                      <a:pt x="45" y="4"/>
                      <a:pt x="47" y="6"/>
                      <a:pt x="49" y="8"/>
                    </a:cubicBezTo>
                    <a:cubicBezTo>
                      <a:pt x="51" y="10"/>
                      <a:pt x="53" y="13"/>
                      <a:pt x="53" y="17"/>
                    </a:cubicBezTo>
                    <a:cubicBezTo>
                      <a:pt x="54" y="18"/>
                      <a:pt x="54" y="20"/>
                      <a:pt x="54" y="21"/>
                    </a:cubicBezTo>
                    <a:cubicBezTo>
                      <a:pt x="54" y="23"/>
                      <a:pt x="54" y="24"/>
                      <a:pt x="54" y="25"/>
                    </a:cubicBezTo>
                    <a:cubicBezTo>
                      <a:pt x="54" y="27"/>
                      <a:pt x="54" y="28"/>
                      <a:pt x="54" y="29"/>
                    </a:cubicBezTo>
                    <a:cubicBezTo>
                      <a:pt x="53" y="30"/>
                      <a:pt x="53" y="31"/>
                      <a:pt x="53" y="31"/>
                    </a:cubicBezTo>
                    <a:cubicBezTo>
                      <a:pt x="53" y="32"/>
                      <a:pt x="52" y="32"/>
                      <a:pt x="52" y="32"/>
                    </a:cubicBezTo>
                    <a:cubicBezTo>
                      <a:pt x="52" y="32"/>
                      <a:pt x="52" y="32"/>
                      <a:pt x="52" y="32"/>
                    </a:cubicBezTo>
                    <a:cubicBezTo>
                      <a:pt x="51" y="33"/>
                      <a:pt x="51" y="33"/>
                      <a:pt x="51" y="33"/>
                    </a:cubicBezTo>
                    <a:cubicBezTo>
                      <a:pt x="50" y="33"/>
                      <a:pt x="50" y="33"/>
                      <a:pt x="50" y="33"/>
                    </a:cubicBezTo>
                    <a:cubicBezTo>
                      <a:pt x="49" y="33"/>
                      <a:pt x="49" y="33"/>
                      <a:pt x="48" y="34"/>
                    </a:cubicBezTo>
                    <a:cubicBezTo>
                      <a:pt x="48" y="34"/>
                      <a:pt x="47" y="34"/>
                      <a:pt x="47" y="34"/>
                    </a:cubicBezTo>
                    <a:cubicBezTo>
                      <a:pt x="47" y="33"/>
                      <a:pt x="47" y="33"/>
                      <a:pt x="47" y="33"/>
                    </a:cubicBezTo>
                    <a:cubicBezTo>
                      <a:pt x="46" y="33"/>
                      <a:pt x="46" y="33"/>
                      <a:pt x="46" y="33"/>
                    </a:cubicBezTo>
                    <a:cubicBezTo>
                      <a:pt x="46" y="32"/>
                      <a:pt x="46" y="32"/>
                      <a:pt x="47" y="31"/>
                    </a:cubicBezTo>
                    <a:cubicBezTo>
                      <a:pt x="47" y="30"/>
                      <a:pt x="47" y="29"/>
                      <a:pt x="48" y="28"/>
                    </a:cubicBezTo>
                    <a:cubicBezTo>
                      <a:pt x="48" y="27"/>
                      <a:pt x="48" y="25"/>
                      <a:pt x="48" y="24"/>
                    </a:cubicBezTo>
                    <a:cubicBezTo>
                      <a:pt x="48" y="22"/>
                      <a:pt x="48" y="20"/>
                      <a:pt x="47" y="18"/>
                    </a:cubicBezTo>
                    <a:cubicBezTo>
                      <a:pt x="47" y="16"/>
                      <a:pt x="46" y="14"/>
                      <a:pt x="44" y="12"/>
                    </a:cubicBezTo>
                    <a:cubicBezTo>
                      <a:pt x="43" y="11"/>
                      <a:pt x="41" y="9"/>
                      <a:pt x="39" y="9"/>
                    </a:cubicBezTo>
                    <a:cubicBezTo>
                      <a:pt x="37" y="8"/>
                      <a:pt x="35" y="7"/>
                      <a:pt x="32" y="7"/>
                    </a:cubicBezTo>
                    <a:cubicBezTo>
                      <a:pt x="29" y="7"/>
                      <a:pt x="26" y="8"/>
                      <a:pt x="23" y="9"/>
                    </a:cubicBezTo>
                    <a:cubicBezTo>
                      <a:pt x="20" y="10"/>
                      <a:pt x="17" y="11"/>
                      <a:pt x="14" y="12"/>
                    </a:cubicBezTo>
                    <a:cubicBezTo>
                      <a:pt x="12" y="13"/>
                      <a:pt x="10" y="15"/>
                      <a:pt x="9" y="17"/>
                    </a:cubicBezTo>
                    <a:cubicBezTo>
                      <a:pt x="8" y="19"/>
                      <a:pt x="7" y="21"/>
                      <a:pt x="7" y="23"/>
                    </a:cubicBezTo>
                    <a:cubicBezTo>
                      <a:pt x="6" y="25"/>
                      <a:pt x="6" y="27"/>
                      <a:pt x="7" y="30"/>
                    </a:cubicBezTo>
                    <a:cubicBezTo>
                      <a:pt x="8" y="32"/>
                      <a:pt x="8" y="33"/>
                      <a:pt x="9" y="35"/>
                    </a:cubicBezTo>
                    <a:cubicBezTo>
                      <a:pt x="10" y="36"/>
                      <a:pt x="11" y="37"/>
                      <a:pt x="12" y="38"/>
                    </a:cubicBezTo>
                    <a:cubicBezTo>
                      <a:pt x="13" y="39"/>
                      <a:pt x="14" y="40"/>
                      <a:pt x="14" y="40"/>
                    </a:cubicBezTo>
                    <a:cubicBezTo>
                      <a:pt x="15" y="41"/>
                      <a:pt x="16" y="41"/>
                      <a:pt x="16" y="42"/>
                    </a:cubicBezTo>
                    <a:cubicBezTo>
                      <a:pt x="16" y="42"/>
                      <a:pt x="16" y="42"/>
                      <a:pt x="16" y="42"/>
                    </a:cubicBezTo>
                    <a:cubicBezTo>
                      <a:pt x="15" y="43"/>
                      <a:pt x="15" y="43"/>
                      <a:pt x="15" y="43"/>
                    </a:cubicBezTo>
                    <a:cubicBezTo>
                      <a:pt x="15" y="43"/>
                      <a:pt x="15" y="43"/>
                      <a:pt x="14" y="43"/>
                    </a:cubicBezTo>
                    <a:cubicBezTo>
                      <a:pt x="14" y="43"/>
                      <a:pt x="14" y="43"/>
                      <a:pt x="13" y="44"/>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2" name="Freeform 323">
                <a:extLst>
                  <a:ext uri="{FF2B5EF4-FFF2-40B4-BE49-F238E27FC236}">
                    <a16:creationId xmlns:a16="http://schemas.microsoft.com/office/drawing/2014/main" id="{08D0B329-19F5-4719-A56F-DE24432F4BAF}"/>
                  </a:ext>
                </a:extLst>
              </p:cNvPr>
              <p:cNvSpPr>
                <a:spLocks noEditPoints="1"/>
              </p:cNvSpPr>
              <p:nvPr userDrawn="1"/>
            </p:nvSpPr>
            <p:spPr bwMode="auto">
              <a:xfrm>
                <a:off x="5522" y="2099"/>
                <a:ext cx="30" cy="26"/>
              </a:xfrm>
              <a:custGeom>
                <a:avLst/>
                <a:gdLst>
                  <a:gd name="T0" fmla="*/ 7 w 42"/>
                  <a:gd name="T1" fmla="*/ 36 h 36"/>
                  <a:gd name="T2" fmla="*/ 7 w 42"/>
                  <a:gd name="T3" fmla="*/ 36 h 36"/>
                  <a:gd name="T4" fmla="*/ 6 w 42"/>
                  <a:gd name="T5" fmla="*/ 35 h 36"/>
                  <a:gd name="T6" fmla="*/ 5 w 42"/>
                  <a:gd name="T7" fmla="*/ 34 h 36"/>
                  <a:gd name="T8" fmla="*/ 5 w 42"/>
                  <a:gd name="T9" fmla="*/ 32 h 36"/>
                  <a:gd name="T10" fmla="*/ 5 w 42"/>
                  <a:gd name="T11" fmla="*/ 31 h 36"/>
                  <a:gd name="T12" fmla="*/ 6 w 42"/>
                  <a:gd name="T13" fmla="*/ 31 h 36"/>
                  <a:gd name="T14" fmla="*/ 9 w 42"/>
                  <a:gd name="T15" fmla="*/ 30 h 36"/>
                  <a:gd name="T16" fmla="*/ 4 w 42"/>
                  <a:gd name="T17" fmla="*/ 26 h 36"/>
                  <a:gd name="T18" fmla="*/ 1 w 42"/>
                  <a:gd name="T19" fmla="*/ 20 h 36"/>
                  <a:gd name="T20" fmla="*/ 0 w 42"/>
                  <a:gd name="T21" fmla="*/ 15 h 36"/>
                  <a:gd name="T22" fmla="*/ 1 w 42"/>
                  <a:gd name="T23" fmla="*/ 10 h 36"/>
                  <a:gd name="T24" fmla="*/ 4 w 42"/>
                  <a:gd name="T25" fmla="*/ 7 h 36"/>
                  <a:gd name="T26" fmla="*/ 8 w 42"/>
                  <a:gd name="T27" fmla="*/ 5 h 36"/>
                  <a:gd name="T28" fmla="*/ 14 w 42"/>
                  <a:gd name="T29" fmla="*/ 4 h 36"/>
                  <a:gd name="T30" fmla="*/ 19 w 42"/>
                  <a:gd name="T31" fmla="*/ 7 h 36"/>
                  <a:gd name="T32" fmla="*/ 22 w 42"/>
                  <a:gd name="T33" fmla="*/ 12 h 36"/>
                  <a:gd name="T34" fmla="*/ 25 w 42"/>
                  <a:gd name="T35" fmla="*/ 19 h 36"/>
                  <a:gd name="T36" fmla="*/ 27 w 42"/>
                  <a:gd name="T37" fmla="*/ 24 h 36"/>
                  <a:gd name="T38" fmla="*/ 29 w 42"/>
                  <a:gd name="T39" fmla="*/ 23 h 36"/>
                  <a:gd name="T40" fmla="*/ 33 w 42"/>
                  <a:gd name="T41" fmla="*/ 22 h 36"/>
                  <a:gd name="T42" fmla="*/ 35 w 42"/>
                  <a:gd name="T43" fmla="*/ 20 h 36"/>
                  <a:gd name="T44" fmla="*/ 36 w 42"/>
                  <a:gd name="T45" fmla="*/ 17 h 36"/>
                  <a:gd name="T46" fmla="*/ 35 w 42"/>
                  <a:gd name="T47" fmla="*/ 13 h 36"/>
                  <a:gd name="T48" fmla="*/ 34 w 42"/>
                  <a:gd name="T49" fmla="*/ 9 h 36"/>
                  <a:gd name="T50" fmla="*/ 31 w 42"/>
                  <a:gd name="T51" fmla="*/ 6 h 36"/>
                  <a:gd name="T52" fmla="*/ 30 w 42"/>
                  <a:gd name="T53" fmla="*/ 4 h 36"/>
                  <a:gd name="T54" fmla="*/ 29 w 42"/>
                  <a:gd name="T55" fmla="*/ 2 h 36"/>
                  <a:gd name="T56" fmla="*/ 29 w 42"/>
                  <a:gd name="T57" fmla="*/ 2 h 36"/>
                  <a:gd name="T58" fmla="*/ 29 w 42"/>
                  <a:gd name="T59" fmla="*/ 1 h 36"/>
                  <a:gd name="T60" fmla="*/ 30 w 42"/>
                  <a:gd name="T61" fmla="*/ 1 h 36"/>
                  <a:gd name="T62" fmla="*/ 31 w 42"/>
                  <a:gd name="T63" fmla="*/ 0 h 36"/>
                  <a:gd name="T64" fmla="*/ 32 w 42"/>
                  <a:gd name="T65" fmla="*/ 0 h 36"/>
                  <a:gd name="T66" fmla="*/ 34 w 42"/>
                  <a:gd name="T67" fmla="*/ 0 h 36"/>
                  <a:gd name="T68" fmla="*/ 35 w 42"/>
                  <a:gd name="T69" fmla="*/ 2 h 36"/>
                  <a:gd name="T70" fmla="*/ 37 w 42"/>
                  <a:gd name="T71" fmla="*/ 5 h 36"/>
                  <a:gd name="T72" fmla="*/ 39 w 42"/>
                  <a:gd name="T73" fmla="*/ 8 h 36"/>
                  <a:gd name="T74" fmla="*/ 41 w 42"/>
                  <a:gd name="T75" fmla="*/ 12 h 36"/>
                  <a:gd name="T76" fmla="*/ 42 w 42"/>
                  <a:gd name="T77" fmla="*/ 19 h 36"/>
                  <a:gd name="T78" fmla="*/ 40 w 42"/>
                  <a:gd name="T79" fmla="*/ 24 h 36"/>
                  <a:gd name="T80" fmla="*/ 37 w 42"/>
                  <a:gd name="T81" fmla="*/ 27 h 36"/>
                  <a:gd name="T82" fmla="*/ 31 w 42"/>
                  <a:gd name="T83" fmla="*/ 30 h 36"/>
                  <a:gd name="T84" fmla="*/ 7 w 42"/>
                  <a:gd name="T85" fmla="*/ 36 h 36"/>
                  <a:gd name="T86" fmla="*/ 22 w 42"/>
                  <a:gd name="T87" fmla="*/ 25 h 36"/>
                  <a:gd name="T88" fmla="*/ 20 w 42"/>
                  <a:gd name="T89" fmla="*/ 20 h 36"/>
                  <a:gd name="T90" fmla="*/ 19 w 42"/>
                  <a:gd name="T91" fmla="*/ 15 h 36"/>
                  <a:gd name="T92" fmla="*/ 16 w 42"/>
                  <a:gd name="T93" fmla="*/ 12 h 36"/>
                  <a:gd name="T94" fmla="*/ 14 w 42"/>
                  <a:gd name="T95" fmla="*/ 11 h 36"/>
                  <a:gd name="T96" fmla="*/ 11 w 42"/>
                  <a:gd name="T97" fmla="*/ 11 h 36"/>
                  <a:gd name="T98" fmla="*/ 7 w 42"/>
                  <a:gd name="T99" fmla="*/ 14 h 36"/>
                  <a:gd name="T100" fmla="*/ 6 w 42"/>
                  <a:gd name="T101" fmla="*/ 20 h 36"/>
                  <a:gd name="T102" fmla="*/ 9 w 42"/>
                  <a:gd name="T103" fmla="*/ 24 h 36"/>
                  <a:gd name="T104" fmla="*/ 14 w 42"/>
                  <a:gd name="T105" fmla="*/ 28 h 36"/>
                  <a:gd name="T106" fmla="*/ 22 w 42"/>
                  <a:gd name="T107"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6">
                    <a:moveTo>
                      <a:pt x="7" y="36"/>
                    </a:moveTo>
                    <a:cubicBezTo>
                      <a:pt x="7" y="36"/>
                      <a:pt x="7" y="36"/>
                      <a:pt x="7" y="36"/>
                    </a:cubicBezTo>
                    <a:cubicBezTo>
                      <a:pt x="6" y="35"/>
                      <a:pt x="6" y="35"/>
                      <a:pt x="6" y="35"/>
                    </a:cubicBezTo>
                    <a:cubicBezTo>
                      <a:pt x="6" y="35"/>
                      <a:pt x="6" y="35"/>
                      <a:pt x="5" y="34"/>
                    </a:cubicBezTo>
                    <a:cubicBezTo>
                      <a:pt x="5" y="33"/>
                      <a:pt x="5" y="33"/>
                      <a:pt x="5" y="32"/>
                    </a:cubicBezTo>
                    <a:cubicBezTo>
                      <a:pt x="5" y="32"/>
                      <a:pt x="5" y="31"/>
                      <a:pt x="5" y="31"/>
                    </a:cubicBezTo>
                    <a:cubicBezTo>
                      <a:pt x="6" y="31"/>
                      <a:pt x="6" y="31"/>
                      <a:pt x="6" y="31"/>
                    </a:cubicBezTo>
                    <a:cubicBezTo>
                      <a:pt x="9" y="30"/>
                      <a:pt x="9" y="30"/>
                      <a:pt x="9" y="30"/>
                    </a:cubicBezTo>
                    <a:cubicBezTo>
                      <a:pt x="7" y="29"/>
                      <a:pt x="5" y="27"/>
                      <a:pt x="4" y="26"/>
                    </a:cubicBezTo>
                    <a:cubicBezTo>
                      <a:pt x="3" y="24"/>
                      <a:pt x="2" y="22"/>
                      <a:pt x="1" y="20"/>
                    </a:cubicBezTo>
                    <a:cubicBezTo>
                      <a:pt x="0" y="18"/>
                      <a:pt x="0" y="16"/>
                      <a:pt x="0" y="15"/>
                    </a:cubicBezTo>
                    <a:cubicBezTo>
                      <a:pt x="0" y="13"/>
                      <a:pt x="1" y="12"/>
                      <a:pt x="1" y="10"/>
                    </a:cubicBezTo>
                    <a:cubicBezTo>
                      <a:pt x="2" y="9"/>
                      <a:pt x="3" y="8"/>
                      <a:pt x="4" y="7"/>
                    </a:cubicBezTo>
                    <a:cubicBezTo>
                      <a:pt x="5" y="6"/>
                      <a:pt x="7" y="5"/>
                      <a:pt x="8" y="5"/>
                    </a:cubicBezTo>
                    <a:cubicBezTo>
                      <a:pt x="10" y="4"/>
                      <a:pt x="12" y="4"/>
                      <a:pt x="14" y="4"/>
                    </a:cubicBezTo>
                    <a:cubicBezTo>
                      <a:pt x="16" y="5"/>
                      <a:pt x="17" y="6"/>
                      <a:pt x="19" y="7"/>
                    </a:cubicBezTo>
                    <a:cubicBezTo>
                      <a:pt x="20" y="8"/>
                      <a:pt x="21" y="10"/>
                      <a:pt x="22" y="12"/>
                    </a:cubicBezTo>
                    <a:cubicBezTo>
                      <a:pt x="23" y="14"/>
                      <a:pt x="24" y="16"/>
                      <a:pt x="25" y="19"/>
                    </a:cubicBezTo>
                    <a:cubicBezTo>
                      <a:pt x="27" y="24"/>
                      <a:pt x="27" y="24"/>
                      <a:pt x="27" y="24"/>
                    </a:cubicBezTo>
                    <a:cubicBezTo>
                      <a:pt x="29" y="23"/>
                      <a:pt x="29" y="23"/>
                      <a:pt x="29" y="23"/>
                    </a:cubicBezTo>
                    <a:cubicBezTo>
                      <a:pt x="31" y="23"/>
                      <a:pt x="32" y="22"/>
                      <a:pt x="33" y="22"/>
                    </a:cubicBezTo>
                    <a:cubicBezTo>
                      <a:pt x="34" y="21"/>
                      <a:pt x="35" y="21"/>
                      <a:pt x="35" y="20"/>
                    </a:cubicBezTo>
                    <a:cubicBezTo>
                      <a:pt x="36" y="19"/>
                      <a:pt x="36" y="18"/>
                      <a:pt x="36" y="17"/>
                    </a:cubicBezTo>
                    <a:cubicBezTo>
                      <a:pt x="36" y="16"/>
                      <a:pt x="36" y="14"/>
                      <a:pt x="35" y="13"/>
                    </a:cubicBezTo>
                    <a:cubicBezTo>
                      <a:pt x="35" y="11"/>
                      <a:pt x="34" y="10"/>
                      <a:pt x="34" y="9"/>
                    </a:cubicBezTo>
                    <a:cubicBezTo>
                      <a:pt x="33" y="8"/>
                      <a:pt x="32" y="7"/>
                      <a:pt x="31" y="6"/>
                    </a:cubicBezTo>
                    <a:cubicBezTo>
                      <a:pt x="31" y="5"/>
                      <a:pt x="30" y="4"/>
                      <a:pt x="30" y="4"/>
                    </a:cubicBezTo>
                    <a:cubicBezTo>
                      <a:pt x="29" y="3"/>
                      <a:pt x="29" y="3"/>
                      <a:pt x="29" y="2"/>
                    </a:cubicBezTo>
                    <a:cubicBezTo>
                      <a:pt x="29" y="2"/>
                      <a:pt x="29" y="2"/>
                      <a:pt x="29" y="2"/>
                    </a:cubicBezTo>
                    <a:cubicBezTo>
                      <a:pt x="29" y="1"/>
                      <a:pt x="29" y="1"/>
                      <a:pt x="29" y="1"/>
                    </a:cubicBezTo>
                    <a:cubicBezTo>
                      <a:pt x="30" y="1"/>
                      <a:pt x="30" y="1"/>
                      <a:pt x="30" y="1"/>
                    </a:cubicBezTo>
                    <a:cubicBezTo>
                      <a:pt x="30" y="1"/>
                      <a:pt x="30" y="0"/>
                      <a:pt x="31" y="0"/>
                    </a:cubicBezTo>
                    <a:cubicBezTo>
                      <a:pt x="31" y="0"/>
                      <a:pt x="32" y="0"/>
                      <a:pt x="32" y="0"/>
                    </a:cubicBezTo>
                    <a:cubicBezTo>
                      <a:pt x="33" y="0"/>
                      <a:pt x="33" y="0"/>
                      <a:pt x="34" y="0"/>
                    </a:cubicBezTo>
                    <a:cubicBezTo>
                      <a:pt x="34" y="1"/>
                      <a:pt x="35" y="1"/>
                      <a:pt x="35" y="2"/>
                    </a:cubicBezTo>
                    <a:cubicBezTo>
                      <a:pt x="36" y="3"/>
                      <a:pt x="37" y="4"/>
                      <a:pt x="37" y="5"/>
                    </a:cubicBezTo>
                    <a:cubicBezTo>
                      <a:pt x="38" y="6"/>
                      <a:pt x="39" y="7"/>
                      <a:pt x="39" y="8"/>
                    </a:cubicBezTo>
                    <a:cubicBezTo>
                      <a:pt x="40" y="9"/>
                      <a:pt x="40" y="11"/>
                      <a:pt x="41" y="12"/>
                    </a:cubicBezTo>
                    <a:cubicBezTo>
                      <a:pt x="42" y="15"/>
                      <a:pt x="42" y="17"/>
                      <a:pt x="42" y="19"/>
                    </a:cubicBezTo>
                    <a:cubicBezTo>
                      <a:pt x="42" y="21"/>
                      <a:pt x="41" y="22"/>
                      <a:pt x="40" y="24"/>
                    </a:cubicBezTo>
                    <a:cubicBezTo>
                      <a:pt x="40" y="25"/>
                      <a:pt x="38" y="26"/>
                      <a:pt x="37" y="27"/>
                    </a:cubicBezTo>
                    <a:cubicBezTo>
                      <a:pt x="35" y="28"/>
                      <a:pt x="34" y="29"/>
                      <a:pt x="31" y="30"/>
                    </a:cubicBezTo>
                    <a:lnTo>
                      <a:pt x="7" y="36"/>
                    </a:lnTo>
                    <a:close/>
                    <a:moveTo>
                      <a:pt x="22" y="25"/>
                    </a:moveTo>
                    <a:cubicBezTo>
                      <a:pt x="20" y="20"/>
                      <a:pt x="20" y="20"/>
                      <a:pt x="20" y="20"/>
                    </a:cubicBezTo>
                    <a:cubicBezTo>
                      <a:pt x="20" y="18"/>
                      <a:pt x="19" y="17"/>
                      <a:pt x="19" y="15"/>
                    </a:cubicBezTo>
                    <a:cubicBezTo>
                      <a:pt x="18" y="14"/>
                      <a:pt x="17" y="13"/>
                      <a:pt x="16" y="12"/>
                    </a:cubicBezTo>
                    <a:cubicBezTo>
                      <a:pt x="15" y="12"/>
                      <a:pt x="15" y="11"/>
                      <a:pt x="14" y="11"/>
                    </a:cubicBezTo>
                    <a:cubicBezTo>
                      <a:pt x="13" y="11"/>
                      <a:pt x="12" y="11"/>
                      <a:pt x="11" y="11"/>
                    </a:cubicBezTo>
                    <a:cubicBezTo>
                      <a:pt x="9" y="12"/>
                      <a:pt x="7" y="13"/>
                      <a:pt x="7" y="14"/>
                    </a:cubicBezTo>
                    <a:cubicBezTo>
                      <a:pt x="6" y="16"/>
                      <a:pt x="6" y="17"/>
                      <a:pt x="6" y="20"/>
                    </a:cubicBezTo>
                    <a:cubicBezTo>
                      <a:pt x="7" y="21"/>
                      <a:pt x="8" y="23"/>
                      <a:pt x="9" y="24"/>
                    </a:cubicBezTo>
                    <a:cubicBezTo>
                      <a:pt x="10" y="25"/>
                      <a:pt x="12" y="26"/>
                      <a:pt x="14" y="28"/>
                    </a:cubicBezTo>
                    <a:lnTo>
                      <a:pt x="22" y="2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3" name="Freeform 324">
                <a:extLst>
                  <a:ext uri="{FF2B5EF4-FFF2-40B4-BE49-F238E27FC236}">
                    <a16:creationId xmlns:a16="http://schemas.microsoft.com/office/drawing/2014/main" id="{1E5AC4C1-8B66-42BC-96A9-090305708015}"/>
                  </a:ext>
                </a:extLst>
              </p:cNvPr>
              <p:cNvSpPr>
                <a:spLocks/>
              </p:cNvSpPr>
              <p:nvPr userDrawn="1"/>
            </p:nvSpPr>
            <p:spPr bwMode="auto">
              <a:xfrm>
                <a:off x="5530" y="2123"/>
                <a:ext cx="34" cy="24"/>
              </a:xfrm>
              <a:custGeom>
                <a:avLst/>
                <a:gdLst>
                  <a:gd name="T0" fmla="*/ 7 w 48"/>
                  <a:gd name="T1" fmla="*/ 32 h 33"/>
                  <a:gd name="T2" fmla="*/ 5 w 48"/>
                  <a:gd name="T3" fmla="*/ 33 h 33"/>
                  <a:gd name="T4" fmla="*/ 4 w 48"/>
                  <a:gd name="T5" fmla="*/ 33 h 33"/>
                  <a:gd name="T6" fmla="*/ 3 w 48"/>
                  <a:gd name="T7" fmla="*/ 32 h 33"/>
                  <a:gd name="T8" fmla="*/ 3 w 48"/>
                  <a:gd name="T9" fmla="*/ 30 h 33"/>
                  <a:gd name="T10" fmla="*/ 2 w 48"/>
                  <a:gd name="T11" fmla="*/ 29 h 33"/>
                  <a:gd name="T12" fmla="*/ 1 w 48"/>
                  <a:gd name="T13" fmla="*/ 27 h 33"/>
                  <a:gd name="T14" fmla="*/ 1 w 48"/>
                  <a:gd name="T15" fmla="*/ 22 h 33"/>
                  <a:gd name="T16" fmla="*/ 2 w 48"/>
                  <a:gd name="T17" fmla="*/ 18 h 33"/>
                  <a:gd name="T18" fmla="*/ 5 w 48"/>
                  <a:gd name="T19" fmla="*/ 15 h 33"/>
                  <a:gd name="T20" fmla="*/ 10 w 48"/>
                  <a:gd name="T21" fmla="*/ 13 h 33"/>
                  <a:gd name="T22" fmla="*/ 31 w 48"/>
                  <a:gd name="T23" fmla="*/ 8 h 33"/>
                  <a:gd name="T24" fmla="*/ 30 w 48"/>
                  <a:gd name="T25" fmla="*/ 3 h 33"/>
                  <a:gd name="T26" fmla="*/ 30 w 48"/>
                  <a:gd name="T27" fmla="*/ 1 h 33"/>
                  <a:gd name="T28" fmla="*/ 32 w 48"/>
                  <a:gd name="T29" fmla="*/ 0 h 33"/>
                  <a:gd name="T30" fmla="*/ 33 w 48"/>
                  <a:gd name="T31" fmla="*/ 0 h 33"/>
                  <a:gd name="T32" fmla="*/ 34 w 48"/>
                  <a:gd name="T33" fmla="*/ 0 h 33"/>
                  <a:gd name="T34" fmla="*/ 35 w 48"/>
                  <a:gd name="T35" fmla="*/ 1 h 33"/>
                  <a:gd name="T36" fmla="*/ 35 w 48"/>
                  <a:gd name="T37" fmla="*/ 1 h 33"/>
                  <a:gd name="T38" fmla="*/ 37 w 48"/>
                  <a:gd name="T39" fmla="*/ 6 h 33"/>
                  <a:gd name="T40" fmla="*/ 45 w 48"/>
                  <a:gd name="T41" fmla="*/ 4 h 33"/>
                  <a:gd name="T42" fmla="*/ 46 w 48"/>
                  <a:gd name="T43" fmla="*/ 4 h 33"/>
                  <a:gd name="T44" fmla="*/ 46 w 48"/>
                  <a:gd name="T45" fmla="*/ 4 h 33"/>
                  <a:gd name="T46" fmla="*/ 47 w 48"/>
                  <a:gd name="T47" fmla="*/ 5 h 33"/>
                  <a:gd name="T48" fmla="*/ 47 w 48"/>
                  <a:gd name="T49" fmla="*/ 7 h 33"/>
                  <a:gd name="T50" fmla="*/ 48 w 48"/>
                  <a:gd name="T51" fmla="*/ 8 h 33"/>
                  <a:gd name="T52" fmla="*/ 48 w 48"/>
                  <a:gd name="T53" fmla="*/ 9 h 33"/>
                  <a:gd name="T54" fmla="*/ 47 w 48"/>
                  <a:gd name="T55" fmla="*/ 10 h 33"/>
                  <a:gd name="T56" fmla="*/ 47 w 48"/>
                  <a:gd name="T57" fmla="*/ 10 h 33"/>
                  <a:gd name="T58" fmla="*/ 38 w 48"/>
                  <a:gd name="T59" fmla="*/ 13 h 33"/>
                  <a:gd name="T60" fmla="*/ 41 w 48"/>
                  <a:gd name="T61" fmla="*/ 22 h 33"/>
                  <a:gd name="T62" fmla="*/ 41 w 48"/>
                  <a:gd name="T63" fmla="*/ 22 h 33"/>
                  <a:gd name="T64" fmla="*/ 41 w 48"/>
                  <a:gd name="T65" fmla="*/ 23 h 33"/>
                  <a:gd name="T66" fmla="*/ 40 w 48"/>
                  <a:gd name="T67" fmla="*/ 23 h 33"/>
                  <a:gd name="T68" fmla="*/ 38 w 48"/>
                  <a:gd name="T69" fmla="*/ 24 h 33"/>
                  <a:gd name="T70" fmla="*/ 36 w 48"/>
                  <a:gd name="T71" fmla="*/ 24 h 33"/>
                  <a:gd name="T72" fmla="*/ 35 w 48"/>
                  <a:gd name="T73" fmla="*/ 23 h 33"/>
                  <a:gd name="T74" fmla="*/ 33 w 48"/>
                  <a:gd name="T75" fmla="*/ 14 h 33"/>
                  <a:gd name="T76" fmla="*/ 13 w 48"/>
                  <a:gd name="T77" fmla="*/ 20 h 33"/>
                  <a:gd name="T78" fmla="*/ 8 w 48"/>
                  <a:gd name="T79" fmla="*/ 22 h 33"/>
                  <a:gd name="T80" fmla="*/ 7 w 48"/>
                  <a:gd name="T81" fmla="*/ 27 h 33"/>
                  <a:gd name="T82" fmla="*/ 8 w 48"/>
                  <a:gd name="T83" fmla="*/ 28 h 33"/>
                  <a:gd name="T84" fmla="*/ 8 w 48"/>
                  <a:gd name="T85" fmla="*/ 29 h 33"/>
                  <a:gd name="T86" fmla="*/ 9 w 48"/>
                  <a:gd name="T87" fmla="*/ 30 h 33"/>
                  <a:gd name="T88" fmla="*/ 9 w 48"/>
                  <a:gd name="T89" fmla="*/ 31 h 33"/>
                  <a:gd name="T90" fmla="*/ 9 w 48"/>
                  <a:gd name="T91" fmla="*/ 31 h 33"/>
                  <a:gd name="T92" fmla="*/ 9 w 48"/>
                  <a:gd name="T93" fmla="*/ 32 h 33"/>
                  <a:gd name="T94" fmla="*/ 8 w 48"/>
                  <a:gd name="T95" fmla="*/ 32 h 33"/>
                  <a:gd name="T96" fmla="*/ 7 w 48"/>
                  <a:gd name="T9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8" h="33">
                    <a:moveTo>
                      <a:pt x="7" y="32"/>
                    </a:moveTo>
                    <a:cubicBezTo>
                      <a:pt x="6" y="33"/>
                      <a:pt x="6" y="33"/>
                      <a:pt x="5" y="33"/>
                    </a:cubicBezTo>
                    <a:cubicBezTo>
                      <a:pt x="5" y="33"/>
                      <a:pt x="5" y="33"/>
                      <a:pt x="4" y="33"/>
                    </a:cubicBezTo>
                    <a:cubicBezTo>
                      <a:pt x="4" y="32"/>
                      <a:pt x="4" y="32"/>
                      <a:pt x="3" y="32"/>
                    </a:cubicBezTo>
                    <a:cubicBezTo>
                      <a:pt x="3" y="31"/>
                      <a:pt x="3" y="31"/>
                      <a:pt x="3" y="30"/>
                    </a:cubicBezTo>
                    <a:cubicBezTo>
                      <a:pt x="2" y="30"/>
                      <a:pt x="2" y="29"/>
                      <a:pt x="2" y="29"/>
                    </a:cubicBezTo>
                    <a:cubicBezTo>
                      <a:pt x="2" y="28"/>
                      <a:pt x="1" y="28"/>
                      <a:pt x="1" y="27"/>
                    </a:cubicBezTo>
                    <a:cubicBezTo>
                      <a:pt x="1" y="25"/>
                      <a:pt x="0" y="24"/>
                      <a:pt x="1" y="22"/>
                    </a:cubicBezTo>
                    <a:cubicBezTo>
                      <a:pt x="1" y="21"/>
                      <a:pt x="1" y="19"/>
                      <a:pt x="2" y="18"/>
                    </a:cubicBezTo>
                    <a:cubicBezTo>
                      <a:pt x="3" y="17"/>
                      <a:pt x="4" y="16"/>
                      <a:pt x="5" y="15"/>
                    </a:cubicBezTo>
                    <a:cubicBezTo>
                      <a:pt x="7" y="15"/>
                      <a:pt x="8" y="14"/>
                      <a:pt x="10" y="13"/>
                    </a:cubicBezTo>
                    <a:cubicBezTo>
                      <a:pt x="31" y="8"/>
                      <a:pt x="31" y="8"/>
                      <a:pt x="31" y="8"/>
                    </a:cubicBezTo>
                    <a:cubicBezTo>
                      <a:pt x="30" y="3"/>
                      <a:pt x="30" y="3"/>
                      <a:pt x="30" y="3"/>
                    </a:cubicBezTo>
                    <a:cubicBezTo>
                      <a:pt x="30" y="2"/>
                      <a:pt x="30" y="2"/>
                      <a:pt x="30" y="1"/>
                    </a:cubicBezTo>
                    <a:cubicBezTo>
                      <a:pt x="30" y="1"/>
                      <a:pt x="31" y="1"/>
                      <a:pt x="32" y="0"/>
                    </a:cubicBezTo>
                    <a:cubicBezTo>
                      <a:pt x="33" y="0"/>
                      <a:pt x="33" y="0"/>
                      <a:pt x="33" y="0"/>
                    </a:cubicBezTo>
                    <a:cubicBezTo>
                      <a:pt x="34" y="0"/>
                      <a:pt x="34" y="0"/>
                      <a:pt x="34" y="0"/>
                    </a:cubicBezTo>
                    <a:cubicBezTo>
                      <a:pt x="35" y="1"/>
                      <a:pt x="35" y="1"/>
                      <a:pt x="35" y="1"/>
                    </a:cubicBezTo>
                    <a:cubicBezTo>
                      <a:pt x="35" y="1"/>
                      <a:pt x="35" y="1"/>
                      <a:pt x="35" y="1"/>
                    </a:cubicBezTo>
                    <a:cubicBezTo>
                      <a:pt x="37" y="6"/>
                      <a:pt x="37" y="6"/>
                      <a:pt x="37" y="6"/>
                    </a:cubicBezTo>
                    <a:cubicBezTo>
                      <a:pt x="45" y="4"/>
                      <a:pt x="45" y="4"/>
                      <a:pt x="45" y="4"/>
                    </a:cubicBezTo>
                    <a:cubicBezTo>
                      <a:pt x="46" y="4"/>
                      <a:pt x="46" y="4"/>
                      <a:pt x="46" y="4"/>
                    </a:cubicBezTo>
                    <a:cubicBezTo>
                      <a:pt x="46" y="4"/>
                      <a:pt x="46" y="4"/>
                      <a:pt x="46" y="4"/>
                    </a:cubicBezTo>
                    <a:cubicBezTo>
                      <a:pt x="46" y="4"/>
                      <a:pt x="46" y="5"/>
                      <a:pt x="47" y="5"/>
                    </a:cubicBezTo>
                    <a:cubicBezTo>
                      <a:pt x="47" y="5"/>
                      <a:pt x="47" y="6"/>
                      <a:pt x="47" y="7"/>
                    </a:cubicBezTo>
                    <a:cubicBezTo>
                      <a:pt x="47" y="7"/>
                      <a:pt x="47" y="8"/>
                      <a:pt x="48" y="8"/>
                    </a:cubicBezTo>
                    <a:cubicBezTo>
                      <a:pt x="48" y="9"/>
                      <a:pt x="48" y="9"/>
                      <a:pt x="48" y="9"/>
                    </a:cubicBezTo>
                    <a:cubicBezTo>
                      <a:pt x="47" y="10"/>
                      <a:pt x="47" y="10"/>
                      <a:pt x="47" y="10"/>
                    </a:cubicBezTo>
                    <a:cubicBezTo>
                      <a:pt x="47" y="10"/>
                      <a:pt x="47" y="10"/>
                      <a:pt x="47" y="10"/>
                    </a:cubicBezTo>
                    <a:cubicBezTo>
                      <a:pt x="38" y="13"/>
                      <a:pt x="38" y="13"/>
                      <a:pt x="38" y="13"/>
                    </a:cubicBezTo>
                    <a:cubicBezTo>
                      <a:pt x="41" y="22"/>
                      <a:pt x="41" y="22"/>
                      <a:pt x="41" y="22"/>
                    </a:cubicBezTo>
                    <a:cubicBezTo>
                      <a:pt x="41" y="22"/>
                      <a:pt x="41" y="22"/>
                      <a:pt x="41" y="22"/>
                    </a:cubicBezTo>
                    <a:cubicBezTo>
                      <a:pt x="41" y="23"/>
                      <a:pt x="41" y="23"/>
                      <a:pt x="41" y="23"/>
                    </a:cubicBezTo>
                    <a:cubicBezTo>
                      <a:pt x="40" y="23"/>
                      <a:pt x="40" y="23"/>
                      <a:pt x="40" y="23"/>
                    </a:cubicBezTo>
                    <a:cubicBezTo>
                      <a:pt x="39" y="23"/>
                      <a:pt x="39" y="24"/>
                      <a:pt x="38" y="24"/>
                    </a:cubicBezTo>
                    <a:cubicBezTo>
                      <a:pt x="38" y="24"/>
                      <a:pt x="37" y="24"/>
                      <a:pt x="36" y="24"/>
                    </a:cubicBezTo>
                    <a:cubicBezTo>
                      <a:pt x="36" y="24"/>
                      <a:pt x="36" y="24"/>
                      <a:pt x="35" y="23"/>
                    </a:cubicBezTo>
                    <a:cubicBezTo>
                      <a:pt x="33" y="14"/>
                      <a:pt x="33" y="14"/>
                      <a:pt x="33" y="14"/>
                    </a:cubicBezTo>
                    <a:cubicBezTo>
                      <a:pt x="13" y="20"/>
                      <a:pt x="13" y="20"/>
                      <a:pt x="13" y="20"/>
                    </a:cubicBezTo>
                    <a:cubicBezTo>
                      <a:pt x="11" y="20"/>
                      <a:pt x="9" y="21"/>
                      <a:pt x="8" y="22"/>
                    </a:cubicBezTo>
                    <a:cubicBezTo>
                      <a:pt x="7" y="23"/>
                      <a:pt x="6" y="25"/>
                      <a:pt x="7" y="27"/>
                    </a:cubicBezTo>
                    <a:cubicBezTo>
                      <a:pt x="7" y="27"/>
                      <a:pt x="7" y="28"/>
                      <a:pt x="8" y="28"/>
                    </a:cubicBezTo>
                    <a:cubicBezTo>
                      <a:pt x="8" y="29"/>
                      <a:pt x="8" y="29"/>
                      <a:pt x="8" y="29"/>
                    </a:cubicBezTo>
                    <a:cubicBezTo>
                      <a:pt x="9" y="30"/>
                      <a:pt x="9" y="30"/>
                      <a:pt x="9" y="30"/>
                    </a:cubicBezTo>
                    <a:cubicBezTo>
                      <a:pt x="9" y="31"/>
                      <a:pt x="9" y="31"/>
                      <a:pt x="9" y="31"/>
                    </a:cubicBezTo>
                    <a:cubicBezTo>
                      <a:pt x="9" y="31"/>
                      <a:pt x="9" y="31"/>
                      <a:pt x="9" y="31"/>
                    </a:cubicBezTo>
                    <a:cubicBezTo>
                      <a:pt x="9" y="32"/>
                      <a:pt x="9" y="32"/>
                      <a:pt x="9" y="32"/>
                    </a:cubicBezTo>
                    <a:cubicBezTo>
                      <a:pt x="8" y="32"/>
                      <a:pt x="8" y="32"/>
                      <a:pt x="8" y="32"/>
                    </a:cubicBezTo>
                    <a:cubicBezTo>
                      <a:pt x="8" y="32"/>
                      <a:pt x="8" y="32"/>
                      <a:pt x="7" y="3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4" name="Freeform 325">
                <a:extLst>
                  <a:ext uri="{FF2B5EF4-FFF2-40B4-BE49-F238E27FC236}">
                    <a16:creationId xmlns:a16="http://schemas.microsoft.com/office/drawing/2014/main" id="{F7C01A75-3385-423A-B6C1-729C69011E2C}"/>
                  </a:ext>
                </a:extLst>
              </p:cNvPr>
              <p:cNvSpPr>
                <a:spLocks noEditPoints="1"/>
              </p:cNvSpPr>
              <p:nvPr userDrawn="1"/>
            </p:nvSpPr>
            <p:spPr bwMode="auto">
              <a:xfrm>
                <a:off x="5535" y="2145"/>
                <a:ext cx="30" cy="27"/>
              </a:xfrm>
              <a:custGeom>
                <a:avLst/>
                <a:gdLst>
                  <a:gd name="T0" fmla="*/ 7 w 42"/>
                  <a:gd name="T1" fmla="*/ 37 h 37"/>
                  <a:gd name="T2" fmla="*/ 6 w 42"/>
                  <a:gd name="T3" fmla="*/ 36 h 37"/>
                  <a:gd name="T4" fmla="*/ 6 w 42"/>
                  <a:gd name="T5" fmla="*/ 36 h 37"/>
                  <a:gd name="T6" fmla="*/ 5 w 42"/>
                  <a:gd name="T7" fmla="*/ 34 h 37"/>
                  <a:gd name="T8" fmla="*/ 5 w 42"/>
                  <a:gd name="T9" fmla="*/ 32 h 37"/>
                  <a:gd name="T10" fmla="*/ 5 w 42"/>
                  <a:gd name="T11" fmla="*/ 31 h 37"/>
                  <a:gd name="T12" fmla="*/ 6 w 42"/>
                  <a:gd name="T13" fmla="*/ 31 h 37"/>
                  <a:gd name="T14" fmla="*/ 9 w 42"/>
                  <a:gd name="T15" fmla="*/ 30 h 37"/>
                  <a:gd name="T16" fmla="*/ 4 w 42"/>
                  <a:gd name="T17" fmla="*/ 26 h 37"/>
                  <a:gd name="T18" fmla="*/ 1 w 42"/>
                  <a:gd name="T19" fmla="*/ 20 h 37"/>
                  <a:gd name="T20" fmla="*/ 0 w 42"/>
                  <a:gd name="T21" fmla="*/ 15 h 37"/>
                  <a:gd name="T22" fmla="*/ 1 w 42"/>
                  <a:gd name="T23" fmla="*/ 10 h 37"/>
                  <a:gd name="T24" fmla="*/ 4 w 42"/>
                  <a:gd name="T25" fmla="*/ 7 h 37"/>
                  <a:gd name="T26" fmla="*/ 8 w 42"/>
                  <a:gd name="T27" fmla="*/ 5 h 37"/>
                  <a:gd name="T28" fmla="*/ 14 w 42"/>
                  <a:gd name="T29" fmla="*/ 5 h 37"/>
                  <a:gd name="T30" fmla="*/ 18 w 42"/>
                  <a:gd name="T31" fmla="*/ 7 h 37"/>
                  <a:gd name="T32" fmla="*/ 22 w 42"/>
                  <a:gd name="T33" fmla="*/ 12 h 37"/>
                  <a:gd name="T34" fmla="*/ 25 w 42"/>
                  <a:gd name="T35" fmla="*/ 19 h 37"/>
                  <a:gd name="T36" fmla="*/ 26 w 42"/>
                  <a:gd name="T37" fmla="*/ 24 h 37"/>
                  <a:gd name="T38" fmla="*/ 29 w 42"/>
                  <a:gd name="T39" fmla="*/ 24 h 37"/>
                  <a:gd name="T40" fmla="*/ 33 w 42"/>
                  <a:gd name="T41" fmla="*/ 22 h 37"/>
                  <a:gd name="T42" fmla="*/ 35 w 42"/>
                  <a:gd name="T43" fmla="*/ 20 h 37"/>
                  <a:gd name="T44" fmla="*/ 36 w 42"/>
                  <a:gd name="T45" fmla="*/ 17 h 37"/>
                  <a:gd name="T46" fmla="*/ 35 w 42"/>
                  <a:gd name="T47" fmla="*/ 13 h 37"/>
                  <a:gd name="T48" fmla="*/ 33 w 42"/>
                  <a:gd name="T49" fmla="*/ 9 h 37"/>
                  <a:gd name="T50" fmla="*/ 31 w 42"/>
                  <a:gd name="T51" fmla="*/ 6 h 37"/>
                  <a:gd name="T52" fmla="*/ 29 w 42"/>
                  <a:gd name="T53" fmla="*/ 4 h 37"/>
                  <a:gd name="T54" fmla="*/ 28 w 42"/>
                  <a:gd name="T55" fmla="*/ 3 h 37"/>
                  <a:gd name="T56" fmla="*/ 28 w 42"/>
                  <a:gd name="T57" fmla="*/ 2 h 37"/>
                  <a:gd name="T58" fmla="*/ 29 w 42"/>
                  <a:gd name="T59" fmla="*/ 1 h 37"/>
                  <a:gd name="T60" fmla="*/ 29 w 42"/>
                  <a:gd name="T61" fmla="*/ 1 h 37"/>
                  <a:gd name="T62" fmla="*/ 30 w 42"/>
                  <a:gd name="T63" fmla="*/ 1 h 37"/>
                  <a:gd name="T64" fmla="*/ 32 w 42"/>
                  <a:gd name="T65" fmla="*/ 0 h 37"/>
                  <a:gd name="T66" fmla="*/ 33 w 42"/>
                  <a:gd name="T67" fmla="*/ 1 h 37"/>
                  <a:gd name="T68" fmla="*/ 35 w 42"/>
                  <a:gd name="T69" fmla="*/ 2 h 37"/>
                  <a:gd name="T70" fmla="*/ 37 w 42"/>
                  <a:gd name="T71" fmla="*/ 5 h 37"/>
                  <a:gd name="T72" fmla="*/ 39 w 42"/>
                  <a:gd name="T73" fmla="*/ 8 h 37"/>
                  <a:gd name="T74" fmla="*/ 41 w 42"/>
                  <a:gd name="T75" fmla="*/ 12 h 37"/>
                  <a:gd name="T76" fmla="*/ 42 w 42"/>
                  <a:gd name="T77" fmla="*/ 19 h 37"/>
                  <a:gd name="T78" fmla="*/ 40 w 42"/>
                  <a:gd name="T79" fmla="*/ 24 h 37"/>
                  <a:gd name="T80" fmla="*/ 37 w 42"/>
                  <a:gd name="T81" fmla="*/ 28 h 37"/>
                  <a:gd name="T82" fmla="*/ 31 w 42"/>
                  <a:gd name="T83" fmla="*/ 30 h 37"/>
                  <a:gd name="T84" fmla="*/ 7 w 42"/>
                  <a:gd name="T85" fmla="*/ 37 h 37"/>
                  <a:gd name="T86" fmla="*/ 22 w 42"/>
                  <a:gd name="T87" fmla="*/ 26 h 37"/>
                  <a:gd name="T88" fmla="*/ 20 w 42"/>
                  <a:gd name="T89" fmla="*/ 20 h 37"/>
                  <a:gd name="T90" fmla="*/ 18 w 42"/>
                  <a:gd name="T91" fmla="*/ 15 h 37"/>
                  <a:gd name="T92" fmla="*/ 16 w 42"/>
                  <a:gd name="T93" fmla="*/ 13 h 37"/>
                  <a:gd name="T94" fmla="*/ 13 w 42"/>
                  <a:gd name="T95" fmla="*/ 11 h 37"/>
                  <a:gd name="T96" fmla="*/ 10 w 42"/>
                  <a:gd name="T97" fmla="*/ 11 h 37"/>
                  <a:gd name="T98" fmla="*/ 6 w 42"/>
                  <a:gd name="T99" fmla="*/ 14 h 37"/>
                  <a:gd name="T100" fmla="*/ 6 w 42"/>
                  <a:gd name="T101" fmla="*/ 20 h 37"/>
                  <a:gd name="T102" fmla="*/ 9 w 42"/>
                  <a:gd name="T103" fmla="*/ 24 h 37"/>
                  <a:gd name="T104" fmla="*/ 14 w 42"/>
                  <a:gd name="T105" fmla="*/ 28 h 37"/>
                  <a:gd name="T106" fmla="*/ 22 w 42"/>
                  <a:gd name="T107"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7">
                    <a:moveTo>
                      <a:pt x="7" y="37"/>
                    </a:moveTo>
                    <a:cubicBezTo>
                      <a:pt x="6" y="36"/>
                      <a:pt x="6" y="36"/>
                      <a:pt x="6" y="36"/>
                    </a:cubicBezTo>
                    <a:cubicBezTo>
                      <a:pt x="6" y="36"/>
                      <a:pt x="6" y="36"/>
                      <a:pt x="6" y="36"/>
                    </a:cubicBezTo>
                    <a:cubicBezTo>
                      <a:pt x="6" y="35"/>
                      <a:pt x="5" y="35"/>
                      <a:pt x="5" y="34"/>
                    </a:cubicBezTo>
                    <a:cubicBezTo>
                      <a:pt x="5" y="33"/>
                      <a:pt x="5" y="33"/>
                      <a:pt x="5" y="32"/>
                    </a:cubicBezTo>
                    <a:cubicBezTo>
                      <a:pt x="5" y="32"/>
                      <a:pt x="5" y="32"/>
                      <a:pt x="5" y="31"/>
                    </a:cubicBezTo>
                    <a:cubicBezTo>
                      <a:pt x="6" y="31"/>
                      <a:pt x="6" y="31"/>
                      <a:pt x="6" y="31"/>
                    </a:cubicBezTo>
                    <a:cubicBezTo>
                      <a:pt x="9" y="30"/>
                      <a:pt x="9" y="30"/>
                      <a:pt x="9" y="30"/>
                    </a:cubicBezTo>
                    <a:cubicBezTo>
                      <a:pt x="7" y="29"/>
                      <a:pt x="5" y="27"/>
                      <a:pt x="4" y="26"/>
                    </a:cubicBezTo>
                    <a:cubicBezTo>
                      <a:pt x="2" y="24"/>
                      <a:pt x="1" y="22"/>
                      <a:pt x="1" y="20"/>
                    </a:cubicBezTo>
                    <a:cubicBezTo>
                      <a:pt x="0" y="18"/>
                      <a:pt x="0" y="17"/>
                      <a:pt x="0" y="15"/>
                    </a:cubicBezTo>
                    <a:cubicBezTo>
                      <a:pt x="0" y="13"/>
                      <a:pt x="0" y="12"/>
                      <a:pt x="1" y="10"/>
                    </a:cubicBezTo>
                    <a:cubicBezTo>
                      <a:pt x="2" y="9"/>
                      <a:pt x="3" y="8"/>
                      <a:pt x="4" y="7"/>
                    </a:cubicBezTo>
                    <a:cubicBezTo>
                      <a:pt x="5" y="6"/>
                      <a:pt x="6" y="5"/>
                      <a:pt x="8" y="5"/>
                    </a:cubicBezTo>
                    <a:cubicBezTo>
                      <a:pt x="10" y="4"/>
                      <a:pt x="12" y="4"/>
                      <a:pt x="14" y="5"/>
                    </a:cubicBezTo>
                    <a:cubicBezTo>
                      <a:pt x="15" y="5"/>
                      <a:pt x="17" y="6"/>
                      <a:pt x="18" y="7"/>
                    </a:cubicBezTo>
                    <a:cubicBezTo>
                      <a:pt x="20" y="8"/>
                      <a:pt x="21" y="10"/>
                      <a:pt x="22" y="12"/>
                    </a:cubicBezTo>
                    <a:cubicBezTo>
                      <a:pt x="23" y="14"/>
                      <a:pt x="24" y="17"/>
                      <a:pt x="25" y="19"/>
                    </a:cubicBezTo>
                    <a:cubicBezTo>
                      <a:pt x="26" y="24"/>
                      <a:pt x="26" y="24"/>
                      <a:pt x="26" y="24"/>
                    </a:cubicBezTo>
                    <a:cubicBezTo>
                      <a:pt x="29" y="24"/>
                      <a:pt x="29" y="24"/>
                      <a:pt x="29" y="24"/>
                    </a:cubicBezTo>
                    <a:cubicBezTo>
                      <a:pt x="30" y="23"/>
                      <a:pt x="32" y="23"/>
                      <a:pt x="33" y="22"/>
                    </a:cubicBezTo>
                    <a:cubicBezTo>
                      <a:pt x="34" y="21"/>
                      <a:pt x="34" y="21"/>
                      <a:pt x="35" y="20"/>
                    </a:cubicBezTo>
                    <a:cubicBezTo>
                      <a:pt x="35" y="19"/>
                      <a:pt x="36" y="18"/>
                      <a:pt x="36" y="17"/>
                    </a:cubicBezTo>
                    <a:cubicBezTo>
                      <a:pt x="36" y="16"/>
                      <a:pt x="36" y="15"/>
                      <a:pt x="35" y="13"/>
                    </a:cubicBezTo>
                    <a:cubicBezTo>
                      <a:pt x="35" y="11"/>
                      <a:pt x="34" y="10"/>
                      <a:pt x="33" y="9"/>
                    </a:cubicBezTo>
                    <a:cubicBezTo>
                      <a:pt x="33" y="8"/>
                      <a:pt x="32" y="7"/>
                      <a:pt x="31" y="6"/>
                    </a:cubicBezTo>
                    <a:cubicBezTo>
                      <a:pt x="30" y="5"/>
                      <a:pt x="30" y="4"/>
                      <a:pt x="29" y="4"/>
                    </a:cubicBezTo>
                    <a:cubicBezTo>
                      <a:pt x="29" y="3"/>
                      <a:pt x="28" y="3"/>
                      <a:pt x="28" y="3"/>
                    </a:cubicBezTo>
                    <a:cubicBezTo>
                      <a:pt x="28" y="2"/>
                      <a:pt x="28" y="2"/>
                      <a:pt x="28" y="2"/>
                    </a:cubicBezTo>
                    <a:cubicBezTo>
                      <a:pt x="29" y="1"/>
                      <a:pt x="29" y="1"/>
                      <a:pt x="29" y="1"/>
                    </a:cubicBezTo>
                    <a:cubicBezTo>
                      <a:pt x="29" y="1"/>
                      <a:pt x="29" y="1"/>
                      <a:pt x="29" y="1"/>
                    </a:cubicBezTo>
                    <a:cubicBezTo>
                      <a:pt x="30" y="1"/>
                      <a:pt x="30" y="1"/>
                      <a:pt x="30" y="1"/>
                    </a:cubicBezTo>
                    <a:cubicBezTo>
                      <a:pt x="31" y="0"/>
                      <a:pt x="32" y="0"/>
                      <a:pt x="32" y="0"/>
                    </a:cubicBezTo>
                    <a:cubicBezTo>
                      <a:pt x="32" y="0"/>
                      <a:pt x="33" y="0"/>
                      <a:pt x="33" y="1"/>
                    </a:cubicBezTo>
                    <a:cubicBezTo>
                      <a:pt x="34" y="1"/>
                      <a:pt x="34" y="1"/>
                      <a:pt x="35" y="2"/>
                    </a:cubicBezTo>
                    <a:cubicBezTo>
                      <a:pt x="36" y="3"/>
                      <a:pt x="36" y="4"/>
                      <a:pt x="37" y="5"/>
                    </a:cubicBezTo>
                    <a:cubicBezTo>
                      <a:pt x="38" y="6"/>
                      <a:pt x="38" y="7"/>
                      <a:pt x="39" y="8"/>
                    </a:cubicBezTo>
                    <a:cubicBezTo>
                      <a:pt x="40" y="9"/>
                      <a:pt x="40" y="11"/>
                      <a:pt x="41" y="12"/>
                    </a:cubicBezTo>
                    <a:cubicBezTo>
                      <a:pt x="41" y="15"/>
                      <a:pt x="42" y="17"/>
                      <a:pt x="42" y="19"/>
                    </a:cubicBezTo>
                    <a:cubicBezTo>
                      <a:pt x="41" y="21"/>
                      <a:pt x="41" y="23"/>
                      <a:pt x="40" y="24"/>
                    </a:cubicBezTo>
                    <a:cubicBezTo>
                      <a:pt x="39" y="25"/>
                      <a:pt x="38" y="27"/>
                      <a:pt x="37" y="28"/>
                    </a:cubicBezTo>
                    <a:cubicBezTo>
                      <a:pt x="35" y="29"/>
                      <a:pt x="33" y="29"/>
                      <a:pt x="31" y="30"/>
                    </a:cubicBezTo>
                    <a:lnTo>
                      <a:pt x="7" y="37"/>
                    </a:lnTo>
                    <a:close/>
                    <a:moveTo>
                      <a:pt x="22" y="26"/>
                    </a:moveTo>
                    <a:cubicBezTo>
                      <a:pt x="20" y="20"/>
                      <a:pt x="20" y="20"/>
                      <a:pt x="20" y="20"/>
                    </a:cubicBezTo>
                    <a:cubicBezTo>
                      <a:pt x="20" y="18"/>
                      <a:pt x="19" y="17"/>
                      <a:pt x="18" y="15"/>
                    </a:cubicBezTo>
                    <a:cubicBezTo>
                      <a:pt x="18" y="14"/>
                      <a:pt x="17" y="13"/>
                      <a:pt x="16" y="13"/>
                    </a:cubicBezTo>
                    <a:cubicBezTo>
                      <a:pt x="15" y="12"/>
                      <a:pt x="14" y="11"/>
                      <a:pt x="13" y="11"/>
                    </a:cubicBezTo>
                    <a:cubicBezTo>
                      <a:pt x="12" y="11"/>
                      <a:pt x="11" y="11"/>
                      <a:pt x="10" y="11"/>
                    </a:cubicBezTo>
                    <a:cubicBezTo>
                      <a:pt x="8" y="12"/>
                      <a:pt x="7" y="13"/>
                      <a:pt x="6" y="14"/>
                    </a:cubicBezTo>
                    <a:cubicBezTo>
                      <a:pt x="6" y="16"/>
                      <a:pt x="6" y="18"/>
                      <a:pt x="6" y="20"/>
                    </a:cubicBezTo>
                    <a:cubicBezTo>
                      <a:pt x="7" y="21"/>
                      <a:pt x="7" y="23"/>
                      <a:pt x="9" y="24"/>
                    </a:cubicBezTo>
                    <a:cubicBezTo>
                      <a:pt x="10" y="25"/>
                      <a:pt x="12" y="27"/>
                      <a:pt x="14" y="28"/>
                    </a:cubicBezTo>
                    <a:lnTo>
                      <a:pt x="22" y="2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5" name="Freeform 326">
                <a:extLst>
                  <a:ext uri="{FF2B5EF4-FFF2-40B4-BE49-F238E27FC236}">
                    <a16:creationId xmlns:a16="http://schemas.microsoft.com/office/drawing/2014/main" id="{C7B43758-0831-43D2-916A-726CBC66F26B}"/>
                  </a:ext>
                </a:extLst>
              </p:cNvPr>
              <p:cNvSpPr>
                <a:spLocks/>
              </p:cNvSpPr>
              <p:nvPr userDrawn="1"/>
            </p:nvSpPr>
            <p:spPr bwMode="auto">
              <a:xfrm>
                <a:off x="5542" y="2170"/>
                <a:ext cx="40" cy="15"/>
              </a:xfrm>
              <a:custGeom>
                <a:avLst/>
                <a:gdLst>
                  <a:gd name="T0" fmla="*/ 2 w 56"/>
                  <a:gd name="T1" fmla="*/ 21 h 21"/>
                  <a:gd name="T2" fmla="*/ 2 w 56"/>
                  <a:gd name="T3" fmla="*/ 21 h 21"/>
                  <a:gd name="T4" fmla="*/ 1 w 56"/>
                  <a:gd name="T5" fmla="*/ 21 h 21"/>
                  <a:gd name="T6" fmla="*/ 1 w 56"/>
                  <a:gd name="T7" fmla="*/ 20 h 21"/>
                  <a:gd name="T8" fmla="*/ 0 w 56"/>
                  <a:gd name="T9" fmla="*/ 18 h 21"/>
                  <a:gd name="T10" fmla="*/ 0 w 56"/>
                  <a:gd name="T11" fmla="*/ 16 h 21"/>
                  <a:gd name="T12" fmla="*/ 0 w 56"/>
                  <a:gd name="T13" fmla="*/ 15 h 21"/>
                  <a:gd name="T14" fmla="*/ 0 w 56"/>
                  <a:gd name="T15" fmla="*/ 15 h 21"/>
                  <a:gd name="T16" fmla="*/ 0 w 56"/>
                  <a:gd name="T17" fmla="*/ 15 h 21"/>
                  <a:gd name="T18" fmla="*/ 53 w 56"/>
                  <a:gd name="T19" fmla="*/ 0 h 21"/>
                  <a:gd name="T20" fmla="*/ 54 w 56"/>
                  <a:gd name="T21" fmla="*/ 0 h 21"/>
                  <a:gd name="T22" fmla="*/ 54 w 56"/>
                  <a:gd name="T23" fmla="*/ 0 h 21"/>
                  <a:gd name="T24" fmla="*/ 55 w 56"/>
                  <a:gd name="T25" fmla="*/ 1 h 21"/>
                  <a:gd name="T26" fmla="*/ 55 w 56"/>
                  <a:gd name="T27" fmla="*/ 3 h 21"/>
                  <a:gd name="T28" fmla="*/ 56 w 56"/>
                  <a:gd name="T29" fmla="*/ 4 h 21"/>
                  <a:gd name="T30" fmla="*/ 56 w 56"/>
                  <a:gd name="T31" fmla="*/ 6 h 21"/>
                  <a:gd name="T32" fmla="*/ 56 w 56"/>
                  <a:gd name="T33" fmla="*/ 6 h 21"/>
                  <a:gd name="T34" fmla="*/ 55 w 56"/>
                  <a:gd name="T35" fmla="*/ 6 h 21"/>
                  <a:gd name="T36" fmla="*/ 2 w 56"/>
                  <a:gd name="T3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21">
                    <a:moveTo>
                      <a:pt x="2" y="21"/>
                    </a:moveTo>
                    <a:cubicBezTo>
                      <a:pt x="2" y="21"/>
                      <a:pt x="2" y="21"/>
                      <a:pt x="2" y="21"/>
                    </a:cubicBezTo>
                    <a:cubicBezTo>
                      <a:pt x="1" y="21"/>
                      <a:pt x="1" y="21"/>
                      <a:pt x="1" y="21"/>
                    </a:cubicBezTo>
                    <a:cubicBezTo>
                      <a:pt x="1" y="20"/>
                      <a:pt x="1" y="20"/>
                      <a:pt x="1" y="20"/>
                    </a:cubicBezTo>
                    <a:cubicBezTo>
                      <a:pt x="0" y="19"/>
                      <a:pt x="0" y="19"/>
                      <a:pt x="0" y="18"/>
                    </a:cubicBezTo>
                    <a:cubicBezTo>
                      <a:pt x="0" y="17"/>
                      <a:pt x="0" y="17"/>
                      <a:pt x="0" y="16"/>
                    </a:cubicBezTo>
                    <a:cubicBezTo>
                      <a:pt x="0" y="16"/>
                      <a:pt x="0" y="16"/>
                      <a:pt x="0" y="15"/>
                    </a:cubicBezTo>
                    <a:cubicBezTo>
                      <a:pt x="0" y="15"/>
                      <a:pt x="0" y="15"/>
                      <a:pt x="0" y="15"/>
                    </a:cubicBezTo>
                    <a:cubicBezTo>
                      <a:pt x="0" y="15"/>
                      <a:pt x="0" y="15"/>
                      <a:pt x="0" y="15"/>
                    </a:cubicBezTo>
                    <a:cubicBezTo>
                      <a:pt x="53" y="0"/>
                      <a:pt x="53" y="0"/>
                      <a:pt x="53" y="0"/>
                    </a:cubicBezTo>
                    <a:cubicBezTo>
                      <a:pt x="54" y="0"/>
                      <a:pt x="54" y="0"/>
                      <a:pt x="54" y="0"/>
                    </a:cubicBezTo>
                    <a:cubicBezTo>
                      <a:pt x="54" y="0"/>
                      <a:pt x="54" y="0"/>
                      <a:pt x="54" y="0"/>
                    </a:cubicBezTo>
                    <a:cubicBezTo>
                      <a:pt x="55" y="1"/>
                      <a:pt x="55" y="1"/>
                      <a:pt x="55" y="1"/>
                    </a:cubicBezTo>
                    <a:cubicBezTo>
                      <a:pt x="55" y="2"/>
                      <a:pt x="55" y="2"/>
                      <a:pt x="55" y="3"/>
                    </a:cubicBezTo>
                    <a:cubicBezTo>
                      <a:pt x="56" y="3"/>
                      <a:pt x="56" y="4"/>
                      <a:pt x="56" y="4"/>
                    </a:cubicBezTo>
                    <a:cubicBezTo>
                      <a:pt x="56" y="5"/>
                      <a:pt x="56" y="5"/>
                      <a:pt x="56" y="6"/>
                    </a:cubicBezTo>
                    <a:cubicBezTo>
                      <a:pt x="56" y="6"/>
                      <a:pt x="56" y="6"/>
                      <a:pt x="56" y="6"/>
                    </a:cubicBezTo>
                    <a:cubicBezTo>
                      <a:pt x="55" y="6"/>
                      <a:pt x="55" y="6"/>
                      <a:pt x="55" y="6"/>
                    </a:cubicBezTo>
                    <a:lnTo>
                      <a:pt x="2" y="2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6" name="Freeform 327">
                <a:extLst>
                  <a:ext uri="{FF2B5EF4-FFF2-40B4-BE49-F238E27FC236}">
                    <a16:creationId xmlns:a16="http://schemas.microsoft.com/office/drawing/2014/main" id="{E9F0EF7E-66BD-425E-AF97-655B279CAF56}"/>
                  </a:ext>
                </a:extLst>
              </p:cNvPr>
              <p:cNvSpPr>
                <a:spLocks noEditPoints="1"/>
              </p:cNvSpPr>
              <p:nvPr userDrawn="1"/>
            </p:nvSpPr>
            <p:spPr bwMode="auto">
              <a:xfrm>
                <a:off x="5546" y="2187"/>
                <a:ext cx="30" cy="26"/>
              </a:xfrm>
              <a:custGeom>
                <a:avLst/>
                <a:gdLst>
                  <a:gd name="T0" fmla="*/ 7 w 41"/>
                  <a:gd name="T1" fmla="*/ 36 h 36"/>
                  <a:gd name="T2" fmla="*/ 6 w 41"/>
                  <a:gd name="T3" fmla="*/ 36 h 36"/>
                  <a:gd name="T4" fmla="*/ 6 w 41"/>
                  <a:gd name="T5" fmla="*/ 35 h 36"/>
                  <a:gd name="T6" fmla="*/ 5 w 41"/>
                  <a:gd name="T7" fmla="*/ 33 h 36"/>
                  <a:gd name="T8" fmla="*/ 5 w 41"/>
                  <a:gd name="T9" fmla="*/ 32 h 36"/>
                  <a:gd name="T10" fmla="*/ 5 w 41"/>
                  <a:gd name="T11" fmla="*/ 31 h 36"/>
                  <a:gd name="T12" fmla="*/ 5 w 41"/>
                  <a:gd name="T13" fmla="*/ 30 h 36"/>
                  <a:gd name="T14" fmla="*/ 9 w 41"/>
                  <a:gd name="T15" fmla="*/ 29 h 36"/>
                  <a:gd name="T16" fmla="*/ 4 w 41"/>
                  <a:gd name="T17" fmla="*/ 25 h 36"/>
                  <a:gd name="T18" fmla="*/ 1 w 41"/>
                  <a:gd name="T19" fmla="*/ 20 h 36"/>
                  <a:gd name="T20" fmla="*/ 0 w 41"/>
                  <a:gd name="T21" fmla="*/ 14 h 36"/>
                  <a:gd name="T22" fmla="*/ 1 w 41"/>
                  <a:gd name="T23" fmla="*/ 10 h 36"/>
                  <a:gd name="T24" fmla="*/ 4 w 41"/>
                  <a:gd name="T25" fmla="*/ 6 h 36"/>
                  <a:gd name="T26" fmla="*/ 8 w 41"/>
                  <a:gd name="T27" fmla="*/ 4 h 36"/>
                  <a:gd name="T28" fmla="*/ 14 w 41"/>
                  <a:gd name="T29" fmla="*/ 4 h 36"/>
                  <a:gd name="T30" fmla="*/ 18 w 41"/>
                  <a:gd name="T31" fmla="*/ 6 h 36"/>
                  <a:gd name="T32" fmla="*/ 22 w 41"/>
                  <a:gd name="T33" fmla="*/ 11 h 36"/>
                  <a:gd name="T34" fmla="*/ 25 w 41"/>
                  <a:gd name="T35" fmla="*/ 19 h 36"/>
                  <a:gd name="T36" fmla="*/ 26 w 41"/>
                  <a:gd name="T37" fmla="*/ 24 h 36"/>
                  <a:gd name="T38" fmla="*/ 29 w 41"/>
                  <a:gd name="T39" fmla="*/ 23 h 36"/>
                  <a:gd name="T40" fmla="*/ 32 w 41"/>
                  <a:gd name="T41" fmla="*/ 21 h 36"/>
                  <a:gd name="T42" fmla="*/ 35 w 41"/>
                  <a:gd name="T43" fmla="*/ 19 h 36"/>
                  <a:gd name="T44" fmla="*/ 36 w 41"/>
                  <a:gd name="T45" fmla="*/ 16 h 36"/>
                  <a:gd name="T46" fmla="*/ 35 w 41"/>
                  <a:gd name="T47" fmla="*/ 12 h 36"/>
                  <a:gd name="T48" fmla="*/ 33 w 41"/>
                  <a:gd name="T49" fmla="*/ 8 h 36"/>
                  <a:gd name="T50" fmla="*/ 31 w 41"/>
                  <a:gd name="T51" fmla="*/ 5 h 36"/>
                  <a:gd name="T52" fmla="*/ 29 w 41"/>
                  <a:gd name="T53" fmla="*/ 3 h 36"/>
                  <a:gd name="T54" fmla="*/ 28 w 41"/>
                  <a:gd name="T55" fmla="*/ 2 h 36"/>
                  <a:gd name="T56" fmla="*/ 28 w 41"/>
                  <a:gd name="T57" fmla="*/ 1 h 36"/>
                  <a:gd name="T58" fmla="*/ 28 w 41"/>
                  <a:gd name="T59" fmla="*/ 1 h 36"/>
                  <a:gd name="T60" fmla="*/ 29 w 41"/>
                  <a:gd name="T61" fmla="*/ 0 h 36"/>
                  <a:gd name="T62" fmla="*/ 30 w 41"/>
                  <a:gd name="T63" fmla="*/ 0 h 36"/>
                  <a:gd name="T64" fmla="*/ 32 w 41"/>
                  <a:gd name="T65" fmla="*/ 0 h 36"/>
                  <a:gd name="T66" fmla="*/ 33 w 41"/>
                  <a:gd name="T67" fmla="*/ 0 h 36"/>
                  <a:gd name="T68" fmla="*/ 35 w 41"/>
                  <a:gd name="T69" fmla="*/ 1 h 36"/>
                  <a:gd name="T70" fmla="*/ 37 w 41"/>
                  <a:gd name="T71" fmla="*/ 4 h 36"/>
                  <a:gd name="T72" fmla="*/ 39 w 41"/>
                  <a:gd name="T73" fmla="*/ 8 h 36"/>
                  <a:gd name="T74" fmla="*/ 40 w 41"/>
                  <a:gd name="T75" fmla="*/ 12 h 36"/>
                  <a:gd name="T76" fmla="*/ 41 w 41"/>
                  <a:gd name="T77" fmla="*/ 18 h 36"/>
                  <a:gd name="T78" fmla="*/ 40 w 41"/>
                  <a:gd name="T79" fmla="*/ 23 h 36"/>
                  <a:gd name="T80" fmla="*/ 37 w 41"/>
                  <a:gd name="T81" fmla="*/ 27 h 36"/>
                  <a:gd name="T82" fmla="*/ 31 w 41"/>
                  <a:gd name="T83" fmla="*/ 29 h 36"/>
                  <a:gd name="T84" fmla="*/ 7 w 41"/>
                  <a:gd name="T85" fmla="*/ 36 h 36"/>
                  <a:gd name="T86" fmla="*/ 21 w 41"/>
                  <a:gd name="T87" fmla="*/ 25 h 36"/>
                  <a:gd name="T88" fmla="*/ 20 w 41"/>
                  <a:gd name="T89" fmla="*/ 19 h 36"/>
                  <a:gd name="T90" fmla="*/ 18 w 41"/>
                  <a:gd name="T91" fmla="*/ 15 h 36"/>
                  <a:gd name="T92" fmla="*/ 16 w 41"/>
                  <a:gd name="T93" fmla="*/ 12 h 36"/>
                  <a:gd name="T94" fmla="*/ 13 w 41"/>
                  <a:gd name="T95" fmla="*/ 11 h 36"/>
                  <a:gd name="T96" fmla="*/ 10 w 41"/>
                  <a:gd name="T97" fmla="*/ 11 h 36"/>
                  <a:gd name="T98" fmla="*/ 6 w 41"/>
                  <a:gd name="T99" fmla="*/ 14 h 36"/>
                  <a:gd name="T100" fmla="*/ 6 w 41"/>
                  <a:gd name="T101" fmla="*/ 19 h 36"/>
                  <a:gd name="T102" fmla="*/ 9 w 41"/>
                  <a:gd name="T103" fmla="*/ 24 h 36"/>
                  <a:gd name="T104" fmla="*/ 14 w 41"/>
                  <a:gd name="T105" fmla="*/ 27 h 36"/>
                  <a:gd name="T106" fmla="*/ 21 w 41"/>
                  <a:gd name="T107"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36">
                    <a:moveTo>
                      <a:pt x="7" y="36"/>
                    </a:moveTo>
                    <a:cubicBezTo>
                      <a:pt x="6" y="36"/>
                      <a:pt x="6" y="36"/>
                      <a:pt x="6" y="36"/>
                    </a:cubicBezTo>
                    <a:cubicBezTo>
                      <a:pt x="6" y="35"/>
                      <a:pt x="6" y="35"/>
                      <a:pt x="6" y="35"/>
                    </a:cubicBezTo>
                    <a:cubicBezTo>
                      <a:pt x="5" y="35"/>
                      <a:pt x="5" y="34"/>
                      <a:pt x="5" y="33"/>
                    </a:cubicBezTo>
                    <a:cubicBezTo>
                      <a:pt x="5" y="33"/>
                      <a:pt x="5" y="32"/>
                      <a:pt x="5" y="32"/>
                    </a:cubicBezTo>
                    <a:cubicBezTo>
                      <a:pt x="5" y="31"/>
                      <a:pt x="5" y="31"/>
                      <a:pt x="5" y="31"/>
                    </a:cubicBezTo>
                    <a:cubicBezTo>
                      <a:pt x="5" y="30"/>
                      <a:pt x="5" y="30"/>
                      <a:pt x="5" y="30"/>
                    </a:cubicBezTo>
                    <a:cubicBezTo>
                      <a:pt x="9" y="29"/>
                      <a:pt x="9" y="29"/>
                      <a:pt x="9" y="29"/>
                    </a:cubicBezTo>
                    <a:cubicBezTo>
                      <a:pt x="7" y="28"/>
                      <a:pt x="5" y="27"/>
                      <a:pt x="4" y="25"/>
                    </a:cubicBezTo>
                    <a:cubicBezTo>
                      <a:pt x="2" y="24"/>
                      <a:pt x="1" y="22"/>
                      <a:pt x="1" y="20"/>
                    </a:cubicBezTo>
                    <a:cubicBezTo>
                      <a:pt x="0" y="18"/>
                      <a:pt x="0" y="16"/>
                      <a:pt x="0" y="14"/>
                    </a:cubicBezTo>
                    <a:cubicBezTo>
                      <a:pt x="0" y="13"/>
                      <a:pt x="0" y="11"/>
                      <a:pt x="1" y="10"/>
                    </a:cubicBezTo>
                    <a:cubicBezTo>
                      <a:pt x="2" y="8"/>
                      <a:pt x="2" y="7"/>
                      <a:pt x="4" y="6"/>
                    </a:cubicBezTo>
                    <a:cubicBezTo>
                      <a:pt x="5" y="5"/>
                      <a:pt x="6" y="5"/>
                      <a:pt x="8" y="4"/>
                    </a:cubicBezTo>
                    <a:cubicBezTo>
                      <a:pt x="10" y="4"/>
                      <a:pt x="12" y="4"/>
                      <a:pt x="14" y="4"/>
                    </a:cubicBezTo>
                    <a:cubicBezTo>
                      <a:pt x="15" y="4"/>
                      <a:pt x="17" y="5"/>
                      <a:pt x="18" y="6"/>
                    </a:cubicBezTo>
                    <a:cubicBezTo>
                      <a:pt x="20" y="8"/>
                      <a:pt x="21" y="9"/>
                      <a:pt x="22" y="11"/>
                    </a:cubicBezTo>
                    <a:cubicBezTo>
                      <a:pt x="23" y="14"/>
                      <a:pt x="24" y="16"/>
                      <a:pt x="25" y="19"/>
                    </a:cubicBezTo>
                    <a:cubicBezTo>
                      <a:pt x="26" y="24"/>
                      <a:pt x="26" y="24"/>
                      <a:pt x="26" y="24"/>
                    </a:cubicBezTo>
                    <a:cubicBezTo>
                      <a:pt x="29" y="23"/>
                      <a:pt x="29" y="23"/>
                      <a:pt x="29" y="23"/>
                    </a:cubicBezTo>
                    <a:cubicBezTo>
                      <a:pt x="30" y="22"/>
                      <a:pt x="31" y="22"/>
                      <a:pt x="32" y="21"/>
                    </a:cubicBezTo>
                    <a:cubicBezTo>
                      <a:pt x="33" y="21"/>
                      <a:pt x="34" y="20"/>
                      <a:pt x="35" y="19"/>
                    </a:cubicBezTo>
                    <a:cubicBezTo>
                      <a:pt x="35" y="18"/>
                      <a:pt x="35" y="17"/>
                      <a:pt x="36" y="16"/>
                    </a:cubicBezTo>
                    <a:cubicBezTo>
                      <a:pt x="36" y="15"/>
                      <a:pt x="35" y="14"/>
                      <a:pt x="35" y="12"/>
                    </a:cubicBezTo>
                    <a:cubicBezTo>
                      <a:pt x="35" y="11"/>
                      <a:pt x="34" y="9"/>
                      <a:pt x="33" y="8"/>
                    </a:cubicBezTo>
                    <a:cubicBezTo>
                      <a:pt x="32" y="7"/>
                      <a:pt x="32" y="6"/>
                      <a:pt x="31" y="5"/>
                    </a:cubicBezTo>
                    <a:cubicBezTo>
                      <a:pt x="30" y="4"/>
                      <a:pt x="30" y="4"/>
                      <a:pt x="29" y="3"/>
                    </a:cubicBezTo>
                    <a:cubicBezTo>
                      <a:pt x="29" y="3"/>
                      <a:pt x="28" y="2"/>
                      <a:pt x="28" y="2"/>
                    </a:cubicBezTo>
                    <a:cubicBezTo>
                      <a:pt x="28" y="1"/>
                      <a:pt x="28" y="1"/>
                      <a:pt x="28" y="1"/>
                    </a:cubicBezTo>
                    <a:cubicBezTo>
                      <a:pt x="28" y="1"/>
                      <a:pt x="28" y="1"/>
                      <a:pt x="28" y="1"/>
                    </a:cubicBezTo>
                    <a:cubicBezTo>
                      <a:pt x="29" y="0"/>
                      <a:pt x="29" y="0"/>
                      <a:pt x="29" y="0"/>
                    </a:cubicBezTo>
                    <a:cubicBezTo>
                      <a:pt x="30" y="0"/>
                      <a:pt x="30" y="0"/>
                      <a:pt x="30" y="0"/>
                    </a:cubicBezTo>
                    <a:cubicBezTo>
                      <a:pt x="31" y="0"/>
                      <a:pt x="31" y="0"/>
                      <a:pt x="32" y="0"/>
                    </a:cubicBezTo>
                    <a:cubicBezTo>
                      <a:pt x="32" y="0"/>
                      <a:pt x="33" y="0"/>
                      <a:pt x="33" y="0"/>
                    </a:cubicBezTo>
                    <a:cubicBezTo>
                      <a:pt x="34" y="0"/>
                      <a:pt x="34" y="1"/>
                      <a:pt x="35" y="1"/>
                    </a:cubicBezTo>
                    <a:cubicBezTo>
                      <a:pt x="36" y="2"/>
                      <a:pt x="36" y="3"/>
                      <a:pt x="37" y="4"/>
                    </a:cubicBezTo>
                    <a:cubicBezTo>
                      <a:pt x="38" y="5"/>
                      <a:pt x="38" y="6"/>
                      <a:pt x="39" y="8"/>
                    </a:cubicBezTo>
                    <a:cubicBezTo>
                      <a:pt x="40" y="9"/>
                      <a:pt x="40" y="10"/>
                      <a:pt x="40" y="12"/>
                    </a:cubicBezTo>
                    <a:cubicBezTo>
                      <a:pt x="41" y="14"/>
                      <a:pt x="41" y="16"/>
                      <a:pt x="41" y="18"/>
                    </a:cubicBezTo>
                    <a:cubicBezTo>
                      <a:pt x="41" y="20"/>
                      <a:pt x="41" y="22"/>
                      <a:pt x="40" y="23"/>
                    </a:cubicBezTo>
                    <a:cubicBezTo>
                      <a:pt x="39" y="25"/>
                      <a:pt x="38" y="26"/>
                      <a:pt x="37" y="27"/>
                    </a:cubicBezTo>
                    <a:cubicBezTo>
                      <a:pt x="35" y="28"/>
                      <a:pt x="33" y="29"/>
                      <a:pt x="31" y="29"/>
                    </a:cubicBezTo>
                    <a:lnTo>
                      <a:pt x="7" y="36"/>
                    </a:lnTo>
                    <a:close/>
                    <a:moveTo>
                      <a:pt x="21" y="25"/>
                    </a:moveTo>
                    <a:cubicBezTo>
                      <a:pt x="20" y="19"/>
                      <a:pt x="20" y="19"/>
                      <a:pt x="20" y="19"/>
                    </a:cubicBezTo>
                    <a:cubicBezTo>
                      <a:pt x="19" y="18"/>
                      <a:pt x="19" y="16"/>
                      <a:pt x="18" y="15"/>
                    </a:cubicBezTo>
                    <a:cubicBezTo>
                      <a:pt x="17" y="14"/>
                      <a:pt x="17" y="13"/>
                      <a:pt x="16" y="12"/>
                    </a:cubicBezTo>
                    <a:cubicBezTo>
                      <a:pt x="15" y="11"/>
                      <a:pt x="14" y="11"/>
                      <a:pt x="13" y="11"/>
                    </a:cubicBezTo>
                    <a:cubicBezTo>
                      <a:pt x="12" y="10"/>
                      <a:pt x="11" y="10"/>
                      <a:pt x="10" y="11"/>
                    </a:cubicBezTo>
                    <a:cubicBezTo>
                      <a:pt x="8" y="11"/>
                      <a:pt x="7" y="12"/>
                      <a:pt x="6" y="14"/>
                    </a:cubicBezTo>
                    <a:cubicBezTo>
                      <a:pt x="5" y="15"/>
                      <a:pt x="5" y="17"/>
                      <a:pt x="6" y="19"/>
                    </a:cubicBezTo>
                    <a:cubicBezTo>
                      <a:pt x="6" y="21"/>
                      <a:pt x="7" y="22"/>
                      <a:pt x="9" y="24"/>
                    </a:cubicBezTo>
                    <a:cubicBezTo>
                      <a:pt x="10" y="25"/>
                      <a:pt x="12" y="26"/>
                      <a:pt x="14" y="27"/>
                    </a:cubicBezTo>
                    <a:lnTo>
                      <a:pt x="21" y="2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7" name="Freeform 328">
                <a:extLst>
                  <a:ext uri="{FF2B5EF4-FFF2-40B4-BE49-F238E27FC236}">
                    <a16:creationId xmlns:a16="http://schemas.microsoft.com/office/drawing/2014/main" id="{85CF86E1-5673-47F1-BBC3-32F1C9B0308B}"/>
                  </a:ext>
                </a:extLst>
              </p:cNvPr>
              <p:cNvSpPr>
                <a:spLocks/>
              </p:cNvSpPr>
              <p:nvPr userDrawn="1"/>
            </p:nvSpPr>
            <p:spPr bwMode="auto">
              <a:xfrm>
                <a:off x="5554" y="2214"/>
                <a:ext cx="31" cy="30"/>
              </a:xfrm>
              <a:custGeom>
                <a:avLst/>
                <a:gdLst>
                  <a:gd name="T0" fmla="*/ 9 w 43"/>
                  <a:gd name="T1" fmla="*/ 41 h 41"/>
                  <a:gd name="T2" fmla="*/ 8 w 43"/>
                  <a:gd name="T3" fmla="*/ 41 h 41"/>
                  <a:gd name="T4" fmla="*/ 8 w 43"/>
                  <a:gd name="T5" fmla="*/ 40 h 41"/>
                  <a:gd name="T6" fmla="*/ 7 w 43"/>
                  <a:gd name="T7" fmla="*/ 39 h 41"/>
                  <a:gd name="T8" fmla="*/ 7 w 43"/>
                  <a:gd name="T9" fmla="*/ 38 h 41"/>
                  <a:gd name="T10" fmla="*/ 6 w 43"/>
                  <a:gd name="T11" fmla="*/ 36 h 41"/>
                  <a:gd name="T12" fmla="*/ 6 w 43"/>
                  <a:gd name="T13" fmla="*/ 35 h 41"/>
                  <a:gd name="T14" fmla="*/ 6 w 43"/>
                  <a:gd name="T15" fmla="*/ 34 h 41"/>
                  <a:gd name="T16" fmla="*/ 7 w 43"/>
                  <a:gd name="T17" fmla="*/ 34 h 41"/>
                  <a:gd name="T18" fmla="*/ 28 w 43"/>
                  <a:gd name="T19" fmla="*/ 28 h 41"/>
                  <a:gd name="T20" fmla="*/ 33 w 43"/>
                  <a:gd name="T21" fmla="*/ 26 h 41"/>
                  <a:gd name="T22" fmla="*/ 35 w 43"/>
                  <a:gd name="T23" fmla="*/ 24 h 41"/>
                  <a:gd name="T24" fmla="*/ 37 w 43"/>
                  <a:gd name="T25" fmla="*/ 21 h 41"/>
                  <a:gd name="T26" fmla="*/ 37 w 43"/>
                  <a:gd name="T27" fmla="*/ 18 h 41"/>
                  <a:gd name="T28" fmla="*/ 33 w 43"/>
                  <a:gd name="T29" fmla="*/ 13 h 41"/>
                  <a:gd name="T30" fmla="*/ 27 w 43"/>
                  <a:gd name="T31" fmla="*/ 10 h 41"/>
                  <a:gd name="T32" fmla="*/ 2 w 43"/>
                  <a:gd name="T33" fmla="*/ 16 h 41"/>
                  <a:gd name="T34" fmla="*/ 2 w 43"/>
                  <a:gd name="T35" fmla="*/ 16 h 41"/>
                  <a:gd name="T36" fmla="*/ 1 w 43"/>
                  <a:gd name="T37" fmla="*/ 16 h 41"/>
                  <a:gd name="T38" fmla="*/ 0 w 43"/>
                  <a:gd name="T39" fmla="*/ 15 h 41"/>
                  <a:gd name="T40" fmla="*/ 0 w 43"/>
                  <a:gd name="T41" fmla="*/ 13 h 41"/>
                  <a:gd name="T42" fmla="*/ 0 w 43"/>
                  <a:gd name="T43" fmla="*/ 12 h 41"/>
                  <a:gd name="T44" fmla="*/ 0 w 43"/>
                  <a:gd name="T45" fmla="*/ 11 h 41"/>
                  <a:gd name="T46" fmla="*/ 0 w 43"/>
                  <a:gd name="T47" fmla="*/ 10 h 41"/>
                  <a:gd name="T48" fmla="*/ 0 w 43"/>
                  <a:gd name="T49" fmla="*/ 10 h 41"/>
                  <a:gd name="T50" fmla="*/ 36 w 43"/>
                  <a:gd name="T51" fmla="*/ 0 h 41"/>
                  <a:gd name="T52" fmla="*/ 36 w 43"/>
                  <a:gd name="T53" fmla="*/ 0 h 41"/>
                  <a:gd name="T54" fmla="*/ 37 w 43"/>
                  <a:gd name="T55" fmla="*/ 0 h 41"/>
                  <a:gd name="T56" fmla="*/ 37 w 43"/>
                  <a:gd name="T57" fmla="*/ 1 h 41"/>
                  <a:gd name="T58" fmla="*/ 38 w 43"/>
                  <a:gd name="T59" fmla="*/ 3 h 41"/>
                  <a:gd name="T60" fmla="*/ 38 w 43"/>
                  <a:gd name="T61" fmla="*/ 4 h 41"/>
                  <a:gd name="T62" fmla="*/ 38 w 43"/>
                  <a:gd name="T63" fmla="*/ 5 h 41"/>
                  <a:gd name="T64" fmla="*/ 38 w 43"/>
                  <a:gd name="T65" fmla="*/ 6 h 41"/>
                  <a:gd name="T66" fmla="*/ 37 w 43"/>
                  <a:gd name="T67" fmla="*/ 6 h 41"/>
                  <a:gd name="T68" fmla="*/ 33 w 43"/>
                  <a:gd name="T69" fmla="*/ 7 h 41"/>
                  <a:gd name="T70" fmla="*/ 39 w 43"/>
                  <a:gd name="T71" fmla="*/ 12 h 41"/>
                  <a:gd name="T72" fmla="*/ 43 w 43"/>
                  <a:gd name="T73" fmla="*/ 17 h 41"/>
                  <a:gd name="T74" fmla="*/ 43 w 43"/>
                  <a:gd name="T75" fmla="*/ 24 h 41"/>
                  <a:gd name="T76" fmla="*/ 41 w 43"/>
                  <a:gd name="T77" fmla="*/ 29 h 41"/>
                  <a:gd name="T78" fmla="*/ 37 w 43"/>
                  <a:gd name="T79" fmla="*/ 32 h 41"/>
                  <a:gd name="T80" fmla="*/ 30 w 43"/>
                  <a:gd name="T81" fmla="*/ 35 h 41"/>
                  <a:gd name="T82" fmla="*/ 9 w 43"/>
                  <a:gd name="T8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 h="41">
                    <a:moveTo>
                      <a:pt x="9" y="41"/>
                    </a:moveTo>
                    <a:cubicBezTo>
                      <a:pt x="8" y="41"/>
                      <a:pt x="8" y="41"/>
                      <a:pt x="8" y="41"/>
                    </a:cubicBezTo>
                    <a:cubicBezTo>
                      <a:pt x="8" y="40"/>
                      <a:pt x="8" y="40"/>
                      <a:pt x="8" y="40"/>
                    </a:cubicBezTo>
                    <a:cubicBezTo>
                      <a:pt x="7" y="40"/>
                      <a:pt x="7" y="40"/>
                      <a:pt x="7" y="39"/>
                    </a:cubicBezTo>
                    <a:cubicBezTo>
                      <a:pt x="7" y="39"/>
                      <a:pt x="7" y="38"/>
                      <a:pt x="7" y="38"/>
                    </a:cubicBezTo>
                    <a:cubicBezTo>
                      <a:pt x="6" y="37"/>
                      <a:pt x="6" y="36"/>
                      <a:pt x="6" y="36"/>
                    </a:cubicBezTo>
                    <a:cubicBezTo>
                      <a:pt x="6" y="36"/>
                      <a:pt x="6" y="35"/>
                      <a:pt x="6" y="35"/>
                    </a:cubicBezTo>
                    <a:cubicBezTo>
                      <a:pt x="6" y="34"/>
                      <a:pt x="6" y="34"/>
                      <a:pt x="6" y="34"/>
                    </a:cubicBezTo>
                    <a:cubicBezTo>
                      <a:pt x="7" y="34"/>
                      <a:pt x="7" y="34"/>
                      <a:pt x="7" y="34"/>
                    </a:cubicBezTo>
                    <a:cubicBezTo>
                      <a:pt x="28" y="28"/>
                      <a:pt x="28" y="28"/>
                      <a:pt x="28" y="28"/>
                    </a:cubicBezTo>
                    <a:cubicBezTo>
                      <a:pt x="30" y="28"/>
                      <a:pt x="31" y="27"/>
                      <a:pt x="33" y="26"/>
                    </a:cubicBezTo>
                    <a:cubicBezTo>
                      <a:pt x="34" y="26"/>
                      <a:pt x="35" y="25"/>
                      <a:pt x="35" y="24"/>
                    </a:cubicBezTo>
                    <a:cubicBezTo>
                      <a:pt x="36" y="23"/>
                      <a:pt x="37" y="22"/>
                      <a:pt x="37" y="21"/>
                    </a:cubicBezTo>
                    <a:cubicBezTo>
                      <a:pt x="37" y="20"/>
                      <a:pt x="37" y="19"/>
                      <a:pt x="37" y="18"/>
                    </a:cubicBezTo>
                    <a:cubicBezTo>
                      <a:pt x="36" y="16"/>
                      <a:pt x="35" y="15"/>
                      <a:pt x="33" y="13"/>
                    </a:cubicBezTo>
                    <a:cubicBezTo>
                      <a:pt x="32" y="12"/>
                      <a:pt x="30" y="11"/>
                      <a:pt x="27" y="10"/>
                    </a:cubicBezTo>
                    <a:cubicBezTo>
                      <a:pt x="2" y="16"/>
                      <a:pt x="2" y="16"/>
                      <a:pt x="2" y="16"/>
                    </a:cubicBezTo>
                    <a:cubicBezTo>
                      <a:pt x="2" y="16"/>
                      <a:pt x="2" y="16"/>
                      <a:pt x="2" y="16"/>
                    </a:cubicBezTo>
                    <a:cubicBezTo>
                      <a:pt x="1" y="16"/>
                      <a:pt x="1" y="16"/>
                      <a:pt x="1" y="16"/>
                    </a:cubicBezTo>
                    <a:cubicBezTo>
                      <a:pt x="1" y="16"/>
                      <a:pt x="1" y="15"/>
                      <a:pt x="0" y="15"/>
                    </a:cubicBezTo>
                    <a:cubicBezTo>
                      <a:pt x="0" y="15"/>
                      <a:pt x="0" y="14"/>
                      <a:pt x="0" y="13"/>
                    </a:cubicBezTo>
                    <a:cubicBezTo>
                      <a:pt x="0" y="13"/>
                      <a:pt x="0" y="12"/>
                      <a:pt x="0" y="12"/>
                    </a:cubicBezTo>
                    <a:cubicBezTo>
                      <a:pt x="0" y="11"/>
                      <a:pt x="0" y="11"/>
                      <a:pt x="0" y="11"/>
                    </a:cubicBezTo>
                    <a:cubicBezTo>
                      <a:pt x="0" y="10"/>
                      <a:pt x="0" y="10"/>
                      <a:pt x="0" y="10"/>
                    </a:cubicBezTo>
                    <a:cubicBezTo>
                      <a:pt x="0" y="10"/>
                      <a:pt x="0" y="10"/>
                      <a:pt x="0" y="10"/>
                    </a:cubicBezTo>
                    <a:cubicBezTo>
                      <a:pt x="36" y="0"/>
                      <a:pt x="36" y="0"/>
                      <a:pt x="36" y="0"/>
                    </a:cubicBezTo>
                    <a:cubicBezTo>
                      <a:pt x="36" y="0"/>
                      <a:pt x="36" y="0"/>
                      <a:pt x="36" y="0"/>
                    </a:cubicBezTo>
                    <a:cubicBezTo>
                      <a:pt x="37" y="0"/>
                      <a:pt x="37" y="0"/>
                      <a:pt x="37" y="0"/>
                    </a:cubicBezTo>
                    <a:cubicBezTo>
                      <a:pt x="37" y="1"/>
                      <a:pt x="37" y="1"/>
                      <a:pt x="37" y="1"/>
                    </a:cubicBezTo>
                    <a:cubicBezTo>
                      <a:pt x="38" y="2"/>
                      <a:pt x="38" y="2"/>
                      <a:pt x="38" y="3"/>
                    </a:cubicBezTo>
                    <a:cubicBezTo>
                      <a:pt x="38" y="3"/>
                      <a:pt x="38" y="4"/>
                      <a:pt x="38" y="4"/>
                    </a:cubicBezTo>
                    <a:cubicBezTo>
                      <a:pt x="38" y="5"/>
                      <a:pt x="38" y="5"/>
                      <a:pt x="38" y="5"/>
                    </a:cubicBezTo>
                    <a:cubicBezTo>
                      <a:pt x="38" y="6"/>
                      <a:pt x="38" y="6"/>
                      <a:pt x="38" y="6"/>
                    </a:cubicBezTo>
                    <a:cubicBezTo>
                      <a:pt x="37" y="6"/>
                      <a:pt x="37" y="6"/>
                      <a:pt x="37" y="6"/>
                    </a:cubicBezTo>
                    <a:cubicBezTo>
                      <a:pt x="33" y="7"/>
                      <a:pt x="33" y="7"/>
                      <a:pt x="33" y="7"/>
                    </a:cubicBezTo>
                    <a:cubicBezTo>
                      <a:pt x="36" y="9"/>
                      <a:pt x="38" y="10"/>
                      <a:pt x="39" y="12"/>
                    </a:cubicBezTo>
                    <a:cubicBezTo>
                      <a:pt x="41" y="14"/>
                      <a:pt x="42" y="15"/>
                      <a:pt x="43" y="17"/>
                    </a:cubicBezTo>
                    <a:cubicBezTo>
                      <a:pt x="43" y="20"/>
                      <a:pt x="43" y="22"/>
                      <a:pt x="43" y="24"/>
                    </a:cubicBezTo>
                    <a:cubicBezTo>
                      <a:pt x="43" y="26"/>
                      <a:pt x="42" y="27"/>
                      <a:pt x="41" y="29"/>
                    </a:cubicBezTo>
                    <a:cubicBezTo>
                      <a:pt x="40" y="30"/>
                      <a:pt x="38" y="31"/>
                      <a:pt x="37" y="32"/>
                    </a:cubicBezTo>
                    <a:cubicBezTo>
                      <a:pt x="35" y="33"/>
                      <a:pt x="33" y="34"/>
                      <a:pt x="30" y="35"/>
                    </a:cubicBezTo>
                    <a:lnTo>
                      <a:pt x="9" y="4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8" name="Freeform 329">
                <a:extLst>
                  <a:ext uri="{FF2B5EF4-FFF2-40B4-BE49-F238E27FC236}">
                    <a16:creationId xmlns:a16="http://schemas.microsoft.com/office/drawing/2014/main" id="{1B8DD475-F4E1-49F5-881F-24308B857F34}"/>
                  </a:ext>
                </a:extLst>
              </p:cNvPr>
              <p:cNvSpPr>
                <a:spLocks/>
              </p:cNvSpPr>
              <p:nvPr userDrawn="1"/>
            </p:nvSpPr>
            <p:spPr bwMode="auto">
              <a:xfrm>
                <a:off x="5709" y="2044"/>
                <a:ext cx="40" cy="24"/>
              </a:xfrm>
              <a:custGeom>
                <a:avLst/>
                <a:gdLst>
                  <a:gd name="T0" fmla="*/ 16 w 55"/>
                  <a:gd name="T1" fmla="*/ 33 h 33"/>
                  <a:gd name="T2" fmla="*/ 9 w 55"/>
                  <a:gd name="T3" fmla="*/ 31 h 33"/>
                  <a:gd name="T4" fmla="*/ 4 w 55"/>
                  <a:gd name="T5" fmla="*/ 27 h 33"/>
                  <a:gd name="T6" fmla="*/ 1 w 55"/>
                  <a:gd name="T7" fmla="*/ 22 h 33"/>
                  <a:gd name="T8" fmla="*/ 1 w 55"/>
                  <a:gd name="T9" fmla="*/ 14 h 33"/>
                  <a:gd name="T10" fmla="*/ 1 w 55"/>
                  <a:gd name="T11" fmla="*/ 10 h 33"/>
                  <a:gd name="T12" fmla="*/ 2 w 55"/>
                  <a:gd name="T13" fmla="*/ 5 h 33"/>
                  <a:gd name="T14" fmla="*/ 4 w 55"/>
                  <a:gd name="T15" fmla="*/ 3 h 33"/>
                  <a:gd name="T16" fmla="*/ 5 w 55"/>
                  <a:gd name="T17" fmla="*/ 1 h 33"/>
                  <a:gd name="T18" fmla="*/ 6 w 55"/>
                  <a:gd name="T19" fmla="*/ 0 h 33"/>
                  <a:gd name="T20" fmla="*/ 8 w 55"/>
                  <a:gd name="T21" fmla="*/ 0 h 33"/>
                  <a:gd name="T22" fmla="*/ 10 w 55"/>
                  <a:gd name="T23" fmla="*/ 0 h 33"/>
                  <a:gd name="T24" fmla="*/ 11 w 55"/>
                  <a:gd name="T25" fmla="*/ 0 h 33"/>
                  <a:gd name="T26" fmla="*/ 11 w 55"/>
                  <a:gd name="T27" fmla="*/ 1 h 33"/>
                  <a:gd name="T28" fmla="*/ 11 w 55"/>
                  <a:gd name="T29" fmla="*/ 1 h 33"/>
                  <a:gd name="T30" fmla="*/ 11 w 55"/>
                  <a:gd name="T31" fmla="*/ 3 h 33"/>
                  <a:gd name="T32" fmla="*/ 9 w 55"/>
                  <a:gd name="T33" fmla="*/ 6 h 33"/>
                  <a:gd name="T34" fmla="*/ 7 w 55"/>
                  <a:gd name="T35" fmla="*/ 10 h 33"/>
                  <a:gd name="T36" fmla="*/ 7 w 55"/>
                  <a:gd name="T37" fmla="*/ 15 h 33"/>
                  <a:gd name="T38" fmla="*/ 7 w 55"/>
                  <a:gd name="T39" fmla="*/ 19 h 33"/>
                  <a:gd name="T40" fmla="*/ 9 w 55"/>
                  <a:gd name="T41" fmla="*/ 22 h 33"/>
                  <a:gd name="T42" fmla="*/ 11 w 55"/>
                  <a:gd name="T43" fmla="*/ 25 h 33"/>
                  <a:gd name="T44" fmla="*/ 15 w 55"/>
                  <a:gd name="T45" fmla="*/ 25 h 33"/>
                  <a:gd name="T46" fmla="*/ 19 w 55"/>
                  <a:gd name="T47" fmla="*/ 24 h 33"/>
                  <a:gd name="T48" fmla="*/ 22 w 55"/>
                  <a:gd name="T49" fmla="*/ 22 h 33"/>
                  <a:gd name="T50" fmla="*/ 24 w 55"/>
                  <a:gd name="T51" fmla="*/ 18 h 33"/>
                  <a:gd name="T52" fmla="*/ 26 w 55"/>
                  <a:gd name="T53" fmla="*/ 14 h 33"/>
                  <a:gd name="T54" fmla="*/ 29 w 55"/>
                  <a:gd name="T55" fmla="*/ 9 h 33"/>
                  <a:gd name="T56" fmla="*/ 32 w 55"/>
                  <a:gd name="T57" fmla="*/ 5 h 33"/>
                  <a:gd name="T58" fmla="*/ 36 w 55"/>
                  <a:gd name="T59" fmla="*/ 3 h 33"/>
                  <a:gd name="T60" fmla="*/ 41 w 55"/>
                  <a:gd name="T61" fmla="*/ 2 h 33"/>
                  <a:gd name="T62" fmla="*/ 47 w 55"/>
                  <a:gd name="T63" fmla="*/ 3 h 33"/>
                  <a:gd name="T64" fmla="*/ 52 w 55"/>
                  <a:gd name="T65" fmla="*/ 7 h 33"/>
                  <a:gd name="T66" fmla="*/ 54 w 55"/>
                  <a:gd name="T67" fmla="*/ 12 h 33"/>
                  <a:gd name="T68" fmla="*/ 55 w 55"/>
                  <a:gd name="T69" fmla="*/ 18 h 33"/>
                  <a:gd name="T70" fmla="*/ 55 w 55"/>
                  <a:gd name="T71" fmla="*/ 22 h 33"/>
                  <a:gd name="T72" fmla="*/ 54 w 55"/>
                  <a:gd name="T73" fmla="*/ 25 h 33"/>
                  <a:gd name="T74" fmla="*/ 53 w 55"/>
                  <a:gd name="T75" fmla="*/ 28 h 33"/>
                  <a:gd name="T76" fmla="*/ 52 w 55"/>
                  <a:gd name="T77" fmla="*/ 30 h 33"/>
                  <a:gd name="T78" fmla="*/ 51 w 55"/>
                  <a:gd name="T79" fmla="*/ 30 h 33"/>
                  <a:gd name="T80" fmla="*/ 50 w 55"/>
                  <a:gd name="T81" fmla="*/ 30 h 33"/>
                  <a:gd name="T82" fmla="*/ 50 w 55"/>
                  <a:gd name="T83" fmla="*/ 30 h 33"/>
                  <a:gd name="T84" fmla="*/ 48 w 55"/>
                  <a:gd name="T85" fmla="*/ 30 h 33"/>
                  <a:gd name="T86" fmla="*/ 47 w 55"/>
                  <a:gd name="T87" fmla="*/ 30 h 33"/>
                  <a:gd name="T88" fmla="*/ 46 w 55"/>
                  <a:gd name="T89" fmla="*/ 30 h 33"/>
                  <a:gd name="T90" fmla="*/ 45 w 55"/>
                  <a:gd name="T91" fmla="*/ 30 h 33"/>
                  <a:gd name="T92" fmla="*/ 45 w 55"/>
                  <a:gd name="T93" fmla="*/ 29 h 33"/>
                  <a:gd name="T94" fmla="*/ 46 w 55"/>
                  <a:gd name="T95" fmla="*/ 28 h 33"/>
                  <a:gd name="T96" fmla="*/ 47 w 55"/>
                  <a:gd name="T97" fmla="*/ 25 h 33"/>
                  <a:gd name="T98" fmla="*/ 49 w 55"/>
                  <a:gd name="T99" fmla="*/ 22 h 33"/>
                  <a:gd name="T100" fmla="*/ 49 w 55"/>
                  <a:gd name="T101" fmla="*/ 18 h 33"/>
                  <a:gd name="T102" fmla="*/ 49 w 55"/>
                  <a:gd name="T103" fmla="*/ 14 h 33"/>
                  <a:gd name="T104" fmla="*/ 47 w 55"/>
                  <a:gd name="T105" fmla="*/ 11 h 33"/>
                  <a:gd name="T106" fmla="*/ 45 w 55"/>
                  <a:gd name="T107" fmla="*/ 10 h 33"/>
                  <a:gd name="T108" fmla="*/ 42 w 55"/>
                  <a:gd name="T109" fmla="*/ 9 h 33"/>
                  <a:gd name="T110" fmla="*/ 38 w 55"/>
                  <a:gd name="T111" fmla="*/ 10 h 33"/>
                  <a:gd name="T112" fmla="*/ 35 w 55"/>
                  <a:gd name="T113" fmla="*/ 13 h 33"/>
                  <a:gd name="T114" fmla="*/ 33 w 55"/>
                  <a:gd name="T115" fmla="*/ 17 h 33"/>
                  <a:gd name="T116" fmla="*/ 31 w 55"/>
                  <a:gd name="T117" fmla="*/ 21 h 33"/>
                  <a:gd name="T118" fmla="*/ 28 w 55"/>
                  <a:gd name="T119" fmla="*/ 25 h 33"/>
                  <a:gd name="T120" fmla="*/ 25 w 55"/>
                  <a:gd name="T121" fmla="*/ 29 h 33"/>
                  <a:gd name="T122" fmla="*/ 21 w 55"/>
                  <a:gd name="T123" fmla="*/ 32 h 33"/>
                  <a:gd name="T124" fmla="*/ 16 w 55"/>
                  <a:gd name="T1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 h="33">
                    <a:moveTo>
                      <a:pt x="16" y="33"/>
                    </a:moveTo>
                    <a:cubicBezTo>
                      <a:pt x="13" y="33"/>
                      <a:pt x="11" y="32"/>
                      <a:pt x="9" y="31"/>
                    </a:cubicBezTo>
                    <a:cubicBezTo>
                      <a:pt x="7" y="30"/>
                      <a:pt x="6" y="29"/>
                      <a:pt x="4" y="27"/>
                    </a:cubicBezTo>
                    <a:cubicBezTo>
                      <a:pt x="3" y="26"/>
                      <a:pt x="2" y="24"/>
                      <a:pt x="1" y="22"/>
                    </a:cubicBezTo>
                    <a:cubicBezTo>
                      <a:pt x="1" y="19"/>
                      <a:pt x="0" y="17"/>
                      <a:pt x="1" y="14"/>
                    </a:cubicBezTo>
                    <a:cubicBezTo>
                      <a:pt x="1" y="13"/>
                      <a:pt x="1" y="11"/>
                      <a:pt x="1" y="10"/>
                    </a:cubicBezTo>
                    <a:cubicBezTo>
                      <a:pt x="1" y="8"/>
                      <a:pt x="2" y="7"/>
                      <a:pt x="2" y="5"/>
                    </a:cubicBezTo>
                    <a:cubicBezTo>
                      <a:pt x="3" y="4"/>
                      <a:pt x="3" y="3"/>
                      <a:pt x="4" y="3"/>
                    </a:cubicBezTo>
                    <a:cubicBezTo>
                      <a:pt x="4" y="2"/>
                      <a:pt x="5" y="1"/>
                      <a:pt x="5" y="1"/>
                    </a:cubicBezTo>
                    <a:cubicBezTo>
                      <a:pt x="5" y="1"/>
                      <a:pt x="6" y="0"/>
                      <a:pt x="6" y="0"/>
                    </a:cubicBezTo>
                    <a:cubicBezTo>
                      <a:pt x="7" y="0"/>
                      <a:pt x="7" y="0"/>
                      <a:pt x="8" y="0"/>
                    </a:cubicBezTo>
                    <a:cubicBezTo>
                      <a:pt x="9" y="0"/>
                      <a:pt x="9" y="0"/>
                      <a:pt x="10" y="0"/>
                    </a:cubicBezTo>
                    <a:cubicBezTo>
                      <a:pt x="10" y="0"/>
                      <a:pt x="10" y="0"/>
                      <a:pt x="11" y="0"/>
                    </a:cubicBezTo>
                    <a:cubicBezTo>
                      <a:pt x="11" y="1"/>
                      <a:pt x="11" y="1"/>
                      <a:pt x="11" y="1"/>
                    </a:cubicBezTo>
                    <a:cubicBezTo>
                      <a:pt x="11" y="1"/>
                      <a:pt x="11" y="1"/>
                      <a:pt x="11" y="1"/>
                    </a:cubicBezTo>
                    <a:cubicBezTo>
                      <a:pt x="11" y="2"/>
                      <a:pt x="11" y="2"/>
                      <a:pt x="11" y="3"/>
                    </a:cubicBezTo>
                    <a:cubicBezTo>
                      <a:pt x="10" y="4"/>
                      <a:pt x="10" y="5"/>
                      <a:pt x="9" y="6"/>
                    </a:cubicBezTo>
                    <a:cubicBezTo>
                      <a:pt x="8" y="7"/>
                      <a:pt x="8" y="8"/>
                      <a:pt x="7" y="10"/>
                    </a:cubicBezTo>
                    <a:cubicBezTo>
                      <a:pt x="7" y="11"/>
                      <a:pt x="7" y="13"/>
                      <a:pt x="7" y="15"/>
                    </a:cubicBezTo>
                    <a:cubicBezTo>
                      <a:pt x="7" y="16"/>
                      <a:pt x="7" y="18"/>
                      <a:pt x="7" y="19"/>
                    </a:cubicBezTo>
                    <a:cubicBezTo>
                      <a:pt x="7" y="20"/>
                      <a:pt x="8" y="21"/>
                      <a:pt x="9" y="22"/>
                    </a:cubicBezTo>
                    <a:cubicBezTo>
                      <a:pt x="10" y="23"/>
                      <a:pt x="10" y="24"/>
                      <a:pt x="11" y="25"/>
                    </a:cubicBezTo>
                    <a:cubicBezTo>
                      <a:pt x="13" y="25"/>
                      <a:pt x="14" y="25"/>
                      <a:pt x="15" y="25"/>
                    </a:cubicBezTo>
                    <a:cubicBezTo>
                      <a:pt x="17" y="25"/>
                      <a:pt x="18" y="25"/>
                      <a:pt x="19" y="24"/>
                    </a:cubicBezTo>
                    <a:cubicBezTo>
                      <a:pt x="20" y="24"/>
                      <a:pt x="21" y="23"/>
                      <a:pt x="22" y="22"/>
                    </a:cubicBezTo>
                    <a:cubicBezTo>
                      <a:pt x="23" y="21"/>
                      <a:pt x="24" y="19"/>
                      <a:pt x="24" y="18"/>
                    </a:cubicBezTo>
                    <a:cubicBezTo>
                      <a:pt x="25" y="17"/>
                      <a:pt x="26" y="15"/>
                      <a:pt x="26" y="14"/>
                    </a:cubicBezTo>
                    <a:cubicBezTo>
                      <a:pt x="27" y="12"/>
                      <a:pt x="28" y="11"/>
                      <a:pt x="29" y="9"/>
                    </a:cubicBezTo>
                    <a:cubicBezTo>
                      <a:pt x="30" y="8"/>
                      <a:pt x="31" y="7"/>
                      <a:pt x="32" y="5"/>
                    </a:cubicBezTo>
                    <a:cubicBezTo>
                      <a:pt x="33" y="4"/>
                      <a:pt x="34" y="4"/>
                      <a:pt x="36" y="3"/>
                    </a:cubicBezTo>
                    <a:cubicBezTo>
                      <a:pt x="37" y="2"/>
                      <a:pt x="39" y="2"/>
                      <a:pt x="41" y="2"/>
                    </a:cubicBezTo>
                    <a:cubicBezTo>
                      <a:pt x="44" y="2"/>
                      <a:pt x="46" y="2"/>
                      <a:pt x="47" y="3"/>
                    </a:cubicBezTo>
                    <a:cubicBezTo>
                      <a:pt x="49" y="4"/>
                      <a:pt x="51" y="5"/>
                      <a:pt x="52" y="7"/>
                    </a:cubicBezTo>
                    <a:cubicBezTo>
                      <a:pt x="53" y="8"/>
                      <a:pt x="54" y="10"/>
                      <a:pt x="54" y="12"/>
                    </a:cubicBezTo>
                    <a:cubicBezTo>
                      <a:pt x="55" y="14"/>
                      <a:pt x="55" y="16"/>
                      <a:pt x="55" y="18"/>
                    </a:cubicBezTo>
                    <a:cubicBezTo>
                      <a:pt x="55" y="19"/>
                      <a:pt x="55" y="21"/>
                      <a:pt x="55" y="22"/>
                    </a:cubicBezTo>
                    <a:cubicBezTo>
                      <a:pt x="54" y="23"/>
                      <a:pt x="54" y="24"/>
                      <a:pt x="54" y="25"/>
                    </a:cubicBezTo>
                    <a:cubicBezTo>
                      <a:pt x="53" y="26"/>
                      <a:pt x="53" y="27"/>
                      <a:pt x="53" y="28"/>
                    </a:cubicBezTo>
                    <a:cubicBezTo>
                      <a:pt x="52" y="29"/>
                      <a:pt x="52" y="29"/>
                      <a:pt x="52" y="30"/>
                    </a:cubicBezTo>
                    <a:cubicBezTo>
                      <a:pt x="51" y="30"/>
                      <a:pt x="51" y="30"/>
                      <a:pt x="51" y="30"/>
                    </a:cubicBezTo>
                    <a:cubicBezTo>
                      <a:pt x="50" y="30"/>
                      <a:pt x="50" y="30"/>
                      <a:pt x="50" y="30"/>
                    </a:cubicBezTo>
                    <a:cubicBezTo>
                      <a:pt x="50" y="30"/>
                      <a:pt x="50" y="30"/>
                      <a:pt x="50" y="30"/>
                    </a:cubicBezTo>
                    <a:cubicBezTo>
                      <a:pt x="49" y="30"/>
                      <a:pt x="49" y="30"/>
                      <a:pt x="48" y="30"/>
                    </a:cubicBezTo>
                    <a:cubicBezTo>
                      <a:pt x="48" y="30"/>
                      <a:pt x="47" y="30"/>
                      <a:pt x="47" y="30"/>
                    </a:cubicBezTo>
                    <a:cubicBezTo>
                      <a:pt x="47" y="30"/>
                      <a:pt x="46" y="30"/>
                      <a:pt x="46" y="30"/>
                    </a:cubicBezTo>
                    <a:cubicBezTo>
                      <a:pt x="45" y="30"/>
                      <a:pt x="45" y="30"/>
                      <a:pt x="45" y="30"/>
                    </a:cubicBezTo>
                    <a:cubicBezTo>
                      <a:pt x="45" y="29"/>
                      <a:pt x="45" y="29"/>
                      <a:pt x="45" y="29"/>
                    </a:cubicBezTo>
                    <a:cubicBezTo>
                      <a:pt x="45" y="29"/>
                      <a:pt x="45" y="28"/>
                      <a:pt x="46" y="28"/>
                    </a:cubicBezTo>
                    <a:cubicBezTo>
                      <a:pt x="46" y="27"/>
                      <a:pt x="47" y="26"/>
                      <a:pt x="47" y="25"/>
                    </a:cubicBezTo>
                    <a:cubicBezTo>
                      <a:pt x="48" y="25"/>
                      <a:pt x="48" y="23"/>
                      <a:pt x="49" y="22"/>
                    </a:cubicBezTo>
                    <a:cubicBezTo>
                      <a:pt x="49" y="21"/>
                      <a:pt x="49" y="20"/>
                      <a:pt x="49" y="18"/>
                    </a:cubicBezTo>
                    <a:cubicBezTo>
                      <a:pt x="49" y="16"/>
                      <a:pt x="49" y="15"/>
                      <a:pt x="49" y="14"/>
                    </a:cubicBezTo>
                    <a:cubicBezTo>
                      <a:pt x="48" y="13"/>
                      <a:pt x="48" y="12"/>
                      <a:pt x="47" y="11"/>
                    </a:cubicBezTo>
                    <a:cubicBezTo>
                      <a:pt x="47" y="11"/>
                      <a:pt x="46" y="10"/>
                      <a:pt x="45" y="10"/>
                    </a:cubicBezTo>
                    <a:cubicBezTo>
                      <a:pt x="44" y="9"/>
                      <a:pt x="43" y="9"/>
                      <a:pt x="42" y="9"/>
                    </a:cubicBezTo>
                    <a:cubicBezTo>
                      <a:pt x="41" y="9"/>
                      <a:pt x="39" y="9"/>
                      <a:pt x="38" y="10"/>
                    </a:cubicBezTo>
                    <a:cubicBezTo>
                      <a:pt x="37" y="11"/>
                      <a:pt x="36" y="12"/>
                      <a:pt x="35" y="13"/>
                    </a:cubicBezTo>
                    <a:cubicBezTo>
                      <a:pt x="34" y="14"/>
                      <a:pt x="34" y="15"/>
                      <a:pt x="33" y="17"/>
                    </a:cubicBezTo>
                    <a:cubicBezTo>
                      <a:pt x="32" y="18"/>
                      <a:pt x="32" y="19"/>
                      <a:pt x="31" y="21"/>
                    </a:cubicBezTo>
                    <a:cubicBezTo>
                      <a:pt x="30" y="22"/>
                      <a:pt x="29" y="24"/>
                      <a:pt x="28" y="25"/>
                    </a:cubicBezTo>
                    <a:cubicBezTo>
                      <a:pt x="28" y="27"/>
                      <a:pt x="27" y="28"/>
                      <a:pt x="25" y="29"/>
                    </a:cubicBezTo>
                    <a:cubicBezTo>
                      <a:pt x="24" y="30"/>
                      <a:pt x="23" y="31"/>
                      <a:pt x="21" y="32"/>
                    </a:cubicBezTo>
                    <a:cubicBezTo>
                      <a:pt x="20" y="32"/>
                      <a:pt x="18" y="33"/>
                      <a:pt x="16" y="3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9" name="Freeform 330">
                <a:extLst>
                  <a:ext uri="{FF2B5EF4-FFF2-40B4-BE49-F238E27FC236}">
                    <a16:creationId xmlns:a16="http://schemas.microsoft.com/office/drawing/2014/main" id="{6516BBEB-B6F0-49F8-8981-286233269C6E}"/>
                  </a:ext>
                </a:extLst>
              </p:cNvPr>
              <p:cNvSpPr>
                <a:spLocks noEditPoints="1"/>
              </p:cNvSpPr>
              <p:nvPr userDrawn="1"/>
            </p:nvSpPr>
            <p:spPr bwMode="auto">
              <a:xfrm>
                <a:off x="5709" y="2072"/>
                <a:ext cx="29" cy="23"/>
              </a:xfrm>
              <a:custGeom>
                <a:avLst/>
                <a:gdLst>
                  <a:gd name="T0" fmla="*/ 1 w 40"/>
                  <a:gd name="T1" fmla="*/ 31 h 31"/>
                  <a:gd name="T2" fmla="*/ 1 w 40"/>
                  <a:gd name="T3" fmla="*/ 30 h 31"/>
                  <a:gd name="T4" fmla="*/ 0 w 40"/>
                  <a:gd name="T5" fmla="*/ 29 h 31"/>
                  <a:gd name="T6" fmla="*/ 0 w 40"/>
                  <a:gd name="T7" fmla="*/ 28 h 31"/>
                  <a:gd name="T8" fmla="*/ 0 w 40"/>
                  <a:gd name="T9" fmla="*/ 26 h 31"/>
                  <a:gd name="T10" fmla="*/ 1 w 40"/>
                  <a:gd name="T11" fmla="*/ 25 h 31"/>
                  <a:gd name="T12" fmla="*/ 1 w 40"/>
                  <a:gd name="T13" fmla="*/ 25 h 31"/>
                  <a:gd name="T14" fmla="*/ 5 w 40"/>
                  <a:gd name="T15" fmla="*/ 25 h 31"/>
                  <a:gd name="T16" fmla="*/ 1 w 40"/>
                  <a:gd name="T17" fmla="*/ 19 h 31"/>
                  <a:gd name="T18" fmla="*/ 0 w 40"/>
                  <a:gd name="T19" fmla="*/ 13 h 31"/>
                  <a:gd name="T20" fmla="*/ 1 w 40"/>
                  <a:gd name="T21" fmla="*/ 8 h 31"/>
                  <a:gd name="T22" fmla="*/ 3 w 40"/>
                  <a:gd name="T23" fmla="*/ 4 h 31"/>
                  <a:gd name="T24" fmla="*/ 7 w 40"/>
                  <a:gd name="T25" fmla="*/ 1 h 31"/>
                  <a:gd name="T26" fmla="*/ 11 w 40"/>
                  <a:gd name="T27" fmla="*/ 1 h 31"/>
                  <a:gd name="T28" fmla="*/ 17 w 40"/>
                  <a:gd name="T29" fmla="*/ 2 h 31"/>
                  <a:gd name="T30" fmla="*/ 20 w 40"/>
                  <a:gd name="T31" fmla="*/ 6 h 31"/>
                  <a:gd name="T32" fmla="*/ 23 w 40"/>
                  <a:gd name="T33" fmla="*/ 11 h 31"/>
                  <a:gd name="T34" fmla="*/ 23 w 40"/>
                  <a:gd name="T35" fmla="*/ 19 h 31"/>
                  <a:gd name="T36" fmla="*/ 23 w 40"/>
                  <a:gd name="T37" fmla="*/ 24 h 31"/>
                  <a:gd name="T38" fmla="*/ 26 w 40"/>
                  <a:gd name="T39" fmla="*/ 24 h 31"/>
                  <a:gd name="T40" fmla="*/ 30 w 40"/>
                  <a:gd name="T41" fmla="*/ 24 h 31"/>
                  <a:gd name="T42" fmla="*/ 33 w 40"/>
                  <a:gd name="T43" fmla="*/ 23 h 31"/>
                  <a:gd name="T44" fmla="*/ 34 w 40"/>
                  <a:gd name="T45" fmla="*/ 20 h 31"/>
                  <a:gd name="T46" fmla="*/ 35 w 40"/>
                  <a:gd name="T47" fmla="*/ 16 h 31"/>
                  <a:gd name="T48" fmla="*/ 34 w 40"/>
                  <a:gd name="T49" fmla="*/ 12 h 31"/>
                  <a:gd name="T50" fmla="*/ 33 w 40"/>
                  <a:gd name="T51" fmla="*/ 8 h 31"/>
                  <a:gd name="T52" fmla="*/ 32 w 40"/>
                  <a:gd name="T53" fmla="*/ 6 h 31"/>
                  <a:gd name="T54" fmla="*/ 31 w 40"/>
                  <a:gd name="T55" fmla="*/ 4 h 31"/>
                  <a:gd name="T56" fmla="*/ 31 w 40"/>
                  <a:gd name="T57" fmla="*/ 3 h 31"/>
                  <a:gd name="T58" fmla="*/ 32 w 40"/>
                  <a:gd name="T59" fmla="*/ 3 h 31"/>
                  <a:gd name="T60" fmla="*/ 33 w 40"/>
                  <a:gd name="T61" fmla="*/ 3 h 31"/>
                  <a:gd name="T62" fmla="*/ 34 w 40"/>
                  <a:gd name="T63" fmla="*/ 3 h 31"/>
                  <a:gd name="T64" fmla="*/ 36 w 40"/>
                  <a:gd name="T65" fmla="*/ 3 h 31"/>
                  <a:gd name="T66" fmla="*/ 37 w 40"/>
                  <a:gd name="T67" fmla="*/ 4 h 31"/>
                  <a:gd name="T68" fmla="*/ 38 w 40"/>
                  <a:gd name="T69" fmla="*/ 6 h 31"/>
                  <a:gd name="T70" fmla="*/ 39 w 40"/>
                  <a:gd name="T71" fmla="*/ 9 h 31"/>
                  <a:gd name="T72" fmla="*/ 40 w 40"/>
                  <a:gd name="T73" fmla="*/ 13 h 31"/>
                  <a:gd name="T74" fmla="*/ 40 w 40"/>
                  <a:gd name="T75" fmla="*/ 17 h 31"/>
                  <a:gd name="T76" fmla="*/ 39 w 40"/>
                  <a:gd name="T77" fmla="*/ 24 h 31"/>
                  <a:gd name="T78" fmla="*/ 37 w 40"/>
                  <a:gd name="T79" fmla="*/ 28 h 31"/>
                  <a:gd name="T80" fmla="*/ 32 w 40"/>
                  <a:gd name="T81" fmla="*/ 30 h 31"/>
                  <a:gd name="T82" fmla="*/ 26 w 40"/>
                  <a:gd name="T83" fmla="*/ 31 h 31"/>
                  <a:gd name="T84" fmla="*/ 1 w 40"/>
                  <a:gd name="T85" fmla="*/ 31 h 31"/>
                  <a:gd name="T86" fmla="*/ 18 w 40"/>
                  <a:gd name="T87" fmla="*/ 24 h 31"/>
                  <a:gd name="T88" fmla="*/ 18 w 40"/>
                  <a:gd name="T89" fmla="*/ 18 h 31"/>
                  <a:gd name="T90" fmla="*/ 18 w 40"/>
                  <a:gd name="T91" fmla="*/ 14 h 31"/>
                  <a:gd name="T92" fmla="*/ 17 w 40"/>
                  <a:gd name="T93" fmla="*/ 10 h 31"/>
                  <a:gd name="T94" fmla="*/ 14 w 40"/>
                  <a:gd name="T95" fmla="*/ 8 h 31"/>
                  <a:gd name="T96" fmla="*/ 12 w 40"/>
                  <a:gd name="T97" fmla="*/ 7 h 31"/>
                  <a:gd name="T98" fmla="*/ 7 w 40"/>
                  <a:gd name="T99" fmla="*/ 9 h 31"/>
                  <a:gd name="T100" fmla="*/ 5 w 40"/>
                  <a:gd name="T101" fmla="*/ 14 h 31"/>
                  <a:gd name="T102" fmla="*/ 6 w 40"/>
                  <a:gd name="T103" fmla="*/ 19 h 31"/>
                  <a:gd name="T104" fmla="*/ 10 w 40"/>
                  <a:gd name="T105" fmla="*/ 24 h 31"/>
                  <a:gd name="T106" fmla="*/ 18 w 40"/>
                  <a:gd name="T107"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31">
                    <a:moveTo>
                      <a:pt x="1" y="31"/>
                    </a:moveTo>
                    <a:cubicBezTo>
                      <a:pt x="1" y="30"/>
                      <a:pt x="1" y="30"/>
                      <a:pt x="1" y="30"/>
                    </a:cubicBezTo>
                    <a:cubicBezTo>
                      <a:pt x="0" y="30"/>
                      <a:pt x="0" y="30"/>
                      <a:pt x="0" y="29"/>
                    </a:cubicBezTo>
                    <a:cubicBezTo>
                      <a:pt x="0" y="29"/>
                      <a:pt x="0" y="28"/>
                      <a:pt x="0" y="28"/>
                    </a:cubicBezTo>
                    <a:cubicBezTo>
                      <a:pt x="0" y="27"/>
                      <a:pt x="0" y="26"/>
                      <a:pt x="0" y="26"/>
                    </a:cubicBezTo>
                    <a:cubicBezTo>
                      <a:pt x="0" y="26"/>
                      <a:pt x="0" y="25"/>
                      <a:pt x="1" y="25"/>
                    </a:cubicBezTo>
                    <a:cubicBezTo>
                      <a:pt x="1" y="25"/>
                      <a:pt x="1" y="25"/>
                      <a:pt x="1" y="25"/>
                    </a:cubicBezTo>
                    <a:cubicBezTo>
                      <a:pt x="5" y="25"/>
                      <a:pt x="5" y="25"/>
                      <a:pt x="5" y="25"/>
                    </a:cubicBezTo>
                    <a:cubicBezTo>
                      <a:pt x="3" y="23"/>
                      <a:pt x="2" y="21"/>
                      <a:pt x="1" y="19"/>
                    </a:cubicBezTo>
                    <a:cubicBezTo>
                      <a:pt x="0" y="17"/>
                      <a:pt x="0" y="15"/>
                      <a:pt x="0" y="13"/>
                    </a:cubicBezTo>
                    <a:cubicBezTo>
                      <a:pt x="0" y="11"/>
                      <a:pt x="0" y="9"/>
                      <a:pt x="1" y="8"/>
                    </a:cubicBezTo>
                    <a:cubicBezTo>
                      <a:pt x="1" y="6"/>
                      <a:pt x="2" y="5"/>
                      <a:pt x="3" y="4"/>
                    </a:cubicBezTo>
                    <a:cubicBezTo>
                      <a:pt x="4" y="3"/>
                      <a:pt x="5" y="2"/>
                      <a:pt x="7" y="1"/>
                    </a:cubicBezTo>
                    <a:cubicBezTo>
                      <a:pt x="8" y="1"/>
                      <a:pt x="10" y="0"/>
                      <a:pt x="11" y="1"/>
                    </a:cubicBezTo>
                    <a:cubicBezTo>
                      <a:pt x="13" y="1"/>
                      <a:pt x="15" y="1"/>
                      <a:pt x="17" y="2"/>
                    </a:cubicBezTo>
                    <a:cubicBezTo>
                      <a:pt x="18" y="3"/>
                      <a:pt x="19" y="4"/>
                      <a:pt x="20" y="6"/>
                    </a:cubicBezTo>
                    <a:cubicBezTo>
                      <a:pt x="21" y="7"/>
                      <a:pt x="22" y="9"/>
                      <a:pt x="23" y="11"/>
                    </a:cubicBezTo>
                    <a:cubicBezTo>
                      <a:pt x="23" y="14"/>
                      <a:pt x="23" y="16"/>
                      <a:pt x="23" y="19"/>
                    </a:cubicBezTo>
                    <a:cubicBezTo>
                      <a:pt x="23" y="24"/>
                      <a:pt x="23" y="24"/>
                      <a:pt x="23" y="24"/>
                    </a:cubicBezTo>
                    <a:cubicBezTo>
                      <a:pt x="26" y="24"/>
                      <a:pt x="26" y="24"/>
                      <a:pt x="26" y="24"/>
                    </a:cubicBezTo>
                    <a:cubicBezTo>
                      <a:pt x="27" y="24"/>
                      <a:pt x="29" y="24"/>
                      <a:pt x="30" y="24"/>
                    </a:cubicBezTo>
                    <a:cubicBezTo>
                      <a:pt x="31" y="24"/>
                      <a:pt x="32" y="23"/>
                      <a:pt x="33" y="23"/>
                    </a:cubicBezTo>
                    <a:cubicBezTo>
                      <a:pt x="33" y="22"/>
                      <a:pt x="34" y="21"/>
                      <a:pt x="34" y="20"/>
                    </a:cubicBezTo>
                    <a:cubicBezTo>
                      <a:pt x="35" y="19"/>
                      <a:pt x="35" y="18"/>
                      <a:pt x="35" y="16"/>
                    </a:cubicBezTo>
                    <a:cubicBezTo>
                      <a:pt x="35" y="14"/>
                      <a:pt x="35" y="13"/>
                      <a:pt x="34" y="12"/>
                    </a:cubicBezTo>
                    <a:cubicBezTo>
                      <a:pt x="34" y="10"/>
                      <a:pt x="34" y="9"/>
                      <a:pt x="33" y="8"/>
                    </a:cubicBezTo>
                    <a:cubicBezTo>
                      <a:pt x="33" y="7"/>
                      <a:pt x="32" y="6"/>
                      <a:pt x="32" y="6"/>
                    </a:cubicBezTo>
                    <a:cubicBezTo>
                      <a:pt x="31" y="5"/>
                      <a:pt x="31" y="4"/>
                      <a:pt x="31" y="4"/>
                    </a:cubicBezTo>
                    <a:cubicBezTo>
                      <a:pt x="31" y="3"/>
                      <a:pt x="31" y="3"/>
                      <a:pt x="31" y="3"/>
                    </a:cubicBezTo>
                    <a:cubicBezTo>
                      <a:pt x="32" y="3"/>
                      <a:pt x="32" y="3"/>
                      <a:pt x="32" y="3"/>
                    </a:cubicBezTo>
                    <a:cubicBezTo>
                      <a:pt x="33" y="3"/>
                      <a:pt x="33" y="3"/>
                      <a:pt x="33" y="3"/>
                    </a:cubicBezTo>
                    <a:cubicBezTo>
                      <a:pt x="33" y="3"/>
                      <a:pt x="34" y="3"/>
                      <a:pt x="34" y="3"/>
                    </a:cubicBezTo>
                    <a:cubicBezTo>
                      <a:pt x="35" y="3"/>
                      <a:pt x="35" y="3"/>
                      <a:pt x="36" y="3"/>
                    </a:cubicBezTo>
                    <a:cubicBezTo>
                      <a:pt x="36" y="3"/>
                      <a:pt x="36" y="3"/>
                      <a:pt x="37" y="4"/>
                    </a:cubicBezTo>
                    <a:cubicBezTo>
                      <a:pt x="37" y="4"/>
                      <a:pt x="37" y="5"/>
                      <a:pt x="38" y="6"/>
                    </a:cubicBezTo>
                    <a:cubicBezTo>
                      <a:pt x="38" y="6"/>
                      <a:pt x="39" y="7"/>
                      <a:pt x="39" y="9"/>
                    </a:cubicBezTo>
                    <a:cubicBezTo>
                      <a:pt x="39" y="10"/>
                      <a:pt x="40" y="11"/>
                      <a:pt x="40" y="13"/>
                    </a:cubicBezTo>
                    <a:cubicBezTo>
                      <a:pt x="40" y="14"/>
                      <a:pt x="40" y="15"/>
                      <a:pt x="40" y="17"/>
                    </a:cubicBezTo>
                    <a:cubicBezTo>
                      <a:pt x="40" y="19"/>
                      <a:pt x="40" y="22"/>
                      <a:pt x="39" y="24"/>
                    </a:cubicBezTo>
                    <a:cubicBezTo>
                      <a:pt x="39" y="25"/>
                      <a:pt x="38" y="27"/>
                      <a:pt x="37" y="28"/>
                    </a:cubicBezTo>
                    <a:cubicBezTo>
                      <a:pt x="35" y="29"/>
                      <a:pt x="34" y="30"/>
                      <a:pt x="32" y="30"/>
                    </a:cubicBezTo>
                    <a:cubicBezTo>
                      <a:pt x="30" y="31"/>
                      <a:pt x="28" y="31"/>
                      <a:pt x="26" y="31"/>
                    </a:cubicBezTo>
                    <a:lnTo>
                      <a:pt x="1" y="31"/>
                    </a:lnTo>
                    <a:close/>
                    <a:moveTo>
                      <a:pt x="18" y="24"/>
                    </a:moveTo>
                    <a:cubicBezTo>
                      <a:pt x="18" y="18"/>
                      <a:pt x="18" y="18"/>
                      <a:pt x="18" y="18"/>
                    </a:cubicBezTo>
                    <a:cubicBezTo>
                      <a:pt x="18" y="17"/>
                      <a:pt x="18" y="15"/>
                      <a:pt x="18" y="14"/>
                    </a:cubicBezTo>
                    <a:cubicBezTo>
                      <a:pt x="18" y="12"/>
                      <a:pt x="17" y="11"/>
                      <a:pt x="17" y="10"/>
                    </a:cubicBezTo>
                    <a:cubicBezTo>
                      <a:pt x="16" y="9"/>
                      <a:pt x="15" y="9"/>
                      <a:pt x="14" y="8"/>
                    </a:cubicBezTo>
                    <a:cubicBezTo>
                      <a:pt x="14" y="8"/>
                      <a:pt x="13" y="7"/>
                      <a:pt x="12" y="7"/>
                    </a:cubicBezTo>
                    <a:cubicBezTo>
                      <a:pt x="10" y="7"/>
                      <a:pt x="8" y="8"/>
                      <a:pt x="7" y="9"/>
                    </a:cubicBezTo>
                    <a:cubicBezTo>
                      <a:pt x="6" y="10"/>
                      <a:pt x="5" y="12"/>
                      <a:pt x="5" y="14"/>
                    </a:cubicBezTo>
                    <a:cubicBezTo>
                      <a:pt x="5" y="16"/>
                      <a:pt x="5" y="18"/>
                      <a:pt x="6" y="19"/>
                    </a:cubicBezTo>
                    <a:cubicBezTo>
                      <a:pt x="7" y="21"/>
                      <a:pt x="9" y="22"/>
                      <a:pt x="10" y="24"/>
                    </a:cubicBezTo>
                    <a:lnTo>
                      <a:pt x="18" y="2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0" name="Freeform 331">
                <a:extLst>
                  <a:ext uri="{FF2B5EF4-FFF2-40B4-BE49-F238E27FC236}">
                    <a16:creationId xmlns:a16="http://schemas.microsoft.com/office/drawing/2014/main" id="{E5F16013-8F86-46CB-9487-5621D55E2B81}"/>
                  </a:ext>
                </a:extLst>
              </p:cNvPr>
              <p:cNvSpPr>
                <a:spLocks/>
              </p:cNvSpPr>
              <p:nvPr userDrawn="1"/>
            </p:nvSpPr>
            <p:spPr bwMode="auto">
              <a:xfrm>
                <a:off x="5709" y="2103"/>
                <a:ext cx="29" cy="16"/>
              </a:xfrm>
              <a:custGeom>
                <a:avLst/>
                <a:gdLst>
                  <a:gd name="T0" fmla="*/ 35 w 40"/>
                  <a:gd name="T1" fmla="*/ 22 h 22"/>
                  <a:gd name="T2" fmla="*/ 34 w 40"/>
                  <a:gd name="T3" fmla="*/ 22 h 22"/>
                  <a:gd name="T4" fmla="*/ 33 w 40"/>
                  <a:gd name="T5" fmla="*/ 22 h 22"/>
                  <a:gd name="T6" fmla="*/ 32 w 40"/>
                  <a:gd name="T7" fmla="*/ 22 h 22"/>
                  <a:gd name="T8" fmla="*/ 32 w 40"/>
                  <a:gd name="T9" fmla="*/ 21 h 22"/>
                  <a:gd name="T10" fmla="*/ 32 w 40"/>
                  <a:gd name="T11" fmla="*/ 20 h 22"/>
                  <a:gd name="T12" fmla="*/ 33 w 40"/>
                  <a:gd name="T13" fmla="*/ 19 h 22"/>
                  <a:gd name="T14" fmla="*/ 33 w 40"/>
                  <a:gd name="T15" fmla="*/ 18 h 22"/>
                  <a:gd name="T16" fmla="*/ 33 w 40"/>
                  <a:gd name="T17" fmla="*/ 16 h 22"/>
                  <a:gd name="T18" fmla="*/ 33 w 40"/>
                  <a:gd name="T19" fmla="*/ 14 h 22"/>
                  <a:gd name="T20" fmla="*/ 31 w 40"/>
                  <a:gd name="T21" fmla="*/ 12 h 22"/>
                  <a:gd name="T22" fmla="*/ 29 w 40"/>
                  <a:gd name="T23" fmla="*/ 10 h 22"/>
                  <a:gd name="T24" fmla="*/ 25 w 40"/>
                  <a:gd name="T25" fmla="*/ 7 h 22"/>
                  <a:gd name="T26" fmla="*/ 1 w 40"/>
                  <a:gd name="T27" fmla="*/ 7 h 22"/>
                  <a:gd name="T28" fmla="*/ 0 w 40"/>
                  <a:gd name="T29" fmla="*/ 7 h 22"/>
                  <a:gd name="T30" fmla="*/ 0 w 40"/>
                  <a:gd name="T31" fmla="*/ 6 h 22"/>
                  <a:gd name="T32" fmla="*/ 0 w 40"/>
                  <a:gd name="T33" fmla="*/ 5 h 22"/>
                  <a:gd name="T34" fmla="*/ 0 w 40"/>
                  <a:gd name="T35" fmla="*/ 3 h 22"/>
                  <a:gd name="T36" fmla="*/ 0 w 40"/>
                  <a:gd name="T37" fmla="*/ 2 h 22"/>
                  <a:gd name="T38" fmla="*/ 0 w 40"/>
                  <a:gd name="T39" fmla="*/ 1 h 22"/>
                  <a:gd name="T40" fmla="*/ 1 w 40"/>
                  <a:gd name="T41" fmla="*/ 0 h 22"/>
                  <a:gd name="T42" fmla="*/ 1 w 40"/>
                  <a:gd name="T43" fmla="*/ 0 h 22"/>
                  <a:gd name="T44" fmla="*/ 38 w 40"/>
                  <a:gd name="T45" fmla="*/ 1 h 22"/>
                  <a:gd name="T46" fmla="*/ 39 w 40"/>
                  <a:gd name="T47" fmla="*/ 1 h 22"/>
                  <a:gd name="T48" fmla="*/ 39 w 40"/>
                  <a:gd name="T49" fmla="*/ 1 h 22"/>
                  <a:gd name="T50" fmla="*/ 39 w 40"/>
                  <a:gd name="T51" fmla="*/ 2 h 22"/>
                  <a:gd name="T52" fmla="*/ 39 w 40"/>
                  <a:gd name="T53" fmla="*/ 4 h 22"/>
                  <a:gd name="T54" fmla="*/ 39 w 40"/>
                  <a:gd name="T55" fmla="*/ 5 h 22"/>
                  <a:gd name="T56" fmla="*/ 39 w 40"/>
                  <a:gd name="T57" fmla="*/ 6 h 22"/>
                  <a:gd name="T58" fmla="*/ 38 w 40"/>
                  <a:gd name="T59" fmla="*/ 7 h 22"/>
                  <a:gd name="T60" fmla="*/ 38 w 40"/>
                  <a:gd name="T61" fmla="*/ 7 h 22"/>
                  <a:gd name="T62" fmla="*/ 33 w 40"/>
                  <a:gd name="T63" fmla="*/ 7 h 22"/>
                  <a:gd name="T64" fmla="*/ 36 w 40"/>
                  <a:gd name="T65" fmla="*/ 10 h 22"/>
                  <a:gd name="T66" fmla="*/ 38 w 40"/>
                  <a:gd name="T67" fmla="*/ 12 h 22"/>
                  <a:gd name="T68" fmla="*/ 39 w 40"/>
                  <a:gd name="T69" fmla="*/ 15 h 22"/>
                  <a:gd name="T70" fmla="*/ 40 w 40"/>
                  <a:gd name="T71" fmla="*/ 17 h 22"/>
                  <a:gd name="T72" fmla="*/ 39 w 40"/>
                  <a:gd name="T73" fmla="*/ 18 h 22"/>
                  <a:gd name="T74" fmla="*/ 39 w 40"/>
                  <a:gd name="T75" fmla="*/ 20 h 22"/>
                  <a:gd name="T76" fmla="*/ 39 w 40"/>
                  <a:gd name="T77" fmla="*/ 21 h 22"/>
                  <a:gd name="T78" fmla="*/ 38 w 40"/>
                  <a:gd name="T79" fmla="*/ 22 h 22"/>
                  <a:gd name="T80" fmla="*/ 38 w 40"/>
                  <a:gd name="T81" fmla="*/ 22 h 22"/>
                  <a:gd name="T82" fmla="*/ 38 w 40"/>
                  <a:gd name="T83" fmla="*/ 22 h 22"/>
                  <a:gd name="T84" fmla="*/ 37 w 40"/>
                  <a:gd name="T85" fmla="*/ 22 h 22"/>
                  <a:gd name="T86" fmla="*/ 35 w 40"/>
                  <a:gd name="T8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22">
                    <a:moveTo>
                      <a:pt x="35" y="22"/>
                    </a:moveTo>
                    <a:cubicBezTo>
                      <a:pt x="35" y="22"/>
                      <a:pt x="34" y="22"/>
                      <a:pt x="34" y="22"/>
                    </a:cubicBezTo>
                    <a:cubicBezTo>
                      <a:pt x="33" y="22"/>
                      <a:pt x="33" y="22"/>
                      <a:pt x="33" y="22"/>
                    </a:cubicBezTo>
                    <a:cubicBezTo>
                      <a:pt x="32" y="22"/>
                      <a:pt x="32" y="22"/>
                      <a:pt x="32" y="22"/>
                    </a:cubicBezTo>
                    <a:cubicBezTo>
                      <a:pt x="32" y="21"/>
                      <a:pt x="32" y="21"/>
                      <a:pt x="32" y="21"/>
                    </a:cubicBezTo>
                    <a:cubicBezTo>
                      <a:pt x="32" y="20"/>
                      <a:pt x="32" y="20"/>
                      <a:pt x="32" y="20"/>
                    </a:cubicBezTo>
                    <a:cubicBezTo>
                      <a:pt x="32" y="20"/>
                      <a:pt x="32" y="20"/>
                      <a:pt x="33" y="19"/>
                    </a:cubicBezTo>
                    <a:cubicBezTo>
                      <a:pt x="33" y="19"/>
                      <a:pt x="33" y="18"/>
                      <a:pt x="33" y="18"/>
                    </a:cubicBezTo>
                    <a:cubicBezTo>
                      <a:pt x="33" y="18"/>
                      <a:pt x="33" y="17"/>
                      <a:pt x="33" y="16"/>
                    </a:cubicBezTo>
                    <a:cubicBezTo>
                      <a:pt x="33" y="16"/>
                      <a:pt x="33" y="15"/>
                      <a:pt x="33" y="14"/>
                    </a:cubicBezTo>
                    <a:cubicBezTo>
                      <a:pt x="33" y="14"/>
                      <a:pt x="32" y="13"/>
                      <a:pt x="31" y="12"/>
                    </a:cubicBezTo>
                    <a:cubicBezTo>
                      <a:pt x="31" y="12"/>
                      <a:pt x="30" y="11"/>
                      <a:pt x="29" y="10"/>
                    </a:cubicBezTo>
                    <a:cubicBezTo>
                      <a:pt x="28" y="9"/>
                      <a:pt x="27" y="8"/>
                      <a:pt x="25" y="7"/>
                    </a:cubicBezTo>
                    <a:cubicBezTo>
                      <a:pt x="1" y="7"/>
                      <a:pt x="1" y="7"/>
                      <a:pt x="1" y="7"/>
                    </a:cubicBezTo>
                    <a:cubicBezTo>
                      <a:pt x="0" y="7"/>
                      <a:pt x="0" y="7"/>
                      <a:pt x="0" y="7"/>
                    </a:cubicBezTo>
                    <a:cubicBezTo>
                      <a:pt x="0" y="6"/>
                      <a:pt x="0" y="6"/>
                      <a:pt x="0" y="6"/>
                    </a:cubicBezTo>
                    <a:cubicBezTo>
                      <a:pt x="0" y="6"/>
                      <a:pt x="0" y="6"/>
                      <a:pt x="0" y="5"/>
                    </a:cubicBezTo>
                    <a:cubicBezTo>
                      <a:pt x="0" y="5"/>
                      <a:pt x="0" y="4"/>
                      <a:pt x="0" y="3"/>
                    </a:cubicBezTo>
                    <a:cubicBezTo>
                      <a:pt x="0" y="3"/>
                      <a:pt x="0" y="2"/>
                      <a:pt x="0" y="2"/>
                    </a:cubicBezTo>
                    <a:cubicBezTo>
                      <a:pt x="0" y="1"/>
                      <a:pt x="0" y="1"/>
                      <a:pt x="0" y="1"/>
                    </a:cubicBezTo>
                    <a:cubicBezTo>
                      <a:pt x="1" y="0"/>
                      <a:pt x="1" y="0"/>
                      <a:pt x="1" y="0"/>
                    </a:cubicBezTo>
                    <a:cubicBezTo>
                      <a:pt x="1" y="0"/>
                      <a:pt x="1" y="0"/>
                      <a:pt x="1" y="0"/>
                    </a:cubicBezTo>
                    <a:cubicBezTo>
                      <a:pt x="38" y="1"/>
                      <a:pt x="38" y="1"/>
                      <a:pt x="38" y="1"/>
                    </a:cubicBezTo>
                    <a:cubicBezTo>
                      <a:pt x="39" y="1"/>
                      <a:pt x="39" y="1"/>
                      <a:pt x="39" y="1"/>
                    </a:cubicBezTo>
                    <a:cubicBezTo>
                      <a:pt x="39" y="1"/>
                      <a:pt x="39" y="1"/>
                      <a:pt x="39" y="1"/>
                    </a:cubicBezTo>
                    <a:cubicBezTo>
                      <a:pt x="39" y="2"/>
                      <a:pt x="39" y="2"/>
                      <a:pt x="39" y="2"/>
                    </a:cubicBezTo>
                    <a:cubicBezTo>
                      <a:pt x="39" y="3"/>
                      <a:pt x="39" y="3"/>
                      <a:pt x="39" y="4"/>
                    </a:cubicBezTo>
                    <a:cubicBezTo>
                      <a:pt x="39" y="4"/>
                      <a:pt x="39" y="5"/>
                      <a:pt x="39" y="5"/>
                    </a:cubicBezTo>
                    <a:cubicBezTo>
                      <a:pt x="39" y="6"/>
                      <a:pt x="39" y="6"/>
                      <a:pt x="39" y="6"/>
                    </a:cubicBezTo>
                    <a:cubicBezTo>
                      <a:pt x="38" y="7"/>
                      <a:pt x="38" y="7"/>
                      <a:pt x="38" y="7"/>
                    </a:cubicBezTo>
                    <a:cubicBezTo>
                      <a:pt x="38" y="7"/>
                      <a:pt x="38" y="7"/>
                      <a:pt x="38" y="7"/>
                    </a:cubicBezTo>
                    <a:cubicBezTo>
                      <a:pt x="33" y="7"/>
                      <a:pt x="33" y="7"/>
                      <a:pt x="33" y="7"/>
                    </a:cubicBezTo>
                    <a:cubicBezTo>
                      <a:pt x="34" y="8"/>
                      <a:pt x="35" y="9"/>
                      <a:pt x="36" y="10"/>
                    </a:cubicBezTo>
                    <a:cubicBezTo>
                      <a:pt x="37" y="11"/>
                      <a:pt x="38" y="11"/>
                      <a:pt x="38" y="12"/>
                    </a:cubicBezTo>
                    <a:cubicBezTo>
                      <a:pt x="39" y="13"/>
                      <a:pt x="39" y="14"/>
                      <a:pt x="39" y="15"/>
                    </a:cubicBezTo>
                    <a:cubicBezTo>
                      <a:pt x="39" y="15"/>
                      <a:pt x="40" y="16"/>
                      <a:pt x="40" y="17"/>
                    </a:cubicBezTo>
                    <a:cubicBezTo>
                      <a:pt x="40" y="17"/>
                      <a:pt x="40" y="18"/>
                      <a:pt x="39" y="18"/>
                    </a:cubicBezTo>
                    <a:cubicBezTo>
                      <a:pt x="39" y="19"/>
                      <a:pt x="39" y="19"/>
                      <a:pt x="39" y="20"/>
                    </a:cubicBezTo>
                    <a:cubicBezTo>
                      <a:pt x="39" y="20"/>
                      <a:pt x="39" y="21"/>
                      <a:pt x="39" y="21"/>
                    </a:cubicBezTo>
                    <a:cubicBezTo>
                      <a:pt x="39" y="21"/>
                      <a:pt x="39" y="22"/>
                      <a:pt x="38" y="22"/>
                    </a:cubicBezTo>
                    <a:cubicBezTo>
                      <a:pt x="38" y="22"/>
                      <a:pt x="38" y="22"/>
                      <a:pt x="38" y="22"/>
                    </a:cubicBezTo>
                    <a:cubicBezTo>
                      <a:pt x="38" y="22"/>
                      <a:pt x="38" y="22"/>
                      <a:pt x="38" y="22"/>
                    </a:cubicBezTo>
                    <a:cubicBezTo>
                      <a:pt x="37" y="22"/>
                      <a:pt x="37" y="22"/>
                      <a:pt x="37" y="22"/>
                    </a:cubicBezTo>
                    <a:cubicBezTo>
                      <a:pt x="36" y="22"/>
                      <a:pt x="36" y="22"/>
                      <a:pt x="35" y="2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1" name="Freeform 332">
                <a:extLst>
                  <a:ext uri="{FF2B5EF4-FFF2-40B4-BE49-F238E27FC236}">
                    <a16:creationId xmlns:a16="http://schemas.microsoft.com/office/drawing/2014/main" id="{73BA9EBC-6746-42A8-BF4D-2021B3F7B874}"/>
                  </a:ext>
                </a:extLst>
              </p:cNvPr>
              <p:cNvSpPr>
                <a:spLocks noEditPoints="1"/>
              </p:cNvSpPr>
              <p:nvPr userDrawn="1"/>
            </p:nvSpPr>
            <p:spPr bwMode="auto">
              <a:xfrm>
                <a:off x="5709" y="2122"/>
                <a:ext cx="41" cy="25"/>
              </a:xfrm>
              <a:custGeom>
                <a:avLst/>
                <a:gdLst>
                  <a:gd name="T0" fmla="*/ 1 w 57"/>
                  <a:gd name="T1" fmla="*/ 34 h 35"/>
                  <a:gd name="T2" fmla="*/ 0 w 57"/>
                  <a:gd name="T3" fmla="*/ 34 h 35"/>
                  <a:gd name="T4" fmla="*/ 0 w 57"/>
                  <a:gd name="T5" fmla="*/ 33 h 35"/>
                  <a:gd name="T6" fmla="*/ 0 w 57"/>
                  <a:gd name="T7" fmla="*/ 32 h 35"/>
                  <a:gd name="T8" fmla="*/ 0 w 57"/>
                  <a:gd name="T9" fmla="*/ 31 h 35"/>
                  <a:gd name="T10" fmla="*/ 0 w 57"/>
                  <a:gd name="T11" fmla="*/ 29 h 35"/>
                  <a:gd name="T12" fmla="*/ 0 w 57"/>
                  <a:gd name="T13" fmla="*/ 28 h 35"/>
                  <a:gd name="T14" fmla="*/ 1 w 57"/>
                  <a:gd name="T15" fmla="*/ 28 h 35"/>
                  <a:gd name="T16" fmla="*/ 1 w 57"/>
                  <a:gd name="T17" fmla="*/ 28 h 35"/>
                  <a:gd name="T18" fmla="*/ 6 w 57"/>
                  <a:gd name="T19" fmla="*/ 28 h 35"/>
                  <a:gd name="T20" fmla="*/ 1 w 57"/>
                  <a:gd name="T21" fmla="*/ 22 h 35"/>
                  <a:gd name="T22" fmla="*/ 0 w 57"/>
                  <a:gd name="T23" fmla="*/ 15 h 35"/>
                  <a:gd name="T24" fmla="*/ 1 w 57"/>
                  <a:gd name="T25" fmla="*/ 8 h 35"/>
                  <a:gd name="T26" fmla="*/ 6 w 57"/>
                  <a:gd name="T27" fmla="*/ 3 h 35"/>
                  <a:gd name="T28" fmla="*/ 12 w 57"/>
                  <a:gd name="T29" fmla="*/ 1 h 35"/>
                  <a:gd name="T30" fmla="*/ 20 w 57"/>
                  <a:gd name="T31" fmla="*/ 0 h 35"/>
                  <a:gd name="T32" fmla="*/ 28 w 57"/>
                  <a:gd name="T33" fmla="*/ 1 h 35"/>
                  <a:gd name="T34" fmla="*/ 35 w 57"/>
                  <a:gd name="T35" fmla="*/ 5 h 35"/>
                  <a:gd name="T36" fmla="*/ 39 w 57"/>
                  <a:gd name="T37" fmla="*/ 10 h 35"/>
                  <a:gd name="T38" fmla="*/ 40 w 57"/>
                  <a:gd name="T39" fmla="*/ 16 h 35"/>
                  <a:gd name="T40" fmla="*/ 39 w 57"/>
                  <a:gd name="T41" fmla="*/ 22 h 35"/>
                  <a:gd name="T42" fmla="*/ 34 w 57"/>
                  <a:gd name="T43" fmla="*/ 28 h 35"/>
                  <a:gd name="T44" fmla="*/ 56 w 57"/>
                  <a:gd name="T45" fmla="*/ 28 h 35"/>
                  <a:gd name="T46" fmla="*/ 56 w 57"/>
                  <a:gd name="T47" fmla="*/ 28 h 35"/>
                  <a:gd name="T48" fmla="*/ 57 w 57"/>
                  <a:gd name="T49" fmla="*/ 29 h 35"/>
                  <a:gd name="T50" fmla="*/ 57 w 57"/>
                  <a:gd name="T51" fmla="*/ 30 h 35"/>
                  <a:gd name="T52" fmla="*/ 57 w 57"/>
                  <a:gd name="T53" fmla="*/ 31 h 35"/>
                  <a:gd name="T54" fmla="*/ 57 w 57"/>
                  <a:gd name="T55" fmla="*/ 33 h 35"/>
                  <a:gd name="T56" fmla="*/ 57 w 57"/>
                  <a:gd name="T57" fmla="*/ 34 h 35"/>
                  <a:gd name="T58" fmla="*/ 56 w 57"/>
                  <a:gd name="T59" fmla="*/ 35 h 35"/>
                  <a:gd name="T60" fmla="*/ 56 w 57"/>
                  <a:gd name="T61" fmla="*/ 35 h 35"/>
                  <a:gd name="T62" fmla="*/ 1 w 57"/>
                  <a:gd name="T63" fmla="*/ 34 h 35"/>
                  <a:gd name="T64" fmla="*/ 27 w 57"/>
                  <a:gd name="T65" fmla="*/ 27 h 35"/>
                  <a:gd name="T66" fmla="*/ 32 w 57"/>
                  <a:gd name="T67" fmla="*/ 22 h 35"/>
                  <a:gd name="T68" fmla="*/ 34 w 57"/>
                  <a:gd name="T69" fmla="*/ 17 h 35"/>
                  <a:gd name="T70" fmla="*/ 33 w 57"/>
                  <a:gd name="T71" fmla="*/ 13 h 35"/>
                  <a:gd name="T72" fmla="*/ 30 w 57"/>
                  <a:gd name="T73" fmla="*/ 10 h 35"/>
                  <a:gd name="T74" fmla="*/ 25 w 57"/>
                  <a:gd name="T75" fmla="*/ 8 h 35"/>
                  <a:gd name="T76" fmla="*/ 20 w 57"/>
                  <a:gd name="T77" fmla="*/ 7 h 35"/>
                  <a:gd name="T78" fmla="*/ 15 w 57"/>
                  <a:gd name="T79" fmla="*/ 8 h 35"/>
                  <a:gd name="T80" fmla="*/ 10 w 57"/>
                  <a:gd name="T81" fmla="*/ 9 h 35"/>
                  <a:gd name="T82" fmla="*/ 7 w 57"/>
                  <a:gd name="T83" fmla="*/ 12 h 35"/>
                  <a:gd name="T84" fmla="*/ 5 w 57"/>
                  <a:gd name="T85" fmla="*/ 16 h 35"/>
                  <a:gd name="T86" fmla="*/ 6 w 57"/>
                  <a:gd name="T87" fmla="*/ 19 h 35"/>
                  <a:gd name="T88" fmla="*/ 7 w 57"/>
                  <a:gd name="T89" fmla="*/ 21 h 35"/>
                  <a:gd name="T90" fmla="*/ 9 w 57"/>
                  <a:gd name="T91" fmla="*/ 24 h 35"/>
                  <a:gd name="T92" fmla="*/ 12 w 57"/>
                  <a:gd name="T93" fmla="*/ 27 h 35"/>
                  <a:gd name="T94" fmla="*/ 27 w 57"/>
                  <a:gd name="T9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 h="35">
                    <a:moveTo>
                      <a:pt x="1" y="34"/>
                    </a:moveTo>
                    <a:cubicBezTo>
                      <a:pt x="0" y="34"/>
                      <a:pt x="0" y="34"/>
                      <a:pt x="0" y="34"/>
                    </a:cubicBezTo>
                    <a:cubicBezTo>
                      <a:pt x="0" y="33"/>
                      <a:pt x="0" y="33"/>
                      <a:pt x="0" y="33"/>
                    </a:cubicBezTo>
                    <a:cubicBezTo>
                      <a:pt x="0" y="33"/>
                      <a:pt x="0" y="33"/>
                      <a:pt x="0" y="32"/>
                    </a:cubicBezTo>
                    <a:cubicBezTo>
                      <a:pt x="0" y="32"/>
                      <a:pt x="0" y="31"/>
                      <a:pt x="0" y="31"/>
                    </a:cubicBezTo>
                    <a:cubicBezTo>
                      <a:pt x="0" y="30"/>
                      <a:pt x="0" y="30"/>
                      <a:pt x="0" y="29"/>
                    </a:cubicBezTo>
                    <a:cubicBezTo>
                      <a:pt x="0" y="29"/>
                      <a:pt x="0" y="29"/>
                      <a:pt x="0" y="28"/>
                    </a:cubicBezTo>
                    <a:cubicBezTo>
                      <a:pt x="1" y="28"/>
                      <a:pt x="1" y="28"/>
                      <a:pt x="1" y="28"/>
                    </a:cubicBezTo>
                    <a:cubicBezTo>
                      <a:pt x="1" y="28"/>
                      <a:pt x="1" y="28"/>
                      <a:pt x="1" y="28"/>
                    </a:cubicBezTo>
                    <a:cubicBezTo>
                      <a:pt x="6" y="28"/>
                      <a:pt x="6" y="28"/>
                      <a:pt x="6" y="28"/>
                    </a:cubicBezTo>
                    <a:cubicBezTo>
                      <a:pt x="4" y="26"/>
                      <a:pt x="2" y="24"/>
                      <a:pt x="1" y="22"/>
                    </a:cubicBezTo>
                    <a:cubicBezTo>
                      <a:pt x="0" y="20"/>
                      <a:pt x="0" y="17"/>
                      <a:pt x="0" y="15"/>
                    </a:cubicBezTo>
                    <a:cubicBezTo>
                      <a:pt x="0" y="12"/>
                      <a:pt x="0" y="10"/>
                      <a:pt x="1" y="8"/>
                    </a:cubicBezTo>
                    <a:cubicBezTo>
                      <a:pt x="2" y="6"/>
                      <a:pt x="4" y="5"/>
                      <a:pt x="6" y="3"/>
                    </a:cubicBezTo>
                    <a:cubicBezTo>
                      <a:pt x="7" y="2"/>
                      <a:pt x="10" y="1"/>
                      <a:pt x="12" y="1"/>
                    </a:cubicBezTo>
                    <a:cubicBezTo>
                      <a:pt x="14" y="0"/>
                      <a:pt x="17" y="0"/>
                      <a:pt x="20" y="0"/>
                    </a:cubicBezTo>
                    <a:cubicBezTo>
                      <a:pt x="23" y="0"/>
                      <a:pt x="26" y="1"/>
                      <a:pt x="28" y="1"/>
                    </a:cubicBezTo>
                    <a:cubicBezTo>
                      <a:pt x="31" y="2"/>
                      <a:pt x="33" y="3"/>
                      <a:pt x="35" y="5"/>
                    </a:cubicBezTo>
                    <a:cubicBezTo>
                      <a:pt x="36" y="6"/>
                      <a:pt x="38" y="8"/>
                      <a:pt x="39" y="10"/>
                    </a:cubicBezTo>
                    <a:cubicBezTo>
                      <a:pt x="40" y="12"/>
                      <a:pt x="40" y="14"/>
                      <a:pt x="40" y="16"/>
                    </a:cubicBezTo>
                    <a:cubicBezTo>
                      <a:pt x="40" y="19"/>
                      <a:pt x="40" y="21"/>
                      <a:pt x="39" y="22"/>
                    </a:cubicBezTo>
                    <a:cubicBezTo>
                      <a:pt x="38" y="24"/>
                      <a:pt x="36" y="26"/>
                      <a:pt x="34" y="28"/>
                    </a:cubicBezTo>
                    <a:cubicBezTo>
                      <a:pt x="56" y="28"/>
                      <a:pt x="56" y="28"/>
                      <a:pt x="56" y="28"/>
                    </a:cubicBezTo>
                    <a:cubicBezTo>
                      <a:pt x="56" y="28"/>
                      <a:pt x="56" y="28"/>
                      <a:pt x="56" y="28"/>
                    </a:cubicBezTo>
                    <a:cubicBezTo>
                      <a:pt x="57" y="29"/>
                      <a:pt x="57" y="29"/>
                      <a:pt x="57" y="29"/>
                    </a:cubicBezTo>
                    <a:cubicBezTo>
                      <a:pt x="57" y="29"/>
                      <a:pt x="57" y="29"/>
                      <a:pt x="57" y="30"/>
                    </a:cubicBezTo>
                    <a:cubicBezTo>
                      <a:pt x="57" y="30"/>
                      <a:pt x="57" y="31"/>
                      <a:pt x="57" y="31"/>
                    </a:cubicBezTo>
                    <a:cubicBezTo>
                      <a:pt x="57" y="32"/>
                      <a:pt x="57" y="33"/>
                      <a:pt x="57" y="33"/>
                    </a:cubicBezTo>
                    <a:cubicBezTo>
                      <a:pt x="57" y="33"/>
                      <a:pt x="57" y="34"/>
                      <a:pt x="57" y="34"/>
                    </a:cubicBezTo>
                    <a:cubicBezTo>
                      <a:pt x="56" y="35"/>
                      <a:pt x="56" y="35"/>
                      <a:pt x="56" y="35"/>
                    </a:cubicBezTo>
                    <a:cubicBezTo>
                      <a:pt x="56" y="35"/>
                      <a:pt x="56" y="35"/>
                      <a:pt x="56" y="35"/>
                    </a:cubicBezTo>
                    <a:lnTo>
                      <a:pt x="1" y="34"/>
                    </a:lnTo>
                    <a:close/>
                    <a:moveTo>
                      <a:pt x="27" y="27"/>
                    </a:moveTo>
                    <a:cubicBezTo>
                      <a:pt x="29" y="26"/>
                      <a:pt x="31" y="24"/>
                      <a:pt x="32" y="22"/>
                    </a:cubicBezTo>
                    <a:cubicBezTo>
                      <a:pt x="34" y="21"/>
                      <a:pt x="34" y="19"/>
                      <a:pt x="34" y="17"/>
                    </a:cubicBezTo>
                    <a:cubicBezTo>
                      <a:pt x="34" y="15"/>
                      <a:pt x="34" y="14"/>
                      <a:pt x="33" y="13"/>
                    </a:cubicBezTo>
                    <a:cubicBezTo>
                      <a:pt x="32" y="11"/>
                      <a:pt x="31" y="10"/>
                      <a:pt x="30" y="10"/>
                    </a:cubicBezTo>
                    <a:cubicBezTo>
                      <a:pt x="29" y="9"/>
                      <a:pt x="27" y="8"/>
                      <a:pt x="25" y="8"/>
                    </a:cubicBezTo>
                    <a:cubicBezTo>
                      <a:pt x="24" y="7"/>
                      <a:pt x="22" y="7"/>
                      <a:pt x="20" y="7"/>
                    </a:cubicBezTo>
                    <a:cubicBezTo>
                      <a:pt x="18" y="7"/>
                      <a:pt x="17" y="7"/>
                      <a:pt x="15" y="8"/>
                    </a:cubicBezTo>
                    <a:cubicBezTo>
                      <a:pt x="13" y="8"/>
                      <a:pt x="11" y="8"/>
                      <a:pt x="10" y="9"/>
                    </a:cubicBezTo>
                    <a:cubicBezTo>
                      <a:pt x="9" y="10"/>
                      <a:pt x="8" y="11"/>
                      <a:pt x="7" y="12"/>
                    </a:cubicBezTo>
                    <a:cubicBezTo>
                      <a:pt x="6" y="13"/>
                      <a:pt x="5" y="14"/>
                      <a:pt x="5" y="16"/>
                    </a:cubicBezTo>
                    <a:cubicBezTo>
                      <a:pt x="5" y="17"/>
                      <a:pt x="5" y="18"/>
                      <a:pt x="6" y="19"/>
                    </a:cubicBezTo>
                    <a:cubicBezTo>
                      <a:pt x="6" y="20"/>
                      <a:pt x="6" y="20"/>
                      <a:pt x="7" y="21"/>
                    </a:cubicBezTo>
                    <a:cubicBezTo>
                      <a:pt x="7" y="22"/>
                      <a:pt x="8" y="23"/>
                      <a:pt x="9" y="24"/>
                    </a:cubicBezTo>
                    <a:cubicBezTo>
                      <a:pt x="10" y="25"/>
                      <a:pt x="11" y="26"/>
                      <a:pt x="12" y="27"/>
                    </a:cubicBezTo>
                    <a:lnTo>
                      <a:pt x="27" y="2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2" name="Freeform 333">
                <a:extLst>
                  <a:ext uri="{FF2B5EF4-FFF2-40B4-BE49-F238E27FC236}">
                    <a16:creationId xmlns:a16="http://schemas.microsoft.com/office/drawing/2014/main" id="{7BF8C8B2-3C68-45E3-A896-A8FDA60B7A69}"/>
                  </a:ext>
                </a:extLst>
              </p:cNvPr>
              <p:cNvSpPr>
                <a:spLocks noEditPoints="1"/>
              </p:cNvSpPr>
              <p:nvPr userDrawn="1"/>
            </p:nvSpPr>
            <p:spPr bwMode="auto">
              <a:xfrm>
                <a:off x="5708" y="2155"/>
                <a:ext cx="39" cy="7"/>
              </a:xfrm>
              <a:custGeom>
                <a:avLst/>
                <a:gdLst>
                  <a:gd name="T0" fmla="*/ 2 w 55"/>
                  <a:gd name="T1" fmla="*/ 7 h 9"/>
                  <a:gd name="T2" fmla="*/ 1 w 55"/>
                  <a:gd name="T3" fmla="*/ 7 h 9"/>
                  <a:gd name="T4" fmla="*/ 1 w 55"/>
                  <a:gd name="T5" fmla="*/ 6 h 9"/>
                  <a:gd name="T6" fmla="*/ 1 w 55"/>
                  <a:gd name="T7" fmla="*/ 5 h 9"/>
                  <a:gd name="T8" fmla="*/ 0 w 55"/>
                  <a:gd name="T9" fmla="*/ 4 h 9"/>
                  <a:gd name="T10" fmla="*/ 1 w 55"/>
                  <a:gd name="T11" fmla="*/ 2 h 9"/>
                  <a:gd name="T12" fmla="*/ 1 w 55"/>
                  <a:gd name="T13" fmla="*/ 1 h 9"/>
                  <a:gd name="T14" fmla="*/ 1 w 55"/>
                  <a:gd name="T15" fmla="*/ 0 h 9"/>
                  <a:gd name="T16" fmla="*/ 2 w 55"/>
                  <a:gd name="T17" fmla="*/ 0 h 9"/>
                  <a:gd name="T18" fmla="*/ 39 w 55"/>
                  <a:gd name="T19" fmla="*/ 1 h 9"/>
                  <a:gd name="T20" fmla="*/ 39 w 55"/>
                  <a:gd name="T21" fmla="*/ 1 h 9"/>
                  <a:gd name="T22" fmla="*/ 40 w 55"/>
                  <a:gd name="T23" fmla="*/ 2 h 9"/>
                  <a:gd name="T24" fmla="*/ 40 w 55"/>
                  <a:gd name="T25" fmla="*/ 3 h 9"/>
                  <a:gd name="T26" fmla="*/ 40 w 55"/>
                  <a:gd name="T27" fmla="*/ 4 h 9"/>
                  <a:gd name="T28" fmla="*/ 40 w 55"/>
                  <a:gd name="T29" fmla="*/ 6 h 9"/>
                  <a:gd name="T30" fmla="*/ 40 w 55"/>
                  <a:gd name="T31" fmla="*/ 7 h 9"/>
                  <a:gd name="T32" fmla="*/ 39 w 55"/>
                  <a:gd name="T33" fmla="*/ 8 h 9"/>
                  <a:gd name="T34" fmla="*/ 39 w 55"/>
                  <a:gd name="T35" fmla="*/ 8 h 9"/>
                  <a:gd name="T36" fmla="*/ 2 w 55"/>
                  <a:gd name="T37" fmla="*/ 7 h 9"/>
                  <a:gd name="T38" fmla="*/ 51 w 55"/>
                  <a:gd name="T39" fmla="*/ 9 h 9"/>
                  <a:gd name="T40" fmla="*/ 48 w 55"/>
                  <a:gd name="T41" fmla="*/ 8 h 9"/>
                  <a:gd name="T42" fmla="*/ 47 w 55"/>
                  <a:gd name="T43" fmla="*/ 4 h 9"/>
                  <a:gd name="T44" fmla="*/ 48 w 55"/>
                  <a:gd name="T45" fmla="*/ 1 h 9"/>
                  <a:gd name="T46" fmla="*/ 51 w 55"/>
                  <a:gd name="T47" fmla="*/ 0 h 9"/>
                  <a:gd name="T48" fmla="*/ 54 w 55"/>
                  <a:gd name="T49" fmla="*/ 1 h 9"/>
                  <a:gd name="T50" fmla="*/ 55 w 55"/>
                  <a:gd name="T51" fmla="*/ 5 h 9"/>
                  <a:gd name="T52" fmla="*/ 54 w 55"/>
                  <a:gd name="T53" fmla="*/ 8 h 9"/>
                  <a:gd name="T54" fmla="*/ 51 w 55"/>
                  <a:gd name="T55"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 h="9">
                    <a:moveTo>
                      <a:pt x="2" y="7"/>
                    </a:moveTo>
                    <a:cubicBezTo>
                      <a:pt x="1" y="7"/>
                      <a:pt x="1" y="7"/>
                      <a:pt x="1" y="7"/>
                    </a:cubicBezTo>
                    <a:cubicBezTo>
                      <a:pt x="1" y="6"/>
                      <a:pt x="1" y="6"/>
                      <a:pt x="1" y="6"/>
                    </a:cubicBezTo>
                    <a:cubicBezTo>
                      <a:pt x="1" y="6"/>
                      <a:pt x="1" y="6"/>
                      <a:pt x="1" y="5"/>
                    </a:cubicBezTo>
                    <a:cubicBezTo>
                      <a:pt x="0" y="5"/>
                      <a:pt x="0" y="4"/>
                      <a:pt x="0" y="4"/>
                    </a:cubicBezTo>
                    <a:cubicBezTo>
                      <a:pt x="0" y="3"/>
                      <a:pt x="1" y="2"/>
                      <a:pt x="1" y="2"/>
                    </a:cubicBezTo>
                    <a:cubicBezTo>
                      <a:pt x="1" y="2"/>
                      <a:pt x="1" y="1"/>
                      <a:pt x="1" y="1"/>
                    </a:cubicBezTo>
                    <a:cubicBezTo>
                      <a:pt x="1" y="0"/>
                      <a:pt x="1" y="0"/>
                      <a:pt x="1" y="0"/>
                    </a:cubicBezTo>
                    <a:cubicBezTo>
                      <a:pt x="2" y="0"/>
                      <a:pt x="2" y="0"/>
                      <a:pt x="2" y="0"/>
                    </a:cubicBezTo>
                    <a:cubicBezTo>
                      <a:pt x="39" y="1"/>
                      <a:pt x="39" y="1"/>
                      <a:pt x="39" y="1"/>
                    </a:cubicBezTo>
                    <a:cubicBezTo>
                      <a:pt x="39" y="1"/>
                      <a:pt x="39" y="1"/>
                      <a:pt x="39" y="1"/>
                    </a:cubicBezTo>
                    <a:cubicBezTo>
                      <a:pt x="40" y="2"/>
                      <a:pt x="40" y="2"/>
                      <a:pt x="40" y="2"/>
                    </a:cubicBezTo>
                    <a:cubicBezTo>
                      <a:pt x="40" y="2"/>
                      <a:pt x="40" y="2"/>
                      <a:pt x="40" y="3"/>
                    </a:cubicBezTo>
                    <a:cubicBezTo>
                      <a:pt x="40" y="3"/>
                      <a:pt x="40" y="4"/>
                      <a:pt x="40" y="4"/>
                    </a:cubicBezTo>
                    <a:cubicBezTo>
                      <a:pt x="40" y="5"/>
                      <a:pt x="40" y="6"/>
                      <a:pt x="40" y="6"/>
                    </a:cubicBezTo>
                    <a:cubicBezTo>
                      <a:pt x="40" y="6"/>
                      <a:pt x="40" y="7"/>
                      <a:pt x="40" y="7"/>
                    </a:cubicBezTo>
                    <a:cubicBezTo>
                      <a:pt x="39" y="8"/>
                      <a:pt x="39" y="8"/>
                      <a:pt x="39" y="8"/>
                    </a:cubicBezTo>
                    <a:cubicBezTo>
                      <a:pt x="39" y="8"/>
                      <a:pt x="39" y="8"/>
                      <a:pt x="39" y="8"/>
                    </a:cubicBezTo>
                    <a:lnTo>
                      <a:pt x="2" y="7"/>
                    </a:lnTo>
                    <a:close/>
                    <a:moveTo>
                      <a:pt x="51" y="9"/>
                    </a:moveTo>
                    <a:cubicBezTo>
                      <a:pt x="49" y="9"/>
                      <a:pt x="48" y="8"/>
                      <a:pt x="48" y="8"/>
                    </a:cubicBezTo>
                    <a:cubicBezTo>
                      <a:pt x="47" y="7"/>
                      <a:pt x="47" y="6"/>
                      <a:pt x="47" y="4"/>
                    </a:cubicBezTo>
                    <a:cubicBezTo>
                      <a:pt x="47" y="3"/>
                      <a:pt x="47" y="2"/>
                      <a:pt x="48" y="1"/>
                    </a:cubicBezTo>
                    <a:cubicBezTo>
                      <a:pt x="48" y="1"/>
                      <a:pt x="50" y="0"/>
                      <a:pt x="51" y="0"/>
                    </a:cubicBezTo>
                    <a:cubicBezTo>
                      <a:pt x="53" y="0"/>
                      <a:pt x="54" y="1"/>
                      <a:pt x="54" y="1"/>
                    </a:cubicBezTo>
                    <a:cubicBezTo>
                      <a:pt x="55" y="2"/>
                      <a:pt x="55" y="3"/>
                      <a:pt x="55" y="5"/>
                    </a:cubicBezTo>
                    <a:cubicBezTo>
                      <a:pt x="55" y="6"/>
                      <a:pt x="55" y="7"/>
                      <a:pt x="54" y="8"/>
                    </a:cubicBezTo>
                    <a:cubicBezTo>
                      <a:pt x="54" y="9"/>
                      <a:pt x="53" y="9"/>
                      <a:pt x="51" y="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3" name="Freeform 334">
                <a:extLst>
                  <a:ext uri="{FF2B5EF4-FFF2-40B4-BE49-F238E27FC236}">
                    <a16:creationId xmlns:a16="http://schemas.microsoft.com/office/drawing/2014/main" id="{052768DE-3FAA-459D-BD6A-B6D075459C13}"/>
                  </a:ext>
                </a:extLst>
              </p:cNvPr>
              <p:cNvSpPr>
                <a:spLocks/>
              </p:cNvSpPr>
              <p:nvPr userDrawn="1"/>
            </p:nvSpPr>
            <p:spPr bwMode="auto">
              <a:xfrm>
                <a:off x="5708" y="2170"/>
                <a:ext cx="29" cy="23"/>
              </a:xfrm>
              <a:custGeom>
                <a:avLst/>
                <a:gdLst>
                  <a:gd name="T0" fmla="*/ 1 w 40"/>
                  <a:gd name="T1" fmla="*/ 31 h 32"/>
                  <a:gd name="T2" fmla="*/ 0 w 40"/>
                  <a:gd name="T3" fmla="*/ 31 h 32"/>
                  <a:gd name="T4" fmla="*/ 0 w 40"/>
                  <a:gd name="T5" fmla="*/ 31 h 32"/>
                  <a:gd name="T6" fmla="*/ 0 w 40"/>
                  <a:gd name="T7" fmla="*/ 30 h 32"/>
                  <a:gd name="T8" fmla="*/ 0 w 40"/>
                  <a:gd name="T9" fmla="*/ 28 h 32"/>
                  <a:gd name="T10" fmla="*/ 0 w 40"/>
                  <a:gd name="T11" fmla="*/ 26 h 32"/>
                  <a:gd name="T12" fmla="*/ 0 w 40"/>
                  <a:gd name="T13" fmla="*/ 25 h 32"/>
                  <a:gd name="T14" fmla="*/ 0 w 40"/>
                  <a:gd name="T15" fmla="*/ 25 h 32"/>
                  <a:gd name="T16" fmla="*/ 1 w 40"/>
                  <a:gd name="T17" fmla="*/ 25 h 32"/>
                  <a:gd name="T18" fmla="*/ 23 w 40"/>
                  <a:gd name="T19" fmla="*/ 25 h 32"/>
                  <a:gd name="T20" fmla="*/ 28 w 40"/>
                  <a:gd name="T21" fmla="*/ 25 h 32"/>
                  <a:gd name="T22" fmla="*/ 31 w 40"/>
                  <a:gd name="T23" fmla="*/ 23 h 32"/>
                  <a:gd name="T24" fmla="*/ 33 w 40"/>
                  <a:gd name="T25" fmla="*/ 21 h 32"/>
                  <a:gd name="T26" fmla="*/ 34 w 40"/>
                  <a:gd name="T27" fmla="*/ 17 h 32"/>
                  <a:gd name="T28" fmla="*/ 32 w 40"/>
                  <a:gd name="T29" fmla="*/ 12 h 32"/>
                  <a:gd name="T30" fmla="*/ 27 w 40"/>
                  <a:gd name="T31" fmla="*/ 7 h 32"/>
                  <a:gd name="T32" fmla="*/ 1 w 40"/>
                  <a:gd name="T33" fmla="*/ 6 h 32"/>
                  <a:gd name="T34" fmla="*/ 1 w 40"/>
                  <a:gd name="T35" fmla="*/ 6 h 32"/>
                  <a:gd name="T36" fmla="*/ 0 w 40"/>
                  <a:gd name="T37" fmla="*/ 6 h 32"/>
                  <a:gd name="T38" fmla="*/ 0 w 40"/>
                  <a:gd name="T39" fmla="*/ 5 h 32"/>
                  <a:gd name="T40" fmla="*/ 0 w 40"/>
                  <a:gd name="T41" fmla="*/ 3 h 32"/>
                  <a:gd name="T42" fmla="*/ 0 w 40"/>
                  <a:gd name="T43" fmla="*/ 1 h 32"/>
                  <a:gd name="T44" fmla="*/ 0 w 40"/>
                  <a:gd name="T45" fmla="*/ 0 h 32"/>
                  <a:gd name="T46" fmla="*/ 1 w 40"/>
                  <a:gd name="T47" fmla="*/ 0 h 32"/>
                  <a:gd name="T48" fmla="*/ 1 w 40"/>
                  <a:gd name="T49" fmla="*/ 0 h 32"/>
                  <a:gd name="T50" fmla="*/ 38 w 40"/>
                  <a:gd name="T51" fmla="*/ 0 h 32"/>
                  <a:gd name="T52" fmla="*/ 39 w 40"/>
                  <a:gd name="T53" fmla="*/ 0 h 32"/>
                  <a:gd name="T54" fmla="*/ 39 w 40"/>
                  <a:gd name="T55" fmla="*/ 1 h 32"/>
                  <a:gd name="T56" fmla="*/ 40 w 40"/>
                  <a:gd name="T57" fmla="*/ 2 h 32"/>
                  <a:gd name="T58" fmla="*/ 40 w 40"/>
                  <a:gd name="T59" fmla="*/ 3 h 32"/>
                  <a:gd name="T60" fmla="*/ 39 w 40"/>
                  <a:gd name="T61" fmla="*/ 5 h 32"/>
                  <a:gd name="T62" fmla="*/ 39 w 40"/>
                  <a:gd name="T63" fmla="*/ 6 h 32"/>
                  <a:gd name="T64" fmla="*/ 39 w 40"/>
                  <a:gd name="T65" fmla="*/ 6 h 32"/>
                  <a:gd name="T66" fmla="*/ 38 w 40"/>
                  <a:gd name="T67" fmla="*/ 6 h 32"/>
                  <a:gd name="T68" fmla="*/ 33 w 40"/>
                  <a:gd name="T69" fmla="*/ 6 h 32"/>
                  <a:gd name="T70" fmla="*/ 38 w 40"/>
                  <a:gd name="T71" fmla="*/ 13 h 32"/>
                  <a:gd name="T72" fmla="*/ 40 w 40"/>
                  <a:gd name="T73" fmla="*/ 19 h 32"/>
                  <a:gd name="T74" fmla="*/ 38 w 40"/>
                  <a:gd name="T75" fmla="*/ 25 h 32"/>
                  <a:gd name="T76" fmla="*/ 35 w 40"/>
                  <a:gd name="T77" fmla="*/ 29 h 32"/>
                  <a:gd name="T78" fmla="*/ 30 w 40"/>
                  <a:gd name="T79" fmla="*/ 31 h 32"/>
                  <a:gd name="T80" fmla="*/ 23 w 40"/>
                  <a:gd name="T81" fmla="*/ 32 h 32"/>
                  <a:gd name="T82" fmla="*/ 1 w 40"/>
                  <a:gd name="T83"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32">
                    <a:moveTo>
                      <a:pt x="1" y="31"/>
                    </a:moveTo>
                    <a:cubicBezTo>
                      <a:pt x="0" y="31"/>
                      <a:pt x="0" y="31"/>
                      <a:pt x="0" y="31"/>
                    </a:cubicBezTo>
                    <a:cubicBezTo>
                      <a:pt x="0" y="31"/>
                      <a:pt x="0" y="31"/>
                      <a:pt x="0" y="31"/>
                    </a:cubicBezTo>
                    <a:cubicBezTo>
                      <a:pt x="0" y="30"/>
                      <a:pt x="0" y="30"/>
                      <a:pt x="0" y="30"/>
                    </a:cubicBezTo>
                    <a:cubicBezTo>
                      <a:pt x="0" y="29"/>
                      <a:pt x="0" y="29"/>
                      <a:pt x="0" y="28"/>
                    </a:cubicBezTo>
                    <a:cubicBezTo>
                      <a:pt x="0" y="27"/>
                      <a:pt x="0" y="27"/>
                      <a:pt x="0" y="26"/>
                    </a:cubicBezTo>
                    <a:cubicBezTo>
                      <a:pt x="0" y="26"/>
                      <a:pt x="0" y="26"/>
                      <a:pt x="0" y="25"/>
                    </a:cubicBezTo>
                    <a:cubicBezTo>
                      <a:pt x="0" y="25"/>
                      <a:pt x="0" y="25"/>
                      <a:pt x="0" y="25"/>
                    </a:cubicBezTo>
                    <a:cubicBezTo>
                      <a:pt x="1" y="25"/>
                      <a:pt x="1" y="25"/>
                      <a:pt x="1" y="25"/>
                    </a:cubicBezTo>
                    <a:cubicBezTo>
                      <a:pt x="23" y="25"/>
                      <a:pt x="23" y="25"/>
                      <a:pt x="23" y="25"/>
                    </a:cubicBezTo>
                    <a:cubicBezTo>
                      <a:pt x="25" y="25"/>
                      <a:pt x="26" y="25"/>
                      <a:pt x="28" y="25"/>
                    </a:cubicBezTo>
                    <a:cubicBezTo>
                      <a:pt x="29" y="24"/>
                      <a:pt x="30" y="24"/>
                      <a:pt x="31" y="23"/>
                    </a:cubicBezTo>
                    <a:cubicBezTo>
                      <a:pt x="32" y="23"/>
                      <a:pt x="33" y="22"/>
                      <a:pt x="33" y="21"/>
                    </a:cubicBezTo>
                    <a:cubicBezTo>
                      <a:pt x="34" y="20"/>
                      <a:pt x="34" y="19"/>
                      <a:pt x="34" y="17"/>
                    </a:cubicBezTo>
                    <a:cubicBezTo>
                      <a:pt x="34" y="16"/>
                      <a:pt x="33" y="14"/>
                      <a:pt x="32" y="12"/>
                    </a:cubicBezTo>
                    <a:cubicBezTo>
                      <a:pt x="31" y="11"/>
                      <a:pt x="29" y="9"/>
                      <a:pt x="27" y="7"/>
                    </a:cubicBezTo>
                    <a:cubicBezTo>
                      <a:pt x="1" y="6"/>
                      <a:pt x="1" y="6"/>
                      <a:pt x="1" y="6"/>
                    </a:cubicBezTo>
                    <a:cubicBezTo>
                      <a:pt x="1" y="6"/>
                      <a:pt x="1" y="6"/>
                      <a:pt x="1" y="6"/>
                    </a:cubicBezTo>
                    <a:cubicBezTo>
                      <a:pt x="0" y="6"/>
                      <a:pt x="0" y="6"/>
                      <a:pt x="0" y="6"/>
                    </a:cubicBezTo>
                    <a:cubicBezTo>
                      <a:pt x="0" y="5"/>
                      <a:pt x="0" y="5"/>
                      <a:pt x="0" y="5"/>
                    </a:cubicBezTo>
                    <a:cubicBezTo>
                      <a:pt x="0" y="4"/>
                      <a:pt x="0" y="4"/>
                      <a:pt x="0" y="3"/>
                    </a:cubicBezTo>
                    <a:cubicBezTo>
                      <a:pt x="0" y="2"/>
                      <a:pt x="0" y="2"/>
                      <a:pt x="0" y="1"/>
                    </a:cubicBezTo>
                    <a:cubicBezTo>
                      <a:pt x="0" y="1"/>
                      <a:pt x="0" y="1"/>
                      <a:pt x="0" y="0"/>
                    </a:cubicBezTo>
                    <a:cubicBezTo>
                      <a:pt x="1" y="0"/>
                      <a:pt x="1" y="0"/>
                      <a:pt x="1" y="0"/>
                    </a:cubicBezTo>
                    <a:cubicBezTo>
                      <a:pt x="1" y="0"/>
                      <a:pt x="1" y="0"/>
                      <a:pt x="1" y="0"/>
                    </a:cubicBezTo>
                    <a:cubicBezTo>
                      <a:pt x="38" y="0"/>
                      <a:pt x="38" y="0"/>
                      <a:pt x="38" y="0"/>
                    </a:cubicBezTo>
                    <a:cubicBezTo>
                      <a:pt x="39" y="0"/>
                      <a:pt x="39" y="0"/>
                      <a:pt x="39" y="0"/>
                    </a:cubicBezTo>
                    <a:cubicBezTo>
                      <a:pt x="39" y="1"/>
                      <a:pt x="39" y="1"/>
                      <a:pt x="39" y="1"/>
                    </a:cubicBezTo>
                    <a:cubicBezTo>
                      <a:pt x="39" y="1"/>
                      <a:pt x="39" y="1"/>
                      <a:pt x="40" y="2"/>
                    </a:cubicBezTo>
                    <a:cubicBezTo>
                      <a:pt x="40" y="2"/>
                      <a:pt x="40" y="3"/>
                      <a:pt x="40" y="3"/>
                    </a:cubicBezTo>
                    <a:cubicBezTo>
                      <a:pt x="40" y="4"/>
                      <a:pt x="40" y="4"/>
                      <a:pt x="39" y="5"/>
                    </a:cubicBezTo>
                    <a:cubicBezTo>
                      <a:pt x="39" y="5"/>
                      <a:pt x="39" y="6"/>
                      <a:pt x="39" y="6"/>
                    </a:cubicBezTo>
                    <a:cubicBezTo>
                      <a:pt x="39" y="6"/>
                      <a:pt x="39" y="6"/>
                      <a:pt x="39" y="6"/>
                    </a:cubicBezTo>
                    <a:cubicBezTo>
                      <a:pt x="38" y="6"/>
                      <a:pt x="38" y="6"/>
                      <a:pt x="38" y="6"/>
                    </a:cubicBezTo>
                    <a:cubicBezTo>
                      <a:pt x="33" y="6"/>
                      <a:pt x="33" y="6"/>
                      <a:pt x="33" y="6"/>
                    </a:cubicBezTo>
                    <a:cubicBezTo>
                      <a:pt x="36" y="8"/>
                      <a:pt x="37" y="11"/>
                      <a:pt x="38" y="13"/>
                    </a:cubicBezTo>
                    <a:cubicBezTo>
                      <a:pt x="39" y="15"/>
                      <a:pt x="40" y="17"/>
                      <a:pt x="40" y="19"/>
                    </a:cubicBezTo>
                    <a:cubicBezTo>
                      <a:pt x="40" y="21"/>
                      <a:pt x="39" y="23"/>
                      <a:pt x="38" y="25"/>
                    </a:cubicBezTo>
                    <a:cubicBezTo>
                      <a:pt x="38" y="27"/>
                      <a:pt x="36" y="28"/>
                      <a:pt x="35" y="29"/>
                    </a:cubicBezTo>
                    <a:cubicBezTo>
                      <a:pt x="34" y="30"/>
                      <a:pt x="32" y="31"/>
                      <a:pt x="30" y="31"/>
                    </a:cubicBezTo>
                    <a:cubicBezTo>
                      <a:pt x="28" y="32"/>
                      <a:pt x="26" y="32"/>
                      <a:pt x="23" y="32"/>
                    </a:cubicBezTo>
                    <a:lnTo>
                      <a:pt x="1" y="3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4" name="Freeform 335">
                <a:extLst>
                  <a:ext uri="{FF2B5EF4-FFF2-40B4-BE49-F238E27FC236}">
                    <a16:creationId xmlns:a16="http://schemas.microsoft.com/office/drawing/2014/main" id="{E6D9C3C1-9E4D-4211-9970-03A2ADAC390B}"/>
                  </a:ext>
                </a:extLst>
              </p:cNvPr>
              <p:cNvSpPr>
                <a:spLocks noEditPoints="1"/>
              </p:cNvSpPr>
              <p:nvPr userDrawn="1"/>
            </p:nvSpPr>
            <p:spPr bwMode="auto">
              <a:xfrm>
                <a:off x="5707" y="2201"/>
                <a:ext cx="40" cy="6"/>
              </a:xfrm>
              <a:custGeom>
                <a:avLst/>
                <a:gdLst>
                  <a:gd name="T0" fmla="*/ 2 w 55"/>
                  <a:gd name="T1" fmla="*/ 6 h 8"/>
                  <a:gd name="T2" fmla="*/ 1 w 55"/>
                  <a:gd name="T3" fmla="*/ 6 h 8"/>
                  <a:gd name="T4" fmla="*/ 1 w 55"/>
                  <a:gd name="T5" fmla="*/ 6 h 8"/>
                  <a:gd name="T6" fmla="*/ 0 w 55"/>
                  <a:gd name="T7" fmla="*/ 5 h 8"/>
                  <a:gd name="T8" fmla="*/ 0 w 55"/>
                  <a:gd name="T9" fmla="*/ 3 h 8"/>
                  <a:gd name="T10" fmla="*/ 0 w 55"/>
                  <a:gd name="T11" fmla="*/ 1 h 8"/>
                  <a:gd name="T12" fmla="*/ 1 w 55"/>
                  <a:gd name="T13" fmla="*/ 0 h 8"/>
                  <a:gd name="T14" fmla="*/ 1 w 55"/>
                  <a:gd name="T15" fmla="*/ 0 h 8"/>
                  <a:gd name="T16" fmla="*/ 2 w 55"/>
                  <a:gd name="T17" fmla="*/ 0 h 8"/>
                  <a:gd name="T18" fmla="*/ 39 w 55"/>
                  <a:gd name="T19" fmla="*/ 0 h 8"/>
                  <a:gd name="T20" fmla="*/ 39 w 55"/>
                  <a:gd name="T21" fmla="*/ 1 h 8"/>
                  <a:gd name="T22" fmla="*/ 39 w 55"/>
                  <a:gd name="T23" fmla="*/ 1 h 8"/>
                  <a:gd name="T24" fmla="*/ 40 w 55"/>
                  <a:gd name="T25" fmla="*/ 2 h 8"/>
                  <a:gd name="T26" fmla="*/ 40 w 55"/>
                  <a:gd name="T27" fmla="*/ 4 h 8"/>
                  <a:gd name="T28" fmla="*/ 40 w 55"/>
                  <a:gd name="T29" fmla="*/ 5 h 8"/>
                  <a:gd name="T30" fmla="*/ 39 w 55"/>
                  <a:gd name="T31" fmla="*/ 6 h 8"/>
                  <a:gd name="T32" fmla="*/ 39 w 55"/>
                  <a:gd name="T33" fmla="*/ 7 h 8"/>
                  <a:gd name="T34" fmla="*/ 38 w 55"/>
                  <a:gd name="T35" fmla="*/ 7 h 8"/>
                  <a:gd name="T36" fmla="*/ 2 w 55"/>
                  <a:gd name="T37" fmla="*/ 6 h 8"/>
                  <a:gd name="T38" fmla="*/ 51 w 55"/>
                  <a:gd name="T39" fmla="*/ 8 h 8"/>
                  <a:gd name="T40" fmla="*/ 48 w 55"/>
                  <a:gd name="T41" fmla="*/ 7 h 8"/>
                  <a:gd name="T42" fmla="*/ 47 w 55"/>
                  <a:gd name="T43" fmla="*/ 4 h 8"/>
                  <a:gd name="T44" fmla="*/ 48 w 55"/>
                  <a:gd name="T45" fmla="*/ 1 h 8"/>
                  <a:gd name="T46" fmla="*/ 51 w 55"/>
                  <a:gd name="T47" fmla="*/ 0 h 8"/>
                  <a:gd name="T48" fmla="*/ 54 w 55"/>
                  <a:gd name="T49" fmla="*/ 1 h 8"/>
                  <a:gd name="T50" fmla="*/ 55 w 55"/>
                  <a:gd name="T51" fmla="*/ 4 h 8"/>
                  <a:gd name="T52" fmla="*/ 54 w 55"/>
                  <a:gd name="T53" fmla="*/ 7 h 8"/>
                  <a:gd name="T54" fmla="*/ 51 w 55"/>
                  <a:gd name="T5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 h="8">
                    <a:moveTo>
                      <a:pt x="2" y="6"/>
                    </a:moveTo>
                    <a:cubicBezTo>
                      <a:pt x="1" y="6"/>
                      <a:pt x="1" y="6"/>
                      <a:pt x="1" y="6"/>
                    </a:cubicBezTo>
                    <a:cubicBezTo>
                      <a:pt x="1" y="6"/>
                      <a:pt x="1" y="6"/>
                      <a:pt x="1" y="6"/>
                    </a:cubicBezTo>
                    <a:cubicBezTo>
                      <a:pt x="0" y="6"/>
                      <a:pt x="0" y="5"/>
                      <a:pt x="0" y="5"/>
                    </a:cubicBezTo>
                    <a:cubicBezTo>
                      <a:pt x="0" y="4"/>
                      <a:pt x="0" y="4"/>
                      <a:pt x="0" y="3"/>
                    </a:cubicBezTo>
                    <a:cubicBezTo>
                      <a:pt x="0" y="2"/>
                      <a:pt x="0" y="2"/>
                      <a:pt x="0" y="1"/>
                    </a:cubicBezTo>
                    <a:cubicBezTo>
                      <a:pt x="0" y="1"/>
                      <a:pt x="1" y="1"/>
                      <a:pt x="1" y="0"/>
                    </a:cubicBezTo>
                    <a:cubicBezTo>
                      <a:pt x="1" y="0"/>
                      <a:pt x="1" y="0"/>
                      <a:pt x="1" y="0"/>
                    </a:cubicBezTo>
                    <a:cubicBezTo>
                      <a:pt x="2" y="0"/>
                      <a:pt x="2" y="0"/>
                      <a:pt x="2" y="0"/>
                    </a:cubicBezTo>
                    <a:cubicBezTo>
                      <a:pt x="39" y="0"/>
                      <a:pt x="39" y="0"/>
                      <a:pt x="39" y="0"/>
                    </a:cubicBezTo>
                    <a:cubicBezTo>
                      <a:pt x="39" y="1"/>
                      <a:pt x="39" y="1"/>
                      <a:pt x="39" y="1"/>
                    </a:cubicBezTo>
                    <a:cubicBezTo>
                      <a:pt x="39" y="1"/>
                      <a:pt x="39" y="1"/>
                      <a:pt x="39" y="1"/>
                    </a:cubicBezTo>
                    <a:cubicBezTo>
                      <a:pt x="40" y="1"/>
                      <a:pt x="40" y="2"/>
                      <a:pt x="40" y="2"/>
                    </a:cubicBezTo>
                    <a:cubicBezTo>
                      <a:pt x="40" y="3"/>
                      <a:pt x="40" y="3"/>
                      <a:pt x="40" y="4"/>
                    </a:cubicBezTo>
                    <a:cubicBezTo>
                      <a:pt x="40" y="4"/>
                      <a:pt x="40" y="5"/>
                      <a:pt x="40" y="5"/>
                    </a:cubicBezTo>
                    <a:cubicBezTo>
                      <a:pt x="40" y="6"/>
                      <a:pt x="39" y="6"/>
                      <a:pt x="39" y="6"/>
                    </a:cubicBezTo>
                    <a:cubicBezTo>
                      <a:pt x="39" y="7"/>
                      <a:pt x="39" y="7"/>
                      <a:pt x="39" y="7"/>
                    </a:cubicBezTo>
                    <a:cubicBezTo>
                      <a:pt x="38" y="7"/>
                      <a:pt x="38" y="7"/>
                      <a:pt x="38" y="7"/>
                    </a:cubicBezTo>
                    <a:lnTo>
                      <a:pt x="2" y="6"/>
                    </a:lnTo>
                    <a:close/>
                    <a:moveTo>
                      <a:pt x="51" y="8"/>
                    </a:moveTo>
                    <a:cubicBezTo>
                      <a:pt x="49" y="8"/>
                      <a:pt x="48" y="8"/>
                      <a:pt x="48" y="7"/>
                    </a:cubicBezTo>
                    <a:cubicBezTo>
                      <a:pt x="47" y="7"/>
                      <a:pt x="47" y="5"/>
                      <a:pt x="47" y="4"/>
                    </a:cubicBezTo>
                    <a:cubicBezTo>
                      <a:pt x="47" y="2"/>
                      <a:pt x="47" y="1"/>
                      <a:pt x="48" y="1"/>
                    </a:cubicBezTo>
                    <a:cubicBezTo>
                      <a:pt x="48" y="0"/>
                      <a:pt x="49" y="0"/>
                      <a:pt x="51" y="0"/>
                    </a:cubicBezTo>
                    <a:cubicBezTo>
                      <a:pt x="53" y="0"/>
                      <a:pt x="54" y="0"/>
                      <a:pt x="54" y="1"/>
                    </a:cubicBezTo>
                    <a:cubicBezTo>
                      <a:pt x="55" y="1"/>
                      <a:pt x="55" y="2"/>
                      <a:pt x="55" y="4"/>
                    </a:cubicBezTo>
                    <a:cubicBezTo>
                      <a:pt x="55" y="6"/>
                      <a:pt x="55" y="7"/>
                      <a:pt x="54" y="7"/>
                    </a:cubicBezTo>
                    <a:cubicBezTo>
                      <a:pt x="54" y="8"/>
                      <a:pt x="52" y="8"/>
                      <a:pt x="51" y="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5" name="Freeform 336">
                <a:extLst>
                  <a:ext uri="{FF2B5EF4-FFF2-40B4-BE49-F238E27FC236}">
                    <a16:creationId xmlns:a16="http://schemas.microsoft.com/office/drawing/2014/main" id="{60CA2928-3770-4CA9-AECE-2046FB312300}"/>
                  </a:ext>
                </a:extLst>
              </p:cNvPr>
              <p:cNvSpPr>
                <a:spLocks noEditPoints="1"/>
              </p:cNvSpPr>
              <p:nvPr userDrawn="1"/>
            </p:nvSpPr>
            <p:spPr bwMode="auto">
              <a:xfrm>
                <a:off x="5706" y="2214"/>
                <a:ext cx="30" cy="21"/>
              </a:xfrm>
              <a:custGeom>
                <a:avLst/>
                <a:gdLst>
                  <a:gd name="T0" fmla="*/ 2 w 41"/>
                  <a:gd name="T1" fmla="*/ 30 h 30"/>
                  <a:gd name="T2" fmla="*/ 1 w 41"/>
                  <a:gd name="T3" fmla="*/ 29 h 30"/>
                  <a:gd name="T4" fmla="*/ 1 w 41"/>
                  <a:gd name="T5" fmla="*/ 29 h 30"/>
                  <a:gd name="T6" fmla="*/ 1 w 41"/>
                  <a:gd name="T7" fmla="*/ 27 h 30"/>
                  <a:gd name="T8" fmla="*/ 1 w 41"/>
                  <a:gd name="T9" fmla="*/ 25 h 30"/>
                  <a:gd name="T10" fmla="*/ 1 w 41"/>
                  <a:gd name="T11" fmla="*/ 24 h 30"/>
                  <a:gd name="T12" fmla="*/ 2 w 41"/>
                  <a:gd name="T13" fmla="*/ 24 h 30"/>
                  <a:gd name="T14" fmla="*/ 6 w 41"/>
                  <a:gd name="T15" fmla="*/ 24 h 30"/>
                  <a:gd name="T16" fmla="*/ 2 w 41"/>
                  <a:gd name="T17" fmla="*/ 19 h 30"/>
                  <a:gd name="T18" fmla="*/ 0 w 41"/>
                  <a:gd name="T19" fmla="*/ 12 h 30"/>
                  <a:gd name="T20" fmla="*/ 1 w 41"/>
                  <a:gd name="T21" fmla="*/ 7 h 30"/>
                  <a:gd name="T22" fmla="*/ 3 w 41"/>
                  <a:gd name="T23" fmla="*/ 3 h 30"/>
                  <a:gd name="T24" fmla="*/ 7 w 41"/>
                  <a:gd name="T25" fmla="*/ 0 h 30"/>
                  <a:gd name="T26" fmla="*/ 12 w 41"/>
                  <a:gd name="T27" fmla="*/ 0 h 30"/>
                  <a:gd name="T28" fmla="*/ 17 w 41"/>
                  <a:gd name="T29" fmla="*/ 1 h 30"/>
                  <a:gd name="T30" fmla="*/ 21 w 41"/>
                  <a:gd name="T31" fmla="*/ 5 h 30"/>
                  <a:gd name="T32" fmla="*/ 23 w 41"/>
                  <a:gd name="T33" fmla="*/ 11 h 30"/>
                  <a:gd name="T34" fmla="*/ 24 w 41"/>
                  <a:gd name="T35" fmla="*/ 18 h 30"/>
                  <a:gd name="T36" fmla="*/ 24 w 41"/>
                  <a:gd name="T37" fmla="*/ 23 h 30"/>
                  <a:gd name="T38" fmla="*/ 26 w 41"/>
                  <a:gd name="T39" fmla="*/ 24 h 30"/>
                  <a:gd name="T40" fmla="*/ 30 w 41"/>
                  <a:gd name="T41" fmla="*/ 23 h 30"/>
                  <a:gd name="T42" fmla="*/ 33 w 41"/>
                  <a:gd name="T43" fmla="*/ 22 h 30"/>
                  <a:gd name="T44" fmla="*/ 35 w 41"/>
                  <a:gd name="T45" fmla="*/ 19 h 30"/>
                  <a:gd name="T46" fmla="*/ 35 w 41"/>
                  <a:gd name="T47" fmla="*/ 15 h 30"/>
                  <a:gd name="T48" fmla="*/ 35 w 41"/>
                  <a:gd name="T49" fmla="*/ 11 h 30"/>
                  <a:gd name="T50" fmla="*/ 34 w 41"/>
                  <a:gd name="T51" fmla="*/ 7 h 30"/>
                  <a:gd name="T52" fmla="*/ 32 w 41"/>
                  <a:gd name="T53" fmla="*/ 5 h 30"/>
                  <a:gd name="T54" fmla="*/ 32 w 41"/>
                  <a:gd name="T55" fmla="*/ 3 h 30"/>
                  <a:gd name="T56" fmla="*/ 32 w 41"/>
                  <a:gd name="T57" fmla="*/ 3 h 30"/>
                  <a:gd name="T58" fmla="*/ 32 w 41"/>
                  <a:gd name="T59" fmla="*/ 2 h 30"/>
                  <a:gd name="T60" fmla="*/ 33 w 41"/>
                  <a:gd name="T61" fmla="*/ 2 h 30"/>
                  <a:gd name="T62" fmla="*/ 34 w 41"/>
                  <a:gd name="T63" fmla="*/ 2 h 30"/>
                  <a:gd name="T64" fmla="*/ 36 w 41"/>
                  <a:gd name="T65" fmla="*/ 2 h 30"/>
                  <a:gd name="T66" fmla="*/ 37 w 41"/>
                  <a:gd name="T67" fmla="*/ 3 h 30"/>
                  <a:gd name="T68" fmla="*/ 38 w 41"/>
                  <a:gd name="T69" fmla="*/ 5 h 30"/>
                  <a:gd name="T70" fmla="*/ 40 w 41"/>
                  <a:gd name="T71" fmla="*/ 8 h 30"/>
                  <a:gd name="T72" fmla="*/ 40 w 41"/>
                  <a:gd name="T73" fmla="*/ 12 h 30"/>
                  <a:gd name="T74" fmla="*/ 41 w 41"/>
                  <a:gd name="T75" fmla="*/ 16 h 30"/>
                  <a:gd name="T76" fmla="*/ 40 w 41"/>
                  <a:gd name="T77" fmla="*/ 23 h 30"/>
                  <a:gd name="T78" fmla="*/ 37 w 41"/>
                  <a:gd name="T79" fmla="*/ 27 h 30"/>
                  <a:gd name="T80" fmla="*/ 33 w 41"/>
                  <a:gd name="T81" fmla="*/ 30 h 30"/>
                  <a:gd name="T82" fmla="*/ 27 w 41"/>
                  <a:gd name="T83" fmla="*/ 30 h 30"/>
                  <a:gd name="T84" fmla="*/ 2 w 41"/>
                  <a:gd name="T85" fmla="*/ 30 h 30"/>
                  <a:gd name="T86" fmla="*/ 19 w 41"/>
                  <a:gd name="T87" fmla="*/ 23 h 30"/>
                  <a:gd name="T88" fmla="*/ 19 w 41"/>
                  <a:gd name="T89" fmla="*/ 18 h 30"/>
                  <a:gd name="T90" fmla="*/ 18 w 41"/>
                  <a:gd name="T91" fmla="*/ 13 h 30"/>
                  <a:gd name="T92" fmla="*/ 17 w 41"/>
                  <a:gd name="T93" fmla="*/ 9 h 30"/>
                  <a:gd name="T94" fmla="*/ 15 w 41"/>
                  <a:gd name="T95" fmla="*/ 7 h 30"/>
                  <a:gd name="T96" fmla="*/ 12 w 41"/>
                  <a:gd name="T97" fmla="*/ 7 h 30"/>
                  <a:gd name="T98" fmla="*/ 7 w 41"/>
                  <a:gd name="T99" fmla="*/ 8 h 30"/>
                  <a:gd name="T100" fmla="*/ 6 w 41"/>
                  <a:gd name="T101" fmla="*/ 13 h 30"/>
                  <a:gd name="T102" fmla="*/ 7 w 41"/>
                  <a:gd name="T103" fmla="*/ 18 h 30"/>
                  <a:gd name="T104" fmla="*/ 11 w 41"/>
                  <a:gd name="T105" fmla="*/ 23 h 30"/>
                  <a:gd name="T106" fmla="*/ 19 w 41"/>
                  <a:gd name="T107" fmla="*/ 2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30">
                    <a:moveTo>
                      <a:pt x="2" y="30"/>
                    </a:moveTo>
                    <a:cubicBezTo>
                      <a:pt x="1" y="29"/>
                      <a:pt x="1" y="29"/>
                      <a:pt x="1" y="29"/>
                    </a:cubicBezTo>
                    <a:cubicBezTo>
                      <a:pt x="1" y="29"/>
                      <a:pt x="1" y="29"/>
                      <a:pt x="1" y="29"/>
                    </a:cubicBezTo>
                    <a:cubicBezTo>
                      <a:pt x="1" y="28"/>
                      <a:pt x="1" y="28"/>
                      <a:pt x="1" y="27"/>
                    </a:cubicBezTo>
                    <a:cubicBezTo>
                      <a:pt x="1" y="26"/>
                      <a:pt x="1" y="26"/>
                      <a:pt x="1" y="25"/>
                    </a:cubicBezTo>
                    <a:cubicBezTo>
                      <a:pt x="1" y="25"/>
                      <a:pt x="1" y="24"/>
                      <a:pt x="1" y="24"/>
                    </a:cubicBezTo>
                    <a:cubicBezTo>
                      <a:pt x="2" y="24"/>
                      <a:pt x="2" y="24"/>
                      <a:pt x="2" y="24"/>
                    </a:cubicBezTo>
                    <a:cubicBezTo>
                      <a:pt x="6" y="24"/>
                      <a:pt x="6" y="24"/>
                      <a:pt x="6" y="24"/>
                    </a:cubicBezTo>
                    <a:cubicBezTo>
                      <a:pt x="4" y="22"/>
                      <a:pt x="3" y="21"/>
                      <a:pt x="2" y="19"/>
                    </a:cubicBezTo>
                    <a:cubicBezTo>
                      <a:pt x="1" y="17"/>
                      <a:pt x="0" y="14"/>
                      <a:pt x="0" y="12"/>
                    </a:cubicBezTo>
                    <a:cubicBezTo>
                      <a:pt x="0" y="10"/>
                      <a:pt x="1" y="9"/>
                      <a:pt x="1" y="7"/>
                    </a:cubicBezTo>
                    <a:cubicBezTo>
                      <a:pt x="2" y="5"/>
                      <a:pt x="2" y="4"/>
                      <a:pt x="3" y="3"/>
                    </a:cubicBezTo>
                    <a:cubicBezTo>
                      <a:pt x="4" y="2"/>
                      <a:pt x="6" y="1"/>
                      <a:pt x="7" y="0"/>
                    </a:cubicBezTo>
                    <a:cubicBezTo>
                      <a:pt x="8" y="0"/>
                      <a:pt x="10" y="0"/>
                      <a:pt x="12" y="0"/>
                    </a:cubicBezTo>
                    <a:cubicBezTo>
                      <a:pt x="14" y="0"/>
                      <a:pt x="16" y="0"/>
                      <a:pt x="17" y="1"/>
                    </a:cubicBezTo>
                    <a:cubicBezTo>
                      <a:pt x="19" y="2"/>
                      <a:pt x="20" y="3"/>
                      <a:pt x="21" y="5"/>
                    </a:cubicBezTo>
                    <a:cubicBezTo>
                      <a:pt x="22" y="6"/>
                      <a:pt x="23" y="8"/>
                      <a:pt x="23" y="11"/>
                    </a:cubicBezTo>
                    <a:cubicBezTo>
                      <a:pt x="24" y="13"/>
                      <a:pt x="24" y="16"/>
                      <a:pt x="24" y="18"/>
                    </a:cubicBezTo>
                    <a:cubicBezTo>
                      <a:pt x="24" y="23"/>
                      <a:pt x="24" y="23"/>
                      <a:pt x="24" y="23"/>
                    </a:cubicBezTo>
                    <a:cubicBezTo>
                      <a:pt x="26" y="24"/>
                      <a:pt x="26" y="24"/>
                      <a:pt x="26" y="24"/>
                    </a:cubicBezTo>
                    <a:cubicBezTo>
                      <a:pt x="28" y="24"/>
                      <a:pt x="29" y="23"/>
                      <a:pt x="30" y="23"/>
                    </a:cubicBezTo>
                    <a:cubicBezTo>
                      <a:pt x="31" y="23"/>
                      <a:pt x="32" y="22"/>
                      <a:pt x="33" y="22"/>
                    </a:cubicBezTo>
                    <a:cubicBezTo>
                      <a:pt x="34" y="21"/>
                      <a:pt x="34" y="20"/>
                      <a:pt x="35" y="19"/>
                    </a:cubicBezTo>
                    <a:cubicBezTo>
                      <a:pt x="35" y="18"/>
                      <a:pt x="35" y="17"/>
                      <a:pt x="35" y="15"/>
                    </a:cubicBezTo>
                    <a:cubicBezTo>
                      <a:pt x="35" y="14"/>
                      <a:pt x="35" y="12"/>
                      <a:pt x="35" y="11"/>
                    </a:cubicBezTo>
                    <a:cubicBezTo>
                      <a:pt x="34" y="9"/>
                      <a:pt x="34" y="8"/>
                      <a:pt x="34" y="7"/>
                    </a:cubicBezTo>
                    <a:cubicBezTo>
                      <a:pt x="33" y="6"/>
                      <a:pt x="33" y="5"/>
                      <a:pt x="32" y="5"/>
                    </a:cubicBezTo>
                    <a:cubicBezTo>
                      <a:pt x="32" y="4"/>
                      <a:pt x="32" y="4"/>
                      <a:pt x="32" y="3"/>
                    </a:cubicBezTo>
                    <a:cubicBezTo>
                      <a:pt x="32" y="3"/>
                      <a:pt x="32" y="3"/>
                      <a:pt x="32" y="3"/>
                    </a:cubicBezTo>
                    <a:cubicBezTo>
                      <a:pt x="32" y="2"/>
                      <a:pt x="32" y="2"/>
                      <a:pt x="32" y="2"/>
                    </a:cubicBezTo>
                    <a:cubicBezTo>
                      <a:pt x="33" y="2"/>
                      <a:pt x="33" y="2"/>
                      <a:pt x="33" y="2"/>
                    </a:cubicBezTo>
                    <a:cubicBezTo>
                      <a:pt x="34" y="2"/>
                      <a:pt x="34" y="2"/>
                      <a:pt x="34" y="2"/>
                    </a:cubicBezTo>
                    <a:cubicBezTo>
                      <a:pt x="35" y="2"/>
                      <a:pt x="36" y="2"/>
                      <a:pt x="36" y="2"/>
                    </a:cubicBezTo>
                    <a:cubicBezTo>
                      <a:pt x="36" y="2"/>
                      <a:pt x="37" y="2"/>
                      <a:pt x="37" y="3"/>
                    </a:cubicBezTo>
                    <a:cubicBezTo>
                      <a:pt x="37" y="3"/>
                      <a:pt x="38" y="4"/>
                      <a:pt x="38" y="5"/>
                    </a:cubicBezTo>
                    <a:cubicBezTo>
                      <a:pt x="39" y="6"/>
                      <a:pt x="39" y="7"/>
                      <a:pt x="40" y="8"/>
                    </a:cubicBezTo>
                    <a:cubicBezTo>
                      <a:pt x="40" y="9"/>
                      <a:pt x="40" y="10"/>
                      <a:pt x="40" y="12"/>
                    </a:cubicBezTo>
                    <a:cubicBezTo>
                      <a:pt x="41" y="13"/>
                      <a:pt x="41" y="15"/>
                      <a:pt x="41" y="16"/>
                    </a:cubicBezTo>
                    <a:cubicBezTo>
                      <a:pt x="41" y="19"/>
                      <a:pt x="40" y="21"/>
                      <a:pt x="40" y="23"/>
                    </a:cubicBezTo>
                    <a:cubicBezTo>
                      <a:pt x="39" y="25"/>
                      <a:pt x="38" y="26"/>
                      <a:pt x="37" y="27"/>
                    </a:cubicBezTo>
                    <a:cubicBezTo>
                      <a:pt x="36" y="28"/>
                      <a:pt x="34" y="29"/>
                      <a:pt x="33" y="30"/>
                    </a:cubicBezTo>
                    <a:cubicBezTo>
                      <a:pt x="31" y="30"/>
                      <a:pt x="29" y="30"/>
                      <a:pt x="27" y="30"/>
                    </a:cubicBezTo>
                    <a:lnTo>
                      <a:pt x="2" y="30"/>
                    </a:lnTo>
                    <a:close/>
                    <a:moveTo>
                      <a:pt x="19" y="23"/>
                    </a:moveTo>
                    <a:cubicBezTo>
                      <a:pt x="19" y="18"/>
                      <a:pt x="19" y="18"/>
                      <a:pt x="19" y="18"/>
                    </a:cubicBezTo>
                    <a:cubicBezTo>
                      <a:pt x="19" y="16"/>
                      <a:pt x="19" y="14"/>
                      <a:pt x="18" y="13"/>
                    </a:cubicBezTo>
                    <a:cubicBezTo>
                      <a:pt x="18" y="11"/>
                      <a:pt x="18" y="10"/>
                      <a:pt x="17" y="9"/>
                    </a:cubicBezTo>
                    <a:cubicBezTo>
                      <a:pt x="17" y="8"/>
                      <a:pt x="16" y="8"/>
                      <a:pt x="15" y="7"/>
                    </a:cubicBezTo>
                    <a:cubicBezTo>
                      <a:pt x="14" y="7"/>
                      <a:pt x="13" y="7"/>
                      <a:pt x="12" y="7"/>
                    </a:cubicBezTo>
                    <a:cubicBezTo>
                      <a:pt x="10" y="7"/>
                      <a:pt x="9" y="7"/>
                      <a:pt x="7" y="8"/>
                    </a:cubicBezTo>
                    <a:cubicBezTo>
                      <a:pt x="6" y="10"/>
                      <a:pt x="6" y="11"/>
                      <a:pt x="6" y="13"/>
                    </a:cubicBezTo>
                    <a:cubicBezTo>
                      <a:pt x="6" y="15"/>
                      <a:pt x="6" y="17"/>
                      <a:pt x="7" y="18"/>
                    </a:cubicBezTo>
                    <a:cubicBezTo>
                      <a:pt x="8" y="20"/>
                      <a:pt x="9" y="22"/>
                      <a:pt x="11" y="23"/>
                    </a:cubicBezTo>
                    <a:lnTo>
                      <a:pt x="19" y="2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6" name="Freeform 337">
                <a:extLst>
                  <a:ext uri="{FF2B5EF4-FFF2-40B4-BE49-F238E27FC236}">
                    <a16:creationId xmlns:a16="http://schemas.microsoft.com/office/drawing/2014/main" id="{FAB42C85-7C63-411A-B756-4D1ABF3230FD}"/>
                  </a:ext>
                </a:extLst>
              </p:cNvPr>
              <p:cNvSpPr>
                <a:spLocks/>
              </p:cNvSpPr>
              <p:nvPr userDrawn="1"/>
            </p:nvSpPr>
            <p:spPr bwMode="auto">
              <a:xfrm>
                <a:off x="5706" y="2244"/>
                <a:ext cx="29" cy="23"/>
              </a:xfrm>
              <a:custGeom>
                <a:avLst/>
                <a:gdLst>
                  <a:gd name="T0" fmla="*/ 1 w 40"/>
                  <a:gd name="T1" fmla="*/ 32 h 32"/>
                  <a:gd name="T2" fmla="*/ 0 w 40"/>
                  <a:gd name="T3" fmla="*/ 32 h 32"/>
                  <a:gd name="T4" fmla="*/ 0 w 40"/>
                  <a:gd name="T5" fmla="*/ 31 h 32"/>
                  <a:gd name="T6" fmla="*/ 0 w 40"/>
                  <a:gd name="T7" fmla="*/ 30 h 32"/>
                  <a:gd name="T8" fmla="*/ 0 w 40"/>
                  <a:gd name="T9" fmla="*/ 29 h 32"/>
                  <a:gd name="T10" fmla="*/ 0 w 40"/>
                  <a:gd name="T11" fmla="*/ 27 h 32"/>
                  <a:gd name="T12" fmla="*/ 0 w 40"/>
                  <a:gd name="T13" fmla="*/ 26 h 32"/>
                  <a:gd name="T14" fmla="*/ 1 w 40"/>
                  <a:gd name="T15" fmla="*/ 25 h 32"/>
                  <a:gd name="T16" fmla="*/ 1 w 40"/>
                  <a:gd name="T17" fmla="*/ 25 h 32"/>
                  <a:gd name="T18" fmla="*/ 23 w 40"/>
                  <a:gd name="T19" fmla="*/ 26 h 32"/>
                  <a:gd name="T20" fmla="*/ 28 w 40"/>
                  <a:gd name="T21" fmla="*/ 25 h 32"/>
                  <a:gd name="T22" fmla="*/ 31 w 40"/>
                  <a:gd name="T23" fmla="*/ 24 h 32"/>
                  <a:gd name="T24" fmla="*/ 33 w 40"/>
                  <a:gd name="T25" fmla="*/ 21 h 32"/>
                  <a:gd name="T26" fmla="*/ 34 w 40"/>
                  <a:gd name="T27" fmla="*/ 18 h 32"/>
                  <a:gd name="T28" fmla="*/ 32 w 40"/>
                  <a:gd name="T29" fmla="*/ 13 h 32"/>
                  <a:gd name="T30" fmla="*/ 27 w 40"/>
                  <a:gd name="T31" fmla="*/ 7 h 32"/>
                  <a:gd name="T32" fmla="*/ 1 w 40"/>
                  <a:gd name="T33" fmla="*/ 7 h 32"/>
                  <a:gd name="T34" fmla="*/ 1 w 40"/>
                  <a:gd name="T35" fmla="*/ 7 h 32"/>
                  <a:gd name="T36" fmla="*/ 1 w 40"/>
                  <a:gd name="T37" fmla="*/ 6 h 32"/>
                  <a:gd name="T38" fmla="*/ 0 w 40"/>
                  <a:gd name="T39" fmla="*/ 5 h 32"/>
                  <a:gd name="T40" fmla="*/ 0 w 40"/>
                  <a:gd name="T41" fmla="*/ 4 h 32"/>
                  <a:gd name="T42" fmla="*/ 0 w 40"/>
                  <a:gd name="T43" fmla="*/ 2 h 32"/>
                  <a:gd name="T44" fmla="*/ 1 w 40"/>
                  <a:gd name="T45" fmla="*/ 1 h 32"/>
                  <a:gd name="T46" fmla="*/ 1 w 40"/>
                  <a:gd name="T47" fmla="*/ 0 h 32"/>
                  <a:gd name="T48" fmla="*/ 2 w 40"/>
                  <a:gd name="T49" fmla="*/ 0 h 32"/>
                  <a:gd name="T50" fmla="*/ 38 w 40"/>
                  <a:gd name="T51" fmla="*/ 1 h 32"/>
                  <a:gd name="T52" fmla="*/ 39 w 40"/>
                  <a:gd name="T53" fmla="*/ 1 h 32"/>
                  <a:gd name="T54" fmla="*/ 39 w 40"/>
                  <a:gd name="T55" fmla="*/ 2 h 32"/>
                  <a:gd name="T56" fmla="*/ 40 w 40"/>
                  <a:gd name="T57" fmla="*/ 2 h 32"/>
                  <a:gd name="T58" fmla="*/ 40 w 40"/>
                  <a:gd name="T59" fmla="*/ 4 h 32"/>
                  <a:gd name="T60" fmla="*/ 40 w 40"/>
                  <a:gd name="T61" fmla="*/ 5 h 32"/>
                  <a:gd name="T62" fmla="*/ 39 w 40"/>
                  <a:gd name="T63" fmla="*/ 6 h 32"/>
                  <a:gd name="T64" fmla="*/ 39 w 40"/>
                  <a:gd name="T65" fmla="*/ 7 h 32"/>
                  <a:gd name="T66" fmla="*/ 38 w 40"/>
                  <a:gd name="T67" fmla="*/ 7 h 32"/>
                  <a:gd name="T68" fmla="*/ 33 w 40"/>
                  <a:gd name="T69" fmla="*/ 7 h 32"/>
                  <a:gd name="T70" fmla="*/ 38 w 40"/>
                  <a:gd name="T71" fmla="*/ 13 h 32"/>
                  <a:gd name="T72" fmla="*/ 40 w 40"/>
                  <a:gd name="T73" fmla="*/ 20 h 32"/>
                  <a:gd name="T74" fmla="*/ 39 w 40"/>
                  <a:gd name="T75" fmla="*/ 26 h 32"/>
                  <a:gd name="T76" fmla="*/ 35 w 40"/>
                  <a:gd name="T77" fmla="*/ 30 h 32"/>
                  <a:gd name="T78" fmla="*/ 30 w 40"/>
                  <a:gd name="T79" fmla="*/ 32 h 32"/>
                  <a:gd name="T80" fmla="*/ 23 w 40"/>
                  <a:gd name="T81" fmla="*/ 32 h 32"/>
                  <a:gd name="T82" fmla="*/ 1 w 40"/>
                  <a:gd name="T8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32">
                    <a:moveTo>
                      <a:pt x="1" y="32"/>
                    </a:moveTo>
                    <a:cubicBezTo>
                      <a:pt x="0" y="32"/>
                      <a:pt x="0" y="32"/>
                      <a:pt x="0" y="32"/>
                    </a:cubicBezTo>
                    <a:cubicBezTo>
                      <a:pt x="0" y="31"/>
                      <a:pt x="0" y="31"/>
                      <a:pt x="0" y="31"/>
                    </a:cubicBezTo>
                    <a:cubicBezTo>
                      <a:pt x="0" y="31"/>
                      <a:pt x="0" y="31"/>
                      <a:pt x="0" y="30"/>
                    </a:cubicBezTo>
                    <a:cubicBezTo>
                      <a:pt x="0" y="30"/>
                      <a:pt x="0" y="29"/>
                      <a:pt x="0" y="29"/>
                    </a:cubicBezTo>
                    <a:cubicBezTo>
                      <a:pt x="0" y="28"/>
                      <a:pt x="0" y="27"/>
                      <a:pt x="0" y="27"/>
                    </a:cubicBezTo>
                    <a:cubicBezTo>
                      <a:pt x="0" y="27"/>
                      <a:pt x="0" y="26"/>
                      <a:pt x="0" y="26"/>
                    </a:cubicBezTo>
                    <a:cubicBezTo>
                      <a:pt x="1" y="25"/>
                      <a:pt x="1" y="25"/>
                      <a:pt x="1" y="25"/>
                    </a:cubicBezTo>
                    <a:cubicBezTo>
                      <a:pt x="1" y="25"/>
                      <a:pt x="1" y="25"/>
                      <a:pt x="1" y="25"/>
                    </a:cubicBezTo>
                    <a:cubicBezTo>
                      <a:pt x="23" y="26"/>
                      <a:pt x="23" y="26"/>
                      <a:pt x="23" y="26"/>
                    </a:cubicBezTo>
                    <a:cubicBezTo>
                      <a:pt x="25" y="26"/>
                      <a:pt x="27" y="26"/>
                      <a:pt x="28" y="25"/>
                    </a:cubicBezTo>
                    <a:cubicBezTo>
                      <a:pt x="29" y="25"/>
                      <a:pt x="30" y="24"/>
                      <a:pt x="31" y="24"/>
                    </a:cubicBezTo>
                    <a:cubicBezTo>
                      <a:pt x="32" y="23"/>
                      <a:pt x="33" y="22"/>
                      <a:pt x="33" y="21"/>
                    </a:cubicBezTo>
                    <a:cubicBezTo>
                      <a:pt x="34" y="20"/>
                      <a:pt x="34" y="19"/>
                      <a:pt x="34" y="18"/>
                    </a:cubicBezTo>
                    <a:cubicBezTo>
                      <a:pt x="34" y="16"/>
                      <a:pt x="34" y="15"/>
                      <a:pt x="32" y="13"/>
                    </a:cubicBezTo>
                    <a:cubicBezTo>
                      <a:pt x="31" y="11"/>
                      <a:pt x="30" y="9"/>
                      <a:pt x="27" y="7"/>
                    </a:cubicBezTo>
                    <a:cubicBezTo>
                      <a:pt x="1" y="7"/>
                      <a:pt x="1" y="7"/>
                      <a:pt x="1" y="7"/>
                    </a:cubicBezTo>
                    <a:cubicBezTo>
                      <a:pt x="1" y="7"/>
                      <a:pt x="1" y="7"/>
                      <a:pt x="1" y="7"/>
                    </a:cubicBezTo>
                    <a:cubicBezTo>
                      <a:pt x="1" y="6"/>
                      <a:pt x="1" y="6"/>
                      <a:pt x="1" y="6"/>
                    </a:cubicBezTo>
                    <a:cubicBezTo>
                      <a:pt x="0" y="6"/>
                      <a:pt x="0" y="6"/>
                      <a:pt x="0" y="5"/>
                    </a:cubicBezTo>
                    <a:cubicBezTo>
                      <a:pt x="0" y="5"/>
                      <a:pt x="0" y="4"/>
                      <a:pt x="0" y="4"/>
                    </a:cubicBezTo>
                    <a:cubicBezTo>
                      <a:pt x="0" y="3"/>
                      <a:pt x="0" y="2"/>
                      <a:pt x="0" y="2"/>
                    </a:cubicBezTo>
                    <a:cubicBezTo>
                      <a:pt x="0" y="1"/>
                      <a:pt x="0" y="1"/>
                      <a:pt x="1" y="1"/>
                    </a:cubicBezTo>
                    <a:cubicBezTo>
                      <a:pt x="1" y="0"/>
                      <a:pt x="1" y="0"/>
                      <a:pt x="1" y="0"/>
                    </a:cubicBezTo>
                    <a:cubicBezTo>
                      <a:pt x="2" y="0"/>
                      <a:pt x="2" y="0"/>
                      <a:pt x="2" y="0"/>
                    </a:cubicBezTo>
                    <a:cubicBezTo>
                      <a:pt x="38" y="1"/>
                      <a:pt x="38" y="1"/>
                      <a:pt x="38" y="1"/>
                    </a:cubicBezTo>
                    <a:cubicBezTo>
                      <a:pt x="39" y="1"/>
                      <a:pt x="39" y="1"/>
                      <a:pt x="39" y="1"/>
                    </a:cubicBezTo>
                    <a:cubicBezTo>
                      <a:pt x="39" y="2"/>
                      <a:pt x="39" y="2"/>
                      <a:pt x="39" y="2"/>
                    </a:cubicBezTo>
                    <a:cubicBezTo>
                      <a:pt x="40" y="2"/>
                      <a:pt x="40" y="2"/>
                      <a:pt x="40" y="2"/>
                    </a:cubicBezTo>
                    <a:cubicBezTo>
                      <a:pt x="40" y="3"/>
                      <a:pt x="40" y="3"/>
                      <a:pt x="40" y="4"/>
                    </a:cubicBezTo>
                    <a:cubicBezTo>
                      <a:pt x="40" y="5"/>
                      <a:pt x="40" y="5"/>
                      <a:pt x="40" y="5"/>
                    </a:cubicBezTo>
                    <a:cubicBezTo>
                      <a:pt x="40" y="6"/>
                      <a:pt x="39" y="6"/>
                      <a:pt x="39" y="6"/>
                    </a:cubicBezTo>
                    <a:cubicBezTo>
                      <a:pt x="39" y="7"/>
                      <a:pt x="39" y="7"/>
                      <a:pt x="39" y="7"/>
                    </a:cubicBezTo>
                    <a:cubicBezTo>
                      <a:pt x="38" y="7"/>
                      <a:pt x="38" y="7"/>
                      <a:pt x="38" y="7"/>
                    </a:cubicBezTo>
                    <a:cubicBezTo>
                      <a:pt x="33" y="7"/>
                      <a:pt x="33" y="7"/>
                      <a:pt x="33" y="7"/>
                    </a:cubicBezTo>
                    <a:cubicBezTo>
                      <a:pt x="36" y="9"/>
                      <a:pt x="37" y="11"/>
                      <a:pt x="38" y="13"/>
                    </a:cubicBezTo>
                    <a:cubicBezTo>
                      <a:pt x="40" y="15"/>
                      <a:pt x="40" y="17"/>
                      <a:pt x="40" y="20"/>
                    </a:cubicBezTo>
                    <a:cubicBezTo>
                      <a:pt x="40" y="22"/>
                      <a:pt x="39" y="24"/>
                      <a:pt x="39" y="26"/>
                    </a:cubicBezTo>
                    <a:cubicBezTo>
                      <a:pt x="38" y="27"/>
                      <a:pt x="37" y="29"/>
                      <a:pt x="35" y="30"/>
                    </a:cubicBezTo>
                    <a:cubicBezTo>
                      <a:pt x="34" y="31"/>
                      <a:pt x="32" y="31"/>
                      <a:pt x="30" y="32"/>
                    </a:cubicBezTo>
                    <a:cubicBezTo>
                      <a:pt x="28" y="32"/>
                      <a:pt x="26" y="32"/>
                      <a:pt x="23" y="32"/>
                    </a:cubicBezTo>
                    <a:lnTo>
                      <a:pt x="1" y="3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7" name="Freeform 338">
                <a:extLst>
                  <a:ext uri="{FF2B5EF4-FFF2-40B4-BE49-F238E27FC236}">
                    <a16:creationId xmlns:a16="http://schemas.microsoft.com/office/drawing/2014/main" id="{88305753-14D2-4FDA-B622-B40363BD36A2}"/>
                  </a:ext>
                </a:extLst>
              </p:cNvPr>
              <p:cNvSpPr>
                <a:spLocks/>
              </p:cNvSpPr>
              <p:nvPr userDrawn="1"/>
            </p:nvSpPr>
            <p:spPr bwMode="auto">
              <a:xfrm>
                <a:off x="5839" y="2266"/>
                <a:ext cx="38" cy="8"/>
              </a:xfrm>
              <a:custGeom>
                <a:avLst/>
                <a:gdLst>
                  <a:gd name="T0" fmla="*/ 1 w 53"/>
                  <a:gd name="T1" fmla="*/ 7 h 12"/>
                  <a:gd name="T2" fmla="*/ 0 w 53"/>
                  <a:gd name="T3" fmla="*/ 7 h 12"/>
                  <a:gd name="T4" fmla="*/ 0 w 53"/>
                  <a:gd name="T5" fmla="*/ 6 h 12"/>
                  <a:gd name="T6" fmla="*/ 0 w 53"/>
                  <a:gd name="T7" fmla="*/ 5 h 12"/>
                  <a:gd name="T8" fmla="*/ 0 w 53"/>
                  <a:gd name="T9" fmla="*/ 3 h 12"/>
                  <a:gd name="T10" fmla="*/ 0 w 53"/>
                  <a:gd name="T11" fmla="*/ 2 h 12"/>
                  <a:gd name="T12" fmla="*/ 1 w 53"/>
                  <a:gd name="T13" fmla="*/ 0 h 12"/>
                  <a:gd name="T14" fmla="*/ 1 w 53"/>
                  <a:gd name="T15" fmla="*/ 0 h 12"/>
                  <a:gd name="T16" fmla="*/ 2 w 53"/>
                  <a:gd name="T17" fmla="*/ 0 h 12"/>
                  <a:gd name="T18" fmla="*/ 52 w 53"/>
                  <a:gd name="T19" fmla="*/ 5 h 12"/>
                  <a:gd name="T20" fmla="*/ 53 w 53"/>
                  <a:gd name="T21" fmla="*/ 5 h 12"/>
                  <a:gd name="T22" fmla="*/ 53 w 53"/>
                  <a:gd name="T23" fmla="*/ 6 h 12"/>
                  <a:gd name="T24" fmla="*/ 53 w 53"/>
                  <a:gd name="T25" fmla="*/ 7 h 12"/>
                  <a:gd name="T26" fmla="*/ 53 w 53"/>
                  <a:gd name="T27" fmla="*/ 9 h 12"/>
                  <a:gd name="T28" fmla="*/ 53 w 53"/>
                  <a:gd name="T29" fmla="*/ 11 h 12"/>
                  <a:gd name="T30" fmla="*/ 53 w 53"/>
                  <a:gd name="T31" fmla="*/ 12 h 12"/>
                  <a:gd name="T32" fmla="*/ 52 w 53"/>
                  <a:gd name="T33" fmla="*/ 12 h 12"/>
                  <a:gd name="T34" fmla="*/ 52 w 53"/>
                  <a:gd name="T35" fmla="*/ 12 h 12"/>
                  <a:gd name="T36" fmla="*/ 1 w 53"/>
                  <a:gd name="T37" fmla="*/ 7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12">
                    <a:moveTo>
                      <a:pt x="1" y="7"/>
                    </a:moveTo>
                    <a:cubicBezTo>
                      <a:pt x="0" y="7"/>
                      <a:pt x="0" y="7"/>
                      <a:pt x="0" y="7"/>
                    </a:cubicBezTo>
                    <a:cubicBezTo>
                      <a:pt x="0" y="6"/>
                      <a:pt x="0" y="6"/>
                      <a:pt x="0" y="6"/>
                    </a:cubicBezTo>
                    <a:cubicBezTo>
                      <a:pt x="0" y="6"/>
                      <a:pt x="0" y="5"/>
                      <a:pt x="0" y="5"/>
                    </a:cubicBezTo>
                    <a:cubicBezTo>
                      <a:pt x="0" y="4"/>
                      <a:pt x="0" y="4"/>
                      <a:pt x="0" y="3"/>
                    </a:cubicBezTo>
                    <a:cubicBezTo>
                      <a:pt x="0" y="3"/>
                      <a:pt x="0" y="2"/>
                      <a:pt x="0" y="2"/>
                    </a:cubicBezTo>
                    <a:cubicBezTo>
                      <a:pt x="1" y="1"/>
                      <a:pt x="1" y="1"/>
                      <a:pt x="1" y="0"/>
                    </a:cubicBezTo>
                    <a:cubicBezTo>
                      <a:pt x="1" y="0"/>
                      <a:pt x="1" y="0"/>
                      <a:pt x="1" y="0"/>
                    </a:cubicBezTo>
                    <a:cubicBezTo>
                      <a:pt x="2" y="0"/>
                      <a:pt x="2" y="0"/>
                      <a:pt x="2" y="0"/>
                    </a:cubicBezTo>
                    <a:cubicBezTo>
                      <a:pt x="52" y="5"/>
                      <a:pt x="52" y="5"/>
                      <a:pt x="52" y="5"/>
                    </a:cubicBezTo>
                    <a:cubicBezTo>
                      <a:pt x="53" y="5"/>
                      <a:pt x="53" y="5"/>
                      <a:pt x="53" y="5"/>
                    </a:cubicBezTo>
                    <a:cubicBezTo>
                      <a:pt x="53" y="6"/>
                      <a:pt x="53" y="6"/>
                      <a:pt x="53" y="6"/>
                    </a:cubicBezTo>
                    <a:cubicBezTo>
                      <a:pt x="53" y="6"/>
                      <a:pt x="53" y="7"/>
                      <a:pt x="53" y="7"/>
                    </a:cubicBezTo>
                    <a:cubicBezTo>
                      <a:pt x="53" y="8"/>
                      <a:pt x="53" y="8"/>
                      <a:pt x="53" y="9"/>
                    </a:cubicBezTo>
                    <a:cubicBezTo>
                      <a:pt x="53" y="10"/>
                      <a:pt x="53" y="10"/>
                      <a:pt x="53" y="11"/>
                    </a:cubicBezTo>
                    <a:cubicBezTo>
                      <a:pt x="53" y="11"/>
                      <a:pt x="53" y="11"/>
                      <a:pt x="53" y="12"/>
                    </a:cubicBezTo>
                    <a:cubicBezTo>
                      <a:pt x="52" y="12"/>
                      <a:pt x="52" y="12"/>
                      <a:pt x="52" y="12"/>
                    </a:cubicBezTo>
                    <a:cubicBezTo>
                      <a:pt x="52" y="12"/>
                      <a:pt x="52" y="12"/>
                      <a:pt x="52" y="12"/>
                    </a:cubicBezTo>
                    <a:lnTo>
                      <a:pt x="1" y="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8" name="Freeform 339">
                <a:extLst>
                  <a:ext uri="{FF2B5EF4-FFF2-40B4-BE49-F238E27FC236}">
                    <a16:creationId xmlns:a16="http://schemas.microsoft.com/office/drawing/2014/main" id="{FCD47522-5059-46E5-9C19-A69651541977}"/>
                  </a:ext>
                </a:extLst>
              </p:cNvPr>
              <p:cNvSpPr>
                <a:spLocks/>
              </p:cNvSpPr>
              <p:nvPr userDrawn="1"/>
            </p:nvSpPr>
            <p:spPr bwMode="auto">
              <a:xfrm>
                <a:off x="5836" y="2279"/>
                <a:ext cx="37" cy="18"/>
              </a:xfrm>
              <a:custGeom>
                <a:avLst/>
                <a:gdLst>
                  <a:gd name="T0" fmla="*/ 4 w 51"/>
                  <a:gd name="T1" fmla="*/ 20 h 24"/>
                  <a:gd name="T2" fmla="*/ 2 w 51"/>
                  <a:gd name="T3" fmla="*/ 20 h 24"/>
                  <a:gd name="T4" fmla="*/ 1 w 51"/>
                  <a:gd name="T5" fmla="*/ 19 h 24"/>
                  <a:gd name="T6" fmla="*/ 1 w 51"/>
                  <a:gd name="T7" fmla="*/ 18 h 24"/>
                  <a:gd name="T8" fmla="*/ 1 w 51"/>
                  <a:gd name="T9" fmla="*/ 17 h 24"/>
                  <a:gd name="T10" fmla="*/ 0 w 51"/>
                  <a:gd name="T11" fmla="*/ 15 h 24"/>
                  <a:gd name="T12" fmla="*/ 1 w 51"/>
                  <a:gd name="T13" fmla="*/ 13 h 24"/>
                  <a:gd name="T14" fmla="*/ 2 w 51"/>
                  <a:gd name="T15" fmla="*/ 8 h 24"/>
                  <a:gd name="T16" fmla="*/ 4 w 51"/>
                  <a:gd name="T17" fmla="*/ 5 h 24"/>
                  <a:gd name="T18" fmla="*/ 9 w 51"/>
                  <a:gd name="T19" fmla="*/ 4 h 24"/>
                  <a:gd name="T20" fmla="*/ 14 w 51"/>
                  <a:gd name="T21" fmla="*/ 4 h 24"/>
                  <a:gd name="T22" fmla="*/ 36 w 51"/>
                  <a:gd name="T23" fmla="*/ 6 h 24"/>
                  <a:gd name="T24" fmla="*/ 36 w 51"/>
                  <a:gd name="T25" fmla="*/ 1 h 24"/>
                  <a:gd name="T26" fmla="*/ 37 w 51"/>
                  <a:gd name="T27" fmla="*/ 0 h 24"/>
                  <a:gd name="T28" fmla="*/ 39 w 51"/>
                  <a:gd name="T29" fmla="*/ 0 h 24"/>
                  <a:gd name="T30" fmla="*/ 40 w 51"/>
                  <a:gd name="T31" fmla="*/ 0 h 24"/>
                  <a:gd name="T32" fmla="*/ 41 w 51"/>
                  <a:gd name="T33" fmla="*/ 1 h 24"/>
                  <a:gd name="T34" fmla="*/ 42 w 51"/>
                  <a:gd name="T35" fmla="*/ 1 h 24"/>
                  <a:gd name="T36" fmla="*/ 42 w 51"/>
                  <a:gd name="T37" fmla="*/ 2 h 24"/>
                  <a:gd name="T38" fmla="*/ 41 w 51"/>
                  <a:gd name="T39" fmla="*/ 7 h 24"/>
                  <a:gd name="T40" fmla="*/ 50 w 51"/>
                  <a:gd name="T41" fmla="*/ 8 h 24"/>
                  <a:gd name="T42" fmla="*/ 50 w 51"/>
                  <a:gd name="T43" fmla="*/ 8 h 24"/>
                  <a:gd name="T44" fmla="*/ 51 w 51"/>
                  <a:gd name="T45" fmla="*/ 8 h 24"/>
                  <a:gd name="T46" fmla="*/ 51 w 51"/>
                  <a:gd name="T47" fmla="*/ 10 h 24"/>
                  <a:gd name="T48" fmla="*/ 51 w 51"/>
                  <a:gd name="T49" fmla="*/ 11 h 24"/>
                  <a:gd name="T50" fmla="*/ 51 w 51"/>
                  <a:gd name="T51" fmla="*/ 13 h 24"/>
                  <a:gd name="T52" fmla="*/ 50 w 51"/>
                  <a:gd name="T53" fmla="*/ 14 h 24"/>
                  <a:gd name="T54" fmla="*/ 50 w 51"/>
                  <a:gd name="T55" fmla="*/ 14 h 24"/>
                  <a:gd name="T56" fmla="*/ 49 w 51"/>
                  <a:gd name="T57" fmla="*/ 14 h 24"/>
                  <a:gd name="T58" fmla="*/ 40 w 51"/>
                  <a:gd name="T59" fmla="*/ 13 h 24"/>
                  <a:gd name="T60" fmla="*/ 39 w 51"/>
                  <a:gd name="T61" fmla="*/ 23 h 24"/>
                  <a:gd name="T62" fmla="*/ 39 w 51"/>
                  <a:gd name="T63" fmla="*/ 23 h 24"/>
                  <a:gd name="T64" fmla="*/ 39 w 51"/>
                  <a:gd name="T65" fmla="*/ 24 h 24"/>
                  <a:gd name="T66" fmla="*/ 38 w 51"/>
                  <a:gd name="T67" fmla="*/ 24 h 24"/>
                  <a:gd name="T68" fmla="*/ 36 w 51"/>
                  <a:gd name="T69" fmla="*/ 24 h 24"/>
                  <a:gd name="T70" fmla="*/ 34 w 51"/>
                  <a:gd name="T71" fmla="*/ 23 h 24"/>
                  <a:gd name="T72" fmla="*/ 34 w 51"/>
                  <a:gd name="T73" fmla="*/ 22 h 24"/>
                  <a:gd name="T74" fmla="*/ 35 w 51"/>
                  <a:gd name="T75" fmla="*/ 13 h 24"/>
                  <a:gd name="T76" fmla="*/ 14 w 51"/>
                  <a:gd name="T77" fmla="*/ 11 h 24"/>
                  <a:gd name="T78" fmla="*/ 9 w 51"/>
                  <a:gd name="T79" fmla="*/ 11 h 24"/>
                  <a:gd name="T80" fmla="*/ 6 w 51"/>
                  <a:gd name="T81" fmla="*/ 15 h 24"/>
                  <a:gd name="T82" fmla="*/ 6 w 51"/>
                  <a:gd name="T83" fmla="*/ 17 h 24"/>
                  <a:gd name="T84" fmla="*/ 6 w 51"/>
                  <a:gd name="T85" fmla="*/ 18 h 24"/>
                  <a:gd name="T86" fmla="*/ 7 w 51"/>
                  <a:gd name="T87" fmla="*/ 19 h 24"/>
                  <a:gd name="T88" fmla="*/ 7 w 51"/>
                  <a:gd name="T89" fmla="*/ 20 h 24"/>
                  <a:gd name="T90" fmla="*/ 7 w 51"/>
                  <a:gd name="T91" fmla="*/ 20 h 24"/>
                  <a:gd name="T92" fmla="*/ 6 w 51"/>
                  <a:gd name="T93" fmla="*/ 20 h 24"/>
                  <a:gd name="T94" fmla="*/ 5 w 51"/>
                  <a:gd name="T95" fmla="*/ 20 h 24"/>
                  <a:gd name="T96" fmla="*/ 4 w 51"/>
                  <a:gd name="T9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24">
                    <a:moveTo>
                      <a:pt x="4" y="20"/>
                    </a:moveTo>
                    <a:cubicBezTo>
                      <a:pt x="3" y="20"/>
                      <a:pt x="3" y="20"/>
                      <a:pt x="2" y="20"/>
                    </a:cubicBezTo>
                    <a:cubicBezTo>
                      <a:pt x="2" y="20"/>
                      <a:pt x="2" y="20"/>
                      <a:pt x="1" y="19"/>
                    </a:cubicBezTo>
                    <a:cubicBezTo>
                      <a:pt x="1" y="19"/>
                      <a:pt x="1" y="19"/>
                      <a:pt x="1" y="18"/>
                    </a:cubicBezTo>
                    <a:cubicBezTo>
                      <a:pt x="1" y="18"/>
                      <a:pt x="1" y="17"/>
                      <a:pt x="1" y="17"/>
                    </a:cubicBezTo>
                    <a:cubicBezTo>
                      <a:pt x="1" y="16"/>
                      <a:pt x="0" y="16"/>
                      <a:pt x="0" y="15"/>
                    </a:cubicBezTo>
                    <a:cubicBezTo>
                      <a:pt x="0" y="14"/>
                      <a:pt x="0" y="14"/>
                      <a:pt x="1" y="13"/>
                    </a:cubicBezTo>
                    <a:cubicBezTo>
                      <a:pt x="1" y="11"/>
                      <a:pt x="1" y="10"/>
                      <a:pt x="2" y="8"/>
                    </a:cubicBezTo>
                    <a:cubicBezTo>
                      <a:pt x="2" y="7"/>
                      <a:pt x="3" y="6"/>
                      <a:pt x="4" y="5"/>
                    </a:cubicBezTo>
                    <a:cubicBezTo>
                      <a:pt x="6" y="5"/>
                      <a:pt x="7" y="4"/>
                      <a:pt x="9" y="4"/>
                    </a:cubicBezTo>
                    <a:cubicBezTo>
                      <a:pt x="10" y="4"/>
                      <a:pt x="12" y="4"/>
                      <a:pt x="14" y="4"/>
                    </a:cubicBezTo>
                    <a:cubicBezTo>
                      <a:pt x="36" y="6"/>
                      <a:pt x="36" y="6"/>
                      <a:pt x="36" y="6"/>
                    </a:cubicBezTo>
                    <a:cubicBezTo>
                      <a:pt x="36" y="1"/>
                      <a:pt x="36" y="1"/>
                      <a:pt x="36" y="1"/>
                    </a:cubicBezTo>
                    <a:cubicBezTo>
                      <a:pt x="36" y="1"/>
                      <a:pt x="36" y="0"/>
                      <a:pt x="37" y="0"/>
                    </a:cubicBezTo>
                    <a:cubicBezTo>
                      <a:pt x="37" y="0"/>
                      <a:pt x="38" y="0"/>
                      <a:pt x="39" y="0"/>
                    </a:cubicBezTo>
                    <a:cubicBezTo>
                      <a:pt x="40" y="0"/>
                      <a:pt x="40" y="0"/>
                      <a:pt x="40" y="0"/>
                    </a:cubicBezTo>
                    <a:cubicBezTo>
                      <a:pt x="41" y="1"/>
                      <a:pt x="41" y="1"/>
                      <a:pt x="41" y="1"/>
                    </a:cubicBezTo>
                    <a:cubicBezTo>
                      <a:pt x="42" y="1"/>
                      <a:pt x="42" y="1"/>
                      <a:pt x="42" y="1"/>
                    </a:cubicBezTo>
                    <a:cubicBezTo>
                      <a:pt x="42" y="2"/>
                      <a:pt x="42" y="2"/>
                      <a:pt x="42" y="2"/>
                    </a:cubicBezTo>
                    <a:cubicBezTo>
                      <a:pt x="41" y="7"/>
                      <a:pt x="41" y="7"/>
                      <a:pt x="41" y="7"/>
                    </a:cubicBezTo>
                    <a:cubicBezTo>
                      <a:pt x="50" y="8"/>
                      <a:pt x="50" y="8"/>
                      <a:pt x="50" y="8"/>
                    </a:cubicBezTo>
                    <a:cubicBezTo>
                      <a:pt x="50" y="8"/>
                      <a:pt x="50" y="8"/>
                      <a:pt x="50" y="8"/>
                    </a:cubicBezTo>
                    <a:cubicBezTo>
                      <a:pt x="51" y="8"/>
                      <a:pt x="51" y="8"/>
                      <a:pt x="51" y="8"/>
                    </a:cubicBezTo>
                    <a:cubicBezTo>
                      <a:pt x="51" y="9"/>
                      <a:pt x="51" y="9"/>
                      <a:pt x="51" y="10"/>
                    </a:cubicBezTo>
                    <a:cubicBezTo>
                      <a:pt x="51" y="10"/>
                      <a:pt x="51" y="10"/>
                      <a:pt x="51" y="11"/>
                    </a:cubicBezTo>
                    <a:cubicBezTo>
                      <a:pt x="51" y="12"/>
                      <a:pt x="51" y="12"/>
                      <a:pt x="51" y="13"/>
                    </a:cubicBezTo>
                    <a:cubicBezTo>
                      <a:pt x="50" y="13"/>
                      <a:pt x="50" y="14"/>
                      <a:pt x="50" y="14"/>
                    </a:cubicBezTo>
                    <a:cubicBezTo>
                      <a:pt x="50" y="14"/>
                      <a:pt x="50" y="14"/>
                      <a:pt x="50" y="14"/>
                    </a:cubicBezTo>
                    <a:cubicBezTo>
                      <a:pt x="49" y="14"/>
                      <a:pt x="49" y="14"/>
                      <a:pt x="49" y="14"/>
                    </a:cubicBezTo>
                    <a:cubicBezTo>
                      <a:pt x="40" y="13"/>
                      <a:pt x="40" y="13"/>
                      <a:pt x="40" y="13"/>
                    </a:cubicBezTo>
                    <a:cubicBezTo>
                      <a:pt x="39" y="23"/>
                      <a:pt x="39" y="23"/>
                      <a:pt x="39" y="23"/>
                    </a:cubicBezTo>
                    <a:cubicBezTo>
                      <a:pt x="39" y="23"/>
                      <a:pt x="39" y="23"/>
                      <a:pt x="39" y="23"/>
                    </a:cubicBezTo>
                    <a:cubicBezTo>
                      <a:pt x="39" y="24"/>
                      <a:pt x="39" y="24"/>
                      <a:pt x="39" y="24"/>
                    </a:cubicBezTo>
                    <a:cubicBezTo>
                      <a:pt x="38" y="24"/>
                      <a:pt x="38" y="24"/>
                      <a:pt x="38" y="24"/>
                    </a:cubicBezTo>
                    <a:cubicBezTo>
                      <a:pt x="37" y="24"/>
                      <a:pt x="37" y="24"/>
                      <a:pt x="36" y="24"/>
                    </a:cubicBezTo>
                    <a:cubicBezTo>
                      <a:pt x="35" y="24"/>
                      <a:pt x="35" y="24"/>
                      <a:pt x="34" y="23"/>
                    </a:cubicBezTo>
                    <a:cubicBezTo>
                      <a:pt x="34" y="23"/>
                      <a:pt x="34" y="23"/>
                      <a:pt x="34" y="22"/>
                    </a:cubicBezTo>
                    <a:cubicBezTo>
                      <a:pt x="35" y="13"/>
                      <a:pt x="35" y="13"/>
                      <a:pt x="35" y="13"/>
                    </a:cubicBezTo>
                    <a:cubicBezTo>
                      <a:pt x="14" y="11"/>
                      <a:pt x="14" y="11"/>
                      <a:pt x="14" y="11"/>
                    </a:cubicBezTo>
                    <a:cubicBezTo>
                      <a:pt x="12" y="10"/>
                      <a:pt x="10" y="11"/>
                      <a:pt x="9" y="11"/>
                    </a:cubicBezTo>
                    <a:cubicBezTo>
                      <a:pt x="7" y="12"/>
                      <a:pt x="6" y="13"/>
                      <a:pt x="6" y="15"/>
                    </a:cubicBezTo>
                    <a:cubicBezTo>
                      <a:pt x="6" y="16"/>
                      <a:pt x="6" y="16"/>
                      <a:pt x="6" y="17"/>
                    </a:cubicBezTo>
                    <a:cubicBezTo>
                      <a:pt x="6" y="17"/>
                      <a:pt x="6" y="18"/>
                      <a:pt x="6" y="18"/>
                    </a:cubicBezTo>
                    <a:cubicBezTo>
                      <a:pt x="7" y="18"/>
                      <a:pt x="7" y="19"/>
                      <a:pt x="7" y="19"/>
                    </a:cubicBezTo>
                    <a:cubicBezTo>
                      <a:pt x="7" y="20"/>
                      <a:pt x="7" y="20"/>
                      <a:pt x="7" y="20"/>
                    </a:cubicBezTo>
                    <a:cubicBezTo>
                      <a:pt x="7" y="20"/>
                      <a:pt x="7" y="20"/>
                      <a:pt x="7" y="20"/>
                    </a:cubicBezTo>
                    <a:cubicBezTo>
                      <a:pt x="6" y="20"/>
                      <a:pt x="6" y="20"/>
                      <a:pt x="6" y="20"/>
                    </a:cubicBezTo>
                    <a:cubicBezTo>
                      <a:pt x="5" y="20"/>
                      <a:pt x="5" y="20"/>
                      <a:pt x="5" y="20"/>
                    </a:cubicBezTo>
                    <a:cubicBezTo>
                      <a:pt x="5" y="21"/>
                      <a:pt x="5" y="20"/>
                      <a:pt x="4" y="2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9" name="Freeform 340">
                <a:extLst>
                  <a:ext uri="{FF2B5EF4-FFF2-40B4-BE49-F238E27FC236}">
                    <a16:creationId xmlns:a16="http://schemas.microsoft.com/office/drawing/2014/main" id="{2FB7754F-2B10-44A0-A93A-9E6F285C2052}"/>
                  </a:ext>
                </a:extLst>
              </p:cNvPr>
              <p:cNvSpPr>
                <a:spLocks noEditPoints="1"/>
              </p:cNvSpPr>
              <p:nvPr userDrawn="1"/>
            </p:nvSpPr>
            <p:spPr bwMode="auto">
              <a:xfrm>
                <a:off x="5834" y="2298"/>
                <a:ext cx="30" cy="24"/>
              </a:xfrm>
              <a:custGeom>
                <a:avLst/>
                <a:gdLst>
                  <a:gd name="T0" fmla="*/ 1 w 41"/>
                  <a:gd name="T1" fmla="*/ 30 h 33"/>
                  <a:gd name="T2" fmla="*/ 0 w 41"/>
                  <a:gd name="T3" fmla="*/ 29 h 33"/>
                  <a:gd name="T4" fmla="*/ 0 w 41"/>
                  <a:gd name="T5" fmla="*/ 28 h 33"/>
                  <a:gd name="T6" fmla="*/ 0 w 41"/>
                  <a:gd name="T7" fmla="*/ 27 h 33"/>
                  <a:gd name="T8" fmla="*/ 0 w 41"/>
                  <a:gd name="T9" fmla="*/ 25 h 33"/>
                  <a:gd name="T10" fmla="*/ 1 w 41"/>
                  <a:gd name="T11" fmla="*/ 24 h 33"/>
                  <a:gd name="T12" fmla="*/ 1 w 41"/>
                  <a:gd name="T13" fmla="*/ 24 h 33"/>
                  <a:gd name="T14" fmla="*/ 5 w 41"/>
                  <a:gd name="T15" fmla="*/ 24 h 33"/>
                  <a:gd name="T16" fmla="*/ 2 w 41"/>
                  <a:gd name="T17" fmla="*/ 18 h 33"/>
                  <a:gd name="T18" fmla="*/ 1 w 41"/>
                  <a:gd name="T19" fmla="*/ 12 h 33"/>
                  <a:gd name="T20" fmla="*/ 2 w 41"/>
                  <a:gd name="T21" fmla="*/ 7 h 33"/>
                  <a:gd name="T22" fmla="*/ 5 w 41"/>
                  <a:gd name="T23" fmla="*/ 3 h 33"/>
                  <a:gd name="T24" fmla="*/ 8 w 41"/>
                  <a:gd name="T25" fmla="*/ 1 h 33"/>
                  <a:gd name="T26" fmla="*/ 13 w 41"/>
                  <a:gd name="T27" fmla="*/ 1 h 33"/>
                  <a:gd name="T28" fmla="*/ 19 w 41"/>
                  <a:gd name="T29" fmla="*/ 2 h 33"/>
                  <a:gd name="T30" fmla="*/ 22 w 41"/>
                  <a:gd name="T31" fmla="*/ 6 h 33"/>
                  <a:gd name="T32" fmla="*/ 24 w 41"/>
                  <a:gd name="T33" fmla="*/ 12 h 33"/>
                  <a:gd name="T34" fmla="*/ 24 w 41"/>
                  <a:gd name="T35" fmla="*/ 20 h 33"/>
                  <a:gd name="T36" fmla="*/ 23 w 41"/>
                  <a:gd name="T37" fmla="*/ 25 h 33"/>
                  <a:gd name="T38" fmla="*/ 26 w 41"/>
                  <a:gd name="T39" fmla="*/ 26 h 33"/>
                  <a:gd name="T40" fmla="*/ 30 w 41"/>
                  <a:gd name="T41" fmla="*/ 26 h 33"/>
                  <a:gd name="T42" fmla="*/ 33 w 41"/>
                  <a:gd name="T43" fmla="*/ 24 h 33"/>
                  <a:gd name="T44" fmla="*/ 34 w 41"/>
                  <a:gd name="T45" fmla="*/ 22 h 33"/>
                  <a:gd name="T46" fmla="*/ 35 w 41"/>
                  <a:gd name="T47" fmla="*/ 18 h 33"/>
                  <a:gd name="T48" fmla="*/ 35 w 41"/>
                  <a:gd name="T49" fmla="*/ 14 h 33"/>
                  <a:gd name="T50" fmla="*/ 34 w 41"/>
                  <a:gd name="T51" fmla="*/ 10 h 33"/>
                  <a:gd name="T52" fmla="*/ 33 w 41"/>
                  <a:gd name="T53" fmla="*/ 7 h 33"/>
                  <a:gd name="T54" fmla="*/ 33 w 41"/>
                  <a:gd name="T55" fmla="*/ 6 h 33"/>
                  <a:gd name="T56" fmla="*/ 33 w 41"/>
                  <a:gd name="T57" fmla="*/ 5 h 33"/>
                  <a:gd name="T58" fmla="*/ 34 w 41"/>
                  <a:gd name="T59" fmla="*/ 5 h 33"/>
                  <a:gd name="T60" fmla="*/ 35 w 41"/>
                  <a:gd name="T61" fmla="*/ 5 h 33"/>
                  <a:gd name="T62" fmla="*/ 36 w 41"/>
                  <a:gd name="T63" fmla="*/ 5 h 33"/>
                  <a:gd name="T64" fmla="*/ 37 w 41"/>
                  <a:gd name="T65" fmla="*/ 5 h 33"/>
                  <a:gd name="T66" fmla="*/ 38 w 41"/>
                  <a:gd name="T67" fmla="*/ 6 h 33"/>
                  <a:gd name="T68" fmla="*/ 39 w 41"/>
                  <a:gd name="T69" fmla="*/ 8 h 33"/>
                  <a:gd name="T70" fmla="*/ 40 w 41"/>
                  <a:gd name="T71" fmla="*/ 11 h 33"/>
                  <a:gd name="T72" fmla="*/ 41 w 41"/>
                  <a:gd name="T73" fmla="*/ 15 h 33"/>
                  <a:gd name="T74" fmla="*/ 41 w 41"/>
                  <a:gd name="T75" fmla="*/ 19 h 33"/>
                  <a:gd name="T76" fmla="*/ 39 w 41"/>
                  <a:gd name="T77" fmla="*/ 26 h 33"/>
                  <a:gd name="T78" fmla="*/ 36 w 41"/>
                  <a:gd name="T79" fmla="*/ 30 h 33"/>
                  <a:gd name="T80" fmla="*/ 31 w 41"/>
                  <a:gd name="T81" fmla="*/ 32 h 33"/>
                  <a:gd name="T82" fmla="*/ 25 w 41"/>
                  <a:gd name="T83" fmla="*/ 32 h 33"/>
                  <a:gd name="T84" fmla="*/ 1 w 41"/>
                  <a:gd name="T85" fmla="*/ 30 h 33"/>
                  <a:gd name="T86" fmla="*/ 18 w 41"/>
                  <a:gd name="T87" fmla="*/ 25 h 33"/>
                  <a:gd name="T88" fmla="*/ 19 w 41"/>
                  <a:gd name="T89" fmla="*/ 19 h 33"/>
                  <a:gd name="T90" fmla="*/ 19 w 41"/>
                  <a:gd name="T91" fmla="*/ 14 h 33"/>
                  <a:gd name="T92" fmla="*/ 18 w 41"/>
                  <a:gd name="T93" fmla="*/ 11 h 33"/>
                  <a:gd name="T94" fmla="*/ 16 w 41"/>
                  <a:gd name="T95" fmla="*/ 8 h 33"/>
                  <a:gd name="T96" fmla="*/ 13 w 41"/>
                  <a:gd name="T97" fmla="*/ 7 h 33"/>
                  <a:gd name="T98" fmla="*/ 8 w 41"/>
                  <a:gd name="T99" fmla="*/ 9 h 33"/>
                  <a:gd name="T100" fmla="*/ 6 w 41"/>
                  <a:gd name="T101" fmla="*/ 14 h 33"/>
                  <a:gd name="T102" fmla="*/ 7 w 41"/>
                  <a:gd name="T103" fmla="*/ 19 h 33"/>
                  <a:gd name="T104" fmla="*/ 10 w 41"/>
                  <a:gd name="T105" fmla="*/ 24 h 33"/>
                  <a:gd name="T106" fmla="*/ 18 w 41"/>
                  <a:gd name="T10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 h="33">
                    <a:moveTo>
                      <a:pt x="1" y="30"/>
                    </a:moveTo>
                    <a:cubicBezTo>
                      <a:pt x="0" y="29"/>
                      <a:pt x="0" y="29"/>
                      <a:pt x="0" y="29"/>
                    </a:cubicBezTo>
                    <a:cubicBezTo>
                      <a:pt x="0" y="29"/>
                      <a:pt x="0" y="29"/>
                      <a:pt x="0" y="28"/>
                    </a:cubicBezTo>
                    <a:cubicBezTo>
                      <a:pt x="0" y="28"/>
                      <a:pt x="0" y="27"/>
                      <a:pt x="0" y="27"/>
                    </a:cubicBezTo>
                    <a:cubicBezTo>
                      <a:pt x="0" y="26"/>
                      <a:pt x="0" y="25"/>
                      <a:pt x="0" y="25"/>
                    </a:cubicBezTo>
                    <a:cubicBezTo>
                      <a:pt x="0" y="25"/>
                      <a:pt x="0" y="24"/>
                      <a:pt x="1" y="24"/>
                    </a:cubicBezTo>
                    <a:cubicBezTo>
                      <a:pt x="1" y="24"/>
                      <a:pt x="1" y="24"/>
                      <a:pt x="1" y="24"/>
                    </a:cubicBezTo>
                    <a:cubicBezTo>
                      <a:pt x="5" y="24"/>
                      <a:pt x="5" y="24"/>
                      <a:pt x="5" y="24"/>
                    </a:cubicBezTo>
                    <a:cubicBezTo>
                      <a:pt x="3" y="22"/>
                      <a:pt x="2" y="21"/>
                      <a:pt x="2" y="18"/>
                    </a:cubicBezTo>
                    <a:cubicBezTo>
                      <a:pt x="1" y="16"/>
                      <a:pt x="1" y="14"/>
                      <a:pt x="1" y="12"/>
                    </a:cubicBezTo>
                    <a:cubicBezTo>
                      <a:pt x="1" y="10"/>
                      <a:pt x="1" y="8"/>
                      <a:pt x="2" y="7"/>
                    </a:cubicBezTo>
                    <a:cubicBezTo>
                      <a:pt x="3" y="5"/>
                      <a:pt x="4" y="4"/>
                      <a:pt x="5" y="3"/>
                    </a:cubicBezTo>
                    <a:cubicBezTo>
                      <a:pt x="6" y="2"/>
                      <a:pt x="7" y="1"/>
                      <a:pt x="8" y="1"/>
                    </a:cubicBezTo>
                    <a:cubicBezTo>
                      <a:pt x="10" y="0"/>
                      <a:pt x="12" y="0"/>
                      <a:pt x="13" y="1"/>
                    </a:cubicBezTo>
                    <a:cubicBezTo>
                      <a:pt x="15" y="1"/>
                      <a:pt x="17" y="1"/>
                      <a:pt x="19" y="2"/>
                    </a:cubicBezTo>
                    <a:cubicBezTo>
                      <a:pt x="20" y="3"/>
                      <a:pt x="21" y="5"/>
                      <a:pt x="22" y="6"/>
                    </a:cubicBezTo>
                    <a:cubicBezTo>
                      <a:pt x="23" y="8"/>
                      <a:pt x="23" y="10"/>
                      <a:pt x="24" y="12"/>
                    </a:cubicBezTo>
                    <a:cubicBezTo>
                      <a:pt x="24" y="15"/>
                      <a:pt x="24" y="17"/>
                      <a:pt x="24" y="20"/>
                    </a:cubicBezTo>
                    <a:cubicBezTo>
                      <a:pt x="23" y="25"/>
                      <a:pt x="23" y="25"/>
                      <a:pt x="23" y="25"/>
                    </a:cubicBezTo>
                    <a:cubicBezTo>
                      <a:pt x="26" y="26"/>
                      <a:pt x="26" y="26"/>
                      <a:pt x="26" y="26"/>
                    </a:cubicBezTo>
                    <a:cubicBezTo>
                      <a:pt x="27" y="26"/>
                      <a:pt x="29" y="26"/>
                      <a:pt x="30" y="26"/>
                    </a:cubicBezTo>
                    <a:cubicBezTo>
                      <a:pt x="31" y="25"/>
                      <a:pt x="32" y="25"/>
                      <a:pt x="33" y="24"/>
                    </a:cubicBezTo>
                    <a:cubicBezTo>
                      <a:pt x="33" y="24"/>
                      <a:pt x="34" y="23"/>
                      <a:pt x="34" y="22"/>
                    </a:cubicBezTo>
                    <a:cubicBezTo>
                      <a:pt x="35" y="21"/>
                      <a:pt x="35" y="20"/>
                      <a:pt x="35" y="18"/>
                    </a:cubicBezTo>
                    <a:cubicBezTo>
                      <a:pt x="36" y="16"/>
                      <a:pt x="36" y="15"/>
                      <a:pt x="35" y="14"/>
                    </a:cubicBezTo>
                    <a:cubicBezTo>
                      <a:pt x="35" y="12"/>
                      <a:pt x="35" y="11"/>
                      <a:pt x="34" y="10"/>
                    </a:cubicBezTo>
                    <a:cubicBezTo>
                      <a:pt x="34" y="9"/>
                      <a:pt x="34" y="8"/>
                      <a:pt x="33" y="7"/>
                    </a:cubicBezTo>
                    <a:cubicBezTo>
                      <a:pt x="33" y="7"/>
                      <a:pt x="33" y="6"/>
                      <a:pt x="33" y="6"/>
                    </a:cubicBezTo>
                    <a:cubicBezTo>
                      <a:pt x="33" y="5"/>
                      <a:pt x="33" y="5"/>
                      <a:pt x="33" y="5"/>
                    </a:cubicBezTo>
                    <a:cubicBezTo>
                      <a:pt x="34" y="5"/>
                      <a:pt x="34" y="5"/>
                      <a:pt x="34" y="5"/>
                    </a:cubicBezTo>
                    <a:cubicBezTo>
                      <a:pt x="35" y="5"/>
                      <a:pt x="35" y="5"/>
                      <a:pt x="35" y="5"/>
                    </a:cubicBezTo>
                    <a:cubicBezTo>
                      <a:pt x="35" y="5"/>
                      <a:pt x="35" y="5"/>
                      <a:pt x="36" y="5"/>
                    </a:cubicBezTo>
                    <a:cubicBezTo>
                      <a:pt x="36" y="5"/>
                      <a:pt x="37" y="5"/>
                      <a:pt x="37" y="5"/>
                    </a:cubicBezTo>
                    <a:cubicBezTo>
                      <a:pt x="38" y="5"/>
                      <a:pt x="38" y="5"/>
                      <a:pt x="38" y="6"/>
                    </a:cubicBezTo>
                    <a:cubicBezTo>
                      <a:pt x="39" y="6"/>
                      <a:pt x="39" y="7"/>
                      <a:pt x="39" y="8"/>
                    </a:cubicBezTo>
                    <a:cubicBezTo>
                      <a:pt x="40" y="9"/>
                      <a:pt x="40" y="10"/>
                      <a:pt x="40" y="11"/>
                    </a:cubicBezTo>
                    <a:cubicBezTo>
                      <a:pt x="41" y="12"/>
                      <a:pt x="41" y="14"/>
                      <a:pt x="41" y="15"/>
                    </a:cubicBezTo>
                    <a:cubicBezTo>
                      <a:pt x="41" y="17"/>
                      <a:pt x="41" y="18"/>
                      <a:pt x="41" y="19"/>
                    </a:cubicBezTo>
                    <a:cubicBezTo>
                      <a:pt x="41" y="22"/>
                      <a:pt x="40" y="24"/>
                      <a:pt x="39" y="26"/>
                    </a:cubicBezTo>
                    <a:cubicBezTo>
                      <a:pt x="38" y="28"/>
                      <a:pt x="37" y="29"/>
                      <a:pt x="36" y="30"/>
                    </a:cubicBezTo>
                    <a:cubicBezTo>
                      <a:pt x="35" y="31"/>
                      <a:pt x="33" y="32"/>
                      <a:pt x="31" y="32"/>
                    </a:cubicBezTo>
                    <a:cubicBezTo>
                      <a:pt x="30" y="33"/>
                      <a:pt x="28" y="33"/>
                      <a:pt x="25" y="32"/>
                    </a:cubicBezTo>
                    <a:lnTo>
                      <a:pt x="1" y="30"/>
                    </a:lnTo>
                    <a:close/>
                    <a:moveTo>
                      <a:pt x="18" y="25"/>
                    </a:moveTo>
                    <a:cubicBezTo>
                      <a:pt x="19" y="19"/>
                      <a:pt x="19" y="19"/>
                      <a:pt x="19" y="19"/>
                    </a:cubicBezTo>
                    <a:cubicBezTo>
                      <a:pt x="19" y="17"/>
                      <a:pt x="19" y="16"/>
                      <a:pt x="19" y="14"/>
                    </a:cubicBezTo>
                    <a:cubicBezTo>
                      <a:pt x="19" y="13"/>
                      <a:pt x="18" y="12"/>
                      <a:pt x="18" y="11"/>
                    </a:cubicBezTo>
                    <a:cubicBezTo>
                      <a:pt x="17" y="10"/>
                      <a:pt x="17" y="9"/>
                      <a:pt x="16" y="8"/>
                    </a:cubicBezTo>
                    <a:cubicBezTo>
                      <a:pt x="15" y="8"/>
                      <a:pt x="14" y="8"/>
                      <a:pt x="13" y="7"/>
                    </a:cubicBezTo>
                    <a:cubicBezTo>
                      <a:pt x="11" y="7"/>
                      <a:pt x="9" y="8"/>
                      <a:pt x="8" y="9"/>
                    </a:cubicBezTo>
                    <a:cubicBezTo>
                      <a:pt x="7" y="10"/>
                      <a:pt x="6" y="12"/>
                      <a:pt x="6" y="14"/>
                    </a:cubicBezTo>
                    <a:cubicBezTo>
                      <a:pt x="6" y="15"/>
                      <a:pt x="6" y="17"/>
                      <a:pt x="7" y="19"/>
                    </a:cubicBezTo>
                    <a:cubicBezTo>
                      <a:pt x="7" y="20"/>
                      <a:pt x="9" y="22"/>
                      <a:pt x="10" y="24"/>
                    </a:cubicBezTo>
                    <a:lnTo>
                      <a:pt x="18" y="2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0" name="Freeform 341">
                <a:extLst>
                  <a:ext uri="{FF2B5EF4-FFF2-40B4-BE49-F238E27FC236}">
                    <a16:creationId xmlns:a16="http://schemas.microsoft.com/office/drawing/2014/main" id="{7D450F82-8357-4096-94F4-DECBB8DAB320}"/>
                  </a:ext>
                </a:extLst>
              </p:cNvPr>
              <p:cNvSpPr>
                <a:spLocks/>
              </p:cNvSpPr>
              <p:nvPr userDrawn="1"/>
            </p:nvSpPr>
            <p:spPr bwMode="auto">
              <a:xfrm>
                <a:off x="5833" y="2328"/>
                <a:ext cx="41" cy="10"/>
              </a:xfrm>
              <a:custGeom>
                <a:avLst/>
                <a:gdLst>
                  <a:gd name="T0" fmla="*/ 1 w 57"/>
                  <a:gd name="T1" fmla="*/ 7 h 13"/>
                  <a:gd name="T2" fmla="*/ 0 w 57"/>
                  <a:gd name="T3" fmla="*/ 7 h 13"/>
                  <a:gd name="T4" fmla="*/ 0 w 57"/>
                  <a:gd name="T5" fmla="*/ 6 h 13"/>
                  <a:gd name="T6" fmla="*/ 0 w 57"/>
                  <a:gd name="T7" fmla="*/ 5 h 13"/>
                  <a:gd name="T8" fmla="*/ 0 w 57"/>
                  <a:gd name="T9" fmla="*/ 3 h 13"/>
                  <a:gd name="T10" fmla="*/ 0 w 57"/>
                  <a:gd name="T11" fmla="*/ 2 h 13"/>
                  <a:gd name="T12" fmla="*/ 0 w 57"/>
                  <a:gd name="T13" fmla="*/ 1 h 13"/>
                  <a:gd name="T14" fmla="*/ 1 w 57"/>
                  <a:gd name="T15" fmla="*/ 0 h 13"/>
                  <a:gd name="T16" fmla="*/ 1 w 57"/>
                  <a:gd name="T17" fmla="*/ 0 h 13"/>
                  <a:gd name="T18" fmla="*/ 56 w 57"/>
                  <a:gd name="T19" fmla="*/ 6 h 13"/>
                  <a:gd name="T20" fmla="*/ 56 w 57"/>
                  <a:gd name="T21" fmla="*/ 6 h 13"/>
                  <a:gd name="T22" fmla="*/ 57 w 57"/>
                  <a:gd name="T23" fmla="*/ 7 h 13"/>
                  <a:gd name="T24" fmla="*/ 57 w 57"/>
                  <a:gd name="T25" fmla="*/ 8 h 13"/>
                  <a:gd name="T26" fmla="*/ 57 w 57"/>
                  <a:gd name="T27" fmla="*/ 9 h 13"/>
                  <a:gd name="T28" fmla="*/ 57 w 57"/>
                  <a:gd name="T29" fmla="*/ 11 h 13"/>
                  <a:gd name="T30" fmla="*/ 56 w 57"/>
                  <a:gd name="T31" fmla="*/ 12 h 13"/>
                  <a:gd name="T32" fmla="*/ 56 w 57"/>
                  <a:gd name="T33" fmla="*/ 13 h 13"/>
                  <a:gd name="T34" fmla="*/ 55 w 57"/>
                  <a:gd name="T35" fmla="*/ 13 h 13"/>
                  <a:gd name="T36" fmla="*/ 1 w 57"/>
                  <a:gd name="T3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13">
                    <a:moveTo>
                      <a:pt x="1" y="7"/>
                    </a:moveTo>
                    <a:cubicBezTo>
                      <a:pt x="0" y="7"/>
                      <a:pt x="0" y="7"/>
                      <a:pt x="0" y="7"/>
                    </a:cubicBezTo>
                    <a:cubicBezTo>
                      <a:pt x="0" y="6"/>
                      <a:pt x="0" y="6"/>
                      <a:pt x="0" y="6"/>
                    </a:cubicBezTo>
                    <a:cubicBezTo>
                      <a:pt x="0" y="6"/>
                      <a:pt x="0" y="5"/>
                      <a:pt x="0" y="5"/>
                    </a:cubicBezTo>
                    <a:cubicBezTo>
                      <a:pt x="0" y="4"/>
                      <a:pt x="0" y="4"/>
                      <a:pt x="0" y="3"/>
                    </a:cubicBezTo>
                    <a:cubicBezTo>
                      <a:pt x="0" y="3"/>
                      <a:pt x="0" y="2"/>
                      <a:pt x="0" y="2"/>
                    </a:cubicBezTo>
                    <a:cubicBezTo>
                      <a:pt x="0" y="1"/>
                      <a:pt x="0" y="1"/>
                      <a:pt x="0" y="1"/>
                    </a:cubicBezTo>
                    <a:cubicBezTo>
                      <a:pt x="1" y="0"/>
                      <a:pt x="1" y="0"/>
                      <a:pt x="1" y="0"/>
                    </a:cubicBezTo>
                    <a:cubicBezTo>
                      <a:pt x="1" y="0"/>
                      <a:pt x="1" y="0"/>
                      <a:pt x="1" y="0"/>
                    </a:cubicBezTo>
                    <a:cubicBezTo>
                      <a:pt x="56" y="6"/>
                      <a:pt x="56" y="6"/>
                      <a:pt x="56" y="6"/>
                    </a:cubicBezTo>
                    <a:cubicBezTo>
                      <a:pt x="56" y="6"/>
                      <a:pt x="56" y="6"/>
                      <a:pt x="56" y="6"/>
                    </a:cubicBezTo>
                    <a:cubicBezTo>
                      <a:pt x="57" y="7"/>
                      <a:pt x="57" y="7"/>
                      <a:pt x="57" y="7"/>
                    </a:cubicBezTo>
                    <a:cubicBezTo>
                      <a:pt x="57" y="7"/>
                      <a:pt x="57" y="7"/>
                      <a:pt x="57" y="8"/>
                    </a:cubicBezTo>
                    <a:cubicBezTo>
                      <a:pt x="57" y="8"/>
                      <a:pt x="57" y="9"/>
                      <a:pt x="57" y="9"/>
                    </a:cubicBezTo>
                    <a:cubicBezTo>
                      <a:pt x="57" y="10"/>
                      <a:pt x="57" y="11"/>
                      <a:pt x="57" y="11"/>
                    </a:cubicBezTo>
                    <a:cubicBezTo>
                      <a:pt x="56" y="11"/>
                      <a:pt x="56" y="12"/>
                      <a:pt x="56" y="12"/>
                    </a:cubicBezTo>
                    <a:cubicBezTo>
                      <a:pt x="56" y="13"/>
                      <a:pt x="56" y="13"/>
                      <a:pt x="56" y="13"/>
                    </a:cubicBezTo>
                    <a:cubicBezTo>
                      <a:pt x="55" y="13"/>
                      <a:pt x="55" y="13"/>
                      <a:pt x="55" y="13"/>
                    </a:cubicBezTo>
                    <a:lnTo>
                      <a:pt x="1" y="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1" name="Freeform 342">
                <a:extLst>
                  <a:ext uri="{FF2B5EF4-FFF2-40B4-BE49-F238E27FC236}">
                    <a16:creationId xmlns:a16="http://schemas.microsoft.com/office/drawing/2014/main" id="{26769013-DDC5-4559-A52E-1A5D69F277DF}"/>
                  </a:ext>
                </a:extLst>
              </p:cNvPr>
              <p:cNvSpPr>
                <a:spLocks noEditPoints="1"/>
              </p:cNvSpPr>
              <p:nvPr userDrawn="1"/>
            </p:nvSpPr>
            <p:spPr bwMode="auto">
              <a:xfrm>
                <a:off x="5831" y="2342"/>
                <a:ext cx="39" cy="9"/>
              </a:xfrm>
              <a:custGeom>
                <a:avLst/>
                <a:gdLst>
                  <a:gd name="T0" fmla="*/ 1 w 54"/>
                  <a:gd name="T1" fmla="*/ 7 h 13"/>
                  <a:gd name="T2" fmla="*/ 0 w 54"/>
                  <a:gd name="T3" fmla="*/ 7 h 13"/>
                  <a:gd name="T4" fmla="*/ 0 w 54"/>
                  <a:gd name="T5" fmla="*/ 6 h 13"/>
                  <a:gd name="T6" fmla="*/ 0 w 54"/>
                  <a:gd name="T7" fmla="*/ 5 h 13"/>
                  <a:gd name="T8" fmla="*/ 0 w 54"/>
                  <a:gd name="T9" fmla="*/ 3 h 13"/>
                  <a:gd name="T10" fmla="*/ 0 w 54"/>
                  <a:gd name="T11" fmla="*/ 2 h 13"/>
                  <a:gd name="T12" fmla="*/ 0 w 54"/>
                  <a:gd name="T13" fmla="*/ 1 h 13"/>
                  <a:gd name="T14" fmla="*/ 1 w 54"/>
                  <a:gd name="T15" fmla="*/ 0 h 13"/>
                  <a:gd name="T16" fmla="*/ 1 w 54"/>
                  <a:gd name="T17" fmla="*/ 0 h 13"/>
                  <a:gd name="T18" fmla="*/ 38 w 54"/>
                  <a:gd name="T19" fmla="*/ 4 h 13"/>
                  <a:gd name="T20" fmla="*/ 39 w 54"/>
                  <a:gd name="T21" fmla="*/ 4 h 13"/>
                  <a:gd name="T22" fmla="*/ 39 w 54"/>
                  <a:gd name="T23" fmla="*/ 5 h 13"/>
                  <a:gd name="T24" fmla="*/ 39 w 54"/>
                  <a:gd name="T25" fmla="*/ 6 h 13"/>
                  <a:gd name="T26" fmla="*/ 39 w 54"/>
                  <a:gd name="T27" fmla="*/ 8 h 13"/>
                  <a:gd name="T28" fmla="*/ 39 w 54"/>
                  <a:gd name="T29" fmla="*/ 9 h 13"/>
                  <a:gd name="T30" fmla="*/ 38 w 54"/>
                  <a:gd name="T31" fmla="*/ 10 h 13"/>
                  <a:gd name="T32" fmla="*/ 38 w 54"/>
                  <a:gd name="T33" fmla="*/ 11 h 13"/>
                  <a:gd name="T34" fmla="*/ 37 w 54"/>
                  <a:gd name="T35" fmla="*/ 11 h 13"/>
                  <a:gd name="T36" fmla="*/ 1 w 54"/>
                  <a:gd name="T37" fmla="*/ 7 h 13"/>
                  <a:gd name="T38" fmla="*/ 50 w 54"/>
                  <a:gd name="T39" fmla="*/ 13 h 13"/>
                  <a:gd name="T40" fmla="*/ 46 w 54"/>
                  <a:gd name="T41" fmla="*/ 12 h 13"/>
                  <a:gd name="T42" fmla="*/ 46 w 54"/>
                  <a:gd name="T43" fmla="*/ 8 h 13"/>
                  <a:gd name="T44" fmla="*/ 47 w 54"/>
                  <a:gd name="T45" fmla="*/ 5 h 13"/>
                  <a:gd name="T46" fmla="*/ 50 w 54"/>
                  <a:gd name="T47" fmla="*/ 5 h 13"/>
                  <a:gd name="T48" fmla="*/ 54 w 54"/>
                  <a:gd name="T49" fmla="*/ 6 h 13"/>
                  <a:gd name="T50" fmla="*/ 54 w 54"/>
                  <a:gd name="T51" fmla="*/ 9 h 13"/>
                  <a:gd name="T52" fmla="*/ 53 w 54"/>
                  <a:gd name="T53" fmla="*/ 12 h 13"/>
                  <a:gd name="T54" fmla="*/ 50 w 54"/>
                  <a:gd name="T5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3">
                    <a:moveTo>
                      <a:pt x="1" y="7"/>
                    </a:moveTo>
                    <a:cubicBezTo>
                      <a:pt x="0" y="7"/>
                      <a:pt x="0" y="7"/>
                      <a:pt x="0" y="7"/>
                    </a:cubicBezTo>
                    <a:cubicBezTo>
                      <a:pt x="0" y="6"/>
                      <a:pt x="0" y="6"/>
                      <a:pt x="0" y="6"/>
                    </a:cubicBezTo>
                    <a:cubicBezTo>
                      <a:pt x="0" y="6"/>
                      <a:pt x="0" y="6"/>
                      <a:pt x="0" y="5"/>
                    </a:cubicBezTo>
                    <a:cubicBezTo>
                      <a:pt x="0" y="5"/>
                      <a:pt x="0" y="4"/>
                      <a:pt x="0" y="3"/>
                    </a:cubicBezTo>
                    <a:cubicBezTo>
                      <a:pt x="0" y="3"/>
                      <a:pt x="0" y="2"/>
                      <a:pt x="0" y="2"/>
                    </a:cubicBezTo>
                    <a:cubicBezTo>
                      <a:pt x="0" y="1"/>
                      <a:pt x="0" y="1"/>
                      <a:pt x="0" y="1"/>
                    </a:cubicBezTo>
                    <a:cubicBezTo>
                      <a:pt x="1" y="0"/>
                      <a:pt x="1" y="0"/>
                      <a:pt x="1" y="0"/>
                    </a:cubicBezTo>
                    <a:cubicBezTo>
                      <a:pt x="1" y="0"/>
                      <a:pt x="1" y="0"/>
                      <a:pt x="1" y="0"/>
                    </a:cubicBezTo>
                    <a:cubicBezTo>
                      <a:pt x="38" y="4"/>
                      <a:pt x="38" y="4"/>
                      <a:pt x="38" y="4"/>
                    </a:cubicBezTo>
                    <a:cubicBezTo>
                      <a:pt x="39" y="4"/>
                      <a:pt x="39" y="4"/>
                      <a:pt x="39" y="4"/>
                    </a:cubicBezTo>
                    <a:cubicBezTo>
                      <a:pt x="39" y="5"/>
                      <a:pt x="39" y="5"/>
                      <a:pt x="39" y="5"/>
                    </a:cubicBezTo>
                    <a:cubicBezTo>
                      <a:pt x="39" y="5"/>
                      <a:pt x="39" y="6"/>
                      <a:pt x="39" y="6"/>
                    </a:cubicBezTo>
                    <a:cubicBezTo>
                      <a:pt x="39" y="6"/>
                      <a:pt x="39" y="7"/>
                      <a:pt x="39" y="8"/>
                    </a:cubicBezTo>
                    <a:cubicBezTo>
                      <a:pt x="39" y="8"/>
                      <a:pt x="39" y="9"/>
                      <a:pt x="39" y="9"/>
                    </a:cubicBezTo>
                    <a:cubicBezTo>
                      <a:pt x="39" y="10"/>
                      <a:pt x="38" y="10"/>
                      <a:pt x="38" y="10"/>
                    </a:cubicBezTo>
                    <a:cubicBezTo>
                      <a:pt x="38" y="11"/>
                      <a:pt x="38" y="11"/>
                      <a:pt x="38" y="11"/>
                    </a:cubicBezTo>
                    <a:cubicBezTo>
                      <a:pt x="37" y="11"/>
                      <a:pt x="37" y="11"/>
                      <a:pt x="37" y="11"/>
                    </a:cubicBezTo>
                    <a:lnTo>
                      <a:pt x="1" y="7"/>
                    </a:lnTo>
                    <a:close/>
                    <a:moveTo>
                      <a:pt x="50" y="13"/>
                    </a:moveTo>
                    <a:cubicBezTo>
                      <a:pt x="48" y="13"/>
                      <a:pt x="47" y="12"/>
                      <a:pt x="46" y="12"/>
                    </a:cubicBezTo>
                    <a:cubicBezTo>
                      <a:pt x="46" y="11"/>
                      <a:pt x="46" y="10"/>
                      <a:pt x="46" y="8"/>
                    </a:cubicBezTo>
                    <a:cubicBezTo>
                      <a:pt x="46" y="7"/>
                      <a:pt x="47" y="6"/>
                      <a:pt x="47" y="5"/>
                    </a:cubicBezTo>
                    <a:cubicBezTo>
                      <a:pt x="48" y="5"/>
                      <a:pt x="49" y="4"/>
                      <a:pt x="50" y="5"/>
                    </a:cubicBezTo>
                    <a:cubicBezTo>
                      <a:pt x="52" y="5"/>
                      <a:pt x="53" y="5"/>
                      <a:pt x="54" y="6"/>
                    </a:cubicBezTo>
                    <a:cubicBezTo>
                      <a:pt x="54" y="7"/>
                      <a:pt x="54" y="8"/>
                      <a:pt x="54" y="9"/>
                    </a:cubicBezTo>
                    <a:cubicBezTo>
                      <a:pt x="54" y="11"/>
                      <a:pt x="53" y="12"/>
                      <a:pt x="53" y="12"/>
                    </a:cubicBezTo>
                    <a:cubicBezTo>
                      <a:pt x="52" y="13"/>
                      <a:pt x="51" y="13"/>
                      <a:pt x="50" y="1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2" name="Freeform 343">
                <a:extLst>
                  <a:ext uri="{FF2B5EF4-FFF2-40B4-BE49-F238E27FC236}">
                    <a16:creationId xmlns:a16="http://schemas.microsoft.com/office/drawing/2014/main" id="{4F5D1D50-39C3-41B4-81BC-8FB1EFA05D49}"/>
                  </a:ext>
                </a:extLst>
              </p:cNvPr>
              <p:cNvSpPr>
                <a:spLocks noEditPoints="1"/>
              </p:cNvSpPr>
              <p:nvPr userDrawn="1"/>
            </p:nvSpPr>
            <p:spPr bwMode="auto">
              <a:xfrm>
                <a:off x="5827" y="2355"/>
                <a:ext cx="31" cy="23"/>
              </a:xfrm>
              <a:custGeom>
                <a:avLst/>
                <a:gdLst>
                  <a:gd name="T0" fmla="*/ 1 w 42"/>
                  <a:gd name="T1" fmla="*/ 29 h 32"/>
                  <a:gd name="T2" fmla="*/ 1 w 42"/>
                  <a:gd name="T3" fmla="*/ 29 h 32"/>
                  <a:gd name="T4" fmla="*/ 0 w 42"/>
                  <a:gd name="T5" fmla="*/ 28 h 32"/>
                  <a:gd name="T6" fmla="*/ 0 w 42"/>
                  <a:gd name="T7" fmla="*/ 26 h 32"/>
                  <a:gd name="T8" fmla="*/ 1 w 42"/>
                  <a:gd name="T9" fmla="*/ 24 h 32"/>
                  <a:gd name="T10" fmla="*/ 1 w 42"/>
                  <a:gd name="T11" fmla="*/ 23 h 32"/>
                  <a:gd name="T12" fmla="*/ 2 w 42"/>
                  <a:gd name="T13" fmla="*/ 23 h 32"/>
                  <a:gd name="T14" fmla="*/ 6 w 42"/>
                  <a:gd name="T15" fmla="*/ 24 h 32"/>
                  <a:gd name="T16" fmla="*/ 2 w 42"/>
                  <a:gd name="T17" fmla="*/ 18 h 32"/>
                  <a:gd name="T18" fmla="*/ 1 w 42"/>
                  <a:gd name="T19" fmla="*/ 11 h 32"/>
                  <a:gd name="T20" fmla="*/ 3 w 42"/>
                  <a:gd name="T21" fmla="*/ 6 h 32"/>
                  <a:gd name="T22" fmla="*/ 5 w 42"/>
                  <a:gd name="T23" fmla="*/ 2 h 32"/>
                  <a:gd name="T24" fmla="*/ 9 w 42"/>
                  <a:gd name="T25" fmla="*/ 0 h 32"/>
                  <a:gd name="T26" fmla="*/ 14 w 42"/>
                  <a:gd name="T27" fmla="*/ 0 h 32"/>
                  <a:gd name="T28" fmla="*/ 19 w 42"/>
                  <a:gd name="T29" fmla="*/ 2 h 32"/>
                  <a:gd name="T30" fmla="*/ 23 w 42"/>
                  <a:gd name="T31" fmla="*/ 6 h 32"/>
                  <a:gd name="T32" fmla="*/ 24 w 42"/>
                  <a:gd name="T33" fmla="*/ 12 h 32"/>
                  <a:gd name="T34" fmla="*/ 24 w 42"/>
                  <a:gd name="T35" fmla="*/ 20 h 32"/>
                  <a:gd name="T36" fmla="*/ 24 w 42"/>
                  <a:gd name="T37" fmla="*/ 25 h 32"/>
                  <a:gd name="T38" fmla="*/ 26 w 42"/>
                  <a:gd name="T39" fmla="*/ 25 h 32"/>
                  <a:gd name="T40" fmla="*/ 30 w 42"/>
                  <a:gd name="T41" fmla="*/ 25 h 32"/>
                  <a:gd name="T42" fmla="*/ 33 w 42"/>
                  <a:gd name="T43" fmla="*/ 24 h 32"/>
                  <a:gd name="T44" fmla="*/ 35 w 42"/>
                  <a:gd name="T45" fmla="*/ 21 h 32"/>
                  <a:gd name="T46" fmla="*/ 36 w 42"/>
                  <a:gd name="T47" fmla="*/ 17 h 32"/>
                  <a:gd name="T48" fmla="*/ 36 w 42"/>
                  <a:gd name="T49" fmla="*/ 13 h 32"/>
                  <a:gd name="T50" fmla="*/ 35 w 42"/>
                  <a:gd name="T51" fmla="*/ 9 h 32"/>
                  <a:gd name="T52" fmla="*/ 34 w 42"/>
                  <a:gd name="T53" fmla="*/ 7 h 32"/>
                  <a:gd name="T54" fmla="*/ 33 w 42"/>
                  <a:gd name="T55" fmla="*/ 5 h 32"/>
                  <a:gd name="T56" fmla="*/ 34 w 42"/>
                  <a:gd name="T57" fmla="*/ 5 h 32"/>
                  <a:gd name="T58" fmla="*/ 34 w 42"/>
                  <a:gd name="T59" fmla="*/ 4 h 32"/>
                  <a:gd name="T60" fmla="*/ 35 w 42"/>
                  <a:gd name="T61" fmla="*/ 4 h 32"/>
                  <a:gd name="T62" fmla="*/ 36 w 42"/>
                  <a:gd name="T63" fmla="*/ 4 h 32"/>
                  <a:gd name="T64" fmla="*/ 38 w 42"/>
                  <a:gd name="T65" fmla="*/ 4 h 32"/>
                  <a:gd name="T66" fmla="*/ 39 w 42"/>
                  <a:gd name="T67" fmla="*/ 5 h 32"/>
                  <a:gd name="T68" fmla="*/ 40 w 42"/>
                  <a:gd name="T69" fmla="*/ 7 h 32"/>
                  <a:gd name="T70" fmla="*/ 41 w 42"/>
                  <a:gd name="T71" fmla="*/ 11 h 32"/>
                  <a:gd name="T72" fmla="*/ 41 w 42"/>
                  <a:gd name="T73" fmla="*/ 14 h 32"/>
                  <a:gd name="T74" fmla="*/ 41 w 42"/>
                  <a:gd name="T75" fmla="*/ 19 h 32"/>
                  <a:gd name="T76" fmla="*/ 40 w 42"/>
                  <a:gd name="T77" fmla="*/ 25 h 32"/>
                  <a:gd name="T78" fmla="*/ 37 w 42"/>
                  <a:gd name="T79" fmla="*/ 30 h 32"/>
                  <a:gd name="T80" fmla="*/ 32 w 42"/>
                  <a:gd name="T81" fmla="*/ 32 h 32"/>
                  <a:gd name="T82" fmla="*/ 26 w 42"/>
                  <a:gd name="T83" fmla="*/ 32 h 32"/>
                  <a:gd name="T84" fmla="*/ 1 w 42"/>
                  <a:gd name="T85" fmla="*/ 29 h 32"/>
                  <a:gd name="T86" fmla="*/ 19 w 42"/>
                  <a:gd name="T87" fmla="*/ 24 h 32"/>
                  <a:gd name="T88" fmla="*/ 19 w 42"/>
                  <a:gd name="T89" fmla="*/ 18 h 32"/>
                  <a:gd name="T90" fmla="*/ 19 w 42"/>
                  <a:gd name="T91" fmla="*/ 14 h 32"/>
                  <a:gd name="T92" fmla="*/ 18 w 42"/>
                  <a:gd name="T93" fmla="*/ 10 h 32"/>
                  <a:gd name="T94" fmla="*/ 16 w 42"/>
                  <a:gd name="T95" fmla="*/ 8 h 32"/>
                  <a:gd name="T96" fmla="*/ 13 w 42"/>
                  <a:gd name="T97" fmla="*/ 7 h 32"/>
                  <a:gd name="T98" fmla="*/ 9 w 42"/>
                  <a:gd name="T99" fmla="*/ 8 h 32"/>
                  <a:gd name="T100" fmla="*/ 6 w 42"/>
                  <a:gd name="T101" fmla="*/ 13 h 32"/>
                  <a:gd name="T102" fmla="*/ 7 w 42"/>
                  <a:gd name="T103" fmla="*/ 18 h 32"/>
                  <a:gd name="T104" fmla="*/ 11 w 42"/>
                  <a:gd name="T105" fmla="*/ 23 h 32"/>
                  <a:gd name="T106" fmla="*/ 19 w 42"/>
                  <a:gd name="T10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2">
                    <a:moveTo>
                      <a:pt x="1" y="29"/>
                    </a:moveTo>
                    <a:cubicBezTo>
                      <a:pt x="1" y="29"/>
                      <a:pt x="1" y="29"/>
                      <a:pt x="1" y="29"/>
                    </a:cubicBezTo>
                    <a:cubicBezTo>
                      <a:pt x="0" y="28"/>
                      <a:pt x="0" y="28"/>
                      <a:pt x="0" y="28"/>
                    </a:cubicBezTo>
                    <a:cubicBezTo>
                      <a:pt x="0" y="27"/>
                      <a:pt x="0" y="27"/>
                      <a:pt x="0" y="26"/>
                    </a:cubicBezTo>
                    <a:cubicBezTo>
                      <a:pt x="0" y="25"/>
                      <a:pt x="0" y="25"/>
                      <a:pt x="1" y="24"/>
                    </a:cubicBezTo>
                    <a:cubicBezTo>
                      <a:pt x="1" y="24"/>
                      <a:pt x="1" y="24"/>
                      <a:pt x="1" y="23"/>
                    </a:cubicBezTo>
                    <a:cubicBezTo>
                      <a:pt x="2" y="23"/>
                      <a:pt x="2" y="23"/>
                      <a:pt x="2" y="23"/>
                    </a:cubicBezTo>
                    <a:cubicBezTo>
                      <a:pt x="6" y="24"/>
                      <a:pt x="6" y="24"/>
                      <a:pt x="6" y="24"/>
                    </a:cubicBezTo>
                    <a:cubicBezTo>
                      <a:pt x="4" y="22"/>
                      <a:pt x="3" y="20"/>
                      <a:pt x="2" y="18"/>
                    </a:cubicBezTo>
                    <a:cubicBezTo>
                      <a:pt x="1" y="16"/>
                      <a:pt x="1" y="14"/>
                      <a:pt x="1" y="11"/>
                    </a:cubicBezTo>
                    <a:cubicBezTo>
                      <a:pt x="2" y="9"/>
                      <a:pt x="2" y="8"/>
                      <a:pt x="3" y="6"/>
                    </a:cubicBezTo>
                    <a:cubicBezTo>
                      <a:pt x="3" y="5"/>
                      <a:pt x="4" y="3"/>
                      <a:pt x="5" y="2"/>
                    </a:cubicBezTo>
                    <a:cubicBezTo>
                      <a:pt x="6" y="1"/>
                      <a:pt x="8" y="1"/>
                      <a:pt x="9" y="0"/>
                    </a:cubicBezTo>
                    <a:cubicBezTo>
                      <a:pt x="11" y="0"/>
                      <a:pt x="12" y="0"/>
                      <a:pt x="14" y="0"/>
                    </a:cubicBezTo>
                    <a:cubicBezTo>
                      <a:pt x="16" y="0"/>
                      <a:pt x="18" y="1"/>
                      <a:pt x="19" y="2"/>
                    </a:cubicBezTo>
                    <a:cubicBezTo>
                      <a:pt x="21" y="3"/>
                      <a:pt x="22" y="4"/>
                      <a:pt x="23" y="6"/>
                    </a:cubicBezTo>
                    <a:cubicBezTo>
                      <a:pt x="23" y="7"/>
                      <a:pt x="24" y="9"/>
                      <a:pt x="24" y="12"/>
                    </a:cubicBezTo>
                    <a:cubicBezTo>
                      <a:pt x="24" y="14"/>
                      <a:pt x="24" y="17"/>
                      <a:pt x="24" y="20"/>
                    </a:cubicBezTo>
                    <a:cubicBezTo>
                      <a:pt x="24" y="25"/>
                      <a:pt x="24" y="25"/>
                      <a:pt x="24" y="25"/>
                    </a:cubicBezTo>
                    <a:cubicBezTo>
                      <a:pt x="26" y="25"/>
                      <a:pt x="26" y="25"/>
                      <a:pt x="26" y="25"/>
                    </a:cubicBezTo>
                    <a:cubicBezTo>
                      <a:pt x="28" y="25"/>
                      <a:pt x="29" y="25"/>
                      <a:pt x="30" y="25"/>
                    </a:cubicBezTo>
                    <a:cubicBezTo>
                      <a:pt x="31" y="25"/>
                      <a:pt x="32" y="24"/>
                      <a:pt x="33" y="24"/>
                    </a:cubicBezTo>
                    <a:cubicBezTo>
                      <a:pt x="34" y="23"/>
                      <a:pt x="35" y="22"/>
                      <a:pt x="35" y="21"/>
                    </a:cubicBezTo>
                    <a:cubicBezTo>
                      <a:pt x="35" y="20"/>
                      <a:pt x="36" y="19"/>
                      <a:pt x="36" y="17"/>
                    </a:cubicBezTo>
                    <a:cubicBezTo>
                      <a:pt x="36" y="16"/>
                      <a:pt x="36" y="14"/>
                      <a:pt x="36" y="13"/>
                    </a:cubicBezTo>
                    <a:cubicBezTo>
                      <a:pt x="36" y="12"/>
                      <a:pt x="35" y="10"/>
                      <a:pt x="35" y="9"/>
                    </a:cubicBezTo>
                    <a:cubicBezTo>
                      <a:pt x="35" y="8"/>
                      <a:pt x="34" y="7"/>
                      <a:pt x="34" y="7"/>
                    </a:cubicBezTo>
                    <a:cubicBezTo>
                      <a:pt x="34" y="6"/>
                      <a:pt x="33" y="5"/>
                      <a:pt x="33" y="5"/>
                    </a:cubicBezTo>
                    <a:cubicBezTo>
                      <a:pt x="34" y="5"/>
                      <a:pt x="34" y="5"/>
                      <a:pt x="34" y="5"/>
                    </a:cubicBezTo>
                    <a:cubicBezTo>
                      <a:pt x="34" y="4"/>
                      <a:pt x="34" y="4"/>
                      <a:pt x="34" y="4"/>
                    </a:cubicBezTo>
                    <a:cubicBezTo>
                      <a:pt x="35" y="4"/>
                      <a:pt x="35" y="4"/>
                      <a:pt x="35" y="4"/>
                    </a:cubicBezTo>
                    <a:cubicBezTo>
                      <a:pt x="35" y="4"/>
                      <a:pt x="36" y="4"/>
                      <a:pt x="36" y="4"/>
                    </a:cubicBezTo>
                    <a:cubicBezTo>
                      <a:pt x="37" y="4"/>
                      <a:pt x="37" y="4"/>
                      <a:pt x="38" y="4"/>
                    </a:cubicBezTo>
                    <a:cubicBezTo>
                      <a:pt x="38" y="5"/>
                      <a:pt x="39" y="5"/>
                      <a:pt x="39" y="5"/>
                    </a:cubicBezTo>
                    <a:cubicBezTo>
                      <a:pt x="39" y="6"/>
                      <a:pt x="40" y="6"/>
                      <a:pt x="40" y="7"/>
                    </a:cubicBezTo>
                    <a:cubicBezTo>
                      <a:pt x="40" y="8"/>
                      <a:pt x="41" y="9"/>
                      <a:pt x="41" y="11"/>
                    </a:cubicBezTo>
                    <a:cubicBezTo>
                      <a:pt x="41" y="12"/>
                      <a:pt x="41" y="13"/>
                      <a:pt x="41" y="14"/>
                    </a:cubicBezTo>
                    <a:cubicBezTo>
                      <a:pt x="42" y="16"/>
                      <a:pt x="42" y="17"/>
                      <a:pt x="41" y="19"/>
                    </a:cubicBezTo>
                    <a:cubicBezTo>
                      <a:pt x="41" y="21"/>
                      <a:pt x="41" y="24"/>
                      <a:pt x="40" y="25"/>
                    </a:cubicBezTo>
                    <a:cubicBezTo>
                      <a:pt x="39" y="27"/>
                      <a:pt x="38" y="29"/>
                      <a:pt x="37" y="30"/>
                    </a:cubicBezTo>
                    <a:cubicBezTo>
                      <a:pt x="35" y="31"/>
                      <a:pt x="34" y="31"/>
                      <a:pt x="32" y="32"/>
                    </a:cubicBezTo>
                    <a:cubicBezTo>
                      <a:pt x="30" y="32"/>
                      <a:pt x="28" y="32"/>
                      <a:pt x="26" y="32"/>
                    </a:cubicBezTo>
                    <a:lnTo>
                      <a:pt x="1" y="29"/>
                    </a:lnTo>
                    <a:close/>
                    <a:moveTo>
                      <a:pt x="19" y="24"/>
                    </a:moveTo>
                    <a:cubicBezTo>
                      <a:pt x="19" y="18"/>
                      <a:pt x="19" y="18"/>
                      <a:pt x="19" y="18"/>
                    </a:cubicBezTo>
                    <a:cubicBezTo>
                      <a:pt x="20" y="17"/>
                      <a:pt x="20" y="15"/>
                      <a:pt x="19" y="14"/>
                    </a:cubicBezTo>
                    <a:cubicBezTo>
                      <a:pt x="19" y="12"/>
                      <a:pt x="19" y="11"/>
                      <a:pt x="18" y="10"/>
                    </a:cubicBezTo>
                    <a:cubicBezTo>
                      <a:pt x="18" y="9"/>
                      <a:pt x="17" y="8"/>
                      <a:pt x="16" y="8"/>
                    </a:cubicBezTo>
                    <a:cubicBezTo>
                      <a:pt x="16" y="7"/>
                      <a:pt x="15" y="7"/>
                      <a:pt x="13" y="7"/>
                    </a:cubicBezTo>
                    <a:cubicBezTo>
                      <a:pt x="12" y="7"/>
                      <a:pt x="10" y="7"/>
                      <a:pt x="9" y="8"/>
                    </a:cubicBezTo>
                    <a:cubicBezTo>
                      <a:pt x="7" y="9"/>
                      <a:pt x="7" y="11"/>
                      <a:pt x="6" y="13"/>
                    </a:cubicBezTo>
                    <a:cubicBezTo>
                      <a:pt x="6" y="15"/>
                      <a:pt x="7" y="16"/>
                      <a:pt x="7" y="18"/>
                    </a:cubicBezTo>
                    <a:cubicBezTo>
                      <a:pt x="8" y="20"/>
                      <a:pt x="9" y="21"/>
                      <a:pt x="11" y="23"/>
                    </a:cubicBezTo>
                    <a:lnTo>
                      <a:pt x="19" y="2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3" name="Freeform 344">
                <a:extLst>
                  <a:ext uri="{FF2B5EF4-FFF2-40B4-BE49-F238E27FC236}">
                    <a16:creationId xmlns:a16="http://schemas.microsoft.com/office/drawing/2014/main" id="{91F53430-EFF2-4F63-A1B3-FE89E81EFB01}"/>
                  </a:ext>
                </a:extLst>
              </p:cNvPr>
              <p:cNvSpPr>
                <a:spLocks/>
              </p:cNvSpPr>
              <p:nvPr userDrawn="1"/>
            </p:nvSpPr>
            <p:spPr bwMode="auto">
              <a:xfrm>
                <a:off x="5825" y="2385"/>
                <a:ext cx="30" cy="25"/>
              </a:xfrm>
              <a:custGeom>
                <a:avLst/>
                <a:gdLst>
                  <a:gd name="T0" fmla="*/ 1 w 42"/>
                  <a:gd name="T1" fmla="*/ 32 h 35"/>
                  <a:gd name="T2" fmla="*/ 0 w 42"/>
                  <a:gd name="T3" fmla="*/ 32 h 35"/>
                  <a:gd name="T4" fmla="*/ 0 w 42"/>
                  <a:gd name="T5" fmla="*/ 31 h 35"/>
                  <a:gd name="T6" fmla="*/ 0 w 42"/>
                  <a:gd name="T7" fmla="*/ 30 h 35"/>
                  <a:gd name="T8" fmla="*/ 0 w 42"/>
                  <a:gd name="T9" fmla="*/ 28 h 35"/>
                  <a:gd name="T10" fmla="*/ 0 w 42"/>
                  <a:gd name="T11" fmla="*/ 27 h 35"/>
                  <a:gd name="T12" fmla="*/ 0 w 42"/>
                  <a:gd name="T13" fmla="*/ 26 h 35"/>
                  <a:gd name="T14" fmla="*/ 1 w 42"/>
                  <a:gd name="T15" fmla="*/ 25 h 35"/>
                  <a:gd name="T16" fmla="*/ 1 w 42"/>
                  <a:gd name="T17" fmla="*/ 25 h 35"/>
                  <a:gd name="T18" fmla="*/ 23 w 42"/>
                  <a:gd name="T19" fmla="*/ 28 h 35"/>
                  <a:gd name="T20" fmla="*/ 28 w 42"/>
                  <a:gd name="T21" fmla="*/ 28 h 35"/>
                  <a:gd name="T22" fmla="*/ 31 w 42"/>
                  <a:gd name="T23" fmla="*/ 27 h 35"/>
                  <a:gd name="T24" fmla="*/ 34 w 42"/>
                  <a:gd name="T25" fmla="*/ 24 h 35"/>
                  <a:gd name="T26" fmla="*/ 35 w 42"/>
                  <a:gd name="T27" fmla="*/ 21 h 35"/>
                  <a:gd name="T28" fmla="*/ 34 w 42"/>
                  <a:gd name="T29" fmla="*/ 16 h 35"/>
                  <a:gd name="T30" fmla="*/ 29 w 42"/>
                  <a:gd name="T31" fmla="*/ 10 h 35"/>
                  <a:gd name="T32" fmla="*/ 3 w 42"/>
                  <a:gd name="T33" fmla="*/ 7 h 35"/>
                  <a:gd name="T34" fmla="*/ 3 w 42"/>
                  <a:gd name="T35" fmla="*/ 7 h 35"/>
                  <a:gd name="T36" fmla="*/ 2 w 42"/>
                  <a:gd name="T37" fmla="*/ 6 h 35"/>
                  <a:gd name="T38" fmla="*/ 2 w 42"/>
                  <a:gd name="T39" fmla="*/ 5 h 35"/>
                  <a:gd name="T40" fmla="*/ 2 w 42"/>
                  <a:gd name="T41" fmla="*/ 4 h 35"/>
                  <a:gd name="T42" fmla="*/ 3 w 42"/>
                  <a:gd name="T43" fmla="*/ 2 h 35"/>
                  <a:gd name="T44" fmla="*/ 3 w 42"/>
                  <a:gd name="T45" fmla="*/ 1 h 35"/>
                  <a:gd name="T46" fmla="*/ 3 w 42"/>
                  <a:gd name="T47" fmla="*/ 0 h 35"/>
                  <a:gd name="T48" fmla="*/ 4 w 42"/>
                  <a:gd name="T49" fmla="*/ 0 h 35"/>
                  <a:gd name="T50" fmla="*/ 41 w 42"/>
                  <a:gd name="T51" fmla="*/ 4 h 35"/>
                  <a:gd name="T52" fmla="*/ 41 w 42"/>
                  <a:gd name="T53" fmla="*/ 5 h 35"/>
                  <a:gd name="T54" fmla="*/ 42 w 42"/>
                  <a:gd name="T55" fmla="*/ 5 h 35"/>
                  <a:gd name="T56" fmla="*/ 42 w 42"/>
                  <a:gd name="T57" fmla="*/ 6 h 35"/>
                  <a:gd name="T58" fmla="*/ 42 w 42"/>
                  <a:gd name="T59" fmla="*/ 8 h 35"/>
                  <a:gd name="T60" fmla="*/ 41 w 42"/>
                  <a:gd name="T61" fmla="*/ 9 h 35"/>
                  <a:gd name="T62" fmla="*/ 41 w 42"/>
                  <a:gd name="T63" fmla="*/ 10 h 35"/>
                  <a:gd name="T64" fmla="*/ 41 w 42"/>
                  <a:gd name="T65" fmla="*/ 10 h 35"/>
                  <a:gd name="T66" fmla="*/ 40 w 42"/>
                  <a:gd name="T67" fmla="*/ 10 h 35"/>
                  <a:gd name="T68" fmla="*/ 35 w 42"/>
                  <a:gd name="T69" fmla="*/ 10 h 35"/>
                  <a:gd name="T70" fmla="*/ 40 w 42"/>
                  <a:gd name="T71" fmla="*/ 17 h 35"/>
                  <a:gd name="T72" fmla="*/ 40 w 42"/>
                  <a:gd name="T73" fmla="*/ 23 h 35"/>
                  <a:gd name="T74" fmla="*/ 39 w 42"/>
                  <a:gd name="T75" fmla="*/ 29 h 35"/>
                  <a:gd name="T76" fmla="*/ 35 w 42"/>
                  <a:gd name="T77" fmla="*/ 33 h 35"/>
                  <a:gd name="T78" fmla="*/ 30 w 42"/>
                  <a:gd name="T79" fmla="*/ 34 h 35"/>
                  <a:gd name="T80" fmla="*/ 23 w 42"/>
                  <a:gd name="T81" fmla="*/ 34 h 35"/>
                  <a:gd name="T82" fmla="*/ 1 w 42"/>
                  <a:gd name="T83"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35">
                    <a:moveTo>
                      <a:pt x="1" y="32"/>
                    </a:moveTo>
                    <a:cubicBezTo>
                      <a:pt x="0" y="32"/>
                      <a:pt x="0" y="32"/>
                      <a:pt x="0" y="32"/>
                    </a:cubicBezTo>
                    <a:cubicBezTo>
                      <a:pt x="0" y="31"/>
                      <a:pt x="0" y="31"/>
                      <a:pt x="0" y="31"/>
                    </a:cubicBezTo>
                    <a:cubicBezTo>
                      <a:pt x="0" y="31"/>
                      <a:pt x="0" y="31"/>
                      <a:pt x="0" y="30"/>
                    </a:cubicBezTo>
                    <a:cubicBezTo>
                      <a:pt x="0" y="30"/>
                      <a:pt x="0" y="29"/>
                      <a:pt x="0" y="28"/>
                    </a:cubicBezTo>
                    <a:cubicBezTo>
                      <a:pt x="0" y="28"/>
                      <a:pt x="0" y="27"/>
                      <a:pt x="0" y="27"/>
                    </a:cubicBezTo>
                    <a:cubicBezTo>
                      <a:pt x="0" y="26"/>
                      <a:pt x="0" y="26"/>
                      <a:pt x="0" y="26"/>
                    </a:cubicBezTo>
                    <a:cubicBezTo>
                      <a:pt x="1" y="25"/>
                      <a:pt x="1" y="25"/>
                      <a:pt x="1" y="25"/>
                    </a:cubicBezTo>
                    <a:cubicBezTo>
                      <a:pt x="1" y="25"/>
                      <a:pt x="1" y="25"/>
                      <a:pt x="1" y="25"/>
                    </a:cubicBezTo>
                    <a:cubicBezTo>
                      <a:pt x="23" y="28"/>
                      <a:pt x="23" y="28"/>
                      <a:pt x="23" y="28"/>
                    </a:cubicBezTo>
                    <a:cubicBezTo>
                      <a:pt x="25" y="28"/>
                      <a:pt x="27" y="28"/>
                      <a:pt x="28" y="28"/>
                    </a:cubicBezTo>
                    <a:cubicBezTo>
                      <a:pt x="29" y="27"/>
                      <a:pt x="30" y="27"/>
                      <a:pt x="31" y="27"/>
                    </a:cubicBezTo>
                    <a:cubicBezTo>
                      <a:pt x="32" y="26"/>
                      <a:pt x="33" y="25"/>
                      <a:pt x="34" y="24"/>
                    </a:cubicBezTo>
                    <a:cubicBezTo>
                      <a:pt x="34" y="23"/>
                      <a:pt x="35" y="22"/>
                      <a:pt x="35" y="21"/>
                    </a:cubicBezTo>
                    <a:cubicBezTo>
                      <a:pt x="35" y="19"/>
                      <a:pt x="35" y="18"/>
                      <a:pt x="34" y="16"/>
                    </a:cubicBezTo>
                    <a:cubicBezTo>
                      <a:pt x="33" y="14"/>
                      <a:pt x="31" y="12"/>
                      <a:pt x="29" y="10"/>
                    </a:cubicBezTo>
                    <a:cubicBezTo>
                      <a:pt x="3" y="7"/>
                      <a:pt x="3" y="7"/>
                      <a:pt x="3" y="7"/>
                    </a:cubicBezTo>
                    <a:cubicBezTo>
                      <a:pt x="3" y="7"/>
                      <a:pt x="3" y="7"/>
                      <a:pt x="3" y="7"/>
                    </a:cubicBezTo>
                    <a:cubicBezTo>
                      <a:pt x="2" y="6"/>
                      <a:pt x="2" y="6"/>
                      <a:pt x="2" y="6"/>
                    </a:cubicBezTo>
                    <a:cubicBezTo>
                      <a:pt x="2" y="6"/>
                      <a:pt x="2" y="6"/>
                      <a:pt x="2" y="5"/>
                    </a:cubicBezTo>
                    <a:cubicBezTo>
                      <a:pt x="2" y="5"/>
                      <a:pt x="2" y="4"/>
                      <a:pt x="2" y="4"/>
                    </a:cubicBezTo>
                    <a:cubicBezTo>
                      <a:pt x="2" y="3"/>
                      <a:pt x="2" y="2"/>
                      <a:pt x="3" y="2"/>
                    </a:cubicBezTo>
                    <a:cubicBezTo>
                      <a:pt x="3" y="2"/>
                      <a:pt x="3" y="1"/>
                      <a:pt x="3" y="1"/>
                    </a:cubicBezTo>
                    <a:cubicBezTo>
                      <a:pt x="3" y="0"/>
                      <a:pt x="3" y="0"/>
                      <a:pt x="3" y="0"/>
                    </a:cubicBezTo>
                    <a:cubicBezTo>
                      <a:pt x="4" y="0"/>
                      <a:pt x="4" y="0"/>
                      <a:pt x="4" y="0"/>
                    </a:cubicBezTo>
                    <a:cubicBezTo>
                      <a:pt x="41" y="4"/>
                      <a:pt x="41" y="4"/>
                      <a:pt x="41" y="4"/>
                    </a:cubicBezTo>
                    <a:cubicBezTo>
                      <a:pt x="41" y="5"/>
                      <a:pt x="41" y="5"/>
                      <a:pt x="41" y="5"/>
                    </a:cubicBezTo>
                    <a:cubicBezTo>
                      <a:pt x="42" y="5"/>
                      <a:pt x="42" y="5"/>
                      <a:pt x="42" y="5"/>
                    </a:cubicBezTo>
                    <a:cubicBezTo>
                      <a:pt x="42" y="5"/>
                      <a:pt x="42" y="6"/>
                      <a:pt x="42" y="6"/>
                    </a:cubicBezTo>
                    <a:cubicBezTo>
                      <a:pt x="42" y="6"/>
                      <a:pt x="42" y="7"/>
                      <a:pt x="42" y="8"/>
                    </a:cubicBezTo>
                    <a:cubicBezTo>
                      <a:pt x="42" y="8"/>
                      <a:pt x="41" y="9"/>
                      <a:pt x="41" y="9"/>
                    </a:cubicBezTo>
                    <a:cubicBezTo>
                      <a:pt x="41" y="9"/>
                      <a:pt x="41" y="10"/>
                      <a:pt x="41" y="10"/>
                    </a:cubicBezTo>
                    <a:cubicBezTo>
                      <a:pt x="41" y="10"/>
                      <a:pt x="41" y="10"/>
                      <a:pt x="41" y="10"/>
                    </a:cubicBezTo>
                    <a:cubicBezTo>
                      <a:pt x="40" y="10"/>
                      <a:pt x="40" y="10"/>
                      <a:pt x="40" y="10"/>
                    </a:cubicBezTo>
                    <a:cubicBezTo>
                      <a:pt x="35" y="10"/>
                      <a:pt x="35" y="10"/>
                      <a:pt x="35" y="10"/>
                    </a:cubicBezTo>
                    <a:cubicBezTo>
                      <a:pt x="37" y="12"/>
                      <a:pt x="39" y="14"/>
                      <a:pt x="40" y="17"/>
                    </a:cubicBezTo>
                    <a:cubicBezTo>
                      <a:pt x="40" y="19"/>
                      <a:pt x="41" y="21"/>
                      <a:pt x="40" y="23"/>
                    </a:cubicBezTo>
                    <a:cubicBezTo>
                      <a:pt x="40" y="25"/>
                      <a:pt x="40" y="27"/>
                      <a:pt x="39" y="29"/>
                    </a:cubicBezTo>
                    <a:cubicBezTo>
                      <a:pt x="38" y="31"/>
                      <a:pt x="36" y="32"/>
                      <a:pt x="35" y="33"/>
                    </a:cubicBezTo>
                    <a:cubicBezTo>
                      <a:pt x="33" y="34"/>
                      <a:pt x="32" y="34"/>
                      <a:pt x="30" y="34"/>
                    </a:cubicBezTo>
                    <a:cubicBezTo>
                      <a:pt x="28" y="35"/>
                      <a:pt x="26" y="35"/>
                      <a:pt x="23" y="34"/>
                    </a:cubicBezTo>
                    <a:lnTo>
                      <a:pt x="1" y="3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4" name="Freeform 345">
                <a:extLst>
                  <a:ext uri="{FF2B5EF4-FFF2-40B4-BE49-F238E27FC236}">
                    <a16:creationId xmlns:a16="http://schemas.microsoft.com/office/drawing/2014/main" id="{2FEA64E1-E634-4713-B1CC-757D6C21EEA8}"/>
                  </a:ext>
                </a:extLst>
              </p:cNvPr>
              <p:cNvSpPr>
                <a:spLocks/>
              </p:cNvSpPr>
              <p:nvPr userDrawn="1"/>
            </p:nvSpPr>
            <p:spPr bwMode="auto">
              <a:xfrm>
                <a:off x="5326" y="3421"/>
                <a:ext cx="13" cy="38"/>
              </a:xfrm>
              <a:custGeom>
                <a:avLst/>
                <a:gdLst>
                  <a:gd name="T0" fmla="*/ 7 w 18"/>
                  <a:gd name="T1" fmla="*/ 52 h 53"/>
                  <a:gd name="T2" fmla="*/ 7 w 18"/>
                  <a:gd name="T3" fmla="*/ 53 h 53"/>
                  <a:gd name="T4" fmla="*/ 6 w 18"/>
                  <a:gd name="T5" fmla="*/ 53 h 53"/>
                  <a:gd name="T6" fmla="*/ 5 w 18"/>
                  <a:gd name="T7" fmla="*/ 53 h 53"/>
                  <a:gd name="T8" fmla="*/ 3 w 18"/>
                  <a:gd name="T9" fmla="*/ 53 h 53"/>
                  <a:gd name="T10" fmla="*/ 2 w 18"/>
                  <a:gd name="T11" fmla="*/ 53 h 53"/>
                  <a:gd name="T12" fmla="*/ 1 w 18"/>
                  <a:gd name="T13" fmla="*/ 52 h 53"/>
                  <a:gd name="T14" fmla="*/ 0 w 18"/>
                  <a:gd name="T15" fmla="*/ 52 h 53"/>
                  <a:gd name="T16" fmla="*/ 0 w 18"/>
                  <a:gd name="T17" fmla="*/ 51 h 53"/>
                  <a:gd name="T18" fmla="*/ 11 w 18"/>
                  <a:gd name="T19" fmla="*/ 1 h 53"/>
                  <a:gd name="T20" fmla="*/ 11 w 18"/>
                  <a:gd name="T21" fmla="*/ 1 h 53"/>
                  <a:gd name="T22" fmla="*/ 12 w 18"/>
                  <a:gd name="T23" fmla="*/ 0 h 53"/>
                  <a:gd name="T24" fmla="*/ 13 w 18"/>
                  <a:gd name="T25" fmla="*/ 0 h 53"/>
                  <a:gd name="T26" fmla="*/ 15 w 18"/>
                  <a:gd name="T27" fmla="*/ 1 h 53"/>
                  <a:gd name="T28" fmla="*/ 16 w 18"/>
                  <a:gd name="T29" fmla="*/ 1 h 53"/>
                  <a:gd name="T30" fmla="*/ 17 w 18"/>
                  <a:gd name="T31" fmla="*/ 2 h 53"/>
                  <a:gd name="T32" fmla="*/ 18 w 18"/>
                  <a:gd name="T33" fmla="*/ 2 h 53"/>
                  <a:gd name="T34" fmla="*/ 18 w 18"/>
                  <a:gd name="T35" fmla="*/ 3 h 53"/>
                  <a:gd name="T36" fmla="*/ 7 w 18"/>
                  <a:gd name="T3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53">
                    <a:moveTo>
                      <a:pt x="7" y="52"/>
                    </a:moveTo>
                    <a:cubicBezTo>
                      <a:pt x="7" y="53"/>
                      <a:pt x="7" y="53"/>
                      <a:pt x="7" y="53"/>
                    </a:cubicBezTo>
                    <a:cubicBezTo>
                      <a:pt x="6" y="53"/>
                      <a:pt x="6" y="53"/>
                      <a:pt x="6" y="53"/>
                    </a:cubicBezTo>
                    <a:cubicBezTo>
                      <a:pt x="6" y="53"/>
                      <a:pt x="6" y="53"/>
                      <a:pt x="5" y="53"/>
                    </a:cubicBezTo>
                    <a:cubicBezTo>
                      <a:pt x="5" y="53"/>
                      <a:pt x="4" y="53"/>
                      <a:pt x="3" y="53"/>
                    </a:cubicBezTo>
                    <a:cubicBezTo>
                      <a:pt x="3" y="53"/>
                      <a:pt x="2" y="53"/>
                      <a:pt x="2" y="53"/>
                    </a:cubicBezTo>
                    <a:cubicBezTo>
                      <a:pt x="1" y="52"/>
                      <a:pt x="1" y="52"/>
                      <a:pt x="1" y="52"/>
                    </a:cubicBezTo>
                    <a:cubicBezTo>
                      <a:pt x="0" y="52"/>
                      <a:pt x="0" y="52"/>
                      <a:pt x="0" y="52"/>
                    </a:cubicBezTo>
                    <a:cubicBezTo>
                      <a:pt x="0" y="51"/>
                      <a:pt x="0" y="51"/>
                      <a:pt x="0" y="51"/>
                    </a:cubicBezTo>
                    <a:cubicBezTo>
                      <a:pt x="11" y="1"/>
                      <a:pt x="11" y="1"/>
                      <a:pt x="11" y="1"/>
                    </a:cubicBezTo>
                    <a:cubicBezTo>
                      <a:pt x="11" y="1"/>
                      <a:pt x="11" y="1"/>
                      <a:pt x="11" y="1"/>
                    </a:cubicBezTo>
                    <a:cubicBezTo>
                      <a:pt x="12" y="0"/>
                      <a:pt x="12" y="0"/>
                      <a:pt x="12" y="0"/>
                    </a:cubicBezTo>
                    <a:cubicBezTo>
                      <a:pt x="12" y="0"/>
                      <a:pt x="13" y="0"/>
                      <a:pt x="13" y="0"/>
                    </a:cubicBezTo>
                    <a:cubicBezTo>
                      <a:pt x="14" y="0"/>
                      <a:pt x="14" y="1"/>
                      <a:pt x="15" y="1"/>
                    </a:cubicBezTo>
                    <a:cubicBezTo>
                      <a:pt x="15" y="1"/>
                      <a:pt x="16" y="1"/>
                      <a:pt x="16" y="1"/>
                    </a:cubicBezTo>
                    <a:cubicBezTo>
                      <a:pt x="17" y="1"/>
                      <a:pt x="17" y="1"/>
                      <a:pt x="17" y="2"/>
                    </a:cubicBezTo>
                    <a:cubicBezTo>
                      <a:pt x="18" y="2"/>
                      <a:pt x="18" y="2"/>
                      <a:pt x="18" y="2"/>
                    </a:cubicBezTo>
                    <a:cubicBezTo>
                      <a:pt x="18" y="3"/>
                      <a:pt x="18" y="3"/>
                      <a:pt x="18" y="3"/>
                    </a:cubicBezTo>
                    <a:lnTo>
                      <a:pt x="7" y="5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5" name="Freeform 346">
                <a:extLst>
                  <a:ext uri="{FF2B5EF4-FFF2-40B4-BE49-F238E27FC236}">
                    <a16:creationId xmlns:a16="http://schemas.microsoft.com/office/drawing/2014/main" id="{A9B1B102-1718-4113-8FB5-81E5E1372846}"/>
                  </a:ext>
                </a:extLst>
              </p:cNvPr>
              <p:cNvSpPr>
                <a:spLocks/>
              </p:cNvSpPr>
              <p:nvPr userDrawn="1"/>
            </p:nvSpPr>
            <p:spPr bwMode="auto">
              <a:xfrm>
                <a:off x="5340" y="3434"/>
                <a:ext cx="27" cy="32"/>
              </a:xfrm>
              <a:custGeom>
                <a:avLst/>
                <a:gdLst>
                  <a:gd name="T0" fmla="*/ 31 w 37"/>
                  <a:gd name="T1" fmla="*/ 44 h 45"/>
                  <a:gd name="T2" fmla="*/ 31 w 37"/>
                  <a:gd name="T3" fmla="*/ 45 h 45"/>
                  <a:gd name="T4" fmla="*/ 30 w 37"/>
                  <a:gd name="T5" fmla="*/ 45 h 45"/>
                  <a:gd name="T6" fmla="*/ 29 w 37"/>
                  <a:gd name="T7" fmla="*/ 45 h 45"/>
                  <a:gd name="T8" fmla="*/ 28 w 37"/>
                  <a:gd name="T9" fmla="*/ 45 h 45"/>
                  <a:gd name="T10" fmla="*/ 26 w 37"/>
                  <a:gd name="T11" fmla="*/ 44 h 45"/>
                  <a:gd name="T12" fmla="*/ 25 w 37"/>
                  <a:gd name="T13" fmla="*/ 44 h 45"/>
                  <a:gd name="T14" fmla="*/ 25 w 37"/>
                  <a:gd name="T15" fmla="*/ 43 h 45"/>
                  <a:gd name="T16" fmla="*/ 25 w 37"/>
                  <a:gd name="T17" fmla="*/ 43 h 45"/>
                  <a:gd name="T18" fmla="*/ 29 w 37"/>
                  <a:gd name="T19" fmla="*/ 21 h 45"/>
                  <a:gd name="T20" fmla="*/ 30 w 37"/>
                  <a:gd name="T21" fmla="*/ 16 h 45"/>
                  <a:gd name="T22" fmla="*/ 29 w 37"/>
                  <a:gd name="T23" fmla="*/ 13 h 45"/>
                  <a:gd name="T24" fmla="*/ 27 w 37"/>
                  <a:gd name="T25" fmla="*/ 10 h 45"/>
                  <a:gd name="T26" fmla="*/ 24 w 37"/>
                  <a:gd name="T27" fmla="*/ 9 h 45"/>
                  <a:gd name="T28" fmla="*/ 19 w 37"/>
                  <a:gd name="T29" fmla="*/ 9 h 45"/>
                  <a:gd name="T30" fmla="*/ 12 w 37"/>
                  <a:gd name="T31" fmla="*/ 14 h 45"/>
                  <a:gd name="T32" fmla="*/ 7 w 37"/>
                  <a:gd name="T33" fmla="*/ 39 h 45"/>
                  <a:gd name="T34" fmla="*/ 7 w 37"/>
                  <a:gd name="T35" fmla="*/ 39 h 45"/>
                  <a:gd name="T36" fmla="*/ 6 w 37"/>
                  <a:gd name="T37" fmla="*/ 40 h 45"/>
                  <a:gd name="T38" fmla="*/ 5 w 37"/>
                  <a:gd name="T39" fmla="*/ 40 h 45"/>
                  <a:gd name="T40" fmla="*/ 3 w 37"/>
                  <a:gd name="T41" fmla="*/ 39 h 45"/>
                  <a:gd name="T42" fmla="*/ 2 w 37"/>
                  <a:gd name="T43" fmla="*/ 39 h 45"/>
                  <a:gd name="T44" fmla="*/ 1 w 37"/>
                  <a:gd name="T45" fmla="*/ 38 h 45"/>
                  <a:gd name="T46" fmla="*/ 0 w 37"/>
                  <a:gd name="T47" fmla="*/ 38 h 45"/>
                  <a:gd name="T48" fmla="*/ 0 w 37"/>
                  <a:gd name="T49" fmla="*/ 37 h 45"/>
                  <a:gd name="T50" fmla="*/ 8 w 37"/>
                  <a:gd name="T51" fmla="*/ 1 h 45"/>
                  <a:gd name="T52" fmla="*/ 8 w 37"/>
                  <a:gd name="T53" fmla="*/ 1 h 45"/>
                  <a:gd name="T54" fmla="*/ 9 w 37"/>
                  <a:gd name="T55" fmla="*/ 0 h 45"/>
                  <a:gd name="T56" fmla="*/ 10 w 37"/>
                  <a:gd name="T57" fmla="*/ 0 h 45"/>
                  <a:gd name="T58" fmla="*/ 11 w 37"/>
                  <a:gd name="T59" fmla="*/ 1 h 45"/>
                  <a:gd name="T60" fmla="*/ 13 w 37"/>
                  <a:gd name="T61" fmla="*/ 1 h 45"/>
                  <a:gd name="T62" fmla="*/ 14 w 37"/>
                  <a:gd name="T63" fmla="*/ 1 h 45"/>
                  <a:gd name="T64" fmla="*/ 14 w 37"/>
                  <a:gd name="T65" fmla="*/ 2 h 45"/>
                  <a:gd name="T66" fmla="*/ 14 w 37"/>
                  <a:gd name="T67" fmla="*/ 3 h 45"/>
                  <a:gd name="T68" fmla="*/ 13 w 37"/>
                  <a:gd name="T69" fmla="*/ 7 h 45"/>
                  <a:gd name="T70" fmla="*/ 20 w 37"/>
                  <a:gd name="T71" fmla="*/ 4 h 45"/>
                  <a:gd name="T72" fmla="*/ 27 w 37"/>
                  <a:gd name="T73" fmla="*/ 3 h 45"/>
                  <a:gd name="T74" fmla="*/ 32 w 37"/>
                  <a:gd name="T75" fmla="*/ 6 h 45"/>
                  <a:gd name="T76" fmla="*/ 36 w 37"/>
                  <a:gd name="T77" fmla="*/ 10 h 45"/>
                  <a:gd name="T78" fmla="*/ 37 w 37"/>
                  <a:gd name="T79" fmla="*/ 15 h 45"/>
                  <a:gd name="T80" fmla="*/ 36 w 37"/>
                  <a:gd name="T81" fmla="*/ 22 h 45"/>
                  <a:gd name="T82" fmla="*/ 31 w 37"/>
                  <a:gd name="T83"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45">
                    <a:moveTo>
                      <a:pt x="31" y="44"/>
                    </a:moveTo>
                    <a:cubicBezTo>
                      <a:pt x="31" y="45"/>
                      <a:pt x="31" y="45"/>
                      <a:pt x="31" y="45"/>
                    </a:cubicBezTo>
                    <a:cubicBezTo>
                      <a:pt x="30" y="45"/>
                      <a:pt x="30" y="45"/>
                      <a:pt x="30" y="45"/>
                    </a:cubicBezTo>
                    <a:cubicBezTo>
                      <a:pt x="30" y="45"/>
                      <a:pt x="30" y="45"/>
                      <a:pt x="29" y="45"/>
                    </a:cubicBezTo>
                    <a:cubicBezTo>
                      <a:pt x="29" y="45"/>
                      <a:pt x="28" y="45"/>
                      <a:pt x="28" y="45"/>
                    </a:cubicBezTo>
                    <a:cubicBezTo>
                      <a:pt x="27" y="44"/>
                      <a:pt x="27" y="44"/>
                      <a:pt x="26" y="44"/>
                    </a:cubicBezTo>
                    <a:cubicBezTo>
                      <a:pt x="26" y="44"/>
                      <a:pt x="25" y="44"/>
                      <a:pt x="25" y="44"/>
                    </a:cubicBezTo>
                    <a:cubicBezTo>
                      <a:pt x="25" y="43"/>
                      <a:pt x="25" y="43"/>
                      <a:pt x="25" y="43"/>
                    </a:cubicBezTo>
                    <a:cubicBezTo>
                      <a:pt x="25" y="43"/>
                      <a:pt x="25" y="43"/>
                      <a:pt x="25" y="43"/>
                    </a:cubicBezTo>
                    <a:cubicBezTo>
                      <a:pt x="29" y="21"/>
                      <a:pt x="29" y="21"/>
                      <a:pt x="29" y="21"/>
                    </a:cubicBezTo>
                    <a:cubicBezTo>
                      <a:pt x="30" y="19"/>
                      <a:pt x="30" y="18"/>
                      <a:pt x="30" y="16"/>
                    </a:cubicBezTo>
                    <a:cubicBezTo>
                      <a:pt x="30" y="15"/>
                      <a:pt x="30" y="14"/>
                      <a:pt x="29" y="13"/>
                    </a:cubicBezTo>
                    <a:cubicBezTo>
                      <a:pt x="29" y="12"/>
                      <a:pt x="28" y="11"/>
                      <a:pt x="27" y="10"/>
                    </a:cubicBezTo>
                    <a:cubicBezTo>
                      <a:pt x="26" y="10"/>
                      <a:pt x="25" y="9"/>
                      <a:pt x="24" y="9"/>
                    </a:cubicBezTo>
                    <a:cubicBezTo>
                      <a:pt x="22" y="8"/>
                      <a:pt x="20" y="9"/>
                      <a:pt x="19" y="9"/>
                    </a:cubicBezTo>
                    <a:cubicBezTo>
                      <a:pt x="17" y="10"/>
                      <a:pt x="15" y="12"/>
                      <a:pt x="12" y="14"/>
                    </a:cubicBezTo>
                    <a:cubicBezTo>
                      <a:pt x="7" y="39"/>
                      <a:pt x="7" y="39"/>
                      <a:pt x="7" y="39"/>
                    </a:cubicBezTo>
                    <a:cubicBezTo>
                      <a:pt x="7" y="39"/>
                      <a:pt x="7" y="39"/>
                      <a:pt x="7" y="39"/>
                    </a:cubicBezTo>
                    <a:cubicBezTo>
                      <a:pt x="6" y="40"/>
                      <a:pt x="6" y="40"/>
                      <a:pt x="6" y="40"/>
                    </a:cubicBezTo>
                    <a:cubicBezTo>
                      <a:pt x="6" y="40"/>
                      <a:pt x="5" y="40"/>
                      <a:pt x="5" y="40"/>
                    </a:cubicBezTo>
                    <a:cubicBezTo>
                      <a:pt x="4" y="40"/>
                      <a:pt x="4" y="39"/>
                      <a:pt x="3" y="39"/>
                    </a:cubicBezTo>
                    <a:cubicBezTo>
                      <a:pt x="3" y="39"/>
                      <a:pt x="2" y="39"/>
                      <a:pt x="2" y="39"/>
                    </a:cubicBezTo>
                    <a:cubicBezTo>
                      <a:pt x="1" y="39"/>
                      <a:pt x="1" y="39"/>
                      <a:pt x="1" y="38"/>
                    </a:cubicBezTo>
                    <a:cubicBezTo>
                      <a:pt x="0" y="38"/>
                      <a:pt x="0" y="38"/>
                      <a:pt x="0" y="38"/>
                    </a:cubicBezTo>
                    <a:cubicBezTo>
                      <a:pt x="0" y="37"/>
                      <a:pt x="0" y="37"/>
                      <a:pt x="0" y="37"/>
                    </a:cubicBezTo>
                    <a:cubicBezTo>
                      <a:pt x="8" y="1"/>
                      <a:pt x="8" y="1"/>
                      <a:pt x="8" y="1"/>
                    </a:cubicBezTo>
                    <a:cubicBezTo>
                      <a:pt x="8" y="1"/>
                      <a:pt x="8" y="1"/>
                      <a:pt x="8" y="1"/>
                    </a:cubicBezTo>
                    <a:cubicBezTo>
                      <a:pt x="9" y="0"/>
                      <a:pt x="9" y="0"/>
                      <a:pt x="9" y="0"/>
                    </a:cubicBezTo>
                    <a:cubicBezTo>
                      <a:pt x="9" y="0"/>
                      <a:pt x="9" y="0"/>
                      <a:pt x="10" y="0"/>
                    </a:cubicBezTo>
                    <a:cubicBezTo>
                      <a:pt x="10" y="0"/>
                      <a:pt x="11" y="1"/>
                      <a:pt x="11" y="1"/>
                    </a:cubicBezTo>
                    <a:cubicBezTo>
                      <a:pt x="12" y="1"/>
                      <a:pt x="12" y="1"/>
                      <a:pt x="13" y="1"/>
                    </a:cubicBezTo>
                    <a:cubicBezTo>
                      <a:pt x="13" y="1"/>
                      <a:pt x="13" y="1"/>
                      <a:pt x="14" y="1"/>
                    </a:cubicBezTo>
                    <a:cubicBezTo>
                      <a:pt x="14" y="2"/>
                      <a:pt x="14" y="2"/>
                      <a:pt x="14" y="2"/>
                    </a:cubicBezTo>
                    <a:cubicBezTo>
                      <a:pt x="14" y="3"/>
                      <a:pt x="14" y="3"/>
                      <a:pt x="14" y="3"/>
                    </a:cubicBezTo>
                    <a:cubicBezTo>
                      <a:pt x="13" y="7"/>
                      <a:pt x="13" y="7"/>
                      <a:pt x="13" y="7"/>
                    </a:cubicBezTo>
                    <a:cubicBezTo>
                      <a:pt x="15" y="5"/>
                      <a:pt x="18" y="4"/>
                      <a:pt x="20" y="4"/>
                    </a:cubicBezTo>
                    <a:cubicBezTo>
                      <a:pt x="22" y="3"/>
                      <a:pt x="24" y="3"/>
                      <a:pt x="27" y="3"/>
                    </a:cubicBezTo>
                    <a:cubicBezTo>
                      <a:pt x="29" y="4"/>
                      <a:pt x="31" y="5"/>
                      <a:pt x="32" y="6"/>
                    </a:cubicBezTo>
                    <a:cubicBezTo>
                      <a:pt x="34" y="7"/>
                      <a:pt x="35" y="8"/>
                      <a:pt x="36" y="10"/>
                    </a:cubicBezTo>
                    <a:cubicBezTo>
                      <a:pt x="36" y="12"/>
                      <a:pt x="37" y="13"/>
                      <a:pt x="37" y="15"/>
                    </a:cubicBezTo>
                    <a:cubicBezTo>
                      <a:pt x="37" y="17"/>
                      <a:pt x="37" y="19"/>
                      <a:pt x="36" y="22"/>
                    </a:cubicBezTo>
                    <a:lnTo>
                      <a:pt x="31" y="4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6" name="Freeform 347">
                <a:extLst>
                  <a:ext uri="{FF2B5EF4-FFF2-40B4-BE49-F238E27FC236}">
                    <a16:creationId xmlns:a16="http://schemas.microsoft.com/office/drawing/2014/main" id="{B24694B4-FFFC-4CB2-A978-A600C4C8A4FA}"/>
                  </a:ext>
                </a:extLst>
              </p:cNvPr>
              <p:cNvSpPr>
                <a:spLocks noEditPoints="1"/>
              </p:cNvSpPr>
              <p:nvPr userDrawn="1"/>
            </p:nvSpPr>
            <p:spPr bwMode="auto">
              <a:xfrm>
                <a:off x="5372" y="3432"/>
                <a:ext cx="30" cy="41"/>
              </a:xfrm>
              <a:custGeom>
                <a:avLst/>
                <a:gdLst>
                  <a:gd name="T0" fmla="*/ 30 w 42"/>
                  <a:gd name="T1" fmla="*/ 55 h 56"/>
                  <a:gd name="T2" fmla="*/ 30 w 42"/>
                  <a:gd name="T3" fmla="*/ 56 h 56"/>
                  <a:gd name="T4" fmla="*/ 29 w 42"/>
                  <a:gd name="T5" fmla="*/ 56 h 56"/>
                  <a:gd name="T6" fmla="*/ 29 w 42"/>
                  <a:gd name="T7" fmla="*/ 56 h 56"/>
                  <a:gd name="T8" fmla="*/ 27 w 42"/>
                  <a:gd name="T9" fmla="*/ 56 h 56"/>
                  <a:gd name="T10" fmla="*/ 26 w 42"/>
                  <a:gd name="T11" fmla="*/ 56 h 56"/>
                  <a:gd name="T12" fmla="*/ 25 w 42"/>
                  <a:gd name="T13" fmla="*/ 55 h 56"/>
                  <a:gd name="T14" fmla="*/ 24 w 42"/>
                  <a:gd name="T15" fmla="*/ 55 h 56"/>
                  <a:gd name="T16" fmla="*/ 24 w 42"/>
                  <a:gd name="T17" fmla="*/ 54 h 56"/>
                  <a:gd name="T18" fmla="*/ 25 w 42"/>
                  <a:gd name="T19" fmla="*/ 49 h 56"/>
                  <a:gd name="T20" fmla="*/ 18 w 42"/>
                  <a:gd name="T21" fmla="*/ 53 h 56"/>
                  <a:gd name="T22" fmla="*/ 11 w 42"/>
                  <a:gd name="T23" fmla="*/ 53 h 56"/>
                  <a:gd name="T24" fmla="*/ 5 w 42"/>
                  <a:gd name="T25" fmla="*/ 50 h 56"/>
                  <a:gd name="T26" fmla="*/ 1 w 42"/>
                  <a:gd name="T27" fmla="*/ 45 h 56"/>
                  <a:gd name="T28" fmla="*/ 0 w 42"/>
                  <a:gd name="T29" fmla="*/ 38 h 56"/>
                  <a:gd name="T30" fmla="*/ 1 w 42"/>
                  <a:gd name="T31" fmla="*/ 31 h 56"/>
                  <a:gd name="T32" fmla="*/ 4 w 42"/>
                  <a:gd name="T33" fmla="*/ 22 h 56"/>
                  <a:gd name="T34" fmla="*/ 8 w 42"/>
                  <a:gd name="T35" fmla="*/ 17 h 56"/>
                  <a:gd name="T36" fmla="*/ 14 w 42"/>
                  <a:gd name="T37" fmla="*/ 14 h 56"/>
                  <a:gd name="T38" fmla="*/ 21 w 42"/>
                  <a:gd name="T39" fmla="*/ 14 h 56"/>
                  <a:gd name="T40" fmla="*/ 26 w 42"/>
                  <a:gd name="T41" fmla="*/ 16 h 56"/>
                  <a:gd name="T42" fmla="*/ 31 w 42"/>
                  <a:gd name="T43" fmla="*/ 21 h 56"/>
                  <a:gd name="T44" fmla="*/ 35 w 42"/>
                  <a:gd name="T45" fmla="*/ 0 h 56"/>
                  <a:gd name="T46" fmla="*/ 35 w 42"/>
                  <a:gd name="T47" fmla="*/ 0 h 56"/>
                  <a:gd name="T48" fmla="*/ 36 w 42"/>
                  <a:gd name="T49" fmla="*/ 0 h 56"/>
                  <a:gd name="T50" fmla="*/ 37 w 42"/>
                  <a:gd name="T51" fmla="*/ 0 h 56"/>
                  <a:gd name="T52" fmla="*/ 39 w 42"/>
                  <a:gd name="T53" fmla="*/ 0 h 56"/>
                  <a:gd name="T54" fmla="*/ 40 w 42"/>
                  <a:gd name="T55" fmla="*/ 0 h 56"/>
                  <a:gd name="T56" fmla="*/ 41 w 42"/>
                  <a:gd name="T57" fmla="*/ 1 h 56"/>
                  <a:gd name="T58" fmla="*/ 42 w 42"/>
                  <a:gd name="T59" fmla="*/ 1 h 56"/>
                  <a:gd name="T60" fmla="*/ 42 w 42"/>
                  <a:gd name="T61" fmla="*/ 2 h 56"/>
                  <a:gd name="T62" fmla="*/ 30 w 42"/>
                  <a:gd name="T63" fmla="*/ 55 h 56"/>
                  <a:gd name="T64" fmla="*/ 29 w 42"/>
                  <a:gd name="T65" fmla="*/ 28 h 56"/>
                  <a:gd name="T66" fmla="*/ 25 w 42"/>
                  <a:gd name="T67" fmla="*/ 22 h 56"/>
                  <a:gd name="T68" fmla="*/ 20 w 42"/>
                  <a:gd name="T69" fmla="*/ 19 h 56"/>
                  <a:gd name="T70" fmla="*/ 16 w 42"/>
                  <a:gd name="T71" fmla="*/ 20 h 56"/>
                  <a:gd name="T72" fmla="*/ 12 w 42"/>
                  <a:gd name="T73" fmla="*/ 22 h 56"/>
                  <a:gd name="T74" fmla="*/ 9 w 42"/>
                  <a:gd name="T75" fmla="*/ 26 h 56"/>
                  <a:gd name="T76" fmla="*/ 8 w 42"/>
                  <a:gd name="T77" fmla="*/ 31 h 56"/>
                  <a:gd name="T78" fmla="*/ 7 w 42"/>
                  <a:gd name="T79" fmla="*/ 37 h 56"/>
                  <a:gd name="T80" fmla="*/ 8 w 42"/>
                  <a:gd name="T81" fmla="*/ 42 h 56"/>
                  <a:gd name="T82" fmla="*/ 10 w 42"/>
                  <a:gd name="T83" fmla="*/ 45 h 56"/>
                  <a:gd name="T84" fmla="*/ 14 w 42"/>
                  <a:gd name="T85" fmla="*/ 48 h 56"/>
                  <a:gd name="T86" fmla="*/ 16 w 42"/>
                  <a:gd name="T87" fmla="*/ 48 h 56"/>
                  <a:gd name="T88" fmla="*/ 19 w 42"/>
                  <a:gd name="T89" fmla="*/ 47 h 56"/>
                  <a:gd name="T90" fmla="*/ 22 w 42"/>
                  <a:gd name="T91" fmla="*/ 46 h 56"/>
                  <a:gd name="T92" fmla="*/ 26 w 42"/>
                  <a:gd name="T93" fmla="*/ 43 h 56"/>
                  <a:gd name="T94" fmla="*/ 29 w 42"/>
                  <a:gd name="T95"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56">
                    <a:moveTo>
                      <a:pt x="30" y="55"/>
                    </a:moveTo>
                    <a:cubicBezTo>
                      <a:pt x="30" y="56"/>
                      <a:pt x="30" y="56"/>
                      <a:pt x="30" y="56"/>
                    </a:cubicBezTo>
                    <a:cubicBezTo>
                      <a:pt x="29" y="56"/>
                      <a:pt x="29" y="56"/>
                      <a:pt x="29" y="56"/>
                    </a:cubicBezTo>
                    <a:cubicBezTo>
                      <a:pt x="29" y="56"/>
                      <a:pt x="29" y="56"/>
                      <a:pt x="29" y="56"/>
                    </a:cubicBezTo>
                    <a:cubicBezTo>
                      <a:pt x="28" y="56"/>
                      <a:pt x="28" y="56"/>
                      <a:pt x="27" y="56"/>
                    </a:cubicBezTo>
                    <a:cubicBezTo>
                      <a:pt x="27" y="56"/>
                      <a:pt x="26" y="56"/>
                      <a:pt x="26" y="56"/>
                    </a:cubicBezTo>
                    <a:cubicBezTo>
                      <a:pt x="25" y="55"/>
                      <a:pt x="25" y="55"/>
                      <a:pt x="25" y="55"/>
                    </a:cubicBezTo>
                    <a:cubicBezTo>
                      <a:pt x="24" y="55"/>
                      <a:pt x="24" y="55"/>
                      <a:pt x="24" y="55"/>
                    </a:cubicBezTo>
                    <a:cubicBezTo>
                      <a:pt x="24" y="54"/>
                      <a:pt x="24" y="54"/>
                      <a:pt x="24" y="54"/>
                    </a:cubicBezTo>
                    <a:cubicBezTo>
                      <a:pt x="25" y="49"/>
                      <a:pt x="25" y="49"/>
                      <a:pt x="25" y="49"/>
                    </a:cubicBezTo>
                    <a:cubicBezTo>
                      <a:pt x="23" y="51"/>
                      <a:pt x="21" y="52"/>
                      <a:pt x="18" y="53"/>
                    </a:cubicBezTo>
                    <a:cubicBezTo>
                      <a:pt x="16" y="53"/>
                      <a:pt x="14" y="54"/>
                      <a:pt x="11" y="53"/>
                    </a:cubicBezTo>
                    <a:cubicBezTo>
                      <a:pt x="9" y="52"/>
                      <a:pt x="7" y="51"/>
                      <a:pt x="5" y="50"/>
                    </a:cubicBezTo>
                    <a:cubicBezTo>
                      <a:pt x="3" y="49"/>
                      <a:pt x="2" y="47"/>
                      <a:pt x="1" y="45"/>
                    </a:cubicBezTo>
                    <a:cubicBezTo>
                      <a:pt x="0" y="43"/>
                      <a:pt x="0" y="41"/>
                      <a:pt x="0" y="38"/>
                    </a:cubicBezTo>
                    <a:cubicBezTo>
                      <a:pt x="0" y="36"/>
                      <a:pt x="0" y="33"/>
                      <a:pt x="1" y="31"/>
                    </a:cubicBezTo>
                    <a:cubicBezTo>
                      <a:pt x="2" y="27"/>
                      <a:pt x="2" y="25"/>
                      <a:pt x="4" y="22"/>
                    </a:cubicBezTo>
                    <a:cubicBezTo>
                      <a:pt x="5" y="20"/>
                      <a:pt x="6" y="18"/>
                      <a:pt x="8" y="17"/>
                    </a:cubicBezTo>
                    <a:cubicBezTo>
                      <a:pt x="10" y="15"/>
                      <a:pt x="12" y="14"/>
                      <a:pt x="14" y="14"/>
                    </a:cubicBezTo>
                    <a:cubicBezTo>
                      <a:pt x="16" y="13"/>
                      <a:pt x="18" y="13"/>
                      <a:pt x="21" y="14"/>
                    </a:cubicBezTo>
                    <a:cubicBezTo>
                      <a:pt x="23" y="14"/>
                      <a:pt x="25" y="15"/>
                      <a:pt x="26" y="16"/>
                    </a:cubicBezTo>
                    <a:cubicBezTo>
                      <a:pt x="28" y="18"/>
                      <a:pt x="29" y="19"/>
                      <a:pt x="31" y="21"/>
                    </a:cubicBezTo>
                    <a:cubicBezTo>
                      <a:pt x="35" y="0"/>
                      <a:pt x="35" y="0"/>
                      <a:pt x="35" y="0"/>
                    </a:cubicBezTo>
                    <a:cubicBezTo>
                      <a:pt x="35" y="0"/>
                      <a:pt x="35" y="0"/>
                      <a:pt x="35" y="0"/>
                    </a:cubicBezTo>
                    <a:cubicBezTo>
                      <a:pt x="36" y="0"/>
                      <a:pt x="36" y="0"/>
                      <a:pt x="36" y="0"/>
                    </a:cubicBezTo>
                    <a:cubicBezTo>
                      <a:pt x="36" y="0"/>
                      <a:pt x="37" y="0"/>
                      <a:pt x="37" y="0"/>
                    </a:cubicBezTo>
                    <a:cubicBezTo>
                      <a:pt x="38" y="0"/>
                      <a:pt x="38" y="0"/>
                      <a:pt x="39" y="0"/>
                    </a:cubicBezTo>
                    <a:cubicBezTo>
                      <a:pt x="39" y="0"/>
                      <a:pt x="40" y="0"/>
                      <a:pt x="40" y="0"/>
                    </a:cubicBezTo>
                    <a:cubicBezTo>
                      <a:pt x="41" y="0"/>
                      <a:pt x="41" y="1"/>
                      <a:pt x="41" y="1"/>
                    </a:cubicBezTo>
                    <a:cubicBezTo>
                      <a:pt x="42" y="1"/>
                      <a:pt x="42" y="1"/>
                      <a:pt x="42" y="1"/>
                    </a:cubicBezTo>
                    <a:cubicBezTo>
                      <a:pt x="42" y="2"/>
                      <a:pt x="42" y="2"/>
                      <a:pt x="42" y="2"/>
                    </a:cubicBezTo>
                    <a:lnTo>
                      <a:pt x="30" y="55"/>
                    </a:lnTo>
                    <a:close/>
                    <a:moveTo>
                      <a:pt x="29" y="28"/>
                    </a:moveTo>
                    <a:cubicBezTo>
                      <a:pt x="28" y="26"/>
                      <a:pt x="26" y="24"/>
                      <a:pt x="25" y="22"/>
                    </a:cubicBezTo>
                    <a:cubicBezTo>
                      <a:pt x="24" y="21"/>
                      <a:pt x="22" y="20"/>
                      <a:pt x="20" y="19"/>
                    </a:cubicBezTo>
                    <a:cubicBezTo>
                      <a:pt x="18" y="19"/>
                      <a:pt x="17" y="19"/>
                      <a:pt x="16" y="20"/>
                    </a:cubicBezTo>
                    <a:cubicBezTo>
                      <a:pt x="14" y="20"/>
                      <a:pt x="13" y="21"/>
                      <a:pt x="12" y="22"/>
                    </a:cubicBezTo>
                    <a:cubicBezTo>
                      <a:pt x="11" y="23"/>
                      <a:pt x="10" y="25"/>
                      <a:pt x="9" y="26"/>
                    </a:cubicBezTo>
                    <a:cubicBezTo>
                      <a:pt x="9" y="28"/>
                      <a:pt x="8" y="30"/>
                      <a:pt x="8" y="31"/>
                    </a:cubicBezTo>
                    <a:cubicBezTo>
                      <a:pt x="7" y="33"/>
                      <a:pt x="7" y="35"/>
                      <a:pt x="7" y="37"/>
                    </a:cubicBezTo>
                    <a:cubicBezTo>
                      <a:pt x="7" y="38"/>
                      <a:pt x="7" y="40"/>
                      <a:pt x="8" y="42"/>
                    </a:cubicBezTo>
                    <a:cubicBezTo>
                      <a:pt x="8" y="43"/>
                      <a:pt x="9" y="44"/>
                      <a:pt x="10" y="45"/>
                    </a:cubicBezTo>
                    <a:cubicBezTo>
                      <a:pt x="11" y="47"/>
                      <a:pt x="12" y="47"/>
                      <a:pt x="14" y="48"/>
                    </a:cubicBezTo>
                    <a:cubicBezTo>
                      <a:pt x="15" y="48"/>
                      <a:pt x="16" y="48"/>
                      <a:pt x="16" y="48"/>
                    </a:cubicBezTo>
                    <a:cubicBezTo>
                      <a:pt x="17" y="48"/>
                      <a:pt x="18" y="48"/>
                      <a:pt x="19" y="47"/>
                    </a:cubicBezTo>
                    <a:cubicBezTo>
                      <a:pt x="20" y="47"/>
                      <a:pt x="21" y="46"/>
                      <a:pt x="22" y="46"/>
                    </a:cubicBezTo>
                    <a:cubicBezTo>
                      <a:pt x="23" y="45"/>
                      <a:pt x="25" y="44"/>
                      <a:pt x="26" y="43"/>
                    </a:cubicBezTo>
                    <a:lnTo>
                      <a:pt x="29" y="2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7" name="Freeform 348">
                <a:extLst>
                  <a:ext uri="{FF2B5EF4-FFF2-40B4-BE49-F238E27FC236}">
                    <a16:creationId xmlns:a16="http://schemas.microsoft.com/office/drawing/2014/main" id="{81D6809C-FCD6-4F4A-81F7-1E3EBADA29A4}"/>
                  </a:ext>
                </a:extLst>
              </p:cNvPr>
              <p:cNvSpPr>
                <a:spLocks noEditPoints="1"/>
              </p:cNvSpPr>
              <p:nvPr userDrawn="1"/>
            </p:nvSpPr>
            <p:spPr bwMode="auto">
              <a:xfrm>
                <a:off x="5403" y="3449"/>
                <a:ext cx="27" cy="30"/>
              </a:xfrm>
              <a:custGeom>
                <a:avLst/>
                <a:gdLst>
                  <a:gd name="T0" fmla="*/ 37 w 38"/>
                  <a:gd name="T1" fmla="*/ 24 h 41"/>
                  <a:gd name="T2" fmla="*/ 34 w 38"/>
                  <a:gd name="T3" fmla="*/ 32 h 41"/>
                  <a:gd name="T4" fmla="*/ 29 w 38"/>
                  <a:gd name="T5" fmla="*/ 37 h 41"/>
                  <a:gd name="T6" fmla="*/ 23 w 38"/>
                  <a:gd name="T7" fmla="*/ 40 h 41"/>
                  <a:gd name="T8" fmla="*/ 14 w 38"/>
                  <a:gd name="T9" fmla="*/ 40 h 41"/>
                  <a:gd name="T10" fmla="*/ 7 w 38"/>
                  <a:gd name="T11" fmla="*/ 37 h 41"/>
                  <a:gd name="T12" fmla="*/ 2 w 38"/>
                  <a:gd name="T13" fmla="*/ 32 h 41"/>
                  <a:gd name="T14" fmla="*/ 0 w 38"/>
                  <a:gd name="T15" fmla="*/ 25 h 41"/>
                  <a:gd name="T16" fmla="*/ 1 w 38"/>
                  <a:gd name="T17" fmla="*/ 17 h 41"/>
                  <a:gd name="T18" fmla="*/ 4 w 38"/>
                  <a:gd name="T19" fmla="*/ 9 h 41"/>
                  <a:gd name="T20" fmla="*/ 9 w 38"/>
                  <a:gd name="T21" fmla="*/ 3 h 41"/>
                  <a:gd name="T22" fmla="*/ 15 w 38"/>
                  <a:gd name="T23" fmla="*/ 0 h 41"/>
                  <a:gd name="T24" fmla="*/ 24 w 38"/>
                  <a:gd name="T25" fmla="*/ 0 h 41"/>
                  <a:gd name="T26" fmla="*/ 31 w 38"/>
                  <a:gd name="T27" fmla="*/ 3 h 41"/>
                  <a:gd name="T28" fmla="*/ 36 w 38"/>
                  <a:gd name="T29" fmla="*/ 8 h 41"/>
                  <a:gd name="T30" fmla="*/ 38 w 38"/>
                  <a:gd name="T31" fmla="*/ 15 h 41"/>
                  <a:gd name="T32" fmla="*/ 37 w 38"/>
                  <a:gd name="T33" fmla="*/ 24 h 41"/>
                  <a:gd name="T34" fmla="*/ 30 w 38"/>
                  <a:gd name="T35" fmla="*/ 23 h 41"/>
                  <a:gd name="T36" fmla="*/ 31 w 38"/>
                  <a:gd name="T37" fmla="*/ 17 h 41"/>
                  <a:gd name="T38" fmla="*/ 30 w 38"/>
                  <a:gd name="T39" fmla="*/ 12 h 41"/>
                  <a:gd name="T40" fmla="*/ 27 w 38"/>
                  <a:gd name="T41" fmla="*/ 8 h 41"/>
                  <a:gd name="T42" fmla="*/ 22 w 38"/>
                  <a:gd name="T43" fmla="*/ 6 h 41"/>
                  <a:gd name="T44" fmla="*/ 17 w 38"/>
                  <a:gd name="T45" fmla="*/ 6 h 41"/>
                  <a:gd name="T46" fmla="*/ 13 w 38"/>
                  <a:gd name="T47" fmla="*/ 8 h 41"/>
                  <a:gd name="T48" fmla="*/ 10 w 38"/>
                  <a:gd name="T49" fmla="*/ 12 h 41"/>
                  <a:gd name="T50" fmla="*/ 8 w 38"/>
                  <a:gd name="T51" fmla="*/ 18 h 41"/>
                  <a:gd name="T52" fmla="*/ 7 w 38"/>
                  <a:gd name="T53" fmla="*/ 23 h 41"/>
                  <a:gd name="T54" fmla="*/ 8 w 38"/>
                  <a:gd name="T55" fmla="*/ 28 h 41"/>
                  <a:gd name="T56" fmla="*/ 11 w 38"/>
                  <a:gd name="T57" fmla="*/ 32 h 41"/>
                  <a:gd name="T58" fmla="*/ 16 w 38"/>
                  <a:gd name="T59" fmla="*/ 34 h 41"/>
                  <a:gd name="T60" fmla="*/ 21 w 38"/>
                  <a:gd name="T61" fmla="*/ 34 h 41"/>
                  <a:gd name="T62" fmla="*/ 25 w 38"/>
                  <a:gd name="T63" fmla="*/ 32 h 41"/>
                  <a:gd name="T64" fmla="*/ 28 w 38"/>
                  <a:gd name="T65" fmla="*/ 28 h 41"/>
                  <a:gd name="T66" fmla="*/ 30 w 38"/>
                  <a:gd name="T67"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41">
                    <a:moveTo>
                      <a:pt x="37" y="24"/>
                    </a:moveTo>
                    <a:cubicBezTo>
                      <a:pt x="36" y="27"/>
                      <a:pt x="35" y="29"/>
                      <a:pt x="34" y="32"/>
                    </a:cubicBezTo>
                    <a:cubicBezTo>
                      <a:pt x="33" y="34"/>
                      <a:pt x="31" y="36"/>
                      <a:pt x="29" y="37"/>
                    </a:cubicBezTo>
                    <a:cubicBezTo>
                      <a:pt x="27" y="39"/>
                      <a:pt x="25" y="40"/>
                      <a:pt x="23" y="40"/>
                    </a:cubicBezTo>
                    <a:cubicBezTo>
                      <a:pt x="20" y="41"/>
                      <a:pt x="17" y="41"/>
                      <a:pt x="14" y="40"/>
                    </a:cubicBezTo>
                    <a:cubicBezTo>
                      <a:pt x="11" y="39"/>
                      <a:pt x="9" y="38"/>
                      <a:pt x="7" y="37"/>
                    </a:cubicBezTo>
                    <a:cubicBezTo>
                      <a:pt x="5" y="36"/>
                      <a:pt x="3" y="34"/>
                      <a:pt x="2" y="32"/>
                    </a:cubicBezTo>
                    <a:cubicBezTo>
                      <a:pt x="1" y="30"/>
                      <a:pt x="0" y="28"/>
                      <a:pt x="0" y="25"/>
                    </a:cubicBezTo>
                    <a:cubicBezTo>
                      <a:pt x="0" y="22"/>
                      <a:pt x="0" y="20"/>
                      <a:pt x="1" y="17"/>
                    </a:cubicBezTo>
                    <a:cubicBezTo>
                      <a:pt x="1" y="14"/>
                      <a:pt x="2" y="11"/>
                      <a:pt x="4" y="9"/>
                    </a:cubicBezTo>
                    <a:cubicBezTo>
                      <a:pt x="5" y="6"/>
                      <a:pt x="7" y="5"/>
                      <a:pt x="9" y="3"/>
                    </a:cubicBezTo>
                    <a:cubicBezTo>
                      <a:pt x="10" y="2"/>
                      <a:pt x="13" y="1"/>
                      <a:pt x="15" y="0"/>
                    </a:cubicBezTo>
                    <a:cubicBezTo>
                      <a:pt x="18" y="0"/>
                      <a:pt x="20" y="0"/>
                      <a:pt x="24" y="0"/>
                    </a:cubicBezTo>
                    <a:cubicBezTo>
                      <a:pt x="27" y="1"/>
                      <a:pt x="29" y="2"/>
                      <a:pt x="31" y="3"/>
                    </a:cubicBezTo>
                    <a:cubicBezTo>
                      <a:pt x="33" y="5"/>
                      <a:pt x="35" y="6"/>
                      <a:pt x="36" y="8"/>
                    </a:cubicBezTo>
                    <a:cubicBezTo>
                      <a:pt x="37" y="10"/>
                      <a:pt x="37" y="13"/>
                      <a:pt x="38" y="15"/>
                    </a:cubicBezTo>
                    <a:cubicBezTo>
                      <a:pt x="38" y="18"/>
                      <a:pt x="38" y="21"/>
                      <a:pt x="37" y="24"/>
                    </a:cubicBezTo>
                    <a:close/>
                    <a:moveTo>
                      <a:pt x="30" y="23"/>
                    </a:moveTo>
                    <a:cubicBezTo>
                      <a:pt x="31" y="21"/>
                      <a:pt x="31" y="19"/>
                      <a:pt x="31" y="17"/>
                    </a:cubicBezTo>
                    <a:cubicBezTo>
                      <a:pt x="31" y="15"/>
                      <a:pt x="30" y="14"/>
                      <a:pt x="30" y="12"/>
                    </a:cubicBezTo>
                    <a:cubicBezTo>
                      <a:pt x="29" y="11"/>
                      <a:pt x="28" y="9"/>
                      <a:pt x="27" y="8"/>
                    </a:cubicBezTo>
                    <a:cubicBezTo>
                      <a:pt x="26" y="7"/>
                      <a:pt x="24" y="6"/>
                      <a:pt x="22" y="6"/>
                    </a:cubicBezTo>
                    <a:cubicBezTo>
                      <a:pt x="20" y="5"/>
                      <a:pt x="18" y="5"/>
                      <a:pt x="17" y="6"/>
                    </a:cubicBezTo>
                    <a:cubicBezTo>
                      <a:pt x="15" y="6"/>
                      <a:pt x="14" y="7"/>
                      <a:pt x="13" y="8"/>
                    </a:cubicBezTo>
                    <a:cubicBezTo>
                      <a:pt x="11" y="9"/>
                      <a:pt x="10" y="10"/>
                      <a:pt x="10" y="12"/>
                    </a:cubicBezTo>
                    <a:cubicBezTo>
                      <a:pt x="9" y="14"/>
                      <a:pt x="8" y="16"/>
                      <a:pt x="8" y="18"/>
                    </a:cubicBezTo>
                    <a:cubicBezTo>
                      <a:pt x="7" y="20"/>
                      <a:pt x="7" y="22"/>
                      <a:pt x="7" y="23"/>
                    </a:cubicBezTo>
                    <a:cubicBezTo>
                      <a:pt x="7" y="25"/>
                      <a:pt x="7" y="27"/>
                      <a:pt x="8" y="28"/>
                    </a:cubicBezTo>
                    <a:cubicBezTo>
                      <a:pt x="9" y="30"/>
                      <a:pt x="9" y="31"/>
                      <a:pt x="11" y="32"/>
                    </a:cubicBezTo>
                    <a:cubicBezTo>
                      <a:pt x="12" y="33"/>
                      <a:pt x="14" y="34"/>
                      <a:pt x="16" y="34"/>
                    </a:cubicBezTo>
                    <a:cubicBezTo>
                      <a:pt x="18" y="35"/>
                      <a:pt x="19" y="35"/>
                      <a:pt x="21" y="34"/>
                    </a:cubicBezTo>
                    <a:cubicBezTo>
                      <a:pt x="23" y="34"/>
                      <a:pt x="24" y="33"/>
                      <a:pt x="25" y="32"/>
                    </a:cubicBezTo>
                    <a:cubicBezTo>
                      <a:pt x="26" y="31"/>
                      <a:pt x="27" y="30"/>
                      <a:pt x="28" y="28"/>
                    </a:cubicBezTo>
                    <a:cubicBezTo>
                      <a:pt x="29" y="27"/>
                      <a:pt x="30" y="25"/>
                      <a:pt x="30" y="2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8" name="Freeform 349">
                <a:extLst>
                  <a:ext uri="{FF2B5EF4-FFF2-40B4-BE49-F238E27FC236}">
                    <a16:creationId xmlns:a16="http://schemas.microsoft.com/office/drawing/2014/main" id="{DD204BEE-F368-427F-A5F7-E714173B269B}"/>
                  </a:ext>
                </a:extLst>
              </p:cNvPr>
              <p:cNvSpPr>
                <a:spLocks/>
              </p:cNvSpPr>
              <p:nvPr userDrawn="1"/>
            </p:nvSpPr>
            <p:spPr bwMode="auto">
              <a:xfrm>
                <a:off x="5434" y="3465"/>
                <a:ext cx="14" cy="6"/>
              </a:xfrm>
              <a:custGeom>
                <a:avLst/>
                <a:gdLst>
                  <a:gd name="T0" fmla="*/ 20 w 20"/>
                  <a:gd name="T1" fmla="*/ 6 h 9"/>
                  <a:gd name="T2" fmla="*/ 19 w 20"/>
                  <a:gd name="T3" fmla="*/ 9 h 9"/>
                  <a:gd name="T4" fmla="*/ 18 w 20"/>
                  <a:gd name="T5" fmla="*/ 9 h 9"/>
                  <a:gd name="T6" fmla="*/ 1 w 20"/>
                  <a:gd name="T7" fmla="*/ 5 h 9"/>
                  <a:gd name="T8" fmla="*/ 0 w 20"/>
                  <a:gd name="T9" fmla="*/ 4 h 9"/>
                  <a:gd name="T10" fmla="*/ 1 w 20"/>
                  <a:gd name="T11" fmla="*/ 2 h 9"/>
                  <a:gd name="T12" fmla="*/ 1 w 20"/>
                  <a:gd name="T13" fmla="*/ 0 h 9"/>
                  <a:gd name="T14" fmla="*/ 3 w 20"/>
                  <a:gd name="T15" fmla="*/ 0 h 9"/>
                  <a:gd name="T16" fmla="*/ 19 w 20"/>
                  <a:gd name="T17" fmla="*/ 3 h 9"/>
                  <a:gd name="T18" fmla="*/ 20 w 20"/>
                  <a:gd name="T19" fmla="*/ 4 h 9"/>
                  <a:gd name="T20" fmla="*/ 20 w 20"/>
                  <a:gd name="T21" fmla="*/ 4 h 9"/>
                  <a:gd name="T22" fmla="*/ 20 w 20"/>
                  <a:gd name="T23" fmla="*/ 5 h 9"/>
                  <a:gd name="T24" fmla="*/ 20 w 20"/>
                  <a:gd name="T25"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9">
                    <a:moveTo>
                      <a:pt x="20" y="6"/>
                    </a:moveTo>
                    <a:cubicBezTo>
                      <a:pt x="20" y="8"/>
                      <a:pt x="20" y="8"/>
                      <a:pt x="19" y="9"/>
                    </a:cubicBezTo>
                    <a:cubicBezTo>
                      <a:pt x="19" y="9"/>
                      <a:pt x="19" y="9"/>
                      <a:pt x="18" y="9"/>
                    </a:cubicBezTo>
                    <a:cubicBezTo>
                      <a:pt x="1" y="5"/>
                      <a:pt x="1" y="5"/>
                      <a:pt x="1" y="5"/>
                    </a:cubicBezTo>
                    <a:cubicBezTo>
                      <a:pt x="1" y="5"/>
                      <a:pt x="1" y="5"/>
                      <a:pt x="0" y="4"/>
                    </a:cubicBezTo>
                    <a:cubicBezTo>
                      <a:pt x="0" y="4"/>
                      <a:pt x="0" y="3"/>
                      <a:pt x="1" y="2"/>
                    </a:cubicBezTo>
                    <a:cubicBezTo>
                      <a:pt x="1" y="1"/>
                      <a:pt x="1" y="1"/>
                      <a:pt x="1" y="0"/>
                    </a:cubicBezTo>
                    <a:cubicBezTo>
                      <a:pt x="2" y="0"/>
                      <a:pt x="2" y="0"/>
                      <a:pt x="3" y="0"/>
                    </a:cubicBezTo>
                    <a:cubicBezTo>
                      <a:pt x="19" y="3"/>
                      <a:pt x="19" y="3"/>
                      <a:pt x="19" y="3"/>
                    </a:cubicBezTo>
                    <a:cubicBezTo>
                      <a:pt x="20" y="4"/>
                      <a:pt x="20" y="4"/>
                      <a:pt x="20" y="4"/>
                    </a:cubicBezTo>
                    <a:cubicBezTo>
                      <a:pt x="20" y="4"/>
                      <a:pt x="20" y="4"/>
                      <a:pt x="20" y="4"/>
                    </a:cubicBezTo>
                    <a:cubicBezTo>
                      <a:pt x="20" y="4"/>
                      <a:pt x="20" y="5"/>
                      <a:pt x="20" y="5"/>
                    </a:cubicBezTo>
                    <a:cubicBezTo>
                      <a:pt x="20" y="6"/>
                      <a:pt x="20" y="6"/>
                      <a:pt x="20" y="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9" name="Freeform 350">
                <a:extLst>
                  <a:ext uri="{FF2B5EF4-FFF2-40B4-BE49-F238E27FC236}">
                    <a16:creationId xmlns:a16="http://schemas.microsoft.com/office/drawing/2014/main" id="{8F41450D-B5D1-4B1D-9C46-9AA4E0610873}"/>
                  </a:ext>
                </a:extLst>
              </p:cNvPr>
              <p:cNvSpPr>
                <a:spLocks/>
              </p:cNvSpPr>
              <p:nvPr userDrawn="1"/>
            </p:nvSpPr>
            <p:spPr bwMode="auto">
              <a:xfrm>
                <a:off x="5453" y="3448"/>
                <a:ext cx="12" cy="38"/>
              </a:xfrm>
              <a:custGeom>
                <a:avLst/>
                <a:gdLst>
                  <a:gd name="T0" fmla="*/ 7 w 17"/>
                  <a:gd name="T1" fmla="*/ 52 h 53"/>
                  <a:gd name="T2" fmla="*/ 6 w 17"/>
                  <a:gd name="T3" fmla="*/ 53 h 53"/>
                  <a:gd name="T4" fmla="*/ 6 w 17"/>
                  <a:gd name="T5" fmla="*/ 53 h 53"/>
                  <a:gd name="T6" fmla="*/ 5 w 17"/>
                  <a:gd name="T7" fmla="*/ 53 h 53"/>
                  <a:gd name="T8" fmla="*/ 3 w 17"/>
                  <a:gd name="T9" fmla="*/ 53 h 53"/>
                  <a:gd name="T10" fmla="*/ 1 w 17"/>
                  <a:gd name="T11" fmla="*/ 52 h 53"/>
                  <a:gd name="T12" fmla="*/ 0 w 17"/>
                  <a:gd name="T13" fmla="*/ 52 h 53"/>
                  <a:gd name="T14" fmla="*/ 0 w 17"/>
                  <a:gd name="T15" fmla="*/ 51 h 53"/>
                  <a:gd name="T16" fmla="*/ 0 w 17"/>
                  <a:gd name="T17" fmla="*/ 51 h 53"/>
                  <a:gd name="T18" fmla="*/ 10 w 17"/>
                  <a:gd name="T19" fmla="*/ 1 h 53"/>
                  <a:gd name="T20" fmla="*/ 11 w 17"/>
                  <a:gd name="T21" fmla="*/ 0 h 53"/>
                  <a:gd name="T22" fmla="*/ 11 w 17"/>
                  <a:gd name="T23" fmla="*/ 0 h 53"/>
                  <a:gd name="T24" fmla="*/ 13 w 17"/>
                  <a:gd name="T25" fmla="*/ 0 h 53"/>
                  <a:gd name="T26" fmla="*/ 14 w 17"/>
                  <a:gd name="T27" fmla="*/ 0 h 53"/>
                  <a:gd name="T28" fmla="*/ 16 w 17"/>
                  <a:gd name="T29" fmla="*/ 1 h 53"/>
                  <a:gd name="T30" fmla="*/ 17 w 17"/>
                  <a:gd name="T31" fmla="*/ 1 h 53"/>
                  <a:gd name="T32" fmla="*/ 17 w 17"/>
                  <a:gd name="T33" fmla="*/ 2 h 53"/>
                  <a:gd name="T34" fmla="*/ 17 w 17"/>
                  <a:gd name="T35" fmla="*/ 2 h 53"/>
                  <a:gd name="T36" fmla="*/ 7 w 17"/>
                  <a:gd name="T37" fmla="*/ 5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 h="53">
                    <a:moveTo>
                      <a:pt x="7" y="52"/>
                    </a:moveTo>
                    <a:cubicBezTo>
                      <a:pt x="6" y="53"/>
                      <a:pt x="6" y="53"/>
                      <a:pt x="6" y="53"/>
                    </a:cubicBezTo>
                    <a:cubicBezTo>
                      <a:pt x="6" y="53"/>
                      <a:pt x="6" y="53"/>
                      <a:pt x="6" y="53"/>
                    </a:cubicBezTo>
                    <a:cubicBezTo>
                      <a:pt x="5" y="53"/>
                      <a:pt x="5" y="53"/>
                      <a:pt x="5" y="53"/>
                    </a:cubicBezTo>
                    <a:cubicBezTo>
                      <a:pt x="4" y="53"/>
                      <a:pt x="4" y="53"/>
                      <a:pt x="3" y="53"/>
                    </a:cubicBezTo>
                    <a:cubicBezTo>
                      <a:pt x="2" y="53"/>
                      <a:pt x="2" y="52"/>
                      <a:pt x="1" y="52"/>
                    </a:cubicBezTo>
                    <a:cubicBezTo>
                      <a:pt x="1" y="52"/>
                      <a:pt x="0" y="52"/>
                      <a:pt x="0" y="52"/>
                    </a:cubicBezTo>
                    <a:cubicBezTo>
                      <a:pt x="0" y="51"/>
                      <a:pt x="0" y="51"/>
                      <a:pt x="0" y="51"/>
                    </a:cubicBezTo>
                    <a:cubicBezTo>
                      <a:pt x="0" y="51"/>
                      <a:pt x="0" y="51"/>
                      <a:pt x="0" y="51"/>
                    </a:cubicBezTo>
                    <a:cubicBezTo>
                      <a:pt x="10" y="1"/>
                      <a:pt x="10" y="1"/>
                      <a:pt x="10" y="1"/>
                    </a:cubicBezTo>
                    <a:cubicBezTo>
                      <a:pt x="11" y="0"/>
                      <a:pt x="11" y="0"/>
                      <a:pt x="11" y="0"/>
                    </a:cubicBezTo>
                    <a:cubicBezTo>
                      <a:pt x="11" y="0"/>
                      <a:pt x="11" y="0"/>
                      <a:pt x="11" y="0"/>
                    </a:cubicBezTo>
                    <a:cubicBezTo>
                      <a:pt x="12" y="0"/>
                      <a:pt x="12" y="0"/>
                      <a:pt x="13" y="0"/>
                    </a:cubicBezTo>
                    <a:cubicBezTo>
                      <a:pt x="13" y="0"/>
                      <a:pt x="14" y="0"/>
                      <a:pt x="14" y="0"/>
                    </a:cubicBezTo>
                    <a:cubicBezTo>
                      <a:pt x="15" y="1"/>
                      <a:pt x="15" y="1"/>
                      <a:pt x="16" y="1"/>
                    </a:cubicBezTo>
                    <a:cubicBezTo>
                      <a:pt x="16" y="1"/>
                      <a:pt x="17" y="1"/>
                      <a:pt x="17" y="1"/>
                    </a:cubicBezTo>
                    <a:cubicBezTo>
                      <a:pt x="17" y="2"/>
                      <a:pt x="17" y="2"/>
                      <a:pt x="17" y="2"/>
                    </a:cubicBezTo>
                    <a:cubicBezTo>
                      <a:pt x="17" y="2"/>
                      <a:pt x="17" y="2"/>
                      <a:pt x="17" y="2"/>
                    </a:cubicBezTo>
                    <a:lnTo>
                      <a:pt x="7" y="5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0" name="Freeform 351">
                <a:extLst>
                  <a:ext uri="{FF2B5EF4-FFF2-40B4-BE49-F238E27FC236}">
                    <a16:creationId xmlns:a16="http://schemas.microsoft.com/office/drawing/2014/main" id="{9B04E067-264F-4DB6-84B1-A901942D0396}"/>
                  </a:ext>
                </a:extLst>
              </p:cNvPr>
              <p:cNvSpPr>
                <a:spLocks/>
              </p:cNvSpPr>
              <p:nvPr userDrawn="1"/>
            </p:nvSpPr>
            <p:spPr bwMode="auto">
              <a:xfrm>
                <a:off x="5467" y="3461"/>
                <a:ext cx="20" cy="28"/>
              </a:xfrm>
              <a:custGeom>
                <a:avLst/>
                <a:gdLst>
                  <a:gd name="T0" fmla="*/ 28 w 28"/>
                  <a:gd name="T1" fmla="*/ 8 h 39"/>
                  <a:gd name="T2" fmla="*/ 28 w 28"/>
                  <a:gd name="T3" fmla="*/ 9 h 39"/>
                  <a:gd name="T4" fmla="*/ 27 w 28"/>
                  <a:gd name="T5" fmla="*/ 10 h 39"/>
                  <a:gd name="T6" fmla="*/ 27 w 28"/>
                  <a:gd name="T7" fmla="*/ 11 h 39"/>
                  <a:gd name="T8" fmla="*/ 26 w 28"/>
                  <a:gd name="T9" fmla="*/ 11 h 39"/>
                  <a:gd name="T10" fmla="*/ 26 w 28"/>
                  <a:gd name="T11" fmla="*/ 10 h 39"/>
                  <a:gd name="T12" fmla="*/ 25 w 28"/>
                  <a:gd name="T13" fmla="*/ 10 h 39"/>
                  <a:gd name="T14" fmla="*/ 23 w 28"/>
                  <a:gd name="T15" fmla="*/ 9 h 39"/>
                  <a:gd name="T16" fmla="*/ 22 w 28"/>
                  <a:gd name="T17" fmla="*/ 9 h 39"/>
                  <a:gd name="T18" fmla="*/ 20 w 28"/>
                  <a:gd name="T19" fmla="*/ 9 h 39"/>
                  <a:gd name="T20" fmla="*/ 17 w 28"/>
                  <a:gd name="T21" fmla="*/ 10 h 39"/>
                  <a:gd name="T22" fmla="*/ 15 w 28"/>
                  <a:gd name="T23" fmla="*/ 12 h 39"/>
                  <a:gd name="T24" fmla="*/ 11 w 28"/>
                  <a:gd name="T25" fmla="*/ 15 h 39"/>
                  <a:gd name="T26" fmla="*/ 6 w 28"/>
                  <a:gd name="T27" fmla="*/ 39 h 39"/>
                  <a:gd name="T28" fmla="*/ 6 w 28"/>
                  <a:gd name="T29" fmla="*/ 39 h 39"/>
                  <a:gd name="T30" fmla="*/ 5 w 28"/>
                  <a:gd name="T31" fmla="*/ 39 h 39"/>
                  <a:gd name="T32" fmla="*/ 4 w 28"/>
                  <a:gd name="T33" fmla="*/ 39 h 39"/>
                  <a:gd name="T34" fmla="*/ 3 w 28"/>
                  <a:gd name="T35" fmla="*/ 39 h 39"/>
                  <a:gd name="T36" fmla="*/ 1 w 28"/>
                  <a:gd name="T37" fmla="*/ 39 h 39"/>
                  <a:gd name="T38" fmla="*/ 0 w 28"/>
                  <a:gd name="T39" fmla="*/ 38 h 39"/>
                  <a:gd name="T40" fmla="*/ 0 w 28"/>
                  <a:gd name="T41" fmla="*/ 38 h 39"/>
                  <a:gd name="T42" fmla="*/ 0 w 28"/>
                  <a:gd name="T43" fmla="*/ 37 h 39"/>
                  <a:gd name="T44" fmla="*/ 7 w 28"/>
                  <a:gd name="T45" fmla="*/ 1 h 39"/>
                  <a:gd name="T46" fmla="*/ 8 w 28"/>
                  <a:gd name="T47" fmla="*/ 0 h 39"/>
                  <a:gd name="T48" fmla="*/ 8 w 28"/>
                  <a:gd name="T49" fmla="*/ 0 h 39"/>
                  <a:gd name="T50" fmla="*/ 9 w 28"/>
                  <a:gd name="T51" fmla="*/ 0 h 39"/>
                  <a:gd name="T52" fmla="*/ 11 w 28"/>
                  <a:gd name="T53" fmla="*/ 0 h 39"/>
                  <a:gd name="T54" fmla="*/ 12 w 28"/>
                  <a:gd name="T55" fmla="*/ 1 h 39"/>
                  <a:gd name="T56" fmla="*/ 13 w 28"/>
                  <a:gd name="T57" fmla="*/ 1 h 39"/>
                  <a:gd name="T58" fmla="*/ 13 w 28"/>
                  <a:gd name="T59" fmla="*/ 2 h 39"/>
                  <a:gd name="T60" fmla="*/ 13 w 28"/>
                  <a:gd name="T61" fmla="*/ 2 h 39"/>
                  <a:gd name="T62" fmla="*/ 12 w 28"/>
                  <a:gd name="T63" fmla="*/ 8 h 39"/>
                  <a:gd name="T64" fmla="*/ 16 w 28"/>
                  <a:gd name="T65" fmla="*/ 5 h 39"/>
                  <a:gd name="T66" fmla="*/ 19 w 28"/>
                  <a:gd name="T67" fmla="*/ 3 h 39"/>
                  <a:gd name="T68" fmla="*/ 21 w 28"/>
                  <a:gd name="T69" fmla="*/ 2 h 39"/>
                  <a:gd name="T70" fmla="*/ 24 w 28"/>
                  <a:gd name="T71" fmla="*/ 3 h 39"/>
                  <a:gd name="T72" fmla="*/ 25 w 28"/>
                  <a:gd name="T73" fmla="*/ 3 h 39"/>
                  <a:gd name="T74" fmla="*/ 26 w 28"/>
                  <a:gd name="T75" fmla="*/ 3 h 39"/>
                  <a:gd name="T76" fmla="*/ 27 w 28"/>
                  <a:gd name="T77" fmla="*/ 4 h 39"/>
                  <a:gd name="T78" fmla="*/ 28 w 28"/>
                  <a:gd name="T79" fmla="*/ 5 h 39"/>
                  <a:gd name="T80" fmla="*/ 28 w 28"/>
                  <a:gd name="T81" fmla="*/ 5 h 39"/>
                  <a:gd name="T82" fmla="*/ 28 w 28"/>
                  <a:gd name="T83" fmla="*/ 6 h 39"/>
                  <a:gd name="T84" fmla="*/ 28 w 28"/>
                  <a:gd name="T85" fmla="*/ 6 h 39"/>
                  <a:gd name="T86" fmla="*/ 28 w 28"/>
                  <a:gd name="T87"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39">
                    <a:moveTo>
                      <a:pt x="28" y="8"/>
                    </a:moveTo>
                    <a:cubicBezTo>
                      <a:pt x="28" y="8"/>
                      <a:pt x="28" y="9"/>
                      <a:pt x="28" y="9"/>
                    </a:cubicBezTo>
                    <a:cubicBezTo>
                      <a:pt x="28" y="10"/>
                      <a:pt x="27" y="10"/>
                      <a:pt x="27" y="10"/>
                    </a:cubicBezTo>
                    <a:cubicBezTo>
                      <a:pt x="27" y="11"/>
                      <a:pt x="27" y="11"/>
                      <a:pt x="27" y="11"/>
                    </a:cubicBezTo>
                    <a:cubicBezTo>
                      <a:pt x="26" y="11"/>
                      <a:pt x="26" y="11"/>
                      <a:pt x="26" y="11"/>
                    </a:cubicBezTo>
                    <a:cubicBezTo>
                      <a:pt x="26" y="10"/>
                      <a:pt x="26" y="10"/>
                      <a:pt x="26" y="10"/>
                    </a:cubicBezTo>
                    <a:cubicBezTo>
                      <a:pt x="25" y="10"/>
                      <a:pt x="25" y="10"/>
                      <a:pt x="25" y="10"/>
                    </a:cubicBezTo>
                    <a:cubicBezTo>
                      <a:pt x="24" y="10"/>
                      <a:pt x="24" y="9"/>
                      <a:pt x="23" y="9"/>
                    </a:cubicBezTo>
                    <a:cubicBezTo>
                      <a:pt x="23" y="9"/>
                      <a:pt x="22" y="9"/>
                      <a:pt x="22" y="9"/>
                    </a:cubicBezTo>
                    <a:cubicBezTo>
                      <a:pt x="21" y="9"/>
                      <a:pt x="21" y="9"/>
                      <a:pt x="20" y="9"/>
                    </a:cubicBezTo>
                    <a:cubicBezTo>
                      <a:pt x="19" y="9"/>
                      <a:pt x="18" y="9"/>
                      <a:pt x="17" y="10"/>
                    </a:cubicBezTo>
                    <a:cubicBezTo>
                      <a:pt x="17" y="10"/>
                      <a:pt x="16" y="11"/>
                      <a:pt x="15" y="12"/>
                    </a:cubicBezTo>
                    <a:cubicBezTo>
                      <a:pt x="14" y="12"/>
                      <a:pt x="13" y="13"/>
                      <a:pt x="11" y="15"/>
                    </a:cubicBezTo>
                    <a:cubicBezTo>
                      <a:pt x="6" y="39"/>
                      <a:pt x="6" y="39"/>
                      <a:pt x="6" y="39"/>
                    </a:cubicBezTo>
                    <a:cubicBezTo>
                      <a:pt x="6" y="39"/>
                      <a:pt x="6" y="39"/>
                      <a:pt x="6" y="39"/>
                    </a:cubicBezTo>
                    <a:cubicBezTo>
                      <a:pt x="5" y="39"/>
                      <a:pt x="5" y="39"/>
                      <a:pt x="5" y="39"/>
                    </a:cubicBezTo>
                    <a:cubicBezTo>
                      <a:pt x="5" y="39"/>
                      <a:pt x="5" y="39"/>
                      <a:pt x="4" y="39"/>
                    </a:cubicBezTo>
                    <a:cubicBezTo>
                      <a:pt x="4" y="39"/>
                      <a:pt x="3" y="39"/>
                      <a:pt x="3" y="39"/>
                    </a:cubicBezTo>
                    <a:cubicBezTo>
                      <a:pt x="2" y="39"/>
                      <a:pt x="1" y="39"/>
                      <a:pt x="1" y="39"/>
                    </a:cubicBezTo>
                    <a:cubicBezTo>
                      <a:pt x="1" y="38"/>
                      <a:pt x="0" y="38"/>
                      <a:pt x="0" y="38"/>
                    </a:cubicBezTo>
                    <a:cubicBezTo>
                      <a:pt x="0" y="38"/>
                      <a:pt x="0" y="38"/>
                      <a:pt x="0" y="38"/>
                    </a:cubicBezTo>
                    <a:cubicBezTo>
                      <a:pt x="0" y="37"/>
                      <a:pt x="0" y="37"/>
                      <a:pt x="0" y="37"/>
                    </a:cubicBezTo>
                    <a:cubicBezTo>
                      <a:pt x="7" y="1"/>
                      <a:pt x="7" y="1"/>
                      <a:pt x="7" y="1"/>
                    </a:cubicBezTo>
                    <a:cubicBezTo>
                      <a:pt x="8" y="0"/>
                      <a:pt x="8" y="0"/>
                      <a:pt x="8" y="0"/>
                    </a:cubicBezTo>
                    <a:cubicBezTo>
                      <a:pt x="8" y="0"/>
                      <a:pt x="8" y="0"/>
                      <a:pt x="8" y="0"/>
                    </a:cubicBezTo>
                    <a:cubicBezTo>
                      <a:pt x="8" y="0"/>
                      <a:pt x="9" y="0"/>
                      <a:pt x="9" y="0"/>
                    </a:cubicBezTo>
                    <a:cubicBezTo>
                      <a:pt x="10" y="0"/>
                      <a:pt x="10" y="0"/>
                      <a:pt x="11" y="0"/>
                    </a:cubicBezTo>
                    <a:cubicBezTo>
                      <a:pt x="11" y="1"/>
                      <a:pt x="12" y="1"/>
                      <a:pt x="12" y="1"/>
                    </a:cubicBezTo>
                    <a:cubicBezTo>
                      <a:pt x="13" y="1"/>
                      <a:pt x="13" y="1"/>
                      <a:pt x="13" y="1"/>
                    </a:cubicBezTo>
                    <a:cubicBezTo>
                      <a:pt x="13" y="2"/>
                      <a:pt x="13" y="2"/>
                      <a:pt x="13" y="2"/>
                    </a:cubicBezTo>
                    <a:cubicBezTo>
                      <a:pt x="13" y="2"/>
                      <a:pt x="13" y="2"/>
                      <a:pt x="13" y="2"/>
                    </a:cubicBezTo>
                    <a:cubicBezTo>
                      <a:pt x="12" y="8"/>
                      <a:pt x="12" y="8"/>
                      <a:pt x="12" y="8"/>
                    </a:cubicBezTo>
                    <a:cubicBezTo>
                      <a:pt x="14" y="6"/>
                      <a:pt x="15" y="5"/>
                      <a:pt x="16" y="5"/>
                    </a:cubicBezTo>
                    <a:cubicBezTo>
                      <a:pt x="17" y="4"/>
                      <a:pt x="18" y="3"/>
                      <a:pt x="19" y="3"/>
                    </a:cubicBezTo>
                    <a:cubicBezTo>
                      <a:pt x="20" y="3"/>
                      <a:pt x="20" y="2"/>
                      <a:pt x="21" y="2"/>
                    </a:cubicBezTo>
                    <a:cubicBezTo>
                      <a:pt x="22" y="2"/>
                      <a:pt x="23" y="2"/>
                      <a:pt x="24" y="3"/>
                    </a:cubicBezTo>
                    <a:cubicBezTo>
                      <a:pt x="24" y="3"/>
                      <a:pt x="24" y="3"/>
                      <a:pt x="25" y="3"/>
                    </a:cubicBezTo>
                    <a:cubicBezTo>
                      <a:pt x="25" y="3"/>
                      <a:pt x="26" y="3"/>
                      <a:pt x="26" y="3"/>
                    </a:cubicBezTo>
                    <a:cubicBezTo>
                      <a:pt x="27" y="4"/>
                      <a:pt x="27" y="4"/>
                      <a:pt x="27" y="4"/>
                    </a:cubicBezTo>
                    <a:cubicBezTo>
                      <a:pt x="28" y="5"/>
                      <a:pt x="28" y="5"/>
                      <a:pt x="28" y="5"/>
                    </a:cubicBezTo>
                    <a:cubicBezTo>
                      <a:pt x="28" y="5"/>
                      <a:pt x="28" y="5"/>
                      <a:pt x="28" y="5"/>
                    </a:cubicBezTo>
                    <a:cubicBezTo>
                      <a:pt x="28" y="6"/>
                      <a:pt x="28" y="6"/>
                      <a:pt x="28" y="6"/>
                    </a:cubicBezTo>
                    <a:cubicBezTo>
                      <a:pt x="28" y="6"/>
                      <a:pt x="28" y="6"/>
                      <a:pt x="28" y="6"/>
                    </a:cubicBezTo>
                    <a:cubicBezTo>
                      <a:pt x="28" y="7"/>
                      <a:pt x="28" y="7"/>
                      <a:pt x="28" y="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1" name="Freeform 352">
                <a:extLst>
                  <a:ext uri="{FF2B5EF4-FFF2-40B4-BE49-F238E27FC236}">
                    <a16:creationId xmlns:a16="http://schemas.microsoft.com/office/drawing/2014/main" id="{7020ABD2-05A8-4D22-BCA9-8B04203B77DA}"/>
                  </a:ext>
                </a:extLst>
              </p:cNvPr>
              <p:cNvSpPr>
                <a:spLocks noEditPoints="1"/>
              </p:cNvSpPr>
              <p:nvPr userDrawn="1"/>
            </p:nvSpPr>
            <p:spPr bwMode="auto">
              <a:xfrm>
                <a:off x="5486" y="3466"/>
                <a:ext cx="24" cy="31"/>
              </a:xfrm>
              <a:custGeom>
                <a:avLst/>
                <a:gdLst>
                  <a:gd name="T0" fmla="*/ 28 w 34"/>
                  <a:gd name="T1" fmla="*/ 42 h 43"/>
                  <a:gd name="T2" fmla="*/ 27 w 34"/>
                  <a:gd name="T3" fmla="*/ 42 h 43"/>
                  <a:gd name="T4" fmla="*/ 26 w 34"/>
                  <a:gd name="T5" fmla="*/ 43 h 43"/>
                  <a:gd name="T6" fmla="*/ 25 w 34"/>
                  <a:gd name="T7" fmla="*/ 42 h 43"/>
                  <a:gd name="T8" fmla="*/ 23 w 34"/>
                  <a:gd name="T9" fmla="*/ 42 h 43"/>
                  <a:gd name="T10" fmla="*/ 22 w 34"/>
                  <a:gd name="T11" fmla="*/ 41 h 43"/>
                  <a:gd name="T12" fmla="*/ 22 w 34"/>
                  <a:gd name="T13" fmla="*/ 41 h 43"/>
                  <a:gd name="T14" fmla="*/ 23 w 34"/>
                  <a:gd name="T15" fmla="*/ 37 h 43"/>
                  <a:gd name="T16" fmla="*/ 17 w 34"/>
                  <a:gd name="T17" fmla="*/ 40 h 43"/>
                  <a:gd name="T18" fmla="*/ 10 w 34"/>
                  <a:gd name="T19" fmla="*/ 40 h 43"/>
                  <a:gd name="T20" fmla="*/ 5 w 34"/>
                  <a:gd name="T21" fmla="*/ 38 h 43"/>
                  <a:gd name="T22" fmla="*/ 2 w 34"/>
                  <a:gd name="T23" fmla="*/ 35 h 43"/>
                  <a:gd name="T24" fmla="*/ 0 w 34"/>
                  <a:gd name="T25" fmla="*/ 31 h 43"/>
                  <a:gd name="T26" fmla="*/ 0 w 34"/>
                  <a:gd name="T27" fmla="*/ 26 h 43"/>
                  <a:gd name="T28" fmla="*/ 3 w 34"/>
                  <a:gd name="T29" fmla="*/ 21 h 43"/>
                  <a:gd name="T30" fmla="*/ 7 w 34"/>
                  <a:gd name="T31" fmla="*/ 18 h 43"/>
                  <a:gd name="T32" fmla="*/ 13 w 34"/>
                  <a:gd name="T33" fmla="*/ 17 h 43"/>
                  <a:gd name="T34" fmla="*/ 21 w 34"/>
                  <a:gd name="T35" fmla="*/ 18 h 43"/>
                  <a:gd name="T36" fmla="*/ 26 w 34"/>
                  <a:gd name="T37" fmla="*/ 19 h 43"/>
                  <a:gd name="T38" fmla="*/ 26 w 34"/>
                  <a:gd name="T39" fmla="*/ 16 h 43"/>
                  <a:gd name="T40" fmla="*/ 27 w 34"/>
                  <a:gd name="T41" fmla="*/ 13 h 43"/>
                  <a:gd name="T42" fmla="*/ 26 w 34"/>
                  <a:gd name="T43" fmla="*/ 10 h 43"/>
                  <a:gd name="T44" fmla="*/ 24 w 34"/>
                  <a:gd name="T45" fmla="*/ 7 h 43"/>
                  <a:gd name="T46" fmla="*/ 20 w 34"/>
                  <a:gd name="T47" fmla="*/ 6 h 43"/>
                  <a:gd name="T48" fmla="*/ 15 w 34"/>
                  <a:gd name="T49" fmla="*/ 6 h 43"/>
                  <a:gd name="T50" fmla="*/ 12 w 34"/>
                  <a:gd name="T51" fmla="*/ 6 h 43"/>
                  <a:gd name="T52" fmla="*/ 9 w 34"/>
                  <a:gd name="T53" fmla="*/ 7 h 43"/>
                  <a:gd name="T54" fmla="*/ 7 w 34"/>
                  <a:gd name="T55" fmla="*/ 7 h 43"/>
                  <a:gd name="T56" fmla="*/ 7 w 34"/>
                  <a:gd name="T57" fmla="*/ 7 h 43"/>
                  <a:gd name="T58" fmla="*/ 7 w 34"/>
                  <a:gd name="T59" fmla="*/ 6 h 43"/>
                  <a:gd name="T60" fmla="*/ 7 w 34"/>
                  <a:gd name="T61" fmla="*/ 5 h 43"/>
                  <a:gd name="T62" fmla="*/ 7 w 34"/>
                  <a:gd name="T63" fmla="*/ 4 h 43"/>
                  <a:gd name="T64" fmla="*/ 7 w 34"/>
                  <a:gd name="T65" fmla="*/ 3 h 43"/>
                  <a:gd name="T66" fmla="*/ 8 w 34"/>
                  <a:gd name="T67" fmla="*/ 2 h 43"/>
                  <a:gd name="T68" fmla="*/ 10 w 34"/>
                  <a:gd name="T69" fmla="*/ 1 h 43"/>
                  <a:gd name="T70" fmla="*/ 14 w 34"/>
                  <a:gd name="T71" fmla="*/ 0 h 43"/>
                  <a:gd name="T72" fmla="*/ 17 w 34"/>
                  <a:gd name="T73" fmla="*/ 0 h 43"/>
                  <a:gd name="T74" fmla="*/ 22 w 34"/>
                  <a:gd name="T75" fmla="*/ 1 h 43"/>
                  <a:gd name="T76" fmla="*/ 28 w 34"/>
                  <a:gd name="T77" fmla="*/ 3 h 43"/>
                  <a:gd name="T78" fmla="*/ 32 w 34"/>
                  <a:gd name="T79" fmla="*/ 7 h 43"/>
                  <a:gd name="T80" fmla="*/ 34 w 34"/>
                  <a:gd name="T81" fmla="*/ 11 h 43"/>
                  <a:gd name="T82" fmla="*/ 33 w 34"/>
                  <a:gd name="T83" fmla="*/ 17 h 43"/>
                  <a:gd name="T84" fmla="*/ 28 w 34"/>
                  <a:gd name="T85" fmla="*/ 42 h 43"/>
                  <a:gd name="T86" fmla="*/ 25 w 34"/>
                  <a:gd name="T87" fmla="*/ 24 h 43"/>
                  <a:gd name="T88" fmla="*/ 19 w 34"/>
                  <a:gd name="T89" fmla="*/ 23 h 43"/>
                  <a:gd name="T90" fmla="*/ 14 w 34"/>
                  <a:gd name="T91" fmla="*/ 22 h 43"/>
                  <a:gd name="T92" fmla="*/ 11 w 34"/>
                  <a:gd name="T93" fmla="*/ 23 h 43"/>
                  <a:gd name="T94" fmla="*/ 8 w 34"/>
                  <a:gd name="T95" fmla="*/ 24 h 43"/>
                  <a:gd name="T96" fmla="*/ 7 w 34"/>
                  <a:gd name="T97" fmla="*/ 27 h 43"/>
                  <a:gd name="T98" fmla="*/ 8 w 34"/>
                  <a:gd name="T99" fmla="*/ 32 h 43"/>
                  <a:gd name="T100" fmla="*/ 12 w 34"/>
                  <a:gd name="T101" fmla="*/ 35 h 43"/>
                  <a:gd name="T102" fmla="*/ 18 w 34"/>
                  <a:gd name="T103" fmla="*/ 35 h 43"/>
                  <a:gd name="T104" fmla="*/ 23 w 34"/>
                  <a:gd name="T105" fmla="*/ 32 h 43"/>
                  <a:gd name="T106" fmla="*/ 25 w 34"/>
                  <a:gd name="T107"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43">
                    <a:moveTo>
                      <a:pt x="28" y="42"/>
                    </a:moveTo>
                    <a:cubicBezTo>
                      <a:pt x="27" y="42"/>
                      <a:pt x="27" y="42"/>
                      <a:pt x="27" y="42"/>
                    </a:cubicBezTo>
                    <a:cubicBezTo>
                      <a:pt x="27" y="43"/>
                      <a:pt x="27" y="43"/>
                      <a:pt x="26" y="43"/>
                    </a:cubicBezTo>
                    <a:cubicBezTo>
                      <a:pt x="26" y="43"/>
                      <a:pt x="25" y="43"/>
                      <a:pt x="25" y="42"/>
                    </a:cubicBezTo>
                    <a:cubicBezTo>
                      <a:pt x="24" y="42"/>
                      <a:pt x="23" y="42"/>
                      <a:pt x="23" y="42"/>
                    </a:cubicBezTo>
                    <a:cubicBezTo>
                      <a:pt x="23" y="42"/>
                      <a:pt x="22" y="42"/>
                      <a:pt x="22" y="41"/>
                    </a:cubicBezTo>
                    <a:cubicBezTo>
                      <a:pt x="22" y="41"/>
                      <a:pt x="22" y="41"/>
                      <a:pt x="22" y="41"/>
                    </a:cubicBezTo>
                    <a:cubicBezTo>
                      <a:pt x="23" y="37"/>
                      <a:pt x="23" y="37"/>
                      <a:pt x="23" y="37"/>
                    </a:cubicBezTo>
                    <a:cubicBezTo>
                      <a:pt x="21" y="38"/>
                      <a:pt x="19" y="39"/>
                      <a:pt x="17" y="40"/>
                    </a:cubicBezTo>
                    <a:cubicBezTo>
                      <a:pt x="15" y="40"/>
                      <a:pt x="12" y="40"/>
                      <a:pt x="10" y="40"/>
                    </a:cubicBezTo>
                    <a:cubicBezTo>
                      <a:pt x="8" y="39"/>
                      <a:pt x="7" y="39"/>
                      <a:pt x="5" y="38"/>
                    </a:cubicBezTo>
                    <a:cubicBezTo>
                      <a:pt x="4" y="37"/>
                      <a:pt x="3" y="36"/>
                      <a:pt x="2" y="35"/>
                    </a:cubicBezTo>
                    <a:cubicBezTo>
                      <a:pt x="1" y="34"/>
                      <a:pt x="0" y="32"/>
                      <a:pt x="0" y="31"/>
                    </a:cubicBezTo>
                    <a:cubicBezTo>
                      <a:pt x="0" y="29"/>
                      <a:pt x="0" y="28"/>
                      <a:pt x="0" y="26"/>
                    </a:cubicBezTo>
                    <a:cubicBezTo>
                      <a:pt x="1" y="24"/>
                      <a:pt x="1" y="22"/>
                      <a:pt x="3" y="21"/>
                    </a:cubicBezTo>
                    <a:cubicBezTo>
                      <a:pt x="4" y="20"/>
                      <a:pt x="5" y="19"/>
                      <a:pt x="7" y="18"/>
                    </a:cubicBezTo>
                    <a:cubicBezTo>
                      <a:pt x="9" y="17"/>
                      <a:pt x="11" y="17"/>
                      <a:pt x="13" y="17"/>
                    </a:cubicBezTo>
                    <a:cubicBezTo>
                      <a:pt x="15" y="17"/>
                      <a:pt x="18" y="17"/>
                      <a:pt x="21" y="18"/>
                    </a:cubicBezTo>
                    <a:cubicBezTo>
                      <a:pt x="26" y="19"/>
                      <a:pt x="26" y="19"/>
                      <a:pt x="26" y="19"/>
                    </a:cubicBezTo>
                    <a:cubicBezTo>
                      <a:pt x="26" y="16"/>
                      <a:pt x="26" y="16"/>
                      <a:pt x="26" y="16"/>
                    </a:cubicBezTo>
                    <a:cubicBezTo>
                      <a:pt x="27" y="15"/>
                      <a:pt x="27" y="14"/>
                      <a:pt x="27" y="13"/>
                    </a:cubicBezTo>
                    <a:cubicBezTo>
                      <a:pt x="27" y="11"/>
                      <a:pt x="26" y="10"/>
                      <a:pt x="26" y="10"/>
                    </a:cubicBezTo>
                    <a:cubicBezTo>
                      <a:pt x="25" y="9"/>
                      <a:pt x="25" y="8"/>
                      <a:pt x="24" y="7"/>
                    </a:cubicBezTo>
                    <a:cubicBezTo>
                      <a:pt x="23" y="7"/>
                      <a:pt x="21" y="6"/>
                      <a:pt x="20" y="6"/>
                    </a:cubicBezTo>
                    <a:cubicBezTo>
                      <a:pt x="18" y="6"/>
                      <a:pt x="17" y="6"/>
                      <a:pt x="15" y="6"/>
                    </a:cubicBezTo>
                    <a:cubicBezTo>
                      <a:pt x="14" y="6"/>
                      <a:pt x="13" y="6"/>
                      <a:pt x="12" y="6"/>
                    </a:cubicBezTo>
                    <a:cubicBezTo>
                      <a:pt x="11" y="6"/>
                      <a:pt x="10" y="7"/>
                      <a:pt x="9" y="7"/>
                    </a:cubicBezTo>
                    <a:cubicBezTo>
                      <a:pt x="8" y="7"/>
                      <a:pt x="8" y="7"/>
                      <a:pt x="7" y="7"/>
                    </a:cubicBezTo>
                    <a:cubicBezTo>
                      <a:pt x="7" y="7"/>
                      <a:pt x="7" y="7"/>
                      <a:pt x="7" y="7"/>
                    </a:cubicBezTo>
                    <a:cubicBezTo>
                      <a:pt x="7" y="6"/>
                      <a:pt x="7" y="6"/>
                      <a:pt x="7" y="6"/>
                    </a:cubicBezTo>
                    <a:cubicBezTo>
                      <a:pt x="7" y="5"/>
                      <a:pt x="7" y="5"/>
                      <a:pt x="7" y="5"/>
                    </a:cubicBezTo>
                    <a:cubicBezTo>
                      <a:pt x="7" y="5"/>
                      <a:pt x="7" y="5"/>
                      <a:pt x="7" y="4"/>
                    </a:cubicBezTo>
                    <a:cubicBezTo>
                      <a:pt x="7" y="4"/>
                      <a:pt x="7" y="3"/>
                      <a:pt x="7" y="3"/>
                    </a:cubicBezTo>
                    <a:cubicBezTo>
                      <a:pt x="7" y="2"/>
                      <a:pt x="8" y="2"/>
                      <a:pt x="8" y="2"/>
                    </a:cubicBezTo>
                    <a:cubicBezTo>
                      <a:pt x="8" y="2"/>
                      <a:pt x="9" y="1"/>
                      <a:pt x="10" y="1"/>
                    </a:cubicBezTo>
                    <a:cubicBezTo>
                      <a:pt x="11" y="1"/>
                      <a:pt x="12" y="1"/>
                      <a:pt x="14" y="0"/>
                    </a:cubicBezTo>
                    <a:cubicBezTo>
                      <a:pt x="15" y="0"/>
                      <a:pt x="16" y="0"/>
                      <a:pt x="17" y="0"/>
                    </a:cubicBezTo>
                    <a:cubicBezTo>
                      <a:pt x="19" y="0"/>
                      <a:pt x="20" y="0"/>
                      <a:pt x="22" y="1"/>
                    </a:cubicBezTo>
                    <a:cubicBezTo>
                      <a:pt x="24" y="1"/>
                      <a:pt x="26" y="2"/>
                      <a:pt x="28" y="3"/>
                    </a:cubicBezTo>
                    <a:cubicBezTo>
                      <a:pt x="30" y="4"/>
                      <a:pt x="31" y="5"/>
                      <a:pt x="32" y="7"/>
                    </a:cubicBezTo>
                    <a:cubicBezTo>
                      <a:pt x="33" y="8"/>
                      <a:pt x="33" y="10"/>
                      <a:pt x="34" y="11"/>
                    </a:cubicBezTo>
                    <a:cubicBezTo>
                      <a:pt x="34" y="13"/>
                      <a:pt x="33" y="15"/>
                      <a:pt x="33" y="17"/>
                    </a:cubicBezTo>
                    <a:lnTo>
                      <a:pt x="28" y="42"/>
                    </a:lnTo>
                    <a:close/>
                    <a:moveTo>
                      <a:pt x="25" y="24"/>
                    </a:moveTo>
                    <a:cubicBezTo>
                      <a:pt x="19" y="23"/>
                      <a:pt x="19" y="23"/>
                      <a:pt x="19" y="23"/>
                    </a:cubicBezTo>
                    <a:cubicBezTo>
                      <a:pt x="17" y="22"/>
                      <a:pt x="16" y="22"/>
                      <a:pt x="14" y="22"/>
                    </a:cubicBezTo>
                    <a:cubicBezTo>
                      <a:pt x="13" y="22"/>
                      <a:pt x="12" y="22"/>
                      <a:pt x="11" y="23"/>
                    </a:cubicBezTo>
                    <a:cubicBezTo>
                      <a:pt x="10" y="23"/>
                      <a:pt x="9" y="24"/>
                      <a:pt x="8" y="24"/>
                    </a:cubicBezTo>
                    <a:cubicBezTo>
                      <a:pt x="8" y="25"/>
                      <a:pt x="7" y="26"/>
                      <a:pt x="7" y="27"/>
                    </a:cubicBezTo>
                    <a:cubicBezTo>
                      <a:pt x="7" y="29"/>
                      <a:pt x="7" y="31"/>
                      <a:pt x="8" y="32"/>
                    </a:cubicBezTo>
                    <a:cubicBezTo>
                      <a:pt x="9" y="33"/>
                      <a:pt x="10" y="34"/>
                      <a:pt x="12" y="35"/>
                    </a:cubicBezTo>
                    <a:cubicBezTo>
                      <a:pt x="14" y="35"/>
                      <a:pt x="16" y="35"/>
                      <a:pt x="18" y="35"/>
                    </a:cubicBezTo>
                    <a:cubicBezTo>
                      <a:pt x="19" y="34"/>
                      <a:pt x="21" y="33"/>
                      <a:pt x="23" y="32"/>
                    </a:cubicBezTo>
                    <a:lnTo>
                      <a:pt x="25" y="2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2" name="Freeform 353">
                <a:extLst>
                  <a:ext uri="{FF2B5EF4-FFF2-40B4-BE49-F238E27FC236}">
                    <a16:creationId xmlns:a16="http://schemas.microsoft.com/office/drawing/2014/main" id="{286A1358-F7E8-472E-85CC-7853AF4ABE40}"/>
                  </a:ext>
                </a:extLst>
              </p:cNvPr>
              <p:cNvSpPr>
                <a:spLocks/>
              </p:cNvSpPr>
              <p:nvPr userDrawn="1"/>
            </p:nvSpPr>
            <p:spPr bwMode="auto">
              <a:xfrm>
                <a:off x="5515" y="3471"/>
                <a:ext cx="26" cy="33"/>
              </a:xfrm>
              <a:custGeom>
                <a:avLst/>
                <a:gdLst>
                  <a:gd name="T0" fmla="*/ 31 w 37"/>
                  <a:gd name="T1" fmla="*/ 44 h 45"/>
                  <a:gd name="T2" fmla="*/ 31 w 37"/>
                  <a:gd name="T3" fmla="*/ 45 h 45"/>
                  <a:gd name="T4" fmla="*/ 30 w 37"/>
                  <a:gd name="T5" fmla="*/ 45 h 45"/>
                  <a:gd name="T6" fmla="*/ 29 w 37"/>
                  <a:gd name="T7" fmla="*/ 45 h 45"/>
                  <a:gd name="T8" fmla="*/ 27 w 37"/>
                  <a:gd name="T9" fmla="*/ 45 h 45"/>
                  <a:gd name="T10" fmla="*/ 26 w 37"/>
                  <a:gd name="T11" fmla="*/ 44 h 45"/>
                  <a:gd name="T12" fmla="*/ 25 w 37"/>
                  <a:gd name="T13" fmla="*/ 44 h 45"/>
                  <a:gd name="T14" fmla="*/ 24 w 37"/>
                  <a:gd name="T15" fmla="*/ 43 h 45"/>
                  <a:gd name="T16" fmla="*/ 24 w 37"/>
                  <a:gd name="T17" fmla="*/ 43 h 45"/>
                  <a:gd name="T18" fmla="*/ 29 w 37"/>
                  <a:gd name="T19" fmla="*/ 21 h 45"/>
                  <a:gd name="T20" fmla="*/ 30 w 37"/>
                  <a:gd name="T21" fmla="*/ 16 h 45"/>
                  <a:gd name="T22" fmla="*/ 29 w 37"/>
                  <a:gd name="T23" fmla="*/ 13 h 45"/>
                  <a:gd name="T24" fmla="*/ 27 w 37"/>
                  <a:gd name="T25" fmla="*/ 10 h 45"/>
                  <a:gd name="T26" fmla="*/ 24 w 37"/>
                  <a:gd name="T27" fmla="*/ 9 h 45"/>
                  <a:gd name="T28" fmla="*/ 18 w 37"/>
                  <a:gd name="T29" fmla="*/ 9 h 45"/>
                  <a:gd name="T30" fmla="*/ 12 w 37"/>
                  <a:gd name="T31" fmla="*/ 14 h 45"/>
                  <a:gd name="T32" fmla="*/ 7 w 37"/>
                  <a:gd name="T33" fmla="*/ 39 h 45"/>
                  <a:gd name="T34" fmla="*/ 6 w 37"/>
                  <a:gd name="T35" fmla="*/ 39 h 45"/>
                  <a:gd name="T36" fmla="*/ 6 w 37"/>
                  <a:gd name="T37" fmla="*/ 40 h 45"/>
                  <a:gd name="T38" fmla="*/ 5 w 37"/>
                  <a:gd name="T39" fmla="*/ 40 h 45"/>
                  <a:gd name="T40" fmla="*/ 3 w 37"/>
                  <a:gd name="T41" fmla="*/ 39 h 45"/>
                  <a:gd name="T42" fmla="*/ 1 w 37"/>
                  <a:gd name="T43" fmla="*/ 39 h 45"/>
                  <a:gd name="T44" fmla="*/ 0 w 37"/>
                  <a:gd name="T45" fmla="*/ 38 h 45"/>
                  <a:gd name="T46" fmla="*/ 0 w 37"/>
                  <a:gd name="T47" fmla="*/ 38 h 45"/>
                  <a:gd name="T48" fmla="*/ 0 w 37"/>
                  <a:gd name="T49" fmla="*/ 37 h 45"/>
                  <a:gd name="T50" fmla="*/ 8 w 37"/>
                  <a:gd name="T51" fmla="*/ 1 h 45"/>
                  <a:gd name="T52" fmla="*/ 8 w 37"/>
                  <a:gd name="T53" fmla="*/ 1 h 45"/>
                  <a:gd name="T54" fmla="*/ 8 w 37"/>
                  <a:gd name="T55" fmla="*/ 0 h 45"/>
                  <a:gd name="T56" fmla="*/ 9 w 37"/>
                  <a:gd name="T57" fmla="*/ 0 h 45"/>
                  <a:gd name="T58" fmla="*/ 11 w 37"/>
                  <a:gd name="T59" fmla="*/ 1 h 45"/>
                  <a:gd name="T60" fmla="*/ 12 w 37"/>
                  <a:gd name="T61" fmla="*/ 1 h 45"/>
                  <a:gd name="T62" fmla="*/ 13 w 37"/>
                  <a:gd name="T63" fmla="*/ 1 h 45"/>
                  <a:gd name="T64" fmla="*/ 14 w 37"/>
                  <a:gd name="T65" fmla="*/ 2 h 45"/>
                  <a:gd name="T66" fmla="*/ 14 w 37"/>
                  <a:gd name="T67" fmla="*/ 3 h 45"/>
                  <a:gd name="T68" fmla="*/ 13 w 37"/>
                  <a:gd name="T69" fmla="*/ 7 h 45"/>
                  <a:gd name="T70" fmla="*/ 20 w 37"/>
                  <a:gd name="T71" fmla="*/ 4 h 45"/>
                  <a:gd name="T72" fmla="*/ 26 w 37"/>
                  <a:gd name="T73" fmla="*/ 3 h 45"/>
                  <a:gd name="T74" fmla="*/ 32 w 37"/>
                  <a:gd name="T75" fmla="*/ 6 h 45"/>
                  <a:gd name="T76" fmla="*/ 35 w 37"/>
                  <a:gd name="T77" fmla="*/ 10 h 45"/>
                  <a:gd name="T78" fmla="*/ 37 w 37"/>
                  <a:gd name="T79" fmla="*/ 15 h 45"/>
                  <a:gd name="T80" fmla="*/ 36 w 37"/>
                  <a:gd name="T81" fmla="*/ 22 h 45"/>
                  <a:gd name="T82" fmla="*/ 31 w 37"/>
                  <a:gd name="T83"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45">
                    <a:moveTo>
                      <a:pt x="31" y="44"/>
                    </a:moveTo>
                    <a:cubicBezTo>
                      <a:pt x="31" y="45"/>
                      <a:pt x="31" y="45"/>
                      <a:pt x="31" y="45"/>
                    </a:cubicBezTo>
                    <a:cubicBezTo>
                      <a:pt x="30" y="45"/>
                      <a:pt x="30" y="45"/>
                      <a:pt x="30" y="45"/>
                    </a:cubicBezTo>
                    <a:cubicBezTo>
                      <a:pt x="30" y="45"/>
                      <a:pt x="30" y="45"/>
                      <a:pt x="29" y="45"/>
                    </a:cubicBezTo>
                    <a:cubicBezTo>
                      <a:pt x="29" y="45"/>
                      <a:pt x="28" y="45"/>
                      <a:pt x="27" y="45"/>
                    </a:cubicBezTo>
                    <a:cubicBezTo>
                      <a:pt x="27" y="44"/>
                      <a:pt x="26" y="44"/>
                      <a:pt x="26" y="44"/>
                    </a:cubicBezTo>
                    <a:cubicBezTo>
                      <a:pt x="25" y="44"/>
                      <a:pt x="25" y="44"/>
                      <a:pt x="25" y="44"/>
                    </a:cubicBezTo>
                    <a:cubicBezTo>
                      <a:pt x="24" y="43"/>
                      <a:pt x="24" y="43"/>
                      <a:pt x="24" y="43"/>
                    </a:cubicBezTo>
                    <a:cubicBezTo>
                      <a:pt x="24" y="43"/>
                      <a:pt x="24" y="43"/>
                      <a:pt x="24" y="43"/>
                    </a:cubicBezTo>
                    <a:cubicBezTo>
                      <a:pt x="29" y="21"/>
                      <a:pt x="29" y="21"/>
                      <a:pt x="29" y="21"/>
                    </a:cubicBezTo>
                    <a:cubicBezTo>
                      <a:pt x="29" y="19"/>
                      <a:pt x="30" y="18"/>
                      <a:pt x="30" y="16"/>
                    </a:cubicBezTo>
                    <a:cubicBezTo>
                      <a:pt x="29" y="15"/>
                      <a:pt x="29" y="14"/>
                      <a:pt x="29" y="13"/>
                    </a:cubicBezTo>
                    <a:cubicBezTo>
                      <a:pt x="28" y="12"/>
                      <a:pt x="28" y="11"/>
                      <a:pt x="27" y="10"/>
                    </a:cubicBezTo>
                    <a:cubicBezTo>
                      <a:pt x="26" y="10"/>
                      <a:pt x="25" y="9"/>
                      <a:pt x="24" y="9"/>
                    </a:cubicBezTo>
                    <a:cubicBezTo>
                      <a:pt x="22" y="8"/>
                      <a:pt x="20" y="9"/>
                      <a:pt x="18" y="9"/>
                    </a:cubicBezTo>
                    <a:cubicBezTo>
                      <a:pt x="16" y="10"/>
                      <a:pt x="14" y="12"/>
                      <a:pt x="12" y="14"/>
                    </a:cubicBezTo>
                    <a:cubicBezTo>
                      <a:pt x="7" y="39"/>
                      <a:pt x="7" y="39"/>
                      <a:pt x="7" y="39"/>
                    </a:cubicBezTo>
                    <a:cubicBezTo>
                      <a:pt x="6" y="39"/>
                      <a:pt x="6" y="39"/>
                      <a:pt x="6" y="39"/>
                    </a:cubicBezTo>
                    <a:cubicBezTo>
                      <a:pt x="6" y="40"/>
                      <a:pt x="6" y="40"/>
                      <a:pt x="6" y="40"/>
                    </a:cubicBezTo>
                    <a:cubicBezTo>
                      <a:pt x="5" y="40"/>
                      <a:pt x="5" y="40"/>
                      <a:pt x="5" y="40"/>
                    </a:cubicBezTo>
                    <a:cubicBezTo>
                      <a:pt x="4" y="40"/>
                      <a:pt x="4" y="39"/>
                      <a:pt x="3" y="39"/>
                    </a:cubicBezTo>
                    <a:cubicBezTo>
                      <a:pt x="2" y="39"/>
                      <a:pt x="2" y="39"/>
                      <a:pt x="1" y="39"/>
                    </a:cubicBezTo>
                    <a:cubicBezTo>
                      <a:pt x="1" y="39"/>
                      <a:pt x="1" y="39"/>
                      <a:pt x="0" y="38"/>
                    </a:cubicBezTo>
                    <a:cubicBezTo>
                      <a:pt x="0" y="38"/>
                      <a:pt x="0" y="38"/>
                      <a:pt x="0" y="38"/>
                    </a:cubicBezTo>
                    <a:cubicBezTo>
                      <a:pt x="0" y="37"/>
                      <a:pt x="0" y="37"/>
                      <a:pt x="0" y="37"/>
                    </a:cubicBezTo>
                    <a:cubicBezTo>
                      <a:pt x="8" y="1"/>
                      <a:pt x="8" y="1"/>
                      <a:pt x="8" y="1"/>
                    </a:cubicBezTo>
                    <a:cubicBezTo>
                      <a:pt x="8" y="1"/>
                      <a:pt x="8" y="1"/>
                      <a:pt x="8" y="1"/>
                    </a:cubicBezTo>
                    <a:cubicBezTo>
                      <a:pt x="8" y="0"/>
                      <a:pt x="8" y="0"/>
                      <a:pt x="8" y="0"/>
                    </a:cubicBezTo>
                    <a:cubicBezTo>
                      <a:pt x="9" y="0"/>
                      <a:pt x="9" y="0"/>
                      <a:pt x="9" y="0"/>
                    </a:cubicBezTo>
                    <a:cubicBezTo>
                      <a:pt x="10" y="0"/>
                      <a:pt x="10" y="1"/>
                      <a:pt x="11" y="1"/>
                    </a:cubicBezTo>
                    <a:cubicBezTo>
                      <a:pt x="12" y="1"/>
                      <a:pt x="12" y="1"/>
                      <a:pt x="12" y="1"/>
                    </a:cubicBezTo>
                    <a:cubicBezTo>
                      <a:pt x="13" y="1"/>
                      <a:pt x="13" y="1"/>
                      <a:pt x="13" y="1"/>
                    </a:cubicBezTo>
                    <a:cubicBezTo>
                      <a:pt x="14" y="2"/>
                      <a:pt x="14" y="2"/>
                      <a:pt x="14" y="2"/>
                    </a:cubicBezTo>
                    <a:cubicBezTo>
                      <a:pt x="14" y="3"/>
                      <a:pt x="14" y="3"/>
                      <a:pt x="14" y="3"/>
                    </a:cubicBezTo>
                    <a:cubicBezTo>
                      <a:pt x="13" y="7"/>
                      <a:pt x="13" y="7"/>
                      <a:pt x="13" y="7"/>
                    </a:cubicBezTo>
                    <a:cubicBezTo>
                      <a:pt x="15" y="5"/>
                      <a:pt x="18" y="4"/>
                      <a:pt x="20" y="4"/>
                    </a:cubicBezTo>
                    <a:cubicBezTo>
                      <a:pt x="22" y="3"/>
                      <a:pt x="24" y="3"/>
                      <a:pt x="26" y="3"/>
                    </a:cubicBezTo>
                    <a:cubicBezTo>
                      <a:pt x="29" y="4"/>
                      <a:pt x="31" y="5"/>
                      <a:pt x="32" y="6"/>
                    </a:cubicBezTo>
                    <a:cubicBezTo>
                      <a:pt x="34" y="7"/>
                      <a:pt x="35" y="8"/>
                      <a:pt x="35" y="10"/>
                    </a:cubicBezTo>
                    <a:cubicBezTo>
                      <a:pt x="36" y="12"/>
                      <a:pt x="36" y="13"/>
                      <a:pt x="37" y="15"/>
                    </a:cubicBezTo>
                    <a:cubicBezTo>
                      <a:pt x="37" y="17"/>
                      <a:pt x="36" y="19"/>
                      <a:pt x="36" y="22"/>
                    </a:cubicBezTo>
                    <a:lnTo>
                      <a:pt x="31" y="4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3" name="Freeform 354">
                <a:extLst>
                  <a:ext uri="{FF2B5EF4-FFF2-40B4-BE49-F238E27FC236}">
                    <a16:creationId xmlns:a16="http://schemas.microsoft.com/office/drawing/2014/main" id="{BCCC0349-AA43-41F0-A8A0-A0688AD8B118}"/>
                  </a:ext>
                </a:extLst>
              </p:cNvPr>
              <p:cNvSpPr>
                <a:spLocks noEditPoints="1"/>
              </p:cNvSpPr>
              <p:nvPr userDrawn="1"/>
            </p:nvSpPr>
            <p:spPr bwMode="auto">
              <a:xfrm>
                <a:off x="5546" y="3468"/>
                <a:ext cx="13" cy="39"/>
              </a:xfrm>
              <a:custGeom>
                <a:avLst/>
                <a:gdLst>
                  <a:gd name="T0" fmla="*/ 7 w 18"/>
                  <a:gd name="T1" fmla="*/ 53 h 54"/>
                  <a:gd name="T2" fmla="*/ 6 w 18"/>
                  <a:gd name="T3" fmla="*/ 54 h 54"/>
                  <a:gd name="T4" fmla="*/ 6 w 18"/>
                  <a:gd name="T5" fmla="*/ 54 h 54"/>
                  <a:gd name="T6" fmla="*/ 5 w 18"/>
                  <a:gd name="T7" fmla="*/ 54 h 54"/>
                  <a:gd name="T8" fmla="*/ 3 w 18"/>
                  <a:gd name="T9" fmla="*/ 54 h 54"/>
                  <a:gd name="T10" fmla="*/ 2 w 18"/>
                  <a:gd name="T11" fmla="*/ 53 h 54"/>
                  <a:gd name="T12" fmla="*/ 1 w 18"/>
                  <a:gd name="T13" fmla="*/ 53 h 54"/>
                  <a:gd name="T14" fmla="*/ 0 w 18"/>
                  <a:gd name="T15" fmla="*/ 52 h 54"/>
                  <a:gd name="T16" fmla="*/ 0 w 18"/>
                  <a:gd name="T17" fmla="*/ 52 h 54"/>
                  <a:gd name="T18" fmla="*/ 8 w 18"/>
                  <a:gd name="T19" fmla="*/ 16 h 54"/>
                  <a:gd name="T20" fmla="*/ 8 w 18"/>
                  <a:gd name="T21" fmla="*/ 15 h 54"/>
                  <a:gd name="T22" fmla="*/ 9 w 18"/>
                  <a:gd name="T23" fmla="*/ 15 h 54"/>
                  <a:gd name="T24" fmla="*/ 10 w 18"/>
                  <a:gd name="T25" fmla="*/ 15 h 54"/>
                  <a:gd name="T26" fmla="*/ 11 w 18"/>
                  <a:gd name="T27" fmla="*/ 15 h 54"/>
                  <a:gd name="T28" fmla="*/ 13 w 18"/>
                  <a:gd name="T29" fmla="*/ 15 h 54"/>
                  <a:gd name="T30" fmla="*/ 14 w 18"/>
                  <a:gd name="T31" fmla="*/ 16 h 54"/>
                  <a:gd name="T32" fmla="*/ 14 w 18"/>
                  <a:gd name="T33" fmla="*/ 16 h 54"/>
                  <a:gd name="T34" fmla="*/ 14 w 18"/>
                  <a:gd name="T35" fmla="*/ 17 h 54"/>
                  <a:gd name="T36" fmla="*/ 7 w 18"/>
                  <a:gd name="T37" fmla="*/ 53 h 54"/>
                  <a:gd name="T38" fmla="*/ 18 w 18"/>
                  <a:gd name="T39" fmla="*/ 5 h 54"/>
                  <a:gd name="T40" fmla="*/ 16 w 18"/>
                  <a:gd name="T41" fmla="*/ 8 h 54"/>
                  <a:gd name="T42" fmla="*/ 13 w 18"/>
                  <a:gd name="T43" fmla="*/ 8 h 54"/>
                  <a:gd name="T44" fmla="*/ 10 w 18"/>
                  <a:gd name="T45" fmla="*/ 7 h 54"/>
                  <a:gd name="T46" fmla="*/ 10 w 18"/>
                  <a:gd name="T47" fmla="*/ 3 h 54"/>
                  <a:gd name="T48" fmla="*/ 11 w 18"/>
                  <a:gd name="T49" fmla="*/ 0 h 54"/>
                  <a:gd name="T50" fmla="*/ 15 w 18"/>
                  <a:gd name="T51" fmla="*/ 0 h 54"/>
                  <a:gd name="T52" fmla="*/ 18 w 18"/>
                  <a:gd name="T53" fmla="*/ 2 h 54"/>
                  <a:gd name="T54" fmla="*/ 18 w 18"/>
                  <a:gd name="T55"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 h="54">
                    <a:moveTo>
                      <a:pt x="7" y="53"/>
                    </a:moveTo>
                    <a:cubicBezTo>
                      <a:pt x="6" y="54"/>
                      <a:pt x="6" y="54"/>
                      <a:pt x="6" y="54"/>
                    </a:cubicBezTo>
                    <a:cubicBezTo>
                      <a:pt x="6" y="54"/>
                      <a:pt x="6" y="54"/>
                      <a:pt x="6" y="54"/>
                    </a:cubicBezTo>
                    <a:cubicBezTo>
                      <a:pt x="6" y="54"/>
                      <a:pt x="5" y="54"/>
                      <a:pt x="5" y="54"/>
                    </a:cubicBezTo>
                    <a:cubicBezTo>
                      <a:pt x="4" y="54"/>
                      <a:pt x="4" y="54"/>
                      <a:pt x="3" y="54"/>
                    </a:cubicBezTo>
                    <a:cubicBezTo>
                      <a:pt x="2" y="53"/>
                      <a:pt x="2" y="53"/>
                      <a:pt x="2" y="53"/>
                    </a:cubicBezTo>
                    <a:cubicBezTo>
                      <a:pt x="1" y="53"/>
                      <a:pt x="1" y="53"/>
                      <a:pt x="1" y="53"/>
                    </a:cubicBezTo>
                    <a:cubicBezTo>
                      <a:pt x="0" y="52"/>
                      <a:pt x="0" y="52"/>
                      <a:pt x="0" y="52"/>
                    </a:cubicBezTo>
                    <a:cubicBezTo>
                      <a:pt x="0" y="52"/>
                      <a:pt x="0" y="52"/>
                      <a:pt x="0" y="52"/>
                    </a:cubicBezTo>
                    <a:cubicBezTo>
                      <a:pt x="8" y="16"/>
                      <a:pt x="8" y="16"/>
                      <a:pt x="8" y="16"/>
                    </a:cubicBezTo>
                    <a:cubicBezTo>
                      <a:pt x="8" y="15"/>
                      <a:pt x="8" y="15"/>
                      <a:pt x="8" y="15"/>
                    </a:cubicBezTo>
                    <a:cubicBezTo>
                      <a:pt x="9" y="15"/>
                      <a:pt x="9" y="15"/>
                      <a:pt x="9" y="15"/>
                    </a:cubicBezTo>
                    <a:cubicBezTo>
                      <a:pt x="9" y="15"/>
                      <a:pt x="9" y="15"/>
                      <a:pt x="10" y="15"/>
                    </a:cubicBezTo>
                    <a:cubicBezTo>
                      <a:pt x="10" y="15"/>
                      <a:pt x="11" y="15"/>
                      <a:pt x="11" y="15"/>
                    </a:cubicBezTo>
                    <a:cubicBezTo>
                      <a:pt x="12" y="15"/>
                      <a:pt x="13" y="15"/>
                      <a:pt x="13" y="15"/>
                    </a:cubicBezTo>
                    <a:cubicBezTo>
                      <a:pt x="13" y="16"/>
                      <a:pt x="14" y="16"/>
                      <a:pt x="14" y="16"/>
                    </a:cubicBezTo>
                    <a:cubicBezTo>
                      <a:pt x="14" y="16"/>
                      <a:pt x="14" y="16"/>
                      <a:pt x="14" y="16"/>
                    </a:cubicBezTo>
                    <a:cubicBezTo>
                      <a:pt x="14" y="17"/>
                      <a:pt x="14" y="17"/>
                      <a:pt x="14" y="17"/>
                    </a:cubicBezTo>
                    <a:lnTo>
                      <a:pt x="7" y="53"/>
                    </a:lnTo>
                    <a:close/>
                    <a:moveTo>
                      <a:pt x="18" y="5"/>
                    </a:moveTo>
                    <a:cubicBezTo>
                      <a:pt x="18" y="6"/>
                      <a:pt x="17" y="7"/>
                      <a:pt x="16" y="8"/>
                    </a:cubicBezTo>
                    <a:cubicBezTo>
                      <a:pt x="16" y="8"/>
                      <a:pt x="14" y="8"/>
                      <a:pt x="13" y="8"/>
                    </a:cubicBezTo>
                    <a:cubicBezTo>
                      <a:pt x="11" y="8"/>
                      <a:pt x="10" y="7"/>
                      <a:pt x="10" y="7"/>
                    </a:cubicBezTo>
                    <a:cubicBezTo>
                      <a:pt x="9" y="6"/>
                      <a:pt x="9" y="5"/>
                      <a:pt x="10" y="3"/>
                    </a:cubicBezTo>
                    <a:cubicBezTo>
                      <a:pt x="10" y="2"/>
                      <a:pt x="10" y="1"/>
                      <a:pt x="11" y="0"/>
                    </a:cubicBezTo>
                    <a:cubicBezTo>
                      <a:pt x="12" y="0"/>
                      <a:pt x="13" y="0"/>
                      <a:pt x="15" y="0"/>
                    </a:cubicBezTo>
                    <a:cubicBezTo>
                      <a:pt x="16" y="0"/>
                      <a:pt x="17" y="1"/>
                      <a:pt x="18" y="2"/>
                    </a:cubicBezTo>
                    <a:cubicBezTo>
                      <a:pt x="18" y="2"/>
                      <a:pt x="18" y="3"/>
                      <a:pt x="18" y="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4" name="Freeform 355">
                <a:extLst>
                  <a:ext uri="{FF2B5EF4-FFF2-40B4-BE49-F238E27FC236}">
                    <a16:creationId xmlns:a16="http://schemas.microsoft.com/office/drawing/2014/main" id="{E56804B7-1F38-4113-B8E6-B8712FDE7D00}"/>
                  </a:ext>
                </a:extLst>
              </p:cNvPr>
              <p:cNvSpPr>
                <a:spLocks noEditPoints="1"/>
              </p:cNvSpPr>
              <p:nvPr userDrawn="1"/>
            </p:nvSpPr>
            <p:spPr bwMode="auto">
              <a:xfrm>
                <a:off x="5559" y="3482"/>
                <a:ext cx="24" cy="30"/>
              </a:xfrm>
              <a:custGeom>
                <a:avLst/>
                <a:gdLst>
                  <a:gd name="T0" fmla="*/ 28 w 34"/>
                  <a:gd name="T1" fmla="*/ 42 h 42"/>
                  <a:gd name="T2" fmla="*/ 28 w 34"/>
                  <a:gd name="T3" fmla="*/ 42 h 42"/>
                  <a:gd name="T4" fmla="*/ 27 w 34"/>
                  <a:gd name="T5" fmla="*/ 42 h 42"/>
                  <a:gd name="T6" fmla="*/ 25 w 34"/>
                  <a:gd name="T7" fmla="*/ 42 h 42"/>
                  <a:gd name="T8" fmla="*/ 23 w 34"/>
                  <a:gd name="T9" fmla="*/ 42 h 42"/>
                  <a:gd name="T10" fmla="*/ 23 w 34"/>
                  <a:gd name="T11" fmla="*/ 41 h 42"/>
                  <a:gd name="T12" fmla="*/ 22 w 34"/>
                  <a:gd name="T13" fmla="*/ 40 h 42"/>
                  <a:gd name="T14" fmla="*/ 23 w 34"/>
                  <a:gd name="T15" fmla="*/ 37 h 42"/>
                  <a:gd name="T16" fmla="*/ 17 w 34"/>
                  <a:gd name="T17" fmla="*/ 40 h 42"/>
                  <a:gd name="T18" fmla="*/ 11 w 34"/>
                  <a:gd name="T19" fmla="*/ 40 h 42"/>
                  <a:gd name="T20" fmla="*/ 6 w 34"/>
                  <a:gd name="T21" fmla="*/ 38 h 42"/>
                  <a:gd name="T22" fmla="*/ 2 w 34"/>
                  <a:gd name="T23" fmla="*/ 35 h 42"/>
                  <a:gd name="T24" fmla="*/ 0 w 34"/>
                  <a:gd name="T25" fmla="*/ 31 h 42"/>
                  <a:gd name="T26" fmla="*/ 0 w 34"/>
                  <a:gd name="T27" fmla="*/ 26 h 42"/>
                  <a:gd name="T28" fmla="*/ 3 w 34"/>
                  <a:gd name="T29" fmla="*/ 21 h 42"/>
                  <a:gd name="T30" fmla="*/ 7 w 34"/>
                  <a:gd name="T31" fmla="*/ 18 h 42"/>
                  <a:gd name="T32" fmla="*/ 13 w 34"/>
                  <a:gd name="T33" fmla="*/ 17 h 42"/>
                  <a:gd name="T34" fmla="*/ 21 w 34"/>
                  <a:gd name="T35" fmla="*/ 18 h 42"/>
                  <a:gd name="T36" fmla="*/ 26 w 34"/>
                  <a:gd name="T37" fmla="*/ 19 h 42"/>
                  <a:gd name="T38" fmla="*/ 27 w 34"/>
                  <a:gd name="T39" fmla="*/ 16 h 42"/>
                  <a:gd name="T40" fmla="*/ 27 w 34"/>
                  <a:gd name="T41" fmla="*/ 12 h 42"/>
                  <a:gd name="T42" fmla="*/ 26 w 34"/>
                  <a:gd name="T43" fmla="*/ 9 h 42"/>
                  <a:gd name="T44" fmla="*/ 24 w 34"/>
                  <a:gd name="T45" fmla="*/ 7 h 42"/>
                  <a:gd name="T46" fmla="*/ 20 w 34"/>
                  <a:gd name="T47" fmla="*/ 6 h 42"/>
                  <a:gd name="T48" fmla="*/ 16 w 34"/>
                  <a:gd name="T49" fmla="*/ 5 h 42"/>
                  <a:gd name="T50" fmla="*/ 12 w 34"/>
                  <a:gd name="T51" fmla="*/ 6 h 42"/>
                  <a:gd name="T52" fmla="*/ 9 w 34"/>
                  <a:gd name="T53" fmla="*/ 7 h 42"/>
                  <a:gd name="T54" fmla="*/ 8 w 34"/>
                  <a:gd name="T55" fmla="*/ 7 h 42"/>
                  <a:gd name="T56" fmla="*/ 7 w 34"/>
                  <a:gd name="T57" fmla="*/ 7 h 42"/>
                  <a:gd name="T58" fmla="*/ 7 w 34"/>
                  <a:gd name="T59" fmla="*/ 6 h 42"/>
                  <a:gd name="T60" fmla="*/ 7 w 34"/>
                  <a:gd name="T61" fmla="*/ 5 h 42"/>
                  <a:gd name="T62" fmla="*/ 7 w 34"/>
                  <a:gd name="T63" fmla="*/ 4 h 42"/>
                  <a:gd name="T64" fmla="*/ 7 w 34"/>
                  <a:gd name="T65" fmla="*/ 3 h 42"/>
                  <a:gd name="T66" fmla="*/ 8 w 34"/>
                  <a:gd name="T67" fmla="*/ 2 h 42"/>
                  <a:gd name="T68" fmla="*/ 11 w 34"/>
                  <a:gd name="T69" fmla="*/ 1 h 42"/>
                  <a:gd name="T70" fmla="*/ 14 w 34"/>
                  <a:gd name="T71" fmla="*/ 0 h 42"/>
                  <a:gd name="T72" fmla="*/ 18 w 34"/>
                  <a:gd name="T73" fmla="*/ 0 h 42"/>
                  <a:gd name="T74" fmla="*/ 22 w 34"/>
                  <a:gd name="T75" fmla="*/ 1 h 42"/>
                  <a:gd name="T76" fmla="*/ 28 w 34"/>
                  <a:gd name="T77" fmla="*/ 3 h 42"/>
                  <a:gd name="T78" fmla="*/ 32 w 34"/>
                  <a:gd name="T79" fmla="*/ 6 h 42"/>
                  <a:gd name="T80" fmla="*/ 34 w 34"/>
                  <a:gd name="T81" fmla="*/ 11 h 42"/>
                  <a:gd name="T82" fmla="*/ 33 w 34"/>
                  <a:gd name="T83" fmla="*/ 17 h 42"/>
                  <a:gd name="T84" fmla="*/ 28 w 34"/>
                  <a:gd name="T85" fmla="*/ 42 h 42"/>
                  <a:gd name="T86" fmla="*/ 25 w 34"/>
                  <a:gd name="T87" fmla="*/ 24 h 42"/>
                  <a:gd name="T88" fmla="*/ 19 w 34"/>
                  <a:gd name="T89" fmla="*/ 22 h 42"/>
                  <a:gd name="T90" fmla="*/ 15 w 34"/>
                  <a:gd name="T91" fmla="*/ 22 h 42"/>
                  <a:gd name="T92" fmla="*/ 11 w 34"/>
                  <a:gd name="T93" fmla="*/ 23 h 42"/>
                  <a:gd name="T94" fmla="*/ 9 w 34"/>
                  <a:gd name="T95" fmla="*/ 24 h 42"/>
                  <a:gd name="T96" fmla="*/ 7 w 34"/>
                  <a:gd name="T97" fmla="*/ 27 h 42"/>
                  <a:gd name="T98" fmla="*/ 8 w 34"/>
                  <a:gd name="T99" fmla="*/ 32 h 42"/>
                  <a:gd name="T100" fmla="*/ 13 w 34"/>
                  <a:gd name="T101" fmla="*/ 35 h 42"/>
                  <a:gd name="T102" fmla="*/ 18 w 34"/>
                  <a:gd name="T103" fmla="*/ 34 h 42"/>
                  <a:gd name="T104" fmla="*/ 23 w 34"/>
                  <a:gd name="T105" fmla="*/ 31 h 42"/>
                  <a:gd name="T106" fmla="*/ 25 w 34"/>
                  <a:gd name="T10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 h="42">
                    <a:moveTo>
                      <a:pt x="28" y="42"/>
                    </a:moveTo>
                    <a:cubicBezTo>
                      <a:pt x="28" y="42"/>
                      <a:pt x="28" y="42"/>
                      <a:pt x="28" y="42"/>
                    </a:cubicBezTo>
                    <a:cubicBezTo>
                      <a:pt x="27" y="42"/>
                      <a:pt x="27" y="42"/>
                      <a:pt x="27" y="42"/>
                    </a:cubicBezTo>
                    <a:cubicBezTo>
                      <a:pt x="26" y="42"/>
                      <a:pt x="26" y="42"/>
                      <a:pt x="25" y="42"/>
                    </a:cubicBezTo>
                    <a:cubicBezTo>
                      <a:pt x="24" y="42"/>
                      <a:pt x="24" y="42"/>
                      <a:pt x="23" y="42"/>
                    </a:cubicBezTo>
                    <a:cubicBezTo>
                      <a:pt x="23" y="41"/>
                      <a:pt x="23" y="41"/>
                      <a:pt x="23" y="41"/>
                    </a:cubicBezTo>
                    <a:cubicBezTo>
                      <a:pt x="22" y="40"/>
                      <a:pt x="22" y="40"/>
                      <a:pt x="22" y="40"/>
                    </a:cubicBezTo>
                    <a:cubicBezTo>
                      <a:pt x="23" y="37"/>
                      <a:pt x="23" y="37"/>
                      <a:pt x="23" y="37"/>
                    </a:cubicBezTo>
                    <a:cubicBezTo>
                      <a:pt x="21" y="38"/>
                      <a:pt x="19" y="39"/>
                      <a:pt x="17" y="40"/>
                    </a:cubicBezTo>
                    <a:cubicBezTo>
                      <a:pt x="15" y="40"/>
                      <a:pt x="13" y="40"/>
                      <a:pt x="11" y="40"/>
                    </a:cubicBezTo>
                    <a:cubicBezTo>
                      <a:pt x="9" y="39"/>
                      <a:pt x="7" y="39"/>
                      <a:pt x="6" y="38"/>
                    </a:cubicBezTo>
                    <a:cubicBezTo>
                      <a:pt x="4" y="37"/>
                      <a:pt x="3" y="36"/>
                      <a:pt x="2" y="35"/>
                    </a:cubicBezTo>
                    <a:cubicBezTo>
                      <a:pt x="1" y="34"/>
                      <a:pt x="1" y="32"/>
                      <a:pt x="0" y="31"/>
                    </a:cubicBezTo>
                    <a:cubicBezTo>
                      <a:pt x="0" y="29"/>
                      <a:pt x="0" y="28"/>
                      <a:pt x="0" y="26"/>
                    </a:cubicBezTo>
                    <a:cubicBezTo>
                      <a:pt x="1" y="24"/>
                      <a:pt x="2" y="22"/>
                      <a:pt x="3" y="21"/>
                    </a:cubicBezTo>
                    <a:cubicBezTo>
                      <a:pt x="4" y="20"/>
                      <a:pt x="5" y="19"/>
                      <a:pt x="7" y="18"/>
                    </a:cubicBezTo>
                    <a:cubicBezTo>
                      <a:pt x="9" y="17"/>
                      <a:pt x="11" y="17"/>
                      <a:pt x="13" y="17"/>
                    </a:cubicBezTo>
                    <a:cubicBezTo>
                      <a:pt x="16" y="17"/>
                      <a:pt x="18" y="17"/>
                      <a:pt x="21" y="18"/>
                    </a:cubicBezTo>
                    <a:cubicBezTo>
                      <a:pt x="26" y="19"/>
                      <a:pt x="26" y="19"/>
                      <a:pt x="26" y="19"/>
                    </a:cubicBezTo>
                    <a:cubicBezTo>
                      <a:pt x="27" y="16"/>
                      <a:pt x="27" y="16"/>
                      <a:pt x="27" y="16"/>
                    </a:cubicBezTo>
                    <a:cubicBezTo>
                      <a:pt x="27" y="15"/>
                      <a:pt x="27" y="13"/>
                      <a:pt x="27" y="12"/>
                    </a:cubicBezTo>
                    <a:cubicBezTo>
                      <a:pt x="27" y="11"/>
                      <a:pt x="27" y="10"/>
                      <a:pt x="26" y="9"/>
                    </a:cubicBezTo>
                    <a:cubicBezTo>
                      <a:pt x="26" y="8"/>
                      <a:pt x="25" y="8"/>
                      <a:pt x="24" y="7"/>
                    </a:cubicBezTo>
                    <a:cubicBezTo>
                      <a:pt x="23" y="7"/>
                      <a:pt x="22" y="6"/>
                      <a:pt x="20" y="6"/>
                    </a:cubicBezTo>
                    <a:cubicBezTo>
                      <a:pt x="19" y="5"/>
                      <a:pt x="17" y="5"/>
                      <a:pt x="16" y="5"/>
                    </a:cubicBezTo>
                    <a:cubicBezTo>
                      <a:pt x="14" y="6"/>
                      <a:pt x="13" y="6"/>
                      <a:pt x="12" y="6"/>
                    </a:cubicBezTo>
                    <a:cubicBezTo>
                      <a:pt x="11" y="6"/>
                      <a:pt x="10" y="7"/>
                      <a:pt x="9" y="7"/>
                    </a:cubicBezTo>
                    <a:cubicBezTo>
                      <a:pt x="9" y="7"/>
                      <a:pt x="8" y="7"/>
                      <a:pt x="8" y="7"/>
                    </a:cubicBezTo>
                    <a:cubicBezTo>
                      <a:pt x="7" y="7"/>
                      <a:pt x="7" y="7"/>
                      <a:pt x="7" y="7"/>
                    </a:cubicBezTo>
                    <a:cubicBezTo>
                      <a:pt x="7" y="6"/>
                      <a:pt x="7" y="6"/>
                      <a:pt x="7" y="6"/>
                    </a:cubicBezTo>
                    <a:cubicBezTo>
                      <a:pt x="7" y="5"/>
                      <a:pt x="7" y="5"/>
                      <a:pt x="7" y="5"/>
                    </a:cubicBezTo>
                    <a:cubicBezTo>
                      <a:pt x="7" y="5"/>
                      <a:pt x="7" y="5"/>
                      <a:pt x="7" y="4"/>
                    </a:cubicBezTo>
                    <a:cubicBezTo>
                      <a:pt x="7" y="3"/>
                      <a:pt x="7" y="3"/>
                      <a:pt x="7" y="3"/>
                    </a:cubicBezTo>
                    <a:cubicBezTo>
                      <a:pt x="8" y="2"/>
                      <a:pt x="8" y="2"/>
                      <a:pt x="8" y="2"/>
                    </a:cubicBezTo>
                    <a:cubicBezTo>
                      <a:pt x="9" y="1"/>
                      <a:pt x="10" y="1"/>
                      <a:pt x="11" y="1"/>
                    </a:cubicBezTo>
                    <a:cubicBezTo>
                      <a:pt x="11" y="1"/>
                      <a:pt x="13" y="0"/>
                      <a:pt x="14" y="0"/>
                    </a:cubicBezTo>
                    <a:cubicBezTo>
                      <a:pt x="15" y="0"/>
                      <a:pt x="16" y="0"/>
                      <a:pt x="18" y="0"/>
                    </a:cubicBezTo>
                    <a:cubicBezTo>
                      <a:pt x="19" y="0"/>
                      <a:pt x="21" y="0"/>
                      <a:pt x="22" y="1"/>
                    </a:cubicBezTo>
                    <a:cubicBezTo>
                      <a:pt x="25" y="1"/>
                      <a:pt x="27" y="2"/>
                      <a:pt x="28" y="3"/>
                    </a:cubicBezTo>
                    <a:cubicBezTo>
                      <a:pt x="30" y="4"/>
                      <a:pt x="31" y="5"/>
                      <a:pt x="32" y="6"/>
                    </a:cubicBezTo>
                    <a:cubicBezTo>
                      <a:pt x="33" y="8"/>
                      <a:pt x="34" y="9"/>
                      <a:pt x="34" y="11"/>
                    </a:cubicBezTo>
                    <a:cubicBezTo>
                      <a:pt x="34" y="13"/>
                      <a:pt x="34" y="15"/>
                      <a:pt x="33" y="17"/>
                    </a:cubicBezTo>
                    <a:lnTo>
                      <a:pt x="28" y="42"/>
                    </a:lnTo>
                    <a:close/>
                    <a:moveTo>
                      <a:pt x="25" y="24"/>
                    </a:moveTo>
                    <a:cubicBezTo>
                      <a:pt x="19" y="22"/>
                      <a:pt x="19" y="22"/>
                      <a:pt x="19" y="22"/>
                    </a:cubicBezTo>
                    <a:cubicBezTo>
                      <a:pt x="18" y="22"/>
                      <a:pt x="16" y="22"/>
                      <a:pt x="15" y="22"/>
                    </a:cubicBezTo>
                    <a:cubicBezTo>
                      <a:pt x="13" y="22"/>
                      <a:pt x="12" y="22"/>
                      <a:pt x="11" y="23"/>
                    </a:cubicBezTo>
                    <a:cubicBezTo>
                      <a:pt x="10" y="23"/>
                      <a:pt x="9" y="24"/>
                      <a:pt x="9" y="24"/>
                    </a:cubicBezTo>
                    <a:cubicBezTo>
                      <a:pt x="8" y="25"/>
                      <a:pt x="8" y="26"/>
                      <a:pt x="7" y="27"/>
                    </a:cubicBezTo>
                    <a:cubicBezTo>
                      <a:pt x="7" y="29"/>
                      <a:pt x="7" y="31"/>
                      <a:pt x="8" y="32"/>
                    </a:cubicBezTo>
                    <a:cubicBezTo>
                      <a:pt x="9" y="33"/>
                      <a:pt x="11" y="34"/>
                      <a:pt x="13" y="35"/>
                    </a:cubicBezTo>
                    <a:cubicBezTo>
                      <a:pt x="15" y="35"/>
                      <a:pt x="16" y="35"/>
                      <a:pt x="18" y="34"/>
                    </a:cubicBezTo>
                    <a:cubicBezTo>
                      <a:pt x="20" y="34"/>
                      <a:pt x="21" y="33"/>
                      <a:pt x="23" y="31"/>
                    </a:cubicBezTo>
                    <a:lnTo>
                      <a:pt x="25" y="2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5" name="Freeform 356">
                <a:extLst>
                  <a:ext uri="{FF2B5EF4-FFF2-40B4-BE49-F238E27FC236}">
                    <a16:creationId xmlns:a16="http://schemas.microsoft.com/office/drawing/2014/main" id="{F7769ADC-9857-49C4-A92D-7E73514B6470}"/>
                  </a:ext>
                </a:extLst>
              </p:cNvPr>
              <p:cNvSpPr>
                <a:spLocks/>
              </p:cNvSpPr>
              <p:nvPr userDrawn="1"/>
            </p:nvSpPr>
            <p:spPr bwMode="auto">
              <a:xfrm>
                <a:off x="5587" y="3487"/>
                <a:ext cx="27" cy="33"/>
              </a:xfrm>
              <a:custGeom>
                <a:avLst/>
                <a:gdLst>
                  <a:gd name="T0" fmla="*/ 31 w 37"/>
                  <a:gd name="T1" fmla="*/ 44 h 45"/>
                  <a:gd name="T2" fmla="*/ 31 w 37"/>
                  <a:gd name="T3" fmla="*/ 44 h 45"/>
                  <a:gd name="T4" fmla="*/ 30 w 37"/>
                  <a:gd name="T5" fmla="*/ 45 h 45"/>
                  <a:gd name="T6" fmla="*/ 29 w 37"/>
                  <a:gd name="T7" fmla="*/ 45 h 45"/>
                  <a:gd name="T8" fmla="*/ 28 w 37"/>
                  <a:gd name="T9" fmla="*/ 44 h 45"/>
                  <a:gd name="T10" fmla="*/ 26 w 37"/>
                  <a:gd name="T11" fmla="*/ 44 h 45"/>
                  <a:gd name="T12" fmla="*/ 25 w 37"/>
                  <a:gd name="T13" fmla="*/ 43 h 45"/>
                  <a:gd name="T14" fmla="*/ 25 w 37"/>
                  <a:gd name="T15" fmla="*/ 43 h 45"/>
                  <a:gd name="T16" fmla="*/ 25 w 37"/>
                  <a:gd name="T17" fmla="*/ 42 h 45"/>
                  <a:gd name="T18" fmla="*/ 29 w 37"/>
                  <a:gd name="T19" fmla="*/ 21 h 45"/>
                  <a:gd name="T20" fmla="*/ 30 w 37"/>
                  <a:gd name="T21" fmla="*/ 16 h 45"/>
                  <a:gd name="T22" fmla="*/ 29 w 37"/>
                  <a:gd name="T23" fmla="*/ 13 h 45"/>
                  <a:gd name="T24" fmla="*/ 27 w 37"/>
                  <a:gd name="T25" fmla="*/ 10 h 45"/>
                  <a:gd name="T26" fmla="*/ 24 w 37"/>
                  <a:gd name="T27" fmla="*/ 9 h 45"/>
                  <a:gd name="T28" fmla="*/ 19 w 37"/>
                  <a:gd name="T29" fmla="*/ 9 h 45"/>
                  <a:gd name="T30" fmla="*/ 12 w 37"/>
                  <a:gd name="T31" fmla="*/ 13 h 45"/>
                  <a:gd name="T32" fmla="*/ 7 w 37"/>
                  <a:gd name="T33" fmla="*/ 39 h 45"/>
                  <a:gd name="T34" fmla="*/ 7 w 37"/>
                  <a:gd name="T35" fmla="*/ 39 h 45"/>
                  <a:gd name="T36" fmla="*/ 6 w 37"/>
                  <a:gd name="T37" fmla="*/ 39 h 45"/>
                  <a:gd name="T38" fmla="*/ 5 w 37"/>
                  <a:gd name="T39" fmla="*/ 39 h 45"/>
                  <a:gd name="T40" fmla="*/ 3 w 37"/>
                  <a:gd name="T41" fmla="*/ 39 h 45"/>
                  <a:gd name="T42" fmla="*/ 2 w 37"/>
                  <a:gd name="T43" fmla="*/ 39 h 45"/>
                  <a:gd name="T44" fmla="*/ 1 w 37"/>
                  <a:gd name="T45" fmla="*/ 38 h 45"/>
                  <a:gd name="T46" fmla="*/ 0 w 37"/>
                  <a:gd name="T47" fmla="*/ 38 h 45"/>
                  <a:gd name="T48" fmla="*/ 0 w 37"/>
                  <a:gd name="T49" fmla="*/ 37 h 45"/>
                  <a:gd name="T50" fmla="*/ 8 w 37"/>
                  <a:gd name="T51" fmla="*/ 1 h 45"/>
                  <a:gd name="T52" fmla="*/ 8 w 37"/>
                  <a:gd name="T53" fmla="*/ 1 h 45"/>
                  <a:gd name="T54" fmla="*/ 9 w 37"/>
                  <a:gd name="T55" fmla="*/ 0 h 45"/>
                  <a:gd name="T56" fmla="*/ 10 w 37"/>
                  <a:gd name="T57" fmla="*/ 0 h 45"/>
                  <a:gd name="T58" fmla="*/ 11 w 37"/>
                  <a:gd name="T59" fmla="*/ 0 h 45"/>
                  <a:gd name="T60" fmla="*/ 13 w 37"/>
                  <a:gd name="T61" fmla="*/ 1 h 45"/>
                  <a:gd name="T62" fmla="*/ 14 w 37"/>
                  <a:gd name="T63" fmla="*/ 1 h 45"/>
                  <a:gd name="T64" fmla="*/ 14 w 37"/>
                  <a:gd name="T65" fmla="*/ 2 h 45"/>
                  <a:gd name="T66" fmla="*/ 14 w 37"/>
                  <a:gd name="T67" fmla="*/ 2 h 45"/>
                  <a:gd name="T68" fmla="*/ 13 w 37"/>
                  <a:gd name="T69" fmla="*/ 7 h 45"/>
                  <a:gd name="T70" fmla="*/ 20 w 37"/>
                  <a:gd name="T71" fmla="*/ 3 h 45"/>
                  <a:gd name="T72" fmla="*/ 27 w 37"/>
                  <a:gd name="T73" fmla="*/ 3 h 45"/>
                  <a:gd name="T74" fmla="*/ 32 w 37"/>
                  <a:gd name="T75" fmla="*/ 6 h 45"/>
                  <a:gd name="T76" fmla="*/ 36 w 37"/>
                  <a:gd name="T77" fmla="*/ 10 h 45"/>
                  <a:gd name="T78" fmla="*/ 37 w 37"/>
                  <a:gd name="T79" fmla="*/ 15 h 45"/>
                  <a:gd name="T80" fmla="*/ 36 w 37"/>
                  <a:gd name="T81" fmla="*/ 22 h 45"/>
                  <a:gd name="T82" fmla="*/ 31 w 37"/>
                  <a:gd name="T83"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 h="45">
                    <a:moveTo>
                      <a:pt x="31" y="44"/>
                    </a:moveTo>
                    <a:cubicBezTo>
                      <a:pt x="31" y="44"/>
                      <a:pt x="31" y="44"/>
                      <a:pt x="31" y="44"/>
                    </a:cubicBezTo>
                    <a:cubicBezTo>
                      <a:pt x="30" y="45"/>
                      <a:pt x="30" y="45"/>
                      <a:pt x="30" y="45"/>
                    </a:cubicBezTo>
                    <a:cubicBezTo>
                      <a:pt x="30" y="45"/>
                      <a:pt x="30" y="45"/>
                      <a:pt x="29" y="45"/>
                    </a:cubicBezTo>
                    <a:cubicBezTo>
                      <a:pt x="29" y="45"/>
                      <a:pt x="28" y="44"/>
                      <a:pt x="28" y="44"/>
                    </a:cubicBezTo>
                    <a:cubicBezTo>
                      <a:pt x="27" y="44"/>
                      <a:pt x="27" y="44"/>
                      <a:pt x="26" y="44"/>
                    </a:cubicBezTo>
                    <a:cubicBezTo>
                      <a:pt x="26" y="44"/>
                      <a:pt x="25" y="44"/>
                      <a:pt x="25" y="43"/>
                    </a:cubicBezTo>
                    <a:cubicBezTo>
                      <a:pt x="25" y="43"/>
                      <a:pt x="25" y="43"/>
                      <a:pt x="25" y="43"/>
                    </a:cubicBezTo>
                    <a:cubicBezTo>
                      <a:pt x="25" y="42"/>
                      <a:pt x="25" y="42"/>
                      <a:pt x="25" y="42"/>
                    </a:cubicBezTo>
                    <a:cubicBezTo>
                      <a:pt x="29" y="21"/>
                      <a:pt x="29" y="21"/>
                      <a:pt x="29" y="21"/>
                    </a:cubicBezTo>
                    <a:cubicBezTo>
                      <a:pt x="30" y="19"/>
                      <a:pt x="30" y="18"/>
                      <a:pt x="30" y="16"/>
                    </a:cubicBezTo>
                    <a:cubicBezTo>
                      <a:pt x="30" y="15"/>
                      <a:pt x="30" y="14"/>
                      <a:pt x="29" y="13"/>
                    </a:cubicBezTo>
                    <a:cubicBezTo>
                      <a:pt x="29" y="12"/>
                      <a:pt x="28" y="11"/>
                      <a:pt x="27" y="10"/>
                    </a:cubicBezTo>
                    <a:cubicBezTo>
                      <a:pt x="26" y="9"/>
                      <a:pt x="25" y="9"/>
                      <a:pt x="24" y="9"/>
                    </a:cubicBezTo>
                    <a:cubicBezTo>
                      <a:pt x="22" y="8"/>
                      <a:pt x="21" y="8"/>
                      <a:pt x="19" y="9"/>
                    </a:cubicBezTo>
                    <a:cubicBezTo>
                      <a:pt x="17" y="10"/>
                      <a:pt x="15" y="11"/>
                      <a:pt x="12" y="13"/>
                    </a:cubicBezTo>
                    <a:cubicBezTo>
                      <a:pt x="7" y="39"/>
                      <a:pt x="7" y="39"/>
                      <a:pt x="7" y="39"/>
                    </a:cubicBezTo>
                    <a:cubicBezTo>
                      <a:pt x="7" y="39"/>
                      <a:pt x="7" y="39"/>
                      <a:pt x="7" y="39"/>
                    </a:cubicBezTo>
                    <a:cubicBezTo>
                      <a:pt x="6" y="39"/>
                      <a:pt x="6" y="39"/>
                      <a:pt x="6" y="39"/>
                    </a:cubicBezTo>
                    <a:cubicBezTo>
                      <a:pt x="6" y="39"/>
                      <a:pt x="5" y="39"/>
                      <a:pt x="5" y="39"/>
                    </a:cubicBezTo>
                    <a:cubicBezTo>
                      <a:pt x="5" y="39"/>
                      <a:pt x="4" y="39"/>
                      <a:pt x="3" y="39"/>
                    </a:cubicBezTo>
                    <a:cubicBezTo>
                      <a:pt x="3" y="39"/>
                      <a:pt x="2" y="39"/>
                      <a:pt x="2" y="39"/>
                    </a:cubicBezTo>
                    <a:cubicBezTo>
                      <a:pt x="1" y="39"/>
                      <a:pt x="1" y="38"/>
                      <a:pt x="1" y="38"/>
                    </a:cubicBezTo>
                    <a:cubicBezTo>
                      <a:pt x="0" y="38"/>
                      <a:pt x="0" y="38"/>
                      <a:pt x="0" y="38"/>
                    </a:cubicBezTo>
                    <a:cubicBezTo>
                      <a:pt x="0" y="37"/>
                      <a:pt x="0" y="37"/>
                      <a:pt x="0" y="37"/>
                    </a:cubicBezTo>
                    <a:cubicBezTo>
                      <a:pt x="8" y="1"/>
                      <a:pt x="8" y="1"/>
                      <a:pt x="8" y="1"/>
                    </a:cubicBezTo>
                    <a:cubicBezTo>
                      <a:pt x="8" y="1"/>
                      <a:pt x="8" y="1"/>
                      <a:pt x="8" y="1"/>
                    </a:cubicBezTo>
                    <a:cubicBezTo>
                      <a:pt x="9" y="0"/>
                      <a:pt x="9" y="0"/>
                      <a:pt x="9" y="0"/>
                    </a:cubicBezTo>
                    <a:cubicBezTo>
                      <a:pt x="9" y="0"/>
                      <a:pt x="9" y="0"/>
                      <a:pt x="10" y="0"/>
                    </a:cubicBezTo>
                    <a:cubicBezTo>
                      <a:pt x="10" y="0"/>
                      <a:pt x="11" y="0"/>
                      <a:pt x="11" y="0"/>
                    </a:cubicBezTo>
                    <a:cubicBezTo>
                      <a:pt x="12" y="1"/>
                      <a:pt x="12" y="1"/>
                      <a:pt x="13" y="1"/>
                    </a:cubicBezTo>
                    <a:cubicBezTo>
                      <a:pt x="13" y="1"/>
                      <a:pt x="13" y="1"/>
                      <a:pt x="14" y="1"/>
                    </a:cubicBezTo>
                    <a:cubicBezTo>
                      <a:pt x="14" y="2"/>
                      <a:pt x="14" y="2"/>
                      <a:pt x="14" y="2"/>
                    </a:cubicBezTo>
                    <a:cubicBezTo>
                      <a:pt x="14" y="2"/>
                      <a:pt x="14" y="2"/>
                      <a:pt x="14" y="2"/>
                    </a:cubicBezTo>
                    <a:cubicBezTo>
                      <a:pt x="13" y="7"/>
                      <a:pt x="13" y="7"/>
                      <a:pt x="13" y="7"/>
                    </a:cubicBezTo>
                    <a:cubicBezTo>
                      <a:pt x="15" y="5"/>
                      <a:pt x="18" y="4"/>
                      <a:pt x="20" y="3"/>
                    </a:cubicBezTo>
                    <a:cubicBezTo>
                      <a:pt x="22" y="3"/>
                      <a:pt x="25" y="3"/>
                      <a:pt x="27" y="3"/>
                    </a:cubicBezTo>
                    <a:cubicBezTo>
                      <a:pt x="29" y="4"/>
                      <a:pt x="31" y="5"/>
                      <a:pt x="32" y="6"/>
                    </a:cubicBezTo>
                    <a:cubicBezTo>
                      <a:pt x="34" y="7"/>
                      <a:pt x="35" y="8"/>
                      <a:pt x="36" y="10"/>
                    </a:cubicBezTo>
                    <a:cubicBezTo>
                      <a:pt x="36" y="11"/>
                      <a:pt x="37" y="13"/>
                      <a:pt x="37" y="15"/>
                    </a:cubicBezTo>
                    <a:cubicBezTo>
                      <a:pt x="37" y="17"/>
                      <a:pt x="37" y="19"/>
                      <a:pt x="36" y="22"/>
                    </a:cubicBezTo>
                    <a:lnTo>
                      <a:pt x="31" y="4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6" name="Freeform 357">
                <a:extLst>
                  <a:ext uri="{FF2B5EF4-FFF2-40B4-BE49-F238E27FC236}">
                    <a16:creationId xmlns:a16="http://schemas.microsoft.com/office/drawing/2014/main" id="{FF71AF71-6538-4EE3-809B-95352B88953D}"/>
                  </a:ext>
                </a:extLst>
              </p:cNvPr>
              <p:cNvSpPr>
                <a:spLocks noEditPoints="1"/>
              </p:cNvSpPr>
              <p:nvPr userDrawn="1"/>
            </p:nvSpPr>
            <p:spPr bwMode="auto">
              <a:xfrm>
                <a:off x="5474" y="3649"/>
                <a:ext cx="39" cy="42"/>
              </a:xfrm>
              <a:custGeom>
                <a:avLst/>
                <a:gdLst>
                  <a:gd name="T0" fmla="*/ 35 w 55"/>
                  <a:gd name="T1" fmla="*/ 55 h 57"/>
                  <a:gd name="T2" fmla="*/ 35 w 55"/>
                  <a:gd name="T3" fmla="*/ 57 h 57"/>
                  <a:gd name="T4" fmla="*/ 34 w 55"/>
                  <a:gd name="T5" fmla="*/ 57 h 57"/>
                  <a:gd name="T6" fmla="*/ 33 w 55"/>
                  <a:gd name="T7" fmla="*/ 57 h 57"/>
                  <a:gd name="T8" fmla="*/ 31 w 55"/>
                  <a:gd name="T9" fmla="*/ 55 h 57"/>
                  <a:gd name="T10" fmla="*/ 30 w 55"/>
                  <a:gd name="T11" fmla="*/ 54 h 57"/>
                  <a:gd name="T12" fmla="*/ 29 w 55"/>
                  <a:gd name="T13" fmla="*/ 53 h 57"/>
                  <a:gd name="T14" fmla="*/ 29 w 55"/>
                  <a:gd name="T15" fmla="*/ 52 h 57"/>
                  <a:gd name="T16" fmla="*/ 29 w 55"/>
                  <a:gd name="T17" fmla="*/ 52 h 57"/>
                  <a:gd name="T18" fmla="*/ 34 w 55"/>
                  <a:gd name="T19" fmla="*/ 39 h 57"/>
                  <a:gd name="T20" fmla="*/ 18 w 55"/>
                  <a:gd name="T21" fmla="*/ 24 h 57"/>
                  <a:gd name="T22" fmla="*/ 6 w 55"/>
                  <a:gd name="T23" fmla="*/ 31 h 57"/>
                  <a:gd name="T24" fmla="*/ 5 w 55"/>
                  <a:gd name="T25" fmla="*/ 31 h 57"/>
                  <a:gd name="T26" fmla="*/ 5 w 55"/>
                  <a:gd name="T27" fmla="*/ 31 h 57"/>
                  <a:gd name="T28" fmla="*/ 4 w 55"/>
                  <a:gd name="T29" fmla="*/ 31 h 57"/>
                  <a:gd name="T30" fmla="*/ 2 w 55"/>
                  <a:gd name="T31" fmla="*/ 29 h 57"/>
                  <a:gd name="T32" fmla="*/ 1 w 55"/>
                  <a:gd name="T33" fmla="*/ 28 h 57"/>
                  <a:gd name="T34" fmla="*/ 0 w 55"/>
                  <a:gd name="T35" fmla="*/ 27 h 57"/>
                  <a:gd name="T36" fmla="*/ 1 w 55"/>
                  <a:gd name="T37" fmla="*/ 26 h 57"/>
                  <a:gd name="T38" fmla="*/ 2 w 55"/>
                  <a:gd name="T39" fmla="*/ 25 h 57"/>
                  <a:gd name="T40" fmla="*/ 48 w 55"/>
                  <a:gd name="T41" fmla="*/ 1 h 57"/>
                  <a:gd name="T42" fmla="*/ 49 w 55"/>
                  <a:gd name="T43" fmla="*/ 0 h 57"/>
                  <a:gd name="T44" fmla="*/ 50 w 55"/>
                  <a:gd name="T45" fmla="*/ 1 h 57"/>
                  <a:gd name="T46" fmla="*/ 51 w 55"/>
                  <a:gd name="T47" fmla="*/ 1 h 57"/>
                  <a:gd name="T48" fmla="*/ 52 w 55"/>
                  <a:gd name="T49" fmla="*/ 3 h 57"/>
                  <a:gd name="T50" fmla="*/ 54 w 55"/>
                  <a:gd name="T51" fmla="*/ 4 h 57"/>
                  <a:gd name="T52" fmla="*/ 55 w 55"/>
                  <a:gd name="T53" fmla="*/ 5 h 57"/>
                  <a:gd name="T54" fmla="*/ 55 w 55"/>
                  <a:gd name="T55" fmla="*/ 6 h 57"/>
                  <a:gd name="T56" fmla="*/ 55 w 55"/>
                  <a:gd name="T57" fmla="*/ 7 h 57"/>
                  <a:gd name="T58" fmla="*/ 35 w 55"/>
                  <a:gd name="T59" fmla="*/ 55 h 57"/>
                  <a:gd name="T60" fmla="*/ 47 w 55"/>
                  <a:gd name="T61" fmla="*/ 8 h 57"/>
                  <a:gd name="T62" fmla="*/ 47 w 55"/>
                  <a:gd name="T63" fmla="*/ 8 h 57"/>
                  <a:gd name="T64" fmla="*/ 23 w 55"/>
                  <a:gd name="T65" fmla="*/ 21 h 57"/>
                  <a:gd name="T66" fmla="*/ 37 w 55"/>
                  <a:gd name="T67" fmla="*/ 34 h 57"/>
                  <a:gd name="T68" fmla="*/ 47 w 55"/>
                  <a:gd name="T69"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 h="57">
                    <a:moveTo>
                      <a:pt x="35" y="55"/>
                    </a:moveTo>
                    <a:cubicBezTo>
                      <a:pt x="35" y="56"/>
                      <a:pt x="35" y="57"/>
                      <a:pt x="35" y="57"/>
                    </a:cubicBezTo>
                    <a:cubicBezTo>
                      <a:pt x="34" y="57"/>
                      <a:pt x="34" y="57"/>
                      <a:pt x="34" y="57"/>
                    </a:cubicBezTo>
                    <a:cubicBezTo>
                      <a:pt x="33" y="57"/>
                      <a:pt x="33" y="57"/>
                      <a:pt x="33" y="57"/>
                    </a:cubicBezTo>
                    <a:cubicBezTo>
                      <a:pt x="32" y="56"/>
                      <a:pt x="32" y="56"/>
                      <a:pt x="31" y="55"/>
                    </a:cubicBezTo>
                    <a:cubicBezTo>
                      <a:pt x="30" y="55"/>
                      <a:pt x="30" y="54"/>
                      <a:pt x="30" y="54"/>
                    </a:cubicBezTo>
                    <a:cubicBezTo>
                      <a:pt x="29" y="54"/>
                      <a:pt x="29" y="53"/>
                      <a:pt x="29" y="53"/>
                    </a:cubicBezTo>
                    <a:cubicBezTo>
                      <a:pt x="29" y="52"/>
                      <a:pt x="29" y="52"/>
                      <a:pt x="29" y="52"/>
                    </a:cubicBezTo>
                    <a:cubicBezTo>
                      <a:pt x="29" y="52"/>
                      <a:pt x="29" y="52"/>
                      <a:pt x="29" y="52"/>
                    </a:cubicBezTo>
                    <a:cubicBezTo>
                      <a:pt x="34" y="39"/>
                      <a:pt x="34" y="39"/>
                      <a:pt x="34" y="39"/>
                    </a:cubicBezTo>
                    <a:cubicBezTo>
                      <a:pt x="18" y="24"/>
                      <a:pt x="18" y="24"/>
                      <a:pt x="18" y="24"/>
                    </a:cubicBezTo>
                    <a:cubicBezTo>
                      <a:pt x="6" y="31"/>
                      <a:pt x="6" y="31"/>
                      <a:pt x="6" y="31"/>
                    </a:cubicBezTo>
                    <a:cubicBezTo>
                      <a:pt x="5" y="31"/>
                      <a:pt x="5" y="31"/>
                      <a:pt x="5" y="31"/>
                    </a:cubicBezTo>
                    <a:cubicBezTo>
                      <a:pt x="5" y="31"/>
                      <a:pt x="5" y="31"/>
                      <a:pt x="5" y="31"/>
                    </a:cubicBezTo>
                    <a:cubicBezTo>
                      <a:pt x="4" y="31"/>
                      <a:pt x="4" y="31"/>
                      <a:pt x="4" y="31"/>
                    </a:cubicBezTo>
                    <a:cubicBezTo>
                      <a:pt x="3" y="30"/>
                      <a:pt x="3" y="30"/>
                      <a:pt x="2" y="29"/>
                    </a:cubicBezTo>
                    <a:cubicBezTo>
                      <a:pt x="2" y="29"/>
                      <a:pt x="1" y="28"/>
                      <a:pt x="1" y="28"/>
                    </a:cubicBezTo>
                    <a:cubicBezTo>
                      <a:pt x="0" y="28"/>
                      <a:pt x="0" y="27"/>
                      <a:pt x="0" y="27"/>
                    </a:cubicBezTo>
                    <a:cubicBezTo>
                      <a:pt x="1" y="26"/>
                      <a:pt x="1" y="26"/>
                      <a:pt x="1" y="26"/>
                    </a:cubicBezTo>
                    <a:cubicBezTo>
                      <a:pt x="1" y="26"/>
                      <a:pt x="1" y="26"/>
                      <a:pt x="2" y="25"/>
                    </a:cubicBezTo>
                    <a:cubicBezTo>
                      <a:pt x="48" y="1"/>
                      <a:pt x="48" y="1"/>
                      <a:pt x="48" y="1"/>
                    </a:cubicBezTo>
                    <a:cubicBezTo>
                      <a:pt x="49" y="0"/>
                      <a:pt x="49" y="0"/>
                      <a:pt x="49" y="0"/>
                    </a:cubicBezTo>
                    <a:cubicBezTo>
                      <a:pt x="50" y="1"/>
                      <a:pt x="50" y="1"/>
                      <a:pt x="50" y="1"/>
                    </a:cubicBezTo>
                    <a:cubicBezTo>
                      <a:pt x="50" y="1"/>
                      <a:pt x="50" y="1"/>
                      <a:pt x="51" y="1"/>
                    </a:cubicBezTo>
                    <a:cubicBezTo>
                      <a:pt x="51" y="2"/>
                      <a:pt x="52" y="2"/>
                      <a:pt x="52" y="3"/>
                    </a:cubicBezTo>
                    <a:cubicBezTo>
                      <a:pt x="53" y="3"/>
                      <a:pt x="54" y="4"/>
                      <a:pt x="54" y="4"/>
                    </a:cubicBezTo>
                    <a:cubicBezTo>
                      <a:pt x="54" y="4"/>
                      <a:pt x="55" y="5"/>
                      <a:pt x="55" y="5"/>
                    </a:cubicBezTo>
                    <a:cubicBezTo>
                      <a:pt x="55" y="6"/>
                      <a:pt x="55" y="6"/>
                      <a:pt x="55" y="6"/>
                    </a:cubicBezTo>
                    <a:cubicBezTo>
                      <a:pt x="55" y="7"/>
                      <a:pt x="55" y="7"/>
                      <a:pt x="55" y="7"/>
                    </a:cubicBezTo>
                    <a:lnTo>
                      <a:pt x="35" y="55"/>
                    </a:lnTo>
                    <a:close/>
                    <a:moveTo>
                      <a:pt x="47" y="8"/>
                    </a:moveTo>
                    <a:cubicBezTo>
                      <a:pt x="47" y="8"/>
                      <a:pt x="47" y="8"/>
                      <a:pt x="47" y="8"/>
                    </a:cubicBezTo>
                    <a:cubicBezTo>
                      <a:pt x="23" y="21"/>
                      <a:pt x="23" y="21"/>
                      <a:pt x="23" y="21"/>
                    </a:cubicBezTo>
                    <a:cubicBezTo>
                      <a:pt x="37" y="34"/>
                      <a:pt x="37" y="34"/>
                      <a:pt x="37" y="34"/>
                    </a:cubicBezTo>
                    <a:lnTo>
                      <a:pt x="47"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7" name="Freeform 358">
                <a:extLst>
                  <a:ext uri="{FF2B5EF4-FFF2-40B4-BE49-F238E27FC236}">
                    <a16:creationId xmlns:a16="http://schemas.microsoft.com/office/drawing/2014/main" id="{B1CA15E3-CC6C-4FB7-A1F3-E23C3AA3CA94}"/>
                  </a:ext>
                </a:extLst>
              </p:cNvPr>
              <p:cNvSpPr>
                <a:spLocks/>
              </p:cNvSpPr>
              <p:nvPr userDrawn="1"/>
            </p:nvSpPr>
            <p:spPr bwMode="auto">
              <a:xfrm>
                <a:off x="5502" y="3665"/>
                <a:ext cx="31" cy="33"/>
              </a:xfrm>
              <a:custGeom>
                <a:avLst/>
                <a:gdLst>
                  <a:gd name="T0" fmla="*/ 5 w 42"/>
                  <a:gd name="T1" fmla="*/ 46 h 46"/>
                  <a:gd name="T2" fmla="*/ 5 w 42"/>
                  <a:gd name="T3" fmla="*/ 46 h 46"/>
                  <a:gd name="T4" fmla="*/ 4 w 42"/>
                  <a:gd name="T5" fmla="*/ 46 h 46"/>
                  <a:gd name="T6" fmla="*/ 3 w 42"/>
                  <a:gd name="T7" fmla="*/ 45 h 46"/>
                  <a:gd name="T8" fmla="*/ 2 w 42"/>
                  <a:gd name="T9" fmla="*/ 44 h 46"/>
                  <a:gd name="T10" fmla="*/ 1 w 42"/>
                  <a:gd name="T11" fmla="*/ 43 h 46"/>
                  <a:gd name="T12" fmla="*/ 0 w 42"/>
                  <a:gd name="T13" fmla="*/ 42 h 46"/>
                  <a:gd name="T14" fmla="*/ 0 w 42"/>
                  <a:gd name="T15" fmla="*/ 41 h 46"/>
                  <a:gd name="T16" fmla="*/ 0 w 42"/>
                  <a:gd name="T17" fmla="*/ 41 h 46"/>
                  <a:gd name="T18" fmla="*/ 37 w 42"/>
                  <a:gd name="T19" fmla="*/ 0 h 46"/>
                  <a:gd name="T20" fmla="*/ 37 w 42"/>
                  <a:gd name="T21" fmla="*/ 0 h 46"/>
                  <a:gd name="T22" fmla="*/ 38 w 42"/>
                  <a:gd name="T23" fmla="*/ 0 h 46"/>
                  <a:gd name="T24" fmla="*/ 39 w 42"/>
                  <a:gd name="T25" fmla="*/ 0 h 46"/>
                  <a:gd name="T26" fmla="*/ 40 w 42"/>
                  <a:gd name="T27" fmla="*/ 2 h 46"/>
                  <a:gd name="T28" fmla="*/ 41 w 42"/>
                  <a:gd name="T29" fmla="*/ 3 h 46"/>
                  <a:gd name="T30" fmla="*/ 42 w 42"/>
                  <a:gd name="T31" fmla="*/ 4 h 46"/>
                  <a:gd name="T32" fmla="*/ 42 w 42"/>
                  <a:gd name="T33" fmla="*/ 4 h 46"/>
                  <a:gd name="T34" fmla="*/ 42 w 42"/>
                  <a:gd name="T35" fmla="*/ 5 h 46"/>
                  <a:gd name="T36" fmla="*/ 5 w 42"/>
                  <a:gd name="T3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46">
                    <a:moveTo>
                      <a:pt x="5" y="46"/>
                    </a:moveTo>
                    <a:cubicBezTo>
                      <a:pt x="5" y="46"/>
                      <a:pt x="5" y="46"/>
                      <a:pt x="5" y="46"/>
                    </a:cubicBezTo>
                    <a:cubicBezTo>
                      <a:pt x="4" y="46"/>
                      <a:pt x="4" y="46"/>
                      <a:pt x="4" y="46"/>
                    </a:cubicBezTo>
                    <a:cubicBezTo>
                      <a:pt x="3" y="45"/>
                      <a:pt x="3" y="45"/>
                      <a:pt x="3" y="45"/>
                    </a:cubicBezTo>
                    <a:cubicBezTo>
                      <a:pt x="3" y="45"/>
                      <a:pt x="2" y="45"/>
                      <a:pt x="2" y="44"/>
                    </a:cubicBezTo>
                    <a:cubicBezTo>
                      <a:pt x="1" y="44"/>
                      <a:pt x="1" y="43"/>
                      <a:pt x="1" y="43"/>
                    </a:cubicBezTo>
                    <a:cubicBezTo>
                      <a:pt x="0" y="42"/>
                      <a:pt x="0" y="42"/>
                      <a:pt x="0" y="42"/>
                    </a:cubicBezTo>
                    <a:cubicBezTo>
                      <a:pt x="0" y="41"/>
                      <a:pt x="0" y="41"/>
                      <a:pt x="0" y="41"/>
                    </a:cubicBezTo>
                    <a:cubicBezTo>
                      <a:pt x="0" y="41"/>
                      <a:pt x="0" y="41"/>
                      <a:pt x="0" y="41"/>
                    </a:cubicBezTo>
                    <a:cubicBezTo>
                      <a:pt x="37" y="0"/>
                      <a:pt x="37" y="0"/>
                      <a:pt x="37" y="0"/>
                    </a:cubicBezTo>
                    <a:cubicBezTo>
                      <a:pt x="37" y="0"/>
                      <a:pt x="37" y="0"/>
                      <a:pt x="37" y="0"/>
                    </a:cubicBezTo>
                    <a:cubicBezTo>
                      <a:pt x="38" y="0"/>
                      <a:pt x="38" y="0"/>
                      <a:pt x="38" y="0"/>
                    </a:cubicBezTo>
                    <a:cubicBezTo>
                      <a:pt x="38" y="0"/>
                      <a:pt x="39" y="0"/>
                      <a:pt x="39" y="0"/>
                    </a:cubicBezTo>
                    <a:cubicBezTo>
                      <a:pt x="39" y="1"/>
                      <a:pt x="40" y="1"/>
                      <a:pt x="40" y="2"/>
                    </a:cubicBezTo>
                    <a:cubicBezTo>
                      <a:pt x="41" y="2"/>
                      <a:pt x="41" y="2"/>
                      <a:pt x="41" y="3"/>
                    </a:cubicBezTo>
                    <a:cubicBezTo>
                      <a:pt x="42" y="4"/>
                      <a:pt x="42" y="4"/>
                      <a:pt x="42" y="4"/>
                    </a:cubicBezTo>
                    <a:cubicBezTo>
                      <a:pt x="42" y="4"/>
                      <a:pt x="42" y="4"/>
                      <a:pt x="42" y="4"/>
                    </a:cubicBezTo>
                    <a:cubicBezTo>
                      <a:pt x="42" y="5"/>
                      <a:pt x="42" y="5"/>
                      <a:pt x="42" y="5"/>
                    </a:cubicBezTo>
                    <a:lnTo>
                      <a:pt x="5" y="4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8" name="Freeform 359">
                <a:extLst>
                  <a:ext uri="{FF2B5EF4-FFF2-40B4-BE49-F238E27FC236}">
                    <a16:creationId xmlns:a16="http://schemas.microsoft.com/office/drawing/2014/main" id="{94DC8EDB-05C4-44FA-B616-11489433E371}"/>
                  </a:ext>
                </a:extLst>
              </p:cNvPr>
              <p:cNvSpPr>
                <a:spLocks noEditPoints="1"/>
              </p:cNvSpPr>
              <p:nvPr userDrawn="1"/>
            </p:nvSpPr>
            <p:spPr bwMode="auto">
              <a:xfrm>
                <a:off x="5513" y="3674"/>
                <a:ext cx="33" cy="42"/>
              </a:xfrm>
              <a:custGeom>
                <a:avLst/>
                <a:gdLst>
                  <a:gd name="T0" fmla="*/ 39 w 46"/>
                  <a:gd name="T1" fmla="*/ 50 h 58"/>
                  <a:gd name="T2" fmla="*/ 32 w 46"/>
                  <a:gd name="T3" fmla="*/ 55 h 58"/>
                  <a:gd name="T4" fmla="*/ 25 w 46"/>
                  <a:gd name="T5" fmla="*/ 58 h 58"/>
                  <a:gd name="T6" fmla="*/ 19 w 46"/>
                  <a:gd name="T7" fmla="*/ 58 h 58"/>
                  <a:gd name="T8" fmla="*/ 13 w 46"/>
                  <a:gd name="T9" fmla="*/ 54 h 58"/>
                  <a:gd name="T10" fmla="*/ 11 w 46"/>
                  <a:gd name="T11" fmla="*/ 52 h 58"/>
                  <a:gd name="T12" fmla="*/ 9 w 46"/>
                  <a:gd name="T13" fmla="*/ 49 h 58"/>
                  <a:gd name="T14" fmla="*/ 8 w 46"/>
                  <a:gd name="T15" fmla="*/ 46 h 58"/>
                  <a:gd name="T16" fmla="*/ 8 w 46"/>
                  <a:gd name="T17" fmla="*/ 42 h 58"/>
                  <a:gd name="T18" fmla="*/ 5 w 46"/>
                  <a:gd name="T19" fmla="*/ 45 h 58"/>
                  <a:gd name="T20" fmla="*/ 5 w 46"/>
                  <a:gd name="T21" fmla="*/ 45 h 58"/>
                  <a:gd name="T22" fmla="*/ 4 w 46"/>
                  <a:gd name="T23" fmla="*/ 45 h 58"/>
                  <a:gd name="T24" fmla="*/ 3 w 46"/>
                  <a:gd name="T25" fmla="*/ 45 h 58"/>
                  <a:gd name="T26" fmla="*/ 2 w 46"/>
                  <a:gd name="T27" fmla="*/ 44 h 58"/>
                  <a:gd name="T28" fmla="*/ 1 w 46"/>
                  <a:gd name="T29" fmla="*/ 43 h 58"/>
                  <a:gd name="T30" fmla="*/ 0 w 46"/>
                  <a:gd name="T31" fmla="*/ 42 h 58"/>
                  <a:gd name="T32" fmla="*/ 0 w 46"/>
                  <a:gd name="T33" fmla="*/ 41 h 58"/>
                  <a:gd name="T34" fmla="*/ 1 w 46"/>
                  <a:gd name="T35" fmla="*/ 41 h 58"/>
                  <a:gd name="T36" fmla="*/ 37 w 46"/>
                  <a:gd name="T37" fmla="*/ 0 h 58"/>
                  <a:gd name="T38" fmla="*/ 38 w 46"/>
                  <a:gd name="T39" fmla="*/ 0 h 58"/>
                  <a:gd name="T40" fmla="*/ 38 w 46"/>
                  <a:gd name="T41" fmla="*/ 0 h 58"/>
                  <a:gd name="T42" fmla="*/ 39 w 46"/>
                  <a:gd name="T43" fmla="*/ 0 h 58"/>
                  <a:gd name="T44" fmla="*/ 41 w 46"/>
                  <a:gd name="T45" fmla="*/ 1 h 58"/>
                  <a:gd name="T46" fmla="*/ 42 w 46"/>
                  <a:gd name="T47" fmla="*/ 3 h 58"/>
                  <a:gd name="T48" fmla="*/ 42 w 46"/>
                  <a:gd name="T49" fmla="*/ 3 h 58"/>
                  <a:gd name="T50" fmla="*/ 43 w 46"/>
                  <a:gd name="T51" fmla="*/ 4 h 58"/>
                  <a:gd name="T52" fmla="*/ 42 w 46"/>
                  <a:gd name="T53" fmla="*/ 5 h 58"/>
                  <a:gd name="T54" fmla="*/ 27 w 46"/>
                  <a:gd name="T55" fmla="*/ 21 h 58"/>
                  <a:gd name="T56" fmla="*/ 32 w 46"/>
                  <a:gd name="T57" fmla="*/ 21 h 58"/>
                  <a:gd name="T58" fmla="*/ 35 w 46"/>
                  <a:gd name="T59" fmla="*/ 22 h 58"/>
                  <a:gd name="T60" fmla="*/ 38 w 46"/>
                  <a:gd name="T61" fmla="*/ 23 h 58"/>
                  <a:gd name="T62" fmla="*/ 41 w 46"/>
                  <a:gd name="T63" fmla="*/ 25 h 58"/>
                  <a:gd name="T64" fmla="*/ 45 w 46"/>
                  <a:gd name="T65" fmla="*/ 31 h 58"/>
                  <a:gd name="T66" fmla="*/ 45 w 46"/>
                  <a:gd name="T67" fmla="*/ 37 h 58"/>
                  <a:gd name="T68" fmla="*/ 43 w 46"/>
                  <a:gd name="T69" fmla="*/ 43 h 58"/>
                  <a:gd name="T70" fmla="*/ 39 w 46"/>
                  <a:gd name="T71" fmla="*/ 50 h 58"/>
                  <a:gd name="T72" fmla="*/ 33 w 46"/>
                  <a:gd name="T73" fmla="*/ 45 h 58"/>
                  <a:gd name="T74" fmla="*/ 36 w 46"/>
                  <a:gd name="T75" fmla="*/ 41 h 58"/>
                  <a:gd name="T76" fmla="*/ 38 w 46"/>
                  <a:gd name="T77" fmla="*/ 37 h 58"/>
                  <a:gd name="T78" fmla="*/ 38 w 46"/>
                  <a:gd name="T79" fmla="*/ 32 h 58"/>
                  <a:gd name="T80" fmla="*/ 36 w 46"/>
                  <a:gd name="T81" fmla="*/ 28 h 58"/>
                  <a:gd name="T82" fmla="*/ 34 w 46"/>
                  <a:gd name="T83" fmla="*/ 27 h 58"/>
                  <a:gd name="T84" fmla="*/ 31 w 46"/>
                  <a:gd name="T85" fmla="*/ 26 h 58"/>
                  <a:gd name="T86" fmla="*/ 27 w 46"/>
                  <a:gd name="T87" fmla="*/ 26 h 58"/>
                  <a:gd name="T88" fmla="*/ 23 w 46"/>
                  <a:gd name="T89" fmla="*/ 26 h 58"/>
                  <a:gd name="T90" fmla="*/ 13 w 46"/>
                  <a:gd name="T91" fmla="*/ 37 h 58"/>
                  <a:gd name="T92" fmla="*/ 13 w 46"/>
                  <a:gd name="T93" fmla="*/ 45 h 58"/>
                  <a:gd name="T94" fmla="*/ 16 w 46"/>
                  <a:gd name="T95" fmla="*/ 50 h 58"/>
                  <a:gd name="T96" fmla="*/ 20 w 46"/>
                  <a:gd name="T97" fmla="*/ 52 h 58"/>
                  <a:gd name="T98" fmla="*/ 25 w 46"/>
                  <a:gd name="T99" fmla="*/ 51 h 58"/>
                  <a:gd name="T100" fmla="*/ 29 w 46"/>
                  <a:gd name="T101" fmla="*/ 49 h 58"/>
                  <a:gd name="T102" fmla="*/ 33 w 46"/>
                  <a:gd name="T103"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6" h="58">
                    <a:moveTo>
                      <a:pt x="39" y="50"/>
                    </a:moveTo>
                    <a:cubicBezTo>
                      <a:pt x="36" y="52"/>
                      <a:pt x="34" y="54"/>
                      <a:pt x="32" y="55"/>
                    </a:cubicBezTo>
                    <a:cubicBezTo>
                      <a:pt x="30" y="57"/>
                      <a:pt x="28" y="58"/>
                      <a:pt x="25" y="58"/>
                    </a:cubicBezTo>
                    <a:cubicBezTo>
                      <a:pt x="23" y="58"/>
                      <a:pt x="21" y="58"/>
                      <a:pt x="19" y="58"/>
                    </a:cubicBezTo>
                    <a:cubicBezTo>
                      <a:pt x="17" y="57"/>
                      <a:pt x="15" y="56"/>
                      <a:pt x="13" y="54"/>
                    </a:cubicBezTo>
                    <a:cubicBezTo>
                      <a:pt x="12" y="54"/>
                      <a:pt x="11" y="53"/>
                      <a:pt x="11" y="52"/>
                    </a:cubicBezTo>
                    <a:cubicBezTo>
                      <a:pt x="10" y="51"/>
                      <a:pt x="10" y="50"/>
                      <a:pt x="9" y="49"/>
                    </a:cubicBezTo>
                    <a:cubicBezTo>
                      <a:pt x="9" y="48"/>
                      <a:pt x="9" y="47"/>
                      <a:pt x="8" y="46"/>
                    </a:cubicBezTo>
                    <a:cubicBezTo>
                      <a:pt x="8" y="44"/>
                      <a:pt x="8" y="43"/>
                      <a:pt x="8" y="42"/>
                    </a:cubicBezTo>
                    <a:cubicBezTo>
                      <a:pt x="5" y="45"/>
                      <a:pt x="5" y="45"/>
                      <a:pt x="5" y="45"/>
                    </a:cubicBezTo>
                    <a:cubicBezTo>
                      <a:pt x="5" y="45"/>
                      <a:pt x="5" y="45"/>
                      <a:pt x="5" y="45"/>
                    </a:cubicBezTo>
                    <a:cubicBezTo>
                      <a:pt x="4" y="45"/>
                      <a:pt x="4" y="45"/>
                      <a:pt x="4" y="45"/>
                    </a:cubicBezTo>
                    <a:cubicBezTo>
                      <a:pt x="3" y="45"/>
                      <a:pt x="3" y="45"/>
                      <a:pt x="3" y="45"/>
                    </a:cubicBezTo>
                    <a:cubicBezTo>
                      <a:pt x="3" y="44"/>
                      <a:pt x="2" y="44"/>
                      <a:pt x="2" y="44"/>
                    </a:cubicBezTo>
                    <a:cubicBezTo>
                      <a:pt x="2" y="43"/>
                      <a:pt x="1" y="43"/>
                      <a:pt x="1" y="43"/>
                    </a:cubicBezTo>
                    <a:cubicBezTo>
                      <a:pt x="0" y="42"/>
                      <a:pt x="0" y="42"/>
                      <a:pt x="0" y="42"/>
                    </a:cubicBezTo>
                    <a:cubicBezTo>
                      <a:pt x="0" y="41"/>
                      <a:pt x="0" y="41"/>
                      <a:pt x="0" y="41"/>
                    </a:cubicBezTo>
                    <a:cubicBezTo>
                      <a:pt x="1" y="41"/>
                      <a:pt x="1" y="41"/>
                      <a:pt x="1" y="41"/>
                    </a:cubicBezTo>
                    <a:cubicBezTo>
                      <a:pt x="37" y="0"/>
                      <a:pt x="37" y="0"/>
                      <a:pt x="37" y="0"/>
                    </a:cubicBezTo>
                    <a:cubicBezTo>
                      <a:pt x="38" y="0"/>
                      <a:pt x="38" y="0"/>
                      <a:pt x="38" y="0"/>
                    </a:cubicBezTo>
                    <a:cubicBezTo>
                      <a:pt x="38" y="0"/>
                      <a:pt x="38" y="0"/>
                      <a:pt x="38" y="0"/>
                    </a:cubicBezTo>
                    <a:cubicBezTo>
                      <a:pt x="39" y="0"/>
                      <a:pt x="39" y="0"/>
                      <a:pt x="39" y="0"/>
                    </a:cubicBezTo>
                    <a:cubicBezTo>
                      <a:pt x="40" y="1"/>
                      <a:pt x="40" y="1"/>
                      <a:pt x="41" y="1"/>
                    </a:cubicBezTo>
                    <a:cubicBezTo>
                      <a:pt x="41" y="2"/>
                      <a:pt x="42" y="2"/>
                      <a:pt x="42" y="3"/>
                    </a:cubicBezTo>
                    <a:cubicBezTo>
                      <a:pt x="42" y="3"/>
                      <a:pt x="42" y="3"/>
                      <a:pt x="42" y="3"/>
                    </a:cubicBezTo>
                    <a:cubicBezTo>
                      <a:pt x="43" y="4"/>
                      <a:pt x="43" y="4"/>
                      <a:pt x="43" y="4"/>
                    </a:cubicBezTo>
                    <a:cubicBezTo>
                      <a:pt x="42" y="5"/>
                      <a:pt x="42" y="5"/>
                      <a:pt x="42" y="5"/>
                    </a:cubicBezTo>
                    <a:cubicBezTo>
                      <a:pt x="27" y="21"/>
                      <a:pt x="27" y="21"/>
                      <a:pt x="27" y="21"/>
                    </a:cubicBezTo>
                    <a:cubicBezTo>
                      <a:pt x="29" y="21"/>
                      <a:pt x="30" y="21"/>
                      <a:pt x="32" y="21"/>
                    </a:cubicBezTo>
                    <a:cubicBezTo>
                      <a:pt x="33" y="21"/>
                      <a:pt x="34" y="21"/>
                      <a:pt x="35" y="22"/>
                    </a:cubicBezTo>
                    <a:cubicBezTo>
                      <a:pt x="36" y="22"/>
                      <a:pt x="37" y="22"/>
                      <a:pt x="38" y="23"/>
                    </a:cubicBezTo>
                    <a:cubicBezTo>
                      <a:pt x="39" y="23"/>
                      <a:pt x="40" y="24"/>
                      <a:pt x="41" y="25"/>
                    </a:cubicBezTo>
                    <a:cubicBezTo>
                      <a:pt x="43" y="27"/>
                      <a:pt x="44" y="29"/>
                      <a:pt x="45" y="31"/>
                    </a:cubicBezTo>
                    <a:cubicBezTo>
                      <a:pt x="45" y="33"/>
                      <a:pt x="46" y="35"/>
                      <a:pt x="45" y="37"/>
                    </a:cubicBezTo>
                    <a:cubicBezTo>
                      <a:pt x="45" y="39"/>
                      <a:pt x="44" y="41"/>
                      <a:pt x="43" y="43"/>
                    </a:cubicBezTo>
                    <a:cubicBezTo>
                      <a:pt x="42" y="45"/>
                      <a:pt x="40" y="48"/>
                      <a:pt x="39" y="50"/>
                    </a:cubicBezTo>
                    <a:close/>
                    <a:moveTo>
                      <a:pt x="33" y="45"/>
                    </a:moveTo>
                    <a:cubicBezTo>
                      <a:pt x="34" y="44"/>
                      <a:pt x="35" y="43"/>
                      <a:pt x="36" y="41"/>
                    </a:cubicBezTo>
                    <a:cubicBezTo>
                      <a:pt x="37" y="40"/>
                      <a:pt x="38" y="38"/>
                      <a:pt x="38" y="37"/>
                    </a:cubicBezTo>
                    <a:cubicBezTo>
                      <a:pt x="39" y="35"/>
                      <a:pt x="39" y="34"/>
                      <a:pt x="38" y="32"/>
                    </a:cubicBezTo>
                    <a:cubicBezTo>
                      <a:pt x="38" y="31"/>
                      <a:pt x="37" y="29"/>
                      <a:pt x="36" y="28"/>
                    </a:cubicBezTo>
                    <a:cubicBezTo>
                      <a:pt x="35" y="28"/>
                      <a:pt x="34" y="27"/>
                      <a:pt x="34" y="27"/>
                    </a:cubicBezTo>
                    <a:cubicBezTo>
                      <a:pt x="33" y="26"/>
                      <a:pt x="32" y="26"/>
                      <a:pt x="31" y="26"/>
                    </a:cubicBezTo>
                    <a:cubicBezTo>
                      <a:pt x="30" y="26"/>
                      <a:pt x="29" y="26"/>
                      <a:pt x="27" y="26"/>
                    </a:cubicBezTo>
                    <a:cubicBezTo>
                      <a:pt x="26" y="26"/>
                      <a:pt x="25" y="26"/>
                      <a:pt x="23" y="26"/>
                    </a:cubicBezTo>
                    <a:cubicBezTo>
                      <a:pt x="13" y="37"/>
                      <a:pt x="13" y="37"/>
                      <a:pt x="13" y="37"/>
                    </a:cubicBezTo>
                    <a:cubicBezTo>
                      <a:pt x="13" y="40"/>
                      <a:pt x="13" y="43"/>
                      <a:pt x="13" y="45"/>
                    </a:cubicBezTo>
                    <a:cubicBezTo>
                      <a:pt x="14" y="47"/>
                      <a:pt x="15" y="48"/>
                      <a:pt x="16" y="50"/>
                    </a:cubicBezTo>
                    <a:cubicBezTo>
                      <a:pt x="18" y="51"/>
                      <a:pt x="19" y="51"/>
                      <a:pt x="20" y="52"/>
                    </a:cubicBezTo>
                    <a:cubicBezTo>
                      <a:pt x="22" y="52"/>
                      <a:pt x="23" y="52"/>
                      <a:pt x="25" y="51"/>
                    </a:cubicBezTo>
                    <a:cubicBezTo>
                      <a:pt x="26" y="51"/>
                      <a:pt x="28" y="50"/>
                      <a:pt x="29" y="49"/>
                    </a:cubicBezTo>
                    <a:cubicBezTo>
                      <a:pt x="30" y="48"/>
                      <a:pt x="32" y="47"/>
                      <a:pt x="33" y="4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9" name="Freeform 360">
                <a:extLst>
                  <a:ext uri="{FF2B5EF4-FFF2-40B4-BE49-F238E27FC236}">
                    <a16:creationId xmlns:a16="http://schemas.microsoft.com/office/drawing/2014/main" id="{ED68DA7E-EBC8-4F2B-A39A-D8C4DF817F62}"/>
                  </a:ext>
                </a:extLst>
              </p:cNvPr>
              <p:cNvSpPr>
                <a:spLocks noEditPoints="1"/>
              </p:cNvSpPr>
              <p:nvPr userDrawn="1"/>
            </p:nvSpPr>
            <p:spPr bwMode="auto">
              <a:xfrm>
                <a:off x="5538" y="3706"/>
                <a:ext cx="29" cy="32"/>
              </a:xfrm>
              <a:custGeom>
                <a:avLst/>
                <a:gdLst>
                  <a:gd name="T0" fmla="*/ 19 w 40"/>
                  <a:gd name="T1" fmla="*/ 44 h 44"/>
                  <a:gd name="T2" fmla="*/ 18 w 40"/>
                  <a:gd name="T3" fmla="*/ 44 h 44"/>
                  <a:gd name="T4" fmla="*/ 17 w 40"/>
                  <a:gd name="T5" fmla="*/ 44 h 44"/>
                  <a:gd name="T6" fmla="*/ 16 w 40"/>
                  <a:gd name="T7" fmla="*/ 43 h 44"/>
                  <a:gd name="T8" fmla="*/ 15 w 40"/>
                  <a:gd name="T9" fmla="*/ 42 h 44"/>
                  <a:gd name="T10" fmla="*/ 14 w 40"/>
                  <a:gd name="T11" fmla="*/ 41 h 44"/>
                  <a:gd name="T12" fmla="*/ 15 w 40"/>
                  <a:gd name="T13" fmla="*/ 40 h 44"/>
                  <a:gd name="T14" fmla="*/ 17 w 40"/>
                  <a:gd name="T15" fmla="*/ 37 h 44"/>
                  <a:gd name="T16" fmla="*/ 10 w 40"/>
                  <a:gd name="T17" fmla="*/ 37 h 44"/>
                  <a:gd name="T18" fmla="*/ 5 w 40"/>
                  <a:gd name="T19" fmla="*/ 34 h 44"/>
                  <a:gd name="T20" fmla="*/ 1 w 40"/>
                  <a:gd name="T21" fmla="*/ 30 h 44"/>
                  <a:gd name="T22" fmla="*/ 0 w 40"/>
                  <a:gd name="T23" fmla="*/ 25 h 44"/>
                  <a:gd name="T24" fmla="*/ 0 w 40"/>
                  <a:gd name="T25" fmla="*/ 21 h 44"/>
                  <a:gd name="T26" fmla="*/ 3 w 40"/>
                  <a:gd name="T27" fmla="*/ 17 h 44"/>
                  <a:gd name="T28" fmla="*/ 7 w 40"/>
                  <a:gd name="T29" fmla="*/ 14 h 44"/>
                  <a:gd name="T30" fmla="*/ 13 w 40"/>
                  <a:gd name="T31" fmla="*/ 13 h 44"/>
                  <a:gd name="T32" fmla="*/ 19 w 40"/>
                  <a:gd name="T33" fmla="*/ 15 h 44"/>
                  <a:gd name="T34" fmla="*/ 25 w 40"/>
                  <a:gd name="T35" fmla="*/ 20 h 44"/>
                  <a:gd name="T36" fmla="*/ 29 w 40"/>
                  <a:gd name="T37" fmla="*/ 23 h 44"/>
                  <a:gd name="T38" fmla="*/ 31 w 40"/>
                  <a:gd name="T39" fmla="*/ 21 h 44"/>
                  <a:gd name="T40" fmla="*/ 33 w 40"/>
                  <a:gd name="T41" fmla="*/ 18 h 44"/>
                  <a:gd name="T42" fmla="*/ 33 w 40"/>
                  <a:gd name="T43" fmla="*/ 15 h 44"/>
                  <a:gd name="T44" fmla="*/ 33 w 40"/>
                  <a:gd name="T45" fmla="*/ 12 h 44"/>
                  <a:gd name="T46" fmla="*/ 30 w 40"/>
                  <a:gd name="T47" fmla="*/ 9 h 44"/>
                  <a:gd name="T48" fmla="*/ 26 w 40"/>
                  <a:gd name="T49" fmla="*/ 7 h 44"/>
                  <a:gd name="T50" fmla="*/ 23 w 40"/>
                  <a:gd name="T51" fmla="*/ 5 h 44"/>
                  <a:gd name="T52" fmla="*/ 20 w 40"/>
                  <a:gd name="T53" fmla="*/ 5 h 44"/>
                  <a:gd name="T54" fmla="*/ 19 w 40"/>
                  <a:gd name="T55" fmla="*/ 4 h 44"/>
                  <a:gd name="T56" fmla="*/ 18 w 40"/>
                  <a:gd name="T57" fmla="*/ 3 h 44"/>
                  <a:gd name="T58" fmla="*/ 18 w 40"/>
                  <a:gd name="T59" fmla="*/ 3 h 44"/>
                  <a:gd name="T60" fmla="*/ 19 w 40"/>
                  <a:gd name="T61" fmla="*/ 2 h 44"/>
                  <a:gd name="T62" fmla="*/ 19 w 40"/>
                  <a:gd name="T63" fmla="*/ 1 h 44"/>
                  <a:gd name="T64" fmla="*/ 21 w 40"/>
                  <a:gd name="T65" fmla="*/ 0 h 44"/>
                  <a:gd name="T66" fmla="*/ 22 w 40"/>
                  <a:gd name="T67" fmla="*/ 0 h 44"/>
                  <a:gd name="T68" fmla="*/ 24 w 40"/>
                  <a:gd name="T69" fmla="*/ 0 h 44"/>
                  <a:gd name="T70" fmla="*/ 27 w 40"/>
                  <a:gd name="T71" fmla="*/ 1 h 44"/>
                  <a:gd name="T72" fmla="*/ 31 w 40"/>
                  <a:gd name="T73" fmla="*/ 3 h 44"/>
                  <a:gd name="T74" fmla="*/ 34 w 40"/>
                  <a:gd name="T75" fmla="*/ 5 h 44"/>
                  <a:gd name="T76" fmla="*/ 39 w 40"/>
                  <a:gd name="T77" fmla="*/ 11 h 44"/>
                  <a:gd name="T78" fmla="*/ 40 w 40"/>
                  <a:gd name="T79" fmla="*/ 16 h 44"/>
                  <a:gd name="T80" fmla="*/ 39 w 40"/>
                  <a:gd name="T81" fmla="*/ 21 h 44"/>
                  <a:gd name="T82" fmla="*/ 36 w 40"/>
                  <a:gd name="T83" fmla="*/ 26 h 44"/>
                  <a:gd name="T84" fmla="*/ 19 w 40"/>
                  <a:gd name="T85" fmla="*/ 44 h 44"/>
                  <a:gd name="T86" fmla="*/ 25 w 40"/>
                  <a:gd name="T87" fmla="*/ 27 h 44"/>
                  <a:gd name="T88" fmla="*/ 21 w 40"/>
                  <a:gd name="T89" fmla="*/ 23 h 44"/>
                  <a:gd name="T90" fmla="*/ 17 w 40"/>
                  <a:gd name="T91" fmla="*/ 20 h 44"/>
                  <a:gd name="T92" fmla="*/ 14 w 40"/>
                  <a:gd name="T93" fmla="*/ 19 h 44"/>
                  <a:gd name="T94" fmla="*/ 11 w 40"/>
                  <a:gd name="T95" fmla="*/ 19 h 44"/>
                  <a:gd name="T96" fmla="*/ 8 w 40"/>
                  <a:gd name="T97" fmla="*/ 21 h 44"/>
                  <a:gd name="T98" fmla="*/ 7 w 40"/>
                  <a:gd name="T99" fmla="*/ 26 h 44"/>
                  <a:gd name="T100" fmla="*/ 9 w 40"/>
                  <a:gd name="T101" fmla="*/ 30 h 44"/>
                  <a:gd name="T102" fmla="*/ 14 w 40"/>
                  <a:gd name="T103" fmla="*/ 33 h 44"/>
                  <a:gd name="T104" fmla="*/ 20 w 40"/>
                  <a:gd name="T105" fmla="*/ 33 h 44"/>
                  <a:gd name="T106" fmla="*/ 25 w 40"/>
                  <a:gd name="T107"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44">
                    <a:moveTo>
                      <a:pt x="19" y="44"/>
                    </a:moveTo>
                    <a:cubicBezTo>
                      <a:pt x="18" y="44"/>
                      <a:pt x="18" y="44"/>
                      <a:pt x="18" y="44"/>
                    </a:cubicBezTo>
                    <a:cubicBezTo>
                      <a:pt x="17" y="44"/>
                      <a:pt x="17" y="44"/>
                      <a:pt x="17" y="44"/>
                    </a:cubicBezTo>
                    <a:cubicBezTo>
                      <a:pt x="17" y="44"/>
                      <a:pt x="17" y="43"/>
                      <a:pt x="16" y="43"/>
                    </a:cubicBezTo>
                    <a:cubicBezTo>
                      <a:pt x="16" y="43"/>
                      <a:pt x="15" y="42"/>
                      <a:pt x="15" y="42"/>
                    </a:cubicBezTo>
                    <a:cubicBezTo>
                      <a:pt x="14" y="41"/>
                      <a:pt x="14" y="41"/>
                      <a:pt x="14" y="41"/>
                    </a:cubicBezTo>
                    <a:cubicBezTo>
                      <a:pt x="15" y="40"/>
                      <a:pt x="15" y="40"/>
                      <a:pt x="15" y="40"/>
                    </a:cubicBezTo>
                    <a:cubicBezTo>
                      <a:pt x="17" y="37"/>
                      <a:pt x="17" y="37"/>
                      <a:pt x="17" y="37"/>
                    </a:cubicBezTo>
                    <a:cubicBezTo>
                      <a:pt x="15" y="38"/>
                      <a:pt x="13" y="37"/>
                      <a:pt x="10" y="37"/>
                    </a:cubicBezTo>
                    <a:cubicBezTo>
                      <a:pt x="8" y="36"/>
                      <a:pt x="6" y="35"/>
                      <a:pt x="5" y="34"/>
                    </a:cubicBezTo>
                    <a:cubicBezTo>
                      <a:pt x="3" y="32"/>
                      <a:pt x="2" y="31"/>
                      <a:pt x="1" y="30"/>
                    </a:cubicBezTo>
                    <a:cubicBezTo>
                      <a:pt x="1" y="28"/>
                      <a:pt x="0" y="27"/>
                      <a:pt x="0" y="25"/>
                    </a:cubicBezTo>
                    <a:cubicBezTo>
                      <a:pt x="0" y="24"/>
                      <a:pt x="0" y="22"/>
                      <a:pt x="0" y="21"/>
                    </a:cubicBezTo>
                    <a:cubicBezTo>
                      <a:pt x="1" y="19"/>
                      <a:pt x="2" y="18"/>
                      <a:pt x="3" y="17"/>
                    </a:cubicBezTo>
                    <a:cubicBezTo>
                      <a:pt x="4" y="15"/>
                      <a:pt x="6" y="14"/>
                      <a:pt x="7" y="14"/>
                    </a:cubicBezTo>
                    <a:cubicBezTo>
                      <a:pt x="9" y="13"/>
                      <a:pt x="11" y="13"/>
                      <a:pt x="13" y="13"/>
                    </a:cubicBezTo>
                    <a:cubicBezTo>
                      <a:pt x="15" y="13"/>
                      <a:pt x="16" y="14"/>
                      <a:pt x="19" y="15"/>
                    </a:cubicBezTo>
                    <a:cubicBezTo>
                      <a:pt x="21" y="17"/>
                      <a:pt x="23" y="18"/>
                      <a:pt x="25" y="20"/>
                    </a:cubicBezTo>
                    <a:cubicBezTo>
                      <a:pt x="29" y="23"/>
                      <a:pt x="29" y="23"/>
                      <a:pt x="29" y="23"/>
                    </a:cubicBezTo>
                    <a:cubicBezTo>
                      <a:pt x="31" y="21"/>
                      <a:pt x="31" y="21"/>
                      <a:pt x="31" y="21"/>
                    </a:cubicBezTo>
                    <a:cubicBezTo>
                      <a:pt x="31" y="20"/>
                      <a:pt x="32" y="19"/>
                      <a:pt x="33" y="18"/>
                    </a:cubicBezTo>
                    <a:cubicBezTo>
                      <a:pt x="33" y="17"/>
                      <a:pt x="33" y="16"/>
                      <a:pt x="33" y="15"/>
                    </a:cubicBezTo>
                    <a:cubicBezTo>
                      <a:pt x="33" y="14"/>
                      <a:pt x="33" y="13"/>
                      <a:pt x="33" y="12"/>
                    </a:cubicBezTo>
                    <a:cubicBezTo>
                      <a:pt x="32" y="11"/>
                      <a:pt x="31" y="10"/>
                      <a:pt x="30" y="9"/>
                    </a:cubicBezTo>
                    <a:cubicBezTo>
                      <a:pt x="29" y="8"/>
                      <a:pt x="28" y="7"/>
                      <a:pt x="26" y="7"/>
                    </a:cubicBezTo>
                    <a:cubicBezTo>
                      <a:pt x="25" y="6"/>
                      <a:pt x="24" y="6"/>
                      <a:pt x="23" y="5"/>
                    </a:cubicBezTo>
                    <a:cubicBezTo>
                      <a:pt x="22" y="5"/>
                      <a:pt x="21" y="5"/>
                      <a:pt x="20" y="5"/>
                    </a:cubicBezTo>
                    <a:cubicBezTo>
                      <a:pt x="19" y="4"/>
                      <a:pt x="19" y="4"/>
                      <a:pt x="19" y="4"/>
                    </a:cubicBezTo>
                    <a:cubicBezTo>
                      <a:pt x="18" y="3"/>
                      <a:pt x="18" y="3"/>
                      <a:pt x="18" y="3"/>
                    </a:cubicBezTo>
                    <a:cubicBezTo>
                      <a:pt x="18" y="3"/>
                      <a:pt x="18" y="3"/>
                      <a:pt x="18" y="3"/>
                    </a:cubicBezTo>
                    <a:cubicBezTo>
                      <a:pt x="19" y="2"/>
                      <a:pt x="19" y="2"/>
                      <a:pt x="19" y="2"/>
                    </a:cubicBezTo>
                    <a:cubicBezTo>
                      <a:pt x="19" y="1"/>
                      <a:pt x="19" y="1"/>
                      <a:pt x="19" y="1"/>
                    </a:cubicBezTo>
                    <a:cubicBezTo>
                      <a:pt x="20" y="1"/>
                      <a:pt x="20" y="0"/>
                      <a:pt x="21" y="0"/>
                    </a:cubicBezTo>
                    <a:cubicBezTo>
                      <a:pt x="21" y="0"/>
                      <a:pt x="21" y="0"/>
                      <a:pt x="22" y="0"/>
                    </a:cubicBezTo>
                    <a:cubicBezTo>
                      <a:pt x="22" y="0"/>
                      <a:pt x="23" y="0"/>
                      <a:pt x="24" y="0"/>
                    </a:cubicBezTo>
                    <a:cubicBezTo>
                      <a:pt x="25" y="0"/>
                      <a:pt x="26" y="1"/>
                      <a:pt x="27" y="1"/>
                    </a:cubicBezTo>
                    <a:cubicBezTo>
                      <a:pt x="28" y="2"/>
                      <a:pt x="30" y="2"/>
                      <a:pt x="31" y="3"/>
                    </a:cubicBezTo>
                    <a:cubicBezTo>
                      <a:pt x="32" y="4"/>
                      <a:pt x="33" y="5"/>
                      <a:pt x="34" y="5"/>
                    </a:cubicBezTo>
                    <a:cubicBezTo>
                      <a:pt x="36" y="7"/>
                      <a:pt x="38" y="9"/>
                      <a:pt x="39" y="11"/>
                    </a:cubicBezTo>
                    <a:cubicBezTo>
                      <a:pt x="40" y="12"/>
                      <a:pt x="40" y="14"/>
                      <a:pt x="40" y="16"/>
                    </a:cubicBezTo>
                    <a:cubicBezTo>
                      <a:pt x="40" y="17"/>
                      <a:pt x="40" y="19"/>
                      <a:pt x="39" y="21"/>
                    </a:cubicBezTo>
                    <a:cubicBezTo>
                      <a:pt x="38" y="22"/>
                      <a:pt x="37" y="24"/>
                      <a:pt x="36" y="26"/>
                    </a:cubicBezTo>
                    <a:lnTo>
                      <a:pt x="19" y="44"/>
                    </a:lnTo>
                    <a:close/>
                    <a:moveTo>
                      <a:pt x="25" y="27"/>
                    </a:moveTo>
                    <a:cubicBezTo>
                      <a:pt x="21" y="23"/>
                      <a:pt x="21" y="23"/>
                      <a:pt x="21" y="23"/>
                    </a:cubicBezTo>
                    <a:cubicBezTo>
                      <a:pt x="20" y="22"/>
                      <a:pt x="18" y="21"/>
                      <a:pt x="17" y="20"/>
                    </a:cubicBezTo>
                    <a:cubicBezTo>
                      <a:pt x="16" y="20"/>
                      <a:pt x="15" y="19"/>
                      <a:pt x="14" y="19"/>
                    </a:cubicBezTo>
                    <a:cubicBezTo>
                      <a:pt x="13" y="19"/>
                      <a:pt x="12" y="19"/>
                      <a:pt x="11" y="19"/>
                    </a:cubicBezTo>
                    <a:cubicBezTo>
                      <a:pt x="10" y="20"/>
                      <a:pt x="9" y="20"/>
                      <a:pt x="8" y="21"/>
                    </a:cubicBezTo>
                    <a:cubicBezTo>
                      <a:pt x="7" y="23"/>
                      <a:pt x="6" y="24"/>
                      <a:pt x="7" y="26"/>
                    </a:cubicBezTo>
                    <a:cubicBezTo>
                      <a:pt x="7" y="27"/>
                      <a:pt x="8" y="29"/>
                      <a:pt x="9" y="30"/>
                    </a:cubicBezTo>
                    <a:cubicBezTo>
                      <a:pt x="10" y="32"/>
                      <a:pt x="12" y="32"/>
                      <a:pt x="14" y="33"/>
                    </a:cubicBezTo>
                    <a:cubicBezTo>
                      <a:pt x="15" y="33"/>
                      <a:pt x="18" y="33"/>
                      <a:pt x="20" y="33"/>
                    </a:cubicBezTo>
                    <a:lnTo>
                      <a:pt x="25" y="2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0" name="Freeform 361">
                <a:extLst>
                  <a:ext uri="{FF2B5EF4-FFF2-40B4-BE49-F238E27FC236}">
                    <a16:creationId xmlns:a16="http://schemas.microsoft.com/office/drawing/2014/main" id="{48A02B9E-BCDA-4D20-B4B7-58A63856C9B9}"/>
                  </a:ext>
                </a:extLst>
              </p:cNvPr>
              <p:cNvSpPr>
                <a:spLocks/>
              </p:cNvSpPr>
              <p:nvPr userDrawn="1"/>
            </p:nvSpPr>
            <p:spPr bwMode="auto">
              <a:xfrm>
                <a:off x="5558" y="3724"/>
                <a:ext cx="32" cy="36"/>
              </a:xfrm>
              <a:custGeom>
                <a:avLst/>
                <a:gdLst>
                  <a:gd name="T0" fmla="*/ 24 w 45"/>
                  <a:gd name="T1" fmla="*/ 49 h 49"/>
                  <a:gd name="T2" fmla="*/ 23 w 45"/>
                  <a:gd name="T3" fmla="*/ 49 h 49"/>
                  <a:gd name="T4" fmla="*/ 23 w 45"/>
                  <a:gd name="T5" fmla="*/ 49 h 49"/>
                  <a:gd name="T6" fmla="*/ 22 w 45"/>
                  <a:gd name="T7" fmla="*/ 48 h 49"/>
                  <a:gd name="T8" fmla="*/ 21 w 45"/>
                  <a:gd name="T9" fmla="*/ 47 h 49"/>
                  <a:gd name="T10" fmla="*/ 19 w 45"/>
                  <a:gd name="T11" fmla="*/ 46 h 49"/>
                  <a:gd name="T12" fmla="*/ 19 w 45"/>
                  <a:gd name="T13" fmla="*/ 45 h 49"/>
                  <a:gd name="T14" fmla="*/ 19 w 45"/>
                  <a:gd name="T15" fmla="*/ 45 h 49"/>
                  <a:gd name="T16" fmla="*/ 19 w 45"/>
                  <a:gd name="T17" fmla="*/ 44 h 49"/>
                  <a:gd name="T18" fmla="*/ 33 w 45"/>
                  <a:gd name="T19" fmla="*/ 28 h 49"/>
                  <a:gd name="T20" fmla="*/ 36 w 45"/>
                  <a:gd name="T21" fmla="*/ 24 h 49"/>
                  <a:gd name="T22" fmla="*/ 38 w 45"/>
                  <a:gd name="T23" fmla="*/ 20 h 49"/>
                  <a:gd name="T24" fmla="*/ 37 w 45"/>
                  <a:gd name="T25" fmla="*/ 17 h 49"/>
                  <a:gd name="T26" fmla="*/ 35 w 45"/>
                  <a:gd name="T27" fmla="*/ 14 h 49"/>
                  <a:gd name="T28" fmla="*/ 30 w 45"/>
                  <a:gd name="T29" fmla="*/ 12 h 49"/>
                  <a:gd name="T30" fmla="*/ 23 w 45"/>
                  <a:gd name="T31" fmla="*/ 13 h 49"/>
                  <a:gd name="T32" fmla="*/ 5 w 45"/>
                  <a:gd name="T33" fmla="*/ 32 h 49"/>
                  <a:gd name="T34" fmla="*/ 5 w 45"/>
                  <a:gd name="T35" fmla="*/ 32 h 49"/>
                  <a:gd name="T36" fmla="*/ 4 w 45"/>
                  <a:gd name="T37" fmla="*/ 32 h 49"/>
                  <a:gd name="T38" fmla="*/ 3 w 45"/>
                  <a:gd name="T39" fmla="*/ 32 h 49"/>
                  <a:gd name="T40" fmla="*/ 2 w 45"/>
                  <a:gd name="T41" fmla="*/ 31 h 49"/>
                  <a:gd name="T42" fmla="*/ 1 w 45"/>
                  <a:gd name="T43" fmla="*/ 29 h 49"/>
                  <a:gd name="T44" fmla="*/ 0 w 45"/>
                  <a:gd name="T45" fmla="*/ 28 h 49"/>
                  <a:gd name="T46" fmla="*/ 0 w 45"/>
                  <a:gd name="T47" fmla="*/ 28 h 49"/>
                  <a:gd name="T48" fmla="*/ 0 w 45"/>
                  <a:gd name="T49" fmla="*/ 27 h 49"/>
                  <a:gd name="T50" fmla="*/ 25 w 45"/>
                  <a:gd name="T51" fmla="*/ 0 h 49"/>
                  <a:gd name="T52" fmla="*/ 25 w 45"/>
                  <a:gd name="T53" fmla="*/ 0 h 49"/>
                  <a:gd name="T54" fmla="*/ 26 w 45"/>
                  <a:gd name="T55" fmla="*/ 0 h 49"/>
                  <a:gd name="T56" fmla="*/ 27 w 45"/>
                  <a:gd name="T57" fmla="*/ 0 h 49"/>
                  <a:gd name="T58" fmla="*/ 28 w 45"/>
                  <a:gd name="T59" fmla="*/ 1 h 49"/>
                  <a:gd name="T60" fmla="*/ 29 w 45"/>
                  <a:gd name="T61" fmla="*/ 2 h 49"/>
                  <a:gd name="T62" fmla="*/ 30 w 45"/>
                  <a:gd name="T63" fmla="*/ 3 h 49"/>
                  <a:gd name="T64" fmla="*/ 30 w 45"/>
                  <a:gd name="T65" fmla="*/ 3 h 49"/>
                  <a:gd name="T66" fmla="*/ 30 w 45"/>
                  <a:gd name="T67" fmla="*/ 4 h 49"/>
                  <a:gd name="T68" fmla="*/ 26 w 45"/>
                  <a:gd name="T69" fmla="*/ 8 h 49"/>
                  <a:gd name="T70" fmla="*/ 34 w 45"/>
                  <a:gd name="T71" fmla="*/ 8 h 49"/>
                  <a:gd name="T72" fmla="*/ 40 w 45"/>
                  <a:gd name="T73" fmla="*/ 11 h 49"/>
                  <a:gd name="T74" fmla="*/ 44 w 45"/>
                  <a:gd name="T75" fmla="*/ 16 h 49"/>
                  <a:gd name="T76" fmla="*/ 45 w 45"/>
                  <a:gd name="T77" fmla="*/ 21 h 49"/>
                  <a:gd name="T78" fmla="*/ 43 w 45"/>
                  <a:gd name="T79" fmla="*/ 26 h 49"/>
                  <a:gd name="T80" fmla="*/ 39 w 45"/>
                  <a:gd name="T81" fmla="*/ 32 h 49"/>
                  <a:gd name="T82" fmla="*/ 24 w 45"/>
                  <a:gd name="T8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9">
                    <a:moveTo>
                      <a:pt x="24" y="49"/>
                    </a:moveTo>
                    <a:cubicBezTo>
                      <a:pt x="23" y="49"/>
                      <a:pt x="23" y="49"/>
                      <a:pt x="23" y="49"/>
                    </a:cubicBezTo>
                    <a:cubicBezTo>
                      <a:pt x="23" y="49"/>
                      <a:pt x="23" y="49"/>
                      <a:pt x="23" y="49"/>
                    </a:cubicBezTo>
                    <a:cubicBezTo>
                      <a:pt x="23" y="49"/>
                      <a:pt x="22" y="49"/>
                      <a:pt x="22" y="48"/>
                    </a:cubicBezTo>
                    <a:cubicBezTo>
                      <a:pt x="21" y="48"/>
                      <a:pt x="21" y="48"/>
                      <a:pt x="21" y="47"/>
                    </a:cubicBezTo>
                    <a:cubicBezTo>
                      <a:pt x="20" y="47"/>
                      <a:pt x="20" y="46"/>
                      <a:pt x="19" y="46"/>
                    </a:cubicBezTo>
                    <a:cubicBezTo>
                      <a:pt x="19" y="45"/>
                      <a:pt x="19" y="45"/>
                      <a:pt x="19" y="45"/>
                    </a:cubicBezTo>
                    <a:cubicBezTo>
                      <a:pt x="19" y="45"/>
                      <a:pt x="19" y="45"/>
                      <a:pt x="19" y="45"/>
                    </a:cubicBezTo>
                    <a:cubicBezTo>
                      <a:pt x="19" y="44"/>
                      <a:pt x="19" y="44"/>
                      <a:pt x="19" y="44"/>
                    </a:cubicBezTo>
                    <a:cubicBezTo>
                      <a:pt x="33" y="28"/>
                      <a:pt x="33" y="28"/>
                      <a:pt x="33" y="28"/>
                    </a:cubicBezTo>
                    <a:cubicBezTo>
                      <a:pt x="35" y="26"/>
                      <a:pt x="36" y="25"/>
                      <a:pt x="36" y="24"/>
                    </a:cubicBezTo>
                    <a:cubicBezTo>
                      <a:pt x="37" y="23"/>
                      <a:pt x="37" y="22"/>
                      <a:pt x="38" y="20"/>
                    </a:cubicBezTo>
                    <a:cubicBezTo>
                      <a:pt x="38" y="19"/>
                      <a:pt x="38" y="18"/>
                      <a:pt x="37" y="17"/>
                    </a:cubicBezTo>
                    <a:cubicBezTo>
                      <a:pt x="37" y="16"/>
                      <a:pt x="36" y="15"/>
                      <a:pt x="35" y="14"/>
                    </a:cubicBezTo>
                    <a:cubicBezTo>
                      <a:pt x="34" y="13"/>
                      <a:pt x="32" y="13"/>
                      <a:pt x="30" y="12"/>
                    </a:cubicBezTo>
                    <a:cubicBezTo>
                      <a:pt x="28" y="12"/>
                      <a:pt x="26" y="12"/>
                      <a:pt x="23" y="13"/>
                    </a:cubicBezTo>
                    <a:cubicBezTo>
                      <a:pt x="5" y="32"/>
                      <a:pt x="5" y="32"/>
                      <a:pt x="5" y="32"/>
                    </a:cubicBezTo>
                    <a:cubicBezTo>
                      <a:pt x="5" y="32"/>
                      <a:pt x="5" y="32"/>
                      <a:pt x="5" y="32"/>
                    </a:cubicBezTo>
                    <a:cubicBezTo>
                      <a:pt x="4" y="32"/>
                      <a:pt x="4" y="32"/>
                      <a:pt x="4" y="32"/>
                    </a:cubicBezTo>
                    <a:cubicBezTo>
                      <a:pt x="3" y="32"/>
                      <a:pt x="3" y="32"/>
                      <a:pt x="3" y="32"/>
                    </a:cubicBezTo>
                    <a:cubicBezTo>
                      <a:pt x="3" y="31"/>
                      <a:pt x="2" y="31"/>
                      <a:pt x="2" y="31"/>
                    </a:cubicBezTo>
                    <a:cubicBezTo>
                      <a:pt x="1" y="30"/>
                      <a:pt x="1" y="30"/>
                      <a:pt x="1" y="29"/>
                    </a:cubicBezTo>
                    <a:cubicBezTo>
                      <a:pt x="0" y="28"/>
                      <a:pt x="0" y="28"/>
                      <a:pt x="0" y="28"/>
                    </a:cubicBezTo>
                    <a:cubicBezTo>
                      <a:pt x="0" y="28"/>
                      <a:pt x="0" y="28"/>
                      <a:pt x="0" y="28"/>
                    </a:cubicBezTo>
                    <a:cubicBezTo>
                      <a:pt x="0" y="27"/>
                      <a:pt x="0" y="27"/>
                      <a:pt x="0" y="27"/>
                    </a:cubicBezTo>
                    <a:cubicBezTo>
                      <a:pt x="25" y="0"/>
                      <a:pt x="25" y="0"/>
                      <a:pt x="25" y="0"/>
                    </a:cubicBezTo>
                    <a:cubicBezTo>
                      <a:pt x="25" y="0"/>
                      <a:pt x="25" y="0"/>
                      <a:pt x="25" y="0"/>
                    </a:cubicBezTo>
                    <a:cubicBezTo>
                      <a:pt x="26" y="0"/>
                      <a:pt x="26" y="0"/>
                      <a:pt x="26" y="0"/>
                    </a:cubicBezTo>
                    <a:cubicBezTo>
                      <a:pt x="27" y="0"/>
                      <a:pt x="27" y="0"/>
                      <a:pt x="27" y="0"/>
                    </a:cubicBezTo>
                    <a:cubicBezTo>
                      <a:pt x="27" y="0"/>
                      <a:pt x="28" y="1"/>
                      <a:pt x="28" y="1"/>
                    </a:cubicBezTo>
                    <a:cubicBezTo>
                      <a:pt x="29" y="1"/>
                      <a:pt x="29" y="2"/>
                      <a:pt x="29" y="2"/>
                    </a:cubicBezTo>
                    <a:cubicBezTo>
                      <a:pt x="30" y="3"/>
                      <a:pt x="30" y="3"/>
                      <a:pt x="30" y="3"/>
                    </a:cubicBezTo>
                    <a:cubicBezTo>
                      <a:pt x="30" y="3"/>
                      <a:pt x="30" y="3"/>
                      <a:pt x="30" y="3"/>
                    </a:cubicBezTo>
                    <a:cubicBezTo>
                      <a:pt x="30" y="4"/>
                      <a:pt x="30" y="4"/>
                      <a:pt x="30" y="4"/>
                    </a:cubicBezTo>
                    <a:cubicBezTo>
                      <a:pt x="26" y="8"/>
                      <a:pt x="26" y="8"/>
                      <a:pt x="26" y="8"/>
                    </a:cubicBezTo>
                    <a:cubicBezTo>
                      <a:pt x="29" y="7"/>
                      <a:pt x="32" y="7"/>
                      <a:pt x="34" y="8"/>
                    </a:cubicBezTo>
                    <a:cubicBezTo>
                      <a:pt x="37" y="9"/>
                      <a:pt x="38" y="10"/>
                      <a:pt x="40" y="11"/>
                    </a:cubicBezTo>
                    <a:cubicBezTo>
                      <a:pt x="42" y="13"/>
                      <a:pt x="43" y="14"/>
                      <a:pt x="44" y="16"/>
                    </a:cubicBezTo>
                    <a:cubicBezTo>
                      <a:pt x="45" y="18"/>
                      <a:pt x="45" y="19"/>
                      <a:pt x="45" y="21"/>
                    </a:cubicBezTo>
                    <a:cubicBezTo>
                      <a:pt x="44" y="23"/>
                      <a:pt x="44" y="25"/>
                      <a:pt x="43" y="26"/>
                    </a:cubicBezTo>
                    <a:cubicBezTo>
                      <a:pt x="42" y="28"/>
                      <a:pt x="41" y="30"/>
                      <a:pt x="39" y="32"/>
                    </a:cubicBezTo>
                    <a:lnTo>
                      <a:pt x="24" y="4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1" name="Freeform 362">
                <a:extLst>
                  <a:ext uri="{FF2B5EF4-FFF2-40B4-BE49-F238E27FC236}">
                    <a16:creationId xmlns:a16="http://schemas.microsoft.com/office/drawing/2014/main" id="{B0377BFD-9F15-4DA9-9472-3D84269224C3}"/>
                  </a:ext>
                </a:extLst>
              </p:cNvPr>
              <p:cNvSpPr>
                <a:spLocks noEditPoints="1"/>
              </p:cNvSpPr>
              <p:nvPr userDrawn="1"/>
            </p:nvSpPr>
            <p:spPr bwMode="auto">
              <a:xfrm>
                <a:off x="5582" y="3737"/>
                <a:ext cx="29" cy="32"/>
              </a:xfrm>
              <a:custGeom>
                <a:avLst/>
                <a:gdLst>
                  <a:gd name="T0" fmla="*/ 5 w 40"/>
                  <a:gd name="T1" fmla="*/ 43 h 44"/>
                  <a:gd name="T2" fmla="*/ 5 w 40"/>
                  <a:gd name="T3" fmla="*/ 44 h 44"/>
                  <a:gd name="T4" fmla="*/ 4 w 40"/>
                  <a:gd name="T5" fmla="*/ 44 h 44"/>
                  <a:gd name="T6" fmla="*/ 3 w 40"/>
                  <a:gd name="T7" fmla="*/ 43 h 44"/>
                  <a:gd name="T8" fmla="*/ 2 w 40"/>
                  <a:gd name="T9" fmla="*/ 42 h 44"/>
                  <a:gd name="T10" fmla="*/ 1 w 40"/>
                  <a:gd name="T11" fmla="*/ 41 h 44"/>
                  <a:gd name="T12" fmla="*/ 0 w 40"/>
                  <a:gd name="T13" fmla="*/ 40 h 44"/>
                  <a:gd name="T14" fmla="*/ 0 w 40"/>
                  <a:gd name="T15" fmla="*/ 39 h 44"/>
                  <a:gd name="T16" fmla="*/ 0 w 40"/>
                  <a:gd name="T17" fmla="*/ 39 h 44"/>
                  <a:gd name="T18" fmla="*/ 25 w 40"/>
                  <a:gd name="T19" fmla="*/ 11 h 44"/>
                  <a:gd name="T20" fmla="*/ 25 w 40"/>
                  <a:gd name="T21" fmla="*/ 11 h 44"/>
                  <a:gd name="T22" fmla="*/ 26 w 40"/>
                  <a:gd name="T23" fmla="*/ 11 h 44"/>
                  <a:gd name="T24" fmla="*/ 27 w 40"/>
                  <a:gd name="T25" fmla="*/ 12 h 44"/>
                  <a:gd name="T26" fmla="*/ 28 w 40"/>
                  <a:gd name="T27" fmla="*/ 13 h 44"/>
                  <a:gd name="T28" fmla="*/ 29 w 40"/>
                  <a:gd name="T29" fmla="*/ 14 h 44"/>
                  <a:gd name="T30" fmla="*/ 30 w 40"/>
                  <a:gd name="T31" fmla="*/ 15 h 44"/>
                  <a:gd name="T32" fmla="*/ 30 w 40"/>
                  <a:gd name="T33" fmla="*/ 15 h 44"/>
                  <a:gd name="T34" fmla="*/ 30 w 40"/>
                  <a:gd name="T35" fmla="*/ 16 h 44"/>
                  <a:gd name="T36" fmla="*/ 5 w 40"/>
                  <a:gd name="T37" fmla="*/ 43 h 44"/>
                  <a:gd name="T38" fmla="*/ 39 w 40"/>
                  <a:gd name="T39" fmla="*/ 7 h 44"/>
                  <a:gd name="T40" fmla="*/ 36 w 40"/>
                  <a:gd name="T41" fmla="*/ 9 h 44"/>
                  <a:gd name="T42" fmla="*/ 33 w 40"/>
                  <a:gd name="T43" fmla="*/ 7 h 44"/>
                  <a:gd name="T44" fmla="*/ 31 w 40"/>
                  <a:gd name="T45" fmla="*/ 5 h 44"/>
                  <a:gd name="T46" fmla="*/ 32 w 40"/>
                  <a:gd name="T47" fmla="*/ 2 h 44"/>
                  <a:gd name="T48" fmla="*/ 35 w 40"/>
                  <a:gd name="T49" fmla="*/ 0 h 44"/>
                  <a:gd name="T50" fmla="*/ 38 w 40"/>
                  <a:gd name="T51" fmla="*/ 1 h 44"/>
                  <a:gd name="T52" fmla="*/ 40 w 40"/>
                  <a:gd name="T53" fmla="*/ 4 h 44"/>
                  <a:gd name="T54" fmla="*/ 39 w 40"/>
                  <a:gd name="T55"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44">
                    <a:moveTo>
                      <a:pt x="5" y="43"/>
                    </a:moveTo>
                    <a:cubicBezTo>
                      <a:pt x="5" y="44"/>
                      <a:pt x="5" y="44"/>
                      <a:pt x="5" y="44"/>
                    </a:cubicBezTo>
                    <a:cubicBezTo>
                      <a:pt x="4" y="44"/>
                      <a:pt x="4" y="44"/>
                      <a:pt x="4" y="44"/>
                    </a:cubicBezTo>
                    <a:cubicBezTo>
                      <a:pt x="3" y="43"/>
                      <a:pt x="3" y="43"/>
                      <a:pt x="3" y="43"/>
                    </a:cubicBezTo>
                    <a:cubicBezTo>
                      <a:pt x="3" y="43"/>
                      <a:pt x="2" y="42"/>
                      <a:pt x="2" y="42"/>
                    </a:cubicBezTo>
                    <a:cubicBezTo>
                      <a:pt x="1" y="42"/>
                      <a:pt x="1" y="41"/>
                      <a:pt x="1" y="41"/>
                    </a:cubicBezTo>
                    <a:cubicBezTo>
                      <a:pt x="0" y="40"/>
                      <a:pt x="0" y="40"/>
                      <a:pt x="0" y="40"/>
                    </a:cubicBezTo>
                    <a:cubicBezTo>
                      <a:pt x="0" y="39"/>
                      <a:pt x="0" y="39"/>
                      <a:pt x="0" y="39"/>
                    </a:cubicBezTo>
                    <a:cubicBezTo>
                      <a:pt x="0" y="39"/>
                      <a:pt x="0" y="39"/>
                      <a:pt x="0" y="39"/>
                    </a:cubicBezTo>
                    <a:cubicBezTo>
                      <a:pt x="25" y="11"/>
                      <a:pt x="25" y="11"/>
                      <a:pt x="25" y="11"/>
                    </a:cubicBezTo>
                    <a:cubicBezTo>
                      <a:pt x="25" y="11"/>
                      <a:pt x="25" y="11"/>
                      <a:pt x="25" y="11"/>
                    </a:cubicBezTo>
                    <a:cubicBezTo>
                      <a:pt x="26" y="11"/>
                      <a:pt x="26" y="11"/>
                      <a:pt x="26" y="11"/>
                    </a:cubicBezTo>
                    <a:cubicBezTo>
                      <a:pt x="26" y="11"/>
                      <a:pt x="27" y="11"/>
                      <a:pt x="27" y="12"/>
                    </a:cubicBezTo>
                    <a:cubicBezTo>
                      <a:pt x="27" y="12"/>
                      <a:pt x="28" y="12"/>
                      <a:pt x="28" y="13"/>
                    </a:cubicBezTo>
                    <a:cubicBezTo>
                      <a:pt x="29" y="13"/>
                      <a:pt x="29" y="14"/>
                      <a:pt x="29" y="14"/>
                    </a:cubicBezTo>
                    <a:cubicBezTo>
                      <a:pt x="30" y="15"/>
                      <a:pt x="30" y="15"/>
                      <a:pt x="30" y="15"/>
                    </a:cubicBezTo>
                    <a:cubicBezTo>
                      <a:pt x="30" y="15"/>
                      <a:pt x="30" y="15"/>
                      <a:pt x="30" y="15"/>
                    </a:cubicBezTo>
                    <a:cubicBezTo>
                      <a:pt x="30" y="16"/>
                      <a:pt x="30" y="16"/>
                      <a:pt x="30" y="16"/>
                    </a:cubicBezTo>
                    <a:lnTo>
                      <a:pt x="5" y="43"/>
                    </a:lnTo>
                    <a:close/>
                    <a:moveTo>
                      <a:pt x="39" y="7"/>
                    </a:moveTo>
                    <a:cubicBezTo>
                      <a:pt x="38" y="8"/>
                      <a:pt x="37" y="9"/>
                      <a:pt x="36" y="9"/>
                    </a:cubicBezTo>
                    <a:cubicBezTo>
                      <a:pt x="35" y="9"/>
                      <a:pt x="34" y="8"/>
                      <a:pt x="33" y="7"/>
                    </a:cubicBezTo>
                    <a:cubicBezTo>
                      <a:pt x="32" y="6"/>
                      <a:pt x="31" y="5"/>
                      <a:pt x="31" y="5"/>
                    </a:cubicBezTo>
                    <a:cubicBezTo>
                      <a:pt x="31" y="4"/>
                      <a:pt x="31" y="3"/>
                      <a:pt x="32" y="2"/>
                    </a:cubicBezTo>
                    <a:cubicBezTo>
                      <a:pt x="34" y="0"/>
                      <a:pt x="34" y="0"/>
                      <a:pt x="35" y="0"/>
                    </a:cubicBezTo>
                    <a:cubicBezTo>
                      <a:pt x="36" y="0"/>
                      <a:pt x="37" y="0"/>
                      <a:pt x="38" y="1"/>
                    </a:cubicBezTo>
                    <a:cubicBezTo>
                      <a:pt x="40" y="2"/>
                      <a:pt x="40" y="3"/>
                      <a:pt x="40" y="4"/>
                    </a:cubicBezTo>
                    <a:cubicBezTo>
                      <a:pt x="40" y="5"/>
                      <a:pt x="40" y="6"/>
                      <a:pt x="39" y="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2" name="Freeform 363">
                <a:extLst>
                  <a:ext uri="{FF2B5EF4-FFF2-40B4-BE49-F238E27FC236}">
                    <a16:creationId xmlns:a16="http://schemas.microsoft.com/office/drawing/2014/main" id="{DD4F8282-2CA5-4DE7-AA96-F5A076F204B7}"/>
                  </a:ext>
                </a:extLst>
              </p:cNvPr>
              <p:cNvSpPr>
                <a:spLocks noEditPoints="1"/>
              </p:cNvSpPr>
              <p:nvPr userDrawn="1"/>
            </p:nvSpPr>
            <p:spPr bwMode="auto">
              <a:xfrm>
                <a:off x="5593" y="3756"/>
                <a:ext cx="29" cy="33"/>
              </a:xfrm>
              <a:custGeom>
                <a:avLst/>
                <a:gdLst>
                  <a:gd name="T0" fmla="*/ 19 w 40"/>
                  <a:gd name="T1" fmla="*/ 44 h 45"/>
                  <a:gd name="T2" fmla="*/ 18 w 40"/>
                  <a:gd name="T3" fmla="*/ 45 h 45"/>
                  <a:gd name="T4" fmla="*/ 17 w 40"/>
                  <a:gd name="T5" fmla="*/ 44 h 45"/>
                  <a:gd name="T6" fmla="*/ 16 w 40"/>
                  <a:gd name="T7" fmla="*/ 43 h 45"/>
                  <a:gd name="T8" fmla="*/ 15 w 40"/>
                  <a:gd name="T9" fmla="*/ 42 h 45"/>
                  <a:gd name="T10" fmla="*/ 14 w 40"/>
                  <a:gd name="T11" fmla="*/ 41 h 45"/>
                  <a:gd name="T12" fmla="*/ 15 w 40"/>
                  <a:gd name="T13" fmla="*/ 40 h 45"/>
                  <a:gd name="T14" fmla="*/ 17 w 40"/>
                  <a:gd name="T15" fmla="*/ 38 h 45"/>
                  <a:gd name="T16" fmla="*/ 11 w 40"/>
                  <a:gd name="T17" fmla="*/ 37 h 45"/>
                  <a:gd name="T18" fmla="*/ 5 w 40"/>
                  <a:gd name="T19" fmla="*/ 34 h 45"/>
                  <a:gd name="T20" fmla="*/ 1 w 40"/>
                  <a:gd name="T21" fmla="*/ 30 h 45"/>
                  <a:gd name="T22" fmla="*/ 0 w 40"/>
                  <a:gd name="T23" fmla="*/ 26 h 45"/>
                  <a:gd name="T24" fmla="*/ 0 w 40"/>
                  <a:gd name="T25" fmla="*/ 21 h 45"/>
                  <a:gd name="T26" fmla="*/ 3 w 40"/>
                  <a:gd name="T27" fmla="*/ 17 h 45"/>
                  <a:gd name="T28" fmla="*/ 7 w 40"/>
                  <a:gd name="T29" fmla="*/ 14 h 45"/>
                  <a:gd name="T30" fmla="*/ 13 w 40"/>
                  <a:gd name="T31" fmla="*/ 13 h 45"/>
                  <a:gd name="T32" fmla="*/ 19 w 40"/>
                  <a:gd name="T33" fmla="*/ 16 h 45"/>
                  <a:gd name="T34" fmla="*/ 25 w 40"/>
                  <a:gd name="T35" fmla="*/ 20 h 45"/>
                  <a:gd name="T36" fmla="*/ 29 w 40"/>
                  <a:gd name="T37" fmla="*/ 24 h 45"/>
                  <a:gd name="T38" fmla="*/ 31 w 40"/>
                  <a:gd name="T39" fmla="*/ 22 h 45"/>
                  <a:gd name="T40" fmla="*/ 33 w 40"/>
                  <a:gd name="T41" fmla="*/ 18 h 45"/>
                  <a:gd name="T42" fmla="*/ 33 w 40"/>
                  <a:gd name="T43" fmla="*/ 15 h 45"/>
                  <a:gd name="T44" fmla="*/ 33 w 40"/>
                  <a:gd name="T45" fmla="*/ 12 h 45"/>
                  <a:gd name="T46" fmla="*/ 30 w 40"/>
                  <a:gd name="T47" fmla="*/ 9 h 45"/>
                  <a:gd name="T48" fmla="*/ 26 w 40"/>
                  <a:gd name="T49" fmla="*/ 7 h 45"/>
                  <a:gd name="T50" fmla="*/ 23 w 40"/>
                  <a:gd name="T51" fmla="*/ 6 h 45"/>
                  <a:gd name="T52" fmla="*/ 20 w 40"/>
                  <a:gd name="T53" fmla="*/ 5 h 45"/>
                  <a:gd name="T54" fmla="*/ 19 w 40"/>
                  <a:gd name="T55" fmla="*/ 4 h 45"/>
                  <a:gd name="T56" fmla="*/ 18 w 40"/>
                  <a:gd name="T57" fmla="*/ 4 h 45"/>
                  <a:gd name="T58" fmla="*/ 18 w 40"/>
                  <a:gd name="T59" fmla="*/ 3 h 45"/>
                  <a:gd name="T60" fmla="*/ 19 w 40"/>
                  <a:gd name="T61" fmla="*/ 2 h 45"/>
                  <a:gd name="T62" fmla="*/ 19 w 40"/>
                  <a:gd name="T63" fmla="*/ 1 h 45"/>
                  <a:gd name="T64" fmla="*/ 21 w 40"/>
                  <a:gd name="T65" fmla="*/ 0 h 45"/>
                  <a:gd name="T66" fmla="*/ 22 w 40"/>
                  <a:gd name="T67" fmla="*/ 0 h 45"/>
                  <a:gd name="T68" fmla="*/ 24 w 40"/>
                  <a:gd name="T69" fmla="*/ 0 h 45"/>
                  <a:gd name="T70" fmla="*/ 27 w 40"/>
                  <a:gd name="T71" fmla="*/ 1 h 45"/>
                  <a:gd name="T72" fmla="*/ 31 w 40"/>
                  <a:gd name="T73" fmla="*/ 3 h 45"/>
                  <a:gd name="T74" fmla="*/ 34 w 40"/>
                  <a:gd name="T75" fmla="*/ 6 h 45"/>
                  <a:gd name="T76" fmla="*/ 39 w 40"/>
                  <a:gd name="T77" fmla="*/ 11 h 45"/>
                  <a:gd name="T78" fmla="*/ 40 w 40"/>
                  <a:gd name="T79" fmla="*/ 16 h 45"/>
                  <a:gd name="T80" fmla="*/ 39 w 40"/>
                  <a:gd name="T81" fmla="*/ 21 h 45"/>
                  <a:gd name="T82" fmla="*/ 36 w 40"/>
                  <a:gd name="T83" fmla="*/ 26 h 45"/>
                  <a:gd name="T84" fmla="*/ 19 w 40"/>
                  <a:gd name="T85" fmla="*/ 44 h 45"/>
                  <a:gd name="T86" fmla="*/ 25 w 40"/>
                  <a:gd name="T87" fmla="*/ 27 h 45"/>
                  <a:gd name="T88" fmla="*/ 21 w 40"/>
                  <a:gd name="T89" fmla="*/ 23 h 45"/>
                  <a:gd name="T90" fmla="*/ 17 w 40"/>
                  <a:gd name="T91" fmla="*/ 21 h 45"/>
                  <a:gd name="T92" fmla="*/ 14 w 40"/>
                  <a:gd name="T93" fmla="*/ 19 h 45"/>
                  <a:gd name="T94" fmla="*/ 11 w 40"/>
                  <a:gd name="T95" fmla="*/ 20 h 45"/>
                  <a:gd name="T96" fmla="*/ 8 w 40"/>
                  <a:gd name="T97" fmla="*/ 21 h 45"/>
                  <a:gd name="T98" fmla="*/ 7 w 40"/>
                  <a:gd name="T99" fmla="*/ 26 h 45"/>
                  <a:gd name="T100" fmla="*/ 9 w 40"/>
                  <a:gd name="T101" fmla="*/ 31 h 45"/>
                  <a:gd name="T102" fmla="*/ 14 w 40"/>
                  <a:gd name="T103" fmla="*/ 33 h 45"/>
                  <a:gd name="T104" fmla="*/ 20 w 40"/>
                  <a:gd name="T105" fmla="*/ 33 h 45"/>
                  <a:gd name="T106" fmla="*/ 25 w 40"/>
                  <a:gd name="T107"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 h="45">
                    <a:moveTo>
                      <a:pt x="19" y="44"/>
                    </a:moveTo>
                    <a:cubicBezTo>
                      <a:pt x="18" y="45"/>
                      <a:pt x="18" y="45"/>
                      <a:pt x="18" y="45"/>
                    </a:cubicBezTo>
                    <a:cubicBezTo>
                      <a:pt x="17" y="44"/>
                      <a:pt x="17" y="44"/>
                      <a:pt x="17" y="44"/>
                    </a:cubicBezTo>
                    <a:cubicBezTo>
                      <a:pt x="17" y="44"/>
                      <a:pt x="17" y="44"/>
                      <a:pt x="16" y="43"/>
                    </a:cubicBezTo>
                    <a:cubicBezTo>
                      <a:pt x="16" y="43"/>
                      <a:pt x="15" y="42"/>
                      <a:pt x="15" y="42"/>
                    </a:cubicBezTo>
                    <a:cubicBezTo>
                      <a:pt x="14" y="41"/>
                      <a:pt x="14" y="41"/>
                      <a:pt x="14" y="41"/>
                    </a:cubicBezTo>
                    <a:cubicBezTo>
                      <a:pt x="15" y="40"/>
                      <a:pt x="15" y="40"/>
                      <a:pt x="15" y="40"/>
                    </a:cubicBezTo>
                    <a:cubicBezTo>
                      <a:pt x="17" y="38"/>
                      <a:pt x="17" y="38"/>
                      <a:pt x="17" y="38"/>
                    </a:cubicBezTo>
                    <a:cubicBezTo>
                      <a:pt x="15" y="38"/>
                      <a:pt x="13" y="38"/>
                      <a:pt x="11" y="37"/>
                    </a:cubicBezTo>
                    <a:cubicBezTo>
                      <a:pt x="8" y="36"/>
                      <a:pt x="7" y="35"/>
                      <a:pt x="5" y="34"/>
                    </a:cubicBezTo>
                    <a:cubicBezTo>
                      <a:pt x="3" y="33"/>
                      <a:pt x="2" y="31"/>
                      <a:pt x="1" y="30"/>
                    </a:cubicBezTo>
                    <a:cubicBezTo>
                      <a:pt x="1" y="28"/>
                      <a:pt x="0" y="27"/>
                      <a:pt x="0" y="26"/>
                    </a:cubicBezTo>
                    <a:cubicBezTo>
                      <a:pt x="0" y="24"/>
                      <a:pt x="0" y="23"/>
                      <a:pt x="0" y="21"/>
                    </a:cubicBezTo>
                    <a:cubicBezTo>
                      <a:pt x="1" y="20"/>
                      <a:pt x="2" y="18"/>
                      <a:pt x="3" y="17"/>
                    </a:cubicBezTo>
                    <a:cubicBezTo>
                      <a:pt x="4" y="15"/>
                      <a:pt x="6" y="14"/>
                      <a:pt x="7" y="14"/>
                    </a:cubicBezTo>
                    <a:cubicBezTo>
                      <a:pt x="9" y="13"/>
                      <a:pt x="11" y="13"/>
                      <a:pt x="13" y="13"/>
                    </a:cubicBezTo>
                    <a:cubicBezTo>
                      <a:pt x="15" y="14"/>
                      <a:pt x="17" y="15"/>
                      <a:pt x="19" y="16"/>
                    </a:cubicBezTo>
                    <a:cubicBezTo>
                      <a:pt x="21" y="17"/>
                      <a:pt x="23" y="18"/>
                      <a:pt x="25" y="20"/>
                    </a:cubicBezTo>
                    <a:cubicBezTo>
                      <a:pt x="29" y="24"/>
                      <a:pt x="29" y="24"/>
                      <a:pt x="29" y="24"/>
                    </a:cubicBezTo>
                    <a:cubicBezTo>
                      <a:pt x="31" y="22"/>
                      <a:pt x="31" y="22"/>
                      <a:pt x="31" y="22"/>
                    </a:cubicBezTo>
                    <a:cubicBezTo>
                      <a:pt x="31" y="21"/>
                      <a:pt x="32" y="19"/>
                      <a:pt x="33" y="18"/>
                    </a:cubicBezTo>
                    <a:cubicBezTo>
                      <a:pt x="33" y="17"/>
                      <a:pt x="33" y="16"/>
                      <a:pt x="33" y="15"/>
                    </a:cubicBezTo>
                    <a:cubicBezTo>
                      <a:pt x="33" y="14"/>
                      <a:pt x="33" y="13"/>
                      <a:pt x="33" y="12"/>
                    </a:cubicBezTo>
                    <a:cubicBezTo>
                      <a:pt x="32" y="12"/>
                      <a:pt x="31" y="10"/>
                      <a:pt x="30" y="9"/>
                    </a:cubicBezTo>
                    <a:cubicBezTo>
                      <a:pt x="29" y="8"/>
                      <a:pt x="28" y="7"/>
                      <a:pt x="26" y="7"/>
                    </a:cubicBezTo>
                    <a:cubicBezTo>
                      <a:pt x="25" y="6"/>
                      <a:pt x="24" y="6"/>
                      <a:pt x="23" y="6"/>
                    </a:cubicBezTo>
                    <a:cubicBezTo>
                      <a:pt x="22" y="5"/>
                      <a:pt x="21" y="5"/>
                      <a:pt x="20" y="5"/>
                    </a:cubicBezTo>
                    <a:cubicBezTo>
                      <a:pt x="19" y="5"/>
                      <a:pt x="19" y="4"/>
                      <a:pt x="19" y="4"/>
                    </a:cubicBezTo>
                    <a:cubicBezTo>
                      <a:pt x="18" y="4"/>
                      <a:pt x="18" y="4"/>
                      <a:pt x="18" y="4"/>
                    </a:cubicBezTo>
                    <a:cubicBezTo>
                      <a:pt x="18" y="3"/>
                      <a:pt x="18" y="3"/>
                      <a:pt x="18" y="3"/>
                    </a:cubicBezTo>
                    <a:cubicBezTo>
                      <a:pt x="19" y="2"/>
                      <a:pt x="19" y="2"/>
                      <a:pt x="19" y="2"/>
                    </a:cubicBezTo>
                    <a:cubicBezTo>
                      <a:pt x="19" y="1"/>
                      <a:pt x="19" y="1"/>
                      <a:pt x="19" y="1"/>
                    </a:cubicBezTo>
                    <a:cubicBezTo>
                      <a:pt x="20" y="1"/>
                      <a:pt x="20" y="1"/>
                      <a:pt x="21" y="0"/>
                    </a:cubicBezTo>
                    <a:cubicBezTo>
                      <a:pt x="21" y="0"/>
                      <a:pt x="21" y="0"/>
                      <a:pt x="22" y="0"/>
                    </a:cubicBezTo>
                    <a:cubicBezTo>
                      <a:pt x="22" y="0"/>
                      <a:pt x="23" y="0"/>
                      <a:pt x="24" y="0"/>
                    </a:cubicBezTo>
                    <a:cubicBezTo>
                      <a:pt x="25" y="1"/>
                      <a:pt x="26" y="1"/>
                      <a:pt x="27" y="1"/>
                    </a:cubicBezTo>
                    <a:cubicBezTo>
                      <a:pt x="28" y="2"/>
                      <a:pt x="30" y="3"/>
                      <a:pt x="31" y="3"/>
                    </a:cubicBezTo>
                    <a:cubicBezTo>
                      <a:pt x="32" y="4"/>
                      <a:pt x="33" y="5"/>
                      <a:pt x="34" y="6"/>
                    </a:cubicBezTo>
                    <a:cubicBezTo>
                      <a:pt x="36" y="8"/>
                      <a:pt x="38" y="9"/>
                      <a:pt x="39" y="11"/>
                    </a:cubicBezTo>
                    <a:cubicBezTo>
                      <a:pt x="40" y="13"/>
                      <a:pt x="40" y="14"/>
                      <a:pt x="40" y="16"/>
                    </a:cubicBezTo>
                    <a:cubicBezTo>
                      <a:pt x="40" y="18"/>
                      <a:pt x="40" y="19"/>
                      <a:pt x="39" y="21"/>
                    </a:cubicBezTo>
                    <a:cubicBezTo>
                      <a:pt x="38" y="22"/>
                      <a:pt x="37" y="24"/>
                      <a:pt x="36" y="26"/>
                    </a:cubicBezTo>
                    <a:lnTo>
                      <a:pt x="19" y="44"/>
                    </a:lnTo>
                    <a:close/>
                    <a:moveTo>
                      <a:pt x="25" y="27"/>
                    </a:moveTo>
                    <a:cubicBezTo>
                      <a:pt x="21" y="23"/>
                      <a:pt x="21" y="23"/>
                      <a:pt x="21" y="23"/>
                    </a:cubicBezTo>
                    <a:cubicBezTo>
                      <a:pt x="20" y="22"/>
                      <a:pt x="18" y="21"/>
                      <a:pt x="17" y="21"/>
                    </a:cubicBezTo>
                    <a:cubicBezTo>
                      <a:pt x="16" y="20"/>
                      <a:pt x="15" y="19"/>
                      <a:pt x="14" y="19"/>
                    </a:cubicBezTo>
                    <a:cubicBezTo>
                      <a:pt x="13" y="19"/>
                      <a:pt x="12" y="19"/>
                      <a:pt x="11" y="20"/>
                    </a:cubicBezTo>
                    <a:cubicBezTo>
                      <a:pt x="10" y="20"/>
                      <a:pt x="9" y="21"/>
                      <a:pt x="8" y="21"/>
                    </a:cubicBezTo>
                    <a:cubicBezTo>
                      <a:pt x="7" y="23"/>
                      <a:pt x="6" y="24"/>
                      <a:pt x="7" y="26"/>
                    </a:cubicBezTo>
                    <a:cubicBezTo>
                      <a:pt x="7" y="28"/>
                      <a:pt x="8" y="29"/>
                      <a:pt x="9" y="31"/>
                    </a:cubicBezTo>
                    <a:cubicBezTo>
                      <a:pt x="11" y="32"/>
                      <a:pt x="12" y="33"/>
                      <a:pt x="14" y="33"/>
                    </a:cubicBezTo>
                    <a:cubicBezTo>
                      <a:pt x="16" y="33"/>
                      <a:pt x="18" y="33"/>
                      <a:pt x="20" y="33"/>
                    </a:cubicBezTo>
                    <a:lnTo>
                      <a:pt x="25" y="2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3" name="Freeform 364">
                <a:extLst>
                  <a:ext uri="{FF2B5EF4-FFF2-40B4-BE49-F238E27FC236}">
                    <a16:creationId xmlns:a16="http://schemas.microsoft.com/office/drawing/2014/main" id="{735E069D-D9C5-4E92-B4E1-4B382E3949AC}"/>
                  </a:ext>
                </a:extLst>
              </p:cNvPr>
              <p:cNvSpPr>
                <a:spLocks/>
              </p:cNvSpPr>
              <p:nvPr userDrawn="1"/>
            </p:nvSpPr>
            <p:spPr bwMode="auto">
              <a:xfrm>
                <a:off x="5613" y="3774"/>
                <a:ext cx="33" cy="35"/>
              </a:xfrm>
              <a:custGeom>
                <a:avLst/>
                <a:gdLst>
                  <a:gd name="T0" fmla="*/ 24 w 45"/>
                  <a:gd name="T1" fmla="*/ 49 h 49"/>
                  <a:gd name="T2" fmla="*/ 23 w 45"/>
                  <a:gd name="T3" fmla="*/ 49 h 49"/>
                  <a:gd name="T4" fmla="*/ 23 w 45"/>
                  <a:gd name="T5" fmla="*/ 49 h 49"/>
                  <a:gd name="T6" fmla="*/ 22 w 45"/>
                  <a:gd name="T7" fmla="*/ 49 h 49"/>
                  <a:gd name="T8" fmla="*/ 21 w 45"/>
                  <a:gd name="T9" fmla="*/ 48 h 49"/>
                  <a:gd name="T10" fmla="*/ 19 w 45"/>
                  <a:gd name="T11" fmla="*/ 46 h 49"/>
                  <a:gd name="T12" fmla="*/ 19 w 45"/>
                  <a:gd name="T13" fmla="*/ 46 h 49"/>
                  <a:gd name="T14" fmla="*/ 19 w 45"/>
                  <a:gd name="T15" fmla="*/ 45 h 49"/>
                  <a:gd name="T16" fmla="*/ 19 w 45"/>
                  <a:gd name="T17" fmla="*/ 44 h 49"/>
                  <a:gd name="T18" fmla="*/ 33 w 45"/>
                  <a:gd name="T19" fmla="*/ 28 h 49"/>
                  <a:gd name="T20" fmla="*/ 36 w 45"/>
                  <a:gd name="T21" fmla="*/ 24 h 49"/>
                  <a:gd name="T22" fmla="*/ 38 w 45"/>
                  <a:gd name="T23" fmla="*/ 21 h 49"/>
                  <a:gd name="T24" fmla="*/ 37 w 45"/>
                  <a:gd name="T25" fmla="*/ 18 h 49"/>
                  <a:gd name="T26" fmla="*/ 35 w 45"/>
                  <a:gd name="T27" fmla="*/ 15 h 49"/>
                  <a:gd name="T28" fmla="*/ 30 w 45"/>
                  <a:gd name="T29" fmla="*/ 13 h 49"/>
                  <a:gd name="T30" fmla="*/ 23 w 45"/>
                  <a:gd name="T31" fmla="*/ 13 h 49"/>
                  <a:gd name="T32" fmla="*/ 5 w 45"/>
                  <a:gd name="T33" fmla="*/ 32 h 49"/>
                  <a:gd name="T34" fmla="*/ 5 w 45"/>
                  <a:gd name="T35" fmla="*/ 32 h 49"/>
                  <a:gd name="T36" fmla="*/ 4 w 45"/>
                  <a:gd name="T37" fmla="*/ 32 h 49"/>
                  <a:gd name="T38" fmla="*/ 3 w 45"/>
                  <a:gd name="T39" fmla="*/ 32 h 49"/>
                  <a:gd name="T40" fmla="*/ 2 w 45"/>
                  <a:gd name="T41" fmla="*/ 31 h 49"/>
                  <a:gd name="T42" fmla="*/ 1 w 45"/>
                  <a:gd name="T43" fmla="*/ 30 h 49"/>
                  <a:gd name="T44" fmla="*/ 0 w 45"/>
                  <a:gd name="T45" fmla="*/ 29 h 49"/>
                  <a:gd name="T46" fmla="*/ 0 w 45"/>
                  <a:gd name="T47" fmla="*/ 28 h 49"/>
                  <a:gd name="T48" fmla="*/ 0 w 45"/>
                  <a:gd name="T49" fmla="*/ 28 h 49"/>
                  <a:gd name="T50" fmla="*/ 25 w 45"/>
                  <a:gd name="T51" fmla="*/ 0 h 49"/>
                  <a:gd name="T52" fmla="*/ 26 w 45"/>
                  <a:gd name="T53" fmla="*/ 0 h 49"/>
                  <a:gd name="T54" fmla="*/ 26 w 45"/>
                  <a:gd name="T55" fmla="*/ 0 h 49"/>
                  <a:gd name="T56" fmla="*/ 27 w 45"/>
                  <a:gd name="T57" fmla="*/ 0 h 49"/>
                  <a:gd name="T58" fmla="*/ 28 w 45"/>
                  <a:gd name="T59" fmla="*/ 1 h 49"/>
                  <a:gd name="T60" fmla="*/ 29 w 45"/>
                  <a:gd name="T61" fmla="*/ 2 h 49"/>
                  <a:gd name="T62" fmla="*/ 30 w 45"/>
                  <a:gd name="T63" fmla="*/ 3 h 49"/>
                  <a:gd name="T64" fmla="*/ 30 w 45"/>
                  <a:gd name="T65" fmla="*/ 4 h 49"/>
                  <a:gd name="T66" fmla="*/ 30 w 45"/>
                  <a:gd name="T67" fmla="*/ 4 h 49"/>
                  <a:gd name="T68" fmla="*/ 26 w 45"/>
                  <a:gd name="T69" fmla="*/ 8 h 49"/>
                  <a:gd name="T70" fmla="*/ 34 w 45"/>
                  <a:gd name="T71" fmla="*/ 8 h 49"/>
                  <a:gd name="T72" fmla="*/ 40 w 45"/>
                  <a:gd name="T73" fmla="*/ 11 h 49"/>
                  <a:gd name="T74" fmla="*/ 44 w 45"/>
                  <a:gd name="T75" fmla="*/ 16 h 49"/>
                  <a:gd name="T76" fmla="*/ 45 w 45"/>
                  <a:gd name="T77" fmla="*/ 22 h 49"/>
                  <a:gd name="T78" fmla="*/ 43 w 45"/>
                  <a:gd name="T79" fmla="*/ 27 h 49"/>
                  <a:gd name="T80" fmla="*/ 39 w 45"/>
                  <a:gd name="T81" fmla="*/ 32 h 49"/>
                  <a:gd name="T82" fmla="*/ 24 w 45"/>
                  <a:gd name="T8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49">
                    <a:moveTo>
                      <a:pt x="24" y="49"/>
                    </a:moveTo>
                    <a:cubicBezTo>
                      <a:pt x="23" y="49"/>
                      <a:pt x="23" y="49"/>
                      <a:pt x="23" y="49"/>
                    </a:cubicBezTo>
                    <a:cubicBezTo>
                      <a:pt x="23" y="49"/>
                      <a:pt x="23" y="49"/>
                      <a:pt x="23" y="49"/>
                    </a:cubicBezTo>
                    <a:cubicBezTo>
                      <a:pt x="23" y="49"/>
                      <a:pt x="22" y="49"/>
                      <a:pt x="22" y="49"/>
                    </a:cubicBezTo>
                    <a:cubicBezTo>
                      <a:pt x="22" y="48"/>
                      <a:pt x="21" y="48"/>
                      <a:pt x="21" y="48"/>
                    </a:cubicBezTo>
                    <a:cubicBezTo>
                      <a:pt x="20" y="47"/>
                      <a:pt x="20" y="47"/>
                      <a:pt x="19" y="46"/>
                    </a:cubicBezTo>
                    <a:cubicBezTo>
                      <a:pt x="19" y="46"/>
                      <a:pt x="19" y="46"/>
                      <a:pt x="19" y="46"/>
                    </a:cubicBezTo>
                    <a:cubicBezTo>
                      <a:pt x="19" y="45"/>
                      <a:pt x="19" y="45"/>
                      <a:pt x="19" y="45"/>
                    </a:cubicBezTo>
                    <a:cubicBezTo>
                      <a:pt x="19" y="44"/>
                      <a:pt x="19" y="44"/>
                      <a:pt x="19" y="44"/>
                    </a:cubicBezTo>
                    <a:cubicBezTo>
                      <a:pt x="33" y="28"/>
                      <a:pt x="33" y="28"/>
                      <a:pt x="33" y="28"/>
                    </a:cubicBezTo>
                    <a:cubicBezTo>
                      <a:pt x="35" y="27"/>
                      <a:pt x="36" y="25"/>
                      <a:pt x="36" y="24"/>
                    </a:cubicBezTo>
                    <a:cubicBezTo>
                      <a:pt x="37" y="23"/>
                      <a:pt x="37" y="22"/>
                      <a:pt x="38" y="21"/>
                    </a:cubicBezTo>
                    <a:cubicBezTo>
                      <a:pt x="38" y="20"/>
                      <a:pt x="38" y="19"/>
                      <a:pt x="37" y="18"/>
                    </a:cubicBezTo>
                    <a:cubicBezTo>
                      <a:pt x="37" y="17"/>
                      <a:pt x="36" y="16"/>
                      <a:pt x="35" y="15"/>
                    </a:cubicBezTo>
                    <a:cubicBezTo>
                      <a:pt x="34" y="14"/>
                      <a:pt x="32" y="13"/>
                      <a:pt x="30" y="13"/>
                    </a:cubicBezTo>
                    <a:cubicBezTo>
                      <a:pt x="28" y="12"/>
                      <a:pt x="26" y="13"/>
                      <a:pt x="23" y="13"/>
                    </a:cubicBezTo>
                    <a:cubicBezTo>
                      <a:pt x="5" y="32"/>
                      <a:pt x="5" y="32"/>
                      <a:pt x="5" y="32"/>
                    </a:cubicBezTo>
                    <a:cubicBezTo>
                      <a:pt x="5" y="32"/>
                      <a:pt x="5" y="32"/>
                      <a:pt x="5" y="32"/>
                    </a:cubicBezTo>
                    <a:cubicBezTo>
                      <a:pt x="4" y="32"/>
                      <a:pt x="4" y="32"/>
                      <a:pt x="4" y="32"/>
                    </a:cubicBezTo>
                    <a:cubicBezTo>
                      <a:pt x="3" y="32"/>
                      <a:pt x="3" y="32"/>
                      <a:pt x="3" y="32"/>
                    </a:cubicBezTo>
                    <a:cubicBezTo>
                      <a:pt x="3" y="32"/>
                      <a:pt x="3" y="31"/>
                      <a:pt x="2" y="31"/>
                    </a:cubicBezTo>
                    <a:cubicBezTo>
                      <a:pt x="2" y="30"/>
                      <a:pt x="1" y="30"/>
                      <a:pt x="1" y="30"/>
                    </a:cubicBezTo>
                    <a:cubicBezTo>
                      <a:pt x="0" y="29"/>
                      <a:pt x="0" y="29"/>
                      <a:pt x="0" y="29"/>
                    </a:cubicBezTo>
                    <a:cubicBezTo>
                      <a:pt x="0" y="28"/>
                      <a:pt x="0" y="28"/>
                      <a:pt x="0" y="28"/>
                    </a:cubicBezTo>
                    <a:cubicBezTo>
                      <a:pt x="0" y="28"/>
                      <a:pt x="0" y="28"/>
                      <a:pt x="0" y="28"/>
                    </a:cubicBezTo>
                    <a:cubicBezTo>
                      <a:pt x="25" y="0"/>
                      <a:pt x="25" y="0"/>
                      <a:pt x="25" y="0"/>
                    </a:cubicBezTo>
                    <a:cubicBezTo>
                      <a:pt x="26" y="0"/>
                      <a:pt x="26" y="0"/>
                      <a:pt x="26" y="0"/>
                    </a:cubicBezTo>
                    <a:cubicBezTo>
                      <a:pt x="26" y="0"/>
                      <a:pt x="26" y="0"/>
                      <a:pt x="26" y="0"/>
                    </a:cubicBezTo>
                    <a:cubicBezTo>
                      <a:pt x="27" y="0"/>
                      <a:pt x="27" y="0"/>
                      <a:pt x="27" y="0"/>
                    </a:cubicBezTo>
                    <a:cubicBezTo>
                      <a:pt x="27" y="1"/>
                      <a:pt x="28" y="1"/>
                      <a:pt x="28" y="1"/>
                    </a:cubicBezTo>
                    <a:cubicBezTo>
                      <a:pt x="29" y="2"/>
                      <a:pt x="29" y="2"/>
                      <a:pt x="29" y="2"/>
                    </a:cubicBezTo>
                    <a:cubicBezTo>
                      <a:pt x="30" y="3"/>
                      <a:pt x="30" y="3"/>
                      <a:pt x="30" y="3"/>
                    </a:cubicBezTo>
                    <a:cubicBezTo>
                      <a:pt x="30" y="4"/>
                      <a:pt x="30" y="4"/>
                      <a:pt x="30" y="4"/>
                    </a:cubicBezTo>
                    <a:cubicBezTo>
                      <a:pt x="30" y="4"/>
                      <a:pt x="30" y="4"/>
                      <a:pt x="30" y="4"/>
                    </a:cubicBezTo>
                    <a:cubicBezTo>
                      <a:pt x="26" y="8"/>
                      <a:pt x="26" y="8"/>
                      <a:pt x="26" y="8"/>
                    </a:cubicBezTo>
                    <a:cubicBezTo>
                      <a:pt x="29" y="8"/>
                      <a:pt x="32" y="8"/>
                      <a:pt x="34" y="8"/>
                    </a:cubicBezTo>
                    <a:cubicBezTo>
                      <a:pt x="37" y="9"/>
                      <a:pt x="39" y="10"/>
                      <a:pt x="40" y="11"/>
                    </a:cubicBezTo>
                    <a:cubicBezTo>
                      <a:pt x="42" y="13"/>
                      <a:pt x="43" y="15"/>
                      <a:pt x="44" y="16"/>
                    </a:cubicBezTo>
                    <a:cubicBezTo>
                      <a:pt x="45" y="18"/>
                      <a:pt x="45" y="20"/>
                      <a:pt x="45" y="22"/>
                    </a:cubicBezTo>
                    <a:cubicBezTo>
                      <a:pt x="45" y="23"/>
                      <a:pt x="44" y="25"/>
                      <a:pt x="43" y="27"/>
                    </a:cubicBezTo>
                    <a:cubicBezTo>
                      <a:pt x="42" y="28"/>
                      <a:pt x="41" y="30"/>
                      <a:pt x="39" y="32"/>
                    </a:cubicBezTo>
                    <a:lnTo>
                      <a:pt x="24" y="4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4" name="Freeform 365">
                <a:extLst>
                  <a:ext uri="{FF2B5EF4-FFF2-40B4-BE49-F238E27FC236}">
                    <a16:creationId xmlns:a16="http://schemas.microsoft.com/office/drawing/2014/main" id="{86DBF553-2B1D-405C-8512-5507C1F3A3A5}"/>
                  </a:ext>
                </a:extLst>
              </p:cNvPr>
              <p:cNvSpPr>
                <a:spLocks/>
              </p:cNvSpPr>
              <p:nvPr userDrawn="1"/>
            </p:nvSpPr>
            <p:spPr bwMode="auto">
              <a:xfrm>
                <a:off x="6453" y="2791"/>
                <a:ext cx="43" cy="61"/>
              </a:xfrm>
              <a:custGeom>
                <a:avLst/>
                <a:gdLst>
                  <a:gd name="T0" fmla="*/ 60 w 60"/>
                  <a:gd name="T1" fmla="*/ 72 h 85"/>
                  <a:gd name="T2" fmla="*/ 60 w 60"/>
                  <a:gd name="T3" fmla="*/ 74 h 85"/>
                  <a:gd name="T4" fmla="*/ 60 w 60"/>
                  <a:gd name="T5" fmla="*/ 75 h 85"/>
                  <a:gd name="T6" fmla="*/ 60 w 60"/>
                  <a:gd name="T7" fmla="*/ 76 h 85"/>
                  <a:gd name="T8" fmla="*/ 59 w 60"/>
                  <a:gd name="T9" fmla="*/ 77 h 85"/>
                  <a:gd name="T10" fmla="*/ 56 w 60"/>
                  <a:gd name="T11" fmla="*/ 79 h 85"/>
                  <a:gd name="T12" fmla="*/ 51 w 60"/>
                  <a:gd name="T13" fmla="*/ 82 h 85"/>
                  <a:gd name="T14" fmla="*/ 44 w 60"/>
                  <a:gd name="T15" fmla="*/ 84 h 85"/>
                  <a:gd name="T16" fmla="*/ 35 w 60"/>
                  <a:gd name="T17" fmla="*/ 85 h 85"/>
                  <a:gd name="T18" fmla="*/ 21 w 60"/>
                  <a:gd name="T19" fmla="*/ 82 h 85"/>
                  <a:gd name="T20" fmla="*/ 10 w 60"/>
                  <a:gd name="T21" fmla="*/ 74 h 85"/>
                  <a:gd name="T22" fmla="*/ 3 w 60"/>
                  <a:gd name="T23" fmla="*/ 61 h 85"/>
                  <a:gd name="T24" fmla="*/ 0 w 60"/>
                  <a:gd name="T25" fmla="*/ 44 h 85"/>
                  <a:gd name="T26" fmla="*/ 3 w 60"/>
                  <a:gd name="T27" fmla="*/ 25 h 85"/>
                  <a:gd name="T28" fmla="*/ 10 w 60"/>
                  <a:gd name="T29" fmla="*/ 11 h 85"/>
                  <a:gd name="T30" fmla="*/ 22 w 60"/>
                  <a:gd name="T31" fmla="*/ 3 h 85"/>
                  <a:gd name="T32" fmla="*/ 37 w 60"/>
                  <a:gd name="T33" fmla="*/ 0 h 85"/>
                  <a:gd name="T34" fmla="*/ 44 w 60"/>
                  <a:gd name="T35" fmla="*/ 1 h 85"/>
                  <a:gd name="T36" fmla="*/ 50 w 60"/>
                  <a:gd name="T37" fmla="*/ 2 h 85"/>
                  <a:gd name="T38" fmla="*/ 55 w 60"/>
                  <a:gd name="T39" fmla="*/ 5 h 85"/>
                  <a:gd name="T40" fmla="*/ 58 w 60"/>
                  <a:gd name="T41" fmla="*/ 7 h 85"/>
                  <a:gd name="T42" fmla="*/ 59 w 60"/>
                  <a:gd name="T43" fmla="*/ 8 h 85"/>
                  <a:gd name="T44" fmla="*/ 60 w 60"/>
                  <a:gd name="T45" fmla="*/ 9 h 85"/>
                  <a:gd name="T46" fmla="*/ 60 w 60"/>
                  <a:gd name="T47" fmla="*/ 11 h 85"/>
                  <a:gd name="T48" fmla="*/ 60 w 60"/>
                  <a:gd name="T49" fmla="*/ 13 h 85"/>
                  <a:gd name="T50" fmla="*/ 60 w 60"/>
                  <a:gd name="T51" fmla="*/ 15 h 85"/>
                  <a:gd name="T52" fmla="*/ 60 w 60"/>
                  <a:gd name="T53" fmla="*/ 16 h 85"/>
                  <a:gd name="T54" fmla="*/ 59 w 60"/>
                  <a:gd name="T55" fmla="*/ 17 h 85"/>
                  <a:gd name="T56" fmla="*/ 58 w 60"/>
                  <a:gd name="T57" fmla="*/ 18 h 85"/>
                  <a:gd name="T58" fmla="*/ 56 w 60"/>
                  <a:gd name="T59" fmla="*/ 16 h 85"/>
                  <a:gd name="T60" fmla="*/ 51 w 60"/>
                  <a:gd name="T61" fmla="*/ 14 h 85"/>
                  <a:gd name="T62" fmla="*/ 45 w 60"/>
                  <a:gd name="T63" fmla="*/ 11 h 85"/>
                  <a:gd name="T64" fmla="*/ 36 w 60"/>
                  <a:gd name="T65" fmla="*/ 10 h 85"/>
                  <a:gd name="T66" fmla="*/ 26 w 60"/>
                  <a:gd name="T67" fmla="*/ 12 h 85"/>
                  <a:gd name="T68" fmla="*/ 19 w 60"/>
                  <a:gd name="T69" fmla="*/ 18 h 85"/>
                  <a:gd name="T70" fmla="*/ 14 w 60"/>
                  <a:gd name="T71" fmla="*/ 29 h 85"/>
                  <a:gd name="T72" fmla="*/ 12 w 60"/>
                  <a:gd name="T73" fmla="*/ 43 h 85"/>
                  <a:gd name="T74" fmla="*/ 14 w 60"/>
                  <a:gd name="T75" fmla="*/ 57 h 85"/>
                  <a:gd name="T76" fmla="*/ 18 w 60"/>
                  <a:gd name="T77" fmla="*/ 67 h 85"/>
                  <a:gd name="T78" fmla="*/ 26 w 60"/>
                  <a:gd name="T79" fmla="*/ 73 h 85"/>
                  <a:gd name="T80" fmla="*/ 37 w 60"/>
                  <a:gd name="T81" fmla="*/ 75 h 85"/>
                  <a:gd name="T82" fmla="*/ 45 w 60"/>
                  <a:gd name="T83" fmla="*/ 74 h 85"/>
                  <a:gd name="T84" fmla="*/ 52 w 60"/>
                  <a:gd name="T85" fmla="*/ 71 h 85"/>
                  <a:gd name="T86" fmla="*/ 56 w 60"/>
                  <a:gd name="T87" fmla="*/ 69 h 85"/>
                  <a:gd name="T88" fmla="*/ 59 w 60"/>
                  <a:gd name="T89" fmla="*/ 67 h 85"/>
                  <a:gd name="T90" fmla="*/ 59 w 60"/>
                  <a:gd name="T91" fmla="*/ 68 h 85"/>
                  <a:gd name="T92" fmla="*/ 60 w 60"/>
                  <a:gd name="T93" fmla="*/ 68 h 85"/>
                  <a:gd name="T94" fmla="*/ 60 w 60"/>
                  <a:gd name="T95" fmla="*/ 70 h 85"/>
                  <a:gd name="T96" fmla="*/ 60 w 60"/>
                  <a:gd name="T97" fmla="*/ 7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85">
                    <a:moveTo>
                      <a:pt x="60" y="72"/>
                    </a:moveTo>
                    <a:cubicBezTo>
                      <a:pt x="60" y="73"/>
                      <a:pt x="60" y="73"/>
                      <a:pt x="60" y="74"/>
                    </a:cubicBezTo>
                    <a:cubicBezTo>
                      <a:pt x="60" y="75"/>
                      <a:pt x="60" y="75"/>
                      <a:pt x="60" y="75"/>
                    </a:cubicBezTo>
                    <a:cubicBezTo>
                      <a:pt x="60" y="76"/>
                      <a:pt x="60" y="76"/>
                      <a:pt x="60" y="76"/>
                    </a:cubicBezTo>
                    <a:cubicBezTo>
                      <a:pt x="59" y="77"/>
                      <a:pt x="59" y="77"/>
                      <a:pt x="59" y="77"/>
                    </a:cubicBezTo>
                    <a:cubicBezTo>
                      <a:pt x="58" y="78"/>
                      <a:pt x="57" y="79"/>
                      <a:pt x="56" y="79"/>
                    </a:cubicBezTo>
                    <a:cubicBezTo>
                      <a:pt x="55" y="80"/>
                      <a:pt x="53" y="81"/>
                      <a:pt x="51" y="82"/>
                    </a:cubicBezTo>
                    <a:cubicBezTo>
                      <a:pt x="49" y="83"/>
                      <a:pt x="47" y="84"/>
                      <a:pt x="44" y="84"/>
                    </a:cubicBezTo>
                    <a:cubicBezTo>
                      <a:pt x="41" y="85"/>
                      <a:pt x="38" y="85"/>
                      <a:pt x="35" y="85"/>
                    </a:cubicBezTo>
                    <a:cubicBezTo>
                      <a:pt x="30" y="85"/>
                      <a:pt x="25" y="84"/>
                      <a:pt x="21" y="82"/>
                    </a:cubicBezTo>
                    <a:cubicBezTo>
                      <a:pt x="16" y="80"/>
                      <a:pt x="13" y="78"/>
                      <a:pt x="10" y="74"/>
                    </a:cubicBezTo>
                    <a:cubicBezTo>
                      <a:pt x="7" y="71"/>
                      <a:pt x="4" y="66"/>
                      <a:pt x="3" y="61"/>
                    </a:cubicBezTo>
                    <a:cubicBezTo>
                      <a:pt x="1" y="56"/>
                      <a:pt x="0" y="50"/>
                      <a:pt x="0" y="44"/>
                    </a:cubicBezTo>
                    <a:cubicBezTo>
                      <a:pt x="0" y="37"/>
                      <a:pt x="1" y="31"/>
                      <a:pt x="3" y="25"/>
                    </a:cubicBezTo>
                    <a:cubicBezTo>
                      <a:pt x="5" y="20"/>
                      <a:pt x="7" y="15"/>
                      <a:pt x="10" y="11"/>
                    </a:cubicBezTo>
                    <a:cubicBezTo>
                      <a:pt x="13" y="8"/>
                      <a:pt x="17" y="5"/>
                      <a:pt x="22" y="3"/>
                    </a:cubicBezTo>
                    <a:cubicBezTo>
                      <a:pt x="26" y="1"/>
                      <a:pt x="31" y="0"/>
                      <a:pt x="37" y="0"/>
                    </a:cubicBezTo>
                    <a:cubicBezTo>
                      <a:pt x="39" y="0"/>
                      <a:pt x="41" y="0"/>
                      <a:pt x="44" y="1"/>
                    </a:cubicBezTo>
                    <a:cubicBezTo>
                      <a:pt x="46" y="1"/>
                      <a:pt x="48" y="2"/>
                      <a:pt x="50" y="2"/>
                    </a:cubicBezTo>
                    <a:cubicBezTo>
                      <a:pt x="52" y="3"/>
                      <a:pt x="54" y="4"/>
                      <a:pt x="55" y="5"/>
                    </a:cubicBezTo>
                    <a:cubicBezTo>
                      <a:pt x="57" y="6"/>
                      <a:pt x="58" y="6"/>
                      <a:pt x="58" y="7"/>
                    </a:cubicBezTo>
                    <a:cubicBezTo>
                      <a:pt x="59" y="7"/>
                      <a:pt x="59" y="8"/>
                      <a:pt x="59" y="8"/>
                    </a:cubicBezTo>
                    <a:cubicBezTo>
                      <a:pt x="59" y="9"/>
                      <a:pt x="60" y="9"/>
                      <a:pt x="60" y="9"/>
                    </a:cubicBezTo>
                    <a:cubicBezTo>
                      <a:pt x="60" y="10"/>
                      <a:pt x="60" y="10"/>
                      <a:pt x="60" y="11"/>
                    </a:cubicBezTo>
                    <a:cubicBezTo>
                      <a:pt x="60" y="11"/>
                      <a:pt x="60" y="12"/>
                      <a:pt x="60" y="13"/>
                    </a:cubicBezTo>
                    <a:cubicBezTo>
                      <a:pt x="60" y="14"/>
                      <a:pt x="60" y="14"/>
                      <a:pt x="60" y="15"/>
                    </a:cubicBezTo>
                    <a:cubicBezTo>
                      <a:pt x="60" y="15"/>
                      <a:pt x="60" y="16"/>
                      <a:pt x="60" y="16"/>
                    </a:cubicBezTo>
                    <a:cubicBezTo>
                      <a:pt x="59" y="17"/>
                      <a:pt x="59" y="17"/>
                      <a:pt x="59" y="17"/>
                    </a:cubicBezTo>
                    <a:cubicBezTo>
                      <a:pt x="58" y="18"/>
                      <a:pt x="58" y="18"/>
                      <a:pt x="58" y="18"/>
                    </a:cubicBezTo>
                    <a:cubicBezTo>
                      <a:pt x="57" y="18"/>
                      <a:pt x="57" y="17"/>
                      <a:pt x="56" y="16"/>
                    </a:cubicBezTo>
                    <a:cubicBezTo>
                      <a:pt x="54" y="15"/>
                      <a:pt x="53" y="15"/>
                      <a:pt x="51" y="14"/>
                    </a:cubicBezTo>
                    <a:cubicBezTo>
                      <a:pt x="50" y="13"/>
                      <a:pt x="48" y="12"/>
                      <a:pt x="45" y="11"/>
                    </a:cubicBezTo>
                    <a:cubicBezTo>
                      <a:pt x="43" y="10"/>
                      <a:pt x="40" y="10"/>
                      <a:pt x="36" y="10"/>
                    </a:cubicBezTo>
                    <a:cubicBezTo>
                      <a:pt x="33" y="10"/>
                      <a:pt x="29" y="10"/>
                      <a:pt x="26" y="12"/>
                    </a:cubicBezTo>
                    <a:cubicBezTo>
                      <a:pt x="23" y="13"/>
                      <a:pt x="21" y="15"/>
                      <a:pt x="19" y="18"/>
                    </a:cubicBezTo>
                    <a:cubicBezTo>
                      <a:pt x="16" y="21"/>
                      <a:pt x="15" y="25"/>
                      <a:pt x="14" y="29"/>
                    </a:cubicBezTo>
                    <a:cubicBezTo>
                      <a:pt x="12" y="33"/>
                      <a:pt x="12" y="38"/>
                      <a:pt x="12" y="43"/>
                    </a:cubicBezTo>
                    <a:cubicBezTo>
                      <a:pt x="12" y="48"/>
                      <a:pt x="12" y="53"/>
                      <a:pt x="14" y="57"/>
                    </a:cubicBezTo>
                    <a:cubicBezTo>
                      <a:pt x="15" y="61"/>
                      <a:pt x="16" y="64"/>
                      <a:pt x="18" y="67"/>
                    </a:cubicBezTo>
                    <a:cubicBezTo>
                      <a:pt x="21" y="70"/>
                      <a:pt x="23" y="72"/>
                      <a:pt x="26" y="73"/>
                    </a:cubicBezTo>
                    <a:cubicBezTo>
                      <a:pt x="29" y="75"/>
                      <a:pt x="33" y="75"/>
                      <a:pt x="37" y="75"/>
                    </a:cubicBezTo>
                    <a:cubicBezTo>
                      <a:pt x="40" y="75"/>
                      <a:pt x="43" y="75"/>
                      <a:pt x="45" y="74"/>
                    </a:cubicBezTo>
                    <a:cubicBezTo>
                      <a:pt x="48" y="73"/>
                      <a:pt x="50" y="72"/>
                      <a:pt x="52" y="71"/>
                    </a:cubicBezTo>
                    <a:cubicBezTo>
                      <a:pt x="53" y="70"/>
                      <a:pt x="55" y="69"/>
                      <a:pt x="56" y="69"/>
                    </a:cubicBezTo>
                    <a:cubicBezTo>
                      <a:pt x="57" y="68"/>
                      <a:pt x="58" y="67"/>
                      <a:pt x="59" y="67"/>
                    </a:cubicBezTo>
                    <a:cubicBezTo>
                      <a:pt x="59" y="68"/>
                      <a:pt x="59" y="68"/>
                      <a:pt x="59" y="68"/>
                    </a:cubicBezTo>
                    <a:cubicBezTo>
                      <a:pt x="60" y="68"/>
                      <a:pt x="60" y="68"/>
                      <a:pt x="60" y="68"/>
                    </a:cubicBezTo>
                    <a:cubicBezTo>
                      <a:pt x="60" y="69"/>
                      <a:pt x="60" y="69"/>
                      <a:pt x="60" y="70"/>
                    </a:cubicBezTo>
                    <a:cubicBezTo>
                      <a:pt x="60" y="70"/>
                      <a:pt x="60" y="71"/>
                      <a:pt x="60" y="7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5" name="Freeform 366">
                <a:extLst>
                  <a:ext uri="{FF2B5EF4-FFF2-40B4-BE49-F238E27FC236}">
                    <a16:creationId xmlns:a16="http://schemas.microsoft.com/office/drawing/2014/main" id="{59F90E44-356A-4894-9FE4-40BA2B089D74}"/>
                  </a:ext>
                </a:extLst>
              </p:cNvPr>
              <p:cNvSpPr>
                <a:spLocks noEditPoints="1"/>
              </p:cNvSpPr>
              <p:nvPr userDrawn="1"/>
            </p:nvSpPr>
            <p:spPr bwMode="auto">
              <a:xfrm>
                <a:off x="6504" y="2806"/>
                <a:ext cx="38" cy="46"/>
              </a:xfrm>
              <a:custGeom>
                <a:avLst/>
                <a:gdLst>
                  <a:gd name="T0" fmla="*/ 53 w 53"/>
                  <a:gd name="T1" fmla="*/ 29 h 63"/>
                  <a:gd name="T2" fmla="*/ 52 w 53"/>
                  <a:gd name="T3" fmla="*/ 33 h 63"/>
                  <a:gd name="T4" fmla="*/ 49 w 53"/>
                  <a:gd name="T5" fmla="*/ 34 h 63"/>
                  <a:gd name="T6" fmla="*/ 11 w 53"/>
                  <a:gd name="T7" fmla="*/ 34 h 63"/>
                  <a:gd name="T8" fmla="*/ 12 w 53"/>
                  <a:gd name="T9" fmla="*/ 42 h 63"/>
                  <a:gd name="T10" fmla="*/ 15 w 53"/>
                  <a:gd name="T11" fmla="*/ 49 h 63"/>
                  <a:gd name="T12" fmla="*/ 21 w 53"/>
                  <a:gd name="T13" fmla="*/ 53 h 63"/>
                  <a:gd name="T14" fmla="*/ 30 w 53"/>
                  <a:gd name="T15" fmla="*/ 55 h 63"/>
                  <a:gd name="T16" fmla="*/ 37 w 53"/>
                  <a:gd name="T17" fmla="*/ 54 h 63"/>
                  <a:gd name="T18" fmla="*/ 43 w 53"/>
                  <a:gd name="T19" fmla="*/ 52 h 63"/>
                  <a:gd name="T20" fmla="*/ 47 w 53"/>
                  <a:gd name="T21" fmla="*/ 51 h 63"/>
                  <a:gd name="T22" fmla="*/ 49 w 53"/>
                  <a:gd name="T23" fmla="*/ 50 h 63"/>
                  <a:gd name="T24" fmla="*/ 50 w 53"/>
                  <a:gd name="T25" fmla="*/ 50 h 63"/>
                  <a:gd name="T26" fmla="*/ 50 w 53"/>
                  <a:gd name="T27" fmla="*/ 51 h 63"/>
                  <a:gd name="T28" fmla="*/ 50 w 53"/>
                  <a:gd name="T29" fmla="*/ 52 h 63"/>
                  <a:gd name="T30" fmla="*/ 51 w 53"/>
                  <a:gd name="T31" fmla="*/ 54 h 63"/>
                  <a:gd name="T32" fmla="*/ 50 w 53"/>
                  <a:gd name="T33" fmla="*/ 56 h 63"/>
                  <a:gd name="T34" fmla="*/ 50 w 53"/>
                  <a:gd name="T35" fmla="*/ 57 h 63"/>
                  <a:gd name="T36" fmla="*/ 50 w 53"/>
                  <a:gd name="T37" fmla="*/ 58 h 63"/>
                  <a:gd name="T38" fmla="*/ 49 w 53"/>
                  <a:gd name="T39" fmla="*/ 58 h 63"/>
                  <a:gd name="T40" fmla="*/ 47 w 53"/>
                  <a:gd name="T41" fmla="*/ 60 h 63"/>
                  <a:gd name="T42" fmla="*/ 43 w 53"/>
                  <a:gd name="T43" fmla="*/ 61 h 63"/>
                  <a:gd name="T44" fmla="*/ 36 w 53"/>
                  <a:gd name="T45" fmla="*/ 63 h 63"/>
                  <a:gd name="T46" fmla="*/ 29 w 53"/>
                  <a:gd name="T47" fmla="*/ 63 h 63"/>
                  <a:gd name="T48" fmla="*/ 16 w 53"/>
                  <a:gd name="T49" fmla="*/ 61 h 63"/>
                  <a:gd name="T50" fmla="*/ 7 w 53"/>
                  <a:gd name="T51" fmla="*/ 55 h 63"/>
                  <a:gd name="T52" fmla="*/ 2 w 53"/>
                  <a:gd name="T53" fmla="*/ 45 h 63"/>
                  <a:gd name="T54" fmla="*/ 0 w 53"/>
                  <a:gd name="T55" fmla="*/ 32 h 63"/>
                  <a:gd name="T56" fmla="*/ 2 w 53"/>
                  <a:gd name="T57" fmla="*/ 18 h 63"/>
                  <a:gd name="T58" fmla="*/ 7 w 53"/>
                  <a:gd name="T59" fmla="*/ 8 h 63"/>
                  <a:gd name="T60" fmla="*/ 16 w 53"/>
                  <a:gd name="T61" fmla="*/ 2 h 63"/>
                  <a:gd name="T62" fmla="*/ 28 w 53"/>
                  <a:gd name="T63" fmla="*/ 0 h 63"/>
                  <a:gd name="T64" fmla="*/ 39 w 53"/>
                  <a:gd name="T65" fmla="*/ 2 h 63"/>
                  <a:gd name="T66" fmla="*/ 47 w 53"/>
                  <a:gd name="T67" fmla="*/ 8 h 63"/>
                  <a:gd name="T68" fmla="*/ 52 w 53"/>
                  <a:gd name="T69" fmla="*/ 16 h 63"/>
                  <a:gd name="T70" fmla="*/ 53 w 53"/>
                  <a:gd name="T71" fmla="*/ 27 h 63"/>
                  <a:gd name="T72" fmla="*/ 53 w 53"/>
                  <a:gd name="T73" fmla="*/ 29 h 63"/>
                  <a:gd name="T74" fmla="*/ 42 w 53"/>
                  <a:gd name="T75" fmla="*/ 26 h 63"/>
                  <a:gd name="T76" fmla="*/ 39 w 53"/>
                  <a:gd name="T77" fmla="*/ 13 h 63"/>
                  <a:gd name="T78" fmla="*/ 27 w 53"/>
                  <a:gd name="T79" fmla="*/ 8 h 63"/>
                  <a:gd name="T80" fmla="*/ 20 w 53"/>
                  <a:gd name="T81" fmla="*/ 9 h 63"/>
                  <a:gd name="T82" fmla="*/ 15 w 53"/>
                  <a:gd name="T83" fmla="*/ 13 h 63"/>
                  <a:gd name="T84" fmla="*/ 12 w 53"/>
                  <a:gd name="T85" fmla="*/ 19 h 63"/>
                  <a:gd name="T86" fmla="*/ 11 w 53"/>
                  <a:gd name="T87" fmla="*/ 26 h 63"/>
                  <a:gd name="T88" fmla="*/ 42 w 53"/>
                  <a:gd name="T89"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63">
                    <a:moveTo>
                      <a:pt x="53" y="29"/>
                    </a:moveTo>
                    <a:cubicBezTo>
                      <a:pt x="53" y="31"/>
                      <a:pt x="53" y="32"/>
                      <a:pt x="52" y="33"/>
                    </a:cubicBezTo>
                    <a:cubicBezTo>
                      <a:pt x="51" y="33"/>
                      <a:pt x="50" y="34"/>
                      <a:pt x="49" y="34"/>
                    </a:cubicBezTo>
                    <a:cubicBezTo>
                      <a:pt x="11" y="34"/>
                      <a:pt x="11" y="34"/>
                      <a:pt x="11" y="34"/>
                    </a:cubicBezTo>
                    <a:cubicBezTo>
                      <a:pt x="11" y="37"/>
                      <a:pt x="11" y="40"/>
                      <a:pt x="12" y="42"/>
                    </a:cubicBezTo>
                    <a:cubicBezTo>
                      <a:pt x="12" y="45"/>
                      <a:pt x="14" y="47"/>
                      <a:pt x="15" y="49"/>
                    </a:cubicBezTo>
                    <a:cubicBezTo>
                      <a:pt x="17" y="51"/>
                      <a:pt x="19" y="52"/>
                      <a:pt x="21" y="53"/>
                    </a:cubicBezTo>
                    <a:cubicBezTo>
                      <a:pt x="23" y="54"/>
                      <a:pt x="26" y="55"/>
                      <a:pt x="30" y="55"/>
                    </a:cubicBezTo>
                    <a:cubicBezTo>
                      <a:pt x="32" y="55"/>
                      <a:pt x="35" y="54"/>
                      <a:pt x="37" y="54"/>
                    </a:cubicBezTo>
                    <a:cubicBezTo>
                      <a:pt x="39" y="53"/>
                      <a:pt x="41" y="53"/>
                      <a:pt x="43" y="52"/>
                    </a:cubicBezTo>
                    <a:cubicBezTo>
                      <a:pt x="44" y="52"/>
                      <a:pt x="46" y="51"/>
                      <a:pt x="47" y="51"/>
                    </a:cubicBezTo>
                    <a:cubicBezTo>
                      <a:pt x="48" y="50"/>
                      <a:pt x="48" y="50"/>
                      <a:pt x="49" y="50"/>
                    </a:cubicBezTo>
                    <a:cubicBezTo>
                      <a:pt x="50" y="50"/>
                      <a:pt x="50" y="50"/>
                      <a:pt x="50" y="50"/>
                    </a:cubicBezTo>
                    <a:cubicBezTo>
                      <a:pt x="50" y="51"/>
                      <a:pt x="50" y="51"/>
                      <a:pt x="50" y="51"/>
                    </a:cubicBezTo>
                    <a:cubicBezTo>
                      <a:pt x="50" y="51"/>
                      <a:pt x="50" y="52"/>
                      <a:pt x="50" y="52"/>
                    </a:cubicBezTo>
                    <a:cubicBezTo>
                      <a:pt x="51" y="53"/>
                      <a:pt x="51" y="54"/>
                      <a:pt x="51" y="54"/>
                    </a:cubicBezTo>
                    <a:cubicBezTo>
                      <a:pt x="51" y="55"/>
                      <a:pt x="51" y="55"/>
                      <a:pt x="50" y="56"/>
                    </a:cubicBezTo>
                    <a:cubicBezTo>
                      <a:pt x="50" y="56"/>
                      <a:pt x="50" y="57"/>
                      <a:pt x="50" y="57"/>
                    </a:cubicBezTo>
                    <a:cubicBezTo>
                      <a:pt x="50" y="58"/>
                      <a:pt x="50" y="58"/>
                      <a:pt x="50" y="58"/>
                    </a:cubicBezTo>
                    <a:cubicBezTo>
                      <a:pt x="49" y="58"/>
                      <a:pt x="49" y="58"/>
                      <a:pt x="49" y="58"/>
                    </a:cubicBezTo>
                    <a:cubicBezTo>
                      <a:pt x="49" y="59"/>
                      <a:pt x="49" y="59"/>
                      <a:pt x="47" y="60"/>
                    </a:cubicBezTo>
                    <a:cubicBezTo>
                      <a:pt x="46" y="60"/>
                      <a:pt x="45" y="61"/>
                      <a:pt x="43" y="61"/>
                    </a:cubicBezTo>
                    <a:cubicBezTo>
                      <a:pt x="41" y="62"/>
                      <a:pt x="39" y="62"/>
                      <a:pt x="36" y="63"/>
                    </a:cubicBezTo>
                    <a:cubicBezTo>
                      <a:pt x="34" y="63"/>
                      <a:pt x="31" y="63"/>
                      <a:pt x="29" y="63"/>
                    </a:cubicBezTo>
                    <a:cubicBezTo>
                      <a:pt x="24" y="63"/>
                      <a:pt x="20" y="62"/>
                      <a:pt x="16" y="61"/>
                    </a:cubicBezTo>
                    <a:cubicBezTo>
                      <a:pt x="13" y="60"/>
                      <a:pt x="10" y="58"/>
                      <a:pt x="7" y="55"/>
                    </a:cubicBezTo>
                    <a:cubicBezTo>
                      <a:pt x="5" y="53"/>
                      <a:pt x="3" y="49"/>
                      <a:pt x="2" y="45"/>
                    </a:cubicBezTo>
                    <a:cubicBezTo>
                      <a:pt x="1" y="42"/>
                      <a:pt x="0" y="37"/>
                      <a:pt x="0" y="32"/>
                    </a:cubicBezTo>
                    <a:cubicBezTo>
                      <a:pt x="0" y="27"/>
                      <a:pt x="1" y="22"/>
                      <a:pt x="2" y="18"/>
                    </a:cubicBezTo>
                    <a:cubicBezTo>
                      <a:pt x="3" y="14"/>
                      <a:pt x="5" y="11"/>
                      <a:pt x="7" y="8"/>
                    </a:cubicBezTo>
                    <a:cubicBezTo>
                      <a:pt x="10" y="6"/>
                      <a:pt x="13" y="3"/>
                      <a:pt x="16" y="2"/>
                    </a:cubicBezTo>
                    <a:cubicBezTo>
                      <a:pt x="20" y="0"/>
                      <a:pt x="23" y="0"/>
                      <a:pt x="28" y="0"/>
                    </a:cubicBezTo>
                    <a:cubicBezTo>
                      <a:pt x="32" y="0"/>
                      <a:pt x="36" y="0"/>
                      <a:pt x="39" y="2"/>
                    </a:cubicBezTo>
                    <a:cubicBezTo>
                      <a:pt x="42" y="3"/>
                      <a:pt x="45" y="5"/>
                      <a:pt x="47" y="8"/>
                    </a:cubicBezTo>
                    <a:cubicBezTo>
                      <a:pt x="49" y="10"/>
                      <a:pt x="51" y="13"/>
                      <a:pt x="52" y="16"/>
                    </a:cubicBezTo>
                    <a:cubicBezTo>
                      <a:pt x="53" y="20"/>
                      <a:pt x="53" y="23"/>
                      <a:pt x="53" y="27"/>
                    </a:cubicBezTo>
                    <a:lnTo>
                      <a:pt x="53" y="29"/>
                    </a:lnTo>
                    <a:close/>
                    <a:moveTo>
                      <a:pt x="42" y="26"/>
                    </a:moveTo>
                    <a:cubicBezTo>
                      <a:pt x="42" y="20"/>
                      <a:pt x="41" y="16"/>
                      <a:pt x="39" y="13"/>
                    </a:cubicBezTo>
                    <a:cubicBezTo>
                      <a:pt x="36" y="10"/>
                      <a:pt x="32" y="8"/>
                      <a:pt x="27" y="8"/>
                    </a:cubicBezTo>
                    <a:cubicBezTo>
                      <a:pt x="24" y="8"/>
                      <a:pt x="22" y="9"/>
                      <a:pt x="20" y="9"/>
                    </a:cubicBezTo>
                    <a:cubicBezTo>
                      <a:pt x="18" y="10"/>
                      <a:pt x="17" y="12"/>
                      <a:pt x="15" y="13"/>
                    </a:cubicBezTo>
                    <a:cubicBezTo>
                      <a:pt x="14" y="15"/>
                      <a:pt x="13" y="17"/>
                      <a:pt x="12" y="19"/>
                    </a:cubicBezTo>
                    <a:cubicBezTo>
                      <a:pt x="11" y="21"/>
                      <a:pt x="11" y="23"/>
                      <a:pt x="11" y="26"/>
                    </a:cubicBezTo>
                    <a:lnTo>
                      <a:pt x="42" y="2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6" name="Freeform 367">
                <a:extLst>
                  <a:ext uri="{FF2B5EF4-FFF2-40B4-BE49-F238E27FC236}">
                    <a16:creationId xmlns:a16="http://schemas.microsoft.com/office/drawing/2014/main" id="{CD23E809-6F0C-499D-A9D2-47BBD25937BF}"/>
                  </a:ext>
                </a:extLst>
              </p:cNvPr>
              <p:cNvSpPr>
                <a:spLocks/>
              </p:cNvSpPr>
              <p:nvPr userDrawn="1"/>
            </p:nvSpPr>
            <p:spPr bwMode="auto">
              <a:xfrm>
                <a:off x="6553" y="2787"/>
                <a:ext cx="8" cy="64"/>
              </a:xfrm>
              <a:custGeom>
                <a:avLst/>
                <a:gdLst>
                  <a:gd name="T0" fmla="*/ 11 w 11"/>
                  <a:gd name="T1" fmla="*/ 87 h 89"/>
                  <a:gd name="T2" fmla="*/ 10 w 11"/>
                  <a:gd name="T3" fmla="*/ 88 h 89"/>
                  <a:gd name="T4" fmla="*/ 10 w 11"/>
                  <a:gd name="T5" fmla="*/ 89 h 89"/>
                  <a:gd name="T6" fmla="*/ 8 w 11"/>
                  <a:gd name="T7" fmla="*/ 89 h 89"/>
                  <a:gd name="T8" fmla="*/ 5 w 11"/>
                  <a:gd name="T9" fmla="*/ 89 h 89"/>
                  <a:gd name="T10" fmla="*/ 3 w 11"/>
                  <a:gd name="T11" fmla="*/ 89 h 89"/>
                  <a:gd name="T12" fmla="*/ 1 w 11"/>
                  <a:gd name="T13" fmla="*/ 89 h 89"/>
                  <a:gd name="T14" fmla="*/ 0 w 11"/>
                  <a:gd name="T15" fmla="*/ 88 h 89"/>
                  <a:gd name="T16" fmla="*/ 0 w 11"/>
                  <a:gd name="T17" fmla="*/ 87 h 89"/>
                  <a:gd name="T18" fmla="*/ 0 w 11"/>
                  <a:gd name="T19" fmla="*/ 2 h 89"/>
                  <a:gd name="T20" fmla="*/ 0 w 11"/>
                  <a:gd name="T21" fmla="*/ 1 h 89"/>
                  <a:gd name="T22" fmla="*/ 1 w 11"/>
                  <a:gd name="T23" fmla="*/ 0 h 89"/>
                  <a:gd name="T24" fmla="*/ 3 w 11"/>
                  <a:gd name="T25" fmla="*/ 0 h 89"/>
                  <a:gd name="T26" fmla="*/ 5 w 11"/>
                  <a:gd name="T27" fmla="*/ 0 h 89"/>
                  <a:gd name="T28" fmla="*/ 8 w 11"/>
                  <a:gd name="T29" fmla="*/ 0 h 89"/>
                  <a:gd name="T30" fmla="*/ 10 w 11"/>
                  <a:gd name="T31" fmla="*/ 0 h 89"/>
                  <a:gd name="T32" fmla="*/ 10 w 11"/>
                  <a:gd name="T33" fmla="*/ 1 h 89"/>
                  <a:gd name="T34" fmla="*/ 11 w 11"/>
                  <a:gd name="T35" fmla="*/ 2 h 89"/>
                  <a:gd name="T36" fmla="*/ 11 w 11"/>
                  <a:gd name="T37"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 h="89">
                    <a:moveTo>
                      <a:pt x="11" y="87"/>
                    </a:moveTo>
                    <a:cubicBezTo>
                      <a:pt x="10" y="88"/>
                      <a:pt x="10" y="88"/>
                      <a:pt x="10" y="88"/>
                    </a:cubicBezTo>
                    <a:cubicBezTo>
                      <a:pt x="10" y="88"/>
                      <a:pt x="10" y="89"/>
                      <a:pt x="10" y="89"/>
                    </a:cubicBezTo>
                    <a:cubicBezTo>
                      <a:pt x="9" y="89"/>
                      <a:pt x="9" y="89"/>
                      <a:pt x="8" y="89"/>
                    </a:cubicBezTo>
                    <a:cubicBezTo>
                      <a:pt x="7" y="89"/>
                      <a:pt x="6" y="89"/>
                      <a:pt x="5" y="89"/>
                    </a:cubicBezTo>
                    <a:cubicBezTo>
                      <a:pt x="4" y="89"/>
                      <a:pt x="3" y="89"/>
                      <a:pt x="3" y="89"/>
                    </a:cubicBezTo>
                    <a:cubicBezTo>
                      <a:pt x="2" y="89"/>
                      <a:pt x="2" y="89"/>
                      <a:pt x="1" y="89"/>
                    </a:cubicBezTo>
                    <a:cubicBezTo>
                      <a:pt x="1" y="89"/>
                      <a:pt x="0" y="88"/>
                      <a:pt x="0" y="88"/>
                    </a:cubicBezTo>
                    <a:cubicBezTo>
                      <a:pt x="0" y="87"/>
                      <a:pt x="0" y="87"/>
                      <a:pt x="0" y="87"/>
                    </a:cubicBezTo>
                    <a:cubicBezTo>
                      <a:pt x="0" y="2"/>
                      <a:pt x="0" y="2"/>
                      <a:pt x="0" y="2"/>
                    </a:cubicBezTo>
                    <a:cubicBezTo>
                      <a:pt x="0" y="1"/>
                      <a:pt x="0" y="1"/>
                      <a:pt x="0" y="1"/>
                    </a:cubicBezTo>
                    <a:cubicBezTo>
                      <a:pt x="0" y="1"/>
                      <a:pt x="1" y="0"/>
                      <a:pt x="1" y="0"/>
                    </a:cubicBezTo>
                    <a:cubicBezTo>
                      <a:pt x="2" y="0"/>
                      <a:pt x="2" y="0"/>
                      <a:pt x="3" y="0"/>
                    </a:cubicBezTo>
                    <a:cubicBezTo>
                      <a:pt x="3" y="0"/>
                      <a:pt x="4" y="0"/>
                      <a:pt x="5" y="0"/>
                    </a:cubicBezTo>
                    <a:cubicBezTo>
                      <a:pt x="6" y="0"/>
                      <a:pt x="7" y="0"/>
                      <a:pt x="8" y="0"/>
                    </a:cubicBezTo>
                    <a:cubicBezTo>
                      <a:pt x="9" y="0"/>
                      <a:pt x="9" y="0"/>
                      <a:pt x="10" y="0"/>
                    </a:cubicBezTo>
                    <a:cubicBezTo>
                      <a:pt x="10" y="0"/>
                      <a:pt x="10" y="1"/>
                      <a:pt x="10" y="1"/>
                    </a:cubicBezTo>
                    <a:cubicBezTo>
                      <a:pt x="11" y="2"/>
                      <a:pt x="11" y="2"/>
                      <a:pt x="11" y="2"/>
                    </a:cubicBezTo>
                    <a:lnTo>
                      <a:pt x="11" y="8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7" name="Freeform 368">
                <a:extLst>
                  <a:ext uri="{FF2B5EF4-FFF2-40B4-BE49-F238E27FC236}">
                    <a16:creationId xmlns:a16="http://schemas.microsoft.com/office/drawing/2014/main" id="{5396B1D1-B31B-4E9A-ABF5-B248C42661A9}"/>
                  </a:ext>
                </a:extLst>
              </p:cNvPr>
              <p:cNvSpPr>
                <a:spLocks noEditPoints="1"/>
              </p:cNvSpPr>
              <p:nvPr userDrawn="1"/>
            </p:nvSpPr>
            <p:spPr bwMode="auto">
              <a:xfrm>
                <a:off x="6570" y="2790"/>
                <a:ext cx="45" cy="62"/>
              </a:xfrm>
              <a:custGeom>
                <a:avLst/>
                <a:gdLst>
                  <a:gd name="T0" fmla="*/ 60 w 62"/>
                  <a:gd name="T1" fmla="*/ 25 h 86"/>
                  <a:gd name="T2" fmla="*/ 61 w 62"/>
                  <a:gd name="T3" fmla="*/ 83 h 86"/>
                  <a:gd name="T4" fmla="*/ 60 w 62"/>
                  <a:gd name="T5" fmla="*/ 85 h 86"/>
                  <a:gd name="T6" fmla="*/ 55 w 62"/>
                  <a:gd name="T7" fmla="*/ 85 h 86"/>
                  <a:gd name="T8" fmla="*/ 51 w 62"/>
                  <a:gd name="T9" fmla="*/ 85 h 86"/>
                  <a:gd name="T10" fmla="*/ 50 w 62"/>
                  <a:gd name="T11" fmla="*/ 83 h 86"/>
                  <a:gd name="T12" fmla="*/ 20 w 62"/>
                  <a:gd name="T13" fmla="*/ 33 h 86"/>
                  <a:gd name="T14" fmla="*/ 22 w 62"/>
                  <a:gd name="T15" fmla="*/ 74 h 86"/>
                  <a:gd name="T16" fmla="*/ 31 w 62"/>
                  <a:gd name="T17" fmla="*/ 77 h 86"/>
                  <a:gd name="T18" fmla="*/ 35 w 62"/>
                  <a:gd name="T19" fmla="*/ 75 h 86"/>
                  <a:gd name="T20" fmla="*/ 36 w 62"/>
                  <a:gd name="T21" fmla="*/ 75 h 86"/>
                  <a:gd name="T22" fmla="*/ 37 w 62"/>
                  <a:gd name="T23" fmla="*/ 77 h 86"/>
                  <a:gd name="T24" fmla="*/ 37 w 62"/>
                  <a:gd name="T25" fmla="*/ 82 h 86"/>
                  <a:gd name="T26" fmla="*/ 35 w 62"/>
                  <a:gd name="T27" fmla="*/ 85 h 86"/>
                  <a:gd name="T28" fmla="*/ 30 w 62"/>
                  <a:gd name="T29" fmla="*/ 86 h 86"/>
                  <a:gd name="T30" fmla="*/ 19 w 62"/>
                  <a:gd name="T31" fmla="*/ 85 h 86"/>
                  <a:gd name="T32" fmla="*/ 11 w 62"/>
                  <a:gd name="T33" fmla="*/ 75 h 86"/>
                  <a:gd name="T34" fmla="*/ 10 w 62"/>
                  <a:gd name="T35" fmla="*/ 33 h 86"/>
                  <a:gd name="T36" fmla="*/ 0 w 62"/>
                  <a:gd name="T37" fmla="*/ 32 h 86"/>
                  <a:gd name="T38" fmla="*/ 0 w 62"/>
                  <a:gd name="T39" fmla="*/ 26 h 86"/>
                  <a:gd name="T40" fmla="*/ 1 w 62"/>
                  <a:gd name="T41" fmla="*/ 24 h 86"/>
                  <a:gd name="T42" fmla="*/ 10 w 62"/>
                  <a:gd name="T43" fmla="*/ 24 h 86"/>
                  <a:gd name="T44" fmla="*/ 10 w 62"/>
                  <a:gd name="T45" fmla="*/ 9 h 86"/>
                  <a:gd name="T46" fmla="*/ 12 w 62"/>
                  <a:gd name="T47" fmla="*/ 8 h 86"/>
                  <a:gd name="T48" fmla="*/ 18 w 62"/>
                  <a:gd name="T49" fmla="*/ 8 h 86"/>
                  <a:gd name="T50" fmla="*/ 20 w 62"/>
                  <a:gd name="T51" fmla="*/ 9 h 86"/>
                  <a:gd name="T52" fmla="*/ 20 w 62"/>
                  <a:gd name="T53" fmla="*/ 24 h 86"/>
                  <a:gd name="T54" fmla="*/ 62 w 62"/>
                  <a:gd name="T55" fmla="*/ 6 h 86"/>
                  <a:gd name="T56" fmla="*/ 55 w 62"/>
                  <a:gd name="T57" fmla="*/ 13 h 86"/>
                  <a:gd name="T58" fmla="*/ 49 w 62"/>
                  <a:gd name="T59" fmla="*/ 6 h 86"/>
                  <a:gd name="T60" fmla="*/ 55 w 62"/>
                  <a:gd name="T61" fmla="*/ 0 h 86"/>
                  <a:gd name="T62" fmla="*/ 62 w 62"/>
                  <a:gd name="T63" fmla="*/ 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 h="86">
                    <a:moveTo>
                      <a:pt x="57" y="24"/>
                    </a:moveTo>
                    <a:cubicBezTo>
                      <a:pt x="59" y="24"/>
                      <a:pt x="60" y="24"/>
                      <a:pt x="60" y="25"/>
                    </a:cubicBezTo>
                    <a:cubicBezTo>
                      <a:pt x="61" y="25"/>
                      <a:pt x="61" y="26"/>
                      <a:pt x="61" y="27"/>
                    </a:cubicBezTo>
                    <a:cubicBezTo>
                      <a:pt x="61" y="83"/>
                      <a:pt x="61" y="83"/>
                      <a:pt x="61" y="83"/>
                    </a:cubicBezTo>
                    <a:cubicBezTo>
                      <a:pt x="60" y="84"/>
                      <a:pt x="60" y="84"/>
                      <a:pt x="60" y="84"/>
                    </a:cubicBezTo>
                    <a:cubicBezTo>
                      <a:pt x="60" y="84"/>
                      <a:pt x="60" y="85"/>
                      <a:pt x="60" y="85"/>
                    </a:cubicBezTo>
                    <a:cubicBezTo>
                      <a:pt x="59" y="85"/>
                      <a:pt x="59" y="85"/>
                      <a:pt x="58" y="85"/>
                    </a:cubicBezTo>
                    <a:cubicBezTo>
                      <a:pt x="57" y="85"/>
                      <a:pt x="56" y="85"/>
                      <a:pt x="55" y="85"/>
                    </a:cubicBezTo>
                    <a:cubicBezTo>
                      <a:pt x="54" y="85"/>
                      <a:pt x="54" y="85"/>
                      <a:pt x="53" y="85"/>
                    </a:cubicBezTo>
                    <a:cubicBezTo>
                      <a:pt x="52" y="85"/>
                      <a:pt x="52" y="85"/>
                      <a:pt x="51" y="85"/>
                    </a:cubicBezTo>
                    <a:cubicBezTo>
                      <a:pt x="51" y="85"/>
                      <a:pt x="51" y="84"/>
                      <a:pt x="50" y="84"/>
                    </a:cubicBezTo>
                    <a:cubicBezTo>
                      <a:pt x="50" y="83"/>
                      <a:pt x="50" y="83"/>
                      <a:pt x="50" y="83"/>
                    </a:cubicBezTo>
                    <a:cubicBezTo>
                      <a:pt x="50" y="33"/>
                      <a:pt x="50" y="33"/>
                      <a:pt x="50" y="33"/>
                    </a:cubicBezTo>
                    <a:cubicBezTo>
                      <a:pt x="20" y="33"/>
                      <a:pt x="20" y="33"/>
                      <a:pt x="20" y="33"/>
                    </a:cubicBezTo>
                    <a:cubicBezTo>
                      <a:pt x="20" y="65"/>
                      <a:pt x="20" y="65"/>
                      <a:pt x="20" y="65"/>
                    </a:cubicBezTo>
                    <a:cubicBezTo>
                      <a:pt x="20" y="69"/>
                      <a:pt x="21" y="72"/>
                      <a:pt x="22" y="74"/>
                    </a:cubicBezTo>
                    <a:cubicBezTo>
                      <a:pt x="23" y="76"/>
                      <a:pt x="25" y="77"/>
                      <a:pt x="28" y="77"/>
                    </a:cubicBezTo>
                    <a:cubicBezTo>
                      <a:pt x="29" y="77"/>
                      <a:pt x="30" y="77"/>
                      <a:pt x="31" y="77"/>
                    </a:cubicBezTo>
                    <a:cubicBezTo>
                      <a:pt x="32" y="77"/>
                      <a:pt x="32" y="76"/>
                      <a:pt x="33" y="76"/>
                    </a:cubicBezTo>
                    <a:cubicBezTo>
                      <a:pt x="34" y="76"/>
                      <a:pt x="34" y="76"/>
                      <a:pt x="35" y="75"/>
                    </a:cubicBezTo>
                    <a:cubicBezTo>
                      <a:pt x="35" y="75"/>
                      <a:pt x="35" y="75"/>
                      <a:pt x="36" y="75"/>
                    </a:cubicBezTo>
                    <a:cubicBezTo>
                      <a:pt x="36" y="75"/>
                      <a:pt x="36" y="75"/>
                      <a:pt x="36" y="75"/>
                    </a:cubicBezTo>
                    <a:cubicBezTo>
                      <a:pt x="37" y="76"/>
                      <a:pt x="37" y="76"/>
                      <a:pt x="37" y="76"/>
                    </a:cubicBezTo>
                    <a:cubicBezTo>
                      <a:pt x="37" y="76"/>
                      <a:pt x="37" y="77"/>
                      <a:pt x="37" y="77"/>
                    </a:cubicBezTo>
                    <a:cubicBezTo>
                      <a:pt x="37" y="78"/>
                      <a:pt x="37" y="78"/>
                      <a:pt x="37" y="79"/>
                    </a:cubicBezTo>
                    <a:cubicBezTo>
                      <a:pt x="37" y="80"/>
                      <a:pt x="37" y="81"/>
                      <a:pt x="37" y="82"/>
                    </a:cubicBezTo>
                    <a:cubicBezTo>
                      <a:pt x="37" y="83"/>
                      <a:pt x="37" y="83"/>
                      <a:pt x="36" y="84"/>
                    </a:cubicBezTo>
                    <a:cubicBezTo>
                      <a:pt x="36" y="84"/>
                      <a:pt x="35" y="84"/>
                      <a:pt x="35" y="85"/>
                    </a:cubicBezTo>
                    <a:cubicBezTo>
                      <a:pt x="34" y="85"/>
                      <a:pt x="33" y="85"/>
                      <a:pt x="32" y="85"/>
                    </a:cubicBezTo>
                    <a:cubicBezTo>
                      <a:pt x="31" y="86"/>
                      <a:pt x="31" y="86"/>
                      <a:pt x="30" y="86"/>
                    </a:cubicBezTo>
                    <a:cubicBezTo>
                      <a:pt x="29" y="86"/>
                      <a:pt x="28" y="86"/>
                      <a:pt x="27" y="86"/>
                    </a:cubicBezTo>
                    <a:cubicBezTo>
                      <a:pt x="24" y="86"/>
                      <a:pt x="21" y="86"/>
                      <a:pt x="19" y="85"/>
                    </a:cubicBezTo>
                    <a:cubicBezTo>
                      <a:pt x="17" y="84"/>
                      <a:pt x="15" y="83"/>
                      <a:pt x="14" y="81"/>
                    </a:cubicBezTo>
                    <a:cubicBezTo>
                      <a:pt x="12" y="80"/>
                      <a:pt x="11" y="78"/>
                      <a:pt x="11" y="75"/>
                    </a:cubicBezTo>
                    <a:cubicBezTo>
                      <a:pt x="10" y="73"/>
                      <a:pt x="10" y="70"/>
                      <a:pt x="10" y="66"/>
                    </a:cubicBezTo>
                    <a:cubicBezTo>
                      <a:pt x="10" y="33"/>
                      <a:pt x="10" y="33"/>
                      <a:pt x="10" y="33"/>
                    </a:cubicBezTo>
                    <a:cubicBezTo>
                      <a:pt x="2" y="33"/>
                      <a:pt x="2" y="33"/>
                      <a:pt x="2" y="33"/>
                    </a:cubicBezTo>
                    <a:cubicBezTo>
                      <a:pt x="1" y="33"/>
                      <a:pt x="0" y="32"/>
                      <a:pt x="0" y="32"/>
                    </a:cubicBezTo>
                    <a:cubicBezTo>
                      <a:pt x="0" y="31"/>
                      <a:pt x="0" y="30"/>
                      <a:pt x="0" y="28"/>
                    </a:cubicBezTo>
                    <a:cubicBezTo>
                      <a:pt x="0" y="28"/>
                      <a:pt x="0" y="27"/>
                      <a:pt x="0" y="26"/>
                    </a:cubicBezTo>
                    <a:cubicBezTo>
                      <a:pt x="0" y="26"/>
                      <a:pt x="0" y="25"/>
                      <a:pt x="0" y="25"/>
                    </a:cubicBezTo>
                    <a:cubicBezTo>
                      <a:pt x="0" y="25"/>
                      <a:pt x="0" y="24"/>
                      <a:pt x="1" y="24"/>
                    </a:cubicBezTo>
                    <a:cubicBezTo>
                      <a:pt x="2" y="24"/>
                      <a:pt x="2" y="24"/>
                      <a:pt x="2" y="24"/>
                    </a:cubicBezTo>
                    <a:cubicBezTo>
                      <a:pt x="10" y="24"/>
                      <a:pt x="10" y="24"/>
                      <a:pt x="10" y="24"/>
                    </a:cubicBezTo>
                    <a:cubicBezTo>
                      <a:pt x="10" y="10"/>
                      <a:pt x="10" y="10"/>
                      <a:pt x="10" y="10"/>
                    </a:cubicBezTo>
                    <a:cubicBezTo>
                      <a:pt x="10" y="9"/>
                      <a:pt x="10" y="9"/>
                      <a:pt x="10" y="9"/>
                    </a:cubicBezTo>
                    <a:cubicBezTo>
                      <a:pt x="10" y="9"/>
                      <a:pt x="10" y="9"/>
                      <a:pt x="11" y="9"/>
                    </a:cubicBezTo>
                    <a:cubicBezTo>
                      <a:pt x="11" y="9"/>
                      <a:pt x="12" y="8"/>
                      <a:pt x="12" y="8"/>
                    </a:cubicBezTo>
                    <a:cubicBezTo>
                      <a:pt x="13" y="8"/>
                      <a:pt x="14" y="8"/>
                      <a:pt x="15" y="8"/>
                    </a:cubicBezTo>
                    <a:cubicBezTo>
                      <a:pt x="16" y="8"/>
                      <a:pt x="17" y="8"/>
                      <a:pt x="18" y="8"/>
                    </a:cubicBezTo>
                    <a:cubicBezTo>
                      <a:pt x="18" y="8"/>
                      <a:pt x="19" y="9"/>
                      <a:pt x="19" y="9"/>
                    </a:cubicBezTo>
                    <a:cubicBezTo>
                      <a:pt x="20" y="9"/>
                      <a:pt x="20" y="9"/>
                      <a:pt x="20" y="9"/>
                    </a:cubicBezTo>
                    <a:cubicBezTo>
                      <a:pt x="20" y="10"/>
                      <a:pt x="20" y="10"/>
                      <a:pt x="20" y="10"/>
                    </a:cubicBezTo>
                    <a:cubicBezTo>
                      <a:pt x="20" y="24"/>
                      <a:pt x="20" y="24"/>
                      <a:pt x="20" y="24"/>
                    </a:cubicBezTo>
                    <a:lnTo>
                      <a:pt x="57" y="24"/>
                    </a:lnTo>
                    <a:close/>
                    <a:moveTo>
                      <a:pt x="62" y="6"/>
                    </a:moveTo>
                    <a:cubicBezTo>
                      <a:pt x="62" y="9"/>
                      <a:pt x="61" y="10"/>
                      <a:pt x="61" y="11"/>
                    </a:cubicBezTo>
                    <a:cubicBezTo>
                      <a:pt x="60" y="12"/>
                      <a:pt x="58" y="13"/>
                      <a:pt x="55" y="13"/>
                    </a:cubicBezTo>
                    <a:cubicBezTo>
                      <a:pt x="53" y="13"/>
                      <a:pt x="51" y="12"/>
                      <a:pt x="50" y="11"/>
                    </a:cubicBezTo>
                    <a:cubicBezTo>
                      <a:pt x="49" y="10"/>
                      <a:pt x="49" y="9"/>
                      <a:pt x="49" y="6"/>
                    </a:cubicBezTo>
                    <a:cubicBezTo>
                      <a:pt x="49" y="4"/>
                      <a:pt x="49" y="2"/>
                      <a:pt x="50" y="1"/>
                    </a:cubicBezTo>
                    <a:cubicBezTo>
                      <a:pt x="51" y="0"/>
                      <a:pt x="53" y="0"/>
                      <a:pt x="55" y="0"/>
                    </a:cubicBezTo>
                    <a:cubicBezTo>
                      <a:pt x="58" y="0"/>
                      <a:pt x="60" y="0"/>
                      <a:pt x="61" y="1"/>
                    </a:cubicBezTo>
                    <a:cubicBezTo>
                      <a:pt x="62" y="2"/>
                      <a:pt x="62" y="4"/>
                      <a:pt x="62" y="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8" name="Freeform 369">
                <a:extLst>
                  <a:ext uri="{FF2B5EF4-FFF2-40B4-BE49-F238E27FC236}">
                    <a16:creationId xmlns:a16="http://schemas.microsoft.com/office/drawing/2014/main" id="{77A06AE1-AF7B-4306-82F0-F48924CB5165}"/>
                  </a:ext>
                </a:extLst>
              </p:cNvPr>
              <p:cNvSpPr>
                <a:spLocks/>
              </p:cNvSpPr>
              <p:nvPr userDrawn="1"/>
            </p:nvSpPr>
            <p:spPr bwMode="auto">
              <a:xfrm>
                <a:off x="6625" y="2806"/>
                <a:ext cx="33" cy="46"/>
              </a:xfrm>
              <a:custGeom>
                <a:avLst/>
                <a:gdLst>
                  <a:gd name="T0" fmla="*/ 46 w 46"/>
                  <a:gd name="T1" fmla="*/ 52 h 63"/>
                  <a:gd name="T2" fmla="*/ 46 w 46"/>
                  <a:gd name="T3" fmla="*/ 53 h 63"/>
                  <a:gd name="T4" fmla="*/ 46 w 46"/>
                  <a:gd name="T5" fmla="*/ 55 h 63"/>
                  <a:gd name="T6" fmla="*/ 45 w 46"/>
                  <a:gd name="T7" fmla="*/ 56 h 63"/>
                  <a:gd name="T8" fmla="*/ 44 w 46"/>
                  <a:gd name="T9" fmla="*/ 57 h 63"/>
                  <a:gd name="T10" fmla="*/ 41 w 46"/>
                  <a:gd name="T11" fmla="*/ 59 h 63"/>
                  <a:gd name="T12" fmla="*/ 37 w 46"/>
                  <a:gd name="T13" fmla="*/ 61 h 63"/>
                  <a:gd name="T14" fmla="*/ 32 w 46"/>
                  <a:gd name="T15" fmla="*/ 63 h 63"/>
                  <a:gd name="T16" fmla="*/ 26 w 46"/>
                  <a:gd name="T17" fmla="*/ 63 h 63"/>
                  <a:gd name="T18" fmla="*/ 15 w 46"/>
                  <a:gd name="T19" fmla="*/ 61 h 63"/>
                  <a:gd name="T20" fmla="*/ 7 w 46"/>
                  <a:gd name="T21" fmla="*/ 55 h 63"/>
                  <a:gd name="T22" fmla="*/ 2 w 46"/>
                  <a:gd name="T23" fmla="*/ 45 h 63"/>
                  <a:gd name="T24" fmla="*/ 0 w 46"/>
                  <a:gd name="T25" fmla="*/ 32 h 63"/>
                  <a:gd name="T26" fmla="*/ 2 w 46"/>
                  <a:gd name="T27" fmla="*/ 18 h 63"/>
                  <a:gd name="T28" fmla="*/ 8 w 46"/>
                  <a:gd name="T29" fmla="*/ 8 h 63"/>
                  <a:gd name="T30" fmla="*/ 17 w 46"/>
                  <a:gd name="T31" fmla="*/ 2 h 63"/>
                  <a:gd name="T32" fmla="*/ 27 w 46"/>
                  <a:gd name="T33" fmla="*/ 0 h 63"/>
                  <a:gd name="T34" fmla="*/ 33 w 46"/>
                  <a:gd name="T35" fmla="*/ 0 h 63"/>
                  <a:gd name="T36" fmla="*/ 37 w 46"/>
                  <a:gd name="T37" fmla="*/ 2 h 63"/>
                  <a:gd name="T38" fmla="*/ 41 w 46"/>
                  <a:gd name="T39" fmla="*/ 4 h 63"/>
                  <a:gd name="T40" fmla="*/ 44 w 46"/>
                  <a:gd name="T41" fmla="*/ 5 h 63"/>
                  <a:gd name="T42" fmla="*/ 45 w 46"/>
                  <a:gd name="T43" fmla="*/ 7 h 63"/>
                  <a:gd name="T44" fmla="*/ 45 w 46"/>
                  <a:gd name="T45" fmla="*/ 8 h 63"/>
                  <a:gd name="T46" fmla="*/ 46 w 46"/>
                  <a:gd name="T47" fmla="*/ 9 h 63"/>
                  <a:gd name="T48" fmla="*/ 46 w 46"/>
                  <a:gd name="T49" fmla="*/ 11 h 63"/>
                  <a:gd name="T50" fmla="*/ 45 w 46"/>
                  <a:gd name="T51" fmla="*/ 15 h 63"/>
                  <a:gd name="T52" fmla="*/ 44 w 46"/>
                  <a:gd name="T53" fmla="*/ 16 h 63"/>
                  <a:gd name="T54" fmla="*/ 41 w 46"/>
                  <a:gd name="T55" fmla="*/ 14 h 63"/>
                  <a:gd name="T56" fmla="*/ 38 w 46"/>
                  <a:gd name="T57" fmla="*/ 12 h 63"/>
                  <a:gd name="T58" fmla="*/ 34 w 46"/>
                  <a:gd name="T59" fmla="*/ 10 h 63"/>
                  <a:gd name="T60" fmla="*/ 27 w 46"/>
                  <a:gd name="T61" fmla="*/ 9 h 63"/>
                  <a:gd name="T62" fmla="*/ 15 w 46"/>
                  <a:gd name="T63" fmla="*/ 15 h 63"/>
                  <a:gd name="T64" fmla="*/ 11 w 46"/>
                  <a:gd name="T65" fmla="*/ 32 h 63"/>
                  <a:gd name="T66" fmla="*/ 12 w 46"/>
                  <a:gd name="T67" fmla="*/ 41 h 63"/>
                  <a:gd name="T68" fmla="*/ 16 w 46"/>
                  <a:gd name="T69" fmla="*/ 48 h 63"/>
                  <a:gd name="T70" fmla="*/ 21 w 46"/>
                  <a:gd name="T71" fmla="*/ 53 h 63"/>
                  <a:gd name="T72" fmla="*/ 27 w 46"/>
                  <a:gd name="T73" fmla="*/ 54 h 63"/>
                  <a:gd name="T74" fmla="*/ 34 w 46"/>
                  <a:gd name="T75" fmla="*/ 53 h 63"/>
                  <a:gd name="T76" fmla="*/ 39 w 46"/>
                  <a:gd name="T77" fmla="*/ 50 h 63"/>
                  <a:gd name="T78" fmla="*/ 42 w 46"/>
                  <a:gd name="T79" fmla="*/ 48 h 63"/>
                  <a:gd name="T80" fmla="*/ 44 w 46"/>
                  <a:gd name="T81" fmla="*/ 47 h 63"/>
                  <a:gd name="T82" fmla="*/ 45 w 46"/>
                  <a:gd name="T83" fmla="*/ 47 h 63"/>
                  <a:gd name="T84" fmla="*/ 45 w 46"/>
                  <a:gd name="T85" fmla="*/ 48 h 63"/>
                  <a:gd name="T86" fmla="*/ 46 w 46"/>
                  <a:gd name="T87" fmla="*/ 49 h 63"/>
                  <a:gd name="T88" fmla="*/ 46 w 46"/>
                  <a:gd name="T89"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 h="63">
                    <a:moveTo>
                      <a:pt x="46" y="52"/>
                    </a:moveTo>
                    <a:cubicBezTo>
                      <a:pt x="46" y="52"/>
                      <a:pt x="46" y="53"/>
                      <a:pt x="46" y="53"/>
                    </a:cubicBezTo>
                    <a:cubicBezTo>
                      <a:pt x="46" y="54"/>
                      <a:pt x="46" y="54"/>
                      <a:pt x="46" y="55"/>
                    </a:cubicBezTo>
                    <a:cubicBezTo>
                      <a:pt x="45" y="55"/>
                      <a:pt x="45" y="55"/>
                      <a:pt x="45" y="56"/>
                    </a:cubicBezTo>
                    <a:cubicBezTo>
                      <a:pt x="45" y="56"/>
                      <a:pt x="45" y="56"/>
                      <a:pt x="44" y="57"/>
                    </a:cubicBezTo>
                    <a:cubicBezTo>
                      <a:pt x="44" y="58"/>
                      <a:pt x="43" y="58"/>
                      <a:pt x="41" y="59"/>
                    </a:cubicBezTo>
                    <a:cubicBezTo>
                      <a:pt x="40" y="60"/>
                      <a:pt x="39" y="60"/>
                      <a:pt x="37" y="61"/>
                    </a:cubicBezTo>
                    <a:cubicBezTo>
                      <a:pt x="35" y="62"/>
                      <a:pt x="34" y="62"/>
                      <a:pt x="32" y="63"/>
                    </a:cubicBezTo>
                    <a:cubicBezTo>
                      <a:pt x="30" y="63"/>
                      <a:pt x="28" y="63"/>
                      <a:pt x="26" y="63"/>
                    </a:cubicBezTo>
                    <a:cubicBezTo>
                      <a:pt x="22" y="63"/>
                      <a:pt x="18" y="62"/>
                      <a:pt x="15" y="61"/>
                    </a:cubicBezTo>
                    <a:cubicBezTo>
                      <a:pt x="12" y="60"/>
                      <a:pt x="9" y="58"/>
                      <a:pt x="7" y="55"/>
                    </a:cubicBezTo>
                    <a:cubicBezTo>
                      <a:pt x="5" y="52"/>
                      <a:pt x="3" y="49"/>
                      <a:pt x="2" y="45"/>
                    </a:cubicBezTo>
                    <a:cubicBezTo>
                      <a:pt x="1" y="42"/>
                      <a:pt x="0" y="37"/>
                      <a:pt x="0" y="32"/>
                    </a:cubicBezTo>
                    <a:cubicBezTo>
                      <a:pt x="0" y="27"/>
                      <a:pt x="1" y="22"/>
                      <a:pt x="2" y="18"/>
                    </a:cubicBezTo>
                    <a:cubicBezTo>
                      <a:pt x="4" y="13"/>
                      <a:pt x="6" y="10"/>
                      <a:pt x="8" y="8"/>
                    </a:cubicBezTo>
                    <a:cubicBezTo>
                      <a:pt x="11" y="5"/>
                      <a:pt x="13" y="3"/>
                      <a:pt x="17" y="2"/>
                    </a:cubicBezTo>
                    <a:cubicBezTo>
                      <a:pt x="20" y="0"/>
                      <a:pt x="23" y="0"/>
                      <a:pt x="27" y="0"/>
                    </a:cubicBezTo>
                    <a:cubicBezTo>
                      <a:pt x="29" y="0"/>
                      <a:pt x="31" y="0"/>
                      <a:pt x="33" y="0"/>
                    </a:cubicBezTo>
                    <a:cubicBezTo>
                      <a:pt x="34" y="1"/>
                      <a:pt x="36" y="1"/>
                      <a:pt x="37" y="2"/>
                    </a:cubicBezTo>
                    <a:cubicBezTo>
                      <a:pt x="39" y="2"/>
                      <a:pt x="40" y="3"/>
                      <a:pt x="41" y="4"/>
                    </a:cubicBezTo>
                    <a:cubicBezTo>
                      <a:pt x="42" y="4"/>
                      <a:pt x="43" y="5"/>
                      <a:pt x="44" y="5"/>
                    </a:cubicBezTo>
                    <a:cubicBezTo>
                      <a:pt x="44" y="6"/>
                      <a:pt x="45" y="6"/>
                      <a:pt x="45" y="7"/>
                    </a:cubicBezTo>
                    <a:cubicBezTo>
                      <a:pt x="45" y="7"/>
                      <a:pt x="45" y="7"/>
                      <a:pt x="45" y="8"/>
                    </a:cubicBezTo>
                    <a:cubicBezTo>
                      <a:pt x="45" y="8"/>
                      <a:pt x="45" y="9"/>
                      <a:pt x="46" y="9"/>
                    </a:cubicBezTo>
                    <a:cubicBezTo>
                      <a:pt x="46" y="10"/>
                      <a:pt x="46" y="10"/>
                      <a:pt x="46" y="11"/>
                    </a:cubicBezTo>
                    <a:cubicBezTo>
                      <a:pt x="46" y="13"/>
                      <a:pt x="45" y="14"/>
                      <a:pt x="45" y="15"/>
                    </a:cubicBezTo>
                    <a:cubicBezTo>
                      <a:pt x="45" y="15"/>
                      <a:pt x="44" y="16"/>
                      <a:pt x="44" y="16"/>
                    </a:cubicBezTo>
                    <a:cubicBezTo>
                      <a:pt x="43" y="16"/>
                      <a:pt x="42" y="15"/>
                      <a:pt x="41" y="14"/>
                    </a:cubicBezTo>
                    <a:cubicBezTo>
                      <a:pt x="41" y="14"/>
                      <a:pt x="39" y="13"/>
                      <a:pt x="38" y="12"/>
                    </a:cubicBezTo>
                    <a:cubicBezTo>
                      <a:pt x="37" y="11"/>
                      <a:pt x="35" y="10"/>
                      <a:pt x="34" y="10"/>
                    </a:cubicBezTo>
                    <a:cubicBezTo>
                      <a:pt x="32" y="9"/>
                      <a:pt x="30" y="9"/>
                      <a:pt x="27" y="9"/>
                    </a:cubicBezTo>
                    <a:cubicBezTo>
                      <a:pt x="22" y="9"/>
                      <a:pt x="18" y="11"/>
                      <a:pt x="15" y="15"/>
                    </a:cubicBezTo>
                    <a:cubicBezTo>
                      <a:pt x="13" y="18"/>
                      <a:pt x="11" y="24"/>
                      <a:pt x="11" y="32"/>
                    </a:cubicBezTo>
                    <a:cubicBezTo>
                      <a:pt x="11" y="35"/>
                      <a:pt x="12" y="39"/>
                      <a:pt x="12" y="41"/>
                    </a:cubicBezTo>
                    <a:cubicBezTo>
                      <a:pt x="13" y="44"/>
                      <a:pt x="14" y="47"/>
                      <a:pt x="16" y="48"/>
                    </a:cubicBezTo>
                    <a:cubicBezTo>
                      <a:pt x="17" y="50"/>
                      <a:pt x="19" y="52"/>
                      <a:pt x="21" y="53"/>
                    </a:cubicBezTo>
                    <a:cubicBezTo>
                      <a:pt x="23" y="54"/>
                      <a:pt x="25" y="54"/>
                      <a:pt x="27" y="54"/>
                    </a:cubicBezTo>
                    <a:cubicBezTo>
                      <a:pt x="30" y="54"/>
                      <a:pt x="32" y="54"/>
                      <a:pt x="34" y="53"/>
                    </a:cubicBezTo>
                    <a:cubicBezTo>
                      <a:pt x="36" y="52"/>
                      <a:pt x="37" y="51"/>
                      <a:pt x="39" y="50"/>
                    </a:cubicBezTo>
                    <a:cubicBezTo>
                      <a:pt x="40" y="49"/>
                      <a:pt x="41" y="49"/>
                      <a:pt x="42" y="48"/>
                    </a:cubicBezTo>
                    <a:cubicBezTo>
                      <a:pt x="43" y="47"/>
                      <a:pt x="44" y="47"/>
                      <a:pt x="44" y="47"/>
                    </a:cubicBezTo>
                    <a:cubicBezTo>
                      <a:pt x="45" y="47"/>
                      <a:pt x="45" y="47"/>
                      <a:pt x="45" y="47"/>
                    </a:cubicBezTo>
                    <a:cubicBezTo>
                      <a:pt x="45" y="47"/>
                      <a:pt x="45" y="47"/>
                      <a:pt x="45" y="48"/>
                    </a:cubicBezTo>
                    <a:cubicBezTo>
                      <a:pt x="46" y="48"/>
                      <a:pt x="46" y="49"/>
                      <a:pt x="46" y="49"/>
                    </a:cubicBezTo>
                    <a:cubicBezTo>
                      <a:pt x="46" y="50"/>
                      <a:pt x="46" y="51"/>
                      <a:pt x="46" y="5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9" name="Freeform 370">
                <a:extLst>
                  <a:ext uri="{FF2B5EF4-FFF2-40B4-BE49-F238E27FC236}">
                    <a16:creationId xmlns:a16="http://schemas.microsoft.com/office/drawing/2014/main" id="{5A206B3E-40E9-42B9-915A-E53EC5287D1B}"/>
                  </a:ext>
                </a:extLst>
              </p:cNvPr>
              <p:cNvSpPr>
                <a:spLocks/>
              </p:cNvSpPr>
              <p:nvPr userDrawn="1"/>
            </p:nvSpPr>
            <p:spPr bwMode="auto">
              <a:xfrm>
                <a:off x="6389" y="2006"/>
                <a:ext cx="45" cy="63"/>
              </a:xfrm>
              <a:custGeom>
                <a:avLst/>
                <a:gdLst>
                  <a:gd name="T0" fmla="*/ 61 w 62"/>
                  <a:gd name="T1" fmla="*/ 52 h 87"/>
                  <a:gd name="T2" fmla="*/ 62 w 62"/>
                  <a:gd name="T3" fmla="*/ 62 h 87"/>
                  <a:gd name="T4" fmla="*/ 59 w 62"/>
                  <a:gd name="T5" fmla="*/ 72 h 87"/>
                  <a:gd name="T6" fmla="*/ 52 w 62"/>
                  <a:gd name="T7" fmla="*/ 79 h 87"/>
                  <a:gd name="T8" fmla="*/ 42 w 62"/>
                  <a:gd name="T9" fmla="*/ 84 h 87"/>
                  <a:gd name="T10" fmla="*/ 34 w 62"/>
                  <a:gd name="T11" fmla="*/ 86 h 87"/>
                  <a:gd name="T12" fmla="*/ 28 w 62"/>
                  <a:gd name="T13" fmla="*/ 86 h 87"/>
                  <a:gd name="T14" fmla="*/ 23 w 62"/>
                  <a:gd name="T15" fmla="*/ 86 h 87"/>
                  <a:gd name="T16" fmla="*/ 20 w 62"/>
                  <a:gd name="T17" fmla="*/ 85 h 87"/>
                  <a:gd name="T18" fmla="*/ 18 w 62"/>
                  <a:gd name="T19" fmla="*/ 84 h 87"/>
                  <a:gd name="T20" fmla="*/ 17 w 62"/>
                  <a:gd name="T21" fmla="*/ 81 h 87"/>
                  <a:gd name="T22" fmla="*/ 16 w 62"/>
                  <a:gd name="T23" fmla="*/ 78 h 87"/>
                  <a:gd name="T24" fmla="*/ 16 w 62"/>
                  <a:gd name="T25" fmla="*/ 77 h 87"/>
                  <a:gd name="T26" fmla="*/ 16 w 62"/>
                  <a:gd name="T27" fmla="*/ 76 h 87"/>
                  <a:gd name="T28" fmla="*/ 17 w 62"/>
                  <a:gd name="T29" fmla="*/ 75 h 87"/>
                  <a:gd name="T30" fmla="*/ 20 w 62"/>
                  <a:gd name="T31" fmla="*/ 76 h 87"/>
                  <a:gd name="T32" fmla="*/ 24 w 62"/>
                  <a:gd name="T33" fmla="*/ 77 h 87"/>
                  <a:gd name="T34" fmla="*/ 31 w 62"/>
                  <a:gd name="T35" fmla="*/ 77 h 87"/>
                  <a:gd name="T36" fmla="*/ 39 w 62"/>
                  <a:gd name="T37" fmla="*/ 75 h 87"/>
                  <a:gd name="T38" fmla="*/ 45 w 62"/>
                  <a:gd name="T39" fmla="*/ 72 h 87"/>
                  <a:gd name="T40" fmla="*/ 49 w 62"/>
                  <a:gd name="T41" fmla="*/ 68 h 87"/>
                  <a:gd name="T42" fmla="*/ 51 w 62"/>
                  <a:gd name="T43" fmla="*/ 63 h 87"/>
                  <a:gd name="T44" fmla="*/ 50 w 62"/>
                  <a:gd name="T45" fmla="*/ 57 h 87"/>
                  <a:gd name="T46" fmla="*/ 47 w 62"/>
                  <a:gd name="T47" fmla="*/ 52 h 87"/>
                  <a:gd name="T48" fmla="*/ 41 w 62"/>
                  <a:gd name="T49" fmla="*/ 49 h 87"/>
                  <a:gd name="T50" fmla="*/ 34 w 62"/>
                  <a:gd name="T51" fmla="*/ 47 h 87"/>
                  <a:gd name="T52" fmla="*/ 27 w 62"/>
                  <a:gd name="T53" fmla="*/ 47 h 87"/>
                  <a:gd name="T54" fmla="*/ 19 w 62"/>
                  <a:gd name="T55" fmla="*/ 46 h 87"/>
                  <a:gd name="T56" fmla="*/ 12 w 62"/>
                  <a:gd name="T57" fmla="*/ 43 h 87"/>
                  <a:gd name="T58" fmla="*/ 6 w 62"/>
                  <a:gd name="T59" fmla="*/ 38 h 87"/>
                  <a:gd name="T60" fmla="*/ 2 w 62"/>
                  <a:gd name="T61" fmla="*/ 31 h 87"/>
                  <a:gd name="T62" fmla="*/ 0 w 62"/>
                  <a:gd name="T63" fmla="*/ 21 h 87"/>
                  <a:gd name="T64" fmla="*/ 3 w 62"/>
                  <a:gd name="T65" fmla="*/ 13 h 87"/>
                  <a:gd name="T66" fmla="*/ 9 w 62"/>
                  <a:gd name="T67" fmla="*/ 7 h 87"/>
                  <a:gd name="T68" fmla="*/ 18 w 62"/>
                  <a:gd name="T69" fmla="*/ 2 h 87"/>
                  <a:gd name="T70" fmla="*/ 24 w 62"/>
                  <a:gd name="T71" fmla="*/ 1 h 87"/>
                  <a:gd name="T72" fmla="*/ 29 w 62"/>
                  <a:gd name="T73" fmla="*/ 0 h 87"/>
                  <a:gd name="T74" fmla="*/ 34 w 62"/>
                  <a:gd name="T75" fmla="*/ 0 h 87"/>
                  <a:gd name="T76" fmla="*/ 37 w 62"/>
                  <a:gd name="T77" fmla="*/ 1 h 87"/>
                  <a:gd name="T78" fmla="*/ 38 w 62"/>
                  <a:gd name="T79" fmla="*/ 2 h 87"/>
                  <a:gd name="T80" fmla="*/ 38 w 62"/>
                  <a:gd name="T81" fmla="*/ 3 h 87"/>
                  <a:gd name="T82" fmla="*/ 39 w 62"/>
                  <a:gd name="T83" fmla="*/ 4 h 87"/>
                  <a:gd name="T84" fmla="*/ 40 w 62"/>
                  <a:gd name="T85" fmla="*/ 6 h 87"/>
                  <a:gd name="T86" fmla="*/ 40 w 62"/>
                  <a:gd name="T87" fmla="*/ 8 h 87"/>
                  <a:gd name="T88" fmla="*/ 41 w 62"/>
                  <a:gd name="T89" fmla="*/ 9 h 87"/>
                  <a:gd name="T90" fmla="*/ 40 w 62"/>
                  <a:gd name="T91" fmla="*/ 10 h 87"/>
                  <a:gd name="T92" fmla="*/ 40 w 62"/>
                  <a:gd name="T93" fmla="*/ 11 h 87"/>
                  <a:gd name="T94" fmla="*/ 37 w 62"/>
                  <a:gd name="T95" fmla="*/ 10 h 87"/>
                  <a:gd name="T96" fmla="*/ 33 w 62"/>
                  <a:gd name="T97" fmla="*/ 10 h 87"/>
                  <a:gd name="T98" fmla="*/ 28 w 62"/>
                  <a:gd name="T99" fmla="*/ 9 h 87"/>
                  <a:gd name="T100" fmla="*/ 21 w 62"/>
                  <a:gd name="T101" fmla="*/ 11 h 87"/>
                  <a:gd name="T102" fmla="*/ 16 w 62"/>
                  <a:gd name="T103" fmla="*/ 14 h 87"/>
                  <a:gd name="T104" fmla="*/ 12 w 62"/>
                  <a:gd name="T105" fmla="*/ 17 h 87"/>
                  <a:gd name="T106" fmla="*/ 11 w 62"/>
                  <a:gd name="T107" fmla="*/ 22 h 87"/>
                  <a:gd name="T108" fmla="*/ 12 w 62"/>
                  <a:gd name="T109" fmla="*/ 26 h 87"/>
                  <a:gd name="T110" fmla="*/ 15 w 62"/>
                  <a:gd name="T111" fmla="*/ 31 h 87"/>
                  <a:gd name="T112" fmla="*/ 21 w 62"/>
                  <a:gd name="T113" fmla="*/ 34 h 87"/>
                  <a:gd name="T114" fmla="*/ 28 w 62"/>
                  <a:gd name="T115" fmla="*/ 35 h 87"/>
                  <a:gd name="T116" fmla="*/ 35 w 62"/>
                  <a:gd name="T117" fmla="*/ 36 h 87"/>
                  <a:gd name="T118" fmla="*/ 43 w 62"/>
                  <a:gd name="T119" fmla="*/ 37 h 87"/>
                  <a:gd name="T120" fmla="*/ 50 w 62"/>
                  <a:gd name="T121" fmla="*/ 40 h 87"/>
                  <a:gd name="T122" fmla="*/ 56 w 62"/>
                  <a:gd name="T123" fmla="*/ 44 h 87"/>
                  <a:gd name="T124" fmla="*/ 61 w 62"/>
                  <a:gd name="T125" fmla="*/ 5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 h="87">
                    <a:moveTo>
                      <a:pt x="61" y="52"/>
                    </a:moveTo>
                    <a:cubicBezTo>
                      <a:pt x="62" y="56"/>
                      <a:pt x="62" y="59"/>
                      <a:pt x="62" y="62"/>
                    </a:cubicBezTo>
                    <a:cubicBezTo>
                      <a:pt x="62" y="66"/>
                      <a:pt x="61" y="69"/>
                      <a:pt x="59" y="72"/>
                    </a:cubicBezTo>
                    <a:cubicBezTo>
                      <a:pt x="57" y="74"/>
                      <a:pt x="55" y="77"/>
                      <a:pt x="52" y="79"/>
                    </a:cubicBezTo>
                    <a:cubicBezTo>
                      <a:pt x="49" y="81"/>
                      <a:pt x="46" y="83"/>
                      <a:pt x="42" y="84"/>
                    </a:cubicBezTo>
                    <a:cubicBezTo>
                      <a:pt x="39" y="85"/>
                      <a:pt x="37" y="86"/>
                      <a:pt x="34" y="86"/>
                    </a:cubicBezTo>
                    <a:cubicBezTo>
                      <a:pt x="32" y="86"/>
                      <a:pt x="30" y="87"/>
                      <a:pt x="28" y="86"/>
                    </a:cubicBezTo>
                    <a:cubicBezTo>
                      <a:pt x="26" y="86"/>
                      <a:pt x="24" y="86"/>
                      <a:pt x="23" y="86"/>
                    </a:cubicBezTo>
                    <a:cubicBezTo>
                      <a:pt x="21" y="86"/>
                      <a:pt x="20" y="85"/>
                      <a:pt x="20" y="85"/>
                    </a:cubicBezTo>
                    <a:cubicBezTo>
                      <a:pt x="19" y="85"/>
                      <a:pt x="18" y="84"/>
                      <a:pt x="18" y="84"/>
                    </a:cubicBezTo>
                    <a:cubicBezTo>
                      <a:pt x="18" y="83"/>
                      <a:pt x="17" y="82"/>
                      <a:pt x="17" y="81"/>
                    </a:cubicBezTo>
                    <a:cubicBezTo>
                      <a:pt x="16" y="80"/>
                      <a:pt x="16" y="79"/>
                      <a:pt x="16" y="78"/>
                    </a:cubicBezTo>
                    <a:cubicBezTo>
                      <a:pt x="16" y="78"/>
                      <a:pt x="16" y="77"/>
                      <a:pt x="16" y="77"/>
                    </a:cubicBezTo>
                    <a:cubicBezTo>
                      <a:pt x="16" y="76"/>
                      <a:pt x="16" y="76"/>
                      <a:pt x="16" y="76"/>
                    </a:cubicBezTo>
                    <a:cubicBezTo>
                      <a:pt x="17" y="75"/>
                      <a:pt x="17" y="75"/>
                      <a:pt x="17" y="75"/>
                    </a:cubicBezTo>
                    <a:cubicBezTo>
                      <a:pt x="18" y="75"/>
                      <a:pt x="18" y="75"/>
                      <a:pt x="20" y="76"/>
                    </a:cubicBezTo>
                    <a:cubicBezTo>
                      <a:pt x="21" y="76"/>
                      <a:pt x="23" y="76"/>
                      <a:pt x="24" y="77"/>
                    </a:cubicBezTo>
                    <a:cubicBezTo>
                      <a:pt x="26" y="77"/>
                      <a:pt x="29" y="77"/>
                      <a:pt x="31" y="77"/>
                    </a:cubicBezTo>
                    <a:cubicBezTo>
                      <a:pt x="34" y="77"/>
                      <a:pt x="36" y="76"/>
                      <a:pt x="39" y="75"/>
                    </a:cubicBezTo>
                    <a:cubicBezTo>
                      <a:pt x="42" y="74"/>
                      <a:pt x="44" y="73"/>
                      <a:pt x="45" y="72"/>
                    </a:cubicBezTo>
                    <a:cubicBezTo>
                      <a:pt x="47" y="71"/>
                      <a:pt x="48" y="69"/>
                      <a:pt x="49" y="68"/>
                    </a:cubicBezTo>
                    <a:cubicBezTo>
                      <a:pt x="50" y="66"/>
                      <a:pt x="51" y="65"/>
                      <a:pt x="51" y="63"/>
                    </a:cubicBezTo>
                    <a:cubicBezTo>
                      <a:pt x="51" y="61"/>
                      <a:pt x="51" y="59"/>
                      <a:pt x="50" y="57"/>
                    </a:cubicBezTo>
                    <a:cubicBezTo>
                      <a:pt x="49" y="55"/>
                      <a:pt x="48" y="53"/>
                      <a:pt x="47" y="52"/>
                    </a:cubicBezTo>
                    <a:cubicBezTo>
                      <a:pt x="45" y="50"/>
                      <a:pt x="43" y="49"/>
                      <a:pt x="41" y="49"/>
                    </a:cubicBezTo>
                    <a:cubicBezTo>
                      <a:pt x="39" y="48"/>
                      <a:pt x="37" y="48"/>
                      <a:pt x="34" y="47"/>
                    </a:cubicBezTo>
                    <a:cubicBezTo>
                      <a:pt x="32" y="47"/>
                      <a:pt x="29" y="47"/>
                      <a:pt x="27" y="47"/>
                    </a:cubicBezTo>
                    <a:cubicBezTo>
                      <a:pt x="24" y="46"/>
                      <a:pt x="22" y="46"/>
                      <a:pt x="19" y="46"/>
                    </a:cubicBezTo>
                    <a:cubicBezTo>
                      <a:pt x="17" y="45"/>
                      <a:pt x="14" y="44"/>
                      <a:pt x="12" y="43"/>
                    </a:cubicBezTo>
                    <a:cubicBezTo>
                      <a:pt x="10" y="42"/>
                      <a:pt x="8" y="40"/>
                      <a:pt x="6" y="38"/>
                    </a:cubicBezTo>
                    <a:cubicBezTo>
                      <a:pt x="4" y="37"/>
                      <a:pt x="3" y="34"/>
                      <a:pt x="2" y="31"/>
                    </a:cubicBezTo>
                    <a:cubicBezTo>
                      <a:pt x="0" y="27"/>
                      <a:pt x="0" y="24"/>
                      <a:pt x="0" y="21"/>
                    </a:cubicBezTo>
                    <a:cubicBezTo>
                      <a:pt x="1" y="18"/>
                      <a:pt x="2" y="16"/>
                      <a:pt x="3" y="13"/>
                    </a:cubicBezTo>
                    <a:cubicBezTo>
                      <a:pt x="5" y="11"/>
                      <a:pt x="7" y="9"/>
                      <a:pt x="9" y="7"/>
                    </a:cubicBezTo>
                    <a:cubicBezTo>
                      <a:pt x="12" y="5"/>
                      <a:pt x="15" y="3"/>
                      <a:pt x="18" y="2"/>
                    </a:cubicBezTo>
                    <a:cubicBezTo>
                      <a:pt x="20" y="1"/>
                      <a:pt x="22" y="1"/>
                      <a:pt x="24" y="1"/>
                    </a:cubicBezTo>
                    <a:cubicBezTo>
                      <a:pt x="26" y="0"/>
                      <a:pt x="27" y="0"/>
                      <a:pt x="29" y="0"/>
                    </a:cubicBezTo>
                    <a:cubicBezTo>
                      <a:pt x="31" y="0"/>
                      <a:pt x="32" y="0"/>
                      <a:pt x="34" y="0"/>
                    </a:cubicBezTo>
                    <a:cubicBezTo>
                      <a:pt x="35" y="1"/>
                      <a:pt x="36" y="1"/>
                      <a:pt x="37" y="1"/>
                    </a:cubicBezTo>
                    <a:cubicBezTo>
                      <a:pt x="37" y="1"/>
                      <a:pt x="38" y="2"/>
                      <a:pt x="38" y="2"/>
                    </a:cubicBezTo>
                    <a:cubicBezTo>
                      <a:pt x="38" y="3"/>
                      <a:pt x="38" y="3"/>
                      <a:pt x="38" y="3"/>
                    </a:cubicBezTo>
                    <a:cubicBezTo>
                      <a:pt x="39" y="3"/>
                      <a:pt x="39" y="3"/>
                      <a:pt x="39" y="4"/>
                    </a:cubicBezTo>
                    <a:cubicBezTo>
                      <a:pt x="39" y="4"/>
                      <a:pt x="40" y="5"/>
                      <a:pt x="40" y="6"/>
                    </a:cubicBezTo>
                    <a:cubicBezTo>
                      <a:pt x="40" y="6"/>
                      <a:pt x="40" y="7"/>
                      <a:pt x="40" y="8"/>
                    </a:cubicBezTo>
                    <a:cubicBezTo>
                      <a:pt x="40" y="8"/>
                      <a:pt x="41" y="9"/>
                      <a:pt x="41" y="9"/>
                    </a:cubicBezTo>
                    <a:cubicBezTo>
                      <a:pt x="41" y="9"/>
                      <a:pt x="41" y="10"/>
                      <a:pt x="40" y="10"/>
                    </a:cubicBezTo>
                    <a:cubicBezTo>
                      <a:pt x="40" y="11"/>
                      <a:pt x="40" y="11"/>
                      <a:pt x="40" y="11"/>
                    </a:cubicBezTo>
                    <a:cubicBezTo>
                      <a:pt x="39" y="11"/>
                      <a:pt x="38" y="11"/>
                      <a:pt x="37" y="10"/>
                    </a:cubicBezTo>
                    <a:cubicBezTo>
                      <a:pt x="36" y="10"/>
                      <a:pt x="35" y="10"/>
                      <a:pt x="33" y="10"/>
                    </a:cubicBezTo>
                    <a:cubicBezTo>
                      <a:pt x="32" y="10"/>
                      <a:pt x="30" y="9"/>
                      <a:pt x="28" y="9"/>
                    </a:cubicBezTo>
                    <a:cubicBezTo>
                      <a:pt x="26" y="10"/>
                      <a:pt x="23" y="10"/>
                      <a:pt x="21" y="11"/>
                    </a:cubicBezTo>
                    <a:cubicBezTo>
                      <a:pt x="19" y="12"/>
                      <a:pt x="17" y="13"/>
                      <a:pt x="16" y="14"/>
                    </a:cubicBezTo>
                    <a:cubicBezTo>
                      <a:pt x="14" y="15"/>
                      <a:pt x="13" y="16"/>
                      <a:pt x="12" y="17"/>
                    </a:cubicBezTo>
                    <a:cubicBezTo>
                      <a:pt x="12" y="19"/>
                      <a:pt x="11" y="20"/>
                      <a:pt x="11" y="22"/>
                    </a:cubicBezTo>
                    <a:cubicBezTo>
                      <a:pt x="11" y="23"/>
                      <a:pt x="11" y="25"/>
                      <a:pt x="12" y="26"/>
                    </a:cubicBezTo>
                    <a:cubicBezTo>
                      <a:pt x="13" y="28"/>
                      <a:pt x="14" y="30"/>
                      <a:pt x="15" y="31"/>
                    </a:cubicBezTo>
                    <a:cubicBezTo>
                      <a:pt x="17" y="32"/>
                      <a:pt x="19" y="33"/>
                      <a:pt x="21" y="34"/>
                    </a:cubicBezTo>
                    <a:cubicBezTo>
                      <a:pt x="23" y="35"/>
                      <a:pt x="25" y="35"/>
                      <a:pt x="28" y="35"/>
                    </a:cubicBezTo>
                    <a:cubicBezTo>
                      <a:pt x="30" y="36"/>
                      <a:pt x="33" y="36"/>
                      <a:pt x="35" y="36"/>
                    </a:cubicBezTo>
                    <a:cubicBezTo>
                      <a:pt x="38" y="36"/>
                      <a:pt x="40" y="37"/>
                      <a:pt x="43" y="37"/>
                    </a:cubicBezTo>
                    <a:cubicBezTo>
                      <a:pt x="46" y="38"/>
                      <a:pt x="48" y="39"/>
                      <a:pt x="50" y="40"/>
                    </a:cubicBezTo>
                    <a:cubicBezTo>
                      <a:pt x="52" y="41"/>
                      <a:pt x="55" y="42"/>
                      <a:pt x="56" y="44"/>
                    </a:cubicBezTo>
                    <a:cubicBezTo>
                      <a:pt x="58" y="46"/>
                      <a:pt x="60" y="49"/>
                      <a:pt x="61" y="5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0" name="Freeform 371">
                <a:extLst>
                  <a:ext uri="{FF2B5EF4-FFF2-40B4-BE49-F238E27FC236}">
                    <a16:creationId xmlns:a16="http://schemas.microsoft.com/office/drawing/2014/main" id="{AD58D02B-C8EE-4ADC-82DF-C4CA91531F83}"/>
                  </a:ext>
                </a:extLst>
              </p:cNvPr>
              <p:cNvSpPr>
                <a:spLocks/>
              </p:cNvSpPr>
              <p:nvPr userDrawn="1"/>
            </p:nvSpPr>
            <p:spPr bwMode="auto">
              <a:xfrm>
                <a:off x="6428" y="1993"/>
                <a:ext cx="27" cy="63"/>
              </a:xfrm>
              <a:custGeom>
                <a:avLst/>
                <a:gdLst>
                  <a:gd name="T0" fmla="*/ 37 w 38"/>
                  <a:gd name="T1" fmla="*/ 82 h 87"/>
                  <a:gd name="T2" fmla="*/ 38 w 38"/>
                  <a:gd name="T3" fmla="*/ 83 h 87"/>
                  <a:gd name="T4" fmla="*/ 37 w 38"/>
                  <a:gd name="T5" fmla="*/ 84 h 87"/>
                  <a:gd name="T6" fmla="*/ 36 w 38"/>
                  <a:gd name="T7" fmla="*/ 85 h 87"/>
                  <a:gd name="T8" fmla="*/ 33 w 38"/>
                  <a:gd name="T9" fmla="*/ 86 h 87"/>
                  <a:gd name="T10" fmla="*/ 31 w 38"/>
                  <a:gd name="T11" fmla="*/ 86 h 87"/>
                  <a:gd name="T12" fmla="*/ 29 w 38"/>
                  <a:gd name="T13" fmla="*/ 87 h 87"/>
                  <a:gd name="T14" fmla="*/ 28 w 38"/>
                  <a:gd name="T15" fmla="*/ 86 h 87"/>
                  <a:gd name="T16" fmla="*/ 27 w 38"/>
                  <a:gd name="T17" fmla="*/ 86 h 87"/>
                  <a:gd name="T18" fmla="*/ 0 w 38"/>
                  <a:gd name="T19" fmla="*/ 5 h 87"/>
                  <a:gd name="T20" fmla="*/ 0 w 38"/>
                  <a:gd name="T21" fmla="*/ 4 h 87"/>
                  <a:gd name="T22" fmla="*/ 0 w 38"/>
                  <a:gd name="T23" fmla="*/ 3 h 87"/>
                  <a:gd name="T24" fmla="*/ 2 w 38"/>
                  <a:gd name="T25" fmla="*/ 2 h 87"/>
                  <a:gd name="T26" fmla="*/ 4 w 38"/>
                  <a:gd name="T27" fmla="*/ 1 h 87"/>
                  <a:gd name="T28" fmla="*/ 6 w 38"/>
                  <a:gd name="T29" fmla="*/ 0 h 87"/>
                  <a:gd name="T30" fmla="*/ 8 w 38"/>
                  <a:gd name="T31" fmla="*/ 0 h 87"/>
                  <a:gd name="T32" fmla="*/ 9 w 38"/>
                  <a:gd name="T33" fmla="*/ 0 h 87"/>
                  <a:gd name="T34" fmla="*/ 10 w 38"/>
                  <a:gd name="T35" fmla="*/ 1 h 87"/>
                  <a:gd name="T36" fmla="*/ 37 w 38"/>
                  <a:gd name="T37" fmla="*/ 8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87">
                    <a:moveTo>
                      <a:pt x="37" y="82"/>
                    </a:moveTo>
                    <a:cubicBezTo>
                      <a:pt x="38" y="83"/>
                      <a:pt x="38" y="83"/>
                      <a:pt x="38" y="83"/>
                    </a:cubicBezTo>
                    <a:cubicBezTo>
                      <a:pt x="37" y="84"/>
                      <a:pt x="37" y="84"/>
                      <a:pt x="37" y="84"/>
                    </a:cubicBezTo>
                    <a:cubicBezTo>
                      <a:pt x="37" y="84"/>
                      <a:pt x="36" y="84"/>
                      <a:pt x="36" y="85"/>
                    </a:cubicBezTo>
                    <a:cubicBezTo>
                      <a:pt x="35" y="85"/>
                      <a:pt x="34" y="85"/>
                      <a:pt x="33" y="86"/>
                    </a:cubicBezTo>
                    <a:cubicBezTo>
                      <a:pt x="32" y="86"/>
                      <a:pt x="31" y="86"/>
                      <a:pt x="31" y="86"/>
                    </a:cubicBezTo>
                    <a:cubicBezTo>
                      <a:pt x="30" y="87"/>
                      <a:pt x="29" y="87"/>
                      <a:pt x="29" y="87"/>
                    </a:cubicBezTo>
                    <a:cubicBezTo>
                      <a:pt x="29" y="87"/>
                      <a:pt x="28" y="87"/>
                      <a:pt x="28" y="86"/>
                    </a:cubicBezTo>
                    <a:cubicBezTo>
                      <a:pt x="27" y="86"/>
                      <a:pt x="27" y="86"/>
                      <a:pt x="27" y="86"/>
                    </a:cubicBezTo>
                    <a:cubicBezTo>
                      <a:pt x="0" y="5"/>
                      <a:pt x="0" y="5"/>
                      <a:pt x="0" y="5"/>
                    </a:cubicBezTo>
                    <a:cubicBezTo>
                      <a:pt x="0" y="4"/>
                      <a:pt x="0" y="4"/>
                      <a:pt x="0" y="4"/>
                    </a:cubicBezTo>
                    <a:cubicBezTo>
                      <a:pt x="0" y="3"/>
                      <a:pt x="0" y="3"/>
                      <a:pt x="0" y="3"/>
                    </a:cubicBezTo>
                    <a:cubicBezTo>
                      <a:pt x="0" y="3"/>
                      <a:pt x="1" y="2"/>
                      <a:pt x="2" y="2"/>
                    </a:cubicBezTo>
                    <a:cubicBezTo>
                      <a:pt x="2" y="2"/>
                      <a:pt x="3" y="1"/>
                      <a:pt x="4" y="1"/>
                    </a:cubicBezTo>
                    <a:cubicBezTo>
                      <a:pt x="5" y="1"/>
                      <a:pt x="6" y="0"/>
                      <a:pt x="6" y="0"/>
                    </a:cubicBezTo>
                    <a:cubicBezTo>
                      <a:pt x="7" y="0"/>
                      <a:pt x="8" y="0"/>
                      <a:pt x="8" y="0"/>
                    </a:cubicBezTo>
                    <a:cubicBezTo>
                      <a:pt x="8" y="0"/>
                      <a:pt x="9" y="0"/>
                      <a:pt x="9" y="0"/>
                    </a:cubicBezTo>
                    <a:cubicBezTo>
                      <a:pt x="10" y="1"/>
                      <a:pt x="10" y="1"/>
                      <a:pt x="10" y="1"/>
                    </a:cubicBezTo>
                    <a:lnTo>
                      <a:pt x="37" y="8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1" name="Freeform 372">
                <a:extLst>
                  <a:ext uri="{FF2B5EF4-FFF2-40B4-BE49-F238E27FC236}">
                    <a16:creationId xmlns:a16="http://schemas.microsoft.com/office/drawing/2014/main" id="{5145A448-071B-4B18-9F37-9838A2DC3506}"/>
                  </a:ext>
                </a:extLst>
              </p:cNvPr>
              <p:cNvSpPr>
                <a:spLocks noEditPoints="1"/>
              </p:cNvSpPr>
              <p:nvPr userDrawn="1"/>
            </p:nvSpPr>
            <p:spPr bwMode="auto">
              <a:xfrm>
                <a:off x="6455" y="2000"/>
                <a:ext cx="43" cy="47"/>
              </a:xfrm>
              <a:custGeom>
                <a:avLst/>
                <a:gdLst>
                  <a:gd name="T0" fmla="*/ 59 w 59"/>
                  <a:gd name="T1" fmla="*/ 52 h 65"/>
                  <a:gd name="T2" fmla="*/ 59 w 59"/>
                  <a:gd name="T3" fmla="*/ 53 h 65"/>
                  <a:gd name="T4" fmla="*/ 58 w 59"/>
                  <a:gd name="T5" fmla="*/ 54 h 65"/>
                  <a:gd name="T6" fmla="*/ 55 w 59"/>
                  <a:gd name="T7" fmla="*/ 55 h 65"/>
                  <a:gd name="T8" fmla="*/ 53 w 59"/>
                  <a:gd name="T9" fmla="*/ 56 h 65"/>
                  <a:gd name="T10" fmla="*/ 51 w 59"/>
                  <a:gd name="T11" fmla="*/ 56 h 65"/>
                  <a:gd name="T12" fmla="*/ 50 w 59"/>
                  <a:gd name="T13" fmla="*/ 55 h 65"/>
                  <a:gd name="T14" fmla="*/ 49 w 59"/>
                  <a:gd name="T15" fmla="*/ 49 h 65"/>
                  <a:gd name="T16" fmla="*/ 43 w 59"/>
                  <a:gd name="T17" fmla="*/ 58 h 65"/>
                  <a:gd name="T18" fmla="*/ 34 w 59"/>
                  <a:gd name="T19" fmla="*/ 63 h 65"/>
                  <a:gd name="T20" fmla="*/ 26 w 59"/>
                  <a:gd name="T21" fmla="*/ 65 h 65"/>
                  <a:gd name="T22" fmla="*/ 19 w 59"/>
                  <a:gd name="T23" fmla="*/ 64 h 65"/>
                  <a:gd name="T24" fmla="*/ 13 w 59"/>
                  <a:gd name="T25" fmla="*/ 60 h 65"/>
                  <a:gd name="T26" fmla="*/ 9 w 59"/>
                  <a:gd name="T27" fmla="*/ 53 h 65"/>
                  <a:gd name="T28" fmla="*/ 9 w 59"/>
                  <a:gd name="T29" fmla="*/ 44 h 65"/>
                  <a:gd name="T30" fmla="*/ 12 w 59"/>
                  <a:gd name="T31" fmla="*/ 37 h 65"/>
                  <a:gd name="T32" fmla="*/ 20 w 59"/>
                  <a:gd name="T33" fmla="*/ 31 h 65"/>
                  <a:gd name="T34" fmla="*/ 31 w 59"/>
                  <a:gd name="T35" fmla="*/ 26 h 65"/>
                  <a:gd name="T36" fmla="*/ 38 w 59"/>
                  <a:gd name="T37" fmla="*/ 23 h 65"/>
                  <a:gd name="T38" fmla="*/ 37 w 59"/>
                  <a:gd name="T39" fmla="*/ 19 h 65"/>
                  <a:gd name="T40" fmla="*/ 34 w 59"/>
                  <a:gd name="T41" fmla="*/ 13 h 65"/>
                  <a:gd name="T42" fmla="*/ 30 w 59"/>
                  <a:gd name="T43" fmla="*/ 10 h 65"/>
                  <a:gd name="T44" fmla="*/ 26 w 59"/>
                  <a:gd name="T45" fmla="*/ 9 h 65"/>
                  <a:gd name="T46" fmla="*/ 20 w 59"/>
                  <a:gd name="T47" fmla="*/ 10 h 65"/>
                  <a:gd name="T48" fmla="*/ 13 w 59"/>
                  <a:gd name="T49" fmla="*/ 13 h 65"/>
                  <a:gd name="T50" fmla="*/ 9 w 59"/>
                  <a:gd name="T51" fmla="*/ 17 h 65"/>
                  <a:gd name="T52" fmla="*/ 6 w 59"/>
                  <a:gd name="T53" fmla="*/ 20 h 65"/>
                  <a:gd name="T54" fmla="*/ 4 w 59"/>
                  <a:gd name="T55" fmla="*/ 22 h 65"/>
                  <a:gd name="T56" fmla="*/ 3 w 59"/>
                  <a:gd name="T57" fmla="*/ 22 h 65"/>
                  <a:gd name="T58" fmla="*/ 2 w 59"/>
                  <a:gd name="T59" fmla="*/ 21 h 65"/>
                  <a:gd name="T60" fmla="*/ 1 w 59"/>
                  <a:gd name="T61" fmla="*/ 20 h 65"/>
                  <a:gd name="T62" fmla="*/ 1 w 59"/>
                  <a:gd name="T63" fmla="*/ 19 h 65"/>
                  <a:gd name="T64" fmla="*/ 0 w 59"/>
                  <a:gd name="T65" fmla="*/ 16 h 65"/>
                  <a:gd name="T66" fmla="*/ 0 w 59"/>
                  <a:gd name="T67" fmla="*/ 14 h 65"/>
                  <a:gd name="T68" fmla="*/ 3 w 59"/>
                  <a:gd name="T69" fmla="*/ 11 h 65"/>
                  <a:gd name="T70" fmla="*/ 7 w 59"/>
                  <a:gd name="T71" fmla="*/ 8 h 65"/>
                  <a:gd name="T72" fmla="*/ 12 w 59"/>
                  <a:gd name="T73" fmla="*/ 4 h 65"/>
                  <a:gd name="T74" fmla="*/ 18 w 59"/>
                  <a:gd name="T75" fmla="*/ 2 h 65"/>
                  <a:gd name="T76" fmla="*/ 28 w 59"/>
                  <a:gd name="T77" fmla="*/ 0 h 65"/>
                  <a:gd name="T78" fmla="*/ 36 w 59"/>
                  <a:gd name="T79" fmla="*/ 1 h 65"/>
                  <a:gd name="T80" fmla="*/ 42 w 59"/>
                  <a:gd name="T81" fmla="*/ 6 h 65"/>
                  <a:gd name="T82" fmla="*/ 46 w 59"/>
                  <a:gd name="T83" fmla="*/ 15 h 65"/>
                  <a:gd name="T84" fmla="*/ 59 w 59"/>
                  <a:gd name="T85" fmla="*/ 52 h 65"/>
                  <a:gd name="T86" fmla="*/ 41 w 59"/>
                  <a:gd name="T87" fmla="*/ 30 h 65"/>
                  <a:gd name="T88" fmla="*/ 32 w 59"/>
                  <a:gd name="T89" fmla="*/ 33 h 65"/>
                  <a:gd name="T90" fmla="*/ 25 w 59"/>
                  <a:gd name="T91" fmla="*/ 36 h 65"/>
                  <a:gd name="T92" fmla="*/ 21 w 59"/>
                  <a:gd name="T93" fmla="*/ 40 h 65"/>
                  <a:gd name="T94" fmla="*/ 19 w 59"/>
                  <a:gd name="T95" fmla="*/ 44 h 65"/>
                  <a:gd name="T96" fmla="*/ 20 w 59"/>
                  <a:gd name="T97" fmla="*/ 49 h 65"/>
                  <a:gd name="T98" fmla="*/ 25 w 59"/>
                  <a:gd name="T99" fmla="*/ 55 h 65"/>
                  <a:gd name="T100" fmla="*/ 33 w 59"/>
                  <a:gd name="T101" fmla="*/ 55 h 65"/>
                  <a:gd name="T102" fmla="*/ 40 w 59"/>
                  <a:gd name="T103" fmla="*/ 50 h 65"/>
                  <a:gd name="T104" fmla="*/ 45 w 59"/>
                  <a:gd name="T105" fmla="*/ 42 h 65"/>
                  <a:gd name="T106" fmla="*/ 41 w 59"/>
                  <a:gd name="T107" fmla="*/ 3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65">
                    <a:moveTo>
                      <a:pt x="59" y="52"/>
                    </a:moveTo>
                    <a:cubicBezTo>
                      <a:pt x="59" y="52"/>
                      <a:pt x="59" y="53"/>
                      <a:pt x="59" y="53"/>
                    </a:cubicBezTo>
                    <a:cubicBezTo>
                      <a:pt x="59" y="53"/>
                      <a:pt x="58" y="54"/>
                      <a:pt x="58" y="54"/>
                    </a:cubicBezTo>
                    <a:cubicBezTo>
                      <a:pt x="57" y="54"/>
                      <a:pt x="57" y="55"/>
                      <a:pt x="55" y="55"/>
                    </a:cubicBezTo>
                    <a:cubicBezTo>
                      <a:pt x="54" y="55"/>
                      <a:pt x="54" y="56"/>
                      <a:pt x="53" y="56"/>
                    </a:cubicBezTo>
                    <a:cubicBezTo>
                      <a:pt x="52" y="56"/>
                      <a:pt x="52" y="56"/>
                      <a:pt x="51" y="56"/>
                    </a:cubicBezTo>
                    <a:cubicBezTo>
                      <a:pt x="51" y="55"/>
                      <a:pt x="51" y="55"/>
                      <a:pt x="50" y="55"/>
                    </a:cubicBezTo>
                    <a:cubicBezTo>
                      <a:pt x="49" y="49"/>
                      <a:pt x="49" y="49"/>
                      <a:pt x="49" y="49"/>
                    </a:cubicBezTo>
                    <a:cubicBezTo>
                      <a:pt x="47" y="53"/>
                      <a:pt x="45" y="55"/>
                      <a:pt x="43" y="58"/>
                    </a:cubicBezTo>
                    <a:cubicBezTo>
                      <a:pt x="40" y="60"/>
                      <a:pt x="37" y="62"/>
                      <a:pt x="34" y="63"/>
                    </a:cubicBezTo>
                    <a:cubicBezTo>
                      <a:pt x="31" y="64"/>
                      <a:pt x="29" y="65"/>
                      <a:pt x="26" y="65"/>
                    </a:cubicBezTo>
                    <a:cubicBezTo>
                      <a:pt x="23" y="65"/>
                      <a:pt x="21" y="64"/>
                      <a:pt x="19" y="64"/>
                    </a:cubicBezTo>
                    <a:cubicBezTo>
                      <a:pt x="17" y="63"/>
                      <a:pt x="15" y="61"/>
                      <a:pt x="13" y="60"/>
                    </a:cubicBezTo>
                    <a:cubicBezTo>
                      <a:pt x="12" y="58"/>
                      <a:pt x="10" y="56"/>
                      <a:pt x="9" y="53"/>
                    </a:cubicBezTo>
                    <a:cubicBezTo>
                      <a:pt x="8" y="50"/>
                      <a:pt x="8" y="47"/>
                      <a:pt x="9" y="44"/>
                    </a:cubicBezTo>
                    <a:cubicBezTo>
                      <a:pt x="9" y="42"/>
                      <a:pt x="10" y="39"/>
                      <a:pt x="12" y="37"/>
                    </a:cubicBezTo>
                    <a:cubicBezTo>
                      <a:pt x="14" y="35"/>
                      <a:pt x="16" y="33"/>
                      <a:pt x="20" y="31"/>
                    </a:cubicBezTo>
                    <a:cubicBezTo>
                      <a:pt x="23" y="29"/>
                      <a:pt x="26" y="27"/>
                      <a:pt x="31" y="26"/>
                    </a:cubicBezTo>
                    <a:cubicBezTo>
                      <a:pt x="38" y="23"/>
                      <a:pt x="38" y="23"/>
                      <a:pt x="38" y="23"/>
                    </a:cubicBezTo>
                    <a:cubicBezTo>
                      <a:pt x="37" y="19"/>
                      <a:pt x="37" y="19"/>
                      <a:pt x="37" y="19"/>
                    </a:cubicBezTo>
                    <a:cubicBezTo>
                      <a:pt x="36" y="17"/>
                      <a:pt x="35" y="15"/>
                      <a:pt x="34" y="13"/>
                    </a:cubicBezTo>
                    <a:cubicBezTo>
                      <a:pt x="33" y="12"/>
                      <a:pt x="32" y="11"/>
                      <a:pt x="30" y="10"/>
                    </a:cubicBezTo>
                    <a:cubicBezTo>
                      <a:pt x="29" y="9"/>
                      <a:pt x="28" y="9"/>
                      <a:pt x="26" y="9"/>
                    </a:cubicBezTo>
                    <a:cubicBezTo>
                      <a:pt x="24" y="9"/>
                      <a:pt x="22" y="9"/>
                      <a:pt x="20" y="10"/>
                    </a:cubicBezTo>
                    <a:cubicBezTo>
                      <a:pt x="17" y="11"/>
                      <a:pt x="15" y="12"/>
                      <a:pt x="13" y="13"/>
                    </a:cubicBezTo>
                    <a:cubicBezTo>
                      <a:pt x="12" y="15"/>
                      <a:pt x="10" y="16"/>
                      <a:pt x="9" y="17"/>
                    </a:cubicBezTo>
                    <a:cubicBezTo>
                      <a:pt x="8" y="18"/>
                      <a:pt x="7" y="19"/>
                      <a:pt x="6" y="20"/>
                    </a:cubicBezTo>
                    <a:cubicBezTo>
                      <a:pt x="5" y="21"/>
                      <a:pt x="4" y="22"/>
                      <a:pt x="4" y="22"/>
                    </a:cubicBezTo>
                    <a:cubicBezTo>
                      <a:pt x="3" y="22"/>
                      <a:pt x="3" y="22"/>
                      <a:pt x="3" y="22"/>
                    </a:cubicBezTo>
                    <a:cubicBezTo>
                      <a:pt x="2" y="21"/>
                      <a:pt x="2" y="21"/>
                      <a:pt x="2" y="21"/>
                    </a:cubicBezTo>
                    <a:cubicBezTo>
                      <a:pt x="2" y="21"/>
                      <a:pt x="2" y="21"/>
                      <a:pt x="1" y="20"/>
                    </a:cubicBezTo>
                    <a:cubicBezTo>
                      <a:pt x="1" y="20"/>
                      <a:pt x="1" y="19"/>
                      <a:pt x="1" y="19"/>
                    </a:cubicBezTo>
                    <a:cubicBezTo>
                      <a:pt x="0" y="18"/>
                      <a:pt x="0" y="17"/>
                      <a:pt x="0" y="16"/>
                    </a:cubicBezTo>
                    <a:cubicBezTo>
                      <a:pt x="0" y="16"/>
                      <a:pt x="0" y="15"/>
                      <a:pt x="0" y="14"/>
                    </a:cubicBezTo>
                    <a:cubicBezTo>
                      <a:pt x="1" y="14"/>
                      <a:pt x="2" y="13"/>
                      <a:pt x="3" y="11"/>
                    </a:cubicBezTo>
                    <a:cubicBezTo>
                      <a:pt x="4" y="10"/>
                      <a:pt x="5" y="9"/>
                      <a:pt x="7" y="8"/>
                    </a:cubicBezTo>
                    <a:cubicBezTo>
                      <a:pt x="8" y="7"/>
                      <a:pt x="10" y="6"/>
                      <a:pt x="12" y="4"/>
                    </a:cubicBezTo>
                    <a:cubicBezTo>
                      <a:pt x="14" y="3"/>
                      <a:pt x="16" y="2"/>
                      <a:pt x="18" y="2"/>
                    </a:cubicBezTo>
                    <a:cubicBezTo>
                      <a:pt x="22" y="0"/>
                      <a:pt x="25" y="0"/>
                      <a:pt x="28" y="0"/>
                    </a:cubicBezTo>
                    <a:cubicBezTo>
                      <a:pt x="31" y="0"/>
                      <a:pt x="34" y="0"/>
                      <a:pt x="36" y="1"/>
                    </a:cubicBezTo>
                    <a:cubicBezTo>
                      <a:pt x="39" y="2"/>
                      <a:pt x="41" y="4"/>
                      <a:pt x="42" y="6"/>
                    </a:cubicBezTo>
                    <a:cubicBezTo>
                      <a:pt x="44" y="9"/>
                      <a:pt x="45" y="11"/>
                      <a:pt x="46" y="15"/>
                    </a:cubicBezTo>
                    <a:lnTo>
                      <a:pt x="59" y="52"/>
                    </a:lnTo>
                    <a:close/>
                    <a:moveTo>
                      <a:pt x="41" y="30"/>
                    </a:moveTo>
                    <a:cubicBezTo>
                      <a:pt x="32" y="33"/>
                      <a:pt x="32" y="33"/>
                      <a:pt x="32" y="33"/>
                    </a:cubicBezTo>
                    <a:cubicBezTo>
                      <a:pt x="29" y="34"/>
                      <a:pt x="27" y="35"/>
                      <a:pt x="25" y="36"/>
                    </a:cubicBezTo>
                    <a:cubicBezTo>
                      <a:pt x="23" y="37"/>
                      <a:pt x="22" y="39"/>
                      <a:pt x="21" y="40"/>
                    </a:cubicBezTo>
                    <a:cubicBezTo>
                      <a:pt x="20" y="41"/>
                      <a:pt x="19" y="43"/>
                      <a:pt x="19" y="44"/>
                    </a:cubicBezTo>
                    <a:cubicBezTo>
                      <a:pt x="19" y="46"/>
                      <a:pt x="19" y="47"/>
                      <a:pt x="20" y="49"/>
                    </a:cubicBezTo>
                    <a:cubicBezTo>
                      <a:pt x="21" y="52"/>
                      <a:pt x="22" y="54"/>
                      <a:pt x="25" y="55"/>
                    </a:cubicBezTo>
                    <a:cubicBezTo>
                      <a:pt x="27" y="56"/>
                      <a:pt x="30" y="56"/>
                      <a:pt x="33" y="55"/>
                    </a:cubicBezTo>
                    <a:cubicBezTo>
                      <a:pt x="36" y="54"/>
                      <a:pt x="38" y="52"/>
                      <a:pt x="40" y="50"/>
                    </a:cubicBezTo>
                    <a:cubicBezTo>
                      <a:pt x="41" y="48"/>
                      <a:pt x="43" y="45"/>
                      <a:pt x="45" y="42"/>
                    </a:cubicBezTo>
                    <a:lnTo>
                      <a:pt x="41" y="3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2" name="Freeform 373">
                <a:extLst>
                  <a:ext uri="{FF2B5EF4-FFF2-40B4-BE49-F238E27FC236}">
                    <a16:creationId xmlns:a16="http://schemas.microsoft.com/office/drawing/2014/main" id="{FF36DE91-CD42-4595-ADB3-60226267E1AF}"/>
                  </a:ext>
                </a:extLst>
              </p:cNvPr>
              <p:cNvSpPr>
                <a:spLocks/>
              </p:cNvSpPr>
              <p:nvPr userDrawn="1"/>
            </p:nvSpPr>
            <p:spPr bwMode="auto">
              <a:xfrm>
                <a:off x="6491" y="1982"/>
                <a:ext cx="38" cy="49"/>
              </a:xfrm>
              <a:custGeom>
                <a:avLst/>
                <a:gdLst>
                  <a:gd name="T0" fmla="*/ 52 w 53"/>
                  <a:gd name="T1" fmla="*/ 1 h 68"/>
                  <a:gd name="T2" fmla="*/ 52 w 53"/>
                  <a:gd name="T3" fmla="*/ 1 h 68"/>
                  <a:gd name="T4" fmla="*/ 53 w 53"/>
                  <a:gd name="T5" fmla="*/ 2 h 68"/>
                  <a:gd name="T6" fmla="*/ 53 w 53"/>
                  <a:gd name="T7" fmla="*/ 3 h 68"/>
                  <a:gd name="T8" fmla="*/ 53 w 53"/>
                  <a:gd name="T9" fmla="*/ 4 h 68"/>
                  <a:gd name="T10" fmla="*/ 52 w 53"/>
                  <a:gd name="T11" fmla="*/ 62 h 68"/>
                  <a:gd name="T12" fmla="*/ 52 w 53"/>
                  <a:gd name="T13" fmla="*/ 63 h 68"/>
                  <a:gd name="T14" fmla="*/ 51 w 53"/>
                  <a:gd name="T15" fmla="*/ 64 h 68"/>
                  <a:gd name="T16" fmla="*/ 49 w 53"/>
                  <a:gd name="T17" fmla="*/ 65 h 68"/>
                  <a:gd name="T18" fmla="*/ 46 w 53"/>
                  <a:gd name="T19" fmla="*/ 66 h 68"/>
                  <a:gd name="T20" fmla="*/ 43 w 53"/>
                  <a:gd name="T21" fmla="*/ 67 h 68"/>
                  <a:gd name="T22" fmla="*/ 41 w 53"/>
                  <a:gd name="T23" fmla="*/ 68 h 68"/>
                  <a:gd name="T24" fmla="*/ 39 w 53"/>
                  <a:gd name="T25" fmla="*/ 67 h 68"/>
                  <a:gd name="T26" fmla="*/ 38 w 53"/>
                  <a:gd name="T27" fmla="*/ 67 h 68"/>
                  <a:gd name="T28" fmla="*/ 2 w 53"/>
                  <a:gd name="T29" fmla="*/ 21 h 68"/>
                  <a:gd name="T30" fmla="*/ 1 w 53"/>
                  <a:gd name="T31" fmla="*/ 20 h 68"/>
                  <a:gd name="T32" fmla="*/ 1 w 53"/>
                  <a:gd name="T33" fmla="*/ 19 h 68"/>
                  <a:gd name="T34" fmla="*/ 0 w 53"/>
                  <a:gd name="T35" fmla="*/ 19 h 68"/>
                  <a:gd name="T36" fmla="*/ 0 w 53"/>
                  <a:gd name="T37" fmla="*/ 18 h 68"/>
                  <a:gd name="T38" fmla="*/ 1 w 53"/>
                  <a:gd name="T39" fmla="*/ 17 h 68"/>
                  <a:gd name="T40" fmla="*/ 2 w 53"/>
                  <a:gd name="T41" fmla="*/ 16 h 68"/>
                  <a:gd name="T42" fmla="*/ 5 w 53"/>
                  <a:gd name="T43" fmla="*/ 15 h 68"/>
                  <a:gd name="T44" fmla="*/ 7 w 53"/>
                  <a:gd name="T45" fmla="*/ 14 h 68"/>
                  <a:gd name="T46" fmla="*/ 9 w 53"/>
                  <a:gd name="T47" fmla="*/ 14 h 68"/>
                  <a:gd name="T48" fmla="*/ 10 w 53"/>
                  <a:gd name="T49" fmla="*/ 15 h 68"/>
                  <a:gd name="T50" fmla="*/ 11 w 53"/>
                  <a:gd name="T51" fmla="*/ 15 h 68"/>
                  <a:gd name="T52" fmla="*/ 42 w 53"/>
                  <a:gd name="T53" fmla="*/ 55 h 68"/>
                  <a:gd name="T54" fmla="*/ 43 w 53"/>
                  <a:gd name="T55" fmla="*/ 56 h 68"/>
                  <a:gd name="T56" fmla="*/ 42 w 53"/>
                  <a:gd name="T57" fmla="*/ 55 h 68"/>
                  <a:gd name="T58" fmla="*/ 42 w 53"/>
                  <a:gd name="T59" fmla="*/ 5 h 68"/>
                  <a:gd name="T60" fmla="*/ 42 w 53"/>
                  <a:gd name="T61" fmla="*/ 4 h 68"/>
                  <a:gd name="T62" fmla="*/ 43 w 53"/>
                  <a:gd name="T63" fmla="*/ 3 h 68"/>
                  <a:gd name="T64" fmla="*/ 44 w 53"/>
                  <a:gd name="T65" fmla="*/ 2 h 68"/>
                  <a:gd name="T66" fmla="*/ 47 w 53"/>
                  <a:gd name="T67" fmla="*/ 1 h 68"/>
                  <a:gd name="T68" fmla="*/ 49 w 53"/>
                  <a:gd name="T69" fmla="*/ 0 h 68"/>
                  <a:gd name="T70" fmla="*/ 51 w 53"/>
                  <a:gd name="T71" fmla="*/ 0 h 68"/>
                  <a:gd name="T72" fmla="*/ 52 w 53"/>
                  <a:gd name="T73" fmla="*/ 0 h 68"/>
                  <a:gd name="T74" fmla="*/ 52 w 53"/>
                  <a:gd name="T75" fmla="*/ 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68">
                    <a:moveTo>
                      <a:pt x="52" y="1"/>
                    </a:moveTo>
                    <a:cubicBezTo>
                      <a:pt x="52" y="1"/>
                      <a:pt x="52" y="1"/>
                      <a:pt x="52" y="1"/>
                    </a:cubicBezTo>
                    <a:cubicBezTo>
                      <a:pt x="53" y="2"/>
                      <a:pt x="53" y="2"/>
                      <a:pt x="53" y="2"/>
                    </a:cubicBezTo>
                    <a:cubicBezTo>
                      <a:pt x="53" y="3"/>
                      <a:pt x="53" y="3"/>
                      <a:pt x="53" y="3"/>
                    </a:cubicBezTo>
                    <a:cubicBezTo>
                      <a:pt x="53" y="4"/>
                      <a:pt x="53" y="4"/>
                      <a:pt x="53" y="4"/>
                    </a:cubicBezTo>
                    <a:cubicBezTo>
                      <a:pt x="52" y="62"/>
                      <a:pt x="52" y="62"/>
                      <a:pt x="52" y="62"/>
                    </a:cubicBezTo>
                    <a:cubicBezTo>
                      <a:pt x="52" y="62"/>
                      <a:pt x="52" y="63"/>
                      <a:pt x="52" y="63"/>
                    </a:cubicBezTo>
                    <a:cubicBezTo>
                      <a:pt x="51" y="64"/>
                      <a:pt x="51" y="64"/>
                      <a:pt x="51" y="64"/>
                    </a:cubicBezTo>
                    <a:cubicBezTo>
                      <a:pt x="50" y="65"/>
                      <a:pt x="50" y="65"/>
                      <a:pt x="49" y="65"/>
                    </a:cubicBezTo>
                    <a:cubicBezTo>
                      <a:pt x="48" y="66"/>
                      <a:pt x="47" y="66"/>
                      <a:pt x="46" y="66"/>
                    </a:cubicBezTo>
                    <a:cubicBezTo>
                      <a:pt x="45" y="67"/>
                      <a:pt x="44" y="67"/>
                      <a:pt x="43" y="67"/>
                    </a:cubicBezTo>
                    <a:cubicBezTo>
                      <a:pt x="42" y="68"/>
                      <a:pt x="41" y="68"/>
                      <a:pt x="41" y="68"/>
                    </a:cubicBezTo>
                    <a:cubicBezTo>
                      <a:pt x="40" y="68"/>
                      <a:pt x="40" y="68"/>
                      <a:pt x="39" y="67"/>
                    </a:cubicBezTo>
                    <a:cubicBezTo>
                      <a:pt x="39" y="67"/>
                      <a:pt x="39" y="67"/>
                      <a:pt x="38" y="67"/>
                    </a:cubicBezTo>
                    <a:cubicBezTo>
                      <a:pt x="2" y="21"/>
                      <a:pt x="2" y="21"/>
                      <a:pt x="2" y="21"/>
                    </a:cubicBezTo>
                    <a:cubicBezTo>
                      <a:pt x="1" y="21"/>
                      <a:pt x="1" y="20"/>
                      <a:pt x="1" y="20"/>
                    </a:cubicBezTo>
                    <a:cubicBezTo>
                      <a:pt x="1" y="19"/>
                      <a:pt x="1" y="19"/>
                      <a:pt x="1" y="19"/>
                    </a:cubicBezTo>
                    <a:cubicBezTo>
                      <a:pt x="0" y="19"/>
                      <a:pt x="0" y="19"/>
                      <a:pt x="0" y="19"/>
                    </a:cubicBezTo>
                    <a:cubicBezTo>
                      <a:pt x="0" y="18"/>
                      <a:pt x="0" y="18"/>
                      <a:pt x="0" y="18"/>
                    </a:cubicBezTo>
                    <a:cubicBezTo>
                      <a:pt x="1" y="17"/>
                      <a:pt x="1" y="17"/>
                      <a:pt x="1" y="17"/>
                    </a:cubicBezTo>
                    <a:cubicBezTo>
                      <a:pt x="1" y="17"/>
                      <a:pt x="2" y="16"/>
                      <a:pt x="2" y="16"/>
                    </a:cubicBezTo>
                    <a:cubicBezTo>
                      <a:pt x="3" y="16"/>
                      <a:pt x="4" y="16"/>
                      <a:pt x="5" y="15"/>
                    </a:cubicBezTo>
                    <a:cubicBezTo>
                      <a:pt x="6" y="15"/>
                      <a:pt x="7" y="15"/>
                      <a:pt x="7" y="14"/>
                    </a:cubicBezTo>
                    <a:cubicBezTo>
                      <a:pt x="8" y="14"/>
                      <a:pt x="9" y="14"/>
                      <a:pt x="9" y="14"/>
                    </a:cubicBezTo>
                    <a:cubicBezTo>
                      <a:pt x="10" y="14"/>
                      <a:pt x="10" y="14"/>
                      <a:pt x="10" y="15"/>
                    </a:cubicBezTo>
                    <a:cubicBezTo>
                      <a:pt x="11" y="15"/>
                      <a:pt x="11" y="15"/>
                      <a:pt x="11" y="15"/>
                    </a:cubicBezTo>
                    <a:cubicBezTo>
                      <a:pt x="42" y="55"/>
                      <a:pt x="42" y="55"/>
                      <a:pt x="42" y="55"/>
                    </a:cubicBezTo>
                    <a:cubicBezTo>
                      <a:pt x="43" y="56"/>
                      <a:pt x="43" y="56"/>
                      <a:pt x="43" y="56"/>
                    </a:cubicBezTo>
                    <a:cubicBezTo>
                      <a:pt x="42" y="55"/>
                      <a:pt x="42" y="55"/>
                      <a:pt x="42" y="55"/>
                    </a:cubicBezTo>
                    <a:cubicBezTo>
                      <a:pt x="42" y="5"/>
                      <a:pt x="42" y="5"/>
                      <a:pt x="42" y="5"/>
                    </a:cubicBezTo>
                    <a:cubicBezTo>
                      <a:pt x="42" y="4"/>
                      <a:pt x="42" y="4"/>
                      <a:pt x="42" y="4"/>
                    </a:cubicBezTo>
                    <a:cubicBezTo>
                      <a:pt x="43" y="3"/>
                      <a:pt x="43" y="3"/>
                      <a:pt x="43" y="3"/>
                    </a:cubicBezTo>
                    <a:cubicBezTo>
                      <a:pt x="43" y="2"/>
                      <a:pt x="44" y="2"/>
                      <a:pt x="44" y="2"/>
                    </a:cubicBezTo>
                    <a:cubicBezTo>
                      <a:pt x="45" y="1"/>
                      <a:pt x="46" y="1"/>
                      <a:pt x="47" y="1"/>
                    </a:cubicBezTo>
                    <a:cubicBezTo>
                      <a:pt x="48" y="0"/>
                      <a:pt x="49" y="0"/>
                      <a:pt x="49" y="0"/>
                    </a:cubicBezTo>
                    <a:cubicBezTo>
                      <a:pt x="50" y="0"/>
                      <a:pt x="50" y="0"/>
                      <a:pt x="51" y="0"/>
                    </a:cubicBezTo>
                    <a:cubicBezTo>
                      <a:pt x="51" y="0"/>
                      <a:pt x="52" y="0"/>
                      <a:pt x="52" y="0"/>
                    </a:cubicBezTo>
                    <a:lnTo>
                      <a:pt x="52" y="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3" name="Freeform 374">
                <a:extLst>
                  <a:ext uri="{FF2B5EF4-FFF2-40B4-BE49-F238E27FC236}">
                    <a16:creationId xmlns:a16="http://schemas.microsoft.com/office/drawing/2014/main" id="{8BFF82A7-E563-4DE6-ACA7-17CECA440C41}"/>
                  </a:ext>
                </a:extLst>
              </p:cNvPr>
              <p:cNvSpPr>
                <a:spLocks noEditPoints="1"/>
              </p:cNvSpPr>
              <p:nvPr userDrawn="1"/>
            </p:nvSpPr>
            <p:spPr bwMode="auto">
              <a:xfrm>
                <a:off x="6530" y="1961"/>
                <a:ext cx="27" cy="59"/>
              </a:xfrm>
              <a:custGeom>
                <a:avLst/>
                <a:gdLst>
                  <a:gd name="T0" fmla="*/ 13 w 37"/>
                  <a:gd name="T1" fmla="*/ 5 h 83"/>
                  <a:gd name="T2" fmla="*/ 14 w 37"/>
                  <a:gd name="T3" fmla="*/ 10 h 83"/>
                  <a:gd name="T4" fmla="*/ 9 w 37"/>
                  <a:gd name="T5" fmla="*/ 13 h 83"/>
                  <a:gd name="T6" fmla="*/ 4 w 37"/>
                  <a:gd name="T7" fmla="*/ 14 h 83"/>
                  <a:gd name="T8" fmla="*/ 1 w 37"/>
                  <a:gd name="T9" fmla="*/ 9 h 83"/>
                  <a:gd name="T10" fmla="*/ 1 w 37"/>
                  <a:gd name="T11" fmla="*/ 4 h 83"/>
                  <a:gd name="T12" fmla="*/ 5 w 37"/>
                  <a:gd name="T13" fmla="*/ 1 h 83"/>
                  <a:gd name="T14" fmla="*/ 11 w 37"/>
                  <a:gd name="T15" fmla="*/ 1 h 83"/>
                  <a:gd name="T16" fmla="*/ 13 w 37"/>
                  <a:gd name="T17" fmla="*/ 5 h 83"/>
                  <a:gd name="T18" fmla="*/ 37 w 37"/>
                  <a:gd name="T19" fmla="*/ 78 h 83"/>
                  <a:gd name="T20" fmla="*/ 37 w 37"/>
                  <a:gd name="T21" fmla="*/ 79 h 83"/>
                  <a:gd name="T22" fmla="*/ 37 w 37"/>
                  <a:gd name="T23" fmla="*/ 80 h 83"/>
                  <a:gd name="T24" fmla="*/ 36 w 37"/>
                  <a:gd name="T25" fmla="*/ 81 h 83"/>
                  <a:gd name="T26" fmla="*/ 33 w 37"/>
                  <a:gd name="T27" fmla="*/ 82 h 83"/>
                  <a:gd name="T28" fmla="*/ 31 w 37"/>
                  <a:gd name="T29" fmla="*/ 83 h 83"/>
                  <a:gd name="T30" fmla="*/ 29 w 37"/>
                  <a:gd name="T31" fmla="*/ 83 h 83"/>
                  <a:gd name="T32" fmla="*/ 28 w 37"/>
                  <a:gd name="T33" fmla="*/ 82 h 83"/>
                  <a:gd name="T34" fmla="*/ 27 w 37"/>
                  <a:gd name="T35" fmla="*/ 82 h 83"/>
                  <a:gd name="T36" fmla="*/ 9 w 37"/>
                  <a:gd name="T37" fmla="*/ 27 h 83"/>
                  <a:gd name="T38" fmla="*/ 9 w 37"/>
                  <a:gd name="T39" fmla="*/ 26 h 83"/>
                  <a:gd name="T40" fmla="*/ 9 w 37"/>
                  <a:gd name="T41" fmla="*/ 25 h 83"/>
                  <a:gd name="T42" fmla="*/ 11 w 37"/>
                  <a:gd name="T43" fmla="*/ 25 h 83"/>
                  <a:gd name="T44" fmla="*/ 13 w 37"/>
                  <a:gd name="T45" fmla="*/ 24 h 83"/>
                  <a:gd name="T46" fmla="*/ 16 w 37"/>
                  <a:gd name="T47" fmla="*/ 23 h 83"/>
                  <a:gd name="T48" fmla="*/ 17 w 37"/>
                  <a:gd name="T49" fmla="*/ 23 h 83"/>
                  <a:gd name="T50" fmla="*/ 18 w 37"/>
                  <a:gd name="T51" fmla="*/ 23 h 83"/>
                  <a:gd name="T52" fmla="*/ 19 w 37"/>
                  <a:gd name="T53" fmla="*/ 24 h 83"/>
                  <a:gd name="T54" fmla="*/ 37 w 37"/>
                  <a:gd name="T55"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83">
                    <a:moveTo>
                      <a:pt x="13" y="5"/>
                    </a:moveTo>
                    <a:cubicBezTo>
                      <a:pt x="14" y="7"/>
                      <a:pt x="14" y="9"/>
                      <a:pt x="14" y="10"/>
                    </a:cubicBezTo>
                    <a:cubicBezTo>
                      <a:pt x="13" y="11"/>
                      <a:pt x="12" y="12"/>
                      <a:pt x="9" y="13"/>
                    </a:cubicBezTo>
                    <a:cubicBezTo>
                      <a:pt x="7" y="14"/>
                      <a:pt x="5" y="14"/>
                      <a:pt x="4" y="14"/>
                    </a:cubicBezTo>
                    <a:cubicBezTo>
                      <a:pt x="3" y="13"/>
                      <a:pt x="2" y="12"/>
                      <a:pt x="1" y="9"/>
                    </a:cubicBezTo>
                    <a:cubicBezTo>
                      <a:pt x="0" y="7"/>
                      <a:pt x="0" y="5"/>
                      <a:pt x="1" y="4"/>
                    </a:cubicBezTo>
                    <a:cubicBezTo>
                      <a:pt x="1" y="3"/>
                      <a:pt x="3" y="2"/>
                      <a:pt x="5" y="1"/>
                    </a:cubicBezTo>
                    <a:cubicBezTo>
                      <a:pt x="8" y="0"/>
                      <a:pt x="9" y="0"/>
                      <a:pt x="11" y="1"/>
                    </a:cubicBezTo>
                    <a:cubicBezTo>
                      <a:pt x="12" y="1"/>
                      <a:pt x="13" y="3"/>
                      <a:pt x="13" y="5"/>
                    </a:cubicBezTo>
                    <a:close/>
                    <a:moveTo>
                      <a:pt x="37" y="78"/>
                    </a:moveTo>
                    <a:cubicBezTo>
                      <a:pt x="37" y="79"/>
                      <a:pt x="37" y="79"/>
                      <a:pt x="37" y="79"/>
                    </a:cubicBezTo>
                    <a:cubicBezTo>
                      <a:pt x="37" y="80"/>
                      <a:pt x="37" y="80"/>
                      <a:pt x="37" y="80"/>
                    </a:cubicBezTo>
                    <a:cubicBezTo>
                      <a:pt x="37" y="80"/>
                      <a:pt x="36" y="81"/>
                      <a:pt x="36" y="81"/>
                    </a:cubicBezTo>
                    <a:cubicBezTo>
                      <a:pt x="35" y="81"/>
                      <a:pt x="34" y="82"/>
                      <a:pt x="33" y="82"/>
                    </a:cubicBezTo>
                    <a:cubicBezTo>
                      <a:pt x="32" y="82"/>
                      <a:pt x="31" y="82"/>
                      <a:pt x="31" y="83"/>
                    </a:cubicBezTo>
                    <a:cubicBezTo>
                      <a:pt x="30" y="83"/>
                      <a:pt x="29" y="83"/>
                      <a:pt x="29" y="83"/>
                    </a:cubicBezTo>
                    <a:cubicBezTo>
                      <a:pt x="28" y="83"/>
                      <a:pt x="28" y="83"/>
                      <a:pt x="28" y="82"/>
                    </a:cubicBezTo>
                    <a:cubicBezTo>
                      <a:pt x="27" y="82"/>
                      <a:pt x="27" y="82"/>
                      <a:pt x="27" y="82"/>
                    </a:cubicBezTo>
                    <a:cubicBezTo>
                      <a:pt x="9" y="27"/>
                      <a:pt x="9" y="27"/>
                      <a:pt x="9" y="27"/>
                    </a:cubicBezTo>
                    <a:cubicBezTo>
                      <a:pt x="9" y="26"/>
                      <a:pt x="9" y="26"/>
                      <a:pt x="9" y="26"/>
                    </a:cubicBezTo>
                    <a:cubicBezTo>
                      <a:pt x="9" y="25"/>
                      <a:pt x="9" y="25"/>
                      <a:pt x="9" y="25"/>
                    </a:cubicBezTo>
                    <a:cubicBezTo>
                      <a:pt x="10" y="25"/>
                      <a:pt x="10" y="25"/>
                      <a:pt x="11" y="25"/>
                    </a:cubicBezTo>
                    <a:cubicBezTo>
                      <a:pt x="11" y="24"/>
                      <a:pt x="12" y="24"/>
                      <a:pt x="13" y="24"/>
                    </a:cubicBezTo>
                    <a:cubicBezTo>
                      <a:pt x="14" y="23"/>
                      <a:pt x="15" y="23"/>
                      <a:pt x="16" y="23"/>
                    </a:cubicBezTo>
                    <a:cubicBezTo>
                      <a:pt x="16" y="23"/>
                      <a:pt x="17" y="23"/>
                      <a:pt x="17" y="23"/>
                    </a:cubicBezTo>
                    <a:cubicBezTo>
                      <a:pt x="18" y="23"/>
                      <a:pt x="18" y="23"/>
                      <a:pt x="18" y="23"/>
                    </a:cubicBezTo>
                    <a:cubicBezTo>
                      <a:pt x="19" y="24"/>
                      <a:pt x="19" y="24"/>
                      <a:pt x="19" y="24"/>
                    </a:cubicBezTo>
                    <a:lnTo>
                      <a:pt x="37" y="7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4" name="Freeform 375">
                <a:extLst>
                  <a:ext uri="{FF2B5EF4-FFF2-40B4-BE49-F238E27FC236}">
                    <a16:creationId xmlns:a16="http://schemas.microsoft.com/office/drawing/2014/main" id="{BD79D2B2-BB90-405F-B7B6-85F7BA6DB82F}"/>
                  </a:ext>
                </a:extLst>
              </p:cNvPr>
              <p:cNvSpPr>
                <a:spLocks/>
              </p:cNvSpPr>
              <p:nvPr userDrawn="1"/>
            </p:nvSpPr>
            <p:spPr bwMode="auto">
              <a:xfrm>
                <a:off x="6559" y="1965"/>
                <a:ext cx="38" cy="45"/>
              </a:xfrm>
              <a:custGeom>
                <a:avLst/>
                <a:gdLst>
                  <a:gd name="T0" fmla="*/ 52 w 53"/>
                  <a:gd name="T1" fmla="*/ 44 h 63"/>
                  <a:gd name="T2" fmla="*/ 53 w 53"/>
                  <a:gd name="T3" fmla="*/ 46 h 63"/>
                  <a:gd name="T4" fmla="*/ 53 w 53"/>
                  <a:gd name="T5" fmla="*/ 47 h 63"/>
                  <a:gd name="T6" fmla="*/ 53 w 53"/>
                  <a:gd name="T7" fmla="*/ 48 h 63"/>
                  <a:gd name="T8" fmla="*/ 52 w 53"/>
                  <a:gd name="T9" fmla="*/ 50 h 63"/>
                  <a:gd name="T10" fmla="*/ 51 w 53"/>
                  <a:gd name="T11" fmla="*/ 53 h 63"/>
                  <a:gd name="T12" fmla="*/ 47 w 53"/>
                  <a:gd name="T13" fmla="*/ 56 h 63"/>
                  <a:gd name="T14" fmla="*/ 43 w 53"/>
                  <a:gd name="T15" fmla="*/ 59 h 63"/>
                  <a:gd name="T16" fmla="*/ 37 w 53"/>
                  <a:gd name="T17" fmla="*/ 61 h 63"/>
                  <a:gd name="T18" fmla="*/ 26 w 53"/>
                  <a:gd name="T19" fmla="*/ 63 h 63"/>
                  <a:gd name="T20" fmla="*/ 17 w 53"/>
                  <a:gd name="T21" fmla="*/ 60 h 63"/>
                  <a:gd name="T22" fmla="*/ 9 w 53"/>
                  <a:gd name="T23" fmla="*/ 53 h 63"/>
                  <a:gd name="T24" fmla="*/ 3 w 53"/>
                  <a:gd name="T25" fmla="*/ 41 h 63"/>
                  <a:gd name="T26" fmla="*/ 0 w 53"/>
                  <a:gd name="T27" fmla="*/ 26 h 63"/>
                  <a:gd name="T28" fmla="*/ 2 w 53"/>
                  <a:gd name="T29" fmla="*/ 15 h 63"/>
                  <a:gd name="T30" fmla="*/ 8 w 53"/>
                  <a:gd name="T31" fmla="*/ 6 h 63"/>
                  <a:gd name="T32" fmla="*/ 18 w 53"/>
                  <a:gd name="T33" fmla="*/ 1 h 63"/>
                  <a:gd name="T34" fmla="*/ 23 w 53"/>
                  <a:gd name="T35" fmla="*/ 0 h 63"/>
                  <a:gd name="T36" fmla="*/ 28 w 53"/>
                  <a:gd name="T37" fmla="*/ 0 h 63"/>
                  <a:gd name="T38" fmla="*/ 32 w 53"/>
                  <a:gd name="T39" fmla="*/ 0 h 63"/>
                  <a:gd name="T40" fmla="*/ 35 w 53"/>
                  <a:gd name="T41" fmla="*/ 1 h 63"/>
                  <a:gd name="T42" fmla="*/ 37 w 53"/>
                  <a:gd name="T43" fmla="*/ 2 h 63"/>
                  <a:gd name="T44" fmla="*/ 37 w 53"/>
                  <a:gd name="T45" fmla="*/ 3 h 63"/>
                  <a:gd name="T46" fmla="*/ 38 w 53"/>
                  <a:gd name="T47" fmla="*/ 4 h 63"/>
                  <a:gd name="T48" fmla="*/ 39 w 53"/>
                  <a:gd name="T49" fmla="*/ 6 h 63"/>
                  <a:gd name="T50" fmla="*/ 39 w 53"/>
                  <a:gd name="T51" fmla="*/ 9 h 63"/>
                  <a:gd name="T52" fmla="*/ 38 w 53"/>
                  <a:gd name="T53" fmla="*/ 11 h 63"/>
                  <a:gd name="T54" fmla="*/ 36 w 53"/>
                  <a:gd name="T55" fmla="*/ 10 h 63"/>
                  <a:gd name="T56" fmla="*/ 32 w 53"/>
                  <a:gd name="T57" fmla="*/ 9 h 63"/>
                  <a:gd name="T58" fmla="*/ 27 w 53"/>
                  <a:gd name="T59" fmla="*/ 9 h 63"/>
                  <a:gd name="T60" fmla="*/ 21 w 53"/>
                  <a:gd name="T61" fmla="*/ 10 h 63"/>
                  <a:gd name="T62" fmla="*/ 11 w 53"/>
                  <a:gd name="T63" fmla="*/ 19 h 63"/>
                  <a:gd name="T64" fmla="*/ 13 w 53"/>
                  <a:gd name="T65" fmla="*/ 36 h 63"/>
                  <a:gd name="T66" fmla="*/ 17 w 53"/>
                  <a:gd name="T67" fmla="*/ 45 h 63"/>
                  <a:gd name="T68" fmla="*/ 23 w 53"/>
                  <a:gd name="T69" fmla="*/ 51 h 63"/>
                  <a:gd name="T70" fmla="*/ 29 w 53"/>
                  <a:gd name="T71" fmla="*/ 53 h 63"/>
                  <a:gd name="T72" fmla="*/ 36 w 53"/>
                  <a:gd name="T73" fmla="*/ 52 h 63"/>
                  <a:gd name="T74" fmla="*/ 41 w 53"/>
                  <a:gd name="T75" fmla="*/ 49 h 63"/>
                  <a:gd name="T76" fmla="*/ 45 w 53"/>
                  <a:gd name="T77" fmla="*/ 45 h 63"/>
                  <a:gd name="T78" fmla="*/ 47 w 53"/>
                  <a:gd name="T79" fmla="*/ 42 h 63"/>
                  <a:gd name="T80" fmla="*/ 49 w 53"/>
                  <a:gd name="T81" fmla="*/ 40 h 63"/>
                  <a:gd name="T82" fmla="*/ 50 w 53"/>
                  <a:gd name="T83" fmla="*/ 40 h 63"/>
                  <a:gd name="T84" fmla="*/ 51 w 53"/>
                  <a:gd name="T85" fmla="*/ 41 h 63"/>
                  <a:gd name="T86" fmla="*/ 51 w 53"/>
                  <a:gd name="T87" fmla="*/ 42 h 63"/>
                  <a:gd name="T88" fmla="*/ 52 w 53"/>
                  <a:gd name="T89" fmla="*/ 4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 h="63">
                    <a:moveTo>
                      <a:pt x="52" y="44"/>
                    </a:moveTo>
                    <a:cubicBezTo>
                      <a:pt x="53" y="45"/>
                      <a:pt x="53" y="45"/>
                      <a:pt x="53" y="46"/>
                    </a:cubicBezTo>
                    <a:cubicBezTo>
                      <a:pt x="53" y="46"/>
                      <a:pt x="53" y="47"/>
                      <a:pt x="53" y="47"/>
                    </a:cubicBezTo>
                    <a:cubicBezTo>
                      <a:pt x="53" y="48"/>
                      <a:pt x="53" y="48"/>
                      <a:pt x="53" y="48"/>
                    </a:cubicBezTo>
                    <a:cubicBezTo>
                      <a:pt x="53" y="49"/>
                      <a:pt x="53" y="49"/>
                      <a:pt x="52" y="50"/>
                    </a:cubicBezTo>
                    <a:cubicBezTo>
                      <a:pt x="52" y="50"/>
                      <a:pt x="51" y="51"/>
                      <a:pt x="51" y="53"/>
                    </a:cubicBezTo>
                    <a:cubicBezTo>
                      <a:pt x="50" y="54"/>
                      <a:pt x="48" y="55"/>
                      <a:pt x="47" y="56"/>
                    </a:cubicBezTo>
                    <a:cubicBezTo>
                      <a:pt x="46" y="57"/>
                      <a:pt x="44" y="58"/>
                      <a:pt x="43" y="59"/>
                    </a:cubicBezTo>
                    <a:cubicBezTo>
                      <a:pt x="41" y="60"/>
                      <a:pt x="39" y="61"/>
                      <a:pt x="37" y="61"/>
                    </a:cubicBezTo>
                    <a:cubicBezTo>
                      <a:pt x="33" y="63"/>
                      <a:pt x="30" y="63"/>
                      <a:pt x="26" y="63"/>
                    </a:cubicBezTo>
                    <a:cubicBezTo>
                      <a:pt x="23" y="63"/>
                      <a:pt x="20" y="62"/>
                      <a:pt x="17" y="60"/>
                    </a:cubicBezTo>
                    <a:cubicBezTo>
                      <a:pt x="14" y="58"/>
                      <a:pt x="11" y="56"/>
                      <a:pt x="9" y="53"/>
                    </a:cubicBezTo>
                    <a:cubicBezTo>
                      <a:pt x="7" y="49"/>
                      <a:pt x="5" y="45"/>
                      <a:pt x="3" y="41"/>
                    </a:cubicBezTo>
                    <a:cubicBezTo>
                      <a:pt x="1" y="35"/>
                      <a:pt x="0" y="30"/>
                      <a:pt x="0" y="26"/>
                    </a:cubicBezTo>
                    <a:cubicBezTo>
                      <a:pt x="0" y="22"/>
                      <a:pt x="1" y="18"/>
                      <a:pt x="2" y="15"/>
                    </a:cubicBezTo>
                    <a:cubicBezTo>
                      <a:pt x="4" y="11"/>
                      <a:pt x="6" y="9"/>
                      <a:pt x="8" y="6"/>
                    </a:cubicBezTo>
                    <a:cubicBezTo>
                      <a:pt x="11" y="4"/>
                      <a:pt x="14" y="2"/>
                      <a:pt x="18" y="1"/>
                    </a:cubicBezTo>
                    <a:cubicBezTo>
                      <a:pt x="20" y="1"/>
                      <a:pt x="21" y="0"/>
                      <a:pt x="23" y="0"/>
                    </a:cubicBezTo>
                    <a:cubicBezTo>
                      <a:pt x="25" y="0"/>
                      <a:pt x="26" y="0"/>
                      <a:pt x="28" y="0"/>
                    </a:cubicBezTo>
                    <a:cubicBezTo>
                      <a:pt x="30" y="0"/>
                      <a:pt x="31" y="0"/>
                      <a:pt x="32" y="0"/>
                    </a:cubicBezTo>
                    <a:cubicBezTo>
                      <a:pt x="34" y="1"/>
                      <a:pt x="35" y="1"/>
                      <a:pt x="35" y="1"/>
                    </a:cubicBezTo>
                    <a:cubicBezTo>
                      <a:pt x="36" y="1"/>
                      <a:pt x="36" y="2"/>
                      <a:pt x="37" y="2"/>
                    </a:cubicBezTo>
                    <a:cubicBezTo>
                      <a:pt x="37" y="3"/>
                      <a:pt x="37" y="3"/>
                      <a:pt x="37" y="3"/>
                    </a:cubicBezTo>
                    <a:cubicBezTo>
                      <a:pt x="38" y="3"/>
                      <a:pt x="38" y="4"/>
                      <a:pt x="38" y="4"/>
                    </a:cubicBezTo>
                    <a:cubicBezTo>
                      <a:pt x="38" y="5"/>
                      <a:pt x="39" y="5"/>
                      <a:pt x="39" y="6"/>
                    </a:cubicBezTo>
                    <a:cubicBezTo>
                      <a:pt x="39" y="7"/>
                      <a:pt x="40" y="9"/>
                      <a:pt x="39" y="9"/>
                    </a:cubicBezTo>
                    <a:cubicBezTo>
                      <a:pt x="39" y="10"/>
                      <a:pt x="39" y="11"/>
                      <a:pt x="38" y="11"/>
                    </a:cubicBezTo>
                    <a:cubicBezTo>
                      <a:pt x="38" y="11"/>
                      <a:pt x="37" y="11"/>
                      <a:pt x="36" y="10"/>
                    </a:cubicBezTo>
                    <a:cubicBezTo>
                      <a:pt x="35" y="10"/>
                      <a:pt x="34" y="10"/>
                      <a:pt x="32" y="9"/>
                    </a:cubicBezTo>
                    <a:cubicBezTo>
                      <a:pt x="31" y="9"/>
                      <a:pt x="29" y="9"/>
                      <a:pt x="27" y="9"/>
                    </a:cubicBezTo>
                    <a:cubicBezTo>
                      <a:pt x="25" y="8"/>
                      <a:pt x="23" y="9"/>
                      <a:pt x="21" y="10"/>
                    </a:cubicBezTo>
                    <a:cubicBezTo>
                      <a:pt x="16" y="11"/>
                      <a:pt x="13" y="14"/>
                      <a:pt x="11" y="19"/>
                    </a:cubicBezTo>
                    <a:cubicBezTo>
                      <a:pt x="10" y="24"/>
                      <a:pt x="11" y="29"/>
                      <a:pt x="13" y="36"/>
                    </a:cubicBezTo>
                    <a:cubicBezTo>
                      <a:pt x="14" y="40"/>
                      <a:pt x="16" y="43"/>
                      <a:pt x="17" y="45"/>
                    </a:cubicBezTo>
                    <a:cubicBezTo>
                      <a:pt x="19" y="48"/>
                      <a:pt x="21" y="50"/>
                      <a:pt x="23" y="51"/>
                    </a:cubicBezTo>
                    <a:cubicBezTo>
                      <a:pt x="25" y="52"/>
                      <a:pt x="27" y="53"/>
                      <a:pt x="29" y="53"/>
                    </a:cubicBezTo>
                    <a:cubicBezTo>
                      <a:pt x="31" y="54"/>
                      <a:pt x="33" y="53"/>
                      <a:pt x="36" y="52"/>
                    </a:cubicBezTo>
                    <a:cubicBezTo>
                      <a:pt x="38" y="52"/>
                      <a:pt x="40" y="51"/>
                      <a:pt x="41" y="49"/>
                    </a:cubicBezTo>
                    <a:cubicBezTo>
                      <a:pt x="43" y="48"/>
                      <a:pt x="44" y="47"/>
                      <a:pt x="45" y="45"/>
                    </a:cubicBezTo>
                    <a:cubicBezTo>
                      <a:pt x="46" y="44"/>
                      <a:pt x="47" y="43"/>
                      <a:pt x="47" y="42"/>
                    </a:cubicBezTo>
                    <a:cubicBezTo>
                      <a:pt x="48" y="41"/>
                      <a:pt x="49" y="40"/>
                      <a:pt x="49" y="40"/>
                    </a:cubicBezTo>
                    <a:cubicBezTo>
                      <a:pt x="50" y="40"/>
                      <a:pt x="50" y="40"/>
                      <a:pt x="50" y="40"/>
                    </a:cubicBezTo>
                    <a:cubicBezTo>
                      <a:pt x="51" y="41"/>
                      <a:pt x="51" y="41"/>
                      <a:pt x="51" y="41"/>
                    </a:cubicBezTo>
                    <a:cubicBezTo>
                      <a:pt x="51" y="41"/>
                      <a:pt x="51" y="41"/>
                      <a:pt x="51" y="42"/>
                    </a:cubicBezTo>
                    <a:cubicBezTo>
                      <a:pt x="52" y="43"/>
                      <a:pt x="52" y="43"/>
                      <a:pt x="52" y="44"/>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5" name="Freeform 376">
                <a:extLst>
                  <a:ext uri="{FF2B5EF4-FFF2-40B4-BE49-F238E27FC236}">
                    <a16:creationId xmlns:a16="http://schemas.microsoft.com/office/drawing/2014/main" id="{12F5E902-02B8-47B4-92DE-CE04CBAF20DF}"/>
                  </a:ext>
                </a:extLst>
              </p:cNvPr>
              <p:cNvSpPr>
                <a:spLocks noEditPoints="1"/>
              </p:cNvSpPr>
              <p:nvPr userDrawn="1"/>
            </p:nvSpPr>
            <p:spPr bwMode="auto">
              <a:xfrm>
                <a:off x="6616" y="1941"/>
                <a:ext cx="47" cy="66"/>
              </a:xfrm>
              <a:custGeom>
                <a:avLst/>
                <a:gdLst>
                  <a:gd name="T0" fmla="*/ 46 w 65"/>
                  <a:gd name="T1" fmla="*/ 7 h 91"/>
                  <a:gd name="T2" fmla="*/ 37 w 65"/>
                  <a:gd name="T3" fmla="*/ 11 h 91"/>
                  <a:gd name="T4" fmla="*/ 44 w 65"/>
                  <a:gd name="T5" fmla="*/ 20 h 91"/>
                  <a:gd name="T6" fmla="*/ 43 w 65"/>
                  <a:gd name="T7" fmla="*/ 36 h 91"/>
                  <a:gd name="T8" fmla="*/ 30 w 65"/>
                  <a:gd name="T9" fmla="*/ 47 h 91"/>
                  <a:gd name="T10" fmla="*/ 18 w 65"/>
                  <a:gd name="T11" fmla="*/ 47 h 91"/>
                  <a:gd name="T12" fmla="*/ 17 w 65"/>
                  <a:gd name="T13" fmla="*/ 54 h 91"/>
                  <a:gd name="T14" fmla="*/ 26 w 65"/>
                  <a:gd name="T15" fmla="*/ 57 h 91"/>
                  <a:gd name="T16" fmla="*/ 48 w 65"/>
                  <a:gd name="T17" fmla="*/ 51 h 91"/>
                  <a:gd name="T18" fmla="*/ 61 w 65"/>
                  <a:gd name="T19" fmla="*/ 55 h 91"/>
                  <a:gd name="T20" fmla="*/ 65 w 65"/>
                  <a:gd name="T21" fmla="*/ 68 h 91"/>
                  <a:gd name="T22" fmla="*/ 55 w 65"/>
                  <a:gd name="T23" fmla="*/ 83 h 91"/>
                  <a:gd name="T24" fmla="*/ 32 w 65"/>
                  <a:gd name="T25" fmla="*/ 91 h 91"/>
                  <a:gd name="T26" fmla="*/ 18 w 65"/>
                  <a:gd name="T27" fmla="*/ 88 h 91"/>
                  <a:gd name="T28" fmla="*/ 14 w 65"/>
                  <a:gd name="T29" fmla="*/ 78 h 91"/>
                  <a:gd name="T30" fmla="*/ 15 w 65"/>
                  <a:gd name="T31" fmla="*/ 70 h 91"/>
                  <a:gd name="T32" fmla="*/ 12 w 65"/>
                  <a:gd name="T33" fmla="*/ 63 h 91"/>
                  <a:gd name="T34" fmla="*/ 8 w 65"/>
                  <a:gd name="T35" fmla="*/ 52 h 91"/>
                  <a:gd name="T36" fmla="*/ 5 w 65"/>
                  <a:gd name="T37" fmla="*/ 41 h 91"/>
                  <a:gd name="T38" fmla="*/ 1 w 65"/>
                  <a:gd name="T39" fmla="*/ 26 h 91"/>
                  <a:gd name="T40" fmla="*/ 8 w 65"/>
                  <a:gd name="T41" fmla="*/ 12 h 91"/>
                  <a:gd name="T42" fmla="*/ 21 w 65"/>
                  <a:gd name="T43" fmla="*/ 6 h 91"/>
                  <a:gd name="T44" fmla="*/ 42 w 65"/>
                  <a:gd name="T45" fmla="*/ 0 h 91"/>
                  <a:gd name="T46" fmla="*/ 45 w 65"/>
                  <a:gd name="T47" fmla="*/ 3 h 91"/>
                  <a:gd name="T48" fmla="*/ 28 w 65"/>
                  <a:gd name="T49" fmla="*/ 15 h 91"/>
                  <a:gd name="T50" fmla="*/ 14 w 65"/>
                  <a:gd name="T51" fmla="*/ 18 h 91"/>
                  <a:gd name="T52" fmla="*/ 10 w 65"/>
                  <a:gd name="T53" fmla="*/ 27 h 91"/>
                  <a:gd name="T54" fmla="*/ 17 w 65"/>
                  <a:gd name="T55" fmla="*/ 39 h 91"/>
                  <a:gd name="T56" fmla="*/ 32 w 65"/>
                  <a:gd name="T57" fmla="*/ 36 h 91"/>
                  <a:gd name="T58" fmla="*/ 35 w 65"/>
                  <a:gd name="T59" fmla="*/ 28 h 91"/>
                  <a:gd name="T60" fmla="*/ 54 w 65"/>
                  <a:gd name="T61" fmla="*/ 65 h 91"/>
                  <a:gd name="T62" fmla="*/ 41 w 65"/>
                  <a:gd name="T63" fmla="*/ 61 h 91"/>
                  <a:gd name="T64" fmla="*/ 25 w 65"/>
                  <a:gd name="T65" fmla="*/ 69 h 91"/>
                  <a:gd name="T66" fmla="*/ 23 w 65"/>
                  <a:gd name="T67" fmla="*/ 75 h 91"/>
                  <a:gd name="T68" fmla="*/ 30 w 65"/>
                  <a:gd name="T69" fmla="*/ 82 h 91"/>
                  <a:gd name="T70" fmla="*/ 49 w 65"/>
                  <a:gd name="T71" fmla="*/ 77 h 91"/>
                  <a:gd name="T72" fmla="*/ 55 w 65"/>
                  <a:gd name="T73"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91">
                    <a:moveTo>
                      <a:pt x="45" y="3"/>
                    </a:moveTo>
                    <a:cubicBezTo>
                      <a:pt x="46" y="5"/>
                      <a:pt x="46" y="6"/>
                      <a:pt x="46" y="7"/>
                    </a:cubicBezTo>
                    <a:cubicBezTo>
                      <a:pt x="45" y="7"/>
                      <a:pt x="45" y="8"/>
                      <a:pt x="44" y="8"/>
                    </a:cubicBezTo>
                    <a:cubicBezTo>
                      <a:pt x="37" y="11"/>
                      <a:pt x="37" y="11"/>
                      <a:pt x="37" y="11"/>
                    </a:cubicBezTo>
                    <a:cubicBezTo>
                      <a:pt x="39" y="12"/>
                      <a:pt x="40" y="13"/>
                      <a:pt x="41" y="15"/>
                    </a:cubicBezTo>
                    <a:cubicBezTo>
                      <a:pt x="42" y="16"/>
                      <a:pt x="43" y="18"/>
                      <a:pt x="44" y="20"/>
                    </a:cubicBezTo>
                    <a:cubicBezTo>
                      <a:pt x="45" y="23"/>
                      <a:pt x="46" y="26"/>
                      <a:pt x="45" y="29"/>
                    </a:cubicBezTo>
                    <a:cubicBezTo>
                      <a:pt x="45" y="31"/>
                      <a:pt x="44" y="34"/>
                      <a:pt x="43" y="36"/>
                    </a:cubicBezTo>
                    <a:cubicBezTo>
                      <a:pt x="42" y="39"/>
                      <a:pt x="40" y="41"/>
                      <a:pt x="38" y="42"/>
                    </a:cubicBezTo>
                    <a:cubicBezTo>
                      <a:pt x="36" y="44"/>
                      <a:pt x="33" y="46"/>
                      <a:pt x="30" y="47"/>
                    </a:cubicBezTo>
                    <a:cubicBezTo>
                      <a:pt x="27" y="48"/>
                      <a:pt x="25" y="48"/>
                      <a:pt x="23" y="48"/>
                    </a:cubicBezTo>
                    <a:cubicBezTo>
                      <a:pt x="21" y="48"/>
                      <a:pt x="19" y="48"/>
                      <a:pt x="18" y="47"/>
                    </a:cubicBezTo>
                    <a:cubicBezTo>
                      <a:pt x="17" y="48"/>
                      <a:pt x="17" y="49"/>
                      <a:pt x="17" y="51"/>
                    </a:cubicBezTo>
                    <a:cubicBezTo>
                      <a:pt x="17" y="52"/>
                      <a:pt x="17" y="53"/>
                      <a:pt x="17" y="54"/>
                    </a:cubicBezTo>
                    <a:cubicBezTo>
                      <a:pt x="18" y="55"/>
                      <a:pt x="19" y="56"/>
                      <a:pt x="20" y="57"/>
                    </a:cubicBezTo>
                    <a:cubicBezTo>
                      <a:pt x="22" y="57"/>
                      <a:pt x="24" y="57"/>
                      <a:pt x="26" y="57"/>
                    </a:cubicBezTo>
                    <a:cubicBezTo>
                      <a:pt x="40" y="52"/>
                      <a:pt x="40" y="52"/>
                      <a:pt x="40" y="52"/>
                    </a:cubicBezTo>
                    <a:cubicBezTo>
                      <a:pt x="43" y="51"/>
                      <a:pt x="46" y="51"/>
                      <a:pt x="48" y="51"/>
                    </a:cubicBezTo>
                    <a:cubicBezTo>
                      <a:pt x="51" y="51"/>
                      <a:pt x="53" y="51"/>
                      <a:pt x="55" y="52"/>
                    </a:cubicBezTo>
                    <a:cubicBezTo>
                      <a:pt x="57" y="52"/>
                      <a:pt x="59" y="53"/>
                      <a:pt x="61" y="55"/>
                    </a:cubicBezTo>
                    <a:cubicBezTo>
                      <a:pt x="62" y="56"/>
                      <a:pt x="63" y="58"/>
                      <a:pt x="64" y="61"/>
                    </a:cubicBezTo>
                    <a:cubicBezTo>
                      <a:pt x="65" y="63"/>
                      <a:pt x="65" y="66"/>
                      <a:pt x="65" y="68"/>
                    </a:cubicBezTo>
                    <a:cubicBezTo>
                      <a:pt x="65" y="71"/>
                      <a:pt x="64" y="73"/>
                      <a:pt x="62" y="76"/>
                    </a:cubicBezTo>
                    <a:cubicBezTo>
                      <a:pt x="61" y="78"/>
                      <a:pt x="58" y="81"/>
                      <a:pt x="55" y="83"/>
                    </a:cubicBezTo>
                    <a:cubicBezTo>
                      <a:pt x="52" y="85"/>
                      <a:pt x="49" y="87"/>
                      <a:pt x="44" y="88"/>
                    </a:cubicBezTo>
                    <a:cubicBezTo>
                      <a:pt x="40" y="90"/>
                      <a:pt x="36" y="91"/>
                      <a:pt x="32" y="91"/>
                    </a:cubicBezTo>
                    <a:cubicBezTo>
                      <a:pt x="29" y="91"/>
                      <a:pt x="26" y="91"/>
                      <a:pt x="24" y="91"/>
                    </a:cubicBezTo>
                    <a:cubicBezTo>
                      <a:pt x="21" y="90"/>
                      <a:pt x="19" y="89"/>
                      <a:pt x="18" y="88"/>
                    </a:cubicBezTo>
                    <a:cubicBezTo>
                      <a:pt x="16" y="86"/>
                      <a:pt x="15" y="84"/>
                      <a:pt x="15" y="82"/>
                    </a:cubicBezTo>
                    <a:cubicBezTo>
                      <a:pt x="14" y="81"/>
                      <a:pt x="14" y="80"/>
                      <a:pt x="14" y="78"/>
                    </a:cubicBezTo>
                    <a:cubicBezTo>
                      <a:pt x="14" y="77"/>
                      <a:pt x="14" y="75"/>
                      <a:pt x="14" y="74"/>
                    </a:cubicBezTo>
                    <a:cubicBezTo>
                      <a:pt x="14" y="73"/>
                      <a:pt x="15" y="71"/>
                      <a:pt x="15" y="70"/>
                    </a:cubicBezTo>
                    <a:cubicBezTo>
                      <a:pt x="16" y="69"/>
                      <a:pt x="17" y="67"/>
                      <a:pt x="18" y="66"/>
                    </a:cubicBezTo>
                    <a:cubicBezTo>
                      <a:pt x="15" y="65"/>
                      <a:pt x="13" y="65"/>
                      <a:pt x="12" y="63"/>
                    </a:cubicBezTo>
                    <a:cubicBezTo>
                      <a:pt x="10" y="62"/>
                      <a:pt x="9" y="61"/>
                      <a:pt x="9" y="59"/>
                    </a:cubicBezTo>
                    <a:cubicBezTo>
                      <a:pt x="8" y="56"/>
                      <a:pt x="8" y="54"/>
                      <a:pt x="8" y="52"/>
                    </a:cubicBezTo>
                    <a:cubicBezTo>
                      <a:pt x="8" y="50"/>
                      <a:pt x="9" y="47"/>
                      <a:pt x="10" y="45"/>
                    </a:cubicBezTo>
                    <a:cubicBezTo>
                      <a:pt x="8" y="44"/>
                      <a:pt x="7" y="43"/>
                      <a:pt x="5" y="41"/>
                    </a:cubicBezTo>
                    <a:cubicBezTo>
                      <a:pt x="4" y="40"/>
                      <a:pt x="3" y="37"/>
                      <a:pt x="2" y="35"/>
                    </a:cubicBezTo>
                    <a:cubicBezTo>
                      <a:pt x="1" y="32"/>
                      <a:pt x="0" y="29"/>
                      <a:pt x="1" y="26"/>
                    </a:cubicBezTo>
                    <a:cubicBezTo>
                      <a:pt x="1" y="23"/>
                      <a:pt x="2" y="20"/>
                      <a:pt x="3" y="18"/>
                    </a:cubicBezTo>
                    <a:cubicBezTo>
                      <a:pt x="4" y="16"/>
                      <a:pt x="6" y="14"/>
                      <a:pt x="8" y="12"/>
                    </a:cubicBezTo>
                    <a:cubicBezTo>
                      <a:pt x="10" y="10"/>
                      <a:pt x="13" y="9"/>
                      <a:pt x="16" y="8"/>
                    </a:cubicBezTo>
                    <a:cubicBezTo>
                      <a:pt x="18" y="7"/>
                      <a:pt x="19" y="7"/>
                      <a:pt x="21" y="6"/>
                    </a:cubicBezTo>
                    <a:cubicBezTo>
                      <a:pt x="22" y="6"/>
                      <a:pt x="24" y="6"/>
                      <a:pt x="25" y="6"/>
                    </a:cubicBezTo>
                    <a:cubicBezTo>
                      <a:pt x="42" y="0"/>
                      <a:pt x="42" y="0"/>
                      <a:pt x="42" y="0"/>
                    </a:cubicBezTo>
                    <a:cubicBezTo>
                      <a:pt x="42" y="0"/>
                      <a:pt x="43" y="0"/>
                      <a:pt x="44" y="0"/>
                    </a:cubicBezTo>
                    <a:cubicBezTo>
                      <a:pt x="44" y="1"/>
                      <a:pt x="45" y="2"/>
                      <a:pt x="45" y="3"/>
                    </a:cubicBezTo>
                    <a:close/>
                    <a:moveTo>
                      <a:pt x="34" y="23"/>
                    </a:moveTo>
                    <a:cubicBezTo>
                      <a:pt x="33" y="19"/>
                      <a:pt x="31" y="17"/>
                      <a:pt x="28" y="15"/>
                    </a:cubicBezTo>
                    <a:cubicBezTo>
                      <a:pt x="26" y="14"/>
                      <a:pt x="22" y="14"/>
                      <a:pt x="19" y="15"/>
                    </a:cubicBezTo>
                    <a:cubicBezTo>
                      <a:pt x="17" y="16"/>
                      <a:pt x="15" y="17"/>
                      <a:pt x="14" y="18"/>
                    </a:cubicBezTo>
                    <a:cubicBezTo>
                      <a:pt x="13" y="19"/>
                      <a:pt x="12" y="20"/>
                      <a:pt x="11" y="22"/>
                    </a:cubicBezTo>
                    <a:cubicBezTo>
                      <a:pt x="11" y="23"/>
                      <a:pt x="10" y="25"/>
                      <a:pt x="10" y="27"/>
                    </a:cubicBezTo>
                    <a:cubicBezTo>
                      <a:pt x="11" y="28"/>
                      <a:pt x="11" y="30"/>
                      <a:pt x="11" y="31"/>
                    </a:cubicBezTo>
                    <a:cubicBezTo>
                      <a:pt x="13" y="35"/>
                      <a:pt x="15" y="38"/>
                      <a:pt x="17" y="39"/>
                    </a:cubicBezTo>
                    <a:cubicBezTo>
                      <a:pt x="20" y="40"/>
                      <a:pt x="23" y="40"/>
                      <a:pt x="27" y="39"/>
                    </a:cubicBezTo>
                    <a:cubicBezTo>
                      <a:pt x="29" y="38"/>
                      <a:pt x="31" y="37"/>
                      <a:pt x="32" y="36"/>
                    </a:cubicBezTo>
                    <a:cubicBezTo>
                      <a:pt x="33" y="35"/>
                      <a:pt x="34" y="34"/>
                      <a:pt x="35" y="32"/>
                    </a:cubicBezTo>
                    <a:cubicBezTo>
                      <a:pt x="35" y="31"/>
                      <a:pt x="35" y="30"/>
                      <a:pt x="35" y="28"/>
                    </a:cubicBezTo>
                    <a:cubicBezTo>
                      <a:pt x="35" y="26"/>
                      <a:pt x="35" y="25"/>
                      <a:pt x="34" y="23"/>
                    </a:cubicBezTo>
                    <a:close/>
                    <a:moveTo>
                      <a:pt x="54" y="65"/>
                    </a:moveTo>
                    <a:cubicBezTo>
                      <a:pt x="54" y="62"/>
                      <a:pt x="52" y="61"/>
                      <a:pt x="50" y="60"/>
                    </a:cubicBezTo>
                    <a:cubicBezTo>
                      <a:pt x="47" y="60"/>
                      <a:pt x="44" y="60"/>
                      <a:pt x="41" y="61"/>
                    </a:cubicBezTo>
                    <a:cubicBezTo>
                      <a:pt x="27" y="65"/>
                      <a:pt x="27" y="65"/>
                      <a:pt x="27" y="65"/>
                    </a:cubicBezTo>
                    <a:cubicBezTo>
                      <a:pt x="26" y="67"/>
                      <a:pt x="25" y="68"/>
                      <a:pt x="25" y="69"/>
                    </a:cubicBezTo>
                    <a:cubicBezTo>
                      <a:pt x="24" y="70"/>
                      <a:pt x="24" y="71"/>
                      <a:pt x="24" y="72"/>
                    </a:cubicBezTo>
                    <a:cubicBezTo>
                      <a:pt x="23" y="73"/>
                      <a:pt x="23" y="74"/>
                      <a:pt x="23" y="75"/>
                    </a:cubicBezTo>
                    <a:cubicBezTo>
                      <a:pt x="24" y="76"/>
                      <a:pt x="24" y="77"/>
                      <a:pt x="24" y="78"/>
                    </a:cubicBezTo>
                    <a:cubicBezTo>
                      <a:pt x="25" y="80"/>
                      <a:pt x="27" y="82"/>
                      <a:pt x="30" y="82"/>
                    </a:cubicBezTo>
                    <a:cubicBezTo>
                      <a:pt x="33" y="83"/>
                      <a:pt x="37" y="82"/>
                      <a:pt x="42" y="81"/>
                    </a:cubicBezTo>
                    <a:cubicBezTo>
                      <a:pt x="45" y="80"/>
                      <a:pt x="47" y="78"/>
                      <a:pt x="49" y="77"/>
                    </a:cubicBezTo>
                    <a:cubicBezTo>
                      <a:pt x="51" y="76"/>
                      <a:pt x="52" y="74"/>
                      <a:pt x="53" y="73"/>
                    </a:cubicBezTo>
                    <a:cubicBezTo>
                      <a:pt x="54" y="72"/>
                      <a:pt x="55" y="70"/>
                      <a:pt x="55" y="69"/>
                    </a:cubicBezTo>
                    <a:cubicBezTo>
                      <a:pt x="55" y="67"/>
                      <a:pt x="55" y="66"/>
                      <a:pt x="54" y="6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6" name="Freeform 377">
                <a:extLst>
                  <a:ext uri="{FF2B5EF4-FFF2-40B4-BE49-F238E27FC236}">
                    <a16:creationId xmlns:a16="http://schemas.microsoft.com/office/drawing/2014/main" id="{69BA4056-DD4C-48A0-B3EA-F3CD57415F6C}"/>
                  </a:ext>
                </a:extLst>
              </p:cNvPr>
              <p:cNvSpPr>
                <a:spLocks/>
              </p:cNvSpPr>
              <p:nvPr userDrawn="1"/>
            </p:nvSpPr>
            <p:spPr bwMode="auto">
              <a:xfrm>
                <a:off x="6657" y="1930"/>
                <a:ext cx="25" cy="49"/>
              </a:xfrm>
              <a:custGeom>
                <a:avLst/>
                <a:gdLst>
                  <a:gd name="T0" fmla="*/ 33 w 34"/>
                  <a:gd name="T1" fmla="*/ 5 h 68"/>
                  <a:gd name="T2" fmla="*/ 34 w 34"/>
                  <a:gd name="T3" fmla="*/ 7 h 68"/>
                  <a:gd name="T4" fmla="*/ 34 w 34"/>
                  <a:gd name="T5" fmla="*/ 9 h 68"/>
                  <a:gd name="T6" fmla="*/ 34 w 34"/>
                  <a:gd name="T7" fmla="*/ 10 h 68"/>
                  <a:gd name="T8" fmla="*/ 33 w 34"/>
                  <a:gd name="T9" fmla="*/ 10 h 68"/>
                  <a:gd name="T10" fmla="*/ 32 w 34"/>
                  <a:gd name="T11" fmla="*/ 10 h 68"/>
                  <a:gd name="T12" fmla="*/ 30 w 34"/>
                  <a:gd name="T13" fmla="*/ 10 h 68"/>
                  <a:gd name="T14" fmla="*/ 28 w 34"/>
                  <a:gd name="T15" fmla="*/ 11 h 68"/>
                  <a:gd name="T16" fmla="*/ 26 w 34"/>
                  <a:gd name="T17" fmla="*/ 11 h 68"/>
                  <a:gd name="T18" fmla="*/ 23 w 34"/>
                  <a:gd name="T19" fmla="*/ 13 h 68"/>
                  <a:gd name="T20" fmla="*/ 21 w 34"/>
                  <a:gd name="T21" fmla="*/ 16 h 68"/>
                  <a:gd name="T22" fmla="*/ 19 w 34"/>
                  <a:gd name="T23" fmla="*/ 21 h 68"/>
                  <a:gd name="T24" fmla="*/ 17 w 34"/>
                  <a:gd name="T25" fmla="*/ 28 h 68"/>
                  <a:gd name="T26" fmla="*/ 29 w 34"/>
                  <a:gd name="T27" fmla="*/ 64 h 68"/>
                  <a:gd name="T28" fmla="*/ 29 w 34"/>
                  <a:gd name="T29" fmla="*/ 64 h 68"/>
                  <a:gd name="T30" fmla="*/ 28 w 34"/>
                  <a:gd name="T31" fmla="*/ 65 h 68"/>
                  <a:gd name="T32" fmla="*/ 27 w 34"/>
                  <a:gd name="T33" fmla="*/ 66 h 68"/>
                  <a:gd name="T34" fmla="*/ 25 w 34"/>
                  <a:gd name="T35" fmla="*/ 67 h 68"/>
                  <a:gd name="T36" fmla="*/ 22 w 34"/>
                  <a:gd name="T37" fmla="*/ 68 h 68"/>
                  <a:gd name="T38" fmla="*/ 20 w 34"/>
                  <a:gd name="T39" fmla="*/ 68 h 68"/>
                  <a:gd name="T40" fmla="*/ 19 w 34"/>
                  <a:gd name="T41" fmla="*/ 68 h 68"/>
                  <a:gd name="T42" fmla="*/ 19 w 34"/>
                  <a:gd name="T43" fmla="*/ 67 h 68"/>
                  <a:gd name="T44" fmla="*/ 0 w 34"/>
                  <a:gd name="T45" fmla="*/ 12 h 68"/>
                  <a:gd name="T46" fmla="*/ 0 w 34"/>
                  <a:gd name="T47" fmla="*/ 12 h 68"/>
                  <a:gd name="T48" fmla="*/ 1 w 34"/>
                  <a:gd name="T49" fmla="*/ 11 h 68"/>
                  <a:gd name="T50" fmla="*/ 2 w 34"/>
                  <a:gd name="T51" fmla="*/ 10 h 68"/>
                  <a:gd name="T52" fmla="*/ 4 w 34"/>
                  <a:gd name="T53" fmla="*/ 9 h 68"/>
                  <a:gd name="T54" fmla="*/ 6 w 34"/>
                  <a:gd name="T55" fmla="*/ 8 h 68"/>
                  <a:gd name="T56" fmla="*/ 8 w 34"/>
                  <a:gd name="T57" fmla="*/ 8 h 68"/>
                  <a:gd name="T58" fmla="*/ 9 w 34"/>
                  <a:gd name="T59" fmla="*/ 9 h 68"/>
                  <a:gd name="T60" fmla="*/ 9 w 34"/>
                  <a:gd name="T61" fmla="*/ 9 h 68"/>
                  <a:gd name="T62" fmla="*/ 12 w 34"/>
                  <a:gd name="T63" fmla="*/ 17 h 68"/>
                  <a:gd name="T64" fmla="*/ 14 w 34"/>
                  <a:gd name="T65" fmla="*/ 10 h 68"/>
                  <a:gd name="T66" fmla="*/ 17 w 34"/>
                  <a:gd name="T67" fmla="*/ 6 h 68"/>
                  <a:gd name="T68" fmla="*/ 20 w 34"/>
                  <a:gd name="T69" fmla="*/ 3 h 68"/>
                  <a:gd name="T70" fmla="*/ 23 w 34"/>
                  <a:gd name="T71" fmla="*/ 1 h 68"/>
                  <a:gd name="T72" fmla="*/ 25 w 34"/>
                  <a:gd name="T73" fmla="*/ 1 h 68"/>
                  <a:gd name="T74" fmla="*/ 27 w 34"/>
                  <a:gd name="T75" fmla="*/ 1 h 68"/>
                  <a:gd name="T76" fmla="*/ 29 w 34"/>
                  <a:gd name="T77" fmla="*/ 0 h 68"/>
                  <a:gd name="T78" fmla="*/ 31 w 34"/>
                  <a:gd name="T79" fmla="*/ 1 h 68"/>
                  <a:gd name="T80" fmla="*/ 31 w 34"/>
                  <a:gd name="T81" fmla="*/ 1 h 68"/>
                  <a:gd name="T82" fmla="*/ 32 w 34"/>
                  <a:gd name="T83" fmla="*/ 2 h 68"/>
                  <a:gd name="T84" fmla="*/ 32 w 34"/>
                  <a:gd name="T85" fmla="*/ 3 h 68"/>
                  <a:gd name="T86" fmla="*/ 33 w 34"/>
                  <a:gd name="T87" fmla="*/ 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68">
                    <a:moveTo>
                      <a:pt x="33" y="5"/>
                    </a:moveTo>
                    <a:cubicBezTo>
                      <a:pt x="34" y="6"/>
                      <a:pt x="34" y="7"/>
                      <a:pt x="34" y="7"/>
                    </a:cubicBezTo>
                    <a:cubicBezTo>
                      <a:pt x="34" y="8"/>
                      <a:pt x="34" y="8"/>
                      <a:pt x="34" y="9"/>
                    </a:cubicBezTo>
                    <a:cubicBezTo>
                      <a:pt x="34" y="9"/>
                      <a:pt x="34" y="10"/>
                      <a:pt x="34" y="10"/>
                    </a:cubicBezTo>
                    <a:cubicBezTo>
                      <a:pt x="33" y="10"/>
                      <a:pt x="33" y="10"/>
                      <a:pt x="33" y="10"/>
                    </a:cubicBezTo>
                    <a:cubicBezTo>
                      <a:pt x="33" y="10"/>
                      <a:pt x="33" y="10"/>
                      <a:pt x="32" y="10"/>
                    </a:cubicBezTo>
                    <a:cubicBezTo>
                      <a:pt x="32" y="10"/>
                      <a:pt x="31" y="10"/>
                      <a:pt x="30" y="10"/>
                    </a:cubicBezTo>
                    <a:cubicBezTo>
                      <a:pt x="30" y="10"/>
                      <a:pt x="29" y="10"/>
                      <a:pt x="28" y="11"/>
                    </a:cubicBezTo>
                    <a:cubicBezTo>
                      <a:pt x="27" y="11"/>
                      <a:pt x="27" y="11"/>
                      <a:pt x="26" y="11"/>
                    </a:cubicBezTo>
                    <a:cubicBezTo>
                      <a:pt x="25" y="12"/>
                      <a:pt x="24" y="12"/>
                      <a:pt x="23" y="13"/>
                    </a:cubicBezTo>
                    <a:cubicBezTo>
                      <a:pt x="22" y="14"/>
                      <a:pt x="21" y="15"/>
                      <a:pt x="21" y="16"/>
                    </a:cubicBezTo>
                    <a:cubicBezTo>
                      <a:pt x="20" y="17"/>
                      <a:pt x="19" y="19"/>
                      <a:pt x="19" y="21"/>
                    </a:cubicBezTo>
                    <a:cubicBezTo>
                      <a:pt x="18" y="23"/>
                      <a:pt x="17" y="25"/>
                      <a:pt x="17" y="28"/>
                    </a:cubicBezTo>
                    <a:cubicBezTo>
                      <a:pt x="29" y="64"/>
                      <a:pt x="29" y="64"/>
                      <a:pt x="29" y="64"/>
                    </a:cubicBezTo>
                    <a:cubicBezTo>
                      <a:pt x="29" y="64"/>
                      <a:pt x="29" y="64"/>
                      <a:pt x="29" y="64"/>
                    </a:cubicBezTo>
                    <a:cubicBezTo>
                      <a:pt x="28" y="65"/>
                      <a:pt x="28" y="65"/>
                      <a:pt x="28" y="65"/>
                    </a:cubicBezTo>
                    <a:cubicBezTo>
                      <a:pt x="28" y="66"/>
                      <a:pt x="28" y="66"/>
                      <a:pt x="27" y="66"/>
                    </a:cubicBezTo>
                    <a:cubicBezTo>
                      <a:pt x="26" y="66"/>
                      <a:pt x="26" y="67"/>
                      <a:pt x="25" y="67"/>
                    </a:cubicBezTo>
                    <a:cubicBezTo>
                      <a:pt x="24" y="68"/>
                      <a:pt x="23" y="68"/>
                      <a:pt x="22" y="68"/>
                    </a:cubicBezTo>
                    <a:cubicBezTo>
                      <a:pt x="21" y="68"/>
                      <a:pt x="21" y="68"/>
                      <a:pt x="20" y="68"/>
                    </a:cubicBezTo>
                    <a:cubicBezTo>
                      <a:pt x="20" y="68"/>
                      <a:pt x="20" y="68"/>
                      <a:pt x="19" y="68"/>
                    </a:cubicBezTo>
                    <a:cubicBezTo>
                      <a:pt x="19" y="67"/>
                      <a:pt x="19" y="67"/>
                      <a:pt x="19" y="67"/>
                    </a:cubicBezTo>
                    <a:cubicBezTo>
                      <a:pt x="0" y="12"/>
                      <a:pt x="0" y="12"/>
                      <a:pt x="0" y="12"/>
                    </a:cubicBezTo>
                    <a:cubicBezTo>
                      <a:pt x="0" y="12"/>
                      <a:pt x="0" y="12"/>
                      <a:pt x="0" y="12"/>
                    </a:cubicBezTo>
                    <a:cubicBezTo>
                      <a:pt x="1" y="11"/>
                      <a:pt x="1" y="11"/>
                      <a:pt x="1" y="11"/>
                    </a:cubicBezTo>
                    <a:cubicBezTo>
                      <a:pt x="1" y="10"/>
                      <a:pt x="1" y="10"/>
                      <a:pt x="2" y="10"/>
                    </a:cubicBezTo>
                    <a:cubicBezTo>
                      <a:pt x="2" y="10"/>
                      <a:pt x="3" y="9"/>
                      <a:pt x="4" y="9"/>
                    </a:cubicBezTo>
                    <a:cubicBezTo>
                      <a:pt x="5" y="9"/>
                      <a:pt x="6" y="8"/>
                      <a:pt x="6" y="8"/>
                    </a:cubicBezTo>
                    <a:cubicBezTo>
                      <a:pt x="7" y="8"/>
                      <a:pt x="7" y="8"/>
                      <a:pt x="8" y="8"/>
                    </a:cubicBezTo>
                    <a:cubicBezTo>
                      <a:pt x="8" y="8"/>
                      <a:pt x="8" y="8"/>
                      <a:pt x="9" y="9"/>
                    </a:cubicBezTo>
                    <a:cubicBezTo>
                      <a:pt x="9" y="9"/>
                      <a:pt x="9" y="9"/>
                      <a:pt x="9" y="9"/>
                    </a:cubicBezTo>
                    <a:cubicBezTo>
                      <a:pt x="12" y="17"/>
                      <a:pt x="12" y="17"/>
                      <a:pt x="12" y="17"/>
                    </a:cubicBezTo>
                    <a:cubicBezTo>
                      <a:pt x="13" y="15"/>
                      <a:pt x="13" y="12"/>
                      <a:pt x="14" y="10"/>
                    </a:cubicBezTo>
                    <a:cubicBezTo>
                      <a:pt x="15" y="9"/>
                      <a:pt x="16" y="7"/>
                      <a:pt x="17" y="6"/>
                    </a:cubicBezTo>
                    <a:cubicBezTo>
                      <a:pt x="18" y="5"/>
                      <a:pt x="19" y="4"/>
                      <a:pt x="20" y="3"/>
                    </a:cubicBezTo>
                    <a:cubicBezTo>
                      <a:pt x="21" y="2"/>
                      <a:pt x="22" y="2"/>
                      <a:pt x="23" y="1"/>
                    </a:cubicBezTo>
                    <a:cubicBezTo>
                      <a:pt x="24" y="1"/>
                      <a:pt x="24" y="1"/>
                      <a:pt x="25" y="1"/>
                    </a:cubicBezTo>
                    <a:cubicBezTo>
                      <a:pt x="26" y="1"/>
                      <a:pt x="26" y="1"/>
                      <a:pt x="27" y="1"/>
                    </a:cubicBezTo>
                    <a:cubicBezTo>
                      <a:pt x="28" y="0"/>
                      <a:pt x="29" y="0"/>
                      <a:pt x="29" y="0"/>
                    </a:cubicBezTo>
                    <a:cubicBezTo>
                      <a:pt x="30" y="0"/>
                      <a:pt x="30" y="0"/>
                      <a:pt x="31" y="1"/>
                    </a:cubicBezTo>
                    <a:cubicBezTo>
                      <a:pt x="31" y="1"/>
                      <a:pt x="31" y="1"/>
                      <a:pt x="31" y="1"/>
                    </a:cubicBezTo>
                    <a:cubicBezTo>
                      <a:pt x="32" y="2"/>
                      <a:pt x="32" y="2"/>
                      <a:pt x="32" y="2"/>
                    </a:cubicBezTo>
                    <a:cubicBezTo>
                      <a:pt x="32" y="2"/>
                      <a:pt x="32" y="2"/>
                      <a:pt x="32" y="3"/>
                    </a:cubicBezTo>
                    <a:cubicBezTo>
                      <a:pt x="33" y="3"/>
                      <a:pt x="33" y="4"/>
                      <a:pt x="33" y="5"/>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7" name="Freeform 378">
                <a:extLst>
                  <a:ext uri="{FF2B5EF4-FFF2-40B4-BE49-F238E27FC236}">
                    <a16:creationId xmlns:a16="http://schemas.microsoft.com/office/drawing/2014/main" id="{73A22D6C-47D3-4B4D-9844-6FC83744E8B5}"/>
                  </a:ext>
                </a:extLst>
              </p:cNvPr>
              <p:cNvSpPr>
                <a:spLocks/>
              </p:cNvSpPr>
              <p:nvPr userDrawn="1"/>
            </p:nvSpPr>
            <p:spPr bwMode="auto">
              <a:xfrm>
                <a:off x="6691" y="1959"/>
                <a:ext cx="11" cy="12"/>
              </a:xfrm>
              <a:custGeom>
                <a:avLst/>
                <a:gdLst>
                  <a:gd name="T0" fmla="*/ 14 w 15"/>
                  <a:gd name="T1" fmla="*/ 6 h 16"/>
                  <a:gd name="T2" fmla="*/ 14 w 15"/>
                  <a:gd name="T3" fmla="*/ 12 h 16"/>
                  <a:gd name="T4" fmla="*/ 10 w 15"/>
                  <a:gd name="T5" fmla="*/ 15 h 16"/>
                  <a:gd name="T6" fmla="*/ 4 w 15"/>
                  <a:gd name="T7" fmla="*/ 16 h 16"/>
                  <a:gd name="T8" fmla="*/ 1 w 15"/>
                  <a:gd name="T9" fmla="*/ 11 h 16"/>
                  <a:gd name="T10" fmla="*/ 0 w 15"/>
                  <a:gd name="T11" fmla="*/ 4 h 16"/>
                  <a:gd name="T12" fmla="*/ 5 w 15"/>
                  <a:gd name="T13" fmla="*/ 1 h 16"/>
                  <a:gd name="T14" fmla="*/ 11 w 15"/>
                  <a:gd name="T15" fmla="*/ 1 h 16"/>
                  <a:gd name="T16" fmla="*/ 14 w 15"/>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4" y="6"/>
                    </a:moveTo>
                    <a:cubicBezTo>
                      <a:pt x="15" y="9"/>
                      <a:pt x="15" y="11"/>
                      <a:pt x="14" y="12"/>
                    </a:cubicBezTo>
                    <a:cubicBezTo>
                      <a:pt x="14" y="13"/>
                      <a:pt x="12" y="14"/>
                      <a:pt x="10" y="15"/>
                    </a:cubicBezTo>
                    <a:cubicBezTo>
                      <a:pt x="7" y="16"/>
                      <a:pt x="5" y="16"/>
                      <a:pt x="4" y="16"/>
                    </a:cubicBezTo>
                    <a:cubicBezTo>
                      <a:pt x="3" y="15"/>
                      <a:pt x="2" y="13"/>
                      <a:pt x="1" y="11"/>
                    </a:cubicBezTo>
                    <a:cubicBezTo>
                      <a:pt x="0" y="8"/>
                      <a:pt x="0" y="6"/>
                      <a:pt x="0" y="4"/>
                    </a:cubicBezTo>
                    <a:cubicBezTo>
                      <a:pt x="1" y="3"/>
                      <a:pt x="3" y="2"/>
                      <a:pt x="5" y="1"/>
                    </a:cubicBezTo>
                    <a:cubicBezTo>
                      <a:pt x="7" y="0"/>
                      <a:pt x="9" y="0"/>
                      <a:pt x="11" y="1"/>
                    </a:cubicBezTo>
                    <a:cubicBezTo>
                      <a:pt x="12" y="1"/>
                      <a:pt x="13" y="3"/>
                      <a:pt x="14" y="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8" name="Freeform 379">
                <a:extLst>
                  <a:ext uri="{FF2B5EF4-FFF2-40B4-BE49-F238E27FC236}">
                    <a16:creationId xmlns:a16="http://schemas.microsoft.com/office/drawing/2014/main" id="{1B4341EC-9BC2-4CFF-80EB-282B06D3CEC0}"/>
                  </a:ext>
                </a:extLst>
              </p:cNvPr>
              <p:cNvSpPr>
                <a:spLocks/>
              </p:cNvSpPr>
              <p:nvPr userDrawn="1"/>
            </p:nvSpPr>
            <p:spPr bwMode="auto">
              <a:xfrm>
                <a:off x="5714" y="1640"/>
                <a:ext cx="62" cy="61"/>
              </a:xfrm>
              <a:custGeom>
                <a:avLst/>
                <a:gdLst>
                  <a:gd name="T0" fmla="*/ 83 w 86"/>
                  <a:gd name="T1" fmla="*/ 41 h 85"/>
                  <a:gd name="T2" fmla="*/ 82 w 86"/>
                  <a:gd name="T3" fmla="*/ 42 h 85"/>
                  <a:gd name="T4" fmla="*/ 80 w 86"/>
                  <a:gd name="T5" fmla="*/ 43 h 85"/>
                  <a:gd name="T6" fmla="*/ 79 w 86"/>
                  <a:gd name="T7" fmla="*/ 43 h 85"/>
                  <a:gd name="T8" fmla="*/ 79 w 86"/>
                  <a:gd name="T9" fmla="*/ 43 h 85"/>
                  <a:gd name="T10" fmla="*/ 78 w 86"/>
                  <a:gd name="T11" fmla="*/ 40 h 85"/>
                  <a:gd name="T12" fmla="*/ 76 w 86"/>
                  <a:gd name="T13" fmla="*/ 35 h 85"/>
                  <a:gd name="T14" fmla="*/ 73 w 86"/>
                  <a:gd name="T15" fmla="*/ 28 h 85"/>
                  <a:gd name="T16" fmla="*/ 67 w 86"/>
                  <a:gd name="T17" fmla="*/ 19 h 85"/>
                  <a:gd name="T18" fmla="*/ 57 w 86"/>
                  <a:gd name="T19" fmla="*/ 12 h 85"/>
                  <a:gd name="T20" fmla="*/ 46 w 86"/>
                  <a:gd name="T21" fmla="*/ 10 h 85"/>
                  <a:gd name="T22" fmla="*/ 34 w 86"/>
                  <a:gd name="T23" fmla="*/ 13 h 85"/>
                  <a:gd name="T24" fmla="*/ 23 w 86"/>
                  <a:gd name="T25" fmla="*/ 21 h 85"/>
                  <a:gd name="T26" fmla="*/ 14 w 86"/>
                  <a:gd name="T27" fmla="*/ 32 h 85"/>
                  <a:gd name="T28" fmla="*/ 11 w 86"/>
                  <a:gd name="T29" fmla="*/ 44 h 85"/>
                  <a:gd name="T30" fmla="*/ 13 w 86"/>
                  <a:gd name="T31" fmla="*/ 55 h 85"/>
                  <a:gd name="T32" fmla="*/ 19 w 86"/>
                  <a:gd name="T33" fmla="*/ 65 h 85"/>
                  <a:gd name="T34" fmla="*/ 25 w 86"/>
                  <a:gd name="T35" fmla="*/ 70 h 85"/>
                  <a:gd name="T36" fmla="*/ 32 w 86"/>
                  <a:gd name="T37" fmla="*/ 73 h 85"/>
                  <a:gd name="T38" fmla="*/ 50 w 86"/>
                  <a:gd name="T39" fmla="*/ 57 h 85"/>
                  <a:gd name="T40" fmla="*/ 37 w 86"/>
                  <a:gd name="T41" fmla="*/ 43 h 85"/>
                  <a:gd name="T42" fmla="*/ 36 w 86"/>
                  <a:gd name="T43" fmla="*/ 41 h 85"/>
                  <a:gd name="T44" fmla="*/ 39 w 86"/>
                  <a:gd name="T45" fmla="*/ 38 h 85"/>
                  <a:gd name="T46" fmla="*/ 40 w 86"/>
                  <a:gd name="T47" fmla="*/ 37 h 85"/>
                  <a:gd name="T48" fmla="*/ 42 w 86"/>
                  <a:gd name="T49" fmla="*/ 36 h 85"/>
                  <a:gd name="T50" fmla="*/ 43 w 86"/>
                  <a:gd name="T51" fmla="*/ 36 h 85"/>
                  <a:gd name="T52" fmla="*/ 43 w 86"/>
                  <a:gd name="T53" fmla="*/ 37 h 85"/>
                  <a:gd name="T54" fmla="*/ 61 w 86"/>
                  <a:gd name="T55" fmla="*/ 56 h 85"/>
                  <a:gd name="T56" fmla="*/ 62 w 86"/>
                  <a:gd name="T57" fmla="*/ 57 h 85"/>
                  <a:gd name="T58" fmla="*/ 63 w 86"/>
                  <a:gd name="T59" fmla="*/ 59 h 85"/>
                  <a:gd name="T60" fmla="*/ 62 w 86"/>
                  <a:gd name="T61" fmla="*/ 60 h 85"/>
                  <a:gd name="T62" fmla="*/ 61 w 86"/>
                  <a:gd name="T63" fmla="*/ 62 h 85"/>
                  <a:gd name="T64" fmla="*/ 38 w 86"/>
                  <a:gd name="T65" fmla="*/ 83 h 85"/>
                  <a:gd name="T66" fmla="*/ 35 w 86"/>
                  <a:gd name="T67" fmla="*/ 85 h 85"/>
                  <a:gd name="T68" fmla="*/ 32 w 86"/>
                  <a:gd name="T69" fmla="*/ 85 h 85"/>
                  <a:gd name="T70" fmla="*/ 27 w 86"/>
                  <a:gd name="T71" fmla="*/ 83 h 85"/>
                  <a:gd name="T72" fmla="*/ 22 w 86"/>
                  <a:gd name="T73" fmla="*/ 79 h 85"/>
                  <a:gd name="T74" fmla="*/ 17 w 86"/>
                  <a:gd name="T75" fmla="*/ 76 h 85"/>
                  <a:gd name="T76" fmla="*/ 12 w 86"/>
                  <a:gd name="T77" fmla="*/ 71 h 85"/>
                  <a:gd name="T78" fmla="*/ 2 w 86"/>
                  <a:gd name="T79" fmla="*/ 57 h 85"/>
                  <a:gd name="T80" fmla="*/ 0 w 86"/>
                  <a:gd name="T81" fmla="*/ 42 h 85"/>
                  <a:gd name="T82" fmla="*/ 4 w 86"/>
                  <a:gd name="T83" fmla="*/ 27 h 85"/>
                  <a:gd name="T84" fmla="*/ 15 w 86"/>
                  <a:gd name="T85" fmla="*/ 13 h 85"/>
                  <a:gd name="T86" fmla="*/ 30 w 86"/>
                  <a:gd name="T87" fmla="*/ 3 h 85"/>
                  <a:gd name="T88" fmla="*/ 45 w 86"/>
                  <a:gd name="T89" fmla="*/ 0 h 85"/>
                  <a:gd name="T90" fmla="*/ 61 w 86"/>
                  <a:gd name="T91" fmla="*/ 3 h 85"/>
                  <a:gd name="T92" fmla="*/ 74 w 86"/>
                  <a:gd name="T93" fmla="*/ 13 h 85"/>
                  <a:gd name="T94" fmla="*/ 80 w 86"/>
                  <a:gd name="T95" fmla="*/ 20 h 85"/>
                  <a:gd name="T96" fmla="*/ 84 w 86"/>
                  <a:gd name="T97" fmla="*/ 27 h 85"/>
                  <a:gd name="T98" fmla="*/ 86 w 86"/>
                  <a:gd name="T99" fmla="*/ 33 h 85"/>
                  <a:gd name="T100" fmla="*/ 86 w 86"/>
                  <a:gd name="T101" fmla="*/ 36 h 85"/>
                  <a:gd name="T102" fmla="*/ 85 w 86"/>
                  <a:gd name="T103" fmla="*/ 39 h 85"/>
                  <a:gd name="T104" fmla="*/ 83 w 86"/>
                  <a:gd name="T105" fmla="*/ 4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 h="85">
                    <a:moveTo>
                      <a:pt x="83" y="41"/>
                    </a:moveTo>
                    <a:cubicBezTo>
                      <a:pt x="83" y="41"/>
                      <a:pt x="82" y="42"/>
                      <a:pt x="82" y="42"/>
                    </a:cubicBezTo>
                    <a:cubicBezTo>
                      <a:pt x="81" y="43"/>
                      <a:pt x="81" y="43"/>
                      <a:pt x="80" y="43"/>
                    </a:cubicBezTo>
                    <a:cubicBezTo>
                      <a:pt x="80" y="43"/>
                      <a:pt x="80" y="43"/>
                      <a:pt x="79" y="43"/>
                    </a:cubicBezTo>
                    <a:cubicBezTo>
                      <a:pt x="79" y="43"/>
                      <a:pt x="79" y="43"/>
                      <a:pt x="79" y="43"/>
                    </a:cubicBezTo>
                    <a:cubicBezTo>
                      <a:pt x="78" y="42"/>
                      <a:pt x="78" y="41"/>
                      <a:pt x="78" y="40"/>
                    </a:cubicBezTo>
                    <a:cubicBezTo>
                      <a:pt x="77" y="39"/>
                      <a:pt x="77" y="37"/>
                      <a:pt x="76" y="35"/>
                    </a:cubicBezTo>
                    <a:cubicBezTo>
                      <a:pt x="76" y="33"/>
                      <a:pt x="75" y="30"/>
                      <a:pt x="73" y="28"/>
                    </a:cubicBezTo>
                    <a:cubicBezTo>
                      <a:pt x="72" y="25"/>
                      <a:pt x="70" y="22"/>
                      <a:pt x="67" y="19"/>
                    </a:cubicBezTo>
                    <a:cubicBezTo>
                      <a:pt x="64" y="16"/>
                      <a:pt x="61" y="14"/>
                      <a:pt x="57" y="12"/>
                    </a:cubicBezTo>
                    <a:cubicBezTo>
                      <a:pt x="53" y="11"/>
                      <a:pt x="50" y="10"/>
                      <a:pt x="46" y="10"/>
                    </a:cubicBezTo>
                    <a:cubicBezTo>
                      <a:pt x="42" y="10"/>
                      <a:pt x="38" y="11"/>
                      <a:pt x="34" y="13"/>
                    </a:cubicBezTo>
                    <a:cubicBezTo>
                      <a:pt x="30" y="15"/>
                      <a:pt x="27" y="18"/>
                      <a:pt x="23" y="21"/>
                    </a:cubicBezTo>
                    <a:cubicBezTo>
                      <a:pt x="19" y="24"/>
                      <a:pt x="16" y="28"/>
                      <a:pt x="14" y="32"/>
                    </a:cubicBezTo>
                    <a:cubicBezTo>
                      <a:pt x="12" y="36"/>
                      <a:pt x="11" y="40"/>
                      <a:pt x="11" y="44"/>
                    </a:cubicBezTo>
                    <a:cubicBezTo>
                      <a:pt x="11" y="47"/>
                      <a:pt x="11" y="51"/>
                      <a:pt x="13" y="55"/>
                    </a:cubicBezTo>
                    <a:cubicBezTo>
                      <a:pt x="14" y="58"/>
                      <a:pt x="16" y="62"/>
                      <a:pt x="19" y="65"/>
                    </a:cubicBezTo>
                    <a:cubicBezTo>
                      <a:pt x="21" y="67"/>
                      <a:pt x="23" y="69"/>
                      <a:pt x="25" y="70"/>
                    </a:cubicBezTo>
                    <a:cubicBezTo>
                      <a:pt x="28" y="72"/>
                      <a:pt x="30" y="73"/>
                      <a:pt x="32" y="73"/>
                    </a:cubicBezTo>
                    <a:cubicBezTo>
                      <a:pt x="50" y="57"/>
                      <a:pt x="50" y="57"/>
                      <a:pt x="50" y="57"/>
                    </a:cubicBezTo>
                    <a:cubicBezTo>
                      <a:pt x="37" y="43"/>
                      <a:pt x="37" y="43"/>
                      <a:pt x="37" y="43"/>
                    </a:cubicBezTo>
                    <a:cubicBezTo>
                      <a:pt x="36" y="42"/>
                      <a:pt x="36" y="42"/>
                      <a:pt x="36" y="41"/>
                    </a:cubicBezTo>
                    <a:cubicBezTo>
                      <a:pt x="37" y="40"/>
                      <a:pt x="37" y="39"/>
                      <a:pt x="39" y="38"/>
                    </a:cubicBezTo>
                    <a:cubicBezTo>
                      <a:pt x="39" y="38"/>
                      <a:pt x="40" y="37"/>
                      <a:pt x="40" y="37"/>
                    </a:cubicBezTo>
                    <a:cubicBezTo>
                      <a:pt x="41" y="37"/>
                      <a:pt x="41" y="36"/>
                      <a:pt x="42" y="36"/>
                    </a:cubicBezTo>
                    <a:cubicBezTo>
                      <a:pt x="42" y="36"/>
                      <a:pt x="42" y="36"/>
                      <a:pt x="43" y="36"/>
                    </a:cubicBezTo>
                    <a:cubicBezTo>
                      <a:pt x="43" y="37"/>
                      <a:pt x="43" y="37"/>
                      <a:pt x="43" y="37"/>
                    </a:cubicBezTo>
                    <a:cubicBezTo>
                      <a:pt x="61" y="56"/>
                      <a:pt x="61" y="56"/>
                      <a:pt x="61" y="56"/>
                    </a:cubicBezTo>
                    <a:cubicBezTo>
                      <a:pt x="62" y="56"/>
                      <a:pt x="62" y="57"/>
                      <a:pt x="62" y="57"/>
                    </a:cubicBezTo>
                    <a:cubicBezTo>
                      <a:pt x="62" y="58"/>
                      <a:pt x="63" y="58"/>
                      <a:pt x="63" y="59"/>
                    </a:cubicBezTo>
                    <a:cubicBezTo>
                      <a:pt x="63" y="59"/>
                      <a:pt x="62" y="60"/>
                      <a:pt x="62" y="60"/>
                    </a:cubicBezTo>
                    <a:cubicBezTo>
                      <a:pt x="62" y="61"/>
                      <a:pt x="61" y="61"/>
                      <a:pt x="61" y="62"/>
                    </a:cubicBezTo>
                    <a:cubicBezTo>
                      <a:pt x="38" y="83"/>
                      <a:pt x="38" y="83"/>
                      <a:pt x="38" y="83"/>
                    </a:cubicBezTo>
                    <a:cubicBezTo>
                      <a:pt x="37" y="84"/>
                      <a:pt x="36" y="85"/>
                      <a:pt x="35" y="85"/>
                    </a:cubicBezTo>
                    <a:cubicBezTo>
                      <a:pt x="34" y="85"/>
                      <a:pt x="33" y="85"/>
                      <a:pt x="32" y="85"/>
                    </a:cubicBezTo>
                    <a:cubicBezTo>
                      <a:pt x="31" y="84"/>
                      <a:pt x="29" y="84"/>
                      <a:pt x="27" y="83"/>
                    </a:cubicBezTo>
                    <a:cubicBezTo>
                      <a:pt x="25" y="82"/>
                      <a:pt x="24" y="81"/>
                      <a:pt x="22" y="79"/>
                    </a:cubicBezTo>
                    <a:cubicBezTo>
                      <a:pt x="20" y="78"/>
                      <a:pt x="18" y="77"/>
                      <a:pt x="17" y="76"/>
                    </a:cubicBezTo>
                    <a:cubicBezTo>
                      <a:pt x="15" y="74"/>
                      <a:pt x="13" y="73"/>
                      <a:pt x="12" y="71"/>
                    </a:cubicBezTo>
                    <a:cubicBezTo>
                      <a:pt x="8" y="67"/>
                      <a:pt x="4" y="62"/>
                      <a:pt x="2" y="57"/>
                    </a:cubicBezTo>
                    <a:cubicBezTo>
                      <a:pt x="0" y="52"/>
                      <a:pt x="0" y="47"/>
                      <a:pt x="0" y="42"/>
                    </a:cubicBezTo>
                    <a:cubicBezTo>
                      <a:pt x="0" y="36"/>
                      <a:pt x="2" y="32"/>
                      <a:pt x="4" y="27"/>
                    </a:cubicBezTo>
                    <a:cubicBezTo>
                      <a:pt x="6" y="22"/>
                      <a:pt x="10" y="17"/>
                      <a:pt x="15" y="13"/>
                    </a:cubicBezTo>
                    <a:cubicBezTo>
                      <a:pt x="19" y="8"/>
                      <a:pt x="24" y="5"/>
                      <a:pt x="30" y="3"/>
                    </a:cubicBezTo>
                    <a:cubicBezTo>
                      <a:pt x="35" y="1"/>
                      <a:pt x="40" y="0"/>
                      <a:pt x="45" y="0"/>
                    </a:cubicBezTo>
                    <a:cubicBezTo>
                      <a:pt x="51" y="0"/>
                      <a:pt x="56" y="1"/>
                      <a:pt x="61" y="3"/>
                    </a:cubicBezTo>
                    <a:cubicBezTo>
                      <a:pt x="66" y="5"/>
                      <a:pt x="70" y="9"/>
                      <a:pt x="74" y="13"/>
                    </a:cubicBezTo>
                    <a:cubicBezTo>
                      <a:pt x="77" y="16"/>
                      <a:pt x="78" y="18"/>
                      <a:pt x="80" y="20"/>
                    </a:cubicBezTo>
                    <a:cubicBezTo>
                      <a:pt x="81" y="23"/>
                      <a:pt x="83" y="25"/>
                      <a:pt x="84" y="27"/>
                    </a:cubicBezTo>
                    <a:cubicBezTo>
                      <a:pt x="85" y="29"/>
                      <a:pt x="85" y="31"/>
                      <a:pt x="86" y="33"/>
                    </a:cubicBezTo>
                    <a:cubicBezTo>
                      <a:pt x="86" y="34"/>
                      <a:pt x="86" y="36"/>
                      <a:pt x="86" y="36"/>
                    </a:cubicBezTo>
                    <a:cubicBezTo>
                      <a:pt x="86" y="37"/>
                      <a:pt x="86" y="38"/>
                      <a:pt x="85" y="39"/>
                    </a:cubicBezTo>
                    <a:cubicBezTo>
                      <a:pt x="85" y="39"/>
                      <a:pt x="84" y="40"/>
                      <a:pt x="83" y="4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9" name="Freeform 380">
                <a:extLst>
                  <a:ext uri="{FF2B5EF4-FFF2-40B4-BE49-F238E27FC236}">
                    <a16:creationId xmlns:a16="http://schemas.microsoft.com/office/drawing/2014/main" id="{F00495BF-4349-44D7-999E-6645A35083DA}"/>
                  </a:ext>
                </a:extLst>
              </p:cNvPr>
              <p:cNvSpPr>
                <a:spLocks noEditPoints="1"/>
              </p:cNvSpPr>
              <p:nvPr userDrawn="1"/>
            </p:nvSpPr>
            <p:spPr bwMode="auto">
              <a:xfrm>
                <a:off x="5751" y="1690"/>
                <a:ext cx="45" cy="47"/>
              </a:xfrm>
              <a:custGeom>
                <a:avLst/>
                <a:gdLst>
                  <a:gd name="T0" fmla="*/ 51 w 63"/>
                  <a:gd name="T1" fmla="*/ 47 h 65"/>
                  <a:gd name="T2" fmla="*/ 48 w 63"/>
                  <a:gd name="T3" fmla="*/ 49 h 65"/>
                  <a:gd name="T4" fmla="*/ 45 w 63"/>
                  <a:gd name="T5" fmla="*/ 48 h 65"/>
                  <a:gd name="T6" fmla="*/ 19 w 63"/>
                  <a:gd name="T7" fmla="*/ 20 h 65"/>
                  <a:gd name="T8" fmla="*/ 13 w 63"/>
                  <a:gd name="T9" fmla="*/ 26 h 65"/>
                  <a:gd name="T10" fmla="*/ 11 w 63"/>
                  <a:gd name="T11" fmla="*/ 33 h 65"/>
                  <a:gd name="T12" fmla="*/ 12 w 63"/>
                  <a:gd name="T13" fmla="*/ 40 h 65"/>
                  <a:gd name="T14" fmla="*/ 17 w 63"/>
                  <a:gd name="T15" fmla="*/ 48 h 65"/>
                  <a:gd name="T16" fmla="*/ 22 w 63"/>
                  <a:gd name="T17" fmla="*/ 53 h 65"/>
                  <a:gd name="T18" fmla="*/ 27 w 63"/>
                  <a:gd name="T19" fmla="*/ 56 h 65"/>
                  <a:gd name="T20" fmla="*/ 31 w 63"/>
                  <a:gd name="T21" fmla="*/ 58 h 65"/>
                  <a:gd name="T22" fmla="*/ 33 w 63"/>
                  <a:gd name="T23" fmla="*/ 59 h 65"/>
                  <a:gd name="T24" fmla="*/ 33 w 63"/>
                  <a:gd name="T25" fmla="*/ 60 h 65"/>
                  <a:gd name="T26" fmla="*/ 33 w 63"/>
                  <a:gd name="T27" fmla="*/ 60 h 65"/>
                  <a:gd name="T28" fmla="*/ 32 w 63"/>
                  <a:gd name="T29" fmla="*/ 62 h 65"/>
                  <a:gd name="T30" fmla="*/ 31 w 63"/>
                  <a:gd name="T31" fmla="*/ 63 h 65"/>
                  <a:gd name="T32" fmla="*/ 30 w 63"/>
                  <a:gd name="T33" fmla="*/ 64 h 65"/>
                  <a:gd name="T34" fmla="*/ 29 w 63"/>
                  <a:gd name="T35" fmla="*/ 65 h 65"/>
                  <a:gd name="T36" fmla="*/ 28 w 63"/>
                  <a:gd name="T37" fmla="*/ 65 h 65"/>
                  <a:gd name="T38" fmla="*/ 27 w 63"/>
                  <a:gd name="T39" fmla="*/ 65 h 65"/>
                  <a:gd name="T40" fmla="*/ 25 w 63"/>
                  <a:gd name="T41" fmla="*/ 64 h 65"/>
                  <a:gd name="T42" fmla="*/ 21 w 63"/>
                  <a:gd name="T43" fmla="*/ 62 h 65"/>
                  <a:gd name="T44" fmla="*/ 15 w 63"/>
                  <a:gd name="T45" fmla="*/ 58 h 65"/>
                  <a:gd name="T46" fmla="*/ 10 w 63"/>
                  <a:gd name="T47" fmla="*/ 53 h 65"/>
                  <a:gd name="T48" fmla="*/ 3 w 63"/>
                  <a:gd name="T49" fmla="*/ 43 h 65"/>
                  <a:gd name="T50" fmla="*/ 1 w 63"/>
                  <a:gd name="T51" fmla="*/ 32 h 65"/>
                  <a:gd name="T52" fmla="*/ 4 w 63"/>
                  <a:gd name="T53" fmla="*/ 21 h 65"/>
                  <a:gd name="T54" fmla="*/ 13 w 63"/>
                  <a:gd name="T55" fmla="*/ 11 h 65"/>
                  <a:gd name="T56" fmla="*/ 24 w 63"/>
                  <a:gd name="T57" fmla="*/ 3 h 65"/>
                  <a:gd name="T58" fmla="*/ 35 w 63"/>
                  <a:gd name="T59" fmla="*/ 0 h 65"/>
                  <a:gd name="T60" fmla="*/ 46 w 63"/>
                  <a:gd name="T61" fmla="*/ 2 h 65"/>
                  <a:gd name="T62" fmla="*/ 55 w 63"/>
                  <a:gd name="T63" fmla="*/ 9 h 65"/>
                  <a:gd name="T64" fmla="*/ 61 w 63"/>
                  <a:gd name="T65" fmla="*/ 19 h 65"/>
                  <a:gd name="T66" fmla="*/ 62 w 63"/>
                  <a:gd name="T67" fmla="*/ 29 h 65"/>
                  <a:gd name="T68" fmla="*/ 59 w 63"/>
                  <a:gd name="T69" fmla="*/ 38 h 65"/>
                  <a:gd name="T70" fmla="*/ 53 w 63"/>
                  <a:gd name="T71" fmla="*/ 46 h 65"/>
                  <a:gd name="T72" fmla="*/ 51 w 63"/>
                  <a:gd name="T73" fmla="*/ 47 h 65"/>
                  <a:gd name="T74" fmla="*/ 46 w 63"/>
                  <a:gd name="T75" fmla="*/ 37 h 65"/>
                  <a:gd name="T76" fmla="*/ 53 w 63"/>
                  <a:gd name="T77" fmla="*/ 26 h 65"/>
                  <a:gd name="T78" fmla="*/ 49 w 63"/>
                  <a:gd name="T79" fmla="*/ 14 h 65"/>
                  <a:gd name="T80" fmla="*/ 43 w 63"/>
                  <a:gd name="T81" fmla="*/ 10 h 65"/>
                  <a:gd name="T82" fmla="*/ 37 w 63"/>
                  <a:gd name="T83" fmla="*/ 9 h 65"/>
                  <a:gd name="T84" fmla="*/ 30 w 63"/>
                  <a:gd name="T85" fmla="*/ 11 h 65"/>
                  <a:gd name="T86" fmla="*/ 25 w 63"/>
                  <a:gd name="T87" fmla="*/ 15 h 65"/>
                  <a:gd name="T88" fmla="*/ 46 w 63"/>
                  <a:gd name="T89" fmla="*/ 3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65">
                    <a:moveTo>
                      <a:pt x="51" y="47"/>
                    </a:moveTo>
                    <a:cubicBezTo>
                      <a:pt x="50" y="49"/>
                      <a:pt x="49" y="49"/>
                      <a:pt x="48" y="49"/>
                    </a:cubicBezTo>
                    <a:cubicBezTo>
                      <a:pt x="47" y="49"/>
                      <a:pt x="46" y="48"/>
                      <a:pt x="45" y="48"/>
                    </a:cubicBezTo>
                    <a:cubicBezTo>
                      <a:pt x="19" y="20"/>
                      <a:pt x="19" y="20"/>
                      <a:pt x="19" y="20"/>
                    </a:cubicBezTo>
                    <a:cubicBezTo>
                      <a:pt x="17" y="22"/>
                      <a:pt x="15" y="24"/>
                      <a:pt x="13" y="26"/>
                    </a:cubicBezTo>
                    <a:cubicBezTo>
                      <a:pt x="12" y="29"/>
                      <a:pt x="11" y="31"/>
                      <a:pt x="11" y="33"/>
                    </a:cubicBezTo>
                    <a:cubicBezTo>
                      <a:pt x="10" y="36"/>
                      <a:pt x="11" y="38"/>
                      <a:pt x="12" y="40"/>
                    </a:cubicBezTo>
                    <a:cubicBezTo>
                      <a:pt x="13" y="43"/>
                      <a:pt x="14" y="45"/>
                      <a:pt x="17" y="48"/>
                    </a:cubicBezTo>
                    <a:cubicBezTo>
                      <a:pt x="18" y="50"/>
                      <a:pt x="20" y="52"/>
                      <a:pt x="22" y="53"/>
                    </a:cubicBezTo>
                    <a:cubicBezTo>
                      <a:pt x="24" y="54"/>
                      <a:pt x="25" y="55"/>
                      <a:pt x="27" y="56"/>
                    </a:cubicBezTo>
                    <a:cubicBezTo>
                      <a:pt x="28" y="57"/>
                      <a:pt x="30" y="57"/>
                      <a:pt x="31" y="58"/>
                    </a:cubicBezTo>
                    <a:cubicBezTo>
                      <a:pt x="32" y="58"/>
                      <a:pt x="32" y="58"/>
                      <a:pt x="33" y="59"/>
                    </a:cubicBezTo>
                    <a:cubicBezTo>
                      <a:pt x="33" y="60"/>
                      <a:pt x="33" y="60"/>
                      <a:pt x="33" y="60"/>
                    </a:cubicBezTo>
                    <a:cubicBezTo>
                      <a:pt x="33" y="60"/>
                      <a:pt x="33" y="60"/>
                      <a:pt x="33" y="60"/>
                    </a:cubicBezTo>
                    <a:cubicBezTo>
                      <a:pt x="33" y="61"/>
                      <a:pt x="33" y="61"/>
                      <a:pt x="32" y="62"/>
                    </a:cubicBezTo>
                    <a:cubicBezTo>
                      <a:pt x="32" y="62"/>
                      <a:pt x="32" y="62"/>
                      <a:pt x="31" y="63"/>
                    </a:cubicBezTo>
                    <a:cubicBezTo>
                      <a:pt x="31" y="63"/>
                      <a:pt x="30" y="64"/>
                      <a:pt x="30" y="64"/>
                    </a:cubicBezTo>
                    <a:cubicBezTo>
                      <a:pt x="29" y="65"/>
                      <a:pt x="29" y="65"/>
                      <a:pt x="29" y="65"/>
                    </a:cubicBezTo>
                    <a:cubicBezTo>
                      <a:pt x="28" y="65"/>
                      <a:pt x="28" y="65"/>
                      <a:pt x="28" y="65"/>
                    </a:cubicBezTo>
                    <a:cubicBezTo>
                      <a:pt x="27" y="65"/>
                      <a:pt x="27" y="65"/>
                      <a:pt x="27" y="65"/>
                    </a:cubicBezTo>
                    <a:cubicBezTo>
                      <a:pt x="27" y="65"/>
                      <a:pt x="26" y="65"/>
                      <a:pt x="25" y="64"/>
                    </a:cubicBezTo>
                    <a:cubicBezTo>
                      <a:pt x="24" y="64"/>
                      <a:pt x="22" y="63"/>
                      <a:pt x="21" y="62"/>
                    </a:cubicBezTo>
                    <a:cubicBezTo>
                      <a:pt x="19" y="61"/>
                      <a:pt x="17" y="60"/>
                      <a:pt x="15" y="58"/>
                    </a:cubicBezTo>
                    <a:cubicBezTo>
                      <a:pt x="13" y="57"/>
                      <a:pt x="11" y="55"/>
                      <a:pt x="10" y="53"/>
                    </a:cubicBezTo>
                    <a:cubicBezTo>
                      <a:pt x="6" y="50"/>
                      <a:pt x="4" y="46"/>
                      <a:pt x="3" y="43"/>
                    </a:cubicBezTo>
                    <a:cubicBezTo>
                      <a:pt x="1" y="39"/>
                      <a:pt x="0" y="36"/>
                      <a:pt x="1" y="32"/>
                    </a:cubicBezTo>
                    <a:cubicBezTo>
                      <a:pt x="1" y="28"/>
                      <a:pt x="2" y="25"/>
                      <a:pt x="4" y="21"/>
                    </a:cubicBezTo>
                    <a:cubicBezTo>
                      <a:pt x="6" y="18"/>
                      <a:pt x="9" y="14"/>
                      <a:pt x="13" y="11"/>
                    </a:cubicBezTo>
                    <a:cubicBezTo>
                      <a:pt x="16" y="7"/>
                      <a:pt x="20" y="5"/>
                      <a:pt x="24" y="3"/>
                    </a:cubicBezTo>
                    <a:cubicBezTo>
                      <a:pt x="28" y="1"/>
                      <a:pt x="31" y="0"/>
                      <a:pt x="35" y="0"/>
                    </a:cubicBezTo>
                    <a:cubicBezTo>
                      <a:pt x="39" y="0"/>
                      <a:pt x="42" y="1"/>
                      <a:pt x="46" y="2"/>
                    </a:cubicBezTo>
                    <a:cubicBezTo>
                      <a:pt x="49" y="3"/>
                      <a:pt x="52" y="6"/>
                      <a:pt x="55" y="9"/>
                    </a:cubicBezTo>
                    <a:cubicBezTo>
                      <a:pt x="58" y="12"/>
                      <a:pt x="60" y="15"/>
                      <a:pt x="61" y="19"/>
                    </a:cubicBezTo>
                    <a:cubicBezTo>
                      <a:pt x="62" y="22"/>
                      <a:pt x="63" y="25"/>
                      <a:pt x="62" y="29"/>
                    </a:cubicBezTo>
                    <a:cubicBezTo>
                      <a:pt x="62" y="32"/>
                      <a:pt x="61" y="35"/>
                      <a:pt x="59" y="38"/>
                    </a:cubicBezTo>
                    <a:cubicBezTo>
                      <a:pt x="58" y="41"/>
                      <a:pt x="55" y="43"/>
                      <a:pt x="53" y="46"/>
                    </a:cubicBezTo>
                    <a:lnTo>
                      <a:pt x="51" y="47"/>
                    </a:lnTo>
                    <a:close/>
                    <a:moveTo>
                      <a:pt x="46" y="37"/>
                    </a:moveTo>
                    <a:cubicBezTo>
                      <a:pt x="50" y="34"/>
                      <a:pt x="53" y="30"/>
                      <a:pt x="53" y="26"/>
                    </a:cubicBezTo>
                    <a:cubicBezTo>
                      <a:pt x="54" y="22"/>
                      <a:pt x="52" y="18"/>
                      <a:pt x="49" y="14"/>
                    </a:cubicBezTo>
                    <a:cubicBezTo>
                      <a:pt x="47" y="12"/>
                      <a:pt x="45" y="11"/>
                      <a:pt x="43" y="10"/>
                    </a:cubicBezTo>
                    <a:cubicBezTo>
                      <a:pt x="41" y="9"/>
                      <a:pt x="39" y="9"/>
                      <a:pt x="37" y="9"/>
                    </a:cubicBezTo>
                    <a:cubicBezTo>
                      <a:pt x="34" y="9"/>
                      <a:pt x="32" y="10"/>
                      <a:pt x="30" y="11"/>
                    </a:cubicBezTo>
                    <a:cubicBezTo>
                      <a:pt x="28" y="12"/>
                      <a:pt x="26" y="13"/>
                      <a:pt x="25" y="15"/>
                    </a:cubicBezTo>
                    <a:lnTo>
                      <a:pt x="46" y="3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0" name="Freeform 381">
                <a:extLst>
                  <a:ext uri="{FF2B5EF4-FFF2-40B4-BE49-F238E27FC236}">
                    <a16:creationId xmlns:a16="http://schemas.microsoft.com/office/drawing/2014/main" id="{0975FA82-B389-4A92-9403-2D91EC2966B0}"/>
                  </a:ext>
                </a:extLst>
              </p:cNvPr>
              <p:cNvSpPr>
                <a:spLocks/>
              </p:cNvSpPr>
              <p:nvPr userDrawn="1"/>
            </p:nvSpPr>
            <p:spPr bwMode="auto">
              <a:xfrm>
                <a:off x="5779" y="1720"/>
                <a:ext cx="48" cy="34"/>
              </a:xfrm>
              <a:custGeom>
                <a:avLst/>
                <a:gdLst>
                  <a:gd name="T0" fmla="*/ 63 w 66"/>
                  <a:gd name="T1" fmla="*/ 27 h 48"/>
                  <a:gd name="T2" fmla="*/ 61 w 66"/>
                  <a:gd name="T3" fmla="*/ 29 h 48"/>
                  <a:gd name="T4" fmla="*/ 60 w 66"/>
                  <a:gd name="T5" fmla="*/ 30 h 48"/>
                  <a:gd name="T6" fmla="*/ 59 w 66"/>
                  <a:gd name="T7" fmla="*/ 30 h 48"/>
                  <a:gd name="T8" fmla="*/ 58 w 66"/>
                  <a:gd name="T9" fmla="*/ 29 h 48"/>
                  <a:gd name="T10" fmla="*/ 57 w 66"/>
                  <a:gd name="T11" fmla="*/ 28 h 48"/>
                  <a:gd name="T12" fmla="*/ 57 w 66"/>
                  <a:gd name="T13" fmla="*/ 27 h 48"/>
                  <a:gd name="T14" fmla="*/ 56 w 66"/>
                  <a:gd name="T15" fmla="*/ 25 h 48"/>
                  <a:gd name="T16" fmla="*/ 54 w 66"/>
                  <a:gd name="T17" fmla="*/ 23 h 48"/>
                  <a:gd name="T18" fmla="*/ 51 w 66"/>
                  <a:gd name="T19" fmla="*/ 21 h 48"/>
                  <a:gd name="T20" fmla="*/ 48 w 66"/>
                  <a:gd name="T21" fmla="*/ 20 h 48"/>
                  <a:gd name="T22" fmla="*/ 42 w 66"/>
                  <a:gd name="T23" fmla="*/ 20 h 48"/>
                  <a:gd name="T24" fmla="*/ 35 w 66"/>
                  <a:gd name="T25" fmla="*/ 21 h 48"/>
                  <a:gd name="T26" fmla="*/ 8 w 66"/>
                  <a:gd name="T27" fmla="*/ 47 h 48"/>
                  <a:gd name="T28" fmla="*/ 7 w 66"/>
                  <a:gd name="T29" fmla="*/ 48 h 48"/>
                  <a:gd name="T30" fmla="*/ 6 w 66"/>
                  <a:gd name="T31" fmla="*/ 47 h 48"/>
                  <a:gd name="T32" fmla="*/ 4 w 66"/>
                  <a:gd name="T33" fmla="*/ 47 h 48"/>
                  <a:gd name="T34" fmla="*/ 2 w 66"/>
                  <a:gd name="T35" fmla="*/ 45 h 48"/>
                  <a:gd name="T36" fmla="*/ 1 w 66"/>
                  <a:gd name="T37" fmla="*/ 43 h 48"/>
                  <a:gd name="T38" fmla="*/ 0 w 66"/>
                  <a:gd name="T39" fmla="*/ 41 h 48"/>
                  <a:gd name="T40" fmla="*/ 0 w 66"/>
                  <a:gd name="T41" fmla="*/ 40 h 48"/>
                  <a:gd name="T42" fmla="*/ 0 w 66"/>
                  <a:gd name="T43" fmla="*/ 40 h 48"/>
                  <a:gd name="T44" fmla="*/ 42 w 66"/>
                  <a:gd name="T45" fmla="*/ 0 h 48"/>
                  <a:gd name="T46" fmla="*/ 43 w 66"/>
                  <a:gd name="T47" fmla="*/ 0 h 48"/>
                  <a:gd name="T48" fmla="*/ 44 w 66"/>
                  <a:gd name="T49" fmla="*/ 0 h 48"/>
                  <a:gd name="T50" fmla="*/ 45 w 66"/>
                  <a:gd name="T51" fmla="*/ 1 h 48"/>
                  <a:gd name="T52" fmla="*/ 47 w 66"/>
                  <a:gd name="T53" fmla="*/ 2 h 48"/>
                  <a:gd name="T54" fmla="*/ 49 w 66"/>
                  <a:gd name="T55" fmla="*/ 4 h 48"/>
                  <a:gd name="T56" fmla="*/ 49 w 66"/>
                  <a:gd name="T57" fmla="*/ 5 h 48"/>
                  <a:gd name="T58" fmla="*/ 49 w 66"/>
                  <a:gd name="T59" fmla="*/ 6 h 48"/>
                  <a:gd name="T60" fmla="*/ 49 w 66"/>
                  <a:gd name="T61" fmla="*/ 7 h 48"/>
                  <a:gd name="T62" fmla="*/ 43 w 66"/>
                  <a:gd name="T63" fmla="*/ 13 h 48"/>
                  <a:gd name="T64" fmla="*/ 50 w 66"/>
                  <a:gd name="T65" fmla="*/ 12 h 48"/>
                  <a:gd name="T66" fmla="*/ 55 w 66"/>
                  <a:gd name="T67" fmla="*/ 13 h 48"/>
                  <a:gd name="T68" fmla="*/ 59 w 66"/>
                  <a:gd name="T69" fmla="*/ 14 h 48"/>
                  <a:gd name="T70" fmla="*/ 62 w 66"/>
                  <a:gd name="T71" fmla="*/ 17 h 48"/>
                  <a:gd name="T72" fmla="*/ 63 w 66"/>
                  <a:gd name="T73" fmla="*/ 18 h 48"/>
                  <a:gd name="T74" fmla="*/ 64 w 66"/>
                  <a:gd name="T75" fmla="*/ 20 h 48"/>
                  <a:gd name="T76" fmla="*/ 65 w 66"/>
                  <a:gd name="T77" fmla="*/ 22 h 48"/>
                  <a:gd name="T78" fmla="*/ 66 w 66"/>
                  <a:gd name="T79" fmla="*/ 23 h 48"/>
                  <a:gd name="T80" fmla="*/ 66 w 66"/>
                  <a:gd name="T81" fmla="*/ 24 h 48"/>
                  <a:gd name="T82" fmla="*/ 65 w 66"/>
                  <a:gd name="T83" fmla="*/ 25 h 48"/>
                  <a:gd name="T84" fmla="*/ 64 w 66"/>
                  <a:gd name="T85" fmla="*/ 26 h 48"/>
                  <a:gd name="T86" fmla="*/ 63 w 66"/>
                  <a:gd name="T8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48">
                    <a:moveTo>
                      <a:pt x="63" y="27"/>
                    </a:moveTo>
                    <a:cubicBezTo>
                      <a:pt x="62" y="28"/>
                      <a:pt x="61" y="28"/>
                      <a:pt x="61" y="29"/>
                    </a:cubicBezTo>
                    <a:cubicBezTo>
                      <a:pt x="60" y="29"/>
                      <a:pt x="60" y="30"/>
                      <a:pt x="60" y="30"/>
                    </a:cubicBezTo>
                    <a:cubicBezTo>
                      <a:pt x="59" y="30"/>
                      <a:pt x="59" y="30"/>
                      <a:pt x="59" y="30"/>
                    </a:cubicBezTo>
                    <a:cubicBezTo>
                      <a:pt x="58" y="29"/>
                      <a:pt x="58" y="29"/>
                      <a:pt x="58" y="29"/>
                    </a:cubicBezTo>
                    <a:cubicBezTo>
                      <a:pt x="58" y="29"/>
                      <a:pt x="57" y="29"/>
                      <a:pt x="57" y="28"/>
                    </a:cubicBezTo>
                    <a:cubicBezTo>
                      <a:pt x="57" y="28"/>
                      <a:pt x="57" y="27"/>
                      <a:pt x="57" y="27"/>
                    </a:cubicBezTo>
                    <a:cubicBezTo>
                      <a:pt x="56" y="26"/>
                      <a:pt x="56" y="26"/>
                      <a:pt x="56" y="25"/>
                    </a:cubicBezTo>
                    <a:cubicBezTo>
                      <a:pt x="55" y="24"/>
                      <a:pt x="55" y="24"/>
                      <a:pt x="54" y="23"/>
                    </a:cubicBezTo>
                    <a:cubicBezTo>
                      <a:pt x="53" y="22"/>
                      <a:pt x="52" y="21"/>
                      <a:pt x="51" y="21"/>
                    </a:cubicBezTo>
                    <a:cubicBezTo>
                      <a:pt x="50" y="21"/>
                      <a:pt x="49" y="20"/>
                      <a:pt x="48" y="20"/>
                    </a:cubicBezTo>
                    <a:cubicBezTo>
                      <a:pt x="46" y="20"/>
                      <a:pt x="44" y="20"/>
                      <a:pt x="42" y="20"/>
                    </a:cubicBezTo>
                    <a:cubicBezTo>
                      <a:pt x="40" y="20"/>
                      <a:pt x="38" y="21"/>
                      <a:pt x="35" y="21"/>
                    </a:cubicBezTo>
                    <a:cubicBezTo>
                      <a:pt x="8" y="47"/>
                      <a:pt x="8" y="47"/>
                      <a:pt x="8" y="47"/>
                    </a:cubicBezTo>
                    <a:cubicBezTo>
                      <a:pt x="7" y="48"/>
                      <a:pt x="7" y="48"/>
                      <a:pt x="7" y="48"/>
                    </a:cubicBezTo>
                    <a:cubicBezTo>
                      <a:pt x="6" y="48"/>
                      <a:pt x="6" y="48"/>
                      <a:pt x="6" y="47"/>
                    </a:cubicBezTo>
                    <a:cubicBezTo>
                      <a:pt x="5" y="47"/>
                      <a:pt x="5" y="47"/>
                      <a:pt x="4" y="47"/>
                    </a:cubicBezTo>
                    <a:cubicBezTo>
                      <a:pt x="4" y="46"/>
                      <a:pt x="3" y="46"/>
                      <a:pt x="2" y="45"/>
                    </a:cubicBezTo>
                    <a:cubicBezTo>
                      <a:pt x="2" y="44"/>
                      <a:pt x="1" y="43"/>
                      <a:pt x="1" y="43"/>
                    </a:cubicBezTo>
                    <a:cubicBezTo>
                      <a:pt x="0" y="42"/>
                      <a:pt x="0" y="42"/>
                      <a:pt x="0" y="41"/>
                    </a:cubicBezTo>
                    <a:cubicBezTo>
                      <a:pt x="0" y="41"/>
                      <a:pt x="0" y="41"/>
                      <a:pt x="0" y="40"/>
                    </a:cubicBezTo>
                    <a:cubicBezTo>
                      <a:pt x="0" y="40"/>
                      <a:pt x="0" y="40"/>
                      <a:pt x="0" y="40"/>
                    </a:cubicBezTo>
                    <a:cubicBezTo>
                      <a:pt x="42" y="0"/>
                      <a:pt x="42" y="0"/>
                      <a:pt x="42" y="0"/>
                    </a:cubicBezTo>
                    <a:cubicBezTo>
                      <a:pt x="43" y="0"/>
                      <a:pt x="43" y="0"/>
                      <a:pt x="43" y="0"/>
                    </a:cubicBezTo>
                    <a:cubicBezTo>
                      <a:pt x="43" y="0"/>
                      <a:pt x="44" y="0"/>
                      <a:pt x="44" y="0"/>
                    </a:cubicBezTo>
                    <a:cubicBezTo>
                      <a:pt x="44" y="0"/>
                      <a:pt x="45" y="0"/>
                      <a:pt x="45" y="1"/>
                    </a:cubicBezTo>
                    <a:cubicBezTo>
                      <a:pt x="46" y="1"/>
                      <a:pt x="46" y="1"/>
                      <a:pt x="47" y="2"/>
                    </a:cubicBezTo>
                    <a:cubicBezTo>
                      <a:pt x="48" y="3"/>
                      <a:pt x="48" y="3"/>
                      <a:pt x="49" y="4"/>
                    </a:cubicBezTo>
                    <a:cubicBezTo>
                      <a:pt x="49" y="4"/>
                      <a:pt x="49" y="5"/>
                      <a:pt x="49" y="5"/>
                    </a:cubicBezTo>
                    <a:cubicBezTo>
                      <a:pt x="49" y="6"/>
                      <a:pt x="49" y="6"/>
                      <a:pt x="49" y="6"/>
                    </a:cubicBezTo>
                    <a:cubicBezTo>
                      <a:pt x="49" y="7"/>
                      <a:pt x="49" y="7"/>
                      <a:pt x="49" y="7"/>
                    </a:cubicBezTo>
                    <a:cubicBezTo>
                      <a:pt x="43" y="13"/>
                      <a:pt x="43" y="13"/>
                      <a:pt x="43" y="13"/>
                    </a:cubicBezTo>
                    <a:cubicBezTo>
                      <a:pt x="46" y="12"/>
                      <a:pt x="48" y="12"/>
                      <a:pt x="50" y="12"/>
                    </a:cubicBezTo>
                    <a:cubicBezTo>
                      <a:pt x="52" y="12"/>
                      <a:pt x="54" y="12"/>
                      <a:pt x="55" y="13"/>
                    </a:cubicBezTo>
                    <a:cubicBezTo>
                      <a:pt x="57" y="13"/>
                      <a:pt x="58" y="14"/>
                      <a:pt x="59" y="14"/>
                    </a:cubicBezTo>
                    <a:cubicBezTo>
                      <a:pt x="60" y="15"/>
                      <a:pt x="61" y="16"/>
                      <a:pt x="62" y="17"/>
                    </a:cubicBezTo>
                    <a:cubicBezTo>
                      <a:pt x="62" y="17"/>
                      <a:pt x="63" y="17"/>
                      <a:pt x="63" y="18"/>
                    </a:cubicBezTo>
                    <a:cubicBezTo>
                      <a:pt x="63" y="19"/>
                      <a:pt x="64" y="19"/>
                      <a:pt x="64" y="20"/>
                    </a:cubicBezTo>
                    <a:cubicBezTo>
                      <a:pt x="65" y="21"/>
                      <a:pt x="65" y="21"/>
                      <a:pt x="65" y="22"/>
                    </a:cubicBezTo>
                    <a:cubicBezTo>
                      <a:pt x="66" y="22"/>
                      <a:pt x="66" y="23"/>
                      <a:pt x="66" y="23"/>
                    </a:cubicBezTo>
                    <a:cubicBezTo>
                      <a:pt x="66" y="24"/>
                      <a:pt x="66" y="24"/>
                      <a:pt x="66" y="24"/>
                    </a:cubicBezTo>
                    <a:cubicBezTo>
                      <a:pt x="65" y="25"/>
                      <a:pt x="65" y="25"/>
                      <a:pt x="65" y="25"/>
                    </a:cubicBezTo>
                    <a:cubicBezTo>
                      <a:pt x="65" y="25"/>
                      <a:pt x="65" y="25"/>
                      <a:pt x="64" y="26"/>
                    </a:cubicBezTo>
                    <a:cubicBezTo>
                      <a:pt x="64" y="26"/>
                      <a:pt x="63" y="27"/>
                      <a:pt x="63" y="2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1" name="Freeform 382">
                <a:extLst>
                  <a:ext uri="{FF2B5EF4-FFF2-40B4-BE49-F238E27FC236}">
                    <a16:creationId xmlns:a16="http://schemas.microsoft.com/office/drawing/2014/main" id="{9FFF47B9-5EE0-4F12-9099-69C9B36E3F62}"/>
                  </a:ext>
                </a:extLst>
              </p:cNvPr>
              <p:cNvSpPr>
                <a:spLocks/>
              </p:cNvSpPr>
              <p:nvPr userDrawn="1"/>
            </p:nvSpPr>
            <p:spPr bwMode="auto">
              <a:xfrm>
                <a:off x="5802" y="1744"/>
                <a:ext cx="69" cy="74"/>
              </a:xfrm>
              <a:custGeom>
                <a:avLst/>
                <a:gdLst>
                  <a:gd name="T0" fmla="*/ 58 w 96"/>
                  <a:gd name="T1" fmla="*/ 103 h 103"/>
                  <a:gd name="T2" fmla="*/ 56 w 96"/>
                  <a:gd name="T3" fmla="*/ 102 h 103"/>
                  <a:gd name="T4" fmla="*/ 52 w 96"/>
                  <a:gd name="T5" fmla="*/ 98 h 103"/>
                  <a:gd name="T6" fmla="*/ 51 w 96"/>
                  <a:gd name="T7" fmla="*/ 95 h 103"/>
                  <a:gd name="T8" fmla="*/ 77 w 96"/>
                  <a:gd name="T9" fmla="*/ 71 h 103"/>
                  <a:gd name="T10" fmla="*/ 84 w 96"/>
                  <a:gd name="T11" fmla="*/ 60 h 103"/>
                  <a:gd name="T12" fmla="*/ 82 w 96"/>
                  <a:gd name="T13" fmla="*/ 51 h 103"/>
                  <a:gd name="T14" fmla="*/ 63 w 96"/>
                  <a:gd name="T15" fmla="*/ 47 h 103"/>
                  <a:gd name="T16" fmla="*/ 33 w 96"/>
                  <a:gd name="T17" fmla="*/ 75 h 103"/>
                  <a:gd name="T18" fmla="*/ 30 w 96"/>
                  <a:gd name="T19" fmla="*/ 74 h 103"/>
                  <a:gd name="T20" fmla="*/ 27 w 96"/>
                  <a:gd name="T21" fmla="*/ 71 h 103"/>
                  <a:gd name="T22" fmla="*/ 26 w 96"/>
                  <a:gd name="T23" fmla="*/ 68 h 103"/>
                  <a:gd name="T24" fmla="*/ 52 w 96"/>
                  <a:gd name="T25" fmla="*/ 43 h 103"/>
                  <a:gd name="T26" fmla="*/ 59 w 96"/>
                  <a:gd name="T27" fmla="*/ 33 h 103"/>
                  <a:gd name="T28" fmla="*/ 56 w 96"/>
                  <a:gd name="T29" fmla="*/ 24 h 103"/>
                  <a:gd name="T30" fmla="*/ 37 w 96"/>
                  <a:gd name="T31" fmla="*/ 20 h 103"/>
                  <a:gd name="T32" fmla="*/ 7 w 96"/>
                  <a:gd name="T33" fmla="*/ 48 h 103"/>
                  <a:gd name="T34" fmla="*/ 5 w 96"/>
                  <a:gd name="T35" fmla="*/ 47 h 103"/>
                  <a:gd name="T36" fmla="*/ 1 w 96"/>
                  <a:gd name="T37" fmla="*/ 43 h 103"/>
                  <a:gd name="T38" fmla="*/ 0 w 96"/>
                  <a:gd name="T39" fmla="*/ 41 h 103"/>
                  <a:gd name="T40" fmla="*/ 43 w 96"/>
                  <a:gd name="T41" fmla="*/ 0 h 103"/>
                  <a:gd name="T42" fmla="*/ 44 w 96"/>
                  <a:gd name="T43" fmla="*/ 0 h 103"/>
                  <a:gd name="T44" fmla="*/ 47 w 96"/>
                  <a:gd name="T45" fmla="*/ 3 h 103"/>
                  <a:gd name="T46" fmla="*/ 50 w 96"/>
                  <a:gd name="T47" fmla="*/ 6 h 103"/>
                  <a:gd name="T48" fmla="*/ 49 w 96"/>
                  <a:gd name="T49" fmla="*/ 7 h 103"/>
                  <a:gd name="T50" fmla="*/ 56 w 96"/>
                  <a:gd name="T51" fmla="*/ 14 h 103"/>
                  <a:gd name="T52" fmla="*/ 68 w 96"/>
                  <a:gd name="T53" fmla="*/ 24 h 103"/>
                  <a:gd name="T54" fmla="*/ 70 w 96"/>
                  <a:gd name="T55" fmla="*/ 35 h 103"/>
                  <a:gd name="T56" fmla="*/ 76 w 96"/>
                  <a:gd name="T57" fmla="*/ 40 h 103"/>
                  <a:gd name="T58" fmla="*/ 86 w 96"/>
                  <a:gd name="T59" fmla="*/ 43 h 103"/>
                  <a:gd name="T60" fmla="*/ 95 w 96"/>
                  <a:gd name="T61" fmla="*/ 55 h 103"/>
                  <a:gd name="T62" fmla="*/ 92 w 96"/>
                  <a:gd name="T63" fmla="*/ 70 h 103"/>
                  <a:gd name="T64" fmla="*/ 59 w 96"/>
                  <a:gd name="T65" fmla="*/ 10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103">
                    <a:moveTo>
                      <a:pt x="59" y="102"/>
                    </a:moveTo>
                    <a:cubicBezTo>
                      <a:pt x="58" y="103"/>
                      <a:pt x="58" y="103"/>
                      <a:pt x="58" y="103"/>
                    </a:cubicBezTo>
                    <a:cubicBezTo>
                      <a:pt x="58" y="103"/>
                      <a:pt x="58" y="103"/>
                      <a:pt x="57" y="103"/>
                    </a:cubicBezTo>
                    <a:cubicBezTo>
                      <a:pt x="57" y="102"/>
                      <a:pt x="57" y="102"/>
                      <a:pt x="56" y="102"/>
                    </a:cubicBezTo>
                    <a:cubicBezTo>
                      <a:pt x="55" y="101"/>
                      <a:pt x="55" y="101"/>
                      <a:pt x="54" y="100"/>
                    </a:cubicBezTo>
                    <a:cubicBezTo>
                      <a:pt x="53" y="99"/>
                      <a:pt x="53" y="98"/>
                      <a:pt x="52" y="98"/>
                    </a:cubicBezTo>
                    <a:cubicBezTo>
                      <a:pt x="52" y="97"/>
                      <a:pt x="52" y="97"/>
                      <a:pt x="52" y="96"/>
                    </a:cubicBezTo>
                    <a:cubicBezTo>
                      <a:pt x="51" y="96"/>
                      <a:pt x="51" y="96"/>
                      <a:pt x="51" y="95"/>
                    </a:cubicBezTo>
                    <a:cubicBezTo>
                      <a:pt x="52" y="95"/>
                      <a:pt x="52" y="95"/>
                      <a:pt x="52" y="95"/>
                    </a:cubicBezTo>
                    <a:cubicBezTo>
                      <a:pt x="77" y="71"/>
                      <a:pt x="77" y="71"/>
                      <a:pt x="77" y="71"/>
                    </a:cubicBezTo>
                    <a:cubicBezTo>
                      <a:pt x="79" y="69"/>
                      <a:pt x="81" y="67"/>
                      <a:pt x="82" y="66"/>
                    </a:cubicBezTo>
                    <a:cubicBezTo>
                      <a:pt x="83" y="64"/>
                      <a:pt x="84" y="62"/>
                      <a:pt x="84" y="60"/>
                    </a:cubicBezTo>
                    <a:cubicBezTo>
                      <a:pt x="85" y="59"/>
                      <a:pt x="85" y="57"/>
                      <a:pt x="84" y="56"/>
                    </a:cubicBezTo>
                    <a:cubicBezTo>
                      <a:pt x="84" y="54"/>
                      <a:pt x="83" y="52"/>
                      <a:pt x="82" y="51"/>
                    </a:cubicBezTo>
                    <a:cubicBezTo>
                      <a:pt x="80" y="49"/>
                      <a:pt x="78" y="48"/>
                      <a:pt x="74" y="48"/>
                    </a:cubicBezTo>
                    <a:cubicBezTo>
                      <a:pt x="71" y="47"/>
                      <a:pt x="68" y="47"/>
                      <a:pt x="63" y="47"/>
                    </a:cubicBezTo>
                    <a:cubicBezTo>
                      <a:pt x="34" y="75"/>
                      <a:pt x="34" y="75"/>
                      <a:pt x="34" y="75"/>
                    </a:cubicBezTo>
                    <a:cubicBezTo>
                      <a:pt x="33" y="75"/>
                      <a:pt x="33" y="75"/>
                      <a:pt x="33" y="75"/>
                    </a:cubicBezTo>
                    <a:cubicBezTo>
                      <a:pt x="32" y="75"/>
                      <a:pt x="32" y="75"/>
                      <a:pt x="32" y="75"/>
                    </a:cubicBezTo>
                    <a:cubicBezTo>
                      <a:pt x="31" y="75"/>
                      <a:pt x="31" y="75"/>
                      <a:pt x="30" y="74"/>
                    </a:cubicBezTo>
                    <a:cubicBezTo>
                      <a:pt x="30" y="74"/>
                      <a:pt x="29" y="73"/>
                      <a:pt x="28" y="72"/>
                    </a:cubicBezTo>
                    <a:cubicBezTo>
                      <a:pt x="28" y="72"/>
                      <a:pt x="27" y="71"/>
                      <a:pt x="27" y="71"/>
                    </a:cubicBezTo>
                    <a:cubicBezTo>
                      <a:pt x="26" y="70"/>
                      <a:pt x="26" y="69"/>
                      <a:pt x="26" y="69"/>
                    </a:cubicBezTo>
                    <a:cubicBezTo>
                      <a:pt x="26" y="69"/>
                      <a:pt x="26" y="68"/>
                      <a:pt x="26" y="68"/>
                    </a:cubicBezTo>
                    <a:cubicBezTo>
                      <a:pt x="26" y="67"/>
                      <a:pt x="26" y="67"/>
                      <a:pt x="26" y="67"/>
                    </a:cubicBezTo>
                    <a:cubicBezTo>
                      <a:pt x="52" y="43"/>
                      <a:pt x="52" y="43"/>
                      <a:pt x="52" y="43"/>
                    </a:cubicBezTo>
                    <a:cubicBezTo>
                      <a:pt x="54" y="42"/>
                      <a:pt x="55" y="40"/>
                      <a:pt x="56" y="38"/>
                    </a:cubicBezTo>
                    <a:cubicBezTo>
                      <a:pt x="57" y="36"/>
                      <a:pt x="58" y="35"/>
                      <a:pt x="59" y="33"/>
                    </a:cubicBezTo>
                    <a:cubicBezTo>
                      <a:pt x="59" y="31"/>
                      <a:pt x="59" y="30"/>
                      <a:pt x="59" y="28"/>
                    </a:cubicBezTo>
                    <a:cubicBezTo>
                      <a:pt x="58" y="27"/>
                      <a:pt x="57" y="25"/>
                      <a:pt x="56" y="24"/>
                    </a:cubicBezTo>
                    <a:cubicBezTo>
                      <a:pt x="54" y="22"/>
                      <a:pt x="52" y="21"/>
                      <a:pt x="49" y="20"/>
                    </a:cubicBezTo>
                    <a:cubicBezTo>
                      <a:pt x="46" y="20"/>
                      <a:pt x="42" y="20"/>
                      <a:pt x="37" y="20"/>
                    </a:cubicBezTo>
                    <a:cubicBezTo>
                      <a:pt x="8" y="48"/>
                      <a:pt x="8" y="48"/>
                      <a:pt x="8" y="48"/>
                    </a:cubicBezTo>
                    <a:cubicBezTo>
                      <a:pt x="7" y="48"/>
                      <a:pt x="7" y="48"/>
                      <a:pt x="7" y="48"/>
                    </a:cubicBezTo>
                    <a:cubicBezTo>
                      <a:pt x="7" y="48"/>
                      <a:pt x="6" y="48"/>
                      <a:pt x="6" y="48"/>
                    </a:cubicBezTo>
                    <a:cubicBezTo>
                      <a:pt x="6" y="48"/>
                      <a:pt x="5" y="47"/>
                      <a:pt x="5" y="47"/>
                    </a:cubicBezTo>
                    <a:cubicBezTo>
                      <a:pt x="4" y="47"/>
                      <a:pt x="3" y="46"/>
                      <a:pt x="3" y="45"/>
                    </a:cubicBezTo>
                    <a:cubicBezTo>
                      <a:pt x="2" y="44"/>
                      <a:pt x="1" y="44"/>
                      <a:pt x="1" y="43"/>
                    </a:cubicBezTo>
                    <a:cubicBezTo>
                      <a:pt x="1" y="43"/>
                      <a:pt x="0" y="42"/>
                      <a:pt x="0" y="42"/>
                    </a:cubicBezTo>
                    <a:cubicBezTo>
                      <a:pt x="0" y="41"/>
                      <a:pt x="0" y="41"/>
                      <a:pt x="0" y="41"/>
                    </a:cubicBezTo>
                    <a:cubicBezTo>
                      <a:pt x="1" y="40"/>
                      <a:pt x="1" y="40"/>
                      <a:pt x="1" y="40"/>
                    </a:cubicBezTo>
                    <a:cubicBezTo>
                      <a:pt x="43" y="0"/>
                      <a:pt x="43" y="0"/>
                      <a:pt x="43" y="0"/>
                    </a:cubicBezTo>
                    <a:cubicBezTo>
                      <a:pt x="43" y="0"/>
                      <a:pt x="43" y="0"/>
                      <a:pt x="43" y="0"/>
                    </a:cubicBezTo>
                    <a:cubicBezTo>
                      <a:pt x="44" y="0"/>
                      <a:pt x="44" y="0"/>
                      <a:pt x="44" y="0"/>
                    </a:cubicBezTo>
                    <a:cubicBezTo>
                      <a:pt x="45" y="0"/>
                      <a:pt x="45" y="1"/>
                      <a:pt x="46" y="1"/>
                    </a:cubicBezTo>
                    <a:cubicBezTo>
                      <a:pt x="46" y="1"/>
                      <a:pt x="47" y="2"/>
                      <a:pt x="47" y="3"/>
                    </a:cubicBezTo>
                    <a:cubicBezTo>
                      <a:pt x="48" y="3"/>
                      <a:pt x="49" y="4"/>
                      <a:pt x="49" y="4"/>
                    </a:cubicBezTo>
                    <a:cubicBezTo>
                      <a:pt x="49" y="5"/>
                      <a:pt x="50" y="5"/>
                      <a:pt x="50" y="6"/>
                    </a:cubicBezTo>
                    <a:cubicBezTo>
                      <a:pt x="50" y="6"/>
                      <a:pt x="50" y="6"/>
                      <a:pt x="50" y="7"/>
                    </a:cubicBezTo>
                    <a:cubicBezTo>
                      <a:pt x="49" y="7"/>
                      <a:pt x="49" y="7"/>
                      <a:pt x="49" y="7"/>
                    </a:cubicBezTo>
                    <a:cubicBezTo>
                      <a:pt x="44" y="13"/>
                      <a:pt x="44" y="13"/>
                      <a:pt x="44" y="13"/>
                    </a:cubicBezTo>
                    <a:cubicBezTo>
                      <a:pt x="49" y="13"/>
                      <a:pt x="53" y="13"/>
                      <a:pt x="56" y="14"/>
                    </a:cubicBezTo>
                    <a:cubicBezTo>
                      <a:pt x="59" y="15"/>
                      <a:pt x="62" y="17"/>
                      <a:pt x="64" y="19"/>
                    </a:cubicBezTo>
                    <a:cubicBezTo>
                      <a:pt x="66" y="21"/>
                      <a:pt x="67" y="23"/>
                      <a:pt x="68" y="24"/>
                    </a:cubicBezTo>
                    <a:cubicBezTo>
                      <a:pt x="69" y="26"/>
                      <a:pt x="69" y="28"/>
                      <a:pt x="70" y="30"/>
                    </a:cubicBezTo>
                    <a:cubicBezTo>
                      <a:pt x="70" y="31"/>
                      <a:pt x="70" y="33"/>
                      <a:pt x="70" y="35"/>
                    </a:cubicBezTo>
                    <a:cubicBezTo>
                      <a:pt x="69" y="36"/>
                      <a:pt x="69" y="38"/>
                      <a:pt x="68" y="40"/>
                    </a:cubicBezTo>
                    <a:cubicBezTo>
                      <a:pt x="71" y="40"/>
                      <a:pt x="73" y="40"/>
                      <a:pt x="76" y="40"/>
                    </a:cubicBezTo>
                    <a:cubicBezTo>
                      <a:pt x="78" y="40"/>
                      <a:pt x="80" y="41"/>
                      <a:pt x="82" y="41"/>
                    </a:cubicBezTo>
                    <a:cubicBezTo>
                      <a:pt x="83" y="42"/>
                      <a:pt x="85" y="43"/>
                      <a:pt x="86" y="43"/>
                    </a:cubicBezTo>
                    <a:cubicBezTo>
                      <a:pt x="88" y="44"/>
                      <a:pt x="89" y="45"/>
                      <a:pt x="90" y="46"/>
                    </a:cubicBezTo>
                    <a:cubicBezTo>
                      <a:pt x="92" y="49"/>
                      <a:pt x="94" y="52"/>
                      <a:pt x="95" y="55"/>
                    </a:cubicBezTo>
                    <a:cubicBezTo>
                      <a:pt x="96" y="57"/>
                      <a:pt x="96" y="60"/>
                      <a:pt x="95" y="63"/>
                    </a:cubicBezTo>
                    <a:cubicBezTo>
                      <a:pt x="95" y="65"/>
                      <a:pt x="94" y="68"/>
                      <a:pt x="92" y="70"/>
                    </a:cubicBezTo>
                    <a:cubicBezTo>
                      <a:pt x="90" y="73"/>
                      <a:pt x="88" y="75"/>
                      <a:pt x="86" y="77"/>
                    </a:cubicBezTo>
                    <a:lnTo>
                      <a:pt x="59" y="10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2" name="Freeform 383">
                <a:extLst>
                  <a:ext uri="{FF2B5EF4-FFF2-40B4-BE49-F238E27FC236}">
                    <a16:creationId xmlns:a16="http://schemas.microsoft.com/office/drawing/2014/main" id="{FF5E0BFB-12A5-42C1-BE22-F8F7DA46A404}"/>
                  </a:ext>
                </a:extLst>
              </p:cNvPr>
              <p:cNvSpPr>
                <a:spLocks noEditPoints="1"/>
              </p:cNvSpPr>
              <p:nvPr userDrawn="1"/>
            </p:nvSpPr>
            <p:spPr bwMode="auto">
              <a:xfrm>
                <a:off x="5856" y="1801"/>
                <a:ext cx="46" cy="50"/>
              </a:xfrm>
              <a:custGeom>
                <a:avLst/>
                <a:gdLst>
                  <a:gd name="T0" fmla="*/ 27 w 64"/>
                  <a:gd name="T1" fmla="*/ 69 h 70"/>
                  <a:gd name="T2" fmla="*/ 26 w 64"/>
                  <a:gd name="T3" fmla="*/ 70 h 70"/>
                  <a:gd name="T4" fmla="*/ 25 w 64"/>
                  <a:gd name="T5" fmla="*/ 69 h 70"/>
                  <a:gd name="T6" fmla="*/ 23 w 64"/>
                  <a:gd name="T7" fmla="*/ 67 h 70"/>
                  <a:gd name="T8" fmla="*/ 21 w 64"/>
                  <a:gd name="T9" fmla="*/ 65 h 70"/>
                  <a:gd name="T10" fmla="*/ 20 w 64"/>
                  <a:gd name="T11" fmla="*/ 64 h 70"/>
                  <a:gd name="T12" fmla="*/ 21 w 64"/>
                  <a:gd name="T13" fmla="*/ 62 h 70"/>
                  <a:gd name="T14" fmla="*/ 25 w 64"/>
                  <a:gd name="T15" fmla="*/ 59 h 70"/>
                  <a:gd name="T16" fmla="*/ 15 w 64"/>
                  <a:gd name="T17" fmla="*/ 57 h 70"/>
                  <a:gd name="T18" fmla="*/ 6 w 64"/>
                  <a:gd name="T19" fmla="*/ 51 h 70"/>
                  <a:gd name="T20" fmla="*/ 2 w 64"/>
                  <a:gd name="T21" fmla="*/ 44 h 70"/>
                  <a:gd name="T22" fmla="*/ 0 w 64"/>
                  <a:gd name="T23" fmla="*/ 37 h 70"/>
                  <a:gd name="T24" fmla="*/ 1 w 64"/>
                  <a:gd name="T25" fmla="*/ 31 h 70"/>
                  <a:gd name="T26" fmla="*/ 5 w 64"/>
                  <a:gd name="T27" fmla="*/ 24 h 70"/>
                  <a:gd name="T28" fmla="*/ 13 w 64"/>
                  <a:gd name="T29" fmla="*/ 20 h 70"/>
                  <a:gd name="T30" fmla="*/ 21 w 64"/>
                  <a:gd name="T31" fmla="*/ 20 h 70"/>
                  <a:gd name="T32" fmla="*/ 30 w 64"/>
                  <a:gd name="T33" fmla="*/ 24 h 70"/>
                  <a:gd name="T34" fmla="*/ 39 w 64"/>
                  <a:gd name="T35" fmla="*/ 32 h 70"/>
                  <a:gd name="T36" fmla="*/ 45 w 64"/>
                  <a:gd name="T37" fmla="*/ 38 h 70"/>
                  <a:gd name="T38" fmla="*/ 48 w 64"/>
                  <a:gd name="T39" fmla="*/ 35 h 70"/>
                  <a:gd name="T40" fmla="*/ 52 w 64"/>
                  <a:gd name="T41" fmla="*/ 31 h 70"/>
                  <a:gd name="T42" fmla="*/ 53 w 64"/>
                  <a:gd name="T43" fmla="*/ 26 h 70"/>
                  <a:gd name="T44" fmla="*/ 52 w 64"/>
                  <a:gd name="T45" fmla="*/ 21 h 70"/>
                  <a:gd name="T46" fmla="*/ 49 w 64"/>
                  <a:gd name="T47" fmla="*/ 16 h 70"/>
                  <a:gd name="T48" fmla="*/ 43 w 64"/>
                  <a:gd name="T49" fmla="*/ 12 h 70"/>
                  <a:gd name="T50" fmla="*/ 38 w 64"/>
                  <a:gd name="T51" fmla="*/ 9 h 70"/>
                  <a:gd name="T52" fmla="*/ 34 w 64"/>
                  <a:gd name="T53" fmla="*/ 8 h 70"/>
                  <a:gd name="T54" fmla="*/ 32 w 64"/>
                  <a:gd name="T55" fmla="*/ 7 h 70"/>
                  <a:gd name="T56" fmla="*/ 31 w 64"/>
                  <a:gd name="T57" fmla="*/ 6 h 70"/>
                  <a:gd name="T58" fmla="*/ 31 w 64"/>
                  <a:gd name="T59" fmla="*/ 5 h 70"/>
                  <a:gd name="T60" fmla="*/ 32 w 64"/>
                  <a:gd name="T61" fmla="*/ 4 h 70"/>
                  <a:gd name="T62" fmla="*/ 33 w 64"/>
                  <a:gd name="T63" fmla="*/ 2 h 70"/>
                  <a:gd name="T64" fmla="*/ 35 w 64"/>
                  <a:gd name="T65" fmla="*/ 1 h 70"/>
                  <a:gd name="T66" fmla="*/ 37 w 64"/>
                  <a:gd name="T67" fmla="*/ 0 h 70"/>
                  <a:gd name="T68" fmla="*/ 41 w 64"/>
                  <a:gd name="T69" fmla="*/ 1 h 70"/>
                  <a:gd name="T70" fmla="*/ 46 w 64"/>
                  <a:gd name="T71" fmla="*/ 3 h 70"/>
                  <a:gd name="T72" fmla="*/ 51 w 64"/>
                  <a:gd name="T73" fmla="*/ 7 h 70"/>
                  <a:gd name="T74" fmla="*/ 56 w 64"/>
                  <a:gd name="T75" fmla="*/ 11 h 70"/>
                  <a:gd name="T76" fmla="*/ 62 w 64"/>
                  <a:gd name="T77" fmla="*/ 20 h 70"/>
                  <a:gd name="T78" fmla="*/ 64 w 64"/>
                  <a:gd name="T79" fmla="*/ 28 h 70"/>
                  <a:gd name="T80" fmla="*/ 62 w 64"/>
                  <a:gd name="T81" fmla="*/ 35 h 70"/>
                  <a:gd name="T82" fmla="*/ 55 w 64"/>
                  <a:gd name="T83" fmla="*/ 42 h 70"/>
                  <a:gd name="T84" fmla="*/ 27 w 64"/>
                  <a:gd name="T85" fmla="*/ 69 h 70"/>
                  <a:gd name="T86" fmla="*/ 39 w 64"/>
                  <a:gd name="T87" fmla="*/ 43 h 70"/>
                  <a:gd name="T88" fmla="*/ 33 w 64"/>
                  <a:gd name="T89" fmla="*/ 37 h 70"/>
                  <a:gd name="T90" fmla="*/ 27 w 64"/>
                  <a:gd name="T91" fmla="*/ 32 h 70"/>
                  <a:gd name="T92" fmla="*/ 22 w 64"/>
                  <a:gd name="T93" fmla="*/ 29 h 70"/>
                  <a:gd name="T94" fmla="*/ 17 w 64"/>
                  <a:gd name="T95" fmla="*/ 30 h 70"/>
                  <a:gd name="T96" fmla="*/ 13 w 64"/>
                  <a:gd name="T97" fmla="*/ 32 h 70"/>
                  <a:gd name="T98" fmla="*/ 10 w 64"/>
                  <a:gd name="T99" fmla="*/ 39 h 70"/>
                  <a:gd name="T100" fmla="*/ 14 w 64"/>
                  <a:gd name="T101" fmla="*/ 47 h 70"/>
                  <a:gd name="T102" fmla="*/ 20 w 64"/>
                  <a:gd name="T103" fmla="*/ 51 h 70"/>
                  <a:gd name="T104" fmla="*/ 30 w 64"/>
                  <a:gd name="T105" fmla="*/ 52 h 70"/>
                  <a:gd name="T106" fmla="*/ 39 w 64"/>
                  <a:gd name="T107" fmla="*/ 4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70">
                    <a:moveTo>
                      <a:pt x="27" y="69"/>
                    </a:moveTo>
                    <a:cubicBezTo>
                      <a:pt x="27" y="69"/>
                      <a:pt x="26" y="70"/>
                      <a:pt x="26" y="70"/>
                    </a:cubicBezTo>
                    <a:cubicBezTo>
                      <a:pt x="25" y="69"/>
                      <a:pt x="25" y="69"/>
                      <a:pt x="25" y="69"/>
                    </a:cubicBezTo>
                    <a:cubicBezTo>
                      <a:pt x="24" y="69"/>
                      <a:pt x="23" y="68"/>
                      <a:pt x="23" y="67"/>
                    </a:cubicBezTo>
                    <a:cubicBezTo>
                      <a:pt x="22" y="66"/>
                      <a:pt x="21" y="66"/>
                      <a:pt x="21" y="65"/>
                    </a:cubicBezTo>
                    <a:cubicBezTo>
                      <a:pt x="21" y="64"/>
                      <a:pt x="20" y="64"/>
                      <a:pt x="20" y="64"/>
                    </a:cubicBezTo>
                    <a:cubicBezTo>
                      <a:pt x="20" y="63"/>
                      <a:pt x="21" y="63"/>
                      <a:pt x="21" y="62"/>
                    </a:cubicBezTo>
                    <a:cubicBezTo>
                      <a:pt x="25" y="59"/>
                      <a:pt x="25" y="59"/>
                      <a:pt x="25" y="59"/>
                    </a:cubicBezTo>
                    <a:cubicBezTo>
                      <a:pt x="21" y="59"/>
                      <a:pt x="18" y="58"/>
                      <a:pt x="15" y="57"/>
                    </a:cubicBezTo>
                    <a:cubicBezTo>
                      <a:pt x="12" y="55"/>
                      <a:pt x="9" y="54"/>
                      <a:pt x="6" y="51"/>
                    </a:cubicBezTo>
                    <a:cubicBezTo>
                      <a:pt x="4" y="49"/>
                      <a:pt x="3" y="47"/>
                      <a:pt x="2" y="44"/>
                    </a:cubicBezTo>
                    <a:cubicBezTo>
                      <a:pt x="0" y="42"/>
                      <a:pt x="0" y="40"/>
                      <a:pt x="0" y="37"/>
                    </a:cubicBezTo>
                    <a:cubicBezTo>
                      <a:pt x="0" y="35"/>
                      <a:pt x="0" y="33"/>
                      <a:pt x="1" y="31"/>
                    </a:cubicBezTo>
                    <a:cubicBezTo>
                      <a:pt x="2" y="28"/>
                      <a:pt x="3" y="26"/>
                      <a:pt x="5" y="24"/>
                    </a:cubicBezTo>
                    <a:cubicBezTo>
                      <a:pt x="8" y="22"/>
                      <a:pt x="10" y="21"/>
                      <a:pt x="13" y="20"/>
                    </a:cubicBezTo>
                    <a:cubicBezTo>
                      <a:pt x="16" y="19"/>
                      <a:pt x="18" y="19"/>
                      <a:pt x="21" y="20"/>
                    </a:cubicBezTo>
                    <a:cubicBezTo>
                      <a:pt x="24" y="21"/>
                      <a:pt x="27" y="22"/>
                      <a:pt x="30" y="24"/>
                    </a:cubicBezTo>
                    <a:cubicBezTo>
                      <a:pt x="33" y="26"/>
                      <a:pt x="36" y="29"/>
                      <a:pt x="39" y="32"/>
                    </a:cubicBezTo>
                    <a:cubicBezTo>
                      <a:pt x="45" y="38"/>
                      <a:pt x="45" y="38"/>
                      <a:pt x="45" y="38"/>
                    </a:cubicBezTo>
                    <a:cubicBezTo>
                      <a:pt x="48" y="35"/>
                      <a:pt x="48" y="35"/>
                      <a:pt x="48" y="35"/>
                    </a:cubicBezTo>
                    <a:cubicBezTo>
                      <a:pt x="50" y="34"/>
                      <a:pt x="51" y="32"/>
                      <a:pt x="52" y="31"/>
                    </a:cubicBezTo>
                    <a:cubicBezTo>
                      <a:pt x="53" y="29"/>
                      <a:pt x="53" y="28"/>
                      <a:pt x="53" y="26"/>
                    </a:cubicBezTo>
                    <a:cubicBezTo>
                      <a:pt x="53" y="24"/>
                      <a:pt x="53" y="23"/>
                      <a:pt x="52" y="21"/>
                    </a:cubicBezTo>
                    <a:cubicBezTo>
                      <a:pt x="52" y="20"/>
                      <a:pt x="50" y="18"/>
                      <a:pt x="49" y="16"/>
                    </a:cubicBezTo>
                    <a:cubicBezTo>
                      <a:pt x="47" y="14"/>
                      <a:pt x="45" y="13"/>
                      <a:pt x="43" y="12"/>
                    </a:cubicBezTo>
                    <a:cubicBezTo>
                      <a:pt x="41" y="11"/>
                      <a:pt x="40" y="10"/>
                      <a:pt x="38" y="9"/>
                    </a:cubicBezTo>
                    <a:cubicBezTo>
                      <a:pt x="36" y="9"/>
                      <a:pt x="35" y="8"/>
                      <a:pt x="34" y="8"/>
                    </a:cubicBezTo>
                    <a:cubicBezTo>
                      <a:pt x="33" y="7"/>
                      <a:pt x="32" y="7"/>
                      <a:pt x="32" y="7"/>
                    </a:cubicBezTo>
                    <a:cubicBezTo>
                      <a:pt x="31" y="6"/>
                      <a:pt x="31" y="6"/>
                      <a:pt x="31" y="6"/>
                    </a:cubicBezTo>
                    <a:cubicBezTo>
                      <a:pt x="31" y="5"/>
                      <a:pt x="31" y="5"/>
                      <a:pt x="31" y="5"/>
                    </a:cubicBezTo>
                    <a:cubicBezTo>
                      <a:pt x="31" y="4"/>
                      <a:pt x="32" y="4"/>
                      <a:pt x="32" y="4"/>
                    </a:cubicBezTo>
                    <a:cubicBezTo>
                      <a:pt x="32" y="3"/>
                      <a:pt x="33" y="3"/>
                      <a:pt x="33" y="2"/>
                    </a:cubicBezTo>
                    <a:cubicBezTo>
                      <a:pt x="34" y="2"/>
                      <a:pt x="35" y="1"/>
                      <a:pt x="35" y="1"/>
                    </a:cubicBezTo>
                    <a:cubicBezTo>
                      <a:pt x="36" y="0"/>
                      <a:pt x="36" y="0"/>
                      <a:pt x="37" y="0"/>
                    </a:cubicBezTo>
                    <a:cubicBezTo>
                      <a:pt x="38" y="0"/>
                      <a:pt x="39" y="1"/>
                      <a:pt x="41" y="1"/>
                    </a:cubicBezTo>
                    <a:cubicBezTo>
                      <a:pt x="42" y="2"/>
                      <a:pt x="44" y="2"/>
                      <a:pt x="46" y="3"/>
                    </a:cubicBezTo>
                    <a:cubicBezTo>
                      <a:pt x="47" y="4"/>
                      <a:pt x="49" y="5"/>
                      <a:pt x="51" y="7"/>
                    </a:cubicBezTo>
                    <a:cubicBezTo>
                      <a:pt x="53" y="8"/>
                      <a:pt x="54" y="9"/>
                      <a:pt x="56" y="11"/>
                    </a:cubicBezTo>
                    <a:cubicBezTo>
                      <a:pt x="59" y="14"/>
                      <a:pt x="61" y="17"/>
                      <a:pt x="62" y="20"/>
                    </a:cubicBezTo>
                    <a:cubicBezTo>
                      <a:pt x="63" y="22"/>
                      <a:pt x="64" y="25"/>
                      <a:pt x="64" y="28"/>
                    </a:cubicBezTo>
                    <a:cubicBezTo>
                      <a:pt x="64" y="30"/>
                      <a:pt x="63" y="33"/>
                      <a:pt x="62" y="35"/>
                    </a:cubicBezTo>
                    <a:cubicBezTo>
                      <a:pt x="60" y="38"/>
                      <a:pt x="58" y="40"/>
                      <a:pt x="55" y="42"/>
                    </a:cubicBezTo>
                    <a:lnTo>
                      <a:pt x="27" y="69"/>
                    </a:lnTo>
                    <a:close/>
                    <a:moveTo>
                      <a:pt x="39" y="43"/>
                    </a:moveTo>
                    <a:cubicBezTo>
                      <a:pt x="33" y="37"/>
                      <a:pt x="33" y="37"/>
                      <a:pt x="33" y="37"/>
                    </a:cubicBezTo>
                    <a:cubicBezTo>
                      <a:pt x="31" y="35"/>
                      <a:pt x="29" y="33"/>
                      <a:pt x="27" y="32"/>
                    </a:cubicBezTo>
                    <a:cubicBezTo>
                      <a:pt x="25" y="31"/>
                      <a:pt x="24" y="30"/>
                      <a:pt x="22" y="29"/>
                    </a:cubicBezTo>
                    <a:cubicBezTo>
                      <a:pt x="20" y="29"/>
                      <a:pt x="19" y="29"/>
                      <a:pt x="17" y="30"/>
                    </a:cubicBezTo>
                    <a:cubicBezTo>
                      <a:pt x="16" y="30"/>
                      <a:pt x="15" y="31"/>
                      <a:pt x="13" y="32"/>
                    </a:cubicBezTo>
                    <a:cubicBezTo>
                      <a:pt x="11" y="34"/>
                      <a:pt x="10" y="36"/>
                      <a:pt x="10" y="39"/>
                    </a:cubicBezTo>
                    <a:cubicBezTo>
                      <a:pt x="10" y="42"/>
                      <a:pt x="11" y="44"/>
                      <a:pt x="14" y="47"/>
                    </a:cubicBezTo>
                    <a:cubicBezTo>
                      <a:pt x="15" y="49"/>
                      <a:pt x="18" y="50"/>
                      <a:pt x="20" y="51"/>
                    </a:cubicBezTo>
                    <a:cubicBezTo>
                      <a:pt x="23" y="52"/>
                      <a:pt x="26" y="52"/>
                      <a:pt x="30" y="52"/>
                    </a:cubicBezTo>
                    <a:lnTo>
                      <a:pt x="39" y="4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3" name="Freeform 384">
                <a:extLst>
                  <a:ext uri="{FF2B5EF4-FFF2-40B4-BE49-F238E27FC236}">
                    <a16:creationId xmlns:a16="http://schemas.microsoft.com/office/drawing/2014/main" id="{6F20DF41-E254-4466-AB37-94F938121570}"/>
                  </a:ext>
                </a:extLst>
              </p:cNvPr>
              <p:cNvSpPr>
                <a:spLocks/>
              </p:cNvSpPr>
              <p:nvPr userDrawn="1"/>
            </p:nvSpPr>
            <p:spPr bwMode="auto">
              <a:xfrm>
                <a:off x="5884" y="1832"/>
                <a:ext cx="52" cy="55"/>
              </a:xfrm>
              <a:custGeom>
                <a:avLst/>
                <a:gdLst>
                  <a:gd name="T0" fmla="*/ 34 w 71"/>
                  <a:gd name="T1" fmla="*/ 76 h 77"/>
                  <a:gd name="T2" fmla="*/ 34 w 71"/>
                  <a:gd name="T3" fmla="*/ 77 h 77"/>
                  <a:gd name="T4" fmla="*/ 33 w 71"/>
                  <a:gd name="T5" fmla="*/ 77 h 77"/>
                  <a:gd name="T6" fmla="*/ 31 w 71"/>
                  <a:gd name="T7" fmla="*/ 76 h 77"/>
                  <a:gd name="T8" fmla="*/ 29 w 71"/>
                  <a:gd name="T9" fmla="*/ 74 h 77"/>
                  <a:gd name="T10" fmla="*/ 28 w 71"/>
                  <a:gd name="T11" fmla="*/ 72 h 77"/>
                  <a:gd name="T12" fmla="*/ 27 w 71"/>
                  <a:gd name="T13" fmla="*/ 71 h 77"/>
                  <a:gd name="T14" fmla="*/ 27 w 71"/>
                  <a:gd name="T15" fmla="*/ 70 h 77"/>
                  <a:gd name="T16" fmla="*/ 27 w 71"/>
                  <a:gd name="T17" fmla="*/ 69 h 77"/>
                  <a:gd name="T18" fmla="*/ 52 w 71"/>
                  <a:gd name="T19" fmla="*/ 46 h 77"/>
                  <a:gd name="T20" fmla="*/ 57 w 71"/>
                  <a:gd name="T21" fmla="*/ 40 h 77"/>
                  <a:gd name="T22" fmla="*/ 59 w 71"/>
                  <a:gd name="T23" fmla="*/ 34 h 77"/>
                  <a:gd name="T24" fmla="*/ 59 w 71"/>
                  <a:gd name="T25" fmla="*/ 29 h 77"/>
                  <a:gd name="T26" fmla="*/ 56 w 71"/>
                  <a:gd name="T27" fmla="*/ 25 h 77"/>
                  <a:gd name="T28" fmla="*/ 49 w 71"/>
                  <a:gd name="T29" fmla="*/ 21 h 77"/>
                  <a:gd name="T30" fmla="*/ 37 w 71"/>
                  <a:gd name="T31" fmla="*/ 20 h 77"/>
                  <a:gd name="T32" fmla="*/ 8 w 71"/>
                  <a:gd name="T33" fmla="*/ 48 h 77"/>
                  <a:gd name="T34" fmla="*/ 7 w 71"/>
                  <a:gd name="T35" fmla="*/ 48 h 77"/>
                  <a:gd name="T36" fmla="*/ 6 w 71"/>
                  <a:gd name="T37" fmla="*/ 48 h 77"/>
                  <a:gd name="T38" fmla="*/ 4 w 71"/>
                  <a:gd name="T39" fmla="*/ 47 h 77"/>
                  <a:gd name="T40" fmla="*/ 3 w 71"/>
                  <a:gd name="T41" fmla="*/ 45 h 77"/>
                  <a:gd name="T42" fmla="*/ 1 w 71"/>
                  <a:gd name="T43" fmla="*/ 43 h 77"/>
                  <a:gd name="T44" fmla="*/ 0 w 71"/>
                  <a:gd name="T45" fmla="*/ 42 h 77"/>
                  <a:gd name="T46" fmla="*/ 0 w 71"/>
                  <a:gd name="T47" fmla="*/ 41 h 77"/>
                  <a:gd name="T48" fmla="*/ 0 w 71"/>
                  <a:gd name="T49" fmla="*/ 40 h 77"/>
                  <a:gd name="T50" fmla="*/ 43 w 71"/>
                  <a:gd name="T51" fmla="*/ 1 h 77"/>
                  <a:gd name="T52" fmla="*/ 43 w 71"/>
                  <a:gd name="T53" fmla="*/ 0 h 77"/>
                  <a:gd name="T54" fmla="*/ 44 w 71"/>
                  <a:gd name="T55" fmla="*/ 0 h 77"/>
                  <a:gd name="T56" fmla="*/ 46 w 71"/>
                  <a:gd name="T57" fmla="*/ 1 h 77"/>
                  <a:gd name="T58" fmla="*/ 47 w 71"/>
                  <a:gd name="T59" fmla="*/ 3 h 77"/>
                  <a:gd name="T60" fmla="*/ 49 w 71"/>
                  <a:gd name="T61" fmla="*/ 5 h 77"/>
                  <a:gd name="T62" fmla="*/ 49 w 71"/>
                  <a:gd name="T63" fmla="*/ 6 h 77"/>
                  <a:gd name="T64" fmla="*/ 50 w 71"/>
                  <a:gd name="T65" fmla="*/ 7 h 77"/>
                  <a:gd name="T66" fmla="*/ 49 w 71"/>
                  <a:gd name="T67" fmla="*/ 8 h 77"/>
                  <a:gd name="T68" fmla="*/ 43 w 71"/>
                  <a:gd name="T69" fmla="*/ 13 h 77"/>
                  <a:gd name="T70" fmla="*/ 56 w 71"/>
                  <a:gd name="T71" fmla="*/ 15 h 77"/>
                  <a:gd name="T72" fmla="*/ 64 w 71"/>
                  <a:gd name="T73" fmla="*/ 20 h 77"/>
                  <a:gd name="T74" fmla="*/ 70 w 71"/>
                  <a:gd name="T75" fmla="*/ 28 h 77"/>
                  <a:gd name="T76" fmla="*/ 70 w 71"/>
                  <a:gd name="T77" fmla="*/ 37 h 77"/>
                  <a:gd name="T78" fmla="*/ 67 w 71"/>
                  <a:gd name="T79" fmla="*/ 44 h 77"/>
                  <a:gd name="T80" fmla="*/ 60 w 71"/>
                  <a:gd name="T81" fmla="*/ 52 h 77"/>
                  <a:gd name="T82" fmla="*/ 34 w 71"/>
                  <a:gd name="T83" fmla="*/ 7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 h="77">
                    <a:moveTo>
                      <a:pt x="34" y="76"/>
                    </a:moveTo>
                    <a:cubicBezTo>
                      <a:pt x="34" y="77"/>
                      <a:pt x="34" y="77"/>
                      <a:pt x="34" y="77"/>
                    </a:cubicBezTo>
                    <a:cubicBezTo>
                      <a:pt x="33" y="77"/>
                      <a:pt x="33" y="77"/>
                      <a:pt x="33" y="77"/>
                    </a:cubicBezTo>
                    <a:cubicBezTo>
                      <a:pt x="32" y="77"/>
                      <a:pt x="32" y="76"/>
                      <a:pt x="31" y="76"/>
                    </a:cubicBezTo>
                    <a:cubicBezTo>
                      <a:pt x="31" y="75"/>
                      <a:pt x="30" y="75"/>
                      <a:pt x="29" y="74"/>
                    </a:cubicBezTo>
                    <a:cubicBezTo>
                      <a:pt x="29" y="73"/>
                      <a:pt x="28" y="73"/>
                      <a:pt x="28" y="72"/>
                    </a:cubicBezTo>
                    <a:cubicBezTo>
                      <a:pt x="27" y="71"/>
                      <a:pt x="27" y="71"/>
                      <a:pt x="27" y="71"/>
                    </a:cubicBezTo>
                    <a:cubicBezTo>
                      <a:pt x="27" y="70"/>
                      <a:pt x="27" y="70"/>
                      <a:pt x="27" y="70"/>
                    </a:cubicBezTo>
                    <a:cubicBezTo>
                      <a:pt x="27" y="69"/>
                      <a:pt x="27" y="69"/>
                      <a:pt x="27" y="69"/>
                    </a:cubicBezTo>
                    <a:cubicBezTo>
                      <a:pt x="52" y="46"/>
                      <a:pt x="52" y="46"/>
                      <a:pt x="52" y="46"/>
                    </a:cubicBezTo>
                    <a:cubicBezTo>
                      <a:pt x="54" y="43"/>
                      <a:pt x="56" y="41"/>
                      <a:pt x="57" y="40"/>
                    </a:cubicBezTo>
                    <a:cubicBezTo>
                      <a:pt x="58" y="38"/>
                      <a:pt x="59" y="36"/>
                      <a:pt x="59" y="34"/>
                    </a:cubicBezTo>
                    <a:cubicBezTo>
                      <a:pt x="60" y="33"/>
                      <a:pt x="60" y="31"/>
                      <a:pt x="59" y="29"/>
                    </a:cubicBezTo>
                    <a:cubicBezTo>
                      <a:pt x="59" y="28"/>
                      <a:pt x="58" y="26"/>
                      <a:pt x="56" y="25"/>
                    </a:cubicBezTo>
                    <a:cubicBezTo>
                      <a:pt x="55" y="23"/>
                      <a:pt x="52" y="21"/>
                      <a:pt x="49" y="21"/>
                    </a:cubicBezTo>
                    <a:cubicBezTo>
                      <a:pt x="46" y="20"/>
                      <a:pt x="42" y="20"/>
                      <a:pt x="37" y="20"/>
                    </a:cubicBezTo>
                    <a:cubicBezTo>
                      <a:pt x="8" y="48"/>
                      <a:pt x="8" y="48"/>
                      <a:pt x="8" y="48"/>
                    </a:cubicBezTo>
                    <a:cubicBezTo>
                      <a:pt x="7" y="48"/>
                      <a:pt x="7" y="48"/>
                      <a:pt x="7" y="48"/>
                    </a:cubicBezTo>
                    <a:cubicBezTo>
                      <a:pt x="7" y="48"/>
                      <a:pt x="6" y="48"/>
                      <a:pt x="6" y="48"/>
                    </a:cubicBezTo>
                    <a:cubicBezTo>
                      <a:pt x="5" y="48"/>
                      <a:pt x="5" y="48"/>
                      <a:pt x="4" y="47"/>
                    </a:cubicBezTo>
                    <a:cubicBezTo>
                      <a:pt x="4" y="47"/>
                      <a:pt x="3" y="46"/>
                      <a:pt x="3" y="45"/>
                    </a:cubicBezTo>
                    <a:cubicBezTo>
                      <a:pt x="2" y="45"/>
                      <a:pt x="1" y="44"/>
                      <a:pt x="1" y="43"/>
                    </a:cubicBezTo>
                    <a:cubicBezTo>
                      <a:pt x="1" y="43"/>
                      <a:pt x="0" y="42"/>
                      <a:pt x="0" y="42"/>
                    </a:cubicBezTo>
                    <a:cubicBezTo>
                      <a:pt x="0" y="42"/>
                      <a:pt x="0" y="41"/>
                      <a:pt x="0" y="41"/>
                    </a:cubicBezTo>
                    <a:cubicBezTo>
                      <a:pt x="0" y="40"/>
                      <a:pt x="0" y="40"/>
                      <a:pt x="0" y="40"/>
                    </a:cubicBezTo>
                    <a:cubicBezTo>
                      <a:pt x="43" y="1"/>
                      <a:pt x="43" y="1"/>
                      <a:pt x="43" y="1"/>
                    </a:cubicBezTo>
                    <a:cubicBezTo>
                      <a:pt x="43" y="0"/>
                      <a:pt x="43" y="0"/>
                      <a:pt x="43" y="0"/>
                    </a:cubicBezTo>
                    <a:cubicBezTo>
                      <a:pt x="44" y="0"/>
                      <a:pt x="44" y="0"/>
                      <a:pt x="44" y="0"/>
                    </a:cubicBezTo>
                    <a:cubicBezTo>
                      <a:pt x="45" y="1"/>
                      <a:pt x="45" y="1"/>
                      <a:pt x="46" y="1"/>
                    </a:cubicBezTo>
                    <a:cubicBezTo>
                      <a:pt x="46" y="2"/>
                      <a:pt x="47" y="2"/>
                      <a:pt x="47" y="3"/>
                    </a:cubicBezTo>
                    <a:cubicBezTo>
                      <a:pt x="48" y="4"/>
                      <a:pt x="48" y="4"/>
                      <a:pt x="49" y="5"/>
                    </a:cubicBezTo>
                    <a:cubicBezTo>
                      <a:pt x="49" y="5"/>
                      <a:pt x="49" y="6"/>
                      <a:pt x="49" y="6"/>
                    </a:cubicBezTo>
                    <a:cubicBezTo>
                      <a:pt x="50" y="6"/>
                      <a:pt x="50" y="7"/>
                      <a:pt x="50" y="7"/>
                    </a:cubicBezTo>
                    <a:cubicBezTo>
                      <a:pt x="49" y="8"/>
                      <a:pt x="49" y="8"/>
                      <a:pt x="49" y="8"/>
                    </a:cubicBezTo>
                    <a:cubicBezTo>
                      <a:pt x="43" y="13"/>
                      <a:pt x="43" y="13"/>
                      <a:pt x="43" y="13"/>
                    </a:cubicBezTo>
                    <a:cubicBezTo>
                      <a:pt x="48" y="13"/>
                      <a:pt x="53" y="13"/>
                      <a:pt x="56" y="15"/>
                    </a:cubicBezTo>
                    <a:cubicBezTo>
                      <a:pt x="59" y="16"/>
                      <a:pt x="62" y="18"/>
                      <a:pt x="64" y="20"/>
                    </a:cubicBezTo>
                    <a:cubicBezTo>
                      <a:pt x="67" y="23"/>
                      <a:pt x="69" y="26"/>
                      <a:pt x="70" y="28"/>
                    </a:cubicBezTo>
                    <a:cubicBezTo>
                      <a:pt x="71" y="31"/>
                      <a:pt x="71" y="34"/>
                      <a:pt x="70" y="37"/>
                    </a:cubicBezTo>
                    <a:cubicBezTo>
                      <a:pt x="70" y="39"/>
                      <a:pt x="69" y="42"/>
                      <a:pt x="67" y="44"/>
                    </a:cubicBezTo>
                    <a:cubicBezTo>
                      <a:pt x="65" y="47"/>
                      <a:pt x="63" y="50"/>
                      <a:pt x="60" y="52"/>
                    </a:cubicBezTo>
                    <a:lnTo>
                      <a:pt x="34" y="7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4" name="Freeform 385">
                <a:extLst>
                  <a:ext uri="{FF2B5EF4-FFF2-40B4-BE49-F238E27FC236}">
                    <a16:creationId xmlns:a16="http://schemas.microsoft.com/office/drawing/2014/main" id="{A5BAB3D1-6338-4194-9BC3-DB3B61C6B5A5}"/>
                  </a:ext>
                </a:extLst>
              </p:cNvPr>
              <p:cNvSpPr>
                <a:spLocks noEditPoints="1"/>
              </p:cNvSpPr>
              <p:nvPr userDrawn="1"/>
            </p:nvSpPr>
            <p:spPr bwMode="auto">
              <a:xfrm>
                <a:off x="5918" y="1856"/>
                <a:ext cx="49" cy="47"/>
              </a:xfrm>
              <a:custGeom>
                <a:avLst/>
                <a:gdLst>
                  <a:gd name="T0" fmla="*/ 8 w 68"/>
                  <a:gd name="T1" fmla="*/ 64 h 65"/>
                  <a:gd name="T2" fmla="*/ 7 w 68"/>
                  <a:gd name="T3" fmla="*/ 65 h 65"/>
                  <a:gd name="T4" fmla="*/ 6 w 68"/>
                  <a:gd name="T5" fmla="*/ 64 h 65"/>
                  <a:gd name="T6" fmla="*/ 5 w 68"/>
                  <a:gd name="T7" fmla="*/ 64 h 65"/>
                  <a:gd name="T8" fmla="*/ 3 w 68"/>
                  <a:gd name="T9" fmla="*/ 62 h 65"/>
                  <a:gd name="T10" fmla="*/ 1 w 68"/>
                  <a:gd name="T11" fmla="*/ 60 h 65"/>
                  <a:gd name="T12" fmla="*/ 0 w 68"/>
                  <a:gd name="T13" fmla="*/ 58 h 65"/>
                  <a:gd name="T14" fmla="*/ 0 w 68"/>
                  <a:gd name="T15" fmla="*/ 57 h 65"/>
                  <a:gd name="T16" fmla="*/ 1 w 68"/>
                  <a:gd name="T17" fmla="*/ 57 h 65"/>
                  <a:gd name="T18" fmla="*/ 43 w 68"/>
                  <a:gd name="T19" fmla="*/ 17 h 65"/>
                  <a:gd name="T20" fmla="*/ 43 w 68"/>
                  <a:gd name="T21" fmla="*/ 17 h 65"/>
                  <a:gd name="T22" fmla="*/ 45 w 68"/>
                  <a:gd name="T23" fmla="*/ 17 h 65"/>
                  <a:gd name="T24" fmla="*/ 46 w 68"/>
                  <a:gd name="T25" fmla="*/ 18 h 65"/>
                  <a:gd name="T26" fmla="*/ 48 w 68"/>
                  <a:gd name="T27" fmla="*/ 20 h 65"/>
                  <a:gd name="T28" fmla="*/ 49 w 68"/>
                  <a:gd name="T29" fmla="*/ 22 h 65"/>
                  <a:gd name="T30" fmla="*/ 50 w 68"/>
                  <a:gd name="T31" fmla="*/ 23 h 65"/>
                  <a:gd name="T32" fmla="*/ 50 w 68"/>
                  <a:gd name="T33" fmla="*/ 24 h 65"/>
                  <a:gd name="T34" fmla="*/ 50 w 68"/>
                  <a:gd name="T35" fmla="*/ 25 h 65"/>
                  <a:gd name="T36" fmla="*/ 8 w 68"/>
                  <a:gd name="T37" fmla="*/ 64 h 65"/>
                  <a:gd name="T38" fmla="*/ 65 w 68"/>
                  <a:gd name="T39" fmla="*/ 12 h 65"/>
                  <a:gd name="T40" fmla="*/ 60 w 68"/>
                  <a:gd name="T41" fmla="*/ 15 h 65"/>
                  <a:gd name="T42" fmla="*/ 56 w 68"/>
                  <a:gd name="T43" fmla="*/ 12 h 65"/>
                  <a:gd name="T44" fmla="*/ 53 w 68"/>
                  <a:gd name="T45" fmla="*/ 7 h 65"/>
                  <a:gd name="T46" fmla="*/ 56 w 68"/>
                  <a:gd name="T47" fmla="*/ 3 h 65"/>
                  <a:gd name="T48" fmla="*/ 61 w 68"/>
                  <a:gd name="T49" fmla="*/ 0 h 65"/>
                  <a:gd name="T50" fmla="*/ 65 w 68"/>
                  <a:gd name="T51" fmla="*/ 3 h 65"/>
                  <a:gd name="T52" fmla="*/ 68 w 68"/>
                  <a:gd name="T53" fmla="*/ 8 h 65"/>
                  <a:gd name="T54" fmla="*/ 65 w 68"/>
                  <a:gd name="T55"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65">
                    <a:moveTo>
                      <a:pt x="8" y="64"/>
                    </a:moveTo>
                    <a:cubicBezTo>
                      <a:pt x="7" y="65"/>
                      <a:pt x="7" y="65"/>
                      <a:pt x="7" y="65"/>
                    </a:cubicBezTo>
                    <a:cubicBezTo>
                      <a:pt x="7" y="65"/>
                      <a:pt x="6" y="65"/>
                      <a:pt x="6" y="64"/>
                    </a:cubicBezTo>
                    <a:cubicBezTo>
                      <a:pt x="6" y="64"/>
                      <a:pt x="5" y="64"/>
                      <a:pt x="5" y="64"/>
                    </a:cubicBezTo>
                    <a:cubicBezTo>
                      <a:pt x="4" y="63"/>
                      <a:pt x="4" y="63"/>
                      <a:pt x="3" y="62"/>
                    </a:cubicBezTo>
                    <a:cubicBezTo>
                      <a:pt x="2" y="61"/>
                      <a:pt x="2" y="60"/>
                      <a:pt x="1" y="60"/>
                    </a:cubicBezTo>
                    <a:cubicBezTo>
                      <a:pt x="1" y="59"/>
                      <a:pt x="0" y="59"/>
                      <a:pt x="0" y="58"/>
                    </a:cubicBezTo>
                    <a:cubicBezTo>
                      <a:pt x="0" y="58"/>
                      <a:pt x="0" y="58"/>
                      <a:pt x="0" y="57"/>
                    </a:cubicBezTo>
                    <a:cubicBezTo>
                      <a:pt x="1" y="57"/>
                      <a:pt x="1" y="57"/>
                      <a:pt x="1" y="57"/>
                    </a:cubicBezTo>
                    <a:cubicBezTo>
                      <a:pt x="43" y="17"/>
                      <a:pt x="43" y="17"/>
                      <a:pt x="43" y="17"/>
                    </a:cubicBezTo>
                    <a:cubicBezTo>
                      <a:pt x="43" y="17"/>
                      <a:pt x="43" y="17"/>
                      <a:pt x="43" y="17"/>
                    </a:cubicBezTo>
                    <a:cubicBezTo>
                      <a:pt x="44" y="17"/>
                      <a:pt x="44" y="17"/>
                      <a:pt x="45" y="17"/>
                    </a:cubicBezTo>
                    <a:cubicBezTo>
                      <a:pt x="45" y="17"/>
                      <a:pt x="45" y="17"/>
                      <a:pt x="46" y="18"/>
                    </a:cubicBezTo>
                    <a:cubicBezTo>
                      <a:pt x="46" y="18"/>
                      <a:pt x="47" y="19"/>
                      <a:pt x="48" y="20"/>
                    </a:cubicBezTo>
                    <a:cubicBezTo>
                      <a:pt x="49" y="20"/>
                      <a:pt x="49" y="21"/>
                      <a:pt x="49" y="22"/>
                    </a:cubicBezTo>
                    <a:cubicBezTo>
                      <a:pt x="50" y="22"/>
                      <a:pt x="50" y="23"/>
                      <a:pt x="50" y="23"/>
                    </a:cubicBezTo>
                    <a:cubicBezTo>
                      <a:pt x="50" y="23"/>
                      <a:pt x="50" y="24"/>
                      <a:pt x="50" y="24"/>
                    </a:cubicBezTo>
                    <a:cubicBezTo>
                      <a:pt x="50" y="25"/>
                      <a:pt x="50" y="25"/>
                      <a:pt x="50" y="25"/>
                    </a:cubicBezTo>
                    <a:lnTo>
                      <a:pt x="8" y="64"/>
                    </a:lnTo>
                    <a:close/>
                    <a:moveTo>
                      <a:pt x="65" y="12"/>
                    </a:moveTo>
                    <a:cubicBezTo>
                      <a:pt x="63" y="14"/>
                      <a:pt x="62" y="15"/>
                      <a:pt x="60" y="15"/>
                    </a:cubicBezTo>
                    <a:cubicBezTo>
                      <a:pt x="59" y="15"/>
                      <a:pt x="58" y="14"/>
                      <a:pt x="56" y="12"/>
                    </a:cubicBezTo>
                    <a:cubicBezTo>
                      <a:pt x="54" y="10"/>
                      <a:pt x="53" y="9"/>
                      <a:pt x="53" y="7"/>
                    </a:cubicBezTo>
                    <a:cubicBezTo>
                      <a:pt x="53" y="6"/>
                      <a:pt x="54" y="5"/>
                      <a:pt x="56" y="3"/>
                    </a:cubicBezTo>
                    <a:cubicBezTo>
                      <a:pt x="58" y="1"/>
                      <a:pt x="59" y="0"/>
                      <a:pt x="61" y="0"/>
                    </a:cubicBezTo>
                    <a:cubicBezTo>
                      <a:pt x="62" y="0"/>
                      <a:pt x="63" y="1"/>
                      <a:pt x="65" y="3"/>
                    </a:cubicBezTo>
                    <a:cubicBezTo>
                      <a:pt x="67" y="5"/>
                      <a:pt x="68" y="7"/>
                      <a:pt x="68" y="8"/>
                    </a:cubicBezTo>
                    <a:cubicBezTo>
                      <a:pt x="68" y="9"/>
                      <a:pt x="67" y="11"/>
                      <a:pt x="65" y="1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5" name="Freeform 386">
                <a:extLst>
                  <a:ext uri="{FF2B5EF4-FFF2-40B4-BE49-F238E27FC236}">
                    <a16:creationId xmlns:a16="http://schemas.microsoft.com/office/drawing/2014/main" id="{7482DD77-81C5-49E7-8DAE-1771AEEAF9D0}"/>
                  </a:ext>
                </a:extLst>
              </p:cNvPr>
              <p:cNvSpPr>
                <a:spLocks/>
              </p:cNvSpPr>
              <p:nvPr userDrawn="1"/>
            </p:nvSpPr>
            <p:spPr bwMode="auto">
              <a:xfrm>
                <a:off x="5937" y="1889"/>
                <a:ext cx="45" cy="43"/>
              </a:xfrm>
              <a:custGeom>
                <a:avLst/>
                <a:gdLst>
                  <a:gd name="T0" fmla="*/ 30 w 62"/>
                  <a:gd name="T1" fmla="*/ 58 h 60"/>
                  <a:gd name="T2" fmla="*/ 29 w 62"/>
                  <a:gd name="T3" fmla="*/ 59 h 60"/>
                  <a:gd name="T4" fmla="*/ 28 w 62"/>
                  <a:gd name="T5" fmla="*/ 60 h 60"/>
                  <a:gd name="T6" fmla="*/ 27 w 62"/>
                  <a:gd name="T7" fmla="*/ 60 h 60"/>
                  <a:gd name="T8" fmla="*/ 25 w 62"/>
                  <a:gd name="T9" fmla="*/ 60 h 60"/>
                  <a:gd name="T10" fmla="*/ 22 w 62"/>
                  <a:gd name="T11" fmla="*/ 60 h 60"/>
                  <a:gd name="T12" fmla="*/ 17 w 62"/>
                  <a:gd name="T13" fmla="*/ 58 h 60"/>
                  <a:gd name="T14" fmla="*/ 12 w 62"/>
                  <a:gd name="T15" fmla="*/ 55 h 60"/>
                  <a:gd name="T16" fmla="*/ 8 w 62"/>
                  <a:gd name="T17" fmla="*/ 51 h 60"/>
                  <a:gd name="T18" fmla="*/ 2 w 62"/>
                  <a:gd name="T19" fmla="*/ 42 h 60"/>
                  <a:gd name="T20" fmla="*/ 1 w 62"/>
                  <a:gd name="T21" fmla="*/ 32 h 60"/>
                  <a:gd name="T22" fmla="*/ 5 w 62"/>
                  <a:gd name="T23" fmla="*/ 22 h 60"/>
                  <a:gd name="T24" fmla="*/ 13 w 62"/>
                  <a:gd name="T25" fmla="*/ 11 h 60"/>
                  <a:gd name="T26" fmla="*/ 25 w 62"/>
                  <a:gd name="T27" fmla="*/ 3 h 60"/>
                  <a:gd name="T28" fmla="*/ 36 w 62"/>
                  <a:gd name="T29" fmla="*/ 0 h 60"/>
                  <a:gd name="T30" fmla="*/ 46 w 62"/>
                  <a:gd name="T31" fmla="*/ 2 h 60"/>
                  <a:gd name="T32" fmla="*/ 55 w 62"/>
                  <a:gd name="T33" fmla="*/ 9 h 60"/>
                  <a:gd name="T34" fmla="*/ 58 w 62"/>
                  <a:gd name="T35" fmla="*/ 13 h 60"/>
                  <a:gd name="T36" fmla="*/ 61 w 62"/>
                  <a:gd name="T37" fmla="*/ 17 h 60"/>
                  <a:gd name="T38" fmla="*/ 62 w 62"/>
                  <a:gd name="T39" fmla="*/ 22 h 60"/>
                  <a:gd name="T40" fmla="*/ 62 w 62"/>
                  <a:gd name="T41" fmla="*/ 25 h 60"/>
                  <a:gd name="T42" fmla="*/ 62 w 62"/>
                  <a:gd name="T43" fmla="*/ 26 h 60"/>
                  <a:gd name="T44" fmla="*/ 62 w 62"/>
                  <a:gd name="T45" fmla="*/ 27 h 60"/>
                  <a:gd name="T46" fmla="*/ 61 w 62"/>
                  <a:gd name="T47" fmla="*/ 28 h 60"/>
                  <a:gd name="T48" fmla="*/ 59 w 62"/>
                  <a:gd name="T49" fmla="*/ 30 h 60"/>
                  <a:gd name="T50" fmla="*/ 57 w 62"/>
                  <a:gd name="T51" fmla="*/ 32 h 60"/>
                  <a:gd name="T52" fmla="*/ 55 w 62"/>
                  <a:gd name="T53" fmla="*/ 31 h 60"/>
                  <a:gd name="T54" fmla="*/ 54 w 62"/>
                  <a:gd name="T55" fmla="*/ 29 h 60"/>
                  <a:gd name="T56" fmla="*/ 54 w 62"/>
                  <a:gd name="T57" fmla="*/ 25 h 60"/>
                  <a:gd name="T58" fmla="*/ 52 w 62"/>
                  <a:gd name="T59" fmla="*/ 20 h 60"/>
                  <a:gd name="T60" fmla="*/ 49 w 62"/>
                  <a:gd name="T61" fmla="*/ 15 h 60"/>
                  <a:gd name="T62" fmla="*/ 36 w 62"/>
                  <a:gd name="T63" fmla="*/ 10 h 60"/>
                  <a:gd name="T64" fmla="*/ 21 w 62"/>
                  <a:gd name="T65" fmla="*/ 19 h 60"/>
                  <a:gd name="T66" fmla="*/ 15 w 62"/>
                  <a:gd name="T67" fmla="*/ 26 h 60"/>
                  <a:gd name="T68" fmla="*/ 12 w 62"/>
                  <a:gd name="T69" fmla="*/ 33 h 60"/>
                  <a:gd name="T70" fmla="*/ 12 w 62"/>
                  <a:gd name="T71" fmla="*/ 40 h 60"/>
                  <a:gd name="T72" fmla="*/ 16 w 62"/>
                  <a:gd name="T73" fmla="*/ 46 h 60"/>
                  <a:gd name="T74" fmla="*/ 21 w 62"/>
                  <a:gd name="T75" fmla="*/ 50 h 60"/>
                  <a:gd name="T76" fmla="*/ 26 w 62"/>
                  <a:gd name="T77" fmla="*/ 52 h 60"/>
                  <a:gd name="T78" fmla="*/ 30 w 62"/>
                  <a:gd name="T79" fmla="*/ 52 h 60"/>
                  <a:gd name="T80" fmla="*/ 32 w 62"/>
                  <a:gd name="T81" fmla="*/ 53 h 60"/>
                  <a:gd name="T82" fmla="*/ 33 w 62"/>
                  <a:gd name="T83" fmla="*/ 54 h 60"/>
                  <a:gd name="T84" fmla="*/ 33 w 62"/>
                  <a:gd name="T85" fmla="*/ 55 h 60"/>
                  <a:gd name="T86" fmla="*/ 32 w 62"/>
                  <a:gd name="T87" fmla="*/ 56 h 60"/>
                  <a:gd name="T88" fmla="*/ 30 w 62"/>
                  <a:gd name="T89"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60">
                    <a:moveTo>
                      <a:pt x="30" y="58"/>
                    </a:moveTo>
                    <a:cubicBezTo>
                      <a:pt x="30" y="58"/>
                      <a:pt x="29" y="59"/>
                      <a:pt x="29" y="59"/>
                    </a:cubicBezTo>
                    <a:cubicBezTo>
                      <a:pt x="28" y="59"/>
                      <a:pt x="28" y="60"/>
                      <a:pt x="28" y="60"/>
                    </a:cubicBezTo>
                    <a:cubicBezTo>
                      <a:pt x="27" y="60"/>
                      <a:pt x="27" y="60"/>
                      <a:pt x="27" y="60"/>
                    </a:cubicBezTo>
                    <a:cubicBezTo>
                      <a:pt x="26" y="60"/>
                      <a:pt x="26" y="60"/>
                      <a:pt x="25" y="60"/>
                    </a:cubicBezTo>
                    <a:cubicBezTo>
                      <a:pt x="24" y="60"/>
                      <a:pt x="23" y="60"/>
                      <a:pt x="22" y="60"/>
                    </a:cubicBezTo>
                    <a:cubicBezTo>
                      <a:pt x="20" y="59"/>
                      <a:pt x="19" y="59"/>
                      <a:pt x="17" y="58"/>
                    </a:cubicBezTo>
                    <a:cubicBezTo>
                      <a:pt x="16" y="57"/>
                      <a:pt x="14" y="56"/>
                      <a:pt x="12" y="55"/>
                    </a:cubicBezTo>
                    <a:cubicBezTo>
                      <a:pt x="11" y="54"/>
                      <a:pt x="9" y="53"/>
                      <a:pt x="8" y="51"/>
                    </a:cubicBezTo>
                    <a:cubicBezTo>
                      <a:pt x="5" y="48"/>
                      <a:pt x="3" y="45"/>
                      <a:pt x="2" y="42"/>
                    </a:cubicBezTo>
                    <a:cubicBezTo>
                      <a:pt x="1" y="39"/>
                      <a:pt x="0" y="35"/>
                      <a:pt x="1" y="32"/>
                    </a:cubicBezTo>
                    <a:cubicBezTo>
                      <a:pt x="1" y="28"/>
                      <a:pt x="3" y="25"/>
                      <a:pt x="5" y="22"/>
                    </a:cubicBezTo>
                    <a:cubicBezTo>
                      <a:pt x="7" y="18"/>
                      <a:pt x="9" y="15"/>
                      <a:pt x="13" y="11"/>
                    </a:cubicBezTo>
                    <a:cubicBezTo>
                      <a:pt x="17" y="7"/>
                      <a:pt x="21" y="5"/>
                      <a:pt x="25" y="3"/>
                    </a:cubicBezTo>
                    <a:cubicBezTo>
                      <a:pt x="29" y="1"/>
                      <a:pt x="33" y="0"/>
                      <a:pt x="36" y="0"/>
                    </a:cubicBezTo>
                    <a:cubicBezTo>
                      <a:pt x="40" y="0"/>
                      <a:pt x="43" y="1"/>
                      <a:pt x="46" y="2"/>
                    </a:cubicBezTo>
                    <a:cubicBezTo>
                      <a:pt x="50" y="4"/>
                      <a:pt x="52" y="6"/>
                      <a:pt x="55" y="9"/>
                    </a:cubicBezTo>
                    <a:cubicBezTo>
                      <a:pt x="56" y="10"/>
                      <a:pt x="57" y="12"/>
                      <a:pt x="58" y="13"/>
                    </a:cubicBezTo>
                    <a:cubicBezTo>
                      <a:pt x="59" y="15"/>
                      <a:pt x="60" y="16"/>
                      <a:pt x="61" y="17"/>
                    </a:cubicBezTo>
                    <a:cubicBezTo>
                      <a:pt x="61" y="19"/>
                      <a:pt x="62" y="20"/>
                      <a:pt x="62" y="22"/>
                    </a:cubicBezTo>
                    <a:cubicBezTo>
                      <a:pt x="62" y="23"/>
                      <a:pt x="62" y="24"/>
                      <a:pt x="62" y="25"/>
                    </a:cubicBezTo>
                    <a:cubicBezTo>
                      <a:pt x="62" y="25"/>
                      <a:pt x="62" y="26"/>
                      <a:pt x="62" y="26"/>
                    </a:cubicBezTo>
                    <a:cubicBezTo>
                      <a:pt x="62" y="27"/>
                      <a:pt x="62" y="27"/>
                      <a:pt x="62" y="27"/>
                    </a:cubicBezTo>
                    <a:cubicBezTo>
                      <a:pt x="61" y="28"/>
                      <a:pt x="61" y="28"/>
                      <a:pt x="61" y="28"/>
                    </a:cubicBezTo>
                    <a:cubicBezTo>
                      <a:pt x="60" y="29"/>
                      <a:pt x="60" y="29"/>
                      <a:pt x="59" y="30"/>
                    </a:cubicBezTo>
                    <a:cubicBezTo>
                      <a:pt x="58" y="31"/>
                      <a:pt x="57" y="32"/>
                      <a:pt x="57" y="32"/>
                    </a:cubicBezTo>
                    <a:cubicBezTo>
                      <a:pt x="56" y="32"/>
                      <a:pt x="55" y="32"/>
                      <a:pt x="55" y="31"/>
                    </a:cubicBezTo>
                    <a:cubicBezTo>
                      <a:pt x="54" y="31"/>
                      <a:pt x="54" y="30"/>
                      <a:pt x="54" y="29"/>
                    </a:cubicBezTo>
                    <a:cubicBezTo>
                      <a:pt x="54" y="28"/>
                      <a:pt x="54" y="27"/>
                      <a:pt x="54" y="25"/>
                    </a:cubicBezTo>
                    <a:cubicBezTo>
                      <a:pt x="53" y="24"/>
                      <a:pt x="53" y="22"/>
                      <a:pt x="52" y="20"/>
                    </a:cubicBezTo>
                    <a:cubicBezTo>
                      <a:pt x="51" y="18"/>
                      <a:pt x="50" y="17"/>
                      <a:pt x="49" y="15"/>
                    </a:cubicBezTo>
                    <a:cubicBezTo>
                      <a:pt x="45" y="11"/>
                      <a:pt x="41" y="10"/>
                      <a:pt x="36" y="10"/>
                    </a:cubicBezTo>
                    <a:cubicBezTo>
                      <a:pt x="32" y="11"/>
                      <a:pt x="26" y="14"/>
                      <a:pt x="21" y="19"/>
                    </a:cubicBezTo>
                    <a:cubicBezTo>
                      <a:pt x="18" y="21"/>
                      <a:pt x="16" y="24"/>
                      <a:pt x="15" y="26"/>
                    </a:cubicBezTo>
                    <a:cubicBezTo>
                      <a:pt x="13" y="29"/>
                      <a:pt x="12" y="31"/>
                      <a:pt x="12" y="33"/>
                    </a:cubicBezTo>
                    <a:cubicBezTo>
                      <a:pt x="11" y="36"/>
                      <a:pt x="11" y="38"/>
                      <a:pt x="12" y="40"/>
                    </a:cubicBezTo>
                    <a:cubicBezTo>
                      <a:pt x="13" y="42"/>
                      <a:pt x="14" y="44"/>
                      <a:pt x="16" y="46"/>
                    </a:cubicBezTo>
                    <a:cubicBezTo>
                      <a:pt x="17" y="48"/>
                      <a:pt x="19" y="49"/>
                      <a:pt x="21" y="50"/>
                    </a:cubicBezTo>
                    <a:cubicBezTo>
                      <a:pt x="23" y="51"/>
                      <a:pt x="24" y="51"/>
                      <a:pt x="26" y="52"/>
                    </a:cubicBezTo>
                    <a:cubicBezTo>
                      <a:pt x="28" y="52"/>
                      <a:pt x="29" y="52"/>
                      <a:pt x="30" y="52"/>
                    </a:cubicBezTo>
                    <a:cubicBezTo>
                      <a:pt x="31" y="52"/>
                      <a:pt x="32" y="53"/>
                      <a:pt x="32" y="53"/>
                    </a:cubicBezTo>
                    <a:cubicBezTo>
                      <a:pt x="33" y="54"/>
                      <a:pt x="33" y="54"/>
                      <a:pt x="33" y="54"/>
                    </a:cubicBezTo>
                    <a:cubicBezTo>
                      <a:pt x="33" y="54"/>
                      <a:pt x="33" y="54"/>
                      <a:pt x="33" y="55"/>
                    </a:cubicBezTo>
                    <a:cubicBezTo>
                      <a:pt x="32" y="55"/>
                      <a:pt x="32" y="56"/>
                      <a:pt x="32" y="56"/>
                    </a:cubicBezTo>
                    <a:cubicBezTo>
                      <a:pt x="31" y="57"/>
                      <a:pt x="31" y="57"/>
                      <a:pt x="30" y="5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6" name="Freeform 387">
                <a:extLst>
                  <a:ext uri="{FF2B5EF4-FFF2-40B4-BE49-F238E27FC236}">
                    <a16:creationId xmlns:a16="http://schemas.microsoft.com/office/drawing/2014/main" id="{2241296A-FFD5-4AB9-BE8A-8115BB226674}"/>
                  </a:ext>
                </a:extLst>
              </p:cNvPr>
              <p:cNvSpPr>
                <a:spLocks noEditPoints="1"/>
              </p:cNvSpPr>
              <p:nvPr userDrawn="1"/>
            </p:nvSpPr>
            <p:spPr bwMode="auto">
              <a:xfrm>
                <a:off x="5964" y="1932"/>
                <a:ext cx="66" cy="57"/>
              </a:xfrm>
              <a:custGeom>
                <a:avLst/>
                <a:gdLst>
                  <a:gd name="T0" fmla="*/ 86 w 91"/>
                  <a:gd name="T1" fmla="*/ 35 h 79"/>
                  <a:gd name="T2" fmla="*/ 79 w 91"/>
                  <a:gd name="T3" fmla="*/ 28 h 79"/>
                  <a:gd name="T4" fmla="*/ 73 w 91"/>
                  <a:gd name="T5" fmla="*/ 39 h 79"/>
                  <a:gd name="T6" fmla="*/ 58 w 91"/>
                  <a:gd name="T7" fmla="*/ 45 h 79"/>
                  <a:gd name="T8" fmla="*/ 43 w 91"/>
                  <a:gd name="T9" fmla="*/ 37 h 79"/>
                  <a:gd name="T10" fmla="*/ 37 w 91"/>
                  <a:gd name="T11" fmla="*/ 26 h 79"/>
                  <a:gd name="T12" fmla="*/ 31 w 91"/>
                  <a:gd name="T13" fmla="*/ 28 h 79"/>
                  <a:gd name="T14" fmla="*/ 32 w 91"/>
                  <a:gd name="T15" fmla="*/ 37 h 79"/>
                  <a:gd name="T16" fmla="*/ 47 w 91"/>
                  <a:gd name="T17" fmla="*/ 55 h 79"/>
                  <a:gd name="T18" fmla="*/ 48 w 91"/>
                  <a:gd name="T19" fmla="*/ 68 h 79"/>
                  <a:gd name="T20" fmla="*/ 38 w 91"/>
                  <a:gd name="T21" fmla="*/ 78 h 79"/>
                  <a:gd name="T22" fmla="*/ 20 w 91"/>
                  <a:gd name="T23" fmla="*/ 75 h 79"/>
                  <a:gd name="T24" fmla="*/ 3 w 91"/>
                  <a:gd name="T25" fmla="*/ 57 h 79"/>
                  <a:gd name="T26" fmla="*/ 1 w 91"/>
                  <a:gd name="T27" fmla="*/ 43 h 79"/>
                  <a:gd name="T28" fmla="*/ 8 w 91"/>
                  <a:gd name="T29" fmla="*/ 35 h 79"/>
                  <a:gd name="T30" fmla="*/ 16 w 91"/>
                  <a:gd name="T31" fmla="*/ 33 h 79"/>
                  <a:gd name="T32" fmla="*/ 20 w 91"/>
                  <a:gd name="T33" fmla="*/ 27 h 79"/>
                  <a:gd name="T34" fmla="*/ 29 w 91"/>
                  <a:gd name="T35" fmla="*/ 19 h 79"/>
                  <a:gd name="T36" fmla="*/ 38 w 91"/>
                  <a:gd name="T37" fmla="*/ 12 h 79"/>
                  <a:gd name="T38" fmla="*/ 50 w 91"/>
                  <a:gd name="T39" fmla="*/ 2 h 79"/>
                  <a:gd name="T40" fmla="*/ 66 w 91"/>
                  <a:gd name="T41" fmla="*/ 3 h 79"/>
                  <a:gd name="T42" fmla="*/ 76 w 91"/>
                  <a:gd name="T43" fmla="*/ 12 h 79"/>
                  <a:gd name="T44" fmla="*/ 90 w 91"/>
                  <a:gd name="T45" fmla="*/ 29 h 79"/>
                  <a:gd name="T46" fmla="*/ 89 w 91"/>
                  <a:gd name="T47" fmla="*/ 33 h 79"/>
                  <a:gd name="T48" fmla="*/ 39 w 91"/>
                  <a:gd name="T49" fmla="*/ 60 h 79"/>
                  <a:gd name="T50" fmla="*/ 25 w 91"/>
                  <a:gd name="T51" fmla="*/ 42 h 79"/>
                  <a:gd name="T52" fmla="*/ 17 w 91"/>
                  <a:gd name="T53" fmla="*/ 42 h 79"/>
                  <a:gd name="T54" fmla="*/ 12 w 91"/>
                  <a:gd name="T55" fmla="*/ 44 h 79"/>
                  <a:gd name="T56" fmla="*/ 17 w 91"/>
                  <a:gd name="T57" fmla="*/ 62 h 79"/>
                  <a:gd name="T58" fmla="*/ 29 w 91"/>
                  <a:gd name="T59" fmla="*/ 69 h 79"/>
                  <a:gd name="T60" fmla="*/ 37 w 91"/>
                  <a:gd name="T61" fmla="*/ 67 h 79"/>
                  <a:gd name="T62" fmla="*/ 71 w 91"/>
                  <a:gd name="T63" fmla="*/ 23 h 79"/>
                  <a:gd name="T64" fmla="*/ 63 w 91"/>
                  <a:gd name="T65" fmla="*/ 11 h 79"/>
                  <a:gd name="T66" fmla="*/ 53 w 91"/>
                  <a:gd name="T67" fmla="*/ 11 h 79"/>
                  <a:gd name="T68" fmla="*/ 45 w 91"/>
                  <a:gd name="T69" fmla="*/ 22 h 79"/>
                  <a:gd name="T70" fmla="*/ 53 w 91"/>
                  <a:gd name="T71" fmla="*/ 34 h 79"/>
                  <a:gd name="T72" fmla="*/ 62 w 91"/>
                  <a:gd name="T73" fmla="*/ 3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 h="79">
                    <a:moveTo>
                      <a:pt x="89" y="33"/>
                    </a:moveTo>
                    <a:cubicBezTo>
                      <a:pt x="88" y="34"/>
                      <a:pt x="87" y="35"/>
                      <a:pt x="86" y="35"/>
                    </a:cubicBezTo>
                    <a:cubicBezTo>
                      <a:pt x="85" y="35"/>
                      <a:pt x="85" y="35"/>
                      <a:pt x="84" y="34"/>
                    </a:cubicBezTo>
                    <a:cubicBezTo>
                      <a:pt x="79" y="28"/>
                      <a:pt x="79" y="28"/>
                      <a:pt x="79" y="28"/>
                    </a:cubicBezTo>
                    <a:cubicBezTo>
                      <a:pt x="78" y="30"/>
                      <a:pt x="78" y="32"/>
                      <a:pt x="77" y="34"/>
                    </a:cubicBezTo>
                    <a:cubicBezTo>
                      <a:pt x="76" y="36"/>
                      <a:pt x="75" y="37"/>
                      <a:pt x="73" y="39"/>
                    </a:cubicBezTo>
                    <a:cubicBezTo>
                      <a:pt x="71" y="41"/>
                      <a:pt x="68" y="43"/>
                      <a:pt x="66" y="44"/>
                    </a:cubicBezTo>
                    <a:cubicBezTo>
                      <a:pt x="63" y="45"/>
                      <a:pt x="61" y="45"/>
                      <a:pt x="58" y="45"/>
                    </a:cubicBezTo>
                    <a:cubicBezTo>
                      <a:pt x="55" y="45"/>
                      <a:pt x="53" y="44"/>
                      <a:pt x="50" y="42"/>
                    </a:cubicBezTo>
                    <a:cubicBezTo>
                      <a:pt x="48" y="41"/>
                      <a:pt x="45" y="39"/>
                      <a:pt x="43" y="37"/>
                    </a:cubicBezTo>
                    <a:cubicBezTo>
                      <a:pt x="41" y="35"/>
                      <a:pt x="40" y="33"/>
                      <a:pt x="39" y="31"/>
                    </a:cubicBezTo>
                    <a:cubicBezTo>
                      <a:pt x="38" y="29"/>
                      <a:pt x="37" y="27"/>
                      <a:pt x="37" y="26"/>
                    </a:cubicBezTo>
                    <a:cubicBezTo>
                      <a:pt x="36" y="26"/>
                      <a:pt x="35" y="26"/>
                      <a:pt x="34" y="26"/>
                    </a:cubicBezTo>
                    <a:cubicBezTo>
                      <a:pt x="33" y="27"/>
                      <a:pt x="32" y="27"/>
                      <a:pt x="31" y="28"/>
                    </a:cubicBezTo>
                    <a:cubicBezTo>
                      <a:pt x="30" y="29"/>
                      <a:pt x="30" y="31"/>
                      <a:pt x="30" y="32"/>
                    </a:cubicBezTo>
                    <a:cubicBezTo>
                      <a:pt x="30" y="34"/>
                      <a:pt x="31" y="36"/>
                      <a:pt x="32" y="37"/>
                    </a:cubicBezTo>
                    <a:cubicBezTo>
                      <a:pt x="42" y="49"/>
                      <a:pt x="42" y="49"/>
                      <a:pt x="42" y="49"/>
                    </a:cubicBezTo>
                    <a:cubicBezTo>
                      <a:pt x="44" y="51"/>
                      <a:pt x="46" y="53"/>
                      <a:pt x="47" y="55"/>
                    </a:cubicBezTo>
                    <a:cubicBezTo>
                      <a:pt x="48" y="58"/>
                      <a:pt x="49" y="60"/>
                      <a:pt x="49" y="62"/>
                    </a:cubicBezTo>
                    <a:cubicBezTo>
                      <a:pt x="49" y="64"/>
                      <a:pt x="49" y="66"/>
                      <a:pt x="48" y="68"/>
                    </a:cubicBezTo>
                    <a:cubicBezTo>
                      <a:pt x="47" y="70"/>
                      <a:pt x="46" y="72"/>
                      <a:pt x="44" y="74"/>
                    </a:cubicBezTo>
                    <a:cubicBezTo>
                      <a:pt x="42" y="76"/>
                      <a:pt x="40" y="77"/>
                      <a:pt x="38" y="78"/>
                    </a:cubicBezTo>
                    <a:cubicBezTo>
                      <a:pt x="35" y="79"/>
                      <a:pt x="32" y="79"/>
                      <a:pt x="30" y="78"/>
                    </a:cubicBezTo>
                    <a:cubicBezTo>
                      <a:pt x="27" y="78"/>
                      <a:pt x="24" y="77"/>
                      <a:pt x="20" y="75"/>
                    </a:cubicBezTo>
                    <a:cubicBezTo>
                      <a:pt x="17" y="73"/>
                      <a:pt x="14" y="70"/>
                      <a:pt x="11" y="67"/>
                    </a:cubicBezTo>
                    <a:cubicBezTo>
                      <a:pt x="8" y="64"/>
                      <a:pt x="5" y="60"/>
                      <a:pt x="3" y="57"/>
                    </a:cubicBezTo>
                    <a:cubicBezTo>
                      <a:pt x="2" y="55"/>
                      <a:pt x="1" y="52"/>
                      <a:pt x="0" y="49"/>
                    </a:cubicBezTo>
                    <a:cubicBezTo>
                      <a:pt x="0" y="47"/>
                      <a:pt x="0" y="45"/>
                      <a:pt x="1" y="43"/>
                    </a:cubicBezTo>
                    <a:cubicBezTo>
                      <a:pt x="2" y="41"/>
                      <a:pt x="3" y="39"/>
                      <a:pt x="4" y="37"/>
                    </a:cubicBezTo>
                    <a:cubicBezTo>
                      <a:pt x="5" y="36"/>
                      <a:pt x="6" y="36"/>
                      <a:pt x="8" y="35"/>
                    </a:cubicBezTo>
                    <a:cubicBezTo>
                      <a:pt x="9" y="34"/>
                      <a:pt x="10" y="34"/>
                      <a:pt x="11" y="34"/>
                    </a:cubicBezTo>
                    <a:cubicBezTo>
                      <a:pt x="13" y="33"/>
                      <a:pt x="14" y="33"/>
                      <a:pt x="16" y="33"/>
                    </a:cubicBezTo>
                    <a:cubicBezTo>
                      <a:pt x="17" y="33"/>
                      <a:pt x="19" y="33"/>
                      <a:pt x="21" y="34"/>
                    </a:cubicBezTo>
                    <a:cubicBezTo>
                      <a:pt x="20" y="31"/>
                      <a:pt x="20" y="29"/>
                      <a:pt x="20" y="27"/>
                    </a:cubicBezTo>
                    <a:cubicBezTo>
                      <a:pt x="21" y="26"/>
                      <a:pt x="22" y="24"/>
                      <a:pt x="23" y="23"/>
                    </a:cubicBezTo>
                    <a:cubicBezTo>
                      <a:pt x="25" y="21"/>
                      <a:pt x="27" y="20"/>
                      <a:pt x="29" y="19"/>
                    </a:cubicBezTo>
                    <a:cubicBezTo>
                      <a:pt x="32" y="18"/>
                      <a:pt x="34" y="18"/>
                      <a:pt x="36" y="18"/>
                    </a:cubicBezTo>
                    <a:cubicBezTo>
                      <a:pt x="36" y="16"/>
                      <a:pt x="37" y="14"/>
                      <a:pt x="38" y="12"/>
                    </a:cubicBezTo>
                    <a:cubicBezTo>
                      <a:pt x="39" y="10"/>
                      <a:pt x="40" y="8"/>
                      <a:pt x="42" y="6"/>
                    </a:cubicBezTo>
                    <a:cubicBezTo>
                      <a:pt x="45" y="4"/>
                      <a:pt x="47" y="3"/>
                      <a:pt x="50" y="2"/>
                    </a:cubicBezTo>
                    <a:cubicBezTo>
                      <a:pt x="53" y="1"/>
                      <a:pt x="55" y="0"/>
                      <a:pt x="58" y="0"/>
                    </a:cubicBezTo>
                    <a:cubicBezTo>
                      <a:pt x="61" y="1"/>
                      <a:pt x="63" y="1"/>
                      <a:pt x="66" y="3"/>
                    </a:cubicBezTo>
                    <a:cubicBezTo>
                      <a:pt x="68" y="4"/>
                      <a:pt x="71" y="6"/>
                      <a:pt x="73" y="8"/>
                    </a:cubicBezTo>
                    <a:cubicBezTo>
                      <a:pt x="74" y="10"/>
                      <a:pt x="75" y="11"/>
                      <a:pt x="76" y="12"/>
                    </a:cubicBezTo>
                    <a:cubicBezTo>
                      <a:pt x="77" y="13"/>
                      <a:pt x="78" y="15"/>
                      <a:pt x="78" y="16"/>
                    </a:cubicBezTo>
                    <a:cubicBezTo>
                      <a:pt x="90" y="29"/>
                      <a:pt x="90" y="29"/>
                      <a:pt x="90" y="29"/>
                    </a:cubicBezTo>
                    <a:cubicBezTo>
                      <a:pt x="91" y="29"/>
                      <a:pt x="91" y="30"/>
                      <a:pt x="91" y="30"/>
                    </a:cubicBezTo>
                    <a:cubicBezTo>
                      <a:pt x="90" y="31"/>
                      <a:pt x="90" y="32"/>
                      <a:pt x="89" y="33"/>
                    </a:cubicBezTo>
                    <a:close/>
                    <a:moveTo>
                      <a:pt x="37" y="67"/>
                    </a:moveTo>
                    <a:cubicBezTo>
                      <a:pt x="39" y="65"/>
                      <a:pt x="39" y="63"/>
                      <a:pt x="39" y="60"/>
                    </a:cubicBezTo>
                    <a:cubicBezTo>
                      <a:pt x="38" y="58"/>
                      <a:pt x="37" y="56"/>
                      <a:pt x="35" y="53"/>
                    </a:cubicBezTo>
                    <a:cubicBezTo>
                      <a:pt x="25" y="42"/>
                      <a:pt x="25" y="42"/>
                      <a:pt x="25" y="42"/>
                    </a:cubicBezTo>
                    <a:cubicBezTo>
                      <a:pt x="23" y="41"/>
                      <a:pt x="22" y="41"/>
                      <a:pt x="20" y="41"/>
                    </a:cubicBezTo>
                    <a:cubicBezTo>
                      <a:pt x="19" y="41"/>
                      <a:pt x="18" y="41"/>
                      <a:pt x="17" y="42"/>
                    </a:cubicBezTo>
                    <a:cubicBezTo>
                      <a:pt x="16" y="42"/>
                      <a:pt x="15" y="42"/>
                      <a:pt x="14" y="43"/>
                    </a:cubicBezTo>
                    <a:cubicBezTo>
                      <a:pt x="14" y="43"/>
                      <a:pt x="13" y="44"/>
                      <a:pt x="12" y="44"/>
                    </a:cubicBezTo>
                    <a:cubicBezTo>
                      <a:pt x="10" y="46"/>
                      <a:pt x="10" y="49"/>
                      <a:pt x="10" y="52"/>
                    </a:cubicBezTo>
                    <a:cubicBezTo>
                      <a:pt x="11" y="55"/>
                      <a:pt x="14" y="58"/>
                      <a:pt x="17" y="62"/>
                    </a:cubicBezTo>
                    <a:cubicBezTo>
                      <a:pt x="19" y="64"/>
                      <a:pt x="21" y="66"/>
                      <a:pt x="23" y="67"/>
                    </a:cubicBezTo>
                    <a:cubicBezTo>
                      <a:pt x="25" y="68"/>
                      <a:pt x="27" y="69"/>
                      <a:pt x="29" y="69"/>
                    </a:cubicBezTo>
                    <a:cubicBezTo>
                      <a:pt x="30" y="69"/>
                      <a:pt x="32" y="69"/>
                      <a:pt x="33" y="69"/>
                    </a:cubicBezTo>
                    <a:cubicBezTo>
                      <a:pt x="34" y="68"/>
                      <a:pt x="36" y="68"/>
                      <a:pt x="37" y="67"/>
                    </a:cubicBezTo>
                    <a:close/>
                    <a:moveTo>
                      <a:pt x="66" y="31"/>
                    </a:moveTo>
                    <a:cubicBezTo>
                      <a:pt x="69" y="29"/>
                      <a:pt x="71" y="26"/>
                      <a:pt x="71" y="23"/>
                    </a:cubicBezTo>
                    <a:cubicBezTo>
                      <a:pt x="71" y="20"/>
                      <a:pt x="70" y="17"/>
                      <a:pt x="67" y="14"/>
                    </a:cubicBezTo>
                    <a:cubicBezTo>
                      <a:pt x="66" y="12"/>
                      <a:pt x="64" y="11"/>
                      <a:pt x="63" y="11"/>
                    </a:cubicBezTo>
                    <a:cubicBezTo>
                      <a:pt x="61" y="10"/>
                      <a:pt x="59" y="10"/>
                      <a:pt x="58" y="10"/>
                    </a:cubicBezTo>
                    <a:cubicBezTo>
                      <a:pt x="56" y="10"/>
                      <a:pt x="55" y="10"/>
                      <a:pt x="53" y="11"/>
                    </a:cubicBezTo>
                    <a:cubicBezTo>
                      <a:pt x="52" y="12"/>
                      <a:pt x="51" y="13"/>
                      <a:pt x="49" y="14"/>
                    </a:cubicBezTo>
                    <a:cubicBezTo>
                      <a:pt x="47" y="16"/>
                      <a:pt x="45" y="19"/>
                      <a:pt x="45" y="22"/>
                    </a:cubicBezTo>
                    <a:cubicBezTo>
                      <a:pt x="45" y="25"/>
                      <a:pt x="46" y="28"/>
                      <a:pt x="49" y="31"/>
                    </a:cubicBezTo>
                    <a:cubicBezTo>
                      <a:pt x="50" y="33"/>
                      <a:pt x="52" y="34"/>
                      <a:pt x="53" y="34"/>
                    </a:cubicBezTo>
                    <a:cubicBezTo>
                      <a:pt x="55" y="35"/>
                      <a:pt x="56" y="35"/>
                      <a:pt x="58" y="35"/>
                    </a:cubicBezTo>
                    <a:cubicBezTo>
                      <a:pt x="59" y="35"/>
                      <a:pt x="61" y="35"/>
                      <a:pt x="62" y="34"/>
                    </a:cubicBezTo>
                    <a:cubicBezTo>
                      <a:pt x="64" y="33"/>
                      <a:pt x="65" y="33"/>
                      <a:pt x="66" y="3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7" name="Freeform 388">
                <a:extLst>
                  <a:ext uri="{FF2B5EF4-FFF2-40B4-BE49-F238E27FC236}">
                    <a16:creationId xmlns:a16="http://schemas.microsoft.com/office/drawing/2014/main" id="{47668B65-1366-4D42-8BF8-90EAC45EDA82}"/>
                  </a:ext>
                </a:extLst>
              </p:cNvPr>
              <p:cNvSpPr>
                <a:spLocks/>
              </p:cNvSpPr>
              <p:nvPr userDrawn="1"/>
            </p:nvSpPr>
            <p:spPr bwMode="auto">
              <a:xfrm>
                <a:off x="6006" y="1961"/>
                <a:ext cx="47" cy="35"/>
              </a:xfrm>
              <a:custGeom>
                <a:avLst/>
                <a:gdLst>
                  <a:gd name="T0" fmla="*/ 63 w 66"/>
                  <a:gd name="T1" fmla="*/ 27 h 48"/>
                  <a:gd name="T2" fmla="*/ 62 w 66"/>
                  <a:gd name="T3" fmla="*/ 29 h 48"/>
                  <a:gd name="T4" fmla="*/ 60 w 66"/>
                  <a:gd name="T5" fmla="*/ 30 h 48"/>
                  <a:gd name="T6" fmla="*/ 59 w 66"/>
                  <a:gd name="T7" fmla="*/ 30 h 48"/>
                  <a:gd name="T8" fmla="*/ 59 w 66"/>
                  <a:gd name="T9" fmla="*/ 30 h 48"/>
                  <a:gd name="T10" fmla="*/ 58 w 66"/>
                  <a:gd name="T11" fmla="*/ 28 h 48"/>
                  <a:gd name="T12" fmla="*/ 57 w 66"/>
                  <a:gd name="T13" fmla="*/ 27 h 48"/>
                  <a:gd name="T14" fmla="*/ 56 w 66"/>
                  <a:gd name="T15" fmla="*/ 25 h 48"/>
                  <a:gd name="T16" fmla="*/ 55 w 66"/>
                  <a:gd name="T17" fmla="*/ 23 h 48"/>
                  <a:gd name="T18" fmla="*/ 52 w 66"/>
                  <a:gd name="T19" fmla="*/ 21 h 48"/>
                  <a:gd name="T20" fmla="*/ 48 w 66"/>
                  <a:gd name="T21" fmla="*/ 20 h 48"/>
                  <a:gd name="T22" fmla="*/ 43 w 66"/>
                  <a:gd name="T23" fmla="*/ 20 h 48"/>
                  <a:gd name="T24" fmla="*/ 36 w 66"/>
                  <a:gd name="T25" fmla="*/ 21 h 48"/>
                  <a:gd name="T26" fmla="*/ 8 w 66"/>
                  <a:gd name="T27" fmla="*/ 47 h 48"/>
                  <a:gd name="T28" fmla="*/ 7 w 66"/>
                  <a:gd name="T29" fmla="*/ 48 h 48"/>
                  <a:gd name="T30" fmla="*/ 6 w 66"/>
                  <a:gd name="T31" fmla="*/ 48 h 48"/>
                  <a:gd name="T32" fmla="*/ 5 w 66"/>
                  <a:gd name="T33" fmla="*/ 47 h 48"/>
                  <a:gd name="T34" fmla="*/ 3 w 66"/>
                  <a:gd name="T35" fmla="*/ 45 h 48"/>
                  <a:gd name="T36" fmla="*/ 1 w 66"/>
                  <a:gd name="T37" fmla="*/ 43 h 48"/>
                  <a:gd name="T38" fmla="*/ 1 w 66"/>
                  <a:gd name="T39" fmla="*/ 41 h 48"/>
                  <a:gd name="T40" fmla="*/ 0 w 66"/>
                  <a:gd name="T41" fmla="*/ 40 h 48"/>
                  <a:gd name="T42" fmla="*/ 1 w 66"/>
                  <a:gd name="T43" fmla="*/ 40 h 48"/>
                  <a:gd name="T44" fmla="*/ 43 w 66"/>
                  <a:gd name="T45" fmla="*/ 0 h 48"/>
                  <a:gd name="T46" fmla="*/ 44 w 66"/>
                  <a:gd name="T47" fmla="*/ 0 h 48"/>
                  <a:gd name="T48" fmla="*/ 45 w 66"/>
                  <a:gd name="T49" fmla="*/ 0 h 48"/>
                  <a:gd name="T50" fmla="*/ 46 w 66"/>
                  <a:gd name="T51" fmla="*/ 1 h 48"/>
                  <a:gd name="T52" fmla="*/ 48 w 66"/>
                  <a:gd name="T53" fmla="*/ 2 h 48"/>
                  <a:gd name="T54" fmla="*/ 49 w 66"/>
                  <a:gd name="T55" fmla="*/ 4 h 48"/>
                  <a:gd name="T56" fmla="*/ 50 w 66"/>
                  <a:gd name="T57" fmla="*/ 5 h 48"/>
                  <a:gd name="T58" fmla="*/ 50 w 66"/>
                  <a:gd name="T59" fmla="*/ 6 h 48"/>
                  <a:gd name="T60" fmla="*/ 50 w 66"/>
                  <a:gd name="T61" fmla="*/ 7 h 48"/>
                  <a:gd name="T62" fmla="*/ 43 w 66"/>
                  <a:gd name="T63" fmla="*/ 13 h 48"/>
                  <a:gd name="T64" fmla="*/ 51 w 66"/>
                  <a:gd name="T65" fmla="*/ 12 h 48"/>
                  <a:gd name="T66" fmla="*/ 56 w 66"/>
                  <a:gd name="T67" fmla="*/ 13 h 48"/>
                  <a:gd name="T68" fmla="*/ 60 w 66"/>
                  <a:gd name="T69" fmla="*/ 14 h 48"/>
                  <a:gd name="T70" fmla="*/ 62 w 66"/>
                  <a:gd name="T71" fmla="*/ 17 h 48"/>
                  <a:gd name="T72" fmla="*/ 64 w 66"/>
                  <a:gd name="T73" fmla="*/ 18 h 48"/>
                  <a:gd name="T74" fmla="*/ 65 w 66"/>
                  <a:gd name="T75" fmla="*/ 20 h 48"/>
                  <a:gd name="T76" fmla="*/ 66 w 66"/>
                  <a:gd name="T77" fmla="*/ 22 h 48"/>
                  <a:gd name="T78" fmla="*/ 66 w 66"/>
                  <a:gd name="T79" fmla="*/ 23 h 48"/>
                  <a:gd name="T80" fmla="*/ 66 w 66"/>
                  <a:gd name="T81" fmla="*/ 24 h 48"/>
                  <a:gd name="T82" fmla="*/ 66 w 66"/>
                  <a:gd name="T83" fmla="*/ 25 h 48"/>
                  <a:gd name="T84" fmla="*/ 65 w 66"/>
                  <a:gd name="T85" fmla="*/ 26 h 48"/>
                  <a:gd name="T86" fmla="*/ 63 w 66"/>
                  <a:gd name="T87" fmla="*/ 2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48">
                    <a:moveTo>
                      <a:pt x="63" y="27"/>
                    </a:moveTo>
                    <a:cubicBezTo>
                      <a:pt x="63" y="28"/>
                      <a:pt x="62" y="29"/>
                      <a:pt x="62" y="29"/>
                    </a:cubicBezTo>
                    <a:cubicBezTo>
                      <a:pt x="61" y="29"/>
                      <a:pt x="61" y="30"/>
                      <a:pt x="60" y="30"/>
                    </a:cubicBezTo>
                    <a:cubicBezTo>
                      <a:pt x="59" y="30"/>
                      <a:pt x="59" y="30"/>
                      <a:pt x="59" y="30"/>
                    </a:cubicBezTo>
                    <a:cubicBezTo>
                      <a:pt x="59" y="30"/>
                      <a:pt x="59" y="30"/>
                      <a:pt x="59" y="30"/>
                    </a:cubicBezTo>
                    <a:cubicBezTo>
                      <a:pt x="58" y="29"/>
                      <a:pt x="58" y="29"/>
                      <a:pt x="58" y="28"/>
                    </a:cubicBezTo>
                    <a:cubicBezTo>
                      <a:pt x="58" y="28"/>
                      <a:pt x="57" y="27"/>
                      <a:pt x="57" y="27"/>
                    </a:cubicBezTo>
                    <a:cubicBezTo>
                      <a:pt x="57" y="26"/>
                      <a:pt x="57" y="26"/>
                      <a:pt x="56" y="25"/>
                    </a:cubicBezTo>
                    <a:cubicBezTo>
                      <a:pt x="56" y="24"/>
                      <a:pt x="55" y="24"/>
                      <a:pt x="55" y="23"/>
                    </a:cubicBezTo>
                    <a:cubicBezTo>
                      <a:pt x="54" y="22"/>
                      <a:pt x="53" y="22"/>
                      <a:pt x="52" y="21"/>
                    </a:cubicBezTo>
                    <a:cubicBezTo>
                      <a:pt x="51" y="21"/>
                      <a:pt x="50" y="20"/>
                      <a:pt x="48" y="20"/>
                    </a:cubicBezTo>
                    <a:cubicBezTo>
                      <a:pt x="47" y="20"/>
                      <a:pt x="45" y="20"/>
                      <a:pt x="43" y="20"/>
                    </a:cubicBezTo>
                    <a:cubicBezTo>
                      <a:pt x="41" y="21"/>
                      <a:pt x="39" y="21"/>
                      <a:pt x="36" y="21"/>
                    </a:cubicBezTo>
                    <a:cubicBezTo>
                      <a:pt x="8" y="47"/>
                      <a:pt x="8" y="47"/>
                      <a:pt x="8" y="47"/>
                    </a:cubicBezTo>
                    <a:cubicBezTo>
                      <a:pt x="7" y="48"/>
                      <a:pt x="7" y="48"/>
                      <a:pt x="7" y="48"/>
                    </a:cubicBezTo>
                    <a:cubicBezTo>
                      <a:pt x="7" y="48"/>
                      <a:pt x="7" y="48"/>
                      <a:pt x="6" y="48"/>
                    </a:cubicBezTo>
                    <a:cubicBezTo>
                      <a:pt x="6" y="47"/>
                      <a:pt x="6" y="47"/>
                      <a:pt x="5" y="47"/>
                    </a:cubicBezTo>
                    <a:cubicBezTo>
                      <a:pt x="4" y="46"/>
                      <a:pt x="4" y="46"/>
                      <a:pt x="3" y="45"/>
                    </a:cubicBezTo>
                    <a:cubicBezTo>
                      <a:pt x="2" y="44"/>
                      <a:pt x="2" y="43"/>
                      <a:pt x="1" y="43"/>
                    </a:cubicBezTo>
                    <a:cubicBezTo>
                      <a:pt x="1" y="42"/>
                      <a:pt x="1" y="42"/>
                      <a:pt x="1" y="41"/>
                    </a:cubicBezTo>
                    <a:cubicBezTo>
                      <a:pt x="0" y="41"/>
                      <a:pt x="0" y="41"/>
                      <a:pt x="0" y="40"/>
                    </a:cubicBezTo>
                    <a:cubicBezTo>
                      <a:pt x="1" y="40"/>
                      <a:pt x="1" y="40"/>
                      <a:pt x="1" y="40"/>
                    </a:cubicBezTo>
                    <a:cubicBezTo>
                      <a:pt x="43" y="0"/>
                      <a:pt x="43" y="0"/>
                      <a:pt x="43" y="0"/>
                    </a:cubicBezTo>
                    <a:cubicBezTo>
                      <a:pt x="44" y="0"/>
                      <a:pt x="44" y="0"/>
                      <a:pt x="44" y="0"/>
                    </a:cubicBezTo>
                    <a:cubicBezTo>
                      <a:pt x="44" y="0"/>
                      <a:pt x="44" y="0"/>
                      <a:pt x="45" y="0"/>
                    </a:cubicBezTo>
                    <a:cubicBezTo>
                      <a:pt x="45" y="0"/>
                      <a:pt x="46" y="0"/>
                      <a:pt x="46" y="1"/>
                    </a:cubicBezTo>
                    <a:cubicBezTo>
                      <a:pt x="46" y="1"/>
                      <a:pt x="47" y="2"/>
                      <a:pt x="48" y="2"/>
                    </a:cubicBezTo>
                    <a:cubicBezTo>
                      <a:pt x="48" y="3"/>
                      <a:pt x="49" y="4"/>
                      <a:pt x="49" y="4"/>
                    </a:cubicBezTo>
                    <a:cubicBezTo>
                      <a:pt x="50" y="5"/>
                      <a:pt x="50" y="5"/>
                      <a:pt x="50" y="5"/>
                    </a:cubicBezTo>
                    <a:cubicBezTo>
                      <a:pt x="50" y="6"/>
                      <a:pt x="50" y="6"/>
                      <a:pt x="50" y="6"/>
                    </a:cubicBezTo>
                    <a:cubicBezTo>
                      <a:pt x="50" y="7"/>
                      <a:pt x="50" y="7"/>
                      <a:pt x="50" y="7"/>
                    </a:cubicBezTo>
                    <a:cubicBezTo>
                      <a:pt x="43" y="13"/>
                      <a:pt x="43" y="13"/>
                      <a:pt x="43" y="13"/>
                    </a:cubicBezTo>
                    <a:cubicBezTo>
                      <a:pt x="46" y="12"/>
                      <a:pt x="49" y="12"/>
                      <a:pt x="51" y="12"/>
                    </a:cubicBezTo>
                    <a:cubicBezTo>
                      <a:pt x="53" y="12"/>
                      <a:pt x="54" y="12"/>
                      <a:pt x="56" y="13"/>
                    </a:cubicBezTo>
                    <a:cubicBezTo>
                      <a:pt x="57" y="13"/>
                      <a:pt x="58" y="14"/>
                      <a:pt x="60" y="14"/>
                    </a:cubicBezTo>
                    <a:cubicBezTo>
                      <a:pt x="61" y="15"/>
                      <a:pt x="62" y="16"/>
                      <a:pt x="62" y="17"/>
                    </a:cubicBezTo>
                    <a:cubicBezTo>
                      <a:pt x="63" y="17"/>
                      <a:pt x="63" y="18"/>
                      <a:pt x="64" y="18"/>
                    </a:cubicBezTo>
                    <a:cubicBezTo>
                      <a:pt x="64" y="19"/>
                      <a:pt x="65" y="19"/>
                      <a:pt x="65" y="20"/>
                    </a:cubicBezTo>
                    <a:cubicBezTo>
                      <a:pt x="65" y="21"/>
                      <a:pt x="66" y="21"/>
                      <a:pt x="66" y="22"/>
                    </a:cubicBezTo>
                    <a:cubicBezTo>
                      <a:pt x="66" y="22"/>
                      <a:pt x="66" y="23"/>
                      <a:pt x="66" y="23"/>
                    </a:cubicBezTo>
                    <a:cubicBezTo>
                      <a:pt x="66" y="24"/>
                      <a:pt x="66" y="24"/>
                      <a:pt x="66" y="24"/>
                    </a:cubicBezTo>
                    <a:cubicBezTo>
                      <a:pt x="66" y="25"/>
                      <a:pt x="66" y="25"/>
                      <a:pt x="66" y="25"/>
                    </a:cubicBezTo>
                    <a:cubicBezTo>
                      <a:pt x="66" y="25"/>
                      <a:pt x="65" y="25"/>
                      <a:pt x="65" y="26"/>
                    </a:cubicBezTo>
                    <a:cubicBezTo>
                      <a:pt x="65" y="26"/>
                      <a:pt x="64" y="27"/>
                      <a:pt x="63" y="2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8" name="Freeform 389">
                <a:extLst>
                  <a:ext uri="{FF2B5EF4-FFF2-40B4-BE49-F238E27FC236}">
                    <a16:creationId xmlns:a16="http://schemas.microsoft.com/office/drawing/2014/main" id="{CC42EFAD-A6B3-40B6-9EDE-6ABB166019DA}"/>
                  </a:ext>
                </a:extLst>
              </p:cNvPr>
              <p:cNvSpPr>
                <a:spLocks/>
              </p:cNvSpPr>
              <p:nvPr userDrawn="1"/>
            </p:nvSpPr>
            <p:spPr bwMode="auto">
              <a:xfrm>
                <a:off x="6023" y="2002"/>
                <a:ext cx="11" cy="12"/>
              </a:xfrm>
              <a:custGeom>
                <a:avLst/>
                <a:gdLst>
                  <a:gd name="T0" fmla="*/ 13 w 16"/>
                  <a:gd name="T1" fmla="*/ 13 h 16"/>
                  <a:gd name="T2" fmla="*/ 7 w 16"/>
                  <a:gd name="T3" fmla="*/ 16 h 16"/>
                  <a:gd name="T4" fmla="*/ 2 w 16"/>
                  <a:gd name="T5" fmla="*/ 13 h 16"/>
                  <a:gd name="T6" fmla="*/ 0 w 16"/>
                  <a:gd name="T7" fmla="*/ 8 h 16"/>
                  <a:gd name="T8" fmla="*/ 3 w 16"/>
                  <a:gd name="T9" fmla="*/ 3 h 16"/>
                  <a:gd name="T10" fmla="*/ 8 w 16"/>
                  <a:gd name="T11" fmla="*/ 0 h 16"/>
                  <a:gd name="T12" fmla="*/ 13 w 16"/>
                  <a:gd name="T13" fmla="*/ 3 h 16"/>
                  <a:gd name="T14" fmla="*/ 16 w 16"/>
                  <a:gd name="T15" fmla="*/ 8 h 16"/>
                  <a:gd name="T16" fmla="*/ 13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3" y="13"/>
                    </a:moveTo>
                    <a:cubicBezTo>
                      <a:pt x="10" y="15"/>
                      <a:pt x="8" y="16"/>
                      <a:pt x="7" y="16"/>
                    </a:cubicBezTo>
                    <a:cubicBezTo>
                      <a:pt x="6" y="16"/>
                      <a:pt x="4" y="15"/>
                      <a:pt x="2" y="13"/>
                    </a:cubicBezTo>
                    <a:cubicBezTo>
                      <a:pt x="0" y="11"/>
                      <a:pt x="0" y="9"/>
                      <a:pt x="0" y="8"/>
                    </a:cubicBezTo>
                    <a:cubicBezTo>
                      <a:pt x="0" y="6"/>
                      <a:pt x="1" y="5"/>
                      <a:pt x="3" y="3"/>
                    </a:cubicBezTo>
                    <a:cubicBezTo>
                      <a:pt x="5" y="1"/>
                      <a:pt x="7" y="0"/>
                      <a:pt x="8" y="0"/>
                    </a:cubicBezTo>
                    <a:cubicBezTo>
                      <a:pt x="10" y="0"/>
                      <a:pt x="11" y="1"/>
                      <a:pt x="13" y="3"/>
                    </a:cubicBezTo>
                    <a:cubicBezTo>
                      <a:pt x="15" y="5"/>
                      <a:pt x="16" y="6"/>
                      <a:pt x="16" y="8"/>
                    </a:cubicBezTo>
                    <a:cubicBezTo>
                      <a:pt x="16" y="9"/>
                      <a:pt x="15" y="11"/>
                      <a:pt x="13" y="1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9" name="Freeform 390">
                <a:extLst>
                  <a:ext uri="{FF2B5EF4-FFF2-40B4-BE49-F238E27FC236}">
                    <a16:creationId xmlns:a16="http://schemas.microsoft.com/office/drawing/2014/main" id="{CCF622CF-4D1E-4E93-AAEE-3376942B383A}"/>
                  </a:ext>
                </a:extLst>
              </p:cNvPr>
              <p:cNvSpPr>
                <a:spLocks noEditPoints="1"/>
              </p:cNvSpPr>
              <p:nvPr userDrawn="1"/>
            </p:nvSpPr>
            <p:spPr bwMode="auto">
              <a:xfrm>
                <a:off x="5662" y="2452"/>
                <a:ext cx="60" cy="69"/>
              </a:xfrm>
              <a:custGeom>
                <a:avLst/>
                <a:gdLst>
                  <a:gd name="T0" fmla="*/ 42 w 83"/>
                  <a:gd name="T1" fmla="*/ 96 h 96"/>
                  <a:gd name="T2" fmla="*/ 41 w 83"/>
                  <a:gd name="T3" fmla="*/ 96 h 96"/>
                  <a:gd name="T4" fmla="*/ 40 w 83"/>
                  <a:gd name="T5" fmla="*/ 96 h 96"/>
                  <a:gd name="T6" fmla="*/ 39 w 83"/>
                  <a:gd name="T7" fmla="*/ 95 h 96"/>
                  <a:gd name="T8" fmla="*/ 36 w 83"/>
                  <a:gd name="T9" fmla="*/ 93 h 96"/>
                  <a:gd name="T10" fmla="*/ 34 w 83"/>
                  <a:gd name="T11" fmla="*/ 91 h 96"/>
                  <a:gd name="T12" fmla="*/ 33 w 83"/>
                  <a:gd name="T13" fmla="*/ 90 h 96"/>
                  <a:gd name="T14" fmla="*/ 33 w 83"/>
                  <a:gd name="T15" fmla="*/ 89 h 96"/>
                  <a:gd name="T16" fmla="*/ 34 w 83"/>
                  <a:gd name="T17" fmla="*/ 87 h 96"/>
                  <a:gd name="T18" fmla="*/ 41 w 83"/>
                  <a:gd name="T19" fmla="*/ 68 h 96"/>
                  <a:gd name="T20" fmla="*/ 43 w 83"/>
                  <a:gd name="T21" fmla="*/ 61 h 96"/>
                  <a:gd name="T22" fmla="*/ 43 w 83"/>
                  <a:gd name="T23" fmla="*/ 55 h 96"/>
                  <a:gd name="T24" fmla="*/ 42 w 83"/>
                  <a:gd name="T25" fmla="*/ 50 h 96"/>
                  <a:gd name="T26" fmla="*/ 38 w 83"/>
                  <a:gd name="T27" fmla="*/ 45 h 96"/>
                  <a:gd name="T28" fmla="*/ 32 w 83"/>
                  <a:gd name="T29" fmla="*/ 40 h 96"/>
                  <a:gd name="T30" fmla="*/ 9 w 83"/>
                  <a:gd name="T31" fmla="*/ 66 h 96"/>
                  <a:gd name="T32" fmla="*/ 8 w 83"/>
                  <a:gd name="T33" fmla="*/ 67 h 96"/>
                  <a:gd name="T34" fmla="*/ 7 w 83"/>
                  <a:gd name="T35" fmla="*/ 67 h 96"/>
                  <a:gd name="T36" fmla="*/ 5 w 83"/>
                  <a:gd name="T37" fmla="*/ 66 h 96"/>
                  <a:gd name="T38" fmla="*/ 3 w 83"/>
                  <a:gd name="T39" fmla="*/ 64 h 96"/>
                  <a:gd name="T40" fmla="*/ 1 w 83"/>
                  <a:gd name="T41" fmla="*/ 62 h 96"/>
                  <a:gd name="T42" fmla="*/ 0 w 83"/>
                  <a:gd name="T43" fmla="*/ 61 h 96"/>
                  <a:gd name="T44" fmla="*/ 0 w 83"/>
                  <a:gd name="T45" fmla="*/ 60 h 96"/>
                  <a:gd name="T46" fmla="*/ 1 w 83"/>
                  <a:gd name="T47" fmla="*/ 59 h 96"/>
                  <a:gd name="T48" fmla="*/ 51 w 83"/>
                  <a:gd name="T49" fmla="*/ 1 h 96"/>
                  <a:gd name="T50" fmla="*/ 55 w 83"/>
                  <a:gd name="T51" fmla="*/ 0 h 96"/>
                  <a:gd name="T52" fmla="*/ 57 w 83"/>
                  <a:gd name="T53" fmla="*/ 1 h 96"/>
                  <a:gd name="T54" fmla="*/ 71 w 83"/>
                  <a:gd name="T55" fmla="*/ 12 h 96"/>
                  <a:gd name="T56" fmla="*/ 74 w 83"/>
                  <a:gd name="T57" fmla="*/ 16 h 96"/>
                  <a:gd name="T58" fmla="*/ 77 w 83"/>
                  <a:gd name="T59" fmla="*/ 19 h 96"/>
                  <a:gd name="T60" fmla="*/ 82 w 83"/>
                  <a:gd name="T61" fmla="*/ 26 h 96"/>
                  <a:gd name="T62" fmla="*/ 83 w 83"/>
                  <a:gd name="T63" fmla="*/ 34 h 96"/>
                  <a:gd name="T64" fmla="*/ 82 w 83"/>
                  <a:gd name="T65" fmla="*/ 41 h 96"/>
                  <a:gd name="T66" fmla="*/ 78 w 83"/>
                  <a:gd name="T67" fmla="*/ 48 h 96"/>
                  <a:gd name="T68" fmla="*/ 72 w 83"/>
                  <a:gd name="T69" fmla="*/ 53 h 96"/>
                  <a:gd name="T70" fmla="*/ 66 w 83"/>
                  <a:gd name="T71" fmla="*/ 55 h 96"/>
                  <a:gd name="T72" fmla="*/ 59 w 83"/>
                  <a:gd name="T73" fmla="*/ 55 h 96"/>
                  <a:gd name="T74" fmla="*/ 52 w 83"/>
                  <a:gd name="T75" fmla="*/ 53 h 96"/>
                  <a:gd name="T76" fmla="*/ 53 w 83"/>
                  <a:gd name="T77" fmla="*/ 57 h 96"/>
                  <a:gd name="T78" fmla="*/ 53 w 83"/>
                  <a:gd name="T79" fmla="*/ 61 h 96"/>
                  <a:gd name="T80" fmla="*/ 52 w 83"/>
                  <a:gd name="T81" fmla="*/ 67 h 96"/>
                  <a:gd name="T82" fmla="*/ 51 w 83"/>
                  <a:gd name="T83" fmla="*/ 72 h 96"/>
                  <a:gd name="T84" fmla="*/ 44 w 83"/>
                  <a:gd name="T85" fmla="*/ 91 h 96"/>
                  <a:gd name="T86" fmla="*/ 43 w 83"/>
                  <a:gd name="T87" fmla="*/ 94 h 96"/>
                  <a:gd name="T88" fmla="*/ 42 w 83"/>
                  <a:gd name="T89" fmla="*/ 96 h 96"/>
                  <a:gd name="T90" fmla="*/ 68 w 83"/>
                  <a:gd name="T91" fmla="*/ 41 h 96"/>
                  <a:gd name="T92" fmla="*/ 72 w 83"/>
                  <a:gd name="T93" fmla="*/ 33 h 96"/>
                  <a:gd name="T94" fmla="*/ 70 w 83"/>
                  <a:gd name="T95" fmla="*/ 25 h 96"/>
                  <a:gd name="T96" fmla="*/ 67 w 83"/>
                  <a:gd name="T97" fmla="*/ 22 h 96"/>
                  <a:gd name="T98" fmla="*/ 64 w 83"/>
                  <a:gd name="T99" fmla="*/ 18 h 96"/>
                  <a:gd name="T100" fmla="*/ 57 w 83"/>
                  <a:gd name="T101" fmla="*/ 12 h 96"/>
                  <a:gd name="T102" fmla="*/ 38 w 83"/>
                  <a:gd name="T103" fmla="*/ 33 h 96"/>
                  <a:gd name="T104" fmla="*/ 46 w 83"/>
                  <a:gd name="T105" fmla="*/ 40 h 96"/>
                  <a:gd name="T106" fmla="*/ 53 w 83"/>
                  <a:gd name="T107" fmla="*/ 44 h 96"/>
                  <a:gd name="T108" fmla="*/ 58 w 83"/>
                  <a:gd name="T109" fmla="*/ 46 h 96"/>
                  <a:gd name="T110" fmla="*/ 64 w 83"/>
                  <a:gd name="T111" fmla="*/ 44 h 96"/>
                  <a:gd name="T112" fmla="*/ 68 w 83"/>
                  <a:gd name="T113" fmla="*/ 4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96">
                    <a:moveTo>
                      <a:pt x="42" y="96"/>
                    </a:moveTo>
                    <a:cubicBezTo>
                      <a:pt x="41" y="96"/>
                      <a:pt x="41" y="96"/>
                      <a:pt x="41" y="96"/>
                    </a:cubicBezTo>
                    <a:cubicBezTo>
                      <a:pt x="41" y="96"/>
                      <a:pt x="41" y="96"/>
                      <a:pt x="40" y="96"/>
                    </a:cubicBezTo>
                    <a:cubicBezTo>
                      <a:pt x="40" y="96"/>
                      <a:pt x="39" y="96"/>
                      <a:pt x="39" y="95"/>
                    </a:cubicBezTo>
                    <a:cubicBezTo>
                      <a:pt x="38" y="95"/>
                      <a:pt x="37" y="94"/>
                      <a:pt x="36" y="93"/>
                    </a:cubicBezTo>
                    <a:cubicBezTo>
                      <a:pt x="36" y="92"/>
                      <a:pt x="35" y="92"/>
                      <a:pt x="34" y="91"/>
                    </a:cubicBezTo>
                    <a:cubicBezTo>
                      <a:pt x="34" y="91"/>
                      <a:pt x="34" y="90"/>
                      <a:pt x="33" y="90"/>
                    </a:cubicBezTo>
                    <a:cubicBezTo>
                      <a:pt x="33" y="89"/>
                      <a:pt x="33" y="89"/>
                      <a:pt x="33" y="89"/>
                    </a:cubicBezTo>
                    <a:cubicBezTo>
                      <a:pt x="33" y="88"/>
                      <a:pt x="33" y="88"/>
                      <a:pt x="34" y="87"/>
                    </a:cubicBezTo>
                    <a:cubicBezTo>
                      <a:pt x="41" y="68"/>
                      <a:pt x="41" y="68"/>
                      <a:pt x="41" y="68"/>
                    </a:cubicBezTo>
                    <a:cubicBezTo>
                      <a:pt x="42" y="65"/>
                      <a:pt x="42" y="63"/>
                      <a:pt x="43" y="61"/>
                    </a:cubicBezTo>
                    <a:cubicBezTo>
                      <a:pt x="43" y="59"/>
                      <a:pt x="43" y="57"/>
                      <a:pt x="43" y="55"/>
                    </a:cubicBezTo>
                    <a:cubicBezTo>
                      <a:pt x="43" y="53"/>
                      <a:pt x="43" y="52"/>
                      <a:pt x="42" y="50"/>
                    </a:cubicBezTo>
                    <a:cubicBezTo>
                      <a:pt x="41" y="48"/>
                      <a:pt x="40" y="46"/>
                      <a:pt x="38" y="45"/>
                    </a:cubicBezTo>
                    <a:cubicBezTo>
                      <a:pt x="32" y="40"/>
                      <a:pt x="32" y="40"/>
                      <a:pt x="32" y="40"/>
                    </a:cubicBezTo>
                    <a:cubicBezTo>
                      <a:pt x="9" y="66"/>
                      <a:pt x="9" y="66"/>
                      <a:pt x="9" y="66"/>
                    </a:cubicBezTo>
                    <a:cubicBezTo>
                      <a:pt x="8" y="67"/>
                      <a:pt x="8" y="67"/>
                      <a:pt x="8" y="67"/>
                    </a:cubicBezTo>
                    <a:cubicBezTo>
                      <a:pt x="8" y="67"/>
                      <a:pt x="7" y="67"/>
                      <a:pt x="7" y="67"/>
                    </a:cubicBezTo>
                    <a:cubicBezTo>
                      <a:pt x="7" y="66"/>
                      <a:pt x="6" y="66"/>
                      <a:pt x="5" y="66"/>
                    </a:cubicBezTo>
                    <a:cubicBezTo>
                      <a:pt x="5" y="65"/>
                      <a:pt x="4" y="65"/>
                      <a:pt x="3" y="64"/>
                    </a:cubicBezTo>
                    <a:cubicBezTo>
                      <a:pt x="3" y="64"/>
                      <a:pt x="2" y="63"/>
                      <a:pt x="1" y="62"/>
                    </a:cubicBezTo>
                    <a:cubicBezTo>
                      <a:pt x="1" y="62"/>
                      <a:pt x="1" y="61"/>
                      <a:pt x="0" y="61"/>
                    </a:cubicBezTo>
                    <a:cubicBezTo>
                      <a:pt x="0" y="61"/>
                      <a:pt x="0" y="60"/>
                      <a:pt x="0" y="60"/>
                    </a:cubicBezTo>
                    <a:cubicBezTo>
                      <a:pt x="1" y="59"/>
                      <a:pt x="1" y="59"/>
                      <a:pt x="1" y="59"/>
                    </a:cubicBezTo>
                    <a:cubicBezTo>
                      <a:pt x="51" y="1"/>
                      <a:pt x="51" y="1"/>
                      <a:pt x="51" y="1"/>
                    </a:cubicBezTo>
                    <a:cubicBezTo>
                      <a:pt x="52" y="0"/>
                      <a:pt x="54" y="0"/>
                      <a:pt x="55" y="0"/>
                    </a:cubicBezTo>
                    <a:cubicBezTo>
                      <a:pt x="56" y="0"/>
                      <a:pt x="57" y="0"/>
                      <a:pt x="57" y="1"/>
                    </a:cubicBezTo>
                    <a:cubicBezTo>
                      <a:pt x="71" y="12"/>
                      <a:pt x="71" y="12"/>
                      <a:pt x="71" y="12"/>
                    </a:cubicBezTo>
                    <a:cubicBezTo>
                      <a:pt x="72" y="14"/>
                      <a:pt x="73" y="15"/>
                      <a:pt x="74" y="16"/>
                    </a:cubicBezTo>
                    <a:cubicBezTo>
                      <a:pt x="75" y="17"/>
                      <a:pt x="76" y="18"/>
                      <a:pt x="77" y="19"/>
                    </a:cubicBezTo>
                    <a:cubicBezTo>
                      <a:pt x="79" y="21"/>
                      <a:pt x="81" y="24"/>
                      <a:pt x="82" y="26"/>
                    </a:cubicBezTo>
                    <a:cubicBezTo>
                      <a:pt x="83" y="29"/>
                      <a:pt x="83" y="31"/>
                      <a:pt x="83" y="34"/>
                    </a:cubicBezTo>
                    <a:cubicBezTo>
                      <a:pt x="83" y="36"/>
                      <a:pt x="83" y="39"/>
                      <a:pt x="82" y="41"/>
                    </a:cubicBezTo>
                    <a:cubicBezTo>
                      <a:pt x="81" y="43"/>
                      <a:pt x="80" y="46"/>
                      <a:pt x="78" y="48"/>
                    </a:cubicBezTo>
                    <a:cubicBezTo>
                      <a:pt x="76" y="50"/>
                      <a:pt x="74" y="51"/>
                      <a:pt x="72" y="53"/>
                    </a:cubicBezTo>
                    <a:cubicBezTo>
                      <a:pt x="70" y="54"/>
                      <a:pt x="68" y="54"/>
                      <a:pt x="66" y="55"/>
                    </a:cubicBezTo>
                    <a:cubicBezTo>
                      <a:pt x="63" y="55"/>
                      <a:pt x="61" y="55"/>
                      <a:pt x="59" y="55"/>
                    </a:cubicBezTo>
                    <a:cubicBezTo>
                      <a:pt x="57" y="54"/>
                      <a:pt x="54" y="54"/>
                      <a:pt x="52" y="53"/>
                    </a:cubicBezTo>
                    <a:cubicBezTo>
                      <a:pt x="53" y="54"/>
                      <a:pt x="53" y="55"/>
                      <a:pt x="53" y="57"/>
                    </a:cubicBezTo>
                    <a:cubicBezTo>
                      <a:pt x="53" y="58"/>
                      <a:pt x="53" y="60"/>
                      <a:pt x="53" y="61"/>
                    </a:cubicBezTo>
                    <a:cubicBezTo>
                      <a:pt x="53" y="63"/>
                      <a:pt x="53" y="65"/>
                      <a:pt x="52" y="67"/>
                    </a:cubicBezTo>
                    <a:cubicBezTo>
                      <a:pt x="52" y="68"/>
                      <a:pt x="51" y="70"/>
                      <a:pt x="51" y="72"/>
                    </a:cubicBezTo>
                    <a:cubicBezTo>
                      <a:pt x="44" y="91"/>
                      <a:pt x="44" y="91"/>
                      <a:pt x="44" y="91"/>
                    </a:cubicBezTo>
                    <a:cubicBezTo>
                      <a:pt x="44" y="93"/>
                      <a:pt x="43" y="94"/>
                      <a:pt x="43" y="94"/>
                    </a:cubicBezTo>
                    <a:cubicBezTo>
                      <a:pt x="43" y="95"/>
                      <a:pt x="42" y="95"/>
                      <a:pt x="42" y="96"/>
                    </a:cubicBezTo>
                    <a:close/>
                    <a:moveTo>
                      <a:pt x="68" y="41"/>
                    </a:moveTo>
                    <a:cubicBezTo>
                      <a:pt x="70" y="38"/>
                      <a:pt x="72" y="36"/>
                      <a:pt x="72" y="33"/>
                    </a:cubicBezTo>
                    <a:cubicBezTo>
                      <a:pt x="72" y="31"/>
                      <a:pt x="72" y="28"/>
                      <a:pt x="70" y="25"/>
                    </a:cubicBezTo>
                    <a:cubicBezTo>
                      <a:pt x="69" y="24"/>
                      <a:pt x="68" y="23"/>
                      <a:pt x="67" y="22"/>
                    </a:cubicBezTo>
                    <a:cubicBezTo>
                      <a:pt x="66" y="21"/>
                      <a:pt x="65" y="20"/>
                      <a:pt x="64" y="18"/>
                    </a:cubicBezTo>
                    <a:cubicBezTo>
                      <a:pt x="57" y="12"/>
                      <a:pt x="57" y="12"/>
                      <a:pt x="57" y="12"/>
                    </a:cubicBezTo>
                    <a:cubicBezTo>
                      <a:pt x="38" y="33"/>
                      <a:pt x="38" y="33"/>
                      <a:pt x="38" y="33"/>
                    </a:cubicBezTo>
                    <a:cubicBezTo>
                      <a:pt x="46" y="40"/>
                      <a:pt x="46" y="40"/>
                      <a:pt x="46" y="40"/>
                    </a:cubicBezTo>
                    <a:cubicBezTo>
                      <a:pt x="48" y="42"/>
                      <a:pt x="50" y="44"/>
                      <a:pt x="53" y="44"/>
                    </a:cubicBezTo>
                    <a:cubicBezTo>
                      <a:pt x="55" y="45"/>
                      <a:pt x="57" y="46"/>
                      <a:pt x="58" y="46"/>
                    </a:cubicBezTo>
                    <a:cubicBezTo>
                      <a:pt x="60" y="46"/>
                      <a:pt x="62" y="45"/>
                      <a:pt x="64" y="44"/>
                    </a:cubicBezTo>
                    <a:cubicBezTo>
                      <a:pt x="65" y="44"/>
                      <a:pt x="67" y="42"/>
                      <a:pt x="68" y="4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0" name="Freeform 391">
                <a:extLst>
                  <a:ext uri="{FF2B5EF4-FFF2-40B4-BE49-F238E27FC236}">
                    <a16:creationId xmlns:a16="http://schemas.microsoft.com/office/drawing/2014/main" id="{2A6C9D82-8857-4FC3-BBBA-441CEBF9D1B3}"/>
                  </a:ext>
                </a:extLst>
              </p:cNvPr>
              <p:cNvSpPr>
                <a:spLocks noEditPoints="1"/>
              </p:cNvSpPr>
              <p:nvPr userDrawn="1"/>
            </p:nvSpPr>
            <p:spPr bwMode="auto">
              <a:xfrm>
                <a:off x="5703" y="2500"/>
                <a:ext cx="46" cy="45"/>
              </a:xfrm>
              <a:custGeom>
                <a:avLst/>
                <a:gdLst>
                  <a:gd name="T0" fmla="*/ 54 w 64"/>
                  <a:gd name="T1" fmla="*/ 50 h 63"/>
                  <a:gd name="T2" fmla="*/ 44 w 64"/>
                  <a:gd name="T3" fmla="*/ 58 h 63"/>
                  <a:gd name="T4" fmla="*/ 33 w 64"/>
                  <a:gd name="T5" fmla="*/ 62 h 63"/>
                  <a:gd name="T6" fmla="*/ 22 w 64"/>
                  <a:gd name="T7" fmla="*/ 61 h 63"/>
                  <a:gd name="T8" fmla="*/ 10 w 64"/>
                  <a:gd name="T9" fmla="*/ 55 h 63"/>
                  <a:gd name="T10" fmla="*/ 2 w 64"/>
                  <a:gd name="T11" fmla="*/ 45 h 63"/>
                  <a:gd name="T12" fmla="*/ 0 w 64"/>
                  <a:gd name="T13" fmla="*/ 34 h 63"/>
                  <a:gd name="T14" fmla="*/ 2 w 64"/>
                  <a:gd name="T15" fmla="*/ 24 h 63"/>
                  <a:gd name="T16" fmla="*/ 10 w 64"/>
                  <a:gd name="T17" fmla="*/ 13 h 63"/>
                  <a:gd name="T18" fmla="*/ 20 w 64"/>
                  <a:gd name="T19" fmla="*/ 4 h 63"/>
                  <a:gd name="T20" fmla="*/ 31 w 64"/>
                  <a:gd name="T21" fmla="*/ 0 h 63"/>
                  <a:gd name="T22" fmla="*/ 42 w 64"/>
                  <a:gd name="T23" fmla="*/ 1 h 63"/>
                  <a:gd name="T24" fmla="*/ 53 w 64"/>
                  <a:gd name="T25" fmla="*/ 8 h 63"/>
                  <a:gd name="T26" fmla="*/ 61 w 64"/>
                  <a:gd name="T27" fmla="*/ 18 h 63"/>
                  <a:gd name="T28" fmla="*/ 64 w 64"/>
                  <a:gd name="T29" fmla="*/ 28 h 63"/>
                  <a:gd name="T30" fmla="*/ 61 w 64"/>
                  <a:gd name="T31" fmla="*/ 39 h 63"/>
                  <a:gd name="T32" fmla="*/ 54 w 64"/>
                  <a:gd name="T33" fmla="*/ 50 h 63"/>
                  <a:gd name="T34" fmla="*/ 45 w 64"/>
                  <a:gd name="T35" fmla="*/ 43 h 63"/>
                  <a:gd name="T36" fmla="*/ 50 w 64"/>
                  <a:gd name="T37" fmla="*/ 36 h 63"/>
                  <a:gd name="T38" fmla="*/ 53 w 64"/>
                  <a:gd name="T39" fmla="*/ 29 h 63"/>
                  <a:gd name="T40" fmla="*/ 52 w 64"/>
                  <a:gd name="T41" fmla="*/ 21 h 63"/>
                  <a:gd name="T42" fmla="*/ 47 w 64"/>
                  <a:gd name="T43" fmla="*/ 14 h 63"/>
                  <a:gd name="T44" fmla="*/ 40 w 64"/>
                  <a:gd name="T45" fmla="*/ 10 h 63"/>
                  <a:gd name="T46" fmla="*/ 33 w 64"/>
                  <a:gd name="T47" fmla="*/ 10 h 63"/>
                  <a:gd name="T48" fmla="*/ 25 w 64"/>
                  <a:gd name="T49" fmla="*/ 13 h 63"/>
                  <a:gd name="T50" fmla="*/ 19 w 64"/>
                  <a:gd name="T51" fmla="*/ 19 h 63"/>
                  <a:gd name="T52" fmla="*/ 13 w 64"/>
                  <a:gd name="T53" fmla="*/ 27 h 63"/>
                  <a:gd name="T54" fmla="*/ 11 w 64"/>
                  <a:gd name="T55" fmla="*/ 34 h 63"/>
                  <a:gd name="T56" fmla="*/ 12 w 64"/>
                  <a:gd name="T57" fmla="*/ 41 h 63"/>
                  <a:gd name="T58" fmla="*/ 17 w 64"/>
                  <a:gd name="T59" fmla="*/ 48 h 63"/>
                  <a:gd name="T60" fmla="*/ 24 w 64"/>
                  <a:gd name="T61" fmla="*/ 52 h 63"/>
                  <a:gd name="T62" fmla="*/ 31 w 64"/>
                  <a:gd name="T63" fmla="*/ 53 h 63"/>
                  <a:gd name="T64" fmla="*/ 38 w 64"/>
                  <a:gd name="T65" fmla="*/ 49 h 63"/>
                  <a:gd name="T66" fmla="*/ 45 w 64"/>
                  <a:gd name="T67" fmla="*/ 4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3">
                    <a:moveTo>
                      <a:pt x="54" y="50"/>
                    </a:moveTo>
                    <a:cubicBezTo>
                      <a:pt x="51" y="53"/>
                      <a:pt x="47" y="56"/>
                      <a:pt x="44" y="58"/>
                    </a:cubicBezTo>
                    <a:cubicBezTo>
                      <a:pt x="40" y="61"/>
                      <a:pt x="37" y="62"/>
                      <a:pt x="33" y="62"/>
                    </a:cubicBezTo>
                    <a:cubicBezTo>
                      <a:pt x="29" y="63"/>
                      <a:pt x="25" y="63"/>
                      <a:pt x="22" y="61"/>
                    </a:cubicBezTo>
                    <a:cubicBezTo>
                      <a:pt x="18" y="60"/>
                      <a:pt x="14" y="58"/>
                      <a:pt x="10" y="55"/>
                    </a:cubicBezTo>
                    <a:cubicBezTo>
                      <a:pt x="7" y="52"/>
                      <a:pt x="4" y="48"/>
                      <a:pt x="2" y="45"/>
                    </a:cubicBezTo>
                    <a:cubicBezTo>
                      <a:pt x="1" y="41"/>
                      <a:pt x="0" y="38"/>
                      <a:pt x="0" y="34"/>
                    </a:cubicBezTo>
                    <a:cubicBezTo>
                      <a:pt x="0" y="31"/>
                      <a:pt x="1" y="27"/>
                      <a:pt x="2" y="24"/>
                    </a:cubicBezTo>
                    <a:cubicBezTo>
                      <a:pt x="4" y="20"/>
                      <a:pt x="7" y="16"/>
                      <a:pt x="10" y="13"/>
                    </a:cubicBezTo>
                    <a:cubicBezTo>
                      <a:pt x="13" y="9"/>
                      <a:pt x="16" y="6"/>
                      <a:pt x="20" y="4"/>
                    </a:cubicBezTo>
                    <a:cubicBezTo>
                      <a:pt x="23" y="2"/>
                      <a:pt x="27" y="1"/>
                      <a:pt x="31" y="0"/>
                    </a:cubicBezTo>
                    <a:cubicBezTo>
                      <a:pt x="34" y="0"/>
                      <a:pt x="38" y="0"/>
                      <a:pt x="42" y="1"/>
                    </a:cubicBezTo>
                    <a:cubicBezTo>
                      <a:pt x="46" y="2"/>
                      <a:pt x="50" y="5"/>
                      <a:pt x="53" y="8"/>
                    </a:cubicBezTo>
                    <a:cubicBezTo>
                      <a:pt x="57" y="11"/>
                      <a:pt x="59" y="14"/>
                      <a:pt x="61" y="18"/>
                    </a:cubicBezTo>
                    <a:cubicBezTo>
                      <a:pt x="63" y="21"/>
                      <a:pt x="64" y="25"/>
                      <a:pt x="64" y="28"/>
                    </a:cubicBezTo>
                    <a:cubicBezTo>
                      <a:pt x="64" y="32"/>
                      <a:pt x="63" y="35"/>
                      <a:pt x="61" y="39"/>
                    </a:cubicBezTo>
                    <a:cubicBezTo>
                      <a:pt x="60" y="43"/>
                      <a:pt x="57" y="46"/>
                      <a:pt x="54" y="50"/>
                    </a:cubicBezTo>
                    <a:close/>
                    <a:moveTo>
                      <a:pt x="45" y="43"/>
                    </a:moveTo>
                    <a:cubicBezTo>
                      <a:pt x="47" y="41"/>
                      <a:pt x="49" y="38"/>
                      <a:pt x="50" y="36"/>
                    </a:cubicBezTo>
                    <a:cubicBezTo>
                      <a:pt x="52" y="33"/>
                      <a:pt x="53" y="31"/>
                      <a:pt x="53" y="29"/>
                    </a:cubicBezTo>
                    <a:cubicBezTo>
                      <a:pt x="53" y="26"/>
                      <a:pt x="53" y="24"/>
                      <a:pt x="52" y="21"/>
                    </a:cubicBezTo>
                    <a:cubicBezTo>
                      <a:pt x="51" y="19"/>
                      <a:pt x="50" y="16"/>
                      <a:pt x="47" y="14"/>
                    </a:cubicBezTo>
                    <a:cubicBezTo>
                      <a:pt x="45" y="12"/>
                      <a:pt x="42" y="11"/>
                      <a:pt x="40" y="10"/>
                    </a:cubicBezTo>
                    <a:cubicBezTo>
                      <a:pt x="37" y="9"/>
                      <a:pt x="35" y="9"/>
                      <a:pt x="33" y="10"/>
                    </a:cubicBezTo>
                    <a:cubicBezTo>
                      <a:pt x="30" y="11"/>
                      <a:pt x="28" y="12"/>
                      <a:pt x="25" y="13"/>
                    </a:cubicBezTo>
                    <a:cubicBezTo>
                      <a:pt x="23" y="15"/>
                      <a:pt x="21" y="17"/>
                      <a:pt x="19" y="19"/>
                    </a:cubicBezTo>
                    <a:cubicBezTo>
                      <a:pt x="16" y="22"/>
                      <a:pt x="15" y="24"/>
                      <a:pt x="13" y="27"/>
                    </a:cubicBezTo>
                    <a:cubicBezTo>
                      <a:pt x="12" y="29"/>
                      <a:pt x="11" y="32"/>
                      <a:pt x="11" y="34"/>
                    </a:cubicBezTo>
                    <a:cubicBezTo>
                      <a:pt x="10" y="36"/>
                      <a:pt x="11" y="39"/>
                      <a:pt x="12" y="41"/>
                    </a:cubicBezTo>
                    <a:cubicBezTo>
                      <a:pt x="12" y="44"/>
                      <a:pt x="14" y="46"/>
                      <a:pt x="17" y="48"/>
                    </a:cubicBezTo>
                    <a:cubicBezTo>
                      <a:pt x="19" y="50"/>
                      <a:pt x="21" y="52"/>
                      <a:pt x="24" y="52"/>
                    </a:cubicBezTo>
                    <a:cubicBezTo>
                      <a:pt x="26" y="53"/>
                      <a:pt x="29" y="53"/>
                      <a:pt x="31" y="53"/>
                    </a:cubicBezTo>
                    <a:cubicBezTo>
                      <a:pt x="34" y="52"/>
                      <a:pt x="36" y="51"/>
                      <a:pt x="38" y="49"/>
                    </a:cubicBezTo>
                    <a:cubicBezTo>
                      <a:pt x="41" y="48"/>
                      <a:pt x="43" y="46"/>
                      <a:pt x="45" y="4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1" name="Freeform 392">
                <a:extLst>
                  <a:ext uri="{FF2B5EF4-FFF2-40B4-BE49-F238E27FC236}">
                    <a16:creationId xmlns:a16="http://schemas.microsoft.com/office/drawing/2014/main" id="{6B7BC719-01AA-4D4C-BE5C-D69549A157BA}"/>
                  </a:ext>
                </a:extLst>
              </p:cNvPr>
              <p:cNvSpPr>
                <a:spLocks/>
              </p:cNvSpPr>
              <p:nvPr userDrawn="1"/>
            </p:nvSpPr>
            <p:spPr bwMode="auto">
              <a:xfrm>
                <a:off x="5736" y="2527"/>
                <a:ext cx="70" cy="73"/>
              </a:xfrm>
              <a:custGeom>
                <a:avLst/>
                <a:gdLst>
                  <a:gd name="T0" fmla="*/ 64 w 97"/>
                  <a:gd name="T1" fmla="*/ 101 h 101"/>
                  <a:gd name="T2" fmla="*/ 61 w 97"/>
                  <a:gd name="T3" fmla="*/ 100 h 101"/>
                  <a:gd name="T4" fmla="*/ 57 w 97"/>
                  <a:gd name="T5" fmla="*/ 97 h 101"/>
                  <a:gd name="T6" fmla="*/ 56 w 97"/>
                  <a:gd name="T7" fmla="*/ 95 h 101"/>
                  <a:gd name="T8" fmla="*/ 80 w 97"/>
                  <a:gd name="T9" fmla="*/ 68 h 101"/>
                  <a:gd name="T10" fmla="*/ 85 w 97"/>
                  <a:gd name="T11" fmla="*/ 57 h 101"/>
                  <a:gd name="T12" fmla="*/ 82 w 97"/>
                  <a:gd name="T13" fmla="*/ 48 h 101"/>
                  <a:gd name="T14" fmla="*/ 63 w 97"/>
                  <a:gd name="T15" fmla="*/ 46 h 101"/>
                  <a:gd name="T16" fmla="*/ 35 w 97"/>
                  <a:gd name="T17" fmla="*/ 77 h 101"/>
                  <a:gd name="T18" fmla="*/ 33 w 97"/>
                  <a:gd name="T19" fmla="*/ 76 h 101"/>
                  <a:gd name="T20" fmla="*/ 29 w 97"/>
                  <a:gd name="T21" fmla="*/ 72 h 101"/>
                  <a:gd name="T22" fmla="*/ 28 w 97"/>
                  <a:gd name="T23" fmla="*/ 70 h 101"/>
                  <a:gd name="T24" fmla="*/ 51 w 97"/>
                  <a:gd name="T25" fmla="*/ 43 h 101"/>
                  <a:gd name="T26" fmla="*/ 57 w 97"/>
                  <a:gd name="T27" fmla="*/ 32 h 101"/>
                  <a:gd name="T28" fmla="*/ 54 w 97"/>
                  <a:gd name="T29" fmla="*/ 23 h 101"/>
                  <a:gd name="T30" fmla="*/ 35 w 97"/>
                  <a:gd name="T31" fmla="*/ 21 h 101"/>
                  <a:gd name="T32" fmla="*/ 7 w 97"/>
                  <a:gd name="T33" fmla="*/ 52 h 101"/>
                  <a:gd name="T34" fmla="*/ 5 w 97"/>
                  <a:gd name="T35" fmla="*/ 51 h 101"/>
                  <a:gd name="T36" fmla="*/ 1 w 97"/>
                  <a:gd name="T37" fmla="*/ 48 h 101"/>
                  <a:gd name="T38" fmla="*/ 0 w 97"/>
                  <a:gd name="T39" fmla="*/ 45 h 101"/>
                  <a:gd name="T40" fmla="*/ 38 w 97"/>
                  <a:gd name="T41" fmla="*/ 1 h 101"/>
                  <a:gd name="T42" fmla="*/ 40 w 97"/>
                  <a:gd name="T43" fmla="*/ 1 h 101"/>
                  <a:gd name="T44" fmla="*/ 43 w 97"/>
                  <a:gd name="T45" fmla="*/ 3 h 101"/>
                  <a:gd name="T46" fmla="*/ 46 w 97"/>
                  <a:gd name="T47" fmla="*/ 6 h 101"/>
                  <a:gd name="T48" fmla="*/ 45 w 97"/>
                  <a:gd name="T49" fmla="*/ 7 h 101"/>
                  <a:gd name="T50" fmla="*/ 53 w 97"/>
                  <a:gd name="T51" fmla="*/ 13 h 101"/>
                  <a:gd name="T52" fmla="*/ 66 w 97"/>
                  <a:gd name="T53" fmla="*/ 22 h 101"/>
                  <a:gd name="T54" fmla="*/ 68 w 97"/>
                  <a:gd name="T55" fmla="*/ 33 h 101"/>
                  <a:gd name="T56" fmla="*/ 75 w 97"/>
                  <a:gd name="T57" fmla="*/ 37 h 101"/>
                  <a:gd name="T58" fmla="*/ 86 w 97"/>
                  <a:gd name="T59" fmla="*/ 40 h 101"/>
                  <a:gd name="T60" fmla="*/ 95 w 97"/>
                  <a:gd name="T61" fmla="*/ 50 h 101"/>
                  <a:gd name="T62" fmla="*/ 94 w 97"/>
                  <a:gd name="T63" fmla="*/ 66 h 101"/>
                  <a:gd name="T64" fmla="*/ 64 w 97"/>
                  <a:gd name="T6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101">
                    <a:moveTo>
                      <a:pt x="64" y="101"/>
                    </a:moveTo>
                    <a:cubicBezTo>
                      <a:pt x="64" y="101"/>
                      <a:pt x="64" y="101"/>
                      <a:pt x="64" y="101"/>
                    </a:cubicBezTo>
                    <a:cubicBezTo>
                      <a:pt x="63" y="101"/>
                      <a:pt x="63" y="101"/>
                      <a:pt x="63" y="101"/>
                    </a:cubicBezTo>
                    <a:cubicBezTo>
                      <a:pt x="62" y="101"/>
                      <a:pt x="62" y="101"/>
                      <a:pt x="61" y="100"/>
                    </a:cubicBezTo>
                    <a:cubicBezTo>
                      <a:pt x="61" y="100"/>
                      <a:pt x="60" y="100"/>
                      <a:pt x="59" y="99"/>
                    </a:cubicBezTo>
                    <a:cubicBezTo>
                      <a:pt x="58" y="98"/>
                      <a:pt x="58" y="98"/>
                      <a:pt x="57" y="97"/>
                    </a:cubicBezTo>
                    <a:cubicBezTo>
                      <a:pt x="57" y="97"/>
                      <a:pt x="56" y="96"/>
                      <a:pt x="56" y="96"/>
                    </a:cubicBezTo>
                    <a:cubicBezTo>
                      <a:pt x="56" y="95"/>
                      <a:pt x="56" y="95"/>
                      <a:pt x="56" y="95"/>
                    </a:cubicBezTo>
                    <a:cubicBezTo>
                      <a:pt x="56" y="94"/>
                      <a:pt x="56" y="94"/>
                      <a:pt x="56" y="94"/>
                    </a:cubicBezTo>
                    <a:cubicBezTo>
                      <a:pt x="80" y="68"/>
                      <a:pt x="80" y="68"/>
                      <a:pt x="80" y="68"/>
                    </a:cubicBezTo>
                    <a:cubicBezTo>
                      <a:pt x="81" y="66"/>
                      <a:pt x="82" y="64"/>
                      <a:pt x="83" y="62"/>
                    </a:cubicBezTo>
                    <a:cubicBezTo>
                      <a:pt x="84" y="60"/>
                      <a:pt x="85" y="59"/>
                      <a:pt x="85" y="57"/>
                    </a:cubicBezTo>
                    <a:cubicBezTo>
                      <a:pt x="86" y="55"/>
                      <a:pt x="85" y="53"/>
                      <a:pt x="85" y="52"/>
                    </a:cubicBezTo>
                    <a:cubicBezTo>
                      <a:pt x="84" y="50"/>
                      <a:pt x="83" y="49"/>
                      <a:pt x="82" y="48"/>
                    </a:cubicBezTo>
                    <a:cubicBezTo>
                      <a:pt x="80" y="46"/>
                      <a:pt x="77" y="45"/>
                      <a:pt x="74" y="45"/>
                    </a:cubicBezTo>
                    <a:cubicBezTo>
                      <a:pt x="71" y="45"/>
                      <a:pt x="67" y="45"/>
                      <a:pt x="63" y="46"/>
                    </a:cubicBezTo>
                    <a:cubicBezTo>
                      <a:pt x="36" y="76"/>
                      <a:pt x="36" y="76"/>
                      <a:pt x="36" y="76"/>
                    </a:cubicBezTo>
                    <a:cubicBezTo>
                      <a:pt x="35" y="77"/>
                      <a:pt x="35" y="77"/>
                      <a:pt x="35" y="77"/>
                    </a:cubicBezTo>
                    <a:cubicBezTo>
                      <a:pt x="35" y="77"/>
                      <a:pt x="35" y="77"/>
                      <a:pt x="34" y="76"/>
                    </a:cubicBezTo>
                    <a:cubicBezTo>
                      <a:pt x="34" y="76"/>
                      <a:pt x="33" y="76"/>
                      <a:pt x="33" y="76"/>
                    </a:cubicBezTo>
                    <a:cubicBezTo>
                      <a:pt x="32" y="75"/>
                      <a:pt x="32" y="75"/>
                      <a:pt x="31" y="74"/>
                    </a:cubicBezTo>
                    <a:cubicBezTo>
                      <a:pt x="30" y="73"/>
                      <a:pt x="30" y="73"/>
                      <a:pt x="29" y="72"/>
                    </a:cubicBezTo>
                    <a:cubicBezTo>
                      <a:pt x="29" y="72"/>
                      <a:pt x="28" y="71"/>
                      <a:pt x="28" y="71"/>
                    </a:cubicBezTo>
                    <a:cubicBezTo>
                      <a:pt x="28" y="71"/>
                      <a:pt x="28" y="70"/>
                      <a:pt x="28" y="70"/>
                    </a:cubicBezTo>
                    <a:cubicBezTo>
                      <a:pt x="28" y="69"/>
                      <a:pt x="28" y="69"/>
                      <a:pt x="28" y="69"/>
                    </a:cubicBezTo>
                    <a:cubicBezTo>
                      <a:pt x="51" y="43"/>
                      <a:pt x="51" y="43"/>
                      <a:pt x="51" y="43"/>
                    </a:cubicBezTo>
                    <a:cubicBezTo>
                      <a:pt x="53" y="41"/>
                      <a:pt x="54" y="39"/>
                      <a:pt x="55" y="37"/>
                    </a:cubicBezTo>
                    <a:cubicBezTo>
                      <a:pt x="56" y="35"/>
                      <a:pt x="57" y="34"/>
                      <a:pt x="57" y="32"/>
                    </a:cubicBezTo>
                    <a:cubicBezTo>
                      <a:pt x="57" y="30"/>
                      <a:pt x="57" y="29"/>
                      <a:pt x="57" y="27"/>
                    </a:cubicBezTo>
                    <a:cubicBezTo>
                      <a:pt x="56" y="26"/>
                      <a:pt x="55" y="24"/>
                      <a:pt x="54" y="23"/>
                    </a:cubicBezTo>
                    <a:cubicBezTo>
                      <a:pt x="52" y="21"/>
                      <a:pt x="49" y="20"/>
                      <a:pt x="46" y="20"/>
                    </a:cubicBezTo>
                    <a:cubicBezTo>
                      <a:pt x="43" y="20"/>
                      <a:pt x="39" y="20"/>
                      <a:pt x="35" y="21"/>
                    </a:cubicBezTo>
                    <a:cubicBezTo>
                      <a:pt x="8" y="51"/>
                      <a:pt x="8" y="51"/>
                      <a:pt x="8" y="51"/>
                    </a:cubicBezTo>
                    <a:cubicBezTo>
                      <a:pt x="7" y="52"/>
                      <a:pt x="7" y="52"/>
                      <a:pt x="7" y="52"/>
                    </a:cubicBezTo>
                    <a:cubicBezTo>
                      <a:pt x="7" y="52"/>
                      <a:pt x="7" y="52"/>
                      <a:pt x="6" y="52"/>
                    </a:cubicBezTo>
                    <a:cubicBezTo>
                      <a:pt x="6" y="52"/>
                      <a:pt x="5" y="51"/>
                      <a:pt x="5" y="51"/>
                    </a:cubicBezTo>
                    <a:cubicBezTo>
                      <a:pt x="4" y="51"/>
                      <a:pt x="4" y="50"/>
                      <a:pt x="3" y="49"/>
                    </a:cubicBezTo>
                    <a:cubicBezTo>
                      <a:pt x="2" y="49"/>
                      <a:pt x="1" y="48"/>
                      <a:pt x="1" y="48"/>
                    </a:cubicBezTo>
                    <a:cubicBezTo>
                      <a:pt x="0" y="47"/>
                      <a:pt x="0" y="47"/>
                      <a:pt x="0" y="46"/>
                    </a:cubicBezTo>
                    <a:cubicBezTo>
                      <a:pt x="0" y="46"/>
                      <a:pt x="0" y="45"/>
                      <a:pt x="0" y="45"/>
                    </a:cubicBezTo>
                    <a:cubicBezTo>
                      <a:pt x="0" y="44"/>
                      <a:pt x="0" y="44"/>
                      <a:pt x="0" y="44"/>
                    </a:cubicBezTo>
                    <a:cubicBezTo>
                      <a:pt x="38" y="1"/>
                      <a:pt x="38" y="1"/>
                      <a:pt x="38" y="1"/>
                    </a:cubicBezTo>
                    <a:cubicBezTo>
                      <a:pt x="39" y="0"/>
                      <a:pt x="39" y="0"/>
                      <a:pt x="39" y="0"/>
                    </a:cubicBezTo>
                    <a:cubicBezTo>
                      <a:pt x="39" y="0"/>
                      <a:pt x="40" y="0"/>
                      <a:pt x="40" y="1"/>
                    </a:cubicBezTo>
                    <a:cubicBezTo>
                      <a:pt x="40" y="1"/>
                      <a:pt x="41" y="1"/>
                      <a:pt x="41" y="1"/>
                    </a:cubicBezTo>
                    <a:cubicBezTo>
                      <a:pt x="42" y="2"/>
                      <a:pt x="42" y="2"/>
                      <a:pt x="43" y="3"/>
                    </a:cubicBezTo>
                    <a:cubicBezTo>
                      <a:pt x="44" y="3"/>
                      <a:pt x="44" y="4"/>
                      <a:pt x="45" y="4"/>
                    </a:cubicBezTo>
                    <a:cubicBezTo>
                      <a:pt x="45" y="5"/>
                      <a:pt x="46" y="5"/>
                      <a:pt x="46" y="6"/>
                    </a:cubicBezTo>
                    <a:cubicBezTo>
                      <a:pt x="46" y="6"/>
                      <a:pt x="46" y="6"/>
                      <a:pt x="46" y="7"/>
                    </a:cubicBezTo>
                    <a:cubicBezTo>
                      <a:pt x="45" y="7"/>
                      <a:pt x="45" y="7"/>
                      <a:pt x="45" y="7"/>
                    </a:cubicBezTo>
                    <a:cubicBezTo>
                      <a:pt x="40" y="13"/>
                      <a:pt x="40" y="13"/>
                      <a:pt x="40" y="13"/>
                    </a:cubicBezTo>
                    <a:cubicBezTo>
                      <a:pt x="45" y="12"/>
                      <a:pt x="49" y="13"/>
                      <a:pt x="53" y="13"/>
                    </a:cubicBezTo>
                    <a:cubicBezTo>
                      <a:pt x="56" y="14"/>
                      <a:pt x="59" y="15"/>
                      <a:pt x="61" y="18"/>
                    </a:cubicBezTo>
                    <a:cubicBezTo>
                      <a:pt x="63" y="19"/>
                      <a:pt x="65" y="21"/>
                      <a:pt x="66" y="22"/>
                    </a:cubicBezTo>
                    <a:cubicBezTo>
                      <a:pt x="67" y="24"/>
                      <a:pt x="67" y="26"/>
                      <a:pt x="68" y="27"/>
                    </a:cubicBezTo>
                    <a:cubicBezTo>
                      <a:pt x="68" y="29"/>
                      <a:pt x="68" y="31"/>
                      <a:pt x="68" y="33"/>
                    </a:cubicBezTo>
                    <a:cubicBezTo>
                      <a:pt x="68" y="34"/>
                      <a:pt x="68" y="36"/>
                      <a:pt x="67" y="38"/>
                    </a:cubicBezTo>
                    <a:cubicBezTo>
                      <a:pt x="70" y="38"/>
                      <a:pt x="73" y="37"/>
                      <a:pt x="75" y="37"/>
                    </a:cubicBezTo>
                    <a:cubicBezTo>
                      <a:pt x="77" y="38"/>
                      <a:pt x="79" y="38"/>
                      <a:pt x="81" y="38"/>
                    </a:cubicBezTo>
                    <a:cubicBezTo>
                      <a:pt x="83" y="38"/>
                      <a:pt x="84" y="39"/>
                      <a:pt x="86" y="40"/>
                    </a:cubicBezTo>
                    <a:cubicBezTo>
                      <a:pt x="87" y="40"/>
                      <a:pt x="88" y="41"/>
                      <a:pt x="90" y="42"/>
                    </a:cubicBezTo>
                    <a:cubicBezTo>
                      <a:pt x="92" y="45"/>
                      <a:pt x="94" y="47"/>
                      <a:pt x="95" y="50"/>
                    </a:cubicBezTo>
                    <a:cubicBezTo>
                      <a:pt x="96" y="53"/>
                      <a:pt x="97" y="55"/>
                      <a:pt x="96" y="58"/>
                    </a:cubicBezTo>
                    <a:cubicBezTo>
                      <a:pt x="96" y="61"/>
                      <a:pt x="95" y="63"/>
                      <a:pt x="94" y="66"/>
                    </a:cubicBezTo>
                    <a:cubicBezTo>
                      <a:pt x="92" y="69"/>
                      <a:pt x="91" y="71"/>
                      <a:pt x="88" y="73"/>
                    </a:cubicBezTo>
                    <a:lnTo>
                      <a:pt x="64" y="10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2" name="Freeform 393">
                <a:extLst>
                  <a:ext uri="{FF2B5EF4-FFF2-40B4-BE49-F238E27FC236}">
                    <a16:creationId xmlns:a16="http://schemas.microsoft.com/office/drawing/2014/main" id="{34A1E741-715C-487B-8EDE-A2393EB8669C}"/>
                  </a:ext>
                </a:extLst>
              </p:cNvPr>
              <p:cNvSpPr>
                <a:spLocks noEditPoints="1"/>
              </p:cNvSpPr>
              <p:nvPr userDrawn="1"/>
            </p:nvSpPr>
            <p:spPr bwMode="auto">
              <a:xfrm>
                <a:off x="5794" y="2580"/>
                <a:ext cx="46" cy="51"/>
              </a:xfrm>
              <a:custGeom>
                <a:avLst/>
                <a:gdLst>
                  <a:gd name="T0" fmla="*/ 30 w 63"/>
                  <a:gd name="T1" fmla="*/ 69 h 70"/>
                  <a:gd name="T2" fmla="*/ 29 w 63"/>
                  <a:gd name="T3" fmla="*/ 70 h 70"/>
                  <a:gd name="T4" fmla="*/ 28 w 63"/>
                  <a:gd name="T5" fmla="*/ 69 h 70"/>
                  <a:gd name="T6" fmla="*/ 26 w 63"/>
                  <a:gd name="T7" fmla="*/ 68 h 70"/>
                  <a:gd name="T8" fmla="*/ 24 w 63"/>
                  <a:gd name="T9" fmla="*/ 66 h 70"/>
                  <a:gd name="T10" fmla="*/ 23 w 63"/>
                  <a:gd name="T11" fmla="*/ 65 h 70"/>
                  <a:gd name="T12" fmla="*/ 24 w 63"/>
                  <a:gd name="T13" fmla="*/ 63 h 70"/>
                  <a:gd name="T14" fmla="*/ 27 w 63"/>
                  <a:gd name="T15" fmla="*/ 59 h 70"/>
                  <a:gd name="T16" fmla="*/ 17 w 63"/>
                  <a:gd name="T17" fmla="*/ 58 h 70"/>
                  <a:gd name="T18" fmla="*/ 8 w 63"/>
                  <a:gd name="T19" fmla="*/ 53 h 70"/>
                  <a:gd name="T20" fmla="*/ 3 w 63"/>
                  <a:gd name="T21" fmla="*/ 47 h 70"/>
                  <a:gd name="T22" fmla="*/ 0 w 63"/>
                  <a:gd name="T23" fmla="*/ 40 h 70"/>
                  <a:gd name="T24" fmla="*/ 1 w 63"/>
                  <a:gd name="T25" fmla="*/ 34 h 70"/>
                  <a:gd name="T26" fmla="*/ 5 w 63"/>
                  <a:gd name="T27" fmla="*/ 27 h 70"/>
                  <a:gd name="T28" fmla="*/ 12 w 63"/>
                  <a:gd name="T29" fmla="*/ 22 h 70"/>
                  <a:gd name="T30" fmla="*/ 20 w 63"/>
                  <a:gd name="T31" fmla="*/ 21 h 70"/>
                  <a:gd name="T32" fmla="*/ 29 w 63"/>
                  <a:gd name="T33" fmla="*/ 25 h 70"/>
                  <a:gd name="T34" fmla="*/ 39 w 63"/>
                  <a:gd name="T35" fmla="*/ 32 h 70"/>
                  <a:gd name="T36" fmla="*/ 45 w 63"/>
                  <a:gd name="T37" fmla="*/ 37 h 70"/>
                  <a:gd name="T38" fmla="*/ 48 w 63"/>
                  <a:gd name="T39" fmla="*/ 34 h 70"/>
                  <a:gd name="T40" fmla="*/ 51 w 63"/>
                  <a:gd name="T41" fmla="*/ 29 h 70"/>
                  <a:gd name="T42" fmla="*/ 52 w 63"/>
                  <a:gd name="T43" fmla="*/ 24 h 70"/>
                  <a:gd name="T44" fmla="*/ 51 w 63"/>
                  <a:gd name="T45" fmla="*/ 19 h 70"/>
                  <a:gd name="T46" fmla="*/ 47 w 63"/>
                  <a:gd name="T47" fmla="*/ 15 h 70"/>
                  <a:gd name="T48" fmla="*/ 41 w 63"/>
                  <a:gd name="T49" fmla="*/ 11 h 70"/>
                  <a:gd name="T50" fmla="*/ 36 w 63"/>
                  <a:gd name="T51" fmla="*/ 9 h 70"/>
                  <a:gd name="T52" fmla="*/ 31 w 63"/>
                  <a:gd name="T53" fmla="*/ 8 h 70"/>
                  <a:gd name="T54" fmla="*/ 29 w 63"/>
                  <a:gd name="T55" fmla="*/ 7 h 70"/>
                  <a:gd name="T56" fmla="*/ 29 w 63"/>
                  <a:gd name="T57" fmla="*/ 6 h 70"/>
                  <a:gd name="T58" fmla="*/ 29 w 63"/>
                  <a:gd name="T59" fmla="*/ 5 h 70"/>
                  <a:gd name="T60" fmla="*/ 29 w 63"/>
                  <a:gd name="T61" fmla="*/ 4 h 70"/>
                  <a:gd name="T62" fmla="*/ 30 w 63"/>
                  <a:gd name="T63" fmla="*/ 2 h 70"/>
                  <a:gd name="T64" fmla="*/ 32 w 63"/>
                  <a:gd name="T65" fmla="*/ 1 h 70"/>
                  <a:gd name="T66" fmla="*/ 34 w 63"/>
                  <a:gd name="T67" fmla="*/ 0 h 70"/>
                  <a:gd name="T68" fmla="*/ 38 w 63"/>
                  <a:gd name="T69" fmla="*/ 0 h 70"/>
                  <a:gd name="T70" fmla="*/ 43 w 63"/>
                  <a:gd name="T71" fmla="*/ 2 h 70"/>
                  <a:gd name="T72" fmla="*/ 48 w 63"/>
                  <a:gd name="T73" fmla="*/ 5 h 70"/>
                  <a:gd name="T74" fmla="*/ 53 w 63"/>
                  <a:gd name="T75" fmla="*/ 9 h 70"/>
                  <a:gd name="T76" fmla="*/ 60 w 63"/>
                  <a:gd name="T77" fmla="*/ 17 h 70"/>
                  <a:gd name="T78" fmla="*/ 63 w 63"/>
                  <a:gd name="T79" fmla="*/ 25 h 70"/>
                  <a:gd name="T80" fmla="*/ 61 w 63"/>
                  <a:gd name="T81" fmla="*/ 32 h 70"/>
                  <a:gd name="T82" fmla="*/ 56 w 63"/>
                  <a:gd name="T83" fmla="*/ 40 h 70"/>
                  <a:gd name="T84" fmla="*/ 30 w 63"/>
                  <a:gd name="T85" fmla="*/ 69 h 70"/>
                  <a:gd name="T86" fmla="*/ 40 w 63"/>
                  <a:gd name="T87" fmla="*/ 43 h 70"/>
                  <a:gd name="T88" fmla="*/ 33 w 63"/>
                  <a:gd name="T89" fmla="*/ 37 h 70"/>
                  <a:gd name="T90" fmla="*/ 27 w 63"/>
                  <a:gd name="T91" fmla="*/ 32 h 70"/>
                  <a:gd name="T92" fmla="*/ 22 w 63"/>
                  <a:gd name="T93" fmla="*/ 30 h 70"/>
                  <a:gd name="T94" fmla="*/ 17 w 63"/>
                  <a:gd name="T95" fmla="*/ 31 h 70"/>
                  <a:gd name="T96" fmla="*/ 13 w 63"/>
                  <a:gd name="T97" fmla="*/ 34 h 70"/>
                  <a:gd name="T98" fmla="*/ 11 w 63"/>
                  <a:gd name="T99" fmla="*/ 41 h 70"/>
                  <a:gd name="T100" fmla="*/ 15 w 63"/>
                  <a:gd name="T101" fmla="*/ 48 h 70"/>
                  <a:gd name="T102" fmla="*/ 22 w 63"/>
                  <a:gd name="T103" fmla="*/ 52 h 70"/>
                  <a:gd name="T104" fmla="*/ 32 w 63"/>
                  <a:gd name="T105" fmla="*/ 52 h 70"/>
                  <a:gd name="T106" fmla="*/ 40 w 63"/>
                  <a:gd name="T107" fmla="*/ 4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 h="70">
                    <a:moveTo>
                      <a:pt x="30" y="69"/>
                    </a:moveTo>
                    <a:cubicBezTo>
                      <a:pt x="30" y="70"/>
                      <a:pt x="30" y="70"/>
                      <a:pt x="29" y="70"/>
                    </a:cubicBezTo>
                    <a:cubicBezTo>
                      <a:pt x="29" y="70"/>
                      <a:pt x="28" y="70"/>
                      <a:pt x="28" y="69"/>
                    </a:cubicBezTo>
                    <a:cubicBezTo>
                      <a:pt x="27" y="69"/>
                      <a:pt x="27" y="69"/>
                      <a:pt x="26" y="68"/>
                    </a:cubicBezTo>
                    <a:cubicBezTo>
                      <a:pt x="25" y="67"/>
                      <a:pt x="24" y="66"/>
                      <a:pt x="24" y="66"/>
                    </a:cubicBezTo>
                    <a:cubicBezTo>
                      <a:pt x="23" y="65"/>
                      <a:pt x="23" y="65"/>
                      <a:pt x="23" y="65"/>
                    </a:cubicBezTo>
                    <a:cubicBezTo>
                      <a:pt x="23" y="64"/>
                      <a:pt x="23" y="64"/>
                      <a:pt x="24" y="63"/>
                    </a:cubicBezTo>
                    <a:cubicBezTo>
                      <a:pt x="27" y="59"/>
                      <a:pt x="27" y="59"/>
                      <a:pt x="27" y="59"/>
                    </a:cubicBezTo>
                    <a:cubicBezTo>
                      <a:pt x="24" y="59"/>
                      <a:pt x="20" y="59"/>
                      <a:pt x="17" y="58"/>
                    </a:cubicBezTo>
                    <a:cubicBezTo>
                      <a:pt x="14" y="57"/>
                      <a:pt x="11" y="56"/>
                      <a:pt x="8" y="53"/>
                    </a:cubicBezTo>
                    <a:cubicBezTo>
                      <a:pt x="6" y="51"/>
                      <a:pt x="4" y="49"/>
                      <a:pt x="3" y="47"/>
                    </a:cubicBezTo>
                    <a:cubicBezTo>
                      <a:pt x="1" y="45"/>
                      <a:pt x="1" y="43"/>
                      <a:pt x="0" y="40"/>
                    </a:cubicBezTo>
                    <a:cubicBezTo>
                      <a:pt x="0" y="38"/>
                      <a:pt x="0" y="36"/>
                      <a:pt x="1" y="34"/>
                    </a:cubicBezTo>
                    <a:cubicBezTo>
                      <a:pt x="2" y="31"/>
                      <a:pt x="3" y="29"/>
                      <a:pt x="5" y="27"/>
                    </a:cubicBezTo>
                    <a:cubicBezTo>
                      <a:pt x="7" y="25"/>
                      <a:pt x="9" y="23"/>
                      <a:pt x="12" y="22"/>
                    </a:cubicBezTo>
                    <a:cubicBezTo>
                      <a:pt x="14" y="21"/>
                      <a:pt x="17" y="21"/>
                      <a:pt x="20" y="21"/>
                    </a:cubicBezTo>
                    <a:cubicBezTo>
                      <a:pt x="23" y="22"/>
                      <a:pt x="26" y="23"/>
                      <a:pt x="29" y="25"/>
                    </a:cubicBezTo>
                    <a:cubicBezTo>
                      <a:pt x="32" y="26"/>
                      <a:pt x="36" y="29"/>
                      <a:pt x="39" y="32"/>
                    </a:cubicBezTo>
                    <a:cubicBezTo>
                      <a:pt x="45" y="37"/>
                      <a:pt x="45" y="37"/>
                      <a:pt x="45" y="37"/>
                    </a:cubicBezTo>
                    <a:cubicBezTo>
                      <a:pt x="48" y="34"/>
                      <a:pt x="48" y="34"/>
                      <a:pt x="48" y="34"/>
                    </a:cubicBezTo>
                    <a:cubicBezTo>
                      <a:pt x="49" y="32"/>
                      <a:pt x="51" y="30"/>
                      <a:pt x="51" y="29"/>
                    </a:cubicBezTo>
                    <a:cubicBezTo>
                      <a:pt x="52" y="27"/>
                      <a:pt x="52" y="26"/>
                      <a:pt x="52" y="24"/>
                    </a:cubicBezTo>
                    <a:cubicBezTo>
                      <a:pt x="52" y="22"/>
                      <a:pt x="52" y="21"/>
                      <a:pt x="51" y="19"/>
                    </a:cubicBezTo>
                    <a:cubicBezTo>
                      <a:pt x="50" y="18"/>
                      <a:pt x="49" y="16"/>
                      <a:pt x="47" y="15"/>
                    </a:cubicBezTo>
                    <a:cubicBezTo>
                      <a:pt x="45" y="13"/>
                      <a:pt x="43" y="12"/>
                      <a:pt x="41" y="11"/>
                    </a:cubicBezTo>
                    <a:cubicBezTo>
                      <a:pt x="39" y="10"/>
                      <a:pt x="37" y="9"/>
                      <a:pt x="36" y="9"/>
                    </a:cubicBezTo>
                    <a:cubicBezTo>
                      <a:pt x="34" y="8"/>
                      <a:pt x="33" y="8"/>
                      <a:pt x="31" y="8"/>
                    </a:cubicBezTo>
                    <a:cubicBezTo>
                      <a:pt x="30" y="7"/>
                      <a:pt x="29" y="7"/>
                      <a:pt x="29" y="7"/>
                    </a:cubicBezTo>
                    <a:cubicBezTo>
                      <a:pt x="29" y="6"/>
                      <a:pt x="29" y="6"/>
                      <a:pt x="29" y="6"/>
                    </a:cubicBezTo>
                    <a:cubicBezTo>
                      <a:pt x="28" y="6"/>
                      <a:pt x="28" y="5"/>
                      <a:pt x="29" y="5"/>
                    </a:cubicBezTo>
                    <a:cubicBezTo>
                      <a:pt x="29" y="5"/>
                      <a:pt x="29" y="4"/>
                      <a:pt x="29" y="4"/>
                    </a:cubicBezTo>
                    <a:cubicBezTo>
                      <a:pt x="29" y="3"/>
                      <a:pt x="30" y="3"/>
                      <a:pt x="30" y="2"/>
                    </a:cubicBezTo>
                    <a:cubicBezTo>
                      <a:pt x="31" y="1"/>
                      <a:pt x="31" y="1"/>
                      <a:pt x="32" y="1"/>
                    </a:cubicBezTo>
                    <a:cubicBezTo>
                      <a:pt x="33" y="0"/>
                      <a:pt x="33" y="0"/>
                      <a:pt x="34" y="0"/>
                    </a:cubicBezTo>
                    <a:cubicBezTo>
                      <a:pt x="35" y="0"/>
                      <a:pt x="36" y="0"/>
                      <a:pt x="38" y="0"/>
                    </a:cubicBezTo>
                    <a:cubicBezTo>
                      <a:pt x="39" y="1"/>
                      <a:pt x="41" y="1"/>
                      <a:pt x="43" y="2"/>
                    </a:cubicBezTo>
                    <a:cubicBezTo>
                      <a:pt x="44" y="3"/>
                      <a:pt x="46" y="4"/>
                      <a:pt x="48" y="5"/>
                    </a:cubicBezTo>
                    <a:cubicBezTo>
                      <a:pt x="50" y="6"/>
                      <a:pt x="52" y="7"/>
                      <a:pt x="53" y="9"/>
                    </a:cubicBezTo>
                    <a:cubicBezTo>
                      <a:pt x="57" y="12"/>
                      <a:pt x="59" y="14"/>
                      <a:pt x="60" y="17"/>
                    </a:cubicBezTo>
                    <a:cubicBezTo>
                      <a:pt x="62" y="19"/>
                      <a:pt x="63" y="22"/>
                      <a:pt x="63" y="25"/>
                    </a:cubicBezTo>
                    <a:cubicBezTo>
                      <a:pt x="63" y="27"/>
                      <a:pt x="63" y="30"/>
                      <a:pt x="61" y="32"/>
                    </a:cubicBezTo>
                    <a:cubicBezTo>
                      <a:pt x="60" y="35"/>
                      <a:pt x="59" y="37"/>
                      <a:pt x="56" y="40"/>
                    </a:cubicBezTo>
                    <a:lnTo>
                      <a:pt x="30" y="69"/>
                    </a:lnTo>
                    <a:close/>
                    <a:moveTo>
                      <a:pt x="40" y="43"/>
                    </a:moveTo>
                    <a:cubicBezTo>
                      <a:pt x="33" y="37"/>
                      <a:pt x="33" y="37"/>
                      <a:pt x="33" y="37"/>
                    </a:cubicBezTo>
                    <a:cubicBezTo>
                      <a:pt x="31" y="35"/>
                      <a:pt x="29" y="33"/>
                      <a:pt x="27" y="32"/>
                    </a:cubicBezTo>
                    <a:cubicBezTo>
                      <a:pt x="25" y="31"/>
                      <a:pt x="23" y="31"/>
                      <a:pt x="22" y="30"/>
                    </a:cubicBezTo>
                    <a:cubicBezTo>
                      <a:pt x="20" y="30"/>
                      <a:pt x="18" y="30"/>
                      <a:pt x="17" y="31"/>
                    </a:cubicBezTo>
                    <a:cubicBezTo>
                      <a:pt x="16" y="31"/>
                      <a:pt x="14" y="32"/>
                      <a:pt x="13" y="34"/>
                    </a:cubicBezTo>
                    <a:cubicBezTo>
                      <a:pt x="11" y="36"/>
                      <a:pt x="10" y="38"/>
                      <a:pt x="11" y="41"/>
                    </a:cubicBezTo>
                    <a:cubicBezTo>
                      <a:pt x="11" y="44"/>
                      <a:pt x="12" y="46"/>
                      <a:pt x="15" y="48"/>
                    </a:cubicBezTo>
                    <a:cubicBezTo>
                      <a:pt x="17" y="50"/>
                      <a:pt x="19" y="51"/>
                      <a:pt x="22" y="52"/>
                    </a:cubicBezTo>
                    <a:cubicBezTo>
                      <a:pt x="25" y="52"/>
                      <a:pt x="28" y="52"/>
                      <a:pt x="32" y="52"/>
                    </a:cubicBezTo>
                    <a:lnTo>
                      <a:pt x="40" y="4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3" name="Freeform 394">
                <a:extLst>
                  <a:ext uri="{FF2B5EF4-FFF2-40B4-BE49-F238E27FC236}">
                    <a16:creationId xmlns:a16="http://schemas.microsoft.com/office/drawing/2014/main" id="{EF5F5AD9-E91B-42A5-BA24-0D6DB293DF7D}"/>
                  </a:ext>
                </a:extLst>
              </p:cNvPr>
              <p:cNvSpPr>
                <a:spLocks/>
              </p:cNvSpPr>
              <p:nvPr userDrawn="1"/>
            </p:nvSpPr>
            <p:spPr bwMode="auto">
              <a:xfrm>
                <a:off x="5827" y="2607"/>
                <a:ext cx="50" cy="57"/>
              </a:xfrm>
              <a:custGeom>
                <a:avLst/>
                <a:gdLst>
                  <a:gd name="T0" fmla="*/ 37 w 69"/>
                  <a:gd name="T1" fmla="*/ 77 h 78"/>
                  <a:gd name="T2" fmla="*/ 37 w 69"/>
                  <a:gd name="T3" fmla="*/ 77 h 78"/>
                  <a:gd name="T4" fmla="*/ 36 w 69"/>
                  <a:gd name="T5" fmla="*/ 77 h 78"/>
                  <a:gd name="T6" fmla="*/ 34 w 69"/>
                  <a:gd name="T7" fmla="*/ 77 h 78"/>
                  <a:gd name="T8" fmla="*/ 32 w 69"/>
                  <a:gd name="T9" fmla="*/ 75 h 78"/>
                  <a:gd name="T10" fmla="*/ 30 w 69"/>
                  <a:gd name="T11" fmla="*/ 73 h 78"/>
                  <a:gd name="T12" fmla="*/ 29 w 69"/>
                  <a:gd name="T13" fmla="*/ 72 h 78"/>
                  <a:gd name="T14" fmla="*/ 29 w 69"/>
                  <a:gd name="T15" fmla="*/ 71 h 78"/>
                  <a:gd name="T16" fmla="*/ 29 w 69"/>
                  <a:gd name="T17" fmla="*/ 70 h 78"/>
                  <a:gd name="T18" fmla="*/ 52 w 69"/>
                  <a:gd name="T19" fmla="*/ 45 h 78"/>
                  <a:gd name="T20" fmla="*/ 56 w 69"/>
                  <a:gd name="T21" fmla="*/ 38 h 78"/>
                  <a:gd name="T22" fmla="*/ 58 w 69"/>
                  <a:gd name="T23" fmla="*/ 33 h 78"/>
                  <a:gd name="T24" fmla="*/ 58 w 69"/>
                  <a:gd name="T25" fmla="*/ 28 h 78"/>
                  <a:gd name="T26" fmla="*/ 54 w 69"/>
                  <a:gd name="T27" fmla="*/ 23 h 78"/>
                  <a:gd name="T28" fmla="*/ 46 w 69"/>
                  <a:gd name="T29" fmla="*/ 20 h 78"/>
                  <a:gd name="T30" fmla="*/ 35 w 69"/>
                  <a:gd name="T31" fmla="*/ 21 h 78"/>
                  <a:gd name="T32" fmla="*/ 8 w 69"/>
                  <a:gd name="T33" fmla="*/ 51 h 78"/>
                  <a:gd name="T34" fmla="*/ 7 w 69"/>
                  <a:gd name="T35" fmla="*/ 52 h 78"/>
                  <a:gd name="T36" fmla="*/ 6 w 69"/>
                  <a:gd name="T37" fmla="*/ 52 h 78"/>
                  <a:gd name="T38" fmla="*/ 5 w 69"/>
                  <a:gd name="T39" fmla="*/ 51 h 78"/>
                  <a:gd name="T40" fmla="*/ 3 w 69"/>
                  <a:gd name="T41" fmla="*/ 49 h 78"/>
                  <a:gd name="T42" fmla="*/ 1 w 69"/>
                  <a:gd name="T43" fmla="*/ 47 h 78"/>
                  <a:gd name="T44" fmla="*/ 0 w 69"/>
                  <a:gd name="T45" fmla="*/ 46 h 78"/>
                  <a:gd name="T46" fmla="*/ 0 w 69"/>
                  <a:gd name="T47" fmla="*/ 45 h 78"/>
                  <a:gd name="T48" fmla="*/ 0 w 69"/>
                  <a:gd name="T49" fmla="*/ 44 h 78"/>
                  <a:gd name="T50" fmla="*/ 38 w 69"/>
                  <a:gd name="T51" fmla="*/ 1 h 78"/>
                  <a:gd name="T52" fmla="*/ 39 w 69"/>
                  <a:gd name="T53" fmla="*/ 0 h 78"/>
                  <a:gd name="T54" fmla="*/ 40 w 69"/>
                  <a:gd name="T55" fmla="*/ 0 h 78"/>
                  <a:gd name="T56" fmla="*/ 41 w 69"/>
                  <a:gd name="T57" fmla="*/ 1 h 78"/>
                  <a:gd name="T58" fmla="*/ 43 w 69"/>
                  <a:gd name="T59" fmla="*/ 3 h 78"/>
                  <a:gd name="T60" fmla="*/ 45 w 69"/>
                  <a:gd name="T61" fmla="*/ 4 h 78"/>
                  <a:gd name="T62" fmla="*/ 46 w 69"/>
                  <a:gd name="T63" fmla="*/ 5 h 78"/>
                  <a:gd name="T64" fmla="*/ 46 w 69"/>
                  <a:gd name="T65" fmla="*/ 6 h 78"/>
                  <a:gd name="T66" fmla="*/ 45 w 69"/>
                  <a:gd name="T67" fmla="*/ 7 h 78"/>
                  <a:gd name="T68" fmla="*/ 40 w 69"/>
                  <a:gd name="T69" fmla="*/ 13 h 78"/>
                  <a:gd name="T70" fmla="*/ 53 w 69"/>
                  <a:gd name="T71" fmla="*/ 13 h 78"/>
                  <a:gd name="T72" fmla="*/ 62 w 69"/>
                  <a:gd name="T73" fmla="*/ 18 h 78"/>
                  <a:gd name="T74" fmla="*/ 68 w 69"/>
                  <a:gd name="T75" fmla="*/ 26 h 78"/>
                  <a:gd name="T76" fmla="*/ 69 w 69"/>
                  <a:gd name="T77" fmla="*/ 34 h 78"/>
                  <a:gd name="T78" fmla="*/ 67 w 69"/>
                  <a:gd name="T79" fmla="*/ 42 h 78"/>
                  <a:gd name="T80" fmla="*/ 61 w 69"/>
                  <a:gd name="T81" fmla="*/ 51 h 78"/>
                  <a:gd name="T82" fmla="*/ 37 w 69"/>
                  <a:gd name="T83" fmla="*/ 7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 h="78">
                    <a:moveTo>
                      <a:pt x="37" y="77"/>
                    </a:moveTo>
                    <a:cubicBezTo>
                      <a:pt x="37" y="77"/>
                      <a:pt x="37" y="77"/>
                      <a:pt x="37" y="77"/>
                    </a:cubicBezTo>
                    <a:cubicBezTo>
                      <a:pt x="36" y="78"/>
                      <a:pt x="36" y="78"/>
                      <a:pt x="36" y="77"/>
                    </a:cubicBezTo>
                    <a:cubicBezTo>
                      <a:pt x="35" y="77"/>
                      <a:pt x="35" y="77"/>
                      <a:pt x="34" y="77"/>
                    </a:cubicBezTo>
                    <a:cubicBezTo>
                      <a:pt x="34" y="76"/>
                      <a:pt x="33" y="76"/>
                      <a:pt x="32" y="75"/>
                    </a:cubicBezTo>
                    <a:cubicBezTo>
                      <a:pt x="31" y="74"/>
                      <a:pt x="31" y="74"/>
                      <a:pt x="30" y="73"/>
                    </a:cubicBezTo>
                    <a:cubicBezTo>
                      <a:pt x="30" y="73"/>
                      <a:pt x="29" y="72"/>
                      <a:pt x="29" y="72"/>
                    </a:cubicBezTo>
                    <a:cubicBezTo>
                      <a:pt x="29" y="71"/>
                      <a:pt x="29" y="71"/>
                      <a:pt x="29" y="71"/>
                    </a:cubicBezTo>
                    <a:cubicBezTo>
                      <a:pt x="29" y="70"/>
                      <a:pt x="29" y="70"/>
                      <a:pt x="29" y="70"/>
                    </a:cubicBezTo>
                    <a:cubicBezTo>
                      <a:pt x="52" y="45"/>
                      <a:pt x="52" y="45"/>
                      <a:pt x="52" y="45"/>
                    </a:cubicBezTo>
                    <a:cubicBezTo>
                      <a:pt x="54" y="42"/>
                      <a:pt x="55" y="40"/>
                      <a:pt x="56" y="38"/>
                    </a:cubicBezTo>
                    <a:cubicBezTo>
                      <a:pt x="57" y="36"/>
                      <a:pt x="58" y="35"/>
                      <a:pt x="58" y="33"/>
                    </a:cubicBezTo>
                    <a:cubicBezTo>
                      <a:pt x="58" y="31"/>
                      <a:pt x="58" y="29"/>
                      <a:pt x="58" y="28"/>
                    </a:cubicBezTo>
                    <a:cubicBezTo>
                      <a:pt x="57" y="26"/>
                      <a:pt x="56" y="25"/>
                      <a:pt x="54" y="23"/>
                    </a:cubicBezTo>
                    <a:cubicBezTo>
                      <a:pt x="52" y="22"/>
                      <a:pt x="50" y="21"/>
                      <a:pt x="46" y="20"/>
                    </a:cubicBezTo>
                    <a:cubicBezTo>
                      <a:pt x="43" y="20"/>
                      <a:pt x="39" y="20"/>
                      <a:pt x="35" y="21"/>
                    </a:cubicBezTo>
                    <a:cubicBezTo>
                      <a:pt x="8" y="51"/>
                      <a:pt x="8" y="51"/>
                      <a:pt x="8" y="51"/>
                    </a:cubicBezTo>
                    <a:cubicBezTo>
                      <a:pt x="7" y="52"/>
                      <a:pt x="7" y="52"/>
                      <a:pt x="7" y="52"/>
                    </a:cubicBezTo>
                    <a:cubicBezTo>
                      <a:pt x="7" y="52"/>
                      <a:pt x="7" y="52"/>
                      <a:pt x="6" y="52"/>
                    </a:cubicBezTo>
                    <a:cubicBezTo>
                      <a:pt x="6" y="51"/>
                      <a:pt x="5" y="51"/>
                      <a:pt x="5" y="51"/>
                    </a:cubicBezTo>
                    <a:cubicBezTo>
                      <a:pt x="4" y="50"/>
                      <a:pt x="3" y="50"/>
                      <a:pt x="3" y="49"/>
                    </a:cubicBezTo>
                    <a:cubicBezTo>
                      <a:pt x="2" y="48"/>
                      <a:pt x="1" y="48"/>
                      <a:pt x="1" y="47"/>
                    </a:cubicBezTo>
                    <a:cubicBezTo>
                      <a:pt x="0" y="47"/>
                      <a:pt x="0" y="46"/>
                      <a:pt x="0" y="46"/>
                    </a:cubicBezTo>
                    <a:cubicBezTo>
                      <a:pt x="0" y="46"/>
                      <a:pt x="0" y="45"/>
                      <a:pt x="0" y="45"/>
                    </a:cubicBezTo>
                    <a:cubicBezTo>
                      <a:pt x="0" y="44"/>
                      <a:pt x="0" y="44"/>
                      <a:pt x="0" y="44"/>
                    </a:cubicBezTo>
                    <a:cubicBezTo>
                      <a:pt x="38" y="1"/>
                      <a:pt x="38" y="1"/>
                      <a:pt x="38" y="1"/>
                    </a:cubicBezTo>
                    <a:cubicBezTo>
                      <a:pt x="39" y="0"/>
                      <a:pt x="39" y="0"/>
                      <a:pt x="39" y="0"/>
                    </a:cubicBezTo>
                    <a:cubicBezTo>
                      <a:pt x="39" y="0"/>
                      <a:pt x="39" y="0"/>
                      <a:pt x="40" y="0"/>
                    </a:cubicBezTo>
                    <a:cubicBezTo>
                      <a:pt x="40" y="0"/>
                      <a:pt x="41" y="1"/>
                      <a:pt x="41" y="1"/>
                    </a:cubicBezTo>
                    <a:cubicBezTo>
                      <a:pt x="42" y="1"/>
                      <a:pt x="42" y="2"/>
                      <a:pt x="43" y="3"/>
                    </a:cubicBezTo>
                    <a:cubicBezTo>
                      <a:pt x="44" y="3"/>
                      <a:pt x="44" y="4"/>
                      <a:pt x="45" y="4"/>
                    </a:cubicBezTo>
                    <a:cubicBezTo>
                      <a:pt x="45" y="5"/>
                      <a:pt x="45" y="5"/>
                      <a:pt x="46" y="5"/>
                    </a:cubicBezTo>
                    <a:cubicBezTo>
                      <a:pt x="46" y="6"/>
                      <a:pt x="46" y="6"/>
                      <a:pt x="46" y="6"/>
                    </a:cubicBezTo>
                    <a:cubicBezTo>
                      <a:pt x="45" y="7"/>
                      <a:pt x="45" y="7"/>
                      <a:pt x="45" y="7"/>
                    </a:cubicBezTo>
                    <a:cubicBezTo>
                      <a:pt x="40" y="13"/>
                      <a:pt x="40" y="13"/>
                      <a:pt x="40" y="13"/>
                    </a:cubicBezTo>
                    <a:cubicBezTo>
                      <a:pt x="45" y="12"/>
                      <a:pt x="49" y="12"/>
                      <a:pt x="53" y="13"/>
                    </a:cubicBezTo>
                    <a:cubicBezTo>
                      <a:pt x="56" y="14"/>
                      <a:pt x="59" y="16"/>
                      <a:pt x="62" y="18"/>
                    </a:cubicBezTo>
                    <a:cubicBezTo>
                      <a:pt x="65" y="20"/>
                      <a:pt x="67" y="23"/>
                      <a:pt x="68" y="26"/>
                    </a:cubicBezTo>
                    <a:cubicBezTo>
                      <a:pt x="69" y="28"/>
                      <a:pt x="69" y="31"/>
                      <a:pt x="69" y="34"/>
                    </a:cubicBezTo>
                    <a:cubicBezTo>
                      <a:pt x="69" y="37"/>
                      <a:pt x="68" y="39"/>
                      <a:pt x="67" y="42"/>
                    </a:cubicBezTo>
                    <a:cubicBezTo>
                      <a:pt x="65" y="45"/>
                      <a:pt x="63" y="47"/>
                      <a:pt x="61" y="51"/>
                    </a:cubicBezTo>
                    <a:lnTo>
                      <a:pt x="37" y="7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4" name="Freeform 395">
                <a:extLst>
                  <a:ext uri="{FF2B5EF4-FFF2-40B4-BE49-F238E27FC236}">
                    <a16:creationId xmlns:a16="http://schemas.microsoft.com/office/drawing/2014/main" id="{5676E98B-78B4-49C0-8F68-977E1D35F9D2}"/>
                  </a:ext>
                </a:extLst>
              </p:cNvPr>
              <p:cNvSpPr>
                <a:spLocks/>
              </p:cNvSpPr>
              <p:nvPr userDrawn="1"/>
            </p:nvSpPr>
            <p:spPr bwMode="auto">
              <a:xfrm>
                <a:off x="5868" y="2645"/>
                <a:ext cx="44" cy="45"/>
              </a:xfrm>
              <a:custGeom>
                <a:avLst/>
                <a:gdLst>
                  <a:gd name="T0" fmla="*/ 32 w 61"/>
                  <a:gd name="T1" fmla="*/ 59 h 62"/>
                  <a:gd name="T2" fmla="*/ 30 w 61"/>
                  <a:gd name="T3" fmla="*/ 60 h 62"/>
                  <a:gd name="T4" fmla="*/ 29 w 61"/>
                  <a:gd name="T5" fmla="*/ 61 h 62"/>
                  <a:gd name="T6" fmla="*/ 29 w 61"/>
                  <a:gd name="T7" fmla="*/ 61 h 62"/>
                  <a:gd name="T8" fmla="*/ 27 w 61"/>
                  <a:gd name="T9" fmla="*/ 61 h 62"/>
                  <a:gd name="T10" fmla="*/ 24 w 61"/>
                  <a:gd name="T11" fmla="*/ 61 h 62"/>
                  <a:gd name="T12" fmla="*/ 19 w 61"/>
                  <a:gd name="T13" fmla="*/ 60 h 62"/>
                  <a:gd name="T14" fmla="*/ 14 w 61"/>
                  <a:gd name="T15" fmla="*/ 58 h 62"/>
                  <a:gd name="T16" fmla="*/ 9 w 61"/>
                  <a:gd name="T17" fmla="*/ 54 h 62"/>
                  <a:gd name="T18" fmla="*/ 2 w 61"/>
                  <a:gd name="T19" fmla="*/ 45 h 62"/>
                  <a:gd name="T20" fmla="*/ 0 w 61"/>
                  <a:gd name="T21" fmla="*/ 36 h 62"/>
                  <a:gd name="T22" fmla="*/ 3 w 61"/>
                  <a:gd name="T23" fmla="*/ 25 h 62"/>
                  <a:gd name="T24" fmla="*/ 10 w 61"/>
                  <a:gd name="T25" fmla="*/ 14 h 62"/>
                  <a:gd name="T26" fmla="*/ 22 w 61"/>
                  <a:gd name="T27" fmla="*/ 4 h 62"/>
                  <a:gd name="T28" fmla="*/ 33 w 61"/>
                  <a:gd name="T29" fmla="*/ 1 h 62"/>
                  <a:gd name="T30" fmla="*/ 43 w 61"/>
                  <a:gd name="T31" fmla="*/ 2 h 62"/>
                  <a:gd name="T32" fmla="*/ 52 w 61"/>
                  <a:gd name="T33" fmla="*/ 7 h 62"/>
                  <a:gd name="T34" fmla="*/ 56 w 61"/>
                  <a:gd name="T35" fmla="*/ 11 h 62"/>
                  <a:gd name="T36" fmla="*/ 58 w 61"/>
                  <a:gd name="T37" fmla="*/ 16 h 62"/>
                  <a:gd name="T38" fmla="*/ 60 w 61"/>
                  <a:gd name="T39" fmla="*/ 20 h 62"/>
                  <a:gd name="T40" fmla="*/ 61 w 61"/>
                  <a:gd name="T41" fmla="*/ 23 h 62"/>
                  <a:gd name="T42" fmla="*/ 61 w 61"/>
                  <a:gd name="T43" fmla="*/ 24 h 62"/>
                  <a:gd name="T44" fmla="*/ 60 w 61"/>
                  <a:gd name="T45" fmla="*/ 25 h 62"/>
                  <a:gd name="T46" fmla="*/ 60 w 61"/>
                  <a:gd name="T47" fmla="*/ 26 h 62"/>
                  <a:gd name="T48" fmla="*/ 58 w 61"/>
                  <a:gd name="T49" fmla="*/ 28 h 62"/>
                  <a:gd name="T50" fmla="*/ 56 w 61"/>
                  <a:gd name="T51" fmla="*/ 30 h 62"/>
                  <a:gd name="T52" fmla="*/ 54 w 61"/>
                  <a:gd name="T53" fmla="*/ 30 h 62"/>
                  <a:gd name="T54" fmla="*/ 53 w 61"/>
                  <a:gd name="T55" fmla="*/ 28 h 62"/>
                  <a:gd name="T56" fmla="*/ 52 w 61"/>
                  <a:gd name="T57" fmla="*/ 24 h 62"/>
                  <a:gd name="T58" fmla="*/ 50 w 61"/>
                  <a:gd name="T59" fmla="*/ 19 h 62"/>
                  <a:gd name="T60" fmla="*/ 46 w 61"/>
                  <a:gd name="T61" fmla="*/ 14 h 62"/>
                  <a:gd name="T62" fmla="*/ 33 w 61"/>
                  <a:gd name="T63" fmla="*/ 11 h 62"/>
                  <a:gd name="T64" fmla="*/ 19 w 61"/>
                  <a:gd name="T65" fmla="*/ 21 h 62"/>
                  <a:gd name="T66" fmla="*/ 13 w 61"/>
                  <a:gd name="T67" fmla="*/ 29 h 62"/>
                  <a:gd name="T68" fmla="*/ 11 w 61"/>
                  <a:gd name="T69" fmla="*/ 36 h 62"/>
                  <a:gd name="T70" fmla="*/ 12 w 61"/>
                  <a:gd name="T71" fmla="*/ 43 h 62"/>
                  <a:gd name="T72" fmla="*/ 16 w 61"/>
                  <a:gd name="T73" fmla="*/ 48 h 62"/>
                  <a:gd name="T74" fmla="*/ 22 w 61"/>
                  <a:gd name="T75" fmla="*/ 52 h 62"/>
                  <a:gd name="T76" fmla="*/ 27 w 61"/>
                  <a:gd name="T77" fmla="*/ 53 h 62"/>
                  <a:gd name="T78" fmla="*/ 31 w 61"/>
                  <a:gd name="T79" fmla="*/ 53 h 62"/>
                  <a:gd name="T80" fmla="*/ 34 w 61"/>
                  <a:gd name="T81" fmla="*/ 54 h 62"/>
                  <a:gd name="T82" fmla="*/ 34 w 61"/>
                  <a:gd name="T83" fmla="*/ 54 h 62"/>
                  <a:gd name="T84" fmla="*/ 34 w 61"/>
                  <a:gd name="T85" fmla="*/ 55 h 62"/>
                  <a:gd name="T86" fmla="*/ 33 w 61"/>
                  <a:gd name="T87" fmla="*/ 57 h 62"/>
                  <a:gd name="T88" fmla="*/ 32 w 61"/>
                  <a:gd name="T89" fmla="*/ 5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 h="62">
                    <a:moveTo>
                      <a:pt x="32" y="59"/>
                    </a:moveTo>
                    <a:cubicBezTo>
                      <a:pt x="31" y="59"/>
                      <a:pt x="31" y="60"/>
                      <a:pt x="30" y="60"/>
                    </a:cubicBezTo>
                    <a:cubicBezTo>
                      <a:pt x="30" y="60"/>
                      <a:pt x="30" y="61"/>
                      <a:pt x="29" y="61"/>
                    </a:cubicBezTo>
                    <a:cubicBezTo>
                      <a:pt x="29" y="61"/>
                      <a:pt x="29" y="61"/>
                      <a:pt x="29" y="61"/>
                    </a:cubicBezTo>
                    <a:cubicBezTo>
                      <a:pt x="28" y="61"/>
                      <a:pt x="28" y="61"/>
                      <a:pt x="27" y="61"/>
                    </a:cubicBezTo>
                    <a:cubicBezTo>
                      <a:pt x="26" y="62"/>
                      <a:pt x="25" y="61"/>
                      <a:pt x="24" y="61"/>
                    </a:cubicBezTo>
                    <a:cubicBezTo>
                      <a:pt x="22" y="61"/>
                      <a:pt x="21" y="61"/>
                      <a:pt x="19" y="60"/>
                    </a:cubicBezTo>
                    <a:cubicBezTo>
                      <a:pt x="17" y="59"/>
                      <a:pt x="16" y="59"/>
                      <a:pt x="14" y="58"/>
                    </a:cubicBezTo>
                    <a:cubicBezTo>
                      <a:pt x="12" y="57"/>
                      <a:pt x="11" y="56"/>
                      <a:pt x="9" y="54"/>
                    </a:cubicBezTo>
                    <a:cubicBezTo>
                      <a:pt x="6" y="51"/>
                      <a:pt x="4" y="48"/>
                      <a:pt x="2" y="45"/>
                    </a:cubicBezTo>
                    <a:cubicBezTo>
                      <a:pt x="1" y="42"/>
                      <a:pt x="0" y="39"/>
                      <a:pt x="0" y="36"/>
                    </a:cubicBezTo>
                    <a:cubicBezTo>
                      <a:pt x="0" y="32"/>
                      <a:pt x="1" y="29"/>
                      <a:pt x="3" y="25"/>
                    </a:cubicBezTo>
                    <a:cubicBezTo>
                      <a:pt x="5" y="21"/>
                      <a:pt x="7" y="18"/>
                      <a:pt x="10" y="14"/>
                    </a:cubicBezTo>
                    <a:cubicBezTo>
                      <a:pt x="14" y="10"/>
                      <a:pt x="18" y="6"/>
                      <a:pt x="22" y="4"/>
                    </a:cubicBezTo>
                    <a:cubicBezTo>
                      <a:pt x="25" y="2"/>
                      <a:pt x="29" y="1"/>
                      <a:pt x="33" y="1"/>
                    </a:cubicBezTo>
                    <a:cubicBezTo>
                      <a:pt x="36" y="0"/>
                      <a:pt x="40" y="1"/>
                      <a:pt x="43" y="2"/>
                    </a:cubicBezTo>
                    <a:cubicBezTo>
                      <a:pt x="46" y="3"/>
                      <a:pt x="49" y="5"/>
                      <a:pt x="52" y="7"/>
                    </a:cubicBezTo>
                    <a:cubicBezTo>
                      <a:pt x="53" y="9"/>
                      <a:pt x="55" y="10"/>
                      <a:pt x="56" y="11"/>
                    </a:cubicBezTo>
                    <a:cubicBezTo>
                      <a:pt x="57" y="13"/>
                      <a:pt x="58" y="14"/>
                      <a:pt x="58" y="16"/>
                    </a:cubicBezTo>
                    <a:cubicBezTo>
                      <a:pt x="59" y="17"/>
                      <a:pt x="60" y="18"/>
                      <a:pt x="60" y="20"/>
                    </a:cubicBezTo>
                    <a:cubicBezTo>
                      <a:pt x="60" y="21"/>
                      <a:pt x="61" y="22"/>
                      <a:pt x="61" y="23"/>
                    </a:cubicBezTo>
                    <a:cubicBezTo>
                      <a:pt x="61" y="23"/>
                      <a:pt x="61" y="24"/>
                      <a:pt x="61" y="24"/>
                    </a:cubicBezTo>
                    <a:cubicBezTo>
                      <a:pt x="61" y="25"/>
                      <a:pt x="60" y="25"/>
                      <a:pt x="60" y="25"/>
                    </a:cubicBezTo>
                    <a:cubicBezTo>
                      <a:pt x="60" y="26"/>
                      <a:pt x="60" y="26"/>
                      <a:pt x="60" y="26"/>
                    </a:cubicBezTo>
                    <a:cubicBezTo>
                      <a:pt x="59" y="27"/>
                      <a:pt x="59" y="27"/>
                      <a:pt x="58" y="28"/>
                    </a:cubicBezTo>
                    <a:cubicBezTo>
                      <a:pt x="57" y="29"/>
                      <a:pt x="56" y="30"/>
                      <a:pt x="56" y="30"/>
                    </a:cubicBezTo>
                    <a:cubicBezTo>
                      <a:pt x="55" y="30"/>
                      <a:pt x="54" y="30"/>
                      <a:pt x="54" y="30"/>
                    </a:cubicBezTo>
                    <a:cubicBezTo>
                      <a:pt x="53" y="30"/>
                      <a:pt x="53" y="29"/>
                      <a:pt x="53" y="28"/>
                    </a:cubicBezTo>
                    <a:cubicBezTo>
                      <a:pt x="53" y="27"/>
                      <a:pt x="53" y="25"/>
                      <a:pt x="52" y="24"/>
                    </a:cubicBezTo>
                    <a:cubicBezTo>
                      <a:pt x="52" y="22"/>
                      <a:pt x="51" y="21"/>
                      <a:pt x="50" y="19"/>
                    </a:cubicBezTo>
                    <a:cubicBezTo>
                      <a:pt x="49" y="17"/>
                      <a:pt x="48" y="16"/>
                      <a:pt x="46" y="14"/>
                    </a:cubicBezTo>
                    <a:cubicBezTo>
                      <a:pt x="42" y="11"/>
                      <a:pt x="38" y="10"/>
                      <a:pt x="33" y="11"/>
                    </a:cubicBezTo>
                    <a:cubicBezTo>
                      <a:pt x="29" y="12"/>
                      <a:pt x="24" y="15"/>
                      <a:pt x="19" y="21"/>
                    </a:cubicBezTo>
                    <a:cubicBezTo>
                      <a:pt x="17" y="24"/>
                      <a:pt x="15" y="26"/>
                      <a:pt x="13" y="29"/>
                    </a:cubicBezTo>
                    <a:cubicBezTo>
                      <a:pt x="12" y="31"/>
                      <a:pt x="11" y="34"/>
                      <a:pt x="11" y="36"/>
                    </a:cubicBezTo>
                    <a:cubicBezTo>
                      <a:pt x="11" y="38"/>
                      <a:pt x="11" y="41"/>
                      <a:pt x="12" y="43"/>
                    </a:cubicBezTo>
                    <a:cubicBezTo>
                      <a:pt x="13" y="45"/>
                      <a:pt x="14" y="46"/>
                      <a:pt x="16" y="48"/>
                    </a:cubicBezTo>
                    <a:cubicBezTo>
                      <a:pt x="18" y="50"/>
                      <a:pt x="20" y="51"/>
                      <a:pt x="22" y="52"/>
                    </a:cubicBezTo>
                    <a:cubicBezTo>
                      <a:pt x="24" y="52"/>
                      <a:pt x="26" y="53"/>
                      <a:pt x="27" y="53"/>
                    </a:cubicBezTo>
                    <a:cubicBezTo>
                      <a:pt x="29" y="53"/>
                      <a:pt x="30" y="53"/>
                      <a:pt x="31" y="53"/>
                    </a:cubicBezTo>
                    <a:cubicBezTo>
                      <a:pt x="33" y="53"/>
                      <a:pt x="33" y="53"/>
                      <a:pt x="34" y="54"/>
                    </a:cubicBezTo>
                    <a:cubicBezTo>
                      <a:pt x="34" y="54"/>
                      <a:pt x="34" y="54"/>
                      <a:pt x="34" y="54"/>
                    </a:cubicBezTo>
                    <a:cubicBezTo>
                      <a:pt x="34" y="55"/>
                      <a:pt x="34" y="55"/>
                      <a:pt x="34" y="55"/>
                    </a:cubicBezTo>
                    <a:cubicBezTo>
                      <a:pt x="34" y="56"/>
                      <a:pt x="34" y="56"/>
                      <a:pt x="33" y="57"/>
                    </a:cubicBezTo>
                    <a:cubicBezTo>
                      <a:pt x="33" y="57"/>
                      <a:pt x="32" y="58"/>
                      <a:pt x="32" y="5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5" name="Freeform 396">
                <a:extLst>
                  <a:ext uri="{FF2B5EF4-FFF2-40B4-BE49-F238E27FC236}">
                    <a16:creationId xmlns:a16="http://schemas.microsoft.com/office/drawing/2014/main" id="{1BB91A0F-8F40-46DF-9538-C4D8A058BEEB}"/>
                  </a:ext>
                </a:extLst>
              </p:cNvPr>
              <p:cNvSpPr>
                <a:spLocks noEditPoints="1"/>
              </p:cNvSpPr>
              <p:nvPr userDrawn="1"/>
            </p:nvSpPr>
            <p:spPr bwMode="auto">
              <a:xfrm>
                <a:off x="5898" y="2672"/>
                <a:ext cx="45" cy="47"/>
              </a:xfrm>
              <a:custGeom>
                <a:avLst/>
                <a:gdLst>
                  <a:gd name="T0" fmla="*/ 52 w 62"/>
                  <a:gd name="T1" fmla="*/ 46 h 66"/>
                  <a:gd name="T2" fmla="*/ 49 w 62"/>
                  <a:gd name="T3" fmla="*/ 48 h 66"/>
                  <a:gd name="T4" fmla="*/ 46 w 62"/>
                  <a:gd name="T5" fmla="*/ 47 h 66"/>
                  <a:gd name="T6" fmla="*/ 18 w 62"/>
                  <a:gd name="T7" fmla="*/ 22 h 66"/>
                  <a:gd name="T8" fmla="*/ 13 w 62"/>
                  <a:gd name="T9" fmla="*/ 29 h 66"/>
                  <a:gd name="T10" fmla="*/ 11 w 62"/>
                  <a:gd name="T11" fmla="*/ 36 h 66"/>
                  <a:gd name="T12" fmla="*/ 12 w 62"/>
                  <a:gd name="T13" fmla="*/ 43 h 66"/>
                  <a:gd name="T14" fmla="*/ 18 w 62"/>
                  <a:gd name="T15" fmla="*/ 50 h 66"/>
                  <a:gd name="T16" fmla="*/ 24 w 62"/>
                  <a:gd name="T17" fmla="*/ 55 h 66"/>
                  <a:gd name="T18" fmla="*/ 29 w 62"/>
                  <a:gd name="T19" fmla="*/ 57 h 66"/>
                  <a:gd name="T20" fmla="*/ 33 w 62"/>
                  <a:gd name="T21" fmla="*/ 59 h 66"/>
                  <a:gd name="T22" fmla="*/ 35 w 62"/>
                  <a:gd name="T23" fmla="*/ 60 h 66"/>
                  <a:gd name="T24" fmla="*/ 36 w 62"/>
                  <a:gd name="T25" fmla="*/ 60 h 66"/>
                  <a:gd name="T26" fmla="*/ 35 w 62"/>
                  <a:gd name="T27" fmla="*/ 61 h 66"/>
                  <a:gd name="T28" fmla="*/ 35 w 62"/>
                  <a:gd name="T29" fmla="*/ 62 h 66"/>
                  <a:gd name="T30" fmla="*/ 34 w 62"/>
                  <a:gd name="T31" fmla="*/ 64 h 66"/>
                  <a:gd name="T32" fmla="*/ 33 w 62"/>
                  <a:gd name="T33" fmla="*/ 65 h 66"/>
                  <a:gd name="T34" fmla="*/ 32 w 62"/>
                  <a:gd name="T35" fmla="*/ 66 h 66"/>
                  <a:gd name="T36" fmla="*/ 31 w 62"/>
                  <a:gd name="T37" fmla="*/ 66 h 66"/>
                  <a:gd name="T38" fmla="*/ 30 w 62"/>
                  <a:gd name="T39" fmla="*/ 66 h 66"/>
                  <a:gd name="T40" fmla="*/ 28 w 62"/>
                  <a:gd name="T41" fmla="*/ 66 h 66"/>
                  <a:gd name="T42" fmla="*/ 23 w 62"/>
                  <a:gd name="T43" fmla="*/ 64 h 66"/>
                  <a:gd name="T44" fmla="*/ 18 w 62"/>
                  <a:gd name="T45" fmla="*/ 61 h 66"/>
                  <a:gd name="T46" fmla="*/ 11 w 62"/>
                  <a:gd name="T47" fmla="*/ 56 h 66"/>
                  <a:gd name="T48" fmla="*/ 3 w 62"/>
                  <a:gd name="T49" fmla="*/ 46 h 66"/>
                  <a:gd name="T50" fmla="*/ 1 w 62"/>
                  <a:gd name="T51" fmla="*/ 36 h 66"/>
                  <a:gd name="T52" fmla="*/ 3 w 62"/>
                  <a:gd name="T53" fmla="*/ 25 h 66"/>
                  <a:gd name="T54" fmla="*/ 11 w 62"/>
                  <a:gd name="T55" fmla="*/ 13 h 66"/>
                  <a:gd name="T56" fmla="*/ 21 w 62"/>
                  <a:gd name="T57" fmla="*/ 5 h 66"/>
                  <a:gd name="T58" fmla="*/ 32 w 62"/>
                  <a:gd name="T59" fmla="*/ 1 h 66"/>
                  <a:gd name="T60" fmla="*/ 42 w 62"/>
                  <a:gd name="T61" fmla="*/ 2 h 66"/>
                  <a:gd name="T62" fmla="*/ 52 w 62"/>
                  <a:gd name="T63" fmla="*/ 8 h 66"/>
                  <a:gd name="T64" fmla="*/ 60 w 62"/>
                  <a:gd name="T65" fmla="*/ 17 h 66"/>
                  <a:gd name="T66" fmla="*/ 62 w 62"/>
                  <a:gd name="T67" fmla="*/ 27 h 66"/>
                  <a:gd name="T68" fmla="*/ 59 w 62"/>
                  <a:gd name="T69" fmla="*/ 36 h 66"/>
                  <a:gd name="T70" fmla="*/ 53 w 62"/>
                  <a:gd name="T71" fmla="*/ 45 h 66"/>
                  <a:gd name="T72" fmla="*/ 52 w 62"/>
                  <a:gd name="T73" fmla="*/ 46 h 66"/>
                  <a:gd name="T74" fmla="*/ 46 w 62"/>
                  <a:gd name="T75" fmla="*/ 37 h 66"/>
                  <a:gd name="T76" fmla="*/ 52 w 62"/>
                  <a:gd name="T77" fmla="*/ 25 h 66"/>
                  <a:gd name="T78" fmla="*/ 47 w 62"/>
                  <a:gd name="T79" fmla="*/ 14 h 66"/>
                  <a:gd name="T80" fmla="*/ 40 w 62"/>
                  <a:gd name="T81" fmla="*/ 10 h 66"/>
                  <a:gd name="T82" fmla="*/ 34 w 62"/>
                  <a:gd name="T83" fmla="*/ 10 h 66"/>
                  <a:gd name="T84" fmla="*/ 28 w 62"/>
                  <a:gd name="T85" fmla="*/ 12 h 66"/>
                  <a:gd name="T86" fmla="*/ 23 w 62"/>
                  <a:gd name="T87" fmla="*/ 16 h 66"/>
                  <a:gd name="T88" fmla="*/ 46 w 62"/>
                  <a:gd name="T89"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2" h="66">
                    <a:moveTo>
                      <a:pt x="52" y="46"/>
                    </a:moveTo>
                    <a:cubicBezTo>
                      <a:pt x="51" y="48"/>
                      <a:pt x="50" y="48"/>
                      <a:pt x="49" y="48"/>
                    </a:cubicBezTo>
                    <a:cubicBezTo>
                      <a:pt x="48" y="48"/>
                      <a:pt x="47" y="48"/>
                      <a:pt x="46" y="47"/>
                    </a:cubicBezTo>
                    <a:cubicBezTo>
                      <a:pt x="18" y="22"/>
                      <a:pt x="18" y="22"/>
                      <a:pt x="18" y="22"/>
                    </a:cubicBezTo>
                    <a:cubicBezTo>
                      <a:pt x="15" y="24"/>
                      <a:pt x="14" y="27"/>
                      <a:pt x="13" y="29"/>
                    </a:cubicBezTo>
                    <a:cubicBezTo>
                      <a:pt x="11" y="32"/>
                      <a:pt x="11" y="34"/>
                      <a:pt x="11" y="36"/>
                    </a:cubicBezTo>
                    <a:cubicBezTo>
                      <a:pt x="11" y="39"/>
                      <a:pt x="11" y="41"/>
                      <a:pt x="12" y="43"/>
                    </a:cubicBezTo>
                    <a:cubicBezTo>
                      <a:pt x="13" y="46"/>
                      <a:pt x="15" y="48"/>
                      <a:pt x="18" y="50"/>
                    </a:cubicBezTo>
                    <a:cubicBezTo>
                      <a:pt x="20" y="52"/>
                      <a:pt x="22" y="54"/>
                      <a:pt x="24" y="55"/>
                    </a:cubicBezTo>
                    <a:cubicBezTo>
                      <a:pt x="26" y="56"/>
                      <a:pt x="27" y="57"/>
                      <a:pt x="29" y="57"/>
                    </a:cubicBezTo>
                    <a:cubicBezTo>
                      <a:pt x="31" y="58"/>
                      <a:pt x="32" y="58"/>
                      <a:pt x="33" y="59"/>
                    </a:cubicBezTo>
                    <a:cubicBezTo>
                      <a:pt x="34" y="59"/>
                      <a:pt x="35" y="59"/>
                      <a:pt x="35" y="60"/>
                    </a:cubicBezTo>
                    <a:cubicBezTo>
                      <a:pt x="36" y="60"/>
                      <a:pt x="36" y="60"/>
                      <a:pt x="36" y="60"/>
                    </a:cubicBezTo>
                    <a:cubicBezTo>
                      <a:pt x="35" y="61"/>
                      <a:pt x="35" y="61"/>
                      <a:pt x="35" y="61"/>
                    </a:cubicBezTo>
                    <a:cubicBezTo>
                      <a:pt x="35" y="61"/>
                      <a:pt x="35" y="62"/>
                      <a:pt x="35" y="62"/>
                    </a:cubicBezTo>
                    <a:cubicBezTo>
                      <a:pt x="35" y="63"/>
                      <a:pt x="34" y="63"/>
                      <a:pt x="34" y="64"/>
                    </a:cubicBezTo>
                    <a:cubicBezTo>
                      <a:pt x="33" y="64"/>
                      <a:pt x="33" y="65"/>
                      <a:pt x="33" y="65"/>
                    </a:cubicBezTo>
                    <a:cubicBezTo>
                      <a:pt x="32" y="66"/>
                      <a:pt x="32" y="66"/>
                      <a:pt x="32" y="66"/>
                    </a:cubicBezTo>
                    <a:cubicBezTo>
                      <a:pt x="31" y="66"/>
                      <a:pt x="31" y="66"/>
                      <a:pt x="31" y="66"/>
                    </a:cubicBezTo>
                    <a:cubicBezTo>
                      <a:pt x="30" y="66"/>
                      <a:pt x="30" y="66"/>
                      <a:pt x="30" y="66"/>
                    </a:cubicBezTo>
                    <a:cubicBezTo>
                      <a:pt x="30" y="66"/>
                      <a:pt x="29" y="66"/>
                      <a:pt x="28" y="66"/>
                    </a:cubicBezTo>
                    <a:cubicBezTo>
                      <a:pt x="27" y="65"/>
                      <a:pt x="25" y="65"/>
                      <a:pt x="23" y="64"/>
                    </a:cubicBezTo>
                    <a:cubicBezTo>
                      <a:pt x="22" y="63"/>
                      <a:pt x="20" y="62"/>
                      <a:pt x="18" y="61"/>
                    </a:cubicBezTo>
                    <a:cubicBezTo>
                      <a:pt x="16" y="59"/>
                      <a:pt x="13" y="58"/>
                      <a:pt x="11" y="56"/>
                    </a:cubicBezTo>
                    <a:cubicBezTo>
                      <a:pt x="8" y="53"/>
                      <a:pt x="5" y="50"/>
                      <a:pt x="3" y="46"/>
                    </a:cubicBezTo>
                    <a:cubicBezTo>
                      <a:pt x="2" y="43"/>
                      <a:pt x="1" y="40"/>
                      <a:pt x="1" y="36"/>
                    </a:cubicBezTo>
                    <a:cubicBezTo>
                      <a:pt x="0" y="32"/>
                      <a:pt x="1" y="29"/>
                      <a:pt x="3" y="25"/>
                    </a:cubicBezTo>
                    <a:cubicBezTo>
                      <a:pt x="5" y="21"/>
                      <a:pt x="7" y="17"/>
                      <a:pt x="11" y="13"/>
                    </a:cubicBezTo>
                    <a:cubicBezTo>
                      <a:pt x="14" y="10"/>
                      <a:pt x="17" y="7"/>
                      <a:pt x="21" y="5"/>
                    </a:cubicBezTo>
                    <a:cubicBezTo>
                      <a:pt x="24" y="3"/>
                      <a:pt x="28" y="1"/>
                      <a:pt x="32" y="1"/>
                    </a:cubicBezTo>
                    <a:cubicBezTo>
                      <a:pt x="35" y="0"/>
                      <a:pt x="39" y="1"/>
                      <a:pt x="42" y="2"/>
                    </a:cubicBezTo>
                    <a:cubicBezTo>
                      <a:pt x="46" y="3"/>
                      <a:pt x="49" y="5"/>
                      <a:pt x="52" y="8"/>
                    </a:cubicBezTo>
                    <a:cubicBezTo>
                      <a:pt x="56" y="11"/>
                      <a:pt x="58" y="14"/>
                      <a:pt x="60" y="17"/>
                    </a:cubicBezTo>
                    <a:cubicBezTo>
                      <a:pt x="61" y="20"/>
                      <a:pt x="62" y="23"/>
                      <a:pt x="62" y="27"/>
                    </a:cubicBezTo>
                    <a:cubicBezTo>
                      <a:pt x="62" y="30"/>
                      <a:pt x="61" y="33"/>
                      <a:pt x="59" y="36"/>
                    </a:cubicBezTo>
                    <a:cubicBezTo>
                      <a:pt x="58" y="39"/>
                      <a:pt x="56" y="42"/>
                      <a:pt x="53" y="45"/>
                    </a:cubicBezTo>
                    <a:lnTo>
                      <a:pt x="52" y="46"/>
                    </a:lnTo>
                    <a:close/>
                    <a:moveTo>
                      <a:pt x="46" y="37"/>
                    </a:moveTo>
                    <a:cubicBezTo>
                      <a:pt x="50" y="33"/>
                      <a:pt x="52" y="29"/>
                      <a:pt x="52" y="25"/>
                    </a:cubicBezTo>
                    <a:cubicBezTo>
                      <a:pt x="52" y="21"/>
                      <a:pt x="50" y="17"/>
                      <a:pt x="47" y="14"/>
                    </a:cubicBezTo>
                    <a:cubicBezTo>
                      <a:pt x="45" y="12"/>
                      <a:pt x="43" y="11"/>
                      <a:pt x="40" y="10"/>
                    </a:cubicBezTo>
                    <a:cubicBezTo>
                      <a:pt x="38" y="10"/>
                      <a:pt x="36" y="9"/>
                      <a:pt x="34" y="10"/>
                    </a:cubicBezTo>
                    <a:cubicBezTo>
                      <a:pt x="32" y="10"/>
                      <a:pt x="30" y="11"/>
                      <a:pt x="28" y="12"/>
                    </a:cubicBezTo>
                    <a:cubicBezTo>
                      <a:pt x="26" y="13"/>
                      <a:pt x="24" y="15"/>
                      <a:pt x="23" y="16"/>
                    </a:cubicBezTo>
                    <a:lnTo>
                      <a:pt x="46" y="3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6" name="Freeform 397">
                <a:extLst>
                  <a:ext uri="{FF2B5EF4-FFF2-40B4-BE49-F238E27FC236}">
                    <a16:creationId xmlns:a16="http://schemas.microsoft.com/office/drawing/2014/main" id="{1EBCDABA-F3D8-4F8B-B4FC-FC4F79937439}"/>
                  </a:ext>
                </a:extLst>
              </p:cNvPr>
              <p:cNvSpPr>
                <a:spLocks noEditPoints="1"/>
              </p:cNvSpPr>
              <p:nvPr userDrawn="1"/>
            </p:nvSpPr>
            <p:spPr bwMode="auto">
              <a:xfrm>
                <a:off x="5935" y="2716"/>
                <a:ext cx="64" cy="58"/>
              </a:xfrm>
              <a:custGeom>
                <a:avLst/>
                <a:gdLst>
                  <a:gd name="T0" fmla="*/ 85 w 89"/>
                  <a:gd name="T1" fmla="*/ 32 h 81"/>
                  <a:gd name="T2" fmla="*/ 77 w 89"/>
                  <a:gd name="T3" fmla="*/ 26 h 81"/>
                  <a:gd name="T4" fmla="*/ 73 w 89"/>
                  <a:gd name="T5" fmla="*/ 37 h 81"/>
                  <a:gd name="T6" fmla="*/ 58 w 89"/>
                  <a:gd name="T7" fmla="*/ 44 h 81"/>
                  <a:gd name="T8" fmla="*/ 42 w 89"/>
                  <a:gd name="T9" fmla="*/ 38 h 81"/>
                  <a:gd name="T10" fmla="*/ 36 w 89"/>
                  <a:gd name="T11" fmla="*/ 28 h 81"/>
                  <a:gd name="T12" fmla="*/ 30 w 89"/>
                  <a:gd name="T13" fmla="*/ 30 h 81"/>
                  <a:gd name="T14" fmla="*/ 32 w 89"/>
                  <a:gd name="T15" fmla="*/ 39 h 81"/>
                  <a:gd name="T16" fmla="*/ 48 w 89"/>
                  <a:gd name="T17" fmla="*/ 56 h 81"/>
                  <a:gd name="T18" fmla="*/ 50 w 89"/>
                  <a:gd name="T19" fmla="*/ 69 h 81"/>
                  <a:gd name="T20" fmla="*/ 41 w 89"/>
                  <a:gd name="T21" fmla="*/ 79 h 81"/>
                  <a:gd name="T22" fmla="*/ 23 w 89"/>
                  <a:gd name="T23" fmla="*/ 78 h 81"/>
                  <a:gd name="T24" fmla="*/ 5 w 89"/>
                  <a:gd name="T25" fmla="*/ 62 h 81"/>
                  <a:gd name="T26" fmla="*/ 1 w 89"/>
                  <a:gd name="T27" fmla="*/ 48 h 81"/>
                  <a:gd name="T28" fmla="*/ 7 w 89"/>
                  <a:gd name="T29" fmla="*/ 39 h 81"/>
                  <a:gd name="T30" fmla="*/ 15 w 89"/>
                  <a:gd name="T31" fmla="*/ 37 h 81"/>
                  <a:gd name="T32" fmla="*/ 19 w 89"/>
                  <a:gd name="T33" fmla="*/ 31 h 81"/>
                  <a:gd name="T34" fmla="*/ 27 w 89"/>
                  <a:gd name="T35" fmla="*/ 21 h 81"/>
                  <a:gd name="T36" fmla="*/ 35 w 89"/>
                  <a:gd name="T37" fmla="*/ 14 h 81"/>
                  <a:gd name="T38" fmla="*/ 46 w 89"/>
                  <a:gd name="T39" fmla="*/ 2 h 81"/>
                  <a:gd name="T40" fmla="*/ 62 w 89"/>
                  <a:gd name="T41" fmla="*/ 2 h 81"/>
                  <a:gd name="T42" fmla="*/ 73 w 89"/>
                  <a:gd name="T43" fmla="*/ 10 h 81"/>
                  <a:gd name="T44" fmla="*/ 89 w 89"/>
                  <a:gd name="T45" fmla="*/ 25 h 81"/>
                  <a:gd name="T46" fmla="*/ 87 w 89"/>
                  <a:gd name="T47" fmla="*/ 30 h 81"/>
                  <a:gd name="T48" fmla="*/ 40 w 89"/>
                  <a:gd name="T49" fmla="*/ 62 h 81"/>
                  <a:gd name="T50" fmla="*/ 25 w 89"/>
                  <a:gd name="T51" fmla="*/ 44 h 81"/>
                  <a:gd name="T52" fmla="*/ 17 w 89"/>
                  <a:gd name="T53" fmla="*/ 45 h 81"/>
                  <a:gd name="T54" fmla="*/ 12 w 89"/>
                  <a:gd name="T55" fmla="*/ 48 h 81"/>
                  <a:gd name="T56" fmla="*/ 19 w 89"/>
                  <a:gd name="T57" fmla="*/ 65 h 81"/>
                  <a:gd name="T58" fmla="*/ 31 w 89"/>
                  <a:gd name="T59" fmla="*/ 71 h 81"/>
                  <a:gd name="T60" fmla="*/ 39 w 89"/>
                  <a:gd name="T61" fmla="*/ 68 h 81"/>
                  <a:gd name="T62" fmla="*/ 69 w 89"/>
                  <a:gd name="T63" fmla="*/ 21 h 81"/>
                  <a:gd name="T64" fmla="*/ 59 w 89"/>
                  <a:gd name="T65" fmla="*/ 10 h 81"/>
                  <a:gd name="T66" fmla="*/ 50 w 89"/>
                  <a:gd name="T67" fmla="*/ 11 h 81"/>
                  <a:gd name="T68" fmla="*/ 43 w 89"/>
                  <a:gd name="T69" fmla="*/ 23 h 81"/>
                  <a:gd name="T70" fmla="*/ 52 w 89"/>
                  <a:gd name="T71" fmla="*/ 34 h 81"/>
                  <a:gd name="T72" fmla="*/ 61 w 89"/>
                  <a:gd name="T73"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 h="81">
                    <a:moveTo>
                      <a:pt x="87" y="30"/>
                    </a:moveTo>
                    <a:cubicBezTo>
                      <a:pt x="86" y="31"/>
                      <a:pt x="86" y="31"/>
                      <a:pt x="85" y="32"/>
                    </a:cubicBezTo>
                    <a:cubicBezTo>
                      <a:pt x="84" y="32"/>
                      <a:pt x="83" y="32"/>
                      <a:pt x="83" y="31"/>
                    </a:cubicBezTo>
                    <a:cubicBezTo>
                      <a:pt x="77" y="26"/>
                      <a:pt x="77" y="26"/>
                      <a:pt x="77" y="26"/>
                    </a:cubicBezTo>
                    <a:cubicBezTo>
                      <a:pt x="77" y="28"/>
                      <a:pt x="77" y="30"/>
                      <a:pt x="76" y="32"/>
                    </a:cubicBezTo>
                    <a:cubicBezTo>
                      <a:pt x="75" y="34"/>
                      <a:pt x="74" y="35"/>
                      <a:pt x="73" y="37"/>
                    </a:cubicBezTo>
                    <a:cubicBezTo>
                      <a:pt x="70" y="39"/>
                      <a:pt x="68" y="41"/>
                      <a:pt x="66" y="42"/>
                    </a:cubicBezTo>
                    <a:cubicBezTo>
                      <a:pt x="63" y="44"/>
                      <a:pt x="61" y="44"/>
                      <a:pt x="58" y="44"/>
                    </a:cubicBezTo>
                    <a:cubicBezTo>
                      <a:pt x="55" y="44"/>
                      <a:pt x="53" y="44"/>
                      <a:pt x="50" y="43"/>
                    </a:cubicBezTo>
                    <a:cubicBezTo>
                      <a:pt x="47" y="42"/>
                      <a:pt x="45" y="40"/>
                      <a:pt x="42" y="38"/>
                    </a:cubicBezTo>
                    <a:cubicBezTo>
                      <a:pt x="40" y="36"/>
                      <a:pt x="39" y="34"/>
                      <a:pt x="38" y="33"/>
                    </a:cubicBezTo>
                    <a:cubicBezTo>
                      <a:pt x="36" y="31"/>
                      <a:pt x="36" y="29"/>
                      <a:pt x="36" y="28"/>
                    </a:cubicBezTo>
                    <a:cubicBezTo>
                      <a:pt x="34" y="28"/>
                      <a:pt x="33" y="28"/>
                      <a:pt x="32" y="28"/>
                    </a:cubicBezTo>
                    <a:cubicBezTo>
                      <a:pt x="31" y="29"/>
                      <a:pt x="30" y="29"/>
                      <a:pt x="30" y="30"/>
                    </a:cubicBezTo>
                    <a:cubicBezTo>
                      <a:pt x="29" y="31"/>
                      <a:pt x="28" y="33"/>
                      <a:pt x="29" y="35"/>
                    </a:cubicBezTo>
                    <a:cubicBezTo>
                      <a:pt x="29" y="36"/>
                      <a:pt x="30" y="38"/>
                      <a:pt x="32" y="39"/>
                    </a:cubicBezTo>
                    <a:cubicBezTo>
                      <a:pt x="43" y="50"/>
                      <a:pt x="43" y="50"/>
                      <a:pt x="43" y="50"/>
                    </a:cubicBezTo>
                    <a:cubicBezTo>
                      <a:pt x="45" y="52"/>
                      <a:pt x="46" y="54"/>
                      <a:pt x="48" y="56"/>
                    </a:cubicBezTo>
                    <a:cubicBezTo>
                      <a:pt x="49" y="58"/>
                      <a:pt x="50" y="60"/>
                      <a:pt x="50" y="62"/>
                    </a:cubicBezTo>
                    <a:cubicBezTo>
                      <a:pt x="51" y="64"/>
                      <a:pt x="51" y="67"/>
                      <a:pt x="50" y="69"/>
                    </a:cubicBezTo>
                    <a:cubicBezTo>
                      <a:pt x="50" y="71"/>
                      <a:pt x="49" y="73"/>
                      <a:pt x="47" y="75"/>
                    </a:cubicBezTo>
                    <a:cubicBezTo>
                      <a:pt x="45" y="77"/>
                      <a:pt x="43" y="78"/>
                      <a:pt x="41" y="79"/>
                    </a:cubicBezTo>
                    <a:cubicBezTo>
                      <a:pt x="38" y="80"/>
                      <a:pt x="36" y="81"/>
                      <a:pt x="33" y="81"/>
                    </a:cubicBezTo>
                    <a:cubicBezTo>
                      <a:pt x="30" y="80"/>
                      <a:pt x="27" y="80"/>
                      <a:pt x="23" y="78"/>
                    </a:cubicBezTo>
                    <a:cubicBezTo>
                      <a:pt x="20" y="76"/>
                      <a:pt x="17" y="74"/>
                      <a:pt x="13" y="71"/>
                    </a:cubicBezTo>
                    <a:cubicBezTo>
                      <a:pt x="9" y="68"/>
                      <a:pt x="7" y="65"/>
                      <a:pt x="5" y="62"/>
                    </a:cubicBezTo>
                    <a:cubicBezTo>
                      <a:pt x="3" y="59"/>
                      <a:pt x="2" y="57"/>
                      <a:pt x="1" y="54"/>
                    </a:cubicBezTo>
                    <a:cubicBezTo>
                      <a:pt x="0" y="52"/>
                      <a:pt x="0" y="50"/>
                      <a:pt x="1" y="48"/>
                    </a:cubicBezTo>
                    <a:cubicBezTo>
                      <a:pt x="1" y="46"/>
                      <a:pt x="2" y="44"/>
                      <a:pt x="4" y="42"/>
                    </a:cubicBezTo>
                    <a:cubicBezTo>
                      <a:pt x="5" y="41"/>
                      <a:pt x="6" y="40"/>
                      <a:pt x="7" y="39"/>
                    </a:cubicBezTo>
                    <a:cubicBezTo>
                      <a:pt x="8" y="39"/>
                      <a:pt x="9" y="38"/>
                      <a:pt x="11" y="38"/>
                    </a:cubicBezTo>
                    <a:cubicBezTo>
                      <a:pt x="12" y="37"/>
                      <a:pt x="13" y="37"/>
                      <a:pt x="15" y="37"/>
                    </a:cubicBezTo>
                    <a:cubicBezTo>
                      <a:pt x="16" y="37"/>
                      <a:pt x="18" y="37"/>
                      <a:pt x="20" y="37"/>
                    </a:cubicBezTo>
                    <a:cubicBezTo>
                      <a:pt x="19" y="34"/>
                      <a:pt x="19" y="32"/>
                      <a:pt x="19" y="31"/>
                    </a:cubicBezTo>
                    <a:cubicBezTo>
                      <a:pt x="19" y="29"/>
                      <a:pt x="20" y="27"/>
                      <a:pt x="21" y="26"/>
                    </a:cubicBezTo>
                    <a:cubicBezTo>
                      <a:pt x="23" y="24"/>
                      <a:pt x="25" y="22"/>
                      <a:pt x="27" y="21"/>
                    </a:cubicBezTo>
                    <a:cubicBezTo>
                      <a:pt x="29" y="21"/>
                      <a:pt x="31" y="20"/>
                      <a:pt x="34" y="20"/>
                    </a:cubicBezTo>
                    <a:cubicBezTo>
                      <a:pt x="34" y="18"/>
                      <a:pt x="34" y="16"/>
                      <a:pt x="35" y="14"/>
                    </a:cubicBezTo>
                    <a:cubicBezTo>
                      <a:pt x="36" y="12"/>
                      <a:pt x="37" y="10"/>
                      <a:pt x="39" y="8"/>
                    </a:cubicBezTo>
                    <a:cubicBezTo>
                      <a:pt x="41" y="5"/>
                      <a:pt x="43" y="3"/>
                      <a:pt x="46" y="2"/>
                    </a:cubicBezTo>
                    <a:cubicBezTo>
                      <a:pt x="48" y="1"/>
                      <a:pt x="51" y="0"/>
                      <a:pt x="54" y="0"/>
                    </a:cubicBezTo>
                    <a:cubicBezTo>
                      <a:pt x="56" y="0"/>
                      <a:pt x="59" y="1"/>
                      <a:pt x="62" y="2"/>
                    </a:cubicBezTo>
                    <a:cubicBezTo>
                      <a:pt x="64" y="3"/>
                      <a:pt x="67" y="4"/>
                      <a:pt x="69" y="7"/>
                    </a:cubicBezTo>
                    <a:cubicBezTo>
                      <a:pt x="71" y="8"/>
                      <a:pt x="72" y="9"/>
                      <a:pt x="73" y="10"/>
                    </a:cubicBezTo>
                    <a:cubicBezTo>
                      <a:pt x="74" y="11"/>
                      <a:pt x="75" y="12"/>
                      <a:pt x="76" y="14"/>
                    </a:cubicBezTo>
                    <a:cubicBezTo>
                      <a:pt x="89" y="25"/>
                      <a:pt x="89" y="25"/>
                      <a:pt x="89" y="25"/>
                    </a:cubicBezTo>
                    <a:cubicBezTo>
                      <a:pt x="89" y="26"/>
                      <a:pt x="89" y="26"/>
                      <a:pt x="89" y="27"/>
                    </a:cubicBezTo>
                    <a:cubicBezTo>
                      <a:pt x="89" y="28"/>
                      <a:pt x="88" y="29"/>
                      <a:pt x="87" y="30"/>
                    </a:cubicBezTo>
                    <a:close/>
                    <a:moveTo>
                      <a:pt x="39" y="68"/>
                    </a:moveTo>
                    <a:cubicBezTo>
                      <a:pt x="40" y="66"/>
                      <a:pt x="41" y="64"/>
                      <a:pt x="40" y="62"/>
                    </a:cubicBezTo>
                    <a:cubicBezTo>
                      <a:pt x="40" y="59"/>
                      <a:pt x="38" y="57"/>
                      <a:pt x="36" y="55"/>
                    </a:cubicBezTo>
                    <a:cubicBezTo>
                      <a:pt x="25" y="44"/>
                      <a:pt x="25" y="44"/>
                      <a:pt x="25" y="44"/>
                    </a:cubicBezTo>
                    <a:cubicBezTo>
                      <a:pt x="23" y="44"/>
                      <a:pt x="21" y="44"/>
                      <a:pt x="20" y="44"/>
                    </a:cubicBezTo>
                    <a:cubicBezTo>
                      <a:pt x="19" y="45"/>
                      <a:pt x="18" y="45"/>
                      <a:pt x="17" y="45"/>
                    </a:cubicBezTo>
                    <a:cubicBezTo>
                      <a:pt x="16" y="45"/>
                      <a:pt x="15" y="46"/>
                      <a:pt x="14" y="46"/>
                    </a:cubicBezTo>
                    <a:cubicBezTo>
                      <a:pt x="13" y="47"/>
                      <a:pt x="13" y="48"/>
                      <a:pt x="12" y="48"/>
                    </a:cubicBezTo>
                    <a:cubicBezTo>
                      <a:pt x="10" y="50"/>
                      <a:pt x="10" y="53"/>
                      <a:pt x="11" y="56"/>
                    </a:cubicBezTo>
                    <a:cubicBezTo>
                      <a:pt x="12" y="59"/>
                      <a:pt x="15" y="62"/>
                      <a:pt x="19" y="65"/>
                    </a:cubicBezTo>
                    <a:cubicBezTo>
                      <a:pt x="21" y="67"/>
                      <a:pt x="23" y="69"/>
                      <a:pt x="25" y="70"/>
                    </a:cubicBezTo>
                    <a:cubicBezTo>
                      <a:pt x="27" y="71"/>
                      <a:pt x="29" y="71"/>
                      <a:pt x="31" y="71"/>
                    </a:cubicBezTo>
                    <a:cubicBezTo>
                      <a:pt x="33" y="71"/>
                      <a:pt x="34" y="71"/>
                      <a:pt x="35" y="71"/>
                    </a:cubicBezTo>
                    <a:cubicBezTo>
                      <a:pt x="37" y="70"/>
                      <a:pt x="38" y="69"/>
                      <a:pt x="39" y="68"/>
                    </a:cubicBezTo>
                    <a:close/>
                    <a:moveTo>
                      <a:pt x="65" y="30"/>
                    </a:moveTo>
                    <a:cubicBezTo>
                      <a:pt x="68" y="27"/>
                      <a:pt x="69" y="24"/>
                      <a:pt x="69" y="21"/>
                    </a:cubicBezTo>
                    <a:cubicBezTo>
                      <a:pt x="68" y="18"/>
                      <a:pt x="67" y="15"/>
                      <a:pt x="64" y="13"/>
                    </a:cubicBezTo>
                    <a:cubicBezTo>
                      <a:pt x="62" y="11"/>
                      <a:pt x="61" y="10"/>
                      <a:pt x="59" y="10"/>
                    </a:cubicBezTo>
                    <a:cubicBezTo>
                      <a:pt x="58" y="9"/>
                      <a:pt x="56" y="9"/>
                      <a:pt x="55" y="9"/>
                    </a:cubicBezTo>
                    <a:cubicBezTo>
                      <a:pt x="53" y="10"/>
                      <a:pt x="51" y="10"/>
                      <a:pt x="50" y="11"/>
                    </a:cubicBezTo>
                    <a:cubicBezTo>
                      <a:pt x="49" y="12"/>
                      <a:pt x="47" y="13"/>
                      <a:pt x="46" y="14"/>
                    </a:cubicBezTo>
                    <a:cubicBezTo>
                      <a:pt x="44" y="17"/>
                      <a:pt x="43" y="20"/>
                      <a:pt x="43" y="23"/>
                    </a:cubicBezTo>
                    <a:cubicBezTo>
                      <a:pt x="43" y="26"/>
                      <a:pt x="45" y="29"/>
                      <a:pt x="47" y="32"/>
                    </a:cubicBezTo>
                    <a:cubicBezTo>
                      <a:pt x="49" y="33"/>
                      <a:pt x="51" y="34"/>
                      <a:pt x="52" y="34"/>
                    </a:cubicBezTo>
                    <a:cubicBezTo>
                      <a:pt x="54" y="35"/>
                      <a:pt x="55" y="35"/>
                      <a:pt x="57" y="35"/>
                    </a:cubicBezTo>
                    <a:cubicBezTo>
                      <a:pt x="58" y="35"/>
                      <a:pt x="60" y="34"/>
                      <a:pt x="61" y="33"/>
                    </a:cubicBezTo>
                    <a:cubicBezTo>
                      <a:pt x="63" y="32"/>
                      <a:pt x="64" y="31"/>
                      <a:pt x="65" y="3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7" name="Freeform 398">
                <a:extLst>
                  <a:ext uri="{FF2B5EF4-FFF2-40B4-BE49-F238E27FC236}">
                    <a16:creationId xmlns:a16="http://schemas.microsoft.com/office/drawing/2014/main" id="{22993F26-660F-472A-8741-E9DEB3B75617}"/>
                  </a:ext>
                </a:extLst>
              </p:cNvPr>
              <p:cNvSpPr>
                <a:spLocks/>
              </p:cNvSpPr>
              <p:nvPr userDrawn="1"/>
            </p:nvSpPr>
            <p:spPr bwMode="auto">
              <a:xfrm>
                <a:off x="5979" y="2742"/>
                <a:ext cx="46" cy="37"/>
              </a:xfrm>
              <a:custGeom>
                <a:avLst/>
                <a:gdLst>
                  <a:gd name="T0" fmla="*/ 61 w 64"/>
                  <a:gd name="T1" fmla="*/ 26 h 52"/>
                  <a:gd name="T2" fmla="*/ 60 w 64"/>
                  <a:gd name="T3" fmla="*/ 28 h 52"/>
                  <a:gd name="T4" fmla="*/ 58 w 64"/>
                  <a:gd name="T5" fmla="*/ 29 h 52"/>
                  <a:gd name="T6" fmla="*/ 57 w 64"/>
                  <a:gd name="T7" fmla="*/ 29 h 52"/>
                  <a:gd name="T8" fmla="*/ 57 w 64"/>
                  <a:gd name="T9" fmla="*/ 29 h 52"/>
                  <a:gd name="T10" fmla="*/ 56 w 64"/>
                  <a:gd name="T11" fmla="*/ 27 h 52"/>
                  <a:gd name="T12" fmla="*/ 55 w 64"/>
                  <a:gd name="T13" fmla="*/ 26 h 52"/>
                  <a:gd name="T14" fmla="*/ 54 w 64"/>
                  <a:gd name="T15" fmla="*/ 24 h 52"/>
                  <a:gd name="T16" fmla="*/ 52 w 64"/>
                  <a:gd name="T17" fmla="*/ 22 h 52"/>
                  <a:gd name="T18" fmla="*/ 49 w 64"/>
                  <a:gd name="T19" fmla="*/ 21 h 52"/>
                  <a:gd name="T20" fmla="*/ 46 w 64"/>
                  <a:gd name="T21" fmla="*/ 20 h 52"/>
                  <a:gd name="T22" fmla="*/ 40 w 64"/>
                  <a:gd name="T23" fmla="*/ 21 h 52"/>
                  <a:gd name="T24" fmla="*/ 33 w 64"/>
                  <a:gd name="T25" fmla="*/ 23 h 52"/>
                  <a:gd name="T26" fmla="*/ 8 w 64"/>
                  <a:gd name="T27" fmla="*/ 51 h 52"/>
                  <a:gd name="T28" fmla="*/ 7 w 64"/>
                  <a:gd name="T29" fmla="*/ 51 h 52"/>
                  <a:gd name="T30" fmla="*/ 6 w 64"/>
                  <a:gd name="T31" fmla="*/ 51 h 52"/>
                  <a:gd name="T32" fmla="*/ 5 w 64"/>
                  <a:gd name="T33" fmla="*/ 51 h 52"/>
                  <a:gd name="T34" fmla="*/ 3 w 64"/>
                  <a:gd name="T35" fmla="*/ 49 h 52"/>
                  <a:gd name="T36" fmla="*/ 1 w 64"/>
                  <a:gd name="T37" fmla="*/ 47 h 52"/>
                  <a:gd name="T38" fmla="*/ 0 w 64"/>
                  <a:gd name="T39" fmla="*/ 46 h 52"/>
                  <a:gd name="T40" fmla="*/ 0 w 64"/>
                  <a:gd name="T41" fmla="*/ 45 h 52"/>
                  <a:gd name="T42" fmla="*/ 0 w 64"/>
                  <a:gd name="T43" fmla="*/ 44 h 52"/>
                  <a:gd name="T44" fmla="*/ 38 w 64"/>
                  <a:gd name="T45" fmla="*/ 1 h 52"/>
                  <a:gd name="T46" fmla="*/ 39 w 64"/>
                  <a:gd name="T47" fmla="*/ 0 h 52"/>
                  <a:gd name="T48" fmla="*/ 40 w 64"/>
                  <a:gd name="T49" fmla="*/ 0 h 52"/>
                  <a:gd name="T50" fmla="*/ 41 w 64"/>
                  <a:gd name="T51" fmla="*/ 1 h 52"/>
                  <a:gd name="T52" fmla="*/ 43 w 64"/>
                  <a:gd name="T53" fmla="*/ 2 h 52"/>
                  <a:gd name="T54" fmla="*/ 45 w 64"/>
                  <a:gd name="T55" fmla="*/ 4 h 52"/>
                  <a:gd name="T56" fmla="*/ 46 w 64"/>
                  <a:gd name="T57" fmla="*/ 5 h 52"/>
                  <a:gd name="T58" fmla="*/ 46 w 64"/>
                  <a:gd name="T59" fmla="*/ 6 h 52"/>
                  <a:gd name="T60" fmla="*/ 46 w 64"/>
                  <a:gd name="T61" fmla="*/ 7 h 52"/>
                  <a:gd name="T62" fmla="*/ 40 w 64"/>
                  <a:gd name="T63" fmla="*/ 13 h 52"/>
                  <a:gd name="T64" fmla="*/ 47 w 64"/>
                  <a:gd name="T65" fmla="*/ 12 h 52"/>
                  <a:gd name="T66" fmla="*/ 52 w 64"/>
                  <a:gd name="T67" fmla="*/ 12 h 52"/>
                  <a:gd name="T68" fmla="*/ 56 w 64"/>
                  <a:gd name="T69" fmla="*/ 13 h 52"/>
                  <a:gd name="T70" fmla="*/ 59 w 64"/>
                  <a:gd name="T71" fmla="*/ 15 h 52"/>
                  <a:gd name="T72" fmla="*/ 61 w 64"/>
                  <a:gd name="T73" fmla="*/ 17 h 52"/>
                  <a:gd name="T74" fmla="*/ 62 w 64"/>
                  <a:gd name="T75" fmla="*/ 18 h 52"/>
                  <a:gd name="T76" fmla="*/ 63 w 64"/>
                  <a:gd name="T77" fmla="*/ 20 h 52"/>
                  <a:gd name="T78" fmla="*/ 64 w 64"/>
                  <a:gd name="T79" fmla="*/ 21 h 52"/>
                  <a:gd name="T80" fmla="*/ 64 w 64"/>
                  <a:gd name="T81" fmla="*/ 22 h 52"/>
                  <a:gd name="T82" fmla="*/ 63 w 64"/>
                  <a:gd name="T83" fmla="*/ 23 h 52"/>
                  <a:gd name="T84" fmla="*/ 63 w 64"/>
                  <a:gd name="T85" fmla="*/ 24 h 52"/>
                  <a:gd name="T86" fmla="*/ 61 w 64"/>
                  <a:gd name="T87"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52">
                    <a:moveTo>
                      <a:pt x="61" y="26"/>
                    </a:moveTo>
                    <a:cubicBezTo>
                      <a:pt x="61" y="27"/>
                      <a:pt x="60" y="27"/>
                      <a:pt x="60" y="28"/>
                    </a:cubicBezTo>
                    <a:cubicBezTo>
                      <a:pt x="59" y="28"/>
                      <a:pt x="59" y="28"/>
                      <a:pt x="58" y="29"/>
                    </a:cubicBezTo>
                    <a:cubicBezTo>
                      <a:pt x="57" y="29"/>
                      <a:pt x="57" y="29"/>
                      <a:pt x="57" y="29"/>
                    </a:cubicBezTo>
                    <a:cubicBezTo>
                      <a:pt x="57" y="29"/>
                      <a:pt x="57" y="29"/>
                      <a:pt x="57" y="29"/>
                    </a:cubicBezTo>
                    <a:cubicBezTo>
                      <a:pt x="56" y="28"/>
                      <a:pt x="56" y="28"/>
                      <a:pt x="56" y="27"/>
                    </a:cubicBezTo>
                    <a:cubicBezTo>
                      <a:pt x="56" y="27"/>
                      <a:pt x="55" y="26"/>
                      <a:pt x="55" y="26"/>
                    </a:cubicBezTo>
                    <a:cubicBezTo>
                      <a:pt x="55" y="25"/>
                      <a:pt x="54" y="25"/>
                      <a:pt x="54" y="24"/>
                    </a:cubicBezTo>
                    <a:cubicBezTo>
                      <a:pt x="53" y="24"/>
                      <a:pt x="53" y="23"/>
                      <a:pt x="52" y="22"/>
                    </a:cubicBezTo>
                    <a:cubicBezTo>
                      <a:pt x="51" y="22"/>
                      <a:pt x="50" y="21"/>
                      <a:pt x="49" y="21"/>
                    </a:cubicBezTo>
                    <a:cubicBezTo>
                      <a:pt x="48" y="20"/>
                      <a:pt x="47" y="20"/>
                      <a:pt x="46" y="20"/>
                    </a:cubicBezTo>
                    <a:cubicBezTo>
                      <a:pt x="44" y="20"/>
                      <a:pt x="42" y="20"/>
                      <a:pt x="40" y="21"/>
                    </a:cubicBezTo>
                    <a:cubicBezTo>
                      <a:pt x="38" y="21"/>
                      <a:pt x="36" y="22"/>
                      <a:pt x="33" y="23"/>
                    </a:cubicBezTo>
                    <a:cubicBezTo>
                      <a:pt x="8" y="51"/>
                      <a:pt x="8" y="51"/>
                      <a:pt x="8" y="51"/>
                    </a:cubicBezTo>
                    <a:cubicBezTo>
                      <a:pt x="7" y="51"/>
                      <a:pt x="7" y="51"/>
                      <a:pt x="7" y="51"/>
                    </a:cubicBezTo>
                    <a:cubicBezTo>
                      <a:pt x="7" y="52"/>
                      <a:pt x="7" y="52"/>
                      <a:pt x="6" y="51"/>
                    </a:cubicBezTo>
                    <a:cubicBezTo>
                      <a:pt x="6" y="51"/>
                      <a:pt x="6" y="51"/>
                      <a:pt x="5" y="51"/>
                    </a:cubicBezTo>
                    <a:cubicBezTo>
                      <a:pt x="4" y="50"/>
                      <a:pt x="4" y="50"/>
                      <a:pt x="3" y="49"/>
                    </a:cubicBezTo>
                    <a:cubicBezTo>
                      <a:pt x="2" y="48"/>
                      <a:pt x="2" y="48"/>
                      <a:pt x="1" y="47"/>
                    </a:cubicBezTo>
                    <a:cubicBezTo>
                      <a:pt x="1" y="47"/>
                      <a:pt x="0" y="46"/>
                      <a:pt x="0" y="46"/>
                    </a:cubicBezTo>
                    <a:cubicBezTo>
                      <a:pt x="0" y="45"/>
                      <a:pt x="0" y="45"/>
                      <a:pt x="0" y="45"/>
                    </a:cubicBezTo>
                    <a:cubicBezTo>
                      <a:pt x="0" y="44"/>
                      <a:pt x="0" y="44"/>
                      <a:pt x="0" y="44"/>
                    </a:cubicBezTo>
                    <a:cubicBezTo>
                      <a:pt x="38" y="1"/>
                      <a:pt x="38" y="1"/>
                      <a:pt x="38" y="1"/>
                    </a:cubicBezTo>
                    <a:cubicBezTo>
                      <a:pt x="39" y="0"/>
                      <a:pt x="39" y="0"/>
                      <a:pt x="39" y="0"/>
                    </a:cubicBezTo>
                    <a:cubicBezTo>
                      <a:pt x="39" y="0"/>
                      <a:pt x="40" y="0"/>
                      <a:pt x="40" y="0"/>
                    </a:cubicBezTo>
                    <a:cubicBezTo>
                      <a:pt x="41" y="0"/>
                      <a:pt x="41" y="1"/>
                      <a:pt x="41" y="1"/>
                    </a:cubicBezTo>
                    <a:cubicBezTo>
                      <a:pt x="42" y="1"/>
                      <a:pt x="43" y="2"/>
                      <a:pt x="43" y="2"/>
                    </a:cubicBezTo>
                    <a:cubicBezTo>
                      <a:pt x="44" y="3"/>
                      <a:pt x="45" y="4"/>
                      <a:pt x="45" y="4"/>
                    </a:cubicBezTo>
                    <a:cubicBezTo>
                      <a:pt x="45" y="4"/>
                      <a:pt x="46" y="5"/>
                      <a:pt x="46" y="5"/>
                    </a:cubicBezTo>
                    <a:cubicBezTo>
                      <a:pt x="46" y="6"/>
                      <a:pt x="46" y="6"/>
                      <a:pt x="46" y="6"/>
                    </a:cubicBezTo>
                    <a:cubicBezTo>
                      <a:pt x="46" y="7"/>
                      <a:pt x="46" y="7"/>
                      <a:pt x="46" y="7"/>
                    </a:cubicBezTo>
                    <a:cubicBezTo>
                      <a:pt x="40" y="13"/>
                      <a:pt x="40" y="13"/>
                      <a:pt x="40" y="13"/>
                    </a:cubicBezTo>
                    <a:cubicBezTo>
                      <a:pt x="43" y="13"/>
                      <a:pt x="45" y="12"/>
                      <a:pt x="47" y="12"/>
                    </a:cubicBezTo>
                    <a:cubicBezTo>
                      <a:pt x="49" y="12"/>
                      <a:pt x="51" y="12"/>
                      <a:pt x="52" y="12"/>
                    </a:cubicBezTo>
                    <a:cubicBezTo>
                      <a:pt x="54" y="12"/>
                      <a:pt x="55" y="13"/>
                      <a:pt x="56" y="13"/>
                    </a:cubicBezTo>
                    <a:cubicBezTo>
                      <a:pt x="57" y="14"/>
                      <a:pt x="58" y="14"/>
                      <a:pt x="59" y="15"/>
                    </a:cubicBezTo>
                    <a:cubicBezTo>
                      <a:pt x="60" y="16"/>
                      <a:pt x="60" y="16"/>
                      <a:pt x="61" y="17"/>
                    </a:cubicBezTo>
                    <a:cubicBezTo>
                      <a:pt x="61" y="17"/>
                      <a:pt x="62" y="18"/>
                      <a:pt x="62" y="18"/>
                    </a:cubicBezTo>
                    <a:cubicBezTo>
                      <a:pt x="63" y="19"/>
                      <a:pt x="63" y="20"/>
                      <a:pt x="63" y="20"/>
                    </a:cubicBezTo>
                    <a:cubicBezTo>
                      <a:pt x="64" y="21"/>
                      <a:pt x="64" y="21"/>
                      <a:pt x="64" y="21"/>
                    </a:cubicBezTo>
                    <a:cubicBezTo>
                      <a:pt x="64" y="22"/>
                      <a:pt x="64" y="22"/>
                      <a:pt x="64" y="22"/>
                    </a:cubicBezTo>
                    <a:cubicBezTo>
                      <a:pt x="63" y="23"/>
                      <a:pt x="63" y="23"/>
                      <a:pt x="63" y="23"/>
                    </a:cubicBezTo>
                    <a:cubicBezTo>
                      <a:pt x="63" y="23"/>
                      <a:pt x="63" y="24"/>
                      <a:pt x="63" y="24"/>
                    </a:cubicBezTo>
                    <a:cubicBezTo>
                      <a:pt x="62" y="24"/>
                      <a:pt x="62" y="25"/>
                      <a:pt x="61" y="2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8" name="Freeform 399">
                <a:extLst>
                  <a:ext uri="{FF2B5EF4-FFF2-40B4-BE49-F238E27FC236}">
                    <a16:creationId xmlns:a16="http://schemas.microsoft.com/office/drawing/2014/main" id="{CB9E1CB8-529F-4831-B55E-20752528CD77}"/>
                  </a:ext>
                </a:extLst>
              </p:cNvPr>
              <p:cNvSpPr>
                <a:spLocks/>
              </p:cNvSpPr>
              <p:nvPr userDrawn="1"/>
            </p:nvSpPr>
            <p:spPr bwMode="auto">
              <a:xfrm>
                <a:off x="5997" y="2783"/>
                <a:ext cx="11" cy="12"/>
              </a:xfrm>
              <a:custGeom>
                <a:avLst/>
                <a:gdLst>
                  <a:gd name="T0" fmla="*/ 14 w 16"/>
                  <a:gd name="T1" fmla="*/ 13 h 16"/>
                  <a:gd name="T2" fmla="*/ 8 w 16"/>
                  <a:gd name="T3" fmla="*/ 16 h 16"/>
                  <a:gd name="T4" fmla="*/ 3 w 16"/>
                  <a:gd name="T5" fmla="*/ 14 h 16"/>
                  <a:gd name="T6" fmla="*/ 0 w 16"/>
                  <a:gd name="T7" fmla="*/ 9 h 16"/>
                  <a:gd name="T8" fmla="*/ 3 w 16"/>
                  <a:gd name="T9" fmla="*/ 4 h 16"/>
                  <a:gd name="T10" fmla="*/ 8 w 16"/>
                  <a:gd name="T11" fmla="*/ 0 h 16"/>
                  <a:gd name="T12" fmla="*/ 13 w 16"/>
                  <a:gd name="T13" fmla="*/ 2 h 16"/>
                  <a:gd name="T14" fmla="*/ 16 w 16"/>
                  <a:gd name="T15" fmla="*/ 7 h 16"/>
                  <a:gd name="T16" fmla="*/ 14 w 16"/>
                  <a:gd name="T17" fmla="*/ 1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13"/>
                    </a:moveTo>
                    <a:cubicBezTo>
                      <a:pt x="12" y="15"/>
                      <a:pt x="10" y="16"/>
                      <a:pt x="8" y="16"/>
                    </a:cubicBezTo>
                    <a:cubicBezTo>
                      <a:pt x="7" y="16"/>
                      <a:pt x="5" y="15"/>
                      <a:pt x="3" y="14"/>
                    </a:cubicBezTo>
                    <a:cubicBezTo>
                      <a:pt x="1" y="12"/>
                      <a:pt x="0" y="10"/>
                      <a:pt x="0" y="9"/>
                    </a:cubicBezTo>
                    <a:cubicBezTo>
                      <a:pt x="0" y="8"/>
                      <a:pt x="1" y="6"/>
                      <a:pt x="3" y="4"/>
                    </a:cubicBezTo>
                    <a:cubicBezTo>
                      <a:pt x="5" y="1"/>
                      <a:pt x="7" y="0"/>
                      <a:pt x="8" y="0"/>
                    </a:cubicBezTo>
                    <a:cubicBezTo>
                      <a:pt x="10" y="0"/>
                      <a:pt x="11" y="1"/>
                      <a:pt x="13" y="2"/>
                    </a:cubicBezTo>
                    <a:cubicBezTo>
                      <a:pt x="15" y="4"/>
                      <a:pt x="16" y="6"/>
                      <a:pt x="16" y="7"/>
                    </a:cubicBezTo>
                    <a:cubicBezTo>
                      <a:pt x="16" y="9"/>
                      <a:pt x="15" y="10"/>
                      <a:pt x="14" y="1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9" name="Freeform 400">
                <a:extLst>
                  <a:ext uri="{FF2B5EF4-FFF2-40B4-BE49-F238E27FC236}">
                    <a16:creationId xmlns:a16="http://schemas.microsoft.com/office/drawing/2014/main" id="{18CFBF6E-1364-4F4E-8684-432E0FD920E7}"/>
                  </a:ext>
                </a:extLst>
              </p:cNvPr>
              <p:cNvSpPr>
                <a:spLocks/>
              </p:cNvSpPr>
              <p:nvPr userDrawn="1"/>
            </p:nvSpPr>
            <p:spPr bwMode="auto">
              <a:xfrm>
                <a:off x="6016" y="3577"/>
                <a:ext cx="81" cy="57"/>
              </a:xfrm>
              <a:custGeom>
                <a:avLst/>
                <a:gdLst>
                  <a:gd name="T0" fmla="*/ 71 w 113"/>
                  <a:gd name="T1" fmla="*/ 39 h 78"/>
                  <a:gd name="T2" fmla="*/ 111 w 113"/>
                  <a:gd name="T3" fmla="*/ 44 h 78"/>
                  <a:gd name="T4" fmla="*/ 112 w 113"/>
                  <a:gd name="T5" fmla="*/ 44 h 78"/>
                  <a:gd name="T6" fmla="*/ 113 w 113"/>
                  <a:gd name="T7" fmla="*/ 45 h 78"/>
                  <a:gd name="T8" fmla="*/ 113 w 113"/>
                  <a:gd name="T9" fmla="*/ 48 h 78"/>
                  <a:gd name="T10" fmla="*/ 113 w 113"/>
                  <a:gd name="T11" fmla="*/ 51 h 78"/>
                  <a:gd name="T12" fmla="*/ 112 w 113"/>
                  <a:gd name="T13" fmla="*/ 55 h 78"/>
                  <a:gd name="T14" fmla="*/ 111 w 113"/>
                  <a:gd name="T15" fmla="*/ 57 h 78"/>
                  <a:gd name="T16" fmla="*/ 111 w 113"/>
                  <a:gd name="T17" fmla="*/ 58 h 78"/>
                  <a:gd name="T18" fmla="*/ 109 w 113"/>
                  <a:gd name="T19" fmla="*/ 58 h 78"/>
                  <a:gd name="T20" fmla="*/ 70 w 113"/>
                  <a:gd name="T21" fmla="*/ 53 h 78"/>
                  <a:gd name="T22" fmla="*/ 6 w 113"/>
                  <a:gd name="T23" fmla="*/ 77 h 78"/>
                  <a:gd name="T24" fmla="*/ 3 w 113"/>
                  <a:gd name="T25" fmla="*/ 78 h 78"/>
                  <a:gd name="T26" fmla="*/ 1 w 113"/>
                  <a:gd name="T27" fmla="*/ 77 h 78"/>
                  <a:gd name="T28" fmla="*/ 0 w 113"/>
                  <a:gd name="T29" fmla="*/ 75 h 78"/>
                  <a:gd name="T30" fmla="*/ 1 w 113"/>
                  <a:gd name="T31" fmla="*/ 70 h 78"/>
                  <a:gd name="T32" fmla="*/ 1 w 113"/>
                  <a:gd name="T33" fmla="*/ 66 h 78"/>
                  <a:gd name="T34" fmla="*/ 2 w 113"/>
                  <a:gd name="T35" fmla="*/ 64 h 78"/>
                  <a:gd name="T36" fmla="*/ 3 w 113"/>
                  <a:gd name="T37" fmla="*/ 63 h 78"/>
                  <a:gd name="T38" fmla="*/ 5 w 113"/>
                  <a:gd name="T39" fmla="*/ 62 h 78"/>
                  <a:gd name="T40" fmla="*/ 37 w 113"/>
                  <a:gd name="T41" fmla="*/ 51 h 78"/>
                  <a:gd name="T42" fmla="*/ 47 w 113"/>
                  <a:gd name="T43" fmla="*/ 48 h 78"/>
                  <a:gd name="T44" fmla="*/ 57 w 113"/>
                  <a:gd name="T45" fmla="*/ 44 h 78"/>
                  <a:gd name="T46" fmla="*/ 57 w 113"/>
                  <a:gd name="T47" fmla="*/ 44 h 78"/>
                  <a:gd name="T48" fmla="*/ 48 w 113"/>
                  <a:gd name="T49" fmla="*/ 39 h 78"/>
                  <a:gd name="T50" fmla="*/ 39 w 113"/>
                  <a:gd name="T51" fmla="*/ 34 h 78"/>
                  <a:gd name="T52" fmla="*/ 10 w 113"/>
                  <a:gd name="T53" fmla="*/ 16 h 78"/>
                  <a:gd name="T54" fmla="*/ 9 w 113"/>
                  <a:gd name="T55" fmla="*/ 15 h 78"/>
                  <a:gd name="T56" fmla="*/ 8 w 113"/>
                  <a:gd name="T57" fmla="*/ 13 h 78"/>
                  <a:gd name="T58" fmla="*/ 8 w 113"/>
                  <a:gd name="T59" fmla="*/ 11 h 78"/>
                  <a:gd name="T60" fmla="*/ 8 w 113"/>
                  <a:gd name="T61" fmla="*/ 8 h 78"/>
                  <a:gd name="T62" fmla="*/ 9 w 113"/>
                  <a:gd name="T63" fmla="*/ 3 h 78"/>
                  <a:gd name="T64" fmla="*/ 10 w 113"/>
                  <a:gd name="T65" fmla="*/ 1 h 78"/>
                  <a:gd name="T66" fmla="*/ 12 w 113"/>
                  <a:gd name="T67" fmla="*/ 0 h 78"/>
                  <a:gd name="T68" fmla="*/ 14 w 113"/>
                  <a:gd name="T69" fmla="*/ 2 h 78"/>
                  <a:gd name="T70" fmla="*/ 71 w 113"/>
                  <a:gd name="T71"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78">
                    <a:moveTo>
                      <a:pt x="71" y="39"/>
                    </a:moveTo>
                    <a:cubicBezTo>
                      <a:pt x="111" y="44"/>
                      <a:pt x="111" y="44"/>
                      <a:pt x="111" y="44"/>
                    </a:cubicBezTo>
                    <a:cubicBezTo>
                      <a:pt x="111" y="44"/>
                      <a:pt x="112" y="44"/>
                      <a:pt x="112" y="44"/>
                    </a:cubicBezTo>
                    <a:cubicBezTo>
                      <a:pt x="112" y="45"/>
                      <a:pt x="113" y="45"/>
                      <a:pt x="113" y="45"/>
                    </a:cubicBezTo>
                    <a:cubicBezTo>
                      <a:pt x="113" y="46"/>
                      <a:pt x="113" y="47"/>
                      <a:pt x="113" y="48"/>
                    </a:cubicBezTo>
                    <a:cubicBezTo>
                      <a:pt x="113" y="49"/>
                      <a:pt x="113" y="50"/>
                      <a:pt x="113" y="51"/>
                    </a:cubicBezTo>
                    <a:cubicBezTo>
                      <a:pt x="113" y="53"/>
                      <a:pt x="112" y="54"/>
                      <a:pt x="112" y="55"/>
                    </a:cubicBezTo>
                    <a:cubicBezTo>
                      <a:pt x="112" y="55"/>
                      <a:pt x="112" y="56"/>
                      <a:pt x="111" y="57"/>
                    </a:cubicBezTo>
                    <a:cubicBezTo>
                      <a:pt x="111" y="57"/>
                      <a:pt x="111" y="58"/>
                      <a:pt x="111" y="58"/>
                    </a:cubicBezTo>
                    <a:cubicBezTo>
                      <a:pt x="110" y="58"/>
                      <a:pt x="110" y="58"/>
                      <a:pt x="109" y="58"/>
                    </a:cubicBezTo>
                    <a:cubicBezTo>
                      <a:pt x="70" y="53"/>
                      <a:pt x="70" y="53"/>
                      <a:pt x="70" y="53"/>
                    </a:cubicBezTo>
                    <a:cubicBezTo>
                      <a:pt x="6" y="77"/>
                      <a:pt x="6" y="77"/>
                      <a:pt x="6" y="77"/>
                    </a:cubicBezTo>
                    <a:cubicBezTo>
                      <a:pt x="4" y="77"/>
                      <a:pt x="3" y="78"/>
                      <a:pt x="3" y="78"/>
                    </a:cubicBezTo>
                    <a:cubicBezTo>
                      <a:pt x="2" y="78"/>
                      <a:pt x="1" y="77"/>
                      <a:pt x="1" y="77"/>
                    </a:cubicBezTo>
                    <a:cubicBezTo>
                      <a:pt x="1" y="77"/>
                      <a:pt x="0" y="76"/>
                      <a:pt x="0" y="75"/>
                    </a:cubicBezTo>
                    <a:cubicBezTo>
                      <a:pt x="0" y="74"/>
                      <a:pt x="1" y="72"/>
                      <a:pt x="1" y="70"/>
                    </a:cubicBezTo>
                    <a:cubicBezTo>
                      <a:pt x="1" y="69"/>
                      <a:pt x="1" y="67"/>
                      <a:pt x="1" y="66"/>
                    </a:cubicBezTo>
                    <a:cubicBezTo>
                      <a:pt x="2" y="65"/>
                      <a:pt x="2" y="64"/>
                      <a:pt x="2" y="64"/>
                    </a:cubicBezTo>
                    <a:cubicBezTo>
                      <a:pt x="2" y="63"/>
                      <a:pt x="3" y="63"/>
                      <a:pt x="3" y="63"/>
                    </a:cubicBezTo>
                    <a:cubicBezTo>
                      <a:pt x="4" y="62"/>
                      <a:pt x="4" y="62"/>
                      <a:pt x="5" y="62"/>
                    </a:cubicBezTo>
                    <a:cubicBezTo>
                      <a:pt x="37" y="51"/>
                      <a:pt x="37" y="51"/>
                      <a:pt x="37" y="51"/>
                    </a:cubicBezTo>
                    <a:cubicBezTo>
                      <a:pt x="40" y="50"/>
                      <a:pt x="44" y="49"/>
                      <a:pt x="47" y="48"/>
                    </a:cubicBezTo>
                    <a:cubicBezTo>
                      <a:pt x="50" y="47"/>
                      <a:pt x="54" y="46"/>
                      <a:pt x="57" y="44"/>
                    </a:cubicBezTo>
                    <a:cubicBezTo>
                      <a:pt x="57" y="44"/>
                      <a:pt x="57" y="44"/>
                      <a:pt x="57" y="44"/>
                    </a:cubicBezTo>
                    <a:cubicBezTo>
                      <a:pt x="54" y="43"/>
                      <a:pt x="51" y="41"/>
                      <a:pt x="48" y="39"/>
                    </a:cubicBezTo>
                    <a:cubicBezTo>
                      <a:pt x="45" y="38"/>
                      <a:pt x="42" y="36"/>
                      <a:pt x="39" y="34"/>
                    </a:cubicBezTo>
                    <a:cubicBezTo>
                      <a:pt x="10" y="16"/>
                      <a:pt x="10" y="16"/>
                      <a:pt x="10" y="16"/>
                    </a:cubicBezTo>
                    <a:cubicBezTo>
                      <a:pt x="10" y="15"/>
                      <a:pt x="9" y="15"/>
                      <a:pt x="9" y="15"/>
                    </a:cubicBezTo>
                    <a:cubicBezTo>
                      <a:pt x="8" y="14"/>
                      <a:pt x="8" y="14"/>
                      <a:pt x="8" y="13"/>
                    </a:cubicBezTo>
                    <a:cubicBezTo>
                      <a:pt x="8" y="13"/>
                      <a:pt x="8" y="12"/>
                      <a:pt x="8" y="11"/>
                    </a:cubicBezTo>
                    <a:cubicBezTo>
                      <a:pt x="8" y="10"/>
                      <a:pt x="8" y="9"/>
                      <a:pt x="8" y="8"/>
                    </a:cubicBezTo>
                    <a:cubicBezTo>
                      <a:pt x="8" y="6"/>
                      <a:pt x="9" y="4"/>
                      <a:pt x="9" y="3"/>
                    </a:cubicBezTo>
                    <a:cubicBezTo>
                      <a:pt x="9" y="2"/>
                      <a:pt x="9" y="1"/>
                      <a:pt x="10" y="1"/>
                    </a:cubicBezTo>
                    <a:cubicBezTo>
                      <a:pt x="10" y="0"/>
                      <a:pt x="11" y="0"/>
                      <a:pt x="12" y="0"/>
                    </a:cubicBezTo>
                    <a:cubicBezTo>
                      <a:pt x="12" y="1"/>
                      <a:pt x="13" y="1"/>
                      <a:pt x="14" y="2"/>
                    </a:cubicBezTo>
                    <a:lnTo>
                      <a:pt x="71" y="39"/>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0" name="Freeform 401">
                <a:extLst>
                  <a:ext uri="{FF2B5EF4-FFF2-40B4-BE49-F238E27FC236}">
                    <a16:creationId xmlns:a16="http://schemas.microsoft.com/office/drawing/2014/main" id="{0D1DEA1B-4C6F-4B13-A30C-E4C6036D8997}"/>
                  </a:ext>
                </a:extLst>
              </p:cNvPr>
              <p:cNvSpPr>
                <a:spLocks/>
              </p:cNvSpPr>
              <p:nvPr userDrawn="1"/>
            </p:nvSpPr>
            <p:spPr bwMode="auto">
              <a:xfrm>
                <a:off x="6024" y="3510"/>
                <a:ext cx="84" cy="64"/>
              </a:xfrm>
              <a:custGeom>
                <a:avLst/>
                <a:gdLst>
                  <a:gd name="T0" fmla="*/ 114 w 116"/>
                  <a:gd name="T1" fmla="*/ 12 h 89"/>
                  <a:gd name="T2" fmla="*/ 115 w 116"/>
                  <a:gd name="T3" fmla="*/ 12 h 89"/>
                  <a:gd name="T4" fmla="*/ 115 w 116"/>
                  <a:gd name="T5" fmla="*/ 14 h 89"/>
                  <a:gd name="T6" fmla="*/ 116 w 116"/>
                  <a:gd name="T7" fmla="*/ 16 h 89"/>
                  <a:gd name="T8" fmla="*/ 115 w 116"/>
                  <a:gd name="T9" fmla="*/ 19 h 89"/>
                  <a:gd name="T10" fmla="*/ 115 w 116"/>
                  <a:gd name="T11" fmla="*/ 23 h 89"/>
                  <a:gd name="T12" fmla="*/ 114 w 116"/>
                  <a:gd name="T13" fmla="*/ 25 h 89"/>
                  <a:gd name="T14" fmla="*/ 113 w 116"/>
                  <a:gd name="T15" fmla="*/ 26 h 89"/>
                  <a:gd name="T16" fmla="*/ 112 w 116"/>
                  <a:gd name="T17" fmla="*/ 26 h 89"/>
                  <a:gd name="T18" fmla="*/ 64 w 116"/>
                  <a:gd name="T19" fmla="*/ 21 h 89"/>
                  <a:gd name="T20" fmla="*/ 59 w 116"/>
                  <a:gd name="T21" fmla="*/ 69 h 89"/>
                  <a:gd name="T22" fmla="*/ 106 w 116"/>
                  <a:gd name="T23" fmla="*/ 75 h 89"/>
                  <a:gd name="T24" fmla="*/ 107 w 116"/>
                  <a:gd name="T25" fmla="*/ 75 h 89"/>
                  <a:gd name="T26" fmla="*/ 108 w 116"/>
                  <a:gd name="T27" fmla="*/ 77 h 89"/>
                  <a:gd name="T28" fmla="*/ 108 w 116"/>
                  <a:gd name="T29" fmla="*/ 79 h 89"/>
                  <a:gd name="T30" fmla="*/ 108 w 116"/>
                  <a:gd name="T31" fmla="*/ 82 h 89"/>
                  <a:gd name="T32" fmla="*/ 108 w 116"/>
                  <a:gd name="T33" fmla="*/ 86 h 89"/>
                  <a:gd name="T34" fmla="*/ 107 w 116"/>
                  <a:gd name="T35" fmla="*/ 88 h 89"/>
                  <a:gd name="T36" fmla="*/ 106 w 116"/>
                  <a:gd name="T37" fmla="*/ 89 h 89"/>
                  <a:gd name="T38" fmla="*/ 105 w 116"/>
                  <a:gd name="T39" fmla="*/ 89 h 89"/>
                  <a:gd name="T40" fmla="*/ 2 w 116"/>
                  <a:gd name="T41" fmla="*/ 77 h 89"/>
                  <a:gd name="T42" fmla="*/ 0 w 116"/>
                  <a:gd name="T43" fmla="*/ 77 h 89"/>
                  <a:gd name="T44" fmla="*/ 0 w 116"/>
                  <a:gd name="T45" fmla="*/ 76 h 89"/>
                  <a:gd name="T46" fmla="*/ 0 w 116"/>
                  <a:gd name="T47" fmla="*/ 73 h 89"/>
                  <a:gd name="T48" fmla="*/ 0 w 116"/>
                  <a:gd name="T49" fmla="*/ 70 h 89"/>
                  <a:gd name="T50" fmla="*/ 0 w 116"/>
                  <a:gd name="T51" fmla="*/ 66 h 89"/>
                  <a:gd name="T52" fmla="*/ 1 w 116"/>
                  <a:gd name="T53" fmla="*/ 64 h 89"/>
                  <a:gd name="T54" fmla="*/ 2 w 116"/>
                  <a:gd name="T55" fmla="*/ 63 h 89"/>
                  <a:gd name="T56" fmla="*/ 3 w 116"/>
                  <a:gd name="T57" fmla="*/ 63 h 89"/>
                  <a:gd name="T58" fmla="*/ 46 w 116"/>
                  <a:gd name="T59" fmla="*/ 68 h 89"/>
                  <a:gd name="T60" fmla="*/ 52 w 116"/>
                  <a:gd name="T61" fmla="*/ 19 h 89"/>
                  <a:gd name="T62" fmla="*/ 9 w 116"/>
                  <a:gd name="T63" fmla="*/ 14 h 89"/>
                  <a:gd name="T64" fmla="*/ 8 w 116"/>
                  <a:gd name="T65" fmla="*/ 14 h 89"/>
                  <a:gd name="T66" fmla="*/ 7 w 116"/>
                  <a:gd name="T67" fmla="*/ 12 h 89"/>
                  <a:gd name="T68" fmla="*/ 7 w 116"/>
                  <a:gd name="T69" fmla="*/ 10 h 89"/>
                  <a:gd name="T70" fmla="*/ 7 w 116"/>
                  <a:gd name="T71" fmla="*/ 7 h 89"/>
                  <a:gd name="T72" fmla="*/ 8 w 116"/>
                  <a:gd name="T73" fmla="*/ 3 h 89"/>
                  <a:gd name="T74" fmla="*/ 8 w 116"/>
                  <a:gd name="T75" fmla="*/ 1 h 89"/>
                  <a:gd name="T76" fmla="*/ 9 w 116"/>
                  <a:gd name="T77" fmla="*/ 0 h 89"/>
                  <a:gd name="T78" fmla="*/ 11 w 116"/>
                  <a:gd name="T79" fmla="*/ 0 h 89"/>
                  <a:gd name="T80" fmla="*/ 114 w 116"/>
                  <a:gd name="T81" fmla="*/ 1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89">
                    <a:moveTo>
                      <a:pt x="114" y="12"/>
                    </a:moveTo>
                    <a:cubicBezTo>
                      <a:pt x="114" y="12"/>
                      <a:pt x="114" y="12"/>
                      <a:pt x="115" y="12"/>
                    </a:cubicBezTo>
                    <a:cubicBezTo>
                      <a:pt x="115" y="13"/>
                      <a:pt x="115" y="13"/>
                      <a:pt x="115" y="14"/>
                    </a:cubicBezTo>
                    <a:cubicBezTo>
                      <a:pt x="115" y="14"/>
                      <a:pt x="116" y="15"/>
                      <a:pt x="116" y="16"/>
                    </a:cubicBezTo>
                    <a:cubicBezTo>
                      <a:pt x="116" y="17"/>
                      <a:pt x="116" y="18"/>
                      <a:pt x="115" y="19"/>
                    </a:cubicBezTo>
                    <a:cubicBezTo>
                      <a:pt x="115" y="21"/>
                      <a:pt x="115" y="22"/>
                      <a:pt x="115" y="23"/>
                    </a:cubicBezTo>
                    <a:cubicBezTo>
                      <a:pt x="115" y="24"/>
                      <a:pt x="114" y="24"/>
                      <a:pt x="114" y="25"/>
                    </a:cubicBezTo>
                    <a:cubicBezTo>
                      <a:pt x="114" y="25"/>
                      <a:pt x="113" y="26"/>
                      <a:pt x="113" y="26"/>
                    </a:cubicBezTo>
                    <a:cubicBezTo>
                      <a:pt x="113" y="26"/>
                      <a:pt x="112" y="26"/>
                      <a:pt x="112" y="26"/>
                    </a:cubicBezTo>
                    <a:cubicBezTo>
                      <a:pt x="64" y="21"/>
                      <a:pt x="64" y="21"/>
                      <a:pt x="64" y="21"/>
                    </a:cubicBezTo>
                    <a:cubicBezTo>
                      <a:pt x="59" y="69"/>
                      <a:pt x="59" y="69"/>
                      <a:pt x="59" y="69"/>
                    </a:cubicBezTo>
                    <a:cubicBezTo>
                      <a:pt x="106" y="75"/>
                      <a:pt x="106" y="75"/>
                      <a:pt x="106" y="75"/>
                    </a:cubicBezTo>
                    <a:cubicBezTo>
                      <a:pt x="107" y="75"/>
                      <a:pt x="107" y="75"/>
                      <a:pt x="107" y="75"/>
                    </a:cubicBezTo>
                    <a:cubicBezTo>
                      <a:pt x="108" y="76"/>
                      <a:pt x="108" y="76"/>
                      <a:pt x="108" y="77"/>
                    </a:cubicBezTo>
                    <a:cubicBezTo>
                      <a:pt x="108" y="77"/>
                      <a:pt x="108" y="78"/>
                      <a:pt x="108" y="79"/>
                    </a:cubicBezTo>
                    <a:cubicBezTo>
                      <a:pt x="108" y="80"/>
                      <a:pt x="108" y="81"/>
                      <a:pt x="108" y="82"/>
                    </a:cubicBezTo>
                    <a:cubicBezTo>
                      <a:pt x="108" y="84"/>
                      <a:pt x="108" y="85"/>
                      <a:pt x="108" y="86"/>
                    </a:cubicBezTo>
                    <a:cubicBezTo>
                      <a:pt x="107" y="87"/>
                      <a:pt x="107" y="87"/>
                      <a:pt x="107" y="88"/>
                    </a:cubicBezTo>
                    <a:cubicBezTo>
                      <a:pt x="106" y="88"/>
                      <a:pt x="106" y="89"/>
                      <a:pt x="106" y="89"/>
                    </a:cubicBezTo>
                    <a:cubicBezTo>
                      <a:pt x="105" y="89"/>
                      <a:pt x="105" y="89"/>
                      <a:pt x="105" y="89"/>
                    </a:cubicBezTo>
                    <a:cubicBezTo>
                      <a:pt x="2" y="77"/>
                      <a:pt x="2" y="77"/>
                      <a:pt x="2" y="77"/>
                    </a:cubicBezTo>
                    <a:cubicBezTo>
                      <a:pt x="1" y="77"/>
                      <a:pt x="1" y="77"/>
                      <a:pt x="0" y="77"/>
                    </a:cubicBezTo>
                    <a:cubicBezTo>
                      <a:pt x="0" y="77"/>
                      <a:pt x="0" y="76"/>
                      <a:pt x="0" y="76"/>
                    </a:cubicBezTo>
                    <a:cubicBezTo>
                      <a:pt x="0" y="75"/>
                      <a:pt x="0" y="74"/>
                      <a:pt x="0" y="73"/>
                    </a:cubicBezTo>
                    <a:cubicBezTo>
                      <a:pt x="0" y="72"/>
                      <a:pt x="0" y="71"/>
                      <a:pt x="0" y="70"/>
                    </a:cubicBezTo>
                    <a:cubicBezTo>
                      <a:pt x="0" y="68"/>
                      <a:pt x="0" y="67"/>
                      <a:pt x="0" y="66"/>
                    </a:cubicBezTo>
                    <a:cubicBezTo>
                      <a:pt x="1" y="65"/>
                      <a:pt x="1" y="65"/>
                      <a:pt x="1" y="64"/>
                    </a:cubicBezTo>
                    <a:cubicBezTo>
                      <a:pt x="1" y="64"/>
                      <a:pt x="2" y="63"/>
                      <a:pt x="2" y="63"/>
                    </a:cubicBezTo>
                    <a:cubicBezTo>
                      <a:pt x="2" y="63"/>
                      <a:pt x="3" y="63"/>
                      <a:pt x="3" y="63"/>
                    </a:cubicBezTo>
                    <a:cubicBezTo>
                      <a:pt x="46" y="68"/>
                      <a:pt x="46" y="68"/>
                      <a:pt x="46" y="68"/>
                    </a:cubicBezTo>
                    <a:cubicBezTo>
                      <a:pt x="52" y="19"/>
                      <a:pt x="52" y="19"/>
                      <a:pt x="52" y="19"/>
                    </a:cubicBezTo>
                    <a:cubicBezTo>
                      <a:pt x="9" y="14"/>
                      <a:pt x="9" y="14"/>
                      <a:pt x="9" y="14"/>
                    </a:cubicBezTo>
                    <a:cubicBezTo>
                      <a:pt x="8" y="14"/>
                      <a:pt x="8" y="14"/>
                      <a:pt x="8" y="14"/>
                    </a:cubicBezTo>
                    <a:cubicBezTo>
                      <a:pt x="7" y="13"/>
                      <a:pt x="7" y="13"/>
                      <a:pt x="7" y="12"/>
                    </a:cubicBezTo>
                    <a:cubicBezTo>
                      <a:pt x="7" y="12"/>
                      <a:pt x="7" y="11"/>
                      <a:pt x="7" y="10"/>
                    </a:cubicBezTo>
                    <a:cubicBezTo>
                      <a:pt x="7" y="9"/>
                      <a:pt x="7" y="8"/>
                      <a:pt x="7" y="7"/>
                    </a:cubicBezTo>
                    <a:cubicBezTo>
                      <a:pt x="7" y="5"/>
                      <a:pt x="7" y="4"/>
                      <a:pt x="8" y="3"/>
                    </a:cubicBezTo>
                    <a:cubicBezTo>
                      <a:pt x="8" y="2"/>
                      <a:pt x="8" y="2"/>
                      <a:pt x="8" y="1"/>
                    </a:cubicBezTo>
                    <a:cubicBezTo>
                      <a:pt x="9" y="1"/>
                      <a:pt x="9" y="0"/>
                      <a:pt x="9" y="0"/>
                    </a:cubicBezTo>
                    <a:cubicBezTo>
                      <a:pt x="10" y="0"/>
                      <a:pt x="10" y="0"/>
                      <a:pt x="11" y="0"/>
                    </a:cubicBezTo>
                    <a:lnTo>
                      <a:pt x="114" y="1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1" name="Freeform 402">
                <a:extLst>
                  <a:ext uri="{FF2B5EF4-FFF2-40B4-BE49-F238E27FC236}">
                    <a16:creationId xmlns:a16="http://schemas.microsoft.com/office/drawing/2014/main" id="{727634F6-D50C-4C1E-B0EA-2503C40EEB47}"/>
                  </a:ext>
                </a:extLst>
              </p:cNvPr>
              <p:cNvSpPr>
                <a:spLocks/>
              </p:cNvSpPr>
              <p:nvPr userDrawn="1"/>
            </p:nvSpPr>
            <p:spPr bwMode="auto">
              <a:xfrm>
                <a:off x="6033" y="3447"/>
                <a:ext cx="82" cy="50"/>
              </a:xfrm>
              <a:custGeom>
                <a:avLst/>
                <a:gdLst>
                  <a:gd name="T0" fmla="*/ 108 w 114"/>
                  <a:gd name="T1" fmla="*/ 10 h 70"/>
                  <a:gd name="T2" fmla="*/ 111 w 114"/>
                  <a:gd name="T3" fmla="*/ 11 h 70"/>
                  <a:gd name="T4" fmla="*/ 112 w 114"/>
                  <a:gd name="T5" fmla="*/ 11 h 70"/>
                  <a:gd name="T6" fmla="*/ 113 w 114"/>
                  <a:gd name="T7" fmla="*/ 12 h 70"/>
                  <a:gd name="T8" fmla="*/ 114 w 114"/>
                  <a:gd name="T9" fmla="*/ 14 h 70"/>
                  <a:gd name="T10" fmla="*/ 108 w 114"/>
                  <a:gd name="T11" fmla="*/ 65 h 70"/>
                  <a:gd name="T12" fmla="*/ 106 w 114"/>
                  <a:gd name="T13" fmla="*/ 69 h 70"/>
                  <a:gd name="T14" fmla="*/ 101 w 114"/>
                  <a:gd name="T15" fmla="*/ 70 h 70"/>
                  <a:gd name="T16" fmla="*/ 5 w 114"/>
                  <a:gd name="T17" fmla="*/ 59 h 70"/>
                  <a:gd name="T18" fmla="*/ 1 w 114"/>
                  <a:gd name="T19" fmla="*/ 57 h 70"/>
                  <a:gd name="T20" fmla="*/ 0 w 114"/>
                  <a:gd name="T21" fmla="*/ 53 h 70"/>
                  <a:gd name="T22" fmla="*/ 6 w 114"/>
                  <a:gd name="T23" fmla="*/ 2 h 70"/>
                  <a:gd name="T24" fmla="*/ 7 w 114"/>
                  <a:gd name="T25" fmla="*/ 1 h 70"/>
                  <a:gd name="T26" fmla="*/ 8 w 114"/>
                  <a:gd name="T27" fmla="*/ 0 h 70"/>
                  <a:gd name="T28" fmla="*/ 10 w 114"/>
                  <a:gd name="T29" fmla="*/ 0 h 70"/>
                  <a:gd name="T30" fmla="*/ 13 w 114"/>
                  <a:gd name="T31" fmla="*/ 0 h 70"/>
                  <a:gd name="T32" fmla="*/ 15 w 114"/>
                  <a:gd name="T33" fmla="*/ 0 h 70"/>
                  <a:gd name="T34" fmla="*/ 17 w 114"/>
                  <a:gd name="T35" fmla="*/ 1 h 70"/>
                  <a:gd name="T36" fmla="*/ 18 w 114"/>
                  <a:gd name="T37" fmla="*/ 2 h 70"/>
                  <a:gd name="T38" fmla="*/ 18 w 114"/>
                  <a:gd name="T39" fmla="*/ 3 h 70"/>
                  <a:gd name="T40" fmla="*/ 13 w 114"/>
                  <a:gd name="T41" fmla="*/ 45 h 70"/>
                  <a:gd name="T42" fmla="*/ 47 w 114"/>
                  <a:gd name="T43" fmla="*/ 49 h 70"/>
                  <a:gd name="T44" fmla="*/ 51 w 114"/>
                  <a:gd name="T45" fmla="*/ 13 h 70"/>
                  <a:gd name="T46" fmla="*/ 52 w 114"/>
                  <a:gd name="T47" fmla="*/ 12 h 70"/>
                  <a:gd name="T48" fmla="*/ 53 w 114"/>
                  <a:gd name="T49" fmla="*/ 11 h 70"/>
                  <a:gd name="T50" fmla="*/ 55 w 114"/>
                  <a:gd name="T51" fmla="*/ 11 h 70"/>
                  <a:gd name="T52" fmla="*/ 57 w 114"/>
                  <a:gd name="T53" fmla="*/ 11 h 70"/>
                  <a:gd name="T54" fmla="*/ 60 w 114"/>
                  <a:gd name="T55" fmla="*/ 11 h 70"/>
                  <a:gd name="T56" fmla="*/ 62 w 114"/>
                  <a:gd name="T57" fmla="*/ 12 h 70"/>
                  <a:gd name="T58" fmla="*/ 62 w 114"/>
                  <a:gd name="T59" fmla="*/ 13 h 70"/>
                  <a:gd name="T60" fmla="*/ 63 w 114"/>
                  <a:gd name="T61" fmla="*/ 14 h 70"/>
                  <a:gd name="T62" fmla="*/ 58 w 114"/>
                  <a:gd name="T63" fmla="*/ 50 h 70"/>
                  <a:gd name="T64" fmla="*/ 97 w 114"/>
                  <a:gd name="T65" fmla="*/ 55 h 70"/>
                  <a:gd name="T66" fmla="*/ 102 w 114"/>
                  <a:gd name="T67" fmla="*/ 12 h 70"/>
                  <a:gd name="T68" fmla="*/ 102 w 114"/>
                  <a:gd name="T69" fmla="*/ 11 h 70"/>
                  <a:gd name="T70" fmla="*/ 103 w 114"/>
                  <a:gd name="T71" fmla="*/ 10 h 70"/>
                  <a:gd name="T72" fmla="*/ 105 w 114"/>
                  <a:gd name="T73" fmla="*/ 10 h 70"/>
                  <a:gd name="T74" fmla="*/ 108 w 114"/>
                  <a:gd name="T75" fmla="*/ 1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70">
                    <a:moveTo>
                      <a:pt x="108" y="10"/>
                    </a:moveTo>
                    <a:cubicBezTo>
                      <a:pt x="109" y="10"/>
                      <a:pt x="110" y="10"/>
                      <a:pt x="111" y="11"/>
                    </a:cubicBezTo>
                    <a:cubicBezTo>
                      <a:pt x="111" y="11"/>
                      <a:pt x="112" y="11"/>
                      <a:pt x="112" y="11"/>
                    </a:cubicBezTo>
                    <a:cubicBezTo>
                      <a:pt x="113" y="12"/>
                      <a:pt x="113" y="12"/>
                      <a:pt x="113" y="12"/>
                    </a:cubicBezTo>
                    <a:cubicBezTo>
                      <a:pt x="114" y="13"/>
                      <a:pt x="114" y="13"/>
                      <a:pt x="114" y="14"/>
                    </a:cubicBezTo>
                    <a:cubicBezTo>
                      <a:pt x="108" y="65"/>
                      <a:pt x="108" y="65"/>
                      <a:pt x="108" y="65"/>
                    </a:cubicBezTo>
                    <a:cubicBezTo>
                      <a:pt x="108" y="67"/>
                      <a:pt x="107" y="68"/>
                      <a:pt x="106" y="69"/>
                    </a:cubicBezTo>
                    <a:cubicBezTo>
                      <a:pt x="105" y="70"/>
                      <a:pt x="103" y="70"/>
                      <a:pt x="101" y="70"/>
                    </a:cubicBezTo>
                    <a:cubicBezTo>
                      <a:pt x="5" y="59"/>
                      <a:pt x="5" y="59"/>
                      <a:pt x="5" y="59"/>
                    </a:cubicBezTo>
                    <a:cubicBezTo>
                      <a:pt x="3" y="59"/>
                      <a:pt x="2" y="58"/>
                      <a:pt x="1" y="57"/>
                    </a:cubicBezTo>
                    <a:cubicBezTo>
                      <a:pt x="0" y="55"/>
                      <a:pt x="0" y="54"/>
                      <a:pt x="0" y="53"/>
                    </a:cubicBezTo>
                    <a:cubicBezTo>
                      <a:pt x="6" y="2"/>
                      <a:pt x="6" y="2"/>
                      <a:pt x="6" y="2"/>
                    </a:cubicBezTo>
                    <a:cubicBezTo>
                      <a:pt x="6" y="1"/>
                      <a:pt x="6" y="1"/>
                      <a:pt x="7" y="1"/>
                    </a:cubicBezTo>
                    <a:cubicBezTo>
                      <a:pt x="7" y="0"/>
                      <a:pt x="7" y="0"/>
                      <a:pt x="8" y="0"/>
                    </a:cubicBezTo>
                    <a:cubicBezTo>
                      <a:pt x="8" y="0"/>
                      <a:pt x="9" y="0"/>
                      <a:pt x="10" y="0"/>
                    </a:cubicBezTo>
                    <a:cubicBezTo>
                      <a:pt x="11" y="0"/>
                      <a:pt x="11" y="0"/>
                      <a:pt x="13" y="0"/>
                    </a:cubicBezTo>
                    <a:cubicBezTo>
                      <a:pt x="14" y="0"/>
                      <a:pt x="14" y="0"/>
                      <a:pt x="15" y="0"/>
                    </a:cubicBezTo>
                    <a:cubicBezTo>
                      <a:pt x="16" y="0"/>
                      <a:pt x="16" y="1"/>
                      <a:pt x="17" y="1"/>
                    </a:cubicBezTo>
                    <a:cubicBezTo>
                      <a:pt x="17" y="1"/>
                      <a:pt x="18" y="2"/>
                      <a:pt x="18" y="2"/>
                    </a:cubicBezTo>
                    <a:cubicBezTo>
                      <a:pt x="18" y="2"/>
                      <a:pt x="18" y="3"/>
                      <a:pt x="18" y="3"/>
                    </a:cubicBezTo>
                    <a:cubicBezTo>
                      <a:pt x="13" y="45"/>
                      <a:pt x="13" y="45"/>
                      <a:pt x="13" y="45"/>
                    </a:cubicBezTo>
                    <a:cubicBezTo>
                      <a:pt x="47" y="49"/>
                      <a:pt x="47" y="49"/>
                      <a:pt x="47" y="49"/>
                    </a:cubicBezTo>
                    <a:cubicBezTo>
                      <a:pt x="51" y="13"/>
                      <a:pt x="51" y="13"/>
                      <a:pt x="51" y="13"/>
                    </a:cubicBezTo>
                    <a:cubicBezTo>
                      <a:pt x="51" y="13"/>
                      <a:pt x="51" y="12"/>
                      <a:pt x="52" y="12"/>
                    </a:cubicBezTo>
                    <a:cubicBezTo>
                      <a:pt x="52" y="12"/>
                      <a:pt x="52" y="11"/>
                      <a:pt x="53" y="11"/>
                    </a:cubicBezTo>
                    <a:cubicBezTo>
                      <a:pt x="53" y="11"/>
                      <a:pt x="54" y="11"/>
                      <a:pt x="55" y="11"/>
                    </a:cubicBezTo>
                    <a:cubicBezTo>
                      <a:pt x="55" y="11"/>
                      <a:pt x="56" y="11"/>
                      <a:pt x="57" y="11"/>
                    </a:cubicBezTo>
                    <a:cubicBezTo>
                      <a:pt x="58" y="11"/>
                      <a:pt x="59" y="11"/>
                      <a:pt x="60" y="11"/>
                    </a:cubicBezTo>
                    <a:cubicBezTo>
                      <a:pt x="61" y="12"/>
                      <a:pt x="61" y="12"/>
                      <a:pt x="62" y="12"/>
                    </a:cubicBezTo>
                    <a:cubicBezTo>
                      <a:pt x="62" y="13"/>
                      <a:pt x="62" y="13"/>
                      <a:pt x="62" y="13"/>
                    </a:cubicBezTo>
                    <a:cubicBezTo>
                      <a:pt x="63" y="14"/>
                      <a:pt x="63" y="14"/>
                      <a:pt x="63" y="14"/>
                    </a:cubicBezTo>
                    <a:cubicBezTo>
                      <a:pt x="58" y="50"/>
                      <a:pt x="58" y="50"/>
                      <a:pt x="58" y="50"/>
                    </a:cubicBezTo>
                    <a:cubicBezTo>
                      <a:pt x="97" y="55"/>
                      <a:pt x="97" y="55"/>
                      <a:pt x="97" y="55"/>
                    </a:cubicBezTo>
                    <a:cubicBezTo>
                      <a:pt x="102" y="12"/>
                      <a:pt x="102" y="12"/>
                      <a:pt x="102" y="12"/>
                    </a:cubicBezTo>
                    <a:cubicBezTo>
                      <a:pt x="102" y="12"/>
                      <a:pt x="102" y="12"/>
                      <a:pt x="102" y="11"/>
                    </a:cubicBezTo>
                    <a:cubicBezTo>
                      <a:pt x="102" y="11"/>
                      <a:pt x="103" y="11"/>
                      <a:pt x="103" y="10"/>
                    </a:cubicBezTo>
                    <a:cubicBezTo>
                      <a:pt x="104" y="10"/>
                      <a:pt x="105" y="10"/>
                      <a:pt x="105" y="10"/>
                    </a:cubicBezTo>
                    <a:cubicBezTo>
                      <a:pt x="106" y="10"/>
                      <a:pt x="107" y="10"/>
                      <a:pt x="108" y="1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2" name="Freeform 403">
                <a:extLst>
                  <a:ext uri="{FF2B5EF4-FFF2-40B4-BE49-F238E27FC236}">
                    <a16:creationId xmlns:a16="http://schemas.microsoft.com/office/drawing/2014/main" id="{40243FCA-828A-4B32-948B-CD40AB26AA75}"/>
                  </a:ext>
                </a:extLst>
              </p:cNvPr>
              <p:cNvSpPr>
                <a:spLocks/>
              </p:cNvSpPr>
              <p:nvPr userDrawn="1"/>
            </p:nvSpPr>
            <p:spPr bwMode="auto">
              <a:xfrm>
                <a:off x="6043" y="3391"/>
                <a:ext cx="79" cy="19"/>
              </a:xfrm>
              <a:custGeom>
                <a:avLst/>
                <a:gdLst>
                  <a:gd name="T0" fmla="*/ 107 w 109"/>
                  <a:gd name="T1" fmla="*/ 12 h 26"/>
                  <a:gd name="T2" fmla="*/ 108 w 109"/>
                  <a:gd name="T3" fmla="*/ 12 h 26"/>
                  <a:gd name="T4" fmla="*/ 108 w 109"/>
                  <a:gd name="T5" fmla="*/ 13 h 26"/>
                  <a:gd name="T6" fmla="*/ 109 w 109"/>
                  <a:gd name="T7" fmla="*/ 16 h 26"/>
                  <a:gd name="T8" fmla="*/ 108 w 109"/>
                  <a:gd name="T9" fmla="*/ 19 h 26"/>
                  <a:gd name="T10" fmla="*/ 108 w 109"/>
                  <a:gd name="T11" fmla="*/ 22 h 26"/>
                  <a:gd name="T12" fmla="*/ 107 w 109"/>
                  <a:gd name="T13" fmla="*/ 25 h 26"/>
                  <a:gd name="T14" fmla="*/ 106 w 109"/>
                  <a:gd name="T15" fmla="*/ 26 h 26"/>
                  <a:gd name="T16" fmla="*/ 105 w 109"/>
                  <a:gd name="T17" fmla="*/ 26 h 26"/>
                  <a:gd name="T18" fmla="*/ 2 w 109"/>
                  <a:gd name="T19" fmla="*/ 14 h 26"/>
                  <a:gd name="T20" fmla="*/ 1 w 109"/>
                  <a:gd name="T21" fmla="*/ 13 h 26"/>
                  <a:gd name="T22" fmla="*/ 0 w 109"/>
                  <a:gd name="T23" fmla="*/ 12 h 26"/>
                  <a:gd name="T24" fmla="*/ 0 w 109"/>
                  <a:gd name="T25" fmla="*/ 10 h 26"/>
                  <a:gd name="T26" fmla="*/ 0 w 109"/>
                  <a:gd name="T27" fmla="*/ 7 h 26"/>
                  <a:gd name="T28" fmla="*/ 1 w 109"/>
                  <a:gd name="T29" fmla="*/ 3 h 26"/>
                  <a:gd name="T30" fmla="*/ 1 w 109"/>
                  <a:gd name="T31" fmla="*/ 1 h 26"/>
                  <a:gd name="T32" fmla="*/ 2 w 109"/>
                  <a:gd name="T33" fmla="*/ 0 h 26"/>
                  <a:gd name="T34" fmla="*/ 4 w 109"/>
                  <a:gd name="T35" fmla="*/ 0 h 26"/>
                  <a:gd name="T36" fmla="*/ 107 w 109"/>
                  <a:gd name="T3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26">
                    <a:moveTo>
                      <a:pt x="107" y="12"/>
                    </a:moveTo>
                    <a:cubicBezTo>
                      <a:pt x="107" y="12"/>
                      <a:pt x="107" y="12"/>
                      <a:pt x="108" y="12"/>
                    </a:cubicBezTo>
                    <a:cubicBezTo>
                      <a:pt x="108" y="12"/>
                      <a:pt x="108" y="13"/>
                      <a:pt x="108" y="13"/>
                    </a:cubicBezTo>
                    <a:cubicBezTo>
                      <a:pt x="108" y="14"/>
                      <a:pt x="109" y="15"/>
                      <a:pt x="109" y="16"/>
                    </a:cubicBezTo>
                    <a:cubicBezTo>
                      <a:pt x="109" y="17"/>
                      <a:pt x="109" y="18"/>
                      <a:pt x="108" y="19"/>
                    </a:cubicBezTo>
                    <a:cubicBezTo>
                      <a:pt x="108" y="20"/>
                      <a:pt x="108" y="22"/>
                      <a:pt x="108" y="22"/>
                    </a:cubicBezTo>
                    <a:cubicBezTo>
                      <a:pt x="108" y="23"/>
                      <a:pt x="107" y="24"/>
                      <a:pt x="107" y="25"/>
                    </a:cubicBezTo>
                    <a:cubicBezTo>
                      <a:pt x="107" y="25"/>
                      <a:pt x="106" y="26"/>
                      <a:pt x="106" y="26"/>
                    </a:cubicBezTo>
                    <a:cubicBezTo>
                      <a:pt x="106" y="26"/>
                      <a:pt x="105" y="26"/>
                      <a:pt x="105" y="26"/>
                    </a:cubicBezTo>
                    <a:cubicBezTo>
                      <a:pt x="2" y="14"/>
                      <a:pt x="2" y="14"/>
                      <a:pt x="2" y="14"/>
                    </a:cubicBezTo>
                    <a:cubicBezTo>
                      <a:pt x="1" y="14"/>
                      <a:pt x="1" y="14"/>
                      <a:pt x="1" y="13"/>
                    </a:cubicBezTo>
                    <a:cubicBezTo>
                      <a:pt x="0" y="13"/>
                      <a:pt x="0" y="13"/>
                      <a:pt x="0" y="12"/>
                    </a:cubicBezTo>
                    <a:cubicBezTo>
                      <a:pt x="0" y="12"/>
                      <a:pt x="0" y="11"/>
                      <a:pt x="0" y="10"/>
                    </a:cubicBezTo>
                    <a:cubicBezTo>
                      <a:pt x="0" y="9"/>
                      <a:pt x="0" y="8"/>
                      <a:pt x="0" y="7"/>
                    </a:cubicBezTo>
                    <a:cubicBezTo>
                      <a:pt x="0" y="5"/>
                      <a:pt x="0" y="4"/>
                      <a:pt x="1" y="3"/>
                    </a:cubicBezTo>
                    <a:cubicBezTo>
                      <a:pt x="1" y="2"/>
                      <a:pt x="1" y="2"/>
                      <a:pt x="1" y="1"/>
                    </a:cubicBezTo>
                    <a:cubicBezTo>
                      <a:pt x="2" y="0"/>
                      <a:pt x="2" y="0"/>
                      <a:pt x="2" y="0"/>
                    </a:cubicBezTo>
                    <a:cubicBezTo>
                      <a:pt x="3" y="0"/>
                      <a:pt x="3" y="0"/>
                      <a:pt x="4" y="0"/>
                    </a:cubicBezTo>
                    <a:lnTo>
                      <a:pt x="107" y="1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3" name="Freeform 404">
                <a:extLst>
                  <a:ext uri="{FF2B5EF4-FFF2-40B4-BE49-F238E27FC236}">
                    <a16:creationId xmlns:a16="http://schemas.microsoft.com/office/drawing/2014/main" id="{7CD1CE91-A2EC-4539-A643-96F656018524}"/>
                  </a:ext>
                </a:extLst>
              </p:cNvPr>
              <p:cNvSpPr>
                <a:spLocks/>
              </p:cNvSpPr>
              <p:nvPr userDrawn="1"/>
            </p:nvSpPr>
            <p:spPr bwMode="auto">
              <a:xfrm>
                <a:off x="6047" y="3312"/>
                <a:ext cx="83" cy="67"/>
              </a:xfrm>
              <a:custGeom>
                <a:avLst/>
                <a:gdLst>
                  <a:gd name="T0" fmla="*/ 111 w 116"/>
                  <a:gd name="T1" fmla="*/ 12 h 93"/>
                  <a:gd name="T2" fmla="*/ 113 w 116"/>
                  <a:gd name="T3" fmla="*/ 12 h 93"/>
                  <a:gd name="T4" fmla="*/ 115 w 116"/>
                  <a:gd name="T5" fmla="*/ 14 h 93"/>
                  <a:gd name="T6" fmla="*/ 116 w 116"/>
                  <a:gd name="T7" fmla="*/ 16 h 93"/>
                  <a:gd name="T8" fmla="*/ 116 w 116"/>
                  <a:gd name="T9" fmla="*/ 19 h 93"/>
                  <a:gd name="T10" fmla="*/ 115 w 116"/>
                  <a:gd name="T11" fmla="*/ 23 h 93"/>
                  <a:gd name="T12" fmla="*/ 115 w 116"/>
                  <a:gd name="T13" fmla="*/ 27 h 93"/>
                  <a:gd name="T14" fmla="*/ 112 w 116"/>
                  <a:gd name="T15" fmla="*/ 30 h 93"/>
                  <a:gd name="T16" fmla="*/ 109 w 116"/>
                  <a:gd name="T17" fmla="*/ 33 h 93"/>
                  <a:gd name="T18" fmla="*/ 103 w 116"/>
                  <a:gd name="T19" fmla="*/ 35 h 93"/>
                  <a:gd name="T20" fmla="*/ 38 w 116"/>
                  <a:gd name="T21" fmla="*/ 61 h 93"/>
                  <a:gd name="T22" fmla="*/ 28 w 116"/>
                  <a:gd name="T23" fmla="*/ 65 h 93"/>
                  <a:gd name="T24" fmla="*/ 17 w 116"/>
                  <a:gd name="T25" fmla="*/ 69 h 93"/>
                  <a:gd name="T26" fmla="*/ 17 w 116"/>
                  <a:gd name="T27" fmla="*/ 69 h 93"/>
                  <a:gd name="T28" fmla="*/ 29 w 116"/>
                  <a:gd name="T29" fmla="*/ 70 h 93"/>
                  <a:gd name="T30" fmla="*/ 42 w 116"/>
                  <a:gd name="T31" fmla="*/ 71 h 93"/>
                  <a:gd name="T32" fmla="*/ 107 w 116"/>
                  <a:gd name="T33" fmla="*/ 79 h 93"/>
                  <a:gd name="T34" fmla="*/ 108 w 116"/>
                  <a:gd name="T35" fmla="*/ 79 h 93"/>
                  <a:gd name="T36" fmla="*/ 108 w 116"/>
                  <a:gd name="T37" fmla="*/ 81 h 93"/>
                  <a:gd name="T38" fmla="*/ 109 w 116"/>
                  <a:gd name="T39" fmla="*/ 83 h 93"/>
                  <a:gd name="T40" fmla="*/ 108 w 116"/>
                  <a:gd name="T41" fmla="*/ 86 h 93"/>
                  <a:gd name="T42" fmla="*/ 108 w 116"/>
                  <a:gd name="T43" fmla="*/ 90 h 93"/>
                  <a:gd name="T44" fmla="*/ 107 w 116"/>
                  <a:gd name="T45" fmla="*/ 92 h 93"/>
                  <a:gd name="T46" fmla="*/ 106 w 116"/>
                  <a:gd name="T47" fmla="*/ 93 h 93"/>
                  <a:gd name="T48" fmla="*/ 105 w 116"/>
                  <a:gd name="T49" fmla="*/ 93 h 93"/>
                  <a:gd name="T50" fmla="*/ 6 w 116"/>
                  <a:gd name="T51" fmla="*/ 82 h 93"/>
                  <a:gd name="T52" fmla="*/ 1 w 116"/>
                  <a:gd name="T53" fmla="*/ 79 h 93"/>
                  <a:gd name="T54" fmla="*/ 0 w 116"/>
                  <a:gd name="T55" fmla="*/ 75 h 93"/>
                  <a:gd name="T56" fmla="*/ 1 w 116"/>
                  <a:gd name="T57" fmla="*/ 68 h 93"/>
                  <a:gd name="T58" fmla="*/ 2 w 116"/>
                  <a:gd name="T59" fmla="*/ 64 h 93"/>
                  <a:gd name="T60" fmla="*/ 4 w 116"/>
                  <a:gd name="T61" fmla="*/ 61 h 93"/>
                  <a:gd name="T62" fmla="*/ 7 w 116"/>
                  <a:gd name="T63" fmla="*/ 59 h 93"/>
                  <a:gd name="T64" fmla="*/ 11 w 116"/>
                  <a:gd name="T65" fmla="*/ 57 h 93"/>
                  <a:gd name="T66" fmla="*/ 61 w 116"/>
                  <a:gd name="T67" fmla="*/ 37 h 93"/>
                  <a:gd name="T68" fmla="*/ 70 w 116"/>
                  <a:gd name="T69" fmla="*/ 33 h 93"/>
                  <a:gd name="T70" fmla="*/ 79 w 116"/>
                  <a:gd name="T71" fmla="*/ 30 h 93"/>
                  <a:gd name="T72" fmla="*/ 87 w 116"/>
                  <a:gd name="T73" fmla="*/ 27 h 93"/>
                  <a:gd name="T74" fmla="*/ 95 w 116"/>
                  <a:gd name="T75" fmla="*/ 24 h 93"/>
                  <a:gd name="T76" fmla="*/ 95 w 116"/>
                  <a:gd name="T77" fmla="*/ 24 h 93"/>
                  <a:gd name="T78" fmla="*/ 82 w 116"/>
                  <a:gd name="T79" fmla="*/ 23 h 93"/>
                  <a:gd name="T80" fmla="*/ 68 w 116"/>
                  <a:gd name="T81" fmla="*/ 21 h 93"/>
                  <a:gd name="T82" fmla="*/ 10 w 116"/>
                  <a:gd name="T83" fmla="*/ 14 h 93"/>
                  <a:gd name="T84" fmla="*/ 9 w 116"/>
                  <a:gd name="T85" fmla="*/ 14 h 93"/>
                  <a:gd name="T86" fmla="*/ 8 w 116"/>
                  <a:gd name="T87" fmla="*/ 13 h 93"/>
                  <a:gd name="T88" fmla="*/ 8 w 116"/>
                  <a:gd name="T89" fmla="*/ 10 h 93"/>
                  <a:gd name="T90" fmla="*/ 8 w 116"/>
                  <a:gd name="T91" fmla="*/ 7 h 93"/>
                  <a:gd name="T92" fmla="*/ 9 w 116"/>
                  <a:gd name="T93" fmla="*/ 3 h 93"/>
                  <a:gd name="T94" fmla="*/ 9 w 116"/>
                  <a:gd name="T95" fmla="*/ 1 h 93"/>
                  <a:gd name="T96" fmla="*/ 10 w 116"/>
                  <a:gd name="T97" fmla="*/ 0 h 93"/>
                  <a:gd name="T98" fmla="*/ 11 w 116"/>
                  <a:gd name="T99" fmla="*/ 0 h 93"/>
                  <a:gd name="T100" fmla="*/ 111 w 116"/>
                  <a:gd name="T101"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 h="93">
                    <a:moveTo>
                      <a:pt x="111" y="12"/>
                    </a:moveTo>
                    <a:cubicBezTo>
                      <a:pt x="112" y="12"/>
                      <a:pt x="113" y="12"/>
                      <a:pt x="113" y="12"/>
                    </a:cubicBezTo>
                    <a:cubicBezTo>
                      <a:pt x="114" y="13"/>
                      <a:pt x="115" y="13"/>
                      <a:pt x="115" y="14"/>
                    </a:cubicBezTo>
                    <a:cubicBezTo>
                      <a:pt x="115" y="15"/>
                      <a:pt x="116" y="15"/>
                      <a:pt x="116" y="16"/>
                    </a:cubicBezTo>
                    <a:cubicBezTo>
                      <a:pt x="116" y="17"/>
                      <a:pt x="116" y="18"/>
                      <a:pt x="116" y="19"/>
                    </a:cubicBezTo>
                    <a:cubicBezTo>
                      <a:pt x="115" y="23"/>
                      <a:pt x="115" y="23"/>
                      <a:pt x="115" y="23"/>
                    </a:cubicBezTo>
                    <a:cubicBezTo>
                      <a:pt x="115" y="25"/>
                      <a:pt x="115" y="26"/>
                      <a:pt x="115" y="27"/>
                    </a:cubicBezTo>
                    <a:cubicBezTo>
                      <a:pt x="114" y="28"/>
                      <a:pt x="113" y="29"/>
                      <a:pt x="112" y="30"/>
                    </a:cubicBezTo>
                    <a:cubicBezTo>
                      <a:pt x="112" y="31"/>
                      <a:pt x="110" y="32"/>
                      <a:pt x="109" y="33"/>
                    </a:cubicBezTo>
                    <a:cubicBezTo>
                      <a:pt x="107" y="34"/>
                      <a:pt x="105" y="34"/>
                      <a:pt x="103" y="35"/>
                    </a:cubicBezTo>
                    <a:cubicBezTo>
                      <a:pt x="38" y="61"/>
                      <a:pt x="38" y="61"/>
                      <a:pt x="38" y="61"/>
                    </a:cubicBezTo>
                    <a:cubicBezTo>
                      <a:pt x="35" y="62"/>
                      <a:pt x="31" y="64"/>
                      <a:pt x="28" y="65"/>
                    </a:cubicBezTo>
                    <a:cubicBezTo>
                      <a:pt x="24" y="66"/>
                      <a:pt x="21" y="68"/>
                      <a:pt x="17" y="69"/>
                    </a:cubicBezTo>
                    <a:cubicBezTo>
                      <a:pt x="17" y="69"/>
                      <a:pt x="17" y="69"/>
                      <a:pt x="17" y="69"/>
                    </a:cubicBezTo>
                    <a:cubicBezTo>
                      <a:pt x="21" y="69"/>
                      <a:pt x="25" y="70"/>
                      <a:pt x="29" y="70"/>
                    </a:cubicBezTo>
                    <a:cubicBezTo>
                      <a:pt x="34" y="70"/>
                      <a:pt x="38" y="71"/>
                      <a:pt x="42" y="71"/>
                    </a:cubicBezTo>
                    <a:cubicBezTo>
                      <a:pt x="107" y="79"/>
                      <a:pt x="107" y="79"/>
                      <a:pt x="107" y="79"/>
                    </a:cubicBezTo>
                    <a:cubicBezTo>
                      <a:pt x="107" y="79"/>
                      <a:pt x="107" y="79"/>
                      <a:pt x="108" y="79"/>
                    </a:cubicBezTo>
                    <a:cubicBezTo>
                      <a:pt x="108" y="80"/>
                      <a:pt x="108" y="80"/>
                      <a:pt x="108" y="81"/>
                    </a:cubicBezTo>
                    <a:cubicBezTo>
                      <a:pt x="108" y="81"/>
                      <a:pt x="109" y="82"/>
                      <a:pt x="109" y="83"/>
                    </a:cubicBezTo>
                    <a:cubicBezTo>
                      <a:pt x="109" y="84"/>
                      <a:pt x="109" y="85"/>
                      <a:pt x="108" y="86"/>
                    </a:cubicBezTo>
                    <a:cubicBezTo>
                      <a:pt x="108" y="88"/>
                      <a:pt x="108" y="89"/>
                      <a:pt x="108" y="90"/>
                    </a:cubicBezTo>
                    <a:cubicBezTo>
                      <a:pt x="108" y="91"/>
                      <a:pt x="107" y="91"/>
                      <a:pt x="107" y="92"/>
                    </a:cubicBezTo>
                    <a:cubicBezTo>
                      <a:pt x="107" y="92"/>
                      <a:pt x="106" y="93"/>
                      <a:pt x="106" y="93"/>
                    </a:cubicBezTo>
                    <a:cubicBezTo>
                      <a:pt x="106" y="93"/>
                      <a:pt x="105" y="93"/>
                      <a:pt x="105" y="93"/>
                    </a:cubicBezTo>
                    <a:cubicBezTo>
                      <a:pt x="6" y="82"/>
                      <a:pt x="6" y="82"/>
                      <a:pt x="6" y="82"/>
                    </a:cubicBezTo>
                    <a:cubicBezTo>
                      <a:pt x="4" y="81"/>
                      <a:pt x="2" y="81"/>
                      <a:pt x="1" y="79"/>
                    </a:cubicBezTo>
                    <a:cubicBezTo>
                      <a:pt x="1" y="78"/>
                      <a:pt x="0" y="76"/>
                      <a:pt x="0" y="75"/>
                    </a:cubicBezTo>
                    <a:cubicBezTo>
                      <a:pt x="1" y="68"/>
                      <a:pt x="1" y="68"/>
                      <a:pt x="1" y="68"/>
                    </a:cubicBezTo>
                    <a:cubicBezTo>
                      <a:pt x="1" y="66"/>
                      <a:pt x="2" y="65"/>
                      <a:pt x="2" y="64"/>
                    </a:cubicBezTo>
                    <a:cubicBezTo>
                      <a:pt x="3" y="63"/>
                      <a:pt x="3" y="62"/>
                      <a:pt x="4" y="61"/>
                    </a:cubicBezTo>
                    <a:cubicBezTo>
                      <a:pt x="5" y="60"/>
                      <a:pt x="6" y="59"/>
                      <a:pt x="7" y="59"/>
                    </a:cubicBezTo>
                    <a:cubicBezTo>
                      <a:pt x="8" y="58"/>
                      <a:pt x="10" y="57"/>
                      <a:pt x="11" y="57"/>
                    </a:cubicBezTo>
                    <a:cubicBezTo>
                      <a:pt x="61" y="37"/>
                      <a:pt x="61" y="37"/>
                      <a:pt x="61" y="37"/>
                    </a:cubicBezTo>
                    <a:cubicBezTo>
                      <a:pt x="64" y="36"/>
                      <a:pt x="67" y="35"/>
                      <a:pt x="70" y="33"/>
                    </a:cubicBezTo>
                    <a:cubicBezTo>
                      <a:pt x="73" y="32"/>
                      <a:pt x="76" y="31"/>
                      <a:pt x="79" y="30"/>
                    </a:cubicBezTo>
                    <a:cubicBezTo>
                      <a:pt x="82" y="29"/>
                      <a:pt x="84" y="28"/>
                      <a:pt x="87" y="27"/>
                    </a:cubicBezTo>
                    <a:cubicBezTo>
                      <a:pt x="90" y="26"/>
                      <a:pt x="93" y="25"/>
                      <a:pt x="95" y="24"/>
                    </a:cubicBezTo>
                    <a:cubicBezTo>
                      <a:pt x="95" y="24"/>
                      <a:pt x="95" y="24"/>
                      <a:pt x="95" y="24"/>
                    </a:cubicBezTo>
                    <a:cubicBezTo>
                      <a:pt x="91" y="24"/>
                      <a:pt x="86" y="23"/>
                      <a:pt x="82" y="23"/>
                    </a:cubicBezTo>
                    <a:cubicBezTo>
                      <a:pt x="77" y="22"/>
                      <a:pt x="72" y="22"/>
                      <a:pt x="68" y="21"/>
                    </a:cubicBezTo>
                    <a:cubicBezTo>
                      <a:pt x="10" y="14"/>
                      <a:pt x="10" y="14"/>
                      <a:pt x="10" y="14"/>
                    </a:cubicBezTo>
                    <a:cubicBezTo>
                      <a:pt x="9" y="14"/>
                      <a:pt x="9" y="14"/>
                      <a:pt x="9" y="14"/>
                    </a:cubicBezTo>
                    <a:cubicBezTo>
                      <a:pt x="9" y="14"/>
                      <a:pt x="8" y="13"/>
                      <a:pt x="8" y="13"/>
                    </a:cubicBezTo>
                    <a:cubicBezTo>
                      <a:pt x="8" y="12"/>
                      <a:pt x="8" y="11"/>
                      <a:pt x="8" y="10"/>
                    </a:cubicBezTo>
                    <a:cubicBezTo>
                      <a:pt x="8" y="9"/>
                      <a:pt x="8" y="8"/>
                      <a:pt x="8" y="7"/>
                    </a:cubicBezTo>
                    <a:cubicBezTo>
                      <a:pt x="8" y="5"/>
                      <a:pt x="8" y="4"/>
                      <a:pt x="9" y="3"/>
                    </a:cubicBezTo>
                    <a:cubicBezTo>
                      <a:pt x="9" y="3"/>
                      <a:pt x="9" y="2"/>
                      <a:pt x="9" y="1"/>
                    </a:cubicBezTo>
                    <a:cubicBezTo>
                      <a:pt x="10" y="1"/>
                      <a:pt x="10" y="1"/>
                      <a:pt x="10" y="0"/>
                    </a:cubicBezTo>
                    <a:cubicBezTo>
                      <a:pt x="11" y="0"/>
                      <a:pt x="11" y="0"/>
                      <a:pt x="11" y="0"/>
                    </a:cubicBezTo>
                    <a:lnTo>
                      <a:pt x="111" y="1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4" name="Freeform 405">
                <a:extLst>
                  <a:ext uri="{FF2B5EF4-FFF2-40B4-BE49-F238E27FC236}">
                    <a16:creationId xmlns:a16="http://schemas.microsoft.com/office/drawing/2014/main" id="{0BA9F8A4-B633-414B-80E9-2B7DB40B2A97}"/>
                  </a:ext>
                </a:extLst>
              </p:cNvPr>
              <p:cNvSpPr>
                <a:spLocks noEditPoints="1"/>
              </p:cNvSpPr>
              <p:nvPr userDrawn="1"/>
            </p:nvSpPr>
            <p:spPr bwMode="auto">
              <a:xfrm>
                <a:off x="6056" y="3235"/>
                <a:ext cx="80" cy="65"/>
              </a:xfrm>
              <a:custGeom>
                <a:avLst/>
                <a:gdLst>
                  <a:gd name="T0" fmla="*/ 61 w 111"/>
                  <a:gd name="T1" fmla="*/ 1 h 89"/>
                  <a:gd name="T2" fmla="*/ 85 w 111"/>
                  <a:gd name="T3" fmla="*/ 7 h 89"/>
                  <a:gd name="T4" fmla="*/ 101 w 111"/>
                  <a:gd name="T5" fmla="*/ 20 h 89"/>
                  <a:gd name="T6" fmla="*/ 109 w 111"/>
                  <a:gd name="T7" fmla="*/ 38 h 89"/>
                  <a:gd name="T8" fmla="*/ 110 w 111"/>
                  <a:gd name="T9" fmla="*/ 62 h 89"/>
                  <a:gd name="T10" fmla="*/ 107 w 111"/>
                  <a:gd name="T11" fmla="*/ 84 h 89"/>
                  <a:gd name="T12" fmla="*/ 106 w 111"/>
                  <a:gd name="T13" fmla="*/ 88 h 89"/>
                  <a:gd name="T14" fmla="*/ 101 w 111"/>
                  <a:gd name="T15" fmla="*/ 89 h 89"/>
                  <a:gd name="T16" fmla="*/ 5 w 111"/>
                  <a:gd name="T17" fmla="*/ 78 h 89"/>
                  <a:gd name="T18" fmla="*/ 1 w 111"/>
                  <a:gd name="T19" fmla="*/ 76 h 89"/>
                  <a:gd name="T20" fmla="*/ 0 w 111"/>
                  <a:gd name="T21" fmla="*/ 72 h 89"/>
                  <a:gd name="T22" fmla="*/ 3 w 111"/>
                  <a:gd name="T23" fmla="*/ 48 h 89"/>
                  <a:gd name="T24" fmla="*/ 9 w 111"/>
                  <a:gd name="T25" fmla="*/ 25 h 89"/>
                  <a:gd name="T26" fmla="*/ 21 w 111"/>
                  <a:gd name="T27" fmla="*/ 10 h 89"/>
                  <a:gd name="T28" fmla="*/ 39 w 111"/>
                  <a:gd name="T29" fmla="*/ 2 h 89"/>
                  <a:gd name="T30" fmla="*/ 61 w 111"/>
                  <a:gd name="T31" fmla="*/ 1 h 89"/>
                  <a:gd name="T32" fmla="*/ 60 w 111"/>
                  <a:gd name="T33" fmla="*/ 16 h 89"/>
                  <a:gd name="T34" fmla="*/ 43 w 111"/>
                  <a:gd name="T35" fmla="*/ 16 h 89"/>
                  <a:gd name="T36" fmla="*/ 30 w 111"/>
                  <a:gd name="T37" fmla="*/ 21 h 89"/>
                  <a:gd name="T38" fmla="*/ 20 w 111"/>
                  <a:gd name="T39" fmla="*/ 32 h 89"/>
                  <a:gd name="T40" fmla="*/ 15 w 111"/>
                  <a:gd name="T41" fmla="*/ 50 h 89"/>
                  <a:gd name="T42" fmla="*/ 13 w 111"/>
                  <a:gd name="T43" fmla="*/ 64 h 89"/>
                  <a:gd name="T44" fmla="*/ 96 w 111"/>
                  <a:gd name="T45" fmla="*/ 74 h 89"/>
                  <a:gd name="T46" fmla="*/ 98 w 111"/>
                  <a:gd name="T47" fmla="*/ 59 h 89"/>
                  <a:gd name="T48" fmla="*/ 98 w 111"/>
                  <a:gd name="T49" fmla="*/ 42 h 89"/>
                  <a:gd name="T50" fmla="*/ 91 w 111"/>
                  <a:gd name="T51" fmla="*/ 29 h 89"/>
                  <a:gd name="T52" fmla="*/ 79 w 111"/>
                  <a:gd name="T53" fmla="*/ 20 h 89"/>
                  <a:gd name="T54" fmla="*/ 60 w 111"/>
                  <a:gd name="T55"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1" h="89">
                    <a:moveTo>
                      <a:pt x="61" y="1"/>
                    </a:moveTo>
                    <a:cubicBezTo>
                      <a:pt x="70" y="2"/>
                      <a:pt x="78" y="4"/>
                      <a:pt x="85" y="7"/>
                    </a:cubicBezTo>
                    <a:cubicBezTo>
                      <a:pt x="92" y="10"/>
                      <a:pt x="97" y="14"/>
                      <a:pt x="101" y="20"/>
                    </a:cubicBezTo>
                    <a:cubicBezTo>
                      <a:pt x="105" y="25"/>
                      <a:pt x="108" y="31"/>
                      <a:pt x="109" y="38"/>
                    </a:cubicBezTo>
                    <a:cubicBezTo>
                      <a:pt x="111" y="44"/>
                      <a:pt x="111" y="52"/>
                      <a:pt x="110" y="62"/>
                    </a:cubicBezTo>
                    <a:cubicBezTo>
                      <a:pt x="107" y="84"/>
                      <a:pt x="107" y="84"/>
                      <a:pt x="107" y="84"/>
                    </a:cubicBezTo>
                    <a:cubicBezTo>
                      <a:pt x="107" y="86"/>
                      <a:pt x="107" y="87"/>
                      <a:pt x="106" y="88"/>
                    </a:cubicBezTo>
                    <a:cubicBezTo>
                      <a:pt x="105" y="89"/>
                      <a:pt x="103" y="89"/>
                      <a:pt x="101" y="89"/>
                    </a:cubicBezTo>
                    <a:cubicBezTo>
                      <a:pt x="5" y="78"/>
                      <a:pt x="5" y="78"/>
                      <a:pt x="5" y="78"/>
                    </a:cubicBezTo>
                    <a:cubicBezTo>
                      <a:pt x="3" y="78"/>
                      <a:pt x="2" y="77"/>
                      <a:pt x="1" y="76"/>
                    </a:cubicBezTo>
                    <a:cubicBezTo>
                      <a:pt x="0" y="74"/>
                      <a:pt x="0" y="73"/>
                      <a:pt x="0" y="72"/>
                    </a:cubicBezTo>
                    <a:cubicBezTo>
                      <a:pt x="3" y="48"/>
                      <a:pt x="3" y="48"/>
                      <a:pt x="3" y="48"/>
                    </a:cubicBezTo>
                    <a:cubicBezTo>
                      <a:pt x="4" y="38"/>
                      <a:pt x="6" y="31"/>
                      <a:pt x="9" y="25"/>
                    </a:cubicBezTo>
                    <a:cubicBezTo>
                      <a:pt x="12" y="18"/>
                      <a:pt x="16" y="13"/>
                      <a:pt x="21" y="10"/>
                    </a:cubicBezTo>
                    <a:cubicBezTo>
                      <a:pt x="26" y="6"/>
                      <a:pt x="32" y="3"/>
                      <a:pt x="39" y="2"/>
                    </a:cubicBezTo>
                    <a:cubicBezTo>
                      <a:pt x="46" y="0"/>
                      <a:pt x="53" y="0"/>
                      <a:pt x="61" y="1"/>
                    </a:cubicBezTo>
                    <a:close/>
                    <a:moveTo>
                      <a:pt x="60" y="16"/>
                    </a:moveTo>
                    <a:cubicBezTo>
                      <a:pt x="54" y="15"/>
                      <a:pt x="49" y="15"/>
                      <a:pt x="43" y="16"/>
                    </a:cubicBezTo>
                    <a:cubicBezTo>
                      <a:pt x="38" y="17"/>
                      <a:pt x="34" y="19"/>
                      <a:pt x="30" y="21"/>
                    </a:cubicBezTo>
                    <a:cubicBezTo>
                      <a:pt x="26" y="24"/>
                      <a:pt x="22" y="28"/>
                      <a:pt x="20" y="32"/>
                    </a:cubicBezTo>
                    <a:cubicBezTo>
                      <a:pt x="17" y="37"/>
                      <a:pt x="15" y="42"/>
                      <a:pt x="15" y="50"/>
                    </a:cubicBezTo>
                    <a:cubicBezTo>
                      <a:pt x="13" y="64"/>
                      <a:pt x="13" y="64"/>
                      <a:pt x="13" y="64"/>
                    </a:cubicBezTo>
                    <a:cubicBezTo>
                      <a:pt x="96" y="74"/>
                      <a:pt x="96" y="74"/>
                      <a:pt x="96" y="74"/>
                    </a:cubicBezTo>
                    <a:cubicBezTo>
                      <a:pt x="98" y="59"/>
                      <a:pt x="98" y="59"/>
                      <a:pt x="98" y="59"/>
                    </a:cubicBezTo>
                    <a:cubicBezTo>
                      <a:pt x="99" y="53"/>
                      <a:pt x="99" y="47"/>
                      <a:pt x="98" y="42"/>
                    </a:cubicBezTo>
                    <a:cubicBezTo>
                      <a:pt x="96" y="37"/>
                      <a:pt x="94" y="33"/>
                      <a:pt x="91" y="29"/>
                    </a:cubicBezTo>
                    <a:cubicBezTo>
                      <a:pt x="88" y="25"/>
                      <a:pt x="84" y="23"/>
                      <a:pt x="79" y="20"/>
                    </a:cubicBezTo>
                    <a:cubicBezTo>
                      <a:pt x="73" y="18"/>
                      <a:pt x="67" y="17"/>
                      <a:pt x="60"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sp>
          <p:nvSpPr>
            <p:cNvPr id="13" name="Freeform 407">
              <a:extLst>
                <a:ext uri="{FF2B5EF4-FFF2-40B4-BE49-F238E27FC236}">
                  <a16:creationId xmlns:a16="http://schemas.microsoft.com/office/drawing/2014/main" id="{9A02709C-CA17-438A-86EE-19D97736574B}"/>
                </a:ext>
              </a:extLst>
            </p:cNvPr>
            <p:cNvSpPr>
              <a:spLocks noEditPoints="1"/>
            </p:cNvSpPr>
            <p:nvPr userDrawn="1"/>
          </p:nvSpPr>
          <p:spPr bwMode="auto">
            <a:xfrm>
              <a:off x="6066" y="3155"/>
              <a:ext cx="81" cy="70"/>
            </a:xfrm>
            <a:custGeom>
              <a:avLst/>
              <a:gdLst>
                <a:gd name="T0" fmla="*/ 60 w 112"/>
                <a:gd name="T1" fmla="*/ 1 h 98"/>
                <a:gd name="T2" fmla="*/ 83 w 112"/>
                <a:gd name="T3" fmla="*/ 7 h 98"/>
                <a:gd name="T4" fmla="*/ 100 w 112"/>
                <a:gd name="T5" fmla="*/ 18 h 98"/>
                <a:gd name="T6" fmla="*/ 110 w 112"/>
                <a:gd name="T7" fmla="*/ 35 h 98"/>
                <a:gd name="T8" fmla="*/ 111 w 112"/>
                <a:gd name="T9" fmla="*/ 56 h 98"/>
                <a:gd name="T10" fmla="*/ 105 w 112"/>
                <a:gd name="T11" fmla="*/ 77 h 98"/>
                <a:gd name="T12" fmla="*/ 93 w 112"/>
                <a:gd name="T13" fmla="*/ 90 h 98"/>
                <a:gd name="T14" fmla="*/ 75 w 112"/>
                <a:gd name="T15" fmla="*/ 97 h 98"/>
                <a:gd name="T16" fmla="*/ 51 w 112"/>
                <a:gd name="T17" fmla="*/ 97 h 98"/>
                <a:gd name="T18" fmla="*/ 28 w 112"/>
                <a:gd name="T19" fmla="*/ 91 h 98"/>
                <a:gd name="T20" fmla="*/ 12 w 112"/>
                <a:gd name="T21" fmla="*/ 80 h 98"/>
                <a:gd name="T22" fmla="*/ 2 w 112"/>
                <a:gd name="T23" fmla="*/ 63 h 98"/>
                <a:gd name="T24" fmla="*/ 1 w 112"/>
                <a:gd name="T25" fmla="*/ 41 h 98"/>
                <a:gd name="T26" fmla="*/ 7 w 112"/>
                <a:gd name="T27" fmla="*/ 21 h 98"/>
                <a:gd name="T28" fmla="*/ 19 w 112"/>
                <a:gd name="T29" fmla="*/ 8 h 98"/>
                <a:gd name="T30" fmla="*/ 37 w 112"/>
                <a:gd name="T31" fmla="*/ 1 h 98"/>
                <a:gd name="T32" fmla="*/ 60 w 112"/>
                <a:gd name="T33" fmla="*/ 1 h 98"/>
                <a:gd name="T34" fmla="*/ 60 w 112"/>
                <a:gd name="T35" fmla="*/ 16 h 98"/>
                <a:gd name="T36" fmla="*/ 42 w 112"/>
                <a:gd name="T37" fmla="*/ 16 h 98"/>
                <a:gd name="T38" fmla="*/ 28 w 112"/>
                <a:gd name="T39" fmla="*/ 20 h 98"/>
                <a:gd name="T40" fmla="*/ 18 w 112"/>
                <a:gd name="T41" fmla="*/ 29 h 98"/>
                <a:gd name="T42" fmla="*/ 13 w 112"/>
                <a:gd name="T43" fmla="*/ 44 h 98"/>
                <a:gd name="T44" fmla="*/ 15 w 112"/>
                <a:gd name="T45" fmla="*/ 60 h 98"/>
                <a:gd name="T46" fmla="*/ 23 w 112"/>
                <a:gd name="T47" fmla="*/ 71 h 98"/>
                <a:gd name="T48" fmla="*/ 36 w 112"/>
                <a:gd name="T49" fmla="*/ 78 h 98"/>
                <a:gd name="T50" fmla="*/ 52 w 112"/>
                <a:gd name="T51" fmla="*/ 82 h 98"/>
                <a:gd name="T52" fmla="*/ 69 w 112"/>
                <a:gd name="T53" fmla="*/ 82 h 98"/>
                <a:gd name="T54" fmla="*/ 84 w 112"/>
                <a:gd name="T55" fmla="*/ 79 h 98"/>
                <a:gd name="T56" fmla="*/ 94 w 112"/>
                <a:gd name="T57" fmla="*/ 70 h 98"/>
                <a:gd name="T58" fmla="*/ 99 w 112"/>
                <a:gd name="T59" fmla="*/ 54 h 98"/>
                <a:gd name="T60" fmla="*/ 97 w 112"/>
                <a:gd name="T61" fmla="*/ 38 h 98"/>
                <a:gd name="T62" fmla="*/ 89 w 112"/>
                <a:gd name="T63" fmla="*/ 27 h 98"/>
                <a:gd name="T64" fmla="*/ 76 w 112"/>
                <a:gd name="T65" fmla="*/ 20 h 98"/>
                <a:gd name="T66" fmla="*/ 60 w 112"/>
                <a:gd name="T67" fmla="*/ 1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98">
                  <a:moveTo>
                    <a:pt x="60" y="1"/>
                  </a:moveTo>
                  <a:cubicBezTo>
                    <a:pt x="69" y="2"/>
                    <a:pt x="77" y="4"/>
                    <a:pt x="83" y="7"/>
                  </a:cubicBezTo>
                  <a:cubicBezTo>
                    <a:pt x="90" y="10"/>
                    <a:pt x="96" y="13"/>
                    <a:pt x="100" y="18"/>
                  </a:cubicBezTo>
                  <a:cubicBezTo>
                    <a:pt x="105" y="23"/>
                    <a:pt x="108" y="28"/>
                    <a:pt x="110" y="35"/>
                  </a:cubicBezTo>
                  <a:cubicBezTo>
                    <a:pt x="112" y="41"/>
                    <a:pt x="112" y="48"/>
                    <a:pt x="111" y="56"/>
                  </a:cubicBezTo>
                  <a:cubicBezTo>
                    <a:pt x="110" y="65"/>
                    <a:pt x="108" y="71"/>
                    <a:pt x="105" y="77"/>
                  </a:cubicBezTo>
                  <a:cubicBezTo>
                    <a:pt x="102" y="83"/>
                    <a:pt x="98" y="87"/>
                    <a:pt x="93" y="90"/>
                  </a:cubicBezTo>
                  <a:cubicBezTo>
                    <a:pt x="88" y="94"/>
                    <a:pt x="82" y="96"/>
                    <a:pt x="75" y="97"/>
                  </a:cubicBezTo>
                  <a:cubicBezTo>
                    <a:pt x="68" y="98"/>
                    <a:pt x="60" y="98"/>
                    <a:pt x="51" y="97"/>
                  </a:cubicBezTo>
                  <a:cubicBezTo>
                    <a:pt x="43" y="96"/>
                    <a:pt x="35" y="94"/>
                    <a:pt x="28" y="91"/>
                  </a:cubicBezTo>
                  <a:cubicBezTo>
                    <a:pt x="22" y="88"/>
                    <a:pt x="16" y="85"/>
                    <a:pt x="12" y="80"/>
                  </a:cubicBezTo>
                  <a:cubicBezTo>
                    <a:pt x="7" y="75"/>
                    <a:pt x="4" y="70"/>
                    <a:pt x="2" y="63"/>
                  </a:cubicBezTo>
                  <a:cubicBezTo>
                    <a:pt x="0" y="57"/>
                    <a:pt x="0" y="50"/>
                    <a:pt x="1" y="41"/>
                  </a:cubicBezTo>
                  <a:cubicBezTo>
                    <a:pt x="2" y="34"/>
                    <a:pt x="4" y="27"/>
                    <a:pt x="7" y="21"/>
                  </a:cubicBezTo>
                  <a:cubicBezTo>
                    <a:pt x="10" y="16"/>
                    <a:pt x="14" y="11"/>
                    <a:pt x="19" y="8"/>
                  </a:cubicBezTo>
                  <a:cubicBezTo>
                    <a:pt x="24" y="4"/>
                    <a:pt x="30" y="2"/>
                    <a:pt x="37" y="1"/>
                  </a:cubicBezTo>
                  <a:cubicBezTo>
                    <a:pt x="44" y="0"/>
                    <a:pt x="52" y="0"/>
                    <a:pt x="60" y="1"/>
                  </a:cubicBezTo>
                  <a:close/>
                  <a:moveTo>
                    <a:pt x="60" y="16"/>
                  </a:moveTo>
                  <a:cubicBezTo>
                    <a:pt x="54" y="15"/>
                    <a:pt x="48" y="15"/>
                    <a:pt x="42" y="16"/>
                  </a:cubicBezTo>
                  <a:cubicBezTo>
                    <a:pt x="37" y="16"/>
                    <a:pt x="32" y="17"/>
                    <a:pt x="28" y="20"/>
                  </a:cubicBezTo>
                  <a:cubicBezTo>
                    <a:pt x="24" y="22"/>
                    <a:pt x="21" y="25"/>
                    <a:pt x="18" y="29"/>
                  </a:cubicBezTo>
                  <a:cubicBezTo>
                    <a:pt x="15" y="33"/>
                    <a:pt x="14" y="38"/>
                    <a:pt x="13" y="44"/>
                  </a:cubicBezTo>
                  <a:cubicBezTo>
                    <a:pt x="12" y="50"/>
                    <a:pt x="13" y="55"/>
                    <a:pt x="15" y="60"/>
                  </a:cubicBezTo>
                  <a:cubicBezTo>
                    <a:pt x="17" y="64"/>
                    <a:pt x="19" y="68"/>
                    <a:pt x="23" y="71"/>
                  </a:cubicBezTo>
                  <a:cubicBezTo>
                    <a:pt x="26" y="74"/>
                    <a:pt x="31" y="77"/>
                    <a:pt x="36" y="78"/>
                  </a:cubicBezTo>
                  <a:cubicBezTo>
                    <a:pt x="41" y="80"/>
                    <a:pt x="46" y="81"/>
                    <a:pt x="52" y="82"/>
                  </a:cubicBezTo>
                  <a:cubicBezTo>
                    <a:pt x="58" y="83"/>
                    <a:pt x="64" y="83"/>
                    <a:pt x="69" y="82"/>
                  </a:cubicBezTo>
                  <a:cubicBezTo>
                    <a:pt x="75" y="82"/>
                    <a:pt x="80" y="81"/>
                    <a:pt x="84" y="79"/>
                  </a:cubicBezTo>
                  <a:cubicBezTo>
                    <a:pt x="88" y="77"/>
                    <a:pt x="91" y="74"/>
                    <a:pt x="94" y="70"/>
                  </a:cubicBezTo>
                  <a:cubicBezTo>
                    <a:pt x="96" y="66"/>
                    <a:pt x="98" y="61"/>
                    <a:pt x="99" y="54"/>
                  </a:cubicBezTo>
                  <a:cubicBezTo>
                    <a:pt x="100" y="48"/>
                    <a:pt x="99" y="43"/>
                    <a:pt x="97" y="38"/>
                  </a:cubicBezTo>
                  <a:cubicBezTo>
                    <a:pt x="95" y="34"/>
                    <a:pt x="93" y="30"/>
                    <a:pt x="89" y="27"/>
                  </a:cubicBezTo>
                  <a:cubicBezTo>
                    <a:pt x="85" y="24"/>
                    <a:pt x="81" y="21"/>
                    <a:pt x="76" y="20"/>
                  </a:cubicBezTo>
                  <a:cubicBezTo>
                    <a:pt x="71" y="18"/>
                    <a:pt x="65" y="17"/>
                    <a:pt x="60"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4" name="Freeform 408">
              <a:extLst>
                <a:ext uri="{FF2B5EF4-FFF2-40B4-BE49-F238E27FC236}">
                  <a16:creationId xmlns:a16="http://schemas.microsoft.com/office/drawing/2014/main" id="{62E1EB67-22D1-4ED9-8950-2195CE2FC205}"/>
                </a:ext>
              </a:extLst>
            </p:cNvPr>
            <p:cNvSpPr>
              <a:spLocks/>
            </p:cNvSpPr>
            <p:nvPr userDrawn="1"/>
          </p:nvSpPr>
          <p:spPr bwMode="auto">
            <a:xfrm>
              <a:off x="6108" y="3116"/>
              <a:ext cx="11" cy="29"/>
            </a:xfrm>
            <a:custGeom>
              <a:avLst/>
              <a:gdLst>
                <a:gd name="T0" fmla="*/ 10 w 15"/>
                <a:gd name="T1" fmla="*/ 0 h 41"/>
                <a:gd name="T2" fmla="*/ 14 w 15"/>
                <a:gd name="T3" fmla="*/ 2 h 41"/>
                <a:gd name="T4" fmla="*/ 15 w 15"/>
                <a:gd name="T5" fmla="*/ 4 h 41"/>
                <a:gd name="T6" fmla="*/ 11 w 15"/>
                <a:gd name="T7" fmla="*/ 39 h 41"/>
                <a:gd name="T8" fmla="*/ 10 w 15"/>
                <a:gd name="T9" fmla="*/ 41 h 41"/>
                <a:gd name="T10" fmla="*/ 5 w 15"/>
                <a:gd name="T11" fmla="*/ 41 h 41"/>
                <a:gd name="T12" fmla="*/ 1 w 15"/>
                <a:gd name="T13" fmla="*/ 40 h 41"/>
                <a:gd name="T14" fmla="*/ 0 w 15"/>
                <a:gd name="T15" fmla="*/ 37 h 41"/>
                <a:gd name="T16" fmla="*/ 4 w 15"/>
                <a:gd name="T17" fmla="*/ 3 h 41"/>
                <a:gd name="T18" fmla="*/ 4 w 15"/>
                <a:gd name="T19" fmla="*/ 1 h 41"/>
                <a:gd name="T20" fmla="*/ 5 w 15"/>
                <a:gd name="T21" fmla="*/ 1 h 41"/>
                <a:gd name="T22" fmla="*/ 7 w 15"/>
                <a:gd name="T23" fmla="*/ 0 h 41"/>
                <a:gd name="T24" fmla="*/ 10 w 15"/>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41">
                  <a:moveTo>
                    <a:pt x="10" y="0"/>
                  </a:moveTo>
                  <a:cubicBezTo>
                    <a:pt x="12" y="1"/>
                    <a:pt x="13" y="1"/>
                    <a:pt x="14" y="2"/>
                  </a:cubicBezTo>
                  <a:cubicBezTo>
                    <a:pt x="15" y="2"/>
                    <a:pt x="15" y="3"/>
                    <a:pt x="15" y="4"/>
                  </a:cubicBezTo>
                  <a:cubicBezTo>
                    <a:pt x="11" y="39"/>
                    <a:pt x="11" y="39"/>
                    <a:pt x="11" y="39"/>
                  </a:cubicBezTo>
                  <a:cubicBezTo>
                    <a:pt x="11" y="40"/>
                    <a:pt x="10" y="40"/>
                    <a:pt x="10" y="41"/>
                  </a:cubicBezTo>
                  <a:cubicBezTo>
                    <a:pt x="9" y="41"/>
                    <a:pt x="7" y="41"/>
                    <a:pt x="5" y="41"/>
                  </a:cubicBezTo>
                  <a:cubicBezTo>
                    <a:pt x="3" y="41"/>
                    <a:pt x="2" y="40"/>
                    <a:pt x="1" y="40"/>
                  </a:cubicBezTo>
                  <a:cubicBezTo>
                    <a:pt x="0" y="39"/>
                    <a:pt x="0" y="38"/>
                    <a:pt x="0" y="37"/>
                  </a:cubicBezTo>
                  <a:cubicBezTo>
                    <a:pt x="4" y="3"/>
                    <a:pt x="4" y="3"/>
                    <a:pt x="4" y="3"/>
                  </a:cubicBezTo>
                  <a:cubicBezTo>
                    <a:pt x="4" y="2"/>
                    <a:pt x="4" y="2"/>
                    <a:pt x="4" y="1"/>
                  </a:cubicBezTo>
                  <a:cubicBezTo>
                    <a:pt x="4" y="1"/>
                    <a:pt x="5" y="1"/>
                    <a:pt x="5" y="1"/>
                  </a:cubicBezTo>
                  <a:cubicBezTo>
                    <a:pt x="6" y="0"/>
                    <a:pt x="6" y="0"/>
                    <a:pt x="7" y="0"/>
                  </a:cubicBezTo>
                  <a:cubicBezTo>
                    <a:pt x="8" y="0"/>
                    <a:pt x="9" y="0"/>
                    <a:pt x="10"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5" name="Freeform 409">
              <a:extLst>
                <a:ext uri="{FF2B5EF4-FFF2-40B4-BE49-F238E27FC236}">
                  <a16:creationId xmlns:a16="http://schemas.microsoft.com/office/drawing/2014/main" id="{896407A3-9A8C-4D53-8B65-5802BB2FB5CD}"/>
                </a:ext>
              </a:extLst>
            </p:cNvPr>
            <p:cNvSpPr>
              <a:spLocks/>
            </p:cNvSpPr>
            <p:nvPr userDrawn="1"/>
          </p:nvSpPr>
          <p:spPr bwMode="auto">
            <a:xfrm>
              <a:off x="6078" y="3055"/>
              <a:ext cx="82" cy="51"/>
            </a:xfrm>
            <a:custGeom>
              <a:avLst/>
              <a:gdLst>
                <a:gd name="T0" fmla="*/ 108 w 114"/>
                <a:gd name="T1" fmla="*/ 10 h 70"/>
                <a:gd name="T2" fmla="*/ 111 w 114"/>
                <a:gd name="T3" fmla="*/ 11 h 70"/>
                <a:gd name="T4" fmla="*/ 112 w 114"/>
                <a:gd name="T5" fmla="*/ 11 h 70"/>
                <a:gd name="T6" fmla="*/ 113 w 114"/>
                <a:gd name="T7" fmla="*/ 13 h 70"/>
                <a:gd name="T8" fmla="*/ 113 w 114"/>
                <a:gd name="T9" fmla="*/ 14 h 70"/>
                <a:gd name="T10" fmla="*/ 108 w 114"/>
                <a:gd name="T11" fmla="*/ 65 h 70"/>
                <a:gd name="T12" fmla="*/ 106 w 114"/>
                <a:gd name="T13" fmla="*/ 69 h 70"/>
                <a:gd name="T14" fmla="*/ 101 w 114"/>
                <a:gd name="T15" fmla="*/ 70 h 70"/>
                <a:gd name="T16" fmla="*/ 5 w 114"/>
                <a:gd name="T17" fmla="*/ 59 h 70"/>
                <a:gd name="T18" fmla="*/ 1 w 114"/>
                <a:gd name="T19" fmla="*/ 57 h 70"/>
                <a:gd name="T20" fmla="*/ 0 w 114"/>
                <a:gd name="T21" fmla="*/ 53 h 70"/>
                <a:gd name="T22" fmla="*/ 6 w 114"/>
                <a:gd name="T23" fmla="*/ 2 h 70"/>
                <a:gd name="T24" fmla="*/ 7 w 114"/>
                <a:gd name="T25" fmla="*/ 1 h 70"/>
                <a:gd name="T26" fmla="*/ 8 w 114"/>
                <a:gd name="T27" fmla="*/ 0 h 70"/>
                <a:gd name="T28" fmla="*/ 10 w 114"/>
                <a:gd name="T29" fmla="*/ 0 h 70"/>
                <a:gd name="T30" fmla="*/ 12 w 114"/>
                <a:gd name="T31" fmla="*/ 0 h 70"/>
                <a:gd name="T32" fmla="*/ 15 w 114"/>
                <a:gd name="T33" fmla="*/ 0 h 70"/>
                <a:gd name="T34" fmla="*/ 17 w 114"/>
                <a:gd name="T35" fmla="*/ 1 h 70"/>
                <a:gd name="T36" fmla="*/ 18 w 114"/>
                <a:gd name="T37" fmla="*/ 2 h 70"/>
                <a:gd name="T38" fmla="*/ 18 w 114"/>
                <a:gd name="T39" fmla="*/ 3 h 70"/>
                <a:gd name="T40" fmla="*/ 13 w 114"/>
                <a:gd name="T41" fmla="*/ 45 h 70"/>
                <a:gd name="T42" fmla="*/ 47 w 114"/>
                <a:gd name="T43" fmla="*/ 49 h 70"/>
                <a:gd name="T44" fmla="*/ 51 w 114"/>
                <a:gd name="T45" fmla="*/ 13 h 70"/>
                <a:gd name="T46" fmla="*/ 51 w 114"/>
                <a:gd name="T47" fmla="*/ 12 h 70"/>
                <a:gd name="T48" fmla="*/ 53 w 114"/>
                <a:gd name="T49" fmla="*/ 11 h 70"/>
                <a:gd name="T50" fmla="*/ 54 w 114"/>
                <a:gd name="T51" fmla="*/ 11 h 70"/>
                <a:gd name="T52" fmla="*/ 57 w 114"/>
                <a:gd name="T53" fmla="*/ 11 h 70"/>
                <a:gd name="T54" fmla="*/ 60 w 114"/>
                <a:gd name="T55" fmla="*/ 12 h 70"/>
                <a:gd name="T56" fmla="*/ 61 w 114"/>
                <a:gd name="T57" fmla="*/ 12 h 70"/>
                <a:gd name="T58" fmla="*/ 62 w 114"/>
                <a:gd name="T59" fmla="*/ 13 h 70"/>
                <a:gd name="T60" fmla="*/ 62 w 114"/>
                <a:gd name="T61" fmla="*/ 15 h 70"/>
                <a:gd name="T62" fmla="*/ 58 w 114"/>
                <a:gd name="T63" fmla="*/ 51 h 70"/>
                <a:gd name="T64" fmla="*/ 97 w 114"/>
                <a:gd name="T65" fmla="*/ 55 h 70"/>
                <a:gd name="T66" fmla="*/ 102 w 114"/>
                <a:gd name="T67" fmla="*/ 12 h 70"/>
                <a:gd name="T68" fmla="*/ 102 w 114"/>
                <a:gd name="T69" fmla="*/ 11 h 70"/>
                <a:gd name="T70" fmla="*/ 103 w 114"/>
                <a:gd name="T71" fmla="*/ 10 h 70"/>
                <a:gd name="T72" fmla="*/ 105 w 114"/>
                <a:gd name="T73" fmla="*/ 10 h 70"/>
                <a:gd name="T74" fmla="*/ 108 w 114"/>
                <a:gd name="T75" fmla="*/ 1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70">
                  <a:moveTo>
                    <a:pt x="108" y="10"/>
                  </a:moveTo>
                  <a:cubicBezTo>
                    <a:pt x="109" y="10"/>
                    <a:pt x="110" y="11"/>
                    <a:pt x="111" y="11"/>
                  </a:cubicBezTo>
                  <a:cubicBezTo>
                    <a:pt x="111" y="11"/>
                    <a:pt x="112" y="11"/>
                    <a:pt x="112" y="11"/>
                  </a:cubicBezTo>
                  <a:cubicBezTo>
                    <a:pt x="113" y="12"/>
                    <a:pt x="113" y="12"/>
                    <a:pt x="113" y="13"/>
                  </a:cubicBezTo>
                  <a:cubicBezTo>
                    <a:pt x="113" y="13"/>
                    <a:pt x="114" y="13"/>
                    <a:pt x="113" y="14"/>
                  </a:cubicBezTo>
                  <a:cubicBezTo>
                    <a:pt x="108" y="65"/>
                    <a:pt x="108" y="65"/>
                    <a:pt x="108" y="65"/>
                  </a:cubicBezTo>
                  <a:cubicBezTo>
                    <a:pt x="107" y="67"/>
                    <a:pt x="107" y="68"/>
                    <a:pt x="106" y="69"/>
                  </a:cubicBezTo>
                  <a:cubicBezTo>
                    <a:pt x="105" y="70"/>
                    <a:pt x="103" y="70"/>
                    <a:pt x="101" y="70"/>
                  </a:cubicBezTo>
                  <a:cubicBezTo>
                    <a:pt x="5" y="59"/>
                    <a:pt x="5" y="59"/>
                    <a:pt x="5" y="59"/>
                  </a:cubicBezTo>
                  <a:cubicBezTo>
                    <a:pt x="3" y="59"/>
                    <a:pt x="2" y="58"/>
                    <a:pt x="1" y="57"/>
                  </a:cubicBezTo>
                  <a:cubicBezTo>
                    <a:pt x="0" y="55"/>
                    <a:pt x="0" y="54"/>
                    <a:pt x="0" y="53"/>
                  </a:cubicBezTo>
                  <a:cubicBezTo>
                    <a:pt x="6" y="2"/>
                    <a:pt x="6" y="2"/>
                    <a:pt x="6" y="2"/>
                  </a:cubicBezTo>
                  <a:cubicBezTo>
                    <a:pt x="6" y="2"/>
                    <a:pt x="6" y="1"/>
                    <a:pt x="7" y="1"/>
                  </a:cubicBezTo>
                  <a:cubicBezTo>
                    <a:pt x="7" y="0"/>
                    <a:pt x="7" y="0"/>
                    <a:pt x="8" y="0"/>
                  </a:cubicBezTo>
                  <a:cubicBezTo>
                    <a:pt x="8" y="0"/>
                    <a:pt x="9" y="0"/>
                    <a:pt x="10" y="0"/>
                  </a:cubicBezTo>
                  <a:cubicBezTo>
                    <a:pt x="10" y="0"/>
                    <a:pt x="11" y="0"/>
                    <a:pt x="12" y="0"/>
                  </a:cubicBezTo>
                  <a:cubicBezTo>
                    <a:pt x="13" y="0"/>
                    <a:pt x="14" y="0"/>
                    <a:pt x="15" y="0"/>
                  </a:cubicBezTo>
                  <a:cubicBezTo>
                    <a:pt x="16" y="1"/>
                    <a:pt x="16" y="1"/>
                    <a:pt x="17" y="1"/>
                  </a:cubicBezTo>
                  <a:cubicBezTo>
                    <a:pt x="17" y="1"/>
                    <a:pt x="18" y="2"/>
                    <a:pt x="18" y="2"/>
                  </a:cubicBezTo>
                  <a:cubicBezTo>
                    <a:pt x="18" y="2"/>
                    <a:pt x="18" y="3"/>
                    <a:pt x="18" y="3"/>
                  </a:cubicBezTo>
                  <a:cubicBezTo>
                    <a:pt x="13" y="45"/>
                    <a:pt x="13" y="45"/>
                    <a:pt x="13" y="45"/>
                  </a:cubicBezTo>
                  <a:cubicBezTo>
                    <a:pt x="47" y="49"/>
                    <a:pt x="47" y="49"/>
                    <a:pt x="47" y="49"/>
                  </a:cubicBezTo>
                  <a:cubicBezTo>
                    <a:pt x="51" y="13"/>
                    <a:pt x="51" y="13"/>
                    <a:pt x="51" y="13"/>
                  </a:cubicBezTo>
                  <a:cubicBezTo>
                    <a:pt x="51" y="13"/>
                    <a:pt x="51" y="12"/>
                    <a:pt x="51" y="12"/>
                  </a:cubicBezTo>
                  <a:cubicBezTo>
                    <a:pt x="52" y="12"/>
                    <a:pt x="52" y="11"/>
                    <a:pt x="53" y="11"/>
                  </a:cubicBezTo>
                  <a:cubicBezTo>
                    <a:pt x="53" y="11"/>
                    <a:pt x="54" y="11"/>
                    <a:pt x="54" y="11"/>
                  </a:cubicBezTo>
                  <a:cubicBezTo>
                    <a:pt x="55" y="11"/>
                    <a:pt x="56" y="11"/>
                    <a:pt x="57" y="11"/>
                  </a:cubicBezTo>
                  <a:cubicBezTo>
                    <a:pt x="58" y="11"/>
                    <a:pt x="59" y="11"/>
                    <a:pt x="60" y="12"/>
                  </a:cubicBezTo>
                  <a:cubicBezTo>
                    <a:pt x="60" y="12"/>
                    <a:pt x="61" y="12"/>
                    <a:pt x="61" y="12"/>
                  </a:cubicBezTo>
                  <a:cubicBezTo>
                    <a:pt x="62" y="13"/>
                    <a:pt x="62" y="13"/>
                    <a:pt x="62" y="13"/>
                  </a:cubicBezTo>
                  <a:cubicBezTo>
                    <a:pt x="62" y="14"/>
                    <a:pt x="62" y="14"/>
                    <a:pt x="62" y="15"/>
                  </a:cubicBezTo>
                  <a:cubicBezTo>
                    <a:pt x="58" y="51"/>
                    <a:pt x="58" y="51"/>
                    <a:pt x="58" y="51"/>
                  </a:cubicBezTo>
                  <a:cubicBezTo>
                    <a:pt x="97" y="55"/>
                    <a:pt x="97" y="55"/>
                    <a:pt x="97" y="55"/>
                  </a:cubicBezTo>
                  <a:cubicBezTo>
                    <a:pt x="102" y="12"/>
                    <a:pt x="102" y="12"/>
                    <a:pt x="102" y="12"/>
                  </a:cubicBezTo>
                  <a:cubicBezTo>
                    <a:pt x="102" y="12"/>
                    <a:pt x="102" y="12"/>
                    <a:pt x="102" y="11"/>
                  </a:cubicBezTo>
                  <a:cubicBezTo>
                    <a:pt x="102" y="11"/>
                    <a:pt x="103" y="11"/>
                    <a:pt x="103" y="10"/>
                  </a:cubicBezTo>
                  <a:cubicBezTo>
                    <a:pt x="104" y="10"/>
                    <a:pt x="104" y="10"/>
                    <a:pt x="105" y="10"/>
                  </a:cubicBezTo>
                  <a:cubicBezTo>
                    <a:pt x="106" y="10"/>
                    <a:pt x="107" y="10"/>
                    <a:pt x="108" y="1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6" name="Freeform 410">
              <a:extLst>
                <a:ext uri="{FF2B5EF4-FFF2-40B4-BE49-F238E27FC236}">
                  <a16:creationId xmlns:a16="http://schemas.microsoft.com/office/drawing/2014/main" id="{02436E9A-91FA-4B42-9170-B473C456C281}"/>
                </a:ext>
              </a:extLst>
            </p:cNvPr>
            <p:cNvSpPr>
              <a:spLocks/>
            </p:cNvSpPr>
            <p:nvPr userDrawn="1"/>
          </p:nvSpPr>
          <p:spPr bwMode="auto">
            <a:xfrm>
              <a:off x="6085" y="2980"/>
              <a:ext cx="82" cy="64"/>
            </a:xfrm>
            <a:custGeom>
              <a:avLst/>
              <a:gdLst>
                <a:gd name="T0" fmla="*/ 77 w 114"/>
                <a:gd name="T1" fmla="*/ 7 h 89"/>
                <a:gd name="T2" fmla="*/ 94 w 114"/>
                <a:gd name="T3" fmla="*/ 12 h 89"/>
                <a:gd name="T4" fmla="*/ 106 w 114"/>
                <a:gd name="T5" fmla="*/ 22 h 89"/>
                <a:gd name="T6" fmla="*/ 113 w 114"/>
                <a:gd name="T7" fmla="*/ 36 h 89"/>
                <a:gd name="T8" fmla="*/ 114 w 114"/>
                <a:gd name="T9" fmla="*/ 53 h 89"/>
                <a:gd name="T10" fmla="*/ 109 w 114"/>
                <a:gd name="T11" fmla="*/ 69 h 89"/>
                <a:gd name="T12" fmla="*/ 100 w 114"/>
                <a:gd name="T13" fmla="*/ 81 h 89"/>
                <a:gd name="T14" fmla="*/ 87 w 114"/>
                <a:gd name="T15" fmla="*/ 88 h 89"/>
                <a:gd name="T16" fmla="*/ 69 w 114"/>
                <a:gd name="T17" fmla="*/ 88 h 89"/>
                <a:gd name="T18" fmla="*/ 2 w 114"/>
                <a:gd name="T19" fmla="*/ 81 h 89"/>
                <a:gd name="T20" fmla="*/ 1 w 114"/>
                <a:gd name="T21" fmla="*/ 80 h 89"/>
                <a:gd name="T22" fmla="*/ 1 w 114"/>
                <a:gd name="T23" fmla="*/ 79 h 89"/>
                <a:gd name="T24" fmla="*/ 0 w 114"/>
                <a:gd name="T25" fmla="*/ 77 h 89"/>
                <a:gd name="T26" fmla="*/ 0 w 114"/>
                <a:gd name="T27" fmla="*/ 73 h 89"/>
                <a:gd name="T28" fmla="*/ 1 w 114"/>
                <a:gd name="T29" fmla="*/ 70 h 89"/>
                <a:gd name="T30" fmla="*/ 2 w 114"/>
                <a:gd name="T31" fmla="*/ 68 h 89"/>
                <a:gd name="T32" fmla="*/ 3 w 114"/>
                <a:gd name="T33" fmla="*/ 67 h 89"/>
                <a:gd name="T34" fmla="*/ 4 w 114"/>
                <a:gd name="T35" fmla="*/ 66 h 89"/>
                <a:gd name="T36" fmla="*/ 69 w 114"/>
                <a:gd name="T37" fmla="*/ 74 h 89"/>
                <a:gd name="T38" fmla="*/ 82 w 114"/>
                <a:gd name="T39" fmla="*/ 74 h 89"/>
                <a:gd name="T40" fmla="*/ 92 w 114"/>
                <a:gd name="T41" fmla="*/ 69 h 89"/>
                <a:gd name="T42" fmla="*/ 98 w 114"/>
                <a:gd name="T43" fmla="*/ 62 h 89"/>
                <a:gd name="T44" fmla="*/ 102 w 114"/>
                <a:gd name="T45" fmla="*/ 51 h 89"/>
                <a:gd name="T46" fmla="*/ 101 w 114"/>
                <a:gd name="T47" fmla="*/ 40 h 89"/>
                <a:gd name="T48" fmla="*/ 96 w 114"/>
                <a:gd name="T49" fmla="*/ 31 h 89"/>
                <a:gd name="T50" fmla="*/ 88 w 114"/>
                <a:gd name="T51" fmla="*/ 25 h 89"/>
                <a:gd name="T52" fmla="*/ 76 w 114"/>
                <a:gd name="T53" fmla="*/ 22 h 89"/>
                <a:gd name="T54" fmla="*/ 10 w 114"/>
                <a:gd name="T55" fmla="*/ 14 h 89"/>
                <a:gd name="T56" fmla="*/ 9 w 114"/>
                <a:gd name="T57" fmla="*/ 14 h 89"/>
                <a:gd name="T58" fmla="*/ 8 w 114"/>
                <a:gd name="T59" fmla="*/ 12 h 89"/>
                <a:gd name="T60" fmla="*/ 8 w 114"/>
                <a:gd name="T61" fmla="*/ 10 h 89"/>
                <a:gd name="T62" fmla="*/ 8 w 114"/>
                <a:gd name="T63" fmla="*/ 7 h 89"/>
                <a:gd name="T64" fmla="*/ 9 w 114"/>
                <a:gd name="T65" fmla="*/ 3 h 89"/>
                <a:gd name="T66" fmla="*/ 10 w 114"/>
                <a:gd name="T67" fmla="*/ 1 h 89"/>
                <a:gd name="T68" fmla="*/ 10 w 114"/>
                <a:gd name="T69" fmla="*/ 0 h 89"/>
                <a:gd name="T70" fmla="*/ 12 w 114"/>
                <a:gd name="T71" fmla="*/ 0 h 89"/>
                <a:gd name="T72" fmla="*/ 77 w 114"/>
                <a:gd name="T73" fmla="*/ 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89">
                  <a:moveTo>
                    <a:pt x="77" y="7"/>
                  </a:moveTo>
                  <a:cubicBezTo>
                    <a:pt x="84" y="8"/>
                    <a:pt x="89" y="10"/>
                    <a:pt x="94" y="12"/>
                  </a:cubicBezTo>
                  <a:cubicBezTo>
                    <a:pt x="99" y="15"/>
                    <a:pt x="103" y="18"/>
                    <a:pt x="106" y="22"/>
                  </a:cubicBezTo>
                  <a:cubicBezTo>
                    <a:pt x="109" y="26"/>
                    <a:pt x="112" y="31"/>
                    <a:pt x="113" y="36"/>
                  </a:cubicBezTo>
                  <a:cubicBezTo>
                    <a:pt x="114" y="41"/>
                    <a:pt x="114" y="47"/>
                    <a:pt x="114" y="53"/>
                  </a:cubicBezTo>
                  <a:cubicBezTo>
                    <a:pt x="113" y="59"/>
                    <a:pt x="111" y="65"/>
                    <a:pt x="109" y="69"/>
                  </a:cubicBezTo>
                  <a:cubicBezTo>
                    <a:pt x="107" y="74"/>
                    <a:pt x="104" y="78"/>
                    <a:pt x="100" y="81"/>
                  </a:cubicBezTo>
                  <a:cubicBezTo>
                    <a:pt x="96" y="84"/>
                    <a:pt x="92" y="86"/>
                    <a:pt x="87" y="88"/>
                  </a:cubicBezTo>
                  <a:cubicBezTo>
                    <a:pt x="81" y="89"/>
                    <a:pt x="75" y="89"/>
                    <a:pt x="69" y="88"/>
                  </a:cubicBezTo>
                  <a:cubicBezTo>
                    <a:pt x="2" y="81"/>
                    <a:pt x="2" y="81"/>
                    <a:pt x="2" y="81"/>
                  </a:cubicBezTo>
                  <a:cubicBezTo>
                    <a:pt x="2" y="81"/>
                    <a:pt x="1" y="80"/>
                    <a:pt x="1" y="80"/>
                  </a:cubicBezTo>
                  <a:cubicBezTo>
                    <a:pt x="1" y="80"/>
                    <a:pt x="1" y="80"/>
                    <a:pt x="1" y="79"/>
                  </a:cubicBezTo>
                  <a:cubicBezTo>
                    <a:pt x="0" y="78"/>
                    <a:pt x="0" y="78"/>
                    <a:pt x="0" y="77"/>
                  </a:cubicBezTo>
                  <a:cubicBezTo>
                    <a:pt x="0" y="76"/>
                    <a:pt x="0" y="75"/>
                    <a:pt x="0" y="73"/>
                  </a:cubicBezTo>
                  <a:cubicBezTo>
                    <a:pt x="1" y="72"/>
                    <a:pt x="1" y="71"/>
                    <a:pt x="1" y="70"/>
                  </a:cubicBezTo>
                  <a:cubicBezTo>
                    <a:pt x="1" y="69"/>
                    <a:pt x="2" y="68"/>
                    <a:pt x="2" y="68"/>
                  </a:cubicBezTo>
                  <a:cubicBezTo>
                    <a:pt x="2" y="67"/>
                    <a:pt x="2" y="67"/>
                    <a:pt x="3" y="67"/>
                  </a:cubicBezTo>
                  <a:cubicBezTo>
                    <a:pt x="3" y="67"/>
                    <a:pt x="3" y="66"/>
                    <a:pt x="4" y="66"/>
                  </a:cubicBezTo>
                  <a:cubicBezTo>
                    <a:pt x="69" y="74"/>
                    <a:pt x="69" y="74"/>
                    <a:pt x="69" y="74"/>
                  </a:cubicBezTo>
                  <a:cubicBezTo>
                    <a:pt x="74" y="75"/>
                    <a:pt x="78" y="74"/>
                    <a:pt x="82" y="74"/>
                  </a:cubicBezTo>
                  <a:cubicBezTo>
                    <a:pt x="86" y="73"/>
                    <a:pt x="89" y="71"/>
                    <a:pt x="92" y="69"/>
                  </a:cubicBezTo>
                  <a:cubicBezTo>
                    <a:pt x="95" y="67"/>
                    <a:pt x="97" y="65"/>
                    <a:pt x="98" y="62"/>
                  </a:cubicBezTo>
                  <a:cubicBezTo>
                    <a:pt x="100" y="59"/>
                    <a:pt x="101" y="55"/>
                    <a:pt x="102" y="51"/>
                  </a:cubicBezTo>
                  <a:cubicBezTo>
                    <a:pt x="102" y="47"/>
                    <a:pt x="102" y="43"/>
                    <a:pt x="101" y="40"/>
                  </a:cubicBezTo>
                  <a:cubicBezTo>
                    <a:pt x="100" y="36"/>
                    <a:pt x="99" y="34"/>
                    <a:pt x="96" y="31"/>
                  </a:cubicBezTo>
                  <a:cubicBezTo>
                    <a:pt x="94" y="28"/>
                    <a:pt x="91" y="26"/>
                    <a:pt x="88" y="25"/>
                  </a:cubicBezTo>
                  <a:cubicBezTo>
                    <a:pt x="85" y="23"/>
                    <a:pt x="80" y="22"/>
                    <a:pt x="76" y="22"/>
                  </a:cubicBezTo>
                  <a:cubicBezTo>
                    <a:pt x="10" y="14"/>
                    <a:pt x="10" y="14"/>
                    <a:pt x="10" y="14"/>
                  </a:cubicBezTo>
                  <a:cubicBezTo>
                    <a:pt x="10" y="14"/>
                    <a:pt x="9" y="14"/>
                    <a:pt x="9" y="14"/>
                  </a:cubicBezTo>
                  <a:cubicBezTo>
                    <a:pt x="9" y="13"/>
                    <a:pt x="8" y="13"/>
                    <a:pt x="8" y="12"/>
                  </a:cubicBezTo>
                  <a:cubicBezTo>
                    <a:pt x="8" y="12"/>
                    <a:pt x="8" y="11"/>
                    <a:pt x="8" y="10"/>
                  </a:cubicBezTo>
                  <a:cubicBezTo>
                    <a:pt x="8" y="9"/>
                    <a:pt x="8" y="8"/>
                    <a:pt x="8" y="7"/>
                  </a:cubicBezTo>
                  <a:cubicBezTo>
                    <a:pt x="8" y="5"/>
                    <a:pt x="9" y="4"/>
                    <a:pt x="9" y="3"/>
                  </a:cubicBezTo>
                  <a:cubicBezTo>
                    <a:pt x="9" y="2"/>
                    <a:pt x="9" y="2"/>
                    <a:pt x="10" y="1"/>
                  </a:cubicBezTo>
                  <a:cubicBezTo>
                    <a:pt x="10" y="1"/>
                    <a:pt x="10" y="0"/>
                    <a:pt x="10" y="0"/>
                  </a:cubicBezTo>
                  <a:cubicBezTo>
                    <a:pt x="11" y="0"/>
                    <a:pt x="11" y="0"/>
                    <a:pt x="12" y="0"/>
                  </a:cubicBezTo>
                  <a:lnTo>
                    <a:pt x="77" y="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7" name="Freeform 411">
              <a:extLst>
                <a:ext uri="{FF2B5EF4-FFF2-40B4-BE49-F238E27FC236}">
                  <a16:creationId xmlns:a16="http://schemas.microsoft.com/office/drawing/2014/main" id="{54FFE0EF-B42D-495A-A0EB-2B9A4E9C1BA9}"/>
                </a:ext>
              </a:extLst>
            </p:cNvPr>
            <p:cNvSpPr>
              <a:spLocks noEditPoints="1"/>
            </p:cNvSpPr>
            <p:nvPr userDrawn="1"/>
          </p:nvSpPr>
          <p:spPr bwMode="auto">
            <a:xfrm>
              <a:off x="6094" y="2914"/>
              <a:ext cx="83" cy="53"/>
            </a:xfrm>
            <a:custGeom>
              <a:avLst/>
              <a:gdLst>
                <a:gd name="T0" fmla="*/ 113 w 115"/>
                <a:gd name="T1" fmla="*/ 3 h 74"/>
                <a:gd name="T2" fmla="*/ 114 w 115"/>
                <a:gd name="T3" fmla="*/ 3 h 74"/>
                <a:gd name="T4" fmla="*/ 115 w 115"/>
                <a:gd name="T5" fmla="*/ 4 h 74"/>
                <a:gd name="T6" fmla="*/ 115 w 115"/>
                <a:gd name="T7" fmla="*/ 7 h 74"/>
                <a:gd name="T8" fmla="*/ 115 w 115"/>
                <a:gd name="T9" fmla="*/ 11 h 74"/>
                <a:gd name="T10" fmla="*/ 114 w 115"/>
                <a:gd name="T11" fmla="*/ 14 h 74"/>
                <a:gd name="T12" fmla="*/ 114 w 115"/>
                <a:gd name="T13" fmla="*/ 16 h 74"/>
                <a:gd name="T14" fmla="*/ 112 w 115"/>
                <a:gd name="T15" fmla="*/ 18 h 74"/>
                <a:gd name="T16" fmla="*/ 111 w 115"/>
                <a:gd name="T17" fmla="*/ 18 h 74"/>
                <a:gd name="T18" fmla="*/ 84 w 115"/>
                <a:gd name="T19" fmla="*/ 25 h 74"/>
                <a:gd name="T20" fmla="*/ 76 w 115"/>
                <a:gd name="T21" fmla="*/ 28 h 74"/>
                <a:gd name="T22" fmla="*/ 69 w 115"/>
                <a:gd name="T23" fmla="*/ 32 h 74"/>
                <a:gd name="T24" fmla="*/ 64 w 115"/>
                <a:gd name="T25" fmla="*/ 37 h 74"/>
                <a:gd name="T26" fmla="*/ 62 w 115"/>
                <a:gd name="T27" fmla="*/ 45 h 74"/>
                <a:gd name="T28" fmla="*/ 61 w 115"/>
                <a:gd name="T29" fmla="*/ 55 h 74"/>
                <a:gd name="T30" fmla="*/ 107 w 115"/>
                <a:gd name="T31" fmla="*/ 60 h 74"/>
                <a:gd name="T32" fmla="*/ 108 w 115"/>
                <a:gd name="T33" fmla="*/ 61 h 74"/>
                <a:gd name="T34" fmla="*/ 108 w 115"/>
                <a:gd name="T35" fmla="*/ 62 h 74"/>
                <a:gd name="T36" fmla="*/ 109 w 115"/>
                <a:gd name="T37" fmla="*/ 64 h 74"/>
                <a:gd name="T38" fmla="*/ 108 w 115"/>
                <a:gd name="T39" fmla="*/ 68 h 74"/>
                <a:gd name="T40" fmla="*/ 108 w 115"/>
                <a:gd name="T41" fmla="*/ 71 h 74"/>
                <a:gd name="T42" fmla="*/ 107 w 115"/>
                <a:gd name="T43" fmla="*/ 73 h 74"/>
                <a:gd name="T44" fmla="*/ 106 w 115"/>
                <a:gd name="T45" fmla="*/ 74 h 74"/>
                <a:gd name="T46" fmla="*/ 105 w 115"/>
                <a:gd name="T47" fmla="*/ 74 h 74"/>
                <a:gd name="T48" fmla="*/ 6 w 115"/>
                <a:gd name="T49" fmla="*/ 63 h 74"/>
                <a:gd name="T50" fmla="*/ 1 w 115"/>
                <a:gd name="T51" fmla="*/ 61 h 74"/>
                <a:gd name="T52" fmla="*/ 0 w 115"/>
                <a:gd name="T53" fmla="*/ 57 h 74"/>
                <a:gd name="T54" fmla="*/ 3 w 115"/>
                <a:gd name="T55" fmla="*/ 34 h 74"/>
                <a:gd name="T56" fmla="*/ 4 w 115"/>
                <a:gd name="T57" fmla="*/ 27 h 74"/>
                <a:gd name="T58" fmla="*/ 5 w 115"/>
                <a:gd name="T59" fmla="*/ 23 h 74"/>
                <a:gd name="T60" fmla="*/ 10 w 115"/>
                <a:gd name="T61" fmla="*/ 12 h 74"/>
                <a:gd name="T62" fmla="*/ 17 w 115"/>
                <a:gd name="T63" fmla="*/ 5 h 74"/>
                <a:gd name="T64" fmla="*/ 25 w 115"/>
                <a:gd name="T65" fmla="*/ 1 h 74"/>
                <a:gd name="T66" fmla="*/ 36 w 115"/>
                <a:gd name="T67" fmla="*/ 0 h 74"/>
                <a:gd name="T68" fmla="*/ 45 w 115"/>
                <a:gd name="T69" fmla="*/ 3 h 74"/>
                <a:gd name="T70" fmla="*/ 52 w 115"/>
                <a:gd name="T71" fmla="*/ 8 h 74"/>
                <a:gd name="T72" fmla="*/ 57 w 115"/>
                <a:gd name="T73" fmla="*/ 15 h 74"/>
                <a:gd name="T74" fmla="*/ 60 w 115"/>
                <a:gd name="T75" fmla="*/ 24 h 74"/>
                <a:gd name="T76" fmla="*/ 64 w 115"/>
                <a:gd name="T77" fmla="*/ 20 h 74"/>
                <a:gd name="T78" fmla="*/ 68 w 115"/>
                <a:gd name="T79" fmla="*/ 16 h 74"/>
                <a:gd name="T80" fmla="*/ 75 w 115"/>
                <a:gd name="T81" fmla="*/ 13 h 74"/>
                <a:gd name="T82" fmla="*/ 82 w 115"/>
                <a:gd name="T83" fmla="*/ 11 h 74"/>
                <a:gd name="T84" fmla="*/ 107 w 115"/>
                <a:gd name="T85" fmla="*/ 4 h 74"/>
                <a:gd name="T86" fmla="*/ 111 w 115"/>
                <a:gd name="T87" fmla="*/ 3 h 74"/>
                <a:gd name="T88" fmla="*/ 113 w 115"/>
                <a:gd name="T89" fmla="*/ 3 h 74"/>
                <a:gd name="T90" fmla="*/ 35 w 115"/>
                <a:gd name="T91" fmla="*/ 16 h 74"/>
                <a:gd name="T92" fmla="*/ 24 w 115"/>
                <a:gd name="T93" fmla="*/ 17 h 74"/>
                <a:gd name="T94" fmla="*/ 17 w 115"/>
                <a:gd name="T95" fmla="*/ 26 h 74"/>
                <a:gd name="T96" fmla="*/ 16 w 115"/>
                <a:gd name="T97" fmla="*/ 30 h 74"/>
                <a:gd name="T98" fmla="*/ 15 w 115"/>
                <a:gd name="T99" fmla="*/ 37 h 74"/>
                <a:gd name="T100" fmla="*/ 13 w 115"/>
                <a:gd name="T101" fmla="*/ 49 h 74"/>
                <a:gd name="T102" fmla="*/ 49 w 115"/>
                <a:gd name="T103" fmla="*/ 54 h 74"/>
                <a:gd name="T104" fmla="*/ 51 w 115"/>
                <a:gd name="T105" fmla="*/ 40 h 74"/>
                <a:gd name="T106" fmla="*/ 51 w 115"/>
                <a:gd name="T107" fmla="*/ 30 h 74"/>
                <a:gd name="T108" fmla="*/ 48 w 115"/>
                <a:gd name="T109" fmla="*/ 22 h 74"/>
                <a:gd name="T110" fmla="*/ 42 w 115"/>
                <a:gd name="T111" fmla="*/ 18 h 74"/>
                <a:gd name="T112" fmla="*/ 35 w 115"/>
                <a:gd name="T113"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 h="74">
                  <a:moveTo>
                    <a:pt x="113" y="3"/>
                  </a:moveTo>
                  <a:cubicBezTo>
                    <a:pt x="114" y="3"/>
                    <a:pt x="114" y="3"/>
                    <a:pt x="114" y="3"/>
                  </a:cubicBezTo>
                  <a:cubicBezTo>
                    <a:pt x="115" y="3"/>
                    <a:pt x="115" y="4"/>
                    <a:pt x="115" y="4"/>
                  </a:cubicBezTo>
                  <a:cubicBezTo>
                    <a:pt x="115" y="5"/>
                    <a:pt x="115" y="6"/>
                    <a:pt x="115" y="7"/>
                  </a:cubicBezTo>
                  <a:cubicBezTo>
                    <a:pt x="115" y="8"/>
                    <a:pt x="115" y="9"/>
                    <a:pt x="115" y="11"/>
                  </a:cubicBezTo>
                  <a:cubicBezTo>
                    <a:pt x="115" y="12"/>
                    <a:pt x="115" y="13"/>
                    <a:pt x="114" y="14"/>
                  </a:cubicBezTo>
                  <a:cubicBezTo>
                    <a:pt x="114" y="15"/>
                    <a:pt x="114" y="16"/>
                    <a:pt x="114" y="16"/>
                  </a:cubicBezTo>
                  <a:cubicBezTo>
                    <a:pt x="113" y="17"/>
                    <a:pt x="113" y="17"/>
                    <a:pt x="112" y="18"/>
                  </a:cubicBezTo>
                  <a:cubicBezTo>
                    <a:pt x="112" y="18"/>
                    <a:pt x="111" y="18"/>
                    <a:pt x="111" y="18"/>
                  </a:cubicBezTo>
                  <a:cubicBezTo>
                    <a:pt x="84" y="25"/>
                    <a:pt x="84" y="25"/>
                    <a:pt x="84" y="25"/>
                  </a:cubicBezTo>
                  <a:cubicBezTo>
                    <a:pt x="81" y="26"/>
                    <a:pt x="78" y="27"/>
                    <a:pt x="76" y="28"/>
                  </a:cubicBezTo>
                  <a:cubicBezTo>
                    <a:pt x="73" y="29"/>
                    <a:pt x="71" y="30"/>
                    <a:pt x="69" y="32"/>
                  </a:cubicBezTo>
                  <a:cubicBezTo>
                    <a:pt x="67" y="33"/>
                    <a:pt x="66" y="35"/>
                    <a:pt x="64" y="37"/>
                  </a:cubicBezTo>
                  <a:cubicBezTo>
                    <a:pt x="63" y="39"/>
                    <a:pt x="62" y="42"/>
                    <a:pt x="62" y="45"/>
                  </a:cubicBezTo>
                  <a:cubicBezTo>
                    <a:pt x="61" y="55"/>
                    <a:pt x="61" y="55"/>
                    <a:pt x="61" y="55"/>
                  </a:cubicBezTo>
                  <a:cubicBezTo>
                    <a:pt x="107" y="60"/>
                    <a:pt x="107" y="60"/>
                    <a:pt x="107" y="60"/>
                  </a:cubicBezTo>
                  <a:cubicBezTo>
                    <a:pt x="107" y="60"/>
                    <a:pt x="107" y="60"/>
                    <a:pt x="108" y="61"/>
                  </a:cubicBezTo>
                  <a:cubicBezTo>
                    <a:pt x="108" y="61"/>
                    <a:pt x="108" y="61"/>
                    <a:pt x="108" y="62"/>
                  </a:cubicBezTo>
                  <a:cubicBezTo>
                    <a:pt x="109" y="62"/>
                    <a:pt x="109" y="63"/>
                    <a:pt x="109" y="64"/>
                  </a:cubicBezTo>
                  <a:cubicBezTo>
                    <a:pt x="109" y="65"/>
                    <a:pt x="109" y="66"/>
                    <a:pt x="108" y="68"/>
                  </a:cubicBezTo>
                  <a:cubicBezTo>
                    <a:pt x="108" y="69"/>
                    <a:pt x="108" y="70"/>
                    <a:pt x="108" y="71"/>
                  </a:cubicBezTo>
                  <a:cubicBezTo>
                    <a:pt x="108" y="72"/>
                    <a:pt x="107" y="73"/>
                    <a:pt x="107" y="73"/>
                  </a:cubicBezTo>
                  <a:cubicBezTo>
                    <a:pt x="107" y="74"/>
                    <a:pt x="107" y="74"/>
                    <a:pt x="106" y="74"/>
                  </a:cubicBezTo>
                  <a:cubicBezTo>
                    <a:pt x="106" y="74"/>
                    <a:pt x="105" y="74"/>
                    <a:pt x="105" y="74"/>
                  </a:cubicBezTo>
                  <a:cubicBezTo>
                    <a:pt x="6" y="63"/>
                    <a:pt x="6" y="63"/>
                    <a:pt x="6" y="63"/>
                  </a:cubicBezTo>
                  <a:cubicBezTo>
                    <a:pt x="3" y="63"/>
                    <a:pt x="2" y="62"/>
                    <a:pt x="1" y="61"/>
                  </a:cubicBezTo>
                  <a:cubicBezTo>
                    <a:pt x="1" y="59"/>
                    <a:pt x="0" y="58"/>
                    <a:pt x="0" y="57"/>
                  </a:cubicBezTo>
                  <a:cubicBezTo>
                    <a:pt x="3" y="34"/>
                    <a:pt x="3" y="34"/>
                    <a:pt x="3" y="34"/>
                  </a:cubicBezTo>
                  <a:cubicBezTo>
                    <a:pt x="3" y="31"/>
                    <a:pt x="4" y="29"/>
                    <a:pt x="4" y="27"/>
                  </a:cubicBezTo>
                  <a:cubicBezTo>
                    <a:pt x="4" y="26"/>
                    <a:pt x="5" y="24"/>
                    <a:pt x="5" y="23"/>
                  </a:cubicBezTo>
                  <a:cubicBezTo>
                    <a:pt x="6" y="19"/>
                    <a:pt x="8" y="15"/>
                    <a:pt x="10" y="12"/>
                  </a:cubicBezTo>
                  <a:cubicBezTo>
                    <a:pt x="12" y="9"/>
                    <a:pt x="14" y="7"/>
                    <a:pt x="17" y="5"/>
                  </a:cubicBezTo>
                  <a:cubicBezTo>
                    <a:pt x="19" y="3"/>
                    <a:pt x="22" y="1"/>
                    <a:pt x="25" y="1"/>
                  </a:cubicBezTo>
                  <a:cubicBezTo>
                    <a:pt x="28" y="0"/>
                    <a:pt x="32" y="0"/>
                    <a:pt x="36" y="0"/>
                  </a:cubicBezTo>
                  <a:cubicBezTo>
                    <a:pt x="39" y="1"/>
                    <a:pt x="42" y="2"/>
                    <a:pt x="45" y="3"/>
                  </a:cubicBezTo>
                  <a:cubicBezTo>
                    <a:pt x="48" y="4"/>
                    <a:pt x="50" y="6"/>
                    <a:pt x="52" y="8"/>
                  </a:cubicBezTo>
                  <a:cubicBezTo>
                    <a:pt x="54" y="10"/>
                    <a:pt x="56" y="12"/>
                    <a:pt x="57" y="15"/>
                  </a:cubicBezTo>
                  <a:cubicBezTo>
                    <a:pt x="58" y="18"/>
                    <a:pt x="59" y="21"/>
                    <a:pt x="60" y="24"/>
                  </a:cubicBezTo>
                  <a:cubicBezTo>
                    <a:pt x="61" y="22"/>
                    <a:pt x="62" y="21"/>
                    <a:pt x="64" y="20"/>
                  </a:cubicBezTo>
                  <a:cubicBezTo>
                    <a:pt x="65" y="18"/>
                    <a:pt x="67" y="17"/>
                    <a:pt x="68" y="16"/>
                  </a:cubicBezTo>
                  <a:cubicBezTo>
                    <a:pt x="70" y="15"/>
                    <a:pt x="72" y="14"/>
                    <a:pt x="75" y="13"/>
                  </a:cubicBezTo>
                  <a:cubicBezTo>
                    <a:pt x="77" y="12"/>
                    <a:pt x="79" y="12"/>
                    <a:pt x="82" y="11"/>
                  </a:cubicBezTo>
                  <a:cubicBezTo>
                    <a:pt x="107" y="4"/>
                    <a:pt x="107" y="4"/>
                    <a:pt x="107" y="4"/>
                  </a:cubicBezTo>
                  <a:cubicBezTo>
                    <a:pt x="109" y="3"/>
                    <a:pt x="111" y="3"/>
                    <a:pt x="111" y="3"/>
                  </a:cubicBezTo>
                  <a:cubicBezTo>
                    <a:pt x="112" y="3"/>
                    <a:pt x="113" y="3"/>
                    <a:pt x="113" y="3"/>
                  </a:cubicBezTo>
                  <a:close/>
                  <a:moveTo>
                    <a:pt x="35" y="16"/>
                  </a:moveTo>
                  <a:cubicBezTo>
                    <a:pt x="31" y="15"/>
                    <a:pt x="27" y="16"/>
                    <a:pt x="24" y="17"/>
                  </a:cubicBezTo>
                  <a:cubicBezTo>
                    <a:pt x="21" y="19"/>
                    <a:pt x="19" y="22"/>
                    <a:pt x="17" y="26"/>
                  </a:cubicBezTo>
                  <a:cubicBezTo>
                    <a:pt x="16" y="27"/>
                    <a:pt x="16" y="29"/>
                    <a:pt x="16" y="30"/>
                  </a:cubicBezTo>
                  <a:cubicBezTo>
                    <a:pt x="15" y="32"/>
                    <a:pt x="15" y="34"/>
                    <a:pt x="15" y="37"/>
                  </a:cubicBezTo>
                  <a:cubicBezTo>
                    <a:pt x="13" y="49"/>
                    <a:pt x="13" y="49"/>
                    <a:pt x="13" y="49"/>
                  </a:cubicBezTo>
                  <a:cubicBezTo>
                    <a:pt x="49" y="54"/>
                    <a:pt x="49" y="54"/>
                    <a:pt x="49" y="54"/>
                  </a:cubicBezTo>
                  <a:cubicBezTo>
                    <a:pt x="51" y="40"/>
                    <a:pt x="51" y="40"/>
                    <a:pt x="51" y="40"/>
                  </a:cubicBezTo>
                  <a:cubicBezTo>
                    <a:pt x="51" y="36"/>
                    <a:pt x="51" y="33"/>
                    <a:pt x="51" y="30"/>
                  </a:cubicBezTo>
                  <a:cubicBezTo>
                    <a:pt x="50" y="27"/>
                    <a:pt x="49" y="24"/>
                    <a:pt x="48" y="22"/>
                  </a:cubicBezTo>
                  <a:cubicBezTo>
                    <a:pt x="46" y="20"/>
                    <a:pt x="45" y="19"/>
                    <a:pt x="42" y="18"/>
                  </a:cubicBezTo>
                  <a:cubicBezTo>
                    <a:pt x="40" y="17"/>
                    <a:pt x="38" y="16"/>
                    <a:pt x="35"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8" name="Freeform 412">
              <a:extLst>
                <a:ext uri="{FF2B5EF4-FFF2-40B4-BE49-F238E27FC236}">
                  <a16:creationId xmlns:a16="http://schemas.microsoft.com/office/drawing/2014/main" id="{3A3F293B-EFD1-45CC-928F-7028A69E0806}"/>
                </a:ext>
              </a:extLst>
            </p:cNvPr>
            <p:cNvSpPr>
              <a:spLocks noEditPoints="1"/>
            </p:cNvSpPr>
            <p:nvPr userDrawn="1"/>
          </p:nvSpPr>
          <p:spPr bwMode="auto">
            <a:xfrm>
              <a:off x="6104" y="2832"/>
              <a:ext cx="80" cy="71"/>
            </a:xfrm>
            <a:custGeom>
              <a:avLst/>
              <a:gdLst>
                <a:gd name="T0" fmla="*/ 60 w 112"/>
                <a:gd name="T1" fmla="*/ 1 h 98"/>
                <a:gd name="T2" fmla="*/ 83 w 112"/>
                <a:gd name="T3" fmla="*/ 7 h 98"/>
                <a:gd name="T4" fmla="*/ 100 w 112"/>
                <a:gd name="T5" fmla="*/ 18 h 98"/>
                <a:gd name="T6" fmla="*/ 109 w 112"/>
                <a:gd name="T7" fmla="*/ 34 h 98"/>
                <a:gd name="T8" fmla="*/ 111 w 112"/>
                <a:gd name="T9" fmla="*/ 56 h 98"/>
                <a:gd name="T10" fmla="*/ 105 w 112"/>
                <a:gd name="T11" fmla="*/ 77 h 98"/>
                <a:gd name="T12" fmla="*/ 93 w 112"/>
                <a:gd name="T13" fmla="*/ 90 h 98"/>
                <a:gd name="T14" fmla="*/ 75 w 112"/>
                <a:gd name="T15" fmla="*/ 97 h 98"/>
                <a:gd name="T16" fmla="*/ 51 w 112"/>
                <a:gd name="T17" fmla="*/ 97 h 98"/>
                <a:gd name="T18" fmla="*/ 28 w 112"/>
                <a:gd name="T19" fmla="*/ 91 h 98"/>
                <a:gd name="T20" fmla="*/ 12 w 112"/>
                <a:gd name="T21" fmla="*/ 80 h 98"/>
                <a:gd name="T22" fmla="*/ 2 w 112"/>
                <a:gd name="T23" fmla="*/ 63 h 98"/>
                <a:gd name="T24" fmla="*/ 1 w 112"/>
                <a:gd name="T25" fmla="*/ 41 h 98"/>
                <a:gd name="T26" fmla="*/ 7 w 112"/>
                <a:gd name="T27" fmla="*/ 21 h 98"/>
                <a:gd name="T28" fmla="*/ 19 w 112"/>
                <a:gd name="T29" fmla="*/ 8 h 98"/>
                <a:gd name="T30" fmla="*/ 37 w 112"/>
                <a:gd name="T31" fmla="*/ 1 h 98"/>
                <a:gd name="T32" fmla="*/ 60 w 112"/>
                <a:gd name="T33" fmla="*/ 1 h 98"/>
                <a:gd name="T34" fmla="*/ 59 w 112"/>
                <a:gd name="T35" fmla="*/ 16 h 98"/>
                <a:gd name="T36" fmla="*/ 42 w 112"/>
                <a:gd name="T37" fmla="*/ 16 h 98"/>
                <a:gd name="T38" fmla="*/ 28 w 112"/>
                <a:gd name="T39" fmla="*/ 19 h 98"/>
                <a:gd name="T40" fmla="*/ 18 w 112"/>
                <a:gd name="T41" fmla="*/ 28 h 98"/>
                <a:gd name="T42" fmla="*/ 13 w 112"/>
                <a:gd name="T43" fmla="*/ 44 h 98"/>
                <a:gd name="T44" fmla="*/ 14 w 112"/>
                <a:gd name="T45" fmla="*/ 60 h 98"/>
                <a:gd name="T46" fmla="*/ 23 w 112"/>
                <a:gd name="T47" fmla="*/ 71 h 98"/>
                <a:gd name="T48" fmla="*/ 35 w 112"/>
                <a:gd name="T49" fmla="*/ 78 h 98"/>
                <a:gd name="T50" fmla="*/ 52 w 112"/>
                <a:gd name="T51" fmla="*/ 82 h 98"/>
                <a:gd name="T52" fmla="*/ 69 w 112"/>
                <a:gd name="T53" fmla="*/ 82 h 98"/>
                <a:gd name="T54" fmla="*/ 84 w 112"/>
                <a:gd name="T55" fmla="*/ 79 h 98"/>
                <a:gd name="T56" fmla="*/ 94 w 112"/>
                <a:gd name="T57" fmla="*/ 70 h 98"/>
                <a:gd name="T58" fmla="*/ 99 w 112"/>
                <a:gd name="T59" fmla="*/ 54 h 98"/>
                <a:gd name="T60" fmla="*/ 97 w 112"/>
                <a:gd name="T61" fmla="*/ 38 h 98"/>
                <a:gd name="T62" fmla="*/ 89 w 112"/>
                <a:gd name="T63" fmla="*/ 27 h 98"/>
                <a:gd name="T64" fmla="*/ 76 w 112"/>
                <a:gd name="T65" fmla="*/ 20 h 98"/>
                <a:gd name="T66" fmla="*/ 59 w 112"/>
                <a:gd name="T67" fmla="*/ 1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98">
                  <a:moveTo>
                    <a:pt x="60" y="1"/>
                  </a:moveTo>
                  <a:cubicBezTo>
                    <a:pt x="69" y="2"/>
                    <a:pt x="77" y="4"/>
                    <a:pt x="83" y="7"/>
                  </a:cubicBezTo>
                  <a:cubicBezTo>
                    <a:pt x="90" y="9"/>
                    <a:pt x="96" y="13"/>
                    <a:pt x="100" y="18"/>
                  </a:cubicBezTo>
                  <a:cubicBezTo>
                    <a:pt x="104" y="22"/>
                    <a:pt x="108" y="28"/>
                    <a:pt x="109" y="34"/>
                  </a:cubicBezTo>
                  <a:cubicBezTo>
                    <a:pt x="111" y="41"/>
                    <a:pt x="112" y="48"/>
                    <a:pt x="111" y="56"/>
                  </a:cubicBezTo>
                  <a:cubicBezTo>
                    <a:pt x="110" y="64"/>
                    <a:pt x="108" y="71"/>
                    <a:pt x="105" y="77"/>
                  </a:cubicBezTo>
                  <a:cubicBezTo>
                    <a:pt x="102" y="83"/>
                    <a:pt x="98" y="87"/>
                    <a:pt x="93" y="90"/>
                  </a:cubicBezTo>
                  <a:cubicBezTo>
                    <a:pt x="88" y="94"/>
                    <a:pt x="82" y="96"/>
                    <a:pt x="75" y="97"/>
                  </a:cubicBezTo>
                  <a:cubicBezTo>
                    <a:pt x="68" y="98"/>
                    <a:pt x="60" y="98"/>
                    <a:pt x="51" y="97"/>
                  </a:cubicBezTo>
                  <a:cubicBezTo>
                    <a:pt x="42" y="96"/>
                    <a:pt x="35" y="94"/>
                    <a:pt x="28" y="91"/>
                  </a:cubicBezTo>
                  <a:cubicBezTo>
                    <a:pt x="21" y="88"/>
                    <a:pt x="16" y="85"/>
                    <a:pt x="12" y="80"/>
                  </a:cubicBezTo>
                  <a:cubicBezTo>
                    <a:pt x="7" y="75"/>
                    <a:pt x="4" y="70"/>
                    <a:pt x="2" y="63"/>
                  </a:cubicBezTo>
                  <a:cubicBezTo>
                    <a:pt x="0" y="57"/>
                    <a:pt x="0" y="50"/>
                    <a:pt x="1" y="41"/>
                  </a:cubicBezTo>
                  <a:cubicBezTo>
                    <a:pt x="2" y="34"/>
                    <a:pt x="4" y="27"/>
                    <a:pt x="7" y="21"/>
                  </a:cubicBezTo>
                  <a:cubicBezTo>
                    <a:pt x="10" y="16"/>
                    <a:pt x="14" y="11"/>
                    <a:pt x="19" y="8"/>
                  </a:cubicBezTo>
                  <a:cubicBezTo>
                    <a:pt x="24" y="4"/>
                    <a:pt x="30" y="2"/>
                    <a:pt x="37" y="1"/>
                  </a:cubicBezTo>
                  <a:cubicBezTo>
                    <a:pt x="44" y="0"/>
                    <a:pt x="51" y="0"/>
                    <a:pt x="60" y="1"/>
                  </a:cubicBezTo>
                  <a:close/>
                  <a:moveTo>
                    <a:pt x="59" y="16"/>
                  </a:moveTo>
                  <a:cubicBezTo>
                    <a:pt x="53" y="15"/>
                    <a:pt x="48" y="15"/>
                    <a:pt x="42" y="16"/>
                  </a:cubicBezTo>
                  <a:cubicBezTo>
                    <a:pt x="37" y="16"/>
                    <a:pt x="32" y="17"/>
                    <a:pt x="28" y="19"/>
                  </a:cubicBezTo>
                  <a:cubicBezTo>
                    <a:pt x="24" y="22"/>
                    <a:pt x="20" y="25"/>
                    <a:pt x="18" y="28"/>
                  </a:cubicBezTo>
                  <a:cubicBezTo>
                    <a:pt x="15" y="32"/>
                    <a:pt x="13" y="38"/>
                    <a:pt x="13" y="44"/>
                  </a:cubicBezTo>
                  <a:cubicBezTo>
                    <a:pt x="12" y="50"/>
                    <a:pt x="13" y="55"/>
                    <a:pt x="14" y="60"/>
                  </a:cubicBezTo>
                  <a:cubicBezTo>
                    <a:pt x="16" y="64"/>
                    <a:pt x="19" y="68"/>
                    <a:pt x="23" y="71"/>
                  </a:cubicBezTo>
                  <a:cubicBezTo>
                    <a:pt x="26" y="74"/>
                    <a:pt x="30" y="76"/>
                    <a:pt x="35" y="78"/>
                  </a:cubicBezTo>
                  <a:cubicBezTo>
                    <a:pt x="41" y="80"/>
                    <a:pt x="46" y="81"/>
                    <a:pt x="52" y="82"/>
                  </a:cubicBezTo>
                  <a:cubicBezTo>
                    <a:pt x="58" y="83"/>
                    <a:pt x="64" y="83"/>
                    <a:pt x="69" y="82"/>
                  </a:cubicBezTo>
                  <a:cubicBezTo>
                    <a:pt x="75" y="82"/>
                    <a:pt x="79" y="81"/>
                    <a:pt x="84" y="79"/>
                  </a:cubicBezTo>
                  <a:cubicBezTo>
                    <a:pt x="88" y="76"/>
                    <a:pt x="91" y="73"/>
                    <a:pt x="94" y="70"/>
                  </a:cubicBezTo>
                  <a:cubicBezTo>
                    <a:pt x="96" y="66"/>
                    <a:pt x="98" y="61"/>
                    <a:pt x="99" y="54"/>
                  </a:cubicBezTo>
                  <a:cubicBezTo>
                    <a:pt x="99" y="48"/>
                    <a:pt x="99" y="43"/>
                    <a:pt x="97" y="38"/>
                  </a:cubicBezTo>
                  <a:cubicBezTo>
                    <a:pt x="95" y="34"/>
                    <a:pt x="92" y="30"/>
                    <a:pt x="89" y="27"/>
                  </a:cubicBezTo>
                  <a:cubicBezTo>
                    <a:pt x="85" y="24"/>
                    <a:pt x="81" y="21"/>
                    <a:pt x="76" y="20"/>
                  </a:cubicBezTo>
                  <a:cubicBezTo>
                    <a:pt x="71" y="18"/>
                    <a:pt x="65" y="17"/>
                    <a:pt x="59"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19" name="Freeform 413">
              <a:extLst>
                <a:ext uri="{FF2B5EF4-FFF2-40B4-BE49-F238E27FC236}">
                  <a16:creationId xmlns:a16="http://schemas.microsoft.com/office/drawing/2014/main" id="{87FAF259-3485-4D02-AB4B-71F4CA028297}"/>
                </a:ext>
              </a:extLst>
            </p:cNvPr>
            <p:cNvSpPr>
              <a:spLocks noEditPoints="1"/>
            </p:cNvSpPr>
            <p:nvPr userDrawn="1"/>
          </p:nvSpPr>
          <p:spPr bwMode="auto">
            <a:xfrm>
              <a:off x="6111" y="2767"/>
              <a:ext cx="78" cy="54"/>
            </a:xfrm>
            <a:custGeom>
              <a:avLst/>
              <a:gdLst>
                <a:gd name="T0" fmla="*/ 38 w 108"/>
                <a:gd name="T1" fmla="*/ 1 h 75"/>
                <a:gd name="T2" fmla="*/ 53 w 108"/>
                <a:gd name="T3" fmla="*/ 5 h 75"/>
                <a:gd name="T4" fmla="*/ 63 w 108"/>
                <a:gd name="T5" fmla="*/ 14 h 75"/>
                <a:gd name="T6" fmla="*/ 68 w 108"/>
                <a:gd name="T7" fmla="*/ 27 h 75"/>
                <a:gd name="T8" fmla="*/ 69 w 108"/>
                <a:gd name="T9" fmla="*/ 44 h 75"/>
                <a:gd name="T10" fmla="*/ 67 w 108"/>
                <a:gd name="T11" fmla="*/ 57 h 75"/>
                <a:gd name="T12" fmla="*/ 106 w 108"/>
                <a:gd name="T13" fmla="*/ 61 h 75"/>
                <a:gd name="T14" fmla="*/ 107 w 108"/>
                <a:gd name="T15" fmla="*/ 62 h 75"/>
                <a:gd name="T16" fmla="*/ 108 w 108"/>
                <a:gd name="T17" fmla="*/ 63 h 75"/>
                <a:gd name="T18" fmla="*/ 108 w 108"/>
                <a:gd name="T19" fmla="*/ 65 h 75"/>
                <a:gd name="T20" fmla="*/ 108 w 108"/>
                <a:gd name="T21" fmla="*/ 69 h 75"/>
                <a:gd name="T22" fmla="*/ 107 w 108"/>
                <a:gd name="T23" fmla="*/ 72 h 75"/>
                <a:gd name="T24" fmla="*/ 107 w 108"/>
                <a:gd name="T25" fmla="*/ 74 h 75"/>
                <a:gd name="T26" fmla="*/ 106 w 108"/>
                <a:gd name="T27" fmla="*/ 75 h 75"/>
                <a:gd name="T28" fmla="*/ 104 w 108"/>
                <a:gd name="T29" fmla="*/ 75 h 75"/>
                <a:gd name="T30" fmla="*/ 5 w 108"/>
                <a:gd name="T31" fmla="*/ 64 h 75"/>
                <a:gd name="T32" fmla="*/ 1 w 108"/>
                <a:gd name="T33" fmla="*/ 62 h 75"/>
                <a:gd name="T34" fmla="*/ 0 w 108"/>
                <a:gd name="T35" fmla="*/ 58 h 75"/>
                <a:gd name="T36" fmla="*/ 3 w 108"/>
                <a:gd name="T37" fmla="*/ 35 h 75"/>
                <a:gd name="T38" fmla="*/ 4 w 108"/>
                <a:gd name="T39" fmla="*/ 28 h 75"/>
                <a:gd name="T40" fmla="*/ 6 w 108"/>
                <a:gd name="T41" fmla="*/ 20 h 75"/>
                <a:gd name="T42" fmla="*/ 10 w 108"/>
                <a:gd name="T43" fmla="*/ 12 h 75"/>
                <a:gd name="T44" fmla="*/ 18 w 108"/>
                <a:gd name="T45" fmla="*/ 5 h 75"/>
                <a:gd name="T46" fmla="*/ 27 w 108"/>
                <a:gd name="T47" fmla="*/ 1 h 75"/>
                <a:gd name="T48" fmla="*/ 38 w 108"/>
                <a:gd name="T49" fmla="*/ 1 h 75"/>
                <a:gd name="T50" fmla="*/ 38 w 108"/>
                <a:gd name="T51" fmla="*/ 16 h 75"/>
                <a:gd name="T52" fmla="*/ 27 w 108"/>
                <a:gd name="T53" fmla="*/ 17 h 75"/>
                <a:gd name="T54" fmla="*/ 19 w 108"/>
                <a:gd name="T55" fmla="*/ 22 h 75"/>
                <a:gd name="T56" fmla="*/ 16 w 108"/>
                <a:gd name="T57" fmla="*/ 30 h 75"/>
                <a:gd name="T58" fmla="*/ 14 w 108"/>
                <a:gd name="T59" fmla="*/ 37 h 75"/>
                <a:gd name="T60" fmla="*/ 13 w 108"/>
                <a:gd name="T61" fmla="*/ 50 h 75"/>
                <a:gd name="T62" fmla="*/ 56 w 108"/>
                <a:gd name="T63" fmla="*/ 55 h 75"/>
                <a:gd name="T64" fmla="*/ 57 w 108"/>
                <a:gd name="T65" fmla="*/ 42 h 75"/>
                <a:gd name="T66" fmla="*/ 57 w 108"/>
                <a:gd name="T67" fmla="*/ 31 h 75"/>
                <a:gd name="T68" fmla="*/ 53 w 108"/>
                <a:gd name="T69" fmla="*/ 24 h 75"/>
                <a:gd name="T70" fmla="*/ 47 w 108"/>
                <a:gd name="T71" fmla="*/ 19 h 75"/>
                <a:gd name="T72" fmla="*/ 38 w 108"/>
                <a:gd name="T73"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75">
                  <a:moveTo>
                    <a:pt x="38" y="1"/>
                  </a:moveTo>
                  <a:cubicBezTo>
                    <a:pt x="44" y="1"/>
                    <a:pt x="48" y="3"/>
                    <a:pt x="53" y="5"/>
                  </a:cubicBezTo>
                  <a:cubicBezTo>
                    <a:pt x="57" y="7"/>
                    <a:pt x="60" y="10"/>
                    <a:pt x="63" y="14"/>
                  </a:cubicBezTo>
                  <a:cubicBezTo>
                    <a:pt x="65" y="18"/>
                    <a:pt x="67" y="22"/>
                    <a:pt x="68" y="27"/>
                  </a:cubicBezTo>
                  <a:cubicBezTo>
                    <a:pt x="69" y="32"/>
                    <a:pt x="70" y="38"/>
                    <a:pt x="69" y="44"/>
                  </a:cubicBezTo>
                  <a:cubicBezTo>
                    <a:pt x="67" y="57"/>
                    <a:pt x="67" y="57"/>
                    <a:pt x="67" y="57"/>
                  </a:cubicBezTo>
                  <a:cubicBezTo>
                    <a:pt x="106" y="61"/>
                    <a:pt x="106" y="61"/>
                    <a:pt x="106" y="61"/>
                  </a:cubicBezTo>
                  <a:cubicBezTo>
                    <a:pt x="107" y="61"/>
                    <a:pt x="107" y="61"/>
                    <a:pt x="107" y="62"/>
                  </a:cubicBezTo>
                  <a:cubicBezTo>
                    <a:pt x="108" y="62"/>
                    <a:pt x="108" y="62"/>
                    <a:pt x="108" y="63"/>
                  </a:cubicBezTo>
                  <a:cubicBezTo>
                    <a:pt x="108" y="63"/>
                    <a:pt x="108" y="64"/>
                    <a:pt x="108" y="65"/>
                  </a:cubicBezTo>
                  <a:cubicBezTo>
                    <a:pt x="108" y="66"/>
                    <a:pt x="108" y="67"/>
                    <a:pt x="108" y="69"/>
                  </a:cubicBezTo>
                  <a:cubicBezTo>
                    <a:pt x="108" y="70"/>
                    <a:pt x="108" y="71"/>
                    <a:pt x="107" y="72"/>
                  </a:cubicBezTo>
                  <a:cubicBezTo>
                    <a:pt x="107" y="73"/>
                    <a:pt x="107" y="74"/>
                    <a:pt x="107" y="74"/>
                  </a:cubicBezTo>
                  <a:cubicBezTo>
                    <a:pt x="106" y="75"/>
                    <a:pt x="106" y="75"/>
                    <a:pt x="106" y="75"/>
                  </a:cubicBezTo>
                  <a:cubicBezTo>
                    <a:pt x="105" y="75"/>
                    <a:pt x="105" y="75"/>
                    <a:pt x="104" y="75"/>
                  </a:cubicBezTo>
                  <a:cubicBezTo>
                    <a:pt x="5" y="64"/>
                    <a:pt x="5" y="64"/>
                    <a:pt x="5" y="64"/>
                  </a:cubicBezTo>
                  <a:cubicBezTo>
                    <a:pt x="3" y="64"/>
                    <a:pt x="2" y="63"/>
                    <a:pt x="1" y="62"/>
                  </a:cubicBezTo>
                  <a:cubicBezTo>
                    <a:pt x="0" y="60"/>
                    <a:pt x="0" y="59"/>
                    <a:pt x="0" y="58"/>
                  </a:cubicBezTo>
                  <a:cubicBezTo>
                    <a:pt x="3" y="35"/>
                    <a:pt x="3" y="35"/>
                    <a:pt x="3" y="35"/>
                  </a:cubicBezTo>
                  <a:cubicBezTo>
                    <a:pt x="3" y="32"/>
                    <a:pt x="3" y="30"/>
                    <a:pt x="4" y="28"/>
                  </a:cubicBezTo>
                  <a:cubicBezTo>
                    <a:pt x="4" y="26"/>
                    <a:pt x="5" y="23"/>
                    <a:pt x="6" y="20"/>
                  </a:cubicBezTo>
                  <a:cubicBezTo>
                    <a:pt x="7" y="18"/>
                    <a:pt x="8" y="15"/>
                    <a:pt x="10" y="12"/>
                  </a:cubicBezTo>
                  <a:cubicBezTo>
                    <a:pt x="12" y="9"/>
                    <a:pt x="15" y="7"/>
                    <a:pt x="18" y="5"/>
                  </a:cubicBezTo>
                  <a:cubicBezTo>
                    <a:pt x="20" y="3"/>
                    <a:pt x="24" y="2"/>
                    <a:pt x="27" y="1"/>
                  </a:cubicBezTo>
                  <a:cubicBezTo>
                    <a:pt x="31" y="1"/>
                    <a:pt x="34" y="0"/>
                    <a:pt x="38" y="1"/>
                  </a:cubicBezTo>
                  <a:close/>
                  <a:moveTo>
                    <a:pt x="38" y="16"/>
                  </a:moveTo>
                  <a:cubicBezTo>
                    <a:pt x="33" y="15"/>
                    <a:pt x="30" y="16"/>
                    <a:pt x="27" y="17"/>
                  </a:cubicBezTo>
                  <a:cubicBezTo>
                    <a:pt x="23" y="18"/>
                    <a:pt x="21" y="20"/>
                    <a:pt x="19" y="22"/>
                  </a:cubicBezTo>
                  <a:cubicBezTo>
                    <a:pt x="18" y="25"/>
                    <a:pt x="16" y="27"/>
                    <a:pt x="16" y="30"/>
                  </a:cubicBezTo>
                  <a:cubicBezTo>
                    <a:pt x="15" y="32"/>
                    <a:pt x="15" y="35"/>
                    <a:pt x="14" y="37"/>
                  </a:cubicBezTo>
                  <a:cubicBezTo>
                    <a:pt x="13" y="50"/>
                    <a:pt x="13" y="50"/>
                    <a:pt x="13" y="50"/>
                  </a:cubicBezTo>
                  <a:cubicBezTo>
                    <a:pt x="56" y="55"/>
                    <a:pt x="56" y="55"/>
                    <a:pt x="56" y="55"/>
                  </a:cubicBezTo>
                  <a:cubicBezTo>
                    <a:pt x="57" y="42"/>
                    <a:pt x="57" y="42"/>
                    <a:pt x="57" y="42"/>
                  </a:cubicBezTo>
                  <a:cubicBezTo>
                    <a:pt x="58" y="38"/>
                    <a:pt x="58" y="34"/>
                    <a:pt x="57" y="31"/>
                  </a:cubicBezTo>
                  <a:cubicBezTo>
                    <a:pt x="56" y="28"/>
                    <a:pt x="55" y="26"/>
                    <a:pt x="53" y="24"/>
                  </a:cubicBezTo>
                  <a:cubicBezTo>
                    <a:pt x="51" y="22"/>
                    <a:pt x="49" y="20"/>
                    <a:pt x="47" y="19"/>
                  </a:cubicBezTo>
                  <a:cubicBezTo>
                    <a:pt x="44" y="17"/>
                    <a:pt x="41" y="16"/>
                    <a:pt x="38"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0" name="Freeform 414">
              <a:extLst>
                <a:ext uri="{FF2B5EF4-FFF2-40B4-BE49-F238E27FC236}">
                  <a16:creationId xmlns:a16="http://schemas.microsoft.com/office/drawing/2014/main" id="{9D4B9A8B-AE66-4C91-97FF-70DD9C1F3227}"/>
                </a:ext>
              </a:extLst>
            </p:cNvPr>
            <p:cNvSpPr>
              <a:spLocks/>
            </p:cNvSpPr>
            <p:nvPr userDrawn="1"/>
          </p:nvSpPr>
          <p:spPr bwMode="auto">
            <a:xfrm>
              <a:off x="6119" y="2707"/>
              <a:ext cx="81" cy="50"/>
            </a:xfrm>
            <a:custGeom>
              <a:avLst/>
              <a:gdLst>
                <a:gd name="T0" fmla="*/ 108 w 113"/>
                <a:gd name="T1" fmla="*/ 10 h 70"/>
                <a:gd name="T2" fmla="*/ 110 w 113"/>
                <a:gd name="T3" fmla="*/ 11 h 70"/>
                <a:gd name="T4" fmla="*/ 112 w 113"/>
                <a:gd name="T5" fmla="*/ 12 h 70"/>
                <a:gd name="T6" fmla="*/ 113 w 113"/>
                <a:gd name="T7" fmla="*/ 13 h 70"/>
                <a:gd name="T8" fmla="*/ 113 w 113"/>
                <a:gd name="T9" fmla="*/ 14 h 70"/>
                <a:gd name="T10" fmla="*/ 107 w 113"/>
                <a:gd name="T11" fmla="*/ 65 h 70"/>
                <a:gd name="T12" fmla="*/ 106 w 113"/>
                <a:gd name="T13" fmla="*/ 69 h 70"/>
                <a:gd name="T14" fmla="*/ 101 w 113"/>
                <a:gd name="T15" fmla="*/ 70 h 70"/>
                <a:gd name="T16" fmla="*/ 5 w 113"/>
                <a:gd name="T17" fmla="*/ 59 h 70"/>
                <a:gd name="T18" fmla="*/ 1 w 113"/>
                <a:gd name="T19" fmla="*/ 57 h 70"/>
                <a:gd name="T20" fmla="*/ 0 w 113"/>
                <a:gd name="T21" fmla="*/ 53 h 70"/>
                <a:gd name="T22" fmla="*/ 6 w 113"/>
                <a:gd name="T23" fmla="*/ 2 h 70"/>
                <a:gd name="T24" fmla="*/ 6 w 113"/>
                <a:gd name="T25" fmla="*/ 1 h 70"/>
                <a:gd name="T26" fmla="*/ 8 w 113"/>
                <a:gd name="T27" fmla="*/ 0 h 70"/>
                <a:gd name="T28" fmla="*/ 10 w 113"/>
                <a:gd name="T29" fmla="*/ 0 h 70"/>
                <a:gd name="T30" fmla="*/ 12 w 113"/>
                <a:gd name="T31" fmla="*/ 0 h 70"/>
                <a:gd name="T32" fmla="*/ 15 w 113"/>
                <a:gd name="T33" fmla="*/ 1 h 70"/>
                <a:gd name="T34" fmla="*/ 17 w 113"/>
                <a:gd name="T35" fmla="*/ 1 h 70"/>
                <a:gd name="T36" fmla="*/ 18 w 113"/>
                <a:gd name="T37" fmla="*/ 2 h 70"/>
                <a:gd name="T38" fmla="*/ 18 w 113"/>
                <a:gd name="T39" fmla="*/ 4 h 70"/>
                <a:gd name="T40" fmla="*/ 13 w 113"/>
                <a:gd name="T41" fmla="*/ 45 h 70"/>
                <a:gd name="T42" fmla="*/ 47 w 113"/>
                <a:gd name="T43" fmla="*/ 49 h 70"/>
                <a:gd name="T44" fmla="*/ 51 w 113"/>
                <a:gd name="T45" fmla="*/ 13 h 70"/>
                <a:gd name="T46" fmla="*/ 51 w 113"/>
                <a:gd name="T47" fmla="*/ 12 h 70"/>
                <a:gd name="T48" fmla="*/ 52 w 113"/>
                <a:gd name="T49" fmla="*/ 11 h 70"/>
                <a:gd name="T50" fmla="*/ 54 w 113"/>
                <a:gd name="T51" fmla="*/ 11 h 70"/>
                <a:gd name="T52" fmla="*/ 57 w 113"/>
                <a:gd name="T53" fmla="*/ 11 h 70"/>
                <a:gd name="T54" fmla="*/ 60 w 113"/>
                <a:gd name="T55" fmla="*/ 12 h 70"/>
                <a:gd name="T56" fmla="*/ 61 w 113"/>
                <a:gd name="T57" fmla="*/ 12 h 70"/>
                <a:gd name="T58" fmla="*/ 62 w 113"/>
                <a:gd name="T59" fmla="*/ 13 h 70"/>
                <a:gd name="T60" fmla="*/ 62 w 113"/>
                <a:gd name="T61" fmla="*/ 15 h 70"/>
                <a:gd name="T62" fmla="*/ 58 w 113"/>
                <a:gd name="T63" fmla="*/ 51 h 70"/>
                <a:gd name="T64" fmla="*/ 97 w 113"/>
                <a:gd name="T65" fmla="*/ 55 h 70"/>
                <a:gd name="T66" fmla="*/ 102 w 113"/>
                <a:gd name="T67" fmla="*/ 13 h 70"/>
                <a:gd name="T68" fmla="*/ 102 w 113"/>
                <a:gd name="T69" fmla="*/ 11 h 70"/>
                <a:gd name="T70" fmla="*/ 103 w 113"/>
                <a:gd name="T71" fmla="*/ 11 h 70"/>
                <a:gd name="T72" fmla="*/ 105 w 113"/>
                <a:gd name="T73" fmla="*/ 10 h 70"/>
                <a:gd name="T74" fmla="*/ 108 w 113"/>
                <a:gd name="T75" fmla="*/ 1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70">
                  <a:moveTo>
                    <a:pt x="108" y="10"/>
                  </a:moveTo>
                  <a:cubicBezTo>
                    <a:pt x="109" y="11"/>
                    <a:pt x="110" y="11"/>
                    <a:pt x="110" y="11"/>
                  </a:cubicBezTo>
                  <a:cubicBezTo>
                    <a:pt x="111" y="11"/>
                    <a:pt x="112" y="11"/>
                    <a:pt x="112" y="12"/>
                  </a:cubicBezTo>
                  <a:cubicBezTo>
                    <a:pt x="113" y="12"/>
                    <a:pt x="113" y="12"/>
                    <a:pt x="113" y="13"/>
                  </a:cubicBezTo>
                  <a:cubicBezTo>
                    <a:pt x="113" y="13"/>
                    <a:pt x="113" y="14"/>
                    <a:pt x="113" y="14"/>
                  </a:cubicBezTo>
                  <a:cubicBezTo>
                    <a:pt x="107" y="65"/>
                    <a:pt x="107" y="65"/>
                    <a:pt x="107" y="65"/>
                  </a:cubicBezTo>
                  <a:cubicBezTo>
                    <a:pt x="107" y="67"/>
                    <a:pt x="107" y="68"/>
                    <a:pt x="106" y="69"/>
                  </a:cubicBezTo>
                  <a:cubicBezTo>
                    <a:pt x="105" y="70"/>
                    <a:pt x="103" y="70"/>
                    <a:pt x="101" y="70"/>
                  </a:cubicBezTo>
                  <a:cubicBezTo>
                    <a:pt x="5" y="59"/>
                    <a:pt x="5" y="59"/>
                    <a:pt x="5" y="59"/>
                  </a:cubicBezTo>
                  <a:cubicBezTo>
                    <a:pt x="3" y="59"/>
                    <a:pt x="2" y="58"/>
                    <a:pt x="1" y="57"/>
                  </a:cubicBezTo>
                  <a:cubicBezTo>
                    <a:pt x="0" y="56"/>
                    <a:pt x="0" y="54"/>
                    <a:pt x="0" y="53"/>
                  </a:cubicBezTo>
                  <a:cubicBezTo>
                    <a:pt x="6" y="2"/>
                    <a:pt x="6" y="2"/>
                    <a:pt x="6" y="2"/>
                  </a:cubicBezTo>
                  <a:cubicBezTo>
                    <a:pt x="6" y="2"/>
                    <a:pt x="6" y="1"/>
                    <a:pt x="6" y="1"/>
                  </a:cubicBezTo>
                  <a:cubicBezTo>
                    <a:pt x="7" y="1"/>
                    <a:pt x="7" y="0"/>
                    <a:pt x="8" y="0"/>
                  </a:cubicBezTo>
                  <a:cubicBezTo>
                    <a:pt x="8" y="0"/>
                    <a:pt x="9" y="0"/>
                    <a:pt x="10" y="0"/>
                  </a:cubicBezTo>
                  <a:cubicBezTo>
                    <a:pt x="10" y="0"/>
                    <a:pt x="11" y="0"/>
                    <a:pt x="12" y="0"/>
                  </a:cubicBezTo>
                  <a:cubicBezTo>
                    <a:pt x="13" y="0"/>
                    <a:pt x="14" y="0"/>
                    <a:pt x="15" y="1"/>
                  </a:cubicBezTo>
                  <a:cubicBezTo>
                    <a:pt x="16" y="1"/>
                    <a:pt x="16" y="1"/>
                    <a:pt x="17" y="1"/>
                  </a:cubicBezTo>
                  <a:cubicBezTo>
                    <a:pt x="17" y="2"/>
                    <a:pt x="17" y="2"/>
                    <a:pt x="18" y="2"/>
                  </a:cubicBezTo>
                  <a:cubicBezTo>
                    <a:pt x="18" y="3"/>
                    <a:pt x="18" y="3"/>
                    <a:pt x="18" y="4"/>
                  </a:cubicBezTo>
                  <a:cubicBezTo>
                    <a:pt x="13" y="45"/>
                    <a:pt x="13" y="45"/>
                    <a:pt x="13" y="45"/>
                  </a:cubicBezTo>
                  <a:cubicBezTo>
                    <a:pt x="47" y="49"/>
                    <a:pt x="47" y="49"/>
                    <a:pt x="47" y="49"/>
                  </a:cubicBezTo>
                  <a:cubicBezTo>
                    <a:pt x="51" y="13"/>
                    <a:pt x="51" y="13"/>
                    <a:pt x="51" y="13"/>
                  </a:cubicBezTo>
                  <a:cubicBezTo>
                    <a:pt x="51" y="13"/>
                    <a:pt x="51" y="13"/>
                    <a:pt x="51" y="12"/>
                  </a:cubicBezTo>
                  <a:cubicBezTo>
                    <a:pt x="52" y="12"/>
                    <a:pt x="52" y="12"/>
                    <a:pt x="52" y="11"/>
                  </a:cubicBezTo>
                  <a:cubicBezTo>
                    <a:pt x="53" y="11"/>
                    <a:pt x="54" y="11"/>
                    <a:pt x="54" y="11"/>
                  </a:cubicBezTo>
                  <a:cubicBezTo>
                    <a:pt x="55" y="11"/>
                    <a:pt x="56" y="11"/>
                    <a:pt x="57" y="11"/>
                  </a:cubicBezTo>
                  <a:cubicBezTo>
                    <a:pt x="58" y="11"/>
                    <a:pt x="59" y="12"/>
                    <a:pt x="60" y="12"/>
                  </a:cubicBezTo>
                  <a:cubicBezTo>
                    <a:pt x="60" y="12"/>
                    <a:pt x="61" y="12"/>
                    <a:pt x="61" y="12"/>
                  </a:cubicBezTo>
                  <a:cubicBezTo>
                    <a:pt x="62" y="13"/>
                    <a:pt x="62" y="13"/>
                    <a:pt x="62" y="13"/>
                  </a:cubicBezTo>
                  <a:cubicBezTo>
                    <a:pt x="62" y="14"/>
                    <a:pt x="62" y="14"/>
                    <a:pt x="62" y="15"/>
                  </a:cubicBezTo>
                  <a:cubicBezTo>
                    <a:pt x="58" y="51"/>
                    <a:pt x="58" y="51"/>
                    <a:pt x="58" y="51"/>
                  </a:cubicBezTo>
                  <a:cubicBezTo>
                    <a:pt x="97" y="55"/>
                    <a:pt x="97" y="55"/>
                    <a:pt x="97" y="55"/>
                  </a:cubicBezTo>
                  <a:cubicBezTo>
                    <a:pt x="102" y="13"/>
                    <a:pt x="102" y="13"/>
                    <a:pt x="102" y="13"/>
                  </a:cubicBezTo>
                  <a:cubicBezTo>
                    <a:pt x="102" y="12"/>
                    <a:pt x="102" y="12"/>
                    <a:pt x="102" y="11"/>
                  </a:cubicBezTo>
                  <a:cubicBezTo>
                    <a:pt x="102" y="11"/>
                    <a:pt x="103" y="11"/>
                    <a:pt x="103" y="11"/>
                  </a:cubicBezTo>
                  <a:cubicBezTo>
                    <a:pt x="104" y="10"/>
                    <a:pt x="104" y="10"/>
                    <a:pt x="105" y="10"/>
                  </a:cubicBezTo>
                  <a:cubicBezTo>
                    <a:pt x="106" y="10"/>
                    <a:pt x="107" y="10"/>
                    <a:pt x="108" y="1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1" name="Freeform 415">
              <a:extLst>
                <a:ext uri="{FF2B5EF4-FFF2-40B4-BE49-F238E27FC236}">
                  <a16:creationId xmlns:a16="http://schemas.microsoft.com/office/drawing/2014/main" id="{F3664D59-9B37-481C-8523-4F391DC6C09D}"/>
                </a:ext>
              </a:extLst>
            </p:cNvPr>
            <p:cNvSpPr>
              <a:spLocks noEditPoints="1"/>
            </p:cNvSpPr>
            <p:nvPr userDrawn="1"/>
          </p:nvSpPr>
          <p:spPr bwMode="auto">
            <a:xfrm>
              <a:off x="6127" y="2641"/>
              <a:ext cx="82" cy="67"/>
            </a:xfrm>
            <a:custGeom>
              <a:avLst/>
              <a:gdLst>
                <a:gd name="T0" fmla="*/ 108 w 114"/>
                <a:gd name="T1" fmla="*/ 1 h 93"/>
                <a:gd name="T2" fmla="*/ 111 w 114"/>
                <a:gd name="T3" fmla="*/ 0 h 93"/>
                <a:gd name="T4" fmla="*/ 113 w 114"/>
                <a:gd name="T5" fmla="*/ 1 h 93"/>
                <a:gd name="T6" fmla="*/ 114 w 114"/>
                <a:gd name="T7" fmla="*/ 3 h 93"/>
                <a:gd name="T8" fmla="*/ 113 w 114"/>
                <a:gd name="T9" fmla="*/ 8 h 93"/>
                <a:gd name="T10" fmla="*/ 113 w 114"/>
                <a:gd name="T11" fmla="*/ 12 h 93"/>
                <a:gd name="T12" fmla="*/ 112 w 114"/>
                <a:gd name="T13" fmla="*/ 14 h 93"/>
                <a:gd name="T14" fmla="*/ 111 w 114"/>
                <a:gd name="T15" fmla="*/ 15 h 93"/>
                <a:gd name="T16" fmla="*/ 110 w 114"/>
                <a:gd name="T17" fmla="*/ 16 h 93"/>
                <a:gd name="T18" fmla="*/ 83 w 114"/>
                <a:gd name="T19" fmla="*/ 22 h 93"/>
                <a:gd name="T20" fmla="*/ 77 w 114"/>
                <a:gd name="T21" fmla="*/ 66 h 93"/>
                <a:gd name="T22" fmla="*/ 102 w 114"/>
                <a:gd name="T23" fmla="*/ 78 h 93"/>
                <a:gd name="T24" fmla="*/ 103 w 114"/>
                <a:gd name="T25" fmla="*/ 79 h 93"/>
                <a:gd name="T26" fmla="*/ 104 w 114"/>
                <a:gd name="T27" fmla="*/ 80 h 93"/>
                <a:gd name="T28" fmla="*/ 104 w 114"/>
                <a:gd name="T29" fmla="*/ 83 h 93"/>
                <a:gd name="T30" fmla="*/ 104 w 114"/>
                <a:gd name="T31" fmla="*/ 86 h 93"/>
                <a:gd name="T32" fmla="*/ 103 w 114"/>
                <a:gd name="T33" fmla="*/ 90 h 93"/>
                <a:gd name="T34" fmla="*/ 102 w 114"/>
                <a:gd name="T35" fmla="*/ 92 h 93"/>
                <a:gd name="T36" fmla="*/ 101 w 114"/>
                <a:gd name="T37" fmla="*/ 93 h 93"/>
                <a:gd name="T38" fmla="*/ 98 w 114"/>
                <a:gd name="T39" fmla="*/ 92 h 93"/>
                <a:gd name="T40" fmla="*/ 2 w 114"/>
                <a:gd name="T41" fmla="*/ 44 h 93"/>
                <a:gd name="T42" fmla="*/ 1 w 114"/>
                <a:gd name="T43" fmla="*/ 43 h 93"/>
                <a:gd name="T44" fmla="*/ 0 w 114"/>
                <a:gd name="T45" fmla="*/ 41 h 93"/>
                <a:gd name="T46" fmla="*/ 0 w 114"/>
                <a:gd name="T47" fmla="*/ 39 h 93"/>
                <a:gd name="T48" fmla="*/ 0 w 114"/>
                <a:gd name="T49" fmla="*/ 35 h 93"/>
                <a:gd name="T50" fmla="*/ 1 w 114"/>
                <a:gd name="T51" fmla="*/ 30 h 93"/>
                <a:gd name="T52" fmla="*/ 2 w 114"/>
                <a:gd name="T53" fmla="*/ 27 h 93"/>
                <a:gd name="T54" fmla="*/ 3 w 114"/>
                <a:gd name="T55" fmla="*/ 26 h 93"/>
                <a:gd name="T56" fmla="*/ 5 w 114"/>
                <a:gd name="T57" fmla="*/ 25 h 93"/>
                <a:gd name="T58" fmla="*/ 108 w 114"/>
                <a:gd name="T59" fmla="*/ 1 h 93"/>
                <a:gd name="T60" fmla="*/ 15 w 114"/>
                <a:gd name="T61" fmla="*/ 37 h 93"/>
                <a:gd name="T62" fmla="*/ 15 w 114"/>
                <a:gd name="T63" fmla="*/ 37 h 93"/>
                <a:gd name="T64" fmla="*/ 66 w 114"/>
                <a:gd name="T65" fmla="*/ 61 h 93"/>
                <a:gd name="T66" fmla="*/ 71 w 114"/>
                <a:gd name="T67" fmla="*/ 24 h 93"/>
                <a:gd name="T68" fmla="*/ 15 w 114"/>
                <a:gd name="T69"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93">
                  <a:moveTo>
                    <a:pt x="108" y="1"/>
                  </a:moveTo>
                  <a:cubicBezTo>
                    <a:pt x="110" y="0"/>
                    <a:pt x="111" y="0"/>
                    <a:pt x="111" y="0"/>
                  </a:cubicBezTo>
                  <a:cubicBezTo>
                    <a:pt x="112" y="0"/>
                    <a:pt x="113" y="1"/>
                    <a:pt x="113" y="1"/>
                  </a:cubicBezTo>
                  <a:cubicBezTo>
                    <a:pt x="113" y="2"/>
                    <a:pt x="114" y="2"/>
                    <a:pt x="114" y="3"/>
                  </a:cubicBezTo>
                  <a:cubicBezTo>
                    <a:pt x="114" y="4"/>
                    <a:pt x="113" y="6"/>
                    <a:pt x="113" y="8"/>
                  </a:cubicBezTo>
                  <a:cubicBezTo>
                    <a:pt x="113" y="9"/>
                    <a:pt x="113" y="11"/>
                    <a:pt x="113" y="12"/>
                  </a:cubicBezTo>
                  <a:cubicBezTo>
                    <a:pt x="112" y="13"/>
                    <a:pt x="112" y="13"/>
                    <a:pt x="112" y="14"/>
                  </a:cubicBezTo>
                  <a:cubicBezTo>
                    <a:pt x="112" y="14"/>
                    <a:pt x="111" y="15"/>
                    <a:pt x="111" y="15"/>
                  </a:cubicBezTo>
                  <a:cubicBezTo>
                    <a:pt x="111" y="15"/>
                    <a:pt x="110" y="15"/>
                    <a:pt x="110" y="16"/>
                  </a:cubicBezTo>
                  <a:cubicBezTo>
                    <a:pt x="83" y="22"/>
                    <a:pt x="83" y="22"/>
                    <a:pt x="83" y="22"/>
                  </a:cubicBezTo>
                  <a:cubicBezTo>
                    <a:pt x="77" y="66"/>
                    <a:pt x="77" y="66"/>
                    <a:pt x="77" y="66"/>
                  </a:cubicBezTo>
                  <a:cubicBezTo>
                    <a:pt x="102" y="78"/>
                    <a:pt x="102" y="78"/>
                    <a:pt x="102" y="78"/>
                  </a:cubicBezTo>
                  <a:cubicBezTo>
                    <a:pt x="103" y="78"/>
                    <a:pt x="103" y="79"/>
                    <a:pt x="103" y="79"/>
                  </a:cubicBezTo>
                  <a:cubicBezTo>
                    <a:pt x="104" y="79"/>
                    <a:pt x="104" y="80"/>
                    <a:pt x="104" y="80"/>
                  </a:cubicBezTo>
                  <a:cubicBezTo>
                    <a:pt x="104" y="81"/>
                    <a:pt x="104" y="82"/>
                    <a:pt x="104" y="83"/>
                  </a:cubicBezTo>
                  <a:cubicBezTo>
                    <a:pt x="104" y="84"/>
                    <a:pt x="104" y="85"/>
                    <a:pt x="104" y="86"/>
                  </a:cubicBezTo>
                  <a:cubicBezTo>
                    <a:pt x="104" y="88"/>
                    <a:pt x="104" y="89"/>
                    <a:pt x="103" y="90"/>
                  </a:cubicBezTo>
                  <a:cubicBezTo>
                    <a:pt x="103" y="91"/>
                    <a:pt x="103" y="92"/>
                    <a:pt x="102" y="92"/>
                  </a:cubicBezTo>
                  <a:cubicBezTo>
                    <a:pt x="102" y="93"/>
                    <a:pt x="101" y="93"/>
                    <a:pt x="101" y="93"/>
                  </a:cubicBezTo>
                  <a:cubicBezTo>
                    <a:pt x="100" y="93"/>
                    <a:pt x="99" y="92"/>
                    <a:pt x="98" y="92"/>
                  </a:cubicBezTo>
                  <a:cubicBezTo>
                    <a:pt x="2" y="44"/>
                    <a:pt x="2" y="44"/>
                    <a:pt x="2" y="44"/>
                  </a:cubicBezTo>
                  <a:cubicBezTo>
                    <a:pt x="2" y="44"/>
                    <a:pt x="1" y="44"/>
                    <a:pt x="1" y="43"/>
                  </a:cubicBezTo>
                  <a:cubicBezTo>
                    <a:pt x="1" y="43"/>
                    <a:pt x="0" y="42"/>
                    <a:pt x="0" y="41"/>
                  </a:cubicBezTo>
                  <a:cubicBezTo>
                    <a:pt x="0" y="41"/>
                    <a:pt x="0" y="40"/>
                    <a:pt x="0" y="39"/>
                  </a:cubicBezTo>
                  <a:cubicBezTo>
                    <a:pt x="0" y="38"/>
                    <a:pt x="0" y="36"/>
                    <a:pt x="0" y="35"/>
                  </a:cubicBezTo>
                  <a:cubicBezTo>
                    <a:pt x="1" y="33"/>
                    <a:pt x="1" y="31"/>
                    <a:pt x="1" y="30"/>
                  </a:cubicBezTo>
                  <a:cubicBezTo>
                    <a:pt x="1" y="29"/>
                    <a:pt x="1" y="28"/>
                    <a:pt x="2" y="27"/>
                  </a:cubicBezTo>
                  <a:cubicBezTo>
                    <a:pt x="2" y="27"/>
                    <a:pt x="2" y="26"/>
                    <a:pt x="3" y="26"/>
                  </a:cubicBezTo>
                  <a:cubicBezTo>
                    <a:pt x="3" y="26"/>
                    <a:pt x="4" y="25"/>
                    <a:pt x="5" y="25"/>
                  </a:cubicBezTo>
                  <a:lnTo>
                    <a:pt x="108" y="1"/>
                  </a:lnTo>
                  <a:close/>
                  <a:moveTo>
                    <a:pt x="15" y="37"/>
                  </a:moveTo>
                  <a:cubicBezTo>
                    <a:pt x="15" y="37"/>
                    <a:pt x="15" y="37"/>
                    <a:pt x="15" y="37"/>
                  </a:cubicBezTo>
                  <a:cubicBezTo>
                    <a:pt x="66" y="61"/>
                    <a:pt x="66" y="61"/>
                    <a:pt x="66" y="61"/>
                  </a:cubicBezTo>
                  <a:cubicBezTo>
                    <a:pt x="71" y="24"/>
                    <a:pt x="71" y="24"/>
                    <a:pt x="71" y="24"/>
                  </a:cubicBezTo>
                  <a:lnTo>
                    <a:pt x="15" y="3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2" name="Freeform 416">
              <a:extLst>
                <a:ext uri="{FF2B5EF4-FFF2-40B4-BE49-F238E27FC236}">
                  <a16:creationId xmlns:a16="http://schemas.microsoft.com/office/drawing/2014/main" id="{E1241EBD-4307-4ABB-8E5B-1C1C088236AB}"/>
                </a:ext>
              </a:extLst>
            </p:cNvPr>
            <p:cNvSpPr>
              <a:spLocks/>
            </p:cNvSpPr>
            <p:nvPr userDrawn="1"/>
          </p:nvSpPr>
          <p:spPr bwMode="auto">
            <a:xfrm>
              <a:off x="6134" y="2561"/>
              <a:ext cx="83" cy="67"/>
            </a:xfrm>
            <a:custGeom>
              <a:avLst/>
              <a:gdLst>
                <a:gd name="T0" fmla="*/ 110 w 116"/>
                <a:gd name="T1" fmla="*/ 12 h 93"/>
                <a:gd name="T2" fmla="*/ 113 w 116"/>
                <a:gd name="T3" fmla="*/ 12 h 93"/>
                <a:gd name="T4" fmla="*/ 115 w 116"/>
                <a:gd name="T5" fmla="*/ 14 h 93"/>
                <a:gd name="T6" fmla="*/ 115 w 116"/>
                <a:gd name="T7" fmla="*/ 16 h 93"/>
                <a:gd name="T8" fmla="*/ 116 w 116"/>
                <a:gd name="T9" fmla="*/ 19 h 93"/>
                <a:gd name="T10" fmla="*/ 115 w 116"/>
                <a:gd name="T11" fmla="*/ 23 h 93"/>
                <a:gd name="T12" fmla="*/ 114 w 116"/>
                <a:gd name="T13" fmla="*/ 27 h 93"/>
                <a:gd name="T14" fmla="*/ 112 w 116"/>
                <a:gd name="T15" fmla="*/ 30 h 93"/>
                <a:gd name="T16" fmla="*/ 108 w 116"/>
                <a:gd name="T17" fmla="*/ 33 h 93"/>
                <a:gd name="T18" fmla="*/ 103 w 116"/>
                <a:gd name="T19" fmla="*/ 35 h 93"/>
                <a:gd name="T20" fmla="*/ 38 w 116"/>
                <a:gd name="T21" fmla="*/ 61 h 93"/>
                <a:gd name="T22" fmla="*/ 27 w 116"/>
                <a:gd name="T23" fmla="*/ 65 h 93"/>
                <a:gd name="T24" fmla="*/ 17 w 116"/>
                <a:gd name="T25" fmla="*/ 69 h 93"/>
                <a:gd name="T26" fmla="*/ 17 w 116"/>
                <a:gd name="T27" fmla="*/ 69 h 93"/>
                <a:gd name="T28" fmla="*/ 29 w 116"/>
                <a:gd name="T29" fmla="*/ 70 h 93"/>
                <a:gd name="T30" fmla="*/ 41 w 116"/>
                <a:gd name="T31" fmla="*/ 71 h 93"/>
                <a:gd name="T32" fmla="*/ 106 w 116"/>
                <a:gd name="T33" fmla="*/ 79 h 93"/>
                <a:gd name="T34" fmla="*/ 107 w 116"/>
                <a:gd name="T35" fmla="*/ 79 h 93"/>
                <a:gd name="T36" fmla="*/ 108 w 116"/>
                <a:gd name="T37" fmla="*/ 81 h 93"/>
                <a:gd name="T38" fmla="*/ 108 w 116"/>
                <a:gd name="T39" fmla="*/ 83 h 93"/>
                <a:gd name="T40" fmla="*/ 108 w 116"/>
                <a:gd name="T41" fmla="*/ 86 h 93"/>
                <a:gd name="T42" fmla="*/ 107 w 116"/>
                <a:gd name="T43" fmla="*/ 90 h 93"/>
                <a:gd name="T44" fmla="*/ 107 w 116"/>
                <a:gd name="T45" fmla="*/ 92 h 93"/>
                <a:gd name="T46" fmla="*/ 106 w 116"/>
                <a:gd name="T47" fmla="*/ 93 h 93"/>
                <a:gd name="T48" fmla="*/ 104 w 116"/>
                <a:gd name="T49" fmla="*/ 93 h 93"/>
                <a:gd name="T50" fmla="*/ 5 w 116"/>
                <a:gd name="T51" fmla="*/ 82 h 93"/>
                <a:gd name="T52" fmla="*/ 1 w 116"/>
                <a:gd name="T53" fmla="*/ 79 h 93"/>
                <a:gd name="T54" fmla="*/ 0 w 116"/>
                <a:gd name="T55" fmla="*/ 75 h 93"/>
                <a:gd name="T56" fmla="*/ 1 w 116"/>
                <a:gd name="T57" fmla="*/ 68 h 93"/>
                <a:gd name="T58" fmla="*/ 2 w 116"/>
                <a:gd name="T59" fmla="*/ 64 h 93"/>
                <a:gd name="T60" fmla="*/ 3 w 116"/>
                <a:gd name="T61" fmla="*/ 61 h 93"/>
                <a:gd name="T62" fmla="*/ 6 w 116"/>
                <a:gd name="T63" fmla="*/ 59 h 93"/>
                <a:gd name="T64" fmla="*/ 11 w 116"/>
                <a:gd name="T65" fmla="*/ 57 h 93"/>
                <a:gd name="T66" fmla="*/ 61 w 116"/>
                <a:gd name="T67" fmla="*/ 37 h 93"/>
                <a:gd name="T68" fmla="*/ 70 w 116"/>
                <a:gd name="T69" fmla="*/ 33 h 93"/>
                <a:gd name="T70" fmla="*/ 78 w 116"/>
                <a:gd name="T71" fmla="*/ 30 h 93"/>
                <a:gd name="T72" fmla="*/ 87 w 116"/>
                <a:gd name="T73" fmla="*/ 27 h 93"/>
                <a:gd name="T74" fmla="*/ 95 w 116"/>
                <a:gd name="T75" fmla="*/ 24 h 93"/>
                <a:gd name="T76" fmla="*/ 95 w 116"/>
                <a:gd name="T77" fmla="*/ 24 h 93"/>
                <a:gd name="T78" fmla="*/ 81 w 116"/>
                <a:gd name="T79" fmla="*/ 23 h 93"/>
                <a:gd name="T80" fmla="*/ 68 w 116"/>
                <a:gd name="T81" fmla="*/ 21 h 93"/>
                <a:gd name="T82" fmla="*/ 9 w 116"/>
                <a:gd name="T83" fmla="*/ 14 h 93"/>
                <a:gd name="T84" fmla="*/ 8 w 116"/>
                <a:gd name="T85" fmla="*/ 14 h 93"/>
                <a:gd name="T86" fmla="*/ 8 w 116"/>
                <a:gd name="T87" fmla="*/ 13 h 93"/>
                <a:gd name="T88" fmla="*/ 7 w 116"/>
                <a:gd name="T89" fmla="*/ 10 h 93"/>
                <a:gd name="T90" fmla="*/ 8 w 116"/>
                <a:gd name="T91" fmla="*/ 7 h 93"/>
                <a:gd name="T92" fmla="*/ 8 w 116"/>
                <a:gd name="T93" fmla="*/ 3 h 93"/>
                <a:gd name="T94" fmla="*/ 9 w 116"/>
                <a:gd name="T95" fmla="*/ 1 h 93"/>
                <a:gd name="T96" fmla="*/ 10 w 116"/>
                <a:gd name="T97" fmla="*/ 0 h 93"/>
                <a:gd name="T98" fmla="*/ 11 w 116"/>
                <a:gd name="T99" fmla="*/ 0 h 93"/>
                <a:gd name="T100" fmla="*/ 110 w 116"/>
                <a:gd name="T101"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 h="93">
                  <a:moveTo>
                    <a:pt x="110" y="12"/>
                  </a:moveTo>
                  <a:cubicBezTo>
                    <a:pt x="111" y="12"/>
                    <a:pt x="112" y="12"/>
                    <a:pt x="113" y="12"/>
                  </a:cubicBezTo>
                  <a:cubicBezTo>
                    <a:pt x="114" y="13"/>
                    <a:pt x="114" y="13"/>
                    <a:pt x="115" y="14"/>
                  </a:cubicBezTo>
                  <a:cubicBezTo>
                    <a:pt x="115" y="15"/>
                    <a:pt x="115" y="15"/>
                    <a:pt x="115" y="16"/>
                  </a:cubicBezTo>
                  <a:cubicBezTo>
                    <a:pt x="116" y="17"/>
                    <a:pt x="116" y="18"/>
                    <a:pt x="116" y="19"/>
                  </a:cubicBezTo>
                  <a:cubicBezTo>
                    <a:pt x="115" y="23"/>
                    <a:pt x="115" y="23"/>
                    <a:pt x="115" y="23"/>
                  </a:cubicBezTo>
                  <a:cubicBezTo>
                    <a:pt x="115" y="25"/>
                    <a:pt x="114" y="26"/>
                    <a:pt x="114" y="27"/>
                  </a:cubicBezTo>
                  <a:cubicBezTo>
                    <a:pt x="114" y="28"/>
                    <a:pt x="113" y="29"/>
                    <a:pt x="112" y="30"/>
                  </a:cubicBezTo>
                  <a:cubicBezTo>
                    <a:pt x="111" y="31"/>
                    <a:pt x="110" y="32"/>
                    <a:pt x="108" y="33"/>
                  </a:cubicBezTo>
                  <a:cubicBezTo>
                    <a:pt x="107" y="34"/>
                    <a:pt x="105" y="34"/>
                    <a:pt x="103" y="35"/>
                  </a:cubicBezTo>
                  <a:cubicBezTo>
                    <a:pt x="38" y="61"/>
                    <a:pt x="38" y="61"/>
                    <a:pt x="38" y="61"/>
                  </a:cubicBezTo>
                  <a:cubicBezTo>
                    <a:pt x="35" y="62"/>
                    <a:pt x="31" y="64"/>
                    <a:pt x="27" y="65"/>
                  </a:cubicBezTo>
                  <a:cubicBezTo>
                    <a:pt x="24" y="66"/>
                    <a:pt x="20" y="68"/>
                    <a:pt x="17" y="69"/>
                  </a:cubicBezTo>
                  <a:cubicBezTo>
                    <a:pt x="17" y="69"/>
                    <a:pt x="17" y="69"/>
                    <a:pt x="17" y="69"/>
                  </a:cubicBezTo>
                  <a:cubicBezTo>
                    <a:pt x="21" y="69"/>
                    <a:pt x="25" y="70"/>
                    <a:pt x="29" y="70"/>
                  </a:cubicBezTo>
                  <a:cubicBezTo>
                    <a:pt x="33" y="70"/>
                    <a:pt x="37" y="71"/>
                    <a:pt x="41" y="71"/>
                  </a:cubicBezTo>
                  <a:cubicBezTo>
                    <a:pt x="106" y="79"/>
                    <a:pt x="106" y="79"/>
                    <a:pt x="106" y="79"/>
                  </a:cubicBezTo>
                  <a:cubicBezTo>
                    <a:pt x="106" y="79"/>
                    <a:pt x="107" y="79"/>
                    <a:pt x="107" y="79"/>
                  </a:cubicBezTo>
                  <a:cubicBezTo>
                    <a:pt x="107" y="80"/>
                    <a:pt x="108" y="80"/>
                    <a:pt x="108" y="81"/>
                  </a:cubicBezTo>
                  <a:cubicBezTo>
                    <a:pt x="108" y="81"/>
                    <a:pt x="108" y="82"/>
                    <a:pt x="108" y="83"/>
                  </a:cubicBezTo>
                  <a:cubicBezTo>
                    <a:pt x="108" y="84"/>
                    <a:pt x="108" y="85"/>
                    <a:pt x="108" y="86"/>
                  </a:cubicBezTo>
                  <a:cubicBezTo>
                    <a:pt x="108" y="88"/>
                    <a:pt x="108" y="89"/>
                    <a:pt x="107" y="90"/>
                  </a:cubicBezTo>
                  <a:cubicBezTo>
                    <a:pt x="107" y="91"/>
                    <a:pt x="107" y="91"/>
                    <a:pt x="107" y="92"/>
                  </a:cubicBezTo>
                  <a:cubicBezTo>
                    <a:pt x="106" y="92"/>
                    <a:pt x="106" y="93"/>
                    <a:pt x="106" y="93"/>
                  </a:cubicBezTo>
                  <a:cubicBezTo>
                    <a:pt x="105" y="93"/>
                    <a:pt x="105" y="93"/>
                    <a:pt x="104" y="93"/>
                  </a:cubicBezTo>
                  <a:cubicBezTo>
                    <a:pt x="5" y="82"/>
                    <a:pt x="5" y="82"/>
                    <a:pt x="5" y="82"/>
                  </a:cubicBezTo>
                  <a:cubicBezTo>
                    <a:pt x="3" y="81"/>
                    <a:pt x="2" y="81"/>
                    <a:pt x="1" y="79"/>
                  </a:cubicBezTo>
                  <a:cubicBezTo>
                    <a:pt x="0" y="78"/>
                    <a:pt x="0" y="76"/>
                    <a:pt x="0" y="75"/>
                  </a:cubicBezTo>
                  <a:cubicBezTo>
                    <a:pt x="1" y="68"/>
                    <a:pt x="1" y="68"/>
                    <a:pt x="1" y="68"/>
                  </a:cubicBezTo>
                  <a:cubicBezTo>
                    <a:pt x="1" y="66"/>
                    <a:pt x="1" y="65"/>
                    <a:pt x="2" y="64"/>
                  </a:cubicBezTo>
                  <a:cubicBezTo>
                    <a:pt x="2" y="63"/>
                    <a:pt x="3" y="62"/>
                    <a:pt x="3" y="61"/>
                  </a:cubicBezTo>
                  <a:cubicBezTo>
                    <a:pt x="4" y="60"/>
                    <a:pt x="5" y="59"/>
                    <a:pt x="6" y="59"/>
                  </a:cubicBezTo>
                  <a:cubicBezTo>
                    <a:pt x="8" y="58"/>
                    <a:pt x="9" y="57"/>
                    <a:pt x="11" y="57"/>
                  </a:cubicBezTo>
                  <a:cubicBezTo>
                    <a:pt x="61" y="37"/>
                    <a:pt x="61" y="37"/>
                    <a:pt x="61" y="37"/>
                  </a:cubicBezTo>
                  <a:cubicBezTo>
                    <a:pt x="64" y="36"/>
                    <a:pt x="67" y="34"/>
                    <a:pt x="70" y="33"/>
                  </a:cubicBezTo>
                  <a:cubicBezTo>
                    <a:pt x="73" y="32"/>
                    <a:pt x="76" y="31"/>
                    <a:pt x="78" y="30"/>
                  </a:cubicBezTo>
                  <a:cubicBezTo>
                    <a:pt x="81" y="29"/>
                    <a:pt x="84" y="28"/>
                    <a:pt x="87" y="27"/>
                  </a:cubicBezTo>
                  <a:cubicBezTo>
                    <a:pt x="89" y="26"/>
                    <a:pt x="92" y="25"/>
                    <a:pt x="95" y="24"/>
                  </a:cubicBezTo>
                  <a:cubicBezTo>
                    <a:pt x="95" y="24"/>
                    <a:pt x="95" y="24"/>
                    <a:pt x="95" y="24"/>
                  </a:cubicBezTo>
                  <a:cubicBezTo>
                    <a:pt x="91" y="24"/>
                    <a:pt x="86" y="23"/>
                    <a:pt x="81" y="23"/>
                  </a:cubicBezTo>
                  <a:cubicBezTo>
                    <a:pt x="77" y="22"/>
                    <a:pt x="72" y="22"/>
                    <a:pt x="68" y="21"/>
                  </a:cubicBezTo>
                  <a:cubicBezTo>
                    <a:pt x="9" y="14"/>
                    <a:pt x="9" y="14"/>
                    <a:pt x="9" y="14"/>
                  </a:cubicBezTo>
                  <a:cubicBezTo>
                    <a:pt x="9" y="14"/>
                    <a:pt x="9" y="14"/>
                    <a:pt x="8" y="14"/>
                  </a:cubicBezTo>
                  <a:cubicBezTo>
                    <a:pt x="8" y="14"/>
                    <a:pt x="8" y="13"/>
                    <a:pt x="8" y="13"/>
                  </a:cubicBezTo>
                  <a:cubicBezTo>
                    <a:pt x="7" y="12"/>
                    <a:pt x="7" y="11"/>
                    <a:pt x="7" y="10"/>
                  </a:cubicBezTo>
                  <a:cubicBezTo>
                    <a:pt x="7" y="9"/>
                    <a:pt x="7" y="8"/>
                    <a:pt x="8" y="7"/>
                  </a:cubicBezTo>
                  <a:cubicBezTo>
                    <a:pt x="8" y="5"/>
                    <a:pt x="8" y="4"/>
                    <a:pt x="8" y="3"/>
                  </a:cubicBezTo>
                  <a:cubicBezTo>
                    <a:pt x="8" y="3"/>
                    <a:pt x="9" y="2"/>
                    <a:pt x="9" y="1"/>
                  </a:cubicBezTo>
                  <a:cubicBezTo>
                    <a:pt x="9" y="1"/>
                    <a:pt x="10" y="0"/>
                    <a:pt x="10" y="0"/>
                  </a:cubicBezTo>
                  <a:cubicBezTo>
                    <a:pt x="10" y="0"/>
                    <a:pt x="11" y="0"/>
                    <a:pt x="11" y="0"/>
                  </a:cubicBezTo>
                  <a:lnTo>
                    <a:pt x="110" y="1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3" name="Freeform 417">
              <a:extLst>
                <a:ext uri="{FF2B5EF4-FFF2-40B4-BE49-F238E27FC236}">
                  <a16:creationId xmlns:a16="http://schemas.microsoft.com/office/drawing/2014/main" id="{7A704CA1-CBFD-4A03-96A9-5DED6204B789}"/>
                </a:ext>
              </a:extLst>
            </p:cNvPr>
            <p:cNvSpPr>
              <a:spLocks/>
            </p:cNvSpPr>
            <p:nvPr userDrawn="1"/>
          </p:nvSpPr>
          <p:spPr bwMode="auto">
            <a:xfrm>
              <a:off x="6161" y="3373"/>
              <a:ext cx="82" cy="41"/>
            </a:xfrm>
            <a:custGeom>
              <a:avLst/>
              <a:gdLst>
                <a:gd name="T0" fmla="*/ 107 w 113"/>
                <a:gd name="T1" fmla="*/ 1 h 57"/>
                <a:gd name="T2" fmla="*/ 110 w 113"/>
                <a:gd name="T3" fmla="*/ 1 h 57"/>
                <a:gd name="T4" fmla="*/ 112 w 113"/>
                <a:gd name="T5" fmla="*/ 2 h 57"/>
                <a:gd name="T6" fmla="*/ 113 w 113"/>
                <a:gd name="T7" fmla="*/ 3 h 57"/>
                <a:gd name="T8" fmla="*/ 113 w 113"/>
                <a:gd name="T9" fmla="*/ 4 h 57"/>
                <a:gd name="T10" fmla="*/ 108 w 113"/>
                <a:gd name="T11" fmla="*/ 52 h 57"/>
                <a:gd name="T12" fmla="*/ 106 w 113"/>
                <a:gd name="T13" fmla="*/ 55 h 57"/>
                <a:gd name="T14" fmla="*/ 101 w 113"/>
                <a:gd name="T15" fmla="*/ 56 h 57"/>
                <a:gd name="T16" fmla="*/ 2 w 113"/>
                <a:gd name="T17" fmla="*/ 45 h 57"/>
                <a:gd name="T18" fmla="*/ 1 w 113"/>
                <a:gd name="T19" fmla="*/ 44 h 57"/>
                <a:gd name="T20" fmla="*/ 0 w 113"/>
                <a:gd name="T21" fmla="*/ 43 h 57"/>
                <a:gd name="T22" fmla="*/ 0 w 113"/>
                <a:gd name="T23" fmla="*/ 41 h 57"/>
                <a:gd name="T24" fmla="*/ 0 w 113"/>
                <a:gd name="T25" fmla="*/ 37 h 57"/>
                <a:gd name="T26" fmla="*/ 1 w 113"/>
                <a:gd name="T27" fmla="*/ 34 h 57"/>
                <a:gd name="T28" fmla="*/ 1 w 113"/>
                <a:gd name="T29" fmla="*/ 32 h 57"/>
                <a:gd name="T30" fmla="*/ 2 w 113"/>
                <a:gd name="T31" fmla="*/ 31 h 57"/>
                <a:gd name="T32" fmla="*/ 3 w 113"/>
                <a:gd name="T33" fmla="*/ 31 h 57"/>
                <a:gd name="T34" fmla="*/ 96 w 113"/>
                <a:gd name="T35" fmla="*/ 41 h 57"/>
                <a:gd name="T36" fmla="*/ 101 w 113"/>
                <a:gd name="T37" fmla="*/ 3 h 57"/>
                <a:gd name="T38" fmla="*/ 101 w 113"/>
                <a:gd name="T39" fmla="*/ 2 h 57"/>
                <a:gd name="T40" fmla="*/ 102 w 113"/>
                <a:gd name="T41" fmla="*/ 1 h 57"/>
                <a:gd name="T42" fmla="*/ 104 w 113"/>
                <a:gd name="T43" fmla="*/ 0 h 57"/>
                <a:gd name="T44" fmla="*/ 107 w 113"/>
                <a:gd name="T45"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57">
                  <a:moveTo>
                    <a:pt x="107" y="1"/>
                  </a:moveTo>
                  <a:cubicBezTo>
                    <a:pt x="108" y="1"/>
                    <a:pt x="109" y="1"/>
                    <a:pt x="110" y="1"/>
                  </a:cubicBezTo>
                  <a:cubicBezTo>
                    <a:pt x="111" y="1"/>
                    <a:pt x="111" y="2"/>
                    <a:pt x="112" y="2"/>
                  </a:cubicBezTo>
                  <a:cubicBezTo>
                    <a:pt x="112" y="2"/>
                    <a:pt x="113" y="3"/>
                    <a:pt x="113" y="3"/>
                  </a:cubicBezTo>
                  <a:cubicBezTo>
                    <a:pt x="113" y="3"/>
                    <a:pt x="113" y="4"/>
                    <a:pt x="113" y="4"/>
                  </a:cubicBezTo>
                  <a:cubicBezTo>
                    <a:pt x="108" y="52"/>
                    <a:pt x="108" y="52"/>
                    <a:pt x="108" y="52"/>
                  </a:cubicBezTo>
                  <a:cubicBezTo>
                    <a:pt x="107" y="53"/>
                    <a:pt x="107" y="54"/>
                    <a:pt x="106" y="55"/>
                  </a:cubicBezTo>
                  <a:cubicBezTo>
                    <a:pt x="105" y="56"/>
                    <a:pt x="103" y="57"/>
                    <a:pt x="101" y="56"/>
                  </a:cubicBezTo>
                  <a:cubicBezTo>
                    <a:pt x="2" y="45"/>
                    <a:pt x="2" y="45"/>
                    <a:pt x="2" y="45"/>
                  </a:cubicBezTo>
                  <a:cubicBezTo>
                    <a:pt x="1" y="45"/>
                    <a:pt x="1" y="45"/>
                    <a:pt x="1" y="44"/>
                  </a:cubicBezTo>
                  <a:cubicBezTo>
                    <a:pt x="0" y="44"/>
                    <a:pt x="0" y="44"/>
                    <a:pt x="0" y="43"/>
                  </a:cubicBezTo>
                  <a:cubicBezTo>
                    <a:pt x="0" y="43"/>
                    <a:pt x="0" y="42"/>
                    <a:pt x="0" y="41"/>
                  </a:cubicBezTo>
                  <a:cubicBezTo>
                    <a:pt x="0" y="40"/>
                    <a:pt x="0" y="39"/>
                    <a:pt x="0" y="37"/>
                  </a:cubicBezTo>
                  <a:cubicBezTo>
                    <a:pt x="0" y="36"/>
                    <a:pt x="0" y="35"/>
                    <a:pt x="1" y="34"/>
                  </a:cubicBezTo>
                  <a:cubicBezTo>
                    <a:pt x="1" y="33"/>
                    <a:pt x="1" y="32"/>
                    <a:pt x="1" y="32"/>
                  </a:cubicBezTo>
                  <a:cubicBezTo>
                    <a:pt x="2" y="31"/>
                    <a:pt x="2" y="31"/>
                    <a:pt x="2" y="31"/>
                  </a:cubicBezTo>
                  <a:cubicBezTo>
                    <a:pt x="3" y="31"/>
                    <a:pt x="3" y="30"/>
                    <a:pt x="3" y="31"/>
                  </a:cubicBezTo>
                  <a:cubicBezTo>
                    <a:pt x="96" y="41"/>
                    <a:pt x="96" y="41"/>
                    <a:pt x="96" y="41"/>
                  </a:cubicBezTo>
                  <a:cubicBezTo>
                    <a:pt x="101" y="3"/>
                    <a:pt x="101" y="3"/>
                    <a:pt x="101" y="3"/>
                  </a:cubicBezTo>
                  <a:cubicBezTo>
                    <a:pt x="101" y="2"/>
                    <a:pt x="101" y="2"/>
                    <a:pt x="101" y="2"/>
                  </a:cubicBezTo>
                  <a:cubicBezTo>
                    <a:pt x="102" y="1"/>
                    <a:pt x="102" y="1"/>
                    <a:pt x="102" y="1"/>
                  </a:cubicBezTo>
                  <a:cubicBezTo>
                    <a:pt x="103" y="1"/>
                    <a:pt x="104" y="0"/>
                    <a:pt x="104" y="0"/>
                  </a:cubicBezTo>
                  <a:cubicBezTo>
                    <a:pt x="105" y="0"/>
                    <a:pt x="106" y="0"/>
                    <a:pt x="107" y="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4" name="Freeform 418">
              <a:extLst>
                <a:ext uri="{FF2B5EF4-FFF2-40B4-BE49-F238E27FC236}">
                  <a16:creationId xmlns:a16="http://schemas.microsoft.com/office/drawing/2014/main" id="{A6EAC43C-4B4C-466C-B6D0-E2C06F78A15A}"/>
                </a:ext>
              </a:extLst>
            </p:cNvPr>
            <p:cNvSpPr>
              <a:spLocks noEditPoints="1"/>
            </p:cNvSpPr>
            <p:nvPr userDrawn="1"/>
          </p:nvSpPr>
          <p:spPr bwMode="auto">
            <a:xfrm>
              <a:off x="6169" y="3303"/>
              <a:ext cx="82" cy="67"/>
            </a:xfrm>
            <a:custGeom>
              <a:avLst/>
              <a:gdLst>
                <a:gd name="T0" fmla="*/ 108 w 114"/>
                <a:gd name="T1" fmla="*/ 1 h 93"/>
                <a:gd name="T2" fmla="*/ 111 w 114"/>
                <a:gd name="T3" fmla="*/ 0 h 93"/>
                <a:gd name="T4" fmla="*/ 113 w 114"/>
                <a:gd name="T5" fmla="*/ 1 h 93"/>
                <a:gd name="T6" fmla="*/ 114 w 114"/>
                <a:gd name="T7" fmla="*/ 3 h 93"/>
                <a:gd name="T8" fmla="*/ 113 w 114"/>
                <a:gd name="T9" fmla="*/ 7 h 93"/>
                <a:gd name="T10" fmla="*/ 113 w 114"/>
                <a:gd name="T11" fmla="*/ 12 h 93"/>
                <a:gd name="T12" fmla="*/ 112 w 114"/>
                <a:gd name="T13" fmla="*/ 14 h 93"/>
                <a:gd name="T14" fmla="*/ 111 w 114"/>
                <a:gd name="T15" fmla="*/ 15 h 93"/>
                <a:gd name="T16" fmla="*/ 110 w 114"/>
                <a:gd name="T17" fmla="*/ 15 h 93"/>
                <a:gd name="T18" fmla="*/ 83 w 114"/>
                <a:gd name="T19" fmla="*/ 22 h 93"/>
                <a:gd name="T20" fmla="*/ 77 w 114"/>
                <a:gd name="T21" fmla="*/ 66 h 93"/>
                <a:gd name="T22" fmla="*/ 102 w 114"/>
                <a:gd name="T23" fmla="*/ 78 h 93"/>
                <a:gd name="T24" fmla="*/ 103 w 114"/>
                <a:gd name="T25" fmla="*/ 79 h 93"/>
                <a:gd name="T26" fmla="*/ 104 w 114"/>
                <a:gd name="T27" fmla="*/ 80 h 93"/>
                <a:gd name="T28" fmla="*/ 104 w 114"/>
                <a:gd name="T29" fmla="*/ 82 h 93"/>
                <a:gd name="T30" fmla="*/ 104 w 114"/>
                <a:gd name="T31" fmla="*/ 86 h 93"/>
                <a:gd name="T32" fmla="*/ 104 w 114"/>
                <a:gd name="T33" fmla="*/ 90 h 93"/>
                <a:gd name="T34" fmla="*/ 102 w 114"/>
                <a:gd name="T35" fmla="*/ 92 h 93"/>
                <a:gd name="T36" fmla="*/ 101 w 114"/>
                <a:gd name="T37" fmla="*/ 93 h 93"/>
                <a:gd name="T38" fmla="*/ 98 w 114"/>
                <a:gd name="T39" fmla="*/ 92 h 93"/>
                <a:gd name="T40" fmla="*/ 2 w 114"/>
                <a:gd name="T41" fmla="*/ 44 h 93"/>
                <a:gd name="T42" fmla="*/ 1 w 114"/>
                <a:gd name="T43" fmla="*/ 43 h 93"/>
                <a:gd name="T44" fmla="*/ 0 w 114"/>
                <a:gd name="T45" fmla="*/ 41 h 93"/>
                <a:gd name="T46" fmla="*/ 0 w 114"/>
                <a:gd name="T47" fmla="*/ 39 h 93"/>
                <a:gd name="T48" fmla="*/ 0 w 114"/>
                <a:gd name="T49" fmla="*/ 34 h 93"/>
                <a:gd name="T50" fmla="*/ 1 w 114"/>
                <a:gd name="T51" fmla="*/ 30 h 93"/>
                <a:gd name="T52" fmla="*/ 2 w 114"/>
                <a:gd name="T53" fmla="*/ 27 h 93"/>
                <a:gd name="T54" fmla="*/ 3 w 114"/>
                <a:gd name="T55" fmla="*/ 26 h 93"/>
                <a:gd name="T56" fmla="*/ 5 w 114"/>
                <a:gd name="T57" fmla="*/ 25 h 93"/>
                <a:gd name="T58" fmla="*/ 108 w 114"/>
                <a:gd name="T59" fmla="*/ 1 h 93"/>
                <a:gd name="T60" fmla="*/ 15 w 114"/>
                <a:gd name="T61" fmla="*/ 37 h 93"/>
                <a:gd name="T62" fmla="*/ 15 w 114"/>
                <a:gd name="T63" fmla="*/ 37 h 93"/>
                <a:gd name="T64" fmla="*/ 66 w 114"/>
                <a:gd name="T65" fmla="*/ 61 h 93"/>
                <a:gd name="T66" fmla="*/ 71 w 114"/>
                <a:gd name="T67" fmla="*/ 24 h 93"/>
                <a:gd name="T68" fmla="*/ 15 w 114"/>
                <a:gd name="T69"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93">
                  <a:moveTo>
                    <a:pt x="108" y="1"/>
                  </a:moveTo>
                  <a:cubicBezTo>
                    <a:pt x="110" y="0"/>
                    <a:pt x="111" y="0"/>
                    <a:pt x="111" y="0"/>
                  </a:cubicBezTo>
                  <a:cubicBezTo>
                    <a:pt x="112" y="0"/>
                    <a:pt x="113" y="1"/>
                    <a:pt x="113" y="1"/>
                  </a:cubicBezTo>
                  <a:cubicBezTo>
                    <a:pt x="113" y="2"/>
                    <a:pt x="114" y="2"/>
                    <a:pt x="114" y="3"/>
                  </a:cubicBezTo>
                  <a:cubicBezTo>
                    <a:pt x="114" y="4"/>
                    <a:pt x="113" y="6"/>
                    <a:pt x="113" y="7"/>
                  </a:cubicBezTo>
                  <a:cubicBezTo>
                    <a:pt x="113" y="9"/>
                    <a:pt x="113" y="11"/>
                    <a:pt x="113" y="12"/>
                  </a:cubicBezTo>
                  <a:cubicBezTo>
                    <a:pt x="112" y="13"/>
                    <a:pt x="112" y="13"/>
                    <a:pt x="112" y="14"/>
                  </a:cubicBezTo>
                  <a:cubicBezTo>
                    <a:pt x="112" y="14"/>
                    <a:pt x="111" y="15"/>
                    <a:pt x="111" y="15"/>
                  </a:cubicBezTo>
                  <a:cubicBezTo>
                    <a:pt x="111" y="15"/>
                    <a:pt x="110" y="15"/>
                    <a:pt x="110" y="15"/>
                  </a:cubicBezTo>
                  <a:cubicBezTo>
                    <a:pt x="83" y="22"/>
                    <a:pt x="83" y="22"/>
                    <a:pt x="83" y="22"/>
                  </a:cubicBezTo>
                  <a:cubicBezTo>
                    <a:pt x="77" y="66"/>
                    <a:pt x="77" y="66"/>
                    <a:pt x="77" y="66"/>
                  </a:cubicBezTo>
                  <a:cubicBezTo>
                    <a:pt x="102" y="78"/>
                    <a:pt x="102" y="78"/>
                    <a:pt x="102" y="78"/>
                  </a:cubicBezTo>
                  <a:cubicBezTo>
                    <a:pt x="103" y="78"/>
                    <a:pt x="103" y="79"/>
                    <a:pt x="103" y="79"/>
                  </a:cubicBezTo>
                  <a:cubicBezTo>
                    <a:pt x="104" y="79"/>
                    <a:pt x="104" y="80"/>
                    <a:pt x="104" y="80"/>
                  </a:cubicBezTo>
                  <a:cubicBezTo>
                    <a:pt x="104" y="81"/>
                    <a:pt x="104" y="81"/>
                    <a:pt x="104" y="82"/>
                  </a:cubicBezTo>
                  <a:cubicBezTo>
                    <a:pt x="104" y="83"/>
                    <a:pt x="104" y="85"/>
                    <a:pt x="104" y="86"/>
                  </a:cubicBezTo>
                  <a:cubicBezTo>
                    <a:pt x="104" y="88"/>
                    <a:pt x="104" y="89"/>
                    <a:pt x="104" y="90"/>
                  </a:cubicBezTo>
                  <a:cubicBezTo>
                    <a:pt x="103" y="91"/>
                    <a:pt x="103" y="92"/>
                    <a:pt x="102" y="92"/>
                  </a:cubicBezTo>
                  <a:cubicBezTo>
                    <a:pt x="102" y="93"/>
                    <a:pt x="101" y="93"/>
                    <a:pt x="101" y="93"/>
                  </a:cubicBezTo>
                  <a:cubicBezTo>
                    <a:pt x="100" y="93"/>
                    <a:pt x="99" y="92"/>
                    <a:pt x="98" y="92"/>
                  </a:cubicBezTo>
                  <a:cubicBezTo>
                    <a:pt x="2" y="44"/>
                    <a:pt x="2" y="44"/>
                    <a:pt x="2" y="44"/>
                  </a:cubicBezTo>
                  <a:cubicBezTo>
                    <a:pt x="2" y="44"/>
                    <a:pt x="1" y="43"/>
                    <a:pt x="1" y="43"/>
                  </a:cubicBezTo>
                  <a:cubicBezTo>
                    <a:pt x="1" y="43"/>
                    <a:pt x="0" y="42"/>
                    <a:pt x="0" y="41"/>
                  </a:cubicBezTo>
                  <a:cubicBezTo>
                    <a:pt x="0" y="41"/>
                    <a:pt x="0" y="40"/>
                    <a:pt x="0" y="39"/>
                  </a:cubicBezTo>
                  <a:cubicBezTo>
                    <a:pt x="0" y="38"/>
                    <a:pt x="0" y="36"/>
                    <a:pt x="0" y="34"/>
                  </a:cubicBezTo>
                  <a:cubicBezTo>
                    <a:pt x="1" y="33"/>
                    <a:pt x="1" y="31"/>
                    <a:pt x="1" y="30"/>
                  </a:cubicBezTo>
                  <a:cubicBezTo>
                    <a:pt x="1" y="29"/>
                    <a:pt x="1" y="28"/>
                    <a:pt x="2" y="27"/>
                  </a:cubicBezTo>
                  <a:cubicBezTo>
                    <a:pt x="2" y="27"/>
                    <a:pt x="2" y="26"/>
                    <a:pt x="3" y="26"/>
                  </a:cubicBezTo>
                  <a:cubicBezTo>
                    <a:pt x="3" y="25"/>
                    <a:pt x="4" y="25"/>
                    <a:pt x="5" y="25"/>
                  </a:cubicBezTo>
                  <a:lnTo>
                    <a:pt x="108" y="1"/>
                  </a:lnTo>
                  <a:close/>
                  <a:moveTo>
                    <a:pt x="15" y="37"/>
                  </a:moveTo>
                  <a:cubicBezTo>
                    <a:pt x="15" y="37"/>
                    <a:pt x="15" y="37"/>
                    <a:pt x="15" y="37"/>
                  </a:cubicBezTo>
                  <a:cubicBezTo>
                    <a:pt x="66" y="61"/>
                    <a:pt x="66" y="61"/>
                    <a:pt x="66" y="61"/>
                  </a:cubicBezTo>
                  <a:cubicBezTo>
                    <a:pt x="71" y="24"/>
                    <a:pt x="71" y="24"/>
                    <a:pt x="71" y="24"/>
                  </a:cubicBezTo>
                  <a:lnTo>
                    <a:pt x="15" y="3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5" name="Freeform 419">
              <a:extLst>
                <a:ext uri="{FF2B5EF4-FFF2-40B4-BE49-F238E27FC236}">
                  <a16:creationId xmlns:a16="http://schemas.microsoft.com/office/drawing/2014/main" id="{748D462F-4366-4F43-A6B4-80029FAAC2F8}"/>
                </a:ext>
              </a:extLst>
            </p:cNvPr>
            <p:cNvSpPr>
              <a:spLocks/>
            </p:cNvSpPr>
            <p:nvPr userDrawn="1"/>
          </p:nvSpPr>
          <p:spPr bwMode="auto">
            <a:xfrm>
              <a:off x="6176" y="3224"/>
              <a:ext cx="83" cy="67"/>
            </a:xfrm>
            <a:custGeom>
              <a:avLst/>
              <a:gdLst>
                <a:gd name="T0" fmla="*/ 110 w 116"/>
                <a:gd name="T1" fmla="*/ 11 h 93"/>
                <a:gd name="T2" fmla="*/ 113 w 116"/>
                <a:gd name="T3" fmla="*/ 12 h 93"/>
                <a:gd name="T4" fmla="*/ 115 w 116"/>
                <a:gd name="T5" fmla="*/ 14 h 93"/>
                <a:gd name="T6" fmla="*/ 115 w 116"/>
                <a:gd name="T7" fmla="*/ 16 h 93"/>
                <a:gd name="T8" fmla="*/ 116 w 116"/>
                <a:gd name="T9" fmla="*/ 18 h 93"/>
                <a:gd name="T10" fmla="*/ 115 w 116"/>
                <a:gd name="T11" fmla="*/ 23 h 93"/>
                <a:gd name="T12" fmla="*/ 114 w 116"/>
                <a:gd name="T13" fmla="*/ 27 h 93"/>
                <a:gd name="T14" fmla="*/ 112 w 116"/>
                <a:gd name="T15" fmla="*/ 30 h 93"/>
                <a:gd name="T16" fmla="*/ 108 w 116"/>
                <a:gd name="T17" fmla="*/ 33 h 93"/>
                <a:gd name="T18" fmla="*/ 103 w 116"/>
                <a:gd name="T19" fmla="*/ 35 h 93"/>
                <a:gd name="T20" fmla="*/ 38 w 116"/>
                <a:gd name="T21" fmla="*/ 61 h 93"/>
                <a:gd name="T22" fmla="*/ 27 w 116"/>
                <a:gd name="T23" fmla="*/ 65 h 93"/>
                <a:gd name="T24" fmla="*/ 17 w 116"/>
                <a:gd name="T25" fmla="*/ 69 h 93"/>
                <a:gd name="T26" fmla="*/ 17 w 116"/>
                <a:gd name="T27" fmla="*/ 69 h 93"/>
                <a:gd name="T28" fmla="*/ 29 w 116"/>
                <a:gd name="T29" fmla="*/ 70 h 93"/>
                <a:gd name="T30" fmla="*/ 41 w 116"/>
                <a:gd name="T31" fmla="*/ 71 h 93"/>
                <a:gd name="T32" fmla="*/ 106 w 116"/>
                <a:gd name="T33" fmla="*/ 79 h 93"/>
                <a:gd name="T34" fmla="*/ 107 w 116"/>
                <a:gd name="T35" fmla="*/ 79 h 93"/>
                <a:gd name="T36" fmla="*/ 108 w 116"/>
                <a:gd name="T37" fmla="*/ 80 h 93"/>
                <a:gd name="T38" fmla="*/ 108 w 116"/>
                <a:gd name="T39" fmla="*/ 83 h 93"/>
                <a:gd name="T40" fmla="*/ 108 w 116"/>
                <a:gd name="T41" fmla="*/ 86 h 93"/>
                <a:gd name="T42" fmla="*/ 107 w 116"/>
                <a:gd name="T43" fmla="*/ 90 h 93"/>
                <a:gd name="T44" fmla="*/ 107 w 116"/>
                <a:gd name="T45" fmla="*/ 92 h 93"/>
                <a:gd name="T46" fmla="*/ 106 w 116"/>
                <a:gd name="T47" fmla="*/ 93 h 93"/>
                <a:gd name="T48" fmla="*/ 104 w 116"/>
                <a:gd name="T49" fmla="*/ 93 h 93"/>
                <a:gd name="T50" fmla="*/ 5 w 116"/>
                <a:gd name="T51" fmla="*/ 82 h 93"/>
                <a:gd name="T52" fmla="*/ 1 w 116"/>
                <a:gd name="T53" fmla="*/ 79 h 93"/>
                <a:gd name="T54" fmla="*/ 0 w 116"/>
                <a:gd name="T55" fmla="*/ 75 h 93"/>
                <a:gd name="T56" fmla="*/ 1 w 116"/>
                <a:gd name="T57" fmla="*/ 68 h 93"/>
                <a:gd name="T58" fmla="*/ 2 w 116"/>
                <a:gd name="T59" fmla="*/ 64 h 93"/>
                <a:gd name="T60" fmla="*/ 3 w 116"/>
                <a:gd name="T61" fmla="*/ 61 h 93"/>
                <a:gd name="T62" fmla="*/ 6 w 116"/>
                <a:gd name="T63" fmla="*/ 59 h 93"/>
                <a:gd name="T64" fmla="*/ 11 w 116"/>
                <a:gd name="T65" fmla="*/ 56 h 93"/>
                <a:gd name="T66" fmla="*/ 61 w 116"/>
                <a:gd name="T67" fmla="*/ 37 h 93"/>
                <a:gd name="T68" fmla="*/ 70 w 116"/>
                <a:gd name="T69" fmla="*/ 33 h 93"/>
                <a:gd name="T70" fmla="*/ 78 w 116"/>
                <a:gd name="T71" fmla="*/ 30 h 93"/>
                <a:gd name="T72" fmla="*/ 87 w 116"/>
                <a:gd name="T73" fmla="*/ 27 h 93"/>
                <a:gd name="T74" fmla="*/ 95 w 116"/>
                <a:gd name="T75" fmla="*/ 24 h 93"/>
                <a:gd name="T76" fmla="*/ 95 w 116"/>
                <a:gd name="T77" fmla="*/ 24 h 93"/>
                <a:gd name="T78" fmla="*/ 81 w 116"/>
                <a:gd name="T79" fmla="*/ 23 h 93"/>
                <a:gd name="T80" fmla="*/ 68 w 116"/>
                <a:gd name="T81" fmla="*/ 21 h 93"/>
                <a:gd name="T82" fmla="*/ 9 w 116"/>
                <a:gd name="T83" fmla="*/ 14 h 93"/>
                <a:gd name="T84" fmla="*/ 8 w 116"/>
                <a:gd name="T85" fmla="*/ 14 h 93"/>
                <a:gd name="T86" fmla="*/ 8 w 116"/>
                <a:gd name="T87" fmla="*/ 12 h 93"/>
                <a:gd name="T88" fmla="*/ 7 w 116"/>
                <a:gd name="T89" fmla="*/ 10 h 93"/>
                <a:gd name="T90" fmla="*/ 8 w 116"/>
                <a:gd name="T91" fmla="*/ 7 h 93"/>
                <a:gd name="T92" fmla="*/ 8 w 116"/>
                <a:gd name="T93" fmla="*/ 3 h 93"/>
                <a:gd name="T94" fmla="*/ 9 w 116"/>
                <a:gd name="T95" fmla="*/ 1 h 93"/>
                <a:gd name="T96" fmla="*/ 10 w 116"/>
                <a:gd name="T97" fmla="*/ 0 h 93"/>
                <a:gd name="T98" fmla="*/ 11 w 116"/>
                <a:gd name="T99" fmla="*/ 0 h 93"/>
                <a:gd name="T100" fmla="*/ 110 w 116"/>
                <a:gd name="T101" fmla="*/ 1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 h="93">
                  <a:moveTo>
                    <a:pt x="110" y="11"/>
                  </a:moveTo>
                  <a:cubicBezTo>
                    <a:pt x="111" y="12"/>
                    <a:pt x="112" y="12"/>
                    <a:pt x="113" y="12"/>
                  </a:cubicBezTo>
                  <a:cubicBezTo>
                    <a:pt x="114" y="13"/>
                    <a:pt x="114" y="13"/>
                    <a:pt x="115" y="14"/>
                  </a:cubicBezTo>
                  <a:cubicBezTo>
                    <a:pt x="115" y="15"/>
                    <a:pt x="115" y="15"/>
                    <a:pt x="115" y="16"/>
                  </a:cubicBezTo>
                  <a:cubicBezTo>
                    <a:pt x="116" y="17"/>
                    <a:pt x="116" y="18"/>
                    <a:pt x="116" y="18"/>
                  </a:cubicBezTo>
                  <a:cubicBezTo>
                    <a:pt x="115" y="23"/>
                    <a:pt x="115" y="23"/>
                    <a:pt x="115" y="23"/>
                  </a:cubicBezTo>
                  <a:cubicBezTo>
                    <a:pt x="115" y="25"/>
                    <a:pt x="114" y="26"/>
                    <a:pt x="114" y="27"/>
                  </a:cubicBezTo>
                  <a:cubicBezTo>
                    <a:pt x="114" y="28"/>
                    <a:pt x="113" y="29"/>
                    <a:pt x="112" y="30"/>
                  </a:cubicBezTo>
                  <a:cubicBezTo>
                    <a:pt x="111" y="31"/>
                    <a:pt x="110" y="32"/>
                    <a:pt x="108" y="33"/>
                  </a:cubicBezTo>
                  <a:cubicBezTo>
                    <a:pt x="107" y="33"/>
                    <a:pt x="105" y="34"/>
                    <a:pt x="103" y="35"/>
                  </a:cubicBezTo>
                  <a:cubicBezTo>
                    <a:pt x="38" y="61"/>
                    <a:pt x="38" y="61"/>
                    <a:pt x="38" y="61"/>
                  </a:cubicBezTo>
                  <a:cubicBezTo>
                    <a:pt x="35" y="62"/>
                    <a:pt x="31" y="64"/>
                    <a:pt x="27" y="65"/>
                  </a:cubicBezTo>
                  <a:cubicBezTo>
                    <a:pt x="24" y="66"/>
                    <a:pt x="20" y="67"/>
                    <a:pt x="17" y="69"/>
                  </a:cubicBezTo>
                  <a:cubicBezTo>
                    <a:pt x="17" y="69"/>
                    <a:pt x="17" y="69"/>
                    <a:pt x="17" y="69"/>
                  </a:cubicBezTo>
                  <a:cubicBezTo>
                    <a:pt x="21" y="69"/>
                    <a:pt x="25" y="69"/>
                    <a:pt x="29" y="70"/>
                  </a:cubicBezTo>
                  <a:cubicBezTo>
                    <a:pt x="33" y="70"/>
                    <a:pt x="37" y="71"/>
                    <a:pt x="41" y="71"/>
                  </a:cubicBezTo>
                  <a:cubicBezTo>
                    <a:pt x="106" y="79"/>
                    <a:pt x="106" y="79"/>
                    <a:pt x="106" y="79"/>
                  </a:cubicBezTo>
                  <a:cubicBezTo>
                    <a:pt x="106" y="79"/>
                    <a:pt x="107" y="79"/>
                    <a:pt x="107" y="79"/>
                  </a:cubicBezTo>
                  <a:cubicBezTo>
                    <a:pt x="108" y="79"/>
                    <a:pt x="108" y="80"/>
                    <a:pt x="108" y="80"/>
                  </a:cubicBezTo>
                  <a:cubicBezTo>
                    <a:pt x="108" y="81"/>
                    <a:pt x="108" y="82"/>
                    <a:pt x="108" y="83"/>
                  </a:cubicBezTo>
                  <a:cubicBezTo>
                    <a:pt x="108" y="84"/>
                    <a:pt x="108" y="85"/>
                    <a:pt x="108" y="86"/>
                  </a:cubicBezTo>
                  <a:cubicBezTo>
                    <a:pt x="108" y="88"/>
                    <a:pt x="108" y="89"/>
                    <a:pt x="107" y="90"/>
                  </a:cubicBezTo>
                  <a:cubicBezTo>
                    <a:pt x="107" y="91"/>
                    <a:pt x="107" y="91"/>
                    <a:pt x="107" y="92"/>
                  </a:cubicBezTo>
                  <a:cubicBezTo>
                    <a:pt x="106" y="92"/>
                    <a:pt x="106" y="93"/>
                    <a:pt x="106" y="93"/>
                  </a:cubicBezTo>
                  <a:cubicBezTo>
                    <a:pt x="105" y="93"/>
                    <a:pt x="105" y="93"/>
                    <a:pt x="104" y="93"/>
                  </a:cubicBezTo>
                  <a:cubicBezTo>
                    <a:pt x="5" y="82"/>
                    <a:pt x="5" y="82"/>
                    <a:pt x="5" y="82"/>
                  </a:cubicBezTo>
                  <a:cubicBezTo>
                    <a:pt x="3" y="81"/>
                    <a:pt x="2" y="80"/>
                    <a:pt x="1" y="79"/>
                  </a:cubicBezTo>
                  <a:cubicBezTo>
                    <a:pt x="0" y="78"/>
                    <a:pt x="0" y="76"/>
                    <a:pt x="0" y="75"/>
                  </a:cubicBezTo>
                  <a:cubicBezTo>
                    <a:pt x="1" y="68"/>
                    <a:pt x="1" y="68"/>
                    <a:pt x="1" y="68"/>
                  </a:cubicBezTo>
                  <a:cubicBezTo>
                    <a:pt x="1" y="66"/>
                    <a:pt x="1" y="65"/>
                    <a:pt x="2" y="64"/>
                  </a:cubicBezTo>
                  <a:cubicBezTo>
                    <a:pt x="2" y="63"/>
                    <a:pt x="3" y="62"/>
                    <a:pt x="3" y="61"/>
                  </a:cubicBezTo>
                  <a:cubicBezTo>
                    <a:pt x="4" y="60"/>
                    <a:pt x="5" y="59"/>
                    <a:pt x="6" y="59"/>
                  </a:cubicBezTo>
                  <a:cubicBezTo>
                    <a:pt x="8" y="58"/>
                    <a:pt x="9" y="57"/>
                    <a:pt x="11" y="56"/>
                  </a:cubicBezTo>
                  <a:cubicBezTo>
                    <a:pt x="61" y="37"/>
                    <a:pt x="61" y="37"/>
                    <a:pt x="61" y="37"/>
                  </a:cubicBezTo>
                  <a:cubicBezTo>
                    <a:pt x="64" y="36"/>
                    <a:pt x="67" y="34"/>
                    <a:pt x="70" y="33"/>
                  </a:cubicBezTo>
                  <a:cubicBezTo>
                    <a:pt x="73" y="32"/>
                    <a:pt x="76" y="31"/>
                    <a:pt x="78" y="30"/>
                  </a:cubicBezTo>
                  <a:cubicBezTo>
                    <a:pt x="81" y="29"/>
                    <a:pt x="84" y="28"/>
                    <a:pt x="87" y="27"/>
                  </a:cubicBezTo>
                  <a:cubicBezTo>
                    <a:pt x="89" y="26"/>
                    <a:pt x="92" y="25"/>
                    <a:pt x="95" y="24"/>
                  </a:cubicBezTo>
                  <a:cubicBezTo>
                    <a:pt x="95" y="24"/>
                    <a:pt x="95" y="24"/>
                    <a:pt x="95" y="24"/>
                  </a:cubicBezTo>
                  <a:cubicBezTo>
                    <a:pt x="91" y="23"/>
                    <a:pt x="86" y="23"/>
                    <a:pt x="81" y="23"/>
                  </a:cubicBezTo>
                  <a:cubicBezTo>
                    <a:pt x="77" y="22"/>
                    <a:pt x="72" y="21"/>
                    <a:pt x="68" y="21"/>
                  </a:cubicBezTo>
                  <a:cubicBezTo>
                    <a:pt x="9" y="14"/>
                    <a:pt x="9" y="14"/>
                    <a:pt x="9" y="14"/>
                  </a:cubicBezTo>
                  <a:cubicBezTo>
                    <a:pt x="9" y="14"/>
                    <a:pt x="9" y="14"/>
                    <a:pt x="8" y="14"/>
                  </a:cubicBezTo>
                  <a:cubicBezTo>
                    <a:pt x="8" y="13"/>
                    <a:pt x="8" y="13"/>
                    <a:pt x="8" y="12"/>
                  </a:cubicBezTo>
                  <a:cubicBezTo>
                    <a:pt x="7" y="12"/>
                    <a:pt x="7" y="11"/>
                    <a:pt x="7" y="10"/>
                  </a:cubicBezTo>
                  <a:cubicBezTo>
                    <a:pt x="7" y="9"/>
                    <a:pt x="7" y="8"/>
                    <a:pt x="8" y="7"/>
                  </a:cubicBezTo>
                  <a:cubicBezTo>
                    <a:pt x="8" y="5"/>
                    <a:pt x="8" y="4"/>
                    <a:pt x="8" y="3"/>
                  </a:cubicBezTo>
                  <a:cubicBezTo>
                    <a:pt x="8" y="2"/>
                    <a:pt x="9" y="2"/>
                    <a:pt x="9" y="1"/>
                  </a:cubicBezTo>
                  <a:cubicBezTo>
                    <a:pt x="9" y="1"/>
                    <a:pt x="10" y="0"/>
                    <a:pt x="10" y="0"/>
                  </a:cubicBezTo>
                  <a:cubicBezTo>
                    <a:pt x="10" y="0"/>
                    <a:pt x="11" y="0"/>
                    <a:pt x="11" y="0"/>
                  </a:cubicBezTo>
                  <a:lnTo>
                    <a:pt x="110" y="1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6" name="Freeform 420">
              <a:extLst>
                <a:ext uri="{FF2B5EF4-FFF2-40B4-BE49-F238E27FC236}">
                  <a16:creationId xmlns:a16="http://schemas.microsoft.com/office/drawing/2014/main" id="{E89BB528-1290-479C-A945-D13161C31675}"/>
                </a:ext>
              </a:extLst>
            </p:cNvPr>
            <p:cNvSpPr>
              <a:spLocks/>
            </p:cNvSpPr>
            <p:nvPr userDrawn="1"/>
          </p:nvSpPr>
          <p:spPr bwMode="auto">
            <a:xfrm>
              <a:off x="6186" y="3146"/>
              <a:ext cx="81" cy="67"/>
            </a:xfrm>
            <a:custGeom>
              <a:avLst/>
              <a:gdLst>
                <a:gd name="T0" fmla="*/ 21 w 112"/>
                <a:gd name="T1" fmla="*/ 0 h 93"/>
                <a:gd name="T2" fmla="*/ 24 w 112"/>
                <a:gd name="T3" fmla="*/ 1 h 93"/>
                <a:gd name="T4" fmla="*/ 26 w 112"/>
                <a:gd name="T5" fmla="*/ 1 h 93"/>
                <a:gd name="T6" fmla="*/ 27 w 112"/>
                <a:gd name="T7" fmla="*/ 2 h 93"/>
                <a:gd name="T8" fmla="*/ 27 w 112"/>
                <a:gd name="T9" fmla="*/ 3 h 93"/>
                <a:gd name="T10" fmla="*/ 25 w 112"/>
                <a:gd name="T11" fmla="*/ 7 h 93"/>
                <a:gd name="T12" fmla="*/ 21 w 112"/>
                <a:gd name="T13" fmla="*/ 12 h 93"/>
                <a:gd name="T14" fmla="*/ 16 w 112"/>
                <a:gd name="T15" fmla="*/ 21 h 93"/>
                <a:gd name="T16" fmla="*/ 13 w 112"/>
                <a:gd name="T17" fmla="*/ 34 h 93"/>
                <a:gd name="T18" fmla="*/ 14 w 112"/>
                <a:gd name="T19" fmla="*/ 50 h 93"/>
                <a:gd name="T20" fmla="*/ 22 w 112"/>
                <a:gd name="T21" fmla="*/ 63 h 93"/>
                <a:gd name="T22" fmla="*/ 35 w 112"/>
                <a:gd name="T23" fmla="*/ 72 h 93"/>
                <a:gd name="T24" fmla="*/ 51 w 112"/>
                <a:gd name="T25" fmla="*/ 77 h 93"/>
                <a:gd name="T26" fmla="*/ 70 w 112"/>
                <a:gd name="T27" fmla="*/ 76 h 93"/>
                <a:gd name="T28" fmla="*/ 84 w 112"/>
                <a:gd name="T29" fmla="*/ 70 h 93"/>
                <a:gd name="T30" fmla="*/ 94 w 112"/>
                <a:gd name="T31" fmla="*/ 59 h 93"/>
                <a:gd name="T32" fmla="*/ 99 w 112"/>
                <a:gd name="T33" fmla="*/ 44 h 93"/>
                <a:gd name="T34" fmla="*/ 99 w 112"/>
                <a:gd name="T35" fmla="*/ 34 h 93"/>
                <a:gd name="T36" fmla="*/ 96 w 112"/>
                <a:gd name="T37" fmla="*/ 24 h 93"/>
                <a:gd name="T38" fmla="*/ 65 w 112"/>
                <a:gd name="T39" fmla="*/ 20 h 93"/>
                <a:gd name="T40" fmla="*/ 62 w 112"/>
                <a:gd name="T41" fmla="*/ 45 h 93"/>
                <a:gd name="T42" fmla="*/ 60 w 112"/>
                <a:gd name="T43" fmla="*/ 47 h 93"/>
                <a:gd name="T44" fmla="*/ 56 w 112"/>
                <a:gd name="T45" fmla="*/ 47 h 93"/>
                <a:gd name="T46" fmla="*/ 53 w 112"/>
                <a:gd name="T47" fmla="*/ 47 h 93"/>
                <a:gd name="T48" fmla="*/ 51 w 112"/>
                <a:gd name="T49" fmla="*/ 46 h 93"/>
                <a:gd name="T50" fmla="*/ 51 w 112"/>
                <a:gd name="T51" fmla="*/ 45 h 93"/>
                <a:gd name="T52" fmla="*/ 50 w 112"/>
                <a:gd name="T53" fmla="*/ 44 h 93"/>
                <a:gd name="T54" fmla="*/ 54 w 112"/>
                <a:gd name="T55" fmla="*/ 9 h 93"/>
                <a:gd name="T56" fmla="*/ 55 w 112"/>
                <a:gd name="T57" fmla="*/ 8 h 93"/>
                <a:gd name="T58" fmla="*/ 56 w 112"/>
                <a:gd name="T59" fmla="*/ 6 h 93"/>
                <a:gd name="T60" fmla="*/ 58 w 112"/>
                <a:gd name="T61" fmla="*/ 5 h 93"/>
                <a:gd name="T62" fmla="*/ 61 w 112"/>
                <a:gd name="T63" fmla="*/ 5 h 93"/>
                <a:gd name="T64" fmla="*/ 102 w 112"/>
                <a:gd name="T65" fmla="*/ 10 h 93"/>
                <a:gd name="T66" fmla="*/ 105 w 112"/>
                <a:gd name="T67" fmla="*/ 11 h 93"/>
                <a:gd name="T68" fmla="*/ 108 w 112"/>
                <a:gd name="T69" fmla="*/ 14 h 93"/>
                <a:gd name="T70" fmla="*/ 110 w 112"/>
                <a:gd name="T71" fmla="*/ 21 h 93"/>
                <a:gd name="T72" fmla="*/ 111 w 112"/>
                <a:gd name="T73" fmla="*/ 29 h 93"/>
                <a:gd name="T74" fmla="*/ 112 w 112"/>
                <a:gd name="T75" fmla="*/ 38 h 93"/>
                <a:gd name="T76" fmla="*/ 111 w 112"/>
                <a:gd name="T77" fmla="*/ 46 h 93"/>
                <a:gd name="T78" fmla="*/ 105 w 112"/>
                <a:gd name="T79" fmla="*/ 68 h 93"/>
                <a:gd name="T80" fmla="*/ 92 w 112"/>
                <a:gd name="T81" fmla="*/ 83 h 93"/>
                <a:gd name="T82" fmla="*/ 73 w 112"/>
                <a:gd name="T83" fmla="*/ 91 h 93"/>
                <a:gd name="T84" fmla="*/ 51 w 112"/>
                <a:gd name="T85" fmla="*/ 92 h 93"/>
                <a:gd name="T86" fmla="*/ 28 w 112"/>
                <a:gd name="T87" fmla="*/ 86 h 93"/>
                <a:gd name="T88" fmla="*/ 12 w 112"/>
                <a:gd name="T89" fmla="*/ 73 h 93"/>
                <a:gd name="T90" fmla="*/ 2 w 112"/>
                <a:gd name="T91" fmla="*/ 55 h 93"/>
                <a:gd name="T92" fmla="*/ 1 w 112"/>
                <a:gd name="T93" fmla="*/ 32 h 93"/>
                <a:gd name="T94" fmla="*/ 3 w 112"/>
                <a:gd name="T95" fmla="*/ 21 h 93"/>
                <a:gd name="T96" fmla="*/ 7 w 112"/>
                <a:gd name="T97" fmla="*/ 12 h 93"/>
                <a:gd name="T98" fmla="*/ 11 w 112"/>
                <a:gd name="T99" fmla="*/ 5 h 93"/>
                <a:gd name="T100" fmla="*/ 14 w 112"/>
                <a:gd name="T101" fmla="*/ 1 h 93"/>
                <a:gd name="T102" fmla="*/ 17 w 112"/>
                <a:gd name="T103" fmla="*/ 0 h 93"/>
                <a:gd name="T104" fmla="*/ 21 w 112"/>
                <a:gd name="T10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2" h="93">
                  <a:moveTo>
                    <a:pt x="21" y="0"/>
                  </a:moveTo>
                  <a:cubicBezTo>
                    <a:pt x="22" y="0"/>
                    <a:pt x="23" y="0"/>
                    <a:pt x="24" y="1"/>
                  </a:cubicBezTo>
                  <a:cubicBezTo>
                    <a:pt x="24" y="1"/>
                    <a:pt x="25" y="1"/>
                    <a:pt x="26" y="1"/>
                  </a:cubicBezTo>
                  <a:cubicBezTo>
                    <a:pt x="26" y="2"/>
                    <a:pt x="26" y="2"/>
                    <a:pt x="27" y="2"/>
                  </a:cubicBezTo>
                  <a:cubicBezTo>
                    <a:pt x="27" y="3"/>
                    <a:pt x="27" y="3"/>
                    <a:pt x="27" y="3"/>
                  </a:cubicBezTo>
                  <a:cubicBezTo>
                    <a:pt x="27" y="4"/>
                    <a:pt x="26" y="5"/>
                    <a:pt x="25" y="7"/>
                  </a:cubicBezTo>
                  <a:cubicBezTo>
                    <a:pt x="24" y="8"/>
                    <a:pt x="22" y="10"/>
                    <a:pt x="21" y="12"/>
                  </a:cubicBezTo>
                  <a:cubicBezTo>
                    <a:pt x="19" y="15"/>
                    <a:pt x="18" y="18"/>
                    <a:pt x="16" y="21"/>
                  </a:cubicBezTo>
                  <a:cubicBezTo>
                    <a:pt x="15" y="25"/>
                    <a:pt x="14" y="29"/>
                    <a:pt x="13" y="34"/>
                  </a:cubicBezTo>
                  <a:cubicBezTo>
                    <a:pt x="12" y="40"/>
                    <a:pt x="13" y="45"/>
                    <a:pt x="14" y="50"/>
                  </a:cubicBezTo>
                  <a:cubicBezTo>
                    <a:pt x="16" y="55"/>
                    <a:pt x="19" y="60"/>
                    <a:pt x="22" y="63"/>
                  </a:cubicBezTo>
                  <a:cubicBezTo>
                    <a:pt x="25" y="67"/>
                    <a:pt x="30" y="70"/>
                    <a:pt x="35" y="72"/>
                  </a:cubicBezTo>
                  <a:cubicBezTo>
                    <a:pt x="40" y="75"/>
                    <a:pt x="45" y="76"/>
                    <a:pt x="51" y="77"/>
                  </a:cubicBezTo>
                  <a:cubicBezTo>
                    <a:pt x="58" y="78"/>
                    <a:pt x="65" y="78"/>
                    <a:pt x="70" y="76"/>
                  </a:cubicBezTo>
                  <a:cubicBezTo>
                    <a:pt x="76" y="75"/>
                    <a:pt x="80" y="73"/>
                    <a:pt x="84" y="70"/>
                  </a:cubicBezTo>
                  <a:cubicBezTo>
                    <a:pt x="88" y="67"/>
                    <a:pt x="92" y="63"/>
                    <a:pt x="94" y="59"/>
                  </a:cubicBezTo>
                  <a:cubicBezTo>
                    <a:pt x="97" y="54"/>
                    <a:pt x="98" y="49"/>
                    <a:pt x="99" y="44"/>
                  </a:cubicBezTo>
                  <a:cubicBezTo>
                    <a:pt x="99" y="40"/>
                    <a:pt x="99" y="37"/>
                    <a:pt x="99" y="34"/>
                  </a:cubicBezTo>
                  <a:cubicBezTo>
                    <a:pt x="98" y="30"/>
                    <a:pt x="97" y="27"/>
                    <a:pt x="96" y="24"/>
                  </a:cubicBezTo>
                  <a:cubicBezTo>
                    <a:pt x="65" y="20"/>
                    <a:pt x="65" y="20"/>
                    <a:pt x="65" y="20"/>
                  </a:cubicBezTo>
                  <a:cubicBezTo>
                    <a:pt x="62" y="45"/>
                    <a:pt x="62" y="45"/>
                    <a:pt x="62" y="45"/>
                  </a:cubicBezTo>
                  <a:cubicBezTo>
                    <a:pt x="62" y="46"/>
                    <a:pt x="61" y="46"/>
                    <a:pt x="60" y="47"/>
                  </a:cubicBezTo>
                  <a:cubicBezTo>
                    <a:pt x="59" y="47"/>
                    <a:pt x="58" y="47"/>
                    <a:pt x="56" y="47"/>
                  </a:cubicBezTo>
                  <a:cubicBezTo>
                    <a:pt x="55" y="47"/>
                    <a:pt x="54" y="47"/>
                    <a:pt x="53" y="47"/>
                  </a:cubicBezTo>
                  <a:cubicBezTo>
                    <a:pt x="52" y="46"/>
                    <a:pt x="52" y="46"/>
                    <a:pt x="51" y="46"/>
                  </a:cubicBezTo>
                  <a:cubicBezTo>
                    <a:pt x="51" y="46"/>
                    <a:pt x="51" y="45"/>
                    <a:pt x="51" y="45"/>
                  </a:cubicBezTo>
                  <a:cubicBezTo>
                    <a:pt x="50" y="44"/>
                    <a:pt x="50" y="44"/>
                    <a:pt x="50" y="44"/>
                  </a:cubicBezTo>
                  <a:cubicBezTo>
                    <a:pt x="54" y="9"/>
                    <a:pt x="54" y="9"/>
                    <a:pt x="54" y="9"/>
                  </a:cubicBezTo>
                  <a:cubicBezTo>
                    <a:pt x="54" y="9"/>
                    <a:pt x="55" y="8"/>
                    <a:pt x="55" y="8"/>
                  </a:cubicBezTo>
                  <a:cubicBezTo>
                    <a:pt x="55" y="7"/>
                    <a:pt x="56" y="7"/>
                    <a:pt x="56" y="6"/>
                  </a:cubicBezTo>
                  <a:cubicBezTo>
                    <a:pt x="57" y="6"/>
                    <a:pt x="57" y="5"/>
                    <a:pt x="58" y="5"/>
                  </a:cubicBezTo>
                  <a:cubicBezTo>
                    <a:pt x="59" y="5"/>
                    <a:pt x="60" y="5"/>
                    <a:pt x="61" y="5"/>
                  </a:cubicBezTo>
                  <a:cubicBezTo>
                    <a:pt x="102" y="10"/>
                    <a:pt x="102" y="10"/>
                    <a:pt x="102" y="10"/>
                  </a:cubicBezTo>
                  <a:cubicBezTo>
                    <a:pt x="103" y="10"/>
                    <a:pt x="104" y="10"/>
                    <a:pt x="105" y="11"/>
                  </a:cubicBezTo>
                  <a:cubicBezTo>
                    <a:pt x="106" y="12"/>
                    <a:pt x="107" y="13"/>
                    <a:pt x="108" y="14"/>
                  </a:cubicBezTo>
                  <a:cubicBezTo>
                    <a:pt x="108" y="16"/>
                    <a:pt x="109" y="18"/>
                    <a:pt x="110" y="21"/>
                  </a:cubicBezTo>
                  <a:cubicBezTo>
                    <a:pt x="110" y="24"/>
                    <a:pt x="111" y="26"/>
                    <a:pt x="111" y="29"/>
                  </a:cubicBezTo>
                  <a:cubicBezTo>
                    <a:pt x="111" y="32"/>
                    <a:pt x="112" y="35"/>
                    <a:pt x="112" y="38"/>
                  </a:cubicBezTo>
                  <a:cubicBezTo>
                    <a:pt x="112" y="40"/>
                    <a:pt x="111" y="43"/>
                    <a:pt x="111" y="46"/>
                  </a:cubicBezTo>
                  <a:cubicBezTo>
                    <a:pt x="110" y="54"/>
                    <a:pt x="108" y="61"/>
                    <a:pt x="105" y="68"/>
                  </a:cubicBezTo>
                  <a:cubicBezTo>
                    <a:pt x="101" y="74"/>
                    <a:pt x="97" y="79"/>
                    <a:pt x="92" y="83"/>
                  </a:cubicBezTo>
                  <a:cubicBezTo>
                    <a:pt x="86" y="87"/>
                    <a:pt x="80" y="90"/>
                    <a:pt x="73" y="91"/>
                  </a:cubicBezTo>
                  <a:cubicBezTo>
                    <a:pt x="67" y="93"/>
                    <a:pt x="59" y="93"/>
                    <a:pt x="51" y="92"/>
                  </a:cubicBezTo>
                  <a:cubicBezTo>
                    <a:pt x="42" y="91"/>
                    <a:pt x="35" y="89"/>
                    <a:pt x="28" y="86"/>
                  </a:cubicBezTo>
                  <a:cubicBezTo>
                    <a:pt x="22" y="82"/>
                    <a:pt x="16" y="78"/>
                    <a:pt x="12" y="73"/>
                  </a:cubicBezTo>
                  <a:cubicBezTo>
                    <a:pt x="7" y="68"/>
                    <a:pt x="4" y="61"/>
                    <a:pt x="2" y="55"/>
                  </a:cubicBezTo>
                  <a:cubicBezTo>
                    <a:pt x="0" y="48"/>
                    <a:pt x="0" y="40"/>
                    <a:pt x="1" y="32"/>
                  </a:cubicBezTo>
                  <a:cubicBezTo>
                    <a:pt x="1" y="28"/>
                    <a:pt x="2" y="24"/>
                    <a:pt x="3" y="21"/>
                  </a:cubicBezTo>
                  <a:cubicBezTo>
                    <a:pt x="4" y="17"/>
                    <a:pt x="6" y="14"/>
                    <a:pt x="7" y="12"/>
                  </a:cubicBezTo>
                  <a:cubicBezTo>
                    <a:pt x="8" y="9"/>
                    <a:pt x="10" y="7"/>
                    <a:pt x="11" y="5"/>
                  </a:cubicBezTo>
                  <a:cubicBezTo>
                    <a:pt x="12" y="3"/>
                    <a:pt x="13" y="2"/>
                    <a:pt x="14" y="1"/>
                  </a:cubicBezTo>
                  <a:cubicBezTo>
                    <a:pt x="15" y="1"/>
                    <a:pt x="16" y="0"/>
                    <a:pt x="17" y="0"/>
                  </a:cubicBezTo>
                  <a:cubicBezTo>
                    <a:pt x="18" y="0"/>
                    <a:pt x="19" y="0"/>
                    <a:pt x="21"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7" name="Freeform 421">
              <a:extLst>
                <a:ext uri="{FF2B5EF4-FFF2-40B4-BE49-F238E27FC236}">
                  <a16:creationId xmlns:a16="http://schemas.microsoft.com/office/drawing/2014/main" id="{9CE452D2-D75C-4DDB-8959-EF77FA0DC32C}"/>
                </a:ext>
              </a:extLst>
            </p:cNvPr>
            <p:cNvSpPr>
              <a:spLocks/>
            </p:cNvSpPr>
            <p:nvPr userDrawn="1"/>
          </p:nvSpPr>
          <p:spPr bwMode="auto">
            <a:xfrm>
              <a:off x="6193" y="3067"/>
              <a:ext cx="83" cy="65"/>
            </a:xfrm>
            <a:custGeom>
              <a:avLst/>
              <a:gdLst>
                <a:gd name="T0" fmla="*/ 77 w 115"/>
                <a:gd name="T1" fmla="*/ 8 h 90"/>
                <a:gd name="T2" fmla="*/ 95 w 115"/>
                <a:gd name="T3" fmla="*/ 13 h 90"/>
                <a:gd name="T4" fmla="*/ 107 w 115"/>
                <a:gd name="T5" fmla="*/ 23 h 90"/>
                <a:gd name="T6" fmla="*/ 113 w 115"/>
                <a:gd name="T7" fmla="*/ 37 h 90"/>
                <a:gd name="T8" fmla="*/ 114 w 115"/>
                <a:gd name="T9" fmla="*/ 54 h 90"/>
                <a:gd name="T10" fmla="*/ 109 w 115"/>
                <a:gd name="T11" fmla="*/ 70 h 90"/>
                <a:gd name="T12" fmla="*/ 100 w 115"/>
                <a:gd name="T13" fmla="*/ 82 h 90"/>
                <a:gd name="T14" fmla="*/ 87 w 115"/>
                <a:gd name="T15" fmla="*/ 88 h 90"/>
                <a:gd name="T16" fmla="*/ 69 w 115"/>
                <a:gd name="T17" fmla="*/ 89 h 90"/>
                <a:gd name="T18" fmla="*/ 2 w 115"/>
                <a:gd name="T19" fmla="*/ 81 h 90"/>
                <a:gd name="T20" fmla="*/ 1 w 115"/>
                <a:gd name="T21" fmla="*/ 81 h 90"/>
                <a:gd name="T22" fmla="*/ 1 w 115"/>
                <a:gd name="T23" fmla="*/ 80 h 90"/>
                <a:gd name="T24" fmla="*/ 0 w 115"/>
                <a:gd name="T25" fmla="*/ 77 h 90"/>
                <a:gd name="T26" fmla="*/ 1 w 115"/>
                <a:gd name="T27" fmla="*/ 74 h 90"/>
                <a:gd name="T28" fmla="*/ 1 w 115"/>
                <a:gd name="T29" fmla="*/ 71 h 90"/>
                <a:gd name="T30" fmla="*/ 2 w 115"/>
                <a:gd name="T31" fmla="*/ 68 h 90"/>
                <a:gd name="T32" fmla="*/ 3 w 115"/>
                <a:gd name="T33" fmla="*/ 67 h 90"/>
                <a:gd name="T34" fmla="*/ 4 w 115"/>
                <a:gd name="T35" fmla="*/ 67 h 90"/>
                <a:gd name="T36" fmla="*/ 69 w 115"/>
                <a:gd name="T37" fmla="*/ 75 h 90"/>
                <a:gd name="T38" fmla="*/ 82 w 115"/>
                <a:gd name="T39" fmla="*/ 74 h 90"/>
                <a:gd name="T40" fmla="*/ 92 w 115"/>
                <a:gd name="T41" fmla="*/ 70 h 90"/>
                <a:gd name="T42" fmla="*/ 99 w 115"/>
                <a:gd name="T43" fmla="*/ 63 h 90"/>
                <a:gd name="T44" fmla="*/ 102 w 115"/>
                <a:gd name="T45" fmla="*/ 52 h 90"/>
                <a:gd name="T46" fmla="*/ 101 w 115"/>
                <a:gd name="T47" fmla="*/ 41 h 90"/>
                <a:gd name="T48" fmla="*/ 97 w 115"/>
                <a:gd name="T49" fmla="*/ 32 h 90"/>
                <a:gd name="T50" fmla="*/ 88 w 115"/>
                <a:gd name="T51" fmla="*/ 26 h 90"/>
                <a:gd name="T52" fmla="*/ 76 w 115"/>
                <a:gd name="T53" fmla="*/ 22 h 90"/>
                <a:gd name="T54" fmla="*/ 10 w 115"/>
                <a:gd name="T55" fmla="*/ 15 h 90"/>
                <a:gd name="T56" fmla="*/ 9 w 115"/>
                <a:gd name="T57" fmla="*/ 14 h 90"/>
                <a:gd name="T58" fmla="*/ 8 w 115"/>
                <a:gd name="T59" fmla="*/ 13 h 90"/>
                <a:gd name="T60" fmla="*/ 8 w 115"/>
                <a:gd name="T61" fmla="*/ 11 h 90"/>
                <a:gd name="T62" fmla="*/ 8 w 115"/>
                <a:gd name="T63" fmla="*/ 7 h 90"/>
                <a:gd name="T64" fmla="*/ 9 w 115"/>
                <a:gd name="T65" fmla="*/ 4 h 90"/>
                <a:gd name="T66" fmla="*/ 10 w 115"/>
                <a:gd name="T67" fmla="*/ 2 h 90"/>
                <a:gd name="T68" fmla="*/ 11 w 115"/>
                <a:gd name="T69" fmla="*/ 1 h 90"/>
                <a:gd name="T70" fmla="*/ 12 w 115"/>
                <a:gd name="T71" fmla="*/ 0 h 90"/>
                <a:gd name="T72" fmla="*/ 77 w 115"/>
                <a:gd name="T73"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90">
                  <a:moveTo>
                    <a:pt x="77" y="8"/>
                  </a:moveTo>
                  <a:cubicBezTo>
                    <a:pt x="84" y="9"/>
                    <a:pt x="90" y="10"/>
                    <a:pt x="95" y="13"/>
                  </a:cubicBezTo>
                  <a:cubicBezTo>
                    <a:pt x="99" y="15"/>
                    <a:pt x="103" y="19"/>
                    <a:pt x="107" y="23"/>
                  </a:cubicBezTo>
                  <a:cubicBezTo>
                    <a:pt x="110" y="27"/>
                    <a:pt x="112" y="31"/>
                    <a:pt x="113" y="37"/>
                  </a:cubicBezTo>
                  <a:cubicBezTo>
                    <a:pt x="114" y="42"/>
                    <a:pt x="115" y="48"/>
                    <a:pt x="114" y="54"/>
                  </a:cubicBezTo>
                  <a:cubicBezTo>
                    <a:pt x="113" y="60"/>
                    <a:pt x="112" y="65"/>
                    <a:pt x="109" y="70"/>
                  </a:cubicBezTo>
                  <a:cubicBezTo>
                    <a:pt x="107" y="75"/>
                    <a:pt x="104" y="79"/>
                    <a:pt x="100" y="82"/>
                  </a:cubicBezTo>
                  <a:cubicBezTo>
                    <a:pt x="97" y="85"/>
                    <a:pt x="92" y="87"/>
                    <a:pt x="87" y="88"/>
                  </a:cubicBezTo>
                  <a:cubicBezTo>
                    <a:pt x="82" y="90"/>
                    <a:pt x="76" y="90"/>
                    <a:pt x="69" y="89"/>
                  </a:cubicBezTo>
                  <a:cubicBezTo>
                    <a:pt x="2" y="81"/>
                    <a:pt x="2" y="81"/>
                    <a:pt x="2" y="81"/>
                  </a:cubicBezTo>
                  <a:cubicBezTo>
                    <a:pt x="2" y="81"/>
                    <a:pt x="2" y="81"/>
                    <a:pt x="1" y="81"/>
                  </a:cubicBezTo>
                  <a:cubicBezTo>
                    <a:pt x="1" y="81"/>
                    <a:pt x="1" y="80"/>
                    <a:pt x="1" y="80"/>
                  </a:cubicBezTo>
                  <a:cubicBezTo>
                    <a:pt x="1" y="79"/>
                    <a:pt x="0" y="78"/>
                    <a:pt x="0" y="77"/>
                  </a:cubicBezTo>
                  <a:cubicBezTo>
                    <a:pt x="0" y="77"/>
                    <a:pt x="0" y="75"/>
                    <a:pt x="1" y="74"/>
                  </a:cubicBezTo>
                  <a:cubicBezTo>
                    <a:pt x="1" y="73"/>
                    <a:pt x="1" y="71"/>
                    <a:pt x="1" y="71"/>
                  </a:cubicBezTo>
                  <a:cubicBezTo>
                    <a:pt x="2" y="70"/>
                    <a:pt x="2" y="69"/>
                    <a:pt x="2" y="68"/>
                  </a:cubicBezTo>
                  <a:cubicBezTo>
                    <a:pt x="2" y="68"/>
                    <a:pt x="3" y="68"/>
                    <a:pt x="3" y="67"/>
                  </a:cubicBezTo>
                  <a:cubicBezTo>
                    <a:pt x="3" y="67"/>
                    <a:pt x="4" y="67"/>
                    <a:pt x="4" y="67"/>
                  </a:cubicBezTo>
                  <a:cubicBezTo>
                    <a:pt x="69" y="75"/>
                    <a:pt x="69" y="75"/>
                    <a:pt x="69" y="75"/>
                  </a:cubicBezTo>
                  <a:cubicBezTo>
                    <a:pt x="74" y="75"/>
                    <a:pt x="78" y="75"/>
                    <a:pt x="82" y="74"/>
                  </a:cubicBezTo>
                  <a:cubicBezTo>
                    <a:pt x="86" y="74"/>
                    <a:pt x="89" y="72"/>
                    <a:pt x="92" y="70"/>
                  </a:cubicBezTo>
                  <a:cubicBezTo>
                    <a:pt x="95" y="68"/>
                    <a:pt x="97" y="66"/>
                    <a:pt x="99" y="63"/>
                  </a:cubicBezTo>
                  <a:cubicBezTo>
                    <a:pt x="100" y="59"/>
                    <a:pt x="101" y="56"/>
                    <a:pt x="102" y="52"/>
                  </a:cubicBezTo>
                  <a:cubicBezTo>
                    <a:pt x="102" y="48"/>
                    <a:pt x="102" y="44"/>
                    <a:pt x="101" y="41"/>
                  </a:cubicBezTo>
                  <a:cubicBezTo>
                    <a:pt x="100" y="37"/>
                    <a:pt x="99" y="34"/>
                    <a:pt x="97" y="32"/>
                  </a:cubicBezTo>
                  <a:cubicBezTo>
                    <a:pt x="95" y="29"/>
                    <a:pt x="92" y="27"/>
                    <a:pt x="88" y="26"/>
                  </a:cubicBezTo>
                  <a:cubicBezTo>
                    <a:pt x="85" y="24"/>
                    <a:pt x="81" y="23"/>
                    <a:pt x="76" y="22"/>
                  </a:cubicBezTo>
                  <a:cubicBezTo>
                    <a:pt x="10" y="15"/>
                    <a:pt x="10" y="15"/>
                    <a:pt x="10" y="15"/>
                  </a:cubicBezTo>
                  <a:cubicBezTo>
                    <a:pt x="10" y="15"/>
                    <a:pt x="9" y="14"/>
                    <a:pt x="9" y="14"/>
                  </a:cubicBezTo>
                  <a:cubicBezTo>
                    <a:pt x="9" y="14"/>
                    <a:pt x="9" y="14"/>
                    <a:pt x="8" y="13"/>
                  </a:cubicBezTo>
                  <a:cubicBezTo>
                    <a:pt x="8" y="12"/>
                    <a:pt x="8" y="12"/>
                    <a:pt x="8" y="11"/>
                  </a:cubicBezTo>
                  <a:cubicBezTo>
                    <a:pt x="8" y="10"/>
                    <a:pt x="8" y="9"/>
                    <a:pt x="8" y="7"/>
                  </a:cubicBezTo>
                  <a:cubicBezTo>
                    <a:pt x="9" y="6"/>
                    <a:pt x="9" y="5"/>
                    <a:pt x="9" y="4"/>
                  </a:cubicBezTo>
                  <a:cubicBezTo>
                    <a:pt x="9" y="3"/>
                    <a:pt x="9" y="2"/>
                    <a:pt x="10" y="2"/>
                  </a:cubicBezTo>
                  <a:cubicBezTo>
                    <a:pt x="10" y="1"/>
                    <a:pt x="10" y="1"/>
                    <a:pt x="11" y="1"/>
                  </a:cubicBezTo>
                  <a:cubicBezTo>
                    <a:pt x="11" y="1"/>
                    <a:pt x="11" y="0"/>
                    <a:pt x="12" y="0"/>
                  </a:cubicBezTo>
                  <a:lnTo>
                    <a:pt x="77"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8" name="Freeform 422">
              <a:extLst>
                <a:ext uri="{FF2B5EF4-FFF2-40B4-BE49-F238E27FC236}">
                  <a16:creationId xmlns:a16="http://schemas.microsoft.com/office/drawing/2014/main" id="{2D1FEA4C-1594-465E-A2FC-D250B61CF68C}"/>
                </a:ext>
              </a:extLst>
            </p:cNvPr>
            <p:cNvSpPr>
              <a:spLocks noEditPoints="1"/>
            </p:cNvSpPr>
            <p:nvPr userDrawn="1"/>
          </p:nvSpPr>
          <p:spPr bwMode="auto">
            <a:xfrm>
              <a:off x="6204" y="3000"/>
              <a:ext cx="82" cy="67"/>
            </a:xfrm>
            <a:custGeom>
              <a:avLst/>
              <a:gdLst>
                <a:gd name="T0" fmla="*/ 108 w 113"/>
                <a:gd name="T1" fmla="*/ 0 h 92"/>
                <a:gd name="T2" fmla="*/ 111 w 113"/>
                <a:gd name="T3" fmla="*/ 0 h 92"/>
                <a:gd name="T4" fmla="*/ 113 w 113"/>
                <a:gd name="T5" fmla="*/ 1 h 92"/>
                <a:gd name="T6" fmla="*/ 113 w 113"/>
                <a:gd name="T7" fmla="*/ 3 h 92"/>
                <a:gd name="T8" fmla="*/ 113 w 113"/>
                <a:gd name="T9" fmla="*/ 7 h 92"/>
                <a:gd name="T10" fmla="*/ 112 w 113"/>
                <a:gd name="T11" fmla="*/ 11 h 92"/>
                <a:gd name="T12" fmla="*/ 112 w 113"/>
                <a:gd name="T13" fmla="*/ 13 h 92"/>
                <a:gd name="T14" fmla="*/ 111 w 113"/>
                <a:gd name="T15" fmla="*/ 14 h 92"/>
                <a:gd name="T16" fmla="*/ 109 w 113"/>
                <a:gd name="T17" fmla="*/ 15 h 92"/>
                <a:gd name="T18" fmla="*/ 82 w 113"/>
                <a:gd name="T19" fmla="*/ 21 h 92"/>
                <a:gd name="T20" fmla="*/ 77 w 113"/>
                <a:gd name="T21" fmla="*/ 66 h 92"/>
                <a:gd name="T22" fmla="*/ 102 w 113"/>
                <a:gd name="T23" fmla="*/ 78 h 92"/>
                <a:gd name="T24" fmla="*/ 103 w 113"/>
                <a:gd name="T25" fmla="*/ 78 h 92"/>
                <a:gd name="T26" fmla="*/ 104 w 113"/>
                <a:gd name="T27" fmla="*/ 80 h 92"/>
                <a:gd name="T28" fmla="*/ 104 w 113"/>
                <a:gd name="T29" fmla="*/ 82 h 92"/>
                <a:gd name="T30" fmla="*/ 104 w 113"/>
                <a:gd name="T31" fmla="*/ 86 h 92"/>
                <a:gd name="T32" fmla="*/ 103 w 113"/>
                <a:gd name="T33" fmla="*/ 90 h 92"/>
                <a:gd name="T34" fmla="*/ 102 w 113"/>
                <a:gd name="T35" fmla="*/ 92 h 92"/>
                <a:gd name="T36" fmla="*/ 100 w 113"/>
                <a:gd name="T37" fmla="*/ 92 h 92"/>
                <a:gd name="T38" fmla="*/ 98 w 113"/>
                <a:gd name="T39" fmla="*/ 91 h 92"/>
                <a:gd name="T40" fmla="*/ 2 w 113"/>
                <a:gd name="T41" fmla="*/ 44 h 92"/>
                <a:gd name="T42" fmla="*/ 1 w 113"/>
                <a:gd name="T43" fmla="*/ 43 h 92"/>
                <a:gd name="T44" fmla="*/ 0 w 113"/>
                <a:gd name="T45" fmla="*/ 41 h 92"/>
                <a:gd name="T46" fmla="*/ 0 w 113"/>
                <a:gd name="T47" fmla="*/ 38 h 92"/>
                <a:gd name="T48" fmla="*/ 0 w 113"/>
                <a:gd name="T49" fmla="*/ 34 h 92"/>
                <a:gd name="T50" fmla="*/ 1 w 113"/>
                <a:gd name="T51" fmla="*/ 30 h 92"/>
                <a:gd name="T52" fmla="*/ 1 w 113"/>
                <a:gd name="T53" fmla="*/ 27 h 92"/>
                <a:gd name="T54" fmla="*/ 3 w 113"/>
                <a:gd name="T55" fmla="*/ 25 h 92"/>
                <a:gd name="T56" fmla="*/ 4 w 113"/>
                <a:gd name="T57" fmla="*/ 25 h 92"/>
                <a:gd name="T58" fmla="*/ 108 w 113"/>
                <a:gd name="T59" fmla="*/ 0 h 92"/>
                <a:gd name="T60" fmla="*/ 15 w 113"/>
                <a:gd name="T61" fmla="*/ 36 h 92"/>
                <a:gd name="T62" fmla="*/ 15 w 113"/>
                <a:gd name="T63" fmla="*/ 36 h 92"/>
                <a:gd name="T64" fmla="*/ 66 w 113"/>
                <a:gd name="T65" fmla="*/ 61 h 92"/>
                <a:gd name="T66" fmla="*/ 70 w 113"/>
                <a:gd name="T67" fmla="*/ 24 h 92"/>
                <a:gd name="T68" fmla="*/ 15 w 113"/>
                <a:gd name="T69" fmla="*/ 3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92">
                  <a:moveTo>
                    <a:pt x="108" y="0"/>
                  </a:moveTo>
                  <a:cubicBezTo>
                    <a:pt x="109" y="0"/>
                    <a:pt x="110" y="0"/>
                    <a:pt x="111" y="0"/>
                  </a:cubicBezTo>
                  <a:cubicBezTo>
                    <a:pt x="112" y="0"/>
                    <a:pt x="112" y="0"/>
                    <a:pt x="113" y="1"/>
                  </a:cubicBezTo>
                  <a:cubicBezTo>
                    <a:pt x="113" y="1"/>
                    <a:pt x="113" y="2"/>
                    <a:pt x="113" y="3"/>
                  </a:cubicBezTo>
                  <a:cubicBezTo>
                    <a:pt x="113" y="4"/>
                    <a:pt x="113" y="5"/>
                    <a:pt x="113" y="7"/>
                  </a:cubicBezTo>
                  <a:cubicBezTo>
                    <a:pt x="113" y="9"/>
                    <a:pt x="113" y="10"/>
                    <a:pt x="112" y="11"/>
                  </a:cubicBezTo>
                  <a:cubicBezTo>
                    <a:pt x="112" y="12"/>
                    <a:pt x="112" y="13"/>
                    <a:pt x="112" y="13"/>
                  </a:cubicBezTo>
                  <a:cubicBezTo>
                    <a:pt x="111" y="14"/>
                    <a:pt x="111" y="14"/>
                    <a:pt x="111" y="14"/>
                  </a:cubicBezTo>
                  <a:cubicBezTo>
                    <a:pt x="110" y="15"/>
                    <a:pt x="110" y="15"/>
                    <a:pt x="109" y="15"/>
                  </a:cubicBezTo>
                  <a:cubicBezTo>
                    <a:pt x="82" y="21"/>
                    <a:pt x="82" y="21"/>
                    <a:pt x="82" y="21"/>
                  </a:cubicBezTo>
                  <a:cubicBezTo>
                    <a:pt x="77" y="66"/>
                    <a:pt x="77" y="66"/>
                    <a:pt x="77" y="66"/>
                  </a:cubicBezTo>
                  <a:cubicBezTo>
                    <a:pt x="102" y="78"/>
                    <a:pt x="102" y="78"/>
                    <a:pt x="102" y="78"/>
                  </a:cubicBezTo>
                  <a:cubicBezTo>
                    <a:pt x="102" y="78"/>
                    <a:pt x="103" y="78"/>
                    <a:pt x="103" y="78"/>
                  </a:cubicBezTo>
                  <a:cubicBezTo>
                    <a:pt x="103" y="79"/>
                    <a:pt x="104" y="79"/>
                    <a:pt x="104" y="80"/>
                  </a:cubicBezTo>
                  <a:cubicBezTo>
                    <a:pt x="104" y="80"/>
                    <a:pt x="104" y="81"/>
                    <a:pt x="104" y="82"/>
                  </a:cubicBezTo>
                  <a:cubicBezTo>
                    <a:pt x="104" y="83"/>
                    <a:pt x="104" y="84"/>
                    <a:pt x="104" y="86"/>
                  </a:cubicBezTo>
                  <a:cubicBezTo>
                    <a:pt x="104" y="87"/>
                    <a:pt x="103" y="89"/>
                    <a:pt x="103" y="90"/>
                  </a:cubicBezTo>
                  <a:cubicBezTo>
                    <a:pt x="103" y="91"/>
                    <a:pt x="103" y="91"/>
                    <a:pt x="102" y="92"/>
                  </a:cubicBezTo>
                  <a:cubicBezTo>
                    <a:pt x="102" y="92"/>
                    <a:pt x="101" y="92"/>
                    <a:pt x="100" y="92"/>
                  </a:cubicBezTo>
                  <a:cubicBezTo>
                    <a:pt x="100" y="92"/>
                    <a:pt x="99" y="92"/>
                    <a:pt x="98" y="91"/>
                  </a:cubicBezTo>
                  <a:cubicBezTo>
                    <a:pt x="2" y="44"/>
                    <a:pt x="2" y="44"/>
                    <a:pt x="2" y="44"/>
                  </a:cubicBezTo>
                  <a:cubicBezTo>
                    <a:pt x="1" y="43"/>
                    <a:pt x="1" y="43"/>
                    <a:pt x="1" y="43"/>
                  </a:cubicBezTo>
                  <a:cubicBezTo>
                    <a:pt x="0" y="42"/>
                    <a:pt x="0" y="42"/>
                    <a:pt x="0" y="41"/>
                  </a:cubicBezTo>
                  <a:cubicBezTo>
                    <a:pt x="0" y="40"/>
                    <a:pt x="0" y="39"/>
                    <a:pt x="0" y="38"/>
                  </a:cubicBezTo>
                  <a:cubicBezTo>
                    <a:pt x="0" y="37"/>
                    <a:pt x="0" y="36"/>
                    <a:pt x="0" y="34"/>
                  </a:cubicBezTo>
                  <a:cubicBezTo>
                    <a:pt x="0" y="32"/>
                    <a:pt x="0" y="31"/>
                    <a:pt x="1" y="30"/>
                  </a:cubicBezTo>
                  <a:cubicBezTo>
                    <a:pt x="1" y="28"/>
                    <a:pt x="1" y="28"/>
                    <a:pt x="1" y="27"/>
                  </a:cubicBezTo>
                  <a:cubicBezTo>
                    <a:pt x="2" y="26"/>
                    <a:pt x="2" y="26"/>
                    <a:pt x="3" y="25"/>
                  </a:cubicBezTo>
                  <a:cubicBezTo>
                    <a:pt x="3" y="25"/>
                    <a:pt x="4" y="25"/>
                    <a:pt x="4" y="25"/>
                  </a:cubicBezTo>
                  <a:lnTo>
                    <a:pt x="108" y="0"/>
                  </a:lnTo>
                  <a:close/>
                  <a:moveTo>
                    <a:pt x="15" y="36"/>
                  </a:moveTo>
                  <a:cubicBezTo>
                    <a:pt x="15" y="36"/>
                    <a:pt x="15" y="36"/>
                    <a:pt x="15" y="36"/>
                  </a:cubicBezTo>
                  <a:cubicBezTo>
                    <a:pt x="66" y="61"/>
                    <a:pt x="66" y="61"/>
                    <a:pt x="66" y="61"/>
                  </a:cubicBezTo>
                  <a:cubicBezTo>
                    <a:pt x="70" y="24"/>
                    <a:pt x="70" y="24"/>
                    <a:pt x="70" y="24"/>
                  </a:cubicBezTo>
                  <a:lnTo>
                    <a:pt x="15" y="3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29" name="Freeform 423">
              <a:extLst>
                <a:ext uri="{FF2B5EF4-FFF2-40B4-BE49-F238E27FC236}">
                  <a16:creationId xmlns:a16="http://schemas.microsoft.com/office/drawing/2014/main" id="{BF2D2671-B712-43CC-ABE7-FBA82860076D}"/>
                </a:ext>
              </a:extLst>
            </p:cNvPr>
            <p:cNvSpPr>
              <a:spLocks/>
            </p:cNvSpPr>
            <p:nvPr userDrawn="1"/>
          </p:nvSpPr>
          <p:spPr bwMode="auto">
            <a:xfrm>
              <a:off x="6212" y="2923"/>
              <a:ext cx="80" cy="67"/>
            </a:xfrm>
            <a:custGeom>
              <a:avLst/>
              <a:gdLst>
                <a:gd name="T0" fmla="*/ 21 w 111"/>
                <a:gd name="T1" fmla="*/ 1 h 94"/>
                <a:gd name="T2" fmla="*/ 23 w 111"/>
                <a:gd name="T3" fmla="*/ 1 h 94"/>
                <a:gd name="T4" fmla="*/ 25 w 111"/>
                <a:gd name="T5" fmla="*/ 2 h 94"/>
                <a:gd name="T6" fmla="*/ 26 w 111"/>
                <a:gd name="T7" fmla="*/ 3 h 94"/>
                <a:gd name="T8" fmla="*/ 27 w 111"/>
                <a:gd name="T9" fmla="*/ 4 h 94"/>
                <a:gd name="T10" fmla="*/ 25 w 111"/>
                <a:gd name="T11" fmla="*/ 7 h 94"/>
                <a:gd name="T12" fmla="*/ 20 w 111"/>
                <a:gd name="T13" fmla="*/ 13 h 94"/>
                <a:gd name="T14" fmla="*/ 16 w 111"/>
                <a:gd name="T15" fmla="*/ 22 h 94"/>
                <a:gd name="T16" fmla="*/ 13 w 111"/>
                <a:gd name="T17" fmla="*/ 35 h 94"/>
                <a:gd name="T18" fmla="*/ 14 w 111"/>
                <a:gd name="T19" fmla="*/ 51 h 94"/>
                <a:gd name="T20" fmla="*/ 22 w 111"/>
                <a:gd name="T21" fmla="*/ 64 h 94"/>
                <a:gd name="T22" fmla="*/ 35 w 111"/>
                <a:gd name="T23" fmla="*/ 73 h 94"/>
                <a:gd name="T24" fmla="*/ 51 w 111"/>
                <a:gd name="T25" fmla="*/ 78 h 94"/>
                <a:gd name="T26" fmla="*/ 70 w 111"/>
                <a:gd name="T27" fmla="*/ 77 h 94"/>
                <a:gd name="T28" fmla="*/ 84 w 111"/>
                <a:gd name="T29" fmla="*/ 70 h 94"/>
                <a:gd name="T30" fmla="*/ 94 w 111"/>
                <a:gd name="T31" fmla="*/ 59 h 94"/>
                <a:gd name="T32" fmla="*/ 99 w 111"/>
                <a:gd name="T33" fmla="*/ 44 h 94"/>
                <a:gd name="T34" fmla="*/ 99 w 111"/>
                <a:gd name="T35" fmla="*/ 34 h 94"/>
                <a:gd name="T36" fmla="*/ 96 w 111"/>
                <a:gd name="T37" fmla="*/ 24 h 94"/>
                <a:gd name="T38" fmla="*/ 65 w 111"/>
                <a:gd name="T39" fmla="*/ 20 h 94"/>
                <a:gd name="T40" fmla="*/ 62 w 111"/>
                <a:gd name="T41" fmla="*/ 45 h 94"/>
                <a:gd name="T42" fmla="*/ 60 w 111"/>
                <a:gd name="T43" fmla="*/ 47 h 94"/>
                <a:gd name="T44" fmla="*/ 56 w 111"/>
                <a:gd name="T45" fmla="*/ 48 h 94"/>
                <a:gd name="T46" fmla="*/ 53 w 111"/>
                <a:gd name="T47" fmla="*/ 47 h 94"/>
                <a:gd name="T48" fmla="*/ 51 w 111"/>
                <a:gd name="T49" fmla="*/ 46 h 94"/>
                <a:gd name="T50" fmla="*/ 50 w 111"/>
                <a:gd name="T51" fmla="*/ 45 h 94"/>
                <a:gd name="T52" fmla="*/ 50 w 111"/>
                <a:gd name="T53" fmla="*/ 44 h 94"/>
                <a:gd name="T54" fmla="*/ 54 w 111"/>
                <a:gd name="T55" fmla="*/ 10 h 94"/>
                <a:gd name="T56" fmla="*/ 55 w 111"/>
                <a:gd name="T57" fmla="*/ 8 h 94"/>
                <a:gd name="T58" fmla="*/ 56 w 111"/>
                <a:gd name="T59" fmla="*/ 7 h 94"/>
                <a:gd name="T60" fmla="*/ 58 w 111"/>
                <a:gd name="T61" fmla="*/ 6 h 94"/>
                <a:gd name="T62" fmla="*/ 61 w 111"/>
                <a:gd name="T63" fmla="*/ 6 h 94"/>
                <a:gd name="T64" fmla="*/ 101 w 111"/>
                <a:gd name="T65" fmla="*/ 10 h 94"/>
                <a:gd name="T66" fmla="*/ 105 w 111"/>
                <a:gd name="T67" fmla="*/ 11 h 94"/>
                <a:gd name="T68" fmla="*/ 107 w 111"/>
                <a:gd name="T69" fmla="*/ 15 h 94"/>
                <a:gd name="T70" fmla="*/ 109 w 111"/>
                <a:gd name="T71" fmla="*/ 21 h 94"/>
                <a:gd name="T72" fmla="*/ 111 w 111"/>
                <a:gd name="T73" fmla="*/ 30 h 94"/>
                <a:gd name="T74" fmla="*/ 111 w 111"/>
                <a:gd name="T75" fmla="*/ 38 h 94"/>
                <a:gd name="T76" fmla="*/ 111 w 111"/>
                <a:gd name="T77" fmla="*/ 46 h 94"/>
                <a:gd name="T78" fmla="*/ 105 w 111"/>
                <a:gd name="T79" fmla="*/ 68 h 94"/>
                <a:gd name="T80" fmla="*/ 92 w 111"/>
                <a:gd name="T81" fmla="*/ 83 h 94"/>
                <a:gd name="T82" fmla="*/ 73 w 111"/>
                <a:gd name="T83" fmla="*/ 92 h 94"/>
                <a:gd name="T84" fmla="*/ 51 w 111"/>
                <a:gd name="T85" fmla="*/ 93 h 94"/>
                <a:gd name="T86" fmla="*/ 28 w 111"/>
                <a:gd name="T87" fmla="*/ 86 h 94"/>
                <a:gd name="T88" fmla="*/ 12 w 111"/>
                <a:gd name="T89" fmla="*/ 73 h 94"/>
                <a:gd name="T90" fmla="*/ 2 w 111"/>
                <a:gd name="T91" fmla="*/ 55 h 94"/>
                <a:gd name="T92" fmla="*/ 1 w 111"/>
                <a:gd name="T93" fmla="*/ 33 h 94"/>
                <a:gd name="T94" fmla="*/ 3 w 111"/>
                <a:gd name="T95" fmla="*/ 21 h 94"/>
                <a:gd name="T96" fmla="*/ 7 w 111"/>
                <a:gd name="T97" fmla="*/ 12 h 94"/>
                <a:gd name="T98" fmla="*/ 11 w 111"/>
                <a:gd name="T99" fmla="*/ 5 h 94"/>
                <a:gd name="T100" fmla="*/ 14 w 111"/>
                <a:gd name="T101" fmla="*/ 2 h 94"/>
                <a:gd name="T102" fmla="*/ 17 w 111"/>
                <a:gd name="T103" fmla="*/ 1 h 94"/>
                <a:gd name="T104" fmla="*/ 21 w 111"/>
                <a:gd name="T105"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1" h="94">
                  <a:moveTo>
                    <a:pt x="21" y="1"/>
                  </a:moveTo>
                  <a:cubicBezTo>
                    <a:pt x="22" y="1"/>
                    <a:pt x="23" y="1"/>
                    <a:pt x="23" y="1"/>
                  </a:cubicBezTo>
                  <a:cubicBezTo>
                    <a:pt x="24" y="1"/>
                    <a:pt x="25" y="2"/>
                    <a:pt x="25" y="2"/>
                  </a:cubicBezTo>
                  <a:cubicBezTo>
                    <a:pt x="26" y="2"/>
                    <a:pt x="26" y="2"/>
                    <a:pt x="26" y="3"/>
                  </a:cubicBezTo>
                  <a:cubicBezTo>
                    <a:pt x="27" y="3"/>
                    <a:pt x="27" y="4"/>
                    <a:pt x="27" y="4"/>
                  </a:cubicBezTo>
                  <a:cubicBezTo>
                    <a:pt x="27" y="5"/>
                    <a:pt x="26" y="6"/>
                    <a:pt x="25" y="7"/>
                  </a:cubicBezTo>
                  <a:cubicBezTo>
                    <a:pt x="23" y="9"/>
                    <a:pt x="22" y="10"/>
                    <a:pt x="20" y="13"/>
                  </a:cubicBezTo>
                  <a:cubicBezTo>
                    <a:pt x="19" y="15"/>
                    <a:pt x="17" y="18"/>
                    <a:pt x="16" y="22"/>
                  </a:cubicBezTo>
                  <a:cubicBezTo>
                    <a:pt x="14" y="25"/>
                    <a:pt x="13" y="30"/>
                    <a:pt x="13" y="35"/>
                  </a:cubicBezTo>
                  <a:cubicBezTo>
                    <a:pt x="12" y="40"/>
                    <a:pt x="13" y="46"/>
                    <a:pt x="14" y="51"/>
                  </a:cubicBezTo>
                  <a:cubicBezTo>
                    <a:pt x="16" y="56"/>
                    <a:pt x="18" y="60"/>
                    <a:pt x="22" y="64"/>
                  </a:cubicBezTo>
                  <a:cubicBezTo>
                    <a:pt x="25" y="68"/>
                    <a:pt x="29" y="71"/>
                    <a:pt x="35" y="73"/>
                  </a:cubicBezTo>
                  <a:cubicBezTo>
                    <a:pt x="40" y="75"/>
                    <a:pt x="45" y="77"/>
                    <a:pt x="51" y="78"/>
                  </a:cubicBezTo>
                  <a:cubicBezTo>
                    <a:pt x="58" y="78"/>
                    <a:pt x="64" y="78"/>
                    <a:pt x="70" y="77"/>
                  </a:cubicBezTo>
                  <a:cubicBezTo>
                    <a:pt x="75" y="75"/>
                    <a:pt x="80" y="73"/>
                    <a:pt x="84" y="70"/>
                  </a:cubicBezTo>
                  <a:cubicBezTo>
                    <a:pt x="88" y="67"/>
                    <a:pt x="92" y="64"/>
                    <a:pt x="94" y="59"/>
                  </a:cubicBezTo>
                  <a:cubicBezTo>
                    <a:pt x="96" y="55"/>
                    <a:pt x="98" y="50"/>
                    <a:pt x="99" y="44"/>
                  </a:cubicBezTo>
                  <a:cubicBezTo>
                    <a:pt x="99" y="41"/>
                    <a:pt x="99" y="38"/>
                    <a:pt x="99" y="34"/>
                  </a:cubicBezTo>
                  <a:cubicBezTo>
                    <a:pt x="98" y="31"/>
                    <a:pt x="97" y="27"/>
                    <a:pt x="96" y="24"/>
                  </a:cubicBezTo>
                  <a:cubicBezTo>
                    <a:pt x="65" y="20"/>
                    <a:pt x="65" y="20"/>
                    <a:pt x="65" y="20"/>
                  </a:cubicBezTo>
                  <a:cubicBezTo>
                    <a:pt x="62" y="45"/>
                    <a:pt x="62" y="45"/>
                    <a:pt x="62" y="45"/>
                  </a:cubicBezTo>
                  <a:cubicBezTo>
                    <a:pt x="62" y="46"/>
                    <a:pt x="61" y="47"/>
                    <a:pt x="60" y="47"/>
                  </a:cubicBezTo>
                  <a:cubicBezTo>
                    <a:pt x="59" y="48"/>
                    <a:pt x="58" y="48"/>
                    <a:pt x="56" y="48"/>
                  </a:cubicBezTo>
                  <a:cubicBezTo>
                    <a:pt x="55" y="47"/>
                    <a:pt x="54" y="47"/>
                    <a:pt x="53" y="47"/>
                  </a:cubicBezTo>
                  <a:cubicBezTo>
                    <a:pt x="52" y="47"/>
                    <a:pt x="52" y="47"/>
                    <a:pt x="51" y="46"/>
                  </a:cubicBezTo>
                  <a:cubicBezTo>
                    <a:pt x="51" y="46"/>
                    <a:pt x="51" y="46"/>
                    <a:pt x="50" y="45"/>
                  </a:cubicBezTo>
                  <a:cubicBezTo>
                    <a:pt x="50" y="45"/>
                    <a:pt x="50" y="45"/>
                    <a:pt x="50" y="44"/>
                  </a:cubicBezTo>
                  <a:cubicBezTo>
                    <a:pt x="54" y="10"/>
                    <a:pt x="54" y="10"/>
                    <a:pt x="54" y="10"/>
                  </a:cubicBezTo>
                  <a:cubicBezTo>
                    <a:pt x="54" y="9"/>
                    <a:pt x="54" y="9"/>
                    <a:pt x="55" y="8"/>
                  </a:cubicBezTo>
                  <a:cubicBezTo>
                    <a:pt x="55" y="8"/>
                    <a:pt x="55" y="7"/>
                    <a:pt x="56" y="7"/>
                  </a:cubicBezTo>
                  <a:cubicBezTo>
                    <a:pt x="56" y="6"/>
                    <a:pt x="57" y="6"/>
                    <a:pt x="58" y="6"/>
                  </a:cubicBezTo>
                  <a:cubicBezTo>
                    <a:pt x="59" y="5"/>
                    <a:pt x="60" y="5"/>
                    <a:pt x="61" y="6"/>
                  </a:cubicBezTo>
                  <a:cubicBezTo>
                    <a:pt x="101" y="10"/>
                    <a:pt x="101" y="10"/>
                    <a:pt x="101" y="10"/>
                  </a:cubicBezTo>
                  <a:cubicBezTo>
                    <a:pt x="103" y="10"/>
                    <a:pt x="104" y="11"/>
                    <a:pt x="105" y="11"/>
                  </a:cubicBezTo>
                  <a:cubicBezTo>
                    <a:pt x="106" y="12"/>
                    <a:pt x="107" y="13"/>
                    <a:pt x="107" y="15"/>
                  </a:cubicBezTo>
                  <a:cubicBezTo>
                    <a:pt x="108" y="17"/>
                    <a:pt x="109" y="19"/>
                    <a:pt x="109" y="21"/>
                  </a:cubicBezTo>
                  <a:cubicBezTo>
                    <a:pt x="110" y="24"/>
                    <a:pt x="111" y="27"/>
                    <a:pt x="111" y="30"/>
                  </a:cubicBezTo>
                  <a:cubicBezTo>
                    <a:pt x="111" y="32"/>
                    <a:pt x="111" y="35"/>
                    <a:pt x="111" y="38"/>
                  </a:cubicBezTo>
                  <a:cubicBezTo>
                    <a:pt x="111" y="41"/>
                    <a:pt x="111" y="44"/>
                    <a:pt x="111" y="46"/>
                  </a:cubicBezTo>
                  <a:cubicBezTo>
                    <a:pt x="110" y="55"/>
                    <a:pt x="108" y="62"/>
                    <a:pt x="105" y="68"/>
                  </a:cubicBezTo>
                  <a:cubicBezTo>
                    <a:pt x="101" y="74"/>
                    <a:pt x="97" y="79"/>
                    <a:pt x="92" y="83"/>
                  </a:cubicBezTo>
                  <a:cubicBezTo>
                    <a:pt x="86" y="87"/>
                    <a:pt x="80" y="90"/>
                    <a:pt x="73" y="92"/>
                  </a:cubicBezTo>
                  <a:cubicBezTo>
                    <a:pt x="66" y="93"/>
                    <a:pt x="59" y="94"/>
                    <a:pt x="51" y="93"/>
                  </a:cubicBezTo>
                  <a:cubicBezTo>
                    <a:pt x="42" y="92"/>
                    <a:pt x="35" y="89"/>
                    <a:pt x="28" y="86"/>
                  </a:cubicBezTo>
                  <a:cubicBezTo>
                    <a:pt x="21" y="83"/>
                    <a:pt x="16" y="78"/>
                    <a:pt x="12" y="73"/>
                  </a:cubicBezTo>
                  <a:cubicBezTo>
                    <a:pt x="7" y="68"/>
                    <a:pt x="4" y="62"/>
                    <a:pt x="2" y="55"/>
                  </a:cubicBezTo>
                  <a:cubicBezTo>
                    <a:pt x="0" y="48"/>
                    <a:pt x="0" y="41"/>
                    <a:pt x="1" y="33"/>
                  </a:cubicBezTo>
                  <a:cubicBezTo>
                    <a:pt x="1" y="29"/>
                    <a:pt x="2" y="25"/>
                    <a:pt x="3" y="21"/>
                  </a:cubicBezTo>
                  <a:cubicBezTo>
                    <a:pt x="4" y="18"/>
                    <a:pt x="5" y="15"/>
                    <a:pt x="7" y="12"/>
                  </a:cubicBezTo>
                  <a:cubicBezTo>
                    <a:pt x="8" y="9"/>
                    <a:pt x="9" y="7"/>
                    <a:pt x="11" y="5"/>
                  </a:cubicBezTo>
                  <a:cubicBezTo>
                    <a:pt x="12" y="4"/>
                    <a:pt x="13" y="2"/>
                    <a:pt x="14" y="2"/>
                  </a:cubicBezTo>
                  <a:cubicBezTo>
                    <a:pt x="15" y="1"/>
                    <a:pt x="16" y="1"/>
                    <a:pt x="17" y="1"/>
                  </a:cubicBezTo>
                  <a:cubicBezTo>
                    <a:pt x="18" y="0"/>
                    <a:pt x="19" y="0"/>
                    <a:pt x="21" y="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0" name="Freeform 424">
              <a:extLst>
                <a:ext uri="{FF2B5EF4-FFF2-40B4-BE49-F238E27FC236}">
                  <a16:creationId xmlns:a16="http://schemas.microsoft.com/office/drawing/2014/main" id="{9A826C0F-5FE5-429A-989B-4A46611A48D0}"/>
                </a:ext>
              </a:extLst>
            </p:cNvPr>
            <p:cNvSpPr>
              <a:spLocks/>
            </p:cNvSpPr>
            <p:nvPr userDrawn="1"/>
          </p:nvSpPr>
          <p:spPr bwMode="auto">
            <a:xfrm>
              <a:off x="6220" y="2861"/>
              <a:ext cx="81" cy="50"/>
            </a:xfrm>
            <a:custGeom>
              <a:avLst/>
              <a:gdLst>
                <a:gd name="T0" fmla="*/ 108 w 113"/>
                <a:gd name="T1" fmla="*/ 10 h 70"/>
                <a:gd name="T2" fmla="*/ 110 w 113"/>
                <a:gd name="T3" fmla="*/ 11 h 70"/>
                <a:gd name="T4" fmla="*/ 112 w 113"/>
                <a:gd name="T5" fmla="*/ 12 h 70"/>
                <a:gd name="T6" fmla="*/ 113 w 113"/>
                <a:gd name="T7" fmla="*/ 13 h 70"/>
                <a:gd name="T8" fmla="*/ 113 w 113"/>
                <a:gd name="T9" fmla="*/ 14 h 70"/>
                <a:gd name="T10" fmla="*/ 107 w 113"/>
                <a:gd name="T11" fmla="*/ 66 h 70"/>
                <a:gd name="T12" fmla="*/ 105 w 113"/>
                <a:gd name="T13" fmla="*/ 69 h 70"/>
                <a:gd name="T14" fmla="*/ 101 w 113"/>
                <a:gd name="T15" fmla="*/ 70 h 70"/>
                <a:gd name="T16" fmla="*/ 5 w 113"/>
                <a:gd name="T17" fmla="*/ 59 h 70"/>
                <a:gd name="T18" fmla="*/ 1 w 113"/>
                <a:gd name="T19" fmla="*/ 57 h 70"/>
                <a:gd name="T20" fmla="*/ 0 w 113"/>
                <a:gd name="T21" fmla="*/ 53 h 70"/>
                <a:gd name="T22" fmla="*/ 6 w 113"/>
                <a:gd name="T23" fmla="*/ 2 h 70"/>
                <a:gd name="T24" fmla="*/ 6 w 113"/>
                <a:gd name="T25" fmla="*/ 1 h 70"/>
                <a:gd name="T26" fmla="*/ 7 w 113"/>
                <a:gd name="T27" fmla="*/ 0 h 70"/>
                <a:gd name="T28" fmla="*/ 9 w 113"/>
                <a:gd name="T29" fmla="*/ 0 h 70"/>
                <a:gd name="T30" fmla="*/ 12 w 113"/>
                <a:gd name="T31" fmla="*/ 0 h 70"/>
                <a:gd name="T32" fmla="*/ 15 w 113"/>
                <a:gd name="T33" fmla="*/ 1 h 70"/>
                <a:gd name="T34" fmla="*/ 16 w 113"/>
                <a:gd name="T35" fmla="*/ 1 h 70"/>
                <a:gd name="T36" fmla="*/ 17 w 113"/>
                <a:gd name="T37" fmla="*/ 2 h 70"/>
                <a:gd name="T38" fmla="*/ 18 w 113"/>
                <a:gd name="T39" fmla="*/ 4 h 70"/>
                <a:gd name="T40" fmla="*/ 13 w 113"/>
                <a:gd name="T41" fmla="*/ 46 h 70"/>
                <a:gd name="T42" fmla="*/ 46 w 113"/>
                <a:gd name="T43" fmla="*/ 49 h 70"/>
                <a:gd name="T44" fmla="*/ 51 w 113"/>
                <a:gd name="T45" fmla="*/ 13 h 70"/>
                <a:gd name="T46" fmla="*/ 51 w 113"/>
                <a:gd name="T47" fmla="*/ 12 h 70"/>
                <a:gd name="T48" fmla="*/ 52 w 113"/>
                <a:gd name="T49" fmla="*/ 11 h 70"/>
                <a:gd name="T50" fmla="*/ 54 w 113"/>
                <a:gd name="T51" fmla="*/ 11 h 70"/>
                <a:gd name="T52" fmla="*/ 57 w 113"/>
                <a:gd name="T53" fmla="*/ 11 h 70"/>
                <a:gd name="T54" fmla="*/ 59 w 113"/>
                <a:gd name="T55" fmla="*/ 12 h 70"/>
                <a:gd name="T56" fmla="*/ 61 w 113"/>
                <a:gd name="T57" fmla="*/ 12 h 70"/>
                <a:gd name="T58" fmla="*/ 62 w 113"/>
                <a:gd name="T59" fmla="*/ 14 h 70"/>
                <a:gd name="T60" fmla="*/ 62 w 113"/>
                <a:gd name="T61" fmla="*/ 15 h 70"/>
                <a:gd name="T62" fmla="*/ 58 w 113"/>
                <a:gd name="T63" fmla="*/ 51 h 70"/>
                <a:gd name="T64" fmla="*/ 96 w 113"/>
                <a:gd name="T65" fmla="*/ 55 h 70"/>
                <a:gd name="T66" fmla="*/ 101 w 113"/>
                <a:gd name="T67" fmla="*/ 13 h 70"/>
                <a:gd name="T68" fmla="*/ 102 w 113"/>
                <a:gd name="T69" fmla="*/ 11 h 70"/>
                <a:gd name="T70" fmla="*/ 103 w 113"/>
                <a:gd name="T71" fmla="*/ 11 h 70"/>
                <a:gd name="T72" fmla="*/ 105 w 113"/>
                <a:gd name="T73" fmla="*/ 10 h 70"/>
                <a:gd name="T74" fmla="*/ 108 w 113"/>
                <a:gd name="T75" fmla="*/ 1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70">
                  <a:moveTo>
                    <a:pt x="108" y="10"/>
                  </a:moveTo>
                  <a:cubicBezTo>
                    <a:pt x="109" y="11"/>
                    <a:pt x="109" y="11"/>
                    <a:pt x="110" y="11"/>
                  </a:cubicBezTo>
                  <a:cubicBezTo>
                    <a:pt x="111" y="11"/>
                    <a:pt x="111" y="11"/>
                    <a:pt x="112" y="12"/>
                  </a:cubicBezTo>
                  <a:cubicBezTo>
                    <a:pt x="112" y="12"/>
                    <a:pt x="113" y="12"/>
                    <a:pt x="113" y="13"/>
                  </a:cubicBezTo>
                  <a:cubicBezTo>
                    <a:pt x="113" y="13"/>
                    <a:pt x="113" y="14"/>
                    <a:pt x="113" y="14"/>
                  </a:cubicBezTo>
                  <a:cubicBezTo>
                    <a:pt x="107" y="66"/>
                    <a:pt x="107" y="66"/>
                    <a:pt x="107" y="66"/>
                  </a:cubicBezTo>
                  <a:cubicBezTo>
                    <a:pt x="107" y="67"/>
                    <a:pt x="106" y="68"/>
                    <a:pt x="105" y="69"/>
                  </a:cubicBezTo>
                  <a:cubicBezTo>
                    <a:pt x="104" y="70"/>
                    <a:pt x="103" y="70"/>
                    <a:pt x="101" y="70"/>
                  </a:cubicBezTo>
                  <a:cubicBezTo>
                    <a:pt x="5" y="59"/>
                    <a:pt x="5" y="59"/>
                    <a:pt x="5" y="59"/>
                  </a:cubicBezTo>
                  <a:cubicBezTo>
                    <a:pt x="3" y="59"/>
                    <a:pt x="1" y="58"/>
                    <a:pt x="1" y="57"/>
                  </a:cubicBezTo>
                  <a:cubicBezTo>
                    <a:pt x="0" y="56"/>
                    <a:pt x="0" y="54"/>
                    <a:pt x="0" y="53"/>
                  </a:cubicBezTo>
                  <a:cubicBezTo>
                    <a:pt x="6" y="2"/>
                    <a:pt x="6" y="2"/>
                    <a:pt x="6" y="2"/>
                  </a:cubicBezTo>
                  <a:cubicBezTo>
                    <a:pt x="6" y="2"/>
                    <a:pt x="6" y="1"/>
                    <a:pt x="6" y="1"/>
                  </a:cubicBezTo>
                  <a:cubicBezTo>
                    <a:pt x="6" y="1"/>
                    <a:pt x="7" y="0"/>
                    <a:pt x="7" y="0"/>
                  </a:cubicBezTo>
                  <a:cubicBezTo>
                    <a:pt x="8" y="0"/>
                    <a:pt x="9" y="0"/>
                    <a:pt x="9" y="0"/>
                  </a:cubicBezTo>
                  <a:cubicBezTo>
                    <a:pt x="10" y="0"/>
                    <a:pt x="11" y="0"/>
                    <a:pt x="12" y="0"/>
                  </a:cubicBezTo>
                  <a:cubicBezTo>
                    <a:pt x="13" y="0"/>
                    <a:pt x="14" y="0"/>
                    <a:pt x="15" y="1"/>
                  </a:cubicBezTo>
                  <a:cubicBezTo>
                    <a:pt x="15" y="1"/>
                    <a:pt x="16" y="1"/>
                    <a:pt x="16" y="1"/>
                  </a:cubicBezTo>
                  <a:cubicBezTo>
                    <a:pt x="17" y="2"/>
                    <a:pt x="17" y="2"/>
                    <a:pt x="17" y="2"/>
                  </a:cubicBezTo>
                  <a:cubicBezTo>
                    <a:pt x="18" y="3"/>
                    <a:pt x="18" y="3"/>
                    <a:pt x="18" y="4"/>
                  </a:cubicBezTo>
                  <a:cubicBezTo>
                    <a:pt x="13" y="46"/>
                    <a:pt x="13" y="46"/>
                    <a:pt x="13" y="46"/>
                  </a:cubicBezTo>
                  <a:cubicBezTo>
                    <a:pt x="46" y="49"/>
                    <a:pt x="46" y="49"/>
                    <a:pt x="46" y="49"/>
                  </a:cubicBezTo>
                  <a:cubicBezTo>
                    <a:pt x="51" y="13"/>
                    <a:pt x="51" y="13"/>
                    <a:pt x="51" y="13"/>
                  </a:cubicBezTo>
                  <a:cubicBezTo>
                    <a:pt x="51" y="13"/>
                    <a:pt x="51" y="13"/>
                    <a:pt x="51" y="12"/>
                  </a:cubicBezTo>
                  <a:cubicBezTo>
                    <a:pt x="51" y="12"/>
                    <a:pt x="52" y="12"/>
                    <a:pt x="52" y="11"/>
                  </a:cubicBezTo>
                  <a:cubicBezTo>
                    <a:pt x="53" y="11"/>
                    <a:pt x="53" y="11"/>
                    <a:pt x="54" y="11"/>
                  </a:cubicBezTo>
                  <a:cubicBezTo>
                    <a:pt x="55" y="11"/>
                    <a:pt x="56" y="11"/>
                    <a:pt x="57" y="11"/>
                  </a:cubicBezTo>
                  <a:cubicBezTo>
                    <a:pt x="58" y="11"/>
                    <a:pt x="59" y="12"/>
                    <a:pt x="59" y="12"/>
                  </a:cubicBezTo>
                  <a:cubicBezTo>
                    <a:pt x="60" y="12"/>
                    <a:pt x="61" y="12"/>
                    <a:pt x="61" y="12"/>
                  </a:cubicBezTo>
                  <a:cubicBezTo>
                    <a:pt x="62" y="13"/>
                    <a:pt x="62" y="13"/>
                    <a:pt x="62" y="14"/>
                  </a:cubicBezTo>
                  <a:cubicBezTo>
                    <a:pt x="62" y="14"/>
                    <a:pt x="62" y="14"/>
                    <a:pt x="62" y="15"/>
                  </a:cubicBezTo>
                  <a:cubicBezTo>
                    <a:pt x="58" y="51"/>
                    <a:pt x="58" y="51"/>
                    <a:pt x="58" y="51"/>
                  </a:cubicBezTo>
                  <a:cubicBezTo>
                    <a:pt x="96" y="55"/>
                    <a:pt x="96" y="55"/>
                    <a:pt x="96" y="55"/>
                  </a:cubicBezTo>
                  <a:cubicBezTo>
                    <a:pt x="101" y="13"/>
                    <a:pt x="101" y="13"/>
                    <a:pt x="101" y="13"/>
                  </a:cubicBezTo>
                  <a:cubicBezTo>
                    <a:pt x="101" y="12"/>
                    <a:pt x="101" y="12"/>
                    <a:pt x="102" y="11"/>
                  </a:cubicBezTo>
                  <a:cubicBezTo>
                    <a:pt x="102" y="11"/>
                    <a:pt x="102" y="11"/>
                    <a:pt x="103" y="11"/>
                  </a:cubicBezTo>
                  <a:cubicBezTo>
                    <a:pt x="103" y="10"/>
                    <a:pt x="104" y="10"/>
                    <a:pt x="105" y="10"/>
                  </a:cubicBezTo>
                  <a:cubicBezTo>
                    <a:pt x="106" y="10"/>
                    <a:pt x="106" y="10"/>
                    <a:pt x="108" y="1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1" name="Freeform 425">
              <a:extLst>
                <a:ext uri="{FF2B5EF4-FFF2-40B4-BE49-F238E27FC236}">
                  <a16:creationId xmlns:a16="http://schemas.microsoft.com/office/drawing/2014/main" id="{4387B096-2068-45EA-A983-104BCD646BAD}"/>
                </a:ext>
              </a:extLst>
            </p:cNvPr>
            <p:cNvSpPr>
              <a:spLocks/>
            </p:cNvSpPr>
            <p:nvPr userDrawn="1"/>
          </p:nvSpPr>
          <p:spPr bwMode="auto">
            <a:xfrm>
              <a:off x="6227" y="2808"/>
              <a:ext cx="80" cy="50"/>
            </a:xfrm>
            <a:custGeom>
              <a:avLst/>
              <a:gdLst>
                <a:gd name="T0" fmla="*/ 83 w 111"/>
                <a:gd name="T1" fmla="*/ 1 h 70"/>
                <a:gd name="T2" fmla="*/ 96 w 111"/>
                <a:gd name="T3" fmla="*/ 6 h 70"/>
                <a:gd name="T4" fmla="*/ 105 w 111"/>
                <a:gd name="T5" fmla="*/ 15 h 70"/>
                <a:gd name="T6" fmla="*/ 110 w 111"/>
                <a:gd name="T7" fmla="*/ 27 h 70"/>
                <a:gd name="T8" fmla="*/ 110 w 111"/>
                <a:gd name="T9" fmla="*/ 42 h 70"/>
                <a:gd name="T10" fmla="*/ 108 w 111"/>
                <a:gd name="T11" fmla="*/ 51 h 70"/>
                <a:gd name="T12" fmla="*/ 105 w 111"/>
                <a:gd name="T13" fmla="*/ 59 h 70"/>
                <a:gd name="T14" fmla="*/ 101 w 111"/>
                <a:gd name="T15" fmla="*/ 65 h 70"/>
                <a:gd name="T16" fmla="*/ 98 w 111"/>
                <a:gd name="T17" fmla="*/ 68 h 70"/>
                <a:gd name="T18" fmla="*/ 96 w 111"/>
                <a:gd name="T19" fmla="*/ 69 h 70"/>
                <a:gd name="T20" fmla="*/ 92 w 111"/>
                <a:gd name="T21" fmla="*/ 69 h 70"/>
                <a:gd name="T22" fmla="*/ 89 w 111"/>
                <a:gd name="T23" fmla="*/ 69 h 70"/>
                <a:gd name="T24" fmla="*/ 87 w 111"/>
                <a:gd name="T25" fmla="*/ 68 h 70"/>
                <a:gd name="T26" fmla="*/ 86 w 111"/>
                <a:gd name="T27" fmla="*/ 67 h 70"/>
                <a:gd name="T28" fmla="*/ 86 w 111"/>
                <a:gd name="T29" fmla="*/ 66 h 70"/>
                <a:gd name="T30" fmla="*/ 87 w 111"/>
                <a:gd name="T31" fmla="*/ 63 h 70"/>
                <a:gd name="T32" fmla="*/ 91 w 111"/>
                <a:gd name="T33" fmla="*/ 58 h 70"/>
                <a:gd name="T34" fmla="*/ 95 w 111"/>
                <a:gd name="T35" fmla="*/ 50 h 70"/>
                <a:gd name="T36" fmla="*/ 98 w 111"/>
                <a:gd name="T37" fmla="*/ 39 h 70"/>
                <a:gd name="T38" fmla="*/ 98 w 111"/>
                <a:gd name="T39" fmla="*/ 31 h 70"/>
                <a:gd name="T40" fmla="*/ 95 w 111"/>
                <a:gd name="T41" fmla="*/ 24 h 70"/>
                <a:gd name="T42" fmla="*/ 90 w 111"/>
                <a:gd name="T43" fmla="*/ 19 h 70"/>
                <a:gd name="T44" fmla="*/ 82 w 111"/>
                <a:gd name="T45" fmla="*/ 17 h 70"/>
                <a:gd name="T46" fmla="*/ 74 w 111"/>
                <a:gd name="T47" fmla="*/ 18 h 70"/>
                <a:gd name="T48" fmla="*/ 68 w 111"/>
                <a:gd name="T49" fmla="*/ 23 h 70"/>
                <a:gd name="T50" fmla="*/ 63 w 111"/>
                <a:gd name="T51" fmla="*/ 30 h 70"/>
                <a:gd name="T52" fmla="*/ 57 w 111"/>
                <a:gd name="T53" fmla="*/ 38 h 70"/>
                <a:gd name="T54" fmla="*/ 52 w 111"/>
                <a:gd name="T55" fmla="*/ 47 h 70"/>
                <a:gd name="T56" fmla="*/ 45 w 111"/>
                <a:gd name="T57" fmla="*/ 54 h 70"/>
                <a:gd name="T58" fmla="*/ 36 w 111"/>
                <a:gd name="T59" fmla="*/ 58 h 70"/>
                <a:gd name="T60" fmla="*/ 24 w 111"/>
                <a:gd name="T61" fmla="*/ 59 h 70"/>
                <a:gd name="T62" fmla="*/ 13 w 111"/>
                <a:gd name="T63" fmla="*/ 55 h 70"/>
                <a:gd name="T64" fmla="*/ 5 w 111"/>
                <a:gd name="T65" fmla="*/ 47 h 70"/>
                <a:gd name="T66" fmla="*/ 1 w 111"/>
                <a:gd name="T67" fmla="*/ 36 h 70"/>
                <a:gd name="T68" fmla="*/ 0 w 111"/>
                <a:gd name="T69" fmla="*/ 23 h 70"/>
                <a:gd name="T70" fmla="*/ 2 w 111"/>
                <a:gd name="T71" fmla="*/ 16 h 70"/>
                <a:gd name="T72" fmla="*/ 4 w 111"/>
                <a:gd name="T73" fmla="*/ 9 h 70"/>
                <a:gd name="T74" fmla="*/ 7 w 111"/>
                <a:gd name="T75" fmla="*/ 4 h 70"/>
                <a:gd name="T76" fmla="*/ 9 w 111"/>
                <a:gd name="T77" fmla="*/ 1 h 70"/>
                <a:gd name="T78" fmla="*/ 11 w 111"/>
                <a:gd name="T79" fmla="*/ 0 h 70"/>
                <a:gd name="T80" fmla="*/ 12 w 111"/>
                <a:gd name="T81" fmla="*/ 0 h 70"/>
                <a:gd name="T82" fmla="*/ 14 w 111"/>
                <a:gd name="T83" fmla="*/ 0 h 70"/>
                <a:gd name="T84" fmla="*/ 16 w 111"/>
                <a:gd name="T85" fmla="*/ 0 h 70"/>
                <a:gd name="T86" fmla="*/ 19 w 111"/>
                <a:gd name="T87" fmla="*/ 0 h 70"/>
                <a:gd name="T88" fmla="*/ 21 w 111"/>
                <a:gd name="T89" fmla="*/ 1 h 70"/>
                <a:gd name="T90" fmla="*/ 22 w 111"/>
                <a:gd name="T91" fmla="*/ 2 h 70"/>
                <a:gd name="T92" fmla="*/ 22 w 111"/>
                <a:gd name="T93" fmla="*/ 3 h 70"/>
                <a:gd name="T94" fmla="*/ 21 w 111"/>
                <a:gd name="T95" fmla="*/ 6 h 70"/>
                <a:gd name="T96" fmla="*/ 18 w 111"/>
                <a:gd name="T97" fmla="*/ 10 h 70"/>
                <a:gd name="T98" fmla="*/ 14 w 111"/>
                <a:gd name="T99" fmla="*/ 16 h 70"/>
                <a:gd name="T100" fmla="*/ 12 w 111"/>
                <a:gd name="T101" fmla="*/ 25 h 70"/>
                <a:gd name="T102" fmla="*/ 12 w 111"/>
                <a:gd name="T103" fmla="*/ 33 h 70"/>
                <a:gd name="T104" fmla="*/ 15 w 111"/>
                <a:gd name="T105" fmla="*/ 39 h 70"/>
                <a:gd name="T106" fmla="*/ 19 w 111"/>
                <a:gd name="T107" fmla="*/ 42 h 70"/>
                <a:gd name="T108" fmla="*/ 25 w 111"/>
                <a:gd name="T109" fmla="*/ 44 h 70"/>
                <a:gd name="T110" fmla="*/ 33 w 111"/>
                <a:gd name="T111" fmla="*/ 43 h 70"/>
                <a:gd name="T112" fmla="*/ 39 w 111"/>
                <a:gd name="T113" fmla="*/ 38 h 70"/>
                <a:gd name="T114" fmla="*/ 45 w 111"/>
                <a:gd name="T115" fmla="*/ 31 h 70"/>
                <a:gd name="T116" fmla="*/ 50 w 111"/>
                <a:gd name="T117" fmla="*/ 22 h 70"/>
                <a:gd name="T118" fmla="*/ 56 w 111"/>
                <a:gd name="T119" fmla="*/ 14 h 70"/>
                <a:gd name="T120" fmla="*/ 62 w 111"/>
                <a:gd name="T121" fmla="*/ 7 h 70"/>
                <a:gd name="T122" fmla="*/ 71 w 111"/>
                <a:gd name="T123" fmla="*/ 2 h 70"/>
                <a:gd name="T124" fmla="*/ 83 w 111"/>
                <a:gd name="T125"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1" h="70">
                  <a:moveTo>
                    <a:pt x="83" y="1"/>
                  </a:moveTo>
                  <a:cubicBezTo>
                    <a:pt x="88" y="2"/>
                    <a:pt x="92" y="3"/>
                    <a:pt x="96" y="6"/>
                  </a:cubicBezTo>
                  <a:cubicBezTo>
                    <a:pt x="99" y="8"/>
                    <a:pt x="102" y="11"/>
                    <a:pt x="105" y="15"/>
                  </a:cubicBezTo>
                  <a:cubicBezTo>
                    <a:pt x="107" y="18"/>
                    <a:pt x="109" y="22"/>
                    <a:pt x="110" y="27"/>
                  </a:cubicBezTo>
                  <a:cubicBezTo>
                    <a:pt x="110" y="32"/>
                    <a:pt x="111" y="36"/>
                    <a:pt x="110" y="42"/>
                  </a:cubicBezTo>
                  <a:cubicBezTo>
                    <a:pt x="110" y="45"/>
                    <a:pt x="109" y="48"/>
                    <a:pt x="108" y="51"/>
                  </a:cubicBezTo>
                  <a:cubicBezTo>
                    <a:pt x="107" y="54"/>
                    <a:pt x="106" y="57"/>
                    <a:pt x="105" y="59"/>
                  </a:cubicBezTo>
                  <a:cubicBezTo>
                    <a:pt x="104" y="62"/>
                    <a:pt x="102" y="64"/>
                    <a:pt x="101" y="65"/>
                  </a:cubicBezTo>
                  <a:cubicBezTo>
                    <a:pt x="100" y="67"/>
                    <a:pt x="99" y="68"/>
                    <a:pt x="98" y="68"/>
                  </a:cubicBezTo>
                  <a:cubicBezTo>
                    <a:pt x="98" y="69"/>
                    <a:pt x="97" y="69"/>
                    <a:pt x="96" y="69"/>
                  </a:cubicBezTo>
                  <a:cubicBezTo>
                    <a:pt x="95" y="70"/>
                    <a:pt x="93" y="70"/>
                    <a:pt x="92" y="69"/>
                  </a:cubicBezTo>
                  <a:cubicBezTo>
                    <a:pt x="90" y="69"/>
                    <a:pt x="89" y="69"/>
                    <a:pt x="89" y="69"/>
                  </a:cubicBezTo>
                  <a:cubicBezTo>
                    <a:pt x="88" y="69"/>
                    <a:pt x="87" y="68"/>
                    <a:pt x="87" y="68"/>
                  </a:cubicBezTo>
                  <a:cubicBezTo>
                    <a:pt x="86" y="68"/>
                    <a:pt x="86" y="68"/>
                    <a:pt x="86" y="67"/>
                  </a:cubicBezTo>
                  <a:cubicBezTo>
                    <a:pt x="86" y="67"/>
                    <a:pt x="86" y="66"/>
                    <a:pt x="86" y="66"/>
                  </a:cubicBezTo>
                  <a:cubicBezTo>
                    <a:pt x="86" y="65"/>
                    <a:pt x="86" y="64"/>
                    <a:pt x="87" y="63"/>
                  </a:cubicBezTo>
                  <a:cubicBezTo>
                    <a:pt x="89" y="62"/>
                    <a:pt x="90" y="60"/>
                    <a:pt x="91" y="58"/>
                  </a:cubicBezTo>
                  <a:cubicBezTo>
                    <a:pt x="92" y="56"/>
                    <a:pt x="94" y="53"/>
                    <a:pt x="95" y="50"/>
                  </a:cubicBezTo>
                  <a:cubicBezTo>
                    <a:pt x="96" y="47"/>
                    <a:pt x="97" y="44"/>
                    <a:pt x="98" y="39"/>
                  </a:cubicBezTo>
                  <a:cubicBezTo>
                    <a:pt x="98" y="36"/>
                    <a:pt x="98" y="34"/>
                    <a:pt x="98" y="31"/>
                  </a:cubicBezTo>
                  <a:cubicBezTo>
                    <a:pt x="97" y="28"/>
                    <a:pt x="96" y="26"/>
                    <a:pt x="95" y="24"/>
                  </a:cubicBezTo>
                  <a:cubicBezTo>
                    <a:pt x="94" y="22"/>
                    <a:pt x="92" y="20"/>
                    <a:pt x="90" y="19"/>
                  </a:cubicBezTo>
                  <a:cubicBezTo>
                    <a:pt x="88" y="18"/>
                    <a:pt x="85" y="17"/>
                    <a:pt x="82" y="17"/>
                  </a:cubicBezTo>
                  <a:cubicBezTo>
                    <a:pt x="79" y="16"/>
                    <a:pt x="77" y="17"/>
                    <a:pt x="74" y="18"/>
                  </a:cubicBezTo>
                  <a:cubicBezTo>
                    <a:pt x="72" y="19"/>
                    <a:pt x="70" y="20"/>
                    <a:pt x="68" y="23"/>
                  </a:cubicBezTo>
                  <a:cubicBezTo>
                    <a:pt x="66" y="25"/>
                    <a:pt x="64" y="27"/>
                    <a:pt x="63" y="30"/>
                  </a:cubicBezTo>
                  <a:cubicBezTo>
                    <a:pt x="61" y="32"/>
                    <a:pt x="59" y="35"/>
                    <a:pt x="57" y="38"/>
                  </a:cubicBezTo>
                  <a:cubicBezTo>
                    <a:pt x="56" y="41"/>
                    <a:pt x="54" y="44"/>
                    <a:pt x="52" y="47"/>
                  </a:cubicBezTo>
                  <a:cubicBezTo>
                    <a:pt x="50" y="49"/>
                    <a:pt x="47" y="52"/>
                    <a:pt x="45" y="54"/>
                  </a:cubicBezTo>
                  <a:cubicBezTo>
                    <a:pt x="42" y="56"/>
                    <a:pt x="39" y="57"/>
                    <a:pt x="36" y="58"/>
                  </a:cubicBezTo>
                  <a:cubicBezTo>
                    <a:pt x="33" y="59"/>
                    <a:pt x="29" y="59"/>
                    <a:pt x="24" y="59"/>
                  </a:cubicBezTo>
                  <a:cubicBezTo>
                    <a:pt x="20" y="58"/>
                    <a:pt x="16" y="57"/>
                    <a:pt x="13" y="55"/>
                  </a:cubicBezTo>
                  <a:cubicBezTo>
                    <a:pt x="9" y="53"/>
                    <a:pt x="7" y="50"/>
                    <a:pt x="5" y="47"/>
                  </a:cubicBezTo>
                  <a:cubicBezTo>
                    <a:pt x="3" y="44"/>
                    <a:pt x="1" y="40"/>
                    <a:pt x="1" y="36"/>
                  </a:cubicBezTo>
                  <a:cubicBezTo>
                    <a:pt x="0" y="32"/>
                    <a:pt x="0" y="28"/>
                    <a:pt x="0" y="23"/>
                  </a:cubicBezTo>
                  <a:cubicBezTo>
                    <a:pt x="0" y="21"/>
                    <a:pt x="1" y="18"/>
                    <a:pt x="2" y="16"/>
                  </a:cubicBezTo>
                  <a:cubicBezTo>
                    <a:pt x="2" y="14"/>
                    <a:pt x="3" y="11"/>
                    <a:pt x="4" y="9"/>
                  </a:cubicBezTo>
                  <a:cubicBezTo>
                    <a:pt x="5" y="7"/>
                    <a:pt x="6" y="5"/>
                    <a:pt x="7" y="4"/>
                  </a:cubicBezTo>
                  <a:cubicBezTo>
                    <a:pt x="8" y="2"/>
                    <a:pt x="9" y="1"/>
                    <a:pt x="9" y="1"/>
                  </a:cubicBezTo>
                  <a:cubicBezTo>
                    <a:pt x="10" y="0"/>
                    <a:pt x="11" y="0"/>
                    <a:pt x="11" y="0"/>
                  </a:cubicBezTo>
                  <a:cubicBezTo>
                    <a:pt x="11" y="0"/>
                    <a:pt x="12" y="0"/>
                    <a:pt x="12" y="0"/>
                  </a:cubicBezTo>
                  <a:cubicBezTo>
                    <a:pt x="13" y="0"/>
                    <a:pt x="13" y="0"/>
                    <a:pt x="14" y="0"/>
                  </a:cubicBezTo>
                  <a:cubicBezTo>
                    <a:pt x="14" y="0"/>
                    <a:pt x="15" y="0"/>
                    <a:pt x="16" y="0"/>
                  </a:cubicBezTo>
                  <a:cubicBezTo>
                    <a:pt x="17" y="0"/>
                    <a:pt x="18" y="0"/>
                    <a:pt x="19" y="0"/>
                  </a:cubicBezTo>
                  <a:cubicBezTo>
                    <a:pt x="20" y="0"/>
                    <a:pt x="20" y="1"/>
                    <a:pt x="21" y="1"/>
                  </a:cubicBezTo>
                  <a:cubicBezTo>
                    <a:pt x="21" y="1"/>
                    <a:pt x="22" y="1"/>
                    <a:pt x="22" y="2"/>
                  </a:cubicBezTo>
                  <a:cubicBezTo>
                    <a:pt x="22" y="2"/>
                    <a:pt x="22" y="2"/>
                    <a:pt x="22" y="3"/>
                  </a:cubicBezTo>
                  <a:cubicBezTo>
                    <a:pt x="22" y="3"/>
                    <a:pt x="22" y="4"/>
                    <a:pt x="21" y="6"/>
                  </a:cubicBezTo>
                  <a:cubicBezTo>
                    <a:pt x="20" y="7"/>
                    <a:pt x="19" y="8"/>
                    <a:pt x="18" y="10"/>
                  </a:cubicBezTo>
                  <a:cubicBezTo>
                    <a:pt x="16" y="12"/>
                    <a:pt x="15" y="14"/>
                    <a:pt x="14" y="16"/>
                  </a:cubicBezTo>
                  <a:cubicBezTo>
                    <a:pt x="13" y="19"/>
                    <a:pt x="12" y="22"/>
                    <a:pt x="12" y="25"/>
                  </a:cubicBezTo>
                  <a:cubicBezTo>
                    <a:pt x="12" y="28"/>
                    <a:pt x="12" y="31"/>
                    <a:pt x="12" y="33"/>
                  </a:cubicBezTo>
                  <a:cubicBezTo>
                    <a:pt x="13" y="35"/>
                    <a:pt x="14" y="37"/>
                    <a:pt x="15" y="39"/>
                  </a:cubicBezTo>
                  <a:cubicBezTo>
                    <a:pt x="16" y="40"/>
                    <a:pt x="17" y="42"/>
                    <a:pt x="19" y="42"/>
                  </a:cubicBezTo>
                  <a:cubicBezTo>
                    <a:pt x="21" y="43"/>
                    <a:pt x="23" y="44"/>
                    <a:pt x="25" y="44"/>
                  </a:cubicBezTo>
                  <a:cubicBezTo>
                    <a:pt x="28" y="45"/>
                    <a:pt x="30" y="44"/>
                    <a:pt x="33" y="43"/>
                  </a:cubicBezTo>
                  <a:cubicBezTo>
                    <a:pt x="35" y="42"/>
                    <a:pt x="37" y="40"/>
                    <a:pt x="39" y="38"/>
                  </a:cubicBezTo>
                  <a:cubicBezTo>
                    <a:pt x="41" y="36"/>
                    <a:pt x="43" y="34"/>
                    <a:pt x="45" y="31"/>
                  </a:cubicBezTo>
                  <a:cubicBezTo>
                    <a:pt x="46" y="28"/>
                    <a:pt x="48" y="25"/>
                    <a:pt x="50" y="22"/>
                  </a:cubicBezTo>
                  <a:cubicBezTo>
                    <a:pt x="52" y="20"/>
                    <a:pt x="54" y="17"/>
                    <a:pt x="56" y="14"/>
                  </a:cubicBezTo>
                  <a:cubicBezTo>
                    <a:pt x="58" y="11"/>
                    <a:pt x="60" y="9"/>
                    <a:pt x="62" y="7"/>
                  </a:cubicBezTo>
                  <a:cubicBezTo>
                    <a:pt x="65" y="5"/>
                    <a:pt x="68" y="3"/>
                    <a:pt x="71" y="2"/>
                  </a:cubicBezTo>
                  <a:cubicBezTo>
                    <a:pt x="74" y="1"/>
                    <a:pt x="78" y="1"/>
                    <a:pt x="83" y="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2" name="Freeform 426">
              <a:extLst>
                <a:ext uri="{FF2B5EF4-FFF2-40B4-BE49-F238E27FC236}">
                  <a16:creationId xmlns:a16="http://schemas.microsoft.com/office/drawing/2014/main" id="{899AA4C5-5CDA-4FBC-9C55-DC073627127F}"/>
                </a:ext>
              </a:extLst>
            </p:cNvPr>
            <p:cNvSpPr>
              <a:spLocks/>
            </p:cNvSpPr>
            <p:nvPr userDrawn="1"/>
          </p:nvSpPr>
          <p:spPr bwMode="auto">
            <a:xfrm>
              <a:off x="5178" y="757"/>
              <a:ext cx="55" cy="56"/>
            </a:xfrm>
            <a:custGeom>
              <a:avLst/>
              <a:gdLst>
                <a:gd name="T0" fmla="*/ 76 w 76"/>
                <a:gd name="T1" fmla="*/ 34 h 77"/>
                <a:gd name="T2" fmla="*/ 76 w 76"/>
                <a:gd name="T3" fmla="*/ 34 h 77"/>
                <a:gd name="T4" fmla="*/ 76 w 76"/>
                <a:gd name="T5" fmla="*/ 35 h 77"/>
                <a:gd name="T6" fmla="*/ 76 w 76"/>
                <a:gd name="T7" fmla="*/ 36 h 77"/>
                <a:gd name="T8" fmla="*/ 75 w 76"/>
                <a:gd name="T9" fmla="*/ 37 h 77"/>
                <a:gd name="T10" fmla="*/ 74 w 76"/>
                <a:gd name="T11" fmla="*/ 38 h 77"/>
                <a:gd name="T12" fmla="*/ 73 w 76"/>
                <a:gd name="T13" fmla="*/ 39 h 77"/>
                <a:gd name="T14" fmla="*/ 72 w 76"/>
                <a:gd name="T15" fmla="*/ 39 h 77"/>
                <a:gd name="T16" fmla="*/ 71 w 76"/>
                <a:gd name="T17" fmla="*/ 39 h 77"/>
                <a:gd name="T18" fmla="*/ 37 w 76"/>
                <a:gd name="T19" fmla="*/ 8 h 77"/>
                <a:gd name="T20" fmla="*/ 37 w 76"/>
                <a:gd name="T21" fmla="*/ 8 h 77"/>
                <a:gd name="T22" fmla="*/ 59 w 76"/>
                <a:gd name="T23" fmla="*/ 53 h 77"/>
                <a:gd name="T24" fmla="*/ 59 w 76"/>
                <a:gd name="T25" fmla="*/ 54 h 77"/>
                <a:gd name="T26" fmla="*/ 59 w 76"/>
                <a:gd name="T27" fmla="*/ 54 h 77"/>
                <a:gd name="T28" fmla="*/ 58 w 76"/>
                <a:gd name="T29" fmla="*/ 55 h 77"/>
                <a:gd name="T30" fmla="*/ 58 w 76"/>
                <a:gd name="T31" fmla="*/ 56 h 77"/>
                <a:gd name="T32" fmla="*/ 57 w 76"/>
                <a:gd name="T33" fmla="*/ 57 h 77"/>
                <a:gd name="T34" fmla="*/ 56 w 76"/>
                <a:gd name="T35" fmla="*/ 58 h 77"/>
                <a:gd name="T36" fmla="*/ 55 w 76"/>
                <a:gd name="T37" fmla="*/ 58 h 77"/>
                <a:gd name="T38" fmla="*/ 54 w 76"/>
                <a:gd name="T39" fmla="*/ 58 h 77"/>
                <a:gd name="T40" fmla="*/ 8 w 76"/>
                <a:gd name="T41" fmla="*/ 41 h 77"/>
                <a:gd name="T42" fmla="*/ 8 w 76"/>
                <a:gd name="T43" fmla="*/ 41 h 77"/>
                <a:gd name="T44" fmla="*/ 42 w 76"/>
                <a:gd name="T45" fmla="*/ 71 h 77"/>
                <a:gd name="T46" fmla="*/ 43 w 76"/>
                <a:gd name="T47" fmla="*/ 72 h 77"/>
                <a:gd name="T48" fmla="*/ 43 w 76"/>
                <a:gd name="T49" fmla="*/ 73 h 77"/>
                <a:gd name="T50" fmla="*/ 42 w 76"/>
                <a:gd name="T51" fmla="*/ 74 h 77"/>
                <a:gd name="T52" fmla="*/ 41 w 76"/>
                <a:gd name="T53" fmla="*/ 75 h 77"/>
                <a:gd name="T54" fmla="*/ 40 w 76"/>
                <a:gd name="T55" fmla="*/ 76 h 77"/>
                <a:gd name="T56" fmla="*/ 39 w 76"/>
                <a:gd name="T57" fmla="*/ 77 h 77"/>
                <a:gd name="T58" fmla="*/ 38 w 76"/>
                <a:gd name="T59" fmla="*/ 77 h 77"/>
                <a:gd name="T60" fmla="*/ 38 w 76"/>
                <a:gd name="T61" fmla="*/ 77 h 77"/>
                <a:gd name="T62" fmla="*/ 1 w 76"/>
                <a:gd name="T63" fmla="*/ 44 h 77"/>
                <a:gd name="T64" fmla="*/ 0 w 76"/>
                <a:gd name="T65" fmla="*/ 42 h 77"/>
                <a:gd name="T66" fmla="*/ 1 w 76"/>
                <a:gd name="T67" fmla="*/ 40 h 77"/>
                <a:gd name="T68" fmla="*/ 4 w 76"/>
                <a:gd name="T69" fmla="*/ 37 h 77"/>
                <a:gd name="T70" fmla="*/ 5 w 76"/>
                <a:gd name="T71" fmla="*/ 35 h 77"/>
                <a:gd name="T72" fmla="*/ 7 w 76"/>
                <a:gd name="T73" fmla="*/ 34 h 77"/>
                <a:gd name="T74" fmla="*/ 9 w 76"/>
                <a:gd name="T75" fmla="*/ 34 h 77"/>
                <a:gd name="T76" fmla="*/ 11 w 76"/>
                <a:gd name="T77" fmla="*/ 35 h 77"/>
                <a:gd name="T78" fmla="*/ 50 w 76"/>
                <a:gd name="T79" fmla="*/ 49 h 77"/>
                <a:gd name="T80" fmla="*/ 50 w 76"/>
                <a:gd name="T81" fmla="*/ 49 h 77"/>
                <a:gd name="T82" fmla="*/ 32 w 76"/>
                <a:gd name="T83" fmla="*/ 12 h 77"/>
                <a:gd name="T84" fmla="*/ 31 w 76"/>
                <a:gd name="T85" fmla="*/ 10 h 77"/>
                <a:gd name="T86" fmla="*/ 31 w 76"/>
                <a:gd name="T87" fmla="*/ 8 h 77"/>
                <a:gd name="T88" fmla="*/ 31 w 76"/>
                <a:gd name="T89" fmla="*/ 6 h 77"/>
                <a:gd name="T90" fmla="*/ 32 w 76"/>
                <a:gd name="T91" fmla="*/ 5 h 77"/>
                <a:gd name="T92" fmla="*/ 35 w 76"/>
                <a:gd name="T93" fmla="*/ 1 h 77"/>
                <a:gd name="T94" fmla="*/ 36 w 76"/>
                <a:gd name="T95" fmla="*/ 1 h 77"/>
                <a:gd name="T96" fmla="*/ 37 w 76"/>
                <a:gd name="T97" fmla="*/ 0 h 77"/>
                <a:gd name="T98" fmla="*/ 38 w 76"/>
                <a:gd name="T99" fmla="*/ 0 h 77"/>
                <a:gd name="T100" fmla="*/ 40 w 76"/>
                <a:gd name="T101" fmla="*/ 1 h 77"/>
                <a:gd name="T102" fmla="*/ 76 w 76"/>
                <a:gd name="T103"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 h="77">
                  <a:moveTo>
                    <a:pt x="76" y="34"/>
                  </a:moveTo>
                  <a:cubicBezTo>
                    <a:pt x="76" y="34"/>
                    <a:pt x="76" y="34"/>
                    <a:pt x="76" y="34"/>
                  </a:cubicBezTo>
                  <a:cubicBezTo>
                    <a:pt x="76" y="35"/>
                    <a:pt x="76" y="35"/>
                    <a:pt x="76" y="35"/>
                  </a:cubicBezTo>
                  <a:cubicBezTo>
                    <a:pt x="76" y="35"/>
                    <a:pt x="76" y="35"/>
                    <a:pt x="76" y="36"/>
                  </a:cubicBezTo>
                  <a:cubicBezTo>
                    <a:pt x="76" y="36"/>
                    <a:pt x="75" y="37"/>
                    <a:pt x="75" y="37"/>
                  </a:cubicBezTo>
                  <a:cubicBezTo>
                    <a:pt x="74" y="38"/>
                    <a:pt x="74" y="38"/>
                    <a:pt x="74" y="38"/>
                  </a:cubicBezTo>
                  <a:cubicBezTo>
                    <a:pt x="73" y="39"/>
                    <a:pt x="73" y="39"/>
                    <a:pt x="73" y="39"/>
                  </a:cubicBezTo>
                  <a:cubicBezTo>
                    <a:pt x="72" y="39"/>
                    <a:pt x="72" y="39"/>
                    <a:pt x="72" y="39"/>
                  </a:cubicBezTo>
                  <a:cubicBezTo>
                    <a:pt x="71" y="39"/>
                    <a:pt x="71" y="39"/>
                    <a:pt x="71" y="39"/>
                  </a:cubicBezTo>
                  <a:cubicBezTo>
                    <a:pt x="37" y="8"/>
                    <a:pt x="37" y="8"/>
                    <a:pt x="37" y="8"/>
                  </a:cubicBezTo>
                  <a:cubicBezTo>
                    <a:pt x="37" y="8"/>
                    <a:pt x="37" y="8"/>
                    <a:pt x="37" y="8"/>
                  </a:cubicBezTo>
                  <a:cubicBezTo>
                    <a:pt x="59" y="53"/>
                    <a:pt x="59" y="53"/>
                    <a:pt x="59" y="53"/>
                  </a:cubicBezTo>
                  <a:cubicBezTo>
                    <a:pt x="59" y="54"/>
                    <a:pt x="59" y="54"/>
                    <a:pt x="59" y="54"/>
                  </a:cubicBezTo>
                  <a:cubicBezTo>
                    <a:pt x="59" y="54"/>
                    <a:pt x="59" y="54"/>
                    <a:pt x="59" y="54"/>
                  </a:cubicBezTo>
                  <a:cubicBezTo>
                    <a:pt x="58" y="55"/>
                    <a:pt x="58" y="55"/>
                    <a:pt x="58" y="55"/>
                  </a:cubicBezTo>
                  <a:cubicBezTo>
                    <a:pt x="58" y="56"/>
                    <a:pt x="58" y="56"/>
                    <a:pt x="58" y="56"/>
                  </a:cubicBezTo>
                  <a:cubicBezTo>
                    <a:pt x="57" y="57"/>
                    <a:pt x="57" y="57"/>
                    <a:pt x="57" y="57"/>
                  </a:cubicBezTo>
                  <a:cubicBezTo>
                    <a:pt x="56" y="58"/>
                    <a:pt x="56" y="58"/>
                    <a:pt x="56" y="58"/>
                  </a:cubicBezTo>
                  <a:cubicBezTo>
                    <a:pt x="55" y="58"/>
                    <a:pt x="55" y="58"/>
                    <a:pt x="55" y="58"/>
                  </a:cubicBezTo>
                  <a:cubicBezTo>
                    <a:pt x="54" y="58"/>
                    <a:pt x="54" y="58"/>
                    <a:pt x="54" y="58"/>
                  </a:cubicBezTo>
                  <a:cubicBezTo>
                    <a:pt x="8" y="41"/>
                    <a:pt x="8" y="41"/>
                    <a:pt x="8" y="41"/>
                  </a:cubicBezTo>
                  <a:cubicBezTo>
                    <a:pt x="8" y="41"/>
                    <a:pt x="8" y="41"/>
                    <a:pt x="8" y="41"/>
                  </a:cubicBezTo>
                  <a:cubicBezTo>
                    <a:pt x="42" y="71"/>
                    <a:pt x="42" y="71"/>
                    <a:pt x="42" y="71"/>
                  </a:cubicBezTo>
                  <a:cubicBezTo>
                    <a:pt x="43" y="72"/>
                    <a:pt x="43" y="72"/>
                    <a:pt x="43" y="72"/>
                  </a:cubicBezTo>
                  <a:cubicBezTo>
                    <a:pt x="43" y="73"/>
                    <a:pt x="43" y="73"/>
                    <a:pt x="43" y="73"/>
                  </a:cubicBezTo>
                  <a:cubicBezTo>
                    <a:pt x="42" y="73"/>
                    <a:pt x="42" y="73"/>
                    <a:pt x="42" y="74"/>
                  </a:cubicBezTo>
                  <a:cubicBezTo>
                    <a:pt x="42" y="74"/>
                    <a:pt x="41" y="74"/>
                    <a:pt x="41" y="75"/>
                  </a:cubicBezTo>
                  <a:cubicBezTo>
                    <a:pt x="41" y="76"/>
                    <a:pt x="40" y="76"/>
                    <a:pt x="40" y="76"/>
                  </a:cubicBezTo>
                  <a:cubicBezTo>
                    <a:pt x="39" y="77"/>
                    <a:pt x="39" y="77"/>
                    <a:pt x="39" y="77"/>
                  </a:cubicBezTo>
                  <a:cubicBezTo>
                    <a:pt x="38" y="77"/>
                    <a:pt x="38" y="77"/>
                    <a:pt x="38" y="77"/>
                  </a:cubicBezTo>
                  <a:cubicBezTo>
                    <a:pt x="38" y="77"/>
                    <a:pt x="38" y="77"/>
                    <a:pt x="38" y="77"/>
                  </a:cubicBezTo>
                  <a:cubicBezTo>
                    <a:pt x="1" y="44"/>
                    <a:pt x="1" y="44"/>
                    <a:pt x="1" y="44"/>
                  </a:cubicBezTo>
                  <a:cubicBezTo>
                    <a:pt x="0" y="43"/>
                    <a:pt x="0" y="43"/>
                    <a:pt x="0" y="42"/>
                  </a:cubicBezTo>
                  <a:cubicBezTo>
                    <a:pt x="0" y="41"/>
                    <a:pt x="0" y="40"/>
                    <a:pt x="1" y="40"/>
                  </a:cubicBezTo>
                  <a:cubicBezTo>
                    <a:pt x="4" y="37"/>
                    <a:pt x="4" y="37"/>
                    <a:pt x="4" y="37"/>
                  </a:cubicBezTo>
                  <a:cubicBezTo>
                    <a:pt x="4" y="36"/>
                    <a:pt x="5" y="35"/>
                    <a:pt x="5" y="35"/>
                  </a:cubicBezTo>
                  <a:cubicBezTo>
                    <a:pt x="6" y="35"/>
                    <a:pt x="7" y="34"/>
                    <a:pt x="7" y="34"/>
                  </a:cubicBezTo>
                  <a:cubicBezTo>
                    <a:pt x="8" y="34"/>
                    <a:pt x="8" y="34"/>
                    <a:pt x="9" y="34"/>
                  </a:cubicBezTo>
                  <a:cubicBezTo>
                    <a:pt x="10" y="34"/>
                    <a:pt x="10" y="35"/>
                    <a:pt x="11" y="35"/>
                  </a:cubicBezTo>
                  <a:cubicBezTo>
                    <a:pt x="50" y="49"/>
                    <a:pt x="50" y="49"/>
                    <a:pt x="50" y="49"/>
                  </a:cubicBezTo>
                  <a:cubicBezTo>
                    <a:pt x="50" y="49"/>
                    <a:pt x="50" y="49"/>
                    <a:pt x="50" y="49"/>
                  </a:cubicBezTo>
                  <a:cubicBezTo>
                    <a:pt x="32" y="12"/>
                    <a:pt x="32" y="12"/>
                    <a:pt x="32" y="12"/>
                  </a:cubicBezTo>
                  <a:cubicBezTo>
                    <a:pt x="31" y="11"/>
                    <a:pt x="31" y="10"/>
                    <a:pt x="31" y="10"/>
                  </a:cubicBezTo>
                  <a:cubicBezTo>
                    <a:pt x="31" y="9"/>
                    <a:pt x="31" y="8"/>
                    <a:pt x="31" y="8"/>
                  </a:cubicBezTo>
                  <a:cubicBezTo>
                    <a:pt x="31" y="7"/>
                    <a:pt x="31" y="7"/>
                    <a:pt x="31" y="6"/>
                  </a:cubicBezTo>
                  <a:cubicBezTo>
                    <a:pt x="31" y="6"/>
                    <a:pt x="32" y="5"/>
                    <a:pt x="32" y="5"/>
                  </a:cubicBezTo>
                  <a:cubicBezTo>
                    <a:pt x="35" y="1"/>
                    <a:pt x="35" y="1"/>
                    <a:pt x="35" y="1"/>
                  </a:cubicBezTo>
                  <a:cubicBezTo>
                    <a:pt x="36" y="1"/>
                    <a:pt x="36" y="1"/>
                    <a:pt x="36" y="1"/>
                  </a:cubicBezTo>
                  <a:cubicBezTo>
                    <a:pt x="37" y="0"/>
                    <a:pt x="37" y="0"/>
                    <a:pt x="37" y="0"/>
                  </a:cubicBezTo>
                  <a:cubicBezTo>
                    <a:pt x="38" y="0"/>
                    <a:pt x="38" y="0"/>
                    <a:pt x="38" y="0"/>
                  </a:cubicBezTo>
                  <a:cubicBezTo>
                    <a:pt x="39" y="1"/>
                    <a:pt x="39" y="1"/>
                    <a:pt x="40" y="1"/>
                  </a:cubicBezTo>
                  <a:lnTo>
                    <a:pt x="76" y="3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3" name="Freeform 427">
              <a:extLst>
                <a:ext uri="{FF2B5EF4-FFF2-40B4-BE49-F238E27FC236}">
                  <a16:creationId xmlns:a16="http://schemas.microsoft.com/office/drawing/2014/main" id="{CB80F768-DA86-4F38-AAC0-19DE0C123083}"/>
                </a:ext>
              </a:extLst>
            </p:cNvPr>
            <p:cNvSpPr>
              <a:spLocks noEditPoints="1"/>
            </p:cNvSpPr>
            <p:nvPr userDrawn="1"/>
          </p:nvSpPr>
          <p:spPr bwMode="auto">
            <a:xfrm>
              <a:off x="5221" y="744"/>
              <a:ext cx="32" cy="29"/>
            </a:xfrm>
            <a:custGeom>
              <a:avLst/>
              <a:gdLst>
                <a:gd name="T0" fmla="*/ 45 w 45"/>
                <a:gd name="T1" fmla="*/ 21 h 40"/>
                <a:gd name="T2" fmla="*/ 45 w 45"/>
                <a:gd name="T3" fmla="*/ 22 h 40"/>
                <a:gd name="T4" fmla="*/ 45 w 45"/>
                <a:gd name="T5" fmla="*/ 23 h 40"/>
                <a:gd name="T6" fmla="*/ 44 w 45"/>
                <a:gd name="T7" fmla="*/ 24 h 40"/>
                <a:gd name="T8" fmla="*/ 42 w 45"/>
                <a:gd name="T9" fmla="*/ 25 h 40"/>
                <a:gd name="T10" fmla="*/ 41 w 45"/>
                <a:gd name="T11" fmla="*/ 26 h 40"/>
                <a:gd name="T12" fmla="*/ 41 w 45"/>
                <a:gd name="T13" fmla="*/ 25 h 40"/>
                <a:gd name="T14" fmla="*/ 38 w 45"/>
                <a:gd name="T15" fmla="*/ 23 h 40"/>
                <a:gd name="T16" fmla="*/ 37 w 45"/>
                <a:gd name="T17" fmla="*/ 30 h 40"/>
                <a:gd name="T18" fmla="*/ 34 w 45"/>
                <a:gd name="T19" fmla="*/ 35 h 40"/>
                <a:gd name="T20" fmla="*/ 30 w 45"/>
                <a:gd name="T21" fmla="*/ 39 h 40"/>
                <a:gd name="T22" fmla="*/ 26 w 45"/>
                <a:gd name="T23" fmla="*/ 40 h 40"/>
                <a:gd name="T24" fmla="*/ 21 w 45"/>
                <a:gd name="T25" fmla="*/ 40 h 40"/>
                <a:gd name="T26" fmla="*/ 17 w 45"/>
                <a:gd name="T27" fmla="*/ 37 h 40"/>
                <a:gd name="T28" fmla="*/ 14 w 45"/>
                <a:gd name="T29" fmla="*/ 33 h 40"/>
                <a:gd name="T30" fmla="*/ 14 w 45"/>
                <a:gd name="T31" fmla="*/ 28 h 40"/>
                <a:gd name="T32" fmla="*/ 16 w 45"/>
                <a:gd name="T33" fmla="*/ 22 h 40"/>
                <a:gd name="T34" fmla="*/ 20 w 45"/>
                <a:gd name="T35" fmla="*/ 15 h 40"/>
                <a:gd name="T36" fmla="*/ 24 w 45"/>
                <a:gd name="T37" fmla="*/ 12 h 40"/>
                <a:gd name="T38" fmla="*/ 22 w 45"/>
                <a:gd name="T39" fmla="*/ 10 h 40"/>
                <a:gd name="T40" fmla="*/ 19 w 45"/>
                <a:gd name="T41" fmla="*/ 7 h 40"/>
                <a:gd name="T42" fmla="*/ 16 w 45"/>
                <a:gd name="T43" fmla="*/ 7 h 40"/>
                <a:gd name="T44" fmla="*/ 13 w 45"/>
                <a:gd name="T45" fmla="*/ 8 h 40"/>
                <a:gd name="T46" fmla="*/ 10 w 45"/>
                <a:gd name="T47" fmla="*/ 10 h 40"/>
                <a:gd name="T48" fmla="*/ 7 w 45"/>
                <a:gd name="T49" fmla="*/ 14 h 40"/>
                <a:gd name="T50" fmla="*/ 6 w 45"/>
                <a:gd name="T51" fmla="*/ 17 h 40"/>
                <a:gd name="T52" fmla="*/ 5 w 45"/>
                <a:gd name="T53" fmla="*/ 20 h 40"/>
                <a:gd name="T54" fmla="*/ 4 w 45"/>
                <a:gd name="T55" fmla="*/ 22 h 40"/>
                <a:gd name="T56" fmla="*/ 4 w 45"/>
                <a:gd name="T57" fmla="*/ 22 h 40"/>
                <a:gd name="T58" fmla="*/ 3 w 45"/>
                <a:gd name="T59" fmla="*/ 22 h 40"/>
                <a:gd name="T60" fmla="*/ 2 w 45"/>
                <a:gd name="T61" fmla="*/ 22 h 40"/>
                <a:gd name="T62" fmla="*/ 2 w 45"/>
                <a:gd name="T63" fmla="*/ 21 h 40"/>
                <a:gd name="T64" fmla="*/ 0 w 45"/>
                <a:gd name="T65" fmla="*/ 20 h 40"/>
                <a:gd name="T66" fmla="*/ 0 w 45"/>
                <a:gd name="T67" fmla="*/ 18 h 40"/>
                <a:gd name="T68" fmla="*/ 0 w 45"/>
                <a:gd name="T69" fmla="*/ 16 h 40"/>
                <a:gd name="T70" fmla="*/ 2 w 45"/>
                <a:gd name="T71" fmla="*/ 13 h 40"/>
                <a:gd name="T72" fmla="*/ 3 w 45"/>
                <a:gd name="T73" fmla="*/ 9 h 40"/>
                <a:gd name="T74" fmla="*/ 6 w 45"/>
                <a:gd name="T75" fmla="*/ 6 h 40"/>
                <a:gd name="T76" fmla="*/ 11 w 45"/>
                <a:gd name="T77" fmla="*/ 2 h 40"/>
                <a:gd name="T78" fmla="*/ 16 w 45"/>
                <a:gd name="T79" fmla="*/ 0 h 40"/>
                <a:gd name="T80" fmla="*/ 21 w 45"/>
                <a:gd name="T81" fmla="*/ 1 h 40"/>
                <a:gd name="T82" fmla="*/ 26 w 45"/>
                <a:gd name="T83" fmla="*/ 4 h 40"/>
                <a:gd name="T84" fmla="*/ 45 w 45"/>
                <a:gd name="T85" fmla="*/ 21 h 40"/>
                <a:gd name="T86" fmla="*/ 27 w 45"/>
                <a:gd name="T87" fmla="*/ 15 h 40"/>
                <a:gd name="T88" fmla="*/ 24 w 45"/>
                <a:gd name="T89" fmla="*/ 19 h 40"/>
                <a:gd name="T90" fmla="*/ 21 w 45"/>
                <a:gd name="T91" fmla="*/ 23 h 40"/>
                <a:gd name="T92" fmla="*/ 20 w 45"/>
                <a:gd name="T93" fmla="*/ 27 h 40"/>
                <a:gd name="T94" fmla="*/ 20 w 45"/>
                <a:gd name="T95" fmla="*/ 29 h 40"/>
                <a:gd name="T96" fmla="*/ 22 w 45"/>
                <a:gd name="T97" fmla="*/ 32 h 40"/>
                <a:gd name="T98" fmla="*/ 26 w 45"/>
                <a:gd name="T99" fmla="*/ 34 h 40"/>
                <a:gd name="T100" fmla="*/ 31 w 45"/>
                <a:gd name="T101" fmla="*/ 31 h 40"/>
                <a:gd name="T102" fmla="*/ 33 w 45"/>
                <a:gd name="T103" fmla="*/ 26 h 40"/>
                <a:gd name="T104" fmla="*/ 33 w 45"/>
                <a:gd name="T105" fmla="*/ 20 h 40"/>
                <a:gd name="T106" fmla="*/ 27 w 45"/>
                <a:gd name="T10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40">
                  <a:moveTo>
                    <a:pt x="45" y="21"/>
                  </a:moveTo>
                  <a:cubicBezTo>
                    <a:pt x="45" y="22"/>
                    <a:pt x="45" y="22"/>
                    <a:pt x="45" y="22"/>
                  </a:cubicBezTo>
                  <a:cubicBezTo>
                    <a:pt x="45" y="23"/>
                    <a:pt x="45" y="23"/>
                    <a:pt x="45" y="23"/>
                  </a:cubicBezTo>
                  <a:cubicBezTo>
                    <a:pt x="44" y="23"/>
                    <a:pt x="44" y="23"/>
                    <a:pt x="44" y="24"/>
                  </a:cubicBezTo>
                  <a:cubicBezTo>
                    <a:pt x="43" y="25"/>
                    <a:pt x="43" y="25"/>
                    <a:pt x="42" y="25"/>
                  </a:cubicBezTo>
                  <a:cubicBezTo>
                    <a:pt x="41" y="26"/>
                    <a:pt x="41" y="26"/>
                    <a:pt x="41" y="26"/>
                  </a:cubicBezTo>
                  <a:cubicBezTo>
                    <a:pt x="41" y="25"/>
                    <a:pt x="41" y="25"/>
                    <a:pt x="41" y="25"/>
                  </a:cubicBezTo>
                  <a:cubicBezTo>
                    <a:pt x="38" y="23"/>
                    <a:pt x="38" y="23"/>
                    <a:pt x="38" y="23"/>
                  </a:cubicBezTo>
                  <a:cubicBezTo>
                    <a:pt x="38" y="25"/>
                    <a:pt x="38" y="27"/>
                    <a:pt x="37" y="30"/>
                  </a:cubicBezTo>
                  <a:cubicBezTo>
                    <a:pt x="37" y="32"/>
                    <a:pt x="36" y="34"/>
                    <a:pt x="34" y="35"/>
                  </a:cubicBezTo>
                  <a:cubicBezTo>
                    <a:pt x="33" y="37"/>
                    <a:pt x="32" y="38"/>
                    <a:pt x="30" y="39"/>
                  </a:cubicBezTo>
                  <a:cubicBezTo>
                    <a:pt x="29" y="40"/>
                    <a:pt x="27" y="40"/>
                    <a:pt x="26" y="40"/>
                  </a:cubicBezTo>
                  <a:cubicBezTo>
                    <a:pt x="24" y="40"/>
                    <a:pt x="23" y="40"/>
                    <a:pt x="21" y="40"/>
                  </a:cubicBezTo>
                  <a:cubicBezTo>
                    <a:pt x="20" y="39"/>
                    <a:pt x="19" y="39"/>
                    <a:pt x="17" y="37"/>
                  </a:cubicBezTo>
                  <a:cubicBezTo>
                    <a:pt x="16" y="36"/>
                    <a:pt x="15" y="34"/>
                    <a:pt x="14" y="33"/>
                  </a:cubicBezTo>
                  <a:cubicBezTo>
                    <a:pt x="14" y="31"/>
                    <a:pt x="13" y="29"/>
                    <a:pt x="14" y="28"/>
                  </a:cubicBezTo>
                  <a:cubicBezTo>
                    <a:pt x="14" y="26"/>
                    <a:pt x="15" y="24"/>
                    <a:pt x="16" y="22"/>
                  </a:cubicBezTo>
                  <a:cubicBezTo>
                    <a:pt x="17" y="20"/>
                    <a:pt x="19" y="18"/>
                    <a:pt x="20" y="15"/>
                  </a:cubicBezTo>
                  <a:cubicBezTo>
                    <a:pt x="24" y="12"/>
                    <a:pt x="24" y="12"/>
                    <a:pt x="24" y="12"/>
                  </a:cubicBezTo>
                  <a:cubicBezTo>
                    <a:pt x="22" y="10"/>
                    <a:pt x="22" y="10"/>
                    <a:pt x="22" y="10"/>
                  </a:cubicBezTo>
                  <a:cubicBezTo>
                    <a:pt x="21" y="9"/>
                    <a:pt x="20" y="8"/>
                    <a:pt x="19" y="7"/>
                  </a:cubicBezTo>
                  <a:cubicBezTo>
                    <a:pt x="18" y="7"/>
                    <a:pt x="17" y="7"/>
                    <a:pt x="16" y="7"/>
                  </a:cubicBezTo>
                  <a:cubicBezTo>
                    <a:pt x="15" y="7"/>
                    <a:pt x="14" y="7"/>
                    <a:pt x="13" y="8"/>
                  </a:cubicBezTo>
                  <a:cubicBezTo>
                    <a:pt x="12" y="8"/>
                    <a:pt x="11" y="9"/>
                    <a:pt x="10" y="10"/>
                  </a:cubicBezTo>
                  <a:cubicBezTo>
                    <a:pt x="8" y="11"/>
                    <a:pt x="8" y="13"/>
                    <a:pt x="7" y="14"/>
                  </a:cubicBezTo>
                  <a:cubicBezTo>
                    <a:pt x="6" y="15"/>
                    <a:pt x="6" y="16"/>
                    <a:pt x="6" y="17"/>
                  </a:cubicBezTo>
                  <a:cubicBezTo>
                    <a:pt x="5" y="18"/>
                    <a:pt x="5" y="19"/>
                    <a:pt x="5" y="20"/>
                  </a:cubicBezTo>
                  <a:cubicBezTo>
                    <a:pt x="5" y="21"/>
                    <a:pt x="5" y="21"/>
                    <a:pt x="4" y="22"/>
                  </a:cubicBezTo>
                  <a:cubicBezTo>
                    <a:pt x="4" y="22"/>
                    <a:pt x="4" y="22"/>
                    <a:pt x="4" y="22"/>
                  </a:cubicBezTo>
                  <a:cubicBezTo>
                    <a:pt x="3" y="22"/>
                    <a:pt x="3" y="22"/>
                    <a:pt x="3" y="22"/>
                  </a:cubicBezTo>
                  <a:cubicBezTo>
                    <a:pt x="2" y="22"/>
                    <a:pt x="2" y="22"/>
                    <a:pt x="2" y="22"/>
                  </a:cubicBezTo>
                  <a:cubicBezTo>
                    <a:pt x="2" y="21"/>
                    <a:pt x="2" y="21"/>
                    <a:pt x="2" y="21"/>
                  </a:cubicBezTo>
                  <a:cubicBezTo>
                    <a:pt x="1" y="20"/>
                    <a:pt x="1" y="20"/>
                    <a:pt x="0" y="20"/>
                  </a:cubicBezTo>
                  <a:cubicBezTo>
                    <a:pt x="0" y="19"/>
                    <a:pt x="0" y="19"/>
                    <a:pt x="0" y="18"/>
                  </a:cubicBezTo>
                  <a:cubicBezTo>
                    <a:pt x="0" y="18"/>
                    <a:pt x="0" y="17"/>
                    <a:pt x="0" y="16"/>
                  </a:cubicBezTo>
                  <a:cubicBezTo>
                    <a:pt x="1" y="15"/>
                    <a:pt x="1" y="14"/>
                    <a:pt x="2" y="13"/>
                  </a:cubicBezTo>
                  <a:cubicBezTo>
                    <a:pt x="2" y="12"/>
                    <a:pt x="3" y="11"/>
                    <a:pt x="3" y="9"/>
                  </a:cubicBezTo>
                  <a:cubicBezTo>
                    <a:pt x="4" y="8"/>
                    <a:pt x="5" y="7"/>
                    <a:pt x="6" y="6"/>
                  </a:cubicBezTo>
                  <a:cubicBezTo>
                    <a:pt x="8" y="4"/>
                    <a:pt x="9" y="3"/>
                    <a:pt x="11" y="2"/>
                  </a:cubicBezTo>
                  <a:cubicBezTo>
                    <a:pt x="13" y="1"/>
                    <a:pt x="14" y="0"/>
                    <a:pt x="16" y="0"/>
                  </a:cubicBezTo>
                  <a:cubicBezTo>
                    <a:pt x="18" y="0"/>
                    <a:pt x="19" y="0"/>
                    <a:pt x="21" y="1"/>
                  </a:cubicBezTo>
                  <a:cubicBezTo>
                    <a:pt x="23" y="2"/>
                    <a:pt x="24" y="3"/>
                    <a:pt x="26" y="4"/>
                  </a:cubicBezTo>
                  <a:lnTo>
                    <a:pt x="45" y="21"/>
                  </a:lnTo>
                  <a:close/>
                  <a:moveTo>
                    <a:pt x="27" y="15"/>
                  </a:moveTo>
                  <a:cubicBezTo>
                    <a:pt x="24" y="19"/>
                    <a:pt x="24" y="19"/>
                    <a:pt x="24" y="19"/>
                  </a:cubicBezTo>
                  <a:cubicBezTo>
                    <a:pt x="22" y="21"/>
                    <a:pt x="21" y="22"/>
                    <a:pt x="21" y="23"/>
                  </a:cubicBezTo>
                  <a:cubicBezTo>
                    <a:pt x="20" y="24"/>
                    <a:pt x="20" y="25"/>
                    <a:pt x="20" y="27"/>
                  </a:cubicBezTo>
                  <a:cubicBezTo>
                    <a:pt x="19" y="28"/>
                    <a:pt x="19" y="29"/>
                    <a:pt x="20" y="29"/>
                  </a:cubicBezTo>
                  <a:cubicBezTo>
                    <a:pt x="20" y="30"/>
                    <a:pt x="21" y="31"/>
                    <a:pt x="22" y="32"/>
                  </a:cubicBezTo>
                  <a:cubicBezTo>
                    <a:pt x="23" y="33"/>
                    <a:pt x="25" y="34"/>
                    <a:pt x="26" y="34"/>
                  </a:cubicBezTo>
                  <a:cubicBezTo>
                    <a:pt x="28" y="33"/>
                    <a:pt x="29" y="33"/>
                    <a:pt x="31" y="31"/>
                  </a:cubicBezTo>
                  <a:cubicBezTo>
                    <a:pt x="32" y="30"/>
                    <a:pt x="33" y="28"/>
                    <a:pt x="33" y="26"/>
                  </a:cubicBezTo>
                  <a:cubicBezTo>
                    <a:pt x="34" y="25"/>
                    <a:pt x="34" y="23"/>
                    <a:pt x="33" y="20"/>
                  </a:cubicBezTo>
                  <a:lnTo>
                    <a:pt x="27" y="1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4" name="Freeform 428">
              <a:extLst>
                <a:ext uri="{FF2B5EF4-FFF2-40B4-BE49-F238E27FC236}">
                  <a16:creationId xmlns:a16="http://schemas.microsoft.com/office/drawing/2014/main" id="{79370406-8B74-4B59-BD63-2DEC43DACCDB}"/>
                </a:ext>
              </a:extLst>
            </p:cNvPr>
            <p:cNvSpPr>
              <a:spLocks/>
            </p:cNvSpPr>
            <p:nvPr userDrawn="1"/>
          </p:nvSpPr>
          <p:spPr bwMode="auto">
            <a:xfrm>
              <a:off x="5229" y="723"/>
              <a:ext cx="33" cy="30"/>
            </a:xfrm>
            <a:custGeom>
              <a:avLst/>
              <a:gdLst>
                <a:gd name="T0" fmla="*/ 45 w 46"/>
                <a:gd name="T1" fmla="*/ 37 h 42"/>
                <a:gd name="T2" fmla="*/ 46 w 46"/>
                <a:gd name="T3" fmla="*/ 37 h 42"/>
                <a:gd name="T4" fmla="*/ 46 w 46"/>
                <a:gd name="T5" fmla="*/ 38 h 42"/>
                <a:gd name="T6" fmla="*/ 45 w 46"/>
                <a:gd name="T7" fmla="*/ 39 h 42"/>
                <a:gd name="T8" fmla="*/ 44 w 46"/>
                <a:gd name="T9" fmla="*/ 40 h 42"/>
                <a:gd name="T10" fmla="*/ 43 w 46"/>
                <a:gd name="T11" fmla="*/ 41 h 42"/>
                <a:gd name="T12" fmla="*/ 42 w 46"/>
                <a:gd name="T13" fmla="*/ 42 h 42"/>
                <a:gd name="T14" fmla="*/ 41 w 46"/>
                <a:gd name="T15" fmla="*/ 42 h 42"/>
                <a:gd name="T16" fmla="*/ 41 w 46"/>
                <a:gd name="T17" fmla="*/ 42 h 42"/>
                <a:gd name="T18" fmla="*/ 0 w 46"/>
                <a:gd name="T19" fmla="*/ 5 h 42"/>
                <a:gd name="T20" fmla="*/ 0 w 46"/>
                <a:gd name="T21" fmla="*/ 5 h 42"/>
                <a:gd name="T22" fmla="*/ 0 w 46"/>
                <a:gd name="T23" fmla="*/ 4 h 42"/>
                <a:gd name="T24" fmla="*/ 0 w 46"/>
                <a:gd name="T25" fmla="*/ 3 h 42"/>
                <a:gd name="T26" fmla="*/ 1 w 46"/>
                <a:gd name="T27" fmla="*/ 2 h 42"/>
                <a:gd name="T28" fmla="*/ 2 w 46"/>
                <a:gd name="T29" fmla="*/ 1 h 42"/>
                <a:gd name="T30" fmla="*/ 3 w 46"/>
                <a:gd name="T31" fmla="*/ 0 h 42"/>
                <a:gd name="T32" fmla="*/ 4 w 46"/>
                <a:gd name="T33" fmla="*/ 0 h 42"/>
                <a:gd name="T34" fmla="*/ 4 w 46"/>
                <a:gd name="T35" fmla="*/ 0 h 42"/>
                <a:gd name="T36" fmla="*/ 45 w 46"/>
                <a:gd name="T3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42">
                  <a:moveTo>
                    <a:pt x="45" y="37"/>
                  </a:moveTo>
                  <a:cubicBezTo>
                    <a:pt x="46" y="37"/>
                    <a:pt x="46" y="37"/>
                    <a:pt x="46" y="37"/>
                  </a:cubicBezTo>
                  <a:cubicBezTo>
                    <a:pt x="46" y="38"/>
                    <a:pt x="46" y="38"/>
                    <a:pt x="46" y="38"/>
                  </a:cubicBezTo>
                  <a:cubicBezTo>
                    <a:pt x="45" y="38"/>
                    <a:pt x="45" y="38"/>
                    <a:pt x="45" y="39"/>
                  </a:cubicBezTo>
                  <a:cubicBezTo>
                    <a:pt x="45" y="39"/>
                    <a:pt x="44" y="40"/>
                    <a:pt x="44" y="40"/>
                  </a:cubicBezTo>
                  <a:cubicBezTo>
                    <a:pt x="44" y="41"/>
                    <a:pt x="43" y="41"/>
                    <a:pt x="43" y="41"/>
                  </a:cubicBezTo>
                  <a:cubicBezTo>
                    <a:pt x="42" y="42"/>
                    <a:pt x="42" y="42"/>
                    <a:pt x="42" y="42"/>
                  </a:cubicBezTo>
                  <a:cubicBezTo>
                    <a:pt x="41" y="42"/>
                    <a:pt x="41" y="42"/>
                    <a:pt x="41" y="42"/>
                  </a:cubicBezTo>
                  <a:cubicBezTo>
                    <a:pt x="41" y="42"/>
                    <a:pt x="41" y="42"/>
                    <a:pt x="41" y="42"/>
                  </a:cubicBezTo>
                  <a:cubicBezTo>
                    <a:pt x="0" y="5"/>
                    <a:pt x="0" y="5"/>
                    <a:pt x="0" y="5"/>
                  </a:cubicBezTo>
                  <a:cubicBezTo>
                    <a:pt x="0" y="5"/>
                    <a:pt x="0" y="5"/>
                    <a:pt x="0" y="5"/>
                  </a:cubicBezTo>
                  <a:cubicBezTo>
                    <a:pt x="0" y="4"/>
                    <a:pt x="0" y="4"/>
                    <a:pt x="0" y="4"/>
                  </a:cubicBezTo>
                  <a:cubicBezTo>
                    <a:pt x="0" y="4"/>
                    <a:pt x="0" y="4"/>
                    <a:pt x="0" y="3"/>
                  </a:cubicBezTo>
                  <a:cubicBezTo>
                    <a:pt x="0" y="3"/>
                    <a:pt x="1" y="2"/>
                    <a:pt x="1" y="2"/>
                  </a:cubicBezTo>
                  <a:cubicBezTo>
                    <a:pt x="2" y="1"/>
                    <a:pt x="2" y="1"/>
                    <a:pt x="2" y="1"/>
                  </a:cubicBezTo>
                  <a:cubicBezTo>
                    <a:pt x="3" y="0"/>
                    <a:pt x="3" y="0"/>
                    <a:pt x="3" y="0"/>
                  </a:cubicBezTo>
                  <a:cubicBezTo>
                    <a:pt x="4" y="0"/>
                    <a:pt x="4" y="0"/>
                    <a:pt x="4" y="0"/>
                  </a:cubicBezTo>
                  <a:cubicBezTo>
                    <a:pt x="4" y="0"/>
                    <a:pt x="4" y="0"/>
                    <a:pt x="4" y="0"/>
                  </a:cubicBezTo>
                  <a:lnTo>
                    <a:pt x="45" y="3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5" name="Freeform 429">
              <a:extLst>
                <a:ext uri="{FF2B5EF4-FFF2-40B4-BE49-F238E27FC236}">
                  <a16:creationId xmlns:a16="http://schemas.microsoft.com/office/drawing/2014/main" id="{9B576757-43DC-46DF-AD6B-0DDE6E1F6805}"/>
                </a:ext>
              </a:extLst>
            </p:cNvPr>
            <p:cNvSpPr>
              <a:spLocks/>
            </p:cNvSpPr>
            <p:nvPr userDrawn="1"/>
          </p:nvSpPr>
          <p:spPr bwMode="auto">
            <a:xfrm>
              <a:off x="5243" y="714"/>
              <a:ext cx="34" cy="25"/>
            </a:xfrm>
            <a:custGeom>
              <a:avLst/>
              <a:gdLst>
                <a:gd name="T0" fmla="*/ 45 w 47"/>
                <a:gd name="T1" fmla="*/ 23 h 35"/>
                <a:gd name="T2" fmla="*/ 47 w 47"/>
                <a:gd name="T3" fmla="*/ 25 h 35"/>
                <a:gd name="T4" fmla="*/ 47 w 47"/>
                <a:gd name="T5" fmla="*/ 26 h 35"/>
                <a:gd name="T6" fmla="*/ 47 w 47"/>
                <a:gd name="T7" fmla="*/ 27 h 35"/>
                <a:gd name="T8" fmla="*/ 46 w 47"/>
                <a:gd name="T9" fmla="*/ 28 h 35"/>
                <a:gd name="T10" fmla="*/ 45 w 47"/>
                <a:gd name="T11" fmla="*/ 30 h 35"/>
                <a:gd name="T12" fmla="*/ 44 w 47"/>
                <a:gd name="T13" fmla="*/ 31 h 35"/>
                <a:gd name="T14" fmla="*/ 40 w 47"/>
                <a:gd name="T15" fmla="*/ 34 h 35"/>
                <a:gd name="T16" fmla="*/ 36 w 47"/>
                <a:gd name="T17" fmla="*/ 35 h 35"/>
                <a:gd name="T18" fmla="*/ 32 w 47"/>
                <a:gd name="T19" fmla="*/ 34 h 35"/>
                <a:gd name="T20" fmla="*/ 28 w 47"/>
                <a:gd name="T21" fmla="*/ 31 h 35"/>
                <a:gd name="T22" fmla="*/ 12 w 47"/>
                <a:gd name="T23" fmla="*/ 17 h 35"/>
                <a:gd name="T24" fmla="*/ 8 w 47"/>
                <a:gd name="T25" fmla="*/ 20 h 35"/>
                <a:gd name="T26" fmla="*/ 7 w 47"/>
                <a:gd name="T27" fmla="*/ 21 h 35"/>
                <a:gd name="T28" fmla="*/ 5 w 47"/>
                <a:gd name="T29" fmla="*/ 20 h 35"/>
                <a:gd name="T30" fmla="*/ 4 w 47"/>
                <a:gd name="T31" fmla="*/ 19 h 35"/>
                <a:gd name="T32" fmla="*/ 4 w 47"/>
                <a:gd name="T33" fmla="*/ 18 h 35"/>
                <a:gd name="T34" fmla="*/ 4 w 47"/>
                <a:gd name="T35" fmla="*/ 17 h 35"/>
                <a:gd name="T36" fmla="*/ 4 w 47"/>
                <a:gd name="T37" fmla="*/ 17 h 35"/>
                <a:gd name="T38" fmla="*/ 7 w 47"/>
                <a:gd name="T39" fmla="*/ 13 h 35"/>
                <a:gd name="T40" fmla="*/ 1 w 47"/>
                <a:gd name="T41" fmla="*/ 7 h 35"/>
                <a:gd name="T42" fmla="*/ 0 w 47"/>
                <a:gd name="T43" fmla="*/ 7 h 35"/>
                <a:gd name="T44" fmla="*/ 0 w 47"/>
                <a:gd name="T45" fmla="*/ 6 h 35"/>
                <a:gd name="T46" fmla="*/ 1 w 47"/>
                <a:gd name="T47" fmla="*/ 5 h 35"/>
                <a:gd name="T48" fmla="*/ 2 w 47"/>
                <a:gd name="T49" fmla="*/ 4 h 35"/>
                <a:gd name="T50" fmla="*/ 3 w 47"/>
                <a:gd name="T51" fmla="*/ 2 h 35"/>
                <a:gd name="T52" fmla="*/ 4 w 47"/>
                <a:gd name="T53" fmla="*/ 2 h 35"/>
                <a:gd name="T54" fmla="*/ 5 w 47"/>
                <a:gd name="T55" fmla="*/ 2 h 35"/>
                <a:gd name="T56" fmla="*/ 5 w 47"/>
                <a:gd name="T57" fmla="*/ 2 h 35"/>
                <a:gd name="T58" fmla="*/ 12 w 47"/>
                <a:gd name="T59" fmla="*/ 8 h 35"/>
                <a:gd name="T60" fmla="*/ 18 w 47"/>
                <a:gd name="T61" fmla="*/ 1 h 35"/>
                <a:gd name="T62" fmla="*/ 19 w 47"/>
                <a:gd name="T63" fmla="*/ 0 h 35"/>
                <a:gd name="T64" fmla="*/ 19 w 47"/>
                <a:gd name="T65" fmla="*/ 0 h 35"/>
                <a:gd name="T66" fmla="*/ 20 w 47"/>
                <a:gd name="T67" fmla="*/ 1 h 35"/>
                <a:gd name="T68" fmla="*/ 21 w 47"/>
                <a:gd name="T69" fmla="*/ 2 h 35"/>
                <a:gd name="T70" fmla="*/ 22 w 47"/>
                <a:gd name="T71" fmla="*/ 3 h 35"/>
                <a:gd name="T72" fmla="*/ 22 w 47"/>
                <a:gd name="T73" fmla="*/ 4 h 35"/>
                <a:gd name="T74" fmla="*/ 16 w 47"/>
                <a:gd name="T75" fmla="*/ 12 h 35"/>
                <a:gd name="T76" fmla="*/ 31 w 47"/>
                <a:gd name="T77" fmla="*/ 25 h 35"/>
                <a:gd name="T78" fmla="*/ 36 w 47"/>
                <a:gd name="T79" fmla="*/ 28 h 35"/>
                <a:gd name="T80" fmla="*/ 41 w 47"/>
                <a:gd name="T81" fmla="*/ 27 h 35"/>
                <a:gd name="T82" fmla="*/ 42 w 47"/>
                <a:gd name="T83" fmla="*/ 25 h 35"/>
                <a:gd name="T84" fmla="*/ 42 w 47"/>
                <a:gd name="T85" fmla="*/ 24 h 35"/>
                <a:gd name="T86" fmla="*/ 43 w 47"/>
                <a:gd name="T87" fmla="*/ 23 h 35"/>
                <a:gd name="T88" fmla="*/ 43 w 47"/>
                <a:gd name="T89" fmla="*/ 22 h 35"/>
                <a:gd name="T90" fmla="*/ 43 w 47"/>
                <a:gd name="T91" fmla="*/ 22 h 35"/>
                <a:gd name="T92" fmla="*/ 44 w 47"/>
                <a:gd name="T93" fmla="*/ 22 h 35"/>
                <a:gd name="T94" fmla="*/ 44 w 47"/>
                <a:gd name="T95" fmla="*/ 22 h 35"/>
                <a:gd name="T96" fmla="*/ 45 w 47"/>
                <a:gd name="T97"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 h="35">
                  <a:moveTo>
                    <a:pt x="45" y="23"/>
                  </a:moveTo>
                  <a:cubicBezTo>
                    <a:pt x="46" y="24"/>
                    <a:pt x="46" y="24"/>
                    <a:pt x="47" y="25"/>
                  </a:cubicBezTo>
                  <a:cubicBezTo>
                    <a:pt x="47" y="25"/>
                    <a:pt x="47" y="25"/>
                    <a:pt x="47" y="26"/>
                  </a:cubicBezTo>
                  <a:cubicBezTo>
                    <a:pt x="47" y="26"/>
                    <a:pt x="47" y="26"/>
                    <a:pt x="47" y="27"/>
                  </a:cubicBezTo>
                  <a:cubicBezTo>
                    <a:pt x="47" y="27"/>
                    <a:pt x="47" y="28"/>
                    <a:pt x="46" y="28"/>
                  </a:cubicBezTo>
                  <a:cubicBezTo>
                    <a:pt x="46" y="29"/>
                    <a:pt x="46" y="29"/>
                    <a:pt x="45" y="30"/>
                  </a:cubicBezTo>
                  <a:cubicBezTo>
                    <a:pt x="45" y="30"/>
                    <a:pt x="45" y="31"/>
                    <a:pt x="44" y="31"/>
                  </a:cubicBezTo>
                  <a:cubicBezTo>
                    <a:pt x="43" y="33"/>
                    <a:pt x="42" y="34"/>
                    <a:pt x="40" y="34"/>
                  </a:cubicBezTo>
                  <a:cubicBezTo>
                    <a:pt x="39" y="35"/>
                    <a:pt x="38" y="35"/>
                    <a:pt x="36" y="35"/>
                  </a:cubicBezTo>
                  <a:cubicBezTo>
                    <a:pt x="35" y="35"/>
                    <a:pt x="34" y="35"/>
                    <a:pt x="32" y="34"/>
                  </a:cubicBezTo>
                  <a:cubicBezTo>
                    <a:pt x="31" y="33"/>
                    <a:pt x="29" y="32"/>
                    <a:pt x="28" y="31"/>
                  </a:cubicBezTo>
                  <a:cubicBezTo>
                    <a:pt x="12" y="17"/>
                    <a:pt x="12" y="17"/>
                    <a:pt x="12" y="17"/>
                  </a:cubicBezTo>
                  <a:cubicBezTo>
                    <a:pt x="8" y="20"/>
                    <a:pt x="8" y="20"/>
                    <a:pt x="8" y="20"/>
                  </a:cubicBezTo>
                  <a:cubicBezTo>
                    <a:pt x="8" y="21"/>
                    <a:pt x="7" y="21"/>
                    <a:pt x="7" y="21"/>
                  </a:cubicBezTo>
                  <a:cubicBezTo>
                    <a:pt x="6" y="21"/>
                    <a:pt x="6" y="20"/>
                    <a:pt x="5" y="20"/>
                  </a:cubicBezTo>
                  <a:cubicBezTo>
                    <a:pt x="5" y="19"/>
                    <a:pt x="4" y="19"/>
                    <a:pt x="4" y="19"/>
                  </a:cubicBezTo>
                  <a:cubicBezTo>
                    <a:pt x="4" y="18"/>
                    <a:pt x="4" y="18"/>
                    <a:pt x="4" y="18"/>
                  </a:cubicBezTo>
                  <a:cubicBezTo>
                    <a:pt x="4" y="17"/>
                    <a:pt x="4" y="17"/>
                    <a:pt x="4" y="17"/>
                  </a:cubicBezTo>
                  <a:cubicBezTo>
                    <a:pt x="4" y="17"/>
                    <a:pt x="4" y="17"/>
                    <a:pt x="4" y="17"/>
                  </a:cubicBezTo>
                  <a:cubicBezTo>
                    <a:pt x="7" y="13"/>
                    <a:pt x="7" y="13"/>
                    <a:pt x="7" y="13"/>
                  </a:cubicBezTo>
                  <a:cubicBezTo>
                    <a:pt x="1" y="7"/>
                    <a:pt x="1" y="7"/>
                    <a:pt x="1" y="7"/>
                  </a:cubicBezTo>
                  <a:cubicBezTo>
                    <a:pt x="0" y="7"/>
                    <a:pt x="0" y="7"/>
                    <a:pt x="0" y="7"/>
                  </a:cubicBezTo>
                  <a:cubicBezTo>
                    <a:pt x="0" y="6"/>
                    <a:pt x="0" y="6"/>
                    <a:pt x="0" y="6"/>
                  </a:cubicBezTo>
                  <a:cubicBezTo>
                    <a:pt x="1" y="6"/>
                    <a:pt x="1" y="5"/>
                    <a:pt x="1" y="5"/>
                  </a:cubicBezTo>
                  <a:cubicBezTo>
                    <a:pt x="1" y="5"/>
                    <a:pt x="2" y="4"/>
                    <a:pt x="2" y="4"/>
                  </a:cubicBezTo>
                  <a:cubicBezTo>
                    <a:pt x="2" y="3"/>
                    <a:pt x="3" y="3"/>
                    <a:pt x="3" y="2"/>
                  </a:cubicBezTo>
                  <a:cubicBezTo>
                    <a:pt x="4" y="2"/>
                    <a:pt x="4" y="2"/>
                    <a:pt x="4" y="2"/>
                  </a:cubicBezTo>
                  <a:cubicBezTo>
                    <a:pt x="5" y="2"/>
                    <a:pt x="5" y="2"/>
                    <a:pt x="5" y="2"/>
                  </a:cubicBezTo>
                  <a:cubicBezTo>
                    <a:pt x="5" y="2"/>
                    <a:pt x="5" y="2"/>
                    <a:pt x="5" y="2"/>
                  </a:cubicBezTo>
                  <a:cubicBezTo>
                    <a:pt x="12" y="8"/>
                    <a:pt x="12" y="8"/>
                    <a:pt x="12" y="8"/>
                  </a:cubicBezTo>
                  <a:cubicBezTo>
                    <a:pt x="18" y="1"/>
                    <a:pt x="18" y="1"/>
                    <a:pt x="18" y="1"/>
                  </a:cubicBezTo>
                  <a:cubicBezTo>
                    <a:pt x="19" y="0"/>
                    <a:pt x="19" y="0"/>
                    <a:pt x="19" y="0"/>
                  </a:cubicBezTo>
                  <a:cubicBezTo>
                    <a:pt x="19" y="0"/>
                    <a:pt x="19" y="0"/>
                    <a:pt x="19" y="0"/>
                  </a:cubicBezTo>
                  <a:cubicBezTo>
                    <a:pt x="20" y="1"/>
                    <a:pt x="20" y="1"/>
                    <a:pt x="20" y="1"/>
                  </a:cubicBezTo>
                  <a:cubicBezTo>
                    <a:pt x="20" y="1"/>
                    <a:pt x="21" y="1"/>
                    <a:pt x="21" y="2"/>
                  </a:cubicBezTo>
                  <a:cubicBezTo>
                    <a:pt x="22" y="2"/>
                    <a:pt x="22" y="3"/>
                    <a:pt x="22" y="3"/>
                  </a:cubicBezTo>
                  <a:cubicBezTo>
                    <a:pt x="23" y="4"/>
                    <a:pt x="23" y="4"/>
                    <a:pt x="22" y="4"/>
                  </a:cubicBezTo>
                  <a:cubicBezTo>
                    <a:pt x="16" y="12"/>
                    <a:pt x="16" y="12"/>
                    <a:pt x="16" y="12"/>
                  </a:cubicBezTo>
                  <a:cubicBezTo>
                    <a:pt x="31" y="25"/>
                    <a:pt x="31" y="25"/>
                    <a:pt x="31" y="25"/>
                  </a:cubicBezTo>
                  <a:cubicBezTo>
                    <a:pt x="33" y="27"/>
                    <a:pt x="35" y="28"/>
                    <a:pt x="36" y="28"/>
                  </a:cubicBezTo>
                  <a:cubicBezTo>
                    <a:pt x="38" y="29"/>
                    <a:pt x="39" y="28"/>
                    <a:pt x="41" y="27"/>
                  </a:cubicBezTo>
                  <a:cubicBezTo>
                    <a:pt x="41" y="26"/>
                    <a:pt x="41" y="26"/>
                    <a:pt x="42" y="25"/>
                  </a:cubicBezTo>
                  <a:cubicBezTo>
                    <a:pt x="42" y="25"/>
                    <a:pt x="42" y="24"/>
                    <a:pt x="42" y="24"/>
                  </a:cubicBezTo>
                  <a:cubicBezTo>
                    <a:pt x="42" y="24"/>
                    <a:pt x="42" y="23"/>
                    <a:pt x="43" y="23"/>
                  </a:cubicBezTo>
                  <a:cubicBezTo>
                    <a:pt x="43" y="22"/>
                    <a:pt x="43" y="22"/>
                    <a:pt x="43" y="22"/>
                  </a:cubicBezTo>
                  <a:cubicBezTo>
                    <a:pt x="43" y="22"/>
                    <a:pt x="43" y="22"/>
                    <a:pt x="43" y="22"/>
                  </a:cubicBezTo>
                  <a:cubicBezTo>
                    <a:pt x="44" y="22"/>
                    <a:pt x="44" y="22"/>
                    <a:pt x="44" y="22"/>
                  </a:cubicBezTo>
                  <a:cubicBezTo>
                    <a:pt x="44" y="22"/>
                    <a:pt x="44" y="22"/>
                    <a:pt x="44" y="22"/>
                  </a:cubicBezTo>
                  <a:cubicBezTo>
                    <a:pt x="45" y="23"/>
                    <a:pt x="45" y="23"/>
                    <a:pt x="45" y="2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6" name="Freeform 430">
              <a:extLst>
                <a:ext uri="{FF2B5EF4-FFF2-40B4-BE49-F238E27FC236}">
                  <a16:creationId xmlns:a16="http://schemas.microsoft.com/office/drawing/2014/main" id="{0FB8E810-BE43-4166-B92D-93EE20237A10}"/>
                </a:ext>
              </a:extLst>
            </p:cNvPr>
            <p:cNvSpPr>
              <a:spLocks noEditPoints="1"/>
            </p:cNvSpPr>
            <p:nvPr userDrawn="1"/>
          </p:nvSpPr>
          <p:spPr bwMode="auto">
            <a:xfrm>
              <a:off x="5264" y="697"/>
              <a:ext cx="30" cy="28"/>
            </a:xfrm>
            <a:custGeom>
              <a:avLst/>
              <a:gdLst>
                <a:gd name="T0" fmla="*/ 30 w 42"/>
                <a:gd name="T1" fmla="*/ 6 h 39"/>
                <a:gd name="T2" fmla="*/ 31 w 42"/>
                <a:gd name="T3" fmla="*/ 8 h 39"/>
                <a:gd name="T4" fmla="*/ 30 w 42"/>
                <a:gd name="T5" fmla="*/ 10 h 39"/>
                <a:gd name="T6" fmla="*/ 14 w 42"/>
                <a:gd name="T7" fmla="*/ 28 h 39"/>
                <a:gd name="T8" fmla="*/ 19 w 42"/>
                <a:gd name="T9" fmla="*/ 31 h 39"/>
                <a:gd name="T10" fmla="*/ 23 w 42"/>
                <a:gd name="T11" fmla="*/ 33 h 39"/>
                <a:gd name="T12" fmla="*/ 28 w 42"/>
                <a:gd name="T13" fmla="*/ 32 h 39"/>
                <a:gd name="T14" fmla="*/ 32 w 42"/>
                <a:gd name="T15" fmla="*/ 28 h 39"/>
                <a:gd name="T16" fmla="*/ 35 w 42"/>
                <a:gd name="T17" fmla="*/ 24 h 39"/>
                <a:gd name="T18" fmla="*/ 36 w 42"/>
                <a:gd name="T19" fmla="*/ 21 h 39"/>
                <a:gd name="T20" fmla="*/ 37 w 42"/>
                <a:gd name="T21" fmla="*/ 19 h 39"/>
                <a:gd name="T22" fmla="*/ 38 w 42"/>
                <a:gd name="T23" fmla="*/ 17 h 39"/>
                <a:gd name="T24" fmla="*/ 39 w 42"/>
                <a:gd name="T25" fmla="*/ 17 h 39"/>
                <a:gd name="T26" fmla="*/ 39 w 42"/>
                <a:gd name="T27" fmla="*/ 17 h 39"/>
                <a:gd name="T28" fmla="*/ 40 w 42"/>
                <a:gd name="T29" fmla="*/ 17 h 39"/>
                <a:gd name="T30" fmla="*/ 41 w 42"/>
                <a:gd name="T31" fmla="*/ 18 h 39"/>
                <a:gd name="T32" fmla="*/ 41 w 42"/>
                <a:gd name="T33" fmla="*/ 19 h 39"/>
                <a:gd name="T34" fmla="*/ 42 w 42"/>
                <a:gd name="T35" fmla="*/ 19 h 39"/>
                <a:gd name="T36" fmla="*/ 42 w 42"/>
                <a:gd name="T37" fmla="*/ 20 h 39"/>
                <a:gd name="T38" fmla="*/ 42 w 42"/>
                <a:gd name="T39" fmla="*/ 20 h 39"/>
                <a:gd name="T40" fmla="*/ 42 w 42"/>
                <a:gd name="T41" fmla="*/ 22 h 39"/>
                <a:gd name="T42" fmla="*/ 41 w 42"/>
                <a:gd name="T43" fmla="*/ 25 h 39"/>
                <a:gd name="T44" fmla="*/ 39 w 42"/>
                <a:gd name="T45" fmla="*/ 28 h 39"/>
                <a:gd name="T46" fmla="*/ 36 w 42"/>
                <a:gd name="T47" fmla="*/ 32 h 39"/>
                <a:gd name="T48" fmla="*/ 29 w 42"/>
                <a:gd name="T49" fmla="*/ 37 h 39"/>
                <a:gd name="T50" fmla="*/ 23 w 42"/>
                <a:gd name="T51" fmla="*/ 39 h 39"/>
                <a:gd name="T52" fmla="*/ 16 w 42"/>
                <a:gd name="T53" fmla="*/ 38 h 39"/>
                <a:gd name="T54" fmla="*/ 8 w 42"/>
                <a:gd name="T55" fmla="*/ 33 h 39"/>
                <a:gd name="T56" fmla="*/ 3 w 42"/>
                <a:gd name="T57" fmla="*/ 26 h 39"/>
                <a:gd name="T58" fmla="*/ 0 w 42"/>
                <a:gd name="T59" fmla="*/ 19 h 39"/>
                <a:gd name="T60" fmla="*/ 1 w 42"/>
                <a:gd name="T61" fmla="*/ 12 h 39"/>
                <a:gd name="T62" fmla="*/ 5 w 42"/>
                <a:gd name="T63" fmla="*/ 6 h 39"/>
                <a:gd name="T64" fmla="*/ 11 w 42"/>
                <a:gd name="T65" fmla="*/ 1 h 39"/>
                <a:gd name="T66" fmla="*/ 17 w 42"/>
                <a:gd name="T67" fmla="*/ 0 h 39"/>
                <a:gd name="T68" fmla="*/ 23 w 42"/>
                <a:gd name="T69" fmla="*/ 1 h 39"/>
                <a:gd name="T70" fmla="*/ 29 w 42"/>
                <a:gd name="T71" fmla="*/ 5 h 39"/>
                <a:gd name="T72" fmla="*/ 30 w 42"/>
                <a:gd name="T73" fmla="*/ 6 h 39"/>
                <a:gd name="T74" fmla="*/ 24 w 42"/>
                <a:gd name="T75" fmla="*/ 10 h 39"/>
                <a:gd name="T76" fmla="*/ 16 w 42"/>
                <a:gd name="T77" fmla="*/ 6 h 39"/>
                <a:gd name="T78" fmla="*/ 9 w 42"/>
                <a:gd name="T79" fmla="*/ 10 h 39"/>
                <a:gd name="T80" fmla="*/ 6 w 42"/>
                <a:gd name="T81" fmla="*/ 14 h 39"/>
                <a:gd name="T82" fmla="*/ 6 w 42"/>
                <a:gd name="T83" fmla="*/ 18 h 39"/>
                <a:gd name="T84" fmla="*/ 8 w 42"/>
                <a:gd name="T85" fmla="*/ 21 h 39"/>
                <a:gd name="T86" fmla="*/ 10 w 42"/>
                <a:gd name="T87" fmla="*/ 25 h 39"/>
                <a:gd name="T88" fmla="*/ 24 w 42"/>
                <a:gd name="T89"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39">
                  <a:moveTo>
                    <a:pt x="30" y="6"/>
                  </a:moveTo>
                  <a:cubicBezTo>
                    <a:pt x="31" y="7"/>
                    <a:pt x="31" y="8"/>
                    <a:pt x="31" y="8"/>
                  </a:cubicBezTo>
                  <a:cubicBezTo>
                    <a:pt x="31" y="9"/>
                    <a:pt x="31" y="10"/>
                    <a:pt x="30" y="10"/>
                  </a:cubicBezTo>
                  <a:cubicBezTo>
                    <a:pt x="14" y="28"/>
                    <a:pt x="14" y="28"/>
                    <a:pt x="14" y="28"/>
                  </a:cubicBezTo>
                  <a:cubicBezTo>
                    <a:pt x="16" y="30"/>
                    <a:pt x="17" y="31"/>
                    <a:pt x="19" y="31"/>
                  </a:cubicBezTo>
                  <a:cubicBezTo>
                    <a:pt x="20" y="32"/>
                    <a:pt x="22" y="33"/>
                    <a:pt x="23" y="33"/>
                  </a:cubicBezTo>
                  <a:cubicBezTo>
                    <a:pt x="25" y="33"/>
                    <a:pt x="26" y="32"/>
                    <a:pt x="28" y="32"/>
                  </a:cubicBezTo>
                  <a:cubicBezTo>
                    <a:pt x="29" y="31"/>
                    <a:pt x="31" y="30"/>
                    <a:pt x="32" y="28"/>
                  </a:cubicBezTo>
                  <a:cubicBezTo>
                    <a:pt x="33" y="27"/>
                    <a:pt x="34" y="26"/>
                    <a:pt x="35" y="24"/>
                  </a:cubicBezTo>
                  <a:cubicBezTo>
                    <a:pt x="36" y="23"/>
                    <a:pt x="36" y="22"/>
                    <a:pt x="36" y="21"/>
                  </a:cubicBezTo>
                  <a:cubicBezTo>
                    <a:pt x="37" y="20"/>
                    <a:pt x="37" y="19"/>
                    <a:pt x="37" y="19"/>
                  </a:cubicBezTo>
                  <a:cubicBezTo>
                    <a:pt x="38" y="18"/>
                    <a:pt x="38" y="17"/>
                    <a:pt x="38" y="17"/>
                  </a:cubicBezTo>
                  <a:cubicBezTo>
                    <a:pt x="39" y="17"/>
                    <a:pt x="39" y="17"/>
                    <a:pt x="39" y="17"/>
                  </a:cubicBezTo>
                  <a:cubicBezTo>
                    <a:pt x="39" y="17"/>
                    <a:pt x="39" y="17"/>
                    <a:pt x="39" y="17"/>
                  </a:cubicBezTo>
                  <a:cubicBezTo>
                    <a:pt x="40" y="17"/>
                    <a:pt x="40" y="17"/>
                    <a:pt x="40" y="17"/>
                  </a:cubicBezTo>
                  <a:cubicBezTo>
                    <a:pt x="40" y="18"/>
                    <a:pt x="40" y="18"/>
                    <a:pt x="41" y="18"/>
                  </a:cubicBezTo>
                  <a:cubicBezTo>
                    <a:pt x="41" y="19"/>
                    <a:pt x="41" y="19"/>
                    <a:pt x="41" y="19"/>
                  </a:cubicBezTo>
                  <a:cubicBezTo>
                    <a:pt x="42" y="19"/>
                    <a:pt x="42" y="19"/>
                    <a:pt x="42" y="19"/>
                  </a:cubicBezTo>
                  <a:cubicBezTo>
                    <a:pt x="42" y="20"/>
                    <a:pt x="42" y="20"/>
                    <a:pt x="42" y="20"/>
                  </a:cubicBezTo>
                  <a:cubicBezTo>
                    <a:pt x="42" y="20"/>
                    <a:pt x="42" y="20"/>
                    <a:pt x="42" y="20"/>
                  </a:cubicBezTo>
                  <a:cubicBezTo>
                    <a:pt x="42" y="21"/>
                    <a:pt x="42" y="21"/>
                    <a:pt x="42" y="22"/>
                  </a:cubicBezTo>
                  <a:cubicBezTo>
                    <a:pt x="42" y="23"/>
                    <a:pt x="41" y="24"/>
                    <a:pt x="41" y="25"/>
                  </a:cubicBezTo>
                  <a:cubicBezTo>
                    <a:pt x="40" y="26"/>
                    <a:pt x="40" y="27"/>
                    <a:pt x="39" y="28"/>
                  </a:cubicBezTo>
                  <a:cubicBezTo>
                    <a:pt x="38" y="30"/>
                    <a:pt x="37" y="31"/>
                    <a:pt x="36" y="32"/>
                  </a:cubicBezTo>
                  <a:cubicBezTo>
                    <a:pt x="34" y="35"/>
                    <a:pt x="32" y="36"/>
                    <a:pt x="29" y="37"/>
                  </a:cubicBezTo>
                  <a:cubicBezTo>
                    <a:pt x="27" y="39"/>
                    <a:pt x="25" y="39"/>
                    <a:pt x="23" y="39"/>
                  </a:cubicBezTo>
                  <a:cubicBezTo>
                    <a:pt x="21" y="39"/>
                    <a:pt x="18" y="39"/>
                    <a:pt x="16" y="38"/>
                  </a:cubicBezTo>
                  <a:cubicBezTo>
                    <a:pt x="13" y="37"/>
                    <a:pt x="11" y="35"/>
                    <a:pt x="8" y="33"/>
                  </a:cubicBezTo>
                  <a:cubicBezTo>
                    <a:pt x="6" y="31"/>
                    <a:pt x="4" y="28"/>
                    <a:pt x="3" y="26"/>
                  </a:cubicBezTo>
                  <a:cubicBezTo>
                    <a:pt x="2" y="24"/>
                    <a:pt x="1" y="21"/>
                    <a:pt x="0" y="19"/>
                  </a:cubicBezTo>
                  <a:cubicBezTo>
                    <a:pt x="0" y="17"/>
                    <a:pt x="0" y="14"/>
                    <a:pt x="1" y="12"/>
                  </a:cubicBezTo>
                  <a:cubicBezTo>
                    <a:pt x="2" y="10"/>
                    <a:pt x="3" y="8"/>
                    <a:pt x="5" y="6"/>
                  </a:cubicBezTo>
                  <a:cubicBezTo>
                    <a:pt x="7" y="4"/>
                    <a:pt x="9" y="2"/>
                    <a:pt x="11" y="1"/>
                  </a:cubicBezTo>
                  <a:cubicBezTo>
                    <a:pt x="13" y="0"/>
                    <a:pt x="15" y="0"/>
                    <a:pt x="17" y="0"/>
                  </a:cubicBezTo>
                  <a:cubicBezTo>
                    <a:pt x="19" y="0"/>
                    <a:pt x="21" y="1"/>
                    <a:pt x="23" y="1"/>
                  </a:cubicBezTo>
                  <a:cubicBezTo>
                    <a:pt x="25" y="2"/>
                    <a:pt x="27" y="4"/>
                    <a:pt x="29" y="5"/>
                  </a:cubicBezTo>
                  <a:lnTo>
                    <a:pt x="30" y="6"/>
                  </a:lnTo>
                  <a:close/>
                  <a:moveTo>
                    <a:pt x="24" y="10"/>
                  </a:moveTo>
                  <a:cubicBezTo>
                    <a:pt x="21" y="7"/>
                    <a:pt x="18" y="6"/>
                    <a:pt x="16" y="6"/>
                  </a:cubicBezTo>
                  <a:cubicBezTo>
                    <a:pt x="13" y="6"/>
                    <a:pt x="11" y="7"/>
                    <a:pt x="9" y="10"/>
                  </a:cubicBezTo>
                  <a:cubicBezTo>
                    <a:pt x="8" y="11"/>
                    <a:pt x="7" y="12"/>
                    <a:pt x="6" y="14"/>
                  </a:cubicBezTo>
                  <a:cubicBezTo>
                    <a:pt x="6" y="15"/>
                    <a:pt x="6" y="16"/>
                    <a:pt x="6" y="18"/>
                  </a:cubicBezTo>
                  <a:cubicBezTo>
                    <a:pt x="6" y="19"/>
                    <a:pt x="7" y="20"/>
                    <a:pt x="8" y="21"/>
                  </a:cubicBezTo>
                  <a:cubicBezTo>
                    <a:pt x="8" y="23"/>
                    <a:pt x="9" y="24"/>
                    <a:pt x="10" y="25"/>
                  </a:cubicBezTo>
                  <a:lnTo>
                    <a:pt x="24" y="1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7" name="Freeform 431">
              <a:extLst>
                <a:ext uri="{FF2B5EF4-FFF2-40B4-BE49-F238E27FC236}">
                  <a16:creationId xmlns:a16="http://schemas.microsoft.com/office/drawing/2014/main" id="{1DA3479A-84C2-46CB-A4EA-D576FC7AE4B5}"/>
                </a:ext>
              </a:extLst>
            </p:cNvPr>
            <p:cNvSpPr>
              <a:spLocks/>
            </p:cNvSpPr>
            <p:nvPr userDrawn="1"/>
          </p:nvSpPr>
          <p:spPr bwMode="auto">
            <a:xfrm>
              <a:off x="5283" y="676"/>
              <a:ext cx="26" cy="30"/>
            </a:xfrm>
            <a:custGeom>
              <a:avLst/>
              <a:gdLst>
                <a:gd name="T0" fmla="*/ 33 w 37"/>
                <a:gd name="T1" fmla="*/ 16 h 41"/>
                <a:gd name="T2" fmla="*/ 37 w 37"/>
                <a:gd name="T3" fmla="*/ 20 h 41"/>
                <a:gd name="T4" fmla="*/ 37 w 37"/>
                <a:gd name="T5" fmla="*/ 25 h 41"/>
                <a:gd name="T6" fmla="*/ 36 w 37"/>
                <a:gd name="T7" fmla="*/ 30 h 41"/>
                <a:gd name="T8" fmla="*/ 33 w 37"/>
                <a:gd name="T9" fmla="*/ 35 h 41"/>
                <a:gd name="T10" fmla="*/ 30 w 37"/>
                <a:gd name="T11" fmla="*/ 37 h 41"/>
                <a:gd name="T12" fmla="*/ 27 w 37"/>
                <a:gd name="T13" fmla="*/ 39 h 41"/>
                <a:gd name="T14" fmla="*/ 25 w 37"/>
                <a:gd name="T15" fmla="*/ 40 h 41"/>
                <a:gd name="T16" fmla="*/ 23 w 37"/>
                <a:gd name="T17" fmla="*/ 41 h 41"/>
                <a:gd name="T18" fmla="*/ 22 w 37"/>
                <a:gd name="T19" fmla="*/ 40 h 41"/>
                <a:gd name="T20" fmla="*/ 20 w 37"/>
                <a:gd name="T21" fmla="*/ 39 h 41"/>
                <a:gd name="T22" fmla="*/ 19 w 37"/>
                <a:gd name="T23" fmla="*/ 38 h 41"/>
                <a:gd name="T24" fmla="*/ 19 w 37"/>
                <a:gd name="T25" fmla="*/ 37 h 41"/>
                <a:gd name="T26" fmla="*/ 19 w 37"/>
                <a:gd name="T27" fmla="*/ 37 h 41"/>
                <a:gd name="T28" fmla="*/ 19 w 37"/>
                <a:gd name="T29" fmla="*/ 36 h 41"/>
                <a:gd name="T30" fmla="*/ 20 w 37"/>
                <a:gd name="T31" fmla="*/ 36 h 41"/>
                <a:gd name="T32" fmla="*/ 23 w 37"/>
                <a:gd name="T33" fmla="*/ 35 h 41"/>
                <a:gd name="T34" fmla="*/ 26 w 37"/>
                <a:gd name="T35" fmla="*/ 33 h 41"/>
                <a:gd name="T36" fmla="*/ 29 w 37"/>
                <a:gd name="T37" fmla="*/ 31 h 41"/>
                <a:gd name="T38" fmla="*/ 31 w 37"/>
                <a:gd name="T39" fmla="*/ 28 h 41"/>
                <a:gd name="T40" fmla="*/ 31 w 37"/>
                <a:gd name="T41" fmla="*/ 26 h 41"/>
                <a:gd name="T42" fmla="*/ 31 w 37"/>
                <a:gd name="T43" fmla="*/ 23 h 41"/>
                <a:gd name="T44" fmla="*/ 29 w 37"/>
                <a:gd name="T45" fmla="*/ 21 h 41"/>
                <a:gd name="T46" fmla="*/ 27 w 37"/>
                <a:gd name="T47" fmla="*/ 20 h 41"/>
                <a:gd name="T48" fmla="*/ 24 w 37"/>
                <a:gd name="T49" fmla="*/ 20 h 41"/>
                <a:gd name="T50" fmla="*/ 21 w 37"/>
                <a:gd name="T51" fmla="*/ 22 h 41"/>
                <a:gd name="T52" fmla="*/ 18 w 37"/>
                <a:gd name="T53" fmla="*/ 23 h 41"/>
                <a:gd name="T54" fmla="*/ 14 w 37"/>
                <a:gd name="T55" fmla="*/ 25 h 41"/>
                <a:gd name="T56" fmla="*/ 11 w 37"/>
                <a:gd name="T57" fmla="*/ 25 h 41"/>
                <a:gd name="T58" fmla="*/ 7 w 37"/>
                <a:gd name="T59" fmla="*/ 25 h 41"/>
                <a:gd name="T60" fmla="*/ 3 w 37"/>
                <a:gd name="T61" fmla="*/ 23 h 41"/>
                <a:gd name="T62" fmla="*/ 1 w 37"/>
                <a:gd name="T63" fmla="*/ 19 h 41"/>
                <a:gd name="T64" fmla="*/ 0 w 37"/>
                <a:gd name="T65" fmla="*/ 15 h 41"/>
                <a:gd name="T66" fmla="*/ 1 w 37"/>
                <a:gd name="T67" fmla="*/ 10 h 41"/>
                <a:gd name="T68" fmla="*/ 4 w 37"/>
                <a:gd name="T69" fmla="*/ 6 h 41"/>
                <a:gd name="T70" fmla="*/ 6 w 37"/>
                <a:gd name="T71" fmla="*/ 3 h 41"/>
                <a:gd name="T72" fmla="*/ 9 w 37"/>
                <a:gd name="T73" fmla="*/ 2 h 41"/>
                <a:gd name="T74" fmla="*/ 11 w 37"/>
                <a:gd name="T75" fmla="*/ 1 h 41"/>
                <a:gd name="T76" fmla="*/ 12 w 37"/>
                <a:gd name="T77" fmla="*/ 0 h 41"/>
                <a:gd name="T78" fmla="*/ 13 w 37"/>
                <a:gd name="T79" fmla="*/ 0 h 41"/>
                <a:gd name="T80" fmla="*/ 13 w 37"/>
                <a:gd name="T81" fmla="*/ 1 h 41"/>
                <a:gd name="T82" fmla="*/ 14 w 37"/>
                <a:gd name="T83" fmla="*/ 1 h 41"/>
                <a:gd name="T84" fmla="*/ 15 w 37"/>
                <a:gd name="T85" fmla="*/ 2 h 41"/>
                <a:gd name="T86" fmla="*/ 16 w 37"/>
                <a:gd name="T87" fmla="*/ 3 h 41"/>
                <a:gd name="T88" fmla="*/ 16 w 37"/>
                <a:gd name="T89" fmla="*/ 3 h 41"/>
                <a:gd name="T90" fmla="*/ 16 w 37"/>
                <a:gd name="T91" fmla="*/ 4 h 41"/>
                <a:gd name="T92" fmla="*/ 16 w 37"/>
                <a:gd name="T93" fmla="*/ 4 h 41"/>
                <a:gd name="T94" fmla="*/ 15 w 37"/>
                <a:gd name="T95" fmla="*/ 5 h 41"/>
                <a:gd name="T96" fmla="*/ 13 w 37"/>
                <a:gd name="T97" fmla="*/ 6 h 41"/>
                <a:gd name="T98" fmla="*/ 11 w 37"/>
                <a:gd name="T99" fmla="*/ 7 h 41"/>
                <a:gd name="T100" fmla="*/ 8 w 37"/>
                <a:gd name="T101" fmla="*/ 9 h 41"/>
                <a:gd name="T102" fmla="*/ 6 w 37"/>
                <a:gd name="T103" fmla="*/ 12 h 41"/>
                <a:gd name="T104" fmla="*/ 6 w 37"/>
                <a:gd name="T105" fmla="*/ 14 h 41"/>
                <a:gd name="T106" fmla="*/ 6 w 37"/>
                <a:gd name="T107" fmla="*/ 16 h 41"/>
                <a:gd name="T108" fmla="*/ 7 w 37"/>
                <a:gd name="T109" fmla="*/ 18 h 41"/>
                <a:gd name="T110" fmla="*/ 10 w 37"/>
                <a:gd name="T111" fmla="*/ 19 h 41"/>
                <a:gd name="T112" fmla="*/ 13 w 37"/>
                <a:gd name="T113" fmla="*/ 19 h 41"/>
                <a:gd name="T114" fmla="*/ 16 w 37"/>
                <a:gd name="T115" fmla="*/ 17 h 41"/>
                <a:gd name="T116" fmla="*/ 19 w 37"/>
                <a:gd name="T117" fmla="*/ 16 h 41"/>
                <a:gd name="T118" fmla="*/ 23 w 37"/>
                <a:gd name="T119" fmla="*/ 14 h 41"/>
                <a:gd name="T120" fmla="*/ 26 w 37"/>
                <a:gd name="T121" fmla="*/ 13 h 41"/>
                <a:gd name="T122" fmla="*/ 30 w 37"/>
                <a:gd name="T123" fmla="*/ 14 h 41"/>
                <a:gd name="T124" fmla="*/ 33 w 37"/>
                <a:gd name="T125"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 h="41">
                  <a:moveTo>
                    <a:pt x="33" y="16"/>
                  </a:moveTo>
                  <a:cubicBezTo>
                    <a:pt x="35" y="17"/>
                    <a:pt x="36" y="18"/>
                    <a:pt x="37" y="20"/>
                  </a:cubicBezTo>
                  <a:cubicBezTo>
                    <a:pt x="37" y="21"/>
                    <a:pt x="37" y="23"/>
                    <a:pt x="37" y="25"/>
                  </a:cubicBezTo>
                  <a:cubicBezTo>
                    <a:pt x="37" y="26"/>
                    <a:pt x="37" y="28"/>
                    <a:pt x="36" y="30"/>
                  </a:cubicBezTo>
                  <a:cubicBezTo>
                    <a:pt x="35" y="31"/>
                    <a:pt x="34" y="33"/>
                    <a:pt x="33" y="35"/>
                  </a:cubicBezTo>
                  <a:cubicBezTo>
                    <a:pt x="32" y="36"/>
                    <a:pt x="31" y="36"/>
                    <a:pt x="30" y="37"/>
                  </a:cubicBezTo>
                  <a:cubicBezTo>
                    <a:pt x="29" y="38"/>
                    <a:pt x="28" y="38"/>
                    <a:pt x="27" y="39"/>
                  </a:cubicBezTo>
                  <a:cubicBezTo>
                    <a:pt x="26" y="39"/>
                    <a:pt x="26" y="40"/>
                    <a:pt x="25" y="40"/>
                  </a:cubicBezTo>
                  <a:cubicBezTo>
                    <a:pt x="24" y="40"/>
                    <a:pt x="24" y="41"/>
                    <a:pt x="23" y="41"/>
                  </a:cubicBezTo>
                  <a:cubicBezTo>
                    <a:pt x="23" y="41"/>
                    <a:pt x="22" y="41"/>
                    <a:pt x="22" y="40"/>
                  </a:cubicBezTo>
                  <a:cubicBezTo>
                    <a:pt x="22" y="40"/>
                    <a:pt x="21" y="40"/>
                    <a:pt x="20" y="39"/>
                  </a:cubicBezTo>
                  <a:cubicBezTo>
                    <a:pt x="20" y="39"/>
                    <a:pt x="20" y="38"/>
                    <a:pt x="19" y="38"/>
                  </a:cubicBezTo>
                  <a:cubicBezTo>
                    <a:pt x="19" y="37"/>
                    <a:pt x="19" y="37"/>
                    <a:pt x="19" y="37"/>
                  </a:cubicBezTo>
                  <a:cubicBezTo>
                    <a:pt x="19" y="37"/>
                    <a:pt x="19" y="37"/>
                    <a:pt x="19" y="37"/>
                  </a:cubicBezTo>
                  <a:cubicBezTo>
                    <a:pt x="19" y="36"/>
                    <a:pt x="19" y="36"/>
                    <a:pt x="19" y="36"/>
                  </a:cubicBezTo>
                  <a:cubicBezTo>
                    <a:pt x="19" y="36"/>
                    <a:pt x="20" y="36"/>
                    <a:pt x="20" y="36"/>
                  </a:cubicBezTo>
                  <a:cubicBezTo>
                    <a:pt x="21" y="36"/>
                    <a:pt x="22" y="35"/>
                    <a:pt x="23" y="35"/>
                  </a:cubicBezTo>
                  <a:cubicBezTo>
                    <a:pt x="24" y="35"/>
                    <a:pt x="25" y="34"/>
                    <a:pt x="26" y="33"/>
                  </a:cubicBezTo>
                  <a:cubicBezTo>
                    <a:pt x="27" y="33"/>
                    <a:pt x="28" y="32"/>
                    <a:pt x="29" y="31"/>
                  </a:cubicBezTo>
                  <a:cubicBezTo>
                    <a:pt x="29" y="30"/>
                    <a:pt x="30" y="29"/>
                    <a:pt x="31" y="28"/>
                  </a:cubicBezTo>
                  <a:cubicBezTo>
                    <a:pt x="31" y="27"/>
                    <a:pt x="31" y="27"/>
                    <a:pt x="31" y="26"/>
                  </a:cubicBezTo>
                  <a:cubicBezTo>
                    <a:pt x="31" y="25"/>
                    <a:pt x="31" y="24"/>
                    <a:pt x="31" y="23"/>
                  </a:cubicBezTo>
                  <a:cubicBezTo>
                    <a:pt x="31" y="23"/>
                    <a:pt x="30" y="22"/>
                    <a:pt x="29" y="21"/>
                  </a:cubicBezTo>
                  <a:cubicBezTo>
                    <a:pt x="29" y="20"/>
                    <a:pt x="28" y="20"/>
                    <a:pt x="27" y="20"/>
                  </a:cubicBezTo>
                  <a:cubicBezTo>
                    <a:pt x="26" y="20"/>
                    <a:pt x="25" y="20"/>
                    <a:pt x="24" y="20"/>
                  </a:cubicBezTo>
                  <a:cubicBezTo>
                    <a:pt x="23" y="21"/>
                    <a:pt x="22" y="21"/>
                    <a:pt x="21" y="22"/>
                  </a:cubicBezTo>
                  <a:cubicBezTo>
                    <a:pt x="20" y="22"/>
                    <a:pt x="19" y="23"/>
                    <a:pt x="18" y="23"/>
                  </a:cubicBezTo>
                  <a:cubicBezTo>
                    <a:pt x="17" y="24"/>
                    <a:pt x="16" y="24"/>
                    <a:pt x="14" y="25"/>
                  </a:cubicBezTo>
                  <a:cubicBezTo>
                    <a:pt x="13" y="25"/>
                    <a:pt x="12" y="25"/>
                    <a:pt x="11" y="25"/>
                  </a:cubicBezTo>
                  <a:cubicBezTo>
                    <a:pt x="10" y="26"/>
                    <a:pt x="8" y="25"/>
                    <a:pt x="7" y="25"/>
                  </a:cubicBezTo>
                  <a:cubicBezTo>
                    <a:pt x="6" y="25"/>
                    <a:pt x="5" y="24"/>
                    <a:pt x="3" y="23"/>
                  </a:cubicBezTo>
                  <a:cubicBezTo>
                    <a:pt x="2" y="22"/>
                    <a:pt x="1" y="21"/>
                    <a:pt x="1" y="19"/>
                  </a:cubicBezTo>
                  <a:cubicBezTo>
                    <a:pt x="0" y="18"/>
                    <a:pt x="0" y="17"/>
                    <a:pt x="0" y="15"/>
                  </a:cubicBezTo>
                  <a:cubicBezTo>
                    <a:pt x="0" y="14"/>
                    <a:pt x="0" y="12"/>
                    <a:pt x="1" y="10"/>
                  </a:cubicBezTo>
                  <a:cubicBezTo>
                    <a:pt x="2" y="9"/>
                    <a:pt x="3" y="7"/>
                    <a:pt x="4" y="6"/>
                  </a:cubicBezTo>
                  <a:cubicBezTo>
                    <a:pt x="5" y="5"/>
                    <a:pt x="6" y="4"/>
                    <a:pt x="6" y="3"/>
                  </a:cubicBezTo>
                  <a:cubicBezTo>
                    <a:pt x="7" y="3"/>
                    <a:pt x="8" y="2"/>
                    <a:pt x="9" y="2"/>
                  </a:cubicBezTo>
                  <a:cubicBezTo>
                    <a:pt x="9" y="1"/>
                    <a:pt x="10" y="1"/>
                    <a:pt x="11" y="1"/>
                  </a:cubicBezTo>
                  <a:cubicBezTo>
                    <a:pt x="11" y="1"/>
                    <a:pt x="12" y="1"/>
                    <a:pt x="12" y="0"/>
                  </a:cubicBezTo>
                  <a:cubicBezTo>
                    <a:pt x="13" y="0"/>
                    <a:pt x="13" y="0"/>
                    <a:pt x="13" y="0"/>
                  </a:cubicBezTo>
                  <a:cubicBezTo>
                    <a:pt x="13" y="1"/>
                    <a:pt x="13" y="1"/>
                    <a:pt x="13" y="1"/>
                  </a:cubicBezTo>
                  <a:cubicBezTo>
                    <a:pt x="14" y="1"/>
                    <a:pt x="14" y="1"/>
                    <a:pt x="14" y="1"/>
                  </a:cubicBezTo>
                  <a:cubicBezTo>
                    <a:pt x="15" y="2"/>
                    <a:pt x="15" y="2"/>
                    <a:pt x="15" y="2"/>
                  </a:cubicBezTo>
                  <a:cubicBezTo>
                    <a:pt x="16" y="3"/>
                    <a:pt x="16" y="3"/>
                    <a:pt x="16" y="3"/>
                  </a:cubicBezTo>
                  <a:cubicBezTo>
                    <a:pt x="16" y="3"/>
                    <a:pt x="16" y="3"/>
                    <a:pt x="16" y="3"/>
                  </a:cubicBezTo>
                  <a:cubicBezTo>
                    <a:pt x="16" y="4"/>
                    <a:pt x="16" y="4"/>
                    <a:pt x="16" y="4"/>
                  </a:cubicBezTo>
                  <a:cubicBezTo>
                    <a:pt x="16" y="4"/>
                    <a:pt x="16" y="4"/>
                    <a:pt x="16" y="4"/>
                  </a:cubicBezTo>
                  <a:cubicBezTo>
                    <a:pt x="16" y="4"/>
                    <a:pt x="16" y="5"/>
                    <a:pt x="15" y="5"/>
                  </a:cubicBezTo>
                  <a:cubicBezTo>
                    <a:pt x="15" y="5"/>
                    <a:pt x="14" y="5"/>
                    <a:pt x="13" y="6"/>
                  </a:cubicBezTo>
                  <a:cubicBezTo>
                    <a:pt x="12" y="6"/>
                    <a:pt x="12" y="6"/>
                    <a:pt x="11" y="7"/>
                  </a:cubicBezTo>
                  <a:cubicBezTo>
                    <a:pt x="10" y="7"/>
                    <a:pt x="9" y="8"/>
                    <a:pt x="8" y="9"/>
                  </a:cubicBezTo>
                  <a:cubicBezTo>
                    <a:pt x="7" y="10"/>
                    <a:pt x="7" y="11"/>
                    <a:pt x="6" y="12"/>
                  </a:cubicBezTo>
                  <a:cubicBezTo>
                    <a:pt x="6" y="12"/>
                    <a:pt x="6" y="13"/>
                    <a:pt x="6" y="14"/>
                  </a:cubicBezTo>
                  <a:cubicBezTo>
                    <a:pt x="6" y="15"/>
                    <a:pt x="6" y="15"/>
                    <a:pt x="6" y="16"/>
                  </a:cubicBezTo>
                  <a:cubicBezTo>
                    <a:pt x="6" y="17"/>
                    <a:pt x="7" y="17"/>
                    <a:pt x="7" y="18"/>
                  </a:cubicBezTo>
                  <a:cubicBezTo>
                    <a:pt x="8" y="18"/>
                    <a:pt x="9" y="19"/>
                    <a:pt x="10" y="19"/>
                  </a:cubicBezTo>
                  <a:cubicBezTo>
                    <a:pt x="11" y="19"/>
                    <a:pt x="12" y="19"/>
                    <a:pt x="13" y="19"/>
                  </a:cubicBezTo>
                  <a:cubicBezTo>
                    <a:pt x="14" y="18"/>
                    <a:pt x="15" y="18"/>
                    <a:pt x="16" y="17"/>
                  </a:cubicBezTo>
                  <a:cubicBezTo>
                    <a:pt x="17" y="17"/>
                    <a:pt x="18" y="16"/>
                    <a:pt x="19" y="16"/>
                  </a:cubicBezTo>
                  <a:cubicBezTo>
                    <a:pt x="20" y="15"/>
                    <a:pt x="22" y="15"/>
                    <a:pt x="23" y="14"/>
                  </a:cubicBezTo>
                  <a:cubicBezTo>
                    <a:pt x="24" y="14"/>
                    <a:pt x="25" y="13"/>
                    <a:pt x="26" y="13"/>
                  </a:cubicBezTo>
                  <a:cubicBezTo>
                    <a:pt x="27" y="13"/>
                    <a:pt x="29" y="13"/>
                    <a:pt x="30" y="14"/>
                  </a:cubicBezTo>
                  <a:cubicBezTo>
                    <a:pt x="31" y="14"/>
                    <a:pt x="32" y="15"/>
                    <a:pt x="33" y="1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8" name="Freeform 432">
              <a:extLst>
                <a:ext uri="{FF2B5EF4-FFF2-40B4-BE49-F238E27FC236}">
                  <a16:creationId xmlns:a16="http://schemas.microsoft.com/office/drawing/2014/main" id="{7846F57A-5507-4FF1-AF85-C25F99338B76}"/>
                </a:ext>
              </a:extLst>
            </p:cNvPr>
            <p:cNvSpPr>
              <a:spLocks noEditPoints="1"/>
            </p:cNvSpPr>
            <p:nvPr userDrawn="1"/>
          </p:nvSpPr>
          <p:spPr bwMode="auto">
            <a:xfrm>
              <a:off x="5300" y="656"/>
              <a:ext cx="30" cy="29"/>
            </a:xfrm>
            <a:custGeom>
              <a:avLst/>
              <a:gdLst>
                <a:gd name="T0" fmla="*/ 29 w 42"/>
                <a:gd name="T1" fmla="*/ 6 h 40"/>
                <a:gd name="T2" fmla="*/ 31 w 42"/>
                <a:gd name="T3" fmla="*/ 9 h 40"/>
                <a:gd name="T4" fmla="*/ 30 w 42"/>
                <a:gd name="T5" fmla="*/ 10 h 40"/>
                <a:gd name="T6" fmla="*/ 14 w 42"/>
                <a:gd name="T7" fmla="*/ 29 h 40"/>
                <a:gd name="T8" fmla="*/ 18 w 42"/>
                <a:gd name="T9" fmla="*/ 32 h 40"/>
                <a:gd name="T10" fmla="*/ 23 w 42"/>
                <a:gd name="T11" fmla="*/ 33 h 40"/>
                <a:gd name="T12" fmla="*/ 27 w 42"/>
                <a:gd name="T13" fmla="*/ 32 h 40"/>
                <a:gd name="T14" fmla="*/ 32 w 42"/>
                <a:gd name="T15" fmla="*/ 28 h 40"/>
                <a:gd name="T16" fmla="*/ 35 w 42"/>
                <a:gd name="T17" fmla="*/ 25 h 40"/>
                <a:gd name="T18" fmla="*/ 36 w 42"/>
                <a:gd name="T19" fmla="*/ 21 h 40"/>
                <a:gd name="T20" fmla="*/ 37 w 42"/>
                <a:gd name="T21" fmla="*/ 19 h 40"/>
                <a:gd name="T22" fmla="*/ 38 w 42"/>
                <a:gd name="T23" fmla="*/ 17 h 40"/>
                <a:gd name="T24" fmla="*/ 38 w 42"/>
                <a:gd name="T25" fmla="*/ 17 h 40"/>
                <a:gd name="T26" fmla="*/ 39 w 42"/>
                <a:gd name="T27" fmla="*/ 17 h 40"/>
                <a:gd name="T28" fmla="*/ 39 w 42"/>
                <a:gd name="T29" fmla="*/ 18 h 40"/>
                <a:gd name="T30" fmla="*/ 40 w 42"/>
                <a:gd name="T31" fmla="*/ 18 h 40"/>
                <a:gd name="T32" fmla="*/ 41 w 42"/>
                <a:gd name="T33" fmla="*/ 19 h 40"/>
                <a:gd name="T34" fmla="*/ 42 w 42"/>
                <a:gd name="T35" fmla="*/ 20 h 40"/>
                <a:gd name="T36" fmla="*/ 42 w 42"/>
                <a:gd name="T37" fmla="*/ 20 h 40"/>
                <a:gd name="T38" fmla="*/ 42 w 42"/>
                <a:gd name="T39" fmla="*/ 21 h 40"/>
                <a:gd name="T40" fmla="*/ 42 w 42"/>
                <a:gd name="T41" fmla="*/ 22 h 40"/>
                <a:gd name="T42" fmla="*/ 40 w 42"/>
                <a:gd name="T43" fmla="*/ 25 h 40"/>
                <a:gd name="T44" fmla="*/ 38 w 42"/>
                <a:gd name="T45" fmla="*/ 29 h 40"/>
                <a:gd name="T46" fmla="*/ 35 w 42"/>
                <a:gd name="T47" fmla="*/ 33 h 40"/>
                <a:gd name="T48" fmla="*/ 29 w 42"/>
                <a:gd name="T49" fmla="*/ 38 h 40"/>
                <a:gd name="T50" fmla="*/ 22 w 42"/>
                <a:gd name="T51" fmla="*/ 39 h 40"/>
                <a:gd name="T52" fmla="*/ 15 w 42"/>
                <a:gd name="T53" fmla="*/ 38 h 40"/>
                <a:gd name="T54" fmla="*/ 8 w 42"/>
                <a:gd name="T55" fmla="*/ 33 h 40"/>
                <a:gd name="T56" fmla="*/ 3 w 42"/>
                <a:gd name="T57" fmla="*/ 26 h 40"/>
                <a:gd name="T58" fmla="*/ 0 w 42"/>
                <a:gd name="T59" fmla="*/ 19 h 40"/>
                <a:gd name="T60" fmla="*/ 1 w 42"/>
                <a:gd name="T61" fmla="*/ 13 h 40"/>
                <a:gd name="T62" fmla="*/ 5 w 42"/>
                <a:gd name="T63" fmla="*/ 6 h 40"/>
                <a:gd name="T64" fmla="*/ 11 w 42"/>
                <a:gd name="T65" fmla="*/ 2 h 40"/>
                <a:gd name="T66" fmla="*/ 17 w 42"/>
                <a:gd name="T67" fmla="*/ 0 h 40"/>
                <a:gd name="T68" fmla="*/ 23 w 42"/>
                <a:gd name="T69" fmla="*/ 2 h 40"/>
                <a:gd name="T70" fmla="*/ 28 w 42"/>
                <a:gd name="T71" fmla="*/ 6 h 40"/>
                <a:gd name="T72" fmla="*/ 29 w 42"/>
                <a:gd name="T73" fmla="*/ 6 h 40"/>
                <a:gd name="T74" fmla="*/ 23 w 42"/>
                <a:gd name="T75" fmla="*/ 10 h 40"/>
                <a:gd name="T76" fmla="*/ 16 w 42"/>
                <a:gd name="T77" fmla="*/ 6 h 40"/>
                <a:gd name="T78" fmla="*/ 8 w 42"/>
                <a:gd name="T79" fmla="*/ 10 h 40"/>
                <a:gd name="T80" fmla="*/ 6 w 42"/>
                <a:gd name="T81" fmla="*/ 14 h 40"/>
                <a:gd name="T82" fmla="*/ 6 w 42"/>
                <a:gd name="T83" fmla="*/ 18 h 40"/>
                <a:gd name="T84" fmla="*/ 7 w 42"/>
                <a:gd name="T85" fmla="*/ 22 h 40"/>
                <a:gd name="T86" fmla="*/ 10 w 42"/>
                <a:gd name="T87" fmla="*/ 25 h 40"/>
                <a:gd name="T88" fmla="*/ 23 w 42"/>
                <a:gd name="T89"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 h="40">
                  <a:moveTo>
                    <a:pt x="29" y="6"/>
                  </a:moveTo>
                  <a:cubicBezTo>
                    <a:pt x="30" y="7"/>
                    <a:pt x="31" y="8"/>
                    <a:pt x="31" y="9"/>
                  </a:cubicBezTo>
                  <a:cubicBezTo>
                    <a:pt x="31" y="9"/>
                    <a:pt x="30" y="10"/>
                    <a:pt x="30" y="10"/>
                  </a:cubicBezTo>
                  <a:cubicBezTo>
                    <a:pt x="14" y="29"/>
                    <a:pt x="14" y="29"/>
                    <a:pt x="14" y="29"/>
                  </a:cubicBezTo>
                  <a:cubicBezTo>
                    <a:pt x="15" y="30"/>
                    <a:pt x="17" y="31"/>
                    <a:pt x="18" y="32"/>
                  </a:cubicBezTo>
                  <a:cubicBezTo>
                    <a:pt x="20" y="33"/>
                    <a:pt x="21" y="33"/>
                    <a:pt x="23" y="33"/>
                  </a:cubicBezTo>
                  <a:cubicBezTo>
                    <a:pt x="24" y="33"/>
                    <a:pt x="26" y="33"/>
                    <a:pt x="27" y="32"/>
                  </a:cubicBezTo>
                  <a:cubicBezTo>
                    <a:pt x="29" y="31"/>
                    <a:pt x="30" y="30"/>
                    <a:pt x="32" y="28"/>
                  </a:cubicBezTo>
                  <a:cubicBezTo>
                    <a:pt x="33" y="27"/>
                    <a:pt x="34" y="26"/>
                    <a:pt x="35" y="25"/>
                  </a:cubicBezTo>
                  <a:cubicBezTo>
                    <a:pt x="35" y="23"/>
                    <a:pt x="36" y="22"/>
                    <a:pt x="36" y="21"/>
                  </a:cubicBezTo>
                  <a:cubicBezTo>
                    <a:pt x="37" y="20"/>
                    <a:pt x="37" y="20"/>
                    <a:pt x="37" y="19"/>
                  </a:cubicBezTo>
                  <a:cubicBezTo>
                    <a:pt x="37" y="18"/>
                    <a:pt x="38" y="18"/>
                    <a:pt x="38" y="17"/>
                  </a:cubicBezTo>
                  <a:cubicBezTo>
                    <a:pt x="38" y="17"/>
                    <a:pt x="38" y="17"/>
                    <a:pt x="38" y="17"/>
                  </a:cubicBezTo>
                  <a:cubicBezTo>
                    <a:pt x="39" y="17"/>
                    <a:pt x="39" y="17"/>
                    <a:pt x="39" y="17"/>
                  </a:cubicBezTo>
                  <a:cubicBezTo>
                    <a:pt x="39" y="18"/>
                    <a:pt x="39" y="18"/>
                    <a:pt x="39" y="18"/>
                  </a:cubicBezTo>
                  <a:cubicBezTo>
                    <a:pt x="40" y="18"/>
                    <a:pt x="40" y="18"/>
                    <a:pt x="40" y="18"/>
                  </a:cubicBezTo>
                  <a:cubicBezTo>
                    <a:pt x="41" y="19"/>
                    <a:pt x="41" y="19"/>
                    <a:pt x="41" y="19"/>
                  </a:cubicBezTo>
                  <a:cubicBezTo>
                    <a:pt x="42" y="20"/>
                    <a:pt x="42" y="20"/>
                    <a:pt x="42" y="20"/>
                  </a:cubicBezTo>
                  <a:cubicBezTo>
                    <a:pt x="42" y="20"/>
                    <a:pt x="42" y="20"/>
                    <a:pt x="42" y="20"/>
                  </a:cubicBezTo>
                  <a:cubicBezTo>
                    <a:pt x="42" y="21"/>
                    <a:pt x="42" y="21"/>
                    <a:pt x="42" y="21"/>
                  </a:cubicBezTo>
                  <a:cubicBezTo>
                    <a:pt x="42" y="21"/>
                    <a:pt x="42" y="21"/>
                    <a:pt x="42" y="22"/>
                  </a:cubicBezTo>
                  <a:cubicBezTo>
                    <a:pt x="41" y="23"/>
                    <a:pt x="41" y="24"/>
                    <a:pt x="40" y="25"/>
                  </a:cubicBezTo>
                  <a:cubicBezTo>
                    <a:pt x="40" y="26"/>
                    <a:pt x="39" y="27"/>
                    <a:pt x="38" y="29"/>
                  </a:cubicBezTo>
                  <a:cubicBezTo>
                    <a:pt x="38" y="30"/>
                    <a:pt x="37" y="31"/>
                    <a:pt x="35" y="33"/>
                  </a:cubicBezTo>
                  <a:cubicBezTo>
                    <a:pt x="33" y="35"/>
                    <a:pt x="31" y="37"/>
                    <a:pt x="29" y="38"/>
                  </a:cubicBezTo>
                  <a:cubicBezTo>
                    <a:pt x="27" y="39"/>
                    <a:pt x="25" y="39"/>
                    <a:pt x="22" y="39"/>
                  </a:cubicBezTo>
                  <a:cubicBezTo>
                    <a:pt x="20" y="40"/>
                    <a:pt x="18" y="39"/>
                    <a:pt x="15" y="38"/>
                  </a:cubicBezTo>
                  <a:cubicBezTo>
                    <a:pt x="13" y="37"/>
                    <a:pt x="11" y="35"/>
                    <a:pt x="8" y="33"/>
                  </a:cubicBezTo>
                  <a:cubicBezTo>
                    <a:pt x="6" y="31"/>
                    <a:pt x="4" y="29"/>
                    <a:pt x="3" y="26"/>
                  </a:cubicBezTo>
                  <a:cubicBezTo>
                    <a:pt x="1" y="24"/>
                    <a:pt x="0" y="22"/>
                    <a:pt x="0" y="19"/>
                  </a:cubicBezTo>
                  <a:cubicBezTo>
                    <a:pt x="0" y="17"/>
                    <a:pt x="0" y="15"/>
                    <a:pt x="1" y="13"/>
                  </a:cubicBezTo>
                  <a:cubicBezTo>
                    <a:pt x="2" y="10"/>
                    <a:pt x="3" y="8"/>
                    <a:pt x="5" y="6"/>
                  </a:cubicBezTo>
                  <a:cubicBezTo>
                    <a:pt x="7" y="4"/>
                    <a:pt x="9" y="2"/>
                    <a:pt x="11" y="2"/>
                  </a:cubicBezTo>
                  <a:cubicBezTo>
                    <a:pt x="13" y="1"/>
                    <a:pt x="15" y="0"/>
                    <a:pt x="17" y="0"/>
                  </a:cubicBezTo>
                  <a:cubicBezTo>
                    <a:pt x="19" y="0"/>
                    <a:pt x="21" y="1"/>
                    <a:pt x="23" y="2"/>
                  </a:cubicBezTo>
                  <a:cubicBezTo>
                    <a:pt x="25" y="3"/>
                    <a:pt x="27" y="4"/>
                    <a:pt x="28" y="6"/>
                  </a:cubicBezTo>
                  <a:lnTo>
                    <a:pt x="29" y="6"/>
                  </a:lnTo>
                  <a:close/>
                  <a:moveTo>
                    <a:pt x="23" y="10"/>
                  </a:moveTo>
                  <a:cubicBezTo>
                    <a:pt x="21" y="8"/>
                    <a:pt x="18" y="6"/>
                    <a:pt x="16" y="6"/>
                  </a:cubicBezTo>
                  <a:cubicBezTo>
                    <a:pt x="13" y="6"/>
                    <a:pt x="11" y="7"/>
                    <a:pt x="8" y="10"/>
                  </a:cubicBezTo>
                  <a:cubicBezTo>
                    <a:pt x="7" y="11"/>
                    <a:pt x="6" y="12"/>
                    <a:pt x="6" y="14"/>
                  </a:cubicBezTo>
                  <a:cubicBezTo>
                    <a:pt x="6" y="15"/>
                    <a:pt x="6" y="17"/>
                    <a:pt x="6" y="18"/>
                  </a:cubicBezTo>
                  <a:cubicBezTo>
                    <a:pt x="6" y="19"/>
                    <a:pt x="7" y="20"/>
                    <a:pt x="7" y="22"/>
                  </a:cubicBezTo>
                  <a:cubicBezTo>
                    <a:pt x="8" y="23"/>
                    <a:pt x="9" y="24"/>
                    <a:pt x="10" y="25"/>
                  </a:cubicBezTo>
                  <a:lnTo>
                    <a:pt x="23" y="1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39" name="Freeform 433">
              <a:extLst>
                <a:ext uri="{FF2B5EF4-FFF2-40B4-BE49-F238E27FC236}">
                  <a16:creationId xmlns:a16="http://schemas.microsoft.com/office/drawing/2014/main" id="{9E416B9C-329E-479C-98CF-11D50050E080}"/>
                </a:ext>
              </a:extLst>
            </p:cNvPr>
            <p:cNvSpPr>
              <a:spLocks/>
            </p:cNvSpPr>
            <p:nvPr userDrawn="1"/>
          </p:nvSpPr>
          <p:spPr bwMode="auto">
            <a:xfrm>
              <a:off x="6243" y="624"/>
              <a:ext cx="674" cy="581"/>
            </a:xfrm>
            <a:custGeom>
              <a:avLst/>
              <a:gdLst>
                <a:gd name="T0" fmla="*/ 117 w 936"/>
                <a:gd name="T1" fmla="*/ 693 h 805"/>
                <a:gd name="T2" fmla="*/ 196 w 936"/>
                <a:gd name="T3" fmla="*/ 733 h 805"/>
                <a:gd name="T4" fmla="*/ 728 w 936"/>
                <a:gd name="T5" fmla="*/ 483 h 805"/>
                <a:gd name="T6" fmla="*/ 844 w 936"/>
                <a:gd name="T7" fmla="*/ 294 h 805"/>
                <a:gd name="T8" fmla="*/ 936 w 936"/>
                <a:gd name="T9" fmla="*/ 14 h 805"/>
                <a:gd name="T10" fmla="*/ 494 w 936"/>
                <a:gd name="T11" fmla="*/ 44 h 805"/>
                <a:gd name="T12" fmla="*/ 140 w 936"/>
                <a:gd name="T13" fmla="*/ 279 h 805"/>
                <a:gd name="T14" fmla="*/ 54 w 936"/>
                <a:gd name="T15" fmla="*/ 621 h 805"/>
                <a:gd name="T16" fmla="*/ 117 w 936"/>
                <a:gd name="T17" fmla="*/ 693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6" h="805">
                  <a:moveTo>
                    <a:pt x="117" y="693"/>
                  </a:moveTo>
                  <a:cubicBezTo>
                    <a:pt x="135" y="706"/>
                    <a:pt x="148" y="717"/>
                    <a:pt x="196" y="733"/>
                  </a:cubicBezTo>
                  <a:cubicBezTo>
                    <a:pt x="404" y="805"/>
                    <a:pt x="612" y="638"/>
                    <a:pt x="728" y="483"/>
                  </a:cubicBezTo>
                  <a:cubicBezTo>
                    <a:pt x="771" y="424"/>
                    <a:pt x="814" y="364"/>
                    <a:pt x="844" y="294"/>
                  </a:cubicBezTo>
                  <a:cubicBezTo>
                    <a:pt x="883" y="203"/>
                    <a:pt x="921" y="113"/>
                    <a:pt x="936" y="14"/>
                  </a:cubicBezTo>
                  <a:cubicBezTo>
                    <a:pt x="786" y="9"/>
                    <a:pt x="639" y="0"/>
                    <a:pt x="494" y="44"/>
                  </a:cubicBezTo>
                  <a:cubicBezTo>
                    <a:pt x="354" y="86"/>
                    <a:pt x="231" y="165"/>
                    <a:pt x="140" y="279"/>
                  </a:cubicBezTo>
                  <a:cubicBezTo>
                    <a:pt x="54" y="387"/>
                    <a:pt x="0" y="514"/>
                    <a:pt x="54" y="621"/>
                  </a:cubicBezTo>
                  <a:cubicBezTo>
                    <a:pt x="69" y="652"/>
                    <a:pt x="89" y="671"/>
                    <a:pt x="117" y="693"/>
                  </a:cubicBezTo>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0" name="Freeform 434">
              <a:extLst>
                <a:ext uri="{FF2B5EF4-FFF2-40B4-BE49-F238E27FC236}">
                  <a16:creationId xmlns:a16="http://schemas.microsoft.com/office/drawing/2014/main" id="{E32B303A-935E-48C2-B7A6-0EE47BACAC3E}"/>
                </a:ext>
              </a:extLst>
            </p:cNvPr>
            <p:cNvSpPr>
              <a:spLocks/>
            </p:cNvSpPr>
            <p:nvPr userDrawn="1"/>
          </p:nvSpPr>
          <p:spPr bwMode="auto">
            <a:xfrm>
              <a:off x="5951" y="670"/>
              <a:ext cx="295" cy="419"/>
            </a:xfrm>
            <a:custGeom>
              <a:avLst/>
              <a:gdLst>
                <a:gd name="T0" fmla="*/ 342 w 409"/>
                <a:gd name="T1" fmla="*/ 560 h 581"/>
                <a:gd name="T2" fmla="*/ 369 w 409"/>
                <a:gd name="T3" fmla="*/ 531 h 581"/>
                <a:gd name="T4" fmla="*/ 312 w 409"/>
                <a:gd name="T5" fmla="*/ 195 h 581"/>
                <a:gd name="T6" fmla="*/ 62 w 409"/>
                <a:gd name="T7" fmla="*/ 0 h 581"/>
                <a:gd name="T8" fmla="*/ 249 w 409"/>
                <a:gd name="T9" fmla="*/ 574 h 581"/>
                <a:gd name="T10" fmla="*/ 301 w 409"/>
                <a:gd name="T11" fmla="*/ 576 h 581"/>
                <a:gd name="T12" fmla="*/ 342 w 409"/>
                <a:gd name="T13" fmla="*/ 560 h 581"/>
              </a:gdLst>
              <a:ahLst/>
              <a:cxnLst>
                <a:cxn ang="0">
                  <a:pos x="T0" y="T1"/>
                </a:cxn>
                <a:cxn ang="0">
                  <a:pos x="T2" y="T3"/>
                </a:cxn>
                <a:cxn ang="0">
                  <a:pos x="T4" y="T5"/>
                </a:cxn>
                <a:cxn ang="0">
                  <a:pos x="T6" y="T7"/>
                </a:cxn>
                <a:cxn ang="0">
                  <a:pos x="T8" y="T9"/>
                </a:cxn>
                <a:cxn ang="0">
                  <a:pos x="T10" y="T11"/>
                </a:cxn>
                <a:cxn ang="0">
                  <a:pos x="T12" y="T13"/>
                </a:cxn>
              </a:cxnLst>
              <a:rect l="0" t="0" r="r" b="b"/>
              <a:pathLst>
                <a:path w="409" h="581">
                  <a:moveTo>
                    <a:pt x="342" y="560"/>
                  </a:moveTo>
                  <a:cubicBezTo>
                    <a:pt x="351" y="555"/>
                    <a:pt x="363" y="543"/>
                    <a:pt x="369" y="531"/>
                  </a:cubicBezTo>
                  <a:cubicBezTo>
                    <a:pt x="409" y="461"/>
                    <a:pt x="390" y="342"/>
                    <a:pt x="312" y="195"/>
                  </a:cubicBezTo>
                  <a:cubicBezTo>
                    <a:pt x="279" y="134"/>
                    <a:pt x="141" y="17"/>
                    <a:pt x="62" y="0"/>
                  </a:cubicBezTo>
                  <a:cubicBezTo>
                    <a:pt x="0" y="127"/>
                    <a:pt x="30" y="526"/>
                    <a:pt x="249" y="574"/>
                  </a:cubicBezTo>
                  <a:cubicBezTo>
                    <a:pt x="281" y="581"/>
                    <a:pt x="289" y="577"/>
                    <a:pt x="301" y="576"/>
                  </a:cubicBezTo>
                  <a:cubicBezTo>
                    <a:pt x="322" y="574"/>
                    <a:pt x="332" y="566"/>
                    <a:pt x="342" y="560"/>
                  </a:cubicBezTo>
                  <a:close/>
                </a:path>
              </a:pathLst>
            </a:custGeom>
            <a:solidFill>
              <a:srgbClr val="C0C9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dirty="0"/>
            </a:p>
          </p:txBody>
        </p:sp>
        <p:sp>
          <p:nvSpPr>
            <p:cNvPr id="41" name="Freeform 435">
              <a:extLst>
                <a:ext uri="{FF2B5EF4-FFF2-40B4-BE49-F238E27FC236}">
                  <a16:creationId xmlns:a16="http://schemas.microsoft.com/office/drawing/2014/main" id="{5B56B7FF-47ED-47DE-A467-1C55F9616DCB}"/>
                </a:ext>
              </a:extLst>
            </p:cNvPr>
            <p:cNvSpPr>
              <a:spLocks/>
            </p:cNvSpPr>
            <p:nvPr userDrawn="1"/>
          </p:nvSpPr>
          <p:spPr bwMode="auto">
            <a:xfrm>
              <a:off x="6292" y="666"/>
              <a:ext cx="570" cy="463"/>
            </a:xfrm>
            <a:custGeom>
              <a:avLst/>
              <a:gdLst>
                <a:gd name="T0" fmla="*/ 306 w 792"/>
                <a:gd name="T1" fmla="*/ 91 h 642"/>
                <a:gd name="T2" fmla="*/ 792 w 792"/>
                <a:gd name="T3" fmla="*/ 9 h 642"/>
                <a:gd name="T4" fmla="*/ 668 w 792"/>
                <a:gd name="T5" fmla="*/ 314 h 642"/>
                <a:gd name="T6" fmla="*/ 476 w 792"/>
                <a:gd name="T7" fmla="*/ 548 h 642"/>
                <a:gd name="T8" fmla="*/ 234 w 792"/>
                <a:gd name="T9" fmla="*/ 635 h 642"/>
                <a:gd name="T10" fmla="*/ 32 w 792"/>
                <a:gd name="T11" fmla="*/ 500 h 642"/>
                <a:gd name="T12" fmla="*/ 306 w 792"/>
                <a:gd name="T13" fmla="*/ 91 h 642"/>
              </a:gdLst>
              <a:ahLst/>
              <a:cxnLst>
                <a:cxn ang="0">
                  <a:pos x="T0" y="T1"/>
                </a:cxn>
                <a:cxn ang="0">
                  <a:pos x="T2" y="T3"/>
                </a:cxn>
                <a:cxn ang="0">
                  <a:pos x="T4" y="T5"/>
                </a:cxn>
                <a:cxn ang="0">
                  <a:pos x="T6" y="T7"/>
                </a:cxn>
                <a:cxn ang="0">
                  <a:pos x="T8" y="T9"/>
                </a:cxn>
                <a:cxn ang="0">
                  <a:pos x="T10" y="T11"/>
                </a:cxn>
                <a:cxn ang="0">
                  <a:pos x="T12" y="T13"/>
                </a:cxn>
              </a:cxnLst>
              <a:rect l="0" t="0" r="r" b="b"/>
              <a:pathLst>
                <a:path w="792" h="642">
                  <a:moveTo>
                    <a:pt x="306" y="91"/>
                  </a:moveTo>
                  <a:cubicBezTo>
                    <a:pt x="458" y="14"/>
                    <a:pt x="618" y="0"/>
                    <a:pt x="792" y="9"/>
                  </a:cubicBezTo>
                  <a:cubicBezTo>
                    <a:pt x="772" y="122"/>
                    <a:pt x="719" y="214"/>
                    <a:pt x="668" y="314"/>
                  </a:cubicBezTo>
                  <a:cubicBezTo>
                    <a:pt x="623" y="403"/>
                    <a:pt x="555" y="485"/>
                    <a:pt x="476" y="548"/>
                  </a:cubicBezTo>
                  <a:cubicBezTo>
                    <a:pt x="409" y="601"/>
                    <a:pt x="326" y="642"/>
                    <a:pt x="234" y="635"/>
                  </a:cubicBezTo>
                  <a:cubicBezTo>
                    <a:pt x="154" y="629"/>
                    <a:pt x="46" y="587"/>
                    <a:pt x="32" y="500"/>
                  </a:cubicBezTo>
                  <a:cubicBezTo>
                    <a:pt x="0" y="309"/>
                    <a:pt x="149" y="170"/>
                    <a:pt x="306" y="9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2" name="Freeform 436">
              <a:extLst>
                <a:ext uri="{FF2B5EF4-FFF2-40B4-BE49-F238E27FC236}">
                  <a16:creationId xmlns:a16="http://schemas.microsoft.com/office/drawing/2014/main" id="{25285CCC-AADF-488C-AC00-120DC9FA6548}"/>
                </a:ext>
              </a:extLst>
            </p:cNvPr>
            <p:cNvSpPr>
              <a:spLocks/>
            </p:cNvSpPr>
            <p:nvPr userDrawn="1"/>
          </p:nvSpPr>
          <p:spPr bwMode="auto">
            <a:xfrm>
              <a:off x="6647" y="3590"/>
              <a:ext cx="36" cy="43"/>
            </a:xfrm>
            <a:custGeom>
              <a:avLst/>
              <a:gdLst>
                <a:gd name="T0" fmla="*/ 27 w 50"/>
                <a:gd name="T1" fmla="*/ 58 h 60"/>
                <a:gd name="T2" fmla="*/ 26 w 50"/>
                <a:gd name="T3" fmla="*/ 59 h 60"/>
                <a:gd name="T4" fmla="*/ 26 w 50"/>
                <a:gd name="T5" fmla="*/ 59 h 60"/>
                <a:gd name="T6" fmla="*/ 25 w 50"/>
                <a:gd name="T7" fmla="*/ 60 h 60"/>
                <a:gd name="T8" fmla="*/ 24 w 50"/>
                <a:gd name="T9" fmla="*/ 59 h 60"/>
                <a:gd name="T10" fmla="*/ 2 w 50"/>
                <a:gd name="T11" fmla="*/ 47 h 60"/>
                <a:gd name="T12" fmla="*/ 1 w 50"/>
                <a:gd name="T13" fmla="*/ 46 h 60"/>
                <a:gd name="T14" fmla="*/ 1 w 50"/>
                <a:gd name="T15" fmla="*/ 44 h 60"/>
                <a:gd name="T16" fmla="*/ 23 w 50"/>
                <a:gd name="T17" fmla="*/ 2 h 60"/>
                <a:gd name="T18" fmla="*/ 25 w 50"/>
                <a:gd name="T19" fmla="*/ 0 h 60"/>
                <a:gd name="T20" fmla="*/ 27 w 50"/>
                <a:gd name="T21" fmla="*/ 1 h 60"/>
                <a:gd name="T22" fmla="*/ 49 w 50"/>
                <a:gd name="T23" fmla="*/ 12 h 60"/>
                <a:gd name="T24" fmla="*/ 50 w 50"/>
                <a:gd name="T25" fmla="*/ 13 h 60"/>
                <a:gd name="T26" fmla="*/ 50 w 50"/>
                <a:gd name="T27" fmla="*/ 14 h 60"/>
                <a:gd name="T28" fmla="*/ 49 w 50"/>
                <a:gd name="T29" fmla="*/ 15 h 60"/>
                <a:gd name="T30" fmla="*/ 49 w 50"/>
                <a:gd name="T31" fmla="*/ 16 h 60"/>
                <a:gd name="T32" fmla="*/ 48 w 50"/>
                <a:gd name="T33" fmla="*/ 17 h 60"/>
                <a:gd name="T34" fmla="*/ 48 w 50"/>
                <a:gd name="T35" fmla="*/ 18 h 60"/>
                <a:gd name="T36" fmla="*/ 47 w 50"/>
                <a:gd name="T37" fmla="*/ 18 h 60"/>
                <a:gd name="T38" fmla="*/ 46 w 50"/>
                <a:gd name="T39" fmla="*/ 18 h 60"/>
                <a:gd name="T40" fmla="*/ 28 w 50"/>
                <a:gd name="T41" fmla="*/ 8 h 60"/>
                <a:gd name="T42" fmla="*/ 20 w 50"/>
                <a:gd name="T43" fmla="*/ 23 h 60"/>
                <a:gd name="T44" fmla="*/ 36 w 50"/>
                <a:gd name="T45" fmla="*/ 31 h 60"/>
                <a:gd name="T46" fmla="*/ 36 w 50"/>
                <a:gd name="T47" fmla="*/ 31 h 60"/>
                <a:gd name="T48" fmla="*/ 36 w 50"/>
                <a:gd name="T49" fmla="*/ 32 h 60"/>
                <a:gd name="T50" fmla="*/ 36 w 50"/>
                <a:gd name="T51" fmla="*/ 33 h 60"/>
                <a:gd name="T52" fmla="*/ 36 w 50"/>
                <a:gd name="T53" fmla="*/ 34 h 60"/>
                <a:gd name="T54" fmla="*/ 35 w 50"/>
                <a:gd name="T55" fmla="*/ 35 h 60"/>
                <a:gd name="T56" fmla="*/ 34 w 50"/>
                <a:gd name="T57" fmla="*/ 36 h 60"/>
                <a:gd name="T58" fmla="*/ 34 w 50"/>
                <a:gd name="T59" fmla="*/ 36 h 60"/>
                <a:gd name="T60" fmla="*/ 33 w 50"/>
                <a:gd name="T61" fmla="*/ 36 h 60"/>
                <a:gd name="T62" fmla="*/ 17 w 50"/>
                <a:gd name="T63" fmla="*/ 28 h 60"/>
                <a:gd name="T64" fmla="*/ 9 w 50"/>
                <a:gd name="T65" fmla="*/ 44 h 60"/>
                <a:gd name="T66" fmla="*/ 27 w 50"/>
                <a:gd name="T67" fmla="*/ 54 h 60"/>
                <a:gd name="T68" fmla="*/ 28 w 50"/>
                <a:gd name="T69" fmla="*/ 55 h 60"/>
                <a:gd name="T70" fmla="*/ 28 w 50"/>
                <a:gd name="T71" fmla="*/ 55 h 60"/>
                <a:gd name="T72" fmla="*/ 28 w 50"/>
                <a:gd name="T73" fmla="*/ 56 h 60"/>
                <a:gd name="T74" fmla="*/ 27 w 50"/>
                <a:gd name="T75"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 h="60">
                  <a:moveTo>
                    <a:pt x="27" y="58"/>
                  </a:moveTo>
                  <a:cubicBezTo>
                    <a:pt x="27" y="58"/>
                    <a:pt x="26" y="58"/>
                    <a:pt x="26" y="59"/>
                  </a:cubicBezTo>
                  <a:cubicBezTo>
                    <a:pt x="26" y="59"/>
                    <a:pt x="26" y="59"/>
                    <a:pt x="26" y="59"/>
                  </a:cubicBezTo>
                  <a:cubicBezTo>
                    <a:pt x="25" y="60"/>
                    <a:pt x="25" y="60"/>
                    <a:pt x="25" y="60"/>
                  </a:cubicBezTo>
                  <a:cubicBezTo>
                    <a:pt x="24" y="59"/>
                    <a:pt x="24" y="59"/>
                    <a:pt x="24" y="59"/>
                  </a:cubicBezTo>
                  <a:cubicBezTo>
                    <a:pt x="2" y="47"/>
                    <a:pt x="2" y="47"/>
                    <a:pt x="2" y="47"/>
                  </a:cubicBezTo>
                  <a:cubicBezTo>
                    <a:pt x="1" y="47"/>
                    <a:pt x="1" y="47"/>
                    <a:pt x="1" y="46"/>
                  </a:cubicBezTo>
                  <a:cubicBezTo>
                    <a:pt x="0" y="45"/>
                    <a:pt x="0" y="45"/>
                    <a:pt x="1" y="44"/>
                  </a:cubicBezTo>
                  <a:cubicBezTo>
                    <a:pt x="23" y="2"/>
                    <a:pt x="23" y="2"/>
                    <a:pt x="23" y="2"/>
                  </a:cubicBezTo>
                  <a:cubicBezTo>
                    <a:pt x="24" y="1"/>
                    <a:pt x="24" y="0"/>
                    <a:pt x="25" y="0"/>
                  </a:cubicBezTo>
                  <a:cubicBezTo>
                    <a:pt x="26" y="0"/>
                    <a:pt x="26" y="0"/>
                    <a:pt x="27" y="1"/>
                  </a:cubicBezTo>
                  <a:cubicBezTo>
                    <a:pt x="49" y="12"/>
                    <a:pt x="49" y="12"/>
                    <a:pt x="49" y="12"/>
                  </a:cubicBezTo>
                  <a:cubicBezTo>
                    <a:pt x="50" y="13"/>
                    <a:pt x="50" y="13"/>
                    <a:pt x="50" y="13"/>
                  </a:cubicBezTo>
                  <a:cubicBezTo>
                    <a:pt x="50" y="14"/>
                    <a:pt x="50" y="14"/>
                    <a:pt x="50" y="14"/>
                  </a:cubicBezTo>
                  <a:cubicBezTo>
                    <a:pt x="50" y="14"/>
                    <a:pt x="50" y="14"/>
                    <a:pt x="49" y="15"/>
                  </a:cubicBezTo>
                  <a:cubicBezTo>
                    <a:pt x="49" y="15"/>
                    <a:pt x="49" y="15"/>
                    <a:pt x="49" y="16"/>
                  </a:cubicBezTo>
                  <a:cubicBezTo>
                    <a:pt x="49" y="16"/>
                    <a:pt x="48" y="17"/>
                    <a:pt x="48" y="17"/>
                  </a:cubicBezTo>
                  <a:cubicBezTo>
                    <a:pt x="48" y="18"/>
                    <a:pt x="48" y="18"/>
                    <a:pt x="48" y="18"/>
                  </a:cubicBezTo>
                  <a:cubicBezTo>
                    <a:pt x="47" y="18"/>
                    <a:pt x="47" y="18"/>
                    <a:pt x="47" y="18"/>
                  </a:cubicBezTo>
                  <a:cubicBezTo>
                    <a:pt x="46" y="18"/>
                    <a:pt x="46" y="18"/>
                    <a:pt x="46" y="18"/>
                  </a:cubicBezTo>
                  <a:cubicBezTo>
                    <a:pt x="28" y="8"/>
                    <a:pt x="28" y="8"/>
                    <a:pt x="28" y="8"/>
                  </a:cubicBezTo>
                  <a:cubicBezTo>
                    <a:pt x="20" y="23"/>
                    <a:pt x="20" y="23"/>
                    <a:pt x="20" y="23"/>
                  </a:cubicBezTo>
                  <a:cubicBezTo>
                    <a:pt x="36" y="31"/>
                    <a:pt x="36" y="31"/>
                    <a:pt x="36" y="31"/>
                  </a:cubicBezTo>
                  <a:cubicBezTo>
                    <a:pt x="36" y="31"/>
                    <a:pt x="36" y="31"/>
                    <a:pt x="36" y="31"/>
                  </a:cubicBezTo>
                  <a:cubicBezTo>
                    <a:pt x="36" y="32"/>
                    <a:pt x="36" y="32"/>
                    <a:pt x="36" y="32"/>
                  </a:cubicBezTo>
                  <a:cubicBezTo>
                    <a:pt x="36" y="33"/>
                    <a:pt x="36" y="33"/>
                    <a:pt x="36" y="33"/>
                  </a:cubicBezTo>
                  <a:cubicBezTo>
                    <a:pt x="36" y="33"/>
                    <a:pt x="36" y="34"/>
                    <a:pt x="36" y="34"/>
                  </a:cubicBezTo>
                  <a:cubicBezTo>
                    <a:pt x="35" y="35"/>
                    <a:pt x="35" y="35"/>
                    <a:pt x="35" y="35"/>
                  </a:cubicBezTo>
                  <a:cubicBezTo>
                    <a:pt x="34" y="36"/>
                    <a:pt x="34" y="36"/>
                    <a:pt x="34" y="36"/>
                  </a:cubicBezTo>
                  <a:cubicBezTo>
                    <a:pt x="34" y="36"/>
                    <a:pt x="34" y="36"/>
                    <a:pt x="34" y="36"/>
                  </a:cubicBezTo>
                  <a:cubicBezTo>
                    <a:pt x="33" y="36"/>
                    <a:pt x="33" y="36"/>
                    <a:pt x="33" y="36"/>
                  </a:cubicBezTo>
                  <a:cubicBezTo>
                    <a:pt x="17" y="28"/>
                    <a:pt x="17" y="28"/>
                    <a:pt x="17" y="28"/>
                  </a:cubicBezTo>
                  <a:cubicBezTo>
                    <a:pt x="9" y="44"/>
                    <a:pt x="9" y="44"/>
                    <a:pt x="9" y="44"/>
                  </a:cubicBezTo>
                  <a:cubicBezTo>
                    <a:pt x="27" y="54"/>
                    <a:pt x="27" y="54"/>
                    <a:pt x="27" y="54"/>
                  </a:cubicBezTo>
                  <a:cubicBezTo>
                    <a:pt x="28" y="55"/>
                    <a:pt x="28" y="55"/>
                    <a:pt x="28" y="55"/>
                  </a:cubicBezTo>
                  <a:cubicBezTo>
                    <a:pt x="28" y="55"/>
                    <a:pt x="28" y="55"/>
                    <a:pt x="28" y="55"/>
                  </a:cubicBezTo>
                  <a:cubicBezTo>
                    <a:pt x="28" y="56"/>
                    <a:pt x="28" y="56"/>
                    <a:pt x="28" y="56"/>
                  </a:cubicBezTo>
                  <a:cubicBezTo>
                    <a:pt x="27" y="57"/>
                    <a:pt x="27" y="57"/>
                    <a:pt x="27" y="5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3" name="Freeform 437">
              <a:extLst>
                <a:ext uri="{FF2B5EF4-FFF2-40B4-BE49-F238E27FC236}">
                  <a16:creationId xmlns:a16="http://schemas.microsoft.com/office/drawing/2014/main" id="{185CBB63-D4EC-44FB-8A22-E9982FAA43D7}"/>
                </a:ext>
              </a:extLst>
            </p:cNvPr>
            <p:cNvSpPr>
              <a:spLocks/>
            </p:cNvSpPr>
            <p:nvPr userDrawn="1"/>
          </p:nvSpPr>
          <p:spPr bwMode="auto">
            <a:xfrm>
              <a:off x="6671" y="3613"/>
              <a:ext cx="27" cy="28"/>
            </a:xfrm>
            <a:custGeom>
              <a:avLst/>
              <a:gdLst>
                <a:gd name="T0" fmla="*/ 27 w 37"/>
                <a:gd name="T1" fmla="*/ 33 h 39"/>
                <a:gd name="T2" fmla="*/ 23 w 37"/>
                <a:gd name="T3" fmla="*/ 37 h 39"/>
                <a:gd name="T4" fmla="*/ 19 w 37"/>
                <a:gd name="T5" fmla="*/ 39 h 39"/>
                <a:gd name="T6" fmla="*/ 14 w 37"/>
                <a:gd name="T7" fmla="*/ 39 h 39"/>
                <a:gd name="T8" fmla="*/ 8 w 37"/>
                <a:gd name="T9" fmla="*/ 37 h 39"/>
                <a:gd name="T10" fmla="*/ 5 w 37"/>
                <a:gd name="T11" fmla="*/ 35 h 39"/>
                <a:gd name="T12" fmla="*/ 3 w 37"/>
                <a:gd name="T13" fmla="*/ 33 h 39"/>
                <a:gd name="T14" fmla="*/ 1 w 37"/>
                <a:gd name="T15" fmla="*/ 31 h 39"/>
                <a:gd name="T16" fmla="*/ 0 w 37"/>
                <a:gd name="T17" fmla="*/ 29 h 39"/>
                <a:gd name="T18" fmla="*/ 0 w 37"/>
                <a:gd name="T19" fmla="*/ 28 h 39"/>
                <a:gd name="T20" fmla="*/ 1 w 37"/>
                <a:gd name="T21" fmla="*/ 26 h 39"/>
                <a:gd name="T22" fmla="*/ 2 w 37"/>
                <a:gd name="T23" fmla="*/ 25 h 39"/>
                <a:gd name="T24" fmla="*/ 2 w 37"/>
                <a:gd name="T25" fmla="*/ 24 h 39"/>
                <a:gd name="T26" fmla="*/ 3 w 37"/>
                <a:gd name="T27" fmla="*/ 24 h 39"/>
                <a:gd name="T28" fmla="*/ 3 w 37"/>
                <a:gd name="T29" fmla="*/ 24 h 39"/>
                <a:gd name="T30" fmla="*/ 4 w 37"/>
                <a:gd name="T31" fmla="*/ 25 h 39"/>
                <a:gd name="T32" fmla="*/ 6 w 37"/>
                <a:gd name="T33" fmla="*/ 27 h 39"/>
                <a:gd name="T34" fmla="*/ 8 w 37"/>
                <a:gd name="T35" fmla="*/ 30 h 39"/>
                <a:gd name="T36" fmla="*/ 11 w 37"/>
                <a:gd name="T37" fmla="*/ 32 h 39"/>
                <a:gd name="T38" fmla="*/ 14 w 37"/>
                <a:gd name="T39" fmla="*/ 33 h 39"/>
                <a:gd name="T40" fmla="*/ 17 w 37"/>
                <a:gd name="T41" fmla="*/ 34 h 39"/>
                <a:gd name="T42" fmla="*/ 19 w 37"/>
                <a:gd name="T43" fmla="*/ 33 h 39"/>
                <a:gd name="T44" fmla="*/ 21 w 37"/>
                <a:gd name="T45" fmla="*/ 31 h 39"/>
                <a:gd name="T46" fmla="*/ 21 w 37"/>
                <a:gd name="T47" fmla="*/ 28 h 39"/>
                <a:gd name="T48" fmla="*/ 20 w 37"/>
                <a:gd name="T49" fmla="*/ 25 h 39"/>
                <a:gd name="T50" fmla="*/ 18 w 37"/>
                <a:gd name="T51" fmla="*/ 23 h 39"/>
                <a:gd name="T52" fmla="*/ 16 w 37"/>
                <a:gd name="T53" fmla="*/ 20 h 39"/>
                <a:gd name="T54" fmla="*/ 14 w 37"/>
                <a:gd name="T55" fmla="*/ 17 h 39"/>
                <a:gd name="T56" fmla="*/ 12 w 37"/>
                <a:gd name="T57" fmla="*/ 14 h 39"/>
                <a:gd name="T58" fmla="*/ 12 w 37"/>
                <a:gd name="T59" fmla="*/ 10 h 39"/>
                <a:gd name="T60" fmla="*/ 13 w 37"/>
                <a:gd name="T61" fmla="*/ 6 h 39"/>
                <a:gd name="T62" fmla="*/ 16 w 37"/>
                <a:gd name="T63" fmla="*/ 2 h 39"/>
                <a:gd name="T64" fmla="*/ 19 w 37"/>
                <a:gd name="T65" fmla="*/ 1 h 39"/>
                <a:gd name="T66" fmla="*/ 24 w 37"/>
                <a:gd name="T67" fmla="*/ 0 h 39"/>
                <a:gd name="T68" fmla="*/ 30 w 37"/>
                <a:gd name="T69" fmla="*/ 2 h 39"/>
                <a:gd name="T70" fmla="*/ 32 w 37"/>
                <a:gd name="T71" fmla="*/ 4 h 39"/>
                <a:gd name="T72" fmla="*/ 34 w 37"/>
                <a:gd name="T73" fmla="*/ 6 h 39"/>
                <a:gd name="T74" fmla="*/ 36 w 37"/>
                <a:gd name="T75" fmla="*/ 7 h 39"/>
                <a:gd name="T76" fmla="*/ 37 w 37"/>
                <a:gd name="T77" fmla="*/ 9 h 39"/>
                <a:gd name="T78" fmla="*/ 37 w 37"/>
                <a:gd name="T79" fmla="*/ 10 h 39"/>
                <a:gd name="T80" fmla="*/ 37 w 37"/>
                <a:gd name="T81" fmla="*/ 10 h 39"/>
                <a:gd name="T82" fmla="*/ 36 w 37"/>
                <a:gd name="T83" fmla="*/ 11 h 39"/>
                <a:gd name="T84" fmla="*/ 36 w 37"/>
                <a:gd name="T85" fmla="*/ 12 h 39"/>
                <a:gd name="T86" fmla="*/ 35 w 37"/>
                <a:gd name="T87" fmla="*/ 13 h 39"/>
                <a:gd name="T88" fmla="*/ 35 w 37"/>
                <a:gd name="T89" fmla="*/ 14 h 39"/>
                <a:gd name="T90" fmla="*/ 34 w 37"/>
                <a:gd name="T91" fmla="*/ 14 h 39"/>
                <a:gd name="T92" fmla="*/ 34 w 37"/>
                <a:gd name="T93" fmla="*/ 14 h 39"/>
                <a:gd name="T94" fmla="*/ 33 w 37"/>
                <a:gd name="T95" fmla="*/ 13 h 39"/>
                <a:gd name="T96" fmla="*/ 32 w 37"/>
                <a:gd name="T97" fmla="*/ 11 h 39"/>
                <a:gd name="T98" fmla="*/ 30 w 37"/>
                <a:gd name="T99" fmla="*/ 9 h 39"/>
                <a:gd name="T100" fmla="*/ 27 w 37"/>
                <a:gd name="T101" fmla="*/ 7 h 39"/>
                <a:gd name="T102" fmla="*/ 24 w 37"/>
                <a:gd name="T103" fmla="*/ 6 h 39"/>
                <a:gd name="T104" fmla="*/ 22 w 37"/>
                <a:gd name="T105" fmla="*/ 6 h 39"/>
                <a:gd name="T106" fmla="*/ 20 w 37"/>
                <a:gd name="T107" fmla="*/ 7 h 39"/>
                <a:gd name="T108" fmla="*/ 19 w 37"/>
                <a:gd name="T109" fmla="*/ 8 h 39"/>
                <a:gd name="T110" fmla="*/ 18 w 37"/>
                <a:gd name="T111" fmla="*/ 11 h 39"/>
                <a:gd name="T112" fmla="*/ 19 w 37"/>
                <a:gd name="T113" fmla="*/ 14 h 39"/>
                <a:gd name="T114" fmla="*/ 21 w 37"/>
                <a:gd name="T115" fmla="*/ 17 h 39"/>
                <a:gd name="T116" fmla="*/ 23 w 37"/>
                <a:gd name="T117" fmla="*/ 19 h 39"/>
                <a:gd name="T118" fmla="*/ 26 w 37"/>
                <a:gd name="T119" fmla="*/ 22 h 39"/>
                <a:gd name="T120" fmla="*/ 27 w 37"/>
                <a:gd name="T121" fmla="*/ 26 h 39"/>
                <a:gd name="T122" fmla="*/ 28 w 37"/>
                <a:gd name="T123" fmla="*/ 29 h 39"/>
                <a:gd name="T124" fmla="*/ 27 w 37"/>
                <a:gd name="T125" fmla="*/ 3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 h="39">
                  <a:moveTo>
                    <a:pt x="27" y="33"/>
                  </a:moveTo>
                  <a:cubicBezTo>
                    <a:pt x="26" y="35"/>
                    <a:pt x="25" y="36"/>
                    <a:pt x="23" y="37"/>
                  </a:cubicBezTo>
                  <a:cubicBezTo>
                    <a:pt x="22" y="38"/>
                    <a:pt x="21" y="39"/>
                    <a:pt x="19" y="39"/>
                  </a:cubicBezTo>
                  <a:cubicBezTo>
                    <a:pt x="17" y="39"/>
                    <a:pt x="16" y="39"/>
                    <a:pt x="14" y="39"/>
                  </a:cubicBezTo>
                  <a:cubicBezTo>
                    <a:pt x="12" y="39"/>
                    <a:pt x="10" y="38"/>
                    <a:pt x="8" y="37"/>
                  </a:cubicBezTo>
                  <a:cubicBezTo>
                    <a:pt x="7" y="36"/>
                    <a:pt x="6" y="36"/>
                    <a:pt x="5" y="35"/>
                  </a:cubicBezTo>
                  <a:cubicBezTo>
                    <a:pt x="4" y="34"/>
                    <a:pt x="3" y="33"/>
                    <a:pt x="3" y="33"/>
                  </a:cubicBezTo>
                  <a:cubicBezTo>
                    <a:pt x="2" y="32"/>
                    <a:pt x="1" y="31"/>
                    <a:pt x="1" y="31"/>
                  </a:cubicBezTo>
                  <a:cubicBezTo>
                    <a:pt x="1" y="30"/>
                    <a:pt x="0" y="30"/>
                    <a:pt x="0" y="29"/>
                  </a:cubicBezTo>
                  <a:cubicBezTo>
                    <a:pt x="0" y="29"/>
                    <a:pt x="0" y="28"/>
                    <a:pt x="0" y="28"/>
                  </a:cubicBezTo>
                  <a:cubicBezTo>
                    <a:pt x="0" y="27"/>
                    <a:pt x="1" y="27"/>
                    <a:pt x="1" y="26"/>
                  </a:cubicBezTo>
                  <a:cubicBezTo>
                    <a:pt x="1" y="26"/>
                    <a:pt x="1" y="25"/>
                    <a:pt x="2" y="25"/>
                  </a:cubicBezTo>
                  <a:cubicBezTo>
                    <a:pt x="2" y="24"/>
                    <a:pt x="2" y="24"/>
                    <a:pt x="2" y="24"/>
                  </a:cubicBezTo>
                  <a:cubicBezTo>
                    <a:pt x="3" y="24"/>
                    <a:pt x="3" y="24"/>
                    <a:pt x="3" y="24"/>
                  </a:cubicBezTo>
                  <a:cubicBezTo>
                    <a:pt x="3" y="24"/>
                    <a:pt x="3" y="24"/>
                    <a:pt x="3" y="24"/>
                  </a:cubicBezTo>
                  <a:cubicBezTo>
                    <a:pt x="4" y="24"/>
                    <a:pt x="4" y="25"/>
                    <a:pt x="4" y="25"/>
                  </a:cubicBezTo>
                  <a:cubicBezTo>
                    <a:pt x="5" y="26"/>
                    <a:pt x="5" y="26"/>
                    <a:pt x="6" y="27"/>
                  </a:cubicBezTo>
                  <a:cubicBezTo>
                    <a:pt x="6" y="28"/>
                    <a:pt x="7" y="29"/>
                    <a:pt x="8" y="30"/>
                  </a:cubicBezTo>
                  <a:cubicBezTo>
                    <a:pt x="9" y="31"/>
                    <a:pt x="10" y="31"/>
                    <a:pt x="11" y="32"/>
                  </a:cubicBezTo>
                  <a:cubicBezTo>
                    <a:pt x="12" y="33"/>
                    <a:pt x="13" y="33"/>
                    <a:pt x="14" y="33"/>
                  </a:cubicBezTo>
                  <a:cubicBezTo>
                    <a:pt x="15" y="34"/>
                    <a:pt x="16" y="34"/>
                    <a:pt x="17" y="34"/>
                  </a:cubicBezTo>
                  <a:cubicBezTo>
                    <a:pt x="17" y="33"/>
                    <a:pt x="18" y="33"/>
                    <a:pt x="19" y="33"/>
                  </a:cubicBezTo>
                  <a:cubicBezTo>
                    <a:pt x="19" y="32"/>
                    <a:pt x="20" y="32"/>
                    <a:pt x="21" y="31"/>
                  </a:cubicBezTo>
                  <a:cubicBezTo>
                    <a:pt x="21" y="30"/>
                    <a:pt x="21" y="29"/>
                    <a:pt x="21" y="28"/>
                  </a:cubicBezTo>
                  <a:cubicBezTo>
                    <a:pt x="21" y="27"/>
                    <a:pt x="21" y="26"/>
                    <a:pt x="20" y="25"/>
                  </a:cubicBezTo>
                  <a:cubicBezTo>
                    <a:pt x="20" y="24"/>
                    <a:pt x="19" y="23"/>
                    <a:pt x="18" y="23"/>
                  </a:cubicBezTo>
                  <a:cubicBezTo>
                    <a:pt x="17" y="22"/>
                    <a:pt x="17" y="21"/>
                    <a:pt x="16" y="20"/>
                  </a:cubicBezTo>
                  <a:cubicBezTo>
                    <a:pt x="15" y="19"/>
                    <a:pt x="14" y="18"/>
                    <a:pt x="14" y="17"/>
                  </a:cubicBezTo>
                  <a:cubicBezTo>
                    <a:pt x="13" y="16"/>
                    <a:pt x="12" y="15"/>
                    <a:pt x="12" y="14"/>
                  </a:cubicBezTo>
                  <a:cubicBezTo>
                    <a:pt x="12" y="12"/>
                    <a:pt x="11" y="11"/>
                    <a:pt x="12" y="10"/>
                  </a:cubicBezTo>
                  <a:cubicBezTo>
                    <a:pt x="12" y="9"/>
                    <a:pt x="12" y="7"/>
                    <a:pt x="13" y="6"/>
                  </a:cubicBezTo>
                  <a:cubicBezTo>
                    <a:pt x="13" y="4"/>
                    <a:pt x="14" y="3"/>
                    <a:pt x="16" y="2"/>
                  </a:cubicBezTo>
                  <a:cubicBezTo>
                    <a:pt x="17" y="2"/>
                    <a:pt x="18" y="1"/>
                    <a:pt x="19" y="1"/>
                  </a:cubicBezTo>
                  <a:cubicBezTo>
                    <a:pt x="21" y="0"/>
                    <a:pt x="22" y="0"/>
                    <a:pt x="24" y="0"/>
                  </a:cubicBezTo>
                  <a:cubicBezTo>
                    <a:pt x="26" y="1"/>
                    <a:pt x="28" y="1"/>
                    <a:pt x="30" y="2"/>
                  </a:cubicBezTo>
                  <a:cubicBezTo>
                    <a:pt x="31" y="3"/>
                    <a:pt x="32" y="3"/>
                    <a:pt x="32" y="4"/>
                  </a:cubicBezTo>
                  <a:cubicBezTo>
                    <a:pt x="33" y="5"/>
                    <a:pt x="34" y="5"/>
                    <a:pt x="34" y="6"/>
                  </a:cubicBezTo>
                  <a:cubicBezTo>
                    <a:pt x="35" y="6"/>
                    <a:pt x="35" y="7"/>
                    <a:pt x="36" y="7"/>
                  </a:cubicBezTo>
                  <a:cubicBezTo>
                    <a:pt x="36" y="8"/>
                    <a:pt x="36" y="8"/>
                    <a:pt x="37" y="9"/>
                  </a:cubicBezTo>
                  <a:cubicBezTo>
                    <a:pt x="37" y="10"/>
                    <a:pt x="37" y="10"/>
                    <a:pt x="37" y="10"/>
                  </a:cubicBezTo>
                  <a:cubicBezTo>
                    <a:pt x="37" y="10"/>
                    <a:pt x="37" y="10"/>
                    <a:pt x="37" y="10"/>
                  </a:cubicBezTo>
                  <a:cubicBezTo>
                    <a:pt x="36" y="11"/>
                    <a:pt x="36" y="11"/>
                    <a:pt x="36" y="11"/>
                  </a:cubicBezTo>
                  <a:cubicBezTo>
                    <a:pt x="36" y="11"/>
                    <a:pt x="36" y="11"/>
                    <a:pt x="36" y="12"/>
                  </a:cubicBezTo>
                  <a:cubicBezTo>
                    <a:pt x="36" y="12"/>
                    <a:pt x="36" y="13"/>
                    <a:pt x="35" y="13"/>
                  </a:cubicBezTo>
                  <a:cubicBezTo>
                    <a:pt x="35" y="14"/>
                    <a:pt x="35" y="14"/>
                    <a:pt x="35" y="14"/>
                  </a:cubicBezTo>
                  <a:cubicBezTo>
                    <a:pt x="34" y="14"/>
                    <a:pt x="34" y="14"/>
                    <a:pt x="34" y="14"/>
                  </a:cubicBezTo>
                  <a:cubicBezTo>
                    <a:pt x="34" y="14"/>
                    <a:pt x="34" y="14"/>
                    <a:pt x="34" y="14"/>
                  </a:cubicBezTo>
                  <a:cubicBezTo>
                    <a:pt x="34" y="14"/>
                    <a:pt x="33" y="13"/>
                    <a:pt x="33" y="13"/>
                  </a:cubicBezTo>
                  <a:cubicBezTo>
                    <a:pt x="33" y="12"/>
                    <a:pt x="32" y="12"/>
                    <a:pt x="32" y="11"/>
                  </a:cubicBezTo>
                  <a:cubicBezTo>
                    <a:pt x="31" y="10"/>
                    <a:pt x="31" y="10"/>
                    <a:pt x="30" y="9"/>
                  </a:cubicBezTo>
                  <a:cubicBezTo>
                    <a:pt x="29" y="8"/>
                    <a:pt x="28" y="8"/>
                    <a:pt x="27" y="7"/>
                  </a:cubicBezTo>
                  <a:cubicBezTo>
                    <a:pt x="26" y="6"/>
                    <a:pt x="25" y="6"/>
                    <a:pt x="24" y="6"/>
                  </a:cubicBezTo>
                  <a:cubicBezTo>
                    <a:pt x="24" y="6"/>
                    <a:pt x="23" y="6"/>
                    <a:pt x="22" y="6"/>
                  </a:cubicBezTo>
                  <a:cubicBezTo>
                    <a:pt x="21" y="6"/>
                    <a:pt x="21" y="6"/>
                    <a:pt x="20" y="7"/>
                  </a:cubicBezTo>
                  <a:cubicBezTo>
                    <a:pt x="20" y="7"/>
                    <a:pt x="19" y="8"/>
                    <a:pt x="19" y="8"/>
                  </a:cubicBezTo>
                  <a:cubicBezTo>
                    <a:pt x="18" y="9"/>
                    <a:pt x="18" y="10"/>
                    <a:pt x="18" y="11"/>
                  </a:cubicBezTo>
                  <a:cubicBezTo>
                    <a:pt x="18" y="12"/>
                    <a:pt x="19" y="13"/>
                    <a:pt x="19" y="14"/>
                  </a:cubicBezTo>
                  <a:cubicBezTo>
                    <a:pt x="20" y="15"/>
                    <a:pt x="20" y="16"/>
                    <a:pt x="21" y="17"/>
                  </a:cubicBezTo>
                  <a:cubicBezTo>
                    <a:pt x="22" y="18"/>
                    <a:pt x="23" y="18"/>
                    <a:pt x="23" y="19"/>
                  </a:cubicBezTo>
                  <a:cubicBezTo>
                    <a:pt x="24" y="20"/>
                    <a:pt x="25" y="21"/>
                    <a:pt x="26" y="22"/>
                  </a:cubicBezTo>
                  <a:cubicBezTo>
                    <a:pt x="26" y="23"/>
                    <a:pt x="27" y="25"/>
                    <a:pt x="27" y="26"/>
                  </a:cubicBezTo>
                  <a:cubicBezTo>
                    <a:pt x="28" y="27"/>
                    <a:pt x="28" y="28"/>
                    <a:pt x="28" y="29"/>
                  </a:cubicBezTo>
                  <a:cubicBezTo>
                    <a:pt x="28" y="31"/>
                    <a:pt x="27" y="32"/>
                    <a:pt x="27" y="3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4" name="Freeform 438">
              <a:extLst>
                <a:ext uri="{FF2B5EF4-FFF2-40B4-BE49-F238E27FC236}">
                  <a16:creationId xmlns:a16="http://schemas.microsoft.com/office/drawing/2014/main" id="{37BF31F8-155B-4EAD-9B3D-69C25F1FDBEB}"/>
                </a:ext>
              </a:extLst>
            </p:cNvPr>
            <p:cNvSpPr>
              <a:spLocks/>
            </p:cNvSpPr>
            <p:nvPr userDrawn="1"/>
          </p:nvSpPr>
          <p:spPr bwMode="auto">
            <a:xfrm>
              <a:off x="6696" y="3617"/>
              <a:ext cx="22" cy="36"/>
            </a:xfrm>
            <a:custGeom>
              <a:avLst/>
              <a:gdLst>
                <a:gd name="T0" fmla="*/ 14 w 30"/>
                <a:gd name="T1" fmla="*/ 48 h 50"/>
                <a:gd name="T2" fmla="*/ 13 w 30"/>
                <a:gd name="T3" fmla="*/ 50 h 50"/>
                <a:gd name="T4" fmla="*/ 12 w 30"/>
                <a:gd name="T5" fmla="*/ 50 h 50"/>
                <a:gd name="T6" fmla="*/ 11 w 30"/>
                <a:gd name="T7" fmla="*/ 50 h 50"/>
                <a:gd name="T8" fmla="*/ 9 w 30"/>
                <a:gd name="T9" fmla="*/ 50 h 50"/>
                <a:gd name="T10" fmla="*/ 7 w 30"/>
                <a:gd name="T11" fmla="*/ 49 h 50"/>
                <a:gd name="T12" fmla="*/ 6 w 30"/>
                <a:gd name="T13" fmla="*/ 49 h 50"/>
                <a:gd name="T14" fmla="*/ 2 w 30"/>
                <a:gd name="T15" fmla="*/ 46 h 50"/>
                <a:gd name="T16" fmla="*/ 0 w 30"/>
                <a:gd name="T17" fmla="*/ 42 h 50"/>
                <a:gd name="T18" fmla="*/ 0 w 30"/>
                <a:gd name="T19" fmla="*/ 38 h 50"/>
                <a:gd name="T20" fmla="*/ 2 w 30"/>
                <a:gd name="T21" fmla="*/ 33 h 50"/>
                <a:gd name="T22" fmla="*/ 12 w 30"/>
                <a:gd name="T23" fmla="*/ 13 h 50"/>
                <a:gd name="T24" fmla="*/ 8 w 30"/>
                <a:gd name="T25" fmla="*/ 11 h 50"/>
                <a:gd name="T26" fmla="*/ 7 w 30"/>
                <a:gd name="T27" fmla="*/ 10 h 50"/>
                <a:gd name="T28" fmla="*/ 8 w 30"/>
                <a:gd name="T29" fmla="*/ 8 h 50"/>
                <a:gd name="T30" fmla="*/ 9 w 30"/>
                <a:gd name="T31" fmla="*/ 7 h 50"/>
                <a:gd name="T32" fmla="*/ 9 w 30"/>
                <a:gd name="T33" fmla="*/ 6 h 50"/>
                <a:gd name="T34" fmla="*/ 10 w 30"/>
                <a:gd name="T35" fmla="*/ 6 h 50"/>
                <a:gd name="T36" fmla="*/ 10 w 30"/>
                <a:gd name="T37" fmla="*/ 6 h 50"/>
                <a:gd name="T38" fmla="*/ 15 w 30"/>
                <a:gd name="T39" fmla="*/ 9 h 50"/>
                <a:gd name="T40" fmla="*/ 19 w 30"/>
                <a:gd name="T41" fmla="*/ 1 h 50"/>
                <a:gd name="T42" fmla="*/ 19 w 30"/>
                <a:gd name="T43" fmla="*/ 0 h 50"/>
                <a:gd name="T44" fmla="*/ 20 w 30"/>
                <a:gd name="T45" fmla="*/ 0 h 50"/>
                <a:gd name="T46" fmla="*/ 21 w 30"/>
                <a:gd name="T47" fmla="*/ 1 h 50"/>
                <a:gd name="T48" fmla="*/ 23 w 30"/>
                <a:gd name="T49" fmla="*/ 1 h 50"/>
                <a:gd name="T50" fmla="*/ 24 w 30"/>
                <a:gd name="T51" fmla="*/ 2 h 50"/>
                <a:gd name="T52" fmla="*/ 25 w 30"/>
                <a:gd name="T53" fmla="*/ 3 h 50"/>
                <a:gd name="T54" fmla="*/ 25 w 30"/>
                <a:gd name="T55" fmla="*/ 3 h 50"/>
                <a:gd name="T56" fmla="*/ 25 w 30"/>
                <a:gd name="T57" fmla="*/ 4 h 50"/>
                <a:gd name="T58" fmla="*/ 21 w 30"/>
                <a:gd name="T59" fmla="*/ 12 h 50"/>
                <a:gd name="T60" fmla="*/ 29 w 30"/>
                <a:gd name="T61" fmla="*/ 16 h 50"/>
                <a:gd name="T62" fmla="*/ 30 w 30"/>
                <a:gd name="T63" fmla="*/ 17 h 50"/>
                <a:gd name="T64" fmla="*/ 30 w 30"/>
                <a:gd name="T65" fmla="*/ 17 h 50"/>
                <a:gd name="T66" fmla="*/ 30 w 30"/>
                <a:gd name="T67" fmla="*/ 18 h 50"/>
                <a:gd name="T68" fmla="*/ 29 w 30"/>
                <a:gd name="T69" fmla="*/ 19 h 50"/>
                <a:gd name="T70" fmla="*/ 28 w 30"/>
                <a:gd name="T71" fmla="*/ 21 h 50"/>
                <a:gd name="T72" fmla="*/ 27 w 30"/>
                <a:gd name="T73" fmla="*/ 21 h 50"/>
                <a:gd name="T74" fmla="*/ 18 w 30"/>
                <a:gd name="T75" fmla="*/ 17 h 50"/>
                <a:gd name="T76" fmla="*/ 9 w 30"/>
                <a:gd name="T77" fmla="*/ 35 h 50"/>
                <a:gd name="T78" fmla="*/ 7 w 30"/>
                <a:gd name="T79" fmla="*/ 40 h 50"/>
                <a:gd name="T80" fmla="*/ 9 w 30"/>
                <a:gd name="T81" fmla="*/ 44 h 50"/>
                <a:gd name="T82" fmla="*/ 11 w 30"/>
                <a:gd name="T83" fmla="*/ 45 h 50"/>
                <a:gd name="T84" fmla="*/ 12 w 30"/>
                <a:gd name="T85" fmla="*/ 45 h 50"/>
                <a:gd name="T86" fmla="*/ 13 w 30"/>
                <a:gd name="T87" fmla="*/ 45 h 50"/>
                <a:gd name="T88" fmla="*/ 14 w 30"/>
                <a:gd name="T89" fmla="*/ 45 h 50"/>
                <a:gd name="T90" fmla="*/ 14 w 30"/>
                <a:gd name="T91" fmla="*/ 46 h 50"/>
                <a:gd name="T92" fmla="*/ 15 w 30"/>
                <a:gd name="T93" fmla="*/ 46 h 50"/>
                <a:gd name="T94" fmla="*/ 14 w 30"/>
                <a:gd name="T95" fmla="*/ 47 h 50"/>
                <a:gd name="T96" fmla="*/ 14 w 30"/>
                <a:gd name="T97"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 h="50">
                  <a:moveTo>
                    <a:pt x="14" y="48"/>
                  </a:moveTo>
                  <a:cubicBezTo>
                    <a:pt x="13" y="49"/>
                    <a:pt x="13" y="49"/>
                    <a:pt x="13" y="50"/>
                  </a:cubicBezTo>
                  <a:cubicBezTo>
                    <a:pt x="12" y="50"/>
                    <a:pt x="12" y="50"/>
                    <a:pt x="12" y="50"/>
                  </a:cubicBezTo>
                  <a:cubicBezTo>
                    <a:pt x="12" y="50"/>
                    <a:pt x="11" y="50"/>
                    <a:pt x="11" y="50"/>
                  </a:cubicBezTo>
                  <a:cubicBezTo>
                    <a:pt x="10" y="50"/>
                    <a:pt x="10" y="50"/>
                    <a:pt x="9" y="50"/>
                  </a:cubicBezTo>
                  <a:cubicBezTo>
                    <a:pt x="9" y="50"/>
                    <a:pt x="8" y="50"/>
                    <a:pt x="7" y="49"/>
                  </a:cubicBezTo>
                  <a:cubicBezTo>
                    <a:pt x="7" y="49"/>
                    <a:pt x="6" y="49"/>
                    <a:pt x="6" y="49"/>
                  </a:cubicBezTo>
                  <a:cubicBezTo>
                    <a:pt x="4" y="48"/>
                    <a:pt x="3" y="47"/>
                    <a:pt x="2" y="46"/>
                  </a:cubicBezTo>
                  <a:cubicBezTo>
                    <a:pt x="1" y="45"/>
                    <a:pt x="0" y="43"/>
                    <a:pt x="0" y="42"/>
                  </a:cubicBezTo>
                  <a:cubicBezTo>
                    <a:pt x="0" y="41"/>
                    <a:pt x="0" y="39"/>
                    <a:pt x="0" y="38"/>
                  </a:cubicBezTo>
                  <a:cubicBezTo>
                    <a:pt x="0" y="36"/>
                    <a:pt x="1" y="34"/>
                    <a:pt x="2" y="33"/>
                  </a:cubicBezTo>
                  <a:cubicBezTo>
                    <a:pt x="12" y="13"/>
                    <a:pt x="12" y="13"/>
                    <a:pt x="12" y="13"/>
                  </a:cubicBezTo>
                  <a:cubicBezTo>
                    <a:pt x="8" y="11"/>
                    <a:pt x="8" y="11"/>
                    <a:pt x="8" y="11"/>
                  </a:cubicBezTo>
                  <a:cubicBezTo>
                    <a:pt x="7" y="11"/>
                    <a:pt x="7" y="11"/>
                    <a:pt x="7" y="10"/>
                  </a:cubicBezTo>
                  <a:cubicBezTo>
                    <a:pt x="7" y="10"/>
                    <a:pt x="7" y="9"/>
                    <a:pt x="8" y="8"/>
                  </a:cubicBezTo>
                  <a:cubicBezTo>
                    <a:pt x="8" y="7"/>
                    <a:pt x="8" y="7"/>
                    <a:pt x="9" y="7"/>
                  </a:cubicBezTo>
                  <a:cubicBezTo>
                    <a:pt x="9" y="6"/>
                    <a:pt x="9" y="6"/>
                    <a:pt x="9" y="6"/>
                  </a:cubicBezTo>
                  <a:cubicBezTo>
                    <a:pt x="10" y="6"/>
                    <a:pt x="10" y="6"/>
                    <a:pt x="10" y="6"/>
                  </a:cubicBezTo>
                  <a:cubicBezTo>
                    <a:pt x="10" y="6"/>
                    <a:pt x="10" y="6"/>
                    <a:pt x="10" y="6"/>
                  </a:cubicBezTo>
                  <a:cubicBezTo>
                    <a:pt x="15" y="9"/>
                    <a:pt x="15" y="9"/>
                    <a:pt x="15" y="9"/>
                  </a:cubicBezTo>
                  <a:cubicBezTo>
                    <a:pt x="19" y="1"/>
                    <a:pt x="19" y="1"/>
                    <a:pt x="19" y="1"/>
                  </a:cubicBezTo>
                  <a:cubicBezTo>
                    <a:pt x="19" y="0"/>
                    <a:pt x="19" y="0"/>
                    <a:pt x="19" y="0"/>
                  </a:cubicBezTo>
                  <a:cubicBezTo>
                    <a:pt x="20" y="0"/>
                    <a:pt x="20" y="0"/>
                    <a:pt x="20" y="0"/>
                  </a:cubicBezTo>
                  <a:cubicBezTo>
                    <a:pt x="20" y="0"/>
                    <a:pt x="21" y="0"/>
                    <a:pt x="21" y="1"/>
                  </a:cubicBezTo>
                  <a:cubicBezTo>
                    <a:pt x="22" y="1"/>
                    <a:pt x="22" y="1"/>
                    <a:pt x="23" y="1"/>
                  </a:cubicBezTo>
                  <a:cubicBezTo>
                    <a:pt x="23" y="2"/>
                    <a:pt x="24" y="2"/>
                    <a:pt x="24" y="2"/>
                  </a:cubicBezTo>
                  <a:cubicBezTo>
                    <a:pt x="25" y="3"/>
                    <a:pt x="25" y="3"/>
                    <a:pt x="25" y="3"/>
                  </a:cubicBezTo>
                  <a:cubicBezTo>
                    <a:pt x="25" y="3"/>
                    <a:pt x="25" y="3"/>
                    <a:pt x="25" y="3"/>
                  </a:cubicBezTo>
                  <a:cubicBezTo>
                    <a:pt x="25" y="4"/>
                    <a:pt x="25" y="4"/>
                    <a:pt x="25" y="4"/>
                  </a:cubicBezTo>
                  <a:cubicBezTo>
                    <a:pt x="21" y="12"/>
                    <a:pt x="21" y="12"/>
                    <a:pt x="21" y="12"/>
                  </a:cubicBezTo>
                  <a:cubicBezTo>
                    <a:pt x="29" y="16"/>
                    <a:pt x="29" y="16"/>
                    <a:pt x="29" y="16"/>
                  </a:cubicBezTo>
                  <a:cubicBezTo>
                    <a:pt x="30" y="17"/>
                    <a:pt x="30" y="17"/>
                    <a:pt x="30" y="17"/>
                  </a:cubicBezTo>
                  <a:cubicBezTo>
                    <a:pt x="30" y="17"/>
                    <a:pt x="30" y="17"/>
                    <a:pt x="30" y="17"/>
                  </a:cubicBezTo>
                  <a:cubicBezTo>
                    <a:pt x="30" y="18"/>
                    <a:pt x="30" y="18"/>
                    <a:pt x="30" y="18"/>
                  </a:cubicBezTo>
                  <a:cubicBezTo>
                    <a:pt x="30" y="18"/>
                    <a:pt x="29" y="19"/>
                    <a:pt x="29" y="19"/>
                  </a:cubicBezTo>
                  <a:cubicBezTo>
                    <a:pt x="29" y="20"/>
                    <a:pt x="28" y="21"/>
                    <a:pt x="28" y="21"/>
                  </a:cubicBezTo>
                  <a:cubicBezTo>
                    <a:pt x="27" y="21"/>
                    <a:pt x="27" y="21"/>
                    <a:pt x="27" y="21"/>
                  </a:cubicBezTo>
                  <a:cubicBezTo>
                    <a:pt x="18" y="17"/>
                    <a:pt x="18" y="17"/>
                    <a:pt x="18" y="17"/>
                  </a:cubicBezTo>
                  <a:cubicBezTo>
                    <a:pt x="9" y="35"/>
                    <a:pt x="9" y="35"/>
                    <a:pt x="9" y="35"/>
                  </a:cubicBezTo>
                  <a:cubicBezTo>
                    <a:pt x="7" y="37"/>
                    <a:pt x="7" y="39"/>
                    <a:pt x="7" y="40"/>
                  </a:cubicBezTo>
                  <a:cubicBezTo>
                    <a:pt x="7" y="42"/>
                    <a:pt x="8" y="43"/>
                    <a:pt x="9" y="44"/>
                  </a:cubicBezTo>
                  <a:cubicBezTo>
                    <a:pt x="10" y="44"/>
                    <a:pt x="11" y="45"/>
                    <a:pt x="11" y="45"/>
                  </a:cubicBezTo>
                  <a:cubicBezTo>
                    <a:pt x="12" y="45"/>
                    <a:pt x="12" y="45"/>
                    <a:pt x="12" y="45"/>
                  </a:cubicBezTo>
                  <a:cubicBezTo>
                    <a:pt x="13" y="45"/>
                    <a:pt x="13" y="45"/>
                    <a:pt x="13" y="45"/>
                  </a:cubicBezTo>
                  <a:cubicBezTo>
                    <a:pt x="14" y="45"/>
                    <a:pt x="14" y="45"/>
                    <a:pt x="14" y="45"/>
                  </a:cubicBezTo>
                  <a:cubicBezTo>
                    <a:pt x="14" y="46"/>
                    <a:pt x="14" y="46"/>
                    <a:pt x="14" y="46"/>
                  </a:cubicBezTo>
                  <a:cubicBezTo>
                    <a:pt x="15" y="46"/>
                    <a:pt x="15" y="46"/>
                    <a:pt x="15" y="46"/>
                  </a:cubicBezTo>
                  <a:cubicBezTo>
                    <a:pt x="14" y="47"/>
                    <a:pt x="14" y="47"/>
                    <a:pt x="14" y="47"/>
                  </a:cubicBezTo>
                  <a:cubicBezTo>
                    <a:pt x="14" y="47"/>
                    <a:pt x="14" y="48"/>
                    <a:pt x="14" y="4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5" name="Freeform 439">
              <a:extLst>
                <a:ext uri="{FF2B5EF4-FFF2-40B4-BE49-F238E27FC236}">
                  <a16:creationId xmlns:a16="http://schemas.microsoft.com/office/drawing/2014/main" id="{6603E656-DD61-49F2-90FC-BFE2033AEA82}"/>
                </a:ext>
              </a:extLst>
            </p:cNvPr>
            <p:cNvSpPr>
              <a:spLocks noEditPoints="1"/>
            </p:cNvSpPr>
            <p:nvPr userDrawn="1"/>
          </p:nvSpPr>
          <p:spPr bwMode="auto">
            <a:xfrm>
              <a:off x="6713" y="3635"/>
              <a:ext cx="28" cy="30"/>
            </a:xfrm>
            <a:custGeom>
              <a:avLst/>
              <a:gdLst>
                <a:gd name="T0" fmla="*/ 36 w 39"/>
                <a:gd name="T1" fmla="*/ 29 h 41"/>
                <a:gd name="T2" fmla="*/ 31 w 39"/>
                <a:gd name="T3" fmla="*/ 35 h 41"/>
                <a:gd name="T4" fmla="*/ 25 w 39"/>
                <a:gd name="T5" fmla="*/ 40 h 41"/>
                <a:gd name="T6" fmla="*/ 17 w 39"/>
                <a:gd name="T7" fmla="*/ 41 h 41"/>
                <a:gd name="T8" fmla="*/ 9 w 39"/>
                <a:gd name="T9" fmla="*/ 38 h 41"/>
                <a:gd name="T10" fmla="*/ 3 w 39"/>
                <a:gd name="T11" fmla="*/ 33 h 41"/>
                <a:gd name="T12" fmla="*/ 0 w 39"/>
                <a:gd name="T13" fmla="*/ 27 h 41"/>
                <a:gd name="T14" fmla="*/ 0 w 39"/>
                <a:gd name="T15" fmla="*/ 20 h 41"/>
                <a:gd name="T16" fmla="*/ 3 w 39"/>
                <a:gd name="T17" fmla="*/ 12 h 41"/>
                <a:gd name="T18" fmla="*/ 8 w 39"/>
                <a:gd name="T19" fmla="*/ 5 h 41"/>
                <a:gd name="T20" fmla="*/ 14 w 39"/>
                <a:gd name="T21" fmla="*/ 1 h 41"/>
                <a:gd name="T22" fmla="*/ 21 w 39"/>
                <a:gd name="T23" fmla="*/ 0 h 41"/>
                <a:gd name="T24" fmla="*/ 29 w 39"/>
                <a:gd name="T25" fmla="*/ 3 h 41"/>
                <a:gd name="T26" fmla="*/ 36 w 39"/>
                <a:gd name="T27" fmla="*/ 8 h 41"/>
                <a:gd name="T28" fmla="*/ 39 w 39"/>
                <a:gd name="T29" fmla="*/ 14 h 41"/>
                <a:gd name="T30" fmla="*/ 39 w 39"/>
                <a:gd name="T31" fmla="*/ 21 h 41"/>
                <a:gd name="T32" fmla="*/ 36 w 39"/>
                <a:gd name="T33" fmla="*/ 29 h 41"/>
                <a:gd name="T34" fmla="*/ 29 w 39"/>
                <a:gd name="T35" fmla="*/ 26 h 41"/>
                <a:gd name="T36" fmla="*/ 32 w 39"/>
                <a:gd name="T37" fmla="*/ 21 h 41"/>
                <a:gd name="T38" fmla="*/ 32 w 39"/>
                <a:gd name="T39" fmla="*/ 16 h 41"/>
                <a:gd name="T40" fmla="*/ 31 w 39"/>
                <a:gd name="T41" fmla="*/ 11 h 41"/>
                <a:gd name="T42" fmla="*/ 26 w 39"/>
                <a:gd name="T43" fmla="*/ 8 h 41"/>
                <a:gd name="T44" fmla="*/ 21 w 39"/>
                <a:gd name="T45" fmla="*/ 6 h 41"/>
                <a:gd name="T46" fmla="*/ 17 w 39"/>
                <a:gd name="T47" fmla="*/ 7 h 41"/>
                <a:gd name="T48" fmla="*/ 13 w 39"/>
                <a:gd name="T49" fmla="*/ 10 h 41"/>
                <a:gd name="T50" fmla="*/ 9 w 39"/>
                <a:gd name="T51" fmla="*/ 15 h 41"/>
                <a:gd name="T52" fmla="*/ 7 w 39"/>
                <a:gd name="T53" fmla="*/ 20 h 41"/>
                <a:gd name="T54" fmla="*/ 7 w 39"/>
                <a:gd name="T55" fmla="*/ 25 h 41"/>
                <a:gd name="T56" fmla="*/ 8 w 39"/>
                <a:gd name="T57" fmla="*/ 30 h 41"/>
                <a:gd name="T58" fmla="*/ 12 w 39"/>
                <a:gd name="T59" fmla="*/ 33 h 41"/>
                <a:gd name="T60" fmla="*/ 18 w 39"/>
                <a:gd name="T61" fmla="*/ 35 h 41"/>
                <a:gd name="T62" fmla="*/ 22 w 39"/>
                <a:gd name="T63" fmla="*/ 34 h 41"/>
                <a:gd name="T64" fmla="*/ 26 w 39"/>
                <a:gd name="T65" fmla="*/ 31 h 41"/>
                <a:gd name="T66" fmla="*/ 29 w 39"/>
                <a:gd name="T67" fmla="*/ 2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 h="41">
                  <a:moveTo>
                    <a:pt x="36" y="29"/>
                  </a:moveTo>
                  <a:cubicBezTo>
                    <a:pt x="34" y="31"/>
                    <a:pt x="33" y="34"/>
                    <a:pt x="31" y="35"/>
                  </a:cubicBezTo>
                  <a:cubicBezTo>
                    <a:pt x="29" y="37"/>
                    <a:pt x="27" y="39"/>
                    <a:pt x="25" y="40"/>
                  </a:cubicBezTo>
                  <a:cubicBezTo>
                    <a:pt x="22" y="40"/>
                    <a:pt x="20" y="41"/>
                    <a:pt x="17" y="41"/>
                  </a:cubicBezTo>
                  <a:cubicBezTo>
                    <a:pt x="15" y="40"/>
                    <a:pt x="12" y="40"/>
                    <a:pt x="9" y="38"/>
                  </a:cubicBezTo>
                  <a:cubicBezTo>
                    <a:pt x="7" y="37"/>
                    <a:pt x="5" y="35"/>
                    <a:pt x="3" y="33"/>
                  </a:cubicBezTo>
                  <a:cubicBezTo>
                    <a:pt x="2" y="31"/>
                    <a:pt x="1" y="29"/>
                    <a:pt x="0" y="27"/>
                  </a:cubicBezTo>
                  <a:cubicBezTo>
                    <a:pt x="0" y="25"/>
                    <a:pt x="0" y="22"/>
                    <a:pt x="0" y="20"/>
                  </a:cubicBezTo>
                  <a:cubicBezTo>
                    <a:pt x="1" y="17"/>
                    <a:pt x="2" y="15"/>
                    <a:pt x="3" y="12"/>
                  </a:cubicBezTo>
                  <a:cubicBezTo>
                    <a:pt x="4" y="9"/>
                    <a:pt x="6" y="7"/>
                    <a:pt x="8" y="5"/>
                  </a:cubicBezTo>
                  <a:cubicBezTo>
                    <a:pt x="10" y="3"/>
                    <a:pt x="12" y="2"/>
                    <a:pt x="14" y="1"/>
                  </a:cubicBezTo>
                  <a:cubicBezTo>
                    <a:pt x="16" y="0"/>
                    <a:pt x="19" y="0"/>
                    <a:pt x="21" y="0"/>
                  </a:cubicBezTo>
                  <a:cubicBezTo>
                    <a:pt x="24" y="0"/>
                    <a:pt x="27" y="1"/>
                    <a:pt x="29" y="3"/>
                  </a:cubicBezTo>
                  <a:cubicBezTo>
                    <a:pt x="32" y="4"/>
                    <a:pt x="34" y="6"/>
                    <a:pt x="36" y="8"/>
                  </a:cubicBezTo>
                  <a:cubicBezTo>
                    <a:pt x="37" y="9"/>
                    <a:pt x="38" y="11"/>
                    <a:pt x="39" y="14"/>
                  </a:cubicBezTo>
                  <a:cubicBezTo>
                    <a:pt x="39" y="16"/>
                    <a:pt x="39" y="18"/>
                    <a:pt x="39" y="21"/>
                  </a:cubicBezTo>
                  <a:cubicBezTo>
                    <a:pt x="38" y="23"/>
                    <a:pt x="37" y="26"/>
                    <a:pt x="36" y="29"/>
                  </a:cubicBezTo>
                  <a:close/>
                  <a:moveTo>
                    <a:pt x="29" y="26"/>
                  </a:moveTo>
                  <a:cubicBezTo>
                    <a:pt x="30" y="24"/>
                    <a:pt x="31" y="22"/>
                    <a:pt x="32" y="21"/>
                  </a:cubicBezTo>
                  <a:cubicBezTo>
                    <a:pt x="32" y="19"/>
                    <a:pt x="32" y="17"/>
                    <a:pt x="32" y="16"/>
                  </a:cubicBezTo>
                  <a:cubicBezTo>
                    <a:pt x="32" y="14"/>
                    <a:pt x="32" y="12"/>
                    <a:pt x="31" y="11"/>
                  </a:cubicBezTo>
                  <a:cubicBezTo>
                    <a:pt x="30" y="10"/>
                    <a:pt x="28" y="9"/>
                    <a:pt x="26" y="8"/>
                  </a:cubicBezTo>
                  <a:cubicBezTo>
                    <a:pt x="25" y="7"/>
                    <a:pt x="23" y="6"/>
                    <a:pt x="21" y="6"/>
                  </a:cubicBezTo>
                  <a:cubicBezTo>
                    <a:pt x="20" y="6"/>
                    <a:pt x="18" y="6"/>
                    <a:pt x="17" y="7"/>
                  </a:cubicBezTo>
                  <a:cubicBezTo>
                    <a:pt x="15" y="8"/>
                    <a:pt x="14" y="9"/>
                    <a:pt x="13" y="10"/>
                  </a:cubicBezTo>
                  <a:cubicBezTo>
                    <a:pt x="11" y="11"/>
                    <a:pt x="10" y="13"/>
                    <a:pt x="9" y="15"/>
                  </a:cubicBezTo>
                  <a:cubicBezTo>
                    <a:pt x="8" y="17"/>
                    <a:pt x="8" y="18"/>
                    <a:pt x="7" y="20"/>
                  </a:cubicBezTo>
                  <a:cubicBezTo>
                    <a:pt x="7" y="22"/>
                    <a:pt x="6" y="24"/>
                    <a:pt x="7" y="25"/>
                  </a:cubicBezTo>
                  <a:cubicBezTo>
                    <a:pt x="7" y="27"/>
                    <a:pt x="7" y="28"/>
                    <a:pt x="8" y="30"/>
                  </a:cubicBezTo>
                  <a:cubicBezTo>
                    <a:pt x="9" y="31"/>
                    <a:pt x="11" y="32"/>
                    <a:pt x="12" y="33"/>
                  </a:cubicBezTo>
                  <a:cubicBezTo>
                    <a:pt x="14" y="34"/>
                    <a:pt x="16" y="35"/>
                    <a:pt x="18" y="35"/>
                  </a:cubicBezTo>
                  <a:cubicBezTo>
                    <a:pt x="19" y="35"/>
                    <a:pt x="21" y="34"/>
                    <a:pt x="22" y="34"/>
                  </a:cubicBezTo>
                  <a:cubicBezTo>
                    <a:pt x="24" y="33"/>
                    <a:pt x="25" y="32"/>
                    <a:pt x="26" y="31"/>
                  </a:cubicBezTo>
                  <a:cubicBezTo>
                    <a:pt x="27" y="29"/>
                    <a:pt x="28" y="28"/>
                    <a:pt x="29" y="26"/>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6" name="Freeform 440">
              <a:extLst>
                <a:ext uri="{FF2B5EF4-FFF2-40B4-BE49-F238E27FC236}">
                  <a16:creationId xmlns:a16="http://schemas.microsoft.com/office/drawing/2014/main" id="{92B0298E-90E5-4ACE-9953-9C49729D4EDE}"/>
                </a:ext>
              </a:extLst>
            </p:cNvPr>
            <p:cNvSpPr>
              <a:spLocks/>
            </p:cNvSpPr>
            <p:nvPr userDrawn="1"/>
          </p:nvSpPr>
          <p:spPr bwMode="auto">
            <a:xfrm>
              <a:off x="6739" y="3647"/>
              <a:ext cx="30" cy="36"/>
            </a:xfrm>
            <a:custGeom>
              <a:avLst/>
              <a:gdLst>
                <a:gd name="T0" fmla="*/ 28 w 42"/>
                <a:gd name="T1" fmla="*/ 48 h 49"/>
                <a:gd name="T2" fmla="*/ 27 w 42"/>
                <a:gd name="T3" fmla="*/ 48 h 49"/>
                <a:gd name="T4" fmla="*/ 27 w 42"/>
                <a:gd name="T5" fmla="*/ 49 h 49"/>
                <a:gd name="T6" fmla="*/ 26 w 42"/>
                <a:gd name="T7" fmla="*/ 48 h 49"/>
                <a:gd name="T8" fmla="*/ 24 w 42"/>
                <a:gd name="T9" fmla="*/ 48 h 49"/>
                <a:gd name="T10" fmla="*/ 23 w 42"/>
                <a:gd name="T11" fmla="*/ 47 h 49"/>
                <a:gd name="T12" fmla="*/ 22 w 42"/>
                <a:gd name="T13" fmla="*/ 46 h 49"/>
                <a:gd name="T14" fmla="*/ 22 w 42"/>
                <a:gd name="T15" fmla="*/ 45 h 49"/>
                <a:gd name="T16" fmla="*/ 22 w 42"/>
                <a:gd name="T17" fmla="*/ 45 h 49"/>
                <a:gd name="T18" fmla="*/ 32 w 42"/>
                <a:gd name="T19" fmla="*/ 26 h 49"/>
                <a:gd name="T20" fmla="*/ 34 w 42"/>
                <a:gd name="T21" fmla="*/ 21 h 49"/>
                <a:gd name="T22" fmla="*/ 34 w 42"/>
                <a:gd name="T23" fmla="*/ 17 h 49"/>
                <a:gd name="T24" fmla="*/ 33 w 42"/>
                <a:gd name="T25" fmla="*/ 14 h 49"/>
                <a:gd name="T26" fmla="*/ 30 w 42"/>
                <a:gd name="T27" fmla="*/ 12 h 49"/>
                <a:gd name="T28" fmla="*/ 25 w 42"/>
                <a:gd name="T29" fmla="*/ 11 h 49"/>
                <a:gd name="T30" fmla="*/ 18 w 42"/>
                <a:gd name="T31" fmla="*/ 14 h 49"/>
                <a:gd name="T32" fmla="*/ 6 w 42"/>
                <a:gd name="T33" fmla="*/ 36 h 49"/>
                <a:gd name="T34" fmla="*/ 5 w 42"/>
                <a:gd name="T35" fmla="*/ 37 h 49"/>
                <a:gd name="T36" fmla="*/ 5 w 42"/>
                <a:gd name="T37" fmla="*/ 37 h 49"/>
                <a:gd name="T38" fmla="*/ 4 w 42"/>
                <a:gd name="T39" fmla="*/ 36 h 49"/>
                <a:gd name="T40" fmla="*/ 2 w 42"/>
                <a:gd name="T41" fmla="*/ 36 h 49"/>
                <a:gd name="T42" fmla="*/ 1 w 42"/>
                <a:gd name="T43" fmla="*/ 35 h 49"/>
                <a:gd name="T44" fmla="*/ 0 w 42"/>
                <a:gd name="T45" fmla="*/ 34 h 49"/>
                <a:gd name="T46" fmla="*/ 0 w 42"/>
                <a:gd name="T47" fmla="*/ 34 h 49"/>
                <a:gd name="T48" fmla="*/ 0 w 42"/>
                <a:gd name="T49" fmla="*/ 33 h 49"/>
                <a:gd name="T50" fmla="*/ 17 w 42"/>
                <a:gd name="T51" fmla="*/ 1 h 49"/>
                <a:gd name="T52" fmla="*/ 18 w 42"/>
                <a:gd name="T53" fmla="*/ 0 h 49"/>
                <a:gd name="T54" fmla="*/ 18 w 42"/>
                <a:gd name="T55" fmla="*/ 0 h 49"/>
                <a:gd name="T56" fmla="*/ 19 w 42"/>
                <a:gd name="T57" fmla="*/ 0 h 49"/>
                <a:gd name="T58" fmla="*/ 20 w 42"/>
                <a:gd name="T59" fmla="*/ 1 h 49"/>
                <a:gd name="T60" fmla="*/ 22 w 42"/>
                <a:gd name="T61" fmla="*/ 2 h 49"/>
                <a:gd name="T62" fmla="*/ 22 w 42"/>
                <a:gd name="T63" fmla="*/ 2 h 49"/>
                <a:gd name="T64" fmla="*/ 23 w 42"/>
                <a:gd name="T65" fmla="*/ 3 h 49"/>
                <a:gd name="T66" fmla="*/ 23 w 42"/>
                <a:gd name="T67" fmla="*/ 3 h 49"/>
                <a:gd name="T68" fmla="*/ 20 w 42"/>
                <a:gd name="T69" fmla="*/ 8 h 49"/>
                <a:gd name="T70" fmla="*/ 28 w 42"/>
                <a:gd name="T71" fmla="*/ 6 h 49"/>
                <a:gd name="T72" fmla="*/ 34 w 42"/>
                <a:gd name="T73" fmla="*/ 8 h 49"/>
                <a:gd name="T74" fmla="*/ 39 w 42"/>
                <a:gd name="T75" fmla="*/ 12 h 49"/>
                <a:gd name="T76" fmla="*/ 41 w 42"/>
                <a:gd name="T77" fmla="*/ 17 h 49"/>
                <a:gd name="T78" fmla="*/ 41 w 42"/>
                <a:gd name="T79" fmla="*/ 22 h 49"/>
                <a:gd name="T80" fmla="*/ 38 w 42"/>
                <a:gd name="T81" fmla="*/ 28 h 49"/>
                <a:gd name="T82" fmla="*/ 28 w 42"/>
                <a:gd name="T83"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49">
                  <a:moveTo>
                    <a:pt x="28" y="48"/>
                  </a:moveTo>
                  <a:cubicBezTo>
                    <a:pt x="27" y="48"/>
                    <a:pt x="27" y="48"/>
                    <a:pt x="27" y="48"/>
                  </a:cubicBezTo>
                  <a:cubicBezTo>
                    <a:pt x="27" y="49"/>
                    <a:pt x="27" y="49"/>
                    <a:pt x="27" y="49"/>
                  </a:cubicBezTo>
                  <a:cubicBezTo>
                    <a:pt x="26" y="49"/>
                    <a:pt x="26" y="48"/>
                    <a:pt x="26" y="48"/>
                  </a:cubicBezTo>
                  <a:cubicBezTo>
                    <a:pt x="25" y="48"/>
                    <a:pt x="25" y="48"/>
                    <a:pt x="24" y="48"/>
                  </a:cubicBezTo>
                  <a:cubicBezTo>
                    <a:pt x="24" y="47"/>
                    <a:pt x="23" y="47"/>
                    <a:pt x="23" y="47"/>
                  </a:cubicBezTo>
                  <a:cubicBezTo>
                    <a:pt x="22" y="46"/>
                    <a:pt x="22" y="46"/>
                    <a:pt x="22" y="46"/>
                  </a:cubicBezTo>
                  <a:cubicBezTo>
                    <a:pt x="22" y="45"/>
                    <a:pt x="22" y="45"/>
                    <a:pt x="22" y="45"/>
                  </a:cubicBezTo>
                  <a:cubicBezTo>
                    <a:pt x="22" y="45"/>
                    <a:pt x="22" y="45"/>
                    <a:pt x="22" y="45"/>
                  </a:cubicBezTo>
                  <a:cubicBezTo>
                    <a:pt x="32" y="26"/>
                    <a:pt x="32" y="26"/>
                    <a:pt x="32" y="26"/>
                  </a:cubicBezTo>
                  <a:cubicBezTo>
                    <a:pt x="33" y="24"/>
                    <a:pt x="34" y="22"/>
                    <a:pt x="34" y="21"/>
                  </a:cubicBezTo>
                  <a:cubicBezTo>
                    <a:pt x="34" y="20"/>
                    <a:pt x="34" y="19"/>
                    <a:pt x="34" y="17"/>
                  </a:cubicBezTo>
                  <a:cubicBezTo>
                    <a:pt x="34" y="16"/>
                    <a:pt x="34" y="15"/>
                    <a:pt x="33" y="14"/>
                  </a:cubicBezTo>
                  <a:cubicBezTo>
                    <a:pt x="32" y="14"/>
                    <a:pt x="32" y="13"/>
                    <a:pt x="30" y="12"/>
                  </a:cubicBezTo>
                  <a:cubicBezTo>
                    <a:pt x="29" y="11"/>
                    <a:pt x="27" y="11"/>
                    <a:pt x="25" y="11"/>
                  </a:cubicBezTo>
                  <a:cubicBezTo>
                    <a:pt x="23" y="12"/>
                    <a:pt x="21" y="12"/>
                    <a:pt x="18" y="14"/>
                  </a:cubicBezTo>
                  <a:cubicBezTo>
                    <a:pt x="6" y="36"/>
                    <a:pt x="6" y="36"/>
                    <a:pt x="6" y="36"/>
                  </a:cubicBezTo>
                  <a:cubicBezTo>
                    <a:pt x="5" y="37"/>
                    <a:pt x="5" y="37"/>
                    <a:pt x="5" y="37"/>
                  </a:cubicBezTo>
                  <a:cubicBezTo>
                    <a:pt x="5" y="37"/>
                    <a:pt x="5" y="37"/>
                    <a:pt x="5" y="37"/>
                  </a:cubicBezTo>
                  <a:cubicBezTo>
                    <a:pt x="4" y="37"/>
                    <a:pt x="4" y="37"/>
                    <a:pt x="4" y="36"/>
                  </a:cubicBezTo>
                  <a:cubicBezTo>
                    <a:pt x="3" y="36"/>
                    <a:pt x="3" y="36"/>
                    <a:pt x="2" y="36"/>
                  </a:cubicBezTo>
                  <a:cubicBezTo>
                    <a:pt x="2" y="35"/>
                    <a:pt x="1" y="35"/>
                    <a:pt x="1" y="35"/>
                  </a:cubicBezTo>
                  <a:cubicBezTo>
                    <a:pt x="0" y="34"/>
                    <a:pt x="0" y="34"/>
                    <a:pt x="0" y="34"/>
                  </a:cubicBezTo>
                  <a:cubicBezTo>
                    <a:pt x="0" y="34"/>
                    <a:pt x="0" y="34"/>
                    <a:pt x="0" y="34"/>
                  </a:cubicBezTo>
                  <a:cubicBezTo>
                    <a:pt x="0" y="33"/>
                    <a:pt x="0" y="33"/>
                    <a:pt x="0" y="33"/>
                  </a:cubicBezTo>
                  <a:cubicBezTo>
                    <a:pt x="17" y="1"/>
                    <a:pt x="17" y="1"/>
                    <a:pt x="17" y="1"/>
                  </a:cubicBezTo>
                  <a:cubicBezTo>
                    <a:pt x="18" y="0"/>
                    <a:pt x="18" y="0"/>
                    <a:pt x="18" y="0"/>
                  </a:cubicBezTo>
                  <a:cubicBezTo>
                    <a:pt x="18" y="0"/>
                    <a:pt x="18" y="0"/>
                    <a:pt x="18" y="0"/>
                  </a:cubicBezTo>
                  <a:cubicBezTo>
                    <a:pt x="19" y="0"/>
                    <a:pt x="19" y="0"/>
                    <a:pt x="19" y="0"/>
                  </a:cubicBezTo>
                  <a:cubicBezTo>
                    <a:pt x="19" y="0"/>
                    <a:pt x="20" y="1"/>
                    <a:pt x="20" y="1"/>
                  </a:cubicBezTo>
                  <a:cubicBezTo>
                    <a:pt x="21" y="1"/>
                    <a:pt x="21" y="1"/>
                    <a:pt x="22" y="2"/>
                  </a:cubicBezTo>
                  <a:cubicBezTo>
                    <a:pt x="22" y="2"/>
                    <a:pt x="22" y="2"/>
                    <a:pt x="22" y="2"/>
                  </a:cubicBezTo>
                  <a:cubicBezTo>
                    <a:pt x="23" y="3"/>
                    <a:pt x="23" y="3"/>
                    <a:pt x="23" y="3"/>
                  </a:cubicBezTo>
                  <a:cubicBezTo>
                    <a:pt x="23" y="3"/>
                    <a:pt x="23" y="3"/>
                    <a:pt x="23" y="3"/>
                  </a:cubicBezTo>
                  <a:cubicBezTo>
                    <a:pt x="20" y="8"/>
                    <a:pt x="20" y="8"/>
                    <a:pt x="20" y="8"/>
                  </a:cubicBezTo>
                  <a:cubicBezTo>
                    <a:pt x="23" y="7"/>
                    <a:pt x="26" y="6"/>
                    <a:pt x="28" y="6"/>
                  </a:cubicBezTo>
                  <a:cubicBezTo>
                    <a:pt x="30" y="6"/>
                    <a:pt x="33" y="7"/>
                    <a:pt x="34" y="8"/>
                  </a:cubicBezTo>
                  <a:cubicBezTo>
                    <a:pt x="37" y="9"/>
                    <a:pt x="38" y="10"/>
                    <a:pt x="39" y="12"/>
                  </a:cubicBezTo>
                  <a:cubicBezTo>
                    <a:pt x="40" y="13"/>
                    <a:pt x="41" y="15"/>
                    <a:pt x="41" y="17"/>
                  </a:cubicBezTo>
                  <a:cubicBezTo>
                    <a:pt x="42" y="18"/>
                    <a:pt x="41" y="20"/>
                    <a:pt x="41" y="22"/>
                  </a:cubicBezTo>
                  <a:cubicBezTo>
                    <a:pt x="41" y="24"/>
                    <a:pt x="40" y="26"/>
                    <a:pt x="38" y="28"/>
                  </a:cubicBezTo>
                  <a:lnTo>
                    <a:pt x="28" y="4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7" name="Freeform 441">
              <a:extLst>
                <a:ext uri="{FF2B5EF4-FFF2-40B4-BE49-F238E27FC236}">
                  <a16:creationId xmlns:a16="http://schemas.microsoft.com/office/drawing/2014/main" id="{DFBA528D-CB2D-4668-A9F9-3C711883B2D0}"/>
                </a:ext>
              </a:extLst>
            </p:cNvPr>
            <p:cNvSpPr>
              <a:spLocks noEditPoints="1"/>
            </p:cNvSpPr>
            <p:nvPr userDrawn="1"/>
          </p:nvSpPr>
          <p:spPr bwMode="auto">
            <a:xfrm>
              <a:off x="6767" y="3652"/>
              <a:ext cx="22" cy="37"/>
            </a:xfrm>
            <a:custGeom>
              <a:avLst/>
              <a:gdLst>
                <a:gd name="T0" fmla="*/ 6 w 31"/>
                <a:gd name="T1" fmla="*/ 50 h 51"/>
                <a:gd name="T2" fmla="*/ 5 w 31"/>
                <a:gd name="T3" fmla="*/ 50 h 51"/>
                <a:gd name="T4" fmla="*/ 5 w 31"/>
                <a:gd name="T5" fmla="*/ 51 h 51"/>
                <a:gd name="T6" fmla="*/ 4 w 31"/>
                <a:gd name="T7" fmla="*/ 50 h 51"/>
                <a:gd name="T8" fmla="*/ 2 w 31"/>
                <a:gd name="T9" fmla="*/ 50 h 51"/>
                <a:gd name="T10" fmla="*/ 1 w 31"/>
                <a:gd name="T11" fmla="*/ 49 h 51"/>
                <a:gd name="T12" fmla="*/ 0 w 31"/>
                <a:gd name="T13" fmla="*/ 48 h 51"/>
                <a:gd name="T14" fmla="*/ 0 w 31"/>
                <a:gd name="T15" fmla="*/ 47 h 51"/>
                <a:gd name="T16" fmla="*/ 0 w 31"/>
                <a:gd name="T17" fmla="*/ 47 h 51"/>
                <a:gd name="T18" fmla="*/ 17 w 31"/>
                <a:gd name="T19" fmla="*/ 14 h 51"/>
                <a:gd name="T20" fmla="*/ 17 w 31"/>
                <a:gd name="T21" fmla="*/ 14 h 51"/>
                <a:gd name="T22" fmla="*/ 18 w 31"/>
                <a:gd name="T23" fmla="*/ 14 h 51"/>
                <a:gd name="T24" fmla="*/ 19 w 31"/>
                <a:gd name="T25" fmla="*/ 14 h 51"/>
                <a:gd name="T26" fmla="*/ 21 w 31"/>
                <a:gd name="T27" fmla="*/ 15 h 51"/>
                <a:gd name="T28" fmla="*/ 22 w 31"/>
                <a:gd name="T29" fmla="*/ 16 h 51"/>
                <a:gd name="T30" fmla="*/ 23 w 31"/>
                <a:gd name="T31" fmla="*/ 16 h 51"/>
                <a:gd name="T32" fmla="*/ 23 w 31"/>
                <a:gd name="T33" fmla="*/ 17 h 51"/>
                <a:gd name="T34" fmla="*/ 23 w 31"/>
                <a:gd name="T35" fmla="*/ 18 h 51"/>
                <a:gd name="T36" fmla="*/ 6 w 31"/>
                <a:gd name="T37" fmla="*/ 50 h 51"/>
                <a:gd name="T38" fmla="*/ 30 w 31"/>
                <a:gd name="T39" fmla="*/ 7 h 51"/>
                <a:gd name="T40" fmla="*/ 27 w 31"/>
                <a:gd name="T41" fmla="*/ 9 h 51"/>
                <a:gd name="T42" fmla="*/ 24 w 31"/>
                <a:gd name="T43" fmla="*/ 9 h 51"/>
                <a:gd name="T44" fmla="*/ 21 w 31"/>
                <a:gd name="T45" fmla="*/ 6 h 51"/>
                <a:gd name="T46" fmla="*/ 22 w 31"/>
                <a:gd name="T47" fmla="*/ 3 h 51"/>
                <a:gd name="T48" fmla="*/ 25 w 31"/>
                <a:gd name="T49" fmla="*/ 1 h 51"/>
                <a:gd name="T50" fmla="*/ 28 w 31"/>
                <a:gd name="T51" fmla="*/ 1 h 51"/>
                <a:gd name="T52" fmla="*/ 30 w 31"/>
                <a:gd name="T53" fmla="*/ 4 h 51"/>
                <a:gd name="T54" fmla="*/ 30 w 31"/>
                <a:gd name="T55"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51">
                  <a:moveTo>
                    <a:pt x="6" y="50"/>
                  </a:moveTo>
                  <a:cubicBezTo>
                    <a:pt x="5" y="50"/>
                    <a:pt x="5" y="50"/>
                    <a:pt x="5" y="50"/>
                  </a:cubicBezTo>
                  <a:cubicBezTo>
                    <a:pt x="5" y="51"/>
                    <a:pt x="5" y="51"/>
                    <a:pt x="5" y="51"/>
                  </a:cubicBezTo>
                  <a:cubicBezTo>
                    <a:pt x="4" y="51"/>
                    <a:pt x="4" y="50"/>
                    <a:pt x="4" y="50"/>
                  </a:cubicBezTo>
                  <a:cubicBezTo>
                    <a:pt x="3" y="50"/>
                    <a:pt x="3" y="50"/>
                    <a:pt x="2" y="50"/>
                  </a:cubicBezTo>
                  <a:cubicBezTo>
                    <a:pt x="1" y="49"/>
                    <a:pt x="1" y="49"/>
                    <a:pt x="1" y="49"/>
                  </a:cubicBezTo>
                  <a:cubicBezTo>
                    <a:pt x="0" y="48"/>
                    <a:pt x="0" y="48"/>
                    <a:pt x="0" y="48"/>
                  </a:cubicBezTo>
                  <a:cubicBezTo>
                    <a:pt x="0" y="47"/>
                    <a:pt x="0" y="47"/>
                    <a:pt x="0" y="47"/>
                  </a:cubicBezTo>
                  <a:cubicBezTo>
                    <a:pt x="0" y="47"/>
                    <a:pt x="0" y="47"/>
                    <a:pt x="0" y="47"/>
                  </a:cubicBezTo>
                  <a:cubicBezTo>
                    <a:pt x="17" y="14"/>
                    <a:pt x="17" y="14"/>
                    <a:pt x="17" y="14"/>
                  </a:cubicBezTo>
                  <a:cubicBezTo>
                    <a:pt x="17" y="14"/>
                    <a:pt x="17" y="14"/>
                    <a:pt x="17" y="14"/>
                  </a:cubicBezTo>
                  <a:cubicBezTo>
                    <a:pt x="18" y="14"/>
                    <a:pt x="18" y="14"/>
                    <a:pt x="18" y="14"/>
                  </a:cubicBezTo>
                  <a:cubicBezTo>
                    <a:pt x="18" y="14"/>
                    <a:pt x="19" y="14"/>
                    <a:pt x="19" y="14"/>
                  </a:cubicBezTo>
                  <a:cubicBezTo>
                    <a:pt x="20" y="14"/>
                    <a:pt x="20" y="14"/>
                    <a:pt x="21" y="15"/>
                  </a:cubicBezTo>
                  <a:cubicBezTo>
                    <a:pt x="21" y="15"/>
                    <a:pt x="22" y="15"/>
                    <a:pt x="22" y="16"/>
                  </a:cubicBezTo>
                  <a:cubicBezTo>
                    <a:pt x="23" y="16"/>
                    <a:pt x="23" y="16"/>
                    <a:pt x="23" y="16"/>
                  </a:cubicBezTo>
                  <a:cubicBezTo>
                    <a:pt x="23" y="17"/>
                    <a:pt x="23" y="17"/>
                    <a:pt x="23" y="17"/>
                  </a:cubicBezTo>
                  <a:cubicBezTo>
                    <a:pt x="23" y="18"/>
                    <a:pt x="23" y="18"/>
                    <a:pt x="23" y="18"/>
                  </a:cubicBezTo>
                  <a:lnTo>
                    <a:pt x="6" y="50"/>
                  </a:lnTo>
                  <a:close/>
                  <a:moveTo>
                    <a:pt x="30" y="7"/>
                  </a:moveTo>
                  <a:cubicBezTo>
                    <a:pt x="29" y="8"/>
                    <a:pt x="28" y="9"/>
                    <a:pt x="27" y="9"/>
                  </a:cubicBezTo>
                  <a:cubicBezTo>
                    <a:pt x="27" y="10"/>
                    <a:pt x="25" y="9"/>
                    <a:pt x="24" y="9"/>
                  </a:cubicBezTo>
                  <a:cubicBezTo>
                    <a:pt x="23" y="8"/>
                    <a:pt x="22" y="7"/>
                    <a:pt x="21" y="6"/>
                  </a:cubicBezTo>
                  <a:cubicBezTo>
                    <a:pt x="21" y="5"/>
                    <a:pt x="21" y="4"/>
                    <a:pt x="22" y="3"/>
                  </a:cubicBezTo>
                  <a:cubicBezTo>
                    <a:pt x="23" y="2"/>
                    <a:pt x="24" y="1"/>
                    <a:pt x="25" y="1"/>
                  </a:cubicBezTo>
                  <a:cubicBezTo>
                    <a:pt x="25" y="0"/>
                    <a:pt x="26" y="1"/>
                    <a:pt x="28" y="1"/>
                  </a:cubicBezTo>
                  <a:cubicBezTo>
                    <a:pt x="29" y="2"/>
                    <a:pt x="30" y="3"/>
                    <a:pt x="30" y="4"/>
                  </a:cubicBezTo>
                  <a:cubicBezTo>
                    <a:pt x="31" y="4"/>
                    <a:pt x="30" y="6"/>
                    <a:pt x="30" y="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8" name="Freeform 442">
              <a:extLst>
                <a:ext uri="{FF2B5EF4-FFF2-40B4-BE49-F238E27FC236}">
                  <a16:creationId xmlns:a16="http://schemas.microsoft.com/office/drawing/2014/main" id="{009878E3-26E6-4505-A5D2-071443D02081}"/>
                </a:ext>
              </a:extLst>
            </p:cNvPr>
            <p:cNvSpPr>
              <a:spLocks noEditPoints="1"/>
            </p:cNvSpPr>
            <p:nvPr userDrawn="1"/>
          </p:nvSpPr>
          <p:spPr bwMode="auto">
            <a:xfrm>
              <a:off x="6779" y="3670"/>
              <a:ext cx="27" cy="33"/>
            </a:xfrm>
            <a:custGeom>
              <a:avLst/>
              <a:gdLst>
                <a:gd name="T0" fmla="*/ 24 w 38"/>
                <a:gd name="T1" fmla="*/ 44 h 45"/>
                <a:gd name="T2" fmla="*/ 24 w 38"/>
                <a:gd name="T3" fmla="*/ 45 h 45"/>
                <a:gd name="T4" fmla="*/ 23 w 38"/>
                <a:gd name="T5" fmla="*/ 45 h 45"/>
                <a:gd name="T6" fmla="*/ 21 w 38"/>
                <a:gd name="T7" fmla="*/ 44 h 45"/>
                <a:gd name="T8" fmla="*/ 20 w 38"/>
                <a:gd name="T9" fmla="*/ 43 h 45"/>
                <a:gd name="T10" fmla="*/ 19 w 38"/>
                <a:gd name="T11" fmla="*/ 42 h 45"/>
                <a:gd name="T12" fmla="*/ 19 w 38"/>
                <a:gd name="T13" fmla="*/ 41 h 45"/>
                <a:gd name="T14" fmla="*/ 21 w 38"/>
                <a:gd name="T15" fmla="*/ 38 h 45"/>
                <a:gd name="T16" fmla="*/ 14 w 38"/>
                <a:gd name="T17" fmla="*/ 39 h 45"/>
                <a:gd name="T18" fmla="*/ 8 w 38"/>
                <a:gd name="T19" fmla="*/ 37 h 45"/>
                <a:gd name="T20" fmla="*/ 4 w 38"/>
                <a:gd name="T21" fmla="*/ 34 h 45"/>
                <a:gd name="T22" fmla="*/ 1 w 38"/>
                <a:gd name="T23" fmla="*/ 30 h 45"/>
                <a:gd name="T24" fmla="*/ 0 w 38"/>
                <a:gd name="T25" fmla="*/ 26 h 45"/>
                <a:gd name="T26" fmla="*/ 2 w 38"/>
                <a:gd name="T27" fmla="*/ 21 h 45"/>
                <a:gd name="T28" fmla="*/ 6 w 38"/>
                <a:gd name="T29" fmla="*/ 17 h 45"/>
                <a:gd name="T30" fmla="*/ 11 w 38"/>
                <a:gd name="T31" fmla="*/ 16 h 45"/>
                <a:gd name="T32" fmla="*/ 17 w 38"/>
                <a:gd name="T33" fmla="*/ 16 h 45"/>
                <a:gd name="T34" fmla="*/ 24 w 38"/>
                <a:gd name="T35" fmla="*/ 19 h 45"/>
                <a:gd name="T36" fmla="*/ 29 w 38"/>
                <a:gd name="T37" fmla="*/ 22 h 45"/>
                <a:gd name="T38" fmla="*/ 30 w 38"/>
                <a:gd name="T39" fmla="*/ 19 h 45"/>
                <a:gd name="T40" fmla="*/ 31 w 38"/>
                <a:gd name="T41" fmla="*/ 16 h 45"/>
                <a:gd name="T42" fmla="*/ 31 w 38"/>
                <a:gd name="T43" fmla="*/ 13 h 45"/>
                <a:gd name="T44" fmla="*/ 30 w 38"/>
                <a:gd name="T45" fmla="*/ 10 h 45"/>
                <a:gd name="T46" fmla="*/ 27 w 38"/>
                <a:gd name="T47" fmla="*/ 8 h 45"/>
                <a:gd name="T48" fmla="*/ 22 w 38"/>
                <a:gd name="T49" fmla="*/ 6 h 45"/>
                <a:gd name="T50" fmla="*/ 19 w 38"/>
                <a:gd name="T51" fmla="*/ 6 h 45"/>
                <a:gd name="T52" fmla="*/ 16 w 38"/>
                <a:gd name="T53" fmla="*/ 5 h 45"/>
                <a:gd name="T54" fmla="*/ 14 w 38"/>
                <a:gd name="T55" fmla="*/ 5 h 45"/>
                <a:gd name="T56" fmla="*/ 14 w 38"/>
                <a:gd name="T57" fmla="*/ 5 h 45"/>
                <a:gd name="T58" fmla="*/ 14 w 38"/>
                <a:gd name="T59" fmla="*/ 4 h 45"/>
                <a:gd name="T60" fmla="*/ 14 w 38"/>
                <a:gd name="T61" fmla="*/ 3 h 45"/>
                <a:gd name="T62" fmla="*/ 14 w 38"/>
                <a:gd name="T63" fmla="*/ 2 h 45"/>
                <a:gd name="T64" fmla="*/ 15 w 38"/>
                <a:gd name="T65" fmla="*/ 1 h 45"/>
                <a:gd name="T66" fmla="*/ 16 w 38"/>
                <a:gd name="T67" fmla="*/ 0 h 45"/>
                <a:gd name="T68" fmla="*/ 19 w 38"/>
                <a:gd name="T69" fmla="*/ 0 h 45"/>
                <a:gd name="T70" fmla="*/ 22 w 38"/>
                <a:gd name="T71" fmla="*/ 0 h 45"/>
                <a:gd name="T72" fmla="*/ 26 w 38"/>
                <a:gd name="T73" fmla="*/ 1 h 45"/>
                <a:gd name="T74" fmla="*/ 30 w 38"/>
                <a:gd name="T75" fmla="*/ 3 h 45"/>
                <a:gd name="T76" fmla="*/ 35 w 38"/>
                <a:gd name="T77" fmla="*/ 7 h 45"/>
                <a:gd name="T78" fmla="*/ 38 w 38"/>
                <a:gd name="T79" fmla="*/ 11 h 45"/>
                <a:gd name="T80" fmla="*/ 38 w 38"/>
                <a:gd name="T81" fmla="*/ 16 h 45"/>
                <a:gd name="T82" fmla="*/ 36 w 38"/>
                <a:gd name="T83" fmla="*/ 22 h 45"/>
                <a:gd name="T84" fmla="*/ 24 w 38"/>
                <a:gd name="T85" fmla="*/ 44 h 45"/>
                <a:gd name="T86" fmla="*/ 26 w 38"/>
                <a:gd name="T87" fmla="*/ 26 h 45"/>
                <a:gd name="T88" fmla="*/ 21 w 38"/>
                <a:gd name="T89" fmla="*/ 23 h 45"/>
                <a:gd name="T90" fmla="*/ 17 w 38"/>
                <a:gd name="T91" fmla="*/ 21 h 45"/>
                <a:gd name="T92" fmla="*/ 13 w 38"/>
                <a:gd name="T93" fmla="*/ 21 h 45"/>
                <a:gd name="T94" fmla="*/ 10 w 38"/>
                <a:gd name="T95" fmla="*/ 22 h 45"/>
                <a:gd name="T96" fmla="*/ 8 w 38"/>
                <a:gd name="T97" fmla="*/ 24 h 45"/>
                <a:gd name="T98" fmla="*/ 8 w 38"/>
                <a:gd name="T99" fmla="*/ 29 h 45"/>
                <a:gd name="T100" fmla="*/ 11 w 38"/>
                <a:gd name="T101" fmla="*/ 33 h 45"/>
                <a:gd name="T102" fmla="*/ 16 w 38"/>
                <a:gd name="T103" fmla="*/ 34 h 45"/>
                <a:gd name="T104" fmla="*/ 23 w 38"/>
                <a:gd name="T105" fmla="*/ 33 h 45"/>
                <a:gd name="T106" fmla="*/ 26 w 38"/>
                <a:gd name="T10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 h="45">
                  <a:moveTo>
                    <a:pt x="24" y="44"/>
                  </a:moveTo>
                  <a:cubicBezTo>
                    <a:pt x="24" y="45"/>
                    <a:pt x="24" y="45"/>
                    <a:pt x="24" y="45"/>
                  </a:cubicBezTo>
                  <a:cubicBezTo>
                    <a:pt x="23" y="45"/>
                    <a:pt x="23" y="45"/>
                    <a:pt x="23" y="45"/>
                  </a:cubicBezTo>
                  <a:cubicBezTo>
                    <a:pt x="22" y="44"/>
                    <a:pt x="22" y="44"/>
                    <a:pt x="21" y="44"/>
                  </a:cubicBezTo>
                  <a:cubicBezTo>
                    <a:pt x="20" y="44"/>
                    <a:pt x="20" y="43"/>
                    <a:pt x="20" y="43"/>
                  </a:cubicBezTo>
                  <a:cubicBezTo>
                    <a:pt x="19" y="42"/>
                    <a:pt x="19" y="42"/>
                    <a:pt x="19" y="42"/>
                  </a:cubicBezTo>
                  <a:cubicBezTo>
                    <a:pt x="19" y="41"/>
                    <a:pt x="19" y="41"/>
                    <a:pt x="19" y="41"/>
                  </a:cubicBezTo>
                  <a:cubicBezTo>
                    <a:pt x="21" y="38"/>
                    <a:pt x="21" y="38"/>
                    <a:pt x="21" y="38"/>
                  </a:cubicBezTo>
                  <a:cubicBezTo>
                    <a:pt x="19" y="39"/>
                    <a:pt x="16" y="39"/>
                    <a:pt x="14" y="39"/>
                  </a:cubicBezTo>
                  <a:cubicBezTo>
                    <a:pt x="12" y="39"/>
                    <a:pt x="10" y="38"/>
                    <a:pt x="8" y="37"/>
                  </a:cubicBezTo>
                  <a:cubicBezTo>
                    <a:pt x="6" y="37"/>
                    <a:pt x="5" y="35"/>
                    <a:pt x="4" y="34"/>
                  </a:cubicBezTo>
                  <a:cubicBezTo>
                    <a:pt x="2" y="33"/>
                    <a:pt x="2" y="32"/>
                    <a:pt x="1" y="30"/>
                  </a:cubicBezTo>
                  <a:cubicBezTo>
                    <a:pt x="1" y="29"/>
                    <a:pt x="0" y="28"/>
                    <a:pt x="0" y="26"/>
                  </a:cubicBezTo>
                  <a:cubicBezTo>
                    <a:pt x="1" y="25"/>
                    <a:pt x="1" y="23"/>
                    <a:pt x="2" y="21"/>
                  </a:cubicBezTo>
                  <a:cubicBezTo>
                    <a:pt x="3" y="20"/>
                    <a:pt x="4" y="18"/>
                    <a:pt x="6" y="17"/>
                  </a:cubicBezTo>
                  <a:cubicBezTo>
                    <a:pt x="7" y="16"/>
                    <a:pt x="9" y="16"/>
                    <a:pt x="11" y="16"/>
                  </a:cubicBezTo>
                  <a:cubicBezTo>
                    <a:pt x="12" y="16"/>
                    <a:pt x="15" y="16"/>
                    <a:pt x="17" y="16"/>
                  </a:cubicBezTo>
                  <a:cubicBezTo>
                    <a:pt x="19" y="17"/>
                    <a:pt x="21" y="18"/>
                    <a:pt x="24" y="19"/>
                  </a:cubicBezTo>
                  <a:cubicBezTo>
                    <a:pt x="29" y="22"/>
                    <a:pt x="29" y="22"/>
                    <a:pt x="29" y="22"/>
                  </a:cubicBezTo>
                  <a:cubicBezTo>
                    <a:pt x="30" y="19"/>
                    <a:pt x="30" y="19"/>
                    <a:pt x="30" y="19"/>
                  </a:cubicBezTo>
                  <a:cubicBezTo>
                    <a:pt x="31" y="18"/>
                    <a:pt x="31" y="17"/>
                    <a:pt x="31" y="16"/>
                  </a:cubicBezTo>
                  <a:cubicBezTo>
                    <a:pt x="31" y="15"/>
                    <a:pt x="31" y="14"/>
                    <a:pt x="31" y="13"/>
                  </a:cubicBezTo>
                  <a:cubicBezTo>
                    <a:pt x="31" y="12"/>
                    <a:pt x="30" y="11"/>
                    <a:pt x="30" y="10"/>
                  </a:cubicBezTo>
                  <a:cubicBezTo>
                    <a:pt x="29" y="9"/>
                    <a:pt x="28" y="8"/>
                    <a:pt x="27" y="8"/>
                  </a:cubicBezTo>
                  <a:cubicBezTo>
                    <a:pt x="25" y="7"/>
                    <a:pt x="24" y="6"/>
                    <a:pt x="22" y="6"/>
                  </a:cubicBezTo>
                  <a:cubicBezTo>
                    <a:pt x="21" y="6"/>
                    <a:pt x="20" y="6"/>
                    <a:pt x="19" y="6"/>
                  </a:cubicBezTo>
                  <a:cubicBezTo>
                    <a:pt x="17" y="5"/>
                    <a:pt x="17" y="5"/>
                    <a:pt x="16" y="5"/>
                  </a:cubicBezTo>
                  <a:cubicBezTo>
                    <a:pt x="15" y="6"/>
                    <a:pt x="14" y="5"/>
                    <a:pt x="14" y="5"/>
                  </a:cubicBezTo>
                  <a:cubicBezTo>
                    <a:pt x="14" y="5"/>
                    <a:pt x="14" y="5"/>
                    <a:pt x="14" y="5"/>
                  </a:cubicBezTo>
                  <a:cubicBezTo>
                    <a:pt x="14" y="4"/>
                    <a:pt x="14" y="4"/>
                    <a:pt x="14" y="4"/>
                  </a:cubicBezTo>
                  <a:cubicBezTo>
                    <a:pt x="14" y="3"/>
                    <a:pt x="14" y="3"/>
                    <a:pt x="14" y="3"/>
                  </a:cubicBezTo>
                  <a:cubicBezTo>
                    <a:pt x="14" y="2"/>
                    <a:pt x="14" y="2"/>
                    <a:pt x="14" y="2"/>
                  </a:cubicBezTo>
                  <a:cubicBezTo>
                    <a:pt x="15" y="2"/>
                    <a:pt x="15" y="1"/>
                    <a:pt x="15" y="1"/>
                  </a:cubicBezTo>
                  <a:cubicBezTo>
                    <a:pt x="15" y="1"/>
                    <a:pt x="16" y="0"/>
                    <a:pt x="16" y="0"/>
                  </a:cubicBezTo>
                  <a:cubicBezTo>
                    <a:pt x="17" y="0"/>
                    <a:pt x="17" y="0"/>
                    <a:pt x="19" y="0"/>
                  </a:cubicBezTo>
                  <a:cubicBezTo>
                    <a:pt x="20" y="0"/>
                    <a:pt x="21" y="0"/>
                    <a:pt x="22" y="0"/>
                  </a:cubicBezTo>
                  <a:cubicBezTo>
                    <a:pt x="23" y="1"/>
                    <a:pt x="24" y="1"/>
                    <a:pt x="26" y="1"/>
                  </a:cubicBezTo>
                  <a:cubicBezTo>
                    <a:pt x="27" y="2"/>
                    <a:pt x="28" y="2"/>
                    <a:pt x="30" y="3"/>
                  </a:cubicBezTo>
                  <a:cubicBezTo>
                    <a:pt x="32" y="4"/>
                    <a:pt x="34" y="6"/>
                    <a:pt x="35" y="7"/>
                  </a:cubicBezTo>
                  <a:cubicBezTo>
                    <a:pt x="37" y="8"/>
                    <a:pt x="37" y="10"/>
                    <a:pt x="38" y="11"/>
                  </a:cubicBezTo>
                  <a:cubicBezTo>
                    <a:pt x="38" y="13"/>
                    <a:pt x="38" y="15"/>
                    <a:pt x="38" y="16"/>
                  </a:cubicBezTo>
                  <a:cubicBezTo>
                    <a:pt x="38" y="18"/>
                    <a:pt x="37" y="20"/>
                    <a:pt x="36" y="22"/>
                  </a:cubicBezTo>
                  <a:lnTo>
                    <a:pt x="24" y="44"/>
                  </a:lnTo>
                  <a:close/>
                  <a:moveTo>
                    <a:pt x="26" y="26"/>
                  </a:moveTo>
                  <a:cubicBezTo>
                    <a:pt x="21" y="23"/>
                    <a:pt x="21" y="23"/>
                    <a:pt x="21" y="23"/>
                  </a:cubicBezTo>
                  <a:cubicBezTo>
                    <a:pt x="19" y="22"/>
                    <a:pt x="18" y="22"/>
                    <a:pt x="17" y="21"/>
                  </a:cubicBezTo>
                  <a:cubicBezTo>
                    <a:pt x="15" y="21"/>
                    <a:pt x="14" y="21"/>
                    <a:pt x="13" y="21"/>
                  </a:cubicBezTo>
                  <a:cubicBezTo>
                    <a:pt x="12" y="21"/>
                    <a:pt x="11" y="22"/>
                    <a:pt x="10" y="22"/>
                  </a:cubicBezTo>
                  <a:cubicBezTo>
                    <a:pt x="9" y="23"/>
                    <a:pt x="9" y="23"/>
                    <a:pt x="8" y="24"/>
                  </a:cubicBezTo>
                  <a:cubicBezTo>
                    <a:pt x="7" y="26"/>
                    <a:pt x="7" y="28"/>
                    <a:pt x="8" y="29"/>
                  </a:cubicBezTo>
                  <a:cubicBezTo>
                    <a:pt x="8" y="31"/>
                    <a:pt x="9" y="32"/>
                    <a:pt x="11" y="33"/>
                  </a:cubicBezTo>
                  <a:cubicBezTo>
                    <a:pt x="13" y="34"/>
                    <a:pt x="15" y="34"/>
                    <a:pt x="16" y="34"/>
                  </a:cubicBezTo>
                  <a:cubicBezTo>
                    <a:pt x="18" y="34"/>
                    <a:pt x="20" y="34"/>
                    <a:pt x="23" y="33"/>
                  </a:cubicBezTo>
                  <a:lnTo>
                    <a:pt x="26" y="2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49" name="Freeform 443">
              <a:extLst>
                <a:ext uri="{FF2B5EF4-FFF2-40B4-BE49-F238E27FC236}">
                  <a16:creationId xmlns:a16="http://schemas.microsoft.com/office/drawing/2014/main" id="{4ACF543D-6277-470D-A657-B6BB944709C5}"/>
                </a:ext>
              </a:extLst>
            </p:cNvPr>
            <p:cNvSpPr>
              <a:spLocks/>
            </p:cNvSpPr>
            <p:nvPr userDrawn="1"/>
          </p:nvSpPr>
          <p:spPr bwMode="auto">
            <a:xfrm>
              <a:off x="6804" y="3683"/>
              <a:ext cx="30" cy="34"/>
            </a:xfrm>
            <a:custGeom>
              <a:avLst/>
              <a:gdLst>
                <a:gd name="T0" fmla="*/ 28 w 42"/>
                <a:gd name="T1" fmla="*/ 48 h 48"/>
                <a:gd name="T2" fmla="*/ 28 w 42"/>
                <a:gd name="T3" fmla="*/ 48 h 48"/>
                <a:gd name="T4" fmla="*/ 27 w 42"/>
                <a:gd name="T5" fmla="*/ 48 h 48"/>
                <a:gd name="T6" fmla="*/ 26 w 42"/>
                <a:gd name="T7" fmla="*/ 48 h 48"/>
                <a:gd name="T8" fmla="*/ 25 w 42"/>
                <a:gd name="T9" fmla="*/ 47 h 48"/>
                <a:gd name="T10" fmla="*/ 23 w 42"/>
                <a:gd name="T11" fmla="*/ 47 h 48"/>
                <a:gd name="T12" fmla="*/ 22 w 42"/>
                <a:gd name="T13" fmla="*/ 46 h 48"/>
                <a:gd name="T14" fmla="*/ 22 w 42"/>
                <a:gd name="T15" fmla="*/ 45 h 48"/>
                <a:gd name="T16" fmla="*/ 22 w 42"/>
                <a:gd name="T17" fmla="*/ 45 h 48"/>
                <a:gd name="T18" fmla="*/ 32 w 42"/>
                <a:gd name="T19" fmla="*/ 26 h 48"/>
                <a:gd name="T20" fmla="*/ 34 w 42"/>
                <a:gd name="T21" fmla="*/ 21 h 48"/>
                <a:gd name="T22" fmla="*/ 35 w 42"/>
                <a:gd name="T23" fmla="*/ 17 h 48"/>
                <a:gd name="T24" fmla="*/ 34 w 42"/>
                <a:gd name="T25" fmla="*/ 14 h 48"/>
                <a:gd name="T26" fmla="*/ 31 w 42"/>
                <a:gd name="T27" fmla="*/ 12 h 48"/>
                <a:gd name="T28" fmla="*/ 25 w 42"/>
                <a:gd name="T29" fmla="*/ 11 h 48"/>
                <a:gd name="T30" fmla="*/ 18 w 42"/>
                <a:gd name="T31" fmla="*/ 13 h 48"/>
                <a:gd name="T32" fmla="*/ 6 w 42"/>
                <a:gd name="T33" fmla="*/ 36 h 48"/>
                <a:gd name="T34" fmla="*/ 6 w 42"/>
                <a:gd name="T35" fmla="*/ 37 h 48"/>
                <a:gd name="T36" fmla="*/ 5 w 42"/>
                <a:gd name="T37" fmla="*/ 37 h 48"/>
                <a:gd name="T38" fmla="*/ 4 w 42"/>
                <a:gd name="T39" fmla="*/ 36 h 48"/>
                <a:gd name="T40" fmla="*/ 3 w 42"/>
                <a:gd name="T41" fmla="*/ 36 h 48"/>
                <a:gd name="T42" fmla="*/ 1 w 42"/>
                <a:gd name="T43" fmla="*/ 35 h 48"/>
                <a:gd name="T44" fmla="*/ 0 w 42"/>
                <a:gd name="T45" fmla="*/ 34 h 48"/>
                <a:gd name="T46" fmla="*/ 0 w 42"/>
                <a:gd name="T47" fmla="*/ 34 h 48"/>
                <a:gd name="T48" fmla="*/ 0 w 42"/>
                <a:gd name="T49" fmla="*/ 33 h 48"/>
                <a:gd name="T50" fmla="*/ 18 w 42"/>
                <a:gd name="T51" fmla="*/ 0 h 48"/>
                <a:gd name="T52" fmla="*/ 18 w 42"/>
                <a:gd name="T53" fmla="*/ 0 h 48"/>
                <a:gd name="T54" fmla="*/ 19 w 42"/>
                <a:gd name="T55" fmla="*/ 0 h 48"/>
                <a:gd name="T56" fmla="*/ 20 w 42"/>
                <a:gd name="T57" fmla="*/ 0 h 48"/>
                <a:gd name="T58" fmla="*/ 21 w 42"/>
                <a:gd name="T59" fmla="*/ 1 h 48"/>
                <a:gd name="T60" fmla="*/ 22 w 42"/>
                <a:gd name="T61" fmla="*/ 1 h 48"/>
                <a:gd name="T62" fmla="*/ 23 w 42"/>
                <a:gd name="T63" fmla="*/ 2 h 48"/>
                <a:gd name="T64" fmla="*/ 23 w 42"/>
                <a:gd name="T65" fmla="*/ 3 h 48"/>
                <a:gd name="T66" fmla="*/ 23 w 42"/>
                <a:gd name="T67" fmla="*/ 3 h 48"/>
                <a:gd name="T68" fmla="*/ 21 w 42"/>
                <a:gd name="T69" fmla="*/ 8 h 48"/>
                <a:gd name="T70" fmla="*/ 29 w 42"/>
                <a:gd name="T71" fmla="*/ 6 h 48"/>
                <a:gd name="T72" fmla="*/ 35 w 42"/>
                <a:gd name="T73" fmla="*/ 8 h 48"/>
                <a:gd name="T74" fmla="*/ 40 w 42"/>
                <a:gd name="T75" fmla="*/ 12 h 48"/>
                <a:gd name="T76" fmla="*/ 42 w 42"/>
                <a:gd name="T77" fmla="*/ 16 h 48"/>
                <a:gd name="T78" fmla="*/ 41 w 42"/>
                <a:gd name="T79" fmla="*/ 22 h 48"/>
                <a:gd name="T80" fmla="*/ 39 w 42"/>
                <a:gd name="T81" fmla="*/ 28 h 48"/>
                <a:gd name="T82" fmla="*/ 28 w 42"/>
                <a:gd name="T8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48">
                  <a:moveTo>
                    <a:pt x="28" y="48"/>
                  </a:moveTo>
                  <a:cubicBezTo>
                    <a:pt x="28" y="48"/>
                    <a:pt x="28" y="48"/>
                    <a:pt x="28" y="48"/>
                  </a:cubicBezTo>
                  <a:cubicBezTo>
                    <a:pt x="27" y="48"/>
                    <a:pt x="27" y="48"/>
                    <a:pt x="27" y="48"/>
                  </a:cubicBezTo>
                  <a:cubicBezTo>
                    <a:pt x="27" y="48"/>
                    <a:pt x="27" y="48"/>
                    <a:pt x="26" y="48"/>
                  </a:cubicBezTo>
                  <a:cubicBezTo>
                    <a:pt x="26" y="48"/>
                    <a:pt x="25" y="48"/>
                    <a:pt x="25" y="47"/>
                  </a:cubicBezTo>
                  <a:cubicBezTo>
                    <a:pt x="24" y="47"/>
                    <a:pt x="24" y="47"/>
                    <a:pt x="23" y="47"/>
                  </a:cubicBezTo>
                  <a:cubicBezTo>
                    <a:pt x="22" y="46"/>
                    <a:pt x="22" y="46"/>
                    <a:pt x="22" y="46"/>
                  </a:cubicBezTo>
                  <a:cubicBezTo>
                    <a:pt x="22" y="45"/>
                    <a:pt x="22" y="45"/>
                    <a:pt x="22" y="45"/>
                  </a:cubicBezTo>
                  <a:cubicBezTo>
                    <a:pt x="22" y="45"/>
                    <a:pt x="22" y="45"/>
                    <a:pt x="22" y="45"/>
                  </a:cubicBezTo>
                  <a:cubicBezTo>
                    <a:pt x="32" y="26"/>
                    <a:pt x="32" y="26"/>
                    <a:pt x="32" y="26"/>
                  </a:cubicBezTo>
                  <a:cubicBezTo>
                    <a:pt x="33" y="24"/>
                    <a:pt x="34" y="22"/>
                    <a:pt x="34" y="21"/>
                  </a:cubicBezTo>
                  <a:cubicBezTo>
                    <a:pt x="35" y="20"/>
                    <a:pt x="35" y="18"/>
                    <a:pt x="35" y="17"/>
                  </a:cubicBezTo>
                  <a:cubicBezTo>
                    <a:pt x="35" y="16"/>
                    <a:pt x="34" y="15"/>
                    <a:pt x="34" y="14"/>
                  </a:cubicBezTo>
                  <a:cubicBezTo>
                    <a:pt x="33" y="13"/>
                    <a:pt x="32" y="13"/>
                    <a:pt x="31" y="12"/>
                  </a:cubicBezTo>
                  <a:cubicBezTo>
                    <a:pt x="29" y="11"/>
                    <a:pt x="28" y="11"/>
                    <a:pt x="25" y="11"/>
                  </a:cubicBezTo>
                  <a:cubicBezTo>
                    <a:pt x="23" y="12"/>
                    <a:pt x="21" y="12"/>
                    <a:pt x="18" y="13"/>
                  </a:cubicBezTo>
                  <a:cubicBezTo>
                    <a:pt x="6" y="36"/>
                    <a:pt x="6" y="36"/>
                    <a:pt x="6" y="36"/>
                  </a:cubicBezTo>
                  <a:cubicBezTo>
                    <a:pt x="6" y="37"/>
                    <a:pt x="6" y="37"/>
                    <a:pt x="6" y="37"/>
                  </a:cubicBezTo>
                  <a:cubicBezTo>
                    <a:pt x="5" y="37"/>
                    <a:pt x="5" y="37"/>
                    <a:pt x="5" y="37"/>
                  </a:cubicBezTo>
                  <a:cubicBezTo>
                    <a:pt x="5" y="37"/>
                    <a:pt x="4" y="37"/>
                    <a:pt x="4" y="36"/>
                  </a:cubicBezTo>
                  <a:cubicBezTo>
                    <a:pt x="4" y="36"/>
                    <a:pt x="3" y="36"/>
                    <a:pt x="3" y="36"/>
                  </a:cubicBezTo>
                  <a:cubicBezTo>
                    <a:pt x="2" y="35"/>
                    <a:pt x="1" y="35"/>
                    <a:pt x="1" y="35"/>
                  </a:cubicBezTo>
                  <a:cubicBezTo>
                    <a:pt x="0" y="34"/>
                    <a:pt x="0" y="34"/>
                    <a:pt x="0" y="34"/>
                  </a:cubicBezTo>
                  <a:cubicBezTo>
                    <a:pt x="0" y="34"/>
                    <a:pt x="0" y="34"/>
                    <a:pt x="0" y="34"/>
                  </a:cubicBezTo>
                  <a:cubicBezTo>
                    <a:pt x="0" y="33"/>
                    <a:pt x="0" y="33"/>
                    <a:pt x="0" y="33"/>
                  </a:cubicBezTo>
                  <a:cubicBezTo>
                    <a:pt x="18" y="0"/>
                    <a:pt x="18" y="0"/>
                    <a:pt x="18" y="0"/>
                  </a:cubicBezTo>
                  <a:cubicBezTo>
                    <a:pt x="18" y="0"/>
                    <a:pt x="18" y="0"/>
                    <a:pt x="18" y="0"/>
                  </a:cubicBezTo>
                  <a:cubicBezTo>
                    <a:pt x="19" y="0"/>
                    <a:pt x="19" y="0"/>
                    <a:pt x="19" y="0"/>
                  </a:cubicBezTo>
                  <a:cubicBezTo>
                    <a:pt x="20" y="0"/>
                    <a:pt x="20" y="0"/>
                    <a:pt x="20" y="0"/>
                  </a:cubicBezTo>
                  <a:cubicBezTo>
                    <a:pt x="20" y="0"/>
                    <a:pt x="20" y="0"/>
                    <a:pt x="21" y="1"/>
                  </a:cubicBezTo>
                  <a:cubicBezTo>
                    <a:pt x="21" y="1"/>
                    <a:pt x="22" y="1"/>
                    <a:pt x="22" y="1"/>
                  </a:cubicBezTo>
                  <a:cubicBezTo>
                    <a:pt x="23" y="2"/>
                    <a:pt x="23" y="2"/>
                    <a:pt x="23" y="2"/>
                  </a:cubicBezTo>
                  <a:cubicBezTo>
                    <a:pt x="23" y="3"/>
                    <a:pt x="23" y="3"/>
                    <a:pt x="23" y="3"/>
                  </a:cubicBezTo>
                  <a:cubicBezTo>
                    <a:pt x="23" y="3"/>
                    <a:pt x="23" y="3"/>
                    <a:pt x="23" y="3"/>
                  </a:cubicBezTo>
                  <a:cubicBezTo>
                    <a:pt x="21" y="8"/>
                    <a:pt x="21" y="8"/>
                    <a:pt x="21" y="8"/>
                  </a:cubicBezTo>
                  <a:cubicBezTo>
                    <a:pt x="24" y="7"/>
                    <a:pt x="26" y="6"/>
                    <a:pt x="29" y="6"/>
                  </a:cubicBezTo>
                  <a:cubicBezTo>
                    <a:pt x="31" y="6"/>
                    <a:pt x="33" y="7"/>
                    <a:pt x="35" y="8"/>
                  </a:cubicBezTo>
                  <a:cubicBezTo>
                    <a:pt x="37" y="9"/>
                    <a:pt x="39" y="10"/>
                    <a:pt x="40" y="12"/>
                  </a:cubicBezTo>
                  <a:cubicBezTo>
                    <a:pt x="41" y="13"/>
                    <a:pt x="41" y="15"/>
                    <a:pt x="42" y="16"/>
                  </a:cubicBezTo>
                  <a:cubicBezTo>
                    <a:pt x="42" y="18"/>
                    <a:pt x="42" y="20"/>
                    <a:pt x="41" y="22"/>
                  </a:cubicBezTo>
                  <a:cubicBezTo>
                    <a:pt x="41" y="24"/>
                    <a:pt x="40" y="26"/>
                    <a:pt x="39" y="28"/>
                  </a:cubicBezTo>
                  <a:lnTo>
                    <a:pt x="28" y="4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0" name="Freeform 444">
              <a:extLst>
                <a:ext uri="{FF2B5EF4-FFF2-40B4-BE49-F238E27FC236}">
                  <a16:creationId xmlns:a16="http://schemas.microsoft.com/office/drawing/2014/main" id="{329EBED9-4BAC-479E-895D-DE21B91D7C8B}"/>
                </a:ext>
              </a:extLst>
            </p:cNvPr>
            <p:cNvSpPr>
              <a:spLocks/>
            </p:cNvSpPr>
            <p:nvPr userDrawn="1"/>
          </p:nvSpPr>
          <p:spPr bwMode="auto">
            <a:xfrm>
              <a:off x="6997" y="3483"/>
              <a:ext cx="38" cy="21"/>
            </a:xfrm>
            <a:custGeom>
              <a:avLst/>
              <a:gdLst>
                <a:gd name="T0" fmla="*/ 3 w 53"/>
                <a:gd name="T1" fmla="*/ 0 h 29"/>
                <a:gd name="T2" fmla="*/ 5 w 53"/>
                <a:gd name="T3" fmla="*/ 0 h 29"/>
                <a:gd name="T4" fmla="*/ 6 w 53"/>
                <a:gd name="T5" fmla="*/ 1 h 29"/>
                <a:gd name="T6" fmla="*/ 6 w 53"/>
                <a:gd name="T7" fmla="*/ 1 h 29"/>
                <a:gd name="T8" fmla="*/ 6 w 53"/>
                <a:gd name="T9" fmla="*/ 2 h 29"/>
                <a:gd name="T10" fmla="*/ 6 w 53"/>
                <a:gd name="T11" fmla="*/ 21 h 29"/>
                <a:gd name="T12" fmla="*/ 24 w 53"/>
                <a:gd name="T13" fmla="*/ 21 h 29"/>
                <a:gd name="T14" fmla="*/ 24 w 53"/>
                <a:gd name="T15" fmla="*/ 3 h 29"/>
                <a:gd name="T16" fmla="*/ 24 w 53"/>
                <a:gd name="T17" fmla="*/ 3 h 29"/>
                <a:gd name="T18" fmla="*/ 25 w 53"/>
                <a:gd name="T19" fmla="*/ 2 h 29"/>
                <a:gd name="T20" fmla="*/ 26 w 53"/>
                <a:gd name="T21" fmla="*/ 2 h 29"/>
                <a:gd name="T22" fmla="*/ 27 w 53"/>
                <a:gd name="T23" fmla="*/ 2 h 29"/>
                <a:gd name="T24" fmla="*/ 28 w 53"/>
                <a:gd name="T25" fmla="*/ 2 h 29"/>
                <a:gd name="T26" fmla="*/ 29 w 53"/>
                <a:gd name="T27" fmla="*/ 2 h 29"/>
                <a:gd name="T28" fmla="*/ 30 w 53"/>
                <a:gd name="T29" fmla="*/ 3 h 29"/>
                <a:gd name="T30" fmla="*/ 30 w 53"/>
                <a:gd name="T31" fmla="*/ 3 h 29"/>
                <a:gd name="T32" fmla="*/ 30 w 53"/>
                <a:gd name="T33" fmla="*/ 22 h 29"/>
                <a:gd name="T34" fmla="*/ 52 w 53"/>
                <a:gd name="T35" fmla="*/ 22 h 29"/>
                <a:gd name="T36" fmla="*/ 53 w 53"/>
                <a:gd name="T37" fmla="*/ 22 h 29"/>
                <a:gd name="T38" fmla="*/ 53 w 53"/>
                <a:gd name="T39" fmla="*/ 23 h 29"/>
                <a:gd name="T40" fmla="*/ 53 w 53"/>
                <a:gd name="T41" fmla="*/ 24 h 29"/>
                <a:gd name="T42" fmla="*/ 53 w 53"/>
                <a:gd name="T43" fmla="*/ 25 h 29"/>
                <a:gd name="T44" fmla="*/ 53 w 53"/>
                <a:gd name="T45" fmla="*/ 27 h 29"/>
                <a:gd name="T46" fmla="*/ 53 w 53"/>
                <a:gd name="T47" fmla="*/ 28 h 29"/>
                <a:gd name="T48" fmla="*/ 52 w 53"/>
                <a:gd name="T49" fmla="*/ 29 h 29"/>
                <a:gd name="T50" fmla="*/ 52 w 53"/>
                <a:gd name="T51" fmla="*/ 29 h 29"/>
                <a:gd name="T52" fmla="*/ 3 w 53"/>
                <a:gd name="T53" fmla="*/ 28 h 29"/>
                <a:gd name="T54" fmla="*/ 1 w 53"/>
                <a:gd name="T55" fmla="*/ 27 h 29"/>
                <a:gd name="T56" fmla="*/ 0 w 53"/>
                <a:gd name="T57" fmla="*/ 26 h 29"/>
                <a:gd name="T58" fmla="*/ 0 w 53"/>
                <a:gd name="T59" fmla="*/ 2 h 29"/>
                <a:gd name="T60" fmla="*/ 0 w 53"/>
                <a:gd name="T61" fmla="*/ 1 h 29"/>
                <a:gd name="T62" fmla="*/ 1 w 53"/>
                <a:gd name="T63" fmla="*/ 1 h 29"/>
                <a:gd name="T64" fmla="*/ 2 w 53"/>
                <a:gd name="T65" fmla="*/ 0 h 29"/>
                <a:gd name="T66" fmla="*/ 3 w 53"/>
                <a:gd name="T6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29">
                  <a:moveTo>
                    <a:pt x="3" y="0"/>
                  </a:moveTo>
                  <a:cubicBezTo>
                    <a:pt x="4" y="0"/>
                    <a:pt x="4" y="0"/>
                    <a:pt x="5" y="0"/>
                  </a:cubicBezTo>
                  <a:cubicBezTo>
                    <a:pt x="5" y="1"/>
                    <a:pt x="5" y="1"/>
                    <a:pt x="6" y="1"/>
                  </a:cubicBezTo>
                  <a:cubicBezTo>
                    <a:pt x="6" y="1"/>
                    <a:pt x="6" y="1"/>
                    <a:pt x="6" y="1"/>
                  </a:cubicBezTo>
                  <a:cubicBezTo>
                    <a:pt x="6" y="2"/>
                    <a:pt x="6" y="2"/>
                    <a:pt x="6" y="2"/>
                  </a:cubicBezTo>
                  <a:cubicBezTo>
                    <a:pt x="6" y="21"/>
                    <a:pt x="6" y="21"/>
                    <a:pt x="6" y="21"/>
                  </a:cubicBezTo>
                  <a:cubicBezTo>
                    <a:pt x="24" y="21"/>
                    <a:pt x="24" y="21"/>
                    <a:pt x="24" y="21"/>
                  </a:cubicBezTo>
                  <a:cubicBezTo>
                    <a:pt x="24" y="3"/>
                    <a:pt x="24" y="3"/>
                    <a:pt x="24" y="3"/>
                  </a:cubicBezTo>
                  <a:cubicBezTo>
                    <a:pt x="24" y="3"/>
                    <a:pt x="24" y="3"/>
                    <a:pt x="24" y="3"/>
                  </a:cubicBezTo>
                  <a:cubicBezTo>
                    <a:pt x="25" y="2"/>
                    <a:pt x="25" y="2"/>
                    <a:pt x="25" y="2"/>
                  </a:cubicBezTo>
                  <a:cubicBezTo>
                    <a:pt x="25" y="2"/>
                    <a:pt x="25" y="2"/>
                    <a:pt x="26" y="2"/>
                  </a:cubicBezTo>
                  <a:cubicBezTo>
                    <a:pt x="26" y="2"/>
                    <a:pt x="27" y="2"/>
                    <a:pt x="27" y="2"/>
                  </a:cubicBezTo>
                  <a:cubicBezTo>
                    <a:pt x="28" y="2"/>
                    <a:pt x="28" y="2"/>
                    <a:pt x="28" y="2"/>
                  </a:cubicBezTo>
                  <a:cubicBezTo>
                    <a:pt x="29" y="2"/>
                    <a:pt x="29" y="2"/>
                    <a:pt x="29" y="2"/>
                  </a:cubicBezTo>
                  <a:cubicBezTo>
                    <a:pt x="30" y="3"/>
                    <a:pt x="30" y="3"/>
                    <a:pt x="30" y="3"/>
                  </a:cubicBezTo>
                  <a:cubicBezTo>
                    <a:pt x="30" y="3"/>
                    <a:pt x="30" y="3"/>
                    <a:pt x="30" y="3"/>
                  </a:cubicBezTo>
                  <a:cubicBezTo>
                    <a:pt x="30" y="22"/>
                    <a:pt x="30" y="22"/>
                    <a:pt x="30" y="22"/>
                  </a:cubicBezTo>
                  <a:cubicBezTo>
                    <a:pt x="52" y="22"/>
                    <a:pt x="52" y="22"/>
                    <a:pt x="52" y="22"/>
                  </a:cubicBezTo>
                  <a:cubicBezTo>
                    <a:pt x="53" y="22"/>
                    <a:pt x="53" y="22"/>
                    <a:pt x="53" y="22"/>
                  </a:cubicBezTo>
                  <a:cubicBezTo>
                    <a:pt x="53" y="23"/>
                    <a:pt x="53" y="23"/>
                    <a:pt x="53" y="23"/>
                  </a:cubicBezTo>
                  <a:cubicBezTo>
                    <a:pt x="53" y="23"/>
                    <a:pt x="53" y="23"/>
                    <a:pt x="53" y="24"/>
                  </a:cubicBezTo>
                  <a:cubicBezTo>
                    <a:pt x="53" y="24"/>
                    <a:pt x="53" y="25"/>
                    <a:pt x="53" y="25"/>
                  </a:cubicBezTo>
                  <a:cubicBezTo>
                    <a:pt x="53" y="26"/>
                    <a:pt x="53" y="27"/>
                    <a:pt x="53" y="27"/>
                  </a:cubicBezTo>
                  <a:cubicBezTo>
                    <a:pt x="53" y="27"/>
                    <a:pt x="53" y="28"/>
                    <a:pt x="53" y="28"/>
                  </a:cubicBezTo>
                  <a:cubicBezTo>
                    <a:pt x="52" y="29"/>
                    <a:pt x="52" y="29"/>
                    <a:pt x="52" y="29"/>
                  </a:cubicBezTo>
                  <a:cubicBezTo>
                    <a:pt x="52" y="29"/>
                    <a:pt x="52" y="29"/>
                    <a:pt x="52" y="29"/>
                  </a:cubicBezTo>
                  <a:cubicBezTo>
                    <a:pt x="3" y="28"/>
                    <a:pt x="3" y="28"/>
                    <a:pt x="3" y="28"/>
                  </a:cubicBezTo>
                  <a:cubicBezTo>
                    <a:pt x="2" y="28"/>
                    <a:pt x="1" y="28"/>
                    <a:pt x="1" y="27"/>
                  </a:cubicBezTo>
                  <a:cubicBezTo>
                    <a:pt x="0" y="27"/>
                    <a:pt x="0" y="26"/>
                    <a:pt x="0" y="26"/>
                  </a:cubicBezTo>
                  <a:cubicBezTo>
                    <a:pt x="0" y="2"/>
                    <a:pt x="0" y="2"/>
                    <a:pt x="0" y="2"/>
                  </a:cubicBezTo>
                  <a:cubicBezTo>
                    <a:pt x="0" y="1"/>
                    <a:pt x="0" y="1"/>
                    <a:pt x="0" y="1"/>
                  </a:cubicBezTo>
                  <a:cubicBezTo>
                    <a:pt x="1" y="1"/>
                    <a:pt x="1" y="1"/>
                    <a:pt x="1" y="1"/>
                  </a:cubicBezTo>
                  <a:cubicBezTo>
                    <a:pt x="1" y="1"/>
                    <a:pt x="1" y="1"/>
                    <a:pt x="2" y="0"/>
                  </a:cubicBezTo>
                  <a:cubicBezTo>
                    <a:pt x="2" y="0"/>
                    <a:pt x="3" y="0"/>
                    <a:pt x="3"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1" name="Freeform 445">
              <a:extLst>
                <a:ext uri="{FF2B5EF4-FFF2-40B4-BE49-F238E27FC236}">
                  <a16:creationId xmlns:a16="http://schemas.microsoft.com/office/drawing/2014/main" id="{81A14D2D-5E79-46B3-84C4-B50A10B0585F}"/>
                </a:ext>
              </a:extLst>
            </p:cNvPr>
            <p:cNvSpPr>
              <a:spLocks noEditPoints="1"/>
            </p:cNvSpPr>
            <p:nvPr userDrawn="1"/>
          </p:nvSpPr>
          <p:spPr bwMode="auto">
            <a:xfrm>
              <a:off x="6997" y="3471"/>
              <a:ext cx="39" cy="5"/>
            </a:xfrm>
            <a:custGeom>
              <a:avLst/>
              <a:gdLst>
                <a:gd name="T0" fmla="*/ 4 w 55"/>
                <a:gd name="T1" fmla="*/ 0 h 8"/>
                <a:gd name="T2" fmla="*/ 7 w 55"/>
                <a:gd name="T3" fmla="*/ 1 h 8"/>
                <a:gd name="T4" fmla="*/ 8 w 55"/>
                <a:gd name="T5" fmla="*/ 4 h 8"/>
                <a:gd name="T6" fmla="*/ 7 w 55"/>
                <a:gd name="T7" fmla="*/ 7 h 8"/>
                <a:gd name="T8" fmla="*/ 4 w 55"/>
                <a:gd name="T9" fmla="*/ 8 h 8"/>
                <a:gd name="T10" fmla="*/ 1 w 55"/>
                <a:gd name="T11" fmla="*/ 7 h 8"/>
                <a:gd name="T12" fmla="*/ 0 w 55"/>
                <a:gd name="T13" fmla="*/ 4 h 8"/>
                <a:gd name="T14" fmla="*/ 1 w 55"/>
                <a:gd name="T15" fmla="*/ 1 h 8"/>
                <a:gd name="T16" fmla="*/ 4 w 55"/>
                <a:gd name="T17" fmla="*/ 0 h 8"/>
                <a:gd name="T18" fmla="*/ 53 w 55"/>
                <a:gd name="T19" fmla="*/ 1 h 8"/>
                <a:gd name="T20" fmla="*/ 54 w 55"/>
                <a:gd name="T21" fmla="*/ 1 h 8"/>
                <a:gd name="T22" fmla="*/ 54 w 55"/>
                <a:gd name="T23" fmla="*/ 2 h 8"/>
                <a:gd name="T24" fmla="*/ 55 w 55"/>
                <a:gd name="T25" fmla="*/ 3 h 8"/>
                <a:gd name="T26" fmla="*/ 55 w 55"/>
                <a:gd name="T27" fmla="*/ 5 h 8"/>
                <a:gd name="T28" fmla="*/ 55 w 55"/>
                <a:gd name="T29" fmla="*/ 6 h 8"/>
                <a:gd name="T30" fmla="*/ 54 w 55"/>
                <a:gd name="T31" fmla="*/ 7 h 8"/>
                <a:gd name="T32" fmla="*/ 54 w 55"/>
                <a:gd name="T33" fmla="*/ 8 h 8"/>
                <a:gd name="T34" fmla="*/ 53 w 55"/>
                <a:gd name="T35" fmla="*/ 8 h 8"/>
                <a:gd name="T36" fmla="*/ 16 w 55"/>
                <a:gd name="T37" fmla="*/ 8 h 8"/>
                <a:gd name="T38" fmla="*/ 16 w 55"/>
                <a:gd name="T39" fmla="*/ 7 h 8"/>
                <a:gd name="T40" fmla="*/ 16 w 55"/>
                <a:gd name="T41" fmla="*/ 7 h 8"/>
                <a:gd name="T42" fmla="*/ 15 w 55"/>
                <a:gd name="T43" fmla="*/ 6 h 8"/>
                <a:gd name="T44" fmla="*/ 15 w 55"/>
                <a:gd name="T45" fmla="*/ 4 h 8"/>
                <a:gd name="T46" fmla="*/ 15 w 55"/>
                <a:gd name="T47" fmla="*/ 3 h 8"/>
                <a:gd name="T48" fmla="*/ 16 w 55"/>
                <a:gd name="T49" fmla="*/ 2 h 8"/>
                <a:gd name="T50" fmla="*/ 16 w 55"/>
                <a:gd name="T51" fmla="*/ 1 h 8"/>
                <a:gd name="T52" fmla="*/ 17 w 55"/>
                <a:gd name="T53" fmla="*/ 1 h 8"/>
                <a:gd name="T54" fmla="*/ 53 w 55"/>
                <a:gd name="T5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 h="8">
                  <a:moveTo>
                    <a:pt x="4" y="0"/>
                  </a:moveTo>
                  <a:cubicBezTo>
                    <a:pt x="6" y="0"/>
                    <a:pt x="7" y="0"/>
                    <a:pt x="7" y="1"/>
                  </a:cubicBezTo>
                  <a:cubicBezTo>
                    <a:pt x="8" y="1"/>
                    <a:pt x="8" y="3"/>
                    <a:pt x="8" y="4"/>
                  </a:cubicBezTo>
                  <a:cubicBezTo>
                    <a:pt x="8" y="6"/>
                    <a:pt x="8" y="7"/>
                    <a:pt x="7" y="7"/>
                  </a:cubicBezTo>
                  <a:cubicBezTo>
                    <a:pt x="7" y="8"/>
                    <a:pt x="6" y="8"/>
                    <a:pt x="4" y="8"/>
                  </a:cubicBezTo>
                  <a:cubicBezTo>
                    <a:pt x="2" y="8"/>
                    <a:pt x="1" y="8"/>
                    <a:pt x="1" y="7"/>
                  </a:cubicBezTo>
                  <a:cubicBezTo>
                    <a:pt x="0" y="7"/>
                    <a:pt x="0" y="6"/>
                    <a:pt x="0" y="4"/>
                  </a:cubicBezTo>
                  <a:cubicBezTo>
                    <a:pt x="0" y="2"/>
                    <a:pt x="0" y="1"/>
                    <a:pt x="1" y="1"/>
                  </a:cubicBezTo>
                  <a:cubicBezTo>
                    <a:pt x="1" y="0"/>
                    <a:pt x="3" y="0"/>
                    <a:pt x="4" y="0"/>
                  </a:cubicBezTo>
                  <a:close/>
                  <a:moveTo>
                    <a:pt x="53" y="1"/>
                  </a:moveTo>
                  <a:cubicBezTo>
                    <a:pt x="54" y="1"/>
                    <a:pt x="54" y="1"/>
                    <a:pt x="54" y="1"/>
                  </a:cubicBezTo>
                  <a:cubicBezTo>
                    <a:pt x="54" y="2"/>
                    <a:pt x="54" y="2"/>
                    <a:pt x="54" y="2"/>
                  </a:cubicBezTo>
                  <a:cubicBezTo>
                    <a:pt x="54" y="2"/>
                    <a:pt x="55" y="3"/>
                    <a:pt x="55" y="3"/>
                  </a:cubicBezTo>
                  <a:cubicBezTo>
                    <a:pt x="55" y="3"/>
                    <a:pt x="55" y="4"/>
                    <a:pt x="55" y="5"/>
                  </a:cubicBezTo>
                  <a:cubicBezTo>
                    <a:pt x="55" y="5"/>
                    <a:pt x="55" y="6"/>
                    <a:pt x="55" y="6"/>
                  </a:cubicBezTo>
                  <a:cubicBezTo>
                    <a:pt x="55" y="7"/>
                    <a:pt x="54" y="7"/>
                    <a:pt x="54" y="7"/>
                  </a:cubicBezTo>
                  <a:cubicBezTo>
                    <a:pt x="54" y="8"/>
                    <a:pt x="54" y="8"/>
                    <a:pt x="54" y="8"/>
                  </a:cubicBezTo>
                  <a:cubicBezTo>
                    <a:pt x="53" y="8"/>
                    <a:pt x="53" y="8"/>
                    <a:pt x="53" y="8"/>
                  </a:cubicBezTo>
                  <a:cubicBezTo>
                    <a:pt x="16" y="8"/>
                    <a:pt x="16" y="8"/>
                    <a:pt x="16" y="8"/>
                  </a:cubicBezTo>
                  <a:cubicBezTo>
                    <a:pt x="16" y="7"/>
                    <a:pt x="16" y="7"/>
                    <a:pt x="16" y="7"/>
                  </a:cubicBezTo>
                  <a:cubicBezTo>
                    <a:pt x="16" y="7"/>
                    <a:pt x="16" y="7"/>
                    <a:pt x="16" y="7"/>
                  </a:cubicBezTo>
                  <a:cubicBezTo>
                    <a:pt x="15" y="7"/>
                    <a:pt x="15" y="6"/>
                    <a:pt x="15" y="6"/>
                  </a:cubicBezTo>
                  <a:cubicBezTo>
                    <a:pt x="15" y="5"/>
                    <a:pt x="15" y="5"/>
                    <a:pt x="15" y="4"/>
                  </a:cubicBezTo>
                  <a:cubicBezTo>
                    <a:pt x="15" y="4"/>
                    <a:pt x="15" y="3"/>
                    <a:pt x="15" y="3"/>
                  </a:cubicBezTo>
                  <a:cubicBezTo>
                    <a:pt x="15" y="2"/>
                    <a:pt x="15" y="2"/>
                    <a:pt x="16" y="2"/>
                  </a:cubicBezTo>
                  <a:cubicBezTo>
                    <a:pt x="16" y="1"/>
                    <a:pt x="16" y="1"/>
                    <a:pt x="16" y="1"/>
                  </a:cubicBezTo>
                  <a:cubicBezTo>
                    <a:pt x="17" y="1"/>
                    <a:pt x="17" y="1"/>
                    <a:pt x="17" y="1"/>
                  </a:cubicBezTo>
                  <a:lnTo>
                    <a:pt x="53" y="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2" name="Freeform 446">
              <a:extLst>
                <a:ext uri="{FF2B5EF4-FFF2-40B4-BE49-F238E27FC236}">
                  <a16:creationId xmlns:a16="http://schemas.microsoft.com/office/drawing/2014/main" id="{1C9714E5-0A78-457C-BC36-78A9A1D2CC9F}"/>
                </a:ext>
              </a:extLst>
            </p:cNvPr>
            <p:cNvSpPr>
              <a:spLocks/>
            </p:cNvSpPr>
            <p:nvPr userDrawn="1"/>
          </p:nvSpPr>
          <p:spPr bwMode="auto">
            <a:xfrm>
              <a:off x="7007" y="3440"/>
              <a:ext cx="29" cy="23"/>
            </a:xfrm>
            <a:custGeom>
              <a:avLst/>
              <a:gdLst>
                <a:gd name="T0" fmla="*/ 39 w 40"/>
                <a:gd name="T1" fmla="*/ 0 h 32"/>
                <a:gd name="T2" fmla="*/ 39 w 40"/>
                <a:gd name="T3" fmla="*/ 0 h 32"/>
                <a:gd name="T4" fmla="*/ 40 w 40"/>
                <a:gd name="T5" fmla="*/ 1 h 32"/>
                <a:gd name="T6" fmla="*/ 40 w 40"/>
                <a:gd name="T7" fmla="*/ 2 h 32"/>
                <a:gd name="T8" fmla="*/ 40 w 40"/>
                <a:gd name="T9" fmla="*/ 3 h 32"/>
                <a:gd name="T10" fmla="*/ 40 w 40"/>
                <a:gd name="T11" fmla="*/ 5 h 32"/>
                <a:gd name="T12" fmla="*/ 40 w 40"/>
                <a:gd name="T13" fmla="*/ 6 h 32"/>
                <a:gd name="T14" fmla="*/ 39 w 40"/>
                <a:gd name="T15" fmla="*/ 7 h 32"/>
                <a:gd name="T16" fmla="*/ 39 w 40"/>
                <a:gd name="T17" fmla="*/ 7 h 32"/>
                <a:gd name="T18" fmla="*/ 17 w 40"/>
                <a:gd name="T19" fmla="*/ 6 h 32"/>
                <a:gd name="T20" fmla="*/ 12 w 40"/>
                <a:gd name="T21" fmla="*/ 7 h 32"/>
                <a:gd name="T22" fmla="*/ 9 w 40"/>
                <a:gd name="T23" fmla="*/ 8 h 32"/>
                <a:gd name="T24" fmla="*/ 7 w 40"/>
                <a:gd name="T25" fmla="*/ 11 h 32"/>
                <a:gd name="T26" fmla="*/ 6 w 40"/>
                <a:gd name="T27" fmla="*/ 14 h 32"/>
                <a:gd name="T28" fmla="*/ 8 w 40"/>
                <a:gd name="T29" fmla="*/ 19 h 32"/>
                <a:gd name="T30" fmla="*/ 13 w 40"/>
                <a:gd name="T31" fmla="*/ 25 h 32"/>
                <a:gd name="T32" fmla="*/ 39 w 40"/>
                <a:gd name="T33" fmla="*/ 25 h 32"/>
                <a:gd name="T34" fmla="*/ 39 w 40"/>
                <a:gd name="T35" fmla="*/ 25 h 32"/>
                <a:gd name="T36" fmla="*/ 40 w 40"/>
                <a:gd name="T37" fmla="*/ 26 h 32"/>
                <a:gd name="T38" fmla="*/ 40 w 40"/>
                <a:gd name="T39" fmla="*/ 27 h 32"/>
                <a:gd name="T40" fmla="*/ 40 w 40"/>
                <a:gd name="T41" fmla="*/ 28 h 32"/>
                <a:gd name="T42" fmla="*/ 40 w 40"/>
                <a:gd name="T43" fmla="*/ 30 h 32"/>
                <a:gd name="T44" fmla="*/ 40 w 40"/>
                <a:gd name="T45" fmla="*/ 31 h 32"/>
                <a:gd name="T46" fmla="*/ 39 w 40"/>
                <a:gd name="T47" fmla="*/ 32 h 32"/>
                <a:gd name="T48" fmla="*/ 39 w 40"/>
                <a:gd name="T49" fmla="*/ 32 h 32"/>
                <a:gd name="T50" fmla="*/ 2 w 40"/>
                <a:gd name="T51" fmla="*/ 31 h 32"/>
                <a:gd name="T52" fmla="*/ 1 w 40"/>
                <a:gd name="T53" fmla="*/ 31 h 32"/>
                <a:gd name="T54" fmla="*/ 1 w 40"/>
                <a:gd name="T55" fmla="*/ 31 h 32"/>
                <a:gd name="T56" fmla="*/ 0 w 40"/>
                <a:gd name="T57" fmla="*/ 30 h 32"/>
                <a:gd name="T58" fmla="*/ 0 w 40"/>
                <a:gd name="T59" fmla="*/ 28 h 32"/>
                <a:gd name="T60" fmla="*/ 1 w 40"/>
                <a:gd name="T61" fmla="*/ 27 h 32"/>
                <a:gd name="T62" fmla="*/ 1 w 40"/>
                <a:gd name="T63" fmla="*/ 26 h 32"/>
                <a:gd name="T64" fmla="*/ 1 w 40"/>
                <a:gd name="T65" fmla="*/ 25 h 32"/>
                <a:gd name="T66" fmla="*/ 2 w 40"/>
                <a:gd name="T67" fmla="*/ 25 h 32"/>
                <a:gd name="T68" fmla="*/ 7 w 40"/>
                <a:gd name="T69" fmla="*/ 25 h 32"/>
                <a:gd name="T70" fmla="*/ 2 w 40"/>
                <a:gd name="T71" fmla="*/ 19 h 32"/>
                <a:gd name="T72" fmla="*/ 0 w 40"/>
                <a:gd name="T73" fmla="*/ 13 h 32"/>
                <a:gd name="T74" fmla="*/ 1 w 40"/>
                <a:gd name="T75" fmla="*/ 7 h 32"/>
                <a:gd name="T76" fmla="*/ 5 w 40"/>
                <a:gd name="T77" fmla="*/ 2 h 32"/>
                <a:gd name="T78" fmla="*/ 10 w 40"/>
                <a:gd name="T79" fmla="*/ 0 h 32"/>
                <a:gd name="T80" fmla="*/ 16 w 40"/>
                <a:gd name="T81" fmla="*/ 0 h 32"/>
                <a:gd name="T82" fmla="*/ 39 w 40"/>
                <a:gd name="T8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0" h="32">
                  <a:moveTo>
                    <a:pt x="39" y="0"/>
                  </a:moveTo>
                  <a:cubicBezTo>
                    <a:pt x="39" y="0"/>
                    <a:pt x="39" y="0"/>
                    <a:pt x="39" y="0"/>
                  </a:cubicBezTo>
                  <a:cubicBezTo>
                    <a:pt x="40" y="1"/>
                    <a:pt x="40" y="1"/>
                    <a:pt x="40" y="1"/>
                  </a:cubicBezTo>
                  <a:cubicBezTo>
                    <a:pt x="40" y="1"/>
                    <a:pt x="40" y="1"/>
                    <a:pt x="40" y="2"/>
                  </a:cubicBezTo>
                  <a:cubicBezTo>
                    <a:pt x="40" y="2"/>
                    <a:pt x="40" y="3"/>
                    <a:pt x="40" y="3"/>
                  </a:cubicBezTo>
                  <a:cubicBezTo>
                    <a:pt x="40" y="4"/>
                    <a:pt x="40" y="5"/>
                    <a:pt x="40" y="5"/>
                  </a:cubicBezTo>
                  <a:cubicBezTo>
                    <a:pt x="40" y="5"/>
                    <a:pt x="40" y="6"/>
                    <a:pt x="40" y="6"/>
                  </a:cubicBezTo>
                  <a:cubicBezTo>
                    <a:pt x="39" y="7"/>
                    <a:pt x="39" y="7"/>
                    <a:pt x="39" y="7"/>
                  </a:cubicBezTo>
                  <a:cubicBezTo>
                    <a:pt x="39" y="7"/>
                    <a:pt x="39" y="7"/>
                    <a:pt x="39" y="7"/>
                  </a:cubicBezTo>
                  <a:cubicBezTo>
                    <a:pt x="17" y="6"/>
                    <a:pt x="17" y="6"/>
                    <a:pt x="17" y="6"/>
                  </a:cubicBezTo>
                  <a:cubicBezTo>
                    <a:pt x="15" y="6"/>
                    <a:pt x="13" y="7"/>
                    <a:pt x="12" y="7"/>
                  </a:cubicBezTo>
                  <a:cubicBezTo>
                    <a:pt x="11" y="7"/>
                    <a:pt x="10" y="8"/>
                    <a:pt x="9" y="8"/>
                  </a:cubicBezTo>
                  <a:cubicBezTo>
                    <a:pt x="8" y="9"/>
                    <a:pt x="7" y="10"/>
                    <a:pt x="7" y="11"/>
                  </a:cubicBezTo>
                  <a:cubicBezTo>
                    <a:pt x="6" y="12"/>
                    <a:pt x="6" y="13"/>
                    <a:pt x="6" y="14"/>
                  </a:cubicBezTo>
                  <a:cubicBezTo>
                    <a:pt x="6" y="16"/>
                    <a:pt x="6" y="18"/>
                    <a:pt x="8" y="19"/>
                  </a:cubicBezTo>
                  <a:cubicBezTo>
                    <a:pt x="9" y="21"/>
                    <a:pt x="11" y="23"/>
                    <a:pt x="13" y="25"/>
                  </a:cubicBezTo>
                  <a:cubicBezTo>
                    <a:pt x="39" y="25"/>
                    <a:pt x="39" y="25"/>
                    <a:pt x="39" y="25"/>
                  </a:cubicBezTo>
                  <a:cubicBezTo>
                    <a:pt x="39" y="25"/>
                    <a:pt x="39" y="25"/>
                    <a:pt x="39" y="25"/>
                  </a:cubicBezTo>
                  <a:cubicBezTo>
                    <a:pt x="40" y="26"/>
                    <a:pt x="40" y="26"/>
                    <a:pt x="40" y="26"/>
                  </a:cubicBezTo>
                  <a:cubicBezTo>
                    <a:pt x="40" y="26"/>
                    <a:pt x="40" y="26"/>
                    <a:pt x="40" y="27"/>
                  </a:cubicBezTo>
                  <a:cubicBezTo>
                    <a:pt x="40" y="27"/>
                    <a:pt x="40" y="28"/>
                    <a:pt x="40" y="28"/>
                  </a:cubicBezTo>
                  <a:cubicBezTo>
                    <a:pt x="40" y="29"/>
                    <a:pt x="40" y="30"/>
                    <a:pt x="40" y="30"/>
                  </a:cubicBezTo>
                  <a:cubicBezTo>
                    <a:pt x="40" y="30"/>
                    <a:pt x="40" y="31"/>
                    <a:pt x="40" y="31"/>
                  </a:cubicBezTo>
                  <a:cubicBezTo>
                    <a:pt x="39" y="32"/>
                    <a:pt x="39" y="32"/>
                    <a:pt x="39" y="32"/>
                  </a:cubicBezTo>
                  <a:cubicBezTo>
                    <a:pt x="39" y="32"/>
                    <a:pt x="39" y="32"/>
                    <a:pt x="39" y="32"/>
                  </a:cubicBezTo>
                  <a:cubicBezTo>
                    <a:pt x="2" y="31"/>
                    <a:pt x="2" y="31"/>
                    <a:pt x="2" y="31"/>
                  </a:cubicBezTo>
                  <a:cubicBezTo>
                    <a:pt x="1" y="31"/>
                    <a:pt x="1" y="31"/>
                    <a:pt x="1" y="31"/>
                  </a:cubicBezTo>
                  <a:cubicBezTo>
                    <a:pt x="1" y="31"/>
                    <a:pt x="1" y="31"/>
                    <a:pt x="1" y="31"/>
                  </a:cubicBezTo>
                  <a:cubicBezTo>
                    <a:pt x="1" y="30"/>
                    <a:pt x="1" y="30"/>
                    <a:pt x="0" y="30"/>
                  </a:cubicBezTo>
                  <a:cubicBezTo>
                    <a:pt x="0" y="29"/>
                    <a:pt x="0" y="29"/>
                    <a:pt x="0" y="28"/>
                  </a:cubicBezTo>
                  <a:cubicBezTo>
                    <a:pt x="0" y="28"/>
                    <a:pt x="0" y="27"/>
                    <a:pt x="1" y="27"/>
                  </a:cubicBezTo>
                  <a:cubicBezTo>
                    <a:pt x="1" y="26"/>
                    <a:pt x="1" y="26"/>
                    <a:pt x="1" y="26"/>
                  </a:cubicBezTo>
                  <a:cubicBezTo>
                    <a:pt x="1" y="25"/>
                    <a:pt x="1" y="25"/>
                    <a:pt x="1" y="25"/>
                  </a:cubicBezTo>
                  <a:cubicBezTo>
                    <a:pt x="2" y="25"/>
                    <a:pt x="2" y="25"/>
                    <a:pt x="2" y="25"/>
                  </a:cubicBezTo>
                  <a:cubicBezTo>
                    <a:pt x="7" y="25"/>
                    <a:pt x="7" y="25"/>
                    <a:pt x="7" y="25"/>
                  </a:cubicBezTo>
                  <a:cubicBezTo>
                    <a:pt x="4" y="23"/>
                    <a:pt x="3" y="21"/>
                    <a:pt x="2" y="19"/>
                  </a:cubicBezTo>
                  <a:cubicBezTo>
                    <a:pt x="1" y="17"/>
                    <a:pt x="0" y="15"/>
                    <a:pt x="0" y="13"/>
                  </a:cubicBezTo>
                  <a:cubicBezTo>
                    <a:pt x="0" y="10"/>
                    <a:pt x="1" y="8"/>
                    <a:pt x="1" y="7"/>
                  </a:cubicBezTo>
                  <a:cubicBezTo>
                    <a:pt x="2" y="5"/>
                    <a:pt x="3" y="4"/>
                    <a:pt x="5" y="2"/>
                  </a:cubicBezTo>
                  <a:cubicBezTo>
                    <a:pt x="6" y="1"/>
                    <a:pt x="8" y="1"/>
                    <a:pt x="10" y="0"/>
                  </a:cubicBezTo>
                  <a:cubicBezTo>
                    <a:pt x="12" y="0"/>
                    <a:pt x="14" y="0"/>
                    <a:pt x="16" y="0"/>
                  </a:cubicBezTo>
                  <a:lnTo>
                    <a:pt x="39" y="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3" name="Freeform 447">
              <a:extLst>
                <a:ext uri="{FF2B5EF4-FFF2-40B4-BE49-F238E27FC236}">
                  <a16:creationId xmlns:a16="http://schemas.microsoft.com/office/drawing/2014/main" id="{3C172091-7473-48AB-8BCB-E388549CBA27}"/>
                </a:ext>
              </a:extLst>
            </p:cNvPr>
            <p:cNvSpPr>
              <a:spLocks/>
            </p:cNvSpPr>
            <p:nvPr userDrawn="1"/>
          </p:nvSpPr>
          <p:spPr bwMode="auto">
            <a:xfrm>
              <a:off x="7007" y="3408"/>
              <a:ext cx="30" cy="23"/>
            </a:xfrm>
            <a:custGeom>
              <a:avLst/>
              <a:gdLst>
                <a:gd name="T0" fmla="*/ 39 w 41"/>
                <a:gd name="T1" fmla="*/ 0 h 32"/>
                <a:gd name="T2" fmla="*/ 40 w 41"/>
                <a:gd name="T3" fmla="*/ 0 h 32"/>
                <a:gd name="T4" fmla="*/ 40 w 41"/>
                <a:gd name="T5" fmla="*/ 1 h 32"/>
                <a:gd name="T6" fmla="*/ 41 w 41"/>
                <a:gd name="T7" fmla="*/ 2 h 32"/>
                <a:gd name="T8" fmla="*/ 41 w 41"/>
                <a:gd name="T9" fmla="*/ 3 h 32"/>
                <a:gd name="T10" fmla="*/ 41 w 41"/>
                <a:gd name="T11" fmla="*/ 5 h 32"/>
                <a:gd name="T12" fmla="*/ 40 w 41"/>
                <a:gd name="T13" fmla="*/ 6 h 32"/>
                <a:gd name="T14" fmla="*/ 40 w 41"/>
                <a:gd name="T15" fmla="*/ 6 h 32"/>
                <a:gd name="T16" fmla="*/ 39 w 41"/>
                <a:gd name="T17" fmla="*/ 7 h 32"/>
                <a:gd name="T18" fmla="*/ 18 w 41"/>
                <a:gd name="T19" fmla="*/ 6 h 32"/>
                <a:gd name="T20" fmla="*/ 13 w 41"/>
                <a:gd name="T21" fmla="*/ 7 h 32"/>
                <a:gd name="T22" fmla="*/ 9 w 41"/>
                <a:gd name="T23" fmla="*/ 8 h 32"/>
                <a:gd name="T24" fmla="*/ 7 w 41"/>
                <a:gd name="T25" fmla="*/ 11 h 32"/>
                <a:gd name="T26" fmla="*/ 6 w 41"/>
                <a:gd name="T27" fmla="*/ 14 h 32"/>
                <a:gd name="T28" fmla="*/ 8 w 41"/>
                <a:gd name="T29" fmla="*/ 19 h 32"/>
                <a:gd name="T30" fmla="*/ 13 w 41"/>
                <a:gd name="T31" fmla="*/ 25 h 32"/>
                <a:gd name="T32" fmla="*/ 39 w 41"/>
                <a:gd name="T33" fmla="*/ 25 h 32"/>
                <a:gd name="T34" fmla="*/ 40 w 41"/>
                <a:gd name="T35" fmla="*/ 25 h 32"/>
                <a:gd name="T36" fmla="*/ 40 w 41"/>
                <a:gd name="T37" fmla="*/ 26 h 32"/>
                <a:gd name="T38" fmla="*/ 40 w 41"/>
                <a:gd name="T39" fmla="*/ 27 h 32"/>
                <a:gd name="T40" fmla="*/ 40 w 41"/>
                <a:gd name="T41" fmla="*/ 28 h 32"/>
                <a:gd name="T42" fmla="*/ 40 w 41"/>
                <a:gd name="T43" fmla="*/ 30 h 32"/>
                <a:gd name="T44" fmla="*/ 40 w 41"/>
                <a:gd name="T45" fmla="*/ 31 h 32"/>
                <a:gd name="T46" fmla="*/ 40 w 41"/>
                <a:gd name="T47" fmla="*/ 31 h 32"/>
                <a:gd name="T48" fmla="*/ 39 w 41"/>
                <a:gd name="T49" fmla="*/ 32 h 32"/>
                <a:gd name="T50" fmla="*/ 2 w 41"/>
                <a:gd name="T51" fmla="*/ 31 h 32"/>
                <a:gd name="T52" fmla="*/ 2 w 41"/>
                <a:gd name="T53" fmla="*/ 31 h 32"/>
                <a:gd name="T54" fmla="*/ 1 w 41"/>
                <a:gd name="T55" fmla="*/ 31 h 32"/>
                <a:gd name="T56" fmla="*/ 1 w 41"/>
                <a:gd name="T57" fmla="*/ 30 h 32"/>
                <a:gd name="T58" fmla="*/ 1 w 41"/>
                <a:gd name="T59" fmla="*/ 28 h 32"/>
                <a:gd name="T60" fmla="*/ 1 w 41"/>
                <a:gd name="T61" fmla="*/ 27 h 32"/>
                <a:gd name="T62" fmla="*/ 1 w 41"/>
                <a:gd name="T63" fmla="*/ 26 h 32"/>
                <a:gd name="T64" fmla="*/ 2 w 41"/>
                <a:gd name="T65" fmla="*/ 25 h 32"/>
                <a:gd name="T66" fmla="*/ 2 w 41"/>
                <a:gd name="T67" fmla="*/ 25 h 32"/>
                <a:gd name="T68" fmla="*/ 7 w 41"/>
                <a:gd name="T69" fmla="*/ 25 h 32"/>
                <a:gd name="T70" fmla="*/ 2 w 41"/>
                <a:gd name="T71" fmla="*/ 19 h 32"/>
                <a:gd name="T72" fmla="*/ 1 w 41"/>
                <a:gd name="T73" fmla="*/ 13 h 32"/>
                <a:gd name="T74" fmla="*/ 2 w 41"/>
                <a:gd name="T75" fmla="*/ 6 h 32"/>
                <a:gd name="T76" fmla="*/ 5 w 41"/>
                <a:gd name="T77" fmla="*/ 2 h 32"/>
                <a:gd name="T78" fmla="*/ 10 w 41"/>
                <a:gd name="T79" fmla="*/ 0 h 32"/>
                <a:gd name="T80" fmla="*/ 17 w 41"/>
                <a:gd name="T81" fmla="*/ 0 h 32"/>
                <a:gd name="T82" fmla="*/ 39 w 41"/>
                <a:gd name="T8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 h="32">
                  <a:moveTo>
                    <a:pt x="39" y="0"/>
                  </a:moveTo>
                  <a:cubicBezTo>
                    <a:pt x="40" y="0"/>
                    <a:pt x="40" y="0"/>
                    <a:pt x="40" y="0"/>
                  </a:cubicBezTo>
                  <a:cubicBezTo>
                    <a:pt x="40" y="1"/>
                    <a:pt x="40" y="1"/>
                    <a:pt x="40" y="1"/>
                  </a:cubicBezTo>
                  <a:cubicBezTo>
                    <a:pt x="40" y="1"/>
                    <a:pt x="41" y="1"/>
                    <a:pt x="41" y="2"/>
                  </a:cubicBezTo>
                  <a:cubicBezTo>
                    <a:pt x="41" y="2"/>
                    <a:pt x="41" y="3"/>
                    <a:pt x="41" y="3"/>
                  </a:cubicBezTo>
                  <a:cubicBezTo>
                    <a:pt x="41" y="4"/>
                    <a:pt x="41" y="4"/>
                    <a:pt x="41" y="5"/>
                  </a:cubicBezTo>
                  <a:cubicBezTo>
                    <a:pt x="40" y="5"/>
                    <a:pt x="40" y="6"/>
                    <a:pt x="40" y="6"/>
                  </a:cubicBezTo>
                  <a:cubicBezTo>
                    <a:pt x="40" y="6"/>
                    <a:pt x="40" y="6"/>
                    <a:pt x="40" y="6"/>
                  </a:cubicBezTo>
                  <a:cubicBezTo>
                    <a:pt x="39" y="7"/>
                    <a:pt x="39" y="7"/>
                    <a:pt x="39" y="7"/>
                  </a:cubicBezTo>
                  <a:cubicBezTo>
                    <a:pt x="18" y="6"/>
                    <a:pt x="18" y="6"/>
                    <a:pt x="18" y="6"/>
                  </a:cubicBezTo>
                  <a:cubicBezTo>
                    <a:pt x="16" y="6"/>
                    <a:pt x="14" y="6"/>
                    <a:pt x="13" y="7"/>
                  </a:cubicBezTo>
                  <a:cubicBezTo>
                    <a:pt x="11" y="7"/>
                    <a:pt x="10" y="8"/>
                    <a:pt x="9" y="8"/>
                  </a:cubicBezTo>
                  <a:cubicBezTo>
                    <a:pt x="8" y="9"/>
                    <a:pt x="8" y="10"/>
                    <a:pt x="7" y="11"/>
                  </a:cubicBezTo>
                  <a:cubicBezTo>
                    <a:pt x="7" y="12"/>
                    <a:pt x="6" y="13"/>
                    <a:pt x="6" y="14"/>
                  </a:cubicBezTo>
                  <a:cubicBezTo>
                    <a:pt x="6" y="16"/>
                    <a:pt x="7" y="17"/>
                    <a:pt x="8" y="19"/>
                  </a:cubicBezTo>
                  <a:cubicBezTo>
                    <a:pt x="9" y="21"/>
                    <a:pt x="11" y="23"/>
                    <a:pt x="13" y="25"/>
                  </a:cubicBezTo>
                  <a:cubicBezTo>
                    <a:pt x="39" y="25"/>
                    <a:pt x="39" y="25"/>
                    <a:pt x="39" y="25"/>
                  </a:cubicBezTo>
                  <a:cubicBezTo>
                    <a:pt x="40" y="25"/>
                    <a:pt x="40" y="25"/>
                    <a:pt x="40" y="25"/>
                  </a:cubicBezTo>
                  <a:cubicBezTo>
                    <a:pt x="40" y="26"/>
                    <a:pt x="40" y="26"/>
                    <a:pt x="40" y="26"/>
                  </a:cubicBezTo>
                  <a:cubicBezTo>
                    <a:pt x="40" y="26"/>
                    <a:pt x="40" y="26"/>
                    <a:pt x="40" y="27"/>
                  </a:cubicBezTo>
                  <a:cubicBezTo>
                    <a:pt x="40" y="27"/>
                    <a:pt x="40" y="28"/>
                    <a:pt x="40" y="28"/>
                  </a:cubicBezTo>
                  <a:cubicBezTo>
                    <a:pt x="40" y="29"/>
                    <a:pt x="40" y="29"/>
                    <a:pt x="40" y="30"/>
                  </a:cubicBezTo>
                  <a:cubicBezTo>
                    <a:pt x="40" y="30"/>
                    <a:pt x="40" y="31"/>
                    <a:pt x="40" y="31"/>
                  </a:cubicBezTo>
                  <a:cubicBezTo>
                    <a:pt x="40" y="31"/>
                    <a:pt x="40" y="31"/>
                    <a:pt x="40" y="31"/>
                  </a:cubicBezTo>
                  <a:cubicBezTo>
                    <a:pt x="39" y="32"/>
                    <a:pt x="39" y="32"/>
                    <a:pt x="39" y="32"/>
                  </a:cubicBezTo>
                  <a:cubicBezTo>
                    <a:pt x="2" y="31"/>
                    <a:pt x="2" y="31"/>
                    <a:pt x="2" y="31"/>
                  </a:cubicBezTo>
                  <a:cubicBezTo>
                    <a:pt x="2" y="31"/>
                    <a:pt x="2" y="31"/>
                    <a:pt x="2" y="31"/>
                  </a:cubicBezTo>
                  <a:cubicBezTo>
                    <a:pt x="1" y="31"/>
                    <a:pt x="1" y="31"/>
                    <a:pt x="1" y="31"/>
                  </a:cubicBezTo>
                  <a:cubicBezTo>
                    <a:pt x="1" y="30"/>
                    <a:pt x="1" y="30"/>
                    <a:pt x="1" y="30"/>
                  </a:cubicBezTo>
                  <a:cubicBezTo>
                    <a:pt x="1" y="29"/>
                    <a:pt x="1" y="29"/>
                    <a:pt x="1" y="28"/>
                  </a:cubicBezTo>
                  <a:cubicBezTo>
                    <a:pt x="1" y="27"/>
                    <a:pt x="1" y="27"/>
                    <a:pt x="1" y="27"/>
                  </a:cubicBezTo>
                  <a:cubicBezTo>
                    <a:pt x="1" y="26"/>
                    <a:pt x="1" y="26"/>
                    <a:pt x="1" y="26"/>
                  </a:cubicBezTo>
                  <a:cubicBezTo>
                    <a:pt x="2" y="25"/>
                    <a:pt x="2" y="25"/>
                    <a:pt x="2" y="25"/>
                  </a:cubicBezTo>
                  <a:cubicBezTo>
                    <a:pt x="2" y="25"/>
                    <a:pt x="2" y="25"/>
                    <a:pt x="2" y="25"/>
                  </a:cubicBezTo>
                  <a:cubicBezTo>
                    <a:pt x="7" y="25"/>
                    <a:pt x="7" y="25"/>
                    <a:pt x="7" y="25"/>
                  </a:cubicBezTo>
                  <a:cubicBezTo>
                    <a:pt x="5" y="23"/>
                    <a:pt x="3" y="21"/>
                    <a:pt x="2" y="19"/>
                  </a:cubicBezTo>
                  <a:cubicBezTo>
                    <a:pt x="1" y="17"/>
                    <a:pt x="0" y="15"/>
                    <a:pt x="1" y="13"/>
                  </a:cubicBezTo>
                  <a:cubicBezTo>
                    <a:pt x="1" y="10"/>
                    <a:pt x="1" y="8"/>
                    <a:pt x="2" y="6"/>
                  </a:cubicBezTo>
                  <a:cubicBezTo>
                    <a:pt x="3" y="5"/>
                    <a:pt x="4" y="3"/>
                    <a:pt x="5" y="2"/>
                  </a:cubicBezTo>
                  <a:cubicBezTo>
                    <a:pt x="7" y="1"/>
                    <a:pt x="8" y="1"/>
                    <a:pt x="10" y="0"/>
                  </a:cubicBezTo>
                  <a:cubicBezTo>
                    <a:pt x="12" y="0"/>
                    <a:pt x="14" y="0"/>
                    <a:pt x="17" y="0"/>
                  </a:cubicBezTo>
                  <a:lnTo>
                    <a:pt x="39" y="0"/>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4" name="Freeform 448">
              <a:extLst>
                <a:ext uri="{FF2B5EF4-FFF2-40B4-BE49-F238E27FC236}">
                  <a16:creationId xmlns:a16="http://schemas.microsoft.com/office/drawing/2014/main" id="{8C18060C-30AC-4102-9F4B-26596309B648}"/>
                </a:ext>
              </a:extLst>
            </p:cNvPr>
            <p:cNvSpPr>
              <a:spLocks noEditPoints="1"/>
            </p:cNvSpPr>
            <p:nvPr userDrawn="1"/>
          </p:nvSpPr>
          <p:spPr bwMode="auto">
            <a:xfrm>
              <a:off x="6997" y="3393"/>
              <a:ext cx="40" cy="6"/>
            </a:xfrm>
            <a:custGeom>
              <a:avLst/>
              <a:gdLst>
                <a:gd name="T0" fmla="*/ 4 w 55"/>
                <a:gd name="T1" fmla="*/ 0 h 9"/>
                <a:gd name="T2" fmla="*/ 7 w 55"/>
                <a:gd name="T3" fmla="*/ 1 h 9"/>
                <a:gd name="T4" fmla="*/ 8 w 55"/>
                <a:gd name="T5" fmla="*/ 5 h 9"/>
                <a:gd name="T6" fmla="*/ 7 w 55"/>
                <a:gd name="T7" fmla="*/ 8 h 9"/>
                <a:gd name="T8" fmla="*/ 4 w 55"/>
                <a:gd name="T9" fmla="*/ 9 h 9"/>
                <a:gd name="T10" fmla="*/ 1 w 55"/>
                <a:gd name="T11" fmla="*/ 8 h 9"/>
                <a:gd name="T12" fmla="*/ 0 w 55"/>
                <a:gd name="T13" fmla="*/ 4 h 9"/>
                <a:gd name="T14" fmla="*/ 1 w 55"/>
                <a:gd name="T15" fmla="*/ 1 h 9"/>
                <a:gd name="T16" fmla="*/ 4 w 55"/>
                <a:gd name="T17" fmla="*/ 0 h 9"/>
                <a:gd name="T18" fmla="*/ 54 w 55"/>
                <a:gd name="T19" fmla="*/ 2 h 9"/>
                <a:gd name="T20" fmla="*/ 54 w 55"/>
                <a:gd name="T21" fmla="*/ 2 h 9"/>
                <a:gd name="T22" fmla="*/ 55 w 55"/>
                <a:gd name="T23" fmla="*/ 2 h 9"/>
                <a:gd name="T24" fmla="*/ 55 w 55"/>
                <a:gd name="T25" fmla="*/ 3 h 9"/>
                <a:gd name="T26" fmla="*/ 55 w 55"/>
                <a:gd name="T27" fmla="*/ 5 h 9"/>
                <a:gd name="T28" fmla="*/ 55 w 55"/>
                <a:gd name="T29" fmla="*/ 7 h 9"/>
                <a:gd name="T30" fmla="*/ 55 w 55"/>
                <a:gd name="T31" fmla="*/ 8 h 9"/>
                <a:gd name="T32" fmla="*/ 54 w 55"/>
                <a:gd name="T33" fmla="*/ 8 h 9"/>
                <a:gd name="T34" fmla="*/ 54 w 55"/>
                <a:gd name="T35" fmla="*/ 8 h 9"/>
                <a:gd name="T36" fmla="*/ 17 w 55"/>
                <a:gd name="T37" fmla="*/ 8 h 9"/>
                <a:gd name="T38" fmla="*/ 16 w 55"/>
                <a:gd name="T39" fmla="*/ 8 h 9"/>
                <a:gd name="T40" fmla="*/ 16 w 55"/>
                <a:gd name="T41" fmla="*/ 7 h 9"/>
                <a:gd name="T42" fmla="*/ 15 w 55"/>
                <a:gd name="T43" fmla="*/ 6 h 9"/>
                <a:gd name="T44" fmla="*/ 15 w 55"/>
                <a:gd name="T45" fmla="*/ 5 h 9"/>
                <a:gd name="T46" fmla="*/ 16 w 55"/>
                <a:gd name="T47" fmla="*/ 3 h 9"/>
                <a:gd name="T48" fmla="*/ 16 w 55"/>
                <a:gd name="T49" fmla="*/ 2 h 9"/>
                <a:gd name="T50" fmla="*/ 16 w 55"/>
                <a:gd name="T51" fmla="*/ 1 h 9"/>
                <a:gd name="T52" fmla="*/ 17 w 55"/>
                <a:gd name="T53" fmla="*/ 1 h 9"/>
                <a:gd name="T54" fmla="*/ 54 w 55"/>
                <a:gd name="T5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 h="9">
                  <a:moveTo>
                    <a:pt x="4" y="0"/>
                  </a:moveTo>
                  <a:cubicBezTo>
                    <a:pt x="6" y="0"/>
                    <a:pt x="7" y="1"/>
                    <a:pt x="7" y="1"/>
                  </a:cubicBezTo>
                  <a:cubicBezTo>
                    <a:pt x="8" y="2"/>
                    <a:pt x="8" y="3"/>
                    <a:pt x="8" y="5"/>
                  </a:cubicBezTo>
                  <a:cubicBezTo>
                    <a:pt x="8" y="6"/>
                    <a:pt x="8" y="7"/>
                    <a:pt x="7" y="8"/>
                  </a:cubicBezTo>
                  <a:cubicBezTo>
                    <a:pt x="7" y="8"/>
                    <a:pt x="6" y="9"/>
                    <a:pt x="4" y="9"/>
                  </a:cubicBezTo>
                  <a:cubicBezTo>
                    <a:pt x="3" y="9"/>
                    <a:pt x="2" y="8"/>
                    <a:pt x="1" y="8"/>
                  </a:cubicBezTo>
                  <a:cubicBezTo>
                    <a:pt x="0" y="7"/>
                    <a:pt x="0" y="6"/>
                    <a:pt x="0" y="4"/>
                  </a:cubicBezTo>
                  <a:cubicBezTo>
                    <a:pt x="0" y="3"/>
                    <a:pt x="1" y="2"/>
                    <a:pt x="1" y="1"/>
                  </a:cubicBezTo>
                  <a:cubicBezTo>
                    <a:pt x="2" y="1"/>
                    <a:pt x="3" y="0"/>
                    <a:pt x="4" y="0"/>
                  </a:cubicBezTo>
                  <a:close/>
                  <a:moveTo>
                    <a:pt x="54" y="2"/>
                  </a:moveTo>
                  <a:cubicBezTo>
                    <a:pt x="54" y="2"/>
                    <a:pt x="54" y="2"/>
                    <a:pt x="54" y="2"/>
                  </a:cubicBezTo>
                  <a:cubicBezTo>
                    <a:pt x="55" y="2"/>
                    <a:pt x="55" y="2"/>
                    <a:pt x="55" y="2"/>
                  </a:cubicBezTo>
                  <a:cubicBezTo>
                    <a:pt x="55" y="3"/>
                    <a:pt x="55" y="3"/>
                    <a:pt x="55" y="3"/>
                  </a:cubicBezTo>
                  <a:cubicBezTo>
                    <a:pt x="55" y="4"/>
                    <a:pt x="55" y="4"/>
                    <a:pt x="55" y="5"/>
                  </a:cubicBezTo>
                  <a:cubicBezTo>
                    <a:pt x="55" y="6"/>
                    <a:pt x="55" y="6"/>
                    <a:pt x="55" y="7"/>
                  </a:cubicBezTo>
                  <a:cubicBezTo>
                    <a:pt x="55" y="7"/>
                    <a:pt x="55" y="8"/>
                    <a:pt x="55" y="8"/>
                  </a:cubicBezTo>
                  <a:cubicBezTo>
                    <a:pt x="54" y="8"/>
                    <a:pt x="54" y="8"/>
                    <a:pt x="54" y="8"/>
                  </a:cubicBezTo>
                  <a:cubicBezTo>
                    <a:pt x="54" y="8"/>
                    <a:pt x="54" y="8"/>
                    <a:pt x="54" y="8"/>
                  </a:cubicBezTo>
                  <a:cubicBezTo>
                    <a:pt x="17" y="8"/>
                    <a:pt x="17" y="8"/>
                    <a:pt x="17" y="8"/>
                  </a:cubicBezTo>
                  <a:cubicBezTo>
                    <a:pt x="16" y="8"/>
                    <a:pt x="16" y="8"/>
                    <a:pt x="16" y="8"/>
                  </a:cubicBezTo>
                  <a:cubicBezTo>
                    <a:pt x="16" y="7"/>
                    <a:pt x="16" y="7"/>
                    <a:pt x="16" y="7"/>
                  </a:cubicBezTo>
                  <a:cubicBezTo>
                    <a:pt x="16" y="7"/>
                    <a:pt x="16" y="7"/>
                    <a:pt x="15" y="6"/>
                  </a:cubicBezTo>
                  <a:cubicBezTo>
                    <a:pt x="15" y="6"/>
                    <a:pt x="15" y="5"/>
                    <a:pt x="15" y="5"/>
                  </a:cubicBezTo>
                  <a:cubicBezTo>
                    <a:pt x="15" y="4"/>
                    <a:pt x="15" y="3"/>
                    <a:pt x="16" y="3"/>
                  </a:cubicBezTo>
                  <a:cubicBezTo>
                    <a:pt x="16" y="3"/>
                    <a:pt x="16" y="2"/>
                    <a:pt x="16" y="2"/>
                  </a:cubicBezTo>
                  <a:cubicBezTo>
                    <a:pt x="16" y="1"/>
                    <a:pt x="16" y="1"/>
                    <a:pt x="16" y="1"/>
                  </a:cubicBezTo>
                  <a:cubicBezTo>
                    <a:pt x="17" y="1"/>
                    <a:pt x="17" y="1"/>
                    <a:pt x="17" y="1"/>
                  </a:cubicBezTo>
                  <a:lnTo>
                    <a:pt x="54" y="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5" name="Freeform 449">
              <a:extLst>
                <a:ext uri="{FF2B5EF4-FFF2-40B4-BE49-F238E27FC236}">
                  <a16:creationId xmlns:a16="http://schemas.microsoft.com/office/drawing/2014/main" id="{021D7393-84B9-46C8-B4A1-E54038B0271F}"/>
                </a:ext>
              </a:extLst>
            </p:cNvPr>
            <p:cNvSpPr>
              <a:spLocks/>
            </p:cNvSpPr>
            <p:nvPr userDrawn="1"/>
          </p:nvSpPr>
          <p:spPr bwMode="auto">
            <a:xfrm>
              <a:off x="7008" y="3368"/>
              <a:ext cx="30" cy="19"/>
            </a:xfrm>
            <a:custGeom>
              <a:avLst/>
              <a:gdLst>
                <a:gd name="T0" fmla="*/ 29 w 41"/>
                <a:gd name="T1" fmla="*/ 0 h 26"/>
                <a:gd name="T2" fmla="*/ 34 w 41"/>
                <a:gd name="T3" fmla="*/ 1 h 26"/>
                <a:gd name="T4" fmla="*/ 38 w 41"/>
                <a:gd name="T5" fmla="*/ 4 h 26"/>
                <a:gd name="T6" fmla="*/ 40 w 41"/>
                <a:gd name="T7" fmla="*/ 9 h 26"/>
                <a:gd name="T8" fmla="*/ 41 w 41"/>
                <a:gd name="T9" fmla="*/ 15 h 26"/>
                <a:gd name="T10" fmla="*/ 40 w 41"/>
                <a:gd name="T11" fmla="*/ 18 h 26"/>
                <a:gd name="T12" fmla="*/ 40 w 41"/>
                <a:gd name="T13" fmla="*/ 21 h 26"/>
                <a:gd name="T14" fmla="*/ 38 w 41"/>
                <a:gd name="T15" fmla="*/ 24 h 26"/>
                <a:gd name="T16" fmla="*/ 38 w 41"/>
                <a:gd name="T17" fmla="*/ 25 h 26"/>
                <a:gd name="T18" fmla="*/ 36 w 41"/>
                <a:gd name="T19" fmla="*/ 26 h 26"/>
                <a:gd name="T20" fmla="*/ 34 w 41"/>
                <a:gd name="T21" fmla="*/ 26 h 26"/>
                <a:gd name="T22" fmla="*/ 33 w 41"/>
                <a:gd name="T23" fmla="*/ 26 h 26"/>
                <a:gd name="T24" fmla="*/ 32 w 41"/>
                <a:gd name="T25" fmla="*/ 26 h 26"/>
                <a:gd name="T26" fmla="*/ 32 w 41"/>
                <a:gd name="T27" fmla="*/ 25 h 26"/>
                <a:gd name="T28" fmla="*/ 32 w 41"/>
                <a:gd name="T29" fmla="*/ 25 h 26"/>
                <a:gd name="T30" fmla="*/ 32 w 41"/>
                <a:gd name="T31" fmla="*/ 24 h 26"/>
                <a:gd name="T32" fmla="*/ 33 w 41"/>
                <a:gd name="T33" fmla="*/ 21 h 26"/>
                <a:gd name="T34" fmla="*/ 35 w 41"/>
                <a:gd name="T35" fmla="*/ 18 h 26"/>
                <a:gd name="T36" fmla="*/ 35 w 41"/>
                <a:gd name="T37" fmla="*/ 14 h 26"/>
                <a:gd name="T38" fmla="*/ 35 w 41"/>
                <a:gd name="T39" fmla="*/ 11 h 26"/>
                <a:gd name="T40" fmla="*/ 34 w 41"/>
                <a:gd name="T41" fmla="*/ 9 h 26"/>
                <a:gd name="T42" fmla="*/ 32 w 41"/>
                <a:gd name="T43" fmla="*/ 7 h 26"/>
                <a:gd name="T44" fmla="*/ 29 w 41"/>
                <a:gd name="T45" fmla="*/ 7 h 26"/>
                <a:gd name="T46" fmla="*/ 27 w 41"/>
                <a:gd name="T47" fmla="*/ 7 h 26"/>
                <a:gd name="T48" fmla="*/ 25 w 41"/>
                <a:gd name="T49" fmla="*/ 9 h 26"/>
                <a:gd name="T50" fmla="*/ 23 w 41"/>
                <a:gd name="T51" fmla="*/ 12 h 26"/>
                <a:gd name="T52" fmla="*/ 22 w 41"/>
                <a:gd name="T53" fmla="*/ 16 h 26"/>
                <a:gd name="T54" fmla="*/ 20 w 41"/>
                <a:gd name="T55" fmla="*/ 19 h 26"/>
                <a:gd name="T56" fmla="*/ 18 w 41"/>
                <a:gd name="T57" fmla="*/ 22 h 26"/>
                <a:gd name="T58" fmla="*/ 15 w 41"/>
                <a:gd name="T59" fmla="*/ 24 h 26"/>
                <a:gd name="T60" fmla="*/ 11 w 41"/>
                <a:gd name="T61" fmla="*/ 25 h 26"/>
                <a:gd name="T62" fmla="*/ 7 w 41"/>
                <a:gd name="T63" fmla="*/ 24 h 26"/>
                <a:gd name="T64" fmla="*/ 3 w 41"/>
                <a:gd name="T65" fmla="*/ 21 h 26"/>
                <a:gd name="T66" fmla="*/ 1 w 41"/>
                <a:gd name="T67" fmla="*/ 17 h 26"/>
                <a:gd name="T68" fmla="*/ 0 w 41"/>
                <a:gd name="T69" fmla="*/ 11 h 26"/>
                <a:gd name="T70" fmla="*/ 0 w 41"/>
                <a:gd name="T71" fmla="*/ 8 h 26"/>
                <a:gd name="T72" fmla="*/ 1 w 41"/>
                <a:gd name="T73" fmla="*/ 6 h 26"/>
                <a:gd name="T74" fmla="*/ 2 w 41"/>
                <a:gd name="T75" fmla="*/ 4 h 26"/>
                <a:gd name="T76" fmla="*/ 3 w 41"/>
                <a:gd name="T77" fmla="*/ 2 h 26"/>
                <a:gd name="T78" fmla="*/ 3 w 41"/>
                <a:gd name="T79" fmla="*/ 2 h 26"/>
                <a:gd name="T80" fmla="*/ 4 w 41"/>
                <a:gd name="T81" fmla="*/ 2 h 26"/>
                <a:gd name="T82" fmla="*/ 5 w 41"/>
                <a:gd name="T83" fmla="*/ 2 h 26"/>
                <a:gd name="T84" fmla="*/ 6 w 41"/>
                <a:gd name="T85" fmla="*/ 2 h 26"/>
                <a:gd name="T86" fmla="*/ 7 w 41"/>
                <a:gd name="T87" fmla="*/ 2 h 26"/>
                <a:gd name="T88" fmla="*/ 8 w 41"/>
                <a:gd name="T89" fmla="*/ 2 h 26"/>
                <a:gd name="T90" fmla="*/ 8 w 41"/>
                <a:gd name="T91" fmla="*/ 2 h 26"/>
                <a:gd name="T92" fmla="*/ 8 w 41"/>
                <a:gd name="T93" fmla="*/ 3 h 26"/>
                <a:gd name="T94" fmla="*/ 8 w 41"/>
                <a:gd name="T95" fmla="*/ 4 h 26"/>
                <a:gd name="T96" fmla="*/ 7 w 41"/>
                <a:gd name="T97" fmla="*/ 5 h 26"/>
                <a:gd name="T98" fmla="*/ 6 w 41"/>
                <a:gd name="T99" fmla="*/ 8 h 26"/>
                <a:gd name="T100" fmla="*/ 5 w 41"/>
                <a:gd name="T101" fmla="*/ 12 h 26"/>
                <a:gd name="T102" fmla="*/ 6 w 41"/>
                <a:gd name="T103" fmla="*/ 15 h 26"/>
                <a:gd name="T104" fmla="*/ 7 w 41"/>
                <a:gd name="T105" fmla="*/ 17 h 26"/>
                <a:gd name="T106" fmla="*/ 9 w 41"/>
                <a:gd name="T107" fmla="*/ 18 h 26"/>
                <a:gd name="T108" fmla="*/ 11 w 41"/>
                <a:gd name="T109" fmla="*/ 18 h 26"/>
                <a:gd name="T110" fmla="*/ 13 w 41"/>
                <a:gd name="T111" fmla="*/ 18 h 26"/>
                <a:gd name="T112" fmla="*/ 15 w 41"/>
                <a:gd name="T113" fmla="*/ 16 h 26"/>
                <a:gd name="T114" fmla="*/ 17 w 41"/>
                <a:gd name="T115" fmla="*/ 13 h 26"/>
                <a:gd name="T116" fmla="*/ 18 w 41"/>
                <a:gd name="T117" fmla="*/ 9 h 26"/>
                <a:gd name="T118" fmla="*/ 20 w 41"/>
                <a:gd name="T119" fmla="*/ 6 h 26"/>
                <a:gd name="T120" fmla="*/ 22 w 41"/>
                <a:gd name="T121" fmla="*/ 3 h 26"/>
                <a:gd name="T122" fmla="*/ 25 w 41"/>
                <a:gd name="T123" fmla="*/ 1 h 26"/>
                <a:gd name="T124" fmla="*/ 29 w 41"/>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 h="26">
                  <a:moveTo>
                    <a:pt x="29" y="0"/>
                  </a:moveTo>
                  <a:cubicBezTo>
                    <a:pt x="31" y="0"/>
                    <a:pt x="33" y="0"/>
                    <a:pt x="34" y="1"/>
                  </a:cubicBezTo>
                  <a:cubicBezTo>
                    <a:pt x="35" y="2"/>
                    <a:pt x="37" y="3"/>
                    <a:pt x="38" y="4"/>
                  </a:cubicBezTo>
                  <a:cubicBezTo>
                    <a:pt x="39" y="5"/>
                    <a:pt x="39" y="7"/>
                    <a:pt x="40" y="9"/>
                  </a:cubicBezTo>
                  <a:cubicBezTo>
                    <a:pt x="40" y="10"/>
                    <a:pt x="41" y="12"/>
                    <a:pt x="41" y="15"/>
                  </a:cubicBezTo>
                  <a:cubicBezTo>
                    <a:pt x="41" y="16"/>
                    <a:pt x="41" y="17"/>
                    <a:pt x="40" y="18"/>
                  </a:cubicBezTo>
                  <a:cubicBezTo>
                    <a:pt x="40" y="19"/>
                    <a:pt x="40" y="21"/>
                    <a:pt x="40" y="21"/>
                  </a:cubicBezTo>
                  <a:cubicBezTo>
                    <a:pt x="39" y="22"/>
                    <a:pt x="39" y="23"/>
                    <a:pt x="38" y="24"/>
                  </a:cubicBezTo>
                  <a:cubicBezTo>
                    <a:pt x="38" y="24"/>
                    <a:pt x="38" y="25"/>
                    <a:pt x="38" y="25"/>
                  </a:cubicBezTo>
                  <a:cubicBezTo>
                    <a:pt x="37" y="26"/>
                    <a:pt x="37" y="26"/>
                    <a:pt x="36" y="26"/>
                  </a:cubicBezTo>
                  <a:cubicBezTo>
                    <a:pt x="36" y="26"/>
                    <a:pt x="35" y="26"/>
                    <a:pt x="34" y="26"/>
                  </a:cubicBezTo>
                  <a:cubicBezTo>
                    <a:pt x="34" y="26"/>
                    <a:pt x="33" y="26"/>
                    <a:pt x="33" y="26"/>
                  </a:cubicBezTo>
                  <a:cubicBezTo>
                    <a:pt x="32" y="26"/>
                    <a:pt x="32" y="26"/>
                    <a:pt x="32" y="26"/>
                  </a:cubicBezTo>
                  <a:cubicBezTo>
                    <a:pt x="32" y="25"/>
                    <a:pt x="32" y="25"/>
                    <a:pt x="32" y="25"/>
                  </a:cubicBezTo>
                  <a:cubicBezTo>
                    <a:pt x="32" y="25"/>
                    <a:pt x="32" y="25"/>
                    <a:pt x="32" y="25"/>
                  </a:cubicBezTo>
                  <a:cubicBezTo>
                    <a:pt x="32" y="25"/>
                    <a:pt x="32" y="24"/>
                    <a:pt x="32" y="24"/>
                  </a:cubicBezTo>
                  <a:cubicBezTo>
                    <a:pt x="33" y="23"/>
                    <a:pt x="33" y="22"/>
                    <a:pt x="33" y="21"/>
                  </a:cubicBezTo>
                  <a:cubicBezTo>
                    <a:pt x="34" y="21"/>
                    <a:pt x="34" y="20"/>
                    <a:pt x="35" y="18"/>
                  </a:cubicBezTo>
                  <a:cubicBezTo>
                    <a:pt x="35" y="17"/>
                    <a:pt x="35" y="16"/>
                    <a:pt x="35" y="14"/>
                  </a:cubicBezTo>
                  <a:cubicBezTo>
                    <a:pt x="35" y="13"/>
                    <a:pt x="35" y="12"/>
                    <a:pt x="35" y="11"/>
                  </a:cubicBezTo>
                  <a:cubicBezTo>
                    <a:pt x="35" y="10"/>
                    <a:pt x="34" y="9"/>
                    <a:pt x="34" y="9"/>
                  </a:cubicBezTo>
                  <a:cubicBezTo>
                    <a:pt x="33" y="8"/>
                    <a:pt x="33" y="8"/>
                    <a:pt x="32" y="7"/>
                  </a:cubicBezTo>
                  <a:cubicBezTo>
                    <a:pt x="31" y="7"/>
                    <a:pt x="30" y="7"/>
                    <a:pt x="29" y="7"/>
                  </a:cubicBezTo>
                  <a:cubicBezTo>
                    <a:pt x="28" y="7"/>
                    <a:pt x="28" y="7"/>
                    <a:pt x="27" y="7"/>
                  </a:cubicBezTo>
                  <a:cubicBezTo>
                    <a:pt x="26" y="8"/>
                    <a:pt x="25" y="9"/>
                    <a:pt x="25" y="9"/>
                  </a:cubicBezTo>
                  <a:cubicBezTo>
                    <a:pt x="24" y="10"/>
                    <a:pt x="24" y="11"/>
                    <a:pt x="23" y="12"/>
                  </a:cubicBezTo>
                  <a:cubicBezTo>
                    <a:pt x="23" y="13"/>
                    <a:pt x="23" y="15"/>
                    <a:pt x="22" y="16"/>
                  </a:cubicBezTo>
                  <a:cubicBezTo>
                    <a:pt x="22" y="17"/>
                    <a:pt x="21" y="18"/>
                    <a:pt x="20" y="19"/>
                  </a:cubicBezTo>
                  <a:cubicBezTo>
                    <a:pt x="20" y="20"/>
                    <a:pt x="19" y="21"/>
                    <a:pt x="18" y="22"/>
                  </a:cubicBezTo>
                  <a:cubicBezTo>
                    <a:pt x="17" y="23"/>
                    <a:pt x="16" y="24"/>
                    <a:pt x="15" y="24"/>
                  </a:cubicBezTo>
                  <a:cubicBezTo>
                    <a:pt x="14" y="25"/>
                    <a:pt x="13" y="25"/>
                    <a:pt x="11" y="25"/>
                  </a:cubicBezTo>
                  <a:cubicBezTo>
                    <a:pt x="9" y="25"/>
                    <a:pt x="8" y="25"/>
                    <a:pt x="7" y="24"/>
                  </a:cubicBezTo>
                  <a:cubicBezTo>
                    <a:pt x="5" y="23"/>
                    <a:pt x="4" y="23"/>
                    <a:pt x="3" y="21"/>
                  </a:cubicBezTo>
                  <a:cubicBezTo>
                    <a:pt x="2" y="20"/>
                    <a:pt x="2" y="19"/>
                    <a:pt x="1" y="17"/>
                  </a:cubicBezTo>
                  <a:cubicBezTo>
                    <a:pt x="0" y="16"/>
                    <a:pt x="0" y="14"/>
                    <a:pt x="0" y="11"/>
                  </a:cubicBezTo>
                  <a:cubicBezTo>
                    <a:pt x="0" y="10"/>
                    <a:pt x="0" y="9"/>
                    <a:pt x="0" y="8"/>
                  </a:cubicBezTo>
                  <a:cubicBezTo>
                    <a:pt x="1" y="7"/>
                    <a:pt x="1" y="7"/>
                    <a:pt x="1" y="6"/>
                  </a:cubicBezTo>
                  <a:cubicBezTo>
                    <a:pt x="1" y="5"/>
                    <a:pt x="2" y="4"/>
                    <a:pt x="2" y="4"/>
                  </a:cubicBezTo>
                  <a:cubicBezTo>
                    <a:pt x="2" y="3"/>
                    <a:pt x="2" y="3"/>
                    <a:pt x="3" y="2"/>
                  </a:cubicBezTo>
                  <a:cubicBezTo>
                    <a:pt x="3" y="2"/>
                    <a:pt x="3" y="2"/>
                    <a:pt x="3" y="2"/>
                  </a:cubicBezTo>
                  <a:cubicBezTo>
                    <a:pt x="4" y="2"/>
                    <a:pt x="4" y="2"/>
                    <a:pt x="4" y="2"/>
                  </a:cubicBezTo>
                  <a:cubicBezTo>
                    <a:pt x="5" y="2"/>
                    <a:pt x="5" y="2"/>
                    <a:pt x="5" y="2"/>
                  </a:cubicBezTo>
                  <a:cubicBezTo>
                    <a:pt x="5" y="2"/>
                    <a:pt x="5" y="2"/>
                    <a:pt x="6" y="2"/>
                  </a:cubicBezTo>
                  <a:cubicBezTo>
                    <a:pt x="6" y="2"/>
                    <a:pt x="7" y="2"/>
                    <a:pt x="7" y="2"/>
                  </a:cubicBezTo>
                  <a:cubicBezTo>
                    <a:pt x="8" y="2"/>
                    <a:pt x="8" y="2"/>
                    <a:pt x="8" y="2"/>
                  </a:cubicBezTo>
                  <a:cubicBezTo>
                    <a:pt x="8" y="2"/>
                    <a:pt x="8" y="2"/>
                    <a:pt x="8" y="2"/>
                  </a:cubicBezTo>
                  <a:cubicBezTo>
                    <a:pt x="8" y="3"/>
                    <a:pt x="8" y="3"/>
                    <a:pt x="8" y="3"/>
                  </a:cubicBezTo>
                  <a:cubicBezTo>
                    <a:pt x="8" y="3"/>
                    <a:pt x="8" y="3"/>
                    <a:pt x="8" y="4"/>
                  </a:cubicBezTo>
                  <a:cubicBezTo>
                    <a:pt x="8" y="4"/>
                    <a:pt x="7" y="5"/>
                    <a:pt x="7" y="5"/>
                  </a:cubicBezTo>
                  <a:cubicBezTo>
                    <a:pt x="7" y="6"/>
                    <a:pt x="6" y="7"/>
                    <a:pt x="6" y="8"/>
                  </a:cubicBezTo>
                  <a:cubicBezTo>
                    <a:pt x="6" y="9"/>
                    <a:pt x="5" y="10"/>
                    <a:pt x="5" y="12"/>
                  </a:cubicBezTo>
                  <a:cubicBezTo>
                    <a:pt x="5" y="13"/>
                    <a:pt x="5" y="14"/>
                    <a:pt x="6" y="15"/>
                  </a:cubicBezTo>
                  <a:cubicBezTo>
                    <a:pt x="6" y="15"/>
                    <a:pt x="6" y="16"/>
                    <a:pt x="7" y="17"/>
                  </a:cubicBezTo>
                  <a:cubicBezTo>
                    <a:pt x="7" y="17"/>
                    <a:pt x="8" y="18"/>
                    <a:pt x="9" y="18"/>
                  </a:cubicBezTo>
                  <a:cubicBezTo>
                    <a:pt x="9" y="18"/>
                    <a:pt x="10" y="18"/>
                    <a:pt x="11" y="18"/>
                  </a:cubicBezTo>
                  <a:cubicBezTo>
                    <a:pt x="12" y="18"/>
                    <a:pt x="13" y="18"/>
                    <a:pt x="13" y="18"/>
                  </a:cubicBezTo>
                  <a:cubicBezTo>
                    <a:pt x="14" y="17"/>
                    <a:pt x="15" y="16"/>
                    <a:pt x="15" y="16"/>
                  </a:cubicBezTo>
                  <a:cubicBezTo>
                    <a:pt x="16" y="15"/>
                    <a:pt x="16" y="14"/>
                    <a:pt x="17" y="13"/>
                  </a:cubicBezTo>
                  <a:cubicBezTo>
                    <a:pt x="17" y="11"/>
                    <a:pt x="18" y="10"/>
                    <a:pt x="18" y="9"/>
                  </a:cubicBezTo>
                  <a:cubicBezTo>
                    <a:pt x="19" y="8"/>
                    <a:pt x="19" y="7"/>
                    <a:pt x="20" y="6"/>
                  </a:cubicBezTo>
                  <a:cubicBezTo>
                    <a:pt x="20" y="5"/>
                    <a:pt x="21" y="4"/>
                    <a:pt x="22" y="3"/>
                  </a:cubicBezTo>
                  <a:cubicBezTo>
                    <a:pt x="23" y="2"/>
                    <a:pt x="24" y="1"/>
                    <a:pt x="25" y="1"/>
                  </a:cubicBezTo>
                  <a:cubicBezTo>
                    <a:pt x="26" y="0"/>
                    <a:pt x="27" y="0"/>
                    <a:pt x="29"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6" name="Freeform 450">
              <a:extLst>
                <a:ext uri="{FF2B5EF4-FFF2-40B4-BE49-F238E27FC236}">
                  <a16:creationId xmlns:a16="http://schemas.microsoft.com/office/drawing/2014/main" id="{DF796646-7A3B-4FD5-94F8-FEE5FCCB526E}"/>
                </a:ext>
              </a:extLst>
            </p:cNvPr>
            <p:cNvSpPr>
              <a:spLocks/>
            </p:cNvSpPr>
            <p:nvPr userDrawn="1"/>
          </p:nvSpPr>
          <p:spPr bwMode="auto">
            <a:xfrm>
              <a:off x="6996" y="3338"/>
              <a:ext cx="42" cy="23"/>
            </a:xfrm>
            <a:custGeom>
              <a:avLst/>
              <a:gdLst>
                <a:gd name="T0" fmla="*/ 56 w 58"/>
                <a:gd name="T1" fmla="*/ 1 h 32"/>
                <a:gd name="T2" fmla="*/ 57 w 58"/>
                <a:gd name="T3" fmla="*/ 1 h 32"/>
                <a:gd name="T4" fmla="*/ 57 w 58"/>
                <a:gd name="T5" fmla="*/ 1 h 32"/>
                <a:gd name="T6" fmla="*/ 58 w 58"/>
                <a:gd name="T7" fmla="*/ 2 h 32"/>
                <a:gd name="T8" fmla="*/ 58 w 58"/>
                <a:gd name="T9" fmla="*/ 4 h 32"/>
                <a:gd name="T10" fmla="*/ 58 w 58"/>
                <a:gd name="T11" fmla="*/ 6 h 32"/>
                <a:gd name="T12" fmla="*/ 57 w 58"/>
                <a:gd name="T13" fmla="*/ 7 h 32"/>
                <a:gd name="T14" fmla="*/ 57 w 58"/>
                <a:gd name="T15" fmla="*/ 7 h 32"/>
                <a:gd name="T16" fmla="*/ 56 w 58"/>
                <a:gd name="T17" fmla="*/ 7 h 32"/>
                <a:gd name="T18" fmla="*/ 35 w 58"/>
                <a:gd name="T19" fmla="*/ 7 h 32"/>
                <a:gd name="T20" fmla="*/ 30 w 58"/>
                <a:gd name="T21" fmla="*/ 8 h 32"/>
                <a:gd name="T22" fmla="*/ 26 w 58"/>
                <a:gd name="T23" fmla="*/ 9 h 32"/>
                <a:gd name="T24" fmla="*/ 24 w 58"/>
                <a:gd name="T25" fmla="*/ 11 h 32"/>
                <a:gd name="T26" fmla="*/ 23 w 58"/>
                <a:gd name="T27" fmla="*/ 15 h 32"/>
                <a:gd name="T28" fmla="*/ 25 w 58"/>
                <a:gd name="T29" fmla="*/ 20 h 32"/>
                <a:gd name="T30" fmla="*/ 30 w 58"/>
                <a:gd name="T31" fmla="*/ 25 h 32"/>
                <a:gd name="T32" fmla="*/ 56 w 58"/>
                <a:gd name="T33" fmla="*/ 26 h 32"/>
                <a:gd name="T34" fmla="*/ 57 w 58"/>
                <a:gd name="T35" fmla="*/ 26 h 32"/>
                <a:gd name="T36" fmla="*/ 57 w 58"/>
                <a:gd name="T37" fmla="*/ 26 h 32"/>
                <a:gd name="T38" fmla="*/ 57 w 58"/>
                <a:gd name="T39" fmla="*/ 27 h 32"/>
                <a:gd name="T40" fmla="*/ 57 w 58"/>
                <a:gd name="T41" fmla="*/ 29 h 32"/>
                <a:gd name="T42" fmla="*/ 57 w 58"/>
                <a:gd name="T43" fmla="*/ 31 h 32"/>
                <a:gd name="T44" fmla="*/ 57 w 58"/>
                <a:gd name="T45" fmla="*/ 32 h 32"/>
                <a:gd name="T46" fmla="*/ 57 w 58"/>
                <a:gd name="T47" fmla="*/ 32 h 32"/>
                <a:gd name="T48" fmla="*/ 56 w 58"/>
                <a:gd name="T49" fmla="*/ 32 h 32"/>
                <a:gd name="T50" fmla="*/ 1 w 58"/>
                <a:gd name="T51" fmla="*/ 32 h 32"/>
                <a:gd name="T52" fmla="*/ 1 w 58"/>
                <a:gd name="T53" fmla="*/ 32 h 32"/>
                <a:gd name="T54" fmla="*/ 0 w 58"/>
                <a:gd name="T55" fmla="*/ 31 h 32"/>
                <a:gd name="T56" fmla="*/ 0 w 58"/>
                <a:gd name="T57" fmla="*/ 30 h 32"/>
                <a:gd name="T58" fmla="*/ 0 w 58"/>
                <a:gd name="T59" fmla="*/ 28 h 32"/>
                <a:gd name="T60" fmla="*/ 0 w 58"/>
                <a:gd name="T61" fmla="*/ 27 h 32"/>
                <a:gd name="T62" fmla="*/ 0 w 58"/>
                <a:gd name="T63" fmla="*/ 26 h 32"/>
                <a:gd name="T64" fmla="*/ 1 w 58"/>
                <a:gd name="T65" fmla="*/ 25 h 32"/>
                <a:gd name="T66" fmla="*/ 1 w 58"/>
                <a:gd name="T67" fmla="*/ 25 h 32"/>
                <a:gd name="T68" fmla="*/ 24 w 58"/>
                <a:gd name="T69" fmla="*/ 25 h 32"/>
                <a:gd name="T70" fmla="*/ 19 w 58"/>
                <a:gd name="T71" fmla="*/ 19 h 32"/>
                <a:gd name="T72" fmla="*/ 18 w 58"/>
                <a:gd name="T73" fmla="*/ 13 h 32"/>
                <a:gd name="T74" fmla="*/ 19 w 58"/>
                <a:gd name="T75" fmla="*/ 7 h 32"/>
                <a:gd name="T76" fmla="*/ 22 w 58"/>
                <a:gd name="T77" fmla="*/ 3 h 32"/>
                <a:gd name="T78" fmla="*/ 27 w 58"/>
                <a:gd name="T79" fmla="*/ 1 h 32"/>
                <a:gd name="T80" fmla="*/ 34 w 58"/>
                <a:gd name="T81" fmla="*/ 0 h 32"/>
                <a:gd name="T82" fmla="*/ 56 w 58"/>
                <a:gd name="T83"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32">
                  <a:moveTo>
                    <a:pt x="56" y="1"/>
                  </a:moveTo>
                  <a:cubicBezTo>
                    <a:pt x="57" y="1"/>
                    <a:pt x="57" y="1"/>
                    <a:pt x="57" y="1"/>
                  </a:cubicBezTo>
                  <a:cubicBezTo>
                    <a:pt x="57" y="1"/>
                    <a:pt x="57" y="1"/>
                    <a:pt x="57" y="1"/>
                  </a:cubicBezTo>
                  <a:cubicBezTo>
                    <a:pt x="58" y="2"/>
                    <a:pt x="58" y="2"/>
                    <a:pt x="58" y="2"/>
                  </a:cubicBezTo>
                  <a:cubicBezTo>
                    <a:pt x="58" y="3"/>
                    <a:pt x="58" y="3"/>
                    <a:pt x="58" y="4"/>
                  </a:cubicBezTo>
                  <a:cubicBezTo>
                    <a:pt x="58" y="5"/>
                    <a:pt x="58" y="5"/>
                    <a:pt x="58" y="6"/>
                  </a:cubicBezTo>
                  <a:cubicBezTo>
                    <a:pt x="58" y="6"/>
                    <a:pt x="57" y="6"/>
                    <a:pt x="57" y="7"/>
                  </a:cubicBezTo>
                  <a:cubicBezTo>
                    <a:pt x="57" y="7"/>
                    <a:pt x="57" y="7"/>
                    <a:pt x="57" y="7"/>
                  </a:cubicBezTo>
                  <a:cubicBezTo>
                    <a:pt x="56" y="7"/>
                    <a:pt x="56" y="7"/>
                    <a:pt x="56" y="7"/>
                  </a:cubicBezTo>
                  <a:cubicBezTo>
                    <a:pt x="35" y="7"/>
                    <a:pt x="35" y="7"/>
                    <a:pt x="35" y="7"/>
                  </a:cubicBezTo>
                  <a:cubicBezTo>
                    <a:pt x="33" y="7"/>
                    <a:pt x="31" y="7"/>
                    <a:pt x="30" y="8"/>
                  </a:cubicBezTo>
                  <a:cubicBezTo>
                    <a:pt x="28" y="8"/>
                    <a:pt x="27" y="8"/>
                    <a:pt x="26" y="9"/>
                  </a:cubicBezTo>
                  <a:cubicBezTo>
                    <a:pt x="25" y="10"/>
                    <a:pt x="25" y="10"/>
                    <a:pt x="24" y="11"/>
                  </a:cubicBezTo>
                  <a:cubicBezTo>
                    <a:pt x="24" y="12"/>
                    <a:pt x="23" y="13"/>
                    <a:pt x="23" y="15"/>
                  </a:cubicBezTo>
                  <a:cubicBezTo>
                    <a:pt x="23" y="16"/>
                    <a:pt x="24" y="18"/>
                    <a:pt x="25" y="20"/>
                  </a:cubicBezTo>
                  <a:cubicBezTo>
                    <a:pt x="26" y="22"/>
                    <a:pt x="28" y="23"/>
                    <a:pt x="30" y="25"/>
                  </a:cubicBezTo>
                  <a:cubicBezTo>
                    <a:pt x="56" y="26"/>
                    <a:pt x="56" y="26"/>
                    <a:pt x="56" y="26"/>
                  </a:cubicBezTo>
                  <a:cubicBezTo>
                    <a:pt x="57" y="26"/>
                    <a:pt x="57" y="26"/>
                    <a:pt x="57" y="26"/>
                  </a:cubicBezTo>
                  <a:cubicBezTo>
                    <a:pt x="57" y="26"/>
                    <a:pt x="57" y="26"/>
                    <a:pt x="57" y="26"/>
                  </a:cubicBezTo>
                  <a:cubicBezTo>
                    <a:pt x="57" y="27"/>
                    <a:pt x="57" y="27"/>
                    <a:pt x="57" y="27"/>
                  </a:cubicBezTo>
                  <a:cubicBezTo>
                    <a:pt x="57" y="28"/>
                    <a:pt x="57" y="28"/>
                    <a:pt x="57" y="29"/>
                  </a:cubicBezTo>
                  <a:cubicBezTo>
                    <a:pt x="57" y="30"/>
                    <a:pt x="57" y="30"/>
                    <a:pt x="57" y="31"/>
                  </a:cubicBezTo>
                  <a:cubicBezTo>
                    <a:pt x="57" y="31"/>
                    <a:pt x="57" y="31"/>
                    <a:pt x="57" y="32"/>
                  </a:cubicBezTo>
                  <a:cubicBezTo>
                    <a:pt x="57" y="32"/>
                    <a:pt x="57" y="32"/>
                    <a:pt x="57" y="32"/>
                  </a:cubicBezTo>
                  <a:cubicBezTo>
                    <a:pt x="56" y="32"/>
                    <a:pt x="56" y="32"/>
                    <a:pt x="56" y="32"/>
                  </a:cubicBezTo>
                  <a:cubicBezTo>
                    <a:pt x="1" y="32"/>
                    <a:pt x="1" y="32"/>
                    <a:pt x="1" y="32"/>
                  </a:cubicBezTo>
                  <a:cubicBezTo>
                    <a:pt x="1" y="32"/>
                    <a:pt x="1" y="32"/>
                    <a:pt x="1" y="32"/>
                  </a:cubicBezTo>
                  <a:cubicBezTo>
                    <a:pt x="0" y="31"/>
                    <a:pt x="0" y="31"/>
                    <a:pt x="0" y="31"/>
                  </a:cubicBezTo>
                  <a:cubicBezTo>
                    <a:pt x="0" y="31"/>
                    <a:pt x="0" y="30"/>
                    <a:pt x="0" y="30"/>
                  </a:cubicBezTo>
                  <a:cubicBezTo>
                    <a:pt x="0" y="30"/>
                    <a:pt x="0" y="29"/>
                    <a:pt x="0" y="28"/>
                  </a:cubicBezTo>
                  <a:cubicBezTo>
                    <a:pt x="0" y="28"/>
                    <a:pt x="0" y="27"/>
                    <a:pt x="0" y="27"/>
                  </a:cubicBezTo>
                  <a:cubicBezTo>
                    <a:pt x="0" y="26"/>
                    <a:pt x="0" y="26"/>
                    <a:pt x="0" y="26"/>
                  </a:cubicBezTo>
                  <a:cubicBezTo>
                    <a:pt x="1" y="25"/>
                    <a:pt x="1" y="25"/>
                    <a:pt x="1" y="25"/>
                  </a:cubicBezTo>
                  <a:cubicBezTo>
                    <a:pt x="1" y="25"/>
                    <a:pt x="1" y="25"/>
                    <a:pt x="1" y="25"/>
                  </a:cubicBezTo>
                  <a:cubicBezTo>
                    <a:pt x="24" y="25"/>
                    <a:pt x="24" y="25"/>
                    <a:pt x="24" y="25"/>
                  </a:cubicBezTo>
                  <a:cubicBezTo>
                    <a:pt x="21" y="23"/>
                    <a:pt x="20" y="21"/>
                    <a:pt x="19" y="19"/>
                  </a:cubicBezTo>
                  <a:cubicBezTo>
                    <a:pt x="18" y="17"/>
                    <a:pt x="18" y="15"/>
                    <a:pt x="18" y="13"/>
                  </a:cubicBezTo>
                  <a:cubicBezTo>
                    <a:pt x="18" y="11"/>
                    <a:pt x="18" y="9"/>
                    <a:pt x="19" y="7"/>
                  </a:cubicBezTo>
                  <a:cubicBezTo>
                    <a:pt x="20" y="5"/>
                    <a:pt x="21" y="4"/>
                    <a:pt x="22" y="3"/>
                  </a:cubicBezTo>
                  <a:cubicBezTo>
                    <a:pt x="24" y="2"/>
                    <a:pt x="25" y="1"/>
                    <a:pt x="27" y="1"/>
                  </a:cubicBezTo>
                  <a:cubicBezTo>
                    <a:pt x="29" y="0"/>
                    <a:pt x="31" y="0"/>
                    <a:pt x="34" y="0"/>
                  </a:cubicBezTo>
                  <a:lnTo>
                    <a:pt x="56" y="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7" name="Freeform 451">
              <a:extLst>
                <a:ext uri="{FF2B5EF4-FFF2-40B4-BE49-F238E27FC236}">
                  <a16:creationId xmlns:a16="http://schemas.microsoft.com/office/drawing/2014/main" id="{3A4DEA29-1145-4127-B52F-FE245CE5E1D8}"/>
                </a:ext>
              </a:extLst>
            </p:cNvPr>
            <p:cNvSpPr>
              <a:spLocks/>
            </p:cNvSpPr>
            <p:nvPr userDrawn="1"/>
          </p:nvSpPr>
          <p:spPr bwMode="auto">
            <a:xfrm>
              <a:off x="7159" y="3580"/>
              <a:ext cx="46" cy="46"/>
            </a:xfrm>
            <a:custGeom>
              <a:avLst/>
              <a:gdLst>
                <a:gd name="T0" fmla="*/ 64 w 64"/>
                <a:gd name="T1" fmla="*/ 36 h 64"/>
                <a:gd name="T2" fmla="*/ 64 w 64"/>
                <a:gd name="T3" fmla="*/ 37 h 64"/>
                <a:gd name="T4" fmla="*/ 64 w 64"/>
                <a:gd name="T5" fmla="*/ 37 h 64"/>
                <a:gd name="T6" fmla="*/ 63 w 64"/>
                <a:gd name="T7" fmla="*/ 38 h 64"/>
                <a:gd name="T8" fmla="*/ 62 w 64"/>
                <a:gd name="T9" fmla="*/ 40 h 64"/>
                <a:gd name="T10" fmla="*/ 61 w 64"/>
                <a:gd name="T11" fmla="*/ 41 h 64"/>
                <a:gd name="T12" fmla="*/ 60 w 64"/>
                <a:gd name="T13" fmla="*/ 41 h 64"/>
                <a:gd name="T14" fmla="*/ 59 w 64"/>
                <a:gd name="T15" fmla="*/ 41 h 64"/>
                <a:gd name="T16" fmla="*/ 59 w 64"/>
                <a:gd name="T17" fmla="*/ 41 h 64"/>
                <a:gd name="T18" fmla="*/ 42 w 64"/>
                <a:gd name="T19" fmla="*/ 25 h 64"/>
                <a:gd name="T20" fmla="*/ 25 w 64"/>
                <a:gd name="T21" fmla="*/ 42 h 64"/>
                <a:gd name="T22" fmla="*/ 42 w 64"/>
                <a:gd name="T23" fmla="*/ 58 h 64"/>
                <a:gd name="T24" fmla="*/ 42 w 64"/>
                <a:gd name="T25" fmla="*/ 59 h 64"/>
                <a:gd name="T26" fmla="*/ 42 w 64"/>
                <a:gd name="T27" fmla="*/ 60 h 64"/>
                <a:gd name="T28" fmla="*/ 42 w 64"/>
                <a:gd name="T29" fmla="*/ 61 h 64"/>
                <a:gd name="T30" fmla="*/ 40 w 64"/>
                <a:gd name="T31" fmla="*/ 62 h 64"/>
                <a:gd name="T32" fmla="*/ 39 w 64"/>
                <a:gd name="T33" fmla="*/ 63 h 64"/>
                <a:gd name="T34" fmla="*/ 38 w 64"/>
                <a:gd name="T35" fmla="*/ 64 h 64"/>
                <a:gd name="T36" fmla="*/ 38 w 64"/>
                <a:gd name="T37" fmla="*/ 64 h 64"/>
                <a:gd name="T38" fmla="*/ 37 w 64"/>
                <a:gd name="T39" fmla="*/ 64 h 64"/>
                <a:gd name="T40" fmla="*/ 1 w 64"/>
                <a:gd name="T41" fmla="*/ 28 h 64"/>
                <a:gd name="T42" fmla="*/ 0 w 64"/>
                <a:gd name="T43" fmla="*/ 27 h 64"/>
                <a:gd name="T44" fmla="*/ 0 w 64"/>
                <a:gd name="T45" fmla="*/ 27 h 64"/>
                <a:gd name="T46" fmla="*/ 1 w 64"/>
                <a:gd name="T47" fmla="*/ 26 h 64"/>
                <a:gd name="T48" fmla="*/ 2 w 64"/>
                <a:gd name="T49" fmla="*/ 24 h 64"/>
                <a:gd name="T50" fmla="*/ 3 w 64"/>
                <a:gd name="T51" fmla="*/ 23 h 64"/>
                <a:gd name="T52" fmla="*/ 4 w 64"/>
                <a:gd name="T53" fmla="*/ 23 h 64"/>
                <a:gd name="T54" fmla="*/ 5 w 64"/>
                <a:gd name="T55" fmla="*/ 23 h 64"/>
                <a:gd name="T56" fmla="*/ 6 w 64"/>
                <a:gd name="T57" fmla="*/ 23 h 64"/>
                <a:gd name="T58" fmla="*/ 21 w 64"/>
                <a:gd name="T59" fmla="*/ 38 h 64"/>
                <a:gd name="T60" fmla="*/ 38 w 64"/>
                <a:gd name="T61" fmla="*/ 20 h 64"/>
                <a:gd name="T62" fmla="*/ 22 w 64"/>
                <a:gd name="T63" fmla="*/ 6 h 64"/>
                <a:gd name="T64" fmla="*/ 22 w 64"/>
                <a:gd name="T65" fmla="*/ 5 h 64"/>
                <a:gd name="T66" fmla="*/ 22 w 64"/>
                <a:gd name="T67" fmla="*/ 4 h 64"/>
                <a:gd name="T68" fmla="*/ 23 w 64"/>
                <a:gd name="T69" fmla="*/ 3 h 64"/>
                <a:gd name="T70" fmla="*/ 24 w 64"/>
                <a:gd name="T71" fmla="*/ 2 h 64"/>
                <a:gd name="T72" fmla="*/ 25 w 64"/>
                <a:gd name="T73" fmla="*/ 1 h 64"/>
                <a:gd name="T74" fmla="*/ 26 w 64"/>
                <a:gd name="T75" fmla="*/ 0 h 64"/>
                <a:gd name="T76" fmla="*/ 27 w 64"/>
                <a:gd name="T77" fmla="*/ 0 h 64"/>
                <a:gd name="T78" fmla="*/ 27 w 64"/>
                <a:gd name="T79" fmla="*/ 1 h 64"/>
                <a:gd name="T80" fmla="*/ 64 w 64"/>
                <a:gd name="T81"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64">
                  <a:moveTo>
                    <a:pt x="64" y="36"/>
                  </a:moveTo>
                  <a:cubicBezTo>
                    <a:pt x="64" y="37"/>
                    <a:pt x="64" y="37"/>
                    <a:pt x="64" y="37"/>
                  </a:cubicBezTo>
                  <a:cubicBezTo>
                    <a:pt x="64" y="37"/>
                    <a:pt x="64" y="37"/>
                    <a:pt x="64" y="37"/>
                  </a:cubicBezTo>
                  <a:cubicBezTo>
                    <a:pt x="64" y="38"/>
                    <a:pt x="64" y="38"/>
                    <a:pt x="63" y="38"/>
                  </a:cubicBezTo>
                  <a:cubicBezTo>
                    <a:pt x="63" y="39"/>
                    <a:pt x="63" y="39"/>
                    <a:pt x="62" y="40"/>
                  </a:cubicBezTo>
                  <a:cubicBezTo>
                    <a:pt x="62" y="40"/>
                    <a:pt x="61" y="40"/>
                    <a:pt x="61" y="41"/>
                  </a:cubicBezTo>
                  <a:cubicBezTo>
                    <a:pt x="60" y="41"/>
                    <a:pt x="60" y="41"/>
                    <a:pt x="60" y="41"/>
                  </a:cubicBezTo>
                  <a:cubicBezTo>
                    <a:pt x="59" y="41"/>
                    <a:pt x="59" y="41"/>
                    <a:pt x="59" y="41"/>
                  </a:cubicBezTo>
                  <a:cubicBezTo>
                    <a:pt x="59" y="41"/>
                    <a:pt x="59" y="41"/>
                    <a:pt x="59" y="41"/>
                  </a:cubicBezTo>
                  <a:cubicBezTo>
                    <a:pt x="42" y="25"/>
                    <a:pt x="42" y="25"/>
                    <a:pt x="42" y="25"/>
                  </a:cubicBezTo>
                  <a:cubicBezTo>
                    <a:pt x="25" y="42"/>
                    <a:pt x="25" y="42"/>
                    <a:pt x="25" y="42"/>
                  </a:cubicBezTo>
                  <a:cubicBezTo>
                    <a:pt x="42" y="58"/>
                    <a:pt x="42" y="58"/>
                    <a:pt x="42" y="58"/>
                  </a:cubicBezTo>
                  <a:cubicBezTo>
                    <a:pt x="42" y="59"/>
                    <a:pt x="42" y="59"/>
                    <a:pt x="42" y="59"/>
                  </a:cubicBezTo>
                  <a:cubicBezTo>
                    <a:pt x="42" y="60"/>
                    <a:pt x="42" y="60"/>
                    <a:pt x="42" y="60"/>
                  </a:cubicBezTo>
                  <a:cubicBezTo>
                    <a:pt x="42" y="60"/>
                    <a:pt x="42" y="60"/>
                    <a:pt x="42" y="61"/>
                  </a:cubicBezTo>
                  <a:cubicBezTo>
                    <a:pt x="41" y="61"/>
                    <a:pt x="41" y="61"/>
                    <a:pt x="40" y="62"/>
                  </a:cubicBezTo>
                  <a:cubicBezTo>
                    <a:pt x="40" y="62"/>
                    <a:pt x="40" y="63"/>
                    <a:pt x="39" y="63"/>
                  </a:cubicBezTo>
                  <a:cubicBezTo>
                    <a:pt x="39" y="63"/>
                    <a:pt x="38" y="64"/>
                    <a:pt x="38" y="64"/>
                  </a:cubicBezTo>
                  <a:cubicBezTo>
                    <a:pt x="38" y="64"/>
                    <a:pt x="38" y="64"/>
                    <a:pt x="38" y="64"/>
                  </a:cubicBezTo>
                  <a:cubicBezTo>
                    <a:pt x="37" y="64"/>
                    <a:pt x="37" y="64"/>
                    <a:pt x="37" y="64"/>
                  </a:cubicBezTo>
                  <a:cubicBezTo>
                    <a:pt x="1" y="28"/>
                    <a:pt x="1" y="28"/>
                    <a:pt x="1" y="28"/>
                  </a:cubicBezTo>
                  <a:cubicBezTo>
                    <a:pt x="0" y="27"/>
                    <a:pt x="0" y="27"/>
                    <a:pt x="0" y="27"/>
                  </a:cubicBezTo>
                  <a:cubicBezTo>
                    <a:pt x="0" y="27"/>
                    <a:pt x="0" y="27"/>
                    <a:pt x="0" y="27"/>
                  </a:cubicBezTo>
                  <a:cubicBezTo>
                    <a:pt x="1" y="26"/>
                    <a:pt x="1" y="26"/>
                    <a:pt x="1" y="26"/>
                  </a:cubicBezTo>
                  <a:cubicBezTo>
                    <a:pt x="1" y="25"/>
                    <a:pt x="2" y="25"/>
                    <a:pt x="2" y="24"/>
                  </a:cubicBezTo>
                  <a:cubicBezTo>
                    <a:pt x="3" y="24"/>
                    <a:pt x="3" y="24"/>
                    <a:pt x="3" y="23"/>
                  </a:cubicBezTo>
                  <a:cubicBezTo>
                    <a:pt x="4" y="23"/>
                    <a:pt x="4" y="23"/>
                    <a:pt x="4" y="23"/>
                  </a:cubicBezTo>
                  <a:cubicBezTo>
                    <a:pt x="5" y="23"/>
                    <a:pt x="5" y="23"/>
                    <a:pt x="5" y="23"/>
                  </a:cubicBezTo>
                  <a:cubicBezTo>
                    <a:pt x="6" y="23"/>
                    <a:pt x="6" y="23"/>
                    <a:pt x="6" y="23"/>
                  </a:cubicBezTo>
                  <a:cubicBezTo>
                    <a:pt x="21" y="38"/>
                    <a:pt x="21" y="38"/>
                    <a:pt x="21" y="38"/>
                  </a:cubicBezTo>
                  <a:cubicBezTo>
                    <a:pt x="38" y="20"/>
                    <a:pt x="38" y="20"/>
                    <a:pt x="38" y="20"/>
                  </a:cubicBezTo>
                  <a:cubicBezTo>
                    <a:pt x="22" y="6"/>
                    <a:pt x="22" y="6"/>
                    <a:pt x="22" y="6"/>
                  </a:cubicBezTo>
                  <a:cubicBezTo>
                    <a:pt x="22" y="5"/>
                    <a:pt x="22" y="5"/>
                    <a:pt x="22" y="5"/>
                  </a:cubicBezTo>
                  <a:cubicBezTo>
                    <a:pt x="22" y="4"/>
                    <a:pt x="22" y="4"/>
                    <a:pt x="22" y="4"/>
                  </a:cubicBezTo>
                  <a:cubicBezTo>
                    <a:pt x="23" y="3"/>
                    <a:pt x="23" y="3"/>
                    <a:pt x="23" y="3"/>
                  </a:cubicBezTo>
                  <a:cubicBezTo>
                    <a:pt x="23" y="3"/>
                    <a:pt x="23" y="3"/>
                    <a:pt x="24" y="2"/>
                  </a:cubicBezTo>
                  <a:cubicBezTo>
                    <a:pt x="24" y="2"/>
                    <a:pt x="25" y="1"/>
                    <a:pt x="25" y="1"/>
                  </a:cubicBezTo>
                  <a:cubicBezTo>
                    <a:pt x="26" y="1"/>
                    <a:pt x="26" y="1"/>
                    <a:pt x="26" y="0"/>
                  </a:cubicBezTo>
                  <a:cubicBezTo>
                    <a:pt x="27" y="0"/>
                    <a:pt x="27" y="0"/>
                    <a:pt x="27" y="0"/>
                  </a:cubicBezTo>
                  <a:cubicBezTo>
                    <a:pt x="27" y="1"/>
                    <a:pt x="27" y="1"/>
                    <a:pt x="27" y="1"/>
                  </a:cubicBezTo>
                  <a:lnTo>
                    <a:pt x="64" y="3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8" name="Freeform 452">
              <a:extLst>
                <a:ext uri="{FF2B5EF4-FFF2-40B4-BE49-F238E27FC236}">
                  <a16:creationId xmlns:a16="http://schemas.microsoft.com/office/drawing/2014/main" id="{86538752-647E-475B-880C-248BF5DBB495}"/>
                </a:ext>
              </a:extLst>
            </p:cNvPr>
            <p:cNvSpPr>
              <a:spLocks/>
            </p:cNvSpPr>
            <p:nvPr userDrawn="1"/>
          </p:nvSpPr>
          <p:spPr bwMode="auto">
            <a:xfrm>
              <a:off x="7192" y="3564"/>
              <a:ext cx="36" cy="33"/>
            </a:xfrm>
            <a:custGeom>
              <a:avLst/>
              <a:gdLst>
                <a:gd name="T0" fmla="*/ 49 w 50"/>
                <a:gd name="T1" fmla="*/ 26 h 45"/>
                <a:gd name="T2" fmla="*/ 50 w 50"/>
                <a:gd name="T3" fmla="*/ 27 h 45"/>
                <a:gd name="T4" fmla="*/ 49 w 50"/>
                <a:gd name="T5" fmla="*/ 27 h 45"/>
                <a:gd name="T6" fmla="*/ 49 w 50"/>
                <a:gd name="T7" fmla="*/ 28 h 45"/>
                <a:gd name="T8" fmla="*/ 48 w 50"/>
                <a:gd name="T9" fmla="*/ 29 h 45"/>
                <a:gd name="T10" fmla="*/ 47 w 50"/>
                <a:gd name="T11" fmla="*/ 30 h 45"/>
                <a:gd name="T12" fmla="*/ 46 w 50"/>
                <a:gd name="T13" fmla="*/ 31 h 45"/>
                <a:gd name="T14" fmla="*/ 45 w 50"/>
                <a:gd name="T15" fmla="*/ 31 h 45"/>
                <a:gd name="T16" fmla="*/ 45 w 50"/>
                <a:gd name="T17" fmla="*/ 30 h 45"/>
                <a:gd name="T18" fmla="*/ 41 w 50"/>
                <a:gd name="T19" fmla="*/ 27 h 45"/>
                <a:gd name="T20" fmla="*/ 41 w 50"/>
                <a:gd name="T21" fmla="*/ 35 h 45"/>
                <a:gd name="T22" fmla="*/ 37 w 50"/>
                <a:gd name="T23" fmla="*/ 41 h 45"/>
                <a:gd name="T24" fmla="*/ 32 w 50"/>
                <a:gd name="T25" fmla="*/ 44 h 45"/>
                <a:gd name="T26" fmla="*/ 27 w 50"/>
                <a:gd name="T27" fmla="*/ 45 h 45"/>
                <a:gd name="T28" fmla="*/ 22 w 50"/>
                <a:gd name="T29" fmla="*/ 43 h 45"/>
                <a:gd name="T30" fmla="*/ 17 w 50"/>
                <a:gd name="T31" fmla="*/ 39 h 45"/>
                <a:gd name="T32" fmla="*/ 1 w 50"/>
                <a:gd name="T33" fmla="*/ 23 h 45"/>
                <a:gd name="T34" fmla="*/ 0 w 50"/>
                <a:gd name="T35" fmla="*/ 23 h 45"/>
                <a:gd name="T36" fmla="*/ 0 w 50"/>
                <a:gd name="T37" fmla="*/ 22 h 45"/>
                <a:gd name="T38" fmla="*/ 1 w 50"/>
                <a:gd name="T39" fmla="*/ 21 h 45"/>
                <a:gd name="T40" fmla="*/ 2 w 50"/>
                <a:gd name="T41" fmla="*/ 20 h 45"/>
                <a:gd name="T42" fmla="*/ 3 w 50"/>
                <a:gd name="T43" fmla="*/ 19 h 45"/>
                <a:gd name="T44" fmla="*/ 4 w 50"/>
                <a:gd name="T45" fmla="*/ 18 h 45"/>
                <a:gd name="T46" fmla="*/ 5 w 50"/>
                <a:gd name="T47" fmla="*/ 18 h 45"/>
                <a:gd name="T48" fmla="*/ 5 w 50"/>
                <a:gd name="T49" fmla="*/ 18 h 45"/>
                <a:gd name="T50" fmla="*/ 21 w 50"/>
                <a:gd name="T51" fmla="*/ 33 h 45"/>
                <a:gd name="T52" fmla="*/ 25 w 50"/>
                <a:gd name="T53" fmla="*/ 36 h 45"/>
                <a:gd name="T54" fmla="*/ 28 w 50"/>
                <a:gd name="T55" fmla="*/ 38 h 45"/>
                <a:gd name="T56" fmla="*/ 31 w 50"/>
                <a:gd name="T57" fmla="*/ 38 h 45"/>
                <a:gd name="T58" fmla="*/ 34 w 50"/>
                <a:gd name="T59" fmla="*/ 36 h 45"/>
                <a:gd name="T60" fmla="*/ 37 w 50"/>
                <a:gd name="T61" fmla="*/ 31 h 45"/>
                <a:gd name="T62" fmla="*/ 37 w 50"/>
                <a:gd name="T63" fmla="*/ 23 h 45"/>
                <a:gd name="T64" fmla="*/ 18 w 50"/>
                <a:gd name="T65" fmla="*/ 5 h 45"/>
                <a:gd name="T66" fmla="*/ 18 w 50"/>
                <a:gd name="T67" fmla="*/ 5 h 45"/>
                <a:gd name="T68" fmla="*/ 18 w 50"/>
                <a:gd name="T69" fmla="*/ 4 h 45"/>
                <a:gd name="T70" fmla="*/ 18 w 50"/>
                <a:gd name="T71" fmla="*/ 3 h 45"/>
                <a:gd name="T72" fmla="*/ 20 w 50"/>
                <a:gd name="T73" fmla="*/ 2 h 45"/>
                <a:gd name="T74" fmla="*/ 21 w 50"/>
                <a:gd name="T75" fmla="*/ 1 h 45"/>
                <a:gd name="T76" fmla="*/ 22 w 50"/>
                <a:gd name="T77" fmla="*/ 0 h 45"/>
                <a:gd name="T78" fmla="*/ 22 w 50"/>
                <a:gd name="T79" fmla="*/ 0 h 45"/>
                <a:gd name="T80" fmla="*/ 23 w 50"/>
                <a:gd name="T81" fmla="*/ 0 h 45"/>
                <a:gd name="T82" fmla="*/ 49 w 50"/>
                <a:gd name="T83"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5">
                  <a:moveTo>
                    <a:pt x="49" y="26"/>
                  </a:moveTo>
                  <a:cubicBezTo>
                    <a:pt x="50" y="27"/>
                    <a:pt x="50" y="27"/>
                    <a:pt x="50" y="27"/>
                  </a:cubicBezTo>
                  <a:cubicBezTo>
                    <a:pt x="49" y="27"/>
                    <a:pt x="49" y="27"/>
                    <a:pt x="49" y="27"/>
                  </a:cubicBezTo>
                  <a:cubicBezTo>
                    <a:pt x="49" y="28"/>
                    <a:pt x="49" y="28"/>
                    <a:pt x="49" y="28"/>
                  </a:cubicBezTo>
                  <a:cubicBezTo>
                    <a:pt x="49" y="28"/>
                    <a:pt x="48" y="29"/>
                    <a:pt x="48" y="29"/>
                  </a:cubicBezTo>
                  <a:cubicBezTo>
                    <a:pt x="48" y="30"/>
                    <a:pt x="47" y="30"/>
                    <a:pt x="47" y="30"/>
                  </a:cubicBezTo>
                  <a:cubicBezTo>
                    <a:pt x="46" y="31"/>
                    <a:pt x="46" y="31"/>
                    <a:pt x="46" y="31"/>
                  </a:cubicBezTo>
                  <a:cubicBezTo>
                    <a:pt x="45" y="31"/>
                    <a:pt x="45" y="31"/>
                    <a:pt x="45" y="31"/>
                  </a:cubicBezTo>
                  <a:cubicBezTo>
                    <a:pt x="45" y="30"/>
                    <a:pt x="45" y="30"/>
                    <a:pt x="45" y="30"/>
                  </a:cubicBezTo>
                  <a:cubicBezTo>
                    <a:pt x="41" y="27"/>
                    <a:pt x="41" y="27"/>
                    <a:pt x="41" y="27"/>
                  </a:cubicBezTo>
                  <a:cubicBezTo>
                    <a:pt x="42" y="30"/>
                    <a:pt x="41" y="33"/>
                    <a:pt x="41" y="35"/>
                  </a:cubicBezTo>
                  <a:cubicBezTo>
                    <a:pt x="40" y="37"/>
                    <a:pt x="39" y="39"/>
                    <a:pt x="37" y="41"/>
                  </a:cubicBezTo>
                  <a:cubicBezTo>
                    <a:pt x="36" y="42"/>
                    <a:pt x="34" y="44"/>
                    <a:pt x="32" y="44"/>
                  </a:cubicBezTo>
                  <a:cubicBezTo>
                    <a:pt x="30" y="45"/>
                    <a:pt x="29" y="45"/>
                    <a:pt x="27" y="45"/>
                  </a:cubicBezTo>
                  <a:cubicBezTo>
                    <a:pt x="25" y="45"/>
                    <a:pt x="24" y="44"/>
                    <a:pt x="22" y="43"/>
                  </a:cubicBezTo>
                  <a:cubicBezTo>
                    <a:pt x="20" y="42"/>
                    <a:pt x="18" y="41"/>
                    <a:pt x="17" y="39"/>
                  </a:cubicBezTo>
                  <a:cubicBezTo>
                    <a:pt x="1" y="23"/>
                    <a:pt x="1" y="23"/>
                    <a:pt x="1" y="23"/>
                  </a:cubicBezTo>
                  <a:cubicBezTo>
                    <a:pt x="0" y="23"/>
                    <a:pt x="0" y="23"/>
                    <a:pt x="0" y="23"/>
                  </a:cubicBezTo>
                  <a:cubicBezTo>
                    <a:pt x="0" y="22"/>
                    <a:pt x="0" y="22"/>
                    <a:pt x="0" y="22"/>
                  </a:cubicBezTo>
                  <a:cubicBezTo>
                    <a:pt x="1" y="21"/>
                    <a:pt x="1" y="21"/>
                    <a:pt x="1" y="21"/>
                  </a:cubicBezTo>
                  <a:cubicBezTo>
                    <a:pt x="1" y="21"/>
                    <a:pt x="2" y="20"/>
                    <a:pt x="2" y="20"/>
                  </a:cubicBezTo>
                  <a:cubicBezTo>
                    <a:pt x="2" y="19"/>
                    <a:pt x="3" y="19"/>
                    <a:pt x="3" y="19"/>
                  </a:cubicBezTo>
                  <a:cubicBezTo>
                    <a:pt x="4" y="18"/>
                    <a:pt x="4" y="18"/>
                    <a:pt x="4" y="18"/>
                  </a:cubicBezTo>
                  <a:cubicBezTo>
                    <a:pt x="5" y="18"/>
                    <a:pt x="5" y="18"/>
                    <a:pt x="5" y="18"/>
                  </a:cubicBezTo>
                  <a:cubicBezTo>
                    <a:pt x="5" y="18"/>
                    <a:pt x="5" y="18"/>
                    <a:pt x="5" y="18"/>
                  </a:cubicBezTo>
                  <a:cubicBezTo>
                    <a:pt x="21" y="33"/>
                    <a:pt x="21" y="33"/>
                    <a:pt x="21" y="33"/>
                  </a:cubicBezTo>
                  <a:cubicBezTo>
                    <a:pt x="22" y="35"/>
                    <a:pt x="24" y="36"/>
                    <a:pt x="25" y="36"/>
                  </a:cubicBezTo>
                  <a:cubicBezTo>
                    <a:pt x="26" y="37"/>
                    <a:pt x="27" y="38"/>
                    <a:pt x="28" y="38"/>
                  </a:cubicBezTo>
                  <a:cubicBezTo>
                    <a:pt x="29" y="38"/>
                    <a:pt x="30" y="38"/>
                    <a:pt x="31" y="38"/>
                  </a:cubicBezTo>
                  <a:cubicBezTo>
                    <a:pt x="32" y="37"/>
                    <a:pt x="33" y="37"/>
                    <a:pt x="34" y="36"/>
                  </a:cubicBezTo>
                  <a:cubicBezTo>
                    <a:pt x="35" y="34"/>
                    <a:pt x="36" y="33"/>
                    <a:pt x="37" y="31"/>
                  </a:cubicBezTo>
                  <a:cubicBezTo>
                    <a:pt x="37" y="29"/>
                    <a:pt x="37" y="26"/>
                    <a:pt x="37" y="23"/>
                  </a:cubicBezTo>
                  <a:cubicBezTo>
                    <a:pt x="18" y="5"/>
                    <a:pt x="18" y="5"/>
                    <a:pt x="18" y="5"/>
                  </a:cubicBezTo>
                  <a:cubicBezTo>
                    <a:pt x="18" y="5"/>
                    <a:pt x="18" y="5"/>
                    <a:pt x="18" y="5"/>
                  </a:cubicBezTo>
                  <a:cubicBezTo>
                    <a:pt x="18" y="4"/>
                    <a:pt x="18" y="4"/>
                    <a:pt x="18" y="4"/>
                  </a:cubicBezTo>
                  <a:cubicBezTo>
                    <a:pt x="18" y="3"/>
                    <a:pt x="18" y="3"/>
                    <a:pt x="18" y="3"/>
                  </a:cubicBezTo>
                  <a:cubicBezTo>
                    <a:pt x="19" y="3"/>
                    <a:pt x="19" y="2"/>
                    <a:pt x="20" y="2"/>
                  </a:cubicBezTo>
                  <a:cubicBezTo>
                    <a:pt x="20" y="1"/>
                    <a:pt x="20" y="1"/>
                    <a:pt x="21" y="1"/>
                  </a:cubicBezTo>
                  <a:cubicBezTo>
                    <a:pt x="22" y="0"/>
                    <a:pt x="22" y="0"/>
                    <a:pt x="22" y="0"/>
                  </a:cubicBezTo>
                  <a:cubicBezTo>
                    <a:pt x="22" y="0"/>
                    <a:pt x="22" y="0"/>
                    <a:pt x="22" y="0"/>
                  </a:cubicBezTo>
                  <a:cubicBezTo>
                    <a:pt x="23" y="0"/>
                    <a:pt x="23" y="0"/>
                    <a:pt x="23" y="0"/>
                  </a:cubicBezTo>
                  <a:lnTo>
                    <a:pt x="49" y="2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59" name="Freeform 453">
              <a:extLst>
                <a:ext uri="{FF2B5EF4-FFF2-40B4-BE49-F238E27FC236}">
                  <a16:creationId xmlns:a16="http://schemas.microsoft.com/office/drawing/2014/main" id="{81C3DF52-75AB-46FA-91A0-17F53FA2CC6D}"/>
                </a:ext>
              </a:extLst>
            </p:cNvPr>
            <p:cNvSpPr>
              <a:spLocks/>
            </p:cNvSpPr>
            <p:nvPr userDrawn="1"/>
          </p:nvSpPr>
          <p:spPr bwMode="auto">
            <a:xfrm>
              <a:off x="7214" y="3544"/>
              <a:ext cx="36" cy="33"/>
            </a:xfrm>
            <a:custGeom>
              <a:avLst/>
              <a:gdLst>
                <a:gd name="T0" fmla="*/ 49 w 49"/>
                <a:gd name="T1" fmla="*/ 22 h 45"/>
                <a:gd name="T2" fmla="*/ 49 w 49"/>
                <a:gd name="T3" fmla="*/ 23 h 45"/>
                <a:gd name="T4" fmla="*/ 49 w 49"/>
                <a:gd name="T5" fmla="*/ 24 h 45"/>
                <a:gd name="T6" fmla="*/ 49 w 49"/>
                <a:gd name="T7" fmla="*/ 24 h 45"/>
                <a:gd name="T8" fmla="*/ 48 w 49"/>
                <a:gd name="T9" fmla="*/ 26 h 45"/>
                <a:gd name="T10" fmla="*/ 47 w 49"/>
                <a:gd name="T11" fmla="*/ 27 h 45"/>
                <a:gd name="T12" fmla="*/ 46 w 49"/>
                <a:gd name="T13" fmla="*/ 27 h 45"/>
                <a:gd name="T14" fmla="*/ 45 w 49"/>
                <a:gd name="T15" fmla="*/ 28 h 45"/>
                <a:gd name="T16" fmla="*/ 44 w 49"/>
                <a:gd name="T17" fmla="*/ 27 h 45"/>
                <a:gd name="T18" fmla="*/ 29 w 49"/>
                <a:gd name="T19" fmla="*/ 12 h 45"/>
                <a:gd name="T20" fmla="*/ 25 w 49"/>
                <a:gd name="T21" fmla="*/ 9 h 45"/>
                <a:gd name="T22" fmla="*/ 22 w 49"/>
                <a:gd name="T23" fmla="*/ 8 h 45"/>
                <a:gd name="T24" fmla="*/ 18 w 49"/>
                <a:gd name="T25" fmla="*/ 8 h 45"/>
                <a:gd name="T26" fmla="*/ 15 w 49"/>
                <a:gd name="T27" fmla="*/ 10 h 45"/>
                <a:gd name="T28" fmla="*/ 13 w 49"/>
                <a:gd name="T29" fmla="*/ 15 h 45"/>
                <a:gd name="T30" fmla="*/ 13 w 49"/>
                <a:gd name="T31" fmla="*/ 22 h 45"/>
                <a:gd name="T32" fmla="*/ 32 w 49"/>
                <a:gd name="T33" fmla="*/ 40 h 45"/>
                <a:gd name="T34" fmla="*/ 32 w 49"/>
                <a:gd name="T35" fmla="*/ 41 h 45"/>
                <a:gd name="T36" fmla="*/ 32 w 49"/>
                <a:gd name="T37" fmla="*/ 41 h 45"/>
                <a:gd name="T38" fmla="*/ 31 w 49"/>
                <a:gd name="T39" fmla="*/ 42 h 45"/>
                <a:gd name="T40" fmla="*/ 30 w 49"/>
                <a:gd name="T41" fmla="*/ 44 h 45"/>
                <a:gd name="T42" fmla="*/ 29 w 49"/>
                <a:gd name="T43" fmla="*/ 45 h 45"/>
                <a:gd name="T44" fmla="*/ 28 w 49"/>
                <a:gd name="T45" fmla="*/ 45 h 45"/>
                <a:gd name="T46" fmla="*/ 27 w 49"/>
                <a:gd name="T47" fmla="*/ 45 h 45"/>
                <a:gd name="T48" fmla="*/ 27 w 49"/>
                <a:gd name="T49" fmla="*/ 45 h 45"/>
                <a:gd name="T50" fmla="*/ 1 w 49"/>
                <a:gd name="T51" fmla="*/ 19 h 45"/>
                <a:gd name="T52" fmla="*/ 0 w 49"/>
                <a:gd name="T53" fmla="*/ 19 h 45"/>
                <a:gd name="T54" fmla="*/ 0 w 49"/>
                <a:gd name="T55" fmla="*/ 18 h 45"/>
                <a:gd name="T56" fmla="*/ 1 w 49"/>
                <a:gd name="T57" fmla="*/ 17 h 45"/>
                <a:gd name="T58" fmla="*/ 2 w 49"/>
                <a:gd name="T59" fmla="*/ 16 h 45"/>
                <a:gd name="T60" fmla="*/ 3 w 49"/>
                <a:gd name="T61" fmla="*/ 15 h 45"/>
                <a:gd name="T62" fmla="*/ 4 w 49"/>
                <a:gd name="T63" fmla="*/ 15 h 45"/>
                <a:gd name="T64" fmla="*/ 4 w 49"/>
                <a:gd name="T65" fmla="*/ 15 h 45"/>
                <a:gd name="T66" fmla="*/ 5 w 49"/>
                <a:gd name="T67" fmla="*/ 15 h 45"/>
                <a:gd name="T68" fmla="*/ 8 w 49"/>
                <a:gd name="T69" fmla="*/ 18 h 45"/>
                <a:gd name="T70" fmla="*/ 9 w 49"/>
                <a:gd name="T71" fmla="*/ 10 h 45"/>
                <a:gd name="T72" fmla="*/ 12 w 49"/>
                <a:gd name="T73" fmla="*/ 5 h 45"/>
                <a:gd name="T74" fmla="*/ 17 w 49"/>
                <a:gd name="T75" fmla="*/ 1 h 45"/>
                <a:gd name="T76" fmla="*/ 23 w 49"/>
                <a:gd name="T77" fmla="*/ 1 h 45"/>
                <a:gd name="T78" fmla="*/ 28 w 49"/>
                <a:gd name="T79" fmla="*/ 2 h 45"/>
                <a:gd name="T80" fmla="*/ 33 w 49"/>
                <a:gd name="T81" fmla="*/ 7 h 45"/>
                <a:gd name="T82" fmla="*/ 49 w 49"/>
                <a:gd name="T83"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5">
                  <a:moveTo>
                    <a:pt x="49" y="22"/>
                  </a:moveTo>
                  <a:cubicBezTo>
                    <a:pt x="49" y="23"/>
                    <a:pt x="49" y="23"/>
                    <a:pt x="49" y="23"/>
                  </a:cubicBezTo>
                  <a:cubicBezTo>
                    <a:pt x="49" y="24"/>
                    <a:pt x="49" y="24"/>
                    <a:pt x="49" y="24"/>
                  </a:cubicBezTo>
                  <a:cubicBezTo>
                    <a:pt x="49" y="24"/>
                    <a:pt x="49" y="24"/>
                    <a:pt x="49" y="24"/>
                  </a:cubicBezTo>
                  <a:cubicBezTo>
                    <a:pt x="49" y="25"/>
                    <a:pt x="48" y="25"/>
                    <a:pt x="48" y="26"/>
                  </a:cubicBezTo>
                  <a:cubicBezTo>
                    <a:pt x="47" y="26"/>
                    <a:pt x="47" y="27"/>
                    <a:pt x="47" y="27"/>
                  </a:cubicBezTo>
                  <a:cubicBezTo>
                    <a:pt x="46" y="27"/>
                    <a:pt x="46" y="27"/>
                    <a:pt x="46" y="27"/>
                  </a:cubicBezTo>
                  <a:cubicBezTo>
                    <a:pt x="45" y="28"/>
                    <a:pt x="45" y="28"/>
                    <a:pt x="45" y="28"/>
                  </a:cubicBezTo>
                  <a:cubicBezTo>
                    <a:pt x="44" y="27"/>
                    <a:pt x="44" y="27"/>
                    <a:pt x="44" y="27"/>
                  </a:cubicBezTo>
                  <a:cubicBezTo>
                    <a:pt x="29" y="12"/>
                    <a:pt x="29" y="12"/>
                    <a:pt x="29" y="12"/>
                  </a:cubicBezTo>
                  <a:cubicBezTo>
                    <a:pt x="28" y="11"/>
                    <a:pt x="26" y="10"/>
                    <a:pt x="25" y="9"/>
                  </a:cubicBezTo>
                  <a:cubicBezTo>
                    <a:pt x="24" y="8"/>
                    <a:pt x="23" y="8"/>
                    <a:pt x="22" y="8"/>
                  </a:cubicBezTo>
                  <a:cubicBezTo>
                    <a:pt x="21" y="7"/>
                    <a:pt x="19" y="8"/>
                    <a:pt x="18" y="8"/>
                  </a:cubicBezTo>
                  <a:cubicBezTo>
                    <a:pt x="17" y="8"/>
                    <a:pt x="16" y="9"/>
                    <a:pt x="15" y="10"/>
                  </a:cubicBezTo>
                  <a:cubicBezTo>
                    <a:pt x="14" y="11"/>
                    <a:pt x="14" y="13"/>
                    <a:pt x="13" y="15"/>
                  </a:cubicBezTo>
                  <a:cubicBezTo>
                    <a:pt x="13" y="17"/>
                    <a:pt x="13" y="19"/>
                    <a:pt x="13" y="22"/>
                  </a:cubicBezTo>
                  <a:cubicBezTo>
                    <a:pt x="32" y="40"/>
                    <a:pt x="32" y="40"/>
                    <a:pt x="32" y="40"/>
                  </a:cubicBezTo>
                  <a:cubicBezTo>
                    <a:pt x="32" y="41"/>
                    <a:pt x="32" y="41"/>
                    <a:pt x="32" y="41"/>
                  </a:cubicBezTo>
                  <a:cubicBezTo>
                    <a:pt x="32" y="41"/>
                    <a:pt x="32" y="41"/>
                    <a:pt x="32" y="41"/>
                  </a:cubicBezTo>
                  <a:cubicBezTo>
                    <a:pt x="31" y="42"/>
                    <a:pt x="31" y="42"/>
                    <a:pt x="31" y="42"/>
                  </a:cubicBezTo>
                  <a:cubicBezTo>
                    <a:pt x="31" y="43"/>
                    <a:pt x="31" y="43"/>
                    <a:pt x="30" y="44"/>
                  </a:cubicBezTo>
                  <a:cubicBezTo>
                    <a:pt x="30" y="44"/>
                    <a:pt x="29" y="44"/>
                    <a:pt x="29" y="45"/>
                  </a:cubicBezTo>
                  <a:cubicBezTo>
                    <a:pt x="28" y="45"/>
                    <a:pt x="28" y="45"/>
                    <a:pt x="28" y="45"/>
                  </a:cubicBezTo>
                  <a:cubicBezTo>
                    <a:pt x="27" y="45"/>
                    <a:pt x="27" y="45"/>
                    <a:pt x="27" y="45"/>
                  </a:cubicBezTo>
                  <a:cubicBezTo>
                    <a:pt x="27" y="45"/>
                    <a:pt x="27" y="45"/>
                    <a:pt x="27" y="45"/>
                  </a:cubicBezTo>
                  <a:cubicBezTo>
                    <a:pt x="1" y="19"/>
                    <a:pt x="1" y="19"/>
                    <a:pt x="1" y="19"/>
                  </a:cubicBezTo>
                  <a:cubicBezTo>
                    <a:pt x="0" y="19"/>
                    <a:pt x="0" y="19"/>
                    <a:pt x="0" y="19"/>
                  </a:cubicBezTo>
                  <a:cubicBezTo>
                    <a:pt x="0" y="18"/>
                    <a:pt x="0" y="18"/>
                    <a:pt x="0" y="18"/>
                  </a:cubicBezTo>
                  <a:cubicBezTo>
                    <a:pt x="1" y="17"/>
                    <a:pt x="1" y="17"/>
                    <a:pt x="1" y="17"/>
                  </a:cubicBezTo>
                  <a:cubicBezTo>
                    <a:pt x="1" y="17"/>
                    <a:pt x="1" y="17"/>
                    <a:pt x="2" y="16"/>
                  </a:cubicBezTo>
                  <a:cubicBezTo>
                    <a:pt x="2" y="16"/>
                    <a:pt x="3" y="15"/>
                    <a:pt x="3" y="15"/>
                  </a:cubicBezTo>
                  <a:cubicBezTo>
                    <a:pt x="4" y="15"/>
                    <a:pt x="4" y="15"/>
                    <a:pt x="4" y="15"/>
                  </a:cubicBezTo>
                  <a:cubicBezTo>
                    <a:pt x="4" y="15"/>
                    <a:pt x="4" y="15"/>
                    <a:pt x="4" y="15"/>
                  </a:cubicBezTo>
                  <a:cubicBezTo>
                    <a:pt x="5" y="15"/>
                    <a:pt x="5" y="15"/>
                    <a:pt x="5" y="15"/>
                  </a:cubicBezTo>
                  <a:cubicBezTo>
                    <a:pt x="8" y="18"/>
                    <a:pt x="8" y="18"/>
                    <a:pt x="8" y="18"/>
                  </a:cubicBezTo>
                  <a:cubicBezTo>
                    <a:pt x="8" y="15"/>
                    <a:pt x="8" y="13"/>
                    <a:pt x="9" y="10"/>
                  </a:cubicBezTo>
                  <a:cubicBezTo>
                    <a:pt x="10" y="8"/>
                    <a:pt x="11" y="6"/>
                    <a:pt x="12" y="5"/>
                  </a:cubicBezTo>
                  <a:cubicBezTo>
                    <a:pt x="14" y="3"/>
                    <a:pt x="16" y="2"/>
                    <a:pt x="17" y="1"/>
                  </a:cubicBezTo>
                  <a:cubicBezTo>
                    <a:pt x="19" y="1"/>
                    <a:pt x="21" y="0"/>
                    <a:pt x="23" y="1"/>
                  </a:cubicBezTo>
                  <a:cubicBezTo>
                    <a:pt x="24" y="1"/>
                    <a:pt x="26" y="1"/>
                    <a:pt x="28" y="2"/>
                  </a:cubicBezTo>
                  <a:cubicBezTo>
                    <a:pt x="29" y="3"/>
                    <a:pt x="31" y="5"/>
                    <a:pt x="33" y="7"/>
                  </a:cubicBezTo>
                  <a:lnTo>
                    <a:pt x="49" y="2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0" name="Freeform 454">
              <a:extLst>
                <a:ext uri="{FF2B5EF4-FFF2-40B4-BE49-F238E27FC236}">
                  <a16:creationId xmlns:a16="http://schemas.microsoft.com/office/drawing/2014/main" id="{F7577DFF-F051-4FD0-BFB4-79E85C5BB39B}"/>
                </a:ext>
              </a:extLst>
            </p:cNvPr>
            <p:cNvSpPr>
              <a:spLocks noEditPoints="1"/>
            </p:cNvSpPr>
            <p:nvPr userDrawn="1"/>
          </p:nvSpPr>
          <p:spPr bwMode="auto">
            <a:xfrm>
              <a:off x="7239" y="3520"/>
              <a:ext cx="36" cy="41"/>
            </a:xfrm>
            <a:custGeom>
              <a:avLst/>
              <a:gdLst>
                <a:gd name="T0" fmla="*/ 21 w 51"/>
                <a:gd name="T1" fmla="*/ 3 h 57"/>
                <a:gd name="T2" fmla="*/ 17 w 51"/>
                <a:gd name="T3" fmla="*/ 8 h 57"/>
                <a:gd name="T4" fmla="*/ 24 w 51"/>
                <a:gd name="T5" fmla="*/ 11 h 57"/>
                <a:gd name="T6" fmla="*/ 29 w 51"/>
                <a:gd name="T7" fmla="*/ 20 h 57"/>
                <a:gd name="T8" fmla="*/ 24 w 51"/>
                <a:gd name="T9" fmla="*/ 30 h 57"/>
                <a:gd name="T10" fmla="*/ 17 w 51"/>
                <a:gd name="T11" fmla="*/ 34 h 57"/>
                <a:gd name="T12" fmla="*/ 19 w 51"/>
                <a:gd name="T13" fmla="*/ 38 h 57"/>
                <a:gd name="T14" fmla="*/ 25 w 51"/>
                <a:gd name="T15" fmla="*/ 37 h 57"/>
                <a:gd name="T16" fmla="*/ 36 w 51"/>
                <a:gd name="T17" fmla="*/ 27 h 57"/>
                <a:gd name="T18" fmla="*/ 44 w 51"/>
                <a:gd name="T19" fmla="*/ 26 h 57"/>
                <a:gd name="T20" fmla="*/ 50 w 51"/>
                <a:gd name="T21" fmla="*/ 32 h 57"/>
                <a:gd name="T22" fmla="*/ 49 w 51"/>
                <a:gd name="T23" fmla="*/ 43 h 57"/>
                <a:gd name="T24" fmla="*/ 38 w 51"/>
                <a:gd name="T25" fmla="*/ 55 h 57"/>
                <a:gd name="T26" fmla="*/ 29 w 51"/>
                <a:gd name="T27" fmla="*/ 57 h 57"/>
                <a:gd name="T28" fmla="*/ 24 w 51"/>
                <a:gd name="T29" fmla="*/ 53 h 57"/>
                <a:gd name="T30" fmla="*/ 22 w 51"/>
                <a:gd name="T31" fmla="*/ 48 h 57"/>
                <a:gd name="T32" fmla="*/ 18 w 51"/>
                <a:gd name="T33" fmla="*/ 45 h 57"/>
                <a:gd name="T34" fmla="*/ 13 w 51"/>
                <a:gd name="T35" fmla="*/ 39 h 57"/>
                <a:gd name="T36" fmla="*/ 8 w 51"/>
                <a:gd name="T37" fmla="*/ 34 h 57"/>
                <a:gd name="T38" fmla="*/ 1 w 51"/>
                <a:gd name="T39" fmla="*/ 27 h 57"/>
                <a:gd name="T40" fmla="*/ 1 w 51"/>
                <a:gd name="T41" fmla="*/ 16 h 57"/>
                <a:gd name="T42" fmla="*/ 7 w 51"/>
                <a:gd name="T43" fmla="*/ 10 h 57"/>
                <a:gd name="T44" fmla="*/ 17 w 51"/>
                <a:gd name="T45" fmla="*/ 0 h 57"/>
                <a:gd name="T46" fmla="*/ 20 w 51"/>
                <a:gd name="T47" fmla="*/ 1 h 57"/>
                <a:gd name="T48" fmla="*/ 14 w 51"/>
                <a:gd name="T49" fmla="*/ 13 h 57"/>
                <a:gd name="T50" fmla="*/ 7 w 51"/>
                <a:gd name="T51" fmla="*/ 18 h 57"/>
                <a:gd name="T52" fmla="*/ 7 w 51"/>
                <a:gd name="T53" fmla="*/ 24 h 57"/>
                <a:gd name="T54" fmla="*/ 15 w 51"/>
                <a:gd name="T55" fmla="*/ 29 h 57"/>
                <a:gd name="T56" fmla="*/ 22 w 51"/>
                <a:gd name="T57" fmla="*/ 24 h 57"/>
                <a:gd name="T58" fmla="*/ 22 w 51"/>
                <a:gd name="T59" fmla="*/ 18 h 57"/>
                <a:gd name="T60" fmla="*/ 43 w 51"/>
                <a:gd name="T61" fmla="*/ 33 h 57"/>
                <a:gd name="T62" fmla="*/ 34 w 51"/>
                <a:gd name="T63" fmla="*/ 35 h 57"/>
                <a:gd name="T64" fmla="*/ 27 w 51"/>
                <a:gd name="T65" fmla="*/ 44 h 57"/>
                <a:gd name="T66" fmla="*/ 28 w 51"/>
                <a:gd name="T67" fmla="*/ 48 h 57"/>
                <a:gd name="T68" fmla="*/ 34 w 51"/>
                <a:gd name="T69" fmla="*/ 50 h 57"/>
                <a:gd name="T70" fmla="*/ 44 w 51"/>
                <a:gd name="T71" fmla="*/ 42 h 57"/>
                <a:gd name="T72" fmla="*/ 45 w 51"/>
                <a:gd name="T73" fmla="*/ 3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57">
                  <a:moveTo>
                    <a:pt x="20" y="1"/>
                  </a:moveTo>
                  <a:cubicBezTo>
                    <a:pt x="21" y="2"/>
                    <a:pt x="21" y="2"/>
                    <a:pt x="21" y="3"/>
                  </a:cubicBezTo>
                  <a:cubicBezTo>
                    <a:pt x="22" y="3"/>
                    <a:pt x="21" y="3"/>
                    <a:pt x="21" y="4"/>
                  </a:cubicBezTo>
                  <a:cubicBezTo>
                    <a:pt x="17" y="8"/>
                    <a:pt x="17" y="8"/>
                    <a:pt x="17" y="8"/>
                  </a:cubicBezTo>
                  <a:cubicBezTo>
                    <a:pt x="19" y="8"/>
                    <a:pt x="20" y="8"/>
                    <a:pt x="21" y="8"/>
                  </a:cubicBezTo>
                  <a:cubicBezTo>
                    <a:pt x="22" y="9"/>
                    <a:pt x="23" y="10"/>
                    <a:pt x="24" y="11"/>
                  </a:cubicBezTo>
                  <a:cubicBezTo>
                    <a:pt x="26" y="12"/>
                    <a:pt x="27" y="14"/>
                    <a:pt x="28" y="15"/>
                  </a:cubicBezTo>
                  <a:cubicBezTo>
                    <a:pt x="28" y="17"/>
                    <a:pt x="29" y="19"/>
                    <a:pt x="29" y="20"/>
                  </a:cubicBezTo>
                  <a:cubicBezTo>
                    <a:pt x="28" y="22"/>
                    <a:pt x="28" y="24"/>
                    <a:pt x="27" y="25"/>
                  </a:cubicBezTo>
                  <a:cubicBezTo>
                    <a:pt x="26" y="27"/>
                    <a:pt x="25" y="29"/>
                    <a:pt x="24" y="30"/>
                  </a:cubicBezTo>
                  <a:cubicBezTo>
                    <a:pt x="23" y="31"/>
                    <a:pt x="22" y="32"/>
                    <a:pt x="20" y="33"/>
                  </a:cubicBezTo>
                  <a:cubicBezTo>
                    <a:pt x="19" y="33"/>
                    <a:pt x="18" y="34"/>
                    <a:pt x="17" y="34"/>
                  </a:cubicBezTo>
                  <a:cubicBezTo>
                    <a:pt x="17" y="35"/>
                    <a:pt x="17" y="35"/>
                    <a:pt x="17" y="36"/>
                  </a:cubicBezTo>
                  <a:cubicBezTo>
                    <a:pt x="18" y="37"/>
                    <a:pt x="18" y="37"/>
                    <a:pt x="19" y="38"/>
                  </a:cubicBezTo>
                  <a:cubicBezTo>
                    <a:pt x="19" y="39"/>
                    <a:pt x="20" y="39"/>
                    <a:pt x="21" y="39"/>
                  </a:cubicBezTo>
                  <a:cubicBezTo>
                    <a:pt x="22" y="38"/>
                    <a:pt x="23" y="38"/>
                    <a:pt x="25" y="37"/>
                  </a:cubicBezTo>
                  <a:cubicBezTo>
                    <a:pt x="32" y="30"/>
                    <a:pt x="32" y="30"/>
                    <a:pt x="32" y="30"/>
                  </a:cubicBezTo>
                  <a:cubicBezTo>
                    <a:pt x="33" y="29"/>
                    <a:pt x="34" y="28"/>
                    <a:pt x="36" y="27"/>
                  </a:cubicBezTo>
                  <a:cubicBezTo>
                    <a:pt x="37" y="26"/>
                    <a:pt x="38" y="26"/>
                    <a:pt x="40" y="26"/>
                  </a:cubicBezTo>
                  <a:cubicBezTo>
                    <a:pt x="41" y="25"/>
                    <a:pt x="43" y="25"/>
                    <a:pt x="44" y="26"/>
                  </a:cubicBezTo>
                  <a:cubicBezTo>
                    <a:pt x="45" y="26"/>
                    <a:pt x="46" y="27"/>
                    <a:pt x="48" y="28"/>
                  </a:cubicBezTo>
                  <a:cubicBezTo>
                    <a:pt x="49" y="29"/>
                    <a:pt x="50" y="31"/>
                    <a:pt x="50" y="32"/>
                  </a:cubicBezTo>
                  <a:cubicBezTo>
                    <a:pt x="51" y="34"/>
                    <a:pt x="51" y="36"/>
                    <a:pt x="51" y="37"/>
                  </a:cubicBezTo>
                  <a:cubicBezTo>
                    <a:pt x="51" y="39"/>
                    <a:pt x="50" y="41"/>
                    <a:pt x="49" y="43"/>
                  </a:cubicBezTo>
                  <a:cubicBezTo>
                    <a:pt x="48" y="46"/>
                    <a:pt x="46" y="48"/>
                    <a:pt x="44" y="50"/>
                  </a:cubicBezTo>
                  <a:cubicBezTo>
                    <a:pt x="42" y="52"/>
                    <a:pt x="40" y="54"/>
                    <a:pt x="38" y="55"/>
                  </a:cubicBezTo>
                  <a:cubicBezTo>
                    <a:pt x="36" y="56"/>
                    <a:pt x="35" y="57"/>
                    <a:pt x="33" y="57"/>
                  </a:cubicBezTo>
                  <a:cubicBezTo>
                    <a:pt x="31" y="57"/>
                    <a:pt x="30" y="57"/>
                    <a:pt x="29" y="57"/>
                  </a:cubicBezTo>
                  <a:cubicBezTo>
                    <a:pt x="27" y="56"/>
                    <a:pt x="26" y="56"/>
                    <a:pt x="25" y="55"/>
                  </a:cubicBezTo>
                  <a:cubicBezTo>
                    <a:pt x="25" y="54"/>
                    <a:pt x="24" y="53"/>
                    <a:pt x="24" y="53"/>
                  </a:cubicBezTo>
                  <a:cubicBezTo>
                    <a:pt x="23" y="52"/>
                    <a:pt x="23" y="51"/>
                    <a:pt x="23" y="50"/>
                  </a:cubicBezTo>
                  <a:cubicBezTo>
                    <a:pt x="22" y="49"/>
                    <a:pt x="22" y="49"/>
                    <a:pt x="22" y="48"/>
                  </a:cubicBezTo>
                  <a:cubicBezTo>
                    <a:pt x="22" y="47"/>
                    <a:pt x="22" y="46"/>
                    <a:pt x="22" y="44"/>
                  </a:cubicBezTo>
                  <a:cubicBezTo>
                    <a:pt x="21" y="45"/>
                    <a:pt x="20" y="45"/>
                    <a:pt x="18" y="45"/>
                  </a:cubicBezTo>
                  <a:cubicBezTo>
                    <a:pt x="17" y="44"/>
                    <a:pt x="16" y="44"/>
                    <a:pt x="15" y="43"/>
                  </a:cubicBezTo>
                  <a:cubicBezTo>
                    <a:pt x="14" y="42"/>
                    <a:pt x="13" y="41"/>
                    <a:pt x="13" y="39"/>
                  </a:cubicBezTo>
                  <a:cubicBezTo>
                    <a:pt x="12" y="38"/>
                    <a:pt x="12" y="36"/>
                    <a:pt x="12" y="35"/>
                  </a:cubicBezTo>
                  <a:cubicBezTo>
                    <a:pt x="11" y="35"/>
                    <a:pt x="10" y="35"/>
                    <a:pt x="8" y="34"/>
                  </a:cubicBezTo>
                  <a:cubicBezTo>
                    <a:pt x="7" y="33"/>
                    <a:pt x="6" y="33"/>
                    <a:pt x="4" y="31"/>
                  </a:cubicBezTo>
                  <a:cubicBezTo>
                    <a:pt x="3" y="30"/>
                    <a:pt x="2" y="28"/>
                    <a:pt x="1" y="27"/>
                  </a:cubicBezTo>
                  <a:cubicBezTo>
                    <a:pt x="0" y="25"/>
                    <a:pt x="0" y="23"/>
                    <a:pt x="0" y="22"/>
                  </a:cubicBezTo>
                  <a:cubicBezTo>
                    <a:pt x="0" y="20"/>
                    <a:pt x="1" y="18"/>
                    <a:pt x="1" y="16"/>
                  </a:cubicBezTo>
                  <a:cubicBezTo>
                    <a:pt x="2" y="15"/>
                    <a:pt x="3" y="13"/>
                    <a:pt x="5" y="12"/>
                  </a:cubicBezTo>
                  <a:cubicBezTo>
                    <a:pt x="6" y="11"/>
                    <a:pt x="6" y="10"/>
                    <a:pt x="7" y="10"/>
                  </a:cubicBezTo>
                  <a:cubicBezTo>
                    <a:pt x="8" y="9"/>
                    <a:pt x="9" y="8"/>
                    <a:pt x="9" y="8"/>
                  </a:cubicBezTo>
                  <a:cubicBezTo>
                    <a:pt x="17" y="0"/>
                    <a:pt x="17" y="0"/>
                    <a:pt x="17" y="0"/>
                  </a:cubicBezTo>
                  <a:cubicBezTo>
                    <a:pt x="18" y="0"/>
                    <a:pt x="18" y="0"/>
                    <a:pt x="18" y="0"/>
                  </a:cubicBezTo>
                  <a:cubicBezTo>
                    <a:pt x="19" y="0"/>
                    <a:pt x="20" y="0"/>
                    <a:pt x="20" y="1"/>
                  </a:cubicBezTo>
                  <a:close/>
                  <a:moveTo>
                    <a:pt x="20" y="15"/>
                  </a:moveTo>
                  <a:cubicBezTo>
                    <a:pt x="18" y="14"/>
                    <a:pt x="16" y="13"/>
                    <a:pt x="14" y="13"/>
                  </a:cubicBezTo>
                  <a:cubicBezTo>
                    <a:pt x="12" y="13"/>
                    <a:pt x="10" y="14"/>
                    <a:pt x="8" y="15"/>
                  </a:cubicBezTo>
                  <a:cubicBezTo>
                    <a:pt x="8" y="16"/>
                    <a:pt x="7" y="17"/>
                    <a:pt x="7" y="18"/>
                  </a:cubicBezTo>
                  <a:cubicBezTo>
                    <a:pt x="6" y="19"/>
                    <a:pt x="6" y="20"/>
                    <a:pt x="6" y="21"/>
                  </a:cubicBezTo>
                  <a:cubicBezTo>
                    <a:pt x="6" y="22"/>
                    <a:pt x="7" y="23"/>
                    <a:pt x="7" y="24"/>
                  </a:cubicBezTo>
                  <a:cubicBezTo>
                    <a:pt x="8" y="25"/>
                    <a:pt x="8" y="26"/>
                    <a:pt x="9" y="27"/>
                  </a:cubicBezTo>
                  <a:cubicBezTo>
                    <a:pt x="11" y="28"/>
                    <a:pt x="13" y="29"/>
                    <a:pt x="15" y="29"/>
                  </a:cubicBezTo>
                  <a:cubicBezTo>
                    <a:pt x="16" y="29"/>
                    <a:pt x="18" y="28"/>
                    <a:pt x="20" y="27"/>
                  </a:cubicBezTo>
                  <a:cubicBezTo>
                    <a:pt x="21" y="26"/>
                    <a:pt x="22" y="25"/>
                    <a:pt x="22" y="24"/>
                  </a:cubicBezTo>
                  <a:cubicBezTo>
                    <a:pt x="22" y="23"/>
                    <a:pt x="23" y="22"/>
                    <a:pt x="22" y="21"/>
                  </a:cubicBezTo>
                  <a:cubicBezTo>
                    <a:pt x="22" y="20"/>
                    <a:pt x="22" y="19"/>
                    <a:pt x="22" y="18"/>
                  </a:cubicBezTo>
                  <a:cubicBezTo>
                    <a:pt x="21" y="17"/>
                    <a:pt x="21" y="16"/>
                    <a:pt x="20" y="15"/>
                  </a:cubicBezTo>
                  <a:close/>
                  <a:moveTo>
                    <a:pt x="43" y="33"/>
                  </a:moveTo>
                  <a:cubicBezTo>
                    <a:pt x="42" y="32"/>
                    <a:pt x="41" y="32"/>
                    <a:pt x="39" y="32"/>
                  </a:cubicBezTo>
                  <a:cubicBezTo>
                    <a:pt x="38" y="32"/>
                    <a:pt x="36" y="33"/>
                    <a:pt x="34" y="35"/>
                  </a:cubicBezTo>
                  <a:cubicBezTo>
                    <a:pt x="27" y="42"/>
                    <a:pt x="27" y="42"/>
                    <a:pt x="27" y="42"/>
                  </a:cubicBezTo>
                  <a:cubicBezTo>
                    <a:pt x="27" y="43"/>
                    <a:pt x="27" y="44"/>
                    <a:pt x="27" y="44"/>
                  </a:cubicBezTo>
                  <a:cubicBezTo>
                    <a:pt x="27" y="45"/>
                    <a:pt x="28" y="46"/>
                    <a:pt x="28" y="47"/>
                  </a:cubicBezTo>
                  <a:cubicBezTo>
                    <a:pt x="28" y="47"/>
                    <a:pt x="28" y="48"/>
                    <a:pt x="28" y="48"/>
                  </a:cubicBezTo>
                  <a:cubicBezTo>
                    <a:pt x="29" y="49"/>
                    <a:pt x="29" y="49"/>
                    <a:pt x="29" y="50"/>
                  </a:cubicBezTo>
                  <a:cubicBezTo>
                    <a:pt x="31" y="51"/>
                    <a:pt x="32" y="51"/>
                    <a:pt x="34" y="50"/>
                  </a:cubicBezTo>
                  <a:cubicBezTo>
                    <a:pt x="36" y="50"/>
                    <a:pt x="38" y="48"/>
                    <a:pt x="41" y="46"/>
                  </a:cubicBezTo>
                  <a:cubicBezTo>
                    <a:pt x="42" y="45"/>
                    <a:pt x="43" y="43"/>
                    <a:pt x="44" y="42"/>
                  </a:cubicBezTo>
                  <a:cubicBezTo>
                    <a:pt x="44" y="41"/>
                    <a:pt x="45" y="39"/>
                    <a:pt x="45" y="38"/>
                  </a:cubicBezTo>
                  <a:cubicBezTo>
                    <a:pt x="45" y="37"/>
                    <a:pt x="45" y="36"/>
                    <a:pt x="45" y="36"/>
                  </a:cubicBezTo>
                  <a:cubicBezTo>
                    <a:pt x="44" y="35"/>
                    <a:pt x="44" y="34"/>
                    <a:pt x="43" y="3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1" name="Freeform 455">
              <a:extLst>
                <a:ext uri="{FF2B5EF4-FFF2-40B4-BE49-F238E27FC236}">
                  <a16:creationId xmlns:a16="http://schemas.microsoft.com/office/drawing/2014/main" id="{93CCA94D-8A4E-4A2A-9DA7-707F0B17D6B6}"/>
                </a:ext>
              </a:extLst>
            </p:cNvPr>
            <p:cNvSpPr>
              <a:spLocks noEditPoints="1"/>
            </p:cNvSpPr>
            <p:nvPr userDrawn="1"/>
          </p:nvSpPr>
          <p:spPr bwMode="auto">
            <a:xfrm>
              <a:off x="7257" y="3504"/>
              <a:ext cx="32" cy="29"/>
            </a:xfrm>
            <a:custGeom>
              <a:avLst/>
              <a:gdLst>
                <a:gd name="T0" fmla="*/ 44 w 44"/>
                <a:gd name="T1" fmla="*/ 23 h 41"/>
                <a:gd name="T2" fmla="*/ 44 w 44"/>
                <a:gd name="T3" fmla="*/ 23 h 41"/>
                <a:gd name="T4" fmla="*/ 44 w 44"/>
                <a:gd name="T5" fmla="*/ 24 h 41"/>
                <a:gd name="T6" fmla="*/ 43 w 44"/>
                <a:gd name="T7" fmla="*/ 26 h 41"/>
                <a:gd name="T8" fmla="*/ 41 w 44"/>
                <a:gd name="T9" fmla="*/ 27 h 41"/>
                <a:gd name="T10" fmla="*/ 41 w 44"/>
                <a:gd name="T11" fmla="*/ 27 h 41"/>
                <a:gd name="T12" fmla="*/ 40 w 44"/>
                <a:gd name="T13" fmla="*/ 27 h 41"/>
                <a:gd name="T14" fmla="*/ 37 w 44"/>
                <a:gd name="T15" fmla="*/ 24 h 41"/>
                <a:gd name="T16" fmla="*/ 36 w 44"/>
                <a:gd name="T17" fmla="*/ 31 h 41"/>
                <a:gd name="T18" fmla="*/ 33 w 44"/>
                <a:gd name="T19" fmla="*/ 36 h 41"/>
                <a:gd name="T20" fmla="*/ 29 w 44"/>
                <a:gd name="T21" fmla="*/ 40 h 41"/>
                <a:gd name="T22" fmla="*/ 24 w 44"/>
                <a:gd name="T23" fmla="*/ 41 h 41"/>
                <a:gd name="T24" fmla="*/ 20 w 44"/>
                <a:gd name="T25" fmla="*/ 40 h 41"/>
                <a:gd name="T26" fmla="*/ 16 w 44"/>
                <a:gd name="T27" fmla="*/ 38 h 41"/>
                <a:gd name="T28" fmla="*/ 13 w 44"/>
                <a:gd name="T29" fmla="*/ 33 h 41"/>
                <a:gd name="T30" fmla="*/ 13 w 44"/>
                <a:gd name="T31" fmla="*/ 28 h 41"/>
                <a:gd name="T32" fmla="*/ 15 w 44"/>
                <a:gd name="T33" fmla="*/ 22 h 41"/>
                <a:gd name="T34" fmla="*/ 20 w 44"/>
                <a:gd name="T35" fmla="*/ 16 h 41"/>
                <a:gd name="T36" fmla="*/ 24 w 44"/>
                <a:gd name="T37" fmla="*/ 12 h 41"/>
                <a:gd name="T38" fmla="*/ 22 w 44"/>
                <a:gd name="T39" fmla="*/ 10 h 41"/>
                <a:gd name="T40" fmla="*/ 19 w 44"/>
                <a:gd name="T41" fmla="*/ 8 h 41"/>
                <a:gd name="T42" fmla="*/ 16 w 44"/>
                <a:gd name="T43" fmla="*/ 7 h 41"/>
                <a:gd name="T44" fmla="*/ 13 w 44"/>
                <a:gd name="T45" fmla="*/ 8 h 41"/>
                <a:gd name="T46" fmla="*/ 9 w 44"/>
                <a:gd name="T47" fmla="*/ 10 h 41"/>
                <a:gd name="T48" fmla="*/ 7 w 44"/>
                <a:gd name="T49" fmla="*/ 14 h 41"/>
                <a:gd name="T50" fmla="*/ 5 w 44"/>
                <a:gd name="T51" fmla="*/ 17 h 41"/>
                <a:gd name="T52" fmla="*/ 4 w 44"/>
                <a:gd name="T53" fmla="*/ 20 h 41"/>
                <a:gd name="T54" fmla="*/ 4 w 44"/>
                <a:gd name="T55" fmla="*/ 21 h 41"/>
                <a:gd name="T56" fmla="*/ 3 w 44"/>
                <a:gd name="T57" fmla="*/ 22 h 41"/>
                <a:gd name="T58" fmla="*/ 3 w 44"/>
                <a:gd name="T59" fmla="*/ 22 h 41"/>
                <a:gd name="T60" fmla="*/ 2 w 44"/>
                <a:gd name="T61" fmla="*/ 21 h 41"/>
                <a:gd name="T62" fmla="*/ 1 w 44"/>
                <a:gd name="T63" fmla="*/ 21 h 41"/>
                <a:gd name="T64" fmla="*/ 0 w 44"/>
                <a:gd name="T65" fmla="*/ 19 h 41"/>
                <a:gd name="T66" fmla="*/ 0 w 44"/>
                <a:gd name="T67" fmla="*/ 18 h 41"/>
                <a:gd name="T68" fmla="*/ 0 w 44"/>
                <a:gd name="T69" fmla="*/ 16 h 41"/>
                <a:gd name="T70" fmla="*/ 1 w 44"/>
                <a:gd name="T71" fmla="*/ 13 h 41"/>
                <a:gd name="T72" fmla="*/ 3 w 44"/>
                <a:gd name="T73" fmla="*/ 9 h 41"/>
                <a:gd name="T74" fmla="*/ 6 w 44"/>
                <a:gd name="T75" fmla="*/ 6 h 41"/>
                <a:gd name="T76" fmla="*/ 11 w 44"/>
                <a:gd name="T77" fmla="*/ 2 h 41"/>
                <a:gd name="T78" fmla="*/ 16 w 44"/>
                <a:gd name="T79" fmla="*/ 0 h 41"/>
                <a:gd name="T80" fmla="*/ 21 w 44"/>
                <a:gd name="T81" fmla="*/ 2 h 41"/>
                <a:gd name="T82" fmla="*/ 26 w 44"/>
                <a:gd name="T83" fmla="*/ 5 h 41"/>
                <a:gd name="T84" fmla="*/ 44 w 44"/>
                <a:gd name="T85" fmla="*/ 23 h 41"/>
                <a:gd name="T86" fmla="*/ 27 w 44"/>
                <a:gd name="T87" fmla="*/ 16 h 41"/>
                <a:gd name="T88" fmla="*/ 23 w 44"/>
                <a:gd name="T89" fmla="*/ 20 h 41"/>
                <a:gd name="T90" fmla="*/ 20 w 44"/>
                <a:gd name="T91" fmla="*/ 24 h 41"/>
                <a:gd name="T92" fmla="*/ 19 w 44"/>
                <a:gd name="T93" fmla="*/ 27 h 41"/>
                <a:gd name="T94" fmla="*/ 19 w 44"/>
                <a:gd name="T95" fmla="*/ 30 h 41"/>
                <a:gd name="T96" fmla="*/ 21 w 44"/>
                <a:gd name="T97" fmla="*/ 32 h 41"/>
                <a:gd name="T98" fmla="*/ 25 w 44"/>
                <a:gd name="T99" fmla="*/ 34 h 41"/>
                <a:gd name="T100" fmla="*/ 30 w 44"/>
                <a:gd name="T101" fmla="*/ 32 h 41"/>
                <a:gd name="T102" fmla="*/ 32 w 44"/>
                <a:gd name="T103" fmla="*/ 27 h 41"/>
                <a:gd name="T104" fmla="*/ 33 w 44"/>
                <a:gd name="T105" fmla="*/ 21 h 41"/>
                <a:gd name="T106" fmla="*/ 27 w 44"/>
                <a:gd name="T107"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41">
                  <a:moveTo>
                    <a:pt x="44" y="23"/>
                  </a:moveTo>
                  <a:cubicBezTo>
                    <a:pt x="44" y="23"/>
                    <a:pt x="44" y="23"/>
                    <a:pt x="44" y="23"/>
                  </a:cubicBezTo>
                  <a:cubicBezTo>
                    <a:pt x="44" y="24"/>
                    <a:pt x="44" y="24"/>
                    <a:pt x="44" y="24"/>
                  </a:cubicBezTo>
                  <a:cubicBezTo>
                    <a:pt x="44" y="25"/>
                    <a:pt x="43" y="25"/>
                    <a:pt x="43" y="26"/>
                  </a:cubicBezTo>
                  <a:cubicBezTo>
                    <a:pt x="42" y="26"/>
                    <a:pt x="42" y="26"/>
                    <a:pt x="41" y="27"/>
                  </a:cubicBezTo>
                  <a:cubicBezTo>
                    <a:pt x="41" y="27"/>
                    <a:pt x="41" y="27"/>
                    <a:pt x="41" y="27"/>
                  </a:cubicBezTo>
                  <a:cubicBezTo>
                    <a:pt x="40" y="27"/>
                    <a:pt x="40" y="27"/>
                    <a:pt x="40" y="27"/>
                  </a:cubicBezTo>
                  <a:cubicBezTo>
                    <a:pt x="37" y="24"/>
                    <a:pt x="37" y="24"/>
                    <a:pt x="37" y="24"/>
                  </a:cubicBezTo>
                  <a:cubicBezTo>
                    <a:pt x="37" y="27"/>
                    <a:pt x="37" y="29"/>
                    <a:pt x="36" y="31"/>
                  </a:cubicBezTo>
                  <a:cubicBezTo>
                    <a:pt x="36" y="33"/>
                    <a:pt x="34" y="35"/>
                    <a:pt x="33" y="36"/>
                  </a:cubicBezTo>
                  <a:cubicBezTo>
                    <a:pt x="32" y="38"/>
                    <a:pt x="30" y="39"/>
                    <a:pt x="29" y="40"/>
                  </a:cubicBezTo>
                  <a:cubicBezTo>
                    <a:pt x="27" y="40"/>
                    <a:pt x="26" y="41"/>
                    <a:pt x="24" y="41"/>
                  </a:cubicBezTo>
                  <a:cubicBezTo>
                    <a:pt x="23" y="41"/>
                    <a:pt x="21" y="41"/>
                    <a:pt x="20" y="40"/>
                  </a:cubicBezTo>
                  <a:cubicBezTo>
                    <a:pt x="19" y="40"/>
                    <a:pt x="17" y="39"/>
                    <a:pt x="16" y="38"/>
                  </a:cubicBezTo>
                  <a:cubicBezTo>
                    <a:pt x="14" y="36"/>
                    <a:pt x="13" y="35"/>
                    <a:pt x="13" y="33"/>
                  </a:cubicBezTo>
                  <a:cubicBezTo>
                    <a:pt x="12" y="31"/>
                    <a:pt x="12" y="30"/>
                    <a:pt x="13" y="28"/>
                  </a:cubicBezTo>
                  <a:cubicBezTo>
                    <a:pt x="13" y="26"/>
                    <a:pt x="14" y="24"/>
                    <a:pt x="15" y="22"/>
                  </a:cubicBezTo>
                  <a:cubicBezTo>
                    <a:pt x="16" y="20"/>
                    <a:pt x="18" y="18"/>
                    <a:pt x="20" y="16"/>
                  </a:cubicBezTo>
                  <a:cubicBezTo>
                    <a:pt x="24" y="12"/>
                    <a:pt x="24" y="12"/>
                    <a:pt x="24" y="12"/>
                  </a:cubicBezTo>
                  <a:cubicBezTo>
                    <a:pt x="22" y="10"/>
                    <a:pt x="22" y="10"/>
                    <a:pt x="22" y="10"/>
                  </a:cubicBezTo>
                  <a:cubicBezTo>
                    <a:pt x="21" y="9"/>
                    <a:pt x="20" y="8"/>
                    <a:pt x="19" y="8"/>
                  </a:cubicBezTo>
                  <a:cubicBezTo>
                    <a:pt x="18" y="7"/>
                    <a:pt x="17" y="7"/>
                    <a:pt x="16" y="7"/>
                  </a:cubicBezTo>
                  <a:cubicBezTo>
                    <a:pt x="15" y="7"/>
                    <a:pt x="14" y="7"/>
                    <a:pt x="13" y="8"/>
                  </a:cubicBezTo>
                  <a:cubicBezTo>
                    <a:pt x="12" y="8"/>
                    <a:pt x="11" y="9"/>
                    <a:pt x="9" y="10"/>
                  </a:cubicBezTo>
                  <a:cubicBezTo>
                    <a:pt x="8" y="11"/>
                    <a:pt x="7" y="13"/>
                    <a:pt x="7" y="14"/>
                  </a:cubicBezTo>
                  <a:cubicBezTo>
                    <a:pt x="6" y="15"/>
                    <a:pt x="6" y="16"/>
                    <a:pt x="5" y="17"/>
                  </a:cubicBezTo>
                  <a:cubicBezTo>
                    <a:pt x="5" y="18"/>
                    <a:pt x="5" y="19"/>
                    <a:pt x="4" y="20"/>
                  </a:cubicBezTo>
                  <a:cubicBezTo>
                    <a:pt x="4" y="21"/>
                    <a:pt x="4" y="21"/>
                    <a:pt x="4" y="21"/>
                  </a:cubicBezTo>
                  <a:cubicBezTo>
                    <a:pt x="3" y="22"/>
                    <a:pt x="3" y="22"/>
                    <a:pt x="3" y="22"/>
                  </a:cubicBezTo>
                  <a:cubicBezTo>
                    <a:pt x="3" y="22"/>
                    <a:pt x="3" y="22"/>
                    <a:pt x="3" y="22"/>
                  </a:cubicBezTo>
                  <a:cubicBezTo>
                    <a:pt x="2" y="21"/>
                    <a:pt x="2" y="21"/>
                    <a:pt x="2" y="21"/>
                  </a:cubicBezTo>
                  <a:cubicBezTo>
                    <a:pt x="1" y="21"/>
                    <a:pt x="1" y="21"/>
                    <a:pt x="1" y="21"/>
                  </a:cubicBezTo>
                  <a:cubicBezTo>
                    <a:pt x="0" y="20"/>
                    <a:pt x="0" y="20"/>
                    <a:pt x="0" y="19"/>
                  </a:cubicBezTo>
                  <a:cubicBezTo>
                    <a:pt x="0" y="19"/>
                    <a:pt x="0" y="18"/>
                    <a:pt x="0" y="18"/>
                  </a:cubicBezTo>
                  <a:cubicBezTo>
                    <a:pt x="0" y="17"/>
                    <a:pt x="0" y="17"/>
                    <a:pt x="0" y="16"/>
                  </a:cubicBezTo>
                  <a:cubicBezTo>
                    <a:pt x="0" y="15"/>
                    <a:pt x="1" y="14"/>
                    <a:pt x="1" y="13"/>
                  </a:cubicBezTo>
                  <a:cubicBezTo>
                    <a:pt x="2" y="11"/>
                    <a:pt x="2" y="10"/>
                    <a:pt x="3" y="9"/>
                  </a:cubicBezTo>
                  <a:cubicBezTo>
                    <a:pt x="4" y="8"/>
                    <a:pt x="5" y="7"/>
                    <a:pt x="6" y="6"/>
                  </a:cubicBezTo>
                  <a:cubicBezTo>
                    <a:pt x="8" y="4"/>
                    <a:pt x="10" y="3"/>
                    <a:pt x="11" y="2"/>
                  </a:cubicBezTo>
                  <a:cubicBezTo>
                    <a:pt x="13" y="1"/>
                    <a:pt x="15" y="0"/>
                    <a:pt x="16" y="0"/>
                  </a:cubicBezTo>
                  <a:cubicBezTo>
                    <a:pt x="18" y="0"/>
                    <a:pt x="20" y="1"/>
                    <a:pt x="21" y="2"/>
                  </a:cubicBezTo>
                  <a:cubicBezTo>
                    <a:pt x="23" y="2"/>
                    <a:pt x="24" y="4"/>
                    <a:pt x="26" y="5"/>
                  </a:cubicBezTo>
                  <a:lnTo>
                    <a:pt x="44" y="23"/>
                  </a:lnTo>
                  <a:close/>
                  <a:moveTo>
                    <a:pt x="27" y="16"/>
                  </a:moveTo>
                  <a:cubicBezTo>
                    <a:pt x="23" y="20"/>
                    <a:pt x="23" y="20"/>
                    <a:pt x="23" y="20"/>
                  </a:cubicBezTo>
                  <a:cubicBezTo>
                    <a:pt x="22" y="21"/>
                    <a:pt x="21" y="22"/>
                    <a:pt x="20" y="24"/>
                  </a:cubicBezTo>
                  <a:cubicBezTo>
                    <a:pt x="19" y="25"/>
                    <a:pt x="19" y="26"/>
                    <a:pt x="19" y="27"/>
                  </a:cubicBezTo>
                  <a:cubicBezTo>
                    <a:pt x="18" y="28"/>
                    <a:pt x="19" y="29"/>
                    <a:pt x="19" y="30"/>
                  </a:cubicBezTo>
                  <a:cubicBezTo>
                    <a:pt x="19" y="31"/>
                    <a:pt x="20" y="32"/>
                    <a:pt x="21" y="32"/>
                  </a:cubicBezTo>
                  <a:cubicBezTo>
                    <a:pt x="22" y="34"/>
                    <a:pt x="23" y="34"/>
                    <a:pt x="25" y="34"/>
                  </a:cubicBezTo>
                  <a:cubicBezTo>
                    <a:pt x="27" y="34"/>
                    <a:pt x="28" y="33"/>
                    <a:pt x="30" y="32"/>
                  </a:cubicBezTo>
                  <a:cubicBezTo>
                    <a:pt x="31" y="31"/>
                    <a:pt x="32" y="29"/>
                    <a:pt x="32" y="27"/>
                  </a:cubicBezTo>
                  <a:cubicBezTo>
                    <a:pt x="33" y="26"/>
                    <a:pt x="33" y="24"/>
                    <a:pt x="33" y="21"/>
                  </a:cubicBezTo>
                  <a:lnTo>
                    <a:pt x="27" y="1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2" name="Freeform 456">
              <a:extLst>
                <a:ext uri="{FF2B5EF4-FFF2-40B4-BE49-F238E27FC236}">
                  <a16:creationId xmlns:a16="http://schemas.microsoft.com/office/drawing/2014/main" id="{7D76D48E-7054-4F5A-9AEA-8162E00FFCF4}"/>
                </a:ext>
              </a:extLst>
            </p:cNvPr>
            <p:cNvSpPr>
              <a:spLocks/>
            </p:cNvSpPr>
            <p:nvPr userDrawn="1"/>
          </p:nvSpPr>
          <p:spPr bwMode="auto">
            <a:xfrm>
              <a:off x="7276" y="3484"/>
              <a:ext cx="23" cy="30"/>
            </a:xfrm>
            <a:custGeom>
              <a:avLst/>
              <a:gdLst>
                <a:gd name="T0" fmla="*/ 17 w 32"/>
                <a:gd name="T1" fmla="*/ 2 h 42"/>
                <a:gd name="T2" fmla="*/ 18 w 32"/>
                <a:gd name="T3" fmla="*/ 3 h 42"/>
                <a:gd name="T4" fmla="*/ 19 w 32"/>
                <a:gd name="T5" fmla="*/ 4 h 42"/>
                <a:gd name="T6" fmla="*/ 19 w 32"/>
                <a:gd name="T7" fmla="*/ 5 h 42"/>
                <a:gd name="T8" fmla="*/ 19 w 32"/>
                <a:gd name="T9" fmla="*/ 5 h 42"/>
                <a:gd name="T10" fmla="*/ 18 w 32"/>
                <a:gd name="T11" fmla="*/ 6 h 42"/>
                <a:gd name="T12" fmla="*/ 17 w 32"/>
                <a:gd name="T13" fmla="*/ 6 h 42"/>
                <a:gd name="T14" fmla="*/ 16 w 32"/>
                <a:gd name="T15" fmla="*/ 7 h 42"/>
                <a:gd name="T16" fmla="*/ 14 w 32"/>
                <a:gd name="T17" fmla="*/ 8 h 42"/>
                <a:gd name="T18" fmla="*/ 13 w 32"/>
                <a:gd name="T19" fmla="*/ 10 h 42"/>
                <a:gd name="T20" fmla="*/ 13 w 32"/>
                <a:gd name="T21" fmla="*/ 12 h 42"/>
                <a:gd name="T22" fmla="*/ 13 w 32"/>
                <a:gd name="T23" fmla="*/ 15 h 42"/>
                <a:gd name="T24" fmla="*/ 14 w 32"/>
                <a:gd name="T25" fmla="*/ 20 h 42"/>
                <a:gd name="T26" fmla="*/ 31 w 32"/>
                <a:gd name="T27" fmla="*/ 37 h 42"/>
                <a:gd name="T28" fmla="*/ 32 w 32"/>
                <a:gd name="T29" fmla="*/ 37 h 42"/>
                <a:gd name="T30" fmla="*/ 31 w 32"/>
                <a:gd name="T31" fmla="*/ 38 h 42"/>
                <a:gd name="T32" fmla="*/ 31 w 32"/>
                <a:gd name="T33" fmla="*/ 39 h 42"/>
                <a:gd name="T34" fmla="*/ 30 w 32"/>
                <a:gd name="T35" fmla="*/ 40 h 42"/>
                <a:gd name="T36" fmla="*/ 29 w 32"/>
                <a:gd name="T37" fmla="*/ 41 h 42"/>
                <a:gd name="T38" fmla="*/ 28 w 32"/>
                <a:gd name="T39" fmla="*/ 42 h 42"/>
                <a:gd name="T40" fmla="*/ 27 w 32"/>
                <a:gd name="T41" fmla="*/ 42 h 42"/>
                <a:gd name="T42" fmla="*/ 27 w 32"/>
                <a:gd name="T43" fmla="*/ 42 h 42"/>
                <a:gd name="T44" fmla="*/ 0 w 32"/>
                <a:gd name="T45" fmla="*/ 16 h 42"/>
                <a:gd name="T46" fmla="*/ 0 w 32"/>
                <a:gd name="T47" fmla="*/ 15 h 42"/>
                <a:gd name="T48" fmla="*/ 0 w 32"/>
                <a:gd name="T49" fmla="*/ 15 h 42"/>
                <a:gd name="T50" fmla="*/ 0 w 32"/>
                <a:gd name="T51" fmla="*/ 14 h 42"/>
                <a:gd name="T52" fmla="*/ 1 w 32"/>
                <a:gd name="T53" fmla="*/ 13 h 42"/>
                <a:gd name="T54" fmla="*/ 2 w 32"/>
                <a:gd name="T55" fmla="*/ 12 h 42"/>
                <a:gd name="T56" fmla="*/ 3 w 32"/>
                <a:gd name="T57" fmla="*/ 11 h 42"/>
                <a:gd name="T58" fmla="*/ 4 w 32"/>
                <a:gd name="T59" fmla="*/ 11 h 42"/>
                <a:gd name="T60" fmla="*/ 4 w 32"/>
                <a:gd name="T61" fmla="*/ 11 h 42"/>
                <a:gd name="T62" fmla="*/ 8 w 32"/>
                <a:gd name="T63" fmla="*/ 15 h 42"/>
                <a:gd name="T64" fmla="*/ 8 w 32"/>
                <a:gd name="T65" fmla="*/ 11 h 42"/>
                <a:gd name="T66" fmla="*/ 8 w 32"/>
                <a:gd name="T67" fmla="*/ 7 h 42"/>
                <a:gd name="T68" fmla="*/ 9 w 32"/>
                <a:gd name="T69" fmla="*/ 5 h 42"/>
                <a:gd name="T70" fmla="*/ 10 w 32"/>
                <a:gd name="T71" fmla="*/ 3 h 42"/>
                <a:gd name="T72" fmla="*/ 11 w 32"/>
                <a:gd name="T73" fmla="*/ 2 h 42"/>
                <a:gd name="T74" fmla="*/ 12 w 32"/>
                <a:gd name="T75" fmla="*/ 1 h 42"/>
                <a:gd name="T76" fmla="*/ 13 w 32"/>
                <a:gd name="T77" fmla="*/ 1 h 42"/>
                <a:gd name="T78" fmla="*/ 14 w 32"/>
                <a:gd name="T79" fmla="*/ 0 h 42"/>
                <a:gd name="T80" fmla="*/ 15 w 32"/>
                <a:gd name="T81" fmla="*/ 0 h 42"/>
                <a:gd name="T82" fmla="*/ 15 w 32"/>
                <a:gd name="T83" fmla="*/ 1 h 42"/>
                <a:gd name="T84" fmla="*/ 16 w 32"/>
                <a:gd name="T85" fmla="*/ 1 h 42"/>
                <a:gd name="T86" fmla="*/ 17 w 32"/>
                <a:gd name="T87"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42">
                  <a:moveTo>
                    <a:pt x="17" y="2"/>
                  </a:moveTo>
                  <a:cubicBezTo>
                    <a:pt x="17" y="3"/>
                    <a:pt x="18" y="3"/>
                    <a:pt x="18" y="3"/>
                  </a:cubicBezTo>
                  <a:cubicBezTo>
                    <a:pt x="19" y="4"/>
                    <a:pt x="19" y="4"/>
                    <a:pt x="19" y="4"/>
                  </a:cubicBezTo>
                  <a:cubicBezTo>
                    <a:pt x="19" y="5"/>
                    <a:pt x="19" y="5"/>
                    <a:pt x="19" y="5"/>
                  </a:cubicBezTo>
                  <a:cubicBezTo>
                    <a:pt x="19" y="5"/>
                    <a:pt x="19" y="5"/>
                    <a:pt x="19" y="5"/>
                  </a:cubicBezTo>
                  <a:cubicBezTo>
                    <a:pt x="18" y="6"/>
                    <a:pt x="18" y="6"/>
                    <a:pt x="18" y="6"/>
                  </a:cubicBezTo>
                  <a:cubicBezTo>
                    <a:pt x="18" y="6"/>
                    <a:pt x="17" y="6"/>
                    <a:pt x="17" y="6"/>
                  </a:cubicBezTo>
                  <a:cubicBezTo>
                    <a:pt x="16" y="6"/>
                    <a:pt x="16" y="6"/>
                    <a:pt x="16" y="7"/>
                  </a:cubicBezTo>
                  <a:cubicBezTo>
                    <a:pt x="15" y="7"/>
                    <a:pt x="15" y="7"/>
                    <a:pt x="14" y="8"/>
                  </a:cubicBezTo>
                  <a:cubicBezTo>
                    <a:pt x="14" y="8"/>
                    <a:pt x="14" y="9"/>
                    <a:pt x="13" y="10"/>
                  </a:cubicBezTo>
                  <a:cubicBezTo>
                    <a:pt x="13" y="10"/>
                    <a:pt x="13" y="11"/>
                    <a:pt x="13" y="12"/>
                  </a:cubicBezTo>
                  <a:cubicBezTo>
                    <a:pt x="13" y="13"/>
                    <a:pt x="13" y="14"/>
                    <a:pt x="13" y="15"/>
                  </a:cubicBezTo>
                  <a:cubicBezTo>
                    <a:pt x="13" y="17"/>
                    <a:pt x="13" y="18"/>
                    <a:pt x="14" y="20"/>
                  </a:cubicBezTo>
                  <a:cubicBezTo>
                    <a:pt x="31" y="37"/>
                    <a:pt x="31" y="37"/>
                    <a:pt x="31" y="37"/>
                  </a:cubicBezTo>
                  <a:cubicBezTo>
                    <a:pt x="32" y="37"/>
                    <a:pt x="32" y="37"/>
                    <a:pt x="32" y="37"/>
                  </a:cubicBezTo>
                  <a:cubicBezTo>
                    <a:pt x="31" y="38"/>
                    <a:pt x="31" y="38"/>
                    <a:pt x="31" y="38"/>
                  </a:cubicBezTo>
                  <a:cubicBezTo>
                    <a:pt x="31" y="39"/>
                    <a:pt x="31" y="39"/>
                    <a:pt x="31" y="39"/>
                  </a:cubicBezTo>
                  <a:cubicBezTo>
                    <a:pt x="31" y="39"/>
                    <a:pt x="30" y="40"/>
                    <a:pt x="30" y="40"/>
                  </a:cubicBezTo>
                  <a:cubicBezTo>
                    <a:pt x="29" y="41"/>
                    <a:pt x="29" y="41"/>
                    <a:pt x="29" y="41"/>
                  </a:cubicBezTo>
                  <a:cubicBezTo>
                    <a:pt x="28" y="42"/>
                    <a:pt x="28" y="42"/>
                    <a:pt x="28" y="42"/>
                  </a:cubicBezTo>
                  <a:cubicBezTo>
                    <a:pt x="27" y="42"/>
                    <a:pt x="27" y="42"/>
                    <a:pt x="27" y="42"/>
                  </a:cubicBezTo>
                  <a:cubicBezTo>
                    <a:pt x="27" y="42"/>
                    <a:pt x="27" y="42"/>
                    <a:pt x="27" y="42"/>
                  </a:cubicBezTo>
                  <a:cubicBezTo>
                    <a:pt x="0" y="16"/>
                    <a:pt x="0" y="16"/>
                    <a:pt x="0" y="16"/>
                  </a:cubicBezTo>
                  <a:cubicBezTo>
                    <a:pt x="0" y="15"/>
                    <a:pt x="0" y="15"/>
                    <a:pt x="0" y="15"/>
                  </a:cubicBezTo>
                  <a:cubicBezTo>
                    <a:pt x="0" y="15"/>
                    <a:pt x="0" y="15"/>
                    <a:pt x="0" y="15"/>
                  </a:cubicBezTo>
                  <a:cubicBezTo>
                    <a:pt x="0" y="14"/>
                    <a:pt x="0" y="14"/>
                    <a:pt x="0" y="14"/>
                  </a:cubicBezTo>
                  <a:cubicBezTo>
                    <a:pt x="1" y="14"/>
                    <a:pt x="1" y="13"/>
                    <a:pt x="1" y="13"/>
                  </a:cubicBezTo>
                  <a:cubicBezTo>
                    <a:pt x="2" y="12"/>
                    <a:pt x="2" y="12"/>
                    <a:pt x="2" y="12"/>
                  </a:cubicBezTo>
                  <a:cubicBezTo>
                    <a:pt x="3" y="11"/>
                    <a:pt x="3" y="11"/>
                    <a:pt x="3" y="11"/>
                  </a:cubicBezTo>
                  <a:cubicBezTo>
                    <a:pt x="4" y="11"/>
                    <a:pt x="4" y="11"/>
                    <a:pt x="4" y="11"/>
                  </a:cubicBezTo>
                  <a:cubicBezTo>
                    <a:pt x="4" y="11"/>
                    <a:pt x="4" y="11"/>
                    <a:pt x="4" y="11"/>
                  </a:cubicBezTo>
                  <a:cubicBezTo>
                    <a:pt x="8" y="15"/>
                    <a:pt x="8" y="15"/>
                    <a:pt x="8" y="15"/>
                  </a:cubicBezTo>
                  <a:cubicBezTo>
                    <a:pt x="8" y="13"/>
                    <a:pt x="8" y="12"/>
                    <a:pt x="8" y="11"/>
                  </a:cubicBezTo>
                  <a:cubicBezTo>
                    <a:pt x="8" y="9"/>
                    <a:pt x="8" y="8"/>
                    <a:pt x="8" y="7"/>
                  </a:cubicBezTo>
                  <a:cubicBezTo>
                    <a:pt x="8" y="6"/>
                    <a:pt x="8" y="6"/>
                    <a:pt x="9" y="5"/>
                  </a:cubicBezTo>
                  <a:cubicBezTo>
                    <a:pt x="9" y="4"/>
                    <a:pt x="10" y="4"/>
                    <a:pt x="10" y="3"/>
                  </a:cubicBezTo>
                  <a:cubicBezTo>
                    <a:pt x="11" y="2"/>
                    <a:pt x="11" y="2"/>
                    <a:pt x="11" y="2"/>
                  </a:cubicBezTo>
                  <a:cubicBezTo>
                    <a:pt x="11" y="2"/>
                    <a:pt x="12" y="2"/>
                    <a:pt x="12" y="1"/>
                  </a:cubicBezTo>
                  <a:cubicBezTo>
                    <a:pt x="13" y="1"/>
                    <a:pt x="13" y="1"/>
                    <a:pt x="13" y="1"/>
                  </a:cubicBezTo>
                  <a:cubicBezTo>
                    <a:pt x="14" y="0"/>
                    <a:pt x="14" y="0"/>
                    <a:pt x="14" y="0"/>
                  </a:cubicBezTo>
                  <a:cubicBezTo>
                    <a:pt x="15" y="0"/>
                    <a:pt x="15" y="0"/>
                    <a:pt x="15" y="0"/>
                  </a:cubicBezTo>
                  <a:cubicBezTo>
                    <a:pt x="15" y="1"/>
                    <a:pt x="15" y="1"/>
                    <a:pt x="15" y="1"/>
                  </a:cubicBezTo>
                  <a:cubicBezTo>
                    <a:pt x="16" y="1"/>
                    <a:pt x="16" y="1"/>
                    <a:pt x="16" y="1"/>
                  </a:cubicBezTo>
                  <a:cubicBezTo>
                    <a:pt x="16" y="1"/>
                    <a:pt x="17" y="2"/>
                    <a:pt x="17" y="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3" name="Freeform 457">
              <a:extLst>
                <a:ext uri="{FF2B5EF4-FFF2-40B4-BE49-F238E27FC236}">
                  <a16:creationId xmlns:a16="http://schemas.microsoft.com/office/drawing/2014/main" id="{D9CFD601-7802-4192-97A6-06CCFC7179A3}"/>
                </a:ext>
              </a:extLst>
            </p:cNvPr>
            <p:cNvSpPr>
              <a:spLocks noEditPoints="1"/>
            </p:cNvSpPr>
            <p:nvPr userDrawn="1"/>
          </p:nvSpPr>
          <p:spPr bwMode="auto">
            <a:xfrm>
              <a:off x="7283" y="3468"/>
              <a:ext cx="31" cy="31"/>
            </a:xfrm>
            <a:custGeom>
              <a:avLst/>
              <a:gdLst>
                <a:gd name="T0" fmla="*/ 8 w 43"/>
                <a:gd name="T1" fmla="*/ 2 h 42"/>
                <a:gd name="T2" fmla="*/ 10 w 43"/>
                <a:gd name="T3" fmla="*/ 5 h 42"/>
                <a:gd name="T4" fmla="*/ 8 w 43"/>
                <a:gd name="T5" fmla="*/ 8 h 42"/>
                <a:gd name="T6" fmla="*/ 5 w 43"/>
                <a:gd name="T7" fmla="*/ 9 h 42"/>
                <a:gd name="T8" fmla="*/ 2 w 43"/>
                <a:gd name="T9" fmla="*/ 8 h 42"/>
                <a:gd name="T10" fmla="*/ 1 w 43"/>
                <a:gd name="T11" fmla="*/ 5 h 42"/>
                <a:gd name="T12" fmla="*/ 2 w 43"/>
                <a:gd name="T13" fmla="*/ 2 h 42"/>
                <a:gd name="T14" fmla="*/ 5 w 43"/>
                <a:gd name="T15" fmla="*/ 0 h 42"/>
                <a:gd name="T16" fmla="*/ 8 w 43"/>
                <a:gd name="T17" fmla="*/ 2 h 42"/>
                <a:gd name="T18" fmla="*/ 43 w 43"/>
                <a:gd name="T19" fmla="*/ 37 h 42"/>
                <a:gd name="T20" fmla="*/ 43 w 43"/>
                <a:gd name="T21" fmla="*/ 37 h 42"/>
                <a:gd name="T22" fmla="*/ 43 w 43"/>
                <a:gd name="T23" fmla="*/ 38 h 42"/>
                <a:gd name="T24" fmla="*/ 42 w 43"/>
                <a:gd name="T25" fmla="*/ 39 h 42"/>
                <a:gd name="T26" fmla="*/ 41 w 43"/>
                <a:gd name="T27" fmla="*/ 40 h 42"/>
                <a:gd name="T28" fmla="*/ 40 w 43"/>
                <a:gd name="T29" fmla="*/ 41 h 42"/>
                <a:gd name="T30" fmla="*/ 39 w 43"/>
                <a:gd name="T31" fmla="*/ 42 h 42"/>
                <a:gd name="T32" fmla="*/ 38 w 43"/>
                <a:gd name="T33" fmla="*/ 42 h 42"/>
                <a:gd name="T34" fmla="*/ 38 w 43"/>
                <a:gd name="T35" fmla="*/ 42 h 42"/>
                <a:gd name="T36" fmla="*/ 12 w 43"/>
                <a:gd name="T37" fmla="*/ 16 h 42"/>
                <a:gd name="T38" fmla="*/ 11 w 43"/>
                <a:gd name="T39" fmla="*/ 15 h 42"/>
                <a:gd name="T40" fmla="*/ 11 w 43"/>
                <a:gd name="T41" fmla="*/ 15 h 42"/>
                <a:gd name="T42" fmla="*/ 12 w 43"/>
                <a:gd name="T43" fmla="*/ 14 h 42"/>
                <a:gd name="T44" fmla="*/ 13 w 43"/>
                <a:gd name="T45" fmla="*/ 13 h 42"/>
                <a:gd name="T46" fmla="*/ 14 w 43"/>
                <a:gd name="T47" fmla="*/ 11 h 42"/>
                <a:gd name="T48" fmla="*/ 15 w 43"/>
                <a:gd name="T49" fmla="*/ 11 h 42"/>
                <a:gd name="T50" fmla="*/ 16 w 43"/>
                <a:gd name="T51" fmla="*/ 11 h 42"/>
                <a:gd name="T52" fmla="*/ 16 w 43"/>
                <a:gd name="T53" fmla="*/ 11 h 42"/>
                <a:gd name="T54" fmla="*/ 43 w 43"/>
                <a:gd name="T55"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42">
                  <a:moveTo>
                    <a:pt x="8" y="2"/>
                  </a:moveTo>
                  <a:cubicBezTo>
                    <a:pt x="9" y="3"/>
                    <a:pt x="10" y="4"/>
                    <a:pt x="10" y="5"/>
                  </a:cubicBezTo>
                  <a:cubicBezTo>
                    <a:pt x="10" y="6"/>
                    <a:pt x="9" y="7"/>
                    <a:pt x="8" y="8"/>
                  </a:cubicBezTo>
                  <a:cubicBezTo>
                    <a:pt x="7" y="9"/>
                    <a:pt x="6" y="9"/>
                    <a:pt x="5" y="9"/>
                  </a:cubicBezTo>
                  <a:cubicBezTo>
                    <a:pt x="4" y="9"/>
                    <a:pt x="3" y="9"/>
                    <a:pt x="2" y="8"/>
                  </a:cubicBezTo>
                  <a:cubicBezTo>
                    <a:pt x="1" y="7"/>
                    <a:pt x="0" y="6"/>
                    <a:pt x="1" y="5"/>
                  </a:cubicBezTo>
                  <a:cubicBezTo>
                    <a:pt x="1" y="4"/>
                    <a:pt x="1" y="3"/>
                    <a:pt x="2" y="2"/>
                  </a:cubicBezTo>
                  <a:cubicBezTo>
                    <a:pt x="3" y="1"/>
                    <a:pt x="4" y="0"/>
                    <a:pt x="5" y="0"/>
                  </a:cubicBezTo>
                  <a:cubicBezTo>
                    <a:pt x="6" y="0"/>
                    <a:pt x="7" y="1"/>
                    <a:pt x="8" y="2"/>
                  </a:cubicBezTo>
                  <a:close/>
                  <a:moveTo>
                    <a:pt x="43" y="37"/>
                  </a:moveTo>
                  <a:cubicBezTo>
                    <a:pt x="43" y="37"/>
                    <a:pt x="43" y="37"/>
                    <a:pt x="43" y="37"/>
                  </a:cubicBezTo>
                  <a:cubicBezTo>
                    <a:pt x="43" y="38"/>
                    <a:pt x="43" y="38"/>
                    <a:pt x="43" y="38"/>
                  </a:cubicBezTo>
                  <a:cubicBezTo>
                    <a:pt x="42" y="39"/>
                    <a:pt x="42" y="39"/>
                    <a:pt x="42" y="39"/>
                  </a:cubicBezTo>
                  <a:cubicBezTo>
                    <a:pt x="42" y="39"/>
                    <a:pt x="42" y="40"/>
                    <a:pt x="41" y="40"/>
                  </a:cubicBezTo>
                  <a:cubicBezTo>
                    <a:pt x="41" y="41"/>
                    <a:pt x="40" y="41"/>
                    <a:pt x="40" y="41"/>
                  </a:cubicBezTo>
                  <a:cubicBezTo>
                    <a:pt x="39" y="42"/>
                    <a:pt x="39" y="42"/>
                    <a:pt x="39" y="42"/>
                  </a:cubicBezTo>
                  <a:cubicBezTo>
                    <a:pt x="38" y="42"/>
                    <a:pt x="38" y="42"/>
                    <a:pt x="38" y="42"/>
                  </a:cubicBezTo>
                  <a:cubicBezTo>
                    <a:pt x="38" y="42"/>
                    <a:pt x="38" y="42"/>
                    <a:pt x="38" y="42"/>
                  </a:cubicBezTo>
                  <a:cubicBezTo>
                    <a:pt x="12" y="16"/>
                    <a:pt x="12" y="16"/>
                    <a:pt x="12" y="16"/>
                  </a:cubicBezTo>
                  <a:cubicBezTo>
                    <a:pt x="11" y="15"/>
                    <a:pt x="11" y="15"/>
                    <a:pt x="11" y="15"/>
                  </a:cubicBezTo>
                  <a:cubicBezTo>
                    <a:pt x="11" y="15"/>
                    <a:pt x="11" y="15"/>
                    <a:pt x="11" y="15"/>
                  </a:cubicBezTo>
                  <a:cubicBezTo>
                    <a:pt x="12" y="14"/>
                    <a:pt x="12" y="14"/>
                    <a:pt x="12" y="14"/>
                  </a:cubicBezTo>
                  <a:cubicBezTo>
                    <a:pt x="12" y="14"/>
                    <a:pt x="13" y="13"/>
                    <a:pt x="13" y="13"/>
                  </a:cubicBezTo>
                  <a:cubicBezTo>
                    <a:pt x="14" y="12"/>
                    <a:pt x="14" y="12"/>
                    <a:pt x="14" y="11"/>
                  </a:cubicBezTo>
                  <a:cubicBezTo>
                    <a:pt x="15" y="11"/>
                    <a:pt x="15" y="11"/>
                    <a:pt x="15" y="11"/>
                  </a:cubicBezTo>
                  <a:cubicBezTo>
                    <a:pt x="16" y="11"/>
                    <a:pt x="16" y="11"/>
                    <a:pt x="16" y="11"/>
                  </a:cubicBezTo>
                  <a:cubicBezTo>
                    <a:pt x="16" y="11"/>
                    <a:pt x="16" y="11"/>
                    <a:pt x="16" y="11"/>
                  </a:cubicBezTo>
                  <a:lnTo>
                    <a:pt x="43" y="3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4" name="Freeform 458">
              <a:extLst>
                <a:ext uri="{FF2B5EF4-FFF2-40B4-BE49-F238E27FC236}">
                  <a16:creationId xmlns:a16="http://schemas.microsoft.com/office/drawing/2014/main" id="{CC769A59-9F60-438D-A237-880A2831290D}"/>
                </a:ext>
              </a:extLst>
            </p:cNvPr>
            <p:cNvSpPr>
              <a:spLocks noEditPoints="1"/>
            </p:cNvSpPr>
            <p:nvPr userDrawn="1"/>
          </p:nvSpPr>
          <p:spPr bwMode="auto">
            <a:xfrm>
              <a:off x="7302" y="3458"/>
              <a:ext cx="32" cy="30"/>
            </a:xfrm>
            <a:custGeom>
              <a:avLst/>
              <a:gdLst>
                <a:gd name="T0" fmla="*/ 44 w 44"/>
                <a:gd name="T1" fmla="*/ 22 h 41"/>
                <a:gd name="T2" fmla="*/ 44 w 44"/>
                <a:gd name="T3" fmla="*/ 23 h 41"/>
                <a:gd name="T4" fmla="*/ 44 w 44"/>
                <a:gd name="T5" fmla="*/ 24 h 41"/>
                <a:gd name="T6" fmla="*/ 43 w 44"/>
                <a:gd name="T7" fmla="*/ 25 h 41"/>
                <a:gd name="T8" fmla="*/ 42 w 44"/>
                <a:gd name="T9" fmla="*/ 26 h 41"/>
                <a:gd name="T10" fmla="*/ 41 w 44"/>
                <a:gd name="T11" fmla="*/ 27 h 41"/>
                <a:gd name="T12" fmla="*/ 40 w 44"/>
                <a:gd name="T13" fmla="*/ 26 h 41"/>
                <a:gd name="T14" fmla="*/ 37 w 44"/>
                <a:gd name="T15" fmla="*/ 24 h 41"/>
                <a:gd name="T16" fmla="*/ 36 w 44"/>
                <a:gd name="T17" fmla="*/ 30 h 41"/>
                <a:gd name="T18" fmla="*/ 33 w 44"/>
                <a:gd name="T19" fmla="*/ 36 h 41"/>
                <a:gd name="T20" fmla="*/ 29 w 44"/>
                <a:gd name="T21" fmla="*/ 39 h 41"/>
                <a:gd name="T22" fmla="*/ 24 w 44"/>
                <a:gd name="T23" fmla="*/ 40 h 41"/>
                <a:gd name="T24" fmla="*/ 20 w 44"/>
                <a:gd name="T25" fmla="*/ 40 h 41"/>
                <a:gd name="T26" fmla="*/ 16 w 44"/>
                <a:gd name="T27" fmla="*/ 37 h 41"/>
                <a:gd name="T28" fmla="*/ 13 w 44"/>
                <a:gd name="T29" fmla="*/ 32 h 41"/>
                <a:gd name="T30" fmla="*/ 13 w 44"/>
                <a:gd name="T31" fmla="*/ 27 h 41"/>
                <a:gd name="T32" fmla="*/ 15 w 44"/>
                <a:gd name="T33" fmla="*/ 21 h 41"/>
                <a:gd name="T34" fmla="*/ 20 w 44"/>
                <a:gd name="T35" fmla="*/ 15 h 41"/>
                <a:gd name="T36" fmla="*/ 24 w 44"/>
                <a:gd name="T37" fmla="*/ 12 h 41"/>
                <a:gd name="T38" fmla="*/ 22 w 44"/>
                <a:gd name="T39" fmla="*/ 10 h 41"/>
                <a:gd name="T40" fmla="*/ 19 w 44"/>
                <a:gd name="T41" fmla="*/ 7 h 41"/>
                <a:gd name="T42" fmla="*/ 16 w 44"/>
                <a:gd name="T43" fmla="*/ 7 h 41"/>
                <a:gd name="T44" fmla="*/ 13 w 44"/>
                <a:gd name="T45" fmla="*/ 7 h 41"/>
                <a:gd name="T46" fmla="*/ 10 w 44"/>
                <a:gd name="T47" fmla="*/ 10 h 41"/>
                <a:gd name="T48" fmla="*/ 7 w 44"/>
                <a:gd name="T49" fmla="*/ 13 h 41"/>
                <a:gd name="T50" fmla="*/ 5 w 44"/>
                <a:gd name="T51" fmla="*/ 17 h 41"/>
                <a:gd name="T52" fmla="*/ 5 w 44"/>
                <a:gd name="T53" fmla="*/ 19 h 41"/>
                <a:gd name="T54" fmla="*/ 4 w 44"/>
                <a:gd name="T55" fmla="*/ 21 h 41"/>
                <a:gd name="T56" fmla="*/ 3 w 44"/>
                <a:gd name="T57" fmla="*/ 21 h 41"/>
                <a:gd name="T58" fmla="*/ 3 w 44"/>
                <a:gd name="T59" fmla="*/ 21 h 41"/>
                <a:gd name="T60" fmla="*/ 2 w 44"/>
                <a:gd name="T61" fmla="*/ 21 h 41"/>
                <a:gd name="T62" fmla="*/ 1 w 44"/>
                <a:gd name="T63" fmla="*/ 20 h 41"/>
                <a:gd name="T64" fmla="*/ 0 w 44"/>
                <a:gd name="T65" fmla="*/ 19 h 41"/>
                <a:gd name="T66" fmla="*/ 0 w 44"/>
                <a:gd name="T67" fmla="*/ 18 h 41"/>
                <a:gd name="T68" fmla="*/ 0 w 44"/>
                <a:gd name="T69" fmla="*/ 15 h 41"/>
                <a:gd name="T70" fmla="*/ 1 w 44"/>
                <a:gd name="T71" fmla="*/ 12 h 41"/>
                <a:gd name="T72" fmla="*/ 3 w 44"/>
                <a:gd name="T73" fmla="*/ 9 h 41"/>
                <a:gd name="T74" fmla="*/ 6 w 44"/>
                <a:gd name="T75" fmla="*/ 5 h 41"/>
                <a:gd name="T76" fmla="*/ 11 w 44"/>
                <a:gd name="T77" fmla="*/ 1 h 41"/>
                <a:gd name="T78" fmla="*/ 16 w 44"/>
                <a:gd name="T79" fmla="*/ 0 h 41"/>
                <a:gd name="T80" fmla="*/ 21 w 44"/>
                <a:gd name="T81" fmla="*/ 1 h 41"/>
                <a:gd name="T82" fmla="*/ 26 w 44"/>
                <a:gd name="T83" fmla="*/ 5 h 41"/>
                <a:gd name="T84" fmla="*/ 44 w 44"/>
                <a:gd name="T85" fmla="*/ 22 h 41"/>
                <a:gd name="T86" fmla="*/ 27 w 44"/>
                <a:gd name="T87" fmla="*/ 15 h 41"/>
                <a:gd name="T88" fmla="*/ 23 w 44"/>
                <a:gd name="T89" fmla="*/ 19 h 41"/>
                <a:gd name="T90" fmla="*/ 20 w 44"/>
                <a:gd name="T91" fmla="*/ 23 h 41"/>
                <a:gd name="T92" fmla="*/ 19 w 44"/>
                <a:gd name="T93" fmla="*/ 26 h 41"/>
                <a:gd name="T94" fmla="*/ 19 w 44"/>
                <a:gd name="T95" fmla="*/ 29 h 41"/>
                <a:gd name="T96" fmla="*/ 21 w 44"/>
                <a:gd name="T97" fmla="*/ 32 h 41"/>
                <a:gd name="T98" fmla="*/ 25 w 44"/>
                <a:gd name="T99" fmla="*/ 34 h 41"/>
                <a:gd name="T100" fmla="*/ 30 w 44"/>
                <a:gd name="T101" fmla="*/ 31 h 41"/>
                <a:gd name="T102" fmla="*/ 32 w 44"/>
                <a:gd name="T103" fmla="*/ 27 h 41"/>
                <a:gd name="T104" fmla="*/ 33 w 44"/>
                <a:gd name="T105" fmla="*/ 21 h 41"/>
                <a:gd name="T106" fmla="*/ 27 w 44"/>
                <a:gd name="T107"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 h="41">
                  <a:moveTo>
                    <a:pt x="44" y="22"/>
                  </a:moveTo>
                  <a:cubicBezTo>
                    <a:pt x="44" y="23"/>
                    <a:pt x="44" y="23"/>
                    <a:pt x="44" y="23"/>
                  </a:cubicBezTo>
                  <a:cubicBezTo>
                    <a:pt x="44" y="24"/>
                    <a:pt x="44" y="24"/>
                    <a:pt x="44" y="24"/>
                  </a:cubicBezTo>
                  <a:cubicBezTo>
                    <a:pt x="44" y="24"/>
                    <a:pt x="43" y="25"/>
                    <a:pt x="43" y="25"/>
                  </a:cubicBezTo>
                  <a:cubicBezTo>
                    <a:pt x="42" y="26"/>
                    <a:pt x="42" y="26"/>
                    <a:pt x="42" y="26"/>
                  </a:cubicBezTo>
                  <a:cubicBezTo>
                    <a:pt x="41" y="27"/>
                    <a:pt x="41" y="27"/>
                    <a:pt x="41" y="27"/>
                  </a:cubicBezTo>
                  <a:cubicBezTo>
                    <a:pt x="40" y="26"/>
                    <a:pt x="40" y="26"/>
                    <a:pt x="40" y="26"/>
                  </a:cubicBezTo>
                  <a:cubicBezTo>
                    <a:pt x="37" y="24"/>
                    <a:pt x="37" y="24"/>
                    <a:pt x="37" y="24"/>
                  </a:cubicBezTo>
                  <a:cubicBezTo>
                    <a:pt x="37" y="26"/>
                    <a:pt x="37" y="28"/>
                    <a:pt x="36" y="30"/>
                  </a:cubicBezTo>
                  <a:cubicBezTo>
                    <a:pt x="36" y="32"/>
                    <a:pt x="35" y="34"/>
                    <a:pt x="33" y="36"/>
                  </a:cubicBezTo>
                  <a:cubicBezTo>
                    <a:pt x="32" y="37"/>
                    <a:pt x="30" y="38"/>
                    <a:pt x="29" y="39"/>
                  </a:cubicBezTo>
                  <a:cubicBezTo>
                    <a:pt x="27" y="40"/>
                    <a:pt x="26" y="40"/>
                    <a:pt x="24" y="40"/>
                  </a:cubicBezTo>
                  <a:cubicBezTo>
                    <a:pt x="23" y="41"/>
                    <a:pt x="21" y="40"/>
                    <a:pt x="20" y="40"/>
                  </a:cubicBezTo>
                  <a:cubicBezTo>
                    <a:pt x="19" y="39"/>
                    <a:pt x="17" y="38"/>
                    <a:pt x="16" y="37"/>
                  </a:cubicBezTo>
                  <a:cubicBezTo>
                    <a:pt x="15" y="36"/>
                    <a:pt x="14" y="34"/>
                    <a:pt x="13" y="32"/>
                  </a:cubicBezTo>
                  <a:cubicBezTo>
                    <a:pt x="13" y="31"/>
                    <a:pt x="12" y="29"/>
                    <a:pt x="13" y="27"/>
                  </a:cubicBezTo>
                  <a:cubicBezTo>
                    <a:pt x="13" y="25"/>
                    <a:pt x="14" y="23"/>
                    <a:pt x="15" y="21"/>
                  </a:cubicBezTo>
                  <a:cubicBezTo>
                    <a:pt x="17" y="19"/>
                    <a:pt x="18" y="17"/>
                    <a:pt x="20" y="15"/>
                  </a:cubicBezTo>
                  <a:cubicBezTo>
                    <a:pt x="24" y="12"/>
                    <a:pt x="24" y="12"/>
                    <a:pt x="24" y="12"/>
                  </a:cubicBezTo>
                  <a:cubicBezTo>
                    <a:pt x="22" y="10"/>
                    <a:pt x="22" y="10"/>
                    <a:pt x="22" y="10"/>
                  </a:cubicBezTo>
                  <a:cubicBezTo>
                    <a:pt x="21" y="9"/>
                    <a:pt x="20" y="8"/>
                    <a:pt x="19" y="7"/>
                  </a:cubicBezTo>
                  <a:cubicBezTo>
                    <a:pt x="18" y="7"/>
                    <a:pt x="17" y="7"/>
                    <a:pt x="16" y="7"/>
                  </a:cubicBezTo>
                  <a:cubicBezTo>
                    <a:pt x="15" y="7"/>
                    <a:pt x="14" y="7"/>
                    <a:pt x="13" y="7"/>
                  </a:cubicBezTo>
                  <a:cubicBezTo>
                    <a:pt x="12" y="8"/>
                    <a:pt x="11" y="9"/>
                    <a:pt x="10" y="10"/>
                  </a:cubicBezTo>
                  <a:cubicBezTo>
                    <a:pt x="8" y="11"/>
                    <a:pt x="7" y="12"/>
                    <a:pt x="7" y="13"/>
                  </a:cubicBezTo>
                  <a:cubicBezTo>
                    <a:pt x="6" y="15"/>
                    <a:pt x="6" y="16"/>
                    <a:pt x="5" y="17"/>
                  </a:cubicBezTo>
                  <a:cubicBezTo>
                    <a:pt x="5" y="18"/>
                    <a:pt x="5" y="19"/>
                    <a:pt x="5" y="19"/>
                  </a:cubicBezTo>
                  <a:cubicBezTo>
                    <a:pt x="4" y="20"/>
                    <a:pt x="4" y="21"/>
                    <a:pt x="4" y="21"/>
                  </a:cubicBezTo>
                  <a:cubicBezTo>
                    <a:pt x="3" y="21"/>
                    <a:pt x="3" y="21"/>
                    <a:pt x="3" y="21"/>
                  </a:cubicBezTo>
                  <a:cubicBezTo>
                    <a:pt x="3" y="21"/>
                    <a:pt x="3" y="21"/>
                    <a:pt x="3" y="21"/>
                  </a:cubicBezTo>
                  <a:cubicBezTo>
                    <a:pt x="2" y="21"/>
                    <a:pt x="2" y="21"/>
                    <a:pt x="2" y="21"/>
                  </a:cubicBezTo>
                  <a:cubicBezTo>
                    <a:pt x="1" y="20"/>
                    <a:pt x="1" y="20"/>
                    <a:pt x="1" y="20"/>
                  </a:cubicBezTo>
                  <a:cubicBezTo>
                    <a:pt x="1" y="20"/>
                    <a:pt x="0" y="19"/>
                    <a:pt x="0" y="19"/>
                  </a:cubicBezTo>
                  <a:cubicBezTo>
                    <a:pt x="0" y="18"/>
                    <a:pt x="0" y="18"/>
                    <a:pt x="0" y="18"/>
                  </a:cubicBezTo>
                  <a:cubicBezTo>
                    <a:pt x="0" y="17"/>
                    <a:pt x="0" y="16"/>
                    <a:pt x="0" y="15"/>
                  </a:cubicBezTo>
                  <a:cubicBezTo>
                    <a:pt x="0" y="14"/>
                    <a:pt x="1" y="13"/>
                    <a:pt x="1" y="12"/>
                  </a:cubicBezTo>
                  <a:cubicBezTo>
                    <a:pt x="2" y="11"/>
                    <a:pt x="3" y="10"/>
                    <a:pt x="3" y="9"/>
                  </a:cubicBezTo>
                  <a:cubicBezTo>
                    <a:pt x="4" y="8"/>
                    <a:pt x="5" y="6"/>
                    <a:pt x="6" y="5"/>
                  </a:cubicBezTo>
                  <a:cubicBezTo>
                    <a:pt x="8" y="3"/>
                    <a:pt x="10" y="2"/>
                    <a:pt x="11" y="1"/>
                  </a:cubicBezTo>
                  <a:cubicBezTo>
                    <a:pt x="13" y="0"/>
                    <a:pt x="15" y="0"/>
                    <a:pt x="16" y="0"/>
                  </a:cubicBezTo>
                  <a:cubicBezTo>
                    <a:pt x="18" y="0"/>
                    <a:pt x="20" y="0"/>
                    <a:pt x="21" y="1"/>
                  </a:cubicBezTo>
                  <a:cubicBezTo>
                    <a:pt x="23" y="2"/>
                    <a:pt x="25" y="3"/>
                    <a:pt x="26" y="5"/>
                  </a:cubicBezTo>
                  <a:lnTo>
                    <a:pt x="44" y="22"/>
                  </a:lnTo>
                  <a:close/>
                  <a:moveTo>
                    <a:pt x="27" y="15"/>
                  </a:moveTo>
                  <a:cubicBezTo>
                    <a:pt x="23" y="19"/>
                    <a:pt x="23" y="19"/>
                    <a:pt x="23" y="19"/>
                  </a:cubicBezTo>
                  <a:cubicBezTo>
                    <a:pt x="22" y="21"/>
                    <a:pt x="21" y="22"/>
                    <a:pt x="20" y="23"/>
                  </a:cubicBezTo>
                  <a:cubicBezTo>
                    <a:pt x="19" y="24"/>
                    <a:pt x="19" y="25"/>
                    <a:pt x="19" y="26"/>
                  </a:cubicBezTo>
                  <a:cubicBezTo>
                    <a:pt x="19" y="28"/>
                    <a:pt x="19" y="29"/>
                    <a:pt x="19" y="29"/>
                  </a:cubicBezTo>
                  <a:cubicBezTo>
                    <a:pt x="19" y="30"/>
                    <a:pt x="20" y="31"/>
                    <a:pt x="21" y="32"/>
                  </a:cubicBezTo>
                  <a:cubicBezTo>
                    <a:pt x="22" y="33"/>
                    <a:pt x="23" y="34"/>
                    <a:pt x="25" y="34"/>
                  </a:cubicBezTo>
                  <a:cubicBezTo>
                    <a:pt x="27" y="34"/>
                    <a:pt x="28" y="33"/>
                    <a:pt x="30" y="31"/>
                  </a:cubicBezTo>
                  <a:cubicBezTo>
                    <a:pt x="31" y="30"/>
                    <a:pt x="32" y="29"/>
                    <a:pt x="32" y="27"/>
                  </a:cubicBezTo>
                  <a:cubicBezTo>
                    <a:pt x="33" y="25"/>
                    <a:pt x="33" y="23"/>
                    <a:pt x="33" y="21"/>
                  </a:cubicBezTo>
                  <a:lnTo>
                    <a:pt x="27" y="15"/>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5" name="Freeform 459">
              <a:extLst>
                <a:ext uri="{FF2B5EF4-FFF2-40B4-BE49-F238E27FC236}">
                  <a16:creationId xmlns:a16="http://schemas.microsoft.com/office/drawing/2014/main" id="{EF4738FB-54D9-438D-8F1E-59EA9FF232E2}"/>
                </a:ext>
              </a:extLst>
            </p:cNvPr>
            <p:cNvSpPr>
              <a:spLocks/>
            </p:cNvSpPr>
            <p:nvPr userDrawn="1"/>
          </p:nvSpPr>
          <p:spPr bwMode="auto">
            <a:xfrm>
              <a:off x="7321" y="3435"/>
              <a:ext cx="35" cy="33"/>
            </a:xfrm>
            <a:custGeom>
              <a:avLst/>
              <a:gdLst>
                <a:gd name="T0" fmla="*/ 49 w 49"/>
                <a:gd name="T1" fmla="*/ 22 h 45"/>
                <a:gd name="T2" fmla="*/ 49 w 49"/>
                <a:gd name="T3" fmla="*/ 23 h 45"/>
                <a:gd name="T4" fmla="*/ 49 w 49"/>
                <a:gd name="T5" fmla="*/ 24 h 45"/>
                <a:gd name="T6" fmla="*/ 48 w 49"/>
                <a:gd name="T7" fmla="*/ 25 h 45"/>
                <a:gd name="T8" fmla="*/ 47 w 49"/>
                <a:gd name="T9" fmla="*/ 26 h 45"/>
                <a:gd name="T10" fmla="*/ 46 w 49"/>
                <a:gd name="T11" fmla="*/ 27 h 45"/>
                <a:gd name="T12" fmla="*/ 45 w 49"/>
                <a:gd name="T13" fmla="*/ 27 h 45"/>
                <a:gd name="T14" fmla="*/ 45 w 49"/>
                <a:gd name="T15" fmla="*/ 28 h 45"/>
                <a:gd name="T16" fmla="*/ 44 w 49"/>
                <a:gd name="T17" fmla="*/ 27 h 45"/>
                <a:gd name="T18" fmla="*/ 29 w 49"/>
                <a:gd name="T19" fmla="*/ 12 h 45"/>
                <a:gd name="T20" fmla="*/ 25 w 49"/>
                <a:gd name="T21" fmla="*/ 9 h 45"/>
                <a:gd name="T22" fmla="*/ 21 w 49"/>
                <a:gd name="T23" fmla="*/ 8 h 45"/>
                <a:gd name="T24" fmla="*/ 18 w 49"/>
                <a:gd name="T25" fmla="*/ 8 h 45"/>
                <a:gd name="T26" fmla="*/ 15 w 49"/>
                <a:gd name="T27" fmla="*/ 10 h 45"/>
                <a:gd name="T28" fmla="*/ 13 w 49"/>
                <a:gd name="T29" fmla="*/ 15 h 45"/>
                <a:gd name="T30" fmla="*/ 13 w 49"/>
                <a:gd name="T31" fmla="*/ 22 h 45"/>
                <a:gd name="T32" fmla="*/ 31 w 49"/>
                <a:gd name="T33" fmla="*/ 40 h 45"/>
                <a:gd name="T34" fmla="*/ 32 w 49"/>
                <a:gd name="T35" fmla="*/ 41 h 45"/>
                <a:gd name="T36" fmla="*/ 32 w 49"/>
                <a:gd name="T37" fmla="*/ 42 h 45"/>
                <a:gd name="T38" fmla="*/ 31 w 49"/>
                <a:gd name="T39" fmla="*/ 42 h 45"/>
                <a:gd name="T40" fmla="*/ 30 w 49"/>
                <a:gd name="T41" fmla="*/ 44 h 45"/>
                <a:gd name="T42" fmla="*/ 29 w 49"/>
                <a:gd name="T43" fmla="*/ 45 h 45"/>
                <a:gd name="T44" fmla="*/ 28 w 49"/>
                <a:gd name="T45" fmla="*/ 45 h 45"/>
                <a:gd name="T46" fmla="*/ 27 w 49"/>
                <a:gd name="T47" fmla="*/ 45 h 45"/>
                <a:gd name="T48" fmla="*/ 27 w 49"/>
                <a:gd name="T49" fmla="*/ 45 h 45"/>
                <a:gd name="T50" fmla="*/ 0 w 49"/>
                <a:gd name="T51" fmla="*/ 19 h 45"/>
                <a:gd name="T52" fmla="*/ 0 w 49"/>
                <a:gd name="T53" fmla="*/ 19 h 45"/>
                <a:gd name="T54" fmla="*/ 0 w 49"/>
                <a:gd name="T55" fmla="*/ 18 h 45"/>
                <a:gd name="T56" fmla="*/ 0 w 49"/>
                <a:gd name="T57" fmla="*/ 17 h 45"/>
                <a:gd name="T58" fmla="*/ 1 w 49"/>
                <a:gd name="T59" fmla="*/ 16 h 45"/>
                <a:gd name="T60" fmla="*/ 3 w 49"/>
                <a:gd name="T61" fmla="*/ 15 h 45"/>
                <a:gd name="T62" fmla="*/ 3 w 49"/>
                <a:gd name="T63" fmla="*/ 15 h 45"/>
                <a:gd name="T64" fmla="*/ 4 w 49"/>
                <a:gd name="T65" fmla="*/ 15 h 45"/>
                <a:gd name="T66" fmla="*/ 5 w 49"/>
                <a:gd name="T67" fmla="*/ 15 h 45"/>
                <a:gd name="T68" fmla="*/ 8 w 49"/>
                <a:gd name="T69" fmla="*/ 18 h 45"/>
                <a:gd name="T70" fmla="*/ 9 w 49"/>
                <a:gd name="T71" fmla="*/ 10 h 45"/>
                <a:gd name="T72" fmla="*/ 12 w 49"/>
                <a:gd name="T73" fmla="*/ 5 h 45"/>
                <a:gd name="T74" fmla="*/ 17 w 49"/>
                <a:gd name="T75" fmla="*/ 1 h 45"/>
                <a:gd name="T76" fmla="*/ 22 w 49"/>
                <a:gd name="T77" fmla="*/ 1 h 45"/>
                <a:gd name="T78" fmla="*/ 27 w 49"/>
                <a:gd name="T79" fmla="*/ 3 h 45"/>
                <a:gd name="T80" fmla="*/ 33 w 49"/>
                <a:gd name="T81" fmla="*/ 7 h 45"/>
                <a:gd name="T82" fmla="*/ 49 w 49"/>
                <a:gd name="T83"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5">
                  <a:moveTo>
                    <a:pt x="49" y="22"/>
                  </a:moveTo>
                  <a:cubicBezTo>
                    <a:pt x="49" y="23"/>
                    <a:pt x="49" y="23"/>
                    <a:pt x="49" y="23"/>
                  </a:cubicBezTo>
                  <a:cubicBezTo>
                    <a:pt x="49" y="24"/>
                    <a:pt x="49" y="24"/>
                    <a:pt x="49" y="24"/>
                  </a:cubicBezTo>
                  <a:cubicBezTo>
                    <a:pt x="48" y="25"/>
                    <a:pt x="48" y="25"/>
                    <a:pt x="48" y="25"/>
                  </a:cubicBezTo>
                  <a:cubicBezTo>
                    <a:pt x="48" y="25"/>
                    <a:pt x="48" y="25"/>
                    <a:pt x="47" y="26"/>
                  </a:cubicBezTo>
                  <a:cubicBezTo>
                    <a:pt x="47" y="26"/>
                    <a:pt x="47" y="27"/>
                    <a:pt x="46" y="27"/>
                  </a:cubicBezTo>
                  <a:cubicBezTo>
                    <a:pt x="45" y="27"/>
                    <a:pt x="45" y="27"/>
                    <a:pt x="45" y="27"/>
                  </a:cubicBezTo>
                  <a:cubicBezTo>
                    <a:pt x="45" y="28"/>
                    <a:pt x="45" y="28"/>
                    <a:pt x="45" y="28"/>
                  </a:cubicBezTo>
                  <a:cubicBezTo>
                    <a:pt x="44" y="27"/>
                    <a:pt x="44" y="27"/>
                    <a:pt x="44" y="27"/>
                  </a:cubicBezTo>
                  <a:cubicBezTo>
                    <a:pt x="29" y="12"/>
                    <a:pt x="29" y="12"/>
                    <a:pt x="29" y="12"/>
                  </a:cubicBezTo>
                  <a:cubicBezTo>
                    <a:pt x="27" y="11"/>
                    <a:pt x="26" y="10"/>
                    <a:pt x="25" y="9"/>
                  </a:cubicBezTo>
                  <a:cubicBezTo>
                    <a:pt x="24" y="8"/>
                    <a:pt x="22" y="8"/>
                    <a:pt x="21" y="8"/>
                  </a:cubicBezTo>
                  <a:cubicBezTo>
                    <a:pt x="20" y="8"/>
                    <a:pt x="19" y="8"/>
                    <a:pt x="18" y="8"/>
                  </a:cubicBezTo>
                  <a:cubicBezTo>
                    <a:pt x="17" y="8"/>
                    <a:pt x="16" y="9"/>
                    <a:pt x="15" y="10"/>
                  </a:cubicBezTo>
                  <a:cubicBezTo>
                    <a:pt x="14" y="11"/>
                    <a:pt x="13" y="13"/>
                    <a:pt x="13" y="15"/>
                  </a:cubicBezTo>
                  <a:cubicBezTo>
                    <a:pt x="13" y="17"/>
                    <a:pt x="13" y="19"/>
                    <a:pt x="13" y="22"/>
                  </a:cubicBezTo>
                  <a:cubicBezTo>
                    <a:pt x="31" y="40"/>
                    <a:pt x="31" y="40"/>
                    <a:pt x="31" y="40"/>
                  </a:cubicBezTo>
                  <a:cubicBezTo>
                    <a:pt x="32" y="41"/>
                    <a:pt x="32" y="41"/>
                    <a:pt x="32" y="41"/>
                  </a:cubicBezTo>
                  <a:cubicBezTo>
                    <a:pt x="32" y="42"/>
                    <a:pt x="32" y="42"/>
                    <a:pt x="32" y="42"/>
                  </a:cubicBezTo>
                  <a:cubicBezTo>
                    <a:pt x="31" y="42"/>
                    <a:pt x="31" y="42"/>
                    <a:pt x="31" y="42"/>
                  </a:cubicBezTo>
                  <a:cubicBezTo>
                    <a:pt x="31" y="43"/>
                    <a:pt x="30" y="43"/>
                    <a:pt x="30" y="44"/>
                  </a:cubicBezTo>
                  <a:cubicBezTo>
                    <a:pt x="29" y="44"/>
                    <a:pt x="29" y="45"/>
                    <a:pt x="29" y="45"/>
                  </a:cubicBezTo>
                  <a:cubicBezTo>
                    <a:pt x="28" y="45"/>
                    <a:pt x="28" y="45"/>
                    <a:pt x="28" y="45"/>
                  </a:cubicBezTo>
                  <a:cubicBezTo>
                    <a:pt x="27" y="45"/>
                    <a:pt x="27" y="45"/>
                    <a:pt x="27" y="45"/>
                  </a:cubicBezTo>
                  <a:cubicBezTo>
                    <a:pt x="27" y="45"/>
                    <a:pt x="27" y="45"/>
                    <a:pt x="27" y="45"/>
                  </a:cubicBezTo>
                  <a:cubicBezTo>
                    <a:pt x="0" y="19"/>
                    <a:pt x="0" y="19"/>
                    <a:pt x="0" y="19"/>
                  </a:cubicBezTo>
                  <a:cubicBezTo>
                    <a:pt x="0" y="19"/>
                    <a:pt x="0" y="19"/>
                    <a:pt x="0" y="19"/>
                  </a:cubicBezTo>
                  <a:cubicBezTo>
                    <a:pt x="0" y="18"/>
                    <a:pt x="0" y="18"/>
                    <a:pt x="0" y="18"/>
                  </a:cubicBezTo>
                  <a:cubicBezTo>
                    <a:pt x="0" y="17"/>
                    <a:pt x="0" y="17"/>
                    <a:pt x="0" y="17"/>
                  </a:cubicBezTo>
                  <a:cubicBezTo>
                    <a:pt x="1" y="17"/>
                    <a:pt x="1" y="17"/>
                    <a:pt x="1" y="16"/>
                  </a:cubicBezTo>
                  <a:cubicBezTo>
                    <a:pt x="2" y="16"/>
                    <a:pt x="2" y="16"/>
                    <a:pt x="3" y="15"/>
                  </a:cubicBezTo>
                  <a:cubicBezTo>
                    <a:pt x="3" y="15"/>
                    <a:pt x="3" y="15"/>
                    <a:pt x="3" y="15"/>
                  </a:cubicBezTo>
                  <a:cubicBezTo>
                    <a:pt x="4" y="15"/>
                    <a:pt x="4" y="15"/>
                    <a:pt x="4" y="15"/>
                  </a:cubicBezTo>
                  <a:cubicBezTo>
                    <a:pt x="5" y="15"/>
                    <a:pt x="5" y="15"/>
                    <a:pt x="5" y="15"/>
                  </a:cubicBezTo>
                  <a:cubicBezTo>
                    <a:pt x="8" y="18"/>
                    <a:pt x="8" y="18"/>
                    <a:pt x="8" y="18"/>
                  </a:cubicBezTo>
                  <a:cubicBezTo>
                    <a:pt x="8" y="15"/>
                    <a:pt x="8" y="13"/>
                    <a:pt x="9" y="10"/>
                  </a:cubicBezTo>
                  <a:cubicBezTo>
                    <a:pt x="9" y="8"/>
                    <a:pt x="10" y="6"/>
                    <a:pt x="12" y="5"/>
                  </a:cubicBezTo>
                  <a:cubicBezTo>
                    <a:pt x="14" y="3"/>
                    <a:pt x="15" y="2"/>
                    <a:pt x="17" y="1"/>
                  </a:cubicBezTo>
                  <a:cubicBezTo>
                    <a:pt x="19" y="1"/>
                    <a:pt x="21" y="0"/>
                    <a:pt x="22" y="1"/>
                  </a:cubicBezTo>
                  <a:cubicBezTo>
                    <a:pt x="24" y="1"/>
                    <a:pt x="26" y="2"/>
                    <a:pt x="27" y="3"/>
                  </a:cubicBezTo>
                  <a:cubicBezTo>
                    <a:pt x="29" y="3"/>
                    <a:pt x="31" y="5"/>
                    <a:pt x="33" y="7"/>
                  </a:cubicBezTo>
                  <a:lnTo>
                    <a:pt x="49" y="2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6" name="Freeform 460">
              <a:extLst>
                <a:ext uri="{FF2B5EF4-FFF2-40B4-BE49-F238E27FC236}">
                  <a16:creationId xmlns:a16="http://schemas.microsoft.com/office/drawing/2014/main" id="{4AB33199-5D4E-4A4B-9A94-FC6C46D439E0}"/>
                </a:ext>
              </a:extLst>
            </p:cNvPr>
            <p:cNvSpPr>
              <a:spLocks/>
            </p:cNvSpPr>
            <p:nvPr userDrawn="1"/>
          </p:nvSpPr>
          <p:spPr bwMode="auto">
            <a:xfrm>
              <a:off x="6943" y="4134"/>
              <a:ext cx="59" cy="36"/>
            </a:xfrm>
            <a:custGeom>
              <a:avLst/>
              <a:gdLst>
                <a:gd name="T0" fmla="*/ 8 w 83"/>
                <a:gd name="T1" fmla="*/ 0 h 50"/>
                <a:gd name="T2" fmla="*/ 10 w 83"/>
                <a:gd name="T3" fmla="*/ 0 h 50"/>
                <a:gd name="T4" fmla="*/ 12 w 83"/>
                <a:gd name="T5" fmla="*/ 1 h 50"/>
                <a:gd name="T6" fmla="*/ 12 w 83"/>
                <a:gd name="T7" fmla="*/ 1 h 50"/>
                <a:gd name="T8" fmla="*/ 13 w 83"/>
                <a:gd name="T9" fmla="*/ 2 h 50"/>
                <a:gd name="T10" fmla="*/ 10 w 83"/>
                <a:gd name="T11" fmla="*/ 33 h 50"/>
                <a:gd name="T12" fmla="*/ 38 w 83"/>
                <a:gd name="T13" fmla="*/ 35 h 50"/>
                <a:gd name="T14" fmla="*/ 41 w 83"/>
                <a:gd name="T15" fmla="*/ 6 h 50"/>
                <a:gd name="T16" fmla="*/ 41 w 83"/>
                <a:gd name="T17" fmla="*/ 6 h 50"/>
                <a:gd name="T18" fmla="*/ 42 w 83"/>
                <a:gd name="T19" fmla="*/ 5 h 50"/>
                <a:gd name="T20" fmla="*/ 43 w 83"/>
                <a:gd name="T21" fmla="*/ 5 h 50"/>
                <a:gd name="T22" fmla="*/ 45 w 83"/>
                <a:gd name="T23" fmla="*/ 5 h 50"/>
                <a:gd name="T24" fmla="*/ 47 w 83"/>
                <a:gd name="T25" fmla="*/ 5 h 50"/>
                <a:gd name="T26" fmla="*/ 49 w 83"/>
                <a:gd name="T27" fmla="*/ 5 h 50"/>
                <a:gd name="T28" fmla="*/ 49 w 83"/>
                <a:gd name="T29" fmla="*/ 6 h 50"/>
                <a:gd name="T30" fmla="*/ 50 w 83"/>
                <a:gd name="T31" fmla="*/ 7 h 50"/>
                <a:gd name="T32" fmla="*/ 47 w 83"/>
                <a:gd name="T33" fmla="*/ 36 h 50"/>
                <a:gd name="T34" fmla="*/ 82 w 83"/>
                <a:gd name="T35" fmla="*/ 39 h 50"/>
                <a:gd name="T36" fmla="*/ 82 w 83"/>
                <a:gd name="T37" fmla="*/ 39 h 50"/>
                <a:gd name="T38" fmla="*/ 83 w 83"/>
                <a:gd name="T39" fmla="*/ 40 h 50"/>
                <a:gd name="T40" fmla="*/ 83 w 83"/>
                <a:gd name="T41" fmla="*/ 42 h 50"/>
                <a:gd name="T42" fmla="*/ 83 w 83"/>
                <a:gd name="T43" fmla="*/ 44 h 50"/>
                <a:gd name="T44" fmla="*/ 83 w 83"/>
                <a:gd name="T45" fmla="*/ 47 h 50"/>
                <a:gd name="T46" fmla="*/ 82 w 83"/>
                <a:gd name="T47" fmla="*/ 49 h 50"/>
                <a:gd name="T48" fmla="*/ 82 w 83"/>
                <a:gd name="T49" fmla="*/ 50 h 50"/>
                <a:gd name="T50" fmla="*/ 81 w 83"/>
                <a:gd name="T51" fmla="*/ 50 h 50"/>
                <a:gd name="T52" fmla="*/ 4 w 83"/>
                <a:gd name="T53" fmla="*/ 43 h 50"/>
                <a:gd name="T54" fmla="*/ 1 w 83"/>
                <a:gd name="T55" fmla="*/ 41 h 50"/>
                <a:gd name="T56" fmla="*/ 0 w 83"/>
                <a:gd name="T57" fmla="*/ 39 h 50"/>
                <a:gd name="T58" fmla="*/ 3 w 83"/>
                <a:gd name="T59" fmla="*/ 1 h 50"/>
                <a:gd name="T60" fmla="*/ 4 w 83"/>
                <a:gd name="T61" fmla="*/ 1 h 50"/>
                <a:gd name="T62" fmla="*/ 5 w 83"/>
                <a:gd name="T63" fmla="*/ 0 h 50"/>
                <a:gd name="T64" fmla="*/ 6 w 83"/>
                <a:gd name="T65" fmla="*/ 0 h 50"/>
                <a:gd name="T66" fmla="*/ 8 w 83"/>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50">
                  <a:moveTo>
                    <a:pt x="8" y="0"/>
                  </a:moveTo>
                  <a:cubicBezTo>
                    <a:pt x="9" y="0"/>
                    <a:pt x="10" y="0"/>
                    <a:pt x="10" y="0"/>
                  </a:cubicBezTo>
                  <a:cubicBezTo>
                    <a:pt x="11" y="0"/>
                    <a:pt x="11" y="0"/>
                    <a:pt x="12" y="1"/>
                  </a:cubicBezTo>
                  <a:cubicBezTo>
                    <a:pt x="12" y="1"/>
                    <a:pt x="12" y="1"/>
                    <a:pt x="12" y="1"/>
                  </a:cubicBezTo>
                  <a:cubicBezTo>
                    <a:pt x="13" y="2"/>
                    <a:pt x="13" y="2"/>
                    <a:pt x="13" y="2"/>
                  </a:cubicBezTo>
                  <a:cubicBezTo>
                    <a:pt x="10" y="33"/>
                    <a:pt x="10" y="33"/>
                    <a:pt x="10" y="33"/>
                  </a:cubicBezTo>
                  <a:cubicBezTo>
                    <a:pt x="38" y="35"/>
                    <a:pt x="38" y="35"/>
                    <a:pt x="38" y="35"/>
                  </a:cubicBezTo>
                  <a:cubicBezTo>
                    <a:pt x="41" y="6"/>
                    <a:pt x="41" y="6"/>
                    <a:pt x="41" y="6"/>
                  </a:cubicBezTo>
                  <a:cubicBezTo>
                    <a:pt x="41" y="6"/>
                    <a:pt x="41" y="6"/>
                    <a:pt x="41" y="6"/>
                  </a:cubicBezTo>
                  <a:cubicBezTo>
                    <a:pt x="42" y="5"/>
                    <a:pt x="42" y="5"/>
                    <a:pt x="42" y="5"/>
                  </a:cubicBezTo>
                  <a:cubicBezTo>
                    <a:pt x="42" y="5"/>
                    <a:pt x="42" y="5"/>
                    <a:pt x="43" y="5"/>
                  </a:cubicBezTo>
                  <a:cubicBezTo>
                    <a:pt x="44" y="4"/>
                    <a:pt x="44" y="5"/>
                    <a:pt x="45" y="5"/>
                  </a:cubicBezTo>
                  <a:cubicBezTo>
                    <a:pt x="46" y="5"/>
                    <a:pt x="47" y="5"/>
                    <a:pt x="47" y="5"/>
                  </a:cubicBezTo>
                  <a:cubicBezTo>
                    <a:pt x="48" y="5"/>
                    <a:pt x="48" y="5"/>
                    <a:pt x="49" y="5"/>
                  </a:cubicBezTo>
                  <a:cubicBezTo>
                    <a:pt x="49" y="6"/>
                    <a:pt x="49" y="6"/>
                    <a:pt x="49" y="6"/>
                  </a:cubicBezTo>
                  <a:cubicBezTo>
                    <a:pt x="50" y="7"/>
                    <a:pt x="50" y="7"/>
                    <a:pt x="50" y="7"/>
                  </a:cubicBezTo>
                  <a:cubicBezTo>
                    <a:pt x="47" y="36"/>
                    <a:pt x="47" y="36"/>
                    <a:pt x="47" y="36"/>
                  </a:cubicBezTo>
                  <a:cubicBezTo>
                    <a:pt x="82" y="39"/>
                    <a:pt x="82" y="39"/>
                    <a:pt x="82" y="39"/>
                  </a:cubicBezTo>
                  <a:cubicBezTo>
                    <a:pt x="82" y="39"/>
                    <a:pt x="82" y="39"/>
                    <a:pt x="82" y="39"/>
                  </a:cubicBezTo>
                  <a:cubicBezTo>
                    <a:pt x="83" y="39"/>
                    <a:pt x="83" y="40"/>
                    <a:pt x="83" y="40"/>
                  </a:cubicBezTo>
                  <a:cubicBezTo>
                    <a:pt x="83" y="40"/>
                    <a:pt x="83" y="41"/>
                    <a:pt x="83" y="42"/>
                  </a:cubicBezTo>
                  <a:cubicBezTo>
                    <a:pt x="83" y="42"/>
                    <a:pt x="83" y="43"/>
                    <a:pt x="83" y="44"/>
                  </a:cubicBezTo>
                  <a:cubicBezTo>
                    <a:pt x="83" y="45"/>
                    <a:pt x="83" y="46"/>
                    <a:pt x="83" y="47"/>
                  </a:cubicBezTo>
                  <a:cubicBezTo>
                    <a:pt x="83" y="48"/>
                    <a:pt x="82" y="48"/>
                    <a:pt x="82" y="49"/>
                  </a:cubicBezTo>
                  <a:cubicBezTo>
                    <a:pt x="82" y="49"/>
                    <a:pt x="82" y="49"/>
                    <a:pt x="82" y="50"/>
                  </a:cubicBezTo>
                  <a:cubicBezTo>
                    <a:pt x="81" y="50"/>
                    <a:pt x="81" y="50"/>
                    <a:pt x="81" y="50"/>
                  </a:cubicBezTo>
                  <a:cubicBezTo>
                    <a:pt x="4" y="43"/>
                    <a:pt x="4" y="43"/>
                    <a:pt x="4" y="43"/>
                  </a:cubicBezTo>
                  <a:cubicBezTo>
                    <a:pt x="2" y="43"/>
                    <a:pt x="1" y="42"/>
                    <a:pt x="1" y="41"/>
                  </a:cubicBezTo>
                  <a:cubicBezTo>
                    <a:pt x="0" y="41"/>
                    <a:pt x="0" y="40"/>
                    <a:pt x="0" y="39"/>
                  </a:cubicBezTo>
                  <a:cubicBezTo>
                    <a:pt x="3" y="1"/>
                    <a:pt x="3" y="1"/>
                    <a:pt x="3" y="1"/>
                  </a:cubicBezTo>
                  <a:cubicBezTo>
                    <a:pt x="4" y="1"/>
                    <a:pt x="4" y="1"/>
                    <a:pt x="4" y="1"/>
                  </a:cubicBezTo>
                  <a:cubicBezTo>
                    <a:pt x="4" y="0"/>
                    <a:pt x="4" y="0"/>
                    <a:pt x="5" y="0"/>
                  </a:cubicBezTo>
                  <a:cubicBezTo>
                    <a:pt x="5" y="0"/>
                    <a:pt x="5" y="0"/>
                    <a:pt x="6" y="0"/>
                  </a:cubicBezTo>
                  <a:cubicBezTo>
                    <a:pt x="7" y="0"/>
                    <a:pt x="7" y="0"/>
                    <a:pt x="8"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7" name="Freeform 461">
              <a:extLst>
                <a:ext uri="{FF2B5EF4-FFF2-40B4-BE49-F238E27FC236}">
                  <a16:creationId xmlns:a16="http://schemas.microsoft.com/office/drawing/2014/main" id="{6766980F-FA71-493C-B0CC-AEF531915AD1}"/>
                </a:ext>
              </a:extLst>
            </p:cNvPr>
            <p:cNvSpPr>
              <a:spLocks noEditPoints="1"/>
            </p:cNvSpPr>
            <p:nvPr userDrawn="1"/>
          </p:nvSpPr>
          <p:spPr bwMode="auto">
            <a:xfrm>
              <a:off x="6945" y="4114"/>
              <a:ext cx="61" cy="13"/>
            </a:xfrm>
            <a:custGeom>
              <a:avLst/>
              <a:gdLst>
                <a:gd name="T0" fmla="*/ 7 w 85"/>
                <a:gd name="T1" fmla="*/ 0 h 19"/>
                <a:gd name="T2" fmla="*/ 12 w 85"/>
                <a:gd name="T3" fmla="*/ 2 h 19"/>
                <a:gd name="T4" fmla="*/ 13 w 85"/>
                <a:gd name="T5" fmla="*/ 8 h 19"/>
                <a:gd name="T6" fmla="*/ 11 w 85"/>
                <a:gd name="T7" fmla="*/ 13 h 19"/>
                <a:gd name="T8" fmla="*/ 6 w 85"/>
                <a:gd name="T9" fmla="*/ 13 h 19"/>
                <a:gd name="T10" fmla="*/ 1 w 85"/>
                <a:gd name="T11" fmla="*/ 12 h 19"/>
                <a:gd name="T12" fmla="*/ 0 w 85"/>
                <a:gd name="T13" fmla="*/ 6 h 19"/>
                <a:gd name="T14" fmla="*/ 2 w 85"/>
                <a:gd name="T15" fmla="*/ 1 h 19"/>
                <a:gd name="T16" fmla="*/ 7 w 85"/>
                <a:gd name="T17" fmla="*/ 0 h 19"/>
                <a:gd name="T18" fmla="*/ 84 w 85"/>
                <a:gd name="T19" fmla="*/ 8 h 19"/>
                <a:gd name="T20" fmla="*/ 85 w 85"/>
                <a:gd name="T21" fmla="*/ 9 h 19"/>
                <a:gd name="T22" fmla="*/ 85 w 85"/>
                <a:gd name="T23" fmla="*/ 10 h 19"/>
                <a:gd name="T24" fmla="*/ 85 w 85"/>
                <a:gd name="T25" fmla="*/ 11 h 19"/>
                <a:gd name="T26" fmla="*/ 85 w 85"/>
                <a:gd name="T27" fmla="*/ 14 h 19"/>
                <a:gd name="T28" fmla="*/ 85 w 85"/>
                <a:gd name="T29" fmla="*/ 16 h 19"/>
                <a:gd name="T30" fmla="*/ 84 w 85"/>
                <a:gd name="T31" fmla="*/ 18 h 19"/>
                <a:gd name="T32" fmla="*/ 84 w 85"/>
                <a:gd name="T33" fmla="*/ 19 h 19"/>
                <a:gd name="T34" fmla="*/ 83 w 85"/>
                <a:gd name="T35" fmla="*/ 19 h 19"/>
                <a:gd name="T36" fmla="*/ 25 w 85"/>
                <a:gd name="T37" fmla="*/ 14 h 19"/>
                <a:gd name="T38" fmla="*/ 25 w 85"/>
                <a:gd name="T39" fmla="*/ 14 h 19"/>
                <a:gd name="T40" fmla="*/ 24 w 85"/>
                <a:gd name="T41" fmla="*/ 13 h 19"/>
                <a:gd name="T42" fmla="*/ 24 w 85"/>
                <a:gd name="T43" fmla="*/ 11 h 19"/>
                <a:gd name="T44" fmla="*/ 24 w 85"/>
                <a:gd name="T45" fmla="*/ 8 h 19"/>
                <a:gd name="T46" fmla="*/ 24 w 85"/>
                <a:gd name="T47" fmla="*/ 6 h 19"/>
                <a:gd name="T48" fmla="*/ 25 w 85"/>
                <a:gd name="T49" fmla="*/ 4 h 19"/>
                <a:gd name="T50" fmla="*/ 25 w 85"/>
                <a:gd name="T51" fmla="*/ 4 h 19"/>
                <a:gd name="T52" fmla="*/ 26 w 85"/>
                <a:gd name="T53" fmla="*/ 3 h 19"/>
                <a:gd name="T54" fmla="*/ 84 w 85"/>
                <a:gd name="T5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19">
                  <a:moveTo>
                    <a:pt x="7" y="0"/>
                  </a:moveTo>
                  <a:cubicBezTo>
                    <a:pt x="9" y="1"/>
                    <a:pt x="11" y="1"/>
                    <a:pt x="12" y="2"/>
                  </a:cubicBezTo>
                  <a:cubicBezTo>
                    <a:pt x="13" y="3"/>
                    <a:pt x="13" y="5"/>
                    <a:pt x="13" y="8"/>
                  </a:cubicBezTo>
                  <a:cubicBezTo>
                    <a:pt x="13" y="10"/>
                    <a:pt x="12" y="12"/>
                    <a:pt x="11" y="13"/>
                  </a:cubicBezTo>
                  <a:cubicBezTo>
                    <a:pt x="10" y="13"/>
                    <a:pt x="8" y="14"/>
                    <a:pt x="6" y="13"/>
                  </a:cubicBezTo>
                  <a:cubicBezTo>
                    <a:pt x="4" y="13"/>
                    <a:pt x="2" y="13"/>
                    <a:pt x="1" y="12"/>
                  </a:cubicBezTo>
                  <a:cubicBezTo>
                    <a:pt x="0" y="11"/>
                    <a:pt x="0" y="9"/>
                    <a:pt x="0" y="6"/>
                  </a:cubicBezTo>
                  <a:cubicBezTo>
                    <a:pt x="0" y="4"/>
                    <a:pt x="1" y="2"/>
                    <a:pt x="2" y="1"/>
                  </a:cubicBezTo>
                  <a:cubicBezTo>
                    <a:pt x="3" y="1"/>
                    <a:pt x="5" y="0"/>
                    <a:pt x="7" y="0"/>
                  </a:cubicBezTo>
                  <a:close/>
                  <a:moveTo>
                    <a:pt x="84" y="8"/>
                  </a:moveTo>
                  <a:cubicBezTo>
                    <a:pt x="85" y="9"/>
                    <a:pt x="85" y="9"/>
                    <a:pt x="85" y="9"/>
                  </a:cubicBezTo>
                  <a:cubicBezTo>
                    <a:pt x="85" y="9"/>
                    <a:pt x="85" y="9"/>
                    <a:pt x="85" y="10"/>
                  </a:cubicBezTo>
                  <a:cubicBezTo>
                    <a:pt x="85" y="10"/>
                    <a:pt x="85" y="10"/>
                    <a:pt x="85" y="11"/>
                  </a:cubicBezTo>
                  <a:cubicBezTo>
                    <a:pt x="85" y="12"/>
                    <a:pt x="85" y="13"/>
                    <a:pt x="85" y="14"/>
                  </a:cubicBezTo>
                  <a:cubicBezTo>
                    <a:pt x="85" y="15"/>
                    <a:pt x="85" y="16"/>
                    <a:pt x="85" y="16"/>
                  </a:cubicBezTo>
                  <a:cubicBezTo>
                    <a:pt x="85" y="17"/>
                    <a:pt x="85" y="18"/>
                    <a:pt x="84" y="18"/>
                  </a:cubicBezTo>
                  <a:cubicBezTo>
                    <a:pt x="84" y="18"/>
                    <a:pt x="84" y="19"/>
                    <a:pt x="84" y="19"/>
                  </a:cubicBezTo>
                  <a:cubicBezTo>
                    <a:pt x="83" y="19"/>
                    <a:pt x="83" y="19"/>
                    <a:pt x="83" y="19"/>
                  </a:cubicBezTo>
                  <a:cubicBezTo>
                    <a:pt x="25" y="14"/>
                    <a:pt x="25" y="14"/>
                    <a:pt x="25" y="14"/>
                  </a:cubicBezTo>
                  <a:cubicBezTo>
                    <a:pt x="25" y="14"/>
                    <a:pt x="25" y="14"/>
                    <a:pt x="25" y="14"/>
                  </a:cubicBezTo>
                  <a:cubicBezTo>
                    <a:pt x="24" y="13"/>
                    <a:pt x="24" y="13"/>
                    <a:pt x="24" y="13"/>
                  </a:cubicBezTo>
                  <a:cubicBezTo>
                    <a:pt x="24" y="12"/>
                    <a:pt x="24" y="12"/>
                    <a:pt x="24" y="11"/>
                  </a:cubicBezTo>
                  <a:cubicBezTo>
                    <a:pt x="24" y="10"/>
                    <a:pt x="24" y="9"/>
                    <a:pt x="24" y="8"/>
                  </a:cubicBezTo>
                  <a:cubicBezTo>
                    <a:pt x="24" y="7"/>
                    <a:pt x="24" y="7"/>
                    <a:pt x="24" y="6"/>
                  </a:cubicBezTo>
                  <a:cubicBezTo>
                    <a:pt x="24" y="5"/>
                    <a:pt x="25" y="5"/>
                    <a:pt x="25" y="4"/>
                  </a:cubicBezTo>
                  <a:cubicBezTo>
                    <a:pt x="25" y="4"/>
                    <a:pt x="25" y="4"/>
                    <a:pt x="25" y="4"/>
                  </a:cubicBezTo>
                  <a:cubicBezTo>
                    <a:pt x="26" y="3"/>
                    <a:pt x="26" y="3"/>
                    <a:pt x="26" y="3"/>
                  </a:cubicBezTo>
                  <a:lnTo>
                    <a:pt x="84"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8" name="Freeform 462">
              <a:extLst>
                <a:ext uri="{FF2B5EF4-FFF2-40B4-BE49-F238E27FC236}">
                  <a16:creationId xmlns:a16="http://schemas.microsoft.com/office/drawing/2014/main" id="{C82FEE1F-E3AA-41E6-B0BC-0446A7349149}"/>
                </a:ext>
              </a:extLst>
            </p:cNvPr>
            <p:cNvSpPr>
              <a:spLocks/>
            </p:cNvSpPr>
            <p:nvPr userDrawn="1"/>
          </p:nvSpPr>
          <p:spPr bwMode="auto">
            <a:xfrm>
              <a:off x="6963" y="4068"/>
              <a:ext cx="47" cy="38"/>
            </a:xfrm>
            <a:custGeom>
              <a:avLst/>
              <a:gdLst>
                <a:gd name="T0" fmla="*/ 64 w 65"/>
                <a:gd name="T1" fmla="*/ 3 h 53"/>
                <a:gd name="T2" fmla="*/ 65 w 65"/>
                <a:gd name="T3" fmla="*/ 4 h 53"/>
                <a:gd name="T4" fmla="*/ 65 w 65"/>
                <a:gd name="T5" fmla="*/ 5 h 53"/>
                <a:gd name="T6" fmla="*/ 65 w 65"/>
                <a:gd name="T7" fmla="*/ 6 h 53"/>
                <a:gd name="T8" fmla="*/ 65 w 65"/>
                <a:gd name="T9" fmla="*/ 9 h 53"/>
                <a:gd name="T10" fmla="*/ 65 w 65"/>
                <a:gd name="T11" fmla="*/ 11 h 53"/>
                <a:gd name="T12" fmla="*/ 64 w 65"/>
                <a:gd name="T13" fmla="*/ 13 h 53"/>
                <a:gd name="T14" fmla="*/ 64 w 65"/>
                <a:gd name="T15" fmla="*/ 14 h 53"/>
                <a:gd name="T16" fmla="*/ 63 w 65"/>
                <a:gd name="T17" fmla="*/ 14 h 53"/>
                <a:gd name="T18" fmla="*/ 29 w 65"/>
                <a:gd name="T19" fmla="*/ 11 h 53"/>
                <a:gd name="T20" fmla="*/ 21 w 65"/>
                <a:gd name="T21" fmla="*/ 11 h 53"/>
                <a:gd name="T22" fmla="*/ 16 w 65"/>
                <a:gd name="T23" fmla="*/ 13 h 53"/>
                <a:gd name="T24" fmla="*/ 12 w 65"/>
                <a:gd name="T25" fmla="*/ 16 h 53"/>
                <a:gd name="T26" fmla="*/ 11 w 65"/>
                <a:gd name="T27" fmla="*/ 22 h 53"/>
                <a:gd name="T28" fmla="*/ 13 w 65"/>
                <a:gd name="T29" fmla="*/ 30 h 53"/>
                <a:gd name="T30" fmla="*/ 20 w 65"/>
                <a:gd name="T31" fmla="*/ 39 h 53"/>
                <a:gd name="T32" fmla="*/ 60 w 65"/>
                <a:gd name="T33" fmla="*/ 42 h 53"/>
                <a:gd name="T34" fmla="*/ 61 w 65"/>
                <a:gd name="T35" fmla="*/ 43 h 53"/>
                <a:gd name="T36" fmla="*/ 62 w 65"/>
                <a:gd name="T37" fmla="*/ 44 h 53"/>
                <a:gd name="T38" fmla="*/ 62 w 65"/>
                <a:gd name="T39" fmla="*/ 45 h 53"/>
                <a:gd name="T40" fmla="*/ 62 w 65"/>
                <a:gd name="T41" fmla="*/ 48 h 53"/>
                <a:gd name="T42" fmla="*/ 62 w 65"/>
                <a:gd name="T43" fmla="*/ 50 h 53"/>
                <a:gd name="T44" fmla="*/ 61 w 65"/>
                <a:gd name="T45" fmla="*/ 52 h 53"/>
                <a:gd name="T46" fmla="*/ 60 w 65"/>
                <a:gd name="T47" fmla="*/ 53 h 53"/>
                <a:gd name="T48" fmla="*/ 59 w 65"/>
                <a:gd name="T49" fmla="*/ 53 h 53"/>
                <a:gd name="T50" fmla="*/ 2 w 65"/>
                <a:gd name="T51" fmla="*/ 48 h 53"/>
                <a:gd name="T52" fmla="*/ 1 w 65"/>
                <a:gd name="T53" fmla="*/ 48 h 53"/>
                <a:gd name="T54" fmla="*/ 1 w 65"/>
                <a:gd name="T55" fmla="*/ 47 h 53"/>
                <a:gd name="T56" fmla="*/ 0 w 65"/>
                <a:gd name="T57" fmla="*/ 45 h 53"/>
                <a:gd name="T58" fmla="*/ 0 w 65"/>
                <a:gd name="T59" fmla="*/ 43 h 53"/>
                <a:gd name="T60" fmla="*/ 1 w 65"/>
                <a:gd name="T61" fmla="*/ 41 h 53"/>
                <a:gd name="T62" fmla="*/ 1 w 65"/>
                <a:gd name="T63" fmla="*/ 39 h 53"/>
                <a:gd name="T64" fmla="*/ 2 w 65"/>
                <a:gd name="T65" fmla="*/ 38 h 53"/>
                <a:gd name="T66" fmla="*/ 3 w 65"/>
                <a:gd name="T67" fmla="*/ 38 h 53"/>
                <a:gd name="T68" fmla="*/ 10 w 65"/>
                <a:gd name="T69" fmla="*/ 39 h 53"/>
                <a:gd name="T70" fmla="*/ 3 w 65"/>
                <a:gd name="T71" fmla="*/ 29 h 53"/>
                <a:gd name="T72" fmla="*/ 2 w 65"/>
                <a:gd name="T73" fmla="*/ 19 h 53"/>
                <a:gd name="T74" fmla="*/ 4 w 65"/>
                <a:gd name="T75" fmla="*/ 9 h 53"/>
                <a:gd name="T76" fmla="*/ 10 w 65"/>
                <a:gd name="T77" fmla="*/ 3 h 53"/>
                <a:gd name="T78" fmla="*/ 18 w 65"/>
                <a:gd name="T79" fmla="*/ 0 h 53"/>
                <a:gd name="T80" fmla="*/ 29 w 65"/>
                <a:gd name="T81" fmla="*/ 0 h 53"/>
                <a:gd name="T82" fmla="*/ 64 w 65"/>
                <a:gd name="T83"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 h="53">
                  <a:moveTo>
                    <a:pt x="64" y="3"/>
                  </a:moveTo>
                  <a:cubicBezTo>
                    <a:pt x="65" y="4"/>
                    <a:pt x="65" y="4"/>
                    <a:pt x="65" y="4"/>
                  </a:cubicBezTo>
                  <a:cubicBezTo>
                    <a:pt x="65" y="4"/>
                    <a:pt x="65" y="4"/>
                    <a:pt x="65" y="5"/>
                  </a:cubicBezTo>
                  <a:cubicBezTo>
                    <a:pt x="65" y="5"/>
                    <a:pt x="65" y="6"/>
                    <a:pt x="65" y="6"/>
                  </a:cubicBezTo>
                  <a:cubicBezTo>
                    <a:pt x="65" y="7"/>
                    <a:pt x="65" y="8"/>
                    <a:pt x="65" y="9"/>
                  </a:cubicBezTo>
                  <a:cubicBezTo>
                    <a:pt x="65" y="10"/>
                    <a:pt x="65" y="11"/>
                    <a:pt x="65" y="11"/>
                  </a:cubicBezTo>
                  <a:cubicBezTo>
                    <a:pt x="65" y="12"/>
                    <a:pt x="65" y="13"/>
                    <a:pt x="64" y="13"/>
                  </a:cubicBezTo>
                  <a:cubicBezTo>
                    <a:pt x="64" y="13"/>
                    <a:pt x="64" y="14"/>
                    <a:pt x="64" y="14"/>
                  </a:cubicBezTo>
                  <a:cubicBezTo>
                    <a:pt x="63" y="14"/>
                    <a:pt x="63" y="14"/>
                    <a:pt x="63" y="14"/>
                  </a:cubicBezTo>
                  <a:cubicBezTo>
                    <a:pt x="29" y="11"/>
                    <a:pt x="29" y="11"/>
                    <a:pt x="29" y="11"/>
                  </a:cubicBezTo>
                  <a:cubicBezTo>
                    <a:pt x="26" y="11"/>
                    <a:pt x="23" y="11"/>
                    <a:pt x="21" y="11"/>
                  </a:cubicBezTo>
                  <a:cubicBezTo>
                    <a:pt x="19" y="11"/>
                    <a:pt x="17" y="12"/>
                    <a:pt x="16" y="13"/>
                  </a:cubicBezTo>
                  <a:cubicBezTo>
                    <a:pt x="14" y="14"/>
                    <a:pt x="13" y="15"/>
                    <a:pt x="12" y="16"/>
                  </a:cubicBezTo>
                  <a:cubicBezTo>
                    <a:pt x="11" y="18"/>
                    <a:pt x="11" y="20"/>
                    <a:pt x="11" y="22"/>
                  </a:cubicBezTo>
                  <a:cubicBezTo>
                    <a:pt x="10" y="24"/>
                    <a:pt x="11" y="27"/>
                    <a:pt x="13" y="30"/>
                  </a:cubicBezTo>
                  <a:cubicBezTo>
                    <a:pt x="14" y="33"/>
                    <a:pt x="17" y="36"/>
                    <a:pt x="20" y="39"/>
                  </a:cubicBezTo>
                  <a:cubicBezTo>
                    <a:pt x="60" y="42"/>
                    <a:pt x="60" y="42"/>
                    <a:pt x="60" y="42"/>
                  </a:cubicBezTo>
                  <a:cubicBezTo>
                    <a:pt x="61" y="43"/>
                    <a:pt x="61" y="43"/>
                    <a:pt x="61" y="43"/>
                  </a:cubicBezTo>
                  <a:cubicBezTo>
                    <a:pt x="61" y="43"/>
                    <a:pt x="62" y="43"/>
                    <a:pt x="62" y="44"/>
                  </a:cubicBezTo>
                  <a:cubicBezTo>
                    <a:pt x="62" y="44"/>
                    <a:pt x="62" y="44"/>
                    <a:pt x="62" y="45"/>
                  </a:cubicBezTo>
                  <a:cubicBezTo>
                    <a:pt x="62" y="46"/>
                    <a:pt x="62" y="47"/>
                    <a:pt x="62" y="48"/>
                  </a:cubicBezTo>
                  <a:cubicBezTo>
                    <a:pt x="62" y="49"/>
                    <a:pt x="62" y="50"/>
                    <a:pt x="62" y="50"/>
                  </a:cubicBezTo>
                  <a:cubicBezTo>
                    <a:pt x="61" y="51"/>
                    <a:pt x="61" y="52"/>
                    <a:pt x="61" y="52"/>
                  </a:cubicBezTo>
                  <a:cubicBezTo>
                    <a:pt x="61" y="52"/>
                    <a:pt x="61" y="53"/>
                    <a:pt x="60" y="53"/>
                  </a:cubicBezTo>
                  <a:cubicBezTo>
                    <a:pt x="59" y="53"/>
                    <a:pt x="59" y="53"/>
                    <a:pt x="59" y="53"/>
                  </a:cubicBezTo>
                  <a:cubicBezTo>
                    <a:pt x="2" y="48"/>
                    <a:pt x="2" y="48"/>
                    <a:pt x="2" y="48"/>
                  </a:cubicBezTo>
                  <a:cubicBezTo>
                    <a:pt x="1" y="48"/>
                    <a:pt x="1" y="48"/>
                    <a:pt x="1" y="48"/>
                  </a:cubicBezTo>
                  <a:cubicBezTo>
                    <a:pt x="1" y="47"/>
                    <a:pt x="1" y="47"/>
                    <a:pt x="1" y="47"/>
                  </a:cubicBezTo>
                  <a:cubicBezTo>
                    <a:pt x="0" y="46"/>
                    <a:pt x="0" y="46"/>
                    <a:pt x="0" y="45"/>
                  </a:cubicBezTo>
                  <a:cubicBezTo>
                    <a:pt x="0" y="45"/>
                    <a:pt x="0" y="44"/>
                    <a:pt x="0" y="43"/>
                  </a:cubicBezTo>
                  <a:cubicBezTo>
                    <a:pt x="1" y="42"/>
                    <a:pt x="1" y="41"/>
                    <a:pt x="1" y="41"/>
                  </a:cubicBezTo>
                  <a:cubicBezTo>
                    <a:pt x="1" y="40"/>
                    <a:pt x="1" y="39"/>
                    <a:pt x="1" y="39"/>
                  </a:cubicBezTo>
                  <a:cubicBezTo>
                    <a:pt x="2" y="38"/>
                    <a:pt x="2" y="38"/>
                    <a:pt x="2" y="38"/>
                  </a:cubicBezTo>
                  <a:cubicBezTo>
                    <a:pt x="3" y="38"/>
                    <a:pt x="3" y="38"/>
                    <a:pt x="3" y="38"/>
                  </a:cubicBezTo>
                  <a:cubicBezTo>
                    <a:pt x="10" y="39"/>
                    <a:pt x="10" y="39"/>
                    <a:pt x="10" y="39"/>
                  </a:cubicBezTo>
                  <a:cubicBezTo>
                    <a:pt x="7" y="35"/>
                    <a:pt x="5" y="32"/>
                    <a:pt x="3" y="29"/>
                  </a:cubicBezTo>
                  <a:cubicBezTo>
                    <a:pt x="2" y="25"/>
                    <a:pt x="1" y="22"/>
                    <a:pt x="2" y="19"/>
                  </a:cubicBezTo>
                  <a:cubicBezTo>
                    <a:pt x="2" y="15"/>
                    <a:pt x="3" y="12"/>
                    <a:pt x="4" y="9"/>
                  </a:cubicBezTo>
                  <a:cubicBezTo>
                    <a:pt x="6" y="7"/>
                    <a:pt x="8" y="5"/>
                    <a:pt x="10" y="3"/>
                  </a:cubicBezTo>
                  <a:cubicBezTo>
                    <a:pt x="12" y="2"/>
                    <a:pt x="15" y="1"/>
                    <a:pt x="18" y="0"/>
                  </a:cubicBezTo>
                  <a:cubicBezTo>
                    <a:pt x="21" y="0"/>
                    <a:pt x="25" y="0"/>
                    <a:pt x="29" y="0"/>
                  </a:cubicBezTo>
                  <a:lnTo>
                    <a:pt x="64" y="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69" name="Freeform 463">
              <a:extLst>
                <a:ext uri="{FF2B5EF4-FFF2-40B4-BE49-F238E27FC236}">
                  <a16:creationId xmlns:a16="http://schemas.microsoft.com/office/drawing/2014/main" id="{B7C3B58E-DD4B-4626-AFBF-C9229789FACB}"/>
                </a:ext>
              </a:extLst>
            </p:cNvPr>
            <p:cNvSpPr>
              <a:spLocks noEditPoints="1"/>
            </p:cNvSpPr>
            <p:nvPr userDrawn="1"/>
          </p:nvSpPr>
          <p:spPr bwMode="auto">
            <a:xfrm>
              <a:off x="6968" y="4016"/>
              <a:ext cx="47" cy="42"/>
            </a:xfrm>
            <a:custGeom>
              <a:avLst/>
              <a:gdLst>
                <a:gd name="T0" fmla="*/ 34 w 64"/>
                <a:gd name="T1" fmla="*/ 0 h 58"/>
                <a:gd name="T2" fmla="*/ 46 w 64"/>
                <a:gd name="T3" fmla="*/ 3 h 58"/>
                <a:gd name="T4" fmla="*/ 56 w 64"/>
                <a:gd name="T5" fmla="*/ 9 h 58"/>
                <a:gd name="T6" fmla="*/ 62 w 64"/>
                <a:gd name="T7" fmla="*/ 19 h 58"/>
                <a:gd name="T8" fmla="*/ 63 w 64"/>
                <a:gd name="T9" fmla="*/ 32 h 58"/>
                <a:gd name="T10" fmla="*/ 60 w 64"/>
                <a:gd name="T11" fmla="*/ 44 h 58"/>
                <a:gd name="T12" fmla="*/ 53 w 64"/>
                <a:gd name="T13" fmla="*/ 53 h 58"/>
                <a:gd name="T14" fmla="*/ 43 w 64"/>
                <a:gd name="T15" fmla="*/ 57 h 58"/>
                <a:gd name="T16" fmla="*/ 30 w 64"/>
                <a:gd name="T17" fmla="*/ 58 h 58"/>
                <a:gd name="T18" fmla="*/ 17 w 64"/>
                <a:gd name="T19" fmla="*/ 55 h 58"/>
                <a:gd name="T20" fmla="*/ 7 w 64"/>
                <a:gd name="T21" fmla="*/ 48 h 58"/>
                <a:gd name="T22" fmla="*/ 2 w 64"/>
                <a:gd name="T23" fmla="*/ 39 h 58"/>
                <a:gd name="T24" fmla="*/ 0 w 64"/>
                <a:gd name="T25" fmla="*/ 26 h 58"/>
                <a:gd name="T26" fmla="*/ 3 w 64"/>
                <a:gd name="T27" fmla="*/ 13 h 58"/>
                <a:gd name="T28" fmla="*/ 10 w 64"/>
                <a:gd name="T29" fmla="*/ 5 h 58"/>
                <a:gd name="T30" fmla="*/ 21 w 64"/>
                <a:gd name="T31" fmla="*/ 1 h 58"/>
                <a:gd name="T32" fmla="*/ 34 w 64"/>
                <a:gd name="T33" fmla="*/ 0 h 58"/>
                <a:gd name="T34" fmla="*/ 33 w 64"/>
                <a:gd name="T35" fmla="*/ 11 h 58"/>
                <a:gd name="T36" fmla="*/ 25 w 64"/>
                <a:gd name="T37" fmla="*/ 11 h 58"/>
                <a:gd name="T38" fmla="*/ 17 w 64"/>
                <a:gd name="T39" fmla="*/ 13 h 58"/>
                <a:gd name="T40" fmla="*/ 12 w 64"/>
                <a:gd name="T41" fmla="*/ 18 h 58"/>
                <a:gd name="T42" fmla="*/ 9 w 64"/>
                <a:gd name="T43" fmla="*/ 27 h 58"/>
                <a:gd name="T44" fmla="*/ 10 w 64"/>
                <a:gd name="T45" fmla="*/ 35 h 58"/>
                <a:gd name="T46" fmla="*/ 14 w 64"/>
                <a:gd name="T47" fmla="*/ 41 h 58"/>
                <a:gd name="T48" fmla="*/ 21 w 64"/>
                <a:gd name="T49" fmla="*/ 45 h 58"/>
                <a:gd name="T50" fmla="*/ 30 w 64"/>
                <a:gd name="T51" fmla="*/ 47 h 58"/>
                <a:gd name="T52" fmla="*/ 39 w 64"/>
                <a:gd name="T53" fmla="*/ 47 h 58"/>
                <a:gd name="T54" fmla="*/ 47 w 64"/>
                <a:gd name="T55" fmla="*/ 44 h 58"/>
                <a:gd name="T56" fmla="*/ 52 w 64"/>
                <a:gd name="T57" fmla="*/ 39 h 58"/>
                <a:gd name="T58" fmla="*/ 55 w 64"/>
                <a:gd name="T59" fmla="*/ 31 h 58"/>
                <a:gd name="T60" fmla="*/ 54 w 64"/>
                <a:gd name="T61" fmla="*/ 23 h 58"/>
                <a:gd name="T62" fmla="*/ 49 w 64"/>
                <a:gd name="T63" fmla="*/ 17 h 58"/>
                <a:gd name="T64" fmla="*/ 43 w 64"/>
                <a:gd name="T65" fmla="*/ 13 h 58"/>
                <a:gd name="T66" fmla="*/ 33 w 64"/>
                <a:gd name="T67" fmla="*/ 1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58">
                  <a:moveTo>
                    <a:pt x="34" y="0"/>
                  </a:moveTo>
                  <a:cubicBezTo>
                    <a:pt x="38" y="1"/>
                    <a:pt x="43" y="2"/>
                    <a:pt x="46" y="3"/>
                  </a:cubicBezTo>
                  <a:cubicBezTo>
                    <a:pt x="50" y="5"/>
                    <a:pt x="54" y="7"/>
                    <a:pt x="56" y="9"/>
                  </a:cubicBezTo>
                  <a:cubicBezTo>
                    <a:pt x="59" y="12"/>
                    <a:pt x="61" y="15"/>
                    <a:pt x="62" y="19"/>
                  </a:cubicBezTo>
                  <a:cubicBezTo>
                    <a:pt x="63" y="23"/>
                    <a:pt x="64" y="27"/>
                    <a:pt x="63" y="32"/>
                  </a:cubicBezTo>
                  <a:cubicBezTo>
                    <a:pt x="63" y="37"/>
                    <a:pt x="62" y="41"/>
                    <a:pt x="60" y="44"/>
                  </a:cubicBezTo>
                  <a:cubicBezTo>
                    <a:pt x="58" y="48"/>
                    <a:pt x="56" y="51"/>
                    <a:pt x="53" y="53"/>
                  </a:cubicBezTo>
                  <a:cubicBezTo>
                    <a:pt x="50" y="55"/>
                    <a:pt x="47" y="56"/>
                    <a:pt x="43" y="57"/>
                  </a:cubicBezTo>
                  <a:cubicBezTo>
                    <a:pt x="39" y="58"/>
                    <a:pt x="35" y="58"/>
                    <a:pt x="30" y="58"/>
                  </a:cubicBezTo>
                  <a:cubicBezTo>
                    <a:pt x="25" y="57"/>
                    <a:pt x="21" y="56"/>
                    <a:pt x="17" y="55"/>
                  </a:cubicBezTo>
                  <a:cubicBezTo>
                    <a:pt x="13" y="53"/>
                    <a:pt x="10" y="51"/>
                    <a:pt x="7" y="48"/>
                  </a:cubicBezTo>
                  <a:cubicBezTo>
                    <a:pt x="5" y="46"/>
                    <a:pt x="3" y="42"/>
                    <a:pt x="2" y="39"/>
                  </a:cubicBezTo>
                  <a:cubicBezTo>
                    <a:pt x="0" y="35"/>
                    <a:pt x="0" y="30"/>
                    <a:pt x="0" y="26"/>
                  </a:cubicBezTo>
                  <a:cubicBezTo>
                    <a:pt x="1" y="21"/>
                    <a:pt x="2" y="17"/>
                    <a:pt x="3" y="13"/>
                  </a:cubicBezTo>
                  <a:cubicBezTo>
                    <a:pt x="5" y="10"/>
                    <a:pt x="7" y="7"/>
                    <a:pt x="10" y="5"/>
                  </a:cubicBezTo>
                  <a:cubicBezTo>
                    <a:pt x="13" y="3"/>
                    <a:pt x="17" y="2"/>
                    <a:pt x="21" y="1"/>
                  </a:cubicBezTo>
                  <a:cubicBezTo>
                    <a:pt x="25" y="0"/>
                    <a:pt x="29" y="0"/>
                    <a:pt x="34" y="0"/>
                  </a:cubicBezTo>
                  <a:close/>
                  <a:moveTo>
                    <a:pt x="33" y="11"/>
                  </a:moveTo>
                  <a:cubicBezTo>
                    <a:pt x="30" y="11"/>
                    <a:pt x="27" y="11"/>
                    <a:pt x="25" y="11"/>
                  </a:cubicBezTo>
                  <a:cubicBezTo>
                    <a:pt x="22" y="12"/>
                    <a:pt x="19" y="12"/>
                    <a:pt x="17" y="13"/>
                  </a:cubicBezTo>
                  <a:cubicBezTo>
                    <a:pt x="15" y="15"/>
                    <a:pt x="13" y="16"/>
                    <a:pt x="12" y="18"/>
                  </a:cubicBezTo>
                  <a:cubicBezTo>
                    <a:pt x="10" y="21"/>
                    <a:pt x="9" y="23"/>
                    <a:pt x="9" y="27"/>
                  </a:cubicBezTo>
                  <a:cubicBezTo>
                    <a:pt x="9" y="30"/>
                    <a:pt x="9" y="33"/>
                    <a:pt x="10" y="35"/>
                  </a:cubicBezTo>
                  <a:cubicBezTo>
                    <a:pt x="11" y="37"/>
                    <a:pt x="12" y="39"/>
                    <a:pt x="14" y="41"/>
                  </a:cubicBezTo>
                  <a:cubicBezTo>
                    <a:pt x="16" y="43"/>
                    <a:pt x="18" y="44"/>
                    <a:pt x="21" y="45"/>
                  </a:cubicBezTo>
                  <a:cubicBezTo>
                    <a:pt x="24" y="46"/>
                    <a:pt x="27" y="46"/>
                    <a:pt x="30" y="47"/>
                  </a:cubicBezTo>
                  <a:cubicBezTo>
                    <a:pt x="33" y="47"/>
                    <a:pt x="36" y="47"/>
                    <a:pt x="39" y="47"/>
                  </a:cubicBezTo>
                  <a:cubicBezTo>
                    <a:pt x="42" y="46"/>
                    <a:pt x="44" y="46"/>
                    <a:pt x="47" y="44"/>
                  </a:cubicBezTo>
                  <a:cubicBezTo>
                    <a:pt x="49" y="43"/>
                    <a:pt x="51" y="41"/>
                    <a:pt x="52" y="39"/>
                  </a:cubicBezTo>
                  <a:cubicBezTo>
                    <a:pt x="53" y="37"/>
                    <a:pt x="54" y="34"/>
                    <a:pt x="55" y="31"/>
                  </a:cubicBezTo>
                  <a:cubicBezTo>
                    <a:pt x="55" y="28"/>
                    <a:pt x="54" y="25"/>
                    <a:pt x="54" y="23"/>
                  </a:cubicBezTo>
                  <a:cubicBezTo>
                    <a:pt x="53" y="20"/>
                    <a:pt x="51" y="18"/>
                    <a:pt x="49" y="17"/>
                  </a:cubicBezTo>
                  <a:cubicBezTo>
                    <a:pt x="48" y="15"/>
                    <a:pt x="45" y="14"/>
                    <a:pt x="43" y="13"/>
                  </a:cubicBezTo>
                  <a:cubicBezTo>
                    <a:pt x="40" y="12"/>
                    <a:pt x="37" y="11"/>
                    <a:pt x="33" y="11"/>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0" name="Freeform 464">
              <a:extLst>
                <a:ext uri="{FF2B5EF4-FFF2-40B4-BE49-F238E27FC236}">
                  <a16:creationId xmlns:a16="http://schemas.microsoft.com/office/drawing/2014/main" id="{D74448AB-134F-4140-92F9-8E1778E10A9E}"/>
                </a:ext>
              </a:extLst>
            </p:cNvPr>
            <p:cNvSpPr>
              <a:spLocks/>
            </p:cNvSpPr>
            <p:nvPr userDrawn="1"/>
          </p:nvSpPr>
          <p:spPr bwMode="auto">
            <a:xfrm>
              <a:off x="6989" y="3986"/>
              <a:ext cx="8" cy="22"/>
            </a:xfrm>
            <a:custGeom>
              <a:avLst/>
              <a:gdLst>
                <a:gd name="T0" fmla="*/ 7 w 11"/>
                <a:gd name="T1" fmla="*/ 0 h 31"/>
                <a:gd name="T2" fmla="*/ 10 w 11"/>
                <a:gd name="T3" fmla="*/ 0 h 31"/>
                <a:gd name="T4" fmla="*/ 11 w 11"/>
                <a:gd name="T5" fmla="*/ 2 h 31"/>
                <a:gd name="T6" fmla="*/ 9 w 11"/>
                <a:gd name="T7" fmla="*/ 29 h 31"/>
                <a:gd name="T8" fmla="*/ 8 w 11"/>
                <a:gd name="T9" fmla="*/ 31 h 31"/>
                <a:gd name="T10" fmla="*/ 4 w 11"/>
                <a:gd name="T11" fmla="*/ 31 h 31"/>
                <a:gd name="T12" fmla="*/ 1 w 11"/>
                <a:gd name="T13" fmla="*/ 30 h 31"/>
                <a:gd name="T14" fmla="*/ 0 w 11"/>
                <a:gd name="T15" fmla="*/ 28 h 31"/>
                <a:gd name="T16" fmla="*/ 3 w 11"/>
                <a:gd name="T17" fmla="*/ 1 h 31"/>
                <a:gd name="T18" fmla="*/ 3 w 11"/>
                <a:gd name="T19" fmla="*/ 1 h 31"/>
                <a:gd name="T20" fmla="*/ 4 w 11"/>
                <a:gd name="T21" fmla="*/ 0 h 31"/>
                <a:gd name="T22" fmla="*/ 5 w 11"/>
                <a:gd name="T23" fmla="*/ 0 h 31"/>
                <a:gd name="T24" fmla="*/ 7 w 1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31">
                  <a:moveTo>
                    <a:pt x="7" y="0"/>
                  </a:moveTo>
                  <a:cubicBezTo>
                    <a:pt x="9" y="0"/>
                    <a:pt x="10" y="0"/>
                    <a:pt x="10" y="0"/>
                  </a:cubicBezTo>
                  <a:cubicBezTo>
                    <a:pt x="11" y="1"/>
                    <a:pt x="11" y="2"/>
                    <a:pt x="11" y="2"/>
                  </a:cubicBezTo>
                  <a:cubicBezTo>
                    <a:pt x="9" y="29"/>
                    <a:pt x="9" y="29"/>
                    <a:pt x="9" y="29"/>
                  </a:cubicBezTo>
                  <a:cubicBezTo>
                    <a:pt x="9" y="30"/>
                    <a:pt x="8" y="30"/>
                    <a:pt x="8" y="31"/>
                  </a:cubicBezTo>
                  <a:cubicBezTo>
                    <a:pt x="7" y="31"/>
                    <a:pt x="6" y="31"/>
                    <a:pt x="4" y="31"/>
                  </a:cubicBezTo>
                  <a:cubicBezTo>
                    <a:pt x="3" y="31"/>
                    <a:pt x="2" y="30"/>
                    <a:pt x="1" y="30"/>
                  </a:cubicBezTo>
                  <a:cubicBezTo>
                    <a:pt x="0" y="30"/>
                    <a:pt x="0" y="29"/>
                    <a:pt x="0" y="28"/>
                  </a:cubicBezTo>
                  <a:cubicBezTo>
                    <a:pt x="3" y="1"/>
                    <a:pt x="3" y="1"/>
                    <a:pt x="3" y="1"/>
                  </a:cubicBezTo>
                  <a:cubicBezTo>
                    <a:pt x="3" y="1"/>
                    <a:pt x="3" y="1"/>
                    <a:pt x="3" y="1"/>
                  </a:cubicBezTo>
                  <a:cubicBezTo>
                    <a:pt x="3" y="0"/>
                    <a:pt x="3" y="0"/>
                    <a:pt x="4" y="0"/>
                  </a:cubicBezTo>
                  <a:cubicBezTo>
                    <a:pt x="4" y="0"/>
                    <a:pt x="4" y="0"/>
                    <a:pt x="5" y="0"/>
                  </a:cubicBezTo>
                  <a:cubicBezTo>
                    <a:pt x="6" y="0"/>
                    <a:pt x="6" y="0"/>
                    <a:pt x="7"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1" name="Freeform 465">
              <a:extLst>
                <a:ext uri="{FF2B5EF4-FFF2-40B4-BE49-F238E27FC236}">
                  <a16:creationId xmlns:a16="http://schemas.microsoft.com/office/drawing/2014/main" id="{F29D7F13-3D51-4EC7-A0A3-B8378650ABB5}"/>
                </a:ext>
              </a:extLst>
            </p:cNvPr>
            <p:cNvSpPr>
              <a:spLocks/>
            </p:cNvSpPr>
            <p:nvPr userDrawn="1"/>
          </p:nvSpPr>
          <p:spPr bwMode="auto">
            <a:xfrm>
              <a:off x="6959" y="3927"/>
              <a:ext cx="63" cy="48"/>
            </a:xfrm>
            <a:custGeom>
              <a:avLst/>
              <a:gdLst>
                <a:gd name="T0" fmla="*/ 58 w 87"/>
                <a:gd name="T1" fmla="*/ 4 h 67"/>
                <a:gd name="T2" fmla="*/ 71 w 87"/>
                <a:gd name="T3" fmla="*/ 8 h 67"/>
                <a:gd name="T4" fmla="*/ 80 w 87"/>
                <a:gd name="T5" fmla="*/ 15 h 67"/>
                <a:gd name="T6" fmla="*/ 86 w 87"/>
                <a:gd name="T7" fmla="*/ 25 h 67"/>
                <a:gd name="T8" fmla="*/ 86 w 87"/>
                <a:gd name="T9" fmla="*/ 39 h 67"/>
                <a:gd name="T10" fmla="*/ 83 w 87"/>
                <a:gd name="T11" fmla="*/ 51 h 67"/>
                <a:gd name="T12" fmla="*/ 77 w 87"/>
                <a:gd name="T13" fmla="*/ 60 h 67"/>
                <a:gd name="T14" fmla="*/ 67 w 87"/>
                <a:gd name="T15" fmla="*/ 66 h 67"/>
                <a:gd name="T16" fmla="*/ 53 w 87"/>
                <a:gd name="T17" fmla="*/ 67 h 67"/>
                <a:gd name="T18" fmla="*/ 2 w 87"/>
                <a:gd name="T19" fmla="*/ 62 h 67"/>
                <a:gd name="T20" fmla="*/ 1 w 87"/>
                <a:gd name="T21" fmla="*/ 62 h 67"/>
                <a:gd name="T22" fmla="*/ 0 w 87"/>
                <a:gd name="T23" fmla="*/ 61 h 67"/>
                <a:gd name="T24" fmla="*/ 0 w 87"/>
                <a:gd name="T25" fmla="*/ 59 h 67"/>
                <a:gd name="T26" fmla="*/ 0 w 87"/>
                <a:gd name="T27" fmla="*/ 56 h 67"/>
                <a:gd name="T28" fmla="*/ 0 w 87"/>
                <a:gd name="T29" fmla="*/ 54 h 67"/>
                <a:gd name="T30" fmla="*/ 1 w 87"/>
                <a:gd name="T31" fmla="*/ 52 h 67"/>
                <a:gd name="T32" fmla="*/ 2 w 87"/>
                <a:gd name="T33" fmla="*/ 51 h 67"/>
                <a:gd name="T34" fmla="*/ 3 w 87"/>
                <a:gd name="T35" fmla="*/ 51 h 67"/>
                <a:gd name="T36" fmla="*/ 53 w 87"/>
                <a:gd name="T37" fmla="*/ 56 h 67"/>
                <a:gd name="T38" fmla="*/ 63 w 87"/>
                <a:gd name="T39" fmla="*/ 55 h 67"/>
                <a:gd name="T40" fmla="*/ 70 w 87"/>
                <a:gd name="T41" fmla="*/ 52 h 67"/>
                <a:gd name="T42" fmla="*/ 75 w 87"/>
                <a:gd name="T43" fmla="*/ 46 h 67"/>
                <a:gd name="T44" fmla="*/ 77 w 87"/>
                <a:gd name="T45" fmla="*/ 37 h 67"/>
                <a:gd name="T46" fmla="*/ 76 w 87"/>
                <a:gd name="T47" fmla="*/ 29 h 67"/>
                <a:gd name="T48" fmla="*/ 73 w 87"/>
                <a:gd name="T49" fmla="*/ 22 h 67"/>
                <a:gd name="T50" fmla="*/ 66 w 87"/>
                <a:gd name="T51" fmla="*/ 17 h 67"/>
                <a:gd name="T52" fmla="*/ 57 w 87"/>
                <a:gd name="T53" fmla="*/ 15 h 67"/>
                <a:gd name="T54" fmla="*/ 6 w 87"/>
                <a:gd name="T55" fmla="*/ 11 h 67"/>
                <a:gd name="T56" fmla="*/ 5 w 87"/>
                <a:gd name="T57" fmla="*/ 10 h 67"/>
                <a:gd name="T58" fmla="*/ 5 w 87"/>
                <a:gd name="T59" fmla="*/ 9 h 67"/>
                <a:gd name="T60" fmla="*/ 4 w 87"/>
                <a:gd name="T61" fmla="*/ 8 h 67"/>
                <a:gd name="T62" fmla="*/ 5 w 87"/>
                <a:gd name="T63" fmla="*/ 5 h 67"/>
                <a:gd name="T64" fmla="*/ 5 w 87"/>
                <a:gd name="T65" fmla="*/ 3 h 67"/>
                <a:gd name="T66" fmla="*/ 5 w 87"/>
                <a:gd name="T67" fmla="*/ 1 h 67"/>
                <a:gd name="T68" fmla="*/ 6 w 87"/>
                <a:gd name="T69" fmla="*/ 0 h 67"/>
                <a:gd name="T70" fmla="*/ 7 w 87"/>
                <a:gd name="T71" fmla="*/ 0 h 67"/>
                <a:gd name="T72" fmla="*/ 58 w 87"/>
                <a:gd name="T73"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7" h="67">
                  <a:moveTo>
                    <a:pt x="58" y="4"/>
                  </a:moveTo>
                  <a:cubicBezTo>
                    <a:pt x="63" y="5"/>
                    <a:pt x="67" y="6"/>
                    <a:pt x="71" y="8"/>
                  </a:cubicBezTo>
                  <a:cubicBezTo>
                    <a:pt x="75" y="9"/>
                    <a:pt x="78" y="12"/>
                    <a:pt x="80" y="15"/>
                  </a:cubicBezTo>
                  <a:cubicBezTo>
                    <a:pt x="83" y="18"/>
                    <a:pt x="84" y="21"/>
                    <a:pt x="86" y="25"/>
                  </a:cubicBezTo>
                  <a:cubicBezTo>
                    <a:pt x="87" y="29"/>
                    <a:pt x="87" y="34"/>
                    <a:pt x="86" y="39"/>
                  </a:cubicBezTo>
                  <a:cubicBezTo>
                    <a:pt x="86" y="43"/>
                    <a:pt x="85" y="47"/>
                    <a:pt x="83" y="51"/>
                  </a:cubicBezTo>
                  <a:cubicBezTo>
                    <a:pt x="82" y="55"/>
                    <a:pt x="80" y="58"/>
                    <a:pt x="77" y="60"/>
                  </a:cubicBezTo>
                  <a:cubicBezTo>
                    <a:pt x="74" y="63"/>
                    <a:pt x="71" y="64"/>
                    <a:pt x="67" y="66"/>
                  </a:cubicBezTo>
                  <a:cubicBezTo>
                    <a:pt x="63" y="67"/>
                    <a:pt x="58" y="67"/>
                    <a:pt x="53" y="67"/>
                  </a:cubicBezTo>
                  <a:cubicBezTo>
                    <a:pt x="2" y="62"/>
                    <a:pt x="2" y="62"/>
                    <a:pt x="2" y="62"/>
                  </a:cubicBezTo>
                  <a:cubicBezTo>
                    <a:pt x="1" y="62"/>
                    <a:pt x="1" y="62"/>
                    <a:pt x="1" y="62"/>
                  </a:cubicBezTo>
                  <a:cubicBezTo>
                    <a:pt x="1" y="62"/>
                    <a:pt x="0" y="61"/>
                    <a:pt x="0" y="61"/>
                  </a:cubicBezTo>
                  <a:cubicBezTo>
                    <a:pt x="0" y="60"/>
                    <a:pt x="0" y="60"/>
                    <a:pt x="0" y="59"/>
                  </a:cubicBezTo>
                  <a:cubicBezTo>
                    <a:pt x="0" y="58"/>
                    <a:pt x="0" y="58"/>
                    <a:pt x="0" y="56"/>
                  </a:cubicBezTo>
                  <a:cubicBezTo>
                    <a:pt x="0" y="55"/>
                    <a:pt x="0" y="55"/>
                    <a:pt x="0" y="54"/>
                  </a:cubicBezTo>
                  <a:cubicBezTo>
                    <a:pt x="1" y="53"/>
                    <a:pt x="1" y="53"/>
                    <a:pt x="1" y="52"/>
                  </a:cubicBezTo>
                  <a:cubicBezTo>
                    <a:pt x="1" y="52"/>
                    <a:pt x="1" y="52"/>
                    <a:pt x="2" y="51"/>
                  </a:cubicBezTo>
                  <a:cubicBezTo>
                    <a:pt x="3" y="51"/>
                    <a:pt x="3" y="51"/>
                    <a:pt x="3" y="51"/>
                  </a:cubicBezTo>
                  <a:cubicBezTo>
                    <a:pt x="53" y="56"/>
                    <a:pt x="53" y="56"/>
                    <a:pt x="53" y="56"/>
                  </a:cubicBezTo>
                  <a:cubicBezTo>
                    <a:pt x="56" y="56"/>
                    <a:pt x="60" y="56"/>
                    <a:pt x="63" y="55"/>
                  </a:cubicBezTo>
                  <a:cubicBezTo>
                    <a:pt x="66" y="54"/>
                    <a:pt x="68" y="53"/>
                    <a:pt x="70" y="52"/>
                  </a:cubicBezTo>
                  <a:cubicBezTo>
                    <a:pt x="72" y="50"/>
                    <a:pt x="74" y="48"/>
                    <a:pt x="75" y="46"/>
                  </a:cubicBezTo>
                  <a:cubicBezTo>
                    <a:pt x="76" y="43"/>
                    <a:pt x="77" y="40"/>
                    <a:pt x="77" y="37"/>
                  </a:cubicBezTo>
                  <a:cubicBezTo>
                    <a:pt x="77" y="34"/>
                    <a:pt x="77" y="31"/>
                    <a:pt x="76" y="29"/>
                  </a:cubicBezTo>
                  <a:cubicBezTo>
                    <a:pt x="76" y="26"/>
                    <a:pt x="75" y="24"/>
                    <a:pt x="73" y="22"/>
                  </a:cubicBezTo>
                  <a:cubicBezTo>
                    <a:pt x="71" y="20"/>
                    <a:pt x="69" y="19"/>
                    <a:pt x="66" y="17"/>
                  </a:cubicBezTo>
                  <a:cubicBezTo>
                    <a:pt x="64" y="16"/>
                    <a:pt x="60" y="15"/>
                    <a:pt x="57" y="15"/>
                  </a:cubicBezTo>
                  <a:cubicBezTo>
                    <a:pt x="6" y="11"/>
                    <a:pt x="6" y="11"/>
                    <a:pt x="6" y="11"/>
                  </a:cubicBezTo>
                  <a:cubicBezTo>
                    <a:pt x="5" y="10"/>
                    <a:pt x="5" y="10"/>
                    <a:pt x="5" y="10"/>
                  </a:cubicBezTo>
                  <a:cubicBezTo>
                    <a:pt x="5" y="10"/>
                    <a:pt x="5" y="10"/>
                    <a:pt x="5" y="9"/>
                  </a:cubicBezTo>
                  <a:cubicBezTo>
                    <a:pt x="5" y="9"/>
                    <a:pt x="5" y="8"/>
                    <a:pt x="4" y="8"/>
                  </a:cubicBezTo>
                  <a:cubicBezTo>
                    <a:pt x="4" y="7"/>
                    <a:pt x="4" y="6"/>
                    <a:pt x="5" y="5"/>
                  </a:cubicBezTo>
                  <a:cubicBezTo>
                    <a:pt x="5" y="4"/>
                    <a:pt x="5" y="3"/>
                    <a:pt x="5" y="3"/>
                  </a:cubicBezTo>
                  <a:cubicBezTo>
                    <a:pt x="5" y="2"/>
                    <a:pt x="5" y="1"/>
                    <a:pt x="5" y="1"/>
                  </a:cubicBezTo>
                  <a:cubicBezTo>
                    <a:pt x="6" y="0"/>
                    <a:pt x="6" y="0"/>
                    <a:pt x="6" y="0"/>
                  </a:cubicBezTo>
                  <a:cubicBezTo>
                    <a:pt x="7" y="0"/>
                    <a:pt x="7" y="0"/>
                    <a:pt x="7" y="0"/>
                  </a:cubicBezTo>
                  <a:lnTo>
                    <a:pt x="58" y="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2" name="Freeform 466">
              <a:extLst>
                <a:ext uri="{FF2B5EF4-FFF2-40B4-BE49-F238E27FC236}">
                  <a16:creationId xmlns:a16="http://schemas.microsoft.com/office/drawing/2014/main" id="{0DA4ADDD-3591-40AA-8E20-C18E93E5ADFB}"/>
                </a:ext>
              </a:extLst>
            </p:cNvPr>
            <p:cNvSpPr>
              <a:spLocks noEditPoints="1"/>
            </p:cNvSpPr>
            <p:nvPr userDrawn="1"/>
          </p:nvSpPr>
          <p:spPr bwMode="auto">
            <a:xfrm>
              <a:off x="6980" y="3879"/>
              <a:ext cx="62" cy="44"/>
            </a:xfrm>
            <a:custGeom>
              <a:avLst/>
              <a:gdLst>
                <a:gd name="T0" fmla="*/ 12 w 86"/>
                <a:gd name="T1" fmla="*/ 1 h 61"/>
                <a:gd name="T2" fmla="*/ 12 w 86"/>
                <a:gd name="T3" fmla="*/ 11 h 61"/>
                <a:gd name="T4" fmla="*/ 23 w 86"/>
                <a:gd name="T5" fmla="*/ 8 h 61"/>
                <a:gd name="T6" fmla="*/ 38 w 86"/>
                <a:gd name="T7" fmla="*/ 16 h 61"/>
                <a:gd name="T8" fmla="*/ 42 w 86"/>
                <a:gd name="T9" fmla="*/ 32 h 61"/>
                <a:gd name="T10" fmla="*/ 38 w 86"/>
                <a:gd name="T11" fmla="*/ 43 h 61"/>
                <a:gd name="T12" fmla="*/ 43 w 86"/>
                <a:gd name="T13" fmla="*/ 47 h 61"/>
                <a:gd name="T14" fmla="*/ 49 w 86"/>
                <a:gd name="T15" fmla="*/ 39 h 61"/>
                <a:gd name="T16" fmla="*/ 53 w 86"/>
                <a:gd name="T17" fmla="*/ 17 h 61"/>
                <a:gd name="T18" fmla="*/ 62 w 86"/>
                <a:gd name="T19" fmla="*/ 7 h 61"/>
                <a:gd name="T20" fmla="*/ 76 w 86"/>
                <a:gd name="T21" fmla="*/ 9 h 61"/>
                <a:gd name="T22" fmla="*/ 85 w 86"/>
                <a:gd name="T23" fmla="*/ 23 h 61"/>
                <a:gd name="T24" fmla="*/ 84 w 86"/>
                <a:gd name="T25" fmla="*/ 48 h 61"/>
                <a:gd name="T26" fmla="*/ 74 w 86"/>
                <a:gd name="T27" fmla="*/ 60 h 61"/>
                <a:gd name="T28" fmla="*/ 64 w 86"/>
                <a:gd name="T29" fmla="*/ 60 h 61"/>
                <a:gd name="T30" fmla="*/ 57 w 86"/>
                <a:gd name="T31" fmla="*/ 55 h 61"/>
                <a:gd name="T32" fmla="*/ 50 w 86"/>
                <a:gd name="T33" fmla="*/ 55 h 61"/>
                <a:gd name="T34" fmla="*/ 38 w 86"/>
                <a:gd name="T35" fmla="*/ 54 h 61"/>
                <a:gd name="T36" fmla="*/ 27 w 86"/>
                <a:gd name="T37" fmla="*/ 52 h 61"/>
                <a:gd name="T38" fmla="*/ 11 w 86"/>
                <a:gd name="T39" fmla="*/ 50 h 61"/>
                <a:gd name="T40" fmla="*/ 1 w 86"/>
                <a:gd name="T41" fmla="*/ 38 h 61"/>
                <a:gd name="T42" fmla="*/ 1 w 86"/>
                <a:gd name="T43" fmla="*/ 24 h 61"/>
                <a:gd name="T44" fmla="*/ 4 w 86"/>
                <a:gd name="T45" fmla="*/ 2 h 61"/>
                <a:gd name="T46" fmla="*/ 9 w 86"/>
                <a:gd name="T47" fmla="*/ 0 h 61"/>
                <a:gd name="T48" fmla="*/ 13 w 86"/>
                <a:gd name="T49" fmla="*/ 21 h 61"/>
                <a:gd name="T50" fmla="*/ 9 w 86"/>
                <a:gd name="T51" fmla="*/ 35 h 61"/>
                <a:gd name="T52" fmla="*/ 16 w 86"/>
                <a:gd name="T53" fmla="*/ 41 h 61"/>
                <a:gd name="T54" fmla="*/ 30 w 86"/>
                <a:gd name="T55" fmla="*/ 40 h 61"/>
                <a:gd name="T56" fmla="*/ 33 w 86"/>
                <a:gd name="T57" fmla="*/ 26 h 61"/>
                <a:gd name="T58" fmla="*/ 27 w 86"/>
                <a:gd name="T59" fmla="*/ 19 h 61"/>
                <a:gd name="T60" fmla="*/ 68 w 86"/>
                <a:gd name="T61" fmla="*/ 17 h 61"/>
                <a:gd name="T62" fmla="*/ 59 w 86"/>
                <a:gd name="T63" fmla="*/ 27 h 61"/>
                <a:gd name="T64" fmla="*/ 60 w 86"/>
                <a:gd name="T65" fmla="*/ 46 h 61"/>
                <a:gd name="T66" fmla="*/ 65 w 86"/>
                <a:gd name="T67" fmla="*/ 49 h 61"/>
                <a:gd name="T68" fmla="*/ 75 w 86"/>
                <a:gd name="T69" fmla="*/ 46 h 61"/>
                <a:gd name="T70" fmla="*/ 78 w 86"/>
                <a:gd name="T71" fmla="*/ 27 h 61"/>
                <a:gd name="T72" fmla="*/ 72 w 86"/>
                <a:gd name="T73" fmla="*/ 1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61">
                  <a:moveTo>
                    <a:pt x="9" y="0"/>
                  </a:moveTo>
                  <a:cubicBezTo>
                    <a:pt x="10" y="0"/>
                    <a:pt x="11" y="1"/>
                    <a:pt x="12" y="1"/>
                  </a:cubicBezTo>
                  <a:cubicBezTo>
                    <a:pt x="12" y="2"/>
                    <a:pt x="13" y="2"/>
                    <a:pt x="13" y="3"/>
                  </a:cubicBezTo>
                  <a:cubicBezTo>
                    <a:pt x="12" y="11"/>
                    <a:pt x="12" y="11"/>
                    <a:pt x="12" y="11"/>
                  </a:cubicBezTo>
                  <a:cubicBezTo>
                    <a:pt x="14" y="10"/>
                    <a:pt x="15" y="9"/>
                    <a:pt x="17" y="8"/>
                  </a:cubicBezTo>
                  <a:cubicBezTo>
                    <a:pt x="19" y="8"/>
                    <a:pt x="21" y="8"/>
                    <a:pt x="23" y="8"/>
                  </a:cubicBezTo>
                  <a:cubicBezTo>
                    <a:pt x="26" y="8"/>
                    <a:pt x="29" y="9"/>
                    <a:pt x="32" y="10"/>
                  </a:cubicBezTo>
                  <a:cubicBezTo>
                    <a:pt x="34" y="12"/>
                    <a:pt x="36" y="13"/>
                    <a:pt x="38" y="16"/>
                  </a:cubicBezTo>
                  <a:cubicBezTo>
                    <a:pt x="39" y="18"/>
                    <a:pt x="41" y="20"/>
                    <a:pt x="41" y="23"/>
                  </a:cubicBezTo>
                  <a:cubicBezTo>
                    <a:pt x="42" y="26"/>
                    <a:pt x="42" y="29"/>
                    <a:pt x="42" y="32"/>
                  </a:cubicBezTo>
                  <a:cubicBezTo>
                    <a:pt x="42" y="34"/>
                    <a:pt x="41" y="37"/>
                    <a:pt x="40" y="39"/>
                  </a:cubicBezTo>
                  <a:cubicBezTo>
                    <a:pt x="40" y="41"/>
                    <a:pt x="39" y="42"/>
                    <a:pt x="38" y="43"/>
                  </a:cubicBezTo>
                  <a:cubicBezTo>
                    <a:pt x="38" y="44"/>
                    <a:pt x="39" y="45"/>
                    <a:pt x="40" y="46"/>
                  </a:cubicBezTo>
                  <a:cubicBezTo>
                    <a:pt x="41" y="46"/>
                    <a:pt x="42" y="46"/>
                    <a:pt x="43" y="47"/>
                  </a:cubicBezTo>
                  <a:cubicBezTo>
                    <a:pt x="45" y="47"/>
                    <a:pt x="46" y="46"/>
                    <a:pt x="47" y="45"/>
                  </a:cubicBezTo>
                  <a:cubicBezTo>
                    <a:pt x="48" y="44"/>
                    <a:pt x="49" y="42"/>
                    <a:pt x="49" y="39"/>
                  </a:cubicBezTo>
                  <a:cubicBezTo>
                    <a:pt x="51" y="24"/>
                    <a:pt x="51" y="24"/>
                    <a:pt x="51" y="24"/>
                  </a:cubicBezTo>
                  <a:cubicBezTo>
                    <a:pt x="52" y="22"/>
                    <a:pt x="52" y="19"/>
                    <a:pt x="53" y="17"/>
                  </a:cubicBezTo>
                  <a:cubicBezTo>
                    <a:pt x="54" y="14"/>
                    <a:pt x="55" y="12"/>
                    <a:pt x="57" y="11"/>
                  </a:cubicBezTo>
                  <a:cubicBezTo>
                    <a:pt x="58" y="9"/>
                    <a:pt x="60" y="8"/>
                    <a:pt x="62" y="7"/>
                  </a:cubicBezTo>
                  <a:cubicBezTo>
                    <a:pt x="64" y="6"/>
                    <a:pt x="66" y="6"/>
                    <a:pt x="69" y="6"/>
                  </a:cubicBezTo>
                  <a:cubicBezTo>
                    <a:pt x="71" y="6"/>
                    <a:pt x="74" y="7"/>
                    <a:pt x="76" y="9"/>
                  </a:cubicBezTo>
                  <a:cubicBezTo>
                    <a:pt x="78" y="10"/>
                    <a:pt x="80" y="12"/>
                    <a:pt x="82" y="14"/>
                  </a:cubicBezTo>
                  <a:cubicBezTo>
                    <a:pt x="83" y="17"/>
                    <a:pt x="85" y="20"/>
                    <a:pt x="85" y="23"/>
                  </a:cubicBezTo>
                  <a:cubicBezTo>
                    <a:pt x="86" y="27"/>
                    <a:pt x="86" y="31"/>
                    <a:pt x="86" y="36"/>
                  </a:cubicBezTo>
                  <a:cubicBezTo>
                    <a:pt x="85" y="41"/>
                    <a:pt x="85" y="44"/>
                    <a:pt x="84" y="48"/>
                  </a:cubicBezTo>
                  <a:cubicBezTo>
                    <a:pt x="83" y="51"/>
                    <a:pt x="81" y="53"/>
                    <a:pt x="80" y="55"/>
                  </a:cubicBezTo>
                  <a:cubicBezTo>
                    <a:pt x="78" y="57"/>
                    <a:pt x="76" y="59"/>
                    <a:pt x="74" y="60"/>
                  </a:cubicBezTo>
                  <a:cubicBezTo>
                    <a:pt x="72" y="60"/>
                    <a:pt x="70" y="61"/>
                    <a:pt x="68" y="60"/>
                  </a:cubicBezTo>
                  <a:cubicBezTo>
                    <a:pt x="67" y="60"/>
                    <a:pt x="65" y="60"/>
                    <a:pt x="64" y="60"/>
                  </a:cubicBezTo>
                  <a:cubicBezTo>
                    <a:pt x="63" y="59"/>
                    <a:pt x="62" y="58"/>
                    <a:pt x="60" y="58"/>
                  </a:cubicBezTo>
                  <a:cubicBezTo>
                    <a:pt x="59" y="57"/>
                    <a:pt x="58" y="56"/>
                    <a:pt x="57" y="55"/>
                  </a:cubicBezTo>
                  <a:cubicBezTo>
                    <a:pt x="56" y="54"/>
                    <a:pt x="55" y="52"/>
                    <a:pt x="54" y="51"/>
                  </a:cubicBezTo>
                  <a:cubicBezTo>
                    <a:pt x="53" y="53"/>
                    <a:pt x="52" y="54"/>
                    <a:pt x="50" y="55"/>
                  </a:cubicBezTo>
                  <a:cubicBezTo>
                    <a:pt x="48" y="56"/>
                    <a:pt x="46" y="56"/>
                    <a:pt x="45" y="56"/>
                  </a:cubicBezTo>
                  <a:cubicBezTo>
                    <a:pt x="42" y="56"/>
                    <a:pt x="40" y="55"/>
                    <a:pt x="38" y="54"/>
                  </a:cubicBezTo>
                  <a:cubicBezTo>
                    <a:pt x="36" y="53"/>
                    <a:pt x="34" y="51"/>
                    <a:pt x="33" y="49"/>
                  </a:cubicBezTo>
                  <a:cubicBezTo>
                    <a:pt x="31" y="51"/>
                    <a:pt x="29" y="52"/>
                    <a:pt x="27" y="52"/>
                  </a:cubicBezTo>
                  <a:cubicBezTo>
                    <a:pt x="25" y="53"/>
                    <a:pt x="23" y="53"/>
                    <a:pt x="20" y="53"/>
                  </a:cubicBezTo>
                  <a:cubicBezTo>
                    <a:pt x="16" y="52"/>
                    <a:pt x="14" y="52"/>
                    <a:pt x="11" y="50"/>
                  </a:cubicBezTo>
                  <a:cubicBezTo>
                    <a:pt x="9" y="49"/>
                    <a:pt x="6" y="47"/>
                    <a:pt x="5" y="45"/>
                  </a:cubicBezTo>
                  <a:cubicBezTo>
                    <a:pt x="3" y="43"/>
                    <a:pt x="2" y="41"/>
                    <a:pt x="1" y="38"/>
                  </a:cubicBezTo>
                  <a:cubicBezTo>
                    <a:pt x="1" y="35"/>
                    <a:pt x="0" y="32"/>
                    <a:pt x="1" y="29"/>
                  </a:cubicBezTo>
                  <a:cubicBezTo>
                    <a:pt x="1" y="27"/>
                    <a:pt x="1" y="25"/>
                    <a:pt x="1" y="24"/>
                  </a:cubicBezTo>
                  <a:cubicBezTo>
                    <a:pt x="2" y="22"/>
                    <a:pt x="2" y="21"/>
                    <a:pt x="3" y="20"/>
                  </a:cubicBezTo>
                  <a:cubicBezTo>
                    <a:pt x="4" y="2"/>
                    <a:pt x="4" y="2"/>
                    <a:pt x="4" y="2"/>
                  </a:cubicBezTo>
                  <a:cubicBezTo>
                    <a:pt x="4" y="1"/>
                    <a:pt x="5" y="1"/>
                    <a:pt x="5" y="1"/>
                  </a:cubicBezTo>
                  <a:cubicBezTo>
                    <a:pt x="6" y="0"/>
                    <a:pt x="7" y="0"/>
                    <a:pt x="9" y="0"/>
                  </a:cubicBezTo>
                  <a:close/>
                  <a:moveTo>
                    <a:pt x="22" y="18"/>
                  </a:moveTo>
                  <a:cubicBezTo>
                    <a:pt x="18" y="18"/>
                    <a:pt x="15" y="19"/>
                    <a:pt x="13" y="21"/>
                  </a:cubicBezTo>
                  <a:cubicBezTo>
                    <a:pt x="10" y="23"/>
                    <a:pt x="9" y="26"/>
                    <a:pt x="9" y="29"/>
                  </a:cubicBezTo>
                  <a:cubicBezTo>
                    <a:pt x="9" y="32"/>
                    <a:pt x="9" y="33"/>
                    <a:pt x="9" y="35"/>
                  </a:cubicBezTo>
                  <a:cubicBezTo>
                    <a:pt x="10" y="36"/>
                    <a:pt x="11" y="38"/>
                    <a:pt x="12" y="39"/>
                  </a:cubicBezTo>
                  <a:cubicBezTo>
                    <a:pt x="13" y="40"/>
                    <a:pt x="14" y="41"/>
                    <a:pt x="16" y="41"/>
                  </a:cubicBezTo>
                  <a:cubicBezTo>
                    <a:pt x="17" y="42"/>
                    <a:pt x="19" y="43"/>
                    <a:pt x="21" y="43"/>
                  </a:cubicBezTo>
                  <a:cubicBezTo>
                    <a:pt x="24" y="43"/>
                    <a:pt x="27" y="42"/>
                    <a:pt x="30" y="40"/>
                  </a:cubicBezTo>
                  <a:cubicBezTo>
                    <a:pt x="32" y="38"/>
                    <a:pt x="33" y="35"/>
                    <a:pt x="34" y="31"/>
                  </a:cubicBezTo>
                  <a:cubicBezTo>
                    <a:pt x="34" y="29"/>
                    <a:pt x="34" y="28"/>
                    <a:pt x="33" y="26"/>
                  </a:cubicBezTo>
                  <a:cubicBezTo>
                    <a:pt x="33" y="24"/>
                    <a:pt x="32" y="23"/>
                    <a:pt x="31" y="22"/>
                  </a:cubicBezTo>
                  <a:cubicBezTo>
                    <a:pt x="30" y="21"/>
                    <a:pt x="28" y="20"/>
                    <a:pt x="27" y="19"/>
                  </a:cubicBezTo>
                  <a:cubicBezTo>
                    <a:pt x="25" y="19"/>
                    <a:pt x="24" y="18"/>
                    <a:pt x="22" y="18"/>
                  </a:cubicBezTo>
                  <a:close/>
                  <a:moveTo>
                    <a:pt x="68" y="17"/>
                  </a:moveTo>
                  <a:cubicBezTo>
                    <a:pt x="66" y="17"/>
                    <a:pt x="64" y="17"/>
                    <a:pt x="62" y="19"/>
                  </a:cubicBezTo>
                  <a:cubicBezTo>
                    <a:pt x="61" y="21"/>
                    <a:pt x="60" y="24"/>
                    <a:pt x="59" y="27"/>
                  </a:cubicBezTo>
                  <a:cubicBezTo>
                    <a:pt x="58" y="42"/>
                    <a:pt x="58" y="42"/>
                    <a:pt x="58" y="42"/>
                  </a:cubicBezTo>
                  <a:cubicBezTo>
                    <a:pt x="59" y="44"/>
                    <a:pt x="59" y="45"/>
                    <a:pt x="60" y="46"/>
                  </a:cubicBezTo>
                  <a:cubicBezTo>
                    <a:pt x="61" y="47"/>
                    <a:pt x="62" y="48"/>
                    <a:pt x="63" y="48"/>
                  </a:cubicBezTo>
                  <a:cubicBezTo>
                    <a:pt x="64" y="49"/>
                    <a:pt x="65" y="49"/>
                    <a:pt x="65" y="49"/>
                  </a:cubicBezTo>
                  <a:cubicBezTo>
                    <a:pt x="66" y="50"/>
                    <a:pt x="67" y="50"/>
                    <a:pt x="68" y="50"/>
                  </a:cubicBezTo>
                  <a:cubicBezTo>
                    <a:pt x="71" y="50"/>
                    <a:pt x="73" y="49"/>
                    <a:pt x="75" y="46"/>
                  </a:cubicBezTo>
                  <a:cubicBezTo>
                    <a:pt x="76" y="44"/>
                    <a:pt x="77" y="40"/>
                    <a:pt x="78" y="35"/>
                  </a:cubicBezTo>
                  <a:cubicBezTo>
                    <a:pt x="78" y="32"/>
                    <a:pt x="78" y="29"/>
                    <a:pt x="78" y="27"/>
                  </a:cubicBezTo>
                  <a:cubicBezTo>
                    <a:pt x="77" y="24"/>
                    <a:pt x="76" y="23"/>
                    <a:pt x="76" y="21"/>
                  </a:cubicBezTo>
                  <a:cubicBezTo>
                    <a:pt x="75" y="20"/>
                    <a:pt x="74" y="19"/>
                    <a:pt x="72" y="18"/>
                  </a:cubicBezTo>
                  <a:cubicBezTo>
                    <a:pt x="71" y="17"/>
                    <a:pt x="70" y="17"/>
                    <a:pt x="68" y="1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3" name="Freeform 467">
              <a:extLst>
                <a:ext uri="{FF2B5EF4-FFF2-40B4-BE49-F238E27FC236}">
                  <a16:creationId xmlns:a16="http://schemas.microsoft.com/office/drawing/2014/main" id="{4FB8A1F4-1CF4-44B9-BF21-421AC95FFA2B}"/>
                </a:ext>
              </a:extLst>
            </p:cNvPr>
            <p:cNvSpPr>
              <a:spLocks/>
            </p:cNvSpPr>
            <p:nvPr userDrawn="1"/>
          </p:nvSpPr>
          <p:spPr bwMode="auto">
            <a:xfrm>
              <a:off x="6984" y="3845"/>
              <a:ext cx="44" cy="28"/>
            </a:xfrm>
            <a:custGeom>
              <a:avLst/>
              <a:gdLst>
                <a:gd name="T0" fmla="*/ 9 w 62"/>
                <a:gd name="T1" fmla="*/ 0 h 39"/>
                <a:gd name="T2" fmla="*/ 11 w 62"/>
                <a:gd name="T3" fmla="*/ 1 h 39"/>
                <a:gd name="T4" fmla="*/ 13 w 62"/>
                <a:gd name="T5" fmla="*/ 1 h 39"/>
                <a:gd name="T6" fmla="*/ 13 w 62"/>
                <a:gd name="T7" fmla="*/ 2 h 39"/>
                <a:gd name="T8" fmla="*/ 14 w 62"/>
                <a:gd name="T9" fmla="*/ 2 h 39"/>
                <a:gd name="T10" fmla="*/ 13 w 62"/>
                <a:gd name="T11" fmla="*/ 4 h 39"/>
                <a:gd name="T12" fmla="*/ 13 w 62"/>
                <a:gd name="T13" fmla="*/ 5 h 39"/>
                <a:gd name="T14" fmla="*/ 12 w 62"/>
                <a:gd name="T15" fmla="*/ 7 h 39"/>
                <a:gd name="T16" fmla="*/ 11 w 62"/>
                <a:gd name="T17" fmla="*/ 10 h 39"/>
                <a:gd name="T18" fmla="*/ 12 w 62"/>
                <a:gd name="T19" fmla="*/ 13 h 39"/>
                <a:gd name="T20" fmla="*/ 14 w 62"/>
                <a:gd name="T21" fmla="*/ 16 h 39"/>
                <a:gd name="T22" fmla="*/ 17 w 62"/>
                <a:gd name="T23" fmla="*/ 20 h 39"/>
                <a:gd name="T24" fmla="*/ 23 w 62"/>
                <a:gd name="T25" fmla="*/ 25 h 39"/>
                <a:gd name="T26" fmla="*/ 61 w 62"/>
                <a:gd name="T27" fmla="*/ 28 h 39"/>
                <a:gd name="T28" fmla="*/ 61 w 62"/>
                <a:gd name="T29" fmla="*/ 28 h 39"/>
                <a:gd name="T30" fmla="*/ 62 w 62"/>
                <a:gd name="T31" fmla="*/ 29 h 39"/>
                <a:gd name="T32" fmla="*/ 62 w 62"/>
                <a:gd name="T33" fmla="*/ 31 h 39"/>
                <a:gd name="T34" fmla="*/ 62 w 62"/>
                <a:gd name="T35" fmla="*/ 34 h 39"/>
                <a:gd name="T36" fmla="*/ 62 w 62"/>
                <a:gd name="T37" fmla="*/ 36 h 39"/>
                <a:gd name="T38" fmla="*/ 61 w 62"/>
                <a:gd name="T39" fmla="*/ 38 h 39"/>
                <a:gd name="T40" fmla="*/ 60 w 62"/>
                <a:gd name="T41" fmla="*/ 38 h 39"/>
                <a:gd name="T42" fmla="*/ 60 w 62"/>
                <a:gd name="T43" fmla="*/ 39 h 39"/>
                <a:gd name="T44" fmla="*/ 2 w 62"/>
                <a:gd name="T45" fmla="*/ 34 h 39"/>
                <a:gd name="T46" fmla="*/ 1 w 62"/>
                <a:gd name="T47" fmla="*/ 33 h 39"/>
                <a:gd name="T48" fmla="*/ 1 w 62"/>
                <a:gd name="T49" fmla="*/ 33 h 39"/>
                <a:gd name="T50" fmla="*/ 0 w 62"/>
                <a:gd name="T51" fmla="*/ 31 h 39"/>
                <a:gd name="T52" fmla="*/ 1 w 62"/>
                <a:gd name="T53" fmla="*/ 29 h 39"/>
                <a:gd name="T54" fmla="*/ 1 w 62"/>
                <a:gd name="T55" fmla="*/ 26 h 39"/>
                <a:gd name="T56" fmla="*/ 1 w 62"/>
                <a:gd name="T57" fmla="*/ 25 h 39"/>
                <a:gd name="T58" fmla="*/ 2 w 62"/>
                <a:gd name="T59" fmla="*/ 24 h 39"/>
                <a:gd name="T60" fmla="*/ 3 w 62"/>
                <a:gd name="T61" fmla="*/ 24 h 39"/>
                <a:gd name="T62" fmla="*/ 11 w 62"/>
                <a:gd name="T63" fmla="*/ 25 h 39"/>
                <a:gd name="T64" fmla="*/ 6 w 62"/>
                <a:gd name="T65" fmla="*/ 20 h 39"/>
                <a:gd name="T66" fmla="*/ 3 w 62"/>
                <a:gd name="T67" fmla="*/ 16 h 39"/>
                <a:gd name="T68" fmla="*/ 2 w 62"/>
                <a:gd name="T69" fmla="*/ 12 h 39"/>
                <a:gd name="T70" fmla="*/ 1 w 62"/>
                <a:gd name="T71" fmla="*/ 8 h 39"/>
                <a:gd name="T72" fmla="*/ 2 w 62"/>
                <a:gd name="T73" fmla="*/ 6 h 39"/>
                <a:gd name="T74" fmla="*/ 2 w 62"/>
                <a:gd name="T75" fmla="*/ 4 h 39"/>
                <a:gd name="T76" fmla="*/ 3 w 62"/>
                <a:gd name="T77" fmla="*/ 2 h 39"/>
                <a:gd name="T78" fmla="*/ 4 w 62"/>
                <a:gd name="T79" fmla="*/ 1 h 39"/>
                <a:gd name="T80" fmla="*/ 4 w 62"/>
                <a:gd name="T81" fmla="*/ 0 h 39"/>
                <a:gd name="T82" fmla="*/ 5 w 62"/>
                <a:gd name="T83" fmla="*/ 0 h 39"/>
                <a:gd name="T84" fmla="*/ 6 w 62"/>
                <a:gd name="T85" fmla="*/ 0 h 39"/>
                <a:gd name="T86" fmla="*/ 9 w 62"/>
                <a:gd name="T8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 h="39">
                  <a:moveTo>
                    <a:pt x="9" y="0"/>
                  </a:moveTo>
                  <a:cubicBezTo>
                    <a:pt x="10" y="0"/>
                    <a:pt x="11" y="0"/>
                    <a:pt x="11" y="1"/>
                  </a:cubicBezTo>
                  <a:cubicBezTo>
                    <a:pt x="12" y="1"/>
                    <a:pt x="12" y="1"/>
                    <a:pt x="13" y="1"/>
                  </a:cubicBezTo>
                  <a:cubicBezTo>
                    <a:pt x="13" y="2"/>
                    <a:pt x="13" y="2"/>
                    <a:pt x="13" y="2"/>
                  </a:cubicBezTo>
                  <a:cubicBezTo>
                    <a:pt x="14" y="2"/>
                    <a:pt x="14" y="2"/>
                    <a:pt x="14" y="2"/>
                  </a:cubicBezTo>
                  <a:cubicBezTo>
                    <a:pt x="14" y="3"/>
                    <a:pt x="13" y="3"/>
                    <a:pt x="13" y="4"/>
                  </a:cubicBezTo>
                  <a:cubicBezTo>
                    <a:pt x="13" y="4"/>
                    <a:pt x="13" y="5"/>
                    <a:pt x="13" y="5"/>
                  </a:cubicBezTo>
                  <a:cubicBezTo>
                    <a:pt x="12" y="6"/>
                    <a:pt x="12" y="6"/>
                    <a:pt x="12" y="7"/>
                  </a:cubicBezTo>
                  <a:cubicBezTo>
                    <a:pt x="12" y="8"/>
                    <a:pt x="11" y="9"/>
                    <a:pt x="11" y="10"/>
                  </a:cubicBezTo>
                  <a:cubicBezTo>
                    <a:pt x="11" y="11"/>
                    <a:pt x="11" y="12"/>
                    <a:pt x="12" y="13"/>
                  </a:cubicBezTo>
                  <a:cubicBezTo>
                    <a:pt x="12" y="14"/>
                    <a:pt x="13" y="15"/>
                    <a:pt x="14" y="16"/>
                  </a:cubicBezTo>
                  <a:cubicBezTo>
                    <a:pt x="14" y="17"/>
                    <a:pt x="16" y="19"/>
                    <a:pt x="17" y="20"/>
                  </a:cubicBezTo>
                  <a:cubicBezTo>
                    <a:pt x="19" y="22"/>
                    <a:pt x="20" y="23"/>
                    <a:pt x="23" y="25"/>
                  </a:cubicBezTo>
                  <a:cubicBezTo>
                    <a:pt x="61" y="28"/>
                    <a:pt x="61" y="28"/>
                    <a:pt x="61" y="28"/>
                  </a:cubicBezTo>
                  <a:cubicBezTo>
                    <a:pt x="61" y="28"/>
                    <a:pt x="61" y="28"/>
                    <a:pt x="61" y="28"/>
                  </a:cubicBezTo>
                  <a:cubicBezTo>
                    <a:pt x="62" y="29"/>
                    <a:pt x="62" y="29"/>
                    <a:pt x="62" y="29"/>
                  </a:cubicBezTo>
                  <a:cubicBezTo>
                    <a:pt x="62" y="30"/>
                    <a:pt x="62" y="30"/>
                    <a:pt x="62" y="31"/>
                  </a:cubicBezTo>
                  <a:cubicBezTo>
                    <a:pt x="62" y="32"/>
                    <a:pt x="62" y="32"/>
                    <a:pt x="62" y="34"/>
                  </a:cubicBezTo>
                  <a:cubicBezTo>
                    <a:pt x="62" y="35"/>
                    <a:pt x="62" y="35"/>
                    <a:pt x="62" y="36"/>
                  </a:cubicBezTo>
                  <a:cubicBezTo>
                    <a:pt x="62" y="37"/>
                    <a:pt x="61" y="37"/>
                    <a:pt x="61" y="38"/>
                  </a:cubicBezTo>
                  <a:cubicBezTo>
                    <a:pt x="61" y="38"/>
                    <a:pt x="61" y="38"/>
                    <a:pt x="60" y="38"/>
                  </a:cubicBezTo>
                  <a:cubicBezTo>
                    <a:pt x="60" y="39"/>
                    <a:pt x="60" y="39"/>
                    <a:pt x="60" y="39"/>
                  </a:cubicBezTo>
                  <a:cubicBezTo>
                    <a:pt x="2" y="34"/>
                    <a:pt x="2" y="34"/>
                    <a:pt x="2" y="34"/>
                  </a:cubicBezTo>
                  <a:cubicBezTo>
                    <a:pt x="1" y="33"/>
                    <a:pt x="1" y="33"/>
                    <a:pt x="1" y="33"/>
                  </a:cubicBezTo>
                  <a:cubicBezTo>
                    <a:pt x="1" y="33"/>
                    <a:pt x="1" y="33"/>
                    <a:pt x="1" y="33"/>
                  </a:cubicBezTo>
                  <a:cubicBezTo>
                    <a:pt x="1" y="32"/>
                    <a:pt x="0" y="32"/>
                    <a:pt x="0" y="31"/>
                  </a:cubicBezTo>
                  <a:cubicBezTo>
                    <a:pt x="0" y="30"/>
                    <a:pt x="0" y="30"/>
                    <a:pt x="1" y="29"/>
                  </a:cubicBezTo>
                  <a:cubicBezTo>
                    <a:pt x="1" y="28"/>
                    <a:pt x="1" y="27"/>
                    <a:pt x="1" y="26"/>
                  </a:cubicBezTo>
                  <a:cubicBezTo>
                    <a:pt x="1" y="26"/>
                    <a:pt x="1" y="25"/>
                    <a:pt x="1" y="25"/>
                  </a:cubicBezTo>
                  <a:cubicBezTo>
                    <a:pt x="2" y="24"/>
                    <a:pt x="2" y="24"/>
                    <a:pt x="2" y="24"/>
                  </a:cubicBezTo>
                  <a:cubicBezTo>
                    <a:pt x="3" y="24"/>
                    <a:pt x="3" y="24"/>
                    <a:pt x="3" y="24"/>
                  </a:cubicBezTo>
                  <a:cubicBezTo>
                    <a:pt x="11" y="25"/>
                    <a:pt x="11" y="25"/>
                    <a:pt x="11" y="25"/>
                  </a:cubicBezTo>
                  <a:cubicBezTo>
                    <a:pt x="9" y="23"/>
                    <a:pt x="7" y="21"/>
                    <a:pt x="6" y="20"/>
                  </a:cubicBezTo>
                  <a:cubicBezTo>
                    <a:pt x="5" y="18"/>
                    <a:pt x="4" y="17"/>
                    <a:pt x="3" y="16"/>
                  </a:cubicBezTo>
                  <a:cubicBezTo>
                    <a:pt x="2" y="14"/>
                    <a:pt x="2" y="13"/>
                    <a:pt x="2" y="12"/>
                  </a:cubicBezTo>
                  <a:cubicBezTo>
                    <a:pt x="1" y="11"/>
                    <a:pt x="1" y="9"/>
                    <a:pt x="1" y="8"/>
                  </a:cubicBezTo>
                  <a:cubicBezTo>
                    <a:pt x="1" y="8"/>
                    <a:pt x="2" y="7"/>
                    <a:pt x="2" y="6"/>
                  </a:cubicBezTo>
                  <a:cubicBezTo>
                    <a:pt x="2" y="6"/>
                    <a:pt x="2" y="5"/>
                    <a:pt x="2" y="4"/>
                  </a:cubicBezTo>
                  <a:cubicBezTo>
                    <a:pt x="2" y="3"/>
                    <a:pt x="3" y="3"/>
                    <a:pt x="3" y="2"/>
                  </a:cubicBezTo>
                  <a:cubicBezTo>
                    <a:pt x="3" y="1"/>
                    <a:pt x="3" y="1"/>
                    <a:pt x="4" y="1"/>
                  </a:cubicBezTo>
                  <a:cubicBezTo>
                    <a:pt x="4" y="0"/>
                    <a:pt x="4" y="0"/>
                    <a:pt x="4" y="0"/>
                  </a:cubicBezTo>
                  <a:cubicBezTo>
                    <a:pt x="5" y="0"/>
                    <a:pt x="5" y="0"/>
                    <a:pt x="5" y="0"/>
                  </a:cubicBezTo>
                  <a:cubicBezTo>
                    <a:pt x="5" y="0"/>
                    <a:pt x="6" y="0"/>
                    <a:pt x="6" y="0"/>
                  </a:cubicBezTo>
                  <a:cubicBezTo>
                    <a:pt x="7" y="0"/>
                    <a:pt x="8" y="0"/>
                    <a:pt x="9" y="0"/>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4" name="Freeform 468">
              <a:extLst>
                <a:ext uri="{FF2B5EF4-FFF2-40B4-BE49-F238E27FC236}">
                  <a16:creationId xmlns:a16="http://schemas.microsoft.com/office/drawing/2014/main" id="{1EE02570-16FA-44A8-A8CF-B094E573A3D7}"/>
                </a:ext>
              </a:extLst>
            </p:cNvPr>
            <p:cNvSpPr>
              <a:spLocks noEditPoints="1"/>
            </p:cNvSpPr>
            <p:nvPr userDrawn="1"/>
          </p:nvSpPr>
          <p:spPr bwMode="auto">
            <a:xfrm>
              <a:off x="6970" y="3826"/>
              <a:ext cx="61" cy="14"/>
            </a:xfrm>
            <a:custGeom>
              <a:avLst/>
              <a:gdLst>
                <a:gd name="T0" fmla="*/ 7 w 85"/>
                <a:gd name="T1" fmla="*/ 1 h 19"/>
                <a:gd name="T2" fmla="*/ 12 w 85"/>
                <a:gd name="T3" fmla="*/ 2 h 19"/>
                <a:gd name="T4" fmla="*/ 12 w 85"/>
                <a:gd name="T5" fmla="*/ 8 h 19"/>
                <a:gd name="T6" fmla="*/ 11 w 85"/>
                <a:gd name="T7" fmla="*/ 13 h 19"/>
                <a:gd name="T8" fmla="*/ 6 w 85"/>
                <a:gd name="T9" fmla="*/ 14 h 19"/>
                <a:gd name="T10" fmla="*/ 1 w 85"/>
                <a:gd name="T11" fmla="*/ 12 h 19"/>
                <a:gd name="T12" fmla="*/ 0 w 85"/>
                <a:gd name="T13" fmla="*/ 6 h 19"/>
                <a:gd name="T14" fmla="*/ 2 w 85"/>
                <a:gd name="T15" fmla="*/ 1 h 19"/>
                <a:gd name="T16" fmla="*/ 7 w 85"/>
                <a:gd name="T17" fmla="*/ 1 h 19"/>
                <a:gd name="T18" fmla="*/ 83 w 85"/>
                <a:gd name="T19" fmla="*/ 8 h 19"/>
                <a:gd name="T20" fmla="*/ 84 w 85"/>
                <a:gd name="T21" fmla="*/ 9 h 19"/>
                <a:gd name="T22" fmla="*/ 85 w 85"/>
                <a:gd name="T23" fmla="*/ 10 h 19"/>
                <a:gd name="T24" fmla="*/ 85 w 85"/>
                <a:gd name="T25" fmla="*/ 11 h 19"/>
                <a:gd name="T26" fmla="*/ 85 w 85"/>
                <a:gd name="T27" fmla="*/ 14 h 19"/>
                <a:gd name="T28" fmla="*/ 85 w 85"/>
                <a:gd name="T29" fmla="*/ 16 h 19"/>
                <a:gd name="T30" fmla="*/ 84 w 85"/>
                <a:gd name="T31" fmla="*/ 18 h 19"/>
                <a:gd name="T32" fmla="*/ 83 w 85"/>
                <a:gd name="T33" fmla="*/ 19 h 19"/>
                <a:gd name="T34" fmla="*/ 83 w 85"/>
                <a:gd name="T35" fmla="*/ 19 h 19"/>
                <a:gd name="T36" fmla="*/ 25 w 85"/>
                <a:gd name="T37" fmla="*/ 14 h 19"/>
                <a:gd name="T38" fmla="*/ 24 w 85"/>
                <a:gd name="T39" fmla="*/ 14 h 19"/>
                <a:gd name="T40" fmla="*/ 24 w 85"/>
                <a:gd name="T41" fmla="*/ 13 h 19"/>
                <a:gd name="T42" fmla="*/ 23 w 85"/>
                <a:gd name="T43" fmla="*/ 11 h 19"/>
                <a:gd name="T44" fmla="*/ 24 w 85"/>
                <a:gd name="T45" fmla="*/ 9 h 19"/>
                <a:gd name="T46" fmla="*/ 24 w 85"/>
                <a:gd name="T47" fmla="*/ 6 h 19"/>
                <a:gd name="T48" fmla="*/ 24 w 85"/>
                <a:gd name="T49" fmla="*/ 4 h 19"/>
                <a:gd name="T50" fmla="*/ 25 w 85"/>
                <a:gd name="T51" fmla="*/ 4 h 19"/>
                <a:gd name="T52" fmla="*/ 26 w 85"/>
                <a:gd name="T53" fmla="*/ 3 h 19"/>
                <a:gd name="T54" fmla="*/ 83 w 85"/>
                <a:gd name="T5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19">
                  <a:moveTo>
                    <a:pt x="7" y="1"/>
                  </a:moveTo>
                  <a:cubicBezTo>
                    <a:pt x="9" y="1"/>
                    <a:pt x="11" y="1"/>
                    <a:pt x="12" y="2"/>
                  </a:cubicBezTo>
                  <a:cubicBezTo>
                    <a:pt x="12" y="3"/>
                    <a:pt x="13" y="5"/>
                    <a:pt x="12" y="8"/>
                  </a:cubicBezTo>
                  <a:cubicBezTo>
                    <a:pt x="12" y="10"/>
                    <a:pt x="12" y="12"/>
                    <a:pt x="11" y="13"/>
                  </a:cubicBezTo>
                  <a:cubicBezTo>
                    <a:pt x="10" y="13"/>
                    <a:pt x="8" y="14"/>
                    <a:pt x="6" y="14"/>
                  </a:cubicBezTo>
                  <a:cubicBezTo>
                    <a:pt x="3" y="13"/>
                    <a:pt x="2" y="13"/>
                    <a:pt x="1" y="12"/>
                  </a:cubicBezTo>
                  <a:cubicBezTo>
                    <a:pt x="0" y="11"/>
                    <a:pt x="0" y="9"/>
                    <a:pt x="0" y="6"/>
                  </a:cubicBezTo>
                  <a:cubicBezTo>
                    <a:pt x="0" y="4"/>
                    <a:pt x="1" y="2"/>
                    <a:pt x="2" y="1"/>
                  </a:cubicBezTo>
                  <a:cubicBezTo>
                    <a:pt x="3" y="1"/>
                    <a:pt x="4" y="0"/>
                    <a:pt x="7" y="1"/>
                  </a:cubicBezTo>
                  <a:close/>
                  <a:moveTo>
                    <a:pt x="83" y="8"/>
                  </a:moveTo>
                  <a:cubicBezTo>
                    <a:pt x="84" y="9"/>
                    <a:pt x="84" y="9"/>
                    <a:pt x="84" y="9"/>
                  </a:cubicBezTo>
                  <a:cubicBezTo>
                    <a:pt x="85" y="9"/>
                    <a:pt x="85" y="9"/>
                    <a:pt x="85" y="10"/>
                  </a:cubicBezTo>
                  <a:cubicBezTo>
                    <a:pt x="85" y="10"/>
                    <a:pt x="85" y="11"/>
                    <a:pt x="85" y="11"/>
                  </a:cubicBezTo>
                  <a:cubicBezTo>
                    <a:pt x="85" y="12"/>
                    <a:pt x="85" y="13"/>
                    <a:pt x="85" y="14"/>
                  </a:cubicBezTo>
                  <a:cubicBezTo>
                    <a:pt x="85" y="15"/>
                    <a:pt x="85" y="16"/>
                    <a:pt x="85" y="16"/>
                  </a:cubicBezTo>
                  <a:cubicBezTo>
                    <a:pt x="84" y="17"/>
                    <a:pt x="84" y="18"/>
                    <a:pt x="84" y="18"/>
                  </a:cubicBezTo>
                  <a:cubicBezTo>
                    <a:pt x="84" y="18"/>
                    <a:pt x="84" y="19"/>
                    <a:pt x="83" y="19"/>
                  </a:cubicBezTo>
                  <a:cubicBezTo>
                    <a:pt x="83" y="19"/>
                    <a:pt x="83" y="19"/>
                    <a:pt x="83" y="19"/>
                  </a:cubicBezTo>
                  <a:cubicBezTo>
                    <a:pt x="25" y="14"/>
                    <a:pt x="25" y="14"/>
                    <a:pt x="25" y="14"/>
                  </a:cubicBezTo>
                  <a:cubicBezTo>
                    <a:pt x="24" y="14"/>
                    <a:pt x="24" y="14"/>
                    <a:pt x="24" y="14"/>
                  </a:cubicBezTo>
                  <a:cubicBezTo>
                    <a:pt x="24" y="14"/>
                    <a:pt x="24" y="13"/>
                    <a:pt x="24" y="13"/>
                  </a:cubicBezTo>
                  <a:cubicBezTo>
                    <a:pt x="24" y="12"/>
                    <a:pt x="23" y="12"/>
                    <a:pt x="23" y="11"/>
                  </a:cubicBezTo>
                  <a:cubicBezTo>
                    <a:pt x="23" y="10"/>
                    <a:pt x="23" y="10"/>
                    <a:pt x="24" y="9"/>
                  </a:cubicBezTo>
                  <a:cubicBezTo>
                    <a:pt x="24" y="8"/>
                    <a:pt x="24" y="7"/>
                    <a:pt x="24" y="6"/>
                  </a:cubicBezTo>
                  <a:cubicBezTo>
                    <a:pt x="24" y="5"/>
                    <a:pt x="24" y="5"/>
                    <a:pt x="24" y="4"/>
                  </a:cubicBezTo>
                  <a:cubicBezTo>
                    <a:pt x="25" y="4"/>
                    <a:pt x="25" y="4"/>
                    <a:pt x="25" y="4"/>
                  </a:cubicBezTo>
                  <a:cubicBezTo>
                    <a:pt x="26" y="3"/>
                    <a:pt x="26" y="3"/>
                    <a:pt x="26" y="3"/>
                  </a:cubicBezTo>
                  <a:lnTo>
                    <a:pt x="83" y="8"/>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5" name="Freeform 469">
              <a:extLst>
                <a:ext uri="{FF2B5EF4-FFF2-40B4-BE49-F238E27FC236}">
                  <a16:creationId xmlns:a16="http://schemas.microsoft.com/office/drawing/2014/main" id="{481FB9AA-D6AF-47CB-9B09-05AC30BE6FCA}"/>
                </a:ext>
              </a:extLst>
            </p:cNvPr>
            <p:cNvSpPr>
              <a:spLocks/>
            </p:cNvSpPr>
            <p:nvPr userDrawn="1"/>
          </p:nvSpPr>
          <p:spPr bwMode="auto">
            <a:xfrm>
              <a:off x="6989" y="3786"/>
              <a:ext cx="46" cy="34"/>
            </a:xfrm>
            <a:custGeom>
              <a:avLst/>
              <a:gdLst>
                <a:gd name="T0" fmla="*/ 53 w 63"/>
                <a:gd name="T1" fmla="*/ 3 h 47"/>
                <a:gd name="T2" fmla="*/ 55 w 63"/>
                <a:gd name="T3" fmla="*/ 3 h 47"/>
                <a:gd name="T4" fmla="*/ 56 w 63"/>
                <a:gd name="T5" fmla="*/ 3 h 47"/>
                <a:gd name="T6" fmla="*/ 57 w 63"/>
                <a:gd name="T7" fmla="*/ 4 h 47"/>
                <a:gd name="T8" fmla="*/ 58 w 63"/>
                <a:gd name="T9" fmla="*/ 5 h 47"/>
                <a:gd name="T10" fmla="*/ 60 w 63"/>
                <a:gd name="T11" fmla="*/ 8 h 47"/>
                <a:gd name="T12" fmla="*/ 62 w 63"/>
                <a:gd name="T13" fmla="*/ 12 h 47"/>
                <a:gd name="T14" fmla="*/ 63 w 63"/>
                <a:gd name="T15" fmla="*/ 18 h 47"/>
                <a:gd name="T16" fmla="*/ 63 w 63"/>
                <a:gd name="T17" fmla="*/ 24 h 47"/>
                <a:gd name="T18" fmla="*/ 60 w 63"/>
                <a:gd name="T19" fmla="*/ 34 h 47"/>
                <a:gd name="T20" fmla="*/ 53 w 63"/>
                <a:gd name="T21" fmla="*/ 42 h 47"/>
                <a:gd name="T22" fmla="*/ 43 w 63"/>
                <a:gd name="T23" fmla="*/ 46 h 47"/>
                <a:gd name="T24" fmla="*/ 30 w 63"/>
                <a:gd name="T25" fmla="*/ 47 h 47"/>
                <a:gd name="T26" fmla="*/ 15 w 63"/>
                <a:gd name="T27" fmla="*/ 43 h 47"/>
                <a:gd name="T28" fmla="*/ 6 w 63"/>
                <a:gd name="T29" fmla="*/ 37 h 47"/>
                <a:gd name="T30" fmla="*/ 1 w 63"/>
                <a:gd name="T31" fmla="*/ 28 h 47"/>
                <a:gd name="T32" fmla="*/ 0 w 63"/>
                <a:gd name="T33" fmla="*/ 17 h 47"/>
                <a:gd name="T34" fmla="*/ 1 w 63"/>
                <a:gd name="T35" fmla="*/ 12 h 47"/>
                <a:gd name="T36" fmla="*/ 3 w 63"/>
                <a:gd name="T37" fmla="*/ 7 h 47"/>
                <a:gd name="T38" fmla="*/ 5 w 63"/>
                <a:gd name="T39" fmla="*/ 3 h 47"/>
                <a:gd name="T40" fmla="*/ 7 w 63"/>
                <a:gd name="T41" fmla="*/ 1 h 47"/>
                <a:gd name="T42" fmla="*/ 8 w 63"/>
                <a:gd name="T43" fmla="*/ 0 h 47"/>
                <a:gd name="T44" fmla="*/ 9 w 63"/>
                <a:gd name="T45" fmla="*/ 0 h 47"/>
                <a:gd name="T46" fmla="*/ 11 w 63"/>
                <a:gd name="T47" fmla="*/ 0 h 47"/>
                <a:gd name="T48" fmla="*/ 13 w 63"/>
                <a:gd name="T49" fmla="*/ 0 h 47"/>
                <a:gd name="T50" fmla="*/ 16 w 63"/>
                <a:gd name="T51" fmla="*/ 1 h 47"/>
                <a:gd name="T52" fmla="*/ 17 w 63"/>
                <a:gd name="T53" fmla="*/ 2 h 47"/>
                <a:gd name="T54" fmla="*/ 16 w 63"/>
                <a:gd name="T55" fmla="*/ 4 h 47"/>
                <a:gd name="T56" fmla="*/ 13 w 63"/>
                <a:gd name="T57" fmla="*/ 7 h 47"/>
                <a:gd name="T58" fmla="*/ 10 w 63"/>
                <a:gd name="T59" fmla="*/ 11 h 47"/>
                <a:gd name="T60" fmla="*/ 9 w 63"/>
                <a:gd name="T61" fmla="*/ 18 h 47"/>
                <a:gd name="T62" fmla="*/ 14 w 63"/>
                <a:gd name="T63" fmla="*/ 30 h 47"/>
                <a:gd name="T64" fmla="*/ 30 w 63"/>
                <a:gd name="T65" fmla="*/ 36 h 47"/>
                <a:gd name="T66" fmla="*/ 40 w 63"/>
                <a:gd name="T67" fmla="*/ 35 h 47"/>
                <a:gd name="T68" fmla="*/ 47 w 63"/>
                <a:gd name="T69" fmla="*/ 33 h 47"/>
                <a:gd name="T70" fmla="*/ 52 w 63"/>
                <a:gd name="T71" fmla="*/ 28 h 47"/>
                <a:gd name="T72" fmla="*/ 54 w 63"/>
                <a:gd name="T73" fmla="*/ 21 h 47"/>
                <a:gd name="T74" fmla="*/ 53 w 63"/>
                <a:gd name="T75" fmla="*/ 15 h 47"/>
                <a:gd name="T76" fmla="*/ 51 w 63"/>
                <a:gd name="T77" fmla="*/ 10 h 47"/>
                <a:gd name="T78" fmla="*/ 49 w 63"/>
                <a:gd name="T79" fmla="*/ 6 h 47"/>
                <a:gd name="T80" fmla="*/ 48 w 63"/>
                <a:gd name="T81" fmla="*/ 4 h 47"/>
                <a:gd name="T82" fmla="*/ 48 w 63"/>
                <a:gd name="T83" fmla="*/ 3 h 47"/>
                <a:gd name="T84" fmla="*/ 49 w 63"/>
                <a:gd name="T85" fmla="*/ 3 h 47"/>
                <a:gd name="T86" fmla="*/ 51 w 63"/>
                <a:gd name="T87" fmla="*/ 3 h 47"/>
                <a:gd name="T88" fmla="*/ 53 w 63"/>
                <a:gd name="T89"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47">
                  <a:moveTo>
                    <a:pt x="53" y="3"/>
                  </a:moveTo>
                  <a:cubicBezTo>
                    <a:pt x="54" y="3"/>
                    <a:pt x="54" y="3"/>
                    <a:pt x="55" y="3"/>
                  </a:cubicBezTo>
                  <a:cubicBezTo>
                    <a:pt x="55" y="3"/>
                    <a:pt x="56" y="3"/>
                    <a:pt x="56" y="3"/>
                  </a:cubicBezTo>
                  <a:cubicBezTo>
                    <a:pt x="57" y="4"/>
                    <a:pt x="57" y="4"/>
                    <a:pt x="57" y="4"/>
                  </a:cubicBezTo>
                  <a:cubicBezTo>
                    <a:pt x="57" y="4"/>
                    <a:pt x="58" y="4"/>
                    <a:pt x="58" y="5"/>
                  </a:cubicBezTo>
                  <a:cubicBezTo>
                    <a:pt x="59" y="6"/>
                    <a:pt x="59" y="7"/>
                    <a:pt x="60" y="8"/>
                  </a:cubicBezTo>
                  <a:cubicBezTo>
                    <a:pt x="61" y="9"/>
                    <a:pt x="61" y="11"/>
                    <a:pt x="62" y="12"/>
                  </a:cubicBezTo>
                  <a:cubicBezTo>
                    <a:pt x="62" y="14"/>
                    <a:pt x="63" y="16"/>
                    <a:pt x="63" y="18"/>
                  </a:cubicBezTo>
                  <a:cubicBezTo>
                    <a:pt x="63" y="20"/>
                    <a:pt x="63" y="22"/>
                    <a:pt x="63" y="24"/>
                  </a:cubicBezTo>
                  <a:cubicBezTo>
                    <a:pt x="62" y="28"/>
                    <a:pt x="61" y="31"/>
                    <a:pt x="60" y="34"/>
                  </a:cubicBezTo>
                  <a:cubicBezTo>
                    <a:pt x="58" y="38"/>
                    <a:pt x="56" y="40"/>
                    <a:pt x="53" y="42"/>
                  </a:cubicBezTo>
                  <a:cubicBezTo>
                    <a:pt x="50" y="44"/>
                    <a:pt x="47" y="45"/>
                    <a:pt x="43" y="46"/>
                  </a:cubicBezTo>
                  <a:cubicBezTo>
                    <a:pt x="39" y="47"/>
                    <a:pt x="35" y="47"/>
                    <a:pt x="30" y="47"/>
                  </a:cubicBezTo>
                  <a:cubicBezTo>
                    <a:pt x="24" y="46"/>
                    <a:pt x="19" y="45"/>
                    <a:pt x="15" y="43"/>
                  </a:cubicBezTo>
                  <a:cubicBezTo>
                    <a:pt x="11" y="41"/>
                    <a:pt x="8" y="39"/>
                    <a:pt x="6" y="37"/>
                  </a:cubicBezTo>
                  <a:cubicBezTo>
                    <a:pt x="3" y="34"/>
                    <a:pt x="2" y="31"/>
                    <a:pt x="1" y="28"/>
                  </a:cubicBezTo>
                  <a:cubicBezTo>
                    <a:pt x="0" y="24"/>
                    <a:pt x="0" y="21"/>
                    <a:pt x="0" y="17"/>
                  </a:cubicBezTo>
                  <a:cubicBezTo>
                    <a:pt x="0" y="15"/>
                    <a:pt x="0" y="13"/>
                    <a:pt x="1" y="12"/>
                  </a:cubicBezTo>
                  <a:cubicBezTo>
                    <a:pt x="1" y="10"/>
                    <a:pt x="2" y="8"/>
                    <a:pt x="3" y="7"/>
                  </a:cubicBezTo>
                  <a:cubicBezTo>
                    <a:pt x="3" y="6"/>
                    <a:pt x="4" y="4"/>
                    <a:pt x="5" y="3"/>
                  </a:cubicBezTo>
                  <a:cubicBezTo>
                    <a:pt x="6" y="2"/>
                    <a:pt x="6" y="1"/>
                    <a:pt x="7" y="1"/>
                  </a:cubicBezTo>
                  <a:cubicBezTo>
                    <a:pt x="7" y="1"/>
                    <a:pt x="8" y="0"/>
                    <a:pt x="8" y="0"/>
                  </a:cubicBezTo>
                  <a:cubicBezTo>
                    <a:pt x="9" y="0"/>
                    <a:pt x="9" y="0"/>
                    <a:pt x="9" y="0"/>
                  </a:cubicBezTo>
                  <a:cubicBezTo>
                    <a:pt x="10" y="0"/>
                    <a:pt x="10" y="0"/>
                    <a:pt x="11" y="0"/>
                  </a:cubicBezTo>
                  <a:cubicBezTo>
                    <a:pt x="11" y="0"/>
                    <a:pt x="12" y="0"/>
                    <a:pt x="13" y="0"/>
                  </a:cubicBezTo>
                  <a:cubicBezTo>
                    <a:pt x="14" y="0"/>
                    <a:pt x="15" y="0"/>
                    <a:pt x="16" y="1"/>
                  </a:cubicBezTo>
                  <a:cubicBezTo>
                    <a:pt x="17" y="1"/>
                    <a:pt x="17" y="1"/>
                    <a:pt x="17" y="2"/>
                  </a:cubicBezTo>
                  <a:cubicBezTo>
                    <a:pt x="17" y="3"/>
                    <a:pt x="16" y="3"/>
                    <a:pt x="16" y="4"/>
                  </a:cubicBezTo>
                  <a:cubicBezTo>
                    <a:pt x="15" y="5"/>
                    <a:pt x="14" y="6"/>
                    <a:pt x="13" y="7"/>
                  </a:cubicBezTo>
                  <a:cubicBezTo>
                    <a:pt x="12" y="8"/>
                    <a:pt x="11" y="10"/>
                    <a:pt x="10" y="11"/>
                  </a:cubicBezTo>
                  <a:cubicBezTo>
                    <a:pt x="9" y="13"/>
                    <a:pt x="9" y="15"/>
                    <a:pt x="9" y="18"/>
                  </a:cubicBezTo>
                  <a:cubicBezTo>
                    <a:pt x="8" y="23"/>
                    <a:pt x="10" y="27"/>
                    <a:pt x="14" y="30"/>
                  </a:cubicBezTo>
                  <a:cubicBezTo>
                    <a:pt x="17" y="33"/>
                    <a:pt x="23" y="35"/>
                    <a:pt x="30" y="36"/>
                  </a:cubicBezTo>
                  <a:cubicBezTo>
                    <a:pt x="34" y="36"/>
                    <a:pt x="37" y="36"/>
                    <a:pt x="40" y="35"/>
                  </a:cubicBezTo>
                  <a:cubicBezTo>
                    <a:pt x="43" y="35"/>
                    <a:pt x="45" y="34"/>
                    <a:pt x="47" y="33"/>
                  </a:cubicBezTo>
                  <a:cubicBezTo>
                    <a:pt x="49" y="32"/>
                    <a:pt x="51" y="30"/>
                    <a:pt x="52" y="28"/>
                  </a:cubicBezTo>
                  <a:cubicBezTo>
                    <a:pt x="53" y="26"/>
                    <a:pt x="54" y="24"/>
                    <a:pt x="54" y="21"/>
                  </a:cubicBezTo>
                  <a:cubicBezTo>
                    <a:pt x="54" y="19"/>
                    <a:pt x="54" y="17"/>
                    <a:pt x="53" y="15"/>
                  </a:cubicBezTo>
                  <a:cubicBezTo>
                    <a:pt x="53" y="13"/>
                    <a:pt x="52" y="11"/>
                    <a:pt x="51" y="10"/>
                  </a:cubicBezTo>
                  <a:cubicBezTo>
                    <a:pt x="50" y="9"/>
                    <a:pt x="50" y="7"/>
                    <a:pt x="49" y="6"/>
                  </a:cubicBezTo>
                  <a:cubicBezTo>
                    <a:pt x="48" y="5"/>
                    <a:pt x="48" y="5"/>
                    <a:pt x="48" y="4"/>
                  </a:cubicBezTo>
                  <a:cubicBezTo>
                    <a:pt x="48" y="3"/>
                    <a:pt x="48" y="3"/>
                    <a:pt x="48" y="3"/>
                  </a:cubicBezTo>
                  <a:cubicBezTo>
                    <a:pt x="49" y="3"/>
                    <a:pt x="49" y="3"/>
                    <a:pt x="49" y="3"/>
                  </a:cubicBezTo>
                  <a:cubicBezTo>
                    <a:pt x="50" y="3"/>
                    <a:pt x="50" y="3"/>
                    <a:pt x="51" y="3"/>
                  </a:cubicBezTo>
                  <a:cubicBezTo>
                    <a:pt x="51" y="3"/>
                    <a:pt x="52" y="3"/>
                    <a:pt x="53" y="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6" name="Freeform 470">
              <a:extLst>
                <a:ext uri="{FF2B5EF4-FFF2-40B4-BE49-F238E27FC236}">
                  <a16:creationId xmlns:a16="http://schemas.microsoft.com/office/drawing/2014/main" id="{5B2FC715-B110-409E-B23A-F71B203AA9BB}"/>
                </a:ext>
              </a:extLst>
            </p:cNvPr>
            <p:cNvSpPr>
              <a:spLocks/>
            </p:cNvSpPr>
            <p:nvPr userDrawn="1"/>
          </p:nvSpPr>
          <p:spPr bwMode="auto">
            <a:xfrm>
              <a:off x="6311" y="671"/>
              <a:ext cx="551" cy="454"/>
            </a:xfrm>
            <a:custGeom>
              <a:avLst/>
              <a:gdLst>
                <a:gd name="T0" fmla="*/ 680 w 765"/>
                <a:gd name="T1" fmla="*/ 0 h 629"/>
                <a:gd name="T2" fmla="*/ 279 w 765"/>
                <a:gd name="T3" fmla="*/ 84 h 629"/>
                <a:gd name="T4" fmla="*/ 0 w 765"/>
                <a:gd name="T5" fmla="*/ 443 h 629"/>
                <a:gd name="T6" fmla="*/ 5 w 765"/>
                <a:gd name="T7" fmla="*/ 493 h 629"/>
                <a:gd name="T8" fmla="*/ 207 w 765"/>
                <a:gd name="T9" fmla="*/ 628 h 629"/>
                <a:gd name="T10" fmla="*/ 228 w 765"/>
                <a:gd name="T11" fmla="*/ 629 h 629"/>
                <a:gd name="T12" fmla="*/ 449 w 765"/>
                <a:gd name="T13" fmla="*/ 541 h 629"/>
                <a:gd name="T14" fmla="*/ 641 w 765"/>
                <a:gd name="T15" fmla="*/ 307 h 629"/>
                <a:gd name="T16" fmla="*/ 765 w 765"/>
                <a:gd name="T17" fmla="*/ 2 h 629"/>
                <a:gd name="T18" fmla="*/ 680 w 765"/>
                <a:gd name="T19"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5" h="629">
                  <a:moveTo>
                    <a:pt x="680" y="0"/>
                  </a:moveTo>
                  <a:cubicBezTo>
                    <a:pt x="539" y="0"/>
                    <a:pt x="406" y="20"/>
                    <a:pt x="279" y="84"/>
                  </a:cubicBezTo>
                  <a:cubicBezTo>
                    <a:pt x="136" y="156"/>
                    <a:pt x="0" y="278"/>
                    <a:pt x="0" y="443"/>
                  </a:cubicBezTo>
                  <a:cubicBezTo>
                    <a:pt x="0" y="459"/>
                    <a:pt x="2" y="476"/>
                    <a:pt x="5" y="493"/>
                  </a:cubicBezTo>
                  <a:cubicBezTo>
                    <a:pt x="19" y="580"/>
                    <a:pt x="127" y="622"/>
                    <a:pt x="207" y="628"/>
                  </a:cubicBezTo>
                  <a:cubicBezTo>
                    <a:pt x="214" y="629"/>
                    <a:pt x="221" y="629"/>
                    <a:pt x="228" y="629"/>
                  </a:cubicBezTo>
                  <a:cubicBezTo>
                    <a:pt x="312" y="629"/>
                    <a:pt x="387" y="590"/>
                    <a:pt x="449" y="541"/>
                  </a:cubicBezTo>
                  <a:cubicBezTo>
                    <a:pt x="528" y="478"/>
                    <a:pt x="596" y="396"/>
                    <a:pt x="641" y="307"/>
                  </a:cubicBezTo>
                  <a:cubicBezTo>
                    <a:pt x="692" y="207"/>
                    <a:pt x="745" y="115"/>
                    <a:pt x="765" y="2"/>
                  </a:cubicBezTo>
                  <a:cubicBezTo>
                    <a:pt x="736" y="0"/>
                    <a:pt x="708" y="0"/>
                    <a:pt x="680" y="0"/>
                  </a:cubicBezTo>
                </a:path>
              </a:pathLst>
            </a:custGeom>
            <a:solidFill>
              <a:srgbClr val="F7C5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dirty="0"/>
            </a:p>
          </p:txBody>
        </p:sp>
        <p:sp>
          <p:nvSpPr>
            <p:cNvPr id="77" name="Freeform 471">
              <a:extLst>
                <a:ext uri="{FF2B5EF4-FFF2-40B4-BE49-F238E27FC236}">
                  <a16:creationId xmlns:a16="http://schemas.microsoft.com/office/drawing/2014/main" id="{D0CAD27D-9E19-446B-B551-899908208903}"/>
                </a:ext>
              </a:extLst>
            </p:cNvPr>
            <p:cNvSpPr>
              <a:spLocks/>
            </p:cNvSpPr>
            <p:nvPr userDrawn="1"/>
          </p:nvSpPr>
          <p:spPr bwMode="auto">
            <a:xfrm>
              <a:off x="6331" y="994"/>
              <a:ext cx="80" cy="72"/>
            </a:xfrm>
            <a:custGeom>
              <a:avLst/>
              <a:gdLst>
                <a:gd name="T0" fmla="*/ 108 w 112"/>
                <a:gd name="T1" fmla="*/ 59 h 100"/>
                <a:gd name="T2" fmla="*/ 110 w 112"/>
                <a:gd name="T3" fmla="*/ 63 h 100"/>
                <a:gd name="T4" fmla="*/ 111 w 112"/>
                <a:gd name="T5" fmla="*/ 66 h 100"/>
                <a:gd name="T6" fmla="*/ 111 w 112"/>
                <a:gd name="T7" fmla="*/ 68 h 100"/>
                <a:gd name="T8" fmla="*/ 111 w 112"/>
                <a:gd name="T9" fmla="*/ 69 h 100"/>
                <a:gd name="T10" fmla="*/ 69 w 112"/>
                <a:gd name="T11" fmla="*/ 99 h 100"/>
                <a:gd name="T12" fmla="*/ 64 w 112"/>
                <a:gd name="T13" fmla="*/ 100 h 100"/>
                <a:gd name="T14" fmla="*/ 59 w 112"/>
                <a:gd name="T15" fmla="*/ 97 h 100"/>
                <a:gd name="T16" fmla="*/ 1 w 112"/>
                <a:gd name="T17" fmla="*/ 14 h 100"/>
                <a:gd name="T18" fmla="*/ 0 w 112"/>
                <a:gd name="T19" fmla="*/ 13 h 100"/>
                <a:gd name="T20" fmla="*/ 1 w 112"/>
                <a:gd name="T21" fmla="*/ 11 h 100"/>
                <a:gd name="T22" fmla="*/ 3 w 112"/>
                <a:gd name="T23" fmla="*/ 8 h 100"/>
                <a:gd name="T24" fmla="*/ 8 w 112"/>
                <a:gd name="T25" fmla="*/ 5 h 100"/>
                <a:gd name="T26" fmla="*/ 12 w 112"/>
                <a:gd name="T27" fmla="*/ 2 h 100"/>
                <a:gd name="T28" fmla="*/ 16 w 112"/>
                <a:gd name="T29" fmla="*/ 0 h 100"/>
                <a:gd name="T30" fmla="*/ 18 w 112"/>
                <a:gd name="T31" fmla="*/ 0 h 100"/>
                <a:gd name="T32" fmla="*/ 19 w 112"/>
                <a:gd name="T33" fmla="*/ 1 h 100"/>
                <a:gd name="T34" fmla="*/ 71 w 112"/>
                <a:gd name="T35" fmla="*/ 74 h 100"/>
                <a:gd name="T36" fmla="*/ 100 w 112"/>
                <a:gd name="T37" fmla="*/ 54 h 100"/>
                <a:gd name="T38" fmla="*/ 101 w 112"/>
                <a:gd name="T39" fmla="*/ 53 h 100"/>
                <a:gd name="T40" fmla="*/ 103 w 112"/>
                <a:gd name="T41" fmla="*/ 54 h 100"/>
                <a:gd name="T42" fmla="*/ 105 w 112"/>
                <a:gd name="T43" fmla="*/ 56 h 100"/>
                <a:gd name="T44" fmla="*/ 108 w 112"/>
                <a:gd name="T45" fmla="*/ 5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00">
                  <a:moveTo>
                    <a:pt x="108" y="59"/>
                  </a:moveTo>
                  <a:cubicBezTo>
                    <a:pt x="109" y="61"/>
                    <a:pt x="110" y="62"/>
                    <a:pt x="110" y="63"/>
                  </a:cubicBezTo>
                  <a:cubicBezTo>
                    <a:pt x="111" y="64"/>
                    <a:pt x="111" y="65"/>
                    <a:pt x="111" y="66"/>
                  </a:cubicBezTo>
                  <a:cubicBezTo>
                    <a:pt x="112" y="66"/>
                    <a:pt x="112" y="67"/>
                    <a:pt x="111" y="68"/>
                  </a:cubicBezTo>
                  <a:cubicBezTo>
                    <a:pt x="111" y="68"/>
                    <a:pt x="111" y="69"/>
                    <a:pt x="111" y="69"/>
                  </a:cubicBezTo>
                  <a:cubicBezTo>
                    <a:pt x="69" y="99"/>
                    <a:pt x="69" y="99"/>
                    <a:pt x="69" y="99"/>
                  </a:cubicBezTo>
                  <a:cubicBezTo>
                    <a:pt x="67" y="100"/>
                    <a:pt x="66" y="100"/>
                    <a:pt x="64" y="100"/>
                  </a:cubicBezTo>
                  <a:cubicBezTo>
                    <a:pt x="62" y="100"/>
                    <a:pt x="61" y="99"/>
                    <a:pt x="59" y="97"/>
                  </a:cubicBezTo>
                  <a:cubicBezTo>
                    <a:pt x="1" y="14"/>
                    <a:pt x="1" y="14"/>
                    <a:pt x="1" y="14"/>
                  </a:cubicBezTo>
                  <a:cubicBezTo>
                    <a:pt x="0" y="14"/>
                    <a:pt x="0" y="13"/>
                    <a:pt x="0" y="13"/>
                  </a:cubicBezTo>
                  <a:cubicBezTo>
                    <a:pt x="0" y="12"/>
                    <a:pt x="0" y="11"/>
                    <a:pt x="1" y="11"/>
                  </a:cubicBezTo>
                  <a:cubicBezTo>
                    <a:pt x="1" y="10"/>
                    <a:pt x="2" y="9"/>
                    <a:pt x="3" y="8"/>
                  </a:cubicBezTo>
                  <a:cubicBezTo>
                    <a:pt x="4" y="7"/>
                    <a:pt x="6" y="6"/>
                    <a:pt x="8" y="5"/>
                  </a:cubicBezTo>
                  <a:cubicBezTo>
                    <a:pt x="10" y="3"/>
                    <a:pt x="11" y="2"/>
                    <a:pt x="12" y="2"/>
                  </a:cubicBezTo>
                  <a:cubicBezTo>
                    <a:pt x="14" y="1"/>
                    <a:pt x="15" y="1"/>
                    <a:pt x="16" y="0"/>
                  </a:cubicBezTo>
                  <a:cubicBezTo>
                    <a:pt x="16" y="0"/>
                    <a:pt x="17" y="0"/>
                    <a:pt x="18" y="0"/>
                  </a:cubicBezTo>
                  <a:cubicBezTo>
                    <a:pt x="18" y="0"/>
                    <a:pt x="19" y="1"/>
                    <a:pt x="19" y="1"/>
                  </a:cubicBezTo>
                  <a:cubicBezTo>
                    <a:pt x="71" y="74"/>
                    <a:pt x="71" y="74"/>
                    <a:pt x="71" y="74"/>
                  </a:cubicBezTo>
                  <a:cubicBezTo>
                    <a:pt x="100" y="54"/>
                    <a:pt x="100" y="54"/>
                    <a:pt x="100" y="54"/>
                  </a:cubicBezTo>
                  <a:cubicBezTo>
                    <a:pt x="100" y="53"/>
                    <a:pt x="101" y="53"/>
                    <a:pt x="101" y="53"/>
                  </a:cubicBezTo>
                  <a:cubicBezTo>
                    <a:pt x="102" y="53"/>
                    <a:pt x="102" y="53"/>
                    <a:pt x="103" y="54"/>
                  </a:cubicBezTo>
                  <a:cubicBezTo>
                    <a:pt x="104" y="54"/>
                    <a:pt x="104" y="55"/>
                    <a:pt x="105" y="56"/>
                  </a:cubicBezTo>
                  <a:cubicBezTo>
                    <a:pt x="106" y="57"/>
                    <a:pt x="107" y="58"/>
                    <a:pt x="108" y="5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8" name="Freeform 472">
              <a:extLst>
                <a:ext uri="{FF2B5EF4-FFF2-40B4-BE49-F238E27FC236}">
                  <a16:creationId xmlns:a16="http://schemas.microsoft.com/office/drawing/2014/main" id="{688192E1-E0A3-4163-B456-6C3525BDAF77}"/>
                </a:ext>
              </a:extLst>
            </p:cNvPr>
            <p:cNvSpPr>
              <a:spLocks noEditPoints="1"/>
            </p:cNvSpPr>
            <p:nvPr userDrawn="1"/>
          </p:nvSpPr>
          <p:spPr bwMode="auto">
            <a:xfrm>
              <a:off x="6372" y="961"/>
              <a:ext cx="59" cy="76"/>
            </a:xfrm>
            <a:custGeom>
              <a:avLst/>
              <a:gdLst>
                <a:gd name="T0" fmla="*/ 24 w 83"/>
                <a:gd name="T1" fmla="*/ 6 h 105"/>
                <a:gd name="T2" fmla="*/ 27 w 83"/>
                <a:gd name="T3" fmla="*/ 15 h 105"/>
                <a:gd name="T4" fmla="*/ 20 w 83"/>
                <a:gd name="T5" fmla="*/ 23 h 105"/>
                <a:gd name="T6" fmla="*/ 11 w 83"/>
                <a:gd name="T7" fmla="*/ 27 h 105"/>
                <a:gd name="T8" fmla="*/ 4 w 83"/>
                <a:gd name="T9" fmla="*/ 21 h 105"/>
                <a:gd name="T10" fmla="*/ 1 w 83"/>
                <a:gd name="T11" fmla="*/ 12 h 105"/>
                <a:gd name="T12" fmla="*/ 7 w 83"/>
                <a:gd name="T13" fmla="*/ 4 h 105"/>
                <a:gd name="T14" fmla="*/ 17 w 83"/>
                <a:gd name="T15" fmla="*/ 1 h 105"/>
                <a:gd name="T16" fmla="*/ 24 w 83"/>
                <a:gd name="T17" fmla="*/ 6 h 105"/>
                <a:gd name="T18" fmla="*/ 82 w 83"/>
                <a:gd name="T19" fmla="*/ 91 h 105"/>
                <a:gd name="T20" fmla="*/ 83 w 83"/>
                <a:gd name="T21" fmla="*/ 93 h 105"/>
                <a:gd name="T22" fmla="*/ 82 w 83"/>
                <a:gd name="T23" fmla="*/ 94 h 105"/>
                <a:gd name="T24" fmla="*/ 79 w 83"/>
                <a:gd name="T25" fmla="*/ 97 h 105"/>
                <a:gd name="T26" fmla="*/ 75 w 83"/>
                <a:gd name="T27" fmla="*/ 100 h 105"/>
                <a:gd name="T28" fmla="*/ 71 w 83"/>
                <a:gd name="T29" fmla="*/ 103 h 105"/>
                <a:gd name="T30" fmla="*/ 68 w 83"/>
                <a:gd name="T31" fmla="*/ 104 h 105"/>
                <a:gd name="T32" fmla="*/ 66 w 83"/>
                <a:gd name="T33" fmla="*/ 105 h 105"/>
                <a:gd name="T34" fmla="*/ 64 w 83"/>
                <a:gd name="T35" fmla="*/ 104 h 105"/>
                <a:gd name="T36" fmla="*/ 20 w 83"/>
                <a:gd name="T37" fmla="*/ 41 h 105"/>
                <a:gd name="T38" fmla="*/ 19 w 83"/>
                <a:gd name="T39" fmla="*/ 40 h 105"/>
                <a:gd name="T40" fmla="*/ 20 w 83"/>
                <a:gd name="T41" fmla="*/ 38 h 105"/>
                <a:gd name="T42" fmla="*/ 23 w 83"/>
                <a:gd name="T43" fmla="*/ 35 h 105"/>
                <a:gd name="T44" fmla="*/ 27 w 83"/>
                <a:gd name="T45" fmla="*/ 32 h 105"/>
                <a:gd name="T46" fmla="*/ 31 w 83"/>
                <a:gd name="T47" fmla="*/ 29 h 105"/>
                <a:gd name="T48" fmla="*/ 34 w 83"/>
                <a:gd name="T49" fmla="*/ 28 h 105"/>
                <a:gd name="T50" fmla="*/ 36 w 83"/>
                <a:gd name="T51" fmla="*/ 28 h 105"/>
                <a:gd name="T52" fmla="*/ 38 w 83"/>
                <a:gd name="T53" fmla="*/ 29 h 105"/>
                <a:gd name="T54" fmla="*/ 82 w 83"/>
                <a:gd name="T55" fmla="*/ 9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 h="105">
                  <a:moveTo>
                    <a:pt x="24" y="6"/>
                  </a:moveTo>
                  <a:cubicBezTo>
                    <a:pt x="26" y="10"/>
                    <a:pt x="27" y="13"/>
                    <a:pt x="27" y="15"/>
                  </a:cubicBezTo>
                  <a:cubicBezTo>
                    <a:pt x="26" y="18"/>
                    <a:pt x="24" y="20"/>
                    <a:pt x="20" y="23"/>
                  </a:cubicBezTo>
                  <a:cubicBezTo>
                    <a:pt x="16" y="26"/>
                    <a:pt x="13" y="27"/>
                    <a:pt x="11" y="27"/>
                  </a:cubicBezTo>
                  <a:cubicBezTo>
                    <a:pt x="8" y="26"/>
                    <a:pt x="6" y="25"/>
                    <a:pt x="4" y="21"/>
                  </a:cubicBezTo>
                  <a:cubicBezTo>
                    <a:pt x="1" y="18"/>
                    <a:pt x="0" y="15"/>
                    <a:pt x="1" y="12"/>
                  </a:cubicBezTo>
                  <a:cubicBezTo>
                    <a:pt x="1" y="10"/>
                    <a:pt x="3" y="7"/>
                    <a:pt x="7" y="4"/>
                  </a:cubicBezTo>
                  <a:cubicBezTo>
                    <a:pt x="11" y="2"/>
                    <a:pt x="14" y="0"/>
                    <a:pt x="17" y="1"/>
                  </a:cubicBezTo>
                  <a:cubicBezTo>
                    <a:pt x="19" y="1"/>
                    <a:pt x="21" y="3"/>
                    <a:pt x="24" y="6"/>
                  </a:cubicBezTo>
                  <a:close/>
                  <a:moveTo>
                    <a:pt x="82" y="91"/>
                  </a:moveTo>
                  <a:cubicBezTo>
                    <a:pt x="82" y="91"/>
                    <a:pt x="83" y="92"/>
                    <a:pt x="83" y="93"/>
                  </a:cubicBezTo>
                  <a:cubicBezTo>
                    <a:pt x="83" y="93"/>
                    <a:pt x="82" y="94"/>
                    <a:pt x="82" y="94"/>
                  </a:cubicBezTo>
                  <a:cubicBezTo>
                    <a:pt x="81" y="95"/>
                    <a:pt x="81" y="96"/>
                    <a:pt x="79" y="97"/>
                  </a:cubicBezTo>
                  <a:cubicBezTo>
                    <a:pt x="78" y="98"/>
                    <a:pt x="77" y="99"/>
                    <a:pt x="75" y="100"/>
                  </a:cubicBezTo>
                  <a:cubicBezTo>
                    <a:pt x="74" y="101"/>
                    <a:pt x="72" y="102"/>
                    <a:pt x="71" y="103"/>
                  </a:cubicBezTo>
                  <a:cubicBezTo>
                    <a:pt x="70" y="104"/>
                    <a:pt x="69" y="104"/>
                    <a:pt x="68" y="104"/>
                  </a:cubicBezTo>
                  <a:cubicBezTo>
                    <a:pt x="67" y="105"/>
                    <a:pt x="66" y="105"/>
                    <a:pt x="66" y="105"/>
                  </a:cubicBezTo>
                  <a:cubicBezTo>
                    <a:pt x="65" y="104"/>
                    <a:pt x="65" y="104"/>
                    <a:pt x="64" y="104"/>
                  </a:cubicBezTo>
                  <a:cubicBezTo>
                    <a:pt x="20" y="41"/>
                    <a:pt x="20" y="41"/>
                    <a:pt x="20" y="41"/>
                  </a:cubicBezTo>
                  <a:cubicBezTo>
                    <a:pt x="20" y="41"/>
                    <a:pt x="19" y="40"/>
                    <a:pt x="19" y="40"/>
                  </a:cubicBezTo>
                  <a:cubicBezTo>
                    <a:pt x="20" y="39"/>
                    <a:pt x="20" y="38"/>
                    <a:pt x="20" y="38"/>
                  </a:cubicBezTo>
                  <a:cubicBezTo>
                    <a:pt x="21" y="37"/>
                    <a:pt x="22" y="36"/>
                    <a:pt x="23" y="35"/>
                  </a:cubicBezTo>
                  <a:cubicBezTo>
                    <a:pt x="24" y="34"/>
                    <a:pt x="25" y="33"/>
                    <a:pt x="27" y="32"/>
                  </a:cubicBezTo>
                  <a:cubicBezTo>
                    <a:pt x="28" y="31"/>
                    <a:pt x="30" y="30"/>
                    <a:pt x="31" y="29"/>
                  </a:cubicBezTo>
                  <a:cubicBezTo>
                    <a:pt x="32" y="28"/>
                    <a:pt x="33" y="28"/>
                    <a:pt x="34" y="28"/>
                  </a:cubicBezTo>
                  <a:cubicBezTo>
                    <a:pt x="35" y="27"/>
                    <a:pt x="36" y="27"/>
                    <a:pt x="36" y="28"/>
                  </a:cubicBezTo>
                  <a:cubicBezTo>
                    <a:pt x="37" y="28"/>
                    <a:pt x="37" y="28"/>
                    <a:pt x="38" y="29"/>
                  </a:cubicBezTo>
                  <a:lnTo>
                    <a:pt x="82" y="9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79" name="Freeform 473">
              <a:extLst>
                <a:ext uri="{FF2B5EF4-FFF2-40B4-BE49-F238E27FC236}">
                  <a16:creationId xmlns:a16="http://schemas.microsoft.com/office/drawing/2014/main" id="{0689C0CA-9FB6-4321-A260-7F4E51E4F2FB}"/>
                </a:ext>
              </a:extLst>
            </p:cNvPr>
            <p:cNvSpPr>
              <a:spLocks/>
            </p:cNvSpPr>
            <p:nvPr userDrawn="1"/>
          </p:nvSpPr>
          <p:spPr bwMode="auto">
            <a:xfrm>
              <a:off x="6405" y="950"/>
              <a:ext cx="65" cy="63"/>
            </a:xfrm>
            <a:custGeom>
              <a:avLst/>
              <a:gdLst>
                <a:gd name="T0" fmla="*/ 86 w 90"/>
                <a:gd name="T1" fmla="*/ 62 h 88"/>
                <a:gd name="T2" fmla="*/ 89 w 90"/>
                <a:gd name="T3" fmla="*/ 67 h 88"/>
                <a:gd name="T4" fmla="*/ 90 w 90"/>
                <a:gd name="T5" fmla="*/ 70 h 88"/>
                <a:gd name="T6" fmla="*/ 89 w 90"/>
                <a:gd name="T7" fmla="*/ 72 h 88"/>
                <a:gd name="T8" fmla="*/ 87 w 90"/>
                <a:gd name="T9" fmla="*/ 75 h 88"/>
                <a:gd name="T10" fmla="*/ 84 w 90"/>
                <a:gd name="T11" fmla="*/ 79 h 88"/>
                <a:gd name="T12" fmla="*/ 80 w 90"/>
                <a:gd name="T13" fmla="*/ 82 h 88"/>
                <a:gd name="T14" fmla="*/ 70 w 90"/>
                <a:gd name="T15" fmla="*/ 87 h 88"/>
                <a:gd name="T16" fmla="*/ 61 w 90"/>
                <a:gd name="T17" fmla="*/ 87 h 88"/>
                <a:gd name="T18" fmla="*/ 52 w 90"/>
                <a:gd name="T19" fmla="*/ 83 h 88"/>
                <a:gd name="T20" fmla="*/ 44 w 90"/>
                <a:gd name="T21" fmla="*/ 74 h 88"/>
                <a:gd name="T22" fmla="*/ 21 w 90"/>
                <a:gd name="T23" fmla="*/ 42 h 88"/>
                <a:gd name="T24" fmla="*/ 13 w 90"/>
                <a:gd name="T25" fmla="*/ 47 h 88"/>
                <a:gd name="T26" fmla="*/ 10 w 90"/>
                <a:gd name="T27" fmla="*/ 47 h 88"/>
                <a:gd name="T28" fmla="*/ 5 w 90"/>
                <a:gd name="T29" fmla="*/ 42 h 88"/>
                <a:gd name="T30" fmla="*/ 3 w 90"/>
                <a:gd name="T31" fmla="*/ 38 h 88"/>
                <a:gd name="T32" fmla="*/ 2 w 90"/>
                <a:gd name="T33" fmla="*/ 36 h 88"/>
                <a:gd name="T34" fmla="*/ 2 w 90"/>
                <a:gd name="T35" fmla="*/ 34 h 88"/>
                <a:gd name="T36" fmla="*/ 3 w 90"/>
                <a:gd name="T37" fmla="*/ 33 h 88"/>
                <a:gd name="T38" fmla="*/ 10 w 90"/>
                <a:gd name="T39" fmla="*/ 27 h 88"/>
                <a:gd name="T40" fmla="*/ 1 w 90"/>
                <a:gd name="T41" fmla="*/ 13 h 88"/>
                <a:gd name="T42" fmla="*/ 0 w 90"/>
                <a:gd name="T43" fmla="*/ 12 h 88"/>
                <a:gd name="T44" fmla="*/ 1 w 90"/>
                <a:gd name="T45" fmla="*/ 10 h 88"/>
                <a:gd name="T46" fmla="*/ 3 w 90"/>
                <a:gd name="T47" fmla="*/ 7 h 88"/>
                <a:gd name="T48" fmla="*/ 7 w 90"/>
                <a:gd name="T49" fmla="*/ 4 h 88"/>
                <a:gd name="T50" fmla="*/ 12 w 90"/>
                <a:gd name="T51" fmla="*/ 1 h 88"/>
                <a:gd name="T52" fmla="*/ 15 w 90"/>
                <a:gd name="T53" fmla="*/ 0 h 88"/>
                <a:gd name="T54" fmla="*/ 17 w 90"/>
                <a:gd name="T55" fmla="*/ 0 h 88"/>
                <a:gd name="T56" fmla="*/ 18 w 90"/>
                <a:gd name="T57" fmla="*/ 1 h 88"/>
                <a:gd name="T58" fmla="*/ 28 w 90"/>
                <a:gd name="T59" fmla="*/ 15 h 88"/>
                <a:gd name="T60" fmla="*/ 42 w 90"/>
                <a:gd name="T61" fmla="*/ 5 h 88"/>
                <a:gd name="T62" fmla="*/ 43 w 90"/>
                <a:gd name="T63" fmla="*/ 5 h 88"/>
                <a:gd name="T64" fmla="*/ 45 w 90"/>
                <a:gd name="T65" fmla="*/ 5 h 88"/>
                <a:gd name="T66" fmla="*/ 47 w 90"/>
                <a:gd name="T67" fmla="*/ 7 h 88"/>
                <a:gd name="T68" fmla="*/ 50 w 90"/>
                <a:gd name="T69" fmla="*/ 10 h 88"/>
                <a:gd name="T70" fmla="*/ 53 w 90"/>
                <a:gd name="T71" fmla="*/ 16 h 88"/>
                <a:gd name="T72" fmla="*/ 52 w 90"/>
                <a:gd name="T73" fmla="*/ 19 h 88"/>
                <a:gd name="T74" fmla="*/ 38 w 90"/>
                <a:gd name="T75" fmla="*/ 29 h 88"/>
                <a:gd name="T76" fmla="*/ 59 w 90"/>
                <a:gd name="T77" fmla="*/ 58 h 88"/>
                <a:gd name="T78" fmla="*/ 66 w 90"/>
                <a:gd name="T79" fmla="*/ 65 h 88"/>
                <a:gd name="T80" fmla="*/ 74 w 90"/>
                <a:gd name="T81" fmla="*/ 63 h 88"/>
                <a:gd name="T82" fmla="*/ 76 w 90"/>
                <a:gd name="T83" fmla="*/ 61 h 88"/>
                <a:gd name="T84" fmla="*/ 78 w 90"/>
                <a:gd name="T85" fmla="*/ 59 h 88"/>
                <a:gd name="T86" fmla="*/ 79 w 90"/>
                <a:gd name="T87" fmla="*/ 58 h 88"/>
                <a:gd name="T88" fmla="*/ 80 w 90"/>
                <a:gd name="T89" fmla="*/ 57 h 88"/>
                <a:gd name="T90" fmla="*/ 81 w 90"/>
                <a:gd name="T91" fmla="*/ 56 h 88"/>
                <a:gd name="T92" fmla="*/ 82 w 90"/>
                <a:gd name="T93" fmla="*/ 57 h 88"/>
                <a:gd name="T94" fmla="*/ 84 w 90"/>
                <a:gd name="T95" fmla="*/ 59 h 88"/>
                <a:gd name="T96" fmla="*/ 86 w 90"/>
                <a:gd name="T9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88">
                  <a:moveTo>
                    <a:pt x="86" y="62"/>
                  </a:moveTo>
                  <a:cubicBezTo>
                    <a:pt x="88" y="64"/>
                    <a:pt x="89" y="66"/>
                    <a:pt x="89" y="67"/>
                  </a:cubicBezTo>
                  <a:cubicBezTo>
                    <a:pt x="90" y="68"/>
                    <a:pt x="90" y="69"/>
                    <a:pt x="90" y="70"/>
                  </a:cubicBezTo>
                  <a:cubicBezTo>
                    <a:pt x="90" y="71"/>
                    <a:pt x="90" y="71"/>
                    <a:pt x="89" y="72"/>
                  </a:cubicBezTo>
                  <a:cubicBezTo>
                    <a:pt x="88" y="73"/>
                    <a:pt x="88" y="74"/>
                    <a:pt x="87" y="75"/>
                  </a:cubicBezTo>
                  <a:cubicBezTo>
                    <a:pt x="86" y="76"/>
                    <a:pt x="85" y="77"/>
                    <a:pt x="84" y="79"/>
                  </a:cubicBezTo>
                  <a:cubicBezTo>
                    <a:pt x="82" y="80"/>
                    <a:pt x="81" y="81"/>
                    <a:pt x="80" y="82"/>
                  </a:cubicBezTo>
                  <a:cubicBezTo>
                    <a:pt x="76" y="84"/>
                    <a:pt x="73" y="86"/>
                    <a:pt x="70" y="87"/>
                  </a:cubicBezTo>
                  <a:cubicBezTo>
                    <a:pt x="67" y="88"/>
                    <a:pt x="64" y="88"/>
                    <a:pt x="61" y="87"/>
                  </a:cubicBezTo>
                  <a:cubicBezTo>
                    <a:pt x="58" y="86"/>
                    <a:pt x="55" y="85"/>
                    <a:pt x="52" y="83"/>
                  </a:cubicBezTo>
                  <a:cubicBezTo>
                    <a:pt x="49" y="81"/>
                    <a:pt x="46" y="78"/>
                    <a:pt x="44" y="74"/>
                  </a:cubicBezTo>
                  <a:cubicBezTo>
                    <a:pt x="21" y="42"/>
                    <a:pt x="21" y="42"/>
                    <a:pt x="21" y="42"/>
                  </a:cubicBezTo>
                  <a:cubicBezTo>
                    <a:pt x="13" y="47"/>
                    <a:pt x="13" y="47"/>
                    <a:pt x="13" y="47"/>
                  </a:cubicBezTo>
                  <a:cubicBezTo>
                    <a:pt x="12" y="48"/>
                    <a:pt x="11" y="48"/>
                    <a:pt x="10" y="47"/>
                  </a:cubicBezTo>
                  <a:cubicBezTo>
                    <a:pt x="9" y="46"/>
                    <a:pt x="7" y="44"/>
                    <a:pt x="5" y="42"/>
                  </a:cubicBezTo>
                  <a:cubicBezTo>
                    <a:pt x="4" y="40"/>
                    <a:pt x="4" y="39"/>
                    <a:pt x="3" y="38"/>
                  </a:cubicBezTo>
                  <a:cubicBezTo>
                    <a:pt x="2" y="37"/>
                    <a:pt x="2" y="36"/>
                    <a:pt x="2" y="36"/>
                  </a:cubicBezTo>
                  <a:cubicBezTo>
                    <a:pt x="2" y="35"/>
                    <a:pt x="2" y="34"/>
                    <a:pt x="2" y="34"/>
                  </a:cubicBezTo>
                  <a:cubicBezTo>
                    <a:pt x="2" y="33"/>
                    <a:pt x="3" y="33"/>
                    <a:pt x="3" y="33"/>
                  </a:cubicBezTo>
                  <a:cubicBezTo>
                    <a:pt x="10" y="27"/>
                    <a:pt x="10" y="27"/>
                    <a:pt x="10" y="27"/>
                  </a:cubicBezTo>
                  <a:cubicBezTo>
                    <a:pt x="1" y="13"/>
                    <a:pt x="1" y="13"/>
                    <a:pt x="1" y="13"/>
                  </a:cubicBezTo>
                  <a:cubicBezTo>
                    <a:pt x="0" y="13"/>
                    <a:pt x="0" y="12"/>
                    <a:pt x="0" y="12"/>
                  </a:cubicBezTo>
                  <a:cubicBezTo>
                    <a:pt x="0" y="11"/>
                    <a:pt x="0" y="11"/>
                    <a:pt x="1" y="10"/>
                  </a:cubicBezTo>
                  <a:cubicBezTo>
                    <a:pt x="1" y="9"/>
                    <a:pt x="2" y="8"/>
                    <a:pt x="3" y="7"/>
                  </a:cubicBezTo>
                  <a:cubicBezTo>
                    <a:pt x="4" y="6"/>
                    <a:pt x="5" y="5"/>
                    <a:pt x="7" y="4"/>
                  </a:cubicBezTo>
                  <a:cubicBezTo>
                    <a:pt x="9" y="3"/>
                    <a:pt x="10" y="2"/>
                    <a:pt x="12" y="1"/>
                  </a:cubicBezTo>
                  <a:cubicBezTo>
                    <a:pt x="13" y="1"/>
                    <a:pt x="14" y="0"/>
                    <a:pt x="15" y="0"/>
                  </a:cubicBezTo>
                  <a:cubicBezTo>
                    <a:pt x="16" y="0"/>
                    <a:pt x="16" y="0"/>
                    <a:pt x="17" y="0"/>
                  </a:cubicBezTo>
                  <a:cubicBezTo>
                    <a:pt x="17" y="0"/>
                    <a:pt x="18" y="0"/>
                    <a:pt x="18" y="1"/>
                  </a:cubicBezTo>
                  <a:cubicBezTo>
                    <a:pt x="28" y="15"/>
                    <a:pt x="28" y="15"/>
                    <a:pt x="28" y="15"/>
                  </a:cubicBezTo>
                  <a:cubicBezTo>
                    <a:pt x="42" y="5"/>
                    <a:pt x="42" y="5"/>
                    <a:pt x="42" y="5"/>
                  </a:cubicBezTo>
                  <a:cubicBezTo>
                    <a:pt x="42" y="5"/>
                    <a:pt x="43" y="5"/>
                    <a:pt x="43" y="5"/>
                  </a:cubicBezTo>
                  <a:cubicBezTo>
                    <a:pt x="44" y="4"/>
                    <a:pt x="44" y="5"/>
                    <a:pt x="45" y="5"/>
                  </a:cubicBezTo>
                  <a:cubicBezTo>
                    <a:pt x="45" y="5"/>
                    <a:pt x="46" y="6"/>
                    <a:pt x="47" y="7"/>
                  </a:cubicBezTo>
                  <a:cubicBezTo>
                    <a:pt x="48" y="8"/>
                    <a:pt x="49" y="9"/>
                    <a:pt x="50" y="10"/>
                  </a:cubicBezTo>
                  <a:cubicBezTo>
                    <a:pt x="51" y="13"/>
                    <a:pt x="53" y="15"/>
                    <a:pt x="53" y="16"/>
                  </a:cubicBezTo>
                  <a:cubicBezTo>
                    <a:pt x="53" y="18"/>
                    <a:pt x="53" y="19"/>
                    <a:pt x="52" y="19"/>
                  </a:cubicBezTo>
                  <a:cubicBezTo>
                    <a:pt x="38" y="29"/>
                    <a:pt x="38" y="29"/>
                    <a:pt x="38" y="29"/>
                  </a:cubicBezTo>
                  <a:cubicBezTo>
                    <a:pt x="59" y="58"/>
                    <a:pt x="59" y="58"/>
                    <a:pt x="59" y="58"/>
                  </a:cubicBezTo>
                  <a:cubicBezTo>
                    <a:pt x="62" y="62"/>
                    <a:pt x="64" y="64"/>
                    <a:pt x="66" y="65"/>
                  </a:cubicBezTo>
                  <a:cubicBezTo>
                    <a:pt x="69" y="66"/>
                    <a:pt x="71" y="65"/>
                    <a:pt x="74" y="63"/>
                  </a:cubicBezTo>
                  <a:cubicBezTo>
                    <a:pt x="75" y="63"/>
                    <a:pt x="76" y="62"/>
                    <a:pt x="76" y="61"/>
                  </a:cubicBezTo>
                  <a:cubicBezTo>
                    <a:pt x="77" y="61"/>
                    <a:pt x="77" y="60"/>
                    <a:pt x="78" y="59"/>
                  </a:cubicBezTo>
                  <a:cubicBezTo>
                    <a:pt x="78" y="59"/>
                    <a:pt x="79" y="58"/>
                    <a:pt x="79" y="58"/>
                  </a:cubicBezTo>
                  <a:cubicBezTo>
                    <a:pt x="79" y="57"/>
                    <a:pt x="80" y="57"/>
                    <a:pt x="80" y="57"/>
                  </a:cubicBezTo>
                  <a:cubicBezTo>
                    <a:pt x="80" y="57"/>
                    <a:pt x="80" y="56"/>
                    <a:pt x="81" y="56"/>
                  </a:cubicBezTo>
                  <a:cubicBezTo>
                    <a:pt x="81" y="56"/>
                    <a:pt x="82" y="57"/>
                    <a:pt x="82" y="57"/>
                  </a:cubicBezTo>
                  <a:cubicBezTo>
                    <a:pt x="83" y="57"/>
                    <a:pt x="83" y="58"/>
                    <a:pt x="84" y="59"/>
                  </a:cubicBezTo>
                  <a:cubicBezTo>
                    <a:pt x="85" y="59"/>
                    <a:pt x="85" y="61"/>
                    <a:pt x="86" y="6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0" name="Freeform 474">
              <a:extLst>
                <a:ext uri="{FF2B5EF4-FFF2-40B4-BE49-F238E27FC236}">
                  <a16:creationId xmlns:a16="http://schemas.microsoft.com/office/drawing/2014/main" id="{1539B313-19E6-4828-9692-CF161AC31131}"/>
                </a:ext>
              </a:extLst>
            </p:cNvPr>
            <p:cNvSpPr>
              <a:spLocks/>
            </p:cNvSpPr>
            <p:nvPr userDrawn="1"/>
          </p:nvSpPr>
          <p:spPr bwMode="auto">
            <a:xfrm>
              <a:off x="6431" y="916"/>
              <a:ext cx="92" cy="77"/>
            </a:xfrm>
            <a:custGeom>
              <a:avLst/>
              <a:gdLst>
                <a:gd name="T0" fmla="*/ 126 w 127"/>
                <a:gd name="T1" fmla="*/ 63 h 107"/>
                <a:gd name="T2" fmla="*/ 127 w 127"/>
                <a:gd name="T3" fmla="*/ 65 h 107"/>
                <a:gd name="T4" fmla="*/ 126 w 127"/>
                <a:gd name="T5" fmla="*/ 67 h 107"/>
                <a:gd name="T6" fmla="*/ 124 w 127"/>
                <a:gd name="T7" fmla="*/ 69 h 107"/>
                <a:gd name="T8" fmla="*/ 120 w 127"/>
                <a:gd name="T9" fmla="*/ 72 h 107"/>
                <a:gd name="T10" fmla="*/ 115 w 127"/>
                <a:gd name="T11" fmla="*/ 75 h 107"/>
                <a:gd name="T12" fmla="*/ 112 w 127"/>
                <a:gd name="T13" fmla="*/ 77 h 107"/>
                <a:gd name="T14" fmla="*/ 110 w 127"/>
                <a:gd name="T15" fmla="*/ 77 h 107"/>
                <a:gd name="T16" fmla="*/ 109 w 127"/>
                <a:gd name="T17" fmla="*/ 76 h 107"/>
                <a:gd name="T18" fmla="*/ 83 w 127"/>
                <a:gd name="T19" fmla="*/ 40 h 107"/>
                <a:gd name="T20" fmla="*/ 78 w 127"/>
                <a:gd name="T21" fmla="*/ 33 h 107"/>
                <a:gd name="T22" fmla="*/ 72 w 127"/>
                <a:gd name="T23" fmla="*/ 30 h 107"/>
                <a:gd name="T24" fmla="*/ 67 w 127"/>
                <a:gd name="T25" fmla="*/ 30 h 107"/>
                <a:gd name="T26" fmla="*/ 62 w 127"/>
                <a:gd name="T27" fmla="*/ 32 h 107"/>
                <a:gd name="T28" fmla="*/ 57 w 127"/>
                <a:gd name="T29" fmla="*/ 39 h 107"/>
                <a:gd name="T30" fmla="*/ 55 w 127"/>
                <a:gd name="T31" fmla="*/ 52 h 107"/>
                <a:gd name="T32" fmla="*/ 84 w 127"/>
                <a:gd name="T33" fmla="*/ 93 h 107"/>
                <a:gd name="T34" fmla="*/ 85 w 127"/>
                <a:gd name="T35" fmla="*/ 95 h 107"/>
                <a:gd name="T36" fmla="*/ 84 w 127"/>
                <a:gd name="T37" fmla="*/ 97 h 107"/>
                <a:gd name="T38" fmla="*/ 82 w 127"/>
                <a:gd name="T39" fmla="*/ 99 h 107"/>
                <a:gd name="T40" fmla="*/ 77 w 127"/>
                <a:gd name="T41" fmla="*/ 102 h 107"/>
                <a:gd name="T42" fmla="*/ 73 w 127"/>
                <a:gd name="T43" fmla="*/ 105 h 107"/>
                <a:gd name="T44" fmla="*/ 70 w 127"/>
                <a:gd name="T45" fmla="*/ 107 h 107"/>
                <a:gd name="T46" fmla="*/ 68 w 127"/>
                <a:gd name="T47" fmla="*/ 107 h 107"/>
                <a:gd name="T48" fmla="*/ 67 w 127"/>
                <a:gd name="T49" fmla="*/ 106 h 107"/>
                <a:gd name="T50" fmla="*/ 1 w 127"/>
                <a:gd name="T51" fmla="*/ 14 h 107"/>
                <a:gd name="T52" fmla="*/ 0 w 127"/>
                <a:gd name="T53" fmla="*/ 12 h 107"/>
                <a:gd name="T54" fmla="*/ 1 w 127"/>
                <a:gd name="T55" fmla="*/ 10 h 107"/>
                <a:gd name="T56" fmla="*/ 3 w 127"/>
                <a:gd name="T57" fmla="*/ 8 h 107"/>
                <a:gd name="T58" fmla="*/ 8 w 127"/>
                <a:gd name="T59" fmla="*/ 4 h 107"/>
                <a:gd name="T60" fmla="*/ 12 w 127"/>
                <a:gd name="T61" fmla="*/ 1 h 107"/>
                <a:gd name="T62" fmla="*/ 15 w 127"/>
                <a:gd name="T63" fmla="*/ 0 h 107"/>
                <a:gd name="T64" fmla="*/ 17 w 127"/>
                <a:gd name="T65" fmla="*/ 0 h 107"/>
                <a:gd name="T66" fmla="*/ 18 w 127"/>
                <a:gd name="T67" fmla="*/ 1 h 107"/>
                <a:gd name="T68" fmla="*/ 43 w 127"/>
                <a:gd name="T69" fmla="*/ 36 h 107"/>
                <a:gd name="T70" fmla="*/ 48 w 127"/>
                <a:gd name="T71" fmla="*/ 22 h 107"/>
                <a:gd name="T72" fmla="*/ 56 w 127"/>
                <a:gd name="T73" fmla="*/ 13 h 107"/>
                <a:gd name="T74" fmla="*/ 68 w 127"/>
                <a:gd name="T75" fmla="*/ 7 h 107"/>
                <a:gd name="T76" fmla="*/ 79 w 127"/>
                <a:gd name="T77" fmla="*/ 8 h 107"/>
                <a:gd name="T78" fmla="*/ 89 w 127"/>
                <a:gd name="T79" fmla="*/ 14 h 107"/>
                <a:gd name="T80" fmla="*/ 99 w 127"/>
                <a:gd name="T81" fmla="*/ 25 h 107"/>
                <a:gd name="T82" fmla="*/ 126 w 127"/>
                <a:gd name="T83" fmla="*/ 6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7" h="107">
                  <a:moveTo>
                    <a:pt x="126" y="63"/>
                  </a:moveTo>
                  <a:cubicBezTo>
                    <a:pt x="127" y="64"/>
                    <a:pt x="127" y="64"/>
                    <a:pt x="127" y="65"/>
                  </a:cubicBezTo>
                  <a:cubicBezTo>
                    <a:pt x="127" y="65"/>
                    <a:pt x="127" y="66"/>
                    <a:pt x="126" y="67"/>
                  </a:cubicBezTo>
                  <a:cubicBezTo>
                    <a:pt x="126" y="67"/>
                    <a:pt x="125" y="68"/>
                    <a:pt x="124" y="69"/>
                  </a:cubicBezTo>
                  <a:cubicBezTo>
                    <a:pt x="123" y="70"/>
                    <a:pt x="121" y="71"/>
                    <a:pt x="120" y="72"/>
                  </a:cubicBezTo>
                  <a:cubicBezTo>
                    <a:pt x="118" y="74"/>
                    <a:pt x="116" y="75"/>
                    <a:pt x="115" y="75"/>
                  </a:cubicBezTo>
                  <a:cubicBezTo>
                    <a:pt x="114" y="76"/>
                    <a:pt x="113" y="76"/>
                    <a:pt x="112" y="77"/>
                  </a:cubicBezTo>
                  <a:cubicBezTo>
                    <a:pt x="111" y="77"/>
                    <a:pt x="111" y="77"/>
                    <a:pt x="110" y="77"/>
                  </a:cubicBezTo>
                  <a:cubicBezTo>
                    <a:pt x="110" y="77"/>
                    <a:pt x="109" y="76"/>
                    <a:pt x="109" y="76"/>
                  </a:cubicBezTo>
                  <a:cubicBezTo>
                    <a:pt x="83" y="40"/>
                    <a:pt x="83" y="40"/>
                    <a:pt x="83" y="40"/>
                  </a:cubicBezTo>
                  <a:cubicBezTo>
                    <a:pt x="81" y="37"/>
                    <a:pt x="79" y="35"/>
                    <a:pt x="78" y="33"/>
                  </a:cubicBezTo>
                  <a:cubicBezTo>
                    <a:pt x="76" y="32"/>
                    <a:pt x="74" y="31"/>
                    <a:pt x="72" y="30"/>
                  </a:cubicBezTo>
                  <a:cubicBezTo>
                    <a:pt x="71" y="30"/>
                    <a:pt x="69" y="30"/>
                    <a:pt x="67" y="30"/>
                  </a:cubicBezTo>
                  <a:cubicBezTo>
                    <a:pt x="65" y="30"/>
                    <a:pt x="64" y="31"/>
                    <a:pt x="62" y="32"/>
                  </a:cubicBezTo>
                  <a:cubicBezTo>
                    <a:pt x="59" y="34"/>
                    <a:pt x="58" y="36"/>
                    <a:pt x="57" y="39"/>
                  </a:cubicBezTo>
                  <a:cubicBezTo>
                    <a:pt x="56" y="43"/>
                    <a:pt x="55" y="47"/>
                    <a:pt x="55" y="52"/>
                  </a:cubicBezTo>
                  <a:cubicBezTo>
                    <a:pt x="84" y="93"/>
                    <a:pt x="84" y="93"/>
                    <a:pt x="84" y="93"/>
                  </a:cubicBezTo>
                  <a:cubicBezTo>
                    <a:pt x="85" y="94"/>
                    <a:pt x="85" y="94"/>
                    <a:pt x="85" y="95"/>
                  </a:cubicBezTo>
                  <a:cubicBezTo>
                    <a:pt x="85" y="95"/>
                    <a:pt x="84" y="96"/>
                    <a:pt x="84" y="97"/>
                  </a:cubicBezTo>
                  <a:cubicBezTo>
                    <a:pt x="83" y="97"/>
                    <a:pt x="83" y="98"/>
                    <a:pt x="82" y="99"/>
                  </a:cubicBezTo>
                  <a:cubicBezTo>
                    <a:pt x="81" y="100"/>
                    <a:pt x="79" y="101"/>
                    <a:pt x="77" y="102"/>
                  </a:cubicBezTo>
                  <a:cubicBezTo>
                    <a:pt x="76" y="104"/>
                    <a:pt x="74" y="105"/>
                    <a:pt x="73" y="105"/>
                  </a:cubicBezTo>
                  <a:cubicBezTo>
                    <a:pt x="72" y="106"/>
                    <a:pt x="71" y="106"/>
                    <a:pt x="70" y="107"/>
                  </a:cubicBezTo>
                  <a:cubicBezTo>
                    <a:pt x="69" y="107"/>
                    <a:pt x="68" y="107"/>
                    <a:pt x="68" y="107"/>
                  </a:cubicBezTo>
                  <a:cubicBezTo>
                    <a:pt x="67" y="107"/>
                    <a:pt x="67" y="106"/>
                    <a:pt x="67" y="106"/>
                  </a:cubicBezTo>
                  <a:cubicBezTo>
                    <a:pt x="1" y="14"/>
                    <a:pt x="1" y="14"/>
                    <a:pt x="1" y="14"/>
                  </a:cubicBezTo>
                  <a:cubicBezTo>
                    <a:pt x="0" y="13"/>
                    <a:pt x="0" y="13"/>
                    <a:pt x="0" y="12"/>
                  </a:cubicBezTo>
                  <a:cubicBezTo>
                    <a:pt x="0" y="11"/>
                    <a:pt x="1" y="11"/>
                    <a:pt x="1" y="10"/>
                  </a:cubicBezTo>
                  <a:cubicBezTo>
                    <a:pt x="2" y="9"/>
                    <a:pt x="2" y="9"/>
                    <a:pt x="3" y="8"/>
                  </a:cubicBezTo>
                  <a:cubicBezTo>
                    <a:pt x="4" y="7"/>
                    <a:pt x="6" y="6"/>
                    <a:pt x="8" y="4"/>
                  </a:cubicBezTo>
                  <a:cubicBezTo>
                    <a:pt x="9" y="3"/>
                    <a:pt x="11" y="2"/>
                    <a:pt x="12" y="1"/>
                  </a:cubicBezTo>
                  <a:cubicBezTo>
                    <a:pt x="13" y="1"/>
                    <a:pt x="14" y="0"/>
                    <a:pt x="15" y="0"/>
                  </a:cubicBezTo>
                  <a:cubicBezTo>
                    <a:pt x="16" y="0"/>
                    <a:pt x="17" y="0"/>
                    <a:pt x="17" y="0"/>
                  </a:cubicBezTo>
                  <a:cubicBezTo>
                    <a:pt x="18" y="0"/>
                    <a:pt x="18" y="1"/>
                    <a:pt x="18" y="1"/>
                  </a:cubicBezTo>
                  <a:cubicBezTo>
                    <a:pt x="43" y="36"/>
                    <a:pt x="43" y="36"/>
                    <a:pt x="43" y="36"/>
                  </a:cubicBezTo>
                  <a:cubicBezTo>
                    <a:pt x="44" y="30"/>
                    <a:pt x="46" y="26"/>
                    <a:pt x="48" y="22"/>
                  </a:cubicBezTo>
                  <a:cubicBezTo>
                    <a:pt x="50" y="19"/>
                    <a:pt x="53" y="15"/>
                    <a:pt x="56" y="13"/>
                  </a:cubicBezTo>
                  <a:cubicBezTo>
                    <a:pt x="60" y="10"/>
                    <a:pt x="64" y="8"/>
                    <a:pt x="68" y="7"/>
                  </a:cubicBezTo>
                  <a:cubicBezTo>
                    <a:pt x="72" y="7"/>
                    <a:pt x="76" y="7"/>
                    <a:pt x="79" y="8"/>
                  </a:cubicBezTo>
                  <a:cubicBezTo>
                    <a:pt x="83" y="9"/>
                    <a:pt x="86" y="11"/>
                    <a:pt x="89" y="14"/>
                  </a:cubicBezTo>
                  <a:cubicBezTo>
                    <a:pt x="93" y="17"/>
                    <a:pt x="96" y="20"/>
                    <a:pt x="99" y="25"/>
                  </a:cubicBezTo>
                  <a:lnTo>
                    <a:pt x="126" y="6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1" name="Freeform 475">
              <a:extLst>
                <a:ext uri="{FF2B5EF4-FFF2-40B4-BE49-F238E27FC236}">
                  <a16:creationId xmlns:a16="http://schemas.microsoft.com/office/drawing/2014/main" id="{D8500B8F-6193-4926-99C0-F2168BA36C78}"/>
                </a:ext>
              </a:extLst>
            </p:cNvPr>
            <p:cNvSpPr>
              <a:spLocks/>
            </p:cNvSpPr>
            <p:nvPr userDrawn="1"/>
          </p:nvSpPr>
          <p:spPr bwMode="auto">
            <a:xfrm>
              <a:off x="6502" y="876"/>
              <a:ext cx="77" cy="72"/>
            </a:xfrm>
            <a:custGeom>
              <a:avLst/>
              <a:gdLst>
                <a:gd name="T0" fmla="*/ 105 w 106"/>
                <a:gd name="T1" fmla="*/ 64 h 100"/>
                <a:gd name="T2" fmla="*/ 106 w 106"/>
                <a:gd name="T3" fmla="*/ 65 h 100"/>
                <a:gd name="T4" fmla="*/ 105 w 106"/>
                <a:gd name="T5" fmla="*/ 67 h 100"/>
                <a:gd name="T6" fmla="*/ 103 w 106"/>
                <a:gd name="T7" fmla="*/ 69 h 100"/>
                <a:gd name="T8" fmla="*/ 100 w 106"/>
                <a:gd name="T9" fmla="*/ 72 h 100"/>
                <a:gd name="T10" fmla="*/ 96 w 106"/>
                <a:gd name="T11" fmla="*/ 74 h 100"/>
                <a:gd name="T12" fmla="*/ 93 w 106"/>
                <a:gd name="T13" fmla="*/ 75 h 100"/>
                <a:gd name="T14" fmla="*/ 91 w 106"/>
                <a:gd name="T15" fmla="*/ 75 h 100"/>
                <a:gd name="T16" fmla="*/ 90 w 106"/>
                <a:gd name="T17" fmla="*/ 74 h 100"/>
                <a:gd name="T18" fmla="*/ 85 w 106"/>
                <a:gd name="T19" fmla="*/ 67 h 100"/>
                <a:gd name="T20" fmla="*/ 80 w 106"/>
                <a:gd name="T21" fmla="*/ 83 h 100"/>
                <a:gd name="T22" fmla="*/ 71 w 106"/>
                <a:gd name="T23" fmla="*/ 94 h 100"/>
                <a:gd name="T24" fmla="*/ 59 w 106"/>
                <a:gd name="T25" fmla="*/ 99 h 100"/>
                <a:gd name="T26" fmla="*/ 48 w 106"/>
                <a:gd name="T27" fmla="*/ 99 h 100"/>
                <a:gd name="T28" fmla="*/ 38 w 106"/>
                <a:gd name="T29" fmla="*/ 93 h 100"/>
                <a:gd name="T30" fmla="*/ 28 w 106"/>
                <a:gd name="T31" fmla="*/ 82 h 100"/>
                <a:gd name="T32" fmla="*/ 1 w 106"/>
                <a:gd name="T33" fmla="*/ 44 h 100"/>
                <a:gd name="T34" fmla="*/ 0 w 106"/>
                <a:gd name="T35" fmla="*/ 42 h 100"/>
                <a:gd name="T36" fmla="*/ 1 w 106"/>
                <a:gd name="T37" fmla="*/ 40 h 100"/>
                <a:gd name="T38" fmla="*/ 3 w 106"/>
                <a:gd name="T39" fmla="*/ 38 h 100"/>
                <a:gd name="T40" fmla="*/ 8 w 106"/>
                <a:gd name="T41" fmla="*/ 35 h 100"/>
                <a:gd name="T42" fmla="*/ 12 w 106"/>
                <a:gd name="T43" fmla="*/ 32 h 100"/>
                <a:gd name="T44" fmla="*/ 15 w 106"/>
                <a:gd name="T45" fmla="*/ 30 h 100"/>
                <a:gd name="T46" fmla="*/ 17 w 106"/>
                <a:gd name="T47" fmla="*/ 30 h 100"/>
                <a:gd name="T48" fmla="*/ 18 w 106"/>
                <a:gd name="T49" fmla="*/ 31 h 100"/>
                <a:gd name="T50" fmla="*/ 44 w 106"/>
                <a:gd name="T51" fmla="*/ 66 h 100"/>
                <a:gd name="T52" fmla="*/ 50 w 106"/>
                <a:gd name="T53" fmla="*/ 73 h 100"/>
                <a:gd name="T54" fmla="*/ 55 w 106"/>
                <a:gd name="T55" fmla="*/ 77 h 100"/>
                <a:gd name="T56" fmla="*/ 60 w 106"/>
                <a:gd name="T57" fmla="*/ 77 h 100"/>
                <a:gd name="T58" fmla="*/ 65 w 106"/>
                <a:gd name="T59" fmla="*/ 75 h 100"/>
                <a:gd name="T60" fmla="*/ 70 w 106"/>
                <a:gd name="T61" fmla="*/ 67 h 100"/>
                <a:gd name="T62" fmla="*/ 73 w 106"/>
                <a:gd name="T63" fmla="*/ 55 h 100"/>
                <a:gd name="T64" fmla="*/ 43 w 106"/>
                <a:gd name="T65" fmla="*/ 14 h 100"/>
                <a:gd name="T66" fmla="*/ 42 w 106"/>
                <a:gd name="T67" fmla="*/ 12 h 100"/>
                <a:gd name="T68" fmla="*/ 43 w 106"/>
                <a:gd name="T69" fmla="*/ 10 h 100"/>
                <a:gd name="T70" fmla="*/ 46 w 106"/>
                <a:gd name="T71" fmla="*/ 8 h 100"/>
                <a:gd name="T72" fmla="*/ 50 w 106"/>
                <a:gd name="T73" fmla="*/ 4 h 100"/>
                <a:gd name="T74" fmla="*/ 54 w 106"/>
                <a:gd name="T75" fmla="*/ 2 h 100"/>
                <a:gd name="T76" fmla="*/ 57 w 106"/>
                <a:gd name="T77" fmla="*/ 0 h 100"/>
                <a:gd name="T78" fmla="*/ 59 w 106"/>
                <a:gd name="T79" fmla="*/ 0 h 100"/>
                <a:gd name="T80" fmla="*/ 60 w 106"/>
                <a:gd name="T81" fmla="*/ 1 h 100"/>
                <a:gd name="T82" fmla="*/ 105 w 106"/>
                <a:gd name="T83" fmla="*/ 6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00">
                  <a:moveTo>
                    <a:pt x="105" y="64"/>
                  </a:moveTo>
                  <a:cubicBezTo>
                    <a:pt x="105" y="64"/>
                    <a:pt x="106" y="65"/>
                    <a:pt x="106" y="65"/>
                  </a:cubicBezTo>
                  <a:cubicBezTo>
                    <a:pt x="106" y="66"/>
                    <a:pt x="105" y="66"/>
                    <a:pt x="105" y="67"/>
                  </a:cubicBezTo>
                  <a:cubicBezTo>
                    <a:pt x="105" y="68"/>
                    <a:pt x="104" y="68"/>
                    <a:pt x="103" y="69"/>
                  </a:cubicBezTo>
                  <a:cubicBezTo>
                    <a:pt x="102" y="70"/>
                    <a:pt x="101" y="71"/>
                    <a:pt x="100" y="72"/>
                  </a:cubicBezTo>
                  <a:cubicBezTo>
                    <a:pt x="98" y="73"/>
                    <a:pt x="97" y="74"/>
                    <a:pt x="96" y="74"/>
                  </a:cubicBezTo>
                  <a:cubicBezTo>
                    <a:pt x="95" y="75"/>
                    <a:pt x="94" y="75"/>
                    <a:pt x="93" y="75"/>
                  </a:cubicBezTo>
                  <a:cubicBezTo>
                    <a:pt x="92" y="76"/>
                    <a:pt x="92" y="76"/>
                    <a:pt x="91" y="75"/>
                  </a:cubicBezTo>
                  <a:cubicBezTo>
                    <a:pt x="91" y="75"/>
                    <a:pt x="90" y="75"/>
                    <a:pt x="90" y="74"/>
                  </a:cubicBezTo>
                  <a:cubicBezTo>
                    <a:pt x="85" y="67"/>
                    <a:pt x="85" y="67"/>
                    <a:pt x="85" y="67"/>
                  </a:cubicBezTo>
                  <a:cubicBezTo>
                    <a:pt x="84" y="73"/>
                    <a:pt x="83" y="79"/>
                    <a:pt x="80" y="83"/>
                  </a:cubicBezTo>
                  <a:cubicBezTo>
                    <a:pt x="78" y="88"/>
                    <a:pt x="75" y="91"/>
                    <a:pt x="71" y="94"/>
                  </a:cubicBezTo>
                  <a:cubicBezTo>
                    <a:pt x="67" y="97"/>
                    <a:pt x="63" y="99"/>
                    <a:pt x="59" y="99"/>
                  </a:cubicBezTo>
                  <a:cubicBezTo>
                    <a:pt x="55" y="100"/>
                    <a:pt x="51" y="100"/>
                    <a:pt x="48" y="99"/>
                  </a:cubicBezTo>
                  <a:cubicBezTo>
                    <a:pt x="44" y="98"/>
                    <a:pt x="41" y="96"/>
                    <a:pt x="38" y="93"/>
                  </a:cubicBezTo>
                  <a:cubicBezTo>
                    <a:pt x="35" y="90"/>
                    <a:pt x="31" y="87"/>
                    <a:pt x="28" y="82"/>
                  </a:cubicBezTo>
                  <a:cubicBezTo>
                    <a:pt x="1" y="44"/>
                    <a:pt x="1" y="44"/>
                    <a:pt x="1" y="44"/>
                  </a:cubicBezTo>
                  <a:cubicBezTo>
                    <a:pt x="0" y="43"/>
                    <a:pt x="0" y="43"/>
                    <a:pt x="0" y="42"/>
                  </a:cubicBezTo>
                  <a:cubicBezTo>
                    <a:pt x="0" y="42"/>
                    <a:pt x="1" y="41"/>
                    <a:pt x="1" y="40"/>
                  </a:cubicBezTo>
                  <a:cubicBezTo>
                    <a:pt x="2" y="39"/>
                    <a:pt x="2" y="39"/>
                    <a:pt x="3" y="38"/>
                  </a:cubicBezTo>
                  <a:cubicBezTo>
                    <a:pt x="4" y="37"/>
                    <a:pt x="6" y="36"/>
                    <a:pt x="8" y="35"/>
                  </a:cubicBezTo>
                  <a:cubicBezTo>
                    <a:pt x="9" y="33"/>
                    <a:pt x="11" y="32"/>
                    <a:pt x="12" y="32"/>
                  </a:cubicBezTo>
                  <a:cubicBezTo>
                    <a:pt x="13" y="31"/>
                    <a:pt x="14" y="31"/>
                    <a:pt x="15" y="30"/>
                  </a:cubicBezTo>
                  <a:cubicBezTo>
                    <a:pt x="16" y="30"/>
                    <a:pt x="17" y="30"/>
                    <a:pt x="17" y="30"/>
                  </a:cubicBezTo>
                  <a:cubicBezTo>
                    <a:pt x="18" y="30"/>
                    <a:pt x="18" y="31"/>
                    <a:pt x="18" y="31"/>
                  </a:cubicBezTo>
                  <a:cubicBezTo>
                    <a:pt x="44" y="66"/>
                    <a:pt x="44" y="66"/>
                    <a:pt x="44" y="66"/>
                  </a:cubicBezTo>
                  <a:cubicBezTo>
                    <a:pt x="46" y="70"/>
                    <a:pt x="48" y="72"/>
                    <a:pt x="50" y="73"/>
                  </a:cubicBezTo>
                  <a:cubicBezTo>
                    <a:pt x="51" y="75"/>
                    <a:pt x="53" y="76"/>
                    <a:pt x="55" y="77"/>
                  </a:cubicBezTo>
                  <a:cubicBezTo>
                    <a:pt x="56" y="77"/>
                    <a:pt x="58" y="77"/>
                    <a:pt x="60" y="77"/>
                  </a:cubicBezTo>
                  <a:cubicBezTo>
                    <a:pt x="62" y="77"/>
                    <a:pt x="64" y="76"/>
                    <a:pt x="65" y="75"/>
                  </a:cubicBezTo>
                  <a:cubicBezTo>
                    <a:pt x="68" y="73"/>
                    <a:pt x="69" y="71"/>
                    <a:pt x="70" y="67"/>
                  </a:cubicBezTo>
                  <a:cubicBezTo>
                    <a:pt x="72" y="64"/>
                    <a:pt x="72" y="60"/>
                    <a:pt x="73" y="55"/>
                  </a:cubicBezTo>
                  <a:cubicBezTo>
                    <a:pt x="43" y="14"/>
                    <a:pt x="43" y="14"/>
                    <a:pt x="43" y="14"/>
                  </a:cubicBezTo>
                  <a:cubicBezTo>
                    <a:pt x="43" y="13"/>
                    <a:pt x="42" y="13"/>
                    <a:pt x="42" y="12"/>
                  </a:cubicBezTo>
                  <a:cubicBezTo>
                    <a:pt x="42" y="11"/>
                    <a:pt x="43" y="11"/>
                    <a:pt x="43" y="10"/>
                  </a:cubicBezTo>
                  <a:cubicBezTo>
                    <a:pt x="44" y="9"/>
                    <a:pt x="45" y="9"/>
                    <a:pt x="46" y="8"/>
                  </a:cubicBezTo>
                  <a:cubicBezTo>
                    <a:pt x="47" y="7"/>
                    <a:pt x="48" y="6"/>
                    <a:pt x="50" y="4"/>
                  </a:cubicBezTo>
                  <a:cubicBezTo>
                    <a:pt x="51" y="3"/>
                    <a:pt x="53" y="2"/>
                    <a:pt x="54" y="2"/>
                  </a:cubicBezTo>
                  <a:cubicBezTo>
                    <a:pt x="55" y="1"/>
                    <a:pt x="56" y="0"/>
                    <a:pt x="57" y="0"/>
                  </a:cubicBezTo>
                  <a:cubicBezTo>
                    <a:pt x="58" y="0"/>
                    <a:pt x="59" y="0"/>
                    <a:pt x="59" y="0"/>
                  </a:cubicBezTo>
                  <a:cubicBezTo>
                    <a:pt x="60" y="0"/>
                    <a:pt x="60" y="1"/>
                    <a:pt x="60" y="1"/>
                  </a:cubicBezTo>
                  <a:lnTo>
                    <a:pt x="105" y="6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2" name="Freeform 476">
              <a:extLst>
                <a:ext uri="{FF2B5EF4-FFF2-40B4-BE49-F238E27FC236}">
                  <a16:creationId xmlns:a16="http://schemas.microsoft.com/office/drawing/2014/main" id="{EF871358-0BEE-44B0-B24F-40DEADA6CF1A}"/>
                </a:ext>
              </a:extLst>
            </p:cNvPr>
            <p:cNvSpPr>
              <a:spLocks noEditPoints="1"/>
            </p:cNvSpPr>
            <p:nvPr userDrawn="1"/>
          </p:nvSpPr>
          <p:spPr bwMode="auto">
            <a:xfrm>
              <a:off x="6561" y="844"/>
              <a:ext cx="69" cy="67"/>
            </a:xfrm>
            <a:custGeom>
              <a:avLst/>
              <a:gdLst>
                <a:gd name="T0" fmla="*/ 95 w 96"/>
                <a:gd name="T1" fmla="*/ 57 h 92"/>
                <a:gd name="T2" fmla="*/ 96 w 96"/>
                <a:gd name="T3" fmla="*/ 59 h 92"/>
                <a:gd name="T4" fmla="*/ 94 w 96"/>
                <a:gd name="T5" fmla="*/ 62 h 92"/>
                <a:gd name="T6" fmla="*/ 90 w 96"/>
                <a:gd name="T7" fmla="*/ 65 h 92"/>
                <a:gd name="T8" fmla="*/ 85 w 96"/>
                <a:gd name="T9" fmla="*/ 68 h 92"/>
                <a:gd name="T10" fmla="*/ 82 w 96"/>
                <a:gd name="T11" fmla="*/ 69 h 92"/>
                <a:gd name="T12" fmla="*/ 81 w 96"/>
                <a:gd name="T13" fmla="*/ 68 h 92"/>
                <a:gd name="T14" fmla="*/ 77 w 96"/>
                <a:gd name="T15" fmla="*/ 63 h 92"/>
                <a:gd name="T16" fmla="*/ 73 w 96"/>
                <a:gd name="T17" fmla="*/ 75 h 92"/>
                <a:gd name="T18" fmla="*/ 64 w 96"/>
                <a:gd name="T19" fmla="*/ 85 h 92"/>
                <a:gd name="T20" fmla="*/ 54 w 96"/>
                <a:gd name="T21" fmla="*/ 91 h 92"/>
                <a:gd name="T22" fmla="*/ 44 w 96"/>
                <a:gd name="T23" fmla="*/ 92 h 92"/>
                <a:gd name="T24" fmla="*/ 34 w 96"/>
                <a:gd name="T25" fmla="*/ 89 h 92"/>
                <a:gd name="T26" fmla="*/ 26 w 96"/>
                <a:gd name="T27" fmla="*/ 81 h 92"/>
                <a:gd name="T28" fmla="*/ 22 w 96"/>
                <a:gd name="T29" fmla="*/ 70 h 92"/>
                <a:gd name="T30" fmla="*/ 23 w 96"/>
                <a:gd name="T31" fmla="*/ 59 h 92"/>
                <a:gd name="T32" fmla="*/ 31 w 96"/>
                <a:gd name="T33" fmla="*/ 48 h 92"/>
                <a:gd name="T34" fmla="*/ 45 w 96"/>
                <a:gd name="T35" fmla="*/ 36 h 92"/>
                <a:gd name="T36" fmla="*/ 51 w 96"/>
                <a:gd name="T37" fmla="*/ 32 h 92"/>
                <a:gd name="T38" fmla="*/ 48 w 96"/>
                <a:gd name="T39" fmla="*/ 28 h 92"/>
                <a:gd name="T40" fmla="*/ 44 w 96"/>
                <a:gd name="T41" fmla="*/ 23 h 92"/>
                <a:gd name="T42" fmla="*/ 39 w 96"/>
                <a:gd name="T43" fmla="*/ 21 h 92"/>
                <a:gd name="T44" fmla="*/ 34 w 96"/>
                <a:gd name="T45" fmla="*/ 21 h 92"/>
                <a:gd name="T46" fmla="*/ 28 w 96"/>
                <a:gd name="T47" fmla="*/ 25 h 92"/>
                <a:gd name="T48" fmla="*/ 21 w 96"/>
                <a:gd name="T49" fmla="*/ 31 h 92"/>
                <a:gd name="T50" fmla="*/ 16 w 96"/>
                <a:gd name="T51" fmla="*/ 38 h 92"/>
                <a:gd name="T52" fmla="*/ 13 w 96"/>
                <a:gd name="T53" fmla="*/ 43 h 92"/>
                <a:gd name="T54" fmla="*/ 11 w 96"/>
                <a:gd name="T55" fmla="*/ 46 h 92"/>
                <a:gd name="T56" fmla="*/ 9 w 96"/>
                <a:gd name="T57" fmla="*/ 47 h 92"/>
                <a:gd name="T58" fmla="*/ 7 w 96"/>
                <a:gd name="T59" fmla="*/ 46 h 92"/>
                <a:gd name="T60" fmla="*/ 5 w 96"/>
                <a:gd name="T61" fmla="*/ 44 h 92"/>
                <a:gd name="T62" fmla="*/ 3 w 96"/>
                <a:gd name="T63" fmla="*/ 41 h 92"/>
                <a:gd name="T64" fmla="*/ 1 w 96"/>
                <a:gd name="T65" fmla="*/ 38 h 92"/>
                <a:gd name="T66" fmla="*/ 1 w 96"/>
                <a:gd name="T67" fmla="*/ 34 h 92"/>
                <a:gd name="T68" fmla="*/ 2 w 96"/>
                <a:gd name="T69" fmla="*/ 30 h 92"/>
                <a:gd name="T70" fmla="*/ 7 w 96"/>
                <a:gd name="T71" fmla="*/ 23 h 92"/>
                <a:gd name="T72" fmla="*/ 13 w 96"/>
                <a:gd name="T73" fmla="*/ 16 h 92"/>
                <a:gd name="T74" fmla="*/ 20 w 96"/>
                <a:gd name="T75" fmla="*/ 10 h 92"/>
                <a:gd name="T76" fmla="*/ 34 w 96"/>
                <a:gd name="T77" fmla="*/ 3 h 92"/>
                <a:gd name="T78" fmla="*/ 45 w 96"/>
                <a:gd name="T79" fmla="*/ 1 h 92"/>
                <a:gd name="T80" fmla="*/ 56 w 96"/>
                <a:gd name="T81" fmla="*/ 5 h 92"/>
                <a:gd name="T82" fmla="*/ 65 w 96"/>
                <a:gd name="T83" fmla="*/ 15 h 92"/>
                <a:gd name="T84" fmla="*/ 95 w 96"/>
                <a:gd name="T85" fmla="*/ 57 h 92"/>
                <a:gd name="T86" fmla="*/ 59 w 96"/>
                <a:gd name="T87" fmla="*/ 43 h 92"/>
                <a:gd name="T88" fmla="*/ 52 w 96"/>
                <a:gd name="T89" fmla="*/ 48 h 92"/>
                <a:gd name="T90" fmla="*/ 45 w 96"/>
                <a:gd name="T91" fmla="*/ 53 h 92"/>
                <a:gd name="T92" fmla="*/ 42 w 96"/>
                <a:gd name="T93" fmla="*/ 59 h 92"/>
                <a:gd name="T94" fmla="*/ 41 w 96"/>
                <a:gd name="T95" fmla="*/ 64 h 92"/>
                <a:gd name="T96" fmla="*/ 43 w 96"/>
                <a:gd name="T97" fmla="*/ 69 h 92"/>
                <a:gd name="T98" fmla="*/ 50 w 96"/>
                <a:gd name="T99" fmla="*/ 73 h 92"/>
                <a:gd name="T100" fmla="*/ 59 w 96"/>
                <a:gd name="T101" fmla="*/ 70 h 92"/>
                <a:gd name="T102" fmla="*/ 64 w 96"/>
                <a:gd name="T103" fmla="*/ 63 h 92"/>
                <a:gd name="T104" fmla="*/ 66 w 96"/>
                <a:gd name="T105" fmla="*/ 53 h 92"/>
                <a:gd name="T106" fmla="*/ 59 w 96"/>
                <a:gd name="T107"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92">
                  <a:moveTo>
                    <a:pt x="95" y="57"/>
                  </a:moveTo>
                  <a:cubicBezTo>
                    <a:pt x="96" y="58"/>
                    <a:pt x="96" y="59"/>
                    <a:pt x="96" y="59"/>
                  </a:cubicBezTo>
                  <a:cubicBezTo>
                    <a:pt x="96" y="60"/>
                    <a:pt x="95" y="61"/>
                    <a:pt x="94" y="62"/>
                  </a:cubicBezTo>
                  <a:cubicBezTo>
                    <a:pt x="93" y="62"/>
                    <a:pt x="92" y="64"/>
                    <a:pt x="90" y="65"/>
                  </a:cubicBezTo>
                  <a:cubicBezTo>
                    <a:pt x="88" y="67"/>
                    <a:pt x="86" y="68"/>
                    <a:pt x="85" y="68"/>
                  </a:cubicBezTo>
                  <a:cubicBezTo>
                    <a:pt x="84" y="69"/>
                    <a:pt x="83" y="69"/>
                    <a:pt x="82" y="69"/>
                  </a:cubicBezTo>
                  <a:cubicBezTo>
                    <a:pt x="82" y="69"/>
                    <a:pt x="81" y="68"/>
                    <a:pt x="81" y="68"/>
                  </a:cubicBezTo>
                  <a:cubicBezTo>
                    <a:pt x="77" y="63"/>
                    <a:pt x="77" y="63"/>
                    <a:pt x="77" y="63"/>
                  </a:cubicBezTo>
                  <a:cubicBezTo>
                    <a:pt x="77" y="67"/>
                    <a:pt x="75" y="71"/>
                    <a:pt x="73" y="75"/>
                  </a:cubicBezTo>
                  <a:cubicBezTo>
                    <a:pt x="71" y="79"/>
                    <a:pt x="68" y="83"/>
                    <a:pt x="64" y="85"/>
                  </a:cubicBezTo>
                  <a:cubicBezTo>
                    <a:pt x="60" y="88"/>
                    <a:pt x="57" y="90"/>
                    <a:pt x="54" y="91"/>
                  </a:cubicBezTo>
                  <a:cubicBezTo>
                    <a:pt x="50" y="92"/>
                    <a:pt x="47" y="92"/>
                    <a:pt x="44" y="92"/>
                  </a:cubicBezTo>
                  <a:cubicBezTo>
                    <a:pt x="40" y="92"/>
                    <a:pt x="37" y="91"/>
                    <a:pt x="34" y="89"/>
                  </a:cubicBezTo>
                  <a:cubicBezTo>
                    <a:pt x="31" y="87"/>
                    <a:pt x="29" y="85"/>
                    <a:pt x="26" y="81"/>
                  </a:cubicBezTo>
                  <a:cubicBezTo>
                    <a:pt x="24" y="78"/>
                    <a:pt x="22" y="74"/>
                    <a:pt x="22" y="70"/>
                  </a:cubicBezTo>
                  <a:cubicBezTo>
                    <a:pt x="21" y="67"/>
                    <a:pt x="22" y="63"/>
                    <a:pt x="23" y="59"/>
                  </a:cubicBezTo>
                  <a:cubicBezTo>
                    <a:pt x="25" y="55"/>
                    <a:pt x="27" y="52"/>
                    <a:pt x="31" y="48"/>
                  </a:cubicBezTo>
                  <a:cubicBezTo>
                    <a:pt x="35" y="44"/>
                    <a:pt x="39" y="40"/>
                    <a:pt x="45" y="36"/>
                  </a:cubicBezTo>
                  <a:cubicBezTo>
                    <a:pt x="51" y="32"/>
                    <a:pt x="51" y="32"/>
                    <a:pt x="51" y="32"/>
                  </a:cubicBezTo>
                  <a:cubicBezTo>
                    <a:pt x="48" y="28"/>
                    <a:pt x="48" y="28"/>
                    <a:pt x="48" y="28"/>
                  </a:cubicBezTo>
                  <a:cubicBezTo>
                    <a:pt x="47" y="26"/>
                    <a:pt x="45" y="24"/>
                    <a:pt x="44" y="23"/>
                  </a:cubicBezTo>
                  <a:cubicBezTo>
                    <a:pt x="43" y="22"/>
                    <a:pt x="41" y="21"/>
                    <a:pt x="39" y="21"/>
                  </a:cubicBezTo>
                  <a:cubicBezTo>
                    <a:pt x="38" y="20"/>
                    <a:pt x="36" y="21"/>
                    <a:pt x="34" y="21"/>
                  </a:cubicBezTo>
                  <a:cubicBezTo>
                    <a:pt x="32" y="22"/>
                    <a:pt x="30" y="23"/>
                    <a:pt x="28" y="25"/>
                  </a:cubicBezTo>
                  <a:cubicBezTo>
                    <a:pt x="25" y="27"/>
                    <a:pt x="23" y="29"/>
                    <a:pt x="21" y="31"/>
                  </a:cubicBezTo>
                  <a:cubicBezTo>
                    <a:pt x="19" y="33"/>
                    <a:pt x="17" y="36"/>
                    <a:pt x="16" y="38"/>
                  </a:cubicBezTo>
                  <a:cubicBezTo>
                    <a:pt x="15" y="40"/>
                    <a:pt x="14" y="42"/>
                    <a:pt x="13" y="43"/>
                  </a:cubicBezTo>
                  <a:cubicBezTo>
                    <a:pt x="13" y="45"/>
                    <a:pt x="12" y="46"/>
                    <a:pt x="11" y="46"/>
                  </a:cubicBezTo>
                  <a:cubicBezTo>
                    <a:pt x="11" y="47"/>
                    <a:pt x="10" y="47"/>
                    <a:pt x="9" y="47"/>
                  </a:cubicBezTo>
                  <a:cubicBezTo>
                    <a:pt x="9" y="47"/>
                    <a:pt x="8" y="46"/>
                    <a:pt x="7" y="46"/>
                  </a:cubicBezTo>
                  <a:cubicBezTo>
                    <a:pt x="7" y="46"/>
                    <a:pt x="6" y="45"/>
                    <a:pt x="5" y="44"/>
                  </a:cubicBezTo>
                  <a:cubicBezTo>
                    <a:pt x="4" y="43"/>
                    <a:pt x="4" y="42"/>
                    <a:pt x="3" y="41"/>
                  </a:cubicBezTo>
                  <a:cubicBezTo>
                    <a:pt x="2" y="40"/>
                    <a:pt x="1" y="39"/>
                    <a:pt x="1" y="38"/>
                  </a:cubicBezTo>
                  <a:cubicBezTo>
                    <a:pt x="0" y="37"/>
                    <a:pt x="0" y="36"/>
                    <a:pt x="1" y="34"/>
                  </a:cubicBezTo>
                  <a:cubicBezTo>
                    <a:pt x="1" y="33"/>
                    <a:pt x="1" y="32"/>
                    <a:pt x="2" y="30"/>
                  </a:cubicBezTo>
                  <a:cubicBezTo>
                    <a:pt x="3" y="28"/>
                    <a:pt x="5" y="26"/>
                    <a:pt x="7" y="23"/>
                  </a:cubicBezTo>
                  <a:cubicBezTo>
                    <a:pt x="8" y="21"/>
                    <a:pt x="10" y="19"/>
                    <a:pt x="13" y="16"/>
                  </a:cubicBezTo>
                  <a:cubicBezTo>
                    <a:pt x="15" y="14"/>
                    <a:pt x="17" y="12"/>
                    <a:pt x="20" y="10"/>
                  </a:cubicBezTo>
                  <a:cubicBezTo>
                    <a:pt x="25" y="7"/>
                    <a:pt x="30" y="4"/>
                    <a:pt x="34" y="3"/>
                  </a:cubicBezTo>
                  <a:cubicBezTo>
                    <a:pt x="38" y="1"/>
                    <a:pt x="42" y="0"/>
                    <a:pt x="45" y="1"/>
                  </a:cubicBezTo>
                  <a:cubicBezTo>
                    <a:pt x="49" y="1"/>
                    <a:pt x="53" y="3"/>
                    <a:pt x="56" y="5"/>
                  </a:cubicBezTo>
                  <a:cubicBezTo>
                    <a:pt x="59" y="7"/>
                    <a:pt x="62" y="11"/>
                    <a:pt x="65" y="15"/>
                  </a:cubicBezTo>
                  <a:lnTo>
                    <a:pt x="95" y="57"/>
                  </a:lnTo>
                  <a:close/>
                  <a:moveTo>
                    <a:pt x="59" y="43"/>
                  </a:moveTo>
                  <a:cubicBezTo>
                    <a:pt x="52" y="48"/>
                    <a:pt x="52" y="48"/>
                    <a:pt x="52" y="48"/>
                  </a:cubicBezTo>
                  <a:cubicBezTo>
                    <a:pt x="49" y="50"/>
                    <a:pt x="47" y="52"/>
                    <a:pt x="45" y="53"/>
                  </a:cubicBezTo>
                  <a:cubicBezTo>
                    <a:pt x="44" y="55"/>
                    <a:pt x="42" y="57"/>
                    <a:pt x="42" y="59"/>
                  </a:cubicBezTo>
                  <a:cubicBezTo>
                    <a:pt x="41" y="60"/>
                    <a:pt x="41" y="62"/>
                    <a:pt x="41" y="64"/>
                  </a:cubicBezTo>
                  <a:cubicBezTo>
                    <a:pt x="41" y="65"/>
                    <a:pt x="42" y="67"/>
                    <a:pt x="43" y="69"/>
                  </a:cubicBezTo>
                  <a:cubicBezTo>
                    <a:pt x="45" y="71"/>
                    <a:pt x="47" y="73"/>
                    <a:pt x="50" y="73"/>
                  </a:cubicBezTo>
                  <a:cubicBezTo>
                    <a:pt x="53" y="73"/>
                    <a:pt x="56" y="72"/>
                    <a:pt x="59" y="70"/>
                  </a:cubicBezTo>
                  <a:cubicBezTo>
                    <a:pt x="61" y="68"/>
                    <a:pt x="63" y="66"/>
                    <a:pt x="64" y="63"/>
                  </a:cubicBezTo>
                  <a:cubicBezTo>
                    <a:pt x="65" y="61"/>
                    <a:pt x="66" y="57"/>
                    <a:pt x="66" y="53"/>
                  </a:cubicBezTo>
                  <a:lnTo>
                    <a:pt x="59" y="43"/>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3" name="Freeform 477">
              <a:extLst>
                <a:ext uri="{FF2B5EF4-FFF2-40B4-BE49-F238E27FC236}">
                  <a16:creationId xmlns:a16="http://schemas.microsoft.com/office/drawing/2014/main" id="{31B8B7CC-B32B-48E1-B3CE-2D5C0FB6DD78}"/>
                </a:ext>
              </a:extLst>
            </p:cNvPr>
            <p:cNvSpPr>
              <a:spLocks/>
            </p:cNvSpPr>
            <p:nvPr userDrawn="1"/>
          </p:nvSpPr>
          <p:spPr bwMode="auto">
            <a:xfrm>
              <a:off x="6610" y="805"/>
              <a:ext cx="75" cy="72"/>
            </a:xfrm>
            <a:custGeom>
              <a:avLst/>
              <a:gdLst>
                <a:gd name="T0" fmla="*/ 105 w 105"/>
                <a:gd name="T1" fmla="*/ 57 h 100"/>
                <a:gd name="T2" fmla="*/ 105 w 105"/>
                <a:gd name="T3" fmla="*/ 58 h 100"/>
                <a:gd name="T4" fmla="*/ 104 w 105"/>
                <a:gd name="T5" fmla="*/ 60 h 100"/>
                <a:gd name="T6" fmla="*/ 102 w 105"/>
                <a:gd name="T7" fmla="*/ 63 h 100"/>
                <a:gd name="T8" fmla="*/ 98 w 105"/>
                <a:gd name="T9" fmla="*/ 66 h 100"/>
                <a:gd name="T10" fmla="*/ 93 w 105"/>
                <a:gd name="T11" fmla="*/ 69 h 100"/>
                <a:gd name="T12" fmla="*/ 90 w 105"/>
                <a:gd name="T13" fmla="*/ 70 h 100"/>
                <a:gd name="T14" fmla="*/ 88 w 105"/>
                <a:gd name="T15" fmla="*/ 70 h 100"/>
                <a:gd name="T16" fmla="*/ 87 w 105"/>
                <a:gd name="T17" fmla="*/ 69 h 100"/>
                <a:gd name="T18" fmla="*/ 62 w 105"/>
                <a:gd name="T19" fmla="*/ 34 h 100"/>
                <a:gd name="T20" fmla="*/ 56 w 105"/>
                <a:gd name="T21" fmla="*/ 27 h 100"/>
                <a:gd name="T22" fmla="*/ 51 w 105"/>
                <a:gd name="T23" fmla="*/ 24 h 100"/>
                <a:gd name="T24" fmla="*/ 45 w 105"/>
                <a:gd name="T25" fmla="*/ 23 h 100"/>
                <a:gd name="T26" fmla="*/ 40 w 105"/>
                <a:gd name="T27" fmla="*/ 26 h 100"/>
                <a:gd name="T28" fmla="*/ 35 w 105"/>
                <a:gd name="T29" fmla="*/ 33 h 100"/>
                <a:gd name="T30" fmla="*/ 33 w 105"/>
                <a:gd name="T31" fmla="*/ 45 h 100"/>
                <a:gd name="T32" fmla="*/ 62 w 105"/>
                <a:gd name="T33" fmla="*/ 87 h 100"/>
                <a:gd name="T34" fmla="*/ 63 w 105"/>
                <a:gd name="T35" fmla="*/ 88 h 100"/>
                <a:gd name="T36" fmla="*/ 62 w 105"/>
                <a:gd name="T37" fmla="*/ 90 h 100"/>
                <a:gd name="T38" fmla="*/ 60 w 105"/>
                <a:gd name="T39" fmla="*/ 93 h 100"/>
                <a:gd name="T40" fmla="*/ 56 w 105"/>
                <a:gd name="T41" fmla="*/ 96 h 100"/>
                <a:gd name="T42" fmla="*/ 51 w 105"/>
                <a:gd name="T43" fmla="*/ 99 h 100"/>
                <a:gd name="T44" fmla="*/ 48 w 105"/>
                <a:gd name="T45" fmla="*/ 100 h 100"/>
                <a:gd name="T46" fmla="*/ 46 w 105"/>
                <a:gd name="T47" fmla="*/ 100 h 100"/>
                <a:gd name="T48" fmla="*/ 45 w 105"/>
                <a:gd name="T49" fmla="*/ 99 h 100"/>
                <a:gd name="T50" fmla="*/ 0 w 105"/>
                <a:gd name="T51" fmla="*/ 37 h 100"/>
                <a:gd name="T52" fmla="*/ 0 w 105"/>
                <a:gd name="T53" fmla="*/ 35 h 100"/>
                <a:gd name="T54" fmla="*/ 0 w 105"/>
                <a:gd name="T55" fmla="*/ 34 h 100"/>
                <a:gd name="T56" fmla="*/ 2 w 105"/>
                <a:gd name="T57" fmla="*/ 31 h 100"/>
                <a:gd name="T58" fmla="*/ 6 w 105"/>
                <a:gd name="T59" fmla="*/ 29 h 100"/>
                <a:gd name="T60" fmla="*/ 10 w 105"/>
                <a:gd name="T61" fmla="*/ 26 h 100"/>
                <a:gd name="T62" fmla="*/ 12 w 105"/>
                <a:gd name="T63" fmla="*/ 25 h 100"/>
                <a:gd name="T64" fmla="*/ 14 w 105"/>
                <a:gd name="T65" fmla="*/ 25 h 100"/>
                <a:gd name="T66" fmla="*/ 15 w 105"/>
                <a:gd name="T67" fmla="*/ 26 h 100"/>
                <a:gd name="T68" fmla="*/ 20 w 105"/>
                <a:gd name="T69" fmla="*/ 33 h 100"/>
                <a:gd name="T70" fmla="*/ 25 w 105"/>
                <a:gd name="T71" fmla="*/ 17 h 100"/>
                <a:gd name="T72" fmla="*/ 34 w 105"/>
                <a:gd name="T73" fmla="*/ 7 h 100"/>
                <a:gd name="T74" fmla="*/ 46 w 105"/>
                <a:gd name="T75" fmla="*/ 1 h 100"/>
                <a:gd name="T76" fmla="*/ 58 w 105"/>
                <a:gd name="T77" fmla="*/ 2 h 100"/>
                <a:gd name="T78" fmla="*/ 68 w 105"/>
                <a:gd name="T79" fmla="*/ 7 h 100"/>
                <a:gd name="T80" fmla="*/ 77 w 105"/>
                <a:gd name="T81" fmla="*/ 18 h 100"/>
                <a:gd name="T82" fmla="*/ 105 w 105"/>
                <a:gd name="T83" fmla="*/ 5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100">
                  <a:moveTo>
                    <a:pt x="105" y="57"/>
                  </a:moveTo>
                  <a:cubicBezTo>
                    <a:pt x="105" y="57"/>
                    <a:pt x="105" y="58"/>
                    <a:pt x="105" y="58"/>
                  </a:cubicBezTo>
                  <a:cubicBezTo>
                    <a:pt x="105" y="59"/>
                    <a:pt x="105" y="59"/>
                    <a:pt x="104" y="60"/>
                  </a:cubicBezTo>
                  <a:cubicBezTo>
                    <a:pt x="104" y="61"/>
                    <a:pt x="103" y="62"/>
                    <a:pt x="102" y="63"/>
                  </a:cubicBezTo>
                  <a:cubicBezTo>
                    <a:pt x="101" y="64"/>
                    <a:pt x="99" y="65"/>
                    <a:pt x="98" y="66"/>
                  </a:cubicBezTo>
                  <a:cubicBezTo>
                    <a:pt x="96" y="67"/>
                    <a:pt x="95" y="68"/>
                    <a:pt x="93" y="69"/>
                  </a:cubicBezTo>
                  <a:cubicBezTo>
                    <a:pt x="92" y="69"/>
                    <a:pt x="91" y="70"/>
                    <a:pt x="90" y="70"/>
                  </a:cubicBezTo>
                  <a:cubicBezTo>
                    <a:pt x="89" y="70"/>
                    <a:pt x="89" y="70"/>
                    <a:pt x="88" y="70"/>
                  </a:cubicBezTo>
                  <a:cubicBezTo>
                    <a:pt x="88" y="70"/>
                    <a:pt x="87" y="70"/>
                    <a:pt x="87" y="69"/>
                  </a:cubicBezTo>
                  <a:cubicBezTo>
                    <a:pt x="62" y="34"/>
                    <a:pt x="62" y="34"/>
                    <a:pt x="62" y="34"/>
                  </a:cubicBezTo>
                  <a:cubicBezTo>
                    <a:pt x="59" y="31"/>
                    <a:pt x="57" y="28"/>
                    <a:pt x="56" y="27"/>
                  </a:cubicBezTo>
                  <a:cubicBezTo>
                    <a:pt x="54" y="26"/>
                    <a:pt x="52" y="25"/>
                    <a:pt x="51" y="24"/>
                  </a:cubicBezTo>
                  <a:cubicBezTo>
                    <a:pt x="49" y="23"/>
                    <a:pt x="47" y="23"/>
                    <a:pt x="45" y="23"/>
                  </a:cubicBezTo>
                  <a:cubicBezTo>
                    <a:pt x="44" y="24"/>
                    <a:pt x="42" y="24"/>
                    <a:pt x="40" y="26"/>
                  </a:cubicBezTo>
                  <a:cubicBezTo>
                    <a:pt x="38" y="27"/>
                    <a:pt x="36" y="30"/>
                    <a:pt x="35" y="33"/>
                  </a:cubicBezTo>
                  <a:cubicBezTo>
                    <a:pt x="34" y="36"/>
                    <a:pt x="33" y="40"/>
                    <a:pt x="33" y="45"/>
                  </a:cubicBezTo>
                  <a:cubicBezTo>
                    <a:pt x="62" y="87"/>
                    <a:pt x="62" y="87"/>
                    <a:pt x="62" y="87"/>
                  </a:cubicBezTo>
                  <a:cubicBezTo>
                    <a:pt x="63" y="87"/>
                    <a:pt x="63" y="88"/>
                    <a:pt x="63" y="88"/>
                  </a:cubicBezTo>
                  <a:cubicBezTo>
                    <a:pt x="63" y="89"/>
                    <a:pt x="63" y="90"/>
                    <a:pt x="62" y="90"/>
                  </a:cubicBezTo>
                  <a:cubicBezTo>
                    <a:pt x="62" y="91"/>
                    <a:pt x="61" y="92"/>
                    <a:pt x="60" y="93"/>
                  </a:cubicBezTo>
                  <a:cubicBezTo>
                    <a:pt x="59" y="94"/>
                    <a:pt x="57" y="95"/>
                    <a:pt x="56" y="96"/>
                  </a:cubicBezTo>
                  <a:cubicBezTo>
                    <a:pt x="54" y="97"/>
                    <a:pt x="52" y="98"/>
                    <a:pt x="51" y="99"/>
                  </a:cubicBezTo>
                  <a:cubicBezTo>
                    <a:pt x="50" y="99"/>
                    <a:pt x="49" y="100"/>
                    <a:pt x="48" y="100"/>
                  </a:cubicBezTo>
                  <a:cubicBezTo>
                    <a:pt x="47" y="100"/>
                    <a:pt x="47" y="100"/>
                    <a:pt x="46" y="100"/>
                  </a:cubicBezTo>
                  <a:cubicBezTo>
                    <a:pt x="46" y="100"/>
                    <a:pt x="45" y="100"/>
                    <a:pt x="45" y="99"/>
                  </a:cubicBezTo>
                  <a:cubicBezTo>
                    <a:pt x="0" y="37"/>
                    <a:pt x="0" y="37"/>
                    <a:pt x="0" y="37"/>
                  </a:cubicBezTo>
                  <a:cubicBezTo>
                    <a:pt x="0" y="36"/>
                    <a:pt x="0" y="36"/>
                    <a:pt x="0" y="35"/>
                  </a:cubicBezTo>
                  <a:cubicBezTo>
                    <a:pt x="0" y="35"/>
                    <a:pt x="0" y="34"/>
                    <a:pt x="0" y="34"/>
                  </a:cubicBezTo>
                  <a:cubicBezTo>
                    <a:pt x="1" y="33"/>
                    <a:pt x="1" y="32"/>
                    <a:pt x="2" y="31"/>
                  </a:cubicBezTo>
                  <a:cubicBezTo>
                    <a:pt x="3" y="31"/>
                    <a:pt x="4" y="30"/>
                    <a:pt x="6" y="29"/>
                  </a:cubicBezTo>
                  <a:cubicBezTo>
                    <a:pt x="7" y="28"/>
                    <a:pt x="9" y="27"/>
                    <a:pt x="10" y="26"/>
                  </a:cubicBezTo>
                  <a:cubicBezTo>
                    <a:pt x="11" y="26"/>
                    <a:pt x="12" y="25"/>
                    <a:pt x="12" y="25"/>
                  </a:cubicBezTo>
                  <a:cubicBezTo>
                    <a:pt x="13" y="25"/>
                    <a:pt x="14" y="25"/>
                    <a:pt x="14" y="25"/>
                  </a:cubicBezTo>
                  <a:cubicBezTo>
                    <a:pt x="15" y="25"/>
                    <a:pt x="15" y="26"/>
                    <a:pt x="15" y="26"/>
                  </a:cubicBezTo>
                  <a:cubicBezTo>
                    <a:pt x="20" y="33"/>
                    <a:pt x="20" y="33"/>
                    <a:pt x="20" y="33"/>
                  </a:cubicBezTo>
                  <a:cubicBezTo>
                    <a:pt x="21" y="27"/>
                    <a:pt x="23" y="22"/>
                    <a:pt x="25" y="17"/>
                  </a:cubicBezTo>
                  <a:cubicBezTo>
                    <a:pt x="27" y="13"/>
                    <a:pt x="30" y="9"/>
                    <a:pt x="34" y="7"/>
                  </a:cubicBezTo>
                  <a:cubicBezTo>
                    <a:pt x="38" y="4"/>
                    <a:pt x="43" y="2"/>
                    <a:pt x="46" y="1"/>
                  </a:cubicBezTo>
                  <a:cubicBezTo>
                    <a:pt x="50" y="0"/>
                    <a:pt x="54" y="1"/>
                    <a:pt x="58" y="2"/>
                  </a:cubicBezTo>
                  <a:cubicBezTo>
                    <a:pt x="61" y="3"/>
                    <a:pt x="64" y="5"/>
                    <a:pt x="68" y="7"/>
                  </a:cubicBezTo>
                  <a:cubicBezTo>
                    <a:pt x="71" y="10"/>
                    <a:pt x="74" y="14"/>
                    <a:pt x="77" y="18"/>
                  </a:cubicBezTo>
                  <a:lnTo>
                    <a:pt x="105" y="57"/>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4" name="Freeform 478">
              <a:extLst>
                <a:ext uri="{FF2B5EF4-FFF2-40B4-BE49-F238E27FC236}">
                  <a16:creationId xmlns:a16="http://schemas.microsoft.com/office/drawing/2014/main" id="{98D655D3-F176-433F-95E7-913F234DDA31}"/>
                </a:ext>
              </a:extLst>
            </p:cNvPr>
            <p:cNvSpPr>
              <a:spLocks noEditPoints="1"/>
            </p:cNvSpPr>
            <p:nvPr userDrawn="1"/>
          </p:nvSpPr>
          <p:spPr bwMode="auto">
            <a:xfrm>
              <a:off x="6651" y="762"/>
              <a:ext cx="59" cy="76"/>
            </a:xfrm>
            <a:custGeom>
              <a:avLst/>
              <a:gdLst>
                <a:gd name="T0" fmla="*/ 23 w 82"/>
                <a:gd name="T1" fmla="*/ 6 h 105"/>
                <a:gd name="T2" fmla="*/ 26 w 82"/>
                <a:gd name="T3" fmla="*/ 15 h 105"/>
                <a:gd name="T4" fmla="*/ 20 w 82"/>
                <a:gd name="T5" fmla="*/ 23 h 105"/>
                <a:gd name="T6" fmla="*/ 10 w 82"/>
                <a:gd name="T7" fmla="*/ 27 h 105"/>
                <a:gd name="T8" fmla="*/ 3 w 82"/>
                <a:gd name="T9" fmla="*/ 21 h 105"/>
                <a:gd name="T10" fmla="*/ 0 w 82"/>
                <a:gd name="T11" fmla="*/ 12 h 105"/>
                <a:gd name="T12" fmla="*/ 7 w 82"/>
                <a:gd name="T13" fmla="*/ 4 h 105"/>
                <a:gd name="T14" fmla="*/ 16 w 82"/>
                <a:gd name="T15" fmla="*/ 0 h 105"/>
                <a:gd name="T16" fmla="*/ 23 w 82"/>
                <a:gd name="T17" fmla="*/ 6 h 105"/>
                <a:gd name="T18" fmla="*/ 82 w 82"/>
                <a:gd name="T19" fmla="*/ 91 h 105"/>
                <a:gd name="T20" fmla="*/ 82 w 82"/>
                <a:gd name="T21" fmla="*/ 92 h 105"/>
                <a:gd name="T22" fmla="*/ 81 w 82"/>
                <a:gd name="T23" fmla="*/ 94 h 105"/>
                <a:gd name="T24" fmla="*/ 79 w 82"/>
                <a:gd name="T25" fmla="*/ 97 h 105"/>
                <a:gd name="T26" fmla="*/ 75 w 82"/>
                <a:gd name="T27" fmla="*/ 100 h 105"/>
                <a:gd name="T28" fmla="*/ 70 w 82"/>
                <a:gd name="T29" fmla="*/ 103 h 105"/>
                <a:gd name="T30" fmla="*/ 67 w 82"/>
                <a:gd name="T31" fmla="*/ 104 h 105"/>
                <a:gd name="T32" fmla="*/ 65 w 82"/>
                <a:gd name="T33" fmla="*/ 104 h 105"/>
                <a:gd name="T34" fmla="*/ 64 w 82"/>
                <a:gd name="T35" fmla="*/ 103 h 105"/>
                <a:gd name="T36" fmla="*/ 19 w 82"/>
                <a:gd name="T37" fmla="*/ 41 h 105"/>
                <a:gd name="T38" fmla="*/ 19 w 82"/>
                <a:gd name="T39" fmla="*/ 39 h 105"/>
                <a:gd name="T40" fmla="*/ 20 w 82"/>
                <a:gd name="T41" fmla="*/ 38 h 105"/>
                <a:gd name="T42" fmla="*/ 22 w 82"/>
                <a:gd name="T43" fmla="*/ 35 h 105"/>
                <a:gd name="T44" fmla="*/ 26 w 82"/>
                <a:gd name="T45" fmla="*/ 32 h 105"/>
                <a:gd name="T46" fmla="*/ 31 w 82"/>
                <a:gd name="T47" fmla="*/ 29 h 105"/>
                <a:gd name="T48" fmla="*/ 34 w 82"/>
                <a:gd name="T49" fmla="*/ 28 h 105"/>
                <a:gd name="T50" fmla="*/ 36 w 82"/>
                <a:gd name="T51" fmla="*/ 27 h 105"/>
                <a:gd name="T52" fmla="*/ 37 w 82"/>
                <a:gd name="T53" fmla="*/ 28 h 105"/>
                <a:gd name="T54" fmla="*/ 82 w 82"/>
                <a:gd name="T55" fmla="*/ 9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 h="105">
                  <a:moveTo>
                    <a:pt x="23" y="6"/>
                  </a:moveTo>
                  <a:cubicBezTo>
                    <a:pt x="26" y="10"/>
                    <a:pt x="27" y="13"/>
                    <a:pt x="26" y="15"/>
                  </a:cubicBezTo>
                  <a:cubicBezTo>
                    <a:pt x="26" y="17"/>
                    <a:pt x="24" y="20"/>
                    <a:pt x="20" y="23"/>
                  </a:cubicBezTo>
                  <a:cubicBezTo>
                    <a:pt x="16" y="26"/>
                    <a:pt x="13" y="27"/>
                    <a:pt x="10" y="27"/>
                  </a:cubicBezTo>
                  <a:cubicBezTo>
                    <a:pt x="8" y="26"/>
                    <a:pt x="6" y="24"/>
                    <a:pt x="3" y="21"/>
                  </a:cubicBezTo>
                  <a:cubicBezTo>
                    <a:pt x="1" y="17"/>
                    <a:pt x="0" y="14"/>
                    <a:pt x="0" y="12"/>
                  </a:cubicBezTo>
                  <a:cubicBezTo>
                    <a:pt x="0" y="10"/>
                    <a:pt x="3" y="7"/>
                    <a:pt x="7" y="4"/>
                  </a:cubicBezTo>
                  <a:cubicBezTo>
                    <a:pt x="11" y="1"/>
                    <a:pt x="14" y="0"/>
                    <a:pt x="16" y="0"/>
                  </a:cubicBezTo>
                  <a:cubicBezTo>
                    <a:pt x="18" y="1"/>
                    <a:pt x="21" y="3"/>
                    <a:pt x="23" y="6"/>
                  </a:cubicBezTo>
                  <a:close/>
                  <a:moveTo>
                    <a:pt x="82" y="91"/>
                  </a:moveTo>
                  <a:cubicBezTo>
                    <a:pt x="82" y="91"/>
                    <a:pt x="82" y="92"/>
                    <a:pt x="82" y="92"/>
                  </a:cubicBezTo>
                  <a:cubicBezTo>
                    <a:pt x="82" y="93"/>
                    <a:pt x="82" y="94"/>
                    <a:pt x="81" y="94"/>
                  </a:cubicBezTo>
                  <a:cubicBezTo>
                    <a:pt x="81" y="95"/>
                    <a:pt x="80" y="96"/>
                    <a:pt x="79" y="97"/>
                  </a:cubicBezTo>
                  <a:cubicBezTo>
                    <a:pt x="78" y="98"/>
                    <a:pt x="76" y="99"/>
                    <a:pt x="75" y="100"/>
                  </a:cubicBezTo>
                  <a:cubicBezTo>
                    <a:pt x="73" y="101"/>
                    <a:pt x="72" y="102"/>
                    <a:pt x="70" y="103"/>
                  </a:cubicBezTo>
                  <a:cubicBezTo>
                    <a:pt x="69" y="103"/>
                    <a:pt x="68" y="104"/>
                    <a:pt x="67" y="104"/>
                  </a:cubicBezTo>
                  <a:cubicBezTo>
                    <a:pt x="66" y="104"/>
                    <a:pt x="66" y="105"/>
                    <a:pt x="65" y="104"/>
                  </a:cubicBezTo>
                  <a:cubicBezTo>
                    <a:pt x="65" y="104"/>
                    <a:pt x="64" y="104"/>
                    <a:pt x="64" y="103"/>
                  </a:cubicBezTo>
                  <a:cubicBezTo>
                    <a:pt x="19" y="41"/>
                    <a:pt x="19" y="41"/>
                    <a:pt x="19" y="41"/>
                  </a:cubicBezTo>
                  <a:cubicBezTo>
                    <a:pt x="19" y="41"/>
                    <a:pt x="19" y="40"/>
                    <a:pt x="19" y="39"/>
                  </a:cubicBezTo>
                  <a:cubicBezTo>
                    <a:pt x="19" y="39"/>
                    <a:pt x="19" y="38"/>
                    <a:pt x="20" y="38"/>
                  </a:cubicBezTo>
                  <a:cubicBezTo>
                    <a:pt x="20" y="37"/>
                    <a:pt x="21" y="36"/>
                    <a:pt x="22" y="35"/>
                  </a:cubicBezTo>
                  <a:cubicBezTo>
                    <a:pt x="23" y="34"/>
                    <a:pt x="24" y="33"/>
                    <a:pt x="26" y="32"/>
                  </a:cubicBezTo>
                  <a:cubicBezTo>
                    <a:pt x="28" y="30"/>
                    <a:pt x="29" y="30"/>
                    <a:pt x="31" y="29"/>
                  </a:cubicBezTo>
                  <a:cubicBezTo>
                    <a:pt x="32" y="28"/>
                    <a:pt x="33" y="28"/>
                    <a:pt x="34" y="28"/>
                  </a:cubicBezTo>
                  <a:cubicBezTo>
                    <a:pt x="35" y="27"/>
                    <a:pt x="35" y="27"/>
                    <a:pt x="36" y="27"/>
                  </a:cubicBezTo>
                  <a:cubicBezTo>
                    <a:pt x="36" y="28"/>
                    <a:pt x="37" y="28"/>
                    <a:pt x="37" y="28"/>
                  </a:cubicBezTo>
                  <a:lnTo>
                    <a:pt x="82" y="91"/>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5" name="Freeform 479">
              <a:extLst>
                <a:ext uri="{FF2B5EF4-FFF2-40B4-BE49-F238E27FC236}">
                  <a16:creationId xmlns:a16="http://schemas.microsoft.com/office/drawing/2014/main" id="{3C5F71D8-1769-4DCE-926A-66937DF0FC88}"/>
                </a:ext>
              </a:extLst>
            </p:cNvPr>
            <p:cNvSpPr>
              <a:spLocks noEditPoints="1"/>
            </p:cNvSpPr>
            <p:nvPr userDrawn="1"/>
          </p:nvSpPr>
          <p:spPr bwMode="auto">
            <a:xfrm>
              <a:off x="6693" y="751"/>
              <a:ext cx="69" cy="66"/>
            </a:xfrm>
            <a:custGeom>
              <a:avLst/>
              <a:gdLst>
                <a:gd name="T0" fmla="*/ 95 w 95"/>
                <a:gd name="T1" fmla="*/ 56 h 92"/>
                <a:gd name="T2" fmla="*/ 95 w 95"/>
                <a:gd name="T3" fmla="*/ 59 h 92"/>
                <a:gd name="T4" fmla="*/ 93 w 95"/>
                <a:gd name="T5" fmla="*/ 61 h 92"/>
                <a:gd name="T6" fmla="*/ 89 w 95"/>
                <a:gd name="T7" fmla="*/ 64 h 92"/>
                <a:gd name="T8" fmla="*/ 84 w 95"/>
                <a:gd name="T9" fmla="*/ 67 h 92"/>
                <a:gd name="T10" fmla="*/ 82 w 95"/>
                <a:gd name="T11" fmla="*/ 68 h 92"/>
                <a:gd name="T12" fmla="*/ 80 w 95"/>
                <a:gd name="T13" fmla="*/ 67 h 92"/>
                <a:gd name="T14" fmla="*/ 77 w 95"/>
                <a:gd name="T15" fmla="*/ 62 h 92"/>
                <a:gd name="T16" fmla="*/ 72 w 95"/>
                <a:gd name="T17" fmla="*/ 75 h 92"/>
                <a:gd name="T18" fmla="*/ 63 w 95"/>
                <a:gd name="T19" fmla="*/ 85 h 92"/>
                <a:gd name="T20" fmla="*/ 53 w 95"/>
                <a:gd name="T21" fmla="*/ 90 h 92"/>
                <a:gd name="T22" fmla="*/ 43 w 95"/>
                <a:gd name="T23" fmla="*/ 91 h 92"/>
                <a:gd name="T24" fmla="*/ 34 w 95"/>
                <a:gd name="T25" fmla="*/ 88 h 92"/>
                <a:gd name="T26" fmla="*/ 26 w 95"/>
                <a:gd name="T27" fmla="*/ 81 h 92"/>
                <a:gd name="T28" fmla="*/ 21 w 95"/>
                <a:gd name="T29" fmla="*/ 70 h 92"/>
                <a:gd name="T30" fmla="*/ 23 w 95"/>
                <a:gd name="T31" fmla="*/ 58 h 92"/>
                <a:gd name="T32" fmla="*/ 30 w 95"/>
                <a:gd name="T33" fmla="*/ 47 h 92"/>
                <a:gd name="T34" fmla="*/ 44 w 95"/>
                <a:gd name="T35" fmla="*/ 35 h 92"/>
                <a:gd name="T36" fmla="*/ 50 w 95"/>
                <a:gd name="T37" fmla="*/ 31 h 92"/>
                <a:gd name="T38" fmla="*/ 48 w 95"/>
                <a:gd name="T39" fmla="*/ 27 h 92"/>
                <a:gd name="T40" fmla="*/ 43 w 95"/>
                <a:gd name="T41" fmla="*/ 22 h 92"/>
                <a:gd name="T42" fmla="*/ 39 w 95"/>
                <a:gd name="T43" fmla="*/ 20 h 92"/>
                <a:gd name="T44" fmla="*/ 34 w 95"/>
                <a:gd name="T45" fmla="*/ 21 h 92"/>
                <a:gd name="T46" fmla="*/ 27 w 95"/>
                <a:gd name="T47" fmla="*/ 24 h 92"/>
                <a:gd name="T48" fmla="*/ 20 w 95"/>
                <a:gd name="T49" fmla="*/ 30 h 92"/>
                <a:gd name="T50" fmla="*/ 16 w 95"/>
                <a:gd name="T51" fmla="*/ 37 h 92"/>
                <a:gd name="T52" fmla="*/ 13 w 95"/>
                <a:gd name="T53" fmla="*/ 42 h 92"/>
                <a:gd name="T54" fmla="*/ 11 w 95"/>
                <a:gd name="T55" fmla="*/ 45 h 92"/>
                <a:gd name="T56" fmla="*/ 9 w 95"/>
                <a:gd name="T57" fmla="*/ 46 h 92"/>
                <a:gd name="T58" fmla="*/ 7 w 95"/>
                <a:gd name="T59" fmla="*/ 45 h 92"/>
                <a:gd name="T60" fmla="*/ 5 w 95"/>
                <a:gd name="T61" fmla="*/ 43 h 92"/>
                <a:gd name="T62" fmla="*/ 2 w 95"/>
                <a:gd name="T63" fmla="*/ 41 h 92"/>
                <a:gd name="T64" fmla="*/ 0 w 95"/>
                <a:gd name="T65" fmla="*/ 37 h 92"/>
                <a:gd name="T66" fmla="*/ 0 w 95"/>
                <a:gd name="T67" fmla="*/ 34 h 92"/>
                <a:gd name="T68" fmla="*/ 2 w 95"/>
                <a:gd name="T69" fmla="*/ 29 h 92"/>
                <a:gd name="T70" fmla="*/ 6 w 95"/>
                <a:gd name="T71" fmla="*/ 23 h 92"/>
                <a:gd name="T72" fmla="*/ 12 w 95"/>
                <a:gd name="T73" fmla="*/ 16 h 92"/>
                <a:gd name="T74" fmla="*/ 19 w 95"/>
                <a:gd name="T75" fmla="*/ 9 h 92"/>
                <a:gd name="T76" fmla="*/ 33 w 95"/>
                <a:gd name="T77" fmla="*/ 2 h 92"/>
                <a:gd name="T78" fmla="*/ 45 w 95"/>
                <a:gd name="T79" fmla="*/ 0 h 92"/>
                <a:gd name="T80" fmla="*/ 55 w 95"/>
                <a:gd name="T81" fmla="*/ 4 h 92"/>
                <a:gd name="T82" fmla="*/ 65 w 95"/>
                <a:gd name="T83" fmla="*/ 14 h 92"/>
                <a:gd name="T84" fmla="*/ 95 w 95"/>
                <a:gd name="T85" fmla="*/ 56 h 92"/>
                <a:gd name="T86" fmla="*/ 58 w 95"/>
                <a:gd name="T87" fmla="*/ 42 h 92"/>
                <a:gd name="T88" fmla="*/ 52 w 95"/>
                <a:gd name="T89" fmla="*/ 47 h 92"/>
                <a:gd name="T90" fmla="*/ 45 w 95"/>
                <a:gd name="T91" fmla="*/ 53 h 92"/>
                <a:gd name="T92" fmla="*/ 41 w 95"/>
                <a:gd name="T93" fmla="*/ 58 h 92"/>
                <a:gd name="T94" fmla="*/ 41 w 95"/>
                <a:gd name="T95" fmla="*/ 63 h 92"/>
                <a:gd name="T96" fmla="*/ 43 w 95"/>
                <a:gd name="T97" fmla="*/ 68 h 92"/>
                <a:gd name="T98" fmla="*/ 49 w 95"/>
                <a:gd name="T99" fmla="*/ 72 h 92"/>
                <a:gd name="T100" fmla="*/ 58 w 95"/>
                <a:gd name="T101" fmla="*/ 70 h 92"/>
                <a:gd name="T102" fmla="*/ 63 w 95"/>
                <a:gd name="T103" fmla="*/ 63 h 92"/>
                <a:gd name="T104" fmla="*/ 66 w 95"/>
                <a:gd name="T105" fmla="*/ 53 h 92"/>
                <a:gd name="T106" fmla="*/ 58 w 95"/>
                <a:gd name="T107"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92">
                  <a:moveTo>
                    <a:pt x="95" y="56"/>
                  </a:moveTo>
                  <a:cubicBezTo>
                    <a:pt x="95" y="57"/>
                    <a:pt x="95" y="58"/>
                    <a:pt x="95" y="59"/>
                  </a:cubicBezTo>
                  <a:cubicBezTo>
                    <a:pt x="95" y="59"/>
                    <a:pt x="94" y="60"/>
                    <a:pt x="93" y="61"/>
                  </a:cubicBezTo>
                  <a:cubicBezTo>
                    <a:pt x="93" y="62"/>
                    <a:pt x="91" y="63"/>
                    <a:pt x="89" y="64"/>
                  </a:cubicBezTo>
                  <a:cubicBezTo>
                    <a:pt x="87" y="66"/>
                    <a:pt x="85" y="67"/>
                    <a:pt x="84" y="67"/>
                  </a:cubicBezTo>
                  <a:cubicBezTo>
                    <a:pt x="83" y="68"/>
                    <a:pt x="82" y="68"/>
                    <a:pt x="82" y="68"/>
                  </a:cubicBezTo>
                  <a:cubicBezTo>
                    <a:pt x="81" y="68"/>
                    <a:pt x="81" y="68"/>
                    <a:pt x="80" y="67"/>
                  </a:cubicBezTo>
                  <a:cubicBezTo>
                    <a:pt x="77" y="62"/>
                    <a:pt x="77" y="62"/>
                    <a:pt x="77" y="62"/>
                  </a:cubicBezTo>
                  <a:cubicBezTo>
                    <a:pt x="76" y="66"/>
                    <a:pt x="75" y="71"/>
                    <a:pt x="72" y="75"/>
                  </a:cubicBezTo>
                  <a:cubicBezTo>
                    <a:pt x="70" y="79"/>
                    <a:pt x="67" y="82"/>
                    <a:pt x="63" y="85"/>
                  </a:cubicBezTo>
                  <a:cubicBezTo>
                    <a:pt x="60" y="87"/>
                    <a:pt x="56" y="89"/>
                    <a:pt x="53" y="90"/>
                  </a:cubicBezTo>
                  <a:cubicBezTo>
                    <a:pt x="50" y="91"/>
                    <a:pt x="46" y="92"/>
                    <a:pt x="43" y="91"/>
                  </a:cubicBezTo>
                  <a:cubicBezTo>
                    <a:pt x="40" y="91"/>
                    <a:pt x="37" y="90"/>
                    <a:pt x="34" y="88"/>
                  </a:cubicBezTo>
                  <a:cubicBezTo>
                    <a:pt x="31" y="87"/>
                    <a:pt x="28" y="84"/>
                    <a:pt x="26" y="81"/>
                  </a:cubicBezTo>
                  <a:cubicBezTo>
                    <a:pt x="23" y="77"/>
                    <a:pt x="22" y="73"/>
                    <a:pt x="21" y="70"/>
                  </a:cubicBezTo>
                  <a:cubicBezTo>
                    <a:pt x="21" y="66"/>
                    <a:pt x="21" y="62"/>
                    <a:pt x="23" y="58"/>
                  </a:cubicBezTo>
                  <a:cubicBezTo>
                    <a:pt x="24" y="55"/>
                    <a:pt x="27" y="51"/>
                    <a:pt x="30" y="47"/>
                  </a:cubicBezTo>
                  <a:cubicBezTo>
                    <a:pt x="34" y="43"/>
                    <a:pt x="39" y="39"/>
                    <a:pt x="44" y="35"/>
                  </a:cubicBezTo>
                  <a:cubicBezTo>
                    <a:pt x="50" y="31"/>
                    <a:pt x="50" y="31"/>
                    <a:pt x="50" y="31"/>
                  </a:cubicBezTo>
                  <a:cubicBezTo>
                    <a:pt x="48" y="27"/>
                    <a:pt x="48" y="27"/>
                    <a:pt x="48" y="27"/>
                  </a:cubicBezTo>
                  <a:cubicBezTo>
                    <a:pt x="46" y="25"/>
                    <a:pt x="45" y="24"/>
                    <a:pt x="43" y="22"/>
                  </a:cubicBezTo>
                  <a:cubicBezTo>
                    <a:pt x="42" y="21"/>
                    <a:pt x="40" y="20"/>
                    <a:pt x="39" y="20"/>
                  </a:cubicBezTo>
                  <a:cubicBezTo>
                    <a:pt x="37" y="20"/>
                    <a:pt x="35" y="20"/>
                    <a:pt x="34" y="21"/>
                  </a:cubicBezTo>
                  <a:cubicBezTo>
                    <a:pt x="32" y="21"/>
                    <a:pt x="30" y="22"/>
                    <a:pt x="27" y="24"/>
                  </a:cubicBezTo>
                  <a:cubicBezTo>
                    <a:pt x="25" y="26"/>
                    <a:pt x="22" y="28"/>
                    <a:pt x="20" y="30"/>
                  </a:cubicBezTo>
                  <a:cubicBezTo>
                    <a:pt x="18" y="33"/>
                    <a:pt x="17" y="35"/>
                    <a:pt x="16" y="37"/>
                  </a:cubicBezTo>
                  <a:cubicBezTo>
                    <a:pt x="14" y="39"/>
                    <a:pt x="13" y="41"/>
                    <a:pt x="13" y="42"/>
                  </a:cubicBezTo>
                  <a:cubicBezTo>
                    <a:pt x="12" y="44"/>
                    <a:pt x="11" y="45"/>
                    <a:pt x="11" y="45"/>
                  </a:cubicBezTo>
                  <a:cubicBezTo>
                    <a:pt x="10" y="46"/>
                    <a:pt x="9" y="46"/>
                    <a:pt x="9" y="46"/>
                  </a:cubicBezTo>
                  <a:cubicBezTo>
                    <a:pt x="8" y="46"/>
                    <a:pt x="8" y="46"/>
                    <a:pt x="7" y="45"/>
                  </a:cubicBezTo>
                  <a:cubicBezTo>
                    <a:pt x="6" y="45"/>
                    <a:pt x="5" y="44"/>
                    <a:pt x="5" y="43"/>
                  </a:cubicBezTo>
                  <a:cubicBezTo>
                    <a:pt x="4" y="43"/>
                    <a:pt x="3" y="42"/>
                    <a:pt x="2" y="41"/>
                  </a:cubicBezTo>
                  <a:cubicBezTo>
                    <a:pt x="1" y="39"/>
                    <a:pt x="1" y="38"/>
                    <a:pt x="0" y="37"/>
                  </a:cubicBezTo>
                  <a:cubicBezTo>
                    <a:pt x="0" y="36"/>
                    <a:pt x="0" y="35"/>
                    <a:pt x="0" y="34"/>
                  </a:cubicBezTo>
                  <a:cubicBezTo>
                    <a:pt x="0" y="33"/>
                    <a:pt x="1" y="31"/>
                    <a:pt x="2" y="29"/>
                  </a:cubicBezTo>
                  <a:cubicBezTo>
                    <a:pt x="3" y="27"/>
                    <a:pt x="4" y="25"/>
                    <a:pt x="6" y="23"/>
                  </a:cubicBezTo>
                  <a:cubicBezTo>
                    <a:pt x="8" y="20"/>
                    <a:pt x="10" y="18"/>
                    <a:pt x="12" y="16"/>
                  </a:cubicBezTo>
                  <a:cubicBezTo>
                    <a:pt x="14" y="13"/>
                    <a:pt x="17" y="11"/>
                    <a:pt x="19" y="9"/>
                  </a:cubicBezTo>
                  <a:cubicBezTo>
                    <a:pt x="24" y="6"/>
                    <a:pt x="29" y="3"/>
                    <a:pt x="33" y="2"/>
                  </a:cubicBezTo>
                  <a:cubicBezTo>
                    <a:pt x="37" y="0"/>
                    <a:pt x="41" y="0"/>
                    <a:pt x="45" y="0"/>
                  </a:cubicBezTo>
                  <a:cubicBezTo>
                    <a:pt x="48" y="1"/>
                    <a:pt x="52" y="2"/>
                    <a:pt x="55" y="4"/>
                  </a:cubicBezTo>
                  <a:cubicBezTo>
                    <a:pt x="58" y="7"/>
                    <a:pt x="62" y="10"/>
                    <a:pt x="65" y="14"/>
                  </a:cubicBezTo>
                  <a:lnTo>
                    <a:pt x="95" y="56"/>
                  </a:lnTo>
                  <a:close/>
                  <a:moveTo>
                    <a:pt x="58" y="42"/>
                  </a:moveTo>
                  <a:cubicBezTo>
                    <a:pt x="52" y="47"/>
                    <a:pt x="52" y="47"/>
                    <a:pt x="52" y="47"/>
                  </a:cubicBezTo>
                  <a:cubicBezTo>
                    <a:pt x="49" y="49"/>
                    <a:pt x="46" y="51"/>
                    <a:pt x="45" y="53"/>
                  </a:cubicBezTo>
                  <a:cubicBezTo>
                    <a:pt x="43" y="55"/>
                    <a:pt x="42" y="56"/>
                    <a:pt x="41" y="58"/>
                  </a:cubicBezTo>
                  <a:cubicBezTo>
                    <a:pt x="40" y="60"/>
                    <a:pt x="40" y="61"/>
                    <a:pt x="41" y="63"/>
                  </a:cubicBezTo>
                  <a:cubicBezTo>
                    <a:pt x="41" y="65"/>
                    <a:pt x="41" y="66"/>
                    <a:pt x="43" y="68"/>
                  </a:cubicBezTo>
                  <a:cubicBezTo>
                    <a:pt x="44" y="70"/>
                    <a:pt x="47" y="72"/>
                    <a:pt x="49" y="72"/>
                  </a:cubicBezTo>
                  <a:cubicBezTo>
                    <a:pt x="52" y="73"/>
                    <a:pt x="55" y="72"/>
                    <a:pt x="58" y="70"/>
                  </a:cubicBezTo>
                  <a:cubicBezTo>
                    <a:pt x="60" y="68"/>
                    <a:pt x="62" y="66"/>
                    <a:pt x="63" y="63"/>
                  </a:cubicBezTo>
                  <a:cubicBezTo>
                    <a:pt x="65" y="60"/>
                    <a:pt x="65" y="57"/>
                    <a:pt x="66" y="53"/>
                  </a:cubicBezTo>
                  <a:lnTo>
                    <a:pt x="58" y="4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6" name="Freeform 480">
              <a:extLst>
                <a:ext uri="{FF2B5EF4-FFF2-40B4-BE49-F238E27FC236}">
                  <a16:creationId xmlns:a16="http://schemas.microsoft.com/office/drawing/2014/main" id="{ED8B68F7-09A0-4108-98DA-C53D9AB01713}"/>
                </a:ext>
              </a:extLst>
            </p:cNvPr>
            <p:cNvSpPr>
              <a:spLocks/>
            </p:cNvSpPr>
            <p:nvPr userDrawn="1"/>
          </p:nvSpPr>
          <p:spPr bwMode="auto">
            <a:xfrm>
              <a:off x="6741" y="711"/>
              <a:ext cx="76" cy="72"/>
            </a:xfrm>
            <a:custGeom>
              <a:avLst/>
              <a:gdLst>
                <a:gd name="T0" fmla="*/ 105 w 105"/>
                <a:gd name="T1" fmla="*/ 56 h 100"/>
                <a:gd name="T2" fmla="*/ 105 w 105"/>
                <a:gd name="T3" fmla="*/ 58 h 100"/>
                <a:gd name="T4" fmla="*/ 105 w 105"/>
                <a:gd name="T5" fmla="*/ 60 h 100"/>
                <a:gd name="T6" fmla="*/ 102 w 105"/>
                <a:gd name="T7" fmla="*/ 62 h 100"/>
                <a:gd name="T8" fmla="*/ 98 w 105"/>
                <a:gd name="T9" fmla="*/ 65 h 100"/>
                <a:gd name="T10" fmla="*/ 94 w 105"/>
                <a:gd name="T11" fmla="*/ 68 h 100"/>
                <a:gd name="T12" fmla="*/ 91 w 105"/>
                <a:gd name="T13" fmla="*/ 69 h 100"/>
                <a:gd name="T14" fmla="*/ 89 w 105"/>
                <a:gd name="T15" fmla="*/ 70 h 100"/>
                <a:gd name="T16" fmla="*/ 87 w 105"/>
                <a:gd name="T17" fmla="*/ 69 h 100"/>
                <a:gd name="T18" fmla="*/ 62 w 105"/>
                <a:gd name="T19" fmla="*/ 33 h 100"/>
                <a:gd name="T20" fmla="*/ 56 w 105"/>
                <a:gd name="T21" fmla="*/ 26 h 100"/>
                <a:gd name="T22" fmla="*/ 51 w 105"/>
                <a:gd name="T23" fmla="*/ 23 h 100"/>
                <a:gd name="T24" fmla="*/ 46 w 105"/>
                <a:gd name="T25" fmla="*/ 23 h 100"/>
                <a:gd name="T26" fmla="*/ 40 w 105"/>
                <a:gd name="T27" fmla="*/ 25 h 100"/>
                <a:gd name="T28" fmla="*/ 35 w 105"/>
                <a:gd name="T29" fmla="*/ 32 h 100"/>
                <a:gd name="T30" fmla="*/ 33 w 105"/>
                <a:gd name="T31" fmla="*/ 44 h 100"/>
                <a:gd name="T32" fmla="*/ 63 w 105"/>
                <a:gd name="T33" fmla="*/ 86 h 100"/>
                <a:gd name="T34" fmla="*/ 63 w 105"/>
                <a:gd name="T35" fmla="*/ 88 h 100"/>
                <a:gd name="T36" fmla="*/ 62 w 105"/>
                <a:gd name="T37" fmla="*/ 90 h 100"/>
                <a:gd name="T38" fmla="*/ 60 w 105"/>
                <a:gd name="T39" fmla="*/ 92 h 100"/>
                <a:gd name="T40" fmla="*/ 56 w 105"/>
                <a:gd name="T41" fmla="*/ 95 h 100"/>
                <a:gd name="T42" fmla="*/ 52 w 105"/>
                <a:gd name="T43" fmla="*/ 98 h 100"/>
                <a:gd name="T44" fmla="*/ 49 w 105"/>
                <a:gd name="T45" fmla="*/ 99 h 100"/>
                <a:gd name="T46" fmla="*/ 46 w 105"/>
                <a:gd name="T47" fmla="*/ 100 h 100"/>
                <a:gd name="T48" fmla="*/ 45 w 105"/>
                <a:gd name="T49" fmla="*/ 99 h 100"/>
                <a:gd name="T50" fmla="*/ 1 w 105"/>
                <a:gd name="T51" fmla="*/ 36 h 100"/>
                <a:gd name="T52" fmla="*/ 0 w 105"/>
                <a:gd name="T53" fmla="*/ 35 h 100"/>
                <a:gd name="T54" fmla="*/ 1 w 105"/>
                <a:gd name="T55" fmla="*/ 33 h 100"/>
                <a:gd name="T56" fmla="*/ 3 w 105"/>
                <a:gd name="T57" fmla="*/ 31 h 100"/>
                <a:gd name="T58" fmla="*/ 6 w 105"/>
                <a:gd name="T59" fmla="*/ 28 h 100"/>
                <a:gd name="T60" fmla="*/ 10 w 105"/>
                <a:gd name="T61" fmla="*/ 25 h 100"/>
                <a:gd name="T62" fmla="*/ 13 w 105"/>
                <a:gd name="T63" fmla="*/ 24 h 100"/>
                <a:gd name="T64" fmla="*/ 14 w 105"/>
                <a:gd name="T65" fmla="*/ 24 h 100"/>
                <a:gd name="T66" fmla="*/ 16 w 105"/>
                <a:gd name="T67" fmla="*/ 25 h 100"/>
                <a:gd name="T68" fmla="*/ 21 w 105"/>
                <a:gd name="T69" fmla="*/ 33 h 100"/>
                <a:gd name="T70" fmla="*/ 25 w 105"/>
                <a:gd name="T71" fmla="*/ 17 h 100"/>
                <a:gd name="T72" fmla="*/ 35 w 105"/>
                <a:gd name="T73" fmla="*/ 6 h 100"/>
                <a:gd name="T74" fmla="*/ 47 w 105"/>
                <a:gd name="T75" fmla="*/ 0 h 100"/>
                <a:gd name="T76" fmla="*/ 58 w 105"/>
                <a:gd name="T77" fmla="*/ 1 h 100"/>
                <a:gd name="T78" fmla="*/ 68 w 105"/>
                <a:gd name="T79" fmla="*/ 7 h 100"/>
                <a:gd name="T80" fmla="*/ 77 w 105"/>
                <a:gd name="T81" fmla="*/ 17 h 100"/>
                <a:gd name="T82" fmla="*/ 105 w 105"/>
                <a:gd name="T83" fmla="*/ 5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5" h="100">
                  <a:moveTo>
                    <a:pt x="105" y="56"/>
                  </a:moveTo>
                  <a:cubicBezTo>
                    <a:pt x="105" y="57"/>
                    <a:pt x="105" y="57"/>
                    <a:pt x="105" y="58"/>
                  </a:cubicBezTo>
                  <a:cubicBezTo>
                    <a:pt x="105" y="58"/>
                    <a:pt x="105" y="59"/>
                    <a:pt x="105" y="60"/>
                  </a:cubicBezTo>
                  <a:cubicBezTo>
                    <a:pt x="104" y="60"/>
                    <a:pt x="103" y="61"/>
                    <a:pt x="102" y="62"/>
                  </a:cubicBezTo>
                  <a:cubicBezTo>
                    <a:pt x="101" y="63"/>
                    <a:pt x="100" y="64"/>
                    <a:pt x="98" y="65"/>
                  </a:cubicBezTo>
                  <a:cubicBezTo>
                    <a:pt x="96" y="66"/>
                    <a:pt x="95" y="67"/>
                    <a:pt x="94" y="68"/>
                  </a:cubicBezTo>
                  <a:cubicBezTo>
                    <a:pt x="93" y="69"/>
                    <a:pt x="91" y="69"/>
                    <a:pt x="91" y="69"/>
                  </a:cubicBezTo>
                  <a:cubicBezTo>
                    <a:pt x="90" y="70"/>
                    <a:pt x="89" y="70"/>
                    <a:pt x="89" y="70"/>
                  </a:cubicBezTo>
                  <a:cubicBezTo>
                    <a:pt x="88" y="69"/>
                    <a:pt x="88" y="69"/>
                    <a:pt x="87" y="69"/>
                  </a:cubicBezTo>
                  <a:cubicBezTo>
                    <a:pt x="62" y="33"/>
                    <a:pt x="62" y="33"/>
                    <a:pt x="62" y="33"/>
                  </a:cubicBezTo>
                  <a:cubicBezTo>
                    <a:pt x="60" y="30"/>
                    <a:pt x="58" y="28"/>
                    <a:pt x="56" y="26"/>
                  </a:cubicBezTo>
                  <a:cubicBezTo>
                    <a:pt x="54" y="25"/>
                    <a:pt x="53" y="24"/>
                    <a:pt x="51" y="23"/>
                  </a:cubicBezTo>
                  <a:cubicBezTo>
                    <a:pt x="49" y="23"/>
                    <a:pt x="48" y="22"/>
                    <a:pt x="46" y="23"/>
                  </a:cubicBezTo>
                  <a:cubicBezTo>
                    <a:pt x="44" y="23"/>
                    <a:pt x="42" y="24"/>
                    <a:pt x="40" y="25"/>
                  </a:cubicBezTo>
                  <a:cubicBezTo>
                    <a:pt x="38" y="27"/>
                    <a:pt x="36" y="29"/>
                    <a:pt x="35" y="32"/>
                  </a:cubicBezTo>
                  <a:cubicBezTo>
                    <a:pt x="34" y="36"/>
                    <a:pt x="33" y="40"/>
                    <a:pt x="33" y="44"/>
                  </a:cubicBezTo>
                  <a:cubicBezTo>
                    <a:pt x="63" y="86"/>
                    <a:pt x="63" y="86"/>
                    <a:pt x="63" y="86"/>
                  </a:cubicBezTo>
                  <a:cubicBezTo>
                    <a:pt x="63" y="87"/>
                    <a:pt x="63" y="87"/>
                    <a:pt x="63" y="88"/>
                  </a:cubicBezTo>
                  <a:cubicBezTo>
                    <a:pt x="63" y="88"/>
                    <a:pt x="63" y="89"/>
                    <a:pt x="62" y="90"/>
                  </a:cubicBezTo>
                  <a:cubicBezTo>
                    <a:pt x="62" y="90"/>
                    <a:pt x="61" y="91"/>
                    <a:pt x="60" y="92"/>
                  </a:cubicBezTo>
                  <a:cubicBezTo>
                    <a:pt x="59" y="93"/>
                    <a:pt x="58" y="94"/>
                    <a:pt x="56" y="95"/>
                  </a:cubicBezTo>
                  <a:cubicBezTo>
                    <a:pt x="54" y="96"/>
                    <a:pt x="53" y="97"/>
                    <a:pt x="52" y="98"/>
                  </a:cubicBezTo>
                  <a:cubicBezTo>
                    <a:pt x="50" y="99"/>
                    <a:pt x="49" y="99"/>
                    <a:pt x="49" y="99"/>
                  </a:cubicBezTo>
                  <a:cubicBezTo>
                    <a:pt x="48" y="100"/>
                    <a:pt x="47" y="100"/>
                    <a:pt x="46" y="100"/>
                  </a:cubicBezTo>
                  <a:cubicBezTo>
                    <a:pt x="46" y="99"/>
                    <a:pt x="46" y="99"/>
                    <a:pt x="45" y="99"/>
                  </a:cubicBezTo>
                  <a:cubicBezTo>
                    <a:pt x="1" y="36"/>
                    <a:pt x="1" y="36"/>
                    <a:pt x="1" y="36"/>
                  </a:cubicBezTo>
                  <a:cubicBezTo>
                    <a:pt x="0" y="36"/>
                    <a:pt x="0" y="35"/>
                    <a:pt x="0" y="35"/>
                  </a:cubicBezTo>
                  <a:cubicBezTo>
                    <a:pt x="0" y="34"/>
                    <a:pt x="0" y="34"/>
                    <a:pt x="1" y="33"/>
                  </a:cubicBezTo>
                  <a:cubicBezTo>
                    <a:pt x="1" y="32"/>
                    <a:pt x="2" y="31"/>
                    <a:pt x="3" y="31"/>
                  </a:cubicBezTo>
                  <a:cubicBezTo>
                    <a:pt x="4" y="30"/>
                    <a:pt x="5" y="29"/>
                    <a:pt x="6" y="28"/>
                  </a:cubicBezTo>
                  <a:cubicBezTo>
                    <a:pt x="8" y="27"/>
                    <a:pt x="9" y="26"/>
                    <a:pt x="10" y="25"/>
                  </a:cubicBezTo>
                  <a:cubicBezTo>
                    <a:pt x="11" y="25"/>
                    <a:pt x="12" y="24"/>
                    <a:pt x="13" y="24"/>
                  </a:cubicBezTo>
                  <a:cubicBezTo>
                    <a:pt x="13" y="24"/>
                    <a:pt x="14" y="24"/>
                    <a:pt x="14" y="24"/>
                  </a:cubicBezTo>
                  <a:cubicBezTo>
                    <a:pt x="15" y="25"/>
                    <a:pt x="15" y="25"/>
                    <a:pt x="16" y="25"/>
                  </a:cubicBezTo>
                  <a:cubicBezTo>
                    <a:pt x="21" y="33"/>
                    <a:pt x="21" y="33"/>
                    <a:pt x="21" y="33"/>
                  </a:cubicBezTo>
                  <a:cubicBezTo>
                    <a:pt x="22" y="26"/>
                    <a:pt x="23" y="21"/>
                    <a:pt x="25" y="17"/>
                  </a:cubicBezTo>
                  <a:cubicBezTo>
                    <a:pt x="28" y="12"/>
                    <a:pt x="31" y="9"/>
                    <a:pt x="35" y="6"/>
                  </a:cubicBezTo>
                  <a:cubicBezTo>
                    <a:pt x="39" y="3"/>
                    <a:pt x="43" y="1"/>
                    <a:pt x="47" y="0"/>
                  </a:cubicBezTo>
                  <a:cubicBezTo>
                    <a:pt x="51" y="0"/>
                    <a:pt x="54" y="0"/>
                    <a:pt x="58" y="1"/>
                  </a:cubicBezTo>
                  <a:cubicBezTo>
                    <a:pt x="62" y="2"/>
                    <a:pt x="65" y="4"/>
                    <a:pt x="68" y="7"/>
                  </a:cubicBezTo>
                  <a:cubicBezTo>
                    <a:pt x="71" y="9"/>
                    <a:pt x="74" y="13"/>
                    <a:pt x="77" y="17"/>
                  </a:cubicBezTo>
                  <a:lnTo>
                    <a:pt x="105" y="56"/>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7" name="Freeform 481">
              <a:extLst>
                <a:ext uri="{FF2B5EF4-FFF2-40B4-BE49-F238E27FC236}">
                  <a16:creationId xmlns:a16="http://schemas.microsoft.com/office/drawing/2014/main" id="{E310D900-9D52-4492-AEA4-4388CE3FB48C}"/>
                </a:ext>
              </a:extLst>
            </p:cNvPr>
            <p:cNvSpPr>
              <a:spLocks/>
            </p:cNvSpPr>
            <p:nvPr userDrawn="1"/>
          </p:nvSpPr>
          <p:spPr bwMode="auto">
            <a:xfrm>
              <a:off x="6018" y="764"/>
              <a:ext cx="57" cy="54"/>
            </a:xfrm>
            <a:custGeom>
              <a:avLst/>
              <a:gdLst>
                <a:gd name="T0" fmla="*/ 25 w 78"/>
                <a:gd name="T1" fmla="*/ 73 h 75"/>
                <a:gd name="T2" fmla="*/ 22 w 78"/>
                <a:gd name="T3" fmla="*/ 74 h 75"/>
                <a:gd name="T4" fmla="*/ 20 w 78"/>
                <a:gd name="T5" fmla="*/ 75 h 75"/>
                <a:gd name="T6" fmla="*/ 18 w 78"/>
                <a:gd name="T7" fmla="*/ 74 h 75"/>
                <a:gd name="T8" fmla="*/ 18 w 78"/>
                <a:gd name="T9" fmla="*/ 74 h 75"/>
                <a:gd name="T10" fmla="*/ 1 w 78"/>
                <a:gd name="T11" fmla="*/ 40 h 75"/>
                <a:gd name="T12" fmla="*/ 0 w 78"/>
                <a:gd name="T13" fmla="*/ 37 h 75"/>
                <a:gd name="T14" fmla="*/ 3 w 78"/>
                <a:gd name="T15" fmla="*/ 33 h 75"/>
                <a:gd name="T16" fmla="*/ 69 w 78"/>
                <a:gd name="T17" fmla="*/ 0 h 75"/>
                <a:gd name="T18" fmla="*/ 70 w 78"/>
                <a:gd name="T19" fmla="*/ 0 h 75"/>
                <a:gd name="T20" fmla="*/ 72 w 78"/>
                <a:gd name="T21" fmla="*/ 1 h 75"/>
                <a:gd name="T22" fmla="*/ 73 w 78"/>
                <a:gd name="T23" fmla="*/ 3 h 75"/>
                <a:gd name="T24" fmla="*/ 75 w 78"/>
                <a:gd name="T25" fmla="*/ 6 h 75"/>
                <a:gd name="T26" fmla="*/ 77 w 78"/>
                <a:gd name="T27" fmla="*/ 10 h 75"/>
                <a:gd name="T28" fmla="*/ 78 w 78"/>
                <a:gd name="T29" fmla="*/ 12 h 75"/>
                <a:gd name="T30" fmla="*/ 77 w 78"/>
                <a:gd name="T31" fmla="*/ 14 h 75"/>
                <a:gd name="T32" fmla="*/ 77 w 78"/>
                <a:gd name="T33" fmla="*/ 15 h 75"/>
                <a:gd name="T34" fmla="*/ 18 w 78"/>
                <a:gd name="T35" fmla="*/ 44 h 75"/>
                <a:gd name="T36" fmla="*/ 30 w 78"/>
                <a:gd name="T37" fmla="*/ 67 h 75"/>
                <a:gd name="T38" fmla="*/ 30 w 78"/>
                <a:gd name="T39" fmla="*/ 68 h 75"/>
                <a:gd name="T40" fmla="*/ 29 w 78"/>
                <a:gd name="T41" fmla="*/ 70 h 75"/>
                <a:gd name="T42" fmla="*/ 28 w 78"/>
                <a:gd name="T43" fmla="*/ 71 h 75"/>
                <a:gd name="T44" fmla="*/ 25 w 78"/>
                <a:gd name="T45" fmla="*/ 7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 h="75">
                  <a:moveTo>
                    <a:pt x="25" y="73"/>
                  </a:moveTo>
                  <a:cubicBezTo>
                    <a:pt x="24" y="73"/>
                    <a:pt x="23" y="74"/>
                    <a:pt x="22" y="74"/>
                  </a:cubicBezTo>
                  <a:cubicBezTo>
                    <a:pt x="21" y="74"/>
                    <a:pt x="20" y="74"/>
                    <a:pt x="20" y="75"/>
                  </a:cubicBezTo>
                  <a:cubicBezTo>
                    <a:pt x="19" y="75"/>
                    <a:pt x="19" y="75"/>
                    <a:pt x="18" y="74"/>
                  </a:cubicBezTo>
                  <a:cubicBezTo>
                    <a:pt x="18" y="74"/>
                    <a:pt x="18" y="74"/>
                    <a:pt x="18" y="74"/>
                  </a:cubicBezTo>
                  <a:cubicBezTo>
                    <a:pt x="1" y="40"/>
                    <a:pt x="1" y="40"/>
                    <a:pt x="1" y="40"/>
                  </a:cubicBezTo>
                  <a:cubicBezTo>
                    <a:pt x="0" y="39"/>
                    <a:pt x="0" y="38"/>
                    <a:pt x="0" y="37"/>
                  </a:cubicBezTo>
                  <a:cubicBezTo>
                    <a:pt x="0" y="35"/>
                    <a:pt x="1" y="34"/>
                    <a:pt x="3" y="33"/>
                  </a:cubicBezTo>
                  <a:cubicBezTo>
                    <a:pt x="69" y="0"/>
                    <a:pt x="69" y="0"/>
                    <a:pt x="69" y="0"/>
                  </a:cubicBezTo>
                  <a:cubicBezTo>
                    <a:pt x="69" y="0"/>
                    <a:pt x="70" y="0"/>
                    <a:pt x="70" y="0"/>
                  </a:cubicBezTo>
                  <a:cubicBezTo>
                    <a:pt x="71" y="0"/>
                    <a:pt x="71" y="0"/>
                    <a:pt x="72" y="1"/>
                  </a:cubicBezTo>
                  <a:cubicBezTo>
                    <a:pt x="72" y="1"/>
                    <a:pt x="73" y="2"/>
                    <a:pt x="73" y="3"/>
                  </a:cubicBezTo>
                  <a:cubicBezTo>
                    <a:pt x="74" y="3"/>
                    <a:pt x="74" y="5"/>
                    <a:pt x="75" y="6"/>
                  </a:cubicBezTo>
                  <a:cubicBezTo>
                    <a:pt x="76" y="8"/>
                    <a:pt x="76" y="9"/>
                    <a:pt x="77" y="10"/>
                  </a:cubicBezTo>
                  <a:cubicBezTo>
                    <a:pt x="77" y="11"/>
                    <a:pt x="77" y="12"/>
                    <a:pt x="78" y="12"/>
                  </a:cubicBezTo>
                  <a:cubicBezTo>
                    <a:pt x="78" y="13"/>
                    <a:pt x="78" y="13"/>
                    <a:pt x="77" y="14"/>
                  </a:cubicBezTo>
                  <a:cubicBezTo>
                    <a:pt x="77" y="14"/>
                    <a:pt x="77" y="14"/>
                    <a:pt x="77" y="15"/>
                  </a:cubicBezTo>
                  <a:cubicBezTo>
                    <a:pt x="18" y="44"/>
                    <a:pt x="18" y="44"/>
                    <a:pt x="18" y="44"/>
                  </a:cubicBezTo>
                  <a:cubicBezTo>
                    <a:pt x="30" y="67"/>
                    <a:pt x="30" y="67"/>
                    <a:pt x="30" y="67"/>
                  </a:cubicBezTo>
                  <a:cubicBezTo>
                    <a:pt x="30" y="68"/>
                    <a:pt x="30" y="68"/>
                    <a:pt x="30" y="68"/>
                  </a:cubicBezTo>
                  <a:cubicBezTo>
                    <a:pt x="30" y="69"/>
                    <a:pt x="30" y="69"/>
                    <a:pt x="29" y="70"/>
                  </a:cubicBezTo>
                  <a:cubicBezTo>
                    <a:pt x="29" y="70"/>
                    <a:pt x="28" y="71"/>
                    <a:pt x="28" y="71"/>
                  </a:cubicBezTo>
                  <a:cubicBezTo>
                    <a:pt x="27" y="72"/>
                    <a:pt x="26" y="72"/>
                    <a:pt x="25" y="73"/>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8" name="Freeform 482">
              <a:extLst>
                <a:ext uri="{FF2B5EF4-FFF2-40B4-BE49-F238E27FC236}">
                  <a16:creationId xmlns:a16="http://schemas.microsoft.com/office/drawing/2014/main" id="{FE1BAE90-74EF-4217-B814-FC342B59A883}"/>
                </a:ext>
              </a:extLst>
            </p:cNvPr>
            <p:cNvSpPr>
              <a:spLocks noEditPoints="1"/>
            </p:cNvSpPr>
            <p:nvPr userDrawn="1"/>
          </p:nvSpPr>
          <p:spPr bwMode="auto">
            <a:xfrm>
              <a:off x="6037" y="806"/>
              <a:ext cx="49" cy="48"/>
            </a:xfrm>
            <a:custGeom>
              <a:avLst/>
              <a:gdLst>
                <a:gd name="T0" fmla="*/ 20 w 67"/>
                <a:gd name="T1" fmla="*/ 66 h 67"/>
                <a:gd name="T2" fmla="*/ 19 w 67"/>
                <a:gd name="T3" fmla="*/ 67 h 67"/>
                <a:gd name="T4" fmla="*/ 17 w 67"/>
                <a:gd name="T5" fmla="*/ 65 h 67"/>
                <a:gd name="T6" fmla="*/ 15 w 67"/>
                <a:gd name="T7" fmla="*/ 62 h 67"/>
                <a:gd name="T8" fmla="*/ 13 w 67"/>
                <a:gd name="T9" fmla="*/ 58 h 67"/>
                <a:gd name="T10" fmla="*/ 13 w 67"/>
                <a:gd name="T11" fmla="*/ 56 h 67"/>
                <a:gd name="T12" fmla="*/ 14 w 67"/>
                <a:gd name="T13" fmla="*/ 55 h 67"/>
                <a:gd name="T14" fmla="*/ 18 w 67"/>
                <a:gd name="T15" fmla="*/ 53 h 67"/>
                <a:gd name="T16" fmla="*/ 9 w 67"/>
                <a:gd name="T17" fmla="*/ 48 h 67"/>
                <a:gd name="T18" fmla="*/ 3 w 67"/>
                <a:gd name="T19" fmla="*/ 40 h 67"/>
                <a:gd name="T20" fmla="*/ 0 w 67"/>
                <a:gd name="T21" fmla="*/ 33 h 67"/>
                <a:gd name="T22" fmla="*/ 1 w 67"/>
                <a:gd name="T23" fmla="*/ 25 h 67"/>
                <a:gd name="T24" fmla="*/ 4 w 67"/>
                <a:gd name="T25" fmla="*/ 19 h 67"/>
                <a:gd name="T26" fmla="*/ 10 w 67"/>
                <a:gd name="T27" fmla="*/ 14 h 67"/>
                <a:gd name="T28" fmla="*/ 19 w 67"/>
                <a:gd name="T29" fmla="*/ 12 h 67"/>
                <a:gd name="T30" fmla="*/ 27 w 67"/>
                <a:gd name="T31" fmla="*/ 14 h 67"/>
                <a:gd name="T32" fmla="*/ 34 w 67"/>
                <a:gd name="T33" fmla="*/ 21 h 67"/>
                <a:gd name="T34" fmla="*/ 41 w 67"/>
                <a:gd name="T35" fmla="*/ 32 h 67"/>
                <a:gd name="T36" fmla="*/ 43 w 67"/>
                <a:gd name="T37" fmla="*/ 37 h 67"/>
                <a:gd name="T38" fmla="*/ 47 w 67"/>
                <a:gd name="T39" fmla="*/ 36 h 67"/>
                <a:gd name="T40" fmla="*/ 50 w 67"/>
                <a:gd name="T41" fmla="*/ 33 h 67"/>
                <a:gd name="T42" fmla="*/ 53 w 67"/>
                <a:gd name="T43" fmla="*/ 30 h 67"/>
                <a:gd name="T44" fmla="*/ 53 w 67"/>
                <a:gd name="T45" fmla="*/ 26 h 67"/>
                <a:gd name="T46" fmla="*/ 51 w 67"/>
                <a:gd name="T47" fmla="*/ 21 h 67"/>
                <a:gd name="T48" fmla="*/ 47 w 67"/>
                <a:gd name="T49" fmla="*/ 15 h 67"/>
                <a:gd name="T50" fmla="*/ 43 w 67"/>
                <a:gd name="T51" fmla="*/ 11 h 67"/>
                <a:gd name="T52" fmla="*/ 39 w 67"/>
                <a:gd name="T53" fmla="*/ 9 h 67"/>
                <a:gd name="T54" fmla="*/ 37 w 67"/>
                <a:gd name="T55" fmla="*/ 7 h 67"/>
                <a:gd name="T56" fmla="*/ 37 w 67"/>
                <a:gd name="T57" fmla="*/ 5 h 67"/>
                <a:gd name="T58" fmla="*/ 38 w 67"/>
                <a:gd name="T59" fmla="*/ 4 h 67"/>
                <a:gd name="T60" fmla="*/ 39 w 67"/>
                <a:gd name="T61" fmla="*/ 3 h 67"/>
                <a:gd name="T62" fmla="*/ 42 w 67"/>
                <a:gd name="T63" fmla="*/ 1 h 67"/>
                <a:gd name="T64" fmla="*/ 45 w 67"/>
                <a:gd name="T65" fmla="*/ 0 h 67"/>
                <a:gd name="T66" fmla="*/ 47 w 67"/>
                <a:gd name="T67" fmla="*/ 0 h 67"/>
                <a:gd name="T68" fmla="*/ 50 w 67"/>
                <a:gd name="T69" fmla="*/ 2 h 67"/>
                <a:gd name="T70" fmla="*/ 54 w 67"/>
                <a:gd name="T71" fmla="*/ 6 h 67"/>
                <a:gd name="T72" fmla="*/ 59 w 67"/>
                <a:gd name="T73" fmla="*/ 11 h 67"/>
                <a:gd name="T74" fmla="*/ 62 w 67"/>
                <a:gd name="T75" fmla="*/ 17 h 67"/>
                <a:gd name="T76" fmla="*/ 66 w 67"/>
                <a:gd name="T77" fmla="*/ 28 h 67"/>
                <a:gd name="T78" fmla="*/ 66 w 67"/>
                <a:gd name="T79" fmla="*/ 36 h 67"/>
                <a:gd name="T80" fmla="*/ 62 w 67"/>
                <a:gd name="T81" fmla="*/ 44 h 67"/>
                <a:gd name="T82" fmla="*/ 54 w 67"/>
                <a:gd name="T83" fmla="*/ 49 h 67"/>
                <a:gd name="T84" fmla="*/ 20 w 67"/>
                <a:gd name="T85" fmla="*/ 66 h 67"/>
                <a:gd name="T86" fmla="*/ 35 w 67"/>
                <a:gd name="T87" fmla="*/ 42 h 67"/>
                <a:gd name="T88" fmla="*/ 32 w 67"/>
                <a:gd name="T89" fmla="*/ 36 h 67"/>
                <a:gd name="T90" fmla="*/ 28 w 67"/>
                <a:gd name="T91" fmla="*/ 31 h 67"/>
                <a:gd name="T92" fmla="*/ 25 w 67"/>
                <a:gd name="T93" fmla="*/ 28 h 67"/>
                <a:gd name="T94" fmla="*/ 21 w 67"/>
                <a:gd name="T95" fmla="*/ 27 h 67"/>
                <a:gd name="T96" fmla="*/ 18 w 67"/>
                <a:gd name="T97" fmla="*/ 28 h 67"/>
                <a:gd name="T98" fmla="*/ 14 w 67"/>
                <a:gd name="T99" fmla="*/ 32 h 67"/>
                <a:gd name="T100" fmla="*/ 15 w 67"/>
                <a:gd name="T101" fmla="*/ 38 h 67"/>
                <a:gd name="T102" fmla="*/ 19 w 67"/>
                <a:gd name="T103" fmla="*/ 43 h 67"/>
                <a:gd name="T104" fmla="*/ 26 w 67"/>
                <a:gd name="T105" fmla="*/ 46 h 67"/>
                <a:gd name="T106" fmla="*/ 35 w 67"/>
                <a:gd name="T107"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 h="67">
                  <a:moveTo>
                    <a:pt x="20" y="66"/>
                  </a:moveTo>
                  <a:cubicBezTo>
                    <a:pt x="20" y="67"/>
                    <a:pt x="19" y="67"/>
                    <a:pt x="19" y="67"/>
                  </a:cubicBezTo>
                  <a:cubicBezTo>
                    <a:pt x="18" y="66"/>
                    <a:pt x="18" y="66"/>
                    <a:pt x="17" y="65"/>
                  </a:cubicBezTo>
                  <a:cubicBezTo>
                    <a:pt x="17" y="64"/>
                    <a:pt x="16" y="63"/>
                    <a:pt x="15" y="62"/>
                  </a:cubicBezTo>
                  <a:cubicBezTo>
                    <a:pt x="14" y="60"/>
                    <a:pt x="14" y="59"/>
                    <a:pt x="13" y="58"/>
                  </a:cubicBezTo>
                  <a:cubicBezTo>
                    <a:pt x="13" y="57"/>
                    <a:pt x="13" y="56"/>
                    <a:pt x="13" y="56"/>
                  </a:cubicBezTo>
                  <a:cubicBezTo>
                    <a:pt x="13" y="55"/>
                    <a:pt x="14" y="55"/>
                    <a:pt x="14" y="55"/>
                  </a:cubicBezTo>
                  <a:cubicBezTo>
                    <a:pt x="18" y="53"/>
                    <a:pt x="18" y="53"/>
                    <a:pt x="18" y="53"/>
                  </a:cubicBezTo>
                  <a:cubicBezTo>
                    <a:pt x="15" y="52"/>
                    <a:pt x="12" y="50"/>
                    <a:pt x="9" y="48"/>
                  </a:cubicBezTo>
                  <a:cubicBezTo>
                    <a:pt x="7" y="46"/>
                    <a:pt x="5" y="44"/>
                    <a:pt x="3" y="40"/>
                  </a:cubicBezTo>
                  <a:cubicBezTo>
                    <a:pt x="2" y="38"/>
                    <a:pt x="1" y="35"/>
                    <a:pt x="0" y="33"/>
                  </a:cubicBezTo>
                  <a:cubicBezTo>
                    <a:pt x="0" y="30"/>
                    <a:pt x="0" y="28"/>
                    <a:pt x="1" y="25"/>
                  </a:cubicBezTo>
                  <a:cubicBezTo>
                    <a:pt x="1" y="23"/>
                    <a:pt x="2" y="21"/>
                    <a:pt x="4" y="19"/>
                  </a:cubicBezTo>
                  <a:cubicBezTo>
                    <a:pt x="5" y="17"/>
                    <a:pt x="7" y="15"/>
                    <a:pt x="10" y="14"/>
                  </a:cubicBezTo>
                  <a:cubicBezTo>
                    <a:pt x="13" y="12"/>
                    <a:pt x="16" y="12"/>
                    <a:pt x="19" y="12"/>
                  </a:cubicBezTo>
                  <a:cubicBezTo>
                    <a:pt x="21" y="12"/>
                    <a:pt x="24" y="13"/>
                    <a:pt x="27" y="14"/>
                  </a:cubicBezTo>
                  <a:cubicBezTo>
                    <a:pt x="29" y="16"/>
                    <a:pt x="32" y="18"/>
                    <a:pt x="34" y="21"/>
                  </a:cubicBezTo>
                  <a:cubicBezTo>
                    <a:pt x="36" y="24"/>
                    <a:pt x="39" y="28"/>
                    <a:pt x="41" y="32"/>
                  </a:cubicBezTo>
                  <a:cubicBezTo>
                    <a:pt x="43" y="37"/>
                    <a:pt x="43" y="37"/>
                    <a:pt x="43" y="37"/>
                  </a:cubicBezTo>
                  <a:cubicBezTo>
                    <a:pt x="47" y="36"/>
                    <a:pt x="47" y="36"/>
                    <a:pt x="47" y="36"/>
                  </a:cubicBezTo>
                  <a:cubicBezTo>
                    <a:pt x="48" y="35"/>
                    <a:pt x="49" y="34"/>
                    <a:pt x="50" y="33"/>
                  </a:cubicBezTo>
                  <a:cubicBezTo>
                    <a:pt x="51" y="32"/>
                    <a:pt x="52" y="31"/>
                    <a:pt x="53" y="30"/>
                  </a:cubicBezTo>
                  <a:cubicBezTo>
                    <a:pt x="53" y="29"/>
                    <a:pt x="53" y="28"/>
                    <a:pt x="53" y="26"/>
                  </a:cubicBezTo>
                  <a:cubicBezTo>
                    <a:pt x="53" y="25"/>
                    <a:pt x="52" y="23"/>
                    <a:pt x="51" y="21"/>
                  </a:cubicBezTo>
                  <a:cubicBezTo>
                    <a:pt x="50" y="19"/>
                    <a:pt x="49" y="17"/>
                    <a:pt x="47" y="15"/>
                  </a:cubicBezTo>
                  <a:cubicBezTo>
                    <a:pt x="46" y="14"/>
                    <a:pt x="44" y="12"/>
                    <a:pt x="43" y="11"/>
                  </a:cubicBezTo>
                  <a:cubicBezTo>
                    <a:pt x="41" y="10"/>
                    <a:pt x="40" y="9"/>
                    <a:pt x="39" y="9"/>
                  </a:cubicBezTo>
                  <a:cubicBezTo>
                    <a:pt x="38" y="8"/>
                    <a:pt x="38" y="7"/>
                    <a:pt x="37" y="7"/>
                  </a:cubicBezTo>
                  <a:cubicBezTo>
                    <a:pt x="37" y="6"/>
                    <a:pt x="37" y="6"/>
                    <a:pt x="37" y="5"/>
                  </a:cubicBezTo>
                  <a:cubicBezTo>
                    <a:pt x="37" y="5"/>
                    <a:pt x="37" y="5"/>
                    <a:pt x="38" y="4"/>
                  </a:cubicBezTo>
                  <a:cubicBezTo>
                    <a:pt x="38" y="4"/>
                    <a:pt x="39" y="3"/>
                    <a:pt x="39" y="3"/>
                  </a:cubicBezTo>
                  <a:cubicBezTo>
                    <a:pt x="40" y="2"/>
                    <a:pt x="41" y="2"/>
                    <a:pt x="42" y="1"/>
                  </a:cubicBezTo>
                  <a:cubicBezTo>
                    <a:pt x="43" y="1"/>
                    <a:pt x="44" y="0"/>
                    <a:pt x="45" y="0"/>
                  </a:cubicBezTo>
                  <a:cubicBezTo>
                    <a:pt x="45" y="0"/>
                    <a:pt x="46" y="0"/>
                    <a:pt x="47" y="0"/>
                  </a:cubicBezTo>
                  <a:cubicBezTo>
                    <a:pt x="48" y="1"/>
                    <a:pt x="49" y="1"/>
                    <a:pt x="50" y="2"/>
                  </a:cubicBezTo>
                  <a:cubicBezTo>
                    <a:pt x="51" y="3"/>
                    <a:pt x="53" y="4"/>
                    <a:pt x="54" y="6"/>
                  </a:cubicBezTo>
                  <a:cubicBezTo>
                    <a:pt x="56" y="7"/>
                    <a:pt x="57" y="9"/>
                    <a:pt x="59" y="11"/>
                  </a:cubicBezTo>
                  <a:cubicBezTo>
                    <a:pt x="60" y="13"/>
                    <a:pt x="61" y="15"/>
                    <a:pt x="62" y="17"/>
                  </a:cubicBezTo>
                  <a:cubicBezTo>
                    <a:pt x="64" y="21"/>
                    <a:pt x="66" y="25"/>
                    <a:pt x="66" y="28"/>
                  </a:cubicBezTo>
                  <a:cubicBezTo>
                    <a:pt x="67" y="31"/>
                    <a:pt x="67" y="34"/>
                    <a:pt x="66" y="36"/>
                  </a:cubicBezTo>
                  <a:cubicBezTo>
                    <a:pt x="66" y="39"/>
                    <a:pt x="64" y="41"/>
                    <a:pt x="62" y="44"/>
                  </a:cubicBezTo>
                  <a:cubicBezTo>
                    <a:pt x="60" y="46"/>
                    <a:pt x="57" y="48"/>
                    <a:pt x="54" y="49"/>
                  </a:cubicBezTo>
                  <a:lnTo>
                    <a:pt x="20" y="66"/>
                  </a:lnTo>
                  <a:close/>
                  <a:moveTo>
                    <a:pt x="35" y="42"/>
                  </a:moveTo>
                  <a:cubicBezTo>
                    <a:pt x="32" y="36"/>
                    <a:pt x="32" y="36"/>
                    <a:pt x="32" y="36"/>
                  </a:cubicBezTo>
                  <a:cubicBezTo>
                    <a:pt x="31" y="34"/>
                    <a:pt x="30" y="32"/>
                    <a:pt x="28" y="31"/>
                  </a:cubicBezTo>
                  <a:cubicBezTo>
                    <a:pt x="27" y="29"/>
                    <a:pt x="26" y="28"/>
                    <a:pt x="25" y="28"/>
                  </a:cubicBezTo>
                  <a:cubicBezTo>
                    <a:pt x="24" y="27"/>
                    <a:pt x="22" y="27"/>
                    <a:pt x="21" y="27"/>
                  </a:cubicBezTo>
                  <a:cubicBezTo>
                    <a:pt x="20" y="27"/>
                    <a:pt x="19" y="27"/>
                    <a:pt x="18" y="28"/>
                  </a:cubicBezTo>
                  <a:cubicBezTo>
                    <a:pt x="16" y="29"/>
                    <a:pt x="14" y="30"/>
                    <a:pt x="14" y="32"/>
                  </a:cubicBezTo>
                  <a:cubicBezTo>
                    <a:pt x="13" y="34"/>
                    <a:pt x="14" y="36"/>
                    <a:pt x="15" y="38"/>
                  </a:cubicBezTo>
                  <a:cubicBezTo>
                    <a:pt x="16" y="40"/>
                    <a:pt x="17" y="42"/>
                    <a:pt x="19" y="43"/>
                  </a:cubicBezTo>
                  <a:cubicBezTo>
                    <a:pt x="21" y="44"/>
                    <a:pt x="23" y="45"/>
                    <a:pt x="26" y="46"/>
                  </a:cubicBezTo>
                  <a:lnTo>
                    <a:pt x="35" y="4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89" name="Freeform 483">
              <a:extLst>
                <a:ext uri="{FF2B5EF4-FFF2-40B4-BE49-F238E27FC236}">
                  <a16:creationId xmlns:a16="http://schemas.microsoft.com/office/drawing/2014/main" id="{3CC6DD81-C26F-4F12-A9ED-28B32178E058}"/>
                </a:ext>
              </a:extLst>
            </p:cNvPr>
            <p:cNvSpPr>
              <a:spLocks/>
            </p:cNvSpPr>
            <p:nvPr userDrawn="1"/>
          </p:nvSpPr>
          <p:spPr bwMode="auto">
            <a:xfrm>
              <a:off x="6060" y="841"/>
              <a:ext cx="49" cy="43"/>
            </a:xfrm>
            <a:custGeom>
              <a:avLst/>
              <a:gdLst>
                <a:gd name="T0" fmla="*/ 16 w 69"/>
                <a:gd name="T1" fmla="*/ 59 h 60"/>
                <a:gd name="T2" fmla="*/ 12 w 69"/>
                <a:gd name="T3" fmla="*/ 60 h 60"/>
                <a:gd name="T4" fmla="*/ 10 w 69"/>
                <a:gd name="T5" fmla="*/ 60 h 60"/>
                <a:gd name="T6" fmla="*/ 8 w 69"/>
                <a:gd name="T7" fmla="*/ 59 h 60"/>
                <a:gd name="T8" fmla="*/ 6 w 69"/>
                <a:gd name="T9" fmla="*/ 57 h 60"/>
                <a:gd name="T10" fmla="*/ 4 w 69"/>
                <a:gd name="T11" fmla="*/ 55 h 60"/>
                <a:gd name="T12" fmla="*/ 3 w 69"/>
                <a:gd name="T13" fmla="*/ 52 h 60"/>
                <a:gd name="T14" fmla="*/ 0 w 69"/>
                <a:gd name="T15" fmla="*/ 44 h 60"/>
                <a:gd name="T16" fmla="*/ 1 w 69"/>
                <a:gd name="T17" fmla="*/ 37 h 60"/>
                <a:gd name="T18" fmla="*/ 5 w 69"/>
                <a:gd name="T19" fmla="*/ 31 h 60"/>
                <a:gd name="T20" fmla="*/ 12 w 69"/>
                <a:gd name="T21" fmla="*/ 26 h 60"/>
                <a:gd name="T22" fmla="*/ 38 w 69"/>
                <a:gd name="T23" fmla="*/ 13 h 60"/>
                <a:gd name="T24" fmla="*/ 35 w 69"/>
                <a:gd name="T25" fmla="*/ 7 h 60"/>
                <a:gd name="T26" fmla="*/ 35 w 69"/>
                <a:gd name="T27" fmla="*/ 5 h 60"/>
                <a:gd name="T28" fmla="*/ 39 w 69"/>
                <a:gd name="T29" fmla="*/ 2 h 60"/>
                <a:gd name="T30" fmla="*/ 42 w 69"/>
                <a:gd name="T31" fmla="*/ 1 h 60"/>
                <a:gd name="T32" fmla="*/ 44 w 69"/>
                <a:gd name="T33" fmla="*/ 0 h 60"/>
                <a:gd name="T34" fmla="*/ 45 w 69"/>
                <a:gd name="T35" fmla="*/ 1 h 60"/>
                <a:gd name="T36" fmla="*/ 46 w 69"/>
                <a:gd name="T37" fmla="*/ 1 h 60"/>
                <a:gd name="T38" fmla="*/ 49 w 69"/>
                <a:gd name="T39" fmla="*/ 7 h 60"/>
                <a:gd name="T40" fmla="*/ 60 w 69"/>
                <a:gd name="T41" fmla="*/ 2 h 60"/>
                <a:gd name="T42" fmla="*/ 62 w 69"/>
                <a:gd name="T43" fmla="*/ 1 h 60"/>
                <a:gd name="T44" fmla="*/ 63 w 69"/>
                <a:gd name="T45" fmla="*/ 2 h 60"/>
                <a:gd name="T46" fmla="*/ 65 w 69"/>
                <a:gd name="T47" fmla="*/ 4 h 60"/>
                <a:gd name="T48" fmla="*/ 66 w 69"/>
                <a:gd name="T49" fmla="*/ 7 h 60"/>
                <a:gd name="T50" fmla="*/ 68 w 69"/>
                <a:gd name="T51" fmla="*/ 11 h 60"/>
                <a:gd name="T52" fmla="*/ 69 w 69"/>
                <a:gd name="T53" fmla="*/ 13 h 60"/>
                <a:gd name="T54" fmla="*/ 68 w 69"/>
                <a:gd name="T55" fmla="*/ 15 h 60"/>
                <a:gd name="T56" fmla="*/ 68 w 69"/>
                <a:gd name="T57" fmla="*/ 16 h 60"/>
                <a:gd name="T58" fmla="*/ 56 w 69"/>
                <a:gd name="T59" fmla="*/ 21 h 60"/>
                <a:gd name="T60" fmla="*/ 62 w 69"/>
                <a:gd name="T61" fmla="*/ 32 h 60"/>
                <a:gd name="T62" fmla="*/ 62 w 69"/>
                <a:gd name="T63" fmla="*/ 33 h 60"/>
                <a:gd name="T64" fmla="*/ 62 w 69"/>
                <a:gd name="T65" fmla="*/ 35 h 60"/>
                <a:gd name="T66" fmla="*/ 60 w 69"/>
                <a:gd name="T67" fmla="*/ 36 h 60"/>
                <a:gd name="T68" fmla="*/ 57 w 69"/>
                <a:gd name="T69" fmla="*/ 38 h 60"/>
                <a:gd name="T70" fmla="*/ 53 w 69"/>
                <a:gd name="T71" fmla="*/ 39 h 60"/>
                <a:gd name="T72" fmla="*/ 51 w 69"/>
                <a:gd name="T73" fmla="*/ 38 h 60"/>
                <a:gd name="T74" fmla="*/ 45 w 69"/>
                <a:gd name="T75" fmla="*/ 27 h 60"/>
                <a:gd name="T76" fmla="*/ 21 w 69"/>
                <a:gd name="T77" fmla="*/ 39 h 60"/>
                <a:gd name="T78" fmla="*/ 16 w 69"/>
                <a:gd name="T79" fmla="*/ 44 h 60"/>
                <a:gd name="T80" fmla="*/ 16 w 69"/>
                <a:gd name="T81" fmla="*/ 49 h 60"/>
                <a:gd name="T82" fmla="*/ 17 w 69"/>
                <a:gd name="T83" fmla="*/ 51 h 60"/>
                <a:gd name="T84" fmla="*/ 19 w 69"/>
                <a:gd name="T85" fmla="*/ 53 h 60"/>
                <a:gd name="T86" fmla="*/ 20 w 69"/>
                <a:gd name="T87" fmla="*/ 54 h 60"/>
                <a:gd name="T88" fmla="*/ 20 w 69"/>
                <a:gd name="T89" fmla="*/ 54 h 60"/>
                <a:gd name="T90" fmla="*/ 21 w 69"/>
                <a:gd name="T91" fmla="*/ 55 h 60"/>
                <a:gd name="T92" fmla="*/ 20 w 69"/>
                <a:gd name="T93" fmla="*/ 56 h 60"/>
                <a:gd name="T94" fmla="*/ 19 w 69"/>
                <a:gd name="T95" fmla="*/ 57 h 60"/>
                <a:gd name="T96" fmla="*/ 16 w 69"/>
                <a:gd name="T97"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 h="60">
                  <a:moveTo>
                    <a:pt x="16" y="59"/>
                  </a:moveTo>
                  <a:cubicBezTo>
                    <a:pt x="14" y="59"/>
                    <a:pt x="13" y="60"/>
                    <a:pt x="12" y="60"/>
                  </a:cubicBezTo>
                  <a:cubicBezTo>
                    <a:pt x="11" y="60"/>
                    <a:pt x="10" y="60"/>
                    <a:pt x="10" y="60"/>
                  </a:cubicBezTo>
                  <a:cubicBezTo>
                    <a:pt x="9" y="60"/>
                    <a:pt x="9" y="60"/>
                    <a:pt x="8" y="59"/>
                  </a:cubicBezTo>
                  <a:cubicBezTo>
                    <a:pt x="8" y="59"/>
                    <a:pt x="7" y="58"/>
                    <a:pt x="6" y="57"/>
                  </a:cubicBezTo>
                  <a:cubicBezTo>
                    <a:pt x="6" y="57"/>
                    <a:pt x="5" y="56"/>
                    <a:pt x="4" y="55"/>
                  </a:cubicBezTo>
                  <a:cubicBezTo>
                    <a:pt x="4" y="54"/>
                    <a:pt x="3" y="53"/>
                    <a:pt x="3" y="52"/>
                  </a:cubicBezTo>
                  <a:cubicBezTo>
                    <a:pt x="1" y="49"/>
                    <a:pt x="0" y="46"/>
                    <a:pt x="0" y="44"/>
                  </a:cubicBezTo>
                  <a:cubicBezTo>
                    <a:pt x="0" y="41"/>
                    <a:pt x="0" y="39"/>
                    <a:pt x="1" y="37"/>
                  </a:cubicBezTo>
                  <a:cubicBezTo>
                    <a:pt x="1" y="35"/>
                    <a:pt x="3" y="33"/>
                    <a:pt x="5" y="31"/>
                  </a:cubicBezTo>
                  <a:cubicBezTo>
                    <a:pt x="7" y="30"/>
                    <a:pt x="9" y="28"/>
                    <a:pt x="12" y="26"/>
                  </a:cubicBezTo>
                  <a:cubicBezTo>
                    <a:pt x="38" y="13"/>
                    <a:pt x="38" y="13"/>
                    <a:pt x="38" y="13"/>
                  </a:cubicBezTo>
                  <a:cubicBezTo>
                    <a:pt x="35" y="7"/>
                    <a:pt x="35" y="7"/>
                    <a:pt x="35" y="7"/>
                  </a:cubicBezTo>
                  <a:cubicBezTo>
                    <a:pt x="34" y="6"/>
                    <a:pt x="35" y="6"/>
                    <a:pt x="35" y="5"/>
                  </a:cubicBezTo>
                  <a:cubicBezTo>
                    <a:pt x="36" y="4"/>
                    <a:pt x="37" y="3"/>
                    <a:pt x="39" y="2"/>
                  </a:cubicBezTo>
                  <a:cubicBezTo>
                    <a:pt x="40" y="2"/>
                    <a:pt x="41" y="1"/>
                    <a:pt x="42" y="1"/>
                  </a:cubicBezTo>
                  <a:cubicBezTo>
                    <a:pt x="43" y="1"/>
                    <a:pt x="44" y="0"/>
                    <a:pt x="44" y="0"/>
                  </a:cubicBezTo>
                  <a:cubicBezTo>
                    <a:pt x="45" y="0"/>
                    <a:pt x="45" y="0"/>
                    <a:pt x="45" y="1"/>
                  </a:cubicBezTo>
                  <a:cubicBezTo>
                    <a:pt x="46" y="1"/>
                    <a:pt x="46" y="1"/>
                    <a:pt x="46" y="1"/>
                  </a:cubicBezTo>
                  <a:cubicBezTo>
                    <a:pt x="49" y="7"/>
                    <a:pt x="49" y="7"/>
                    <a:pt x="49" y="7"/>
                  </a:cubicBezTo>
                  <a:cubicBezTo>
                    <a:pt x="60" y="2"/>
                    <a:pt x="60" y="2"/>
                    <a:pt x="60" y="2"/>
                  </a:cubicBezTo>
                  <a:cubicBezTo>
                    <a:pt x="61" y="1"/>
                    <a:pt x="61" y="1"/>
                    <a:pt x="62" y="1"/>
                  </a:cubicBezTo>
                  <a:cubicBezTo>
                    <a:pt x="62" y="1"/>
                    <a:pt x="62" y="2"/>
                    <a:pt x="63" y="2"/>
                  </a:cubicBezTo>
                  <a:cubicBezTo>
                    <a:pt x="63" y="3"/>
                    <a:pt x="64" y="3"/>
                    <a:pt x="65" y="4"/>
                  </a:cubicBezTo>
                  <a:cubicBezTo>
                    <a:pt x="65" y="5"/>
                    <a:pt x="66" y="6"/>
                    <a:pt x="66" y="7"/>
                  </a:cubicBezTo>
                  <a:cubicBezTo>
                    <a:pt x="67" y="9"/>
                    <a:pt x="68" y="10"/>
                    <a:pt x="68" y="11"/>
                  </a:cubicBezTo>
                  <a:cubicBezTo>
                    <a:pt x="68" y="12"/>
                    <a:pt x="69" y="13"/>
                    <a:pt x="69" y="13"/>
                  </a:cubicBezTo>
                  <a:cubicBezTo>
                    <a:pt x="69" y="14"/>
                    <a:pt x="69" y="15"/>
                    <a:pt x="68" y="15"/>
                  </a:cubicBezTo>
                  <a:cubicBezTo>
                    <a:pt x="68" y="15"/>
                    <a:pt x="68" y="16"/>
                    <a:pt x="68" y="16"/>
                  </a:cubicBezTo>
                  <a:cubicBezTo>
                    <a:pt x="56" y="21"/>
                    <a:pt x="56" y="21"/>
                    <a:pt x="56" y="21"/>
                  </a:cubicBezTo>
                  <a:cubicBezTo>
                    <a:pt x="62" y="32"/>
                    <a:pt x="62" y="32"/>
                    <a:pt x="62" y="32"/>
                  </a:cubicBezTo>
                  <a:cubicBezTo>
                    <a:pt x="62" y="33"/>
                    <a:pt x="62" y="33"/>
                    <a:pt x="62" y="33"/>
                  </a:cubicBezTo>
                  <a:cubicBezTo>
                    <a:pt x="62" y="34"/>
                    <a:pt x="62" y="34"/>
                    <a:pt x="62" y="35"/>
                  </a:cubicBezTo>
                  <a:cubicBezTo>
                    <a:pt x="61" y="35"/>
                    <a:pt x="61" y="35"/>
                    <a:pt x="60" y="36"/>
                  </a:cubicBezTo>
                  <a:cubicBezTo>
                    <a:pt x="59" y="36"/>
                    <a:pt x="59" y="37"/>
                    <a:pt x="57" y="38"/>
                  </a:cubicBezTo>
                  <a:cubicBezTo>
                    <a:pt x="55" y="39"/>
                    <a:pt x="54" y="39"/>
                    <a:pt x="53" y="39"/>
                  </a:cubicBezTo>
                  <a:cubicBezTo>
                    <a:pt x="52" y="39"/>
                    <a:pt x="51" y="39"/>
                    <a:pt x="51" y="38"/>
                  </a:cubicBezTo>
                  <a:cubicBezTo>
                    <a:pt x="45" y="27"/>
                    <a:pt x="45" y="27"/>
                    <a:pt x="45" y="27"/>
                  </a:cubicBezTo>
                  <a:cubicBezTo>
                    <a:pt x="21" y="39"/>
                    <a:pt x="21" y="39"/>
                    <a:pt x="21" y="39"/>
                  </a:cubicBezTo>
                  <a:cubicBezTo>
                    <a:pt x="19" y="41"/>
                    <a:pt x="17" y="42"/>
                    <a:pt x="16" y="44"/>
                  </a:cubicBezTo>
                  <a:cubicBezTo>
                    <a:pt x="15" y="45"/>
                    <a:pt x="15" y="47"/>
                    <a:pt x="16" y="49"/>
                  </a:cubicBezTo>
                  <a:cubicBezTo>
                    <a:pt x="17" y="50"/>
                    <a:pt x="17" y="51"/>
                    <a:pt x="17" y="51"/>
                  </a:cubicBezTo>
                  <a:cubicBezTo>
                    <a:pt x="18" y="52"/>
                    <a:pt x="18" y="52"/>
                    <a:pt x="19" y="53"/>
                  </a:cubicBezTo>
                  <a:cubicBezTo>
                    <a:pt x="19" y="53"/>
                    <a:pt x="20" y="53"/>
                    <a:pt x="20" y="54"/>
                  </a:cubicBezTo>
                  <a:cubicBezTo>
                    <a:pt x="20" y="54"/>
                    <a:pt x="20" y="54"/>
                    <a:pt x="20" y="54"/>
                  </a:cubicBezTo>
                  <a:cubicBezTo>
                    <a:pt x="21" y="55"/>
                    <a:pt x="21" y="55"/>
                    <a:pt x="21" y="55"/>
                  </a:cubicBezTo>
                  <a:cubicBezTo>
                    <a:pt x="20" y="56"/>
                    <a:pt x="20" y="56"/>
                    <a:pt x="20" y="56"/>
                  </a:cubicBezTo>
                  <a:cubicBezTo>
                    <a:pt x="20" y="56"/>
                    <a:pt x="19" y="57"/>
                    <a:pt x="19" y="57"/>
                  </a:cubicBezTo>
                  <a:cubicBezTo>
                    <a:pt x="18" y="58"/>
                    <a:pt x="17" y="58"/>
                    <a:pt x="16" y="59"/>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0" name="Freeform 484">
              <a:extLst>
                <a:ext uri="{FF2B5EF4-FFF2-40B4-BE49-F238E27FC236}">
                  <a16:creationId xmlns:a16="http://schemas.microsoft.com/office/drawing/2014/main" id="{AEA2825C-3EE0-4747-A3DD-700BD01D9CF3}"/>
                </a:ext>
              </a:extLst>
            </p:cNvPr>
            <p:cNvSpPr>
              <a:spLocks/>
            </p:cNvSpPr>
            <p:nvPr userDrawn="1"/>
          </p:nvSpPr>
          <p:spPr bwMode="auto">
            <a:xfrm>
              <a:off x="6075" y="870"/>
              <a:ext cx="50" cy="44"/>
            </a:xfrm>
            <a:custGeom>
              <a:avLst/>
              <a:gdLst>
                <a:gd name="T0" fmla="*/ 69 w 70"/>
                <a:gd name="T1" fmla="*/ 52 h 61"/>
                <a:gd name="T2" fmla="*/ 68 w 70"/>
                <a:gd name="T3" fmla="*/ 52 h 61"/>
                <a:gd name="T4" fmla="*/ 67 w 70"/>
                <a:gd name="T5" fmla="*/ 53 h 61"/>
                <a:gd name="T6" fmla="*/ 66 w 70"/>
                <a:gd name="T7" fmla="*/ 53 h 61"/>
                <a:gd name="T8" fmla="*/ 65 w 70"/>
                <a:gd name="T9" fmla="*/ 53 h 61"/>
                <a:gd name="T10" fmla="*/ 12 w 70"/>
                <a:gd name="T11" fmla="*/ 61 h 61"/>
                <a:gd name="T12" fmla="*/ 10 w 70"/>
                <a:gd name="T13" fmla="*/ 61 h 61"/>
                <a:gd name="T14" fmla="*/ 8 w 70"/>
                <a:gd name="T15" fmla="*/ 60 h 61"/>
                <a:gd name="T16" fmla="*/ 6 w 70"/>
                <a:gd name="T17" fmla="*/ 57 h 61"/>
                <a:gd name="T18" fmla="*/ 3 w 70"/>
                <a:gd name="T19" fmla="*/ 53 h 61"/>
                <a:gd name="T20" fmla="*/ 1 w 70"/>
                <a:gd name="T21" fmla="*/ 48 h 61"/>
                <a:gd name="T22" fmla="*/ 0 w 70"/>
                <a:gd name="T23" fmla="*/ 44 h 61"/>
                <a:gd name="T24" fmla="*/ 0 w 70"/>
                <a:gd name="T25" fmla="*/ 42 h 61"/>
                <a:gd name="T26" fmla="*/ 1 w 70"/>
                <a:gd name="T27" fmla="*/ 41 h 61"/>
                <a:gd name="T28" fmla="*/ 39 w 70"/>
                <a:gd name="T29" fmla="*/ 3 h 61"/>
                <a:gd name="T30" fmla="*/ 41 w 70"/>
                <a:gd name="T31" fmla="*/ 1 h 61"/>
                <a:gd name="T32" fmla="*/ 42 w 70"/>
                <a:gd name="T33" fmla="*/ 0 h 61"/>
                <a:gd name="T34" fmla="*/ 43 w 70"/>
                <a:gd name="T35" fmla="*/ 0 h 61"/>
                <a:gd name="T36" fmla="*/ 44 w 70"/>
                <a:gd name="T37" fmla="*/ 0 h 61"/>
                <a:gd name="T38" fmla="*/ 45 w 70"/>
                <a:gd name="T39" fmla="*/ 0 h 61"/>
                <a:gd name="T40" fmla="*/ 46 w 70"/>
                <a:gd name="T41" fmla="*/ 2 h 61"/>
                <a:gd name="T42" fmla="*/ 48 w 70"/>
                <a:gd name="T43" fmla="*/ 6 h 61"/>
                <a:gd name="T44" fmla="*/ 50 w 70"/>
                <a:gd name="T45" fmla="*/ 10 h 61"/>
                <a:gd name="T46" fmla="*/ 51 w 70"/>
                <a:gd name="T47" fmla="*/ 12 h 61"/>
                <a:gd name="T48" fmla="*/ 51 w 70"/>
                <a:gd name="T49" fmla="*/ 14 h 61"/>
                <a:gd name="T50" fmla="*/ 50 w 70"/>
                <a:gd name="T51" fmla="*/ 15 h 61"/>
                <a:gd name="T52" fmla="*/ 19 w 70"/>
                <a:gd name="T53" fmla="*/ 45 h 61"/>
                <a:gd name="T54" fmla="*/ 18 w 70"/>
                <a:gd name="T55" fmla="*/ 46 h 61"/>
                <a:gd name="T56" fmla="*/ 19 w 70"/>
                <a:gd name="T57" fmla="*/ 46 h 61"/>
                <a:gd name="T58" fmla="*/ 62 w 70"/>
                <a:gd name="T59" fmla="*/ 38 h 61"/>
                <a:gd name="T60" fmla="*/ 63 w 70"/>
                <a:gd name="T61" fmla="*/ 38 h 61"/>
                <a:gd name="T62" fmla="*/ 64 w 70"/>
                <a:gd name="T63" fmla="*/ 39 h 61"/>
                <a:gd name="T64" fmla="*/ 66 w 70"/>
                <a:gd name="T65" fmla="*/ 41 h 61"/>
                <a:gd name="T66" fmla="*/ 68 w 70"/>
                <a:gd name="T67" fmla="*/ 44 h 61"/>
                <a:gd name="T68" fmla="*/ 69 w 70"/>
                <a:gd name="T69" fmla="*/ 47 h 61"/>
                <a:gd name="T70" fmla="*/ 70 w 70"/>
                <a:gd name="T71" fmla="*/ 50 h 61"/>
                <a:gd name="T72" fmla="*/ 70 w 70"/>
                <a:gd name="T73" fmla="*/ 51 h 61"/>
                <a:gd name="T74" fmla="*/ 69 w 70"/>
                <a:gd name="T75"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61">
                  <a:moveTo>
                    <a:pt x="69" y="52"/>
                  </a:moveTo>
                  <a:cubicBezTo>
                    <a:pt x="68" y="52"/>
                    <a:pt x="68" y="52"/>
                    <a:pt x="68" y="52"/>
                  </a:cubicBezTo>
                  <a:cubicBezTo>
                    <a:pt x="67" y="53"/>
                    <a:pt x="67" y="53"/>
                    <a:pt x="67" y="53"/>
                  </a:cubicBezTo>
                  <a:cubicBezTo>
                    <a:pt x="67" y="53"/>
                    <a:pt x="67" y="53"/>
                    <a:pt x="66" y="53"/>
                  </a:cubicBezTo>
                  <a:cubicBezTo>
                    <a:pt x="66" y="53"/>
                    <a:pt x="65" y="53"/>
                    <a:pt x="65" y="53"/>
                  </a:cubicBezTo>
                  <a:cubicBezTo>
                    <a:pt x="12" y="61"/>
                    <a:pt x="12" y="61"/>
                    <a:pt x="12" y="61"/>
                  </a:cubicBezTo>
                  <a:cubicBezTo>
                    <a:pt x="11" y="61"/>
                    <a:pt x="10" y="61"/>
                    <a:pt x="10" y="61"/>
                  </a:cubicBezTo>
                  <a:cubicBezTo>
                    <a:pt x="9" y="61"/>
                    <a:pt x="9" y="61"/>
                    <a:pt x="8" y="60"/>
                  </a:cubicBezTo>
                  <a:cubicBezTo>
                    <a:pt x="7" y="60"/>
                    <a:pt x="7" y="59"/>
                    <a:pt x="6" y="57"/>
                  </a:cubicBezTo>
                  <a:cubicBezTo>
                    <a:pt x="5" y="56"/>
                    <a:pt x="4" y="55"/>
                    <a:pt x="3" y="53"/>
                  </a:cubicBezTo>
                  <a:cubicBezTo>
                    <a:pt x="2" y="51"/>
                    <a:pt x="2" y="49"/>
                    <a:pt x="1" y="48"/>
                  </a:cubicBezTo>
                  <a:cubicBezTo>
                    <a:pt x="0" y="46"/>
                    <a:pt x="0" y="45"/>
                    <a:pt x="0" y="44"/>
                  </a:cubicBezTo>
                  <a:cubicBezTo>
                    <a:pt x="0" y="44"/>
                    <a:pt x="0" y="43"/>
                    <a:pt x="0" y="42"/>
                  </a:cubicBezTo>
                  <a:cubicBezTo>
                    <a:pt x="0" y="42"/>
                    <a:pt x="1" y="41"/>
                    <a:pt x="1" y="41"/>
                  </a:cubicBezTo>
                  <a:cubicBezTo>
                    <a:pt x="39" y="3"/>
                    <a:pt x="39" y="3"/>
                    <a:pt x="39" y="3"/>
                  </a:cubicBezTo>
                  <a:cubicBezTo>
                    <a:pt x="40" y="2"/>
                    <a:pt x="40" y="2"/>
                    <a:pt x="41" y="1"/>
                  </a:cubicBezTo>
                  <a:cubicBezTo>
                    <a:pt x="41" y="1"/>
                    <a:pt x="42" y="0"/>
                    <a:pt x="42" y="0"/>
                  </a:cubicBezTo>
                  <a:cubicBezTo>
                    <a:pt x="43" y="0"/>
                    <a:pt x="43" y="0"/>
                    <a:pt x="43" y="0"/>
                  </a:cubicBezTo>
                  <a:cubicBezTo>
                    <a:pt x="43" y="0"/>
                    <a:pt x="43" y="0"/>
                    <a:pt x="44" y="0"/>
                  </a:cubicBezTo>
                  <a:cubicBezTo>
                    <a:pt x="44" y="0"/>
                    <a:pt x="44" y="0"/>
                    <a:pt x="45" y="0"/>
                  </a:cubicBezTo>
                  <a:cubicBezTo>
                    <a:pt x="45" y="1"/>
                    <a:pt x="46" y="2"/>
                    <a:pt x="46" y="2"/>
                  </a:cubicBezTo>
                  <a:cubicBezTo>
                    <a:pt x="47" y="3"/>
                    <a:pt x="48" y="4"/>
                    <a:pt x="48" y="6"/>
                  </a:cubicBezTo>
                  <a:cubicBezTo>
                    <a:pt x="49" y="7"/>
                    <a:pt x="50" y="9"/>
                    <a:pt x="50" y="10"/>
                  </a:cubicBezTo>
                  <a:cubicBezTo>
                    <a:pt x="50" y="11"/>
                    <a:pt x="51" y="11"/>
                    <a:pt x="51" y="12"/>
                  </a:cubicBezTo>
                  <a:cubicBezTo>
                    <a:pt x="51" y="13"/>
                    <a:pt x="51" y="13"/>
                    <a:pt x="51" y="14"/>
                  </a:cubicBezTo>
                  <a:cubicBezTo>
                    <a:pt x="50" y="14"/>
                    <a:pt x="50" y="14"/>
                    <a:pt x="50" y="15"/>
                  </a:cubicBezTo>
                  <a:cubicBezTo>
                    <a:pt x="19" y="45"/>
                    <a:pt x="19" y="45"/>
                    <a:pt x="19" y="45"/>
                  </a:cubicBezTo>
                  <a:cubicBezTo>
                    <a:pt x="18" y="46"/>
                    <a:pt x="18" y="46"/>
                    <a:pt x="18" y="46"/>
                  </a:cubicBezTo>
                  <a:cubicBezTo>
                    <a:pt x="19" y="46"/>
                    <a:pt x="19" y="46"/>
                    <a:pt x="19" y="46"/>
                  </a:cubicBezTo>
                  <a:cubicBezTo>
                    <a:pt x="62" y="38"/>
                    <a:pt x="62" y="38"/>
                    <a:pt x="62" y="38"/>
                  </a:cubicBezTo>
                  <a:cubicBezTo>
                    <a:pt x="62" y="38"/>
                    <a:pt x="63" y="38"/>
                    <a:pt x="63" y="38"/>
                  </a:cubicBezTo>
                  <a:cubicBezTo>
                    <a:pt x="64" y="38"/>
                    <a:pt x="64" y="38"/>
                    <a:pt x="64" y="39"/>
                  </a:cubicBezTo>
                  <a:cubicBezTo>
                    <a:pt x="65" y="39"/>
                    <a:pt x="65" y="40"/>
                    <a:pt x="66" y="41"/>
                  </a:cubicBezTo>
                  <a:cubicBezTo>
                    <a:pt x="66" y="41"/>
                    <a:pt x="67" y="43"/>
                    <a:pt x="68" y="44"/>
                  </a:cubicBezTo>
                  <a:cubicBezTo>
                    <a:pt x="68" y="45"/>
                    <a:pt x="69" y="47"/>
                    <a:pt x="69" y="47"/>
                  </a:cubicBezTo>
                  <a:cubicBezTo>
                    <a:pt x="70" y="48"/>
                    <a:pt x="70" y="49"/>
                    <a:pt x="70" y="50"/>
                  </a:cubicBezTo>
                  <a:cubicBezTo>
                    <a:pt x="70" y="50"/>
                    <a:pt x="70" y="51"/>
                    <a:pt x="70" y="51"/>
                  </a:cubicBezTo>
                  <a:cubicBezTo>
                    <a:pt x="70" y="51"/>
                    <a:pt x="69" y="52"/>
                    <a:pt x="69" y="52"/>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1" name="Freeform 485">
              <a:extLst>
                <a:ext uri="{FF2B5EF4-FFF2-40B4-BE49-F238E27FC236}">
                  <a16:creationId xmlns:a16="http://schemas.microsoft.com/office/drawing/2014/main" id="{E51F4312-6F05-4365-BE7B-1FFF730D9452}"/>
                </a:ext>
              </a:extLst>
            </p:cNvPr>
            <p:cNvSpPr>
              <a:spLocks noEditPoints="1"/>
            </p:cNvSpPr>
            <p:nvPr userDrawn="1"/>
          </p:nvSpPr>
          <p:spPr bwMode="auto">
            <a:xfrm>
              <a:off x="6091" y="905"/>
              <a:ext cx="58" cy="37"/>
            </a:xfrm>
            <a:custGeom>
              <a:avLst/>
              <a:gdLst>
                <a:gd name="T0" fmla="*/ 8 w 81"/>
                <a:gd name="T1" fmla="*/ 51 h 51"/>
                <a:gd name="T2" fmla="*/ 7 w 81"/>
                <a:gd name="T3" fmla="*/ 51 h 51"/>
                <a:gd name="T4" fmla="*/ 6 w 81"/>
                <a:gd name="T5" fmla="*/ 50 h 51"/>
                <a:gd name="T6" fmla="*/ 4 w 81"/>
                <a:gd name="T7" fmla="*/ 48 h 51"/>
                <a:gd name="T8" fmla="*/ 2 w 81"/>
                <a:gd name="T9" fmla="*/ 45 h 51"/>
                <a:gd name="T10" fmla="*/ 1 w 81"/>
                <a:gd name="T11" fmla="*/ 41 h 51"/>
                <a:gd name="T12" fmla="*/ 0 w 81"/>
                <a:gd name="T13" fmla="*/ 39 h 51"/>
                <a:gd name="T14" fmla="*/ 0 w 81"/>
                <a:gd name="T15" fmla="*/ 38 h 51"/>
                <a:gd name="T16" fmla="*/ 1 w 81"/>
                <a:gd name="T17" fmla="*/ 37 h 51"/>
                <a:gd name="T18" fmla="*/ 51 w 81"/>
                <a:gd name="T19" fmla="*/ 11 h 51"/>
                <a:gd name="T20" fmla="*/ 52 w 81"/>
                <a:gd name="T21" fmla="*/ 11 h 51"/>
                <a:gd name="T22" fmla="*/ 54 w 81"/>
                <a:gd name="T23" fmla="*/ 12 h 51"/>
                <a:gd name="T24" fmla="*/ 55 w 81"/>
                <a:gd name="T25" fmla="*/ 14 h 51"/>
                <a:gd name="T26" fmla="*/ 57 w 81"/>
                <a:gd name="T27" fmla="*/ 17 h 51"/>
                <a:gd name="T28" fmla="*/ 59 w 81"/>
                <a:gd name="T29" fmla="*/ 21 h 51"/>
                <a:gd name="T30" fmla="*/ 59 w 81"/>
                <a:gd name="T31" fmla="*/ 23 h 51"/>
                <a:gd name="T32" fmla="*/ 59 w 81"/>
                <a:gd name="T33" fmla="*/ 25 h 51"/>
                <a:gd name="T34" fmla="*/ 58 w 81"/>
                <a:gd name="T35" fmla="*/ 25 h 51"/>
                <a:gd name="T36" fmla="*/ 8 w 81"/>
                <a:gd name="T37" fmla="*/ 51 h 51"/>
                <a:gd name="T38" fmla="*/ 76 w 81"/>
                <a:gd name="T39" fmla="*/ 18 h 51"/>
                <a:gd name="T40" fmla="*/ 69 w 81"/>
                <a:gd name="T41" fmla="*/ 19 h 51"/>
                <a:gd name="T42" fmla="*/ 64 w 81"/>
                <a:gd name="T43" fmla="*/ 13 h 51"/>
                <a:gd name="T44" fmla="*/ 63 w 81"/>
                <a:gd name="T45" fmla="*/ 6 h 51"/>
                <a:gd name="T46" fmla="*/ 67 w 81"/>
                <a:gd name="T47" fmla="*/ 2 h 51"/>
                <a:gd name="T48" fmla="*/ 74 w 81"/>
                <a:gd name="T49" fmla="*/ 0 h 51"/>
                <a:gd name="T50" fmla="*/ 79 w 81"/>
                <a:gd name="T51" fmla="*/ 6 h 51"/>
                <a:gd name="T52" fmla="*/ 81 w 81"/>
                <a:gd name="T53" fmla="*/ 13 h 51"/>
                <a:gd name="T54" fmla="*/ 76 w 81"/>
                <a:gd name="T55"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51">
                  <a:moveTo>
                    <a:pt x="8" y="51"/>
                  </a:moveTo>
                  <a:cubicBezTo>
                    <a:pt x="8" y="51"/>
                    <a:pt x="8" y="51"/>
                    <a:pt x="7" y="51"/>
                  </a:cubicBezTo>
                  <a:cubicBezTo>
                    <a:pt x="7" y="51"/>
                    <a:pt x="6" y="51"/>
                    <a:pt x="6" y="50"/>
                  </a:cubicBezTo>
                  <a:cubicBezTo>
                    <a:pt x="5" y="50"/>
                    <a:pt x="5" y="49"/>
                    <a:pt x="4" y="48"/>
                  </a:cubicBezTo>
                  <a:cubicBezTo>
                    <a:pt x="4" y="48"/>
                    <a:pt x="3" y="46"/>
                    <a:pt x="2" y="45"/>
                  </a:cubicBezTo>
                  <a:cubicBezTo>
                    <a:pt x="2" y="44"/>
                    <a:pt x="1" y="42"/>
                    <a:pt x="1" y="41"/>
                  </a:cubicBezTo>
                  <a:cubicBezTo>
                    <a:pt x="0" y="41"/>
                    <a:pt x="0" y="40"/>
                    <a:pt x="0" y="39"/>
                  </a:cubicBezTo>
                  <a:cubicBezTo>
                    <a:pt x="0" y="38"/>
                    <a:pt x="0" y="38"/>
                    <a:pt x="0" y="38"/>
                  </a:cubicBezTo>
                  <a:cubicBezTo>
                    <a:pt x="0" y="37"/>
                    <a:pt x="1" y="37"/>
                    <a:pt x="1" y="37"/>
                  </a:cubicBezTo>
                  <a:cubicBezTo>
                    <a:pt x="51" y="11"/>
                    <a:pt x="51" y="11"/>
                    <a:pt x="51" y="11"/>
                  </a:cubicBezTo>
                  <a:cubicBezTo>
                    <a:pt x="51" y="11"/>
                    <a:pt x="52" y="11"/>
                    <a:pt x="52" y="11"/>
                  </a:cubicBezTo>
                  <a:cubicBezTo>
                    <a:pt x="53" y="11"/>
                    <a:pt x="53" y="11"/>
                    <a:pt x="54" y="12"/>
                  </a:cubicBezTo>
                  <a:cubicBezTo>
                    <a:pt x="54" y="12"/>
                    <a:pt x="55" y="13"/>
                    <a:pt x="55" y="14"/>
                  </a:cubicBezTo>
                  <a:cubicBezTo>
                    <a:pt x="56" y="15"/>
                    <a:pt x="56" y="16"/>
                    <a:pt x="57" y="17"/>
                  </a:cubicBezTo>
                  <a:cubicBezTo>
                    <a:pt x="58" y="19"/>
                    <a:pt x="58" y="20"/>
                    <a:pt x="59" y="21"/>
                  </a:cubicBezTo>
                  <a:cubicBezTo>
                    <a:pt x="59" y="22"/>
                    <a:pt x="59" y="22"/>
                    <a:pt x="59" y="23"/>
                  </a:cubicBezTo>
                  <a:cubicBezTo>
                    <a:pt x="59" y="24"/>
                    <a:pt x="59" y="24"/>
                    <a:pt x="59" y="25"/>
                  </a:cubicBezTo>
                  <a:cubicBezTo>
                    <a:pt x="59" y="25"/>
                    <a:pt x="59" y="25"/>
                    <a:pt x="58" y="25"/>
                  </a:cubicBezTo>
                  <a:lnTo>
                    <a:pt x="8" y="51"/>
                  </a:lnTo>
                  <a:close/>
                  <a:moveTo>
                    <a:pt x="76" y="18"/>
                  </a:moveTo>
                  <a:cubicBezTo>
                    <a:pt x="73" y="19"/>
                    <a:pt x="71" y="20"/>
                    <a:pt x="69" y="19"/>
                  </a:cubicBezTo>
                  <a:cubicBezTo>
                    <a:pt x="67" y="18"/>
                    <a:pt x="66" y="17"/>
                    <a:pt x="64" y="13"/>
                  </a:cubicBezTo>
                  <a:cubicBezTo>
                    <a:pt x="63" y="10"/>
                    <a:pt x="62" y="8"/>
                    <a:pt x="63" y="6"/>
                  </a:cubicBezTo>
                  <a:cubicBezTo>
                    <a:pt x="63" y="5"/>
                    <a:pt x="65" y="3"/>
                    <a:pt x="67" y="2"/>
                  </a:cubicBezTo>
                  <a:cubicBezTo>
                    <a:pt x="70" y="0"/>
                    <a:pt x="72" y="0"/>
                    <a:pt x="74" y="0"/>
                  </a:cubicBezTo>
                  <a:cubicBezTo>
                    <a:pt x="76" y="1"/>
                    <a:pt x="77" y="3"/>
                    <a:pt x="79" y="6"/>
                  </a:cubicBezTo>
                  <a:cubicBezTo>
                    <a:pt x="81" y="9"/>
                    <a:pt x="81" y="12"/>
                    <a:pt x="81" y="13"/>
                  </a:cubicBezTo>
                  <a:cubicBezTo>
                    <a:pt x="80" y="15"/>
                    <a:pt x="79" y="16"/>
                    <a:pt x="76" y="18"/>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2" name="Freeform 486">
              <a:extLst>
                <a:ext uri="{FF2B5EF4-FFF2-40B4-BE49-F238E27FC236}">
                  <a16:creationId xmlns:a16="http://schemas.microsoft.com/office/drawing/2014/main" id="{C8752207-13C0-45EC-A59F-FEAB638B7E2E}"/>
                </a:ext>
              </a:extLst>
            </p:cNvPr>
            <p:cNvSpPr>
              <a:spLocks noEditPoints="1"/>
            </p:cNvSpPr>
            <p:nvPr userDrawn="1"/>
          </p:nvSpPr>
          <p:spPr bwMode="auto">
            <a:xfrm>
              <a:off x="6103" y="935"/>
              <a:ext cx="48" cy="48"/>
            </a:xfrm>
            <a:custGeom>
              <a:avLst/>
              <a:gdLst>
                <a:gd name="T0" fmla="*/ 20 w 67"/>
                <a:gd name="T1" fmla="*/ 67 h 67"/>
                <a:gd name="T2" fmla="*/ 19 w 67"/>
                <a:gd name="T3" fmla="*/ 67 h 67"/>
                <a:gd name="T4" fmla="*/ 17 w 67"/>
                <a:gd name="T5" fmla="*/ 65 h 67"/>
                <a:gd name="T6" fmla="*/ 15 w 67"/>
                <a:gd name="T7" fmla="*/ 62 h 67"/>
                <a:gd name="T8" fmla="*/ 13 w 67"/>
                <a:gd name="T9" fmla="*/ 58 h 67"/>
                <a:gd name="T10" fmla="*/ 13 w 67"/>
                <a:gd name="T11" fmla="*/ 56 h 67"/>
                <a:gd name="T12" fmla="*/ 14 w 67"/>
                <a:gd name="T13" fmla="*/ 55 h 67"/>
                <a:gd name="T14" fmla="*/ 18 w 67"/>
                <a:gd name="T15" fmla="*/ 53 h 67"/>
                <a:gd name="T16" fmla="*/ 9 w 67"/>
                <a:gd name="T17" fmla="*/ 49 h 67"/>
                <a:gd name="T18" fmla="*/ 3 w 67"/>
                <a:gd name="T19" fmla="*/ 41 h 67"/>
                <a:gd name="T20" fmla="*/ 0 w 67"/>
                <a:gd name="T21" fmla="*/ 33 h 67"/>
                <a:gd name="T22" fmla="*/ 0 w 67"/>
                <a:gd name="T23" fmla="*/ 26 h 67"/>
                <a:gd name="T24" fmla="*/ 4 w 67"/>
                <a:gd name="T25" fmla="*/ 19 h 67"/>
                <a:gd name="T26" fmla="*/ 10 w 67"/>
                <a:gd name="T27" fmla="*/ 14 h 67"/>
                <a:gd name="T28" fmla="*/ 18 w 67"/>
                <a:gd name="T29" fmla="*/ 12 h 67"/>
                <a:gd name="T30" fmla="*/ 26 w 67"/>
                <a:gd name="T31" fmla="*/ 15 h 67"/>
                <a:gd name="T32" fmla="*/ 34 w 67"/>
                <a:gd name="T33" fmla="*/ 21 h 67"/>
                <a:gd name="T34" fmla="*/ 41 w 67"/>
                <a:gd name="T35" fmla="*/ 33 h 67"/>
                <a:gd name="T36" fmla="*/ 43 w 67"/>
                <a:gd name="T37" fmla="*/ 37 h 67"/>
                <a:gd name="T38" fmla="*/ 46 w 67"/>
                <a:gd name="T39" fmla="*/ 36 h 67"/>
                <a:gd name="T40" fmla="*/ 50 w 67"/>
                <a:gd name="T41" fmla="*/ 33 h 67"/>
                <a:gd name="T42" fmla="*/ 52 w 67"/>
                <a:gd name="T43" fmla="*/ 30 h 67"/>
                <a:gd name="T44" fmla="*/ 53 w 67"/>
                <a:gd name="T45" fmla="*/ 26 h 67"/>
                <a:gd name="T46" fmla="*/ 51 w 67"/>
                <a:gd name="T47" fmla="*/ 22 h 67"/>
                <a:gd name="T48" fmla="*/ 47 w 67"/>
                <a:gd name="T49" fmla="*/ 16 h 67"/>
                <a:gd name="T50" fmla="*/ 43 w 67"/>
                <a:gd name="T51" fmla="*/ 12 h 67"/>
                <a:gd name="T52" fmla="*/ 39 w 67"/>
                <a:gd name="T53" fmla="*/ 9 h 67"/>
                <a:gd name="T54" fmla="*/ 37 w 67"/>
                <a:gd name="T55" fmla="*/ 7 h 67"/>
                <a:gd name="T56" fmla="*/ 37 w 67"/>
                <a:gd name="T57" fmla="*/ 6 h 67"/>
                <a:gd name="T58" fmla="*/ 38 w 67"/>
                <a:gd name="T59" fmla="*/ 4 h 67"/>
                <a:gd name="T60" fmla="*/ 39 w 67"/>
                <a:gd name="T61" fmla="*/ 3 h 67"/>
                <a:gd name="T62" fmla="*/ 42 w 67"/>
                <a:gd name="T63" fmla="*/ 2 h 67"/>
                <a:gd name="T64" fmla="*/ 44 w 67"/>
                <a:gd name="T65" fmla="*/ 1 h 67"/>
                <a:gd name="T66" fmla="*/ 47 w 67"/>
                <a:gd name="T67" fmla="*/ 1 h 67"/>
                <a:gd name="T68" fmla="*/ 50 w 67"/>
                <a:gd name="T69" fmla="*/ 3 h 67"/>
                <a:gd name="T70" fmla="*/ 54 w 67"/>
                <a:gd name="T71" fmla="*/ 6 h 67"/>
                <a:gd name="T72" fmla="*/ 58 w 67"/>
                <a:gd name="T73" fmla="*/ 11 h 67"/>
                <a:gd name="T74" fmla="*/ 62 w 67"/>
                <a:gd name="T75" fmla="*/ 17 h 67"/>
                <a:gd name="T76" fmla="*/ 66 w 67"/>
                <a:gd name="T77" fmla="*/ 28 h 67"/>
                <a:gd name="T78" fmla="*/ 66 w 67"/>
                <a:gd name="T79" fmla="*/ 37 h 67"/>
                <a:gd name="T80" fmla="*/ 62 w 67"/>
                <a:gd name="T81" fmla="*/ 44 h 67"/>
                <a:gd name="T82" fmla="*/ 54 w 67"/>
                <a:gd name="T83" fmla="*/ 50 h 67"/>
                <a:gd name="T84" fmla="*/ 20 w 67"/>
                <a:gd name="T85" fmla="*/ 67 h 67"/>
                <a:gd name="T86" fmla="*/ 34 w 67"/>
                <a:gd name="T87" fmla="*/ 42 h 67"/>
                <a:gd name="T88" fmla="*/ 32 w 67"/>
                <a:gd name="T89" fmla="*/ 37 h 67"/>
                <a:gd name="T90" fmla="*/ 28 w 67"/>
                <a:gd name="T91" fmla="*/ 31 h 67"/>
                <a:gd name="T92" fmla="*/ 25 w 67"/>
                <a:gd name="T93" fmla="*/ 28 h 67"/>
                <a:gd name="T94" fmla="*/ 21 w 67"/>
                <a:gd name="T95" fmla="*/ 27 h 67"/>
                <a:gd name="T96" fmla="*/ 17 w 67"/>
                <a:gd name="T97" fmla="*/ 28 h 67"/>
                <a:gd name="T98" fmla="*/ 14 w 67"/>
                <a:gd name="T99" fmla="*/ 32 h 67"/>
                <a:gd name="T100" fmla="*/ 15 w 67"/>
                <a:gd name="T101" fmla="*/ 39 h 67"/>
                <a:gd name="T102" fmla="*/ 19 w 67"/>
                <a:gd name="T103" fmla="*/ 44 h 67"/>
                <a:gd name="T104" fmla="*/ 26 w 67"/>
                <a:gd name="T105" fmla="*/ 46 h 67"/>
                <a:gd name="T106" fmla="*/ 34 w 67"/>
                <a:gd name="T107"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 h="67">
                  <a:moveTo>
                    <a:pt x="20" y="67"/>
                  </a:moveTo>
                  <a:cubicBezTo>
                    <a:pt x="20" y="67"/>
                    <a:pt x="19" y="67"/>
                    <a:pt x="19" y="67"/>
                  </a:cubicBezTo>
                  <a:cubicBezTo>
                    <a:pt x="18" y="67"/>
                    <a:pt x="18" y="66"/>
                    <a:pt x="17" y="65"/>
                  </a:cubicBezTo>
                  <a:cubicBezTo>
                    <a:pt x="16" y="65"/>
                    <a:pt x="16" y="64"/>
                    <a:pt x="15" y="62"/>
                  </a:cubicBezTo>
                  <a:cubicBezTo>
                    <a:pt x="14" y="60"/>
                    <a:pt x="14" y="59"/>
                    <a:pt x="13" y="58"/>
                  </a:cubicBezTo>
                  <a:cubicBezTo>
                    <a:pt x="13" y="57"/>
                    <a:pt x="13" y="57"/>
                    <a:pt x="13" y="56"/>
                  </a:cubicBezTo>
                  <a:cubicBezTo>
                    <a:pt x="13" y="56"/>
                    <a:pt x="14" y="55"/>
                    <a:pt x="14" y="55"/>
                  </a:cubicBezTo>
                  <a:cubicBezTo>
                    <a:pt x="18" y="53"/>
                    <a:pt x="18" y="53"/>
                    <a:pt x="18" y="53"/>
                  </a:cubicBezTo>
                  <a:cubicBezTo>
                    <a:pt x="15" y="52"/>
                    <a:pt x="12" y="51"/>
                    <a:pt x="9" y="49"/>
                  </a:cubicBezTo>
                  <a:cubicBezTo>
                    <a:pt x="7" y="47"/>
                    <a:pt x="5" y="44"/>
                    <a:pt x="3" y="41"/>
                  </a:cubicBezTo>
                  <a:cubicBezTo>
                    <a:pt x="2" y="38"/>
                    <a:pt x="1" y="36"/>
                    <a:pt x="0" y="33"/>
                  </a:cubicBezTo>
                  <a:cubicBezTo>
                    <a:pt x="0" y="30"/>
                    <a:pt x="0" y="28"/>
                    <a:pt x="0" y="26"/>
                  </a:cubicBezTo>
                  <a:cubicBezTo>
                    <a:pt x="1" y="23"/>
                    <a:pt x="2" y="21"/>
                    <a:pt x="4" y="19"/>
                  </a:cubicBezTo>
                  <a:cubicBezTo>
                    <a:pt x="5" y="17"/>
                    <a:pt x="7" y="16"/>
                    <a:pt x="10" y="14"/>
                  </a:cubicBezTo>
                  <a:cubicBezTo>
                    <a:pt x="13" y="13"/>
                    <a:pt x="16" y="12"/>
                    <a:pt x="18" y="12"/>
                  </a:cubicBezTo>
                  <a:cubicBezTo>
                    <a:pt x="21" y="12"/>
                    <a:pt x="24" y="13"/>
                    <a:pt x="26" y="15"/>
                  </a:cubicBezTo>
                  <a:cubicBezTo>
                    <a:pt x="29" y="16"/>
                    <a:pt x="31" y="18"/>
                    <a:pt x="34" y="21"/>
                  </a:cubicBezTo>
                  <a:cubicBezTo>
                    <a:pt x="36" y="24"/>
                    <a:pt x="39" y="28"/>
                    <a:pt x="41" y="33"/>
                  </a:cubicBezTo>
                  <a:cubicBezTo>
                    <a:pt x="43" y="37"/>
                    <a:pt x="43" y="37"/>
                    <a:pt x="43" y="37"/>
                  </a:cubicBezTo>
                  <a:cubicBezTo>
                    <a:pt x="46" y="36"/>
                    <a:pt x="46" y="36"/>
                    <a:pt x="46" y="36"/>
                  </a:cubicBezTo>
                  <a:cubicBezTo>
                    <a:pt x="48" y="35"/>
                    <a:pt x="49" y="34"/>
                    <a:pt x="50" y="33"/>
                  </a:cubicBezTo>
                  <a:cubicBezTo>
                    <a:pt x="51" y="32"/>
                    <a:pt x="52" y="31"/>
                    <a:pt x="52" y="30"/>
                  </a:cubicBezTo>
                  <a:cubicBezTo>
                    <a:pt x="53" y="29"/>
                    <a:pt x="53" y="28"/>
                    <a:pt x="53" y="26"/>
                  </a:cubicBezTo>
                  <a:cubicBezTo>
                    <a:pt x="52" y="25"/>
                    <a:pt x="52" y="23"/>
                    <a:pt x="51" y="22"/>
                  </a:cubicBezTo>
                  <a:cubicBezTo>
                    <a:pt x="50" y="19"/>
                    <a:pt x="48" y="17"/>
                    <a:pt x="47" y="16"/>
                  </a:cubicBezTo>
                  <a:cubicBezTo>
                    <a:pt x="45" y="14"/>
                    <a:pt x="44" y="13"/>
                    <a:pt x="43" y="12"/>
                  </a:cubicBezTo>
                  <a:cubicBezTo>
                    <a:pt x="41" y="11"/>
                    <a:pt x="40" y="10"/>
                    <a:pt x="39" y="9"/>
                  </a:cubicBezTo>
                  <a:cubicBezTo>
                    <a:pt x="38" y="8"/>
                    <a:pt x="37" y="8"/>
                    <a:pt x="37" y="7"/>
                  </a:cubicBezTo>
                  <a:cubicBezTo>
                    <a:pt x="37" y="7"/>
                    <a:pt x="37" y="6"/>
                    <a:pt x="37" y="6"/>
                  </a:cubicBezTo>
                  <a:cubicBezTo>
                    <a:pt x="37" y="5"/>
                    <a:pt x="37" y="5"/>
                    <a:pt x="38" y="4"/>
                  </a:cubicBezTo>
                  <a:cubicBezTo>
                    <a:pt x="38" y="4"/>
                    <a:pt x="39" y="4"/>
                    <a:pt x="39" y="3"/>
                  </a:cubicBezTo>
                  <a:cubicBezTo>
                    <a:pt x="40" y="3"/>
                    <a:pt x="41" y="2"/>
                    <a:pt x="42" y="2"/>
                  </a:cubicBezTo>
                  <a:cubicBezTo>
                    <a:pt x="43" y="1"/>
                    <a:pt x="44" y="1"/>
                    <a:pt x="44" y="1"/>
                  </a:cubicBezTo>
                  <a:cubicBezTo>
                    <a:pt x="45" y="0"/>
                    <a:pt x="46" y="0"/>
                    <a:pt x="47" y="1"/>
                  </a:cubicBezTo>
                  <a:cubicBezTo>
                    <a:pt x="48" y="1"/>
                    <a:pt x="49" y="2"/>
                    <a:pt x="50" y="3"/>
                  </a:cubicBezTo>
                  <a:cubicBezTo>
                    <a:pt x="51" y="4"/>
                    <a:pt x="53" y="5"/>
                    <a:pt x="54" y="6"/>
                  </a:cubicBezTo>
                  <a:cubicBezTo>
                    <a:pt x="56" y="8"/>
                    <a:pt x="57" y="9"/>
                    <a:pt x="58" y="11"/>
                  </a:cubicBezTo>
                  <a:cubicBezTo>
                    <a:pt x="60" y="13"/>
                    <a:pt x="61" y="15"/>
                    <a:pt x="62" y="17"/>
                  </a:cubicBezTo>
                  <a:cubicBezTo>
                    <a:pt x="64" y="21"/>
                    <a:pt x="66" y="25"/>
                    <a:pt x="66" y="28"/>
                  </a:cubicBezTo>
                  <a:cubicBezTo>
                    <a:pt x="67" y="31"/>
                    <a:pt x="67" y="34"/>
                    <a:pt x="66" y="37"/>
                  </a:cubicBezTo>
                  <a:cubicBezTo>
                    <a:pt x="66" y="39"/>
                    <a:pt x="64" y="42"/>
                    <a:pt x="62" y="44"/>
                  </a:cubicBezTo>
                  <a:cubicBezTo>
                    <a:pt x="60" y="46"/>
                    <a:pt x="57" y="48"/>
                    <a:pt x="54" y="50"/>
                  </a:cubicBezTo>
                  <a:lnTo>
                    <a:pt x="20" y="67"/>
                  </a:lnTo>
                  <a:close/>
                  <a:moveTo>
                    <a:pt x="34" y="42"/>
                  </a:moveTo>
                  <a:cubicBezTo>
                    <a:pt x="32" y="37"/>
                    <a:pt x="32" y="37"/>
                    <a:pt x="32" y="37"/>
                  </a:cubicBezTo>
                  <a:cubicBezTo>
                    <a:pt x="31" y="34"/>
                    <a:pt x="29" y="32"/>
                    <a:pt x="28" y="31"/>
                  </a:cubicBezTo>
                  <a:cubicBezTo>
                    <a:pt x="27" y="30"/>
                    <a:pt x="26" y="29"/>
                    <a:pt x="25" y="28"/>
                  </a:cubicBezTo>
                  <a:cubicBezTo>
                    <a:pt x="24" y="27"/>
                    <a:pt x="22" y="27"/>
                    <a:pt x="21" y="27"/>
                  </a:cubicBezTo>
                  <a:cubicBezTo>
                    <a:pt x="20" y="27"/>
                    <a:pt x="19" y="27"/>
                    <a:pt x="17" y="28"/>
                  </a:cubicBezTo>
                  <a:cubicBezTo>
                    <a:pt x="15" y="29"/>
                    <a:pt x="14" y="30"/>
                    <a:pt x="14" y="32"/>
                  </a:cubicBezTo>
                  <a:cubicBezTo>
                    <a:pt x="13" y="34"/>
                    <a:pt x="13" y="36"/>
                    <a:pt x="15" y="39"/>
                  </a:cubicBezTo>
                  <a:cubicBezTo>
                    <a:pt x="16" y="41"/>
                    <a:pt x="17" y="42"/>
                    <a:pt x="19" y="44"/>
                  </a:cubicBezTo>
                  <a:cubicBezTo>
                    <a:pt x="21" y="45"/>
                    <a:pt x="23" y="46"/>
                    <a:pt x="26" y="46"/>
                  </a:cubicBezTo>
                  <a:lnTo>
                    <a:pt x="34" y="42"/>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3" name="Freeform 487">
              <a:extLst>
                <a:ext uri="{FF2B5EF4-FFF2-40B4-BE49-F238E27FC236}">
                  <a16:creationId xmlns:a16="http://schemas.microsoft.com/office/drawing/2014/main" id="{EE8E041F-5F6E-4A70-B1EC-41536E49C967}"/>
                </a:ext>
              </a:extLst>
            </p:cNvPr>
            <p:cNvSpPr>
              <a:spLocks/>
            </p:cNvSpPr>
            <p:nvPr userDrawn="1"/>
          </p:nvSpPr>
          <p:spPr bwMode="auto">
            <a:xfrm>
              <a:off x="6122" y="974"/>
              <a:ext cx="52" cy="54"/>
            </a:xfrm>
            <a:custGeom>
              <a:avLst/>
              <a:gdLst>
                <a:gd name="T0" fmla="*/ 26 w 73"/>
                <a:gd name="T1" fmla="*/ 74 h 74"/>
                <a:gd name="T2" fmla="*/ 25 w 73"/>
                <a:gd name="T3" fmla="*/ 74 h 74"/>
                <a:gd name="T4" fmla="*/ 23 w 73"/>
                <a:gd name="T5" fmla="*/ 73 h 74"/>
                <a:gd name="T6" fmla="*/ 22 w 73"/>
                <a:gd name="T7" fmla="*/ 71 h 74"/>
                <a:gd name="T8" fmla="*/ 20 w 73"/>
                <a:gd name="T9" fmla="*/ 68 h 74"/>
                <a:gd name="T10" fmla="*/ 18 w 73"/>
                <a:gd name="T11" fmla="*/ 64 h 74"/>
                <a:gd name="T12" fmla="*/ 18 w 73"/>
                <a:gd name="T13" fmla="*/ 62 h 74"/>
                <a:gd name="T14" fmla="*/ 18 w 73"/>
                <a:gd name="T15" fmla="*/ 60 h 74"/>
                <a:gd name="T16" fmla="*/ 19 w 73"/>
                <a:gd name="T17" fmla="*/ 60 h 74"/>
                <a:gd name="T18" fmla="*/ 47 w 73"/>
                <a:gd name="T19" fmla="*/ 45 h 74"/>
                <a:gd name="T20" fmla="*/ 53 w 73"/>
                <a:gd name="T21" fmla="*/ 42 h 74"/>
                <a:gd name="T22" fmla="*/ 55 w 73"/>
                <a:gd name="T23" fmla="*/ 38 h 74"/>
                <a:gd name="T24" fmla="*/ 56 w 73"/>
                <a:gd name="T25" fmla="*/ 34 h 74"/>
                <a:gd name="T26" fmla="*/ 55 w 73"/>
                <a:gd name="T27" fmla="*/ 30 h 74"/>
                <a:gd name="T28" fmla="*/ 51 w 73"/>
                <a:gd name="T29" fmla="*/ 26 h 74"/>
                <a:gd name="T30" fmla="*/ 42 w 73"/>
                <a:gd name="T31" fmla="*/ 23 h 74"/>
                <a:gd name="T32" fmla="*/ 9 w 73"/>
                <a:gd name="T33" fmla="*/ 40 h 74"/>
                <a:gd name="T34" fmla="*/ 7 w 73"/>
                <a:gd name="T35" fmla="*/ 40 h 74"/>
                <a:gd name="T36" fmla="*/ 6 w 73"/>
                <a:gd name="T37" fmla="*/ 39 h 74"/>
                <a:gd name="T38" fmla="*/ 5 w 73"/>
                <a:gd name="T39" fmla="*/ 37 h 74"/>
                <a:gd name="T40" fmla="*/ 3 w 73"/>
                <a:gd name="T41" fmla="*/ 34 h 74"/>
                <a:gd name="T42" fmla="*/ 1 w 73"/>
                <a:gd name="T43" fmla="*/ 31 h 74"/>
                <a:gd name="T44" fmla="*/ 0 w 73"/>
                <a:gd name="T45" fmla="*/ 28 h 74"/>
                <a:gd name="T46" fmla="*/ 1 w 73"/>
                <a:gd name="T47" fmla="*/ 27 h 74"/>
                <a:gd name="T48" fmla="*/ 1 w 73"/>
                <a:gd name="T49" fmla="*/ 26 h 74"/>
                <a:gd name="T50" fmla="*/ 52 w 73"/>
                <a:gd name="T51" fmla="*/ 0 h 74"/>
                <a:gd name="T52" fmla="*/ 53 w 73"/>
                <a:gd name="T53" fmla="*/ 0 h 74"/>
                <a:gd name="T54" fmla="*/ 54 w 73"/>
                <a:gd name="T55" fmla="*/ 1 h 74"/>
                <a:gd name="T56" fmla="*/ 55 w 73"/>
                <a:gd name="T57" fmla="*/ 2 h 74"/>
                <a:gd name="T58" fmla="*/ 57 w 73"/>
                <a:gd name="T59" fmla="*/ 5 h 74"/>
                <a:gd name="T60" fmla="*/ 58 w 73"/>
                <a:gd name="T61" fmla="*/ 8 h 74"/>
                <a:gd name="T62" fmla="*/ 59 w 73"/>
                <a:gd name="T63" fmla="*/ 10 h 74"/>
                <a:gd name="T64" fmla="*/ 59 w 73"/>
                <a:gd name="T65" fmla="*/ 12 h 74"/>
                <a:gd name="T66" fmla="*/ 58 w 73"/>
                <a:gd name="T67" fmla="*/ 12 h 74"/>
                <a:gd name="T68" fmla="*/ 52 w 73"/>
                <a:gd name="T69" fmla="*/ 15 h 74"/>
                <a:gd name="T70" fmla="*/ 63 w 73"/>
                <a:gd name="T71" fmla="*/ 20 h 74"/>
                <a:gd name="T72" fmla="*/ 70 w 73"/>
                <a:gd name="T73" fmla="*/ 28 h 74"/>
                <a:gd name="T74" fmla="*/ 72 w 73"/>
                <a:gd name="T75" fmla="*/ 38 h 74"/>
                <a:gd name="T76" fmla="*/ 71 w 73"/>
                <a:gd name="T77" fmla="*/ 46 h 74"/>
                <a:gd name="T78" fmla="*/ 66 w 73"/>
                <a:gd name="T79" fmla="*/ 52 h 74"/>
                <a:gd name="T80" fmla="*/ 57 w 73"/>
                <a:gd name="T81" fmla="*/ 58 h 74"/>
                <a:gd name="T82" fmla="*/ 26 w 73"/>
                <a:gd name="T8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 h="74">
                  <a:moveTo>
                    <a:pt x="26" y="74"/>
                  </a:moveTo>
                  <a:cubicBezTo>
                    <a:pt x="25" y="74"/>
                    <a:pt x="25" y="74"/>
                    <a:pt x="25" y="74"/>
                  </a:cubicBezTo>
                  <a:cubicBezTo>
                    <a:pt x="24" y="74"/>
                    <a:pt x="24" y="74"/>
                    <a:pt x="23" y="73"/>
                  </a:cubicBezTo>
                  <a:cubicBezTo>
                    <a:pt x="23" y="73"/>
                    <a:pt x="22" y="72"/>
                    <a:pt x="22" y="71"/>
                  </a:cubicBezTo>
                  <a:cubicBezTo>
                    <a:pt x="21" y="70"/>
                    <a:pt x="21" y="69"/>
                    <a:pt x="20" y="68"/>
                  </a:cubicBezTo>
                  <a:cubicBezTo>
                    <a:pt x="19" y="66"/>
                    <a:pt x="19" y="65"/>
                    <a:pt x="18" y="64"/>
                  </a:cubicBezTo>
                  <a:cubicBezTo>
                    <a:pt x="18" y="63"/>
                    <a:pt x="18" y="63"/>
                    <a:pt x="18" y="62"/>
                  </a:cubicBezTo>
                  <a:cubicBezTo>
                    <a:pt x="18" y="61"/>
                    <a:pt x="18" y="61"/>
                    <a:pt x="18" y="60"/>
                  </a:cubicBezTo>
                  <a:cubicBezTo>
                    <a:pt x="18" y="60"/>
                    <a:pt x="18" y="60"/>
                    <a:pt x="19" y="60"/>
                  </a:cubicBezTo>
                  <a:cubicBezTo>
                    <a:pt x="47" y="45"/>
                    <a:pt x="47" y="45"/>
                    <a:pt x="47" y="45"/>
                  </a:cubicBezTo>
                  <a:cubicBezTo>
                    <a:pt x="50" y="44"/>
                    <a:pt x="51" y="43"/>
                    <a:pt x="53" y="42"/>
                  </a:cubicBezTo>
                  <a:cubicBezTo>
                    <a:pt x="54" y="41"/>
                    <a:pt x="55" y="39"/>
                    <a:pt x="55" y="38"/>
                  </a:cubicBezTo>
                  <a:cubicBezTo>
                    <a:pt x="56" y="37"/>
                    <a:pt x="56" y="36"/>
                    <a:pt x="56" y="34"/>
                  </a:cubicBezTo>
                  <a:cubicBezTo>
                    <a:pt x="56" y="33"/>
                    <a:pt x="56" y="32"/>
                    <a:pt x="55" y="30"/>
                  </a:cubicBezTo>
                  <a:cubicBezTo>
                    <a:pt x="54" y="28"/>
                    <a:pt x="53" y="27"/>
                    <a:pt x="51" y="26"/>
                  </a:cubicBezTo>
                  <a:cubicBezTo>
                    <a:pt x="48" y="25"/>
                    <a:pt x="45" y="24"/>
                    <a:pt x="42" y="23"/>
                  </a:cubicBezTo>
                  <a:cubicBezTo>
                    <a:pt x="9" y="40"/>
                    <a:pt x="9" y="40"/>
                    <a:pt x="9" y="40"/>
                  </a:cubicBezTo>
                  <a:cubicBezTo>
                    <a:pt x="8" y="40"/>
                    <a:pt x="8" y="40"/>
                    <a:pt x="7" y="40"/>
                  </a:cubicBezTo>
                  <a:cubicBezTo>
                    <a:pt x="7" y="40"/>
                    <a:pt x="7" y="40"/>
                    <a:pt x="6" y="39"/>
                  </a:cubicBezTo>
                  <a:cubicBezTo>
                    <a:pt x="6" y="39"/>
                    <a:pt x="5" y="38"/>
                    <a:pt x="5" y="37"/>
                  </a:cubicBezTo>
                  <a:cubicBezTo>
                    <a:pt x="4" y="37"/>
                    <a:pt x="3" y="35"/>
                    <a:pt x="3" y="34"/>
                  </a:cubicBezTo>
                  <a:cubicBezTo>
                    <a:pt x="2" y="33"/>
                    <a:pt x="2" y="32"/>
                    <a:pt x="1" y="31"/>
                  </a:cubicBezTo>
                  <a:cubicBezTo>
                    <a:pt x="1" y="30"/>
                    <a:pt x="1" y="29"/>
                    <a:pt x="0" y="28"/>
                  </a:cubicBezTo>
                  <a:cubicBezTo>
                    <a:pt x="0" y="28"/>
                    <a:pt x="0" y="27"/>
                    <a:pt x="1" y="27"/>
                  </a:cubicBezTo>
                  <a:cubicBezTo>
                    <a:pt x="1" y="26"/>
                    <a:pt x="1" y="26"/>
                    <a:pt x="1" y="26"/>
                  </a:cubicBezTo>
                  <a:cubicBezTo>
                    <a:pt x="52" y="0"/>
                    <a:pt x="52" y="0"/>
                    <a:pt x="52" y="0"/>
                  </a:cubicBezTo>
                  <a:cubicBezTo>
                    <a:pt x="52" y="0"/>
                    <a:pt x="52" y="0"/>
                    <a:pt x="53" y="0"/>
                  </a:cubicBezTo>
                  <a:cubicBezTo>
                    <a:pt x="53" y="0"/>
                    <a:pt x="53" y="0"/>
                    <a:pt x="54" y="1"/>
                  </a:cubicBezTo>
                  <a:cubicBezTo>
                    <a:pt x="54" y="1"/>
                    <a:pt x="55" y="2"/>
                    <a:pt x="55" y="2"/>
                  </a:cubicBezTo>
                  <a:cubicBezTo>
                    <a:pt x="56" y="3"/>
                    <a:pt x="56" y="4"/>
                    <a:pt x="57" y="5"/>
                  </a:cubicBezTo>
                  <a:cubicBezTo>
                    <a:pt x="57" y="6"/>
                    <a:pt x="58" y="7"/>
                    <a:pt x="58" y="8"/>
                  </a:cubicBezTo>
                  <a:cubicBezTo>
                    <a:pt x="59" y="9"/>
                    <a:pt x="59" y="10"/>
                    <a:pt x="59" y="10"/>
                  </a:cubicBezTo>
                  <a:cubicBezTo>
                    <a:pt x="59" y="11"/>
                    <a:pt x="59" y="11"/>
                    <a:pt x="59" y="12"/>
                  </a:cubicBezTo>
                  <a:cubicBezTo>
                    <a:pt x="58" y="12"/>
                    <a:pt x="58" y="12"/>
                    <a:pt x="58" y="12"/>
                  </a:cubicBezTo>
                  <a:cubicBezTo>
                    <a:pt x="52" y="15"/>
                    <a:pt x="52" y="15"/>
                    <a:pt x="52" y="15"/>
                  </a:cubicBezTo>
                  <a:cubicBezTo>
                    <a:pt x="56" y="17"/>
                    <a:pt x="60" y="18"/>
                    <a:pt x="63" y="20"/>
                  </a:cubicBezTo>
                  <a:cubicBezTo>
                    <a:pt x="66" y="22"/>
                    <a:pt x="68" y="25"/>
                    <a:pt x="70" y="28"/>
                  </a:cubicBezTo>
                  <a:cubicBezTo>
                    <a:pt x="72" y="32"/>
                    <a:pt x="72" y="35"/>
                    <a:pt x="72" y="38"/>
                  </a:cubicBezTo>
                  <a:cubicBezTo>
                    <a:pt x="73" y="41"/>
                    <a:pt x="72" y="43"/>
                    <a:pt x="71" y="46"/>
                  </a:cubicBezTo>
                  <a:cubicBezTo>
                    <a:pt x="70" y="48"/>
                    <a:pt x="68" y="50"/>
                    <a:pt x="66" y="52"/>
                  </a:cubicBezTo>
                  <a:cubicBezTo>
                    <a:pt x="63" y="54"/>
                    <a:pt x="60" y="56"/>
                    <a:pt x="57" y="58"/>
                  </a:cubicBezTo>
                  <a:lnTo>
                    <a:pt x="26" y="74"/>
                  </a:ln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sp>
          <p:nvSpPr>
            <p:cNvPr id="94" name="Freeform 488">
              <a:extLst>
                <a:ext uri="{FF2B5EF4-FFF2-40B4-BE49-F238E27FC236}">
                  <a16:creationId xmlns:a16="http://schemas.microsoft.com/office/drawing/2014/main" id="{A86C4AB9-3123-47DE-BB07-EEA4364BF5D9}"/>
                </a:ext>
              </a:extLst>
            </p:cNvPr>
            <p:cNvSpPr>
              <a:spLocks noEditPoints="1"/>
            </p:cNvSpPr>
            <p:nvPr userDrawn="1"/>
          </p:nvSpPr>
          <p:spPr bwMode="auto">
            <a:xfrm>
              <a:off x="6178" y="1355"/>
              <a:ext cx="99" cy="380"/>
            </a:xfrm>
            <a:custGeom>
              <a:avLst/>
              <a:gdLst>
                <a:gd name="T0" fmla="*/ 105 w 137"/>
                <a:gd name="T1" fmla="*/ 360 h 527"/>
                <a:gd name="T2" fmla="*/ 1 w 137"/>
                <a:gd name="T3" fmla="*/ 362 h 527"/>
                <a:gd name="T4" fmla="*/ 3 w 137"/>
                <a:gd name="T5" fmla="*/ 345 h 527"/>
                <a:gd name="T6" fmla="*/ 14 w 137"/>
                <a:gd name="T7" fmla="*/ 275 h 527"/>
                <a:gd name="T8" fmla="*/ 83 w 137"/>
                <a:gd name="T9" fmla="*/ 458 h 527"/>
                <a:gd name="T10" fmla="*/ 102 w 137"/>
                <a:gd name="T11" fmla="*/ 521 h 527"/>
                <a:gd name="T12" fmla="*/ 5 w 137"/>
                <a:gd name="T13" fmla="*/ 495 h 527"/>
                <a:gd name="T14" fmla="*/ 43 w 137"/>
                <a:gd name="T15" fmla="*/ 465 h 527"/>
                <a:gd name="T16" fmla="*/ 74 w 137"/>
                <a:gd name="T17" fmla="*/ 456 h 527"/>
                <a:gd name="T18" fmla="*/ 106 w 137"/>
                <a:gd name="T19" fmla="*/ 258 h 527"/>
                <a:gd name="T20" fmla="*/ 104 w 137"/>
                <a:gd name="T21" fmla="*/ 275 h 527"/>
                <a:gd name="T22" fmla="*/ 91 w 137"/>
                <a:gd name="T23" fmla="*/ 294 h 527"/>
                <a:gd name="T24" fmla="*/ 93 w 137"/>
                <a:gd name="T25" fmla="*/ 288 h 527"/>
                <a:gd name="T26" fmla="*/ 107 w 137"/>
                <a:gd name="T27" fmla="*/ 298 h 527"/>
                <a:gd name="T28" fmla="*/ 48 w 137"/>
                <a:gd name="T29" fmla="*/ 323 h 527"/>
                <a:gd name="T30" fmla="*/ 33 w 137"/>
                <a:gd name="T31" fmla="*/ 332 h 527"/>
                <a:gd name="T32" fmla="*/ 15 w 137"/>
                <a:gd name="T33" fmla="*/ 318 h 527"/>
                <a:gd name="T34" fmla="*/ 33 w 137"/>
                <a:gd name="T35" fmla="*/ 304 h 527"/>
                <a:gd name="T36" fmla="*/ 20 w 137"/>
                <a:gd name="T37" fmla="*/ 496 h 527"/>
                <a:gd name="T38" fmla="*/ 37 w 137"/>
                <a:gd name="T39" fmla="*/ 482 h 527"/>
                <a:gd name="T40" fmla="*/ 104 w 137"/>
                <a:gd name="T41" fmla="*/ 397 h 527"/>
                <a:gd name="T42" fmla="*/ 104 w 137"/>
                <a:gd name="T43" fmla="*/ 431 h 527"/>
                <a:gd name="T44" fmla="*/ 62 w 137"/>
                <a:gd name="T45" fmla="*/ 425 h 527"/>
                <a:gd name="T46" fmla="*/ 45 w 137"/>
                <a:gd name="T47" fmla="*/ 409 h 527"/>
                <a:gd name="T48" fmla="*/ 50 w 137"/>
                <a:gd name="T49" fmla="*/ 439 h 527"/>
                <a:gd name="T50" fmla="*/ 34 w 137"/>
                <a:gd name="T51" fmla="*/ 435 h 527"/>
                <a:gd name="T52" fmla="*/ 45 w 137"/>
                <a:gd name="T53" fmla="*/ 385 h 527"/>
                <a:gd name="T54" fmla="*/ 102 w 137"/>
                <a:gd name="T55" fmla="*/ 187 h 527"/>
                <a:gd name="T56" fmla="*/ 106 w 137"/>
                <a:gd name="T57" fmla="*/ 223 h 527"/>
                <a:gd name="T58" fmla="*/ 36 w 137"/>
                <a:gd name="T59" fmla="*/ 220 h 527"/>
                <a:gd name="T60" fmla="*/ 41 w 137"/>
                <a:gd name="T61" fmla="*/ 186 h 527"/>
                <a:gd name="T62" fmla="*/ 55 w 137"/>
                <a:gd name="T63" fmla="*/ 191 h 527"/>
                <a:gd name="T64" fmla="*/ 81 w 137"/>
                <a:gd name="T65" fmla="*/ 220 h 527"/>
                <a:gd name="T66" fmla="*/ 87 w 137"/>
                <a:gd name="T67" fmla="*/ 191 h 527"/>
                <a:gd name="T68" fmla="*/ 45 w 137"/>
                <a:gd name="T69" fmla="*/ 76 h 527"/>
                <a:gd name="T70" fmla="*/ 71 w 137"/>
                <a:gd name="T71" fmla="*/ 86 h 527"/>
                <a:gd name="T72" fmla="*/ 84 w 137"/>
                <a:gd name="T73" fmla="*/ 124 h 527"/>
                <a:gd name="T74" fmla="*/ 99 w 137"/>
                <a:gd name="T75" fmla="*/ 84 h 527"/>
                <a:gd name="T76" fmla="*/ 137 w 137"/>
                <a:gd name="T77" fmla="*/ 113 h 527"/>
                <a:gd name="T78" fmla="*/ 109 w 137"/>
                <a:gd name="T79" fmla="*/ 142 h 527"/>
                <a:gd name="T80" fmla="*/ 75 w 137"/>
                <a:gd name="T81" fmla="*/ 134 h 527"/>
                <a:gd name="T82" fmla="*/ 35 w 137"/>
                <a:gd name="T83" fmla="*/ 111 h 527"/>
                <a:gd name="T84" fmla="*/ 47 w 137"/>
                <a:gd name="T85" fmla="*/ 20 h 527"/>
                <a:gd name="T86" fmla="*/ 55 w 137"/>
                <a:gd name="T87" fmla="*/ 26 h 527"/>
                <a:gd name="T88" fmla="*/ 66 w 137"/>
                <a:gd name="T89" fmla="*/ 44 h 527"/>
                <a:gd name="T90" fmla="*/ 110 w 137"/>
                <a:gd name="T91" fmla="*/ 59 h 527"/>
                <a:gd name="T92" fmla="*/ 38 w 137"/>
                <a:gd name="T93" fmla="*/ 61 h 527"/>
                <a:gd name="T94" fmla="*/ 40 w 137"/>
                <a:gd name="T95" fmla="*/ 47 h 527"/>
                <a:gd name="T96" fmla="*/ 37 w 137"/>
                <a:gd name="T97" fmla="*/ 27 h 527"/>
                <a:gd name="T98" fmla="*/ 43 w 137"/>
                <a:gd name="T99" fmla="*/ 20 h 527"/>
                <a:gd name="T100" fmla="*/ 52 w 137"/>
                <a:gd name="T101" fmla="*/ 120 h 527"/>
                <a:gd name="T102" fmla="*/ 68 w 137"/>
                <a:gd name="T103" fmla="*/ 103 h 527"/>
                <a:gd name="T104" fmla="*/ 61 w 137"/>
                <a:gd name="T105" fmla="*/ 486 h 527"/>
                <a:gd name="T106" fmla="*/ 84 w 137"/>
                <a:gd name="T107" fmla="*/ 481 h 527"/>
                <a:gd name="T108" fmla="*/ 75 w 137"/>
                <a:gd name="T109" fmla="*/ 423 h 527"/>
                <a:gd name="T110" fmla="*/ 84 w 137"/>
                <a:gd name="T111" fmla="*/ 403 h 527"/>
                <a:gd name="T112" fmla="*/ 100 w 137"/>
                <a:gd name="T113" fmla="*/ 23 h 527"/>
                <a:gd name="T114" fmla="*/ 109 w 137"/>
                <a:gd name="T115" fmla="*/ 99 h 527"/>
                <a:gd name="T116" fmla="*/ 116 w 137"/>
                <a:gd name="T117" fmla="*/ 127 h 527"/>
                <a:gd name="T118" fmla="*/ 114 w 137"/>
                <a:gd name="T119" fmla="*/ 9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527">
                  <a:moveTo>
                    <a:pt x="103" y="346"/>
                  </a:moveTo>
                  <a:cubicBezTo>
                    <a:pt x="103" y="346"/>
                    <a:pt x="103" y="347"/>
                    <a:pt x="104" y="347"/>
                  </a:cubicBezTo>
                  <a:cubicBezTo>
                    <a:pt x="104" y="347"/>
                    <a:pt x="105" y="348"/>
                    <a:pt x="105" y="348"/>
                  </a:cubicBezTo>
                  <a:cubicBezTo>
                    <a:pt x="105" y="349"/>
                    <a:pt x="105" y="350"/>
                    <a:pt x="105" y="351"/>
                  </a:cubicBezTo>
                  <a:cubicBezTo>
                    <a:pt x="105" y="353"/>
                    <a:pt x="105" y="354"/>
                    <a:pt x="105" y="356"/>
                  </a:cubicBezTo>
                  <a:cubicBezTo>
                    <a:pt x="105" y="358"/>
                    <a:pt x="105" y="359"/>
                    <a:pt x="105" y="360"/>
                  </a:cubicBezTo>
                  <a:cubicBezTo>
                    <a:pt x="105" y="362"/>
                    <a:pt x="105" y="363"/>
                    <a:pt x="105" y="363"/>
                  </a:cubicBezTo>
                  <a:cubicBezTo>
                    <a:pt x="104" y="364"/>
                    <a:pt x="104" y="365"/>
                    <a:pt x="104" y="365"/>
                  </a:cubicBezTo>
                  <a:cubicBezTo>
                    <a:pt x="103" y="365"/>
                    <a:pt x="103" y="365"/>
                    <a:pt x="102" y="365"/>
                  </a:cubicBezTo>
                  <a:cubicBezTo>
                    <a:pt x="3" y="364"/>
                    <a:pt x="3" y="364"/>
                    <a:pt x="3" y="364"/>
                  </a:cubicBezTo>
                  <a:cubicBezTo>
                    <a:pt x="3" y="364"/>
                    <a:pt x="2" y="363"/>
                    <a:pt x="2" y="363"/>
                  </a:cubicBezTo>
                  <a:cubicBezTo>
                    <a:pt x="1" y="363"/>
                    <a:pt x="1" y="362"/>
                    <a:pt x="1" y="362"/>
                  </a:cubicBezTo>
                  <a:cubicBezTo>
                    <a:pt x="0" y="361"/>
                    <a:pt x="0" y="360"/>
                    <a:pt x="0" y="359"/>
                  </a:cubicBezTo>
                  <a:cubicBezTo>
                    <a:pt x="0" y="357"/>
                    <a:pt x="0" y="356"/>
                    <a:pt x="0" y="354"/>
                  </a:cubicBezTo>
                  <a:cubicBezTo>
                    <a:pt x="0" y="352"/>
                    <a:pt x="0" y="351"/>
                    <a:pt x="0" y="349"/>
                  </a:cubicBezTo>
                  <a:cubicBezTo>
                    <a:pt x="0" y="348"/>
                    <a:pt x="1" y="347"/>
                    <a:pt x="1" y="347"/>
                  </a:cubicBezTo>
                  <a:cubicBezTo>
                    <a:pt x="1" y="346"/>
                    <a:pt x="2" y="345"/>
                    <a:pt x="2" y="345"/>
                  </a:cubicBezTo>
                  <a:cubicBezTo>
                    <a:pt x="2" y="345"/>
                    <a:pt x="3" y="345"/>
                    <a:pt x="3" y="345"/>
                  </a:cubicBezTo>
                  <a:lnTo>
                    <a:pt x="103" y="346"/>
                  </a:lnTo>
                  <a:close/>
                  <a:moveTo>
                    <a:pt x="14" y="253"/>
                  </a:moveTo>
                  <a:cubicBezTo>
                    <a:pt x="18" y="253"/>
                    <a:pt x="20" y="254"/>
                    <a:pt x="22" y="255"/>
                  </a:cubicBezTo>
                  <a:cubicBezTo>
                    <a:pt x="23" y="257"/>
                    <a:pt x="24" y="260"/>
                    <a:pt x="24" y="264"/>
                  </a:cubicBezTo>
                  <a:cubicBezTo>
                    <a:pt x="24" y="268"/>
                    <a:pt x="23" y="271"/>
                    <a:pt x="22" y="273"/>
                  </a:cubicBezTo>
                  <a:cubicBezTo>
                    <a:pt x="20" y="274"/>
                    <a:pt x="18" y="275"/>
                    <a:pt x="14" y="275"/>
                  </a:cubicBezTo>
                  <a:cubicBezTo>
                    <a:pt x="10" y="275"/>
                    <a:pt x="8" y="274"/>
                    <a:pt x="6" y="272"/>
                  </a:cubicBezTo>
                  <a:cubicBezTo>
                    <a:pt x="5" y="271"/>
                    <a:pt x="4" y="268"/>
                    <a:pt x="4" y="264"/>
                  </a:cubicBezTo>
                  <a:cubicBezTo>
                    <a:pt x="4" y="259"/>
                    <a:pt x="5" y="257"/>
                    <a:pt x="6" y="255"/>
                  </a:cubicBezTo>
                  <a:cubicBezTo>
                    <a:pt x="8" y="254"/>
                    <a:pt x="10" y="253"/>
                    <a:pt x="14" y="253"/>
                  </a:cubicBezTo>
                  <a:close/>
                  <a:moveTo>
                    <a:pt x="74" y="456"/>
                  </a:moveTo>
                  <a:cubicBezTo>
                    <a:pt x="77" y="456"/>
                    <a:pt x="81" y="457"/>
                    <a:pt x="83" y="458"/>
                  </a:cubicBezTo>
                  <a:cubicBezTo>
                    <a:pt x="86" y="459"/>
                    <a:pt x="89" y="460"/>
                    <a:pt x="91" y="462"/>
                  </a:cubicBezTo>
                  <a:cubicBezTo>
                    <a:pt x="93" y="463"/>
                    <a:pt x="95" y="465"/>
                    <a:pt x="96" y="468"/>
                  </a:cubicBezTo>
                  <a:cubicBezTo>
                    <a:pt x="98" y="470"/>
                    <a:pt x="99" y="473"/>
                    <a:pt x="100" y="476"/>
                  </a:cubicBezTo>
                  <a:cubicBezTo>
                    <a:pt x="101" y="478"/>
                    <a:pt x="102" y="481"/>
                    <a:pt x="102" y="485"/>
                  </a:cubicBezTo>
                  <a:cubicBezTo>
                    <a:pt x="102" y="488"/>
                    <a:pt x="103" y="491"/>
                    <a:pt x="103" y="495"/>
                  </a:cubicBezTo>
                  <a:cubicBezTo>
                    <a:pt x="102" y="521"/>
                    <a:pt x="102" y="521"/>
                    <a:pt x="102" y="521"/>
                  </a:cubicBezTo>
                  <a:cubicBezTo>
                    <a:pt x="102" y="523"/>
                    <a:pt x="102" y="524"/>
                    <a:pt x="101" y="525"/>
                  </a:cubicBezTo>
                  <a:cubicBezTo>
                    <a:pt x="100" y="526"/>
                    <a:pt x="98" y="527"/>
                    <a:pt x="96" y="527"/>
                  </a:cubicBezTo>
                  <a:cubicBezTo>
                    <a:pt x="11" y="526"/>
                    <a:pt x="11" y="526"/>
                    <a:pt x="11" y="526"/>
                  </a:cubicBezTo>
                  <a:cubicBezTo>
                    <a:pt x="8" y="525"/>
                    <a:pt x="7" y="525"/>
                    <a:pt x="6" y="524"/>
                  </a:cubicBezTo>
                  <a:cubicBezTo>
                    <a:pt x="5" y="523"/>
                    <a:pt x="4" y="521"/>
                    <a:pt x="4" y="520"/>
                  </a:cubicBezTo>
                  <a:cubicBezTo>
                    <a:pt x="5" y="495"/>
                    <a:pt x="5" y="495"/>
                    <a:pt x="5" y="495"/>
                  </a:cubicBezTo>
                  <a:cubicBezTo>
                    <a:pt x="5" y="489"/>
                    <a:pt x="6" y="484"/>
                    <a:pt x="7" y="480"/>
                  </a:cubicBezTo>
                  <a:cubicBezTo>
                    <a:pt x="8" y="476"/>
                    <a:pt x="9" y="472"/>
                    <a:pt x="11" y="469"/>
                  </a:cubicBezTo>
                  <a:cubicBezTo>
                    <a:pt x="14" y="467"/>
                    <a:pt x="16" y="465"/>
                    <a:pt x="19" y="463"/>
                  </a:cubicBezTo>
                  <a:cubicBezTo>
                    <a:pt x="22" y="462"/>
                    <a:pt x="26" y="461"/>
                    <a:pt x="30" y="461"/>
                  </a:cubicBezTo>
                  <a:cubicBezTo>
                    <a:pt x="33" y="461"/>
                    <a:pt x="35" y="461"/>
                    <a:pt x="37" y="462"/>
                  </a:cubicBezTo>
                  <a:cubicBezTo>
                    <a:pt x="39" y="463"/>
                    <a:pt x="41" y="464"/>
                    <a:pt x="43" y="465"/>
                  </a:cubicBezTo>
                  <a:cubicBezTo>
                    <a:pt x="44" y="466"/>
                    <a:pt x="46" y="467"/>
                    <a:pt x="47" y="469"/>
                  </a:cubicBezTo>
                  <a:cubicBezTo>
                    <a:pt x="48" y="471"/>
                    <a:pt x="49" y="473"/>
                    <a:pt x="50" y="475"/>
                  </a:cubicBezTo>
                  <a:cubicBezTo>
                    <a:pt x="51" y="472"/>
                    <a:pt x="52" y="470"/>
                    <a:pt x="53" y="467"/>
                  </a:cubicBezTo>
                  <a:cubicBezTo>
                    <a:pt x="54" y="465"/>
                    <a:pt x="56" y="463"/>
                    <a:pt x="58" y="461"/>
                  </a:cubicBezTo>
                  <a:cubicBezTo>
                    <a:pt x="60" y="460"/>
                    <a:pt x="62" y="458"/>
                    <a:pt x="65" y="457"/>
                  </a:cubicBezTo>
                  <a:cubicBezTo>
                    <a:pt x="68" y="456"/>
                    <a:pt x="71" y="456"/>
                    <a:pt x="74" y="456"/>
                  </a:cubicBezTo>
                  <a:close/>
                  <a:moveTo>
                    <a:pt x="34" y="261"/>
                  </a:moveTo>
                  <a:cubicBezTo>
                    <a:pt x="34" y="258"/>
                    <a:pt x="35" y="257"/>
                    <a:pt x="36" y="256"/>
                  </a:cubicBezTo>
                  <a:cubicBezTo>
                    <a:pt x="36" y="255"/>
                    <a:pt x="38" y="255"/>
                    <a:pt x="40" y="255"/>
                  </a:cubicBezTo>
                  <a:cubicBezTo>
                    <a:pt x="104" y="256"/>
                    <a:pt x="104" y="256"/>
                    <a:pt x="104" y="256"/>
                  </a:cubicBezTo>
                  <a:cubicBezTo>
                    <a:pt x="105" y="256"/>
                    <a:pt x="105" y="256"/>
                    <a:pt x="105" y="257"/>
                  </a:cubicBezTo>
                  <a:cubicBezTo>
                    <a:pt x="106" y="257"/>
                    <a:pt x="106" y="257"/>
                    <a:pt x="106" y="258"/>
                  </a:cubicBezTo>
                  <a:cubicBezTo>
                    <a:pt x="107" y="259"/>
                    <a:pt x="107" y="260"/>
                    <a:pt x="107" y="261"/>
                  </a:cubicBezTo>
                  <a:cubicBezTo>
                    <a:pt x="107" y="262"/>
                    <a:pt x="107" y="264"/>
                    <a:pt x="107" y="266"/>
                  </a:cubicBezTo>
                  <a:cubicBezTo>
                    <a:pt x="107" y="267"/>
                    <a:pt x="107" y="269"/>
                    <a:pt x="107" y="270"/>
                  </a:cubicBezTo>
                  <a:cubicBezTo>
                    <a:pt x="107" y="271"/>
                    <a:pt x="106" y="272"/>
                    <a:pt x="106" y="273"/>
                  </a:cubicBezTo>
                  <a:cubicBezTo>
                    <a:pt x="106" y="274"/>
                    <a:pt x="105" y="274"/>
                    <a:pt x="105" y="275"/>
                  </a:cubicBezTo>
                  <a:cubicBezTo>
                    <a:pt x="105" y="275"/>
                    <a:pt x="104" y="275"/>
                    <a:pt x="104" y="275"/>
                  </a:cubicBezTo>
                  <a:cubicBezTo>
                    <a:pt x="49" y="274"/>
                    <a:pt x="49" y="274"/>
                    <a:pt x="49" y="274"/>
                  </a:cubicBezTo>
                  <a:cubicBezTo>
                    <a:pt x="49" y="304"/>
                    <a:pt x="49" y="304"/>
                    <a:pt x="49" y="304"/>
                  </a:cubicBezTo>
                  <a:cubicBezTo>
                    <a:pt x="80" y="305"/>
                    <a:pt x="80" y="305"/>
                    <a:pt x="80" y="305"/>
                  </a:cubicBezTo>
                  <a:cubicBezTo>
                    <a:pt x="84" y="305"/>
                    <a:pt x="87" y="304"/>
                    <a:pt x="89" y="303"/>
                  </a:cubicBezTo>
                  <a:cubicBezTo>
                    <a:pt x="91" y="302"/>
                    <a:pt x="91" y="300"/>
                    <a:pt x="92" y="297"/>
                  </a:cubicBezTo>
                  <a:cubicBezTo>
                    <a:pt x="92" y="296"/>
                    <a:pt x="91" y="295"/>
                    <a:pt x="91" y="294"/>
                  </a:cubicBezTo>
                  <a:cubicBezTo>
                    <a:pt x="91" y="294"/>
                    <a:pt x="91" y="293"/>
                    <a:pt x="91" y="292"/>
                  </a:cubicBezTo>
                  <a:cubicBezTo>
                    <a:pt x="91" y="292"/>
                    <a:pt x="90" y="291"/>
                    <a:pt x="90" y="291"/>
                  </a:cubicBezTo>
                  <a:cubicBezTo>
                    <a:pt x="90" y="290"/>
                    <a:pt x="90" y="290"/>
                    <a:pt x="90" y="289"/>
                  </a:cubicBezTo>
                  <a:cubicBezTo>
                    <a:pt x="90" y="289"/>
                    <a:pt x="90" y="289"/>
                    <a:pt x="90" y="289"/>
                  </a:cubicBezTo>
                  <a:cubicBezTo>
                    <a:pt x="90" y="288"/>
                    <a:pt x="91" y="288"/>
                    <a:pt x="91" y="288"/>
                  </a:cubicBezTo>
                  <a:cubicBezTo>
                    <a:pt x="92" y="288"/>
                    <a:pt x="93" y="288"/>
                    <a:pt x="93" y="288"/>
                  </a:cubicBezTo>
                  <a:cubicBezTo>
                    <a:pt x="94" y="287"/>
                    <a:pt x="95" y="287"/>
                    <a:pt x="97" y="287"/>
                  </a:cubicBezTo>
                  <a:cubicBezTo>
                    <a:pt x="99" y="288"/>
                    <a:pt x="101" y="288"/>
                    <a:pt x="102" y="288"/>
                  </a:cubicBezTo>
                  <a:cubicBezTo>
                    <a:pt x="103" y="288"/>
                    <a:pt x="104" y="289"/>
                    <a:pt x="104" y="289"/>
                  </a:cubicBezTo>
                  <a:cubicBezTo>
                    <a:pt x="105" y="289"/>
                    <a:pt x="105" y="290"/>
                    <a:pt x="106" y="291"/>
                  </a:cubicBezTo>
                  <a:cubicBezTo>
                    <a:pt x="106" y="292"/>
                    <a:pt x="106" y="293"/>
                    <a:pt x="107" y="294"/>
                  </a:cubicBezTo>
                  <a:cubicBezTo>
                    <a:pt x="107" y="295"/>
                    <a:pt x="107" y="297"/>
                    <a:pt x="107" y="298"/>
                  </a:cubicBezTo>
                  <a:cubicBezTo>
                    <a:pt x="107" y="299"/>
                    <a:pt x="107" y="301"/>
                    <a:pt x="107" y="302"/>
                  </a:cubicBezTo>
                  <a:cubicBezTo>
                    <a:pt x="107" y="306"/>
                    <a:pt x="107" y="309"/>
                    <a:pt x="106" y="312"/>
                  </a:cubicBezTo>
                  <a:cubicBezTo>
                    <a:pt x="105" y="315"/>
                    <a:pt x="103" y="317"/>
                    <a:pt x="101" y="319"/>
                  </a:cubicBezTo>
                  <a:cubicBezTo>
                    <a:pt x="99" y="321"/>
                    <a:pt x="97" y="322"/>
                    <a:pt x="94" y="323"/>
                  </a:cubicBezTo>
                  <a:cubicBezTo>
                    <a:pt x="91" y="324"/>
                    <a:pt x="87" y="324"/>
                    <a:pt x="83" y="324"/>
                  </a:cubicBezTo>
                  <a:cubicBezTo>
                    <a:pt x="48" y="323"/>
                    <a:pt x="48" y="323"/>
                    <a:pt x="48" y="323"/>
                  </a:cubicBezTo>
                  <a:cubicBezTo>
                    <a:pt x="48" y="331"/>
                    <a:pt x="48" y="331"/>
                    <a:pt x="48" y="331"/>
                  </a:cubicBezTo>
                  <a:cubicBezTo>
                    <a:pt x="48" y="332"/>
                    <a:pt x="48" y="333"/>
                    <a:pt x="47" y="333"/>
                  </a:cubicBezTo>
                  <a:cubicBezTo>
                    <a:pt x="45" y="334"/>
                    <a:pt x="43" y="334"/>
                    <a:pt x="41" y="334"/>
                  </a:cubicBezTo>
                  <a:cubicBezTo>
                    <a:pt x="39" y="334"/>
                    <a:pt x="38" y="334"/>
                    <a:pt x="37" y="334"/>
                  </a:cubicBezTo>
                  <a:cubicBezTo>
                    <a:pt x="36" y="334"/>
                    <a:pt x="35" y="334"/>
                    <a:pt x="35" y="333"/>
                  </a:cubicBezTo>
                  <a:cubicBezTo>
                    <a:pt x="34" y="333"/>
                    <a:pt x="34" y="333"/>
                    <a:pt x="33" y="332"/>
                  </a:cubicBezTo>
                  <a:cubicBezTo>
                    <a:pt x="33" y="332"/>
                    <a:pt x="33" y="331"/>
                    <a:pt x="33" y="331"/>
                  </a:cubicBezTo>
                  <a:cubicBezTo>
                    <a:pt x="33" y="323"/>
                    <a:pt x="33" y="323"/>
                    <a:pt x="33" y="323"/>
                  </a:cubicBezTo>
                  <a:cubicBezTo>
                    <a:pt x="18" y="323"/>
                    <a:pt x="18" y="323"/>
                    <a:pt x="18" y="323"/>
                  </a:cubicBezTo>
                  <a:cubicBezTo>
                    <a:pt x="18" y="323"/>
                    <a:pt x="17" y="323"/>
                    <a:pt x="17" y="322"/>
                  </a:cubicBezTo>
                  <a:cubicBezTo>
                    <a:pt x="16" y="322"/>
                    <a:pt x="16" y="321"/>
                    <a:pt x="16" y="321"/>
                  </a:cubicBezTo>
                  <a:cubicBezTo>
                    <a:pt x="15" y="320"/>
                    <a:pt x="15" y="319"/>
                    <a:pt x="15" y="318"/>
                  </a:cubicBezTo>
                  <a:cubicBezTo>
                    <a:pt x="15" y="317"/>
                    <a:pt x="15" y="315"/>
                    <a:pt x="15" y="313"/>
                  </a:cubicBezTo>
                  <a:cubicBezTo>
                    <a:pt x="15" y="311"/>
                    <a:pt x="15" y="310"/>
                    <a:pt x="15" y="309"/>
                  </a:cubicBezTo>
                  <a:cubicBezTo>
                    <a:pt x="15" y="307"/>
                    <a:pt x="16" y="306"/>
                    <a:pt x="16" y="306"/>
                  </a:cubicBezTo>
                  <a:cubicBezTo>
                    <a:pt x="16" y="305"/>
                    <a:pt x="17" y="305"/>
                    <a:pt x="17" y="304"/>
                  </a:cubicBezTo>
                  <a:cubicBezTo>
                    <a:pt x="17" y="304"/>
                    <a:pt x="18" y="304"/>
                    <a:pt x="18" y="304"/>
                  </a:cubicBezTo>
                  <a:cubicBezTo>
                    <a:pt x="33" y="304"/>
                    <a:pt x="33" y="304"/>
                    <a:pt x="33" y="304"/>
                  </a:cubicBezTo>
                  <a:lnTo>
                    <a:pt x="34" y="261"/>
                  </a:lnTo>
                  <a:close/>
                  <a:moveTo>
                    <a:pt x="32" y="481"/>
                  </a:moveTo>
                  <a:cubicBezTo>
                    <a:pt x="30" y="481"/>
                    <a:pt x="29" y="481"/>
                    <a:pt x="27" y="482"/>
                  </a:cubicBezTo>
                  <a:cubicBezTo>
                    <a:pt x="26" y="482"/>
                    <a:pt x="24" y="483"/>
                    <a:pt x="23" y="484"/>
                  </a:cubicBezTo>
                  <a:cubicBezTo>
                    <a:pt x="22" y="486"/>
                    <a:pt x="21" y="487"/>
                    <a:pt x="21" y="489"/>
                  </a:cubicBezTo>
                  <a:cubicBezTo>
                    <a:pt x="20" y="491"/>
                    <a:pt x="20" y="493"/>
                    <a:pt x="20" y="496"/>
                  </a:cubicBezTo>
                  <a:cubicBezTo>
                    <a:pt x="20" y="506"/>
                    <a:pt x="20" y="506"/>
                    <a:pt x="20" y="506"/>
                  </a:cubicBezTo>
                  <a:cubicBezTo>
                    <a:pt x="45" y="507"/>
                    <a:pt x="45" y="507"/>
                    <a:pt x="45" y="507"/>
                  </a:cubicBezTo>
                  <a:cubicBezTo>
                    <a:pt x="45" y="496"/>
                    <a:pt x="45" y="496"/>
                    <a:pt x="45" y="496"/>
                  </a:cubicBezTo>
                  <a:cubicBezTo>
                    <a:pt x="45" y="493"/>
                    <a:pt x="45" y="490"/>
                    <a:pt x="44" y="489"/>
                  </a:cubicBezTo>
                  <a:cubicBezTo>
                    <a:pt x="44" y="487"/>
                    <a:pt x="43" y="486"/>
                    <a:pt x="42" y="484"/>
                  </a:cubicBezTo>
                  <a:cubicBezTo>
                    <a:pt x="40" y="483"/>
                    <a:pt x="39" y="482"/>
                    <a:pt x="37" y="482"/>
                  </a:cubicBezTo>
                  <a:cubicBezTo>
                    <a:pt x="36" y="481"/>
                    <a:pt x="34" y="481"/>
                    <a:pt x="32" y="481"/>
                  </a:cubicBezTo>
                  <a:close/>
                  <a:moveTo>
                    <a:pt x="102" y="384"/>
                  </a:moveTo>
                  <a:cubicBezTo>
                    <a:pt x="103" y="384"/>
                    <a:pt x="103" y="385"/>
                    <a:pt x="104" y="385"/>
                  </a:cubicBezTo>
                  <a:cubicBezTo>
                    <a:pt x="104" y="386"/>
                    <a:pt x="104" y="386"/>
                    <a:pt x="105" y="387"/>
                  </a:cubicBezTo>
                  <a:cubicBezTo>
                    <a:pt x="105" y="389"/>
                    <a:pt x="105" y="390"/>
                    <a:pt x="105" y="392"/>
                  </a:cubicBezTo>
                  <a:cubicBezTo>
                    <a:pt x="105" y="395"/>
                    <a:pt x="105" y="396"/>
                    <a:pt x="104" y="397"/>
                  </a:cubicBezTo>
                  <a:cubicBezTo>
                    <a:pt x="104" y="398"/>
                    <a:pt x="104" y="399"/>
                    <a:pt x="104" y="399"/>
                  </a:cubicBezTo>
                  <a:cubicBezTo>
                    <a:pt x="103" y="400"/>
                    <a:pt x="103" y="400"/>
                    <a:pt x="102" y="400"/>
                  </a:cubicBezTo>
                  <a:cubicBezTo>
                    <a:pt x="96" y="400"/>
                    <a:pt x="96" y="400"/>
                    <a:pt x="96" y="400"/>
                  </a:cubicBezTo>
                  <a:cubicBezTo>
                    <a:pt x="99" y="403"/>
                    <a:pt x="102" y="406"/>
                    <a:pt x="103" y="409"/>
                  </a:cubicBezTo>
                  <a:cubicBezTo>
                    <a:pt x="105" y="413"/>
                    <a:pt x="106" y="417"/>
                    <a:pt x="106" y="421"/>
                  </a:cubicBezTo>
                  <a:cubicBezTo>
                    <a:pt x="105" y="425"/>
                    <a:pt x="105" y="428"/>
                    <a:pt x="104" y="431"/>
                  </a:cubicBezTo>
                  <a:cubicBezTo>
                    <a:pt x="103" y="434"/>
                    <a:pt x="102" y="437"/>
                    <a:pt x="100" y="439"/>
                  </a:cubicBezTo>
                  <a:cubicBezTo>
                    <a:pt x="98" y="441"/>
                    <a:pt x="96" y="443"/>
                    <a:pt x="93" y="444"/>
                  </a:cubicBezTo>
                  <a:cubicBezTo>
                    <a:pt x="90" y="445"/>
                    <a:pt x="87" y="446"/>
                    <a:pt x="83" y="445"/>
                  </a:cubicBezTo>
                  <a:cubicBezTo>
                    <a:pt x="79" y="445"/>
                    <a:pt x="76" y="445"/>
                    <a:pt x="73" y="443"/>
                  </a:cubicBezTo>
                  <a:cubicBezTo>
                    <a:pt x="70" y="441"/>
                    <a:pt x="68" y="439"/>
                    <a:pt x="66" y="436"/>
                  </a:cubicBezTo>
                  <a:cubicBezTo>
                    <a:pt x="64" y="433"/>
                    <a:pt x="63" y="429"/>
                    <a:pt x="62" y="425"/>
                  </a:cubicBezTo>
                  <a:cubicBezTo>
                    <a:pt x="61" y="420"/>
                    <a:pt x="61" y="415"/>
                    <a:pt x="61" y="409"/>
                  </a:cubicBezTo>
                  <a:cubicBezTo>
                    <a:pt x="61" y="402"/>
                    <a:pt x="61" y="402"/>
                    <a:pt x="61" y="402"/>
                  </a:cubicBezTo>
                  <a:cubicBezTo>
                    <a:pt x="57" y="402"/>
                    <a:pt x="57" y="402"/>
                    <a:pt x="57" y="402"/>
                  </a:cubicBezTo>
                  <a:cubicBezTo>
                    <a:pt x="55" y="402"/>
                    <a:pt x="53" y="402"/>
                    <a:pt x="51" y="403"/>
                  </a:cubicBezTo>
                  <a:cubicBezTo>
                    <a:pt x="50" y="403"/>
                    <a:pt x="49" y="404"/>
                    <a:pt x="47" y="405"/>
                  </a:cubicBezTo>
                  <a:cubicBezTo>
                    <a:pt x="46" y="406"/>
                    <a:pt x="46" y="407"/>
                    <a:pt x="45" y="409"/>
                  </a:cubicBezTo>
                  <a:cubicBezTo>
                    <a:pt x="44" y="410"/>
                    <a:pt x="44" y="412"/>
                    <a:pt x="44" y="415"/>
                  </a:cubicBezTo>
                  <a:cubicBezTo>
                    <a:pt x="44" y="418"/>
                    <a:pt x="44" y="421"/>
                    <a:pt x="45" y="423"/>
                  </a:cubicBezTo>
                  <a:cubicBezTo>
                    <a:pt x="46" y="426"/>
                    <a:pt x="46" y="428"/>
                    <a:pt x="47" y="430"/>
                  </a:cubicBezTo>
                  <a:cubicBezTo>
                    <a:pt x="48" y="432"/>
                    <a:pt x="49" y="433"/>
                    <a:pt x="50" y="435"/>
                  </a:cubicBezTo>
                  <a:cubicBezTo>
                    <a:pt x="50" y="436"/>
                    <a:pt x="51" y="437"/>
                    <a:pt x="51" y="438"/>
                  </a:cubicBezTo>
                  <a:cubicBezTo>
                    <a:pt x="51" y="438"/>
                    <a:pt x="50" y="439"/>
                    <a:pt x="50" y="439"/>
                  </a:cubicBezTo>
                  <a:cubicBezTo>
                    <a:pt x="50" y="440"/>
                    <a:pt x="49" y="440"/>
                    <a:pt x="48" y="440"/>
                  </a:cubicBezTo>
                  <a:cubicBezTo>
                    <a:pt x="48" y="441"/>
                    <a:pt x="47" y="441"/>
                    <a:pt x="46" y="441"/>
                  </a:cubicBezTo>
                  <a:cubicBezTo>
                    <a:pt x="45" y="441"/>
                    <a:pt x="44" y="441"/>
                    <a:pt x="43" y="441"/>
                  </a:cubicBezTo>
                  <a:cubicBezTo>
                    <a:pt x="41" y="441"/>
                    <a:pt x="40" y="441"/>
                    <a:pt x="39" y="441"/>
                  </a:cubicBezTo>
                  <a:cubicBezTo>
                    <a:pt x="38" y="440"/>
                    <a:pt x="37" y="440"/>
                    <a:pt x="37" y="439"/>
                  </a:cubicBezTo>
                  <a:cubicBezTo>
                    <a:pt x="36" y="438"/>
                    <a:pt x="35" y="437"/>
                    <a:pt x="34" y="435"/>
                  </a:cubicBezTo>
                  <a:cubicBezTo>
                    <a:pt x="34" y="434"/>
                    <a:pt x="33" y="432"/>
                    <a:pt x="32" y="429"/>
                  </a:cubicBezTo>
                  <a:cubicBezTo>
                    <a:pt x="31" y="427"/>
                    <a:pt x="31" y="424"/>
                    <a:pt x="30" y="421"/>
                  </a:cubicBezTo>
                  <a:cubicBezTo>
                    <a:pt x="30" y="419"/>
                    <a:pt x="30" y="416"/>
                    <a:pt x="30" y="413"/>
                  </a:cubicBezTo>
                  <a:cubicBezTo>
                    <a:pt x="30" y="407"/>
                    <a:pt x="30" y="403"/>
                    <a:pt x="32" y="399"/>
                  </a:cubicBezTo>
                  <a:cubicBezTo>
                    <a:pt x="33" y="396"/>
                    <a:pt x="34" y="392"/>
                    <a:pt x="36" y="390"/>
                  </a:cubicBezTo>
                  <a:cubicBezTo>
                    <a:pt x="39" y="388"/>
                    <a:pt x="41" y="386"/>
                    <a:pt x="45" y="385"/>
                  </a:cubicBezTo>
                  <a:cubicBezTo>
                    <a:pt x="48" y="384"/>
                    <a:pt x="52" y="383"/>
                    <a:pt x="57" y="384"/>
                  </a:cubicBezTo>
                  <a:lnTo>
                    <a:pt x="102" y="384"/>
                  </a:lnTo>
                  <a:close/>
                  <a:moveTo>
                    <a:pt x="95" y="186"/>
                  </a:moveTo>
                  <a:cubicBezTo>
                    <a:pt x="96" y="186"/>
                    <a:pt x="97" y="186"/>
                    <a:pt x="98" y="186"/>
                  </a:cubicBezTo>
                  <a:cubicBezTo>
                    <a:pt x="99" y="186"/>
                    <a:pt x="99" y="186"/>
                    <a:pt x="100" y="186"/>
                  </a:cubicBezTo>
                  <a:cubicBezTo>
                    <a:pt x="101" y="187"/>
                    <a:pt x="101" y="187"/>
                    <a:pt x="102" y="187"/>
                  </a:cubicBezTo>
                  <a:cubicBezTo>
                    <a:pt x="102" y="187"/>
                    <a:pt x="102" y="187"/>
                    <a:pt x="103" y="188"/>
                  </a:cubicBezTo>
                  <a:cubicBezTo>
                    <a:pt x="104" y="189"/>
                    <a:pt x="104" y="190"/>
                    <a:pt x="105" y="191"/>
                  </a:cubicBezTo>
                  <a:cubicBezTo>
                    <a:pt x="106" y="193"/>
                    <a:pt x="107" y="194"/>
                    <a:pt x="107" y="196"/>
                  </a:cubicBezTo>
                  <a:cubicBezTo>
                    <a:pt x="108" y="198"/>
                    <a:pt x="108" y="200"/>
                    <a:pt x="109" y="202"/>
                  </a:cubicBezTo>
                  <a:cubicBezTo>
                    <a:pt x="109" y="204"/>
                    <a:pt x="109" y="207"/>
                    <a:pt x="109" y="209"/>
                  </a:cubicBezTo>
                  <a:cubicBezTo>
                    <a:pt x="109" y="214"/>
                    <a:pt x="108" y="219"/>
                    <a:pt x="106" y="223"/>
                  </a:cubicBezTo>
                  <a:cubicBezTo>
                    <a:pt x="105" y="227"/>
                    <a:pt x="102" y="230"/>
                    <a:pt x="99" y="233"/>
                  </a:cubicBezTo>
                  <a:cubicBezTo>
                    <a:pt x="96" y="235"/>
                    <a:pt x="92" y="237"/>
                    <a:pt x="88" y="239"/>
                  </a:cubicBezTo>
                  <a:cubicBezTo>
                    <a:pt x="83" y="240"/>
                    <a:pt x="78" y="241"/>
                    <a:pt x="72" y="240"/>
                  </a:cubicBezTo>
                  <a:cubicBezTo>
                    <a:pt x="65" y="240"/>
                    <a:pt x="59" y="239"/>
                    <a:pt x="55" y="238"/>
                  </a:cubicBezTo>
                  <a:cubicBezTo>
                    <a:pt x="50" y="236"/>
                    <a:pt x="46" y="233"/>
                    <a:pt x="42" y="230"/>
                  </a:cubicBezTo>
                  <a:cubicBezTo>
                    <a:pt x="39" y="227"/>
                    <a:pt x="37" y="224"/>
                    <a:pt x="36" y="220"/>
                  </a:cubicBezTo>
                  <a:cubicBezTo>
                    <a:pt x="34" y="215"/>
                    <a:pt x="33" y="211"/>
                    <a:pt x="33" y="206"/>
                  </a:cubicBezTo>
                  <a:cubicBezTo>
                    <a:pt x="33" y="204"/>
                    <a:pt x="34" y="202"/>
                    <a:pt x="34" y="200"/>
                  </a:cubicBezTo>
                  <a:cubicBezTo>
                    <a:pt x="34" y="198"/>
                    <a:pt x="35" y="196"/>
                    <a:pt x="36" y="195"/>
                  </a:cubicBezTo>
                  <a:cubicBezTo>
                    <a:pt x="36" y="193"/>
                    <a:pt x="37" y="191"/>
                    <a:pt x="38" y="190"/>
                  </a:cubicBezTo>
                  <a:cubicBezTo>
                    <a:pt x="38" y="189"/>
                    <a:pt x="39" y="188"/>
                    <a:pt x="40" y="187"/>
                  </a:cubicBezTo>
                  <a:cubicBezTo>
                    <a:pt x="40" y="187"/>
                    <a:pt x="41" y="186"/>
                    <a:pt x="41" y="186"/>
                  </a:cubicBezTo>
                  <a:cubicBezTo>
                    <a:pt x="41" y="186"/>
                    <a:pt x="42" y="186"/>
                    <a:pt x="43" y="186"/>
                  </a:cubicBezTo>
                  <a:cubicBezTo>
                    <a:pt x="43" y="186"/>
                    <a:pt x="44" y="186"/>
                    <a:pt x="45" y="185"/>
                  </a:cubicBezTo>
                  <a:cubicBezTo>
                    <a:pt x="46" y="185"/>
                    <a:pt x="47" y="185"/>
                    <a:pt x="48" y="185"/>
                  </a:cubicBezTo>
                  <a:cubicBezTo>
                    <a:pt x="51" y="185"/>
                    <a:pt x="53" y="186"/>
                    <a:pt x="54" y="186"/>
                  </a:cubicBezTo>
                  <a:cubicBezTo>
                    <a:pt x="55" y="187"/>
                    <a:pt x="56" y="187"/>
                    <a:pt x="56" y="188"/>
                  </a:cubicBezTo>
                  <a:cubicBezTo>
                    <a:pt x="56" y="189"/>
                    <a:pt x="56" y="190"/>
                    <a:pt x="55" y="191"/>
                  </a:cubicBezTo>
                  <a:cubicBezTo>
                    <a:pt x="54" y="192"/>
                    <a:pt x="53" y="193"/>
                    <a:pt x="52" y="194"/>
                  </a:cubicBezTo>
                  <a:cubicBezTo>
                    <a:pt x="52" y="196"/>
                    <a:pt x="51" y="197"/>
                    <a:pt x="50" y="199"/>
                  </a:cubicBezTo>
                  <a:cubicBezTo>
                    <a:pt x="49" y="201"/>
                    <a:pt x="49" y="203"/>
                    <a:pt x="49" y="205"/>
                  </a:cubicBezTo>
                  <a:cubicBezTo>
                    <a:pt x="49" y="210"/>
                    <a:pt x="51" y="214"/>
                    <a:pt x="54" y="217"/>
                  </a:cubicBezTo>
                  <a:cubicBezTo>
                    <a:pt x="58" y="219"/>
                    <a:pt x="64" y="221"/>
                    <a:pt x="71" y="221"/>
                  </a:cubicBezTo>
                  <a:cubicBezTo>
                    <a:pt x="75" y="221"/>
                    <a:pt x="78" y="221"/>
                    <a:pt x="81" y="220"/>
                  </a:cubicBezTo>
                  <a:cubicBezTo>
                    <a:pt x="83" y="220"/>
                    <a:pt x="86" y="219"/>
                    <a:pt x="88" y="217"/>
                  </a:cubicBezTo>
                  <a:cubicBezTo>
                    <a:pt x="89" y="216"/>
                    <a:pt x="91" y="215"/>
                    <a:pt x="92" y="213"/>
                  </a:cubicBezTo>
                  <a:cubicBezTo>
                    <a:pt x="93" y="211"/>
                    <a:pt x="93" y="208"/>
                    <a:pt x="93" y="206"/>
                  </a:cubicBezTo>
                  <a:cubicBezTo>
                    <a:pt x="93" y="203"/>
                    <a:pt x="93" y="201"/>
                    <a:pt x="92" y="199"/>
                  </a:cubicBezTo>
                  <a:cubicBezTo>
                    <a:pt x="92" y="197"/>
                    <a:pt x="91" y="196"/>
                    <a:pt x="90" y="194"/>
                  </a:cubicBezTo>
                  <a:cubicBezTo>
                    <a:pt x="89" y="193"/>
                    <a:pt x="88" y="192"/>
                    <a:pt x="87" y="191"/>
                  </a:cubicBezTo>
                  <a:cubicBezTo>
                    <a:pt x="86" y="190"/>
                    <a:pt x="86" y="189"/>
                    <a:pt x="86" y="188"/>
                  </a:cubicBezTo>
                  <a:cubicBezTo>
                    <a:pt x="86" y="188"/>
                    <a:pt x="86" y="187"/>
                    <a:pt x="86" y="187"/>
                  </a:cubicBezTo>
                  <a:cubicBezTo>
                    <a:pt x="87" y="187"/>
                    <a:pt x="87" y="186"/>
                    <a:pt x="88" y="186"/>
                  </a:cubicBezTo>
                  <a:cubicBezTo>
                    <a:pt x="89" y="186"/>
                    <a:pt x="89" y="186"/>
                    <a:pt x="90" y="186"/>
                  </a:cubicBezTo>
                  <a:cubicBezTo>
                    <a:pt x="92" y="186"/>
                    <a:pt x="93" y="186"/>
                    <a:pt x="95" y="186"/>
                  </a:cubicBezTo>
                  <a:close/>
                  <a:moveTo>
                    <a:pt x="45" y="76"/>
                  </a:moveTo>
                  <a:cubicBezTo>
                    <a:pt x="47" y="76"/>
                    <a:pt x="49" y="76"/>
                    <a:pt x="50" y="77"/>
                  </a:cubicBezTo>
                  <a:cubicBezTo>
                    <a:pt x="51" y="77"/>
                    <a:pt x="52" y="78"/>
                    <a:pt x="52" y="79"/>
                  </a:cubicBezTo>
                  <a:cubicBezTo>
                    <a:pt x="51" y="87"/>
                    <a:pt x="51" y="87"/>
                    <a:pt x="51" y="87"/>
                  </a:cubicBezTo>
                  <a:cubicBezTo>
                    <a:pt x="53" y="86"/>
                    <a:pt x="54" y="85"/>
                    <a:pt x="56" y="84"/>
                  </a:cubicBezTo>
                  <a:cubicBezTo>
                    <a:pt x="57" y="84"/>
                    <a:pt x="59" y="84"/>
                    <a:pt x="60" y="84"/>
                  </a:cubicBezTo>
                  <a:cubicBezTo>
                    <a:pt x="64" y="84"/>
                    <a:pt x="68" y="84"/>
                    <a:pt x="71" y="86"/>
                  </a:cubicBezTo>
                  <a:cubicBezTo>
                    <a:pt x="74" y="87"/>
                    <a:pt x="76" y="89"/>
                    <a:pt x="78" y="92"/>
                  </a:cubicBezTo>
                  <a:cubicBezTo>
                    <a:pt x="80" y="94"/>
                    <a:pt x="82" y="97"/>
                    <a:pt x="83" y="100"/>
                  </a:cubicBezTo>
                  <a:cubicBezTo>
                    <a:pt x="84" y="104"/>
                    <a:pt x="85" y="108"/>
                    <a:pt x="84" y="112"/>
                  </a:cubicBezTo>
                  <a:cubicBezTo>
                    <a:pt x="84" y="114"/>
                    <a:pt x="84" y="116"/>
                    <a:pt x="84" y="118"/>
                  </a:cubicBezTo>
                  <a:cubicBezTo>
                    <a:pt x="83" y="120"/>
                    <a:pt x="82" y="122"/>
                    <a:pt x="82" y="123"/>
                  </a:cubicBezTo>
                  <a:cubicBezTo>
                    <a:pt x="82" y="123"/>
                    <a:pt x="83" y="124"/>
                    <a:pt x="84" y="124"/>
                  </a:cubicBezTo>
                  <a:cubicBezTo>
                    <a:pt x="85" y="125"/>
                    <a:pt x="86" y="125"/>
                    <a:pt x="87" y="125"/>
                  </a:cubicBezTo>
                  <a:cubicBezTo>
                    <a:pt x="88" y="125"/>
                    <a:pt x="90" y="124"/>
                    <a:pt x="91" y="123"/>
                  </a:cubicBezTo>
                  <a:cubicBezTo>
                    <a:pt x="92" y="122"/>
                    <a:pt x="92" y="120"/>
                    <a:pt x="92" y="118"/>
                  </a:cubicBezTo>
                  <a:cubicBezTo>
                    <a:pt x="93" y="102"/>
                    <a:pt x="93" y="102"/>
                    <a:pt x="93" y="102"/>
                  </a:cubicBezTo>
                  <a:cubicBezTo>
                    <a:pt x="93" y="98"/>
                    <a:pt x="94" y="94"/>
                    <a:pt x="95" y="91"/>
                  </a:cubicBezTo>
                  <a:cubicBezTo>
                    <a:pt x="96" y="88"/>
                    <a:pt x="97" y="86"/>
                    <a:pt x="99" y="84"/>
                  </a:cubicBezTo>
                  <a:cubicBezTo>
                    <a:pt x="101" y="82"/>
                    <a:pt x="103" y="80"/>
                    <a:pt x="105" y="79"/>
                  </a:cubicBezTo>
                  <a:cubicBezTo>
                    <a:pt x="107" y="78"/>
                    <a:pt x="110" y="78"/>
                    <a:pt x="113" y="78"/>
                  </a:cubicBezTo>
                  <a:cubicBezTo>
                    <a:pt x="116" y="78"/>
                    <a:pt x="120" y="79"/>
                    <a:pt x="123" y="80"/>
                  </a:cubicBezTo>
                  <a:cubicBezTo>
                    <a:pt x="125" y="82"/>
                    <a:pt x="128" y="84"/>
                    <a:pt x="130" y="87"/>
                  </a:cubicBezTo>
                  <a:cubicBezTo>
                    <a:pt x="132" y="90"/>
                    <a:pt x="134" y="93"/>
                    <a:pt x="135" y="98"/>
                  </a:cubicBezTo>
                  <a:cubicBezTo>
                    <a:pt x="136" y="102"/>
                    <a:pt x="137" y="107"/>
                    <a:pt x="137" y="113"/>
                  </a:cubicBezTo>
                  <a:cubicBezTo>
                    <a:pt x="137" y="119"/>
                    <a:pt x="136" y="124"/>
                    <a:pt x="135" y="128"/>
                  </a:cubicBezTo>
                  <a:cubicBezTo>
                    <a:pt x="134" y="132"/>
                    <a:pt x="133" y="135"/>
                    <a:pt x="131" y="138"/>
                  </a:cubicBezTo>
                  <a:cubicBezTo>
                    <a:pt x="129" y="140"/>
                    <a:pt x="127" y="142"/>
                    <a:pt x="125" y="143"/>
                  </a:cubicBezTo>
                  <a:cubicBezTo>
                    <a:pt x="123" y="145"/>
                    <a:pt x="120" y="145"/>
                    <a:pt x="118" y="145"/>
                  </a:cubicBezTo>
                  <a:cubicBezTo>
                    <a:pt x="116" y="145"/>
                    <a:pt x="115" y="145"/>
                    <a:pt x="113" y="144"/>
                  </a:cubicBezTo>
                  <a:cubicBezTo>
                    <a:pt x="112" y="144"/>
                    <a:pt x="110" y="143"/>
                    <a:pt x="109" y="142"/>
                  </a:cubicBezTo>
                  <a:cubicBezTo>
                    <a:pt x="107" y="142"/>
                    <a:pt x="106" y="141"/>
                    <a:pt x="105" y="139"/>
                  </a:cubicBezTo>
                  <a:cubicBezTo>
                    <a:pt x="104" y="138"/>
                    <a:pt x="102" y="137"/>
                    <a:pt x="101" y="135"/>
                  </a:cubicBezTo>
                  <a:cubicBezTo>
                    <a:pt x="100" y="137"/>
                    <a:pt x="99" y="139"/>
                    <a:pt x="97" y="140"/>
                  </a:cubicBezTo>
                  <a:cubicBezTo>
                    <a:pt x="95" y="141"/>
                    <a:pt x="92" y="142"/>
                    <a:pt x="90" y="142"/>
                  </a:cubicBezTo>
                  <a:cubicBezTo>
                    <a:pt x="87" y="142"/>
                    <a:pt x="84" y="141"/>
                    <a:pt x="82" y="139"/>
                  </a:cubicBezTo>
                  <a:cubicBezTo>
                    <a:pt x="79" y="138"/>
                    <a:pt x="77" y="136"/>
                    <a:pt x="75" y="134"/>
                  </a:cubicBezTo>
                  <a:cubicBezTo>
                    <a:pt x="74" y="136"/>
                    <a:pt x="71" y="137"/>
                    <a:pt x="69" y="138"/>
                  </a:cubicBezTo>
                  <a:cubicBezTo>
                    <a:pt x="67" y="139"/>
                    <a:pt x="63" y="140"/>
                    <a:pt x="60" y="140"/>
                  </a:cubicBezTo>
                  <a:cubicBezTo>
                    <a:pt x="56" y="140"/>
                    <a:pt x="52" y="139"/>
                    <a:pt x="49" y="137"/>
                  </a:cubicBezTo>
                  <a:cubicBezTo>
                    <a:pt x="46" y="136"/>
                    <a:pt x="44" y="134"/>
                    <a:pt x="42" y="131"/>
                  </a:cubicBezTo>
                  <a:cubicBezTo>
                    <a:pt x="39" y="129"/>
                    <a:pt x="38" y="126"/>
                    <a:pt x="37" y="123"/>
                  </a:cubicBezTo>
                  <a:cubicBezTo>
                    <a:pt x="36" y="119"/>
                    <a:pt x="35" y="115"/>
                    <a:pt x="35" y="111"/>
                  </a:cubicBezTo>
                  <a:cubicBezTo>
                    <a:pt x="35" y="109"/>
                    <a:pt x="35" y="107"/>
                    <a:pt x="36" y="105"/>
                  </a:cubicBezTo>
                  <a:cubicBezTo>
                    <a:pt x="36" y="103"/>
                    <a:pt x="36" y="101"/>
                    <a:pt x="37" y="100"/>
                  </a:cubicBezTo>
                  <a:cubicBezTo>
                    <a:pt x="37" y="78"/>
                    <a:pt x="37" y="78"/>
                    <a:pt x="37" y="78"/>
                  </a:cubicBezTo>
                  <a:cubicBezTo>
                    <a:pt x="37" y="78"/>
                    <a:pt x="38" y="77"/>
                    <a:pt x="39" y="76"/>
                  </a:cubicBezTo>
                  <a:cubicBezTo>
                    <a:pt x="40" y="76"/>
                    <a:pt x="42" y="76"/>
                    <a:pt x="45" y="76"/>
                  </a:cubicBezTo>
                  <a:close/>
                  <a:moveTo>
                    <a:pt x="47" y="20"/>
                  </a:moveTo>
                  <a:cubicBezTo>
                    <a:pt x="49" y="20"/>
                    <a:pt x="50" y="20"/>
                    <a:pt x="52" y="20"/>
                  </a:cubicBezTo>
                  <a:cubicBezTo>
                    <a:pt x="53" y="20"/>
                    <a:pt x="54" y="20"/>
                    <a:pt x="54" y="21"/>
                  </a:cubicBezTo>
                  <a:cubicBezTo>
                    <a:pt x="55" y="21"/>
                    <a:pt x="55" y="21"/>
                    <a:pt x="56" y="21"/>
                  </a:cubicBezTo>
                  <a:cubicBezTo>
                    <a:pt x="56" y="22"/>
                    <a:pt x="56" y="22"/>
                    <a:pt x="56" y="23"/>
                  </a:cubicBezTo>
                  <a:cubicBezTo>
                    <a:pt x="56" y="23"/>
                    <a:pt x="56" y="24"/>
                    <a:pt x="56" y="24"/>
                  </a:cubicBezTo>
                  <a:cubicBezTo>
                    <a:pt x="55" y="25"/>
                    <a:pt x="55" y="25"/>
                    <a:pt x="55" y="26"/>
                  </a:cubicBezTo>
                  <a:cubicBezTo>
                    <a:pt x="55" y="26"/>
                    <a:pt x="55" y="27"/>
                    <a:pt x="54" y="28"/>
                  </a:cubicBezTo>
                  <a:cubicBezTo>
                    <a:pt x="54" y="29"/>
                    <a:pt x="54" y="29"/>
                    <a:pt x="54" y="30"/>
                  </a:cubicBezTo>
                  <a:cubicBezTo>
                    <a:pt x="54" y="31"/>
                    <a:pt x="54" y="32"/>
                    <a:pt x="55" y="33"/>
                  </a:cubicBezTo>
                  <a:cubicBezTo>
                    <a:pt x="55" y="35"/>
                    <a:pt x="56" y="36"/>
                    <a:pt x="57" y="37"/>
                  </a:cubicBezTo>
                  <a:cubicBezTo>
                    <a:pt x="58" y="38"/>
                    <a:pt x="59" y="39"/>
                    <a:pt x="60" y="40"/>
                  </a:cubicBezTo>
                  <a:cubicBezTo>
                    <a:pt x="62" y="42"/>
                    <a:pt x="64" y="43"/>
                    <a:pt x="66" y="44"/>
                  </a:cubicBezTo>
                  <a:cubicBezTo>
                    <a:pt x="108" y="45"/>
                    <a:pt x="108" y="45"/>
                    <a:pt x="108" y="45"/>
                  </a:cubicBezTo>
                  <a:cubicBezTo>
                    <a:pt x="108" y="45"/>
                    <a:pt x="109" y="45"/>
                    <a:pt x="109" y="46"/>
                  </a:cubicBezTo>
                  <a:cubicBezTo>
                    <a:pt x="109" y="46"/>
                    <a:pt x="110" y="46"/>
                    <a:pt x="110" y="47"/>
                  </a:cubicBezTo>
                  <a:cubicBezTo>
                    <a:pt x="110" y="48"/>
                    <a:pt x="110" y="49"/>
                    <a:pt x="110" y="50"/>
                  </a:cubicBezTo>
                  <a:cubicBezTo>
                    <a:pt x="111" y="51"/>
                    <a:pt x="111" y="53"/>
                    <a:pt x="111" y="55"/>
                  </a:cubicBezTo>
                  <a:cubicBezTo>
                    <a:pt x="111" y="57"/>
                    <a:pt x="110" y="58"/>
                    <a:pt x="110" y="59"/>
                  </a:cubicBezTo>
                  <a:cubicBezTo>
                    <a:pt x="110" y="61"/>
                    <a:pt x="110" y="61"/>
                    <a:pt x="110" y="62"/>
                  </a:cubicBezTo>
                  <a:cubicBezTo>
                    <a:pt x="109" y="63"/>
                    <a:pt x="109" y="63"/>
                    <a:pt x="109" y="64"/>
                  </a:cubicBezTo>
                  <a:cubicBezTo>
                    <a:pt x="108" y="64"/>
                    <a:pt x="108" y="64"/>
                    <a:pt x="107" y="64"/>
                  </a:cubicBezTo>
                  <a:cubicBezTo>
                    <a:pt x="40" y="63"/>
                    <a:pt x="40" y="63"/>
                    <a:pt x="40" y="63"/>
                  </a:cubicBezTo>
                  <a:cubicBezTo>
                    <a:pt x="40" y="63"/>
                    <a:pt x="39" y="63"/>
                    <a:pt x="39" y="63"/>
                  </a:cubicBezTo>
                  <a:cubicBezTo>
                    <a:pt x="38" y="62"/>
                    <a:pt x="38" y="62"/>
                    <a:pt x="38" y="61"/>
                  </a:cubicBezTo>
                  <a:cubicBezTo>
                    <a:pt x="38" y="61"/>
                    <a:pt x="37" y="60"/>
                    <a:pt x="37" y="59"/>
                  </a:cubicBezTo>
                  <a:cubicBezTo>
                    <a:pt x="37" y="58"/>
                    <a:pt x="37" y="56"/>
                    <a:pt x="37" y="55"/>
                  </a:cubicBezTo>
                  <a:cubicBezTo>
                    <a:pt x="37" y="53"/>
                    <a:pt x="37" y="52"/>
                    <a:pt x="37" y="51"/>
                  </a:cubicBezTo>
                  <a:cubicBezTo>
                    <a:pt x="38" y="50"/>
                    <a:pt x="38" y="49"/>
                    <a:pt x="38" y="48"/>
                  </a:cubicBezTo>
                  <a:cubicBezTo>
                    <a:pt x="38" y="48"/>
                    <a:pt x="39" y="47"/>
                    <a:pt x="39" y="47"/>
                  </a:cubicBezTo>
                  <a:cubicBezTo>
                    <a:pt x="39" y="47"/>
                    <a:pt x="40" y="47"/>
                    <a:pt x="40" y="47"/>
                  </a:cubicBezTo>
                  <a:cubicBezTo>
                    <a:pt x="49" y="47"/>
                    <a:pt x="49" y="47"/>
                    <a:pt x="49" y="47"/>
                  </a:cubicBezTo>
                  <a:cubicBezTo>
                    <a:pt x="46" y="45"/>
                    <a:pt x="44" y="43"/>
                    <a:pt x="43" y="42"/>
                  </a:cubicBezTo>
                  <a:cubicBezTo>
                    <a:pt x="41" y="40"/>
                    <a:pt x="40" y="39"/>
                    <a:pt x="39" y="37"/>
                  </a:cubicBezTo>
                  <a:cubicBezTo>
                    <a:pt x="38" y="36"/>
                    <a:pt x="37" y="35"/>
                    <a:pt x="37" y="33"/>
                  </a:cubicBezTo>
                  <a:cubicBezTo>
                    <a:pt x="37" y="32"/>
                    <a:pt x="36" y="30"/>
                    <a:pt x="36" y="29"/>
                  </a:cubicBezTo>
                  <a:cubicBezTo>
                    <a:pt x="36" y="28"/>
                    <a:pt x="36" y="27"/>
                    <a:pt x="37" y="27"/>
                  </a:cubicBezTo>
                  <a:cubicBezTo>
                    <a:pt x="37" y="26"/>
                    <a:pt x="37" y="25"/>
                    <a:pt x="37" y="24"/>
                  </a:cubicBezTo>
                  <a:cubicBezTo>
                    <a:pt x="37" y="24"/>
                    <a:pt x="37" y="23"/>
                    <a:pt x="38" y="22"/>
                  </a:cubicBezTo>
                  <a:cubicBezTo>
                    <a:pt x="38" y="22"/>
                    <a:pt x="38" y="21"/>
                    <a:pt x="38" y="21"/>
                  </a:cubicBezTo>
                  <a:cubicBezTo>
                    <a:pt x="39" y="21"/>
                    <a:pt x="39" y="21"/>
                    <a:pt x="39" y="20"/>
                  </a:cubicBezTo>
                  <a:cubicBezTo>
                    <a:pt x="39" y="20"/>
                    <a:pt x="40" y="20"/>
                    <a:pt x="40" y="20"/>
                  </a:cubicBezTo>
                  <a:cubicBezTo>
                    <a:pt x="41" y="20"/>
                    <a:pt x="42" y="20"/>
                    <a:pt x="43" y="20"/>
                  </a:cubicBezTo>
                  <a:cubicBezTo>
                    <a:pt x="44" y="20"/>
                    <a:pt x="45" y="20"/>
                    <a:pt x="47" y="20"/>
                  </a:cubicBezTo>
                  <a:close/>
                  <a:moveTo>
                    <a:pt x="60" y="100"/>
                  </a:moveTo>
                  <a:cubicBezTo>
                    <a:pt x="56" y="100"/>
                    <a:pt x="54" y="101"/>
                    <a:pt x="52" y="103"/>
                  </a:cubicBezTo>
                  <a:cubicBezTo>
                    <a:pt x="50" y="105"/>
                    <a:pt x="48" y="108"/>
                    <a:pt x="48" y="112"/>
                  </a:cubicBezTo>
                  <a:cubicBezTo>
                    <a:pt x="48" y="114"/>
                    <a:pt x="49" y="115"/>
                    <a:pt x="49" y="117"/>
                  </a:cubicBezTo>
                  <a:cubicBezTo>
                    <a:pt x="50" y="118"/>
                    <a:pt x="51" y="119"/>
                    <a:pt x="52" y="120"/>
                  </a:cubicBezTo>
                  <a:cubicBezTo>
                    <a:pt x="53" y="121"/>
                    <a:pt x="54" y="122"/>
                    <a:pt x="55" y="122"/>
                  </a:cubicBezTo>
                  <a:cubicBezTo>
                    <a:pt x="57" y="123"/>
                    <a:pt x="58" y="123"/>
                    <a:pt x="60" y="123"/>
                  </a:cubicBezTo>
                  <a:cubicBezTo>
                    <a:pt x="63" y="123"/>
                    <a:pt x="66" y="122"/>
                    <a:pt x="68" y="120"/>
                  </a:cubicBezTo>
                  <a:cubicBezTo>
                    <a:pt x="70" y="118"/>
                    <a:pt x="71" y="115"/>
                    <a:pt x="71" y="112"/>
                  </a:cubicBezTo>
                  <a:cubicBezTo>
                    <a:pt x="71" y="110"/>
                    <a:pt x="71" y="108"/>
                    <a:pt x="70" y="107"/>
                  </a:cubicBezTo>
                  <a:cubicBezTo>
                    <a:pt x="70" y="105"/>
                    <a:pt x="69" y="104"/>
                    <a:pt x="68" y="103"/>
                  </a:cubicBezTo>
                  <a:cubicBezTo>
                    <a:pt x="67" y="102"/>
                    <a:pt x="66" y="102"/>
                    <a:pt x="64" y="101"/>
                  </a:cubicBezTo>
                  <a:cubicBezTo>
                    <a:pt x="63" y="101"/>
                    <a:pt x="62" y="100"/>
                    <a:pt x="60" y="100"/>
                  </a:cubicBezTo>
                  <a:close/>
                  <a:moveTo>
                    <a:pt x="74" y="477"/>
                  </a:moveTo>
                  <a:cubicBezTo>
                    <a:pt x="72" y="476"/>
                    <a:pt x="70" y="477"/>
                    <a:pt x="68" y="478"/>
                  </a:cubicBezTo>
                  <a:cubicBezTo>
                    <a:pt x="66" y="478"/>
                    <a:pt x="65" y="479"/>
                    <a:pt x="64" y="481"/>
                  </a:cubicBezTo>
                  <a:cubicBezTo>
                    <a:pt x="62" y="482"/>
                    <a:pt x="61" y="484"/>
                    <a:pt x="61" y="486"/>
                  </a:cubicBezTo>
                  <a:cubicBezTo>
                    <a:pt x="60" y="489"/>
                    <a:pt x="60" y="492"/>
                    <a:pt x="60" y="495"/>
                  </a:cubicBezTo>
                  <a:cubicBezTo>
                    <a:pt x="59" y="507"/>
                    <a:pt x="59" y="507"/>
                    <a:pt x="59" y="507"/>
                  </a:cubicBezTo>
                  <a:cubicBezTo>
                    <a:pt x="87" y="507"/>
                    <a:pt x="87" y="507"/>
                    <a:pt x="87" y="507"/>
                  </a:cubicBezTo>
                  <a:cubicBezTo>
                    <a:pt x="87" y="493"/>
                    <a:pt x="87" y="493"/>
                    <a:pt x="87" y="493"/>
                  </a:cubicBezTo>
                  <a:cubicBezTo>
                    <a:pt x="87" y="490"/>
                    <a:pt x="87" y="488"/>
                    <a:pt x="87" y="486"/>
                  </a:cubicBezTo>
                  <a:cubicBezTo>
                    <a:pt x="86" y="484"/>
                    <a:pt x="85" y="483"/>
                    <a:pt x="84" y="481"/>
                  </a:cubicBezTo>
                  <a:cubicBezTo>
                    <a:pt x="83" y="480"/>
                    <a:pt x="82" y="479"/>
                    <a:pt x="80" y="478"/>
                  </a:cubicBezTo>
                  <a:cubicBezTo>
                    <a:pt x="78" y="477"/>
                    <a:pt x="76" y="477"/>
                    <a:pt x="74" y="477"/>
                  </a:cubicBezTo>
                  <a:close/>
                  <a:moveTo>
                    <a:pt x="73" y="402"/>
                  </a:moveTo>
                  <a:cubicBezTo>
                    <a:pt x="73" y="410"/>
                    <a:pt x="73" y="410"/>
                    <a:pt x="73" y="410"/>
                  </a:cubicBezTo>
                  <a:cubicBezTo>
                    <a:pt x="73" y="413"/>
                    <a:pt x="73" y="415"/>
                    <a:pt x="73" y="418"/>
                  </a:cubicBezTo>
                  <a:cubicBezTo>
                    <a:pt x="74" y="420"/>
                    <a:pt x="74" y="421"/>
                    <a:pt x="75" y="423"/>
                  </a:cubicBezTo>
                  <a:cubicBezTo>
                    <a:pt x="76" y="424"/>
                    <a:pt x="77" y="425"/>
                    <a:pt x="79" y="426"/>
                  </a:cubicBezTo>
                  <a:cubicBezTo>
                    <a:pt x="80" y="427"/>
                    <a:pt x="81" y="427"/>
                    <a:pt x="83" y="427"/>
                  </a:cubicBezTo>
                  <a:cubicBezTo>
                    <a:pt x="86" y="427"/>
                    <a:pt x="88" y="426"/>
                    <a:pt x="90" y="424"/>
                  </a:cubicBezTo>
                  <a:cubicBezTo>
                    <a:pt x="91" y="423"/>
                    <a:pt x="92" y="420"/>
                    <a:pt x="92" y="417"/>
                  </a:cubicBezTo>
                  <a:cubicBezTo>
                    <a:pt x="92" y="414"/>
                    <a:pt x="92" y="412"/>
                    <a:pt x="90" y="410"/>
                  </a:cubicBezTo>
                  <a:cubicBezTo>
                    <a:pt x="89" y="407"/>
                    <a:pt x="87" y="405"/>
                    <a:pt x="84" y="403"/>
                  </a:cubicBezTo>
                  <a:lnTo>
                    <a:pt x="73" y="402"/>
                  </a:lnTo>
                  <a:close/>
                  <a:moveTo>
                    <a:pt x="100" y="0"/>
                  </a:moveTo>
                  <a:cubicBezTo>
                    <a:pt x="105" y="0"/>
                    <a:pt x="108" y="1"/>
                    <a:pt x="110" y="3"/>
                  </a:cubicBezTo>
                  <a:cubicBezTo>
                    <a:pt x="111" y="5"/>
                    <a:pt x="112" y="8"/>
                    <a:pt x="112" y="12"/>
                  </a:cubicBezTo>
                  <a:cubicBezTo>
                    <a:pt x="112" y="16"/>
                    <a:pt x="111" y="19"/>
                    <a:pt x="109" y="21"/>
                  </a:cubicBezTo>
                  <a:cubicBezTo>
                    <a:pt x="108" y="22"/>
                    <a:pt x="105" y="23"/>
                    <a:pt x="100" y="23"/>
                  </a:cubicBezTo>
                  <a:cubicBezTo>
                    <a:pt x="96" y="23"/>
                    <a:pt x="92" y="22"/>
                    <a:pt x="91" y="20"/>
                  </a:cubicBezTo>
                  <a:cubicBezTo>
                    <a:pt x="89" y="19"/>
                    <a:pt x="88" y="16"/>
                    <a:pt x="89" y="11"/>
                  </a:cubicBezTo>
                  <a:cubicBezTo>
                    <a:pt x="89" y="7"/>
                    <a:pt x="89" y="4"/>
                    <a:pt x="91" y="3"/>
                  </a:cubicBezTo>
                  <a:cubicBezTo>
                    <a:pt x="93" y="1"/>
                    <a:pt x="96" y="0"/>
                    <a:pt x="100" y="0"/>
                  </a:cubicBezTo>
                  <a:close/>
                  <a:moveTo>
                    <a:pt x="114" y="97"/>
                  </a:moveTo>
                  <a:cubicBezTo>
                    <a:pt x="112" y="97"/>
                    <a:pt x="110" y="98"/>
                    <a:pt x="109" y="99"/>
                  </a:cubicBezTo>
                  <a:cubicBezTo>
                    <a:pt x="107" y="101"/>
                    <a:pt x="107" y="104"/>
                    <a:pt x="106" y="107"/>
                  </a:cubicBezTo>
                  <a:cubicBezTo>
                    <a:pt x="106" y="120"/>
                    <a:pt x="106" y="120"/>
                    <a:pt x="106" y="120"/>
                  </a:cubicBezTo>
                  <a:cubicBezTo>
                    <a:pt x="107" y="122"/>
                    <a:pt x="108" y="123"/>
                    <a:pt x="109" y="124"/>
                  </a:cubicBezTo>
                  <a:cubicBezTo>
                    <a:pt x="109" y="124"/>
                    <a:pt x="110" y="125"/>
                    <a:pt x="111" y="125"/>
                  </a:cubicBezTo>
                  <a:cubicBezTo>
                    <a:pt x="112" y="126"/>
                    <a:pt x="113" y="126"/>
                    <a:pt x="113" y="126"/>
                  </a:cubicBezTo>
                  <a:cubicBezTo>
                    <a:pt x="114" y="127"/>
                    <a:pt x="115" y="127"/>
                    <a:pt x="116" y="127"/>
                  </a:cubicBezTo>
                  <a:cubicBezTo>
                    <a:pt x="118" y="127"/>
                    <a:pt x="120" y="126"/>
                    <a:pt x="122" y="123"/>
                  </a:cubicBezTo>
                  <a:cubicBezTo>
                    <a:pt x="123" y="120"/>
                    <a:pt x="124" y="117"/>
                    <a:pt x="124" y="112"/>
                  </a:cubicBezTo>
                  <a:cubicBezTo>
                    <a:pt x="124" y="109"/>
                    <a:pt x="123" y="107"/>
                    <a:pt x="123" y="105"/>
                  </a:cubicBezTo>
                  <a:cubicBezTo>
                    <a:pt x="122" y="103"/>
                    <a:pt x="122" y="101"/>
                    <a:pt x="121" y="100"/>
                  </a:cubicBezTo>
                  <a:cubicBezTo>
                    <a:pt x="120" y="99"/>
                    <a:pt x="119" y="98"/>
                    <a:pt x="118" y="98"/>
                  </a:cubicBezTo>
                  <a:cubicBezTo>
                    <a:pt x="116" y="97"/>
                    <a:pt x="115" y="97"/>
                    <a:pt x="114" y="97"/>
                  </a:cubicBezTo>
                  <a:close/>
                </a:path>
              </a:pathLst>
            </a:custGeom>
            <a:solidFill>
              <a:srgbClr val="3D3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lt-LT"/>
            </a:p>
          </p:txBody>
        </p:sp>
      </p:grpSp>
    </p:spTree>
    <p:extLst>
      <p:ext uri="{BB962C8B-B14F-4D97-AF65-F5344CB8AC3E}">
        <p14:creationId xmlns:p14="http://schemas.microsoft.com/office/powerpoint/2010/main" val="220721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0C9D02-9E24-4842-BE8E-E020D5B9DA5E}"/>
              </a:ext>
            </a:extLst>
          </p:cNvPr>
          <p:cNvSpPr>
            <a:spLocks noGrp="1"/>
          </p:cNvSpPr>
          <p:nvPr>
            <p:ph type="title"/>
          </p:nvPr>
        </p:nvSpPr>
        <p:spPr>
          <a:xfrm>
            <a:off x="216569" y="448594"/>
            <a:ext cx="11750842" cy="889167"/>
          </a:xfrm>
          <a:prstGeom prst="rect">
            <a:avLst/>
          </a:prstGeom>
        </p:spPr>
        <p:txBody>
          <a:bodyPr vert="horz" lIns="91440" tIns="45720" rIns="91440" bIns="45720" rtlCol="0" anchor="ctr">
            <a:normAutofit/>
          </a:bodyPr>
          <a:lstStyle/>
          <a:p>
            <a:r>
              <a:rPr lang="lt-LT" dirty="0"/>
              <a:t>Antraštė</a:t>
            </a:r>
          </a:p>
        </p:txBody>
      </p:sp>
      <p:sp>
        <p:nvSpPr>
          <p:cNvPr id="3" name="Text Placeholder 2">
            <a:extLst>
              <a:ext uri="{FF2B5EF4-FFF2-40B4-BE49-F238E27FC236}">
                <a16:creationId xmlns:a16="http://schemas.microsoft.com/office/drawing/2014/main" id="{01718216-0BF3-41DD-9661-12CF3B312A21}"/>
              </a:ext>
            </a:extLst>
          </p:cNvPr>
          <p:cNvSpPr>
            <a:spLocks noGrp="1"/>
          </p:cNvSpPr>
          <p:nvPr>
            <p:ph type="body" idx="1"/>
          </p:nvPr>
        </p:nvSpPr>
        <p:spPr>
          <a:xfrm>
            <a:off x="216569" y="1452980"/>
            <a:ext cx="11750842" cy="4723984"/>
          </a:xfrm>
          <a:prstGeom prst="rect">
            <a:avLst/>
          </a:prstGeom>
        </p:spPr>
        <p:txBody>
          <a:bodyPr vert="horz" lIns="91440" tIns="45720" rIns="91440" bIns="45720" rtlCol="0">
            <a:normAutofit/>
          </a:bodyPr>
          <a:lstStyle/>
          <a:p>
            <a:pPr lvl="0"/>
            <a:r>
              <a:rPr lang="lt-LT" dirty="0"/>
              <a:t>Tekstas ar kitas turinys</a:t>
            </a:r>
            <a:endParaRPr lang="en-US" dirty="0"/>
          </a:p>
        </p:txBody>
      </p:sp>
      <p:sp>
        <p:nvSpPr>
          <p:cNvPr id="4" name="Date Placeholder 3">
            <a:extLst>
              <a:ext uri="{FF2B5EF4-FFF2-40B4-BE49-F238E27FC236}">
                <a16:creationId xmlns:a16="http://schemas.microsoft.com/office/drawing/2014/main" id="{CB2AB1BB-75AA-4C09-9A0E-03F636ECBF11}"/>
              </a:ext>
            </a:extLst>
          </p:cNvPr>
          <p:cNvSpPr>
            <a:spLocks noGrp="1"/>
          </p:cNvSpPr>
          <p:nvPr>
            <p:ph type="dt" sz="half" idx="2"/>
          </p:nvPr>
        </p:nvSpPr>
        <p:spPr>
          <a:xfrm>
            <a:off x="216569" y="6356349"/>
            <a:ext cx="9384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4EDFE-9D3C-45E3-A204-DB86643EA3C8}" type="datetimeFigureOut">
              <a:rPr lang="lt-LT" smtClean="0"/>
              <a:pPr/>
              <a:t>2021.04.29</a:t>
            </a:fld>
            <a:endParaRPr lang="lt-LT" dirty="0"/>
          </a:p>
        </p:txBody>
      </p:sp>
      <p:sp>
        <p:nvSpPr>
          <p:cNvPr id="5" name="Footer Placeholder 4">
            <a:extLst>
              <a:ext uri="{FF2B5EF4-FFF2-40B4-BE49-F238E27FC236}">
                <a16:creationId xmlns:a16="http://schemas.microsoft.com/office/drawing/2014/main" id="{04DE1A63-286C-4164-AE91-99F3060BED28}"/>
              </a:ext>
            </a:extLst>
          </p:cNvPr>
          <p:cNvSpPr>
            <a:spLocks noGrp="1"/>
          </p:cNvSpPr>
          <p:nvPr>
            <p:ph type="ftr" sz="quarter" idx="3"/>
          </p:nvPr>
        </p:nvSpPr>
        <p:spPr>
          <a:xfrm>
            <a:off x="2028825" y="6356350"/>
            <a:ext cx="9938586" cy="365125"/>
          </a:xfrm>
          <a:prstGeom prst="rect">
            <a:avLst/>
          </a:prstGeom>
        </p:spPr>
        <p:txBody>
          <a:bodyPr vert="horz" lIns="91440" tIns="45720" rIns="91440" bIns="45720" rtlCol="0" anchor="ctr"/>
          <a:lstStyle>
            <a:lvl1pPr algn="r">
              <a:defRPr sz="1200" b="0">
                <a:solidFill>
                  <a:schemeClr val="tx1">
                    <a:tint val="75000"/>
                  </a:schemeClr>
                </a:solidFill>
              </a:defRPr>
            </a:lvl1pPr>
          </a:lstStyle>
          <a:p>
            <a:r>
              <a:rPr lang="lt-LT" dirty="0"/>
              <a:t>puslapio poraštė</a:t>
            </a:r>
          </a:p>
        </p:txBody>
      </p:sp>
      <p:sp>
        <p:nvSpPr>
          <p:cNvPr id="6" name="Slide Number Placeholder 5">
            <a:extLst>
              <a:ext uri="{FF2B5EF4-FFF2-40B4-BE49-F238E27FC236}">
                <a16:creationId xmlns:a16="http://schemas.microsoft.com/office/drawing/2014/main" id="{9FF8C624-DE07-45F4-8F61-E287CA6177DF}"/>
              </a:ext>
            </a:extLst>
          </p:cNvPr>
          <p:cNvSpPr>
            <a:spLocks noGrp="1"/>
          </p:cNvSpPr>
          <p:nvPr>
            <p:ph type="sldNum" sz="quarter" idx="4"/>
          </p:nvPr>
        </p:nvSpPr>
        <p:spPr>
          <a:xfrm>
            <a:off x="216569" y="76368"/>
            <a:ext cx="914400" cy="257008"/>
          </a:xfrm>
          <a:prstGeom prst="rect">
            <a:avLst/>
          </a:prstGeom>
        </p:spPr>
        <p:txBody>
          <a:bodyPr vert="horz" lIns="91440" tIns="45720" rIns="91440" bIns="45720" rtlCol="0" anchor="ctr"/>
          <a:lstStyle>
            <a:lvl1pPr algn="l">
              <a:defRPr sz="1200">
                <a:solidFill>
                  <a:schemeClr val="tx1">
                    <a:tint val="75000"/>
                  </a:schemeClr>
                </a:solidFill>
              </a:defRPr>
            </a:lvl1pPr>
          </a:lstStyle>
          <a:p>
            <a:fld id="{A1A04DC3-9701-47C9-BCF8-E1A37E2A6339}" type="slidenum">
              <a:rPr lang="lt-LT" smtClean="0"/>
              <a:pPr/>
              <a:t>‹#›</a:t>
            </a:fld>
            <a:endParaRPr lang="lt-LT" dirty="0"/>
          </a:p>
        </p:txBody>
      </p:sp>
    </p:spTree>
    <p:extLst>
      <p:ext uri="{BB962C8B-B14F-4D97-AF65-F5344CB8AC3E}">
        <p14:creationId xmlns:p14="http://schemas.microsoft.com/office/powerpoint/2010/main" val="562042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53" r:id="rId5"/>
    <p:sldLayoutId id="2147483651" r:id="rId6"/>
    <p:sldLayoutId id="2147483652"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6" r:id="rId16"/>
    <p:sldLayoutId id="2147483680" r:id="rId17"/>
    <p:sldLayoutId id="2147483681" r:id="rId18"/>
    <p:sldLayoutId id="214748369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buClr>
          <a:schemeClr val="accent3"/>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package" Target="../embeddings/Microsoft_Excel_Macro-Enabled_Worksheet.xlsm"/><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e-seimas.lrs.lt/portal/legalAct/lt/TAD/a6cb8c82ba0211ea9a12d0dada3ca61b#part_8848effd48b244cb9398c53f929b1cc6"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Excel_Macro-Enabled_Worksheet1.xlsm"/><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7D2F818D-683A-4DA8-884A-BE883710A58B}"/>
              </a:ext>
            </a:extLst>
          </p:cNvPr>
          <p:cNvSpPr>
            <a:spLocks noGrp="1"/>
          </p:cNvSpPr>
          <p:nvPr>
            <p:ph type="title"/>
          </p:nvPr>
        </p:nvSpPr>
        <p:spPr>
          <a:xfrm>
            <a:off x="5959930" y="3126599"/>
            <a:ext cx="6079170" cy="2523924"/>
          </a:xfrm>
        </p:spPr>
        <p:txBody>
          <a:bodyPr vert="horz" lIns="91440" tIns="45720" rIns="91440" bIns="45720" rtlCol="0" anchor="t">
            <a:normAutofit/>
          </a:bodyPr>
          <a:lstStyle/>
          <a:p>
            <a:pPr algn="l"/>
            <a:r>
              <a:rPr lang="lt-LT" dirty="0"/>
              <a:t>Psichikos sveikatos rodikliai ir paslaugos Lietuvoje: esama situacija ir perspektyva</a:t>
            </a:r>
            <a:endParaRPr lang="lt-LT" sz="3200" kern="1200" dirty="0">
              <a:solidFill>
                <a:srgbClr val="000000"/>
              </a:solidFill>
              <a:latin typeface="+mj-lt"/>
              <a:ea typeface="+mj-ea"/>
              <a:cs typeface="+mj-cs"/>
            </a:endParaRPr>
          </a:p>
        </p:txBody>
      </p:sp>
      <p:sp>
        <p:nvSpPr>
          <p:cNvPr id="5" name="Teksto vietos rezervavimo ženklas 4">
            <a:extLst>
              <a:ext uri="{FF2B5EF4-FFF2-40B4-BE49-F238E27FC236}">
                <a16:creationId xmlns:a16="http://schemas.microsoft.com/office/drawing/2014/main" id="{6DBA573D-A446-4CE5-B134-D6B3D67C0FD9}"/>
              </a:ext>
            </a:extLst>
          </p:cNvPr>
          <p:cNvSpPr>
            <a:spLocks noGrp="1"/>
          </p:cNvSpPr>
          <p:nvPr>
            <p:ph type="body" sz="quarter" idx="10"/>
          </p:nvPr>
        </p:nvSpPr>
        <p:spPr>
          <a:xfrm>
            <a:off x="5959930" y="2190133"/>
            <a:ext cx="4872046" cy="838831"/>
          </a:xfrm>
        </p:spPr>
        <p:txBody>
          <a:bodyPr vert="horz" lIns="91440" tIns="45720" rIns="91440" bIns="45720" rtlCol="0" anchor="b">
            <a:normAutofit/>
          </a:bodyPr>
          <a:lstStyle/>
          <a:p>
            <a:r>
              <a:rPr lang="lt-LT" sz="2400" kern="1200" dirty="0">
                <a:solidFill>
                  <a:srgbClr val="000000"/>
                </a:solidFill>
                <a:latin typeface="+mn-lt"/>
                <a:ea typeface="+mn-ea"/>
                <a:cs typeface="+mn-cs"/>
              </a:rPr>
              <a:t>202</a:t>
            </a:r>
            <a:r>
              <a:rPr lang="en-US" sz="2400" kern="1200" dirty="0">
                <a:solidFill>
                  <a:srgbClr val="000000"/>
                </a:solidFill>
                <a:latin typeface="+mn-lt"/>
                <a:ea typeface="+mn-ea"/>
                <a:cs typeface="+mn-cs"/>
              </a:rPr>
              <a:t>1</a:t>
            </a:r>
            <a:r>
              <a:rPr lang="lt-LT" sz="2400" kern="1200" dirty="0">
                <a:solidFill>
                  <a:srgbClr val="000000"/>
                </a:solidFill>
                <a:latin typeface="+mn-lt"/>
                <a:ea typeface="+mn-ea"/>
                <a:cs typeface="+mn-cs"/>
              </a:rPr>
              <a:t> m. </a:t>
            </a:r>
            <a:r>
              <a:rPr lang="lt-LT" sz="2400" dirty="0">
                <a:solidFill>
                  <a:srgbClr val="000000"/>
                </a:solidFill>
              </a:rPr>
              <a:t>balandžio </a:t>
            </a:r>
            <a:r>
              <a:rPr lang="en-US" sz="2400" dirty="0">
                <a:solidFill>
                  <a:srgbClr val="000000"/>
                </a:solidFill>
              </a:rPr>
              <a:t>28</a:t>
            </a:r>
            <a:r>
              <a:rPr lang="lt-LT" sz="2400" kern="1200" dirty="0">
                <a:solidFill>
                  <a:srgbClr val="000000"/>
                </a:solidFill>
                <a:latin typeface="+mn-lt"/>
                <a:ea typeface="+mn-ea"/>
                <a:cs typeface="+mn-cs"/>
              </a:rPr>
              <a:t> </a:t>
            </a:r>
            <a:r>
              <a:rPr lang="lt-LT" sz="2400" dirty="0">
                <a:solidFill>
                  <a:srgbClr val="000000"/>
                </a:solidFill>
              </a:rPr>
              <a:t>d.</a:t>
            </a:r>
            <a:endParaRPr lang="lt-LT" sz="2400" kern="1200" dirty="0">
              <a:solidFill>
                <a:srgbClr val="000000"/>
              </a:solidFill>
              <a:latin typeface="+mn-lt"/>
              <a:ea typeface="+mn-ea"/>
              <a:cs typeface="+mn-cs"/>
            </a:endParaRPr>
          </a:p>
        </p:txBody>
      </p:sp>
      <p:pic>
        <p:nvPicPr>
          <p:cNvPr id="1026" name="Picture 2">
            <a:extLst>
              <a:ext uri="{FF2B5EF4-FFF2-40B4-BE49-F238E27FC236}">
                <a16:creationId xmlns:a16="http://schemas.microsoft.com/office/drawing/2014/main" id="{5D444C7C-A604-4371-ABF7-00B66DDA3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2900" y="3028964"/>
            <a:ext cx="4872046" cy="1906452"/>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
        <p:nvSpPr>
          <p:cNvPr id="8" name="Pavadinimas 3">
            <a:extLst>
              <a:ext uri="{FF2B5EF4-FFF2-40B4-BE49-F238E27FC236}">
                <a16:creationId xmlns:a16="http://schemas.microsoft.com/office/drawing/2014/main" id="{CCC02395-FC87-464A-87F4-91A8B02DD916}"/>
              </a:ext>
            </a:extLst>
          </p:cNvPr>
          <p:cNvSpPr txBox="1">
            <a:spLocks/>
          </p:cNvSpPr>
          <p:nvPr/>
        </p:nvSpPr>
        <p:spPr>
          <a:xfrm>
            <a:off x="5959930" y="5702138"/>
            <a:ext cx="5783035" cy="97111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2000" dirty="0"/>
              <a:t>Ignas Rubikas</a:t>
            </a:r>
          </a:p>
          <a:p>
            <a:pPr algn="l"/>
            <a:r>
              <a:rPr lang="lt-LT" sz="1800" i="1" dirty="0"/>
              <a:t>Sveikatos apsaugos ministerijos</a:t>
            </a:r>
          </a:p>
          <a:p>
            <a:pPr algn="l"/>
            <a:r>
              <a:rPr lang="lt-LT" sz="1800" i="1" dirty="0"/>
              <a:t>Psichikos sveikatos skyriaus vedėjas</a:t>
            </a:r>
          </a:p>
        </p:txBody>
      </p:sp>
    </p:spTree>
    <p:extLst>
      <p:ext uri="{BB962C8B-B14F-4D97-AF65-F5344CB8AC3E}">
        <p14:creationId xmlns:p14="http://schemas.microsoft.com/office/powerpoint/2010/main" val="19559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4B11D583-B672-4209-9252-E60780C2DCEA}"/>
              </a:ext>
            </a:extLst>
          </p:cNvPr>
          <p:cNvSpPr>
            <a:spLocks noGrp="1"/>
          </p:cNvSpPr>
          <p:nvPr>
            <p:ph type="title"/>
          </p:nvPr>
        </p:nvSpPr>
        <p:spPr/>
        <p:txBody>
          <a:bodyPr/>
          <a:lstStyle/>
          <a:p>
            <a:r>
              <a:rPr lang="lt-LT" dirty="0"/>
              <a:t>Psichikos sveikatos </a:t>
            </a:r>
            <a:r>
              <a:rPr lang="en-US" dirty="0" err="1"/>
              <a:t>paslaugos</a:t>
            </a:r>
            <a:endParaRPr lang="lt-LT" dirty="0"/>
          </a:p>
        </p:txBody>
      </p:sp>
      <p:sp>
        <p:nvSpPr>
          <p:cNvPr id="4" name="Teksto vietos rezervavimo ženklas 3">
            <a:extLst>
              <a:ext uri="{FF2B5EF4-FFF2-40B4-BE49-F238E27FC236}">
                <a16:creationId xmlns:a16="http://schemas.microsoft.com/office/drawing/2014/main" id="{7F4D3B3C-FD35-46F1-B41D-4CA196E68086}"/>
              </a:ext>
            </a:extLst>
          </p:cNvPr>
          <p:cNvSpPr>
            <a:spLocks noGrp="1"/>
          </p:cNvSpPr>
          <p:nvPr>
            <p:ph type="body" sz="quarter" idx="10"/>
          </p:nvPr>
        </p:nvSpPr>
        <p:spPr/>
        <p:txBody>
          <a:bodyPr/>
          <a:lstStyle/>
          <a:p>
            <a:endParaRPr lang="lt-LT"/>
          </a:p>
        </p:txBody>
      </p:sp>
      <p:sp>
        <p:nvSpPr>
          <p:cNvPr id="5" name="Teksto vietos rezervavimo ženklas 4">
            <a:extLst>
              <a:ext uri="{FF2B5EF4-FFF2-40B4-BE49-F238E27FC236}">
                <a16:creationId xmlns:a16="http://schemas.microsoft.com/office/drawing/2014/main" id="{25703716-8E55-4454-88B0-DCB71AB366A6}"/>
              </a:ext>
            </a:extLst>
          </p:cNvPr>
          <p:cNvSpPr>
            <a:spLocks noGrp="1"/>
          </p:cNvSpPr>
          <p:nvPr>
            <p:ph type="body" sz="quarter" idx="11"/>
          </p:nvPr>
        </p:nvSpPr>
        <p:spPr/>
        <p:txBody>
          <a:bodyPr/>
          <a:lstStyle/>
          <a:p>
            <a:endParaRPr lang="lt-LT"/>
          </a:p>
        </p:txBody>
      </p:sp>
    </p:spTree>
    <p:extLst>
      <p:ext uri="{BB962C8B-B14F-4D97-AF65-F5344CB8AC3E}">
        <p14:creationId xmlns:p14="http://schemas.microsoft.com/office/powerpoint/2010/main" val="2066886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4A7E72B-1F72-4775-9EF3-0630B9461246}"/>
              </a:ext>
            </a:extLst>
          </p:cNvPr>
          <p:cNvSpPr>
            <a:spLocks noGrp="1"/>
          </p:cNvSpPr>
          <p:nvPr>
            <p:ph type="title"/>
          </p:nvPr>
        </p:nvSpPr>
        <p:spPr/>
        <p:txBody>
          <a:bodyPr/>
          <a:lstStyle/>
          <a:p>
            <a:r>
              <a:rPr lang="lt-LT" dirty="0"/>
              <a:t>Psichikos sveikatos centrų pasiskirstymas</a:t>
            </a:r>
            <a:r>
              <a:rPr lang="en-US" dirty="0"/>
              <a:t> </a:t>
            </a:r>
            <a:endParaRPr lang="lt-LT" dirty="0"/>
          </a:p>
        </p:txBody>
      </p:sp>
      <p:sp>
        <p:nvSpPr>
          <p:cNvPr id="3" name="Teksto vietos rezervavimo ženklas 2">
            <a:extLst>
              <a:ext uri="{FF2B5EF4-FFF2-40B4-BE49-F238E27FC236}">
                <a16:creationId xmlns:a16="http://schemas.microsoft.com/office/drawing/2014/main" id="{CA46A58C-75BE-4D7E-850B-1188BBF2A6DB}"/>
              </a:ext>
            </a:extLst>
          </p:cNvPr>
          <p:cNvSpPr>
            <a:spLocks noGrp="1"/>
          </p:cNvSpPr>
          <p:nvPr>
            <p:ph type="body" sz="quarter" idx="13"/>
          </p:nvPr>
        </p:nvSpPr>
        <p:spPr>
          <a:xfrm>
            <a:off x="216569" y="1350068"/>
            <a:ext cx="4281487" cy="5507932"/>
          </a:xfrm>
        </p:spPr>
        <p:txBody>
          <a:bodyPr>
            <a:normAutofit/>
          </a:bodyPr>
          <a:lstStyle/>
          <a:p>
            <a:endParaRPr lang="lt-LT" dirty="0"/>
          </a:p>
          <a:p>
            <a:r>
              <a:rPr lang="lt-LT" dirty="0"/>
              <a:t>Prisirašiusių asmenų skaičius: 2 847 535</a:t>
            </a:r>
          </a:p>
          <a:p>
            <a:r>
              <a:rPr lang="lt-LT" dirty="0"/>
              <a:t>Dirbančių gydytojų psichiatrų: 386 (etatai: 226,5)</a:t>
            </a:r>
          </a:p>
          <a:p>
            <a:r>
              <a:rPr lang="lt-LT" dirty="0"/>
              <a:t>Dirbančių medicinos psichologų skaičius: 276 (etatai: 190,5)</a:t>
            </a:r>
          </a:p>
          <a:p>
            <a:r>
              <a:rPr lang="lt-LT" dirty="0"/>
              <a:t>Dirbančių socialinių darbuotojų skaičius: 209 (etatai: 187)</a:t>
            </a:r>
          </a:p>
          <a:p>
            <a:r>
              <a:rPr lang="lt-LT" dirty="0"/>
              <a:t>Dirbančių slaugytojų skaičius: 253 (etatai: </a:t>
            </a:r>
            <a:r>
              <a:rPr lang="lt-LT" dirty="0">
                <a:solidFill>
                  <a:srgbClr val="333333"/>
                </a:solidFill>
              </a:rPr>
              <a:t>224)</a:t>
            </a:r>
          </a:p>
          <a:p>
            <a:r>
              <a:rPr lang="lt-LT" dirty="0">
                <a:solidFill>
                  <a:srgbClr val="333333"/>
                </a:solidFill>
              </a:rPr>
              <a:t>Psichiatrų konsultacijų skaičius: 720 368</a:t>
            </a:r>
          </a:p>
          <a:p>
            <a:r>
              <a:rPr lang="lt-LT" dirty="0">
                <a:solidFill>
                  <a:srgbClr val="333333"/>
                </a:solidFill>
              </a:rPr>
              <a:t>Vaikų ir paauglių psichiatrų konsultacijų skaičius: 34 420</a:t>
            </a:r>
          </a:p>
          <a:p>
            <a:endParaRPr lang="lt-LT" dirty="0"/>
          </a:p>
        </p:txBody>
      </p:sp>
      <p:pic>
        <p:nvPicPr>
          <p:cNvPr id="5" name="Turinio vietos rezervavimo ženklas 4">
            <a:extLst>
              <a:ext uri="{FF2B5EF4-FFF2-40B4-BE49-F238E27FC236}">
                <a16:creationId xmlns:a16="http://schemas.microsoft.com/office/drawing/2014/main" id="{3A5E098F-ECC7-4149-A8D5-52FCFA2AC46B}"/>
              </a:ext>
            </a:extLst>
          </p:cNvPr>
          <p:cNvPicPr>
            <a:picLocks noGrp="1" noChangeAspect="1"/>
          </p:cNvPicPr>
          <p:nvPr>
            <p:ph sz="quarter" idx="14"/>
          </p:nvPr>
        </p:nvPicPr>
        <p:blipFill>
          <a:blip r:embed="rId2"/>
          <a:stretch>
            <a:fillRect/>
          </a:stretch>
        </p:blipFill>
        <p:spPr>
          <a:xfrm>
            <a:off x="4759863" y="1138687"/>
            <a:ext cx="7373826" cy="4554747"/>
          </a:xfrm>
          <a:prstGeom prst="rect">
            <a:avLst/>
          </a:prstGeom>
        </p:spPr>
      </p:pic>
    </p:spTree>
    <p:extLst>
      <p:ext uri="{BB962C8B-B14F-4D97-AF65-F5344CB8AC3E}">
        <p14:creationId xmlns:p14="http://schemas.microsoft.com/office/powerpoint/2010/main" val="72120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0823177-7248-452C-9DEA-BB00A9C856D4}"/>
              </a:ext>
            </a:extLst>
          </p:cNvPr>
          <p:cNvSpPr>
            <a:spLocks noGrp="1"/>
          </p:cNvSpPr>
          <p:nvPr>
            <p:ph type="title"/>
          </p:nvPr>
        </p:nvSpPr>
        <p:spPr/>
        <p:txBody>
          <a:bodyPr>
            <a:noAutofit/>
          </a:bodyPr>
          <a:lstStyle/>
          <a:p>
            <a:r>
              <a:rPr lang="en-US" sz="3200" dirty="0" err="1"/>
              <a:t>Apsilankym</a:t>
            </a:r>
            <a:r>
              <a:rPr lang="lt-LT" sz="3200" dirty="0"/>
              <a:t>ai psichikos sveikatos centruose</a:t>
            </a:r>
          </a:p>
        </p:txBody>
      </p:sp>
      <p:graphicFrame>
        <p:nvGraphicFramePr>
          <p:cNvPr id="6" name="Diagrama 5">
            <a:extLst>
              <a:ext uri="{FF2B5EF4-FFF2-40B4-BE49-F238E27FC236}">
                <a16:creationId xmlns:a16="http://schemas.microsoft.com/office/drawing/2014/main" id="{68634D95-A00E-4504-8413-D4B993F93EAA}"/>
              </a:ext>
            </a:extLst>
          </p:cNvPr>
          <p:cNvGraphicFramePr>
            <a:graphicFrameLocks/>
          </p:cNvGraphicFramePr>
          <p:nvPr/>
        </p:nvGraphicFramePr>
        <p:xfrm>
          <a:off x="1097280" y="1414022"/>
          <a:ext cx="10294620" cy="49105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2073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234A2E2-B920-428F-9C47-B1928FF5FDD2}"/>
              </a:ext>
            </a:extLst>
          </p:cNvPr>
          <p:cNvSpPr>
            <a:spLocks noGrp="1"/>
          </p:cNvSpPr>
          <p:nvPr>
            <p:ph type="title"/>
          </p:nvPr>
        </p:nvSpPr>
        <p:spPr/>
        <p:txBody>
          <a:bodyPr>
            <a:normAutofit/>
          </a:bodyPr>
          <a:lstStyle/>
          <a:p>
            <a:r>
              <a:rPr lang="lt-LT" sz="2800" dirty="0"/>
              <a:t>Nuotolinės ir kontaktinės paslaugos pandemijos metu</a:t>
            </a:r>
          </a:p>
        </p:txBody>
      </p:sp>
      <p:graphicFrame>
        <p:nvGraphicFramePr>
          <p:cNvPr id="12" name="Diagrama 11">
            <a:extLst>
              <a:ext uri="{FF2B5EF4-FFF2-40B4-BE49-F238E27FC236}">
                <a16:creationId xmlns:a16="http://schemas.microsoft.com/office/drawing/2014/main" id="{F9DCEB83-A4AC-434A-B165-87A279A980AB}"/>
              </a:ext>
            </a:extLst>
          </p:cNvPr>
          <p:cNvGraphicFramePr>
            <a:graphicFrameLocks/>
          </p:cNvGraphicFramePr>
          <p:nvPr>
            <p:extLst>
              <p:ext uri="{D42A27DB-BD31-4B8C-83A1-F6EECF244321}">
                <p14:modId xmlns:p14="http://schemas.microsoft.com/office/powerpoint/2010/main" val="3102256263"/>
              </p:ext>
            </p:extLst>
          </p:nvPr>
        </p:nvGraphicFramePr>
        <p:xfrm>
          <a:off x="513184" y="1414287"/>
          <a:ext cx="10664103" cy="5253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6022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9E0C33F-1CBF-4D7D-A1F7-CE876A7F0C1D}"/>
              </a:ext>
            </a:extLst>
          </p:cNvPr>
          <p:cNvSpPr>
            <a:spLocks noGrp="1"/>
          </p:cNvSpPr>
          <p:nvPr>
            <p:ph type="title"/>
          </p:nvPr>
        </p:nvSpPr>
        <p:spPr/>
        <p:txBody>
          <a:bodyPr/>
          <a:lstStyle/>
          <a:p>
            <a:r>
              <a:rPr lang="lt-LT" dirty="0"/>
              <a:t>Apsilankymai dėl depresijos, nerimo ir streso</a:t>
            </a:r>
          </a:p>
        </p:txBody>
      </p:sp>
      <p:graphicFrame>
        <p:nvGraphicFramePr>
          <p:cNvPr id="7" name="Diagrama 6">
            <a:extLst>
              <a:ext uri="{FF2B5EF4-FFF2-40B4-BE49-F238E27FC236}">
                <a16:creationId xmlns:a16="http://schemas.microsoft.com/office/drawing/2014/main" id="{4734ABB6-385F-49AC-9402-DF3DF2A6826D}"/>
              </a:ext>
            </a:extLst>
          </p:cNvPr>
          <p:cNvGraphicFramePr>
            <a:graphicFrameLocks/>
          </p:cNvGraphicFramePr>
          <p:nvPr/>
        </p:nvGraphicFramePr>
        <p:xfrm>
          <a:off x="440871" y="1495425"/>
          <a:ext cx="11625943" cy="4591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3800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DFBABB8E-9B59-44F7-9C7D-1E30396CB5A6}"/>
              </a:ext>
            </a:extLst>
          </p:cNvPr>
          <p:cNvSpPr>
            <a:spLocks noGrp="1"/>
          </p:cNvSpPr>
          <p:nvPr>
            <p:ph type="title"/>
          </p:nvPr>
        </p:nvSpPr>
        <p:spPr/>
        <p:txBody>
          <a:bodyPr/>
          <a:lstStyle/>
          <a:p>
            <a:r>
              <a:rPr lang="lt-LT" dirty="0"/>
              <a:t>Specializuotos psichikos sveikatos priežiūros paslaugos</a:t>
            </a:r>
          </a:p>
        </p:txBody>
      </p:sp>
      <p:graphicFrame>
        <p:nvGraphicFramePr>
          <p:cNvPr id="5" name="Turinio vietos rezervavimo ženklas 4">
            <a:extLst>
              <a:ext uri="{FF2B5EF4-FFF2-40B4-BE49-F238E27FC236}">
                <a16:creationId xmlns:a16="http://schemas.microsoft.com/office/drawing/2014/main" id="{BAE4278B-D798-4055-9A30-EA3A33B77814}"/>
              </a:ext>
            </a:extLst>
          </p:cNvPr>
          <p:cNvGraphicFramePr>
            <a:graphicFrameLocks noGrp="1"/>
          </p:cNvGraphicFramePr>
          <p:nvPr>
            <p:ph sz="quarter" idx="14"/>
            <p:extLst>
              <p:ext uri="{D42A27DB-BD31-4B8C-83A1-F6EECF244321}">
                <p14:modId xmlns:p14="http://schemas.microsoft.com/office/powerpoint/2010/main" val="2967622031"/>
              </p:ext>
            </p:extLst>
          </p:nvPr>
        </p:nvGraphicFramePr>
        <p:xfrm>
          <a:off x="777551" y="1314424"/>
          <a:ext cx="10636898" cy="53812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6848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411B3548-FB98-49B1-8CC5-AA4B3D58385F}"/>
              </a:ext>
            </a:extLst>
          </p:cNvPr>
          <p:cNvSpPr>
            <a:spLocks noGrp="1"/>
          </p:cNvSpPr>
          <p:nvPr>
            <p:ph type="title"/>
          </p:nvPr>
        </p:nvSpPr>
        <p:spPr/>
        <p:txBody>
          <a:bodyPr/>
          <a:lstStyle/>
          <a:p>
            <a:r>
              <a:rPr lang="lt-LT" dirty="0"/>
              <a:t>Paslaugos suaugusiems bei vaikams ir paaugliams</a:t>
            </a:r>
          </a:p>
        </p:txBody>
      </p:sp>
      <p:graphicFrame>
        <p:nvGraphicFramePr>
          <p:cNvPr id="4" name="Turinio vietos rezervavimo ženklas 3">
            <a:extLst>
              <a:ext uri="{FF2B5EF4-FFF2-40B4-BE49-F238E27FC236}">
                <a16:creationId xmlns:a16="http://schemas.microsoft.com/office/drawing/2014/main" id="{1A9CBC6D-E360-4C1C-BE3A-6076F73C4441}"/>
              </a:ext>
            </a:extLst>
          </p:cNvPr>
          <p:cNvGraphicFramePr>
            <a:graphicFrameLocks noGrp="1"/>
          </p:cNvGraphicFramePr>
          <p:nvPr>
            <p:ph sz="quarter" idx="14"/>
            <p:extLst>
              <p:ext uri="{D42A27DB-BD31-4B8C-83A1-F6EECF244321}">
                <p14:modId xmlns:p14="http://schemas.microsoft.com/office/powerpoint/2010/main" val="3376388432"/>
              </p:ext>
            </p:extLst>
          </p:nvPr>
        </p:nvGraphicFramePr>
        <p:xfrm>
          <a:off x="0" y="1495424"/>
          <a:ext cx="12192000" cy="50849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9176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urinio vietos rezervavimo ženklas 4">
            <a:extLst>
              <a:ext uri="{FF2B5EF4-FFF2-40B4-BE49-F238E27FC236}">
                <a16:creationId xmlns:a16="http://schemas.microsoft.com/office/drawing/2014/main" id="{3D8FE8DB-492A-4A95-93B0-423B203C1EE8}"/>
              </a:ext>
            </a:extLst>
          </p:cNvPr>
          <p:cNvGraphicFramePr>
            <a:graphicFrameLocks noGrp="1"/>
          </p:cNvGraphicFramePr>
          <p:nvPr>
            <p:ph sz="quarter" idx="14"/>
            <p:extLst>
              <p:ext uri="{D42A27DB-BD31-4B8C-83A1-F6EECF244321}">
                <p14:modId xmlns:p14="http://schemas.microsoft.com/office/powerpoint/2010/main" val="4294012865"/>
              </p:ext>
            </p:extLst>
          </p:nvPr>
        </p:nvGraphicFramePr>
        <p:xfrm>
          <a:off x="0" y="1314424"/>
          <a:ext cx="12192000" cy="5250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avadinimas 2">
            <a:extLst>
              <a:ext uri="{FF2B5EF4-FFF2-40B4-BE49-F238E27FC236}">
                <a16:creationId xmlns:a16="http://schemas.microsoft.com/office/drawing/2014/main" id="{C36DD0E9-E843-4625-9A23-9AEB597D5924}"/>
              </a:ext>
            </a:extLst>
          </p:cNvPr>
          <p:cNvSpPr>
            <a:spLocks noGrp="1"/>
          </p:cNvSpPr>
          <p:nvPr>
            <p:ph type="title"/>
          </p:nvPr>
        </p:nvSpPr>
        <p:spPr>
          <a:xfrm>
            <a:off x="216569" y="396239"/>
            <a:ext cx="11546806" cy="918185"/>
          </a:xfrm>
        </p:spPr>
        <p:txBody>
          <a:bodyPr/>
          <a:lstStyle/>
          <a:p>
            <a:r>
              <a:rPr lang="lt-LT" sz="3200" dirty="0"/>
              <a:t>Mokymai ir kvalifikacijos kėlimas</a:t>
            </a:r>
          </a:p>
        </p:txBody>
      </p:sp>
    </p:spTree>
    <p:extLst>
      <p:ext uri="{BB962C8B-B14F-4D97-AF65-F5344CB8AC3E}">
        <p14:creationId xmlns:p14="http://schemas.microsoft.com/office/powerpoint/2010/main" val="581432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urinio vietos rezervavimo ženklas 4">
            <a:extLst>
              <a:ext uri="{FF2B5EF4-FFF2-40B4-BE49-F238E27FC236}">
                <a16:creationId xmlns:a16="http://schemas.microsoft.com/office/drawing/2014/main" id="{3D8FE8DB-492A-4A95-93B0-423B203C1EE8}"/>
              </a:ext>
            </a:extLst>
          </p:cNvPr>
          <p:cNvGraphicFramePr>
            <a:graphicFrameLocks noGrp="1"/>
          </p:cNvGraphicFramePr>
          <p:nvPr>
            <p:ph sz="quarter" idx="14"/>
            <p:extLst>
              <p:ext uri="{D42A27DB-BD31-4B8C-83A1-F6EECF244321}">
                <p14:modId xmlns:p14="http://schemas.microsoft.com/office/powerpoint/2010/main" val="2405392853"/>
              </p:ext>
            </p:extLst>
          </p:nvPr>
        </p:nvGraphicFramePr>
        <p:xfrm>
          <a:off x="0" y="1314424"/>
          <a:ext cx="12192000" cy="5250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avadinimas 2">
            <a:extLst>
              <a:ext uri="{FF2B5EF4-FFF2-40B4-BE49-F238E27FC236}">
                <a16:creationId xmlns:a16="http://schemas.microsoft.com/office/drawing/2014/main" id="{C36DD0E9-E843-4625-9A23-9AEB597D5924}"/>
              </a:ext>
            </a:extLst>
          </p:cNvPr>
          <p:cNvSpPr>
            <a:spLocks noGrp="1"/>
          </p:cNvSpPr>
          <p:nvPr>
            <p:ph type="title"/>
          </p:nvPr>
        </p:nvSpPr>
        <p:spPr>
          <a:xfrm>
            <a:off x="216569" y="396239"/>
            <a:ext cx="11546806" cy="918185"/>
          </a:xfrm>
        </p:spPr>
        <p:txBody>
          <a:bodyPr/>
          <a:lstStyle/>
          <a:p>
            <a:r>
              <a:rPr lang="lt-LT" sz="2000" dirty="0"/>
              <a:t>Kitos intervencijos (Visuomenės sveikatos biuruose)</a:t>
            </a:r>
            <a:endParaRPr lang="lt-LT" sz="2400" dirty="0"/>
          </a:p>
        </p:txBody>
      </p:sp>
    </p:spTree>
    <p:extLst>
      <p:ext uri="{BB962C8B-B14F-4D97-AF65-F5344CB8AC3E}">
        <p14:creationId xmlns:p14="http://schemas.microsoft.com/office/powerpoint/2010/main" val="372763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61E746E1-2A1E-4216-A96B-0C6D922EDEEB}"/>
              </a:ext>
            </a:extLst>
          </p:cNvPr>
          <p:cNvSpPr>
            <a:spLocks noGrp="1"/>
          </p:cNvSpPr>
          <p:nvPr>
            <p:ph type="title"/>
          </p:nvPr>
        </p:nvSpPr>
        <p:spPr/>
        <p:txBody>
          <a:bodyPr/>
          <a:lstStyle/>
          <a:p>
            <a:r>
              <a:rPr lang="lt-LT" dirty="0"/>
              <a:t>Priverstinio hospitalizavimo ir fizinio suvaržymo tendencijos: </a:t>
            </a:r>
          </a:p>
        </p:txBody>
      </p:sp>
      <p:graphicFrame>
        <p:nvGraphicFramePr>
          <p:cNvPr id="4" name="Turinio vietos rezervavimo ženklas 3">
            <a:extLst>
              <a:ext uri="{FF2B5EF4-FFF2-40B4-BE49-F238E27FC236}">
                <a16:creationId xmlns:a16="http://schemas.microsoft.com/office/drawing/2014/main" id="{355FA26E-D64A-4085-9589-C746D74F6AF6}"/>
              </a:ext>
            </a:extLst>
          </p:cNvPr>
          <p:cNvGraphicFramePr>
            <a:graphicFrameLocks noGrp="1"/>
          </p:cNvGraphicFramePr>
          <p:nvPr>
            <p:ph sz="quarter" idx="14"/>
          </p:nvPr>
        </p:nvGraphicFramePr>
        <p:xfrm>
          <a:off x="0" y="1495424"/>
          <a:ext cx="7223760" cy="5362576"/>
        </p:xfrm>
        <a:graphic>
          <a:graphicData uri="http://schemas.openxmlformats.org/drawingml/2006/chart">
            <c:chart xmlns:c="http://schemas.openxmlformats.org/drawingml/2006/chart" xmlns:r="http://schemas.openxmlformats.org/officeDocument/2006/relationships" r:id="rId2"/>
          </a:graphicData>
        </a:graphic>
      </p:graphicFrame>
      <p:sp>
        <p:nvSpPr>
          <p:cNvPr id="5" name="Stačiakampis 4">
            <a:extLst>
              <a:ext uri="{FF2B5EF4-FFF2-40B4-BE49-F238E27FC236}">
                <a16:creationId xmlns:a16="http://schemas.microsoft.com/office/drawing/2014/main" id="{63F56C98-E051-4319-8F5F-5978204D6C71}"/>
              </a:ext>
            </a:extLst>
          </p:cNvPr>
          <p:cNvSpPr/>
          <p:nvPr/>
        </p:nvSpPr>
        <p:spPr>
          <a:xfrm>
            <a:off x="7620000" y="1314424"/>
            <a:ext cx="4572000" cy="5543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0000"/>
                </a:solidFill>
              </a:rPr>
              <a:t>2020 m. </a:t>
            </a:r>
            <a:endParaRPr lang="lt-LT" dirty="0">
              <a:solidFill>
                <a:srgbClr val="000000"/>
              </a:solidFill>
            </a:endParaRPr>
          </a:p>
          <a:p>
            <a:pPr marL="285750" indent="-285750">
              <a:buFont typeface="Arial" panose="020B0604020202020204" pitchFamily="34" charset="0"/>
              <a:buChar char="•"/>
            </a:pPr>
            <a:r>
              <a:rPr lang="en-US" dirty="0">
                <a:solidFill>
                  <a:srgbClr val="000000"/>
                </a:solidFill>
              </a:rPr>
              <a:t>375 </a:t>
            </a:r>
            <a:r>
              <a:rPr lang="en-US" dirty="0" err="1">
                <a:solidFill>
                  <a:srgbClr val="000000"/>
                </a:solidFill>
              </a:rPr>
              <a:t>bylos</a:t>
            </a:r>
            <a:r>
              <a:rPr lang="en-US" dirty="0">
                <a:solidFill>
                  <a:srgbClr val="000000"/>
                </a:solidFill>
              </a:rPr>
              <a:t> </a:t>
            </a:r>
            <a:r>
              <a:rPr lang="lt-LT" dirty="0">
                <a:solidFill>
                  <a:srgbClr val="000000"/>
                </a:solidFill>
              </a:rPr>
              <a:t>dėl PH skyrimo ilgiau kaip</a:t>
            </a:r>
            <a:r>
              <a:rPr lang="en-US" dirty="0">
                <a:solidFill>
                  <a:srgbClr val="000000"/>
                </a:solidFill>
              </a:rPr>
              <a:t> 3 </a:t>
            </a:r>
            <a:r>
              <a:rPr lang="en-US" dirty="0" err="1">
                <a:solidFill>
                  <a:srgbClr val="000000"/>
                </a:solidFill>
              </a:rPr>
              <a:t>dienas</a:t>
            </a:r>
            <a:endParaRPr lang="lt-LT" dirty="0">
              <a:solidFill>
                <a:srgbClr val="000000"/>
              </a:solidFill>
            </a:endParaRPr>
          </a:p>
          <a:p>
            <a:pPr marL="285750" indent="-285750">
              <a:buFont typeface="Arial" panose="020B0604020202020204" pitchFamily="34" charset="0"/>
              <a:buChar char="•"/>
            </a:pPr>
            <a:r>
              <a:rPr lang="lt-LT" sz="1800" i="0" u="none" strike="noStrike" dirty="0">
                <a:solidFill>
                  <a:srgbClr val="000000"/>
                </a:solidFill>
                <a:effectLst/>
                <a:latin typeface="Calibri" panose="020F0502020204030204" pitchFamily="34" charset="0"/>
              </a:rPr>
              <a:t>131</a:t>
            </a:r>
            <a:r>
              <a:rPr lang="lt-LT" dirty="0">
                <a:solidFill>
                  <a:srgbClr val="000000"/>
                </a:solidFill>
              </a:rPr>
              <a:t> </a:t>
            </a:r>
            <a:r>
              <a:rPr lang="en-US" dirty="0" err="1">
                <a:solidFill>
                  <a:srgbClr val="000000"/>
                </a:solidFill>
              </a:rPr>
              <a:t>byla</a:t>
            </a:r>
            <a:r>
              <a:rPr lang="en-US" dirty="0">
                <a:solidFill>
                  <a:srgbClr val="000000"/>
                </a:solidFill>
              </a:rPr>
              <a:t> d</a:t>
            </a:r>
            <a:r>
              <a:rPr lang="lt-LT" dirty="0" err="1">
                <a:solidFill>
                  <a:srgbClr val="000000"/>
                </a:solidFill>
              </a:rPr>
              <a:t>ėl</a:t>
            </a:r>
            <a:r>
              <a:rPr lang="lt-LT" dirty="0">
                <a:solidFill>
                  <a:srgbClr val="000000"/>
                </a:solidFill>
              </a:rPr>
              <a:t> PH pratęsimo</a:t>
            </a:r>
          </a:p>
          <a:p>
            <a:pPr algn="ctr"/>
            <a:endParaRPr lang="lt-LT" dirty="0">
              <a:solidFill>
                <a:srgbClr val="000000"/>
              </a:solidFill>
            </a:endParaRPr>
          </a:p>
          <a:p>
            <a:pPr algn="ctr"/>
            <a:r>
              <a:rPr lang="lt-LT" dirty="0">
                <a:solidFill>
                  <a:srgbClr val="000000"/>
                </a:solidFill>
              </a:rPr>
              <a:t>Pagal diagnozes PH atvejuose dominuoja Šizofrenijos spektro, šizoafektiniai sutrikimai (</a:t>
            </a:r>
            <a:r>
              <a:rPr lang="en-US" dirty="0">
                <a:solidFill>
                  <a:srgbClr val="000000"/>
                </a:solidFill>
              </a:rPr>
              <a:t>60-70 proc.)</a:t>
            </a:r>
            <a:r>
              <a:rPr lang="lt-LT" dirty="0">
                <a:solidFill>
                  <a:srgbClr val="000000"/>
                </a:solidFill>
              </a:rPr>
              <a:t> </a:t>
            </a:r>
          </a:p>
          <a:p>
            <a:pPr algn="ctr"/>
            <a:endParaRPr lang="lt-LT" dirty="0">
              <a:solidFill>
                <a:srgbClr val="000000"/>
              </a:solidFill>
            </a:endParaRPr>
          </a:p>
          <a:p>
            <a:pPr algn="ctr"/>
            <a:endParaRPr lang="lt-LT" dirty="0">
              <a:solidFill>
                <a:srgbClr val="000000"/>
              </a:solidFill>
            </a:endParaRPr>
          </a:p>
          <a:p>
            <a:pPr algn="ctr"/>
            <a:endParaRPr lang="lt-LT" dirty="0">
              <a:solidFill>
                <a:srgbClr val="000000"/>
              </a:solidFill>
            </a:endParaRPr>
          </a:p>
          <a:p>
            <a:pPr algn="ctr"/>
            <a:endParaRPr lang="lt-LT" dirty="0">
              <a:solidFill>
                <a:srgbClr val="000000"/>
              </a:solidFill>
            </a:endParaRPr>
          </a:p>
          <a:p>
            <a:pPr algn="ctr"/>
            <a:endParaRPr lang="lt-LT" dirty="0">
              <a:solidFill>
                <a:srgbClr val="000000"/>
              </a:solidFill>
            </a:endParaRPr>
          </a:p>
          <a:p>
            <a:pPr algn="ctr"/>
            <a:endParaRPr lang="lt-LT" dirty="0">
              <a:solidFill>
                <a:srgbClr val="000000"/>
              </a:solidFill>
            </a:endParaRPr>
          </a:p>
          <a:p>
            <a:pPr algn="ctr"/>
            <a:endParaRPr lang="lt-LT" dirty="0">
              <a:solidFill>
                <a:srgbClr val="000000"/>
              </a:solidFill>
            </a:endParaRPr>
          </a:p>
          <a:p>
            <a:pPr algn="ctr"/>
            <a:endParaRPr lang="lt-LT" dirty="0">
              <a:solidFill>
                <a:srgbClr val="000000"/>
              </a:solidFill>
            </a:endParaRPr>
          </a:p>
          <a:p>
            <a:pPr algn="ctr"/>
            <a:endParaRPr lang="lt-LT" dirty="0">
              <a:solidFill>
                <a:srgbClr val="000000"/>
              </a:solidFill>
            </a:endParaRPr>
          </a:p>
          <a:p>
            <a:pPr algn="ctr"/>
            <a:endParaRPr lang="lt-LT" dirty="0"/>
          </a:p>
        </p:txBody>
      </p:sp>
      <p:graphicFrame>
        <p:nvGraphicFramePr>
          <p:cNvPr id="6" name="Diagrama 5">
            <a:extLst>
              <a:ext uri="{FF2B5EF4-FFF2-40B4-BE49-F238E27FC236}">
                <a16:creationId xmlns:a16="http://schemas.microsoft.com/office/drawing/2014/main" id="{DF4F4A66-0B53-482F-B600-236F5AF0108F}"/>
              </a:ext>
            </a:extLst>
          </p:cNvPr>
          <p:cNvGraphicFramePr>
            <a:graphicFrameLocks/>
          </p:cNvGraphicFramePr>
          <p:nvPr/>
        </p:nvGraphicFramePr>
        <p:xfrm>
          <a:off x="7498080" y="4086212"/>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6491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4B11D583-B672-4209-9252-E60780C2DCEA}"/>
              </a:ext>
            </a:extLst>
          </p:cNvPr>
          <p:cNvSpPr>
            <a:spLocks noGrp="1"/>
          </p:cNvSpPr>
          <p:nvPr>
            <p:ph type="title"/>
          </p:nvPr>
        </p:nvSpPr>
        <p:spPr/>
        <p:txBody>
          <a:bodyPr/>
          <a:lstStyle/>
          <a:p>
            <a:r>
              <a:rPr lang="lt-LT" dirty="0"/>
              <a:t>Psichikos sveikata COVID-19 pandemijos metu</a:t>
            </a:r>
          </a:p>
        </p:txBody>
      </p:sp>
      <p:sp>
        <p:nvSpPr>
          <p:cNvPr id="4" name="Teksto vietos rezervavimo ženklas 3">
            <a:extLst>
              <a:ext uri="{FF2B5EF4-FFF2-40B4-BE49-F238E27FC236}">
                <a16:creationId xmlns:a16="http://schemas.microsoft.com/office/drawing/2014/main" id="{7F4D3B3C-FD35-46F1-B41D-4CA196E68086}"/>
              </a:ext>
            </a:extLst>
          </p:cNvPr>
          <p:cNvSpPr>
            <a:spLocks noGrp="1"/>
          </p:cNvSpPr>
          <p:nvPr>
            <p:ph type="body" sz="quarter" idx="10"/>
          </p:nvPr>
        </p:nvSpPr>
        <p:spPr/>
        <p:txBody>
          <a:bodyPr/>
          <a:lstStyle/>
          <a:p>
            <a:endParaRPr lang="lt-LT"/>
          </a:p>
        </p:txBody>
      </p:sp>
      <p:sp>
        <p:nvSpPr>
          <p:cNvPr id="5" name="Teksto vietos rezervavimo ženklas 4">
            <a:extLst>
              <a:ext uri="{FF2B5EF4-FFF2-40B4-BE49-F238E27FC236}">
                <a16:creationId xmlns:a16="http://schemas.microsoft.com/office/drawing/2014/main" id="{25703716-8E55-4454-88B0-DCB71AB366A6}"/>
              </a:ext>
            </a:extLst>
          </p:cNvPr>
          <p:cNvSpPr>
            <a:spLocks noGrp="1"/>
          </p:cNvSpPr>
          <p:nvPr>
            <p:ph type="body" sz="quarter" idx="11"/>
          </p:nvPr>
        </p:nvSpPr>
        <p:spPr/>
        <p:txBody>
          <a:bodyPr/>
          <a:lstStyle/>
          <a:p>
            <a:endParaRPr lang="lt-LT"/>
          </a:p>
        </p:txBody>
      </p:sp>
    </p:spTree>
    <p:extLst>
      <p:ext uri="{BB962C8B-B14F-4D97-AF65-F5344CB8AC3E}">
        <p14:creationId xmlns:p14="http://schemas.microsoft.com/office/powerpoint/2010/main" val="1650991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4B11D583-B672-4209-9252-E60780C2DCEA}"/>
              </a:ext>
            </a:extLst>
          </p:cNvPr>
          <p:cNvSpPr>
            <a:spLocks noGrp="1"/>
          </p:cNvSpPr>
          <p:nvPr>
            <p:ph type="title"/>
          </p:nvPr>
        </p:nvSpPr>
        <p:spPr/>
        <p:txBody>
          <a:bodyPr>
            <a:normAutofit/>
          </a:bodyPr>
          <a:lstStyle/>
          <a:p>
            <a:r>
              <a:rPr lang="lt-LT" b="1" dirty="0"/>
              <a:t>Naujovės</a:t>
            </a:r>
            <a:endParaRPr lang="lt-LT" dirty="0"/>
          </a:p>
        </p:txBody>
      </p:sp>
    </p:spTree>
    <p:extLst>
      <p:ext uri="{BB962C8B-B14F-4D97-AF65-F5344CB8AC3E}">
        <p14:creationId xmlns:p14="http://schemas.microsoft.com/office/powerpoint/2010/main" val="2854189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urinio vietos rezervavimo ženklas 5">
            <a:extLst>
              <a:ext uri="{FF2B5EF4-FFF2-40B4-BE49-F238E27FC236}">
                <a16:creationId xmlns:a16="http://schemas.microsoft.com/office/drawing/2014/main" id="{C9FFB1AC-C8F7-4315-84F8-BE3E59CB397A}"/>
              </a:ext>
            </a:extLst>
          </p:cNvPr>
          <p:cNvGraphicFramePr>
            <a:graphicFrameLocks noGrp="1"/>
          </p:cNvGraphicFramePr>
          <p:nvPr>
            <p:ph sz="quarter" idx="14"/>
            <p:extLst>
              <p:ext uri="{D42A27DB-BD31-4B8C-83A1-F6EECF244321}">
                <p14:modId xmlns:p14="http://schemas.microsoft.com/office/powerpoint/2010/main" val="3566407498"/>
              </p:ext>
            </p:extLst>
          </p:nvPr>
        </p:nvGraphicFramePr>
        <p:xfrm>
          <a:off x="322597" y="1863685"/>
          <a:ext cx="11546806" cy="3761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avadinimas 2">
            <a:extLst>
              <a:ext uri="{FF2B5EF4-FFF2-40B4-BE49-F238E27FC236}">
                <a16:creationId xmlns:a16="http://schemas.microsoft.com/office/drawing/2014/main" id="{AEE5D0AB-37F0-4B0D-A8EE-93002027E057}"/>
              </a:ext>
            </a:extLst>
          </p:cNvPr>
          <p:cNvSpPr>
            <a:spLocks noGrp="1"/>
          </p:cNvSpPr>
          <p:nvPr>
            <p:ph type="title"/>
          </p:nvPr>
        </p:nvSpPr>
        <p:spPr>
          <a:xfrm>
            <a:off x="322597" y="606258"/>
            <a:ext cx="11546806" cy="889167"/>
          </a:xfrm>
        </p:spPr>
        <p:txBody>
          <a:bodyPr/>
          <a:lstStyle/>
          <a:p>
            <a:r>
              <a:rPr lang="lt-LT" dirty="0"/>
              <a:t>NEMEDIKAMENTINĖ PAGALBA PSICHIKOS SVEIKATOS CENTRUOSE</a:t>
            </a:r>
            <a:br>
              <a:rPr lang="lt-LT" dirty="0"/>
            </a:br>
            <a:endParaRPr lang="lt-LT" dirty="0"/>
          </a:p>
        </p:txBody>
      </p:sp>
      <p:sp>
        <p:nvSpPr>
          <p:cNvPr id="4" name="TextBox 3">
            <a:extLst>
              <a:ext uri="{FF2B5EF4-FFF2-40B4-BE49-F238E27FC236}">
                <a16:creationId xmlns:a16="http://schemas.microsoft.com/office/drawing/2014/main" id="{F819396D-54B8-4C10-93B6-08B6BAA8062D}"/>
              </a:ext>
            </a:extLst>
          </p:cNvPr>
          <p:cNvSpPr txBox="1"/>
          <p:nvPr/>
        </p:nvSpPr>
        <p:spPr>
          <a:xfrm>
            <a:off x="5638800" y="2971800"/>
            <a:ext cx="914400" cy="914400"/>
          </a:xfrm>
          <a:prstGeom prst="rect">
            <a:avLst/>
          </a:prstGeom>
          <a:noFill/>
        </p:spPr>
        <p:txBody>
          <a:bodyPr wrap="square" rtlCol="0">
            <a:spAutoFit/>
          </a:bodyPr>
          <a:lstStyle/>
          <a:p>
            <a:endParaRPr lang="lt-LT" dirty="0"/>
          </a:p>
        </p:txBody>
      </p:sp>
    </p:spTree>
    <p:extLst>
      <p:ext uri="{BB962C8B-B14F-4D97-AF65-F5344CB8AC3E}">
        <p14:creationId xmlns:p14="http://schemas.microsoft.com/office/powerpoint/2010/main" val="3353365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1EC82017-974F-4A3D-982B-D3BFDC656AE2}"/>
              </a:ext>
            </a:extLst>
          </p:cNvPr>
          <p:cNvSpPr>
            <a:spLocks noGrp="1"/>
          </p:cNvSpPr>
          <p:nvPr>
            <p:ph sz="quarter" idx="14"/>
          </p:nvPr>
        </p:nvSpPr>
        <p:spPr>
          <a:xfrm>
            <a:off x="526973" y="1575412"/>
            <a:ext cx="11138053" cy="4752493"/>
          </a:xfrm>
        </p:spPr>
        <p:txBody>
          <a:bodyPr>
            <a:normAutofit/>
          </a:bodyPr>
          <a:lstStyle/>
          <a:p>
            <a:pPr marL="274320" marR="0" lvl="0" indent="-274320" algn="l" defTabSz="914400" rtl="0" eaLnBrk="1" fontAlgn="auto" latinLnBrk="0" hangingPunct="1">
              <a:lnSpc>
                <a:spcPct val="100000"/>
              </a:lnSpc>
              <a:spcBef>
                <a:spcPct val="20000"/>
              </a:spcBef>
              <a:spcAft>
                <a:spcPts val="0"/>
              </a:spcAft>
              <a:buClr>
                <a:srgbClr val="31B6FD"/>
              </a:buClr>
              <a:buSzPct val="100000"/>
              <a:buFont typeface="Courier New" panose="02070309020205020404" pitchFamily="49" charset="0"/>
              <a:buChar char="o"/>
              <a:tabLst/>
              <a:defRPr/>
            </a:pPr>
            <a:endParaRPr kumimoji="0" lang="lt-LT" sz="2400" b="0" i="0" u="none" strike="noStrike" kern="1200" cap="none" spc="0" normalizeH="0" baseline="0" noProof="0" dirty="0">
              <a:ln>
                <a:noFill/>
              </a:ln>
              <a:solidFill>
                <a:srgbClr val="073E87">
                  <a:lumMod val="75000"/>
                </a:srgbClr>
              </a:solidFill>
              <a:effectLst/>
              <a:uLnTx/>
              <a:uFillTx/>
              <a:ea typeface="Calibri" panose="020F0502020204030204" pitchFamily="34" charset="0"/>
              <a:cs typeface="Times New Roman" panose="02020603050405020304" pitchFamily="18" charset="0"/>
            </a:endParaRPr>
          </a:p>
          <a:p>
            <a:pPr marL="274320" marR="0" lvl="0" indent="-274320" algn="l" defTabSz="914400" rtl="0" eaLnBrk="1" fontAlgn="auto" latinLnBrk="0" hangingPunct="1">
              <a:lnSpc>
                <a:spcPct val="100000"/>
              </a:lnSpc>
              <a:spcBef>
                <a:spcPct val="20000"/>
              </a:spcBef>
              <a:spcAft>
                <a:spcPts val="0"/>
              </a:spcAft>
              <a:buClr>
                <a:srgbClr val="31B6FD"/>
              </a:buClr>
              <a:buSzPct val="100000"/>
              <a:buFont typeface="Courier New" panose="02070309020205020404" pitchFamily="49" charset="0"/>
              <a:buChar char="o"/>
              <a:tabLst/>
              <a:defRPr/>
            </a:pPr>
            <a:endParaRPr lang="lt-LT" sz="2400" dirty="0">
              <a:solidFill>
                <a:srgbClr val="073E87">
                  <a:lumMod val="75000"/>
                </a:srgbClr>
              </a:solidFill>
              <a:ea typeface="Calibri" panose="020F0502020204030204" pitchFamily="34" charset="0"/>
              <a:cs typeface="Times New Roman" panose="02020603050405020304" pitchFamily="18" charset="0"/>
            </a:endParaRPr>
          </a:p>
          <a:p>
            <a:pPr marL="274320" marR="0" lvl="0" indent="-274320" algn="l" defTabSz="914400" rtl="0" eaLnBrk="1" fontAlgn="auto" latinLnBrk="0" hangingPunct="1">
              <a:lnSpc>
                <a:spcPct val="100000"/>
              </a:lnSpc>
              <a:spcBef>
                <a:spcPct val="20000"/>
              </a:spcBef>
              <a:spcAft>
                <a:spcPts val="0"/>
              </a:spcAft>
              <a:buClr>
                <a:srgbClr val="31B6FD"/>
              </a:buClr>
              <a:buSzPct val="100000"/>
              <a:buFont typeface="Courier New" panose="02070309020205020404" pitchFamily="49" charset="0"/>
              <a:buChar char="o"/>
              <a:tabLst/>
              <a:defRPr/>
            </a:pPr>
            <a:endParaRPr kumimoji="0" lang="lt-LT" sz="2400" b="0" i="0" u="none" strike="noStrike" kern="1200" cap="none" spc="0" normalizeH="0" baseline="0" noProof="0" dirty="0">
              <a:ln>
                <a:noFill/>
              </a:ln>
              <a:solidFill>
                <a:srgbClr val="073E87">
                  <a:lumMod val="75000"/>
                </a:srgbClr>
              </a:solidFill>
              <a:effectLst/>
              <a:uLnTx/>
              <a:uFillTx/>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ct val="20000"/>
              </a:spcBef>
              <a:spcAft>
                <a:spcPts val="0"/>
              </a:spcAft>
              <a:buClr>
                <a:srgbClr val="31B6FD"/>
              </a:buClr>
              <a:buSzPct val="100000"/>
              <a:tabLst/>
              <a:defRPr/>
            </a:pPr>
            <a:r>
              <a:rPr lang="lt-LT" sz="2400" dirty="0">
                <a:solidFill>
                  <a:srgbClr val="073E87">
                    <a:lumMod val="75000"/>
                  </a:srgbClr>
                </a:solidFill>
                <a:ea typeface="Calibri" panose="020F0502020204030204" pitchFamily="34" charset="0"/>
                <a:cs typeface="Times New Roman" panose="02020603050405020304" pitchFamily="18" charset="0"/>
              </a:rPr>
              <a:t>Nuo 2020 m. – </a:t>
            </a:r>
          </a:p>
          <a:p>
            <a:pPr marL="274320" lvl="0" indent="-274320" algn="l">
              <a:lnSpc>
                <a:spcPct val="100000"/>
              </a:lnSpc>
              <a:spcBef>
                <a:spcPct val="20000"/>
              </a:spcBef>
              <a:buClr>
                <a:srgbClr val="31B6FD"/>
              </a:buClr>
              <a:buSzPct val="100000"/>
              <a:buFont typeface="Courier New" panose="02070309020205020404" pitchFamily="49" charset="0"/>
              <a:buChar char="o"/>
              <a:defRPr/>
            </a:pPr>
            <a:r>
              <a:rPr kumimoji="0" lang="lt-LT" sz="2400" b="0" i="0" u="none" strike="noStrike" kern="1200" cap="none" spc="0" normalizeH="0" baseline="0" noProof="0" dirty="0">
                <a:ln>
                  <a:noFill/>
                </a:ln>
                <a:solidFill>
                  <a:srgbClr val="073E87">
                    <a:lumMod val="75000"/>
                  </a:srgbClr>
                </a:solidFill>
                <a:effectLst/>
                <a:uLnTx/>
                <a:uFillTx/>
                <a:ea typeface="Calibri" panose="020F0502020204030204" pitchFamily="34" charset="0"/>
                <a:cs typeface="Times New Roman" panose="02020603050405020304" pitchFamily="18" charset="0"/>
              </a:rPr>
              <a:t>PSDF biudžeto lėšomis apmokamų  seansų skaičius padidintas </a:t>
            </a:r>
            <a:r>
              <a:rPr lang="lt-LT" sz="2400" dirty="0">
                <a:ea typeface="Times New Roman" panose="02020603050405020304" pitchFamily="18" charset="0"/>
              </a:rPr>
              <a:t>nuo 24 iki 30 + 10 </a:t>
            </a:r>
            <a:r>
              <a:rPr kumimoji="0" lang="lt-LT" sz="2400" b="0" i="0" u="none" strike="noStrike" kern="1200" cap="none" spc="0" normalizeH="0" baseline="0" noProof="0" dirty="0">
                <a:ln>
                  <a:noFill/>
                </a:ln>
                <a:solidFill>
                  <a:srgbClr val="073E87">
                    <a:lumMod val="75000"/>
                  </a:srgbClr>
                </a:solidFill>
                <a:effectLst/>
                <a:uLnTx/>
                <a:uFillTx/>
                <a:ea typeface="Calibri" panose="020F0502020204030204" pitchFamily="34" charset="0"/>
                <a:cs typeface="Times New Roman" panose="02020603050405020304" pitchFamily="18" charset="0"/>
              </a:rPr>
              <a:t> seansų vienam pacientui per kalendorinius metus</a:t>
            </a:r>
          </a:p>
          <a:p>
            <a:pPr marL="274320" lvl="0" indent="-274320" algn="l">
              <a:lnSpc>
                <a:spcPct val="100000"/>
              </a:lnSpc>
              <a:spcBef>
                <a:spcPct val="20000"/>
              </a:spcBef>
              <a:buClr>
                <a:srgbClr val="31B6FD"/>
              </a:buClr>
              <a:buSzPct val="100000"/>
              <a:buFont typeface="Courier New" panose="02070309020205020404" pitchFamily="49" charset="0"/>
              <a:buChar char="o"/>
              <a:defRPr/>
            </a:pPr>
            <a:r>
              <a:rPr kumimoji="0" lang="lt-LT" sz="2400" b="0" i="0" u="none" strike="noStrike" kern="1200" cap="none" spc="0" normalizeH="0" baseline="0" noProof="0" dirty="0">
                <a:ln>
                  <a:noFill/>
                </a:ln>
                <a:solidFill>
                  <a:srgbClr val="073E87">
                    <a:lumMod val="75000"/>
                  </a:srgbClr>
                </a:solidFill>
                <a:effectLst/>
                <a:uLnTx/>
                <a:uFillTx/>
                <a:ea typeface="Calibri" panose="020F0502020204030204" pitchFamily="34" charset="0"/>
                <a:cs typeface="Times New Roman" panose="02020603050405020304" pitchFamily="18" charset="0"/>
              </a:rPr>
              <a:t>išplėstas psichoterapijos metodą galinčių taikyti specialistų sąrašas, kas turėtų užtikrinti geresnį šių paslaugų prieinamumą</a:t>
            </a:r>
          </a:p>
          <a:p>
            <a:pPr marL="274320" marR="0" lvl="0" indent="-274320" algn="l" defTabSz="914400" rtl="0" eaLnBrk="1" fontAlgn="auto" latinLnBrk="0" hangingPunct="1">
              <a:lnSpc>
                <a:spcPct val="100000"/>
              </a:lnSpc>
              <a:spcBef>
                <a:spcPct val="20000"/>
              </a:spcBef>
              <a:spcAft>
                <a:spcPts val="0"/>
              </a:spcAft>
              <a:buClr>
                <a:srgbClr val="31B6FD"/>
              </a:buClr>
              <a:buSzPct val="100000"/>
              <a:buFont typeface="Courier New" panose="02070309020205020404" pitchFamily="49" charset="0"/>
              <a:buChar char="o"/>
              <a:tabLst/>
              <a:defRPr/>
            </a:pPr>
            <a:r>
              <a:rPr lang="lt-LT" sz="2400" dirty="0">
                <a:effectLst/>
                <a:ea typeface="Times New Roman" panose="02020603050405020304" pitchFamily="18" charset="0"/>
              </a:rPr>
              <a:t>padidintos psichoterapijos paslaugų bazinės kainos: </a:t>
            </a:r>
          </a:p>
          <a:p>
            <a:pPr marL="960120" lvl="1" indent="-274320">
              <a:lnSpc>
                <a:spcPct val="100000"/>
              </a:lnSpc>
              <a:spcBef>
                <a:spcPct val="20000"/>
              </a:spcBef>
              <a:buClr>
                <a:srgbClr val="31B6FD"/>
              </a:buClr>
              <a:buSzPct val="100000"/>
              <a:buFont typeface="Courier New" panose="02070309020205020404" pitchFamily="49" charset="0"/>
              <a:buChar char="o"/>
              <a:defRPr/>
            </a:pPr>
            <a:r>
              <a:rPr lang="lt-LT" sz="2000" dirty="0">
                <a:effectLst/>
                <a:ea typeface="Times New Roman" panose="02020603050405020304" pitchFamily="18" charset="0"/>
              </a:rPr>
              <a:t>individualios 43 proc. (24 </a:t>
            </a:r>
            <a:r>
              <a:rPr lang="lt-LT" sz="2000" dirty="0" err="1">
                <a:effectLst/>
                <a:ea typeface="Times New Roman" panose="02020603050405020304" pitchFamily="18" charset="0"/>
              </a:rPr>
              <a:t>eur</a:t>
            </a:r>
            <a:r>
              <a:rPr lang="lt-LT" sz="2000" dirty="0">
                <a:ea typeface="Times New Roman" panose="02020603050405020304" pitchFamily="18" charset="0"/>
              </a:rPr>
              <a:t>/seansas)</a:t>
            </a:r>
          </a:p>
          <a:p>
            <a:pPr marL="960120" lvl="1" indent="-274320">
              <a:lnSpc>
                <a:spcPct val="100000"/>
              </a:lnSpc>
              <a:spcBef>
                <a:spcPct val="20000"/>
              </a:spcBef>
              <a:buClr>
                <a:srgbClr val="31B6FD"/>
              </a:buClr>
              <a:buSzPct val="100000"/>
              <a:buFont typeface="Courier New" panose="02070309020205020404" pitchFamily="49" charset="0"/>
              <a:buChar char="o"/>
              <a:defRPr/>
            </a:pPr>
            <a:r>
              <a:rPr lang="lt-LT" sz="2000" dirty="0">
                <a:ea typeface="Times New Roman" panose="02020603050405020304" pitchFamily="18" charset="0"/>
              </a:rPr>
              <a:t>grupinės iki 92 </a:t>
            </a:r>
            <a:r>
              <a:rPr lang="lt-LT" sz="2000" dirty="0" err="1">
                <a:ea typeface="Times New Roman" panose="02020603050405020304" pitchFamily="18" charset="0"/>
              </a:rPr>
              <a:t>eur</a:t>
            </a:r>
            <a:r>
              <a:rPr lang="lt-LT" sz="2000" dirty="0">
                <a:ea typeface="Times New Roman" panose="02020603050405020304" pitchFamily="18" charset="0"/>
              </a:rPr>
              <a:t>/seansas (10 asmenų)</a:t>
            </a:r>
            <a:endParaRPr lang="lt-LT" sz="2000" dirty="0"/>
          </a:p>
        </p:txBody>
      </p:sp>
      <p:sp>
        <p:nvSpPr>
          <p:cNvPr id="9" name="Title 8">
            <a:extLst>
              <a:ext uri="{FF2B5EF4-FFF2-40B4-BE49-F238E27FC236}">
                <a16:creationId xmlns:a16="http://schemas.microsoft.com/office/drawing/2014/main" id="{C9E0C33F-1CBF-4D7D-A1F7-CE876A7F0C1D}"/>
              </a:ext>
            </a:extLst>
          </p:cNvPr>
          <p:cNvSpPr>
            <a:spLocks noGrp="1"/>
          </p:cNvSpPr>
          <p:nvPr>
            <p:ph type="title"/>
          </p:nvPr>
        </p:nvSpPr>
        <p:spPr/>
        <p:txBody>
          <a:bodyPr/>
          <a:lstStyle/>
          <a:p>
            <a:pPr algn="ctr"/>
            <a:r>
              <a:rPr lang="lt-LT" dirty="0"/>
              <a:t>PSICHOTERAPIJA</a:t>
            </a:r>
          </a:p>
        </p:txBody>
      </p:sp>
      <p:pic>
        <p:nvPicPr>
          <p:cNvPr id="6" name="Picture 2" descr="Vaizdo rezultatas pagal užklausą „psichoterapija“">
            <a:extLst>
              <a:ext uri="{FF2B5EF4-FFF2-40B4-BE49-F238E27FC236}">
                <a16:creationId xmlns:a16="http://schemas.microsoft.com/office/drawing/2014/main" id="{209C54CA-99BD-40EA-9F0C-9DB1F88D8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9756" y="1736855"/>
            <a:ext cx="4392488" cy="169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832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C6575064-A49E-477A-B093-1BA3E91B7AD1}"/>
              </a:ext>
            </a:extLst>
          </p:cNvPr>
          <p:cNvSpPr>
            <a:spLocks noGrp="1"/>
          </p:cNvSpPr>
          <p:nvPr>
            <p:ph type="title"/>
          </p:nvPr>
        </p:nvSpPr>
        <p:spPr>
          <a:xfrm>
            <a:off x="241264" y="441233"/>
            <a:ext cx="3613186" cy="889167"/>
          </a:xfrm>
        </p:spPr>
        <p:txBody>
          <a:bodyPr vert="horz" lIns="91440" tIns="45720" rIns="91440" bIns="45720" rtlCol="0" anchor="ctr" anchorCtr="0">
            <a:normAutofit fontScale="90000"/>
          </a:bodyPr>
          <a:lstStyle/>
          <a:p>
            <a:r>
              <a:rPr lang="en-US" sz="3600" kern="1200" dirty="0" err="1">
                <a:solidFill>
                  <a:schemeClr val="tx1"/>
                </a:solidFill>
                <a:latin typeface="+mj-lt"/>
                <a:ea typeface="+mj-ea"/>
                <a:cs typeface="+mj-cs"/>
              </a:rPr>
              <a:t>Psichologinės</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gerovės</a:t>
            </a:r>
            <a:r>
              <a:rPr lang="en-US" sz="3600" kern="1200" dirty="0">
                <a:solidFill>
                  <a:schemeClr val="tx1"/>
                </a:solidFill>
                <a:latin typeface="+mj-lt"/>
                <a:ea typeface="+mj-ea"/>
                <a:cs typeface="+mj-cs"/>
              </a:rPr>
              <a:t> </a:t>
            </a:r>
            <a:r>
              <a:rPr lang="en-US" sz="3600" kern="1200" dirty="0" err="1">
                <a:solidFill>
                  <a:schemeClr val="tx1"/>
                </a:solidFill>
                <a:latin typeface="+mj-lt"/>
                <a:ea typeface="+mj-ea"/>
                <a:cs typeface="+mj-cs"/>
              </a:rPr>
              <a:t>paslaugos</a:t>
            </a:r>
            <a:endParaRPr lang="en-US" sz="3600" kern="1200" dirty="0">
              <a:solidFill>
                <a:schemeClr val="tx1"/>
              </a:solidFill>
              <a:latin typeface="+mj-lt"/>
              <a:ea typeface="+mj-ea"/>
              <a:cs typeface="+mj-cs"/>
            </a:endParaRPr>
          </a:p>
        </p:txBody>
      </p:sp>
      <p:sp>
        <p:nvSpPr>
          <p:cNvPr id="3" name="TextBox 2">
            <a:extLst>
              <a:ext uri="{FF2B5EF4-FFF2-40B4-BE49-F238E27FC236}">
                <a16:creationId xmlns:a16="http://schemas.microsoft.com/office/drawing/2014/main" id="{B4F32D74-475B-41B2-A667-2331B27457B8}"/>
              </a:ext>
            </a:extLst>
          </p:cNvPr>
          <p:cNvSpPr txBox="1"/>
          <p:nvPr/>
        </p:nvSpPr>
        <p:spPr>
          <a:xfrm>
            <a:off x="190500" y="2095446"/>
            <a:ext cx="4008384" cy="4393982"/>
          </a:xfrm>
          <a:prstGeom prst="rect">
            <a:avLst/>
          </a:prstGeom>
        </p:spPr>
        <p:txBody>
          <a:bodyPr vert="horz" lIns="91440" tIns="45720" rIns="91440" bIns="45720" rtlCol="0">
            <a:normAutofit lnSpcReduction="10000"/>
          </a:bodyPr>
          <a:lstStyle/>
          <a:p>
            <a:pPr marL="457200" marR="0" lvl="1" indent="-228600" fontAlgn="auto">
              <a:lnSpc>
                <a:spcPct val="90000"/>
              </a:lnSpc>
              <a:spcBef>
                <a:spcPts val="0"/>
              </a:spcBef>
              <a:spcAft>
                <a:spcPts val="600"/>
              </a:spcAft>
              <a:buClrTx/>
              <a:buSzTx/>
              <a:buFont typeface="Arial" panose="020B0604020202020204" pitchFamily="34" charset="0"/>
              <a:buChar char="•"/>
              <a:tabLst/>
              <a:defRPr/>
            </a:pPr>
            <a:r>
              <a:rPr kumimoji="0" lang="lt-LT" sz="1700" i="0" u="none" strike="noStrike" cap="none" spc="0" normalizeH="0" baseline="0" noProof="0" dirty="0">
                <a:ln>
                  <a:noFill/>
                </a:ln>
                <a:solidFill>
                  <a:srgbClr val="000000"/>
                </a:solidFill>
                <a:effectLst/>
                <a:uLnTx/>
                <a:uFillTx/>
              </a:rPr>
              <a:t>Teikiamos </a:t>
            </a:r>
            <a:r>
              <a:rPr kumimoji="0" lang="en-US" sz="1700" i="0" u="none" strike="noStrike" cap="none" spc="0" normalizeH="0" baseline="0" noProof="0" dirty="0">
                <a:ln>
                  <a:noFill/>
                </a:ln>
                <a:solidFill>
                  <a:srgbClr val="000000"/>
                </a:solidFill>
                <a:effectLst/>
                <a:uLnTx/>
                <a:uFillTx/>
              </a:rPr>
              <a:t>Visuomenės sveikatos </a:t>
            </a:r>
            <a:r>
              <a:rPr kumimoji="0" lang="en-US" sz="1700" i="0" u="none" strike="noStrike" cap="none" spc="0" normalizeH="0" baseline="0" noProof="0" dirty="0" err="1">
                <a:ln>
                  <a:noFill/>
                </a:ln>
                <a:solidFill>
                  <a:srgbClr val="000000"/>
                </a:solidFill>
                <a:effectLst/>
                <a:uLnTx/>
                <a:uFillTx/>
              </a:rPr>
              <a:t>biuruose</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nuo</a:t>
            </a:r>
            <a:r>
              <a:rPr kumimoji="0" lang="en-US" sz="1700" i="0" u="none" strike="noStrike" cap="none" spc="0" normalizeH="0" baseline="0" noProof="0" dirty="0">
                <a:ln>
                  <a:noFill/>
                </a:ln>
                <a:solidFill>
                  <a:srgbClr val="000000"/>
                </a:solidFill>
                <a:effectLst/>
                <a:uLnTx/>
                <a:uFillTx/>
              </a:rPr>
              <a:t> 2020 m. </a:t>
            </a:r>
            <a:r>
              <a:rPr kumimoji="0" lang="en-US" sz="1700" i="0" u="none" strike="noStrike" cap="none" spc="0" normalizeH="0" baseline="0" noProof="0" dirty="0" err="1">
                <a:ln>
                  <a:noFill/>
                </a:ln>
                <a:solidFill>
                  <a:srgbClr val="000000"/>
                </a:solidFill>
                <a:effectLst/>
                <a:uLnTx/>
                <a:uFillTx/>
              </a:rPr>
              <a:t>rudens</a:t>
            </a:r>
            <a:r>
              <a:rPr kumimoji="0" lang="lt-LT" sz="1700" i="0" u="none" strike="noStrike" cap="none" spc="0" normalizeH="0" baseline="0" noProof="0" dirty="0">
                <a:ln>
                  <a:noFill/>
                </a:ln>
                <a:solidFill>
                  <a:srgbClr val="000000"/>
                </a:solidFill>
                <a:effectLst/>
                <a:uLnTx/>
                <a:uFillTx/>
              </a:rPr>
              <a:t>. </a:t>
            </a:r>
          </a:p>
          <a:p>
            <a:pPr marL="457200" marR="0" lvl="1" indent="-228600" fontAlgn="auto">
              <a:lnSpc>
                <a:spcPct val="90000"/>
              </a:lnSpc>
              <a:spcBef>
                <a:spcPts val="0"/>
              </a:spcBef>
              <a:spcAft>
                <a:spcPts val="600"/>
              </a:spcAft>
              <a:buClrTx/>
              <a:buSzTx/>
              <a:buFont typeface="Arial" panose="020B0604020202020204" pitchFamily="34" charset="0"/>
              <a:buChar char="•"/>
              <a:tabLst/>
              <a:defRPr/>
            </a:pPr>
            <a:r>
              <a:rPr lang="lt-LT" sz="1700" dirty="0">
                <a:solidFill>
                  <a:srgbClr val="000000"/>
                </a:solidFill>
              </a:rPr>
              <a:t>2020 m. p</a:t>
            </a:r>
            <a:r>
              <a:rPr kumimoji="0" lang="en-US" sz="1700" i="0" u="none" strike="noStrike" cap="none" spc="0" normalizeH="0" baseline="0" noProof="0" dirty="0" err="1">
                <a:ln>
                  <a:noFill/>
                </a:ln>
                <a:solidFill>
                  <a:srgbClr val="000000"/>
                </a:solidFill>
                <a:effectLst/>
                <a:uLnTx/>
                <a:uFillTx/>
              </a:rPr>
              <a:t>aslaugos</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suteiktos</a:t>
            </a:r>
            <a:r>
              <a:rPr kumimoji="0" lang="en-US" sz="1700" i="0" u="none" strike="noStrike" cap="none" spc="0" normalizeH="0" baseline="0" noProof="0" dirty="0">
                <a:ln>
                  <a:noFill/>
                </a:ln>
                <a:solidFill>
                  <a:srgbClr val="000000"/>
                </a:solidFill>
                <a:effectLst/>
                <a:uLnTx/>
                <a:uFillTx/>
              </a:rPr>
              <a:t> 14 212 </a:t>
            </a:r>
            <a:r>
              <a:rPr kumimoji="0" lang="en-US" sz="1700" i="0" u="none" strike="noStrike" cap="none" spc="0" normalizeH="0" baseline="0" noProof="0" dirty="0" err="1">
                <a:ln>
                  <a:noFill/>
                </a:ln>
                <a:solidFill>
                  <a:srgbClr val="000000"/>
                </a:solidFill>
                <a:effectLst/>
                <a:uLnTx/>
                <a:uFillTx/>
              </a:rPr>
              <a:t>asmenims</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iš</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jų</a:t>
            </a:r>
            <a:r>
              <a:rPr kumimoji="0" lang="en-US" sz="1700" i="0" u="none" strike="noStrike" cap="none" spc="0" normalizeH="0" baseline="0" noProof="0" dirty="0">
                <a:ln>
                  <a:noFill/>
                </a:ln>
                <a:solidFill>
                  <a:srgbClr val="000000"/>
                </a:solidFill>
                <a:effectLst/>
                <a:uLnTx/>
                <a:uFillTx/>
              </a:rPr>
              <a:t> 1 400 11-17 m. </a:t>
            </a:r>
            <a:r>
              <a:rPr kumimoji="0" lang="en-US" sz="1700" i="0" u="none" strike="noStrike" cap="none" spc="0" normalizeH="0" baseline="0" noProof="0" dirty="0" err="1">
                <a:ln>
                  <a:noFill/>
                </a:ln>
                <a:solidFill>
                  <a:srgbClr val="000000"/>
                </a:solidFill>
                <a:effectLst/>
                <a:uLnTx/>
                <a:uFillTx/>
              </a:rPr>
              <a:t>paaugliams</a:t>
            </a:r>
            <a:endParaRPr kumimoji="0" lang="en-US" sz="1700" i="0" u="none" strike="noStrike" cap="none" spc="0" normalizeH="0" baseline="0" noProof="0" dirty="0">
              <a:ln>
                <a:noFill/>
              </a:ln>
              <a:solidFill>
                <a:srgbClr val="000000"/>
              </a:solidFill>
              <a:effectLst/>
              <a:uLnTx/>
              <a:uFillTx/>
            </a:endParaRPr>
          </a:p>
          <a:p>
            <a:pPr marL="167400" marR="0" lvl="0" fontAlgn="auto">
              <a:lnSpc>
                <a:spcPct val="90000"/>
              </a:lnSpc>
              <a:spcBef>
                <a:spcPts val="0"/>
              </a:spcBef>
              <a:spcAft>
                <a:spcPts val="600"/>
              </a:spcAft>
              <a:buClrTx/>
              <a:buSzTx/>
              <a:tabLst/>
              <a:defRPr/>
            </a:pPr>
            <a:endParaRPr kumimoji="0" lang="lt-LT" sz="1700" i="0" u="sng" strike="noStrike" cap="none" spc="0" normalizeH="0" baseline="0" noProof="0" dirty="0">
              <a:ln>
                <a:noFill/>
              </a:ln>
              <a:solidFill>
                <a:srgbClr val="000000"/>
              </a:solidFill>
              <a:effectLst/>
              <a:uLnTx/>
              <a:uFillTx/>
            </a:endParaRPr>
          </a:p>
          <a:p>
            <a:pPr marL="167400" marR="0" lvl="0" fontAlgn="auto">
              <a:lnSpc>
                <a:spcPct val="90000"/>
              </a:lnSpc>
              <a:spcBef>
                <a:spcPts val="0"/>
              </a:spcBef>
              <a:spcAft>
                <a:spcPts val="600"/>
              </a:spcAft>
              <a:buClrTx/>
              <a:buSzTx/>
              <a:tabLst/>
              <a:defRPr/>
            </a:pPr>
            <a:r>
              <a:rPr kumimoji="0" lang="lt-LT" sz="1700" i="0" u="sng" strike="noStrike" cap="none" spc="0" normalizeH="0" baseline="0" noProof="0" dirty="0">
                <a:ln>
                  <a:noFill/>
                </a:ln>
                <a:solidFill>
                  <a:srgbClr val="000000"/>
                </a:solidFill>
                <a:effectLst/>
                <a:uLnTx/>
                <a:uFillTx/>
              </a:rPr>
              <a:t>REZULTATAI:</a:t>
            </a:r>
            <a:endParaRPr kumimoji="0" lang="en-US" sz="1700" i="0" u="sng" strike="noStrike" cap="none" spc="0" normalizeH="0" baseline="0" noProof="0" dirty="0">
              <a:ln>
                <a:noFill/>
              </a:ln>
              <a:solidFill>
                <a:srgbClr val="000000"/>
              </a:solidFill>
              <a:effectLst/>
              <a:uLnTx/>
              <a:uFillTx/>
            </a:endParaRPr>
          </a:p>
          <a:p>
            <a:pPr marL="3960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i="0" u="none" strike="noStrike" cap="none" spc="0" normalizeH="0" baseline="0" noProof="0" dirty="0">
                <a:ln>
                  <a:noFill/>
                </a:ln>
                <a:solidFill>
                  <a:srgbClr val="000000"/>
                </a:solidFill>
                <a:effectLst/>
                <a:uLnTx/>
                <a:uFillTx/>
              </a:rPr>
              <a:t>89 proc. </a:t>
            </a:r>
            <a:r>
              <a:rPr kumimoji="0" lang="en-US" sz="1700" i="0" u="none" strike="noStrike" cap="none" spc="0" normalizeH="0" baseline="0" noProof="0" dirty="0" err="1">
                <a:ln>
                  <a:noFill/>
                </a:ln>
                <a:solidFill>
                  <a:srgbClr val="000000"/>
                </a:solidFill>
                <a:effectLst/>
                <a:uLnTx/>
                <a:uFillTx/>
              </a:rPr>
              <a:t>asmenų</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gavusių</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paslaugas</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liko</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labai</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patenkinti</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arba</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patenkinti</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jomis</a:t>
            </a:r>
            <a:endParaRPr kumimoji="0" lang="en-US" sz="1700" i="0" u="none" strike="noStrike" cap="none" spc="0" normalizeH="0" baseline="0" noProof="0" dirty="0">
              <a:ln>
                <a:noFill/>
              </a:ln>
              <a:solidFill>
                <a:srgbClr val="000000"/>
              </a:solidFill>
              <a:effectLst/>
              <a:uLnTx/>
              <a:uFillTx/>
            </a:endParaRPr>
          </a:p>
          <a:p>
            <a:pPr marL="3960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700" i="0" u="none" strike="noStrike" cap="none" spc="0" normalizeH="0" baseline="0" noProof="0" dirty="0">
                <a:ln>
                  <a:noFill/>
                </a:ln>
                <a:solidFill>
                  <a:srgbClr val="000000"/>
                </a:solidFill>
                <a:effectLst/>
                <a:uLnTx/>
                <a:uFillTx/>
              </a:rPr>
              <a:t>1 </a:t>
            </a:r>
            <a:r>
              <a:rPr kumimoji="0" lang="en-US" sz="1700" i="0" u="none" strike="noStrike" cap="none" spc="0" normalizeH="0" baseline="0" noProof="0" dirty="0" err="1">
                <a:ln>
                  <a:noFill/>
                </a:ln>
                <a:solidFill>
                  <a:srgbClr val="000000"/>
                </a:solidFill>
                <a:effectLst/>
                <a:uLnTx/>
                <a:uFillTx/>
              </a:rPr>
              <a:t>iš</a:t>
            </a:r>
            <a:r>
              <a:rPr kumimoji="0" lang="en-US" sz="1700" i="0" u="none" strike="noStrike" cap="none" spc="0" normalizeH="0" baseline="0" noProof="0" dirty="0">
                <a:ln>
                  <a:noFill/>
                </a:ln>
                <a:solidFill>
                  <a:srgbClr val="000000"/>
                </a:solidFill>
                <a:effectLst/>
                <a:uLnTx/>
                <a:uFillTx/>
              </a:rPr>
              <a:t> 4 </a:t>
            </a:r>
            <a:r>
              <a:rPr kumimoji="0" lang="en-US" sz="1700" i="0" u="none" strike="noStrike" cap="none" spc="0" normalizeH="0" baseline="0" noProof="0" dirty="0" err="1">
                <a:ln>
                  <a:noFill/>
                </a:ln>
                <a:solidFill>
                  <a:srgbClr val="000000"/>
                </a:solidFill>
                <a:effectLst/>
                <a:uLnTx/>
                <a:uFillTx/>
              </a:rPr>
              <a:t>asmenų</a:t>
            </a:r>
            <a:r>
              <a:rPr kumimoji="0" lang="en-US" sz="1700" i="0" u="none" strike="noStrike" cap="none" spc="0" normalizeH="0" baseline="0" noProof="0" dirty="0">
                <a:ln>
                  <a:noFill/>
                </a:ln>
                <a:solidFill>
                  <a:srgbClr val="000000"/>
                </a:solidFill>
                <a:effectLst/>
                <a:uLnTx/>
                <a:uFillTx/>
              </a:rPr>
              <a:t> PSO (5) </a:t>
            </a:r>
            <a:r>
              <a:rPr kumimoji="0" lang="en-US" sz="1700" i="0" u="none" strike="noStrike" cap="none" spc="0" normalizeH="0" baseline="0" noProof="0" dirty="0" err="1">
                <a:ln>
                  <a:noFill/>
                </a:ln>
                <a:solidFill>
                  <a:srgbClr val="000000"/>
                </a:solidFill>
                <a:effectLst/>
                <a:uLnTx/>
                <a:uFillTx/>
              </a:rPr>
              <a:t>geros</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savijautos</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indeksas</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padidėjo</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daugiau</a:t>
            </a:r>
            <a:r>
              <a:rPr kumimoji="0" lang="en-US" sz="1700" i="0" u="none" strike="noStrike" cap="none" spc="0" normalizeH="0" baseline="0" noProof="0" dirty="0">
                <a:ln>
                  <a:noFill/>
                </a:ln>
                <a:solidFill>
                  <a:srgbClr val="000000"/>
                </a:solidFill>
                <a:effectLst/>
                <a:uLnTx/>
                <a:uFillTx/>
              </a:rPr>
              <a:t> </a:t>
            </a:r>
            <a:r>
              <a:rPr kumimoji="0" lang="en-US" sz="1700" i="0" u="none" strike="noStrike" cap="none" spc="0" normalizeH="0" baseline="0" noProof="0" dirty="0" err="1">
                <a:ln>
                  <a:noFill/>
                </a:ln>
                <a:solidFill>
                  <a:srgbClr val="000000"/>
                </a:solidFill>
                <a:effectLst/>
                <a:uLnTx/>
                <a:uFillTx/>
              </a:rPr>
              <a:t>kaip</a:t>
            </a:r>
            <a:r>
              <a:rPr kumimoji="0" lang="en-US" sz="1700" i="0" u="none" strike="noStrike" cap="none" spc="0" normalizeH="0" baseline="0" noProof="0" dirty="0">
                <a:ln>
                  <a:noFill/>
                </a:ln>
                <a:solidFill>
                  <a:srgbClr val="000000"/>
                </a:solidFill>
                <a:effectLst/>
                <a:uLnTx/>
                <a:uFillTx/>
              </a:rPr>
              <a:t> 20 </a:t>
            </a:r>
            <a:r>
              <a:rPr kumimoji="0" lang="en-US" sz="1700" i="0" u="none" strike="noStrike" cap="none" spc="0" normalizeH="0" baseline="0" noProof="0" dirty="0" err="1">
                <a:ln>
                  <a:noFill/>
                </a:ln>
                <a:solidFill>
                  <a:srgbClr val="000000"/>
                </a:solidFill>
                <a:effectLst/>
                <a:uLnTx/>
                <a:uFillTx/>
              </a:rPr>
              <a:t>balų</a:t>
            </a:r>
            <a:r>
              <a:rPr kumimoji="0" lang="en-US" sz="1700" i="0" u="none" strike="noStrike" cap="none" spc="0" normalizeH="0" baseline="0" noProof="0" dirty="0">
                <a:ln>
                  <a:noFill/>
                </a:ln>
                <a:solidFill>
                  <a:srgbClr val="000000"/>
                </a:solidFill>
                <a:effectLst/>
                <a:uLnTx/>
                <a:uFillTx/>
              </a:rPr>
              <a:t> </a:t>
            </a:r>
            <a:endParaRPr lang="lt-LT" sz="1700" dirty="0">
              <a:solidFill>
                <a:srgbClr val="000000"/>
              </a:solidFill>
            </a:endParaRPr>
          </a:p>
          <a:p>
            <a:pPr marL="167400" marR="0" lvl="0" fontAlgn="auto">
              <a:lnSpc>
                <a:spcPct val="90000"/>
              </a:lnSpc>
              <a:spcBef>
                <a:spcPts val="0"/>
              </a:spcBef>
              <a:spcAft>
                <a:spcPts val="600"/>
              </a:spcAft>
              <a:buClrTx/>
              <a:buSzTx/>
              <a:tabLst/>
              <a:defRPr/>
            </a:pPr>
            <a:endParaRPr kumimoji="0" lang="en-US" sz="1700" i="0" u="none" strike="noStrike" cap="none" spc="0" normalizeH="0" baseline="0" noProof="0" dirty="0">
              <a:ln>
                <a:noFill/>
              </a:ln>
              <a:solidFill>
                <a:srgbClr val="000000"/>
              </a:solidFill>
              <a:effectLst/>
              <a:uLnTx/>
              <a:uFillTx/>
            </a:endParaRPr>
          </a:p>
          <a:p>
            <a:pPr marR="0" lvl="0" algn="ctr" fontAlgn="auto">
              <a:lnSpc>
                <a:spcPct val="90000"/>
              </a:lnSpc>
              <a:spcBef>
                <a:spcPts val="0"/>
              </a:spcBef>
              <a:spcAft>
                <a:spcPts val="600"/>
              </a:spcAft>
              <a:buClrTx/>
              <a:buSzTx/>
              <a:tabLst/>
              <a:defRPr/>
            </a:pPr>
            <a:r>
              <a:rPr kumimoji="0" lang="lt-LT" sz="2400" b="0" i="0" u="none" strike="noStrike" cap="none" spc="0" normalizeH="0" baseline="0" noProof="0" dirty="0">
                <a:ln>
                  <a:noFill/>
                </a:ln>
                <a:effectLst/>
                <a:uLnTx/>
                <a:uFillTx/>
              </a:rPr>
              <a:t>2021 m. paslaugas gaus </a:t>
            </a:r>
          </a:p>
          <a:p>
            <a:pPr marR="0" lvl="0" algn="ctr" fontAlgn="auto">
              <a:lnSpc>
                <a:spcPct val="90000"/>
              </a:lnSpc>
              <a:spcBef>
                <a:spcPts val="0"/>
              </a:spcBef>
              <a:spcAft>
                <a:spcPts val="600"/>
              </a:spcAft>
              <a:buClrTx/>
              <a:buSzTx/>
              <a:tabLst/>
              <a:defRPr/>
            </a:pPr>
            <a:r>
              <a:rPr kumimoji="0" lang="lt-LT" sz="2400" b="1" i="0" u="none" strike="noStrike" cap="none" spc="0" normalizeH="0" baseline="0" noProof="0" dirty="0">
                <a:ln>
                  <a:noFill/>
                </a:ln>
                <a:effectLst/>
                <a:uLnTx/>
                <a:uFillTx/>
              </a:rPr>
              <a:t>40 tūkst. asmenų.</a:t>
            </a:r>
            <a:endParaRPr kumimoji="0" lang="en-US" sz="2400" b="1" i="0" u="none" strike="noStrike" cap="none" spc="0" normalizeH="0" baseline="0" noProof="0" dirty="0">
              <a:ln>
                <a:noFill/>
              </a:ln>
              <a:effectLst/>
              <a:uLnTx/>
              <a:uFillTx/>
            </a:endParaRPr>
          </a:p>
        </p:txBody>
      </p:sp>
      <p:sp>
        <p:nvSpPr>
          <p:cNvPr id="36" name="TextBox 35">
            <a:extLst>
              <a:ext uri="{FF2B5EF4-FFF2-40B4-BE49-F238E27FC236}">
                <a16:creationId xmlns:a16="http://schemas.microsoft.com/office/drawing/2014/main" id="{FBD7BC89-9A44-4484-912A-CF24D724CFEE}"/>
              </a:ext>
            </a:extLst>
          </p:cNvPr>
          <p:cNvSpPr txBox="1"/>
          <p:nvPr/>
        </p:nvSpPr>
        <p:spPr>
          <a:xfrm>
            <a:off x="4198884" y="521953"/>
            <a:ext cx="7208520" cy="1089529"/>
          </a:xfrm>
          <a:prstGeom prst="rect">
            <a:avLst/>
          </a:prstGeom>
          <a:noFill/>
        </p:spPr>
        <p:txBody>
          <a:bodyPr wrap="square">
            <a:spAutoFit/>
          </a:bodyPr>
          <a:lstStyle/>
          <a:p>
            <a:pPr marL="4572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err="1">
                <a:ln>
                  <a:noFill/>
                </a:ln>
                <a:effectLst/>
                <a:uLnTx/>
                <a:uFillTx/>
              </a:rPr>
              <a:t>Paslaugų</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turinys</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apima</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streso</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valdymo</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emocijų</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atpažinimo</a:t>
            </a:r>
            <a:r>
              <a:rPr kumimoji="0" lang="en-US" b="0" i="0" u="none" strike="noStrike" cap="none" spc="0" normalizeH="0" baseline="0" noProof="0" dirty="0">
                <a:ln>
                  <a:noFill/>
                </a:ln>
                <a:effectLst/>
                <a:uLnTx/>
                <a:uFillTx/>
              </a:rPr>
              <a:t> ir </a:t>
            </a:r>
            <a:r>
              <a:rPr kumimoji="0" lang="en-US" b="0" i="0" u="none" strike="noStrike" cap="none" spc="0" normalizeH="0" baseline="0" noProof="0" dirty="0" err="1">
                <a:ln>
                  <a:noFill/>
                </a:ln>
                <a:effectLst/>
                <a:uLnTx/>
                <a:uFillTx/>
              </a:rPr>
              <a:t>valdymo</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grupinius</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užsiėmimus</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savitarpio</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pagalbos</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grupių</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užsiėmimus</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individualų</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ar</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grupėje</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teikiamą</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psichologinį</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konsultavimą</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dėl</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sudėtingų</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gyvenimiškų</a:t>
            </a:r>
            <a:r>
              <a:rPr kumimoji="0" lang="en-US" b="0" i="0" u="none" strike="noStrike" cap="none" spc="0" normalizeH="0" baseline="0" noProof="0" dirty="0">
                <a:ln>
                  <a:noFill/>
                </a:ln>
                <a:effectLst/>
                <a:uLnTx/>
                <a:uFillTx/>
              </a:rPr>
              <a:t> </a:t>
            </a:r>
            <a:r>
              <a:rPr kumimoji="0" lang="en-US" b="0" i="0" u="none" strike="noStrike" cap="none" spc="0" normalizeH="0" baseline="0" noProof="0" dirty="0" err="1">
                <a:ln>
                  <a:noFill/>
                </a:ln>
                <a:effectLst/>
                <a:uLnTx/>
                <a:uFillTx/>
              </a:rPr>
              <a:t>situacijų</a:t>
            </a:r>
            <a:r>
              <a:rPr kumimoji="0" lang="en-US" b="0" i="0" u="none" strike="noStrike" cap="none" spc="0" normalizeH="0" baseline="0" noProof="0" dirty="0">
                <a:ln>
                  <a:noFill/>
                </a:ln>
                <a:effectLst/>
                <a:uLnTx/>
                <a:uFillTx/>
              </a:rPr>
              <a:t> </a:t>
            </a:r>
          </a:p>
        </p:txBody>
      </p:sp>
      <p:graphicFrame>
        <p:nvGraphicFramePr>
          <p:cNvPr id="6" name="Lentelė 5">
            <a:extLst>
              <a:ext uri="{FF2B5EF4-FFF2-40B4-BE49-F238E27FC236}">
                <a16:creationId xmlns:a16="http://schemas.microsoft.com/office/drawing/2014/main" id="{1F3B0A26-538C-4C6C-BFE2-6858D5EEF2EF}"/>
              </a:ext>
            </a:extLst>
          </p:cNvPr>
          <p:cNvGraphicFramePr>
            <a:graphicFrameLocks noGrp="1"/>
          </p:cNvGraphicFramePr>
          <p:nvPr>
            <p:extLst>
              <p:ext uri="{D42A27DB-BD31-4B8C-83A1-F6EECF244321}">
                <p14:modId xmlns:p14="http://schemas.microsoft.com/office/powerpoint/2010/main" val="3066047635"/>
              </p:ext>
            </p:extLst>
          </p:nvPr>
        </p:nvGraphicFramePr>
        <p:xfrm>
          <a:off x="4708060" y="1833671"/>
          <a:ext cx="7208520" cy="4762554"/>
        </p:xfrm>
        <a:graphic>
          <a:graphicData uri="http://schemas.openxmlformats.org/drawingml/2006/table">
            <a:tbl>
              <a:tblPr firstRow="1" firstCol="1" bandRow="1" bandCol="1">
                <a:tableStyleId>{5C22544A-7EE6-4342-B048-85BDC9FD1C3A}</a:tableStyleId>
              </a:tblPr>
              <a:tblGrid>
                <a:gridCol w="5252891">
                  <a:extLst>
                    <a:ext uri="{9D8B030D-6E8A-4147-A177-3AD203B41FA5}">
                      <a16:colId xmlns:a16="http://schemas.microsoft.com/office/drawing/2014/main" val="1387629112"/>
                    </a:ext>
                  </a:extLst>
                </a:gridCol>
                <a:gridCol w="1955629">
                  <a:extLst>
                    <a:ext uri="{9D8B030D-6E8A-4147-A177-3AD203B41FA5}">
                      <a16:colId xmlns:a16="http://schemas.microsoft.com/office/drawing/2014/main" val="1713942946"/>
                    </a:ext>
                  </a:extLst>
                </a:gridCol>
              </a:tblGrid>
              <a:tr h="1178021">
                <a:tc>
                  <a:txBody>
                    <a:bodyPr/>
                    <a:lstStyle/>
                    <a:p>
                      <a:pPr marL="0" marR="36195" algn="just" defTabSz="914400" rtl="0" eaLnBrk="1" latinLnBrk="0" hangingPunct="1">
                        <a:lnSpc>
                          <a:spcPct val="107000"/>
                        </a:lnSpc>
                        <a:spcAft>
                          <a:spcPts val="800"/>
                        </a:spcAft>
                      </a:pPr>
                      <a:r>
                        <a:rPr lang="lt-LT" sz="1700" b="0" kern="1200" dirty="0">
                          <a:solidFill>
                            <a:srgbClr val="000000"/>
                          </a:solidFill>
                          <a:effectLst/>
                          <a:latin typeface="+mn-lt"/>
                          <a:ea typeface="+mn-ea"/>
                          <a:cs typeface="+mn-cs"/>
                        </a:rPr>
                        <a:t> Paslaugos pavadinimas</a:t>
                      </a:r>
                    </a:p>
                  </a:txBody>
                  <a:tcPr marL="99793" marR="99793" marT="0" marB="0"/>
                </a:tc>
                <a:tc>
                  <a:txBody>
                    <a:bodyPr/>
                    <a:lstStyle/>
                    <a:p>
                      <a:pPr marR="36195" algn="just">
                        <a:lnSpc>
                          <a:spcPct val="107000"/>
                        </a:lnSpc>
                        <a:spcAft>
                          <a:spcPts val="800"/>
                        </a:spcAft>
                      </a:pPr>
                      <a:r>
                        <a:rPr lang="lt-LT" sz="1700" b="0" dirty="0">
                          <a:solidFill>
                            <a:srgbClr val="000000"/>
                          </a:solidFill>
                          <a:effectLst/>
                        </a:rPr>
                        <a:t>Paslaugą gavusių asmenų skaičius</a:t>
                      </a:r>
                      <a:endParaRPr lang="lt-LT"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tc>
                <a:extLst>
                  <a:ext uri="{0D108BD9-81ED-4DB2-BD59-A6C34878D82A}">
                    <a16:rowId xmlns:a16="http://schemas.microsoft.com/office/drawing/2014/main" val="1714934706"/>
                  </a:ext>
                </a:extLst>
              </a:tr>
              <a:tr h="323682">
                <a:tc>
                  <a:txBody>
                    <a:bodyPr/>
                    <a:lstStyle/>
                    <a:p>
                      <a:pPr marR="36195" algn="just">
                        <a:lnSpc>
                          <a:spcPct val="107000"/>
                        </a:lnSpc>
                        <a:spcAft>
                          <a:spcPts val="800"/>
                        </a:spcAft>
                      </a:pPr>
                      <a:r>
                        <a:rPr lang="lt-LT"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Individualios psichologinės konsultacijos (iš jų anoniminės 54 proc.)</a:t>
                      </a:r>
                    </a:p>
                  </a:txBody>
                  <a:tcPr marL="99793" marR="99793" marT="0" marB="0"/>
                </a:tc>
                <a:tc>
                  <a:txBody>
                    <a:bodyPr/>
                    <a:lstStyle/>
                    <a:p>
                      <a:pPr marR="36195" algn="ctr">
                        <a:lnSpc>
                          <a:spcPct val="107000"/>
                        </a:lnSpc>
                        <a:spcAft>
                          <a:spcPts val="800"/>
                        </a:spcAft>
                      </a:pPr>
                      <a:r>
                        <a:rPr lang="lt-LT" sz="1800" b="0" kern="1200" dirty="0">
                          <a:solidFill>
                            <a:srgbClr val="000000"/>
                          </a:solidFill>
                          <a:effectLst/>
                          <a:latin typeface="+mn-lt"/>
                          <a:ea typeface="+mn-ea"/>
                          <a:cs typeface="+mn-cs"/>
                        </a:rPr>
                        <a:t>3836</a:t>
                      </a:r>
                      <a:endParaRPr lang="lt-LT"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solidFill>
                      <a:schemeClr val="accent1">
                        <a:lumMod val="20000"/>
                        <a:lumOff val="80000"/>
                      </a:schemeClr>
                    </a:solidFill>
                  </a:tcPr>
                </a:tc>
                <a:extLst>
                  <a:ext uri="{0D108BD9-81ED-4DB2-BD59-A6C34878D82A}">
                    <a16:rowId xmlns:a16="http://schemas.microsoft.com/office/drawing/2014/main" val="3464127112"/>
                  </a:ext>
                </a:extLst>
              </a:tr>
              <a:tr h="323682">
                <a:tc>
                  <a:txBody>
                    <a:bodyPr/>
                    <a:lstStyle/>
                    <a:p>
                      <a:pPr marR="36195" algn="just">
                        <a:lnSpc>
                          <a:spcPct val="107000"/>
                        </a:lnSpc>
                        <a:spcAft>
                          <a:spcPts val="800"/>
                        </a:spcAft>
                      </a:pPr>
                      <a:r>
                        <a:rPr lang="lt-LT" sz="1700" b="0" dirty="0">
                          <a:solidFill>
                            <a:srgbClr val="000000"/>
                          </a:solidFill>
                          <a:effectLst/>
                        </a:rPr>
                        <a:t>1. Streso valdymo praktiniai užsiėmimai</a:t>
                      </a:r>
                      <a:endParaRPr lang="lt-LT"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tc>
                <a:tc>
                  <a:txBody>
                    <a:bodyPr/>
                    <a:lstStyle/>
                    <a:p>
                      <a:pPr marR="36195" algn="ctr">
                        <a:lnSpc>
                          <a:spcPct val="107000"/>
                        </a:lnSpc>
                        <a:spcAft>
                          <a:spcPts val="800"/>
                        </a:spcAft>
                      </a:pPr>
                      <a:r>
                        <a:rPr lang="lt-LT" sz="1700">
                          <a:solidFill>
                            <a:srgbClr val="000000"/>
                          </a:solidFill>
                          <a:effectLst/>
                        </a:rPr>
                        <a:t>4061</a:t>
                      </a:r>
                      <a:endParaRPr lang="lt-LT" sz="1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solidFill>
                      <a:schemeClr val="accent1">
                        <a:lumMod val="20000"/>
                        <a:lumOff val="80000"/>
                      </a:schemeClr>
                    </a:solidFill>
                  </a:tcPr>
                </a:tc>
                <a:extLst>
                  <a:ext uri="{0D108BD9-81ED-4DB2-BD59-A6C34878D82A}">
                    <a16:rowId xmlns:a16="http://schemas.microsoft.com/office/drawing/2014/main" val="1782121756"/>
                  </a:ext>
                </a:extLst>
              </a:tr>
              <a:tr h="608461">
                <a:tc>
                  <a:txBody>
                    <a:bodyPr/>
                    <a:lstStyle/>
                    <a:p>
                      <a:pPr marR="36195" algn="just">
                        <a:lnSpc>
                          <a:spcPct val="107000"/>
                        </a:lnSpc>
                        <a:spcAft>
                          <a:spcPts val="800"/>
                        </a:spcAft>
                      </a:pPr>
                      <a:r>
                        <a:rPr lang="lt-LT" sz="1700" b="0" dirty="0">
                          <a:solidFill>
                            <a:srgbClr val="000000"/>
                          </a:solidFill>
                          <a:effectLst/>
                        </a:rPr>
                        <a:t>2. Emocijų atpažinimo ir išraiškos, konfliktų valdymo praktiniai užsiėmimai</a:t>
                      </a:r>
                      <a:endParaRPr lang="lt-LT"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tc>
                <a:tc>
                  <a:txBody>
                    <a:bodyPr/>
                    <a:lstStyle/>
                    <a:p>
                      <a:pPr marR="36195" algn="ctr">
                        <a:lnSpc>
                          <a:spcPct val="107000"/>
                        </a:lnSpc>
                        <a:spcAft>
                          <a:spcPts val="800"/>
                        </a:spcAft>
                      </a:pPr>
                      <a:r>
                        <a:rPr lang="lt-LT" sz="1700">
                          <a:solidFill>
                            <a:srgbClr val="000000"/>
                          </a:solidFill>
                          <a:effectLst/>
                        </a:rPr>
                        <a:t>2246</a:t>
                      </a:r>
                      <a:endParaRPr lang="lt-LT" sz="1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solidFill>
                      <a:schemeClr val="accent1">
                        <a:lumMod val="20000"/>
                        <a:lumOff val="80000"/>
                      </a:schemeClr>
                    </a:solidFill>
                  </a:tcPr>
                </a:tc>
                <a:extLst>
                  <a:ext uri="{0D108BD9-81ED-4DB2-BD59-A6C34878D82A}">
                    <a16:rowId xmlns:a16="http://schemas.microsoft.com/office/drawing/2014/main" val="969617242"/>
                  </a:ext>
                </a:extLst>
              </a:tr>
              <a:tr h="608461">
                <a:tc>
                  <a:txBody>
                    <a:bodyPr/>
                    <a:lstStyle/>
                    <a:p>
                      <a:pPr marR="36195" algn="just">
                        <a:lnSpc>
                          <a:spcPct val="107000"/>
                        </a:lnSpc>
                        <a:spcAft>
                          <a:spcPts val="800"/>
                        </a:spcAft>
                      </a:pPr>
                      <a:r>
                        <a:rPr lang="lt-LT" sz="1700" b="0" dirty="0">
                          <a:solidFill>
                            <a:srgbClr val="000000"/>
                          </a:solidFill>
                          <a:effectLst/>
                        </a:rPr>
                        <a:t>3. Savitarpio pagalbos grupės (nurodyti pagal atskiras tikslines grupes)</a:t>
                      </a:r>
                      <a:endParaRPr lang="lt-LT"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tc>
                <a:tc>
                  <a:txBody>
                    <a:bodyPr/>
                    <a:lstStyle/>
                    <a:p>
                      <a:pPr marR="36195" algn="ctr">
                        <a:lnSpc>
                          <a:spcPct val="107000"/>
                        </a:lnSpc>
                        <a:spcAft>
                          <a:spcPts val="800"/>
                        </a:spcAft>
                      </a:pPr>
                      <a:r>
                        <a:rPr lang="lt-LT" sz="1700">
                          <a:solidFill>
                            <a:srgbClr val="000000"/>
                          </a:solidFill>
                          <a:effectLst/>
                        </a:rPr>
                        <a:t>238</a:t>
                      </a:r>
                      <a:endParaRPr lang="lt-LT" sz="1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solidFill>
                      <a:schemeClr val="accent1">
                        <a:lumMod val="20000"/>
                        <a:lumOff val="80000"/>
                      </a:schemeClr>
                    </a:solidFill>
                  </a:tcPr>
                </a:tc>
                <a:extLst>
                  <a:ext uri="{0D108BD9-81ED-4DB2-BD59-A6C34878D82A}">
                    <a16:rowId xmlns:a16="http://schemas.microsoft.com/office/drawing/2014/main" val="1638647495"/>
                  </a:ext>
                </a:extLst>
              </a:tr>
              <a:tr h="893241">
                <a:tc>
                  <a:txBody>
                    <a:bodyPr/>
                    <a:lstStyle/>
                    <a:p>
                      <a:pPr marR="36195" algn="just">
                        <a:lnSpc>
                          <a:spcPct val="107000"/>
                        </a:lnSpc>
                        <a:spcAft>
                          <a:spcPts val="800"/>
                        </a:spcAft>
                      </a:pPr>
                      <a:r>
                        <a:rPr lang="lt-LT" sz="1700" b="0" dirty="0">
                          <a:solidFill>
                            <a:srgbClr val="000000"/>
                          </a:solidFill>
                          <a:effectLst/>
                        </a:rPr>
                        <a:t>4. Psichologinės konsultacijos asmenų, išgyvenančių sudėtingas gyvenimiškas situacijas, grupėms</a:t>
                      </a:r>
                      <a:endParaRPr lang="lt-LT"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tc>
                <a:tc>
                  <a:txBody>
                    <a:bodyPr/>
                    <a:lstStyle/>
                    <a:p>
                      <a:pPr marR="36195" algn="ctr">
                        <a:lnSpc>
                          <a:spcPct val="107000"/>
                        </a:lnSpc>
                        <a:spcAft>
                          <a:spcPts val="800"/>
                        </a:spcAft>
                      </a:pPr>
                      <a:r>
                        <a:rPr lang="lt-LT" sz="1700">
                          <a:solidFill>
                            <a:srgbClr val="000000"/>
                          </a:solidFill>
                          <a:effectLst/>
                        </a:rPr>
                        <a:t>803</a:t>
                      </a:r>
                      <a:endParaRPr lang="lt-LT" sz="17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solidFill>
                      <a:schemeClr val="accent1">
                        <a:lumMod val="20000"/>
                        <a:lumOff val="80000"/>
                      </a:schemeClr>
                    </a:solidFill>
                  </a:tcPr>
                </a:tc>
                <a:extLst>
                  <a:ext uri="{0D108BD9-81ED-4DB2-BD59-A6C34878D82A}">
                    <a16:rowId xmlns:a16="http://schemas.microsoft.com/office/drawing/2014/main" val="93691726"/>
                  </a:ext>
                </a:extLst>
              </a:tr>
              <a:tr h="608461">
                <a:tc>
                  <a:txBody>
                    <a:bodyPr/>
                    <a:lstStyle/>
                    <a:p>
                      <a:pPr marR="36195" algn="just">
                        <a:lnSpc>
                          <a:spcPct val="107000"/>
                        </a:lnSpc>
                        <a:spcAft>
                          <a:spcPts val="800"/>
                        </a:spcAft>
                      </a:pPr>
                      <a:r>
                        <a:rPr lang="lt-LT" sz="1700" b="0" dirty="0">
                          <a:solidFill>
                            <a:srgbClr val="000000"/>
                          </a:solidFill>
                          <a:effectLst/>
                        </a:rPr>
                        <a:t>5. Kiti psichikos sveikatą ir psichologinę gerovę stiprinantys praktiniai užsiėmimai*</a:t>
                      </a:r>
                      <a:endParaRPr lang="lt-LT"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tc>
                <a:tc>
                  <a:txBody>
                    <a:bodyPr/>
                    <a:lstStyle/>
                    <a:p>
                      <a:pPr marR="36195" algn="ctr">
                        <a:lnSpc>
                          <a:spcPct val="107000"/>
                        </a:lnSpc>
                        <a:spcAft>
                          <a:spcPts val="800"/>
                        </a:spcAft>
                      </a:pPr>
                      <a:r>
                        <a:rPr lang="lt-LT" sz="1700" dirty="0">
                          <a:solidFill>
                            <a:srgbClr val="000000"/>
                          </a:solidFill>
                          <a:effectLst/>
                        </a:rPr>
                        <a:t>1887</a:t>
                      </a:r>
                      <a:endParaRPr lang="lt-LT"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9793" marR="99793" marT="0" marB="0">
                    <a:solidFill>
                      <a:schemeClr val="accent1">
                        <a:lumMod val="20000"/>
                        <a:lumOff val="80000"/>
                      </a:schemeClr>
                    </a:solidFill>
                  </a:tcPr>
                </a:tc>
                <a:extLst>
                  <a:ext uri="{0D108BD9-81ED-4DB2-BD59-A6C34878D82A}">
                    <a16:rowId xmlns:a16="http://schemas.microsoft.com/office/drawing/2014/main" val="3725588070"/>
                  </a:ext>
                </a:extLst>
              </a:tr>
            </a:tbl>
          </a:graphicData>
        </a:graphic>
      </p:graphicFrame>
    </p:spTree>
    <p:extLst>
      <p:ext uri="{BB962C8B-B14F-4D97-AF65-F5344CB8AC3E}">
        <p14:creationId xmlns:p14="http://schemas.microsoft.com/office/powerpoint/2010/main" val="4284435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urinio vietos rezervavimo ženklas 6">
            <a:extLst>
              <a:ext uri="{FF2B5EF4-FFF2-40B4-BE49-F238E27FC236}">
                <a16:creationId xmlns:a16="http://schemas.microsoft.com/office/drawing/2014/main" id="{05E9218D-6C8E-43FD-AB81-8B83D3ED6B76}"/>
              </a:ext>
            </a:extLst>
          </p:cNvPr>
          <p:cNvGraphicFramePr>
            <a:graphicFrameLocks noGrp="1"/>
          </p:cNvGraphicFramePr>
          <p:nvPr>
            <p:ph sz="quarter" idx="14"/>
          </p:nvPr>
        </p:nvGraphicFramePr>
        <p:xfrm>
          <a:off x="142240" y="2397761"/>
          <a:ext cx="10982960" cy="307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avadinimas 4">
            <a:extLst>
              <a:ext uri="{FF2B5EF4-FFF2-40B4-BE49-F238E27FC236}">
                <a16:creationId xmlns:a16="http://schemas.microsoft.com/office/drawing/2014/main" id="{B948F16C-0114-4C3F-8BA7-88E2BDFE989F}"/>
              </a:ext>
            </a:extLst>
          </p:cNvPr>
          <p:cNvSpPr>
            <a:spLocks noGrp="1"/>
          </p:cNvSpPr>
          <p:nvPr>
            <p:ph type="title"/>
          </p:nvPr>
        </p:nvSpPr>
        <p:spPr>
          <a:xfrm>
            <a:off x="216569" y="425257"/>
            <a:ext cx="11546806" cy="936183"/>
          </a:xfrm>
        </p:spPr>
        <p:txBody>
          <a:bodyPr/>
          <a:lstStyle/>
          <a:p>
            <a:r>
              <a:rPr lang="lt-LT" sz="2400" dirty="0"/>
              <a:t>PASLAUGŲ TEIKIMAS PANDEMIJOS METU – NUOTOLINĖS IR KONTAKTINĖS PASLAUGOS</a:t>
            </a:r>
          </a:p>
        </p:txBody>
      </p:sp>
    </p:spTree>
    <p:extLst>
      <p:ext uri="{BB962C8B-B14F-4D97-AF65-F5344CB8AC3E}">
        <p14:creationId xmlns:p14="http://schemas.microsoft.com/office/powerpoint/2010/main" val="2736030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DB6B937D-261A-4568-96E1-FA7FA77EA9EB}"/>
              </a:ext>
            </a:extLst>
          </p:cNvPr>
          <p:cNvSpPr>
            <a:spLocks noGrp="1"/>
          </p:cNvSpPr>
          <p:nvPr>
            <p:ph type="title"/>
          </p:nvPr>
        </p:nvSpPr>
        <p:spPr>
          <a:xfrm>
            <a:off x="216568" y="425257"/>
            <a:ext cx="11843351" cy="889167"/>
          </a:xfrm>
        </p:spPr>
        <p:txBody>
          <a:bodyPr/>
          <a:lstStyle/>
          <a:p>
            <a:r>
              <a:rPr lang="en-US" sz="2400" dirty="0" err="1"/>
              <a:t>Psichologini</a:t>
            </a:r>
            <a:r>
              <a:rPr lang="lt-LT" sz="2400" dirty="0"/>
              <a:t>ų krizių valdymo paslaugos</a:t>
            </a:r>
          </a:p>
        </p:txBody>
      </p:sp>
      <p:sp>
        <p:nvSpPr>
          <p:cNvPr id="6" name="TextBox 5">
            <a:extLst>
              <a:ext uri="{FF2B5EF4-FFF2-40B4-BE49-F238E27FC236}">
                <a16:creationId xmlns:a16="http://schemas.microsoft.com/office/drawing/2014/main" id="{E672845E-E937-4B62-989C-3B7F4F3E501E}"/>
              </a:ext>
            </a:extLst>
          </p:cNvPr>
          <p:cNvSpPr txBox="1"/>
          <p:nvPr/>
        </p:nvSpPr>
        <p:spPr>
          <a:xfrm>
            <a:off x="318168" y="1959273"/>
            <a:ext cx="5587043" cy="1477328"/>
          </a:xfrm>
          <a:prstGeom prst="rect">
            <a:avLst/>
          </a:prstGeom>
          <a:noFill/>
          <a:ln>
            <a:solidFill>
              <a:schemeClr val="accent4">
                <a:lumMod val="75000"/>
              </a:schemeClr>
            </a:solidFill>
          </a:ln>
        </p:spPr>
        <p:txBody>
          <a:bodyPr wrap="square" rtlCol="0">
            <a:spAutoFit/>
          </a:bodyPr>
          <a:lstStyle/>
          <a:p>
            <a:pPr marL="285750" indent="-285750">
              <a:buFont typeface="Arial" panose="020B0604020202020204" pitchFamily="34" charset="0"/>
              <a:buChar char="•"/>
            </a:pPr>
            <a:r>
              <a:rPr lang="lt-LT" dirty="0"/>
              <a:t>Pilotinis projektas Vilniaus ir Kauno regionuose</a:t>
            </a:r>
          </a:p>
          <a:p>
            <a:pPr marL="285750" indent="-285750">
              <a:buFont typeface="Arial" panose="020B0604020202020204" pitchFamily="34" charset="0"/>
              <a:buChar char="•"/>
            </a:pPr>
            <a:r>
              <a:rPr lang="lt-LT" dirty="0"/>
              <a:t>2020 m. s</a:t>
            </a:r>
            <a:r>
              <a:rPr lang="en-US" dirty="0"/>
              <a:t>pal</a:t>
            </a:r>
            <a:r>
              <a:rPr lang="lt-LT" dirty="0"/>
              <a:t>į-</a:t>
            </a:r>
            <a:r>
              <a:rPr lang="en-US" dirty="0" err="1"/>
              <a:t>vasar</a:t>
            </a:r>
            <a:r>
              <a:rPr lang="lt-LT" dirty="0"/>
              <a:t>į</a:t>
            </a:r>
            <a:r>
              <a:rPr lang="en-US" dirty="0"/>
              <a:t>:</a:t>
            </a:r>
            <a:endParaRPr lang="lt-LT" dirty="0"/>
          </a:p>
          <a:p>
            <a:pPr marL="285750" indent="-285750">
              <a:buFont typeface="Arial" panose="020B0604020202020204" pitchFamily="34" charset="0"/>
              <a:buChar char="•"/>
            </a:pPr>
            <a:r>
              <a:rPr lang="lt-LT" dirty="0"/>
              <a:t>9</a:t>
            </a:r>
            <a:r>
              <a:rPr lang="en-US" dirty="0"/>
              <a:t>6</a:t>
            </a:r>
            <a:r>
              <a:rPr lang="lt-LT" dirty="0"/>
              <a:t> atvejai (</a:t>
            </a:r>
            <a:r>
              <a:rPr lang="en-US" dirty="0"/>
              <a:t>256</a:t>
            </a:r>
            <a:r>
              <a:rPr lang="lt-LT" dirty="0"/>
              <a:t> </a:t>
            </a:r>
            <a:r>
              <a:rPr lang="en-US" dirty="0" err="1"/>
              <a:t>tiesioginiai</a:t>
            </a:r>
            <a:r>
              <a:rPr lang="en-US" dirty="0"/>
              <a:t> </a:t>
            </a:r>
            <a:r>
              <a:rPr lang="lt-LT" dirty="0"/>
              <a:t>naudos gavėjai)</a:t>
            </a:r>
          </a:p>
          <a:p>
            <a:pPr marL="285750" indent="-285750">
              <a:buFont typeface="Arial" panose="020B0604020202020204" pitchFamily="34" charset="0"/>
              <a:buChar char="•"/>
            </a:pPr>
            <a:r>
              <a:rPr lang="en-US" dirty="0"/>
              <a:t>380</a:t>
            </a:r>
            <a:r>
              <a:rPr lang="lt-LT" dirty="0"/>
              <a:t> konsultacinės valandos (</a:t>
            </a:r>
            <a:r>
              <a:rPr lang="en-US" dirty="0"/>
              <a:t>204</a:t>
            </a:r>
            <a:r>
              <a:rPr lang="lt-LT" dirty="0"/>
              <a:t> – tiesioginės, </a:t>
            </a:r>
            <a:r>
              <a:rPr lang="en-US" dirty="0"/>
              <a:t>164</a:t>
            </a:r>
            <a:r>
              <a:rPr lang="lt-LT" dirty="0"/>
              <a:t> – tęstinės)</a:t>
            </a:r>
          </a:p>
        </p:txBody>
      </p:sp>
      <p:sp>
        <p:nvSpPr>
          <p:cNvPr id="7" name="TextBox 6">
            <a:extLst>
              <a:ext uri="{FF2B5EF4-FFF2-40B4-BE49-F238E27FC236}">
                <a16:creationId xmlns:a16="http://schemas.microsoft.com/office/drawing/2014/main" id="{96506693-8F86-4F09-ADD1-2E38F97FA9C2}"/>
              </a:ext>
            </a:extLst>
          </p:cNvPr>
          <p:cNvSpPr txBox="1"/>
          <p:nvPr/>
        </p:nvSpPr>
        <p:spPr>
          <a:xfrm>
            <a:off x="318168" y="4054445"/>
            <a:ext cx="5587043" cy="2308324"/>
          </a:xfrm>
          <a:prstGeom prst="rect">
            <a:avLst/>
          </a:prstGeom>
          <a:noFill/>
          <a:ln>
            <a:solidFill>
              <a:schemeClr val="accent4">
                <a:lumMod val="75000"/>
              </a:schemeClr>
            </a:solidFill>
          </a:ln>
        </p:spPr>
        <p:txBody>
          <a:bodyPr wrap="square" rtlCol="0">
            <a:spAutoFit/>
          </a:bodyPr>
          <a:lstStyle/>
          <a:p>
            <a:r>
              <a:rPr lang="lt-LT" dirty="0"/>
              <a:t>Mobiliųjų komandų paslaugos teiktos dėl:</a:t>
            </a:r>
          </a:p>
          <a:p>
            <a:endParaRPr lang="lt-LT" dirty="0"/>
          </a:p>
          <a:p>
            <a:pPr marL="285750" indent="-285750">
              <a:buFont typeface="Arial" panose="020B0604020202020204" pitchFamily="34" charset="0"/>
              <a:buChar char="•"/>
            </a:pPr>
            <a:r>
              <a:rPr lang="lt-LT" dirty="0">
                <a:solidFill>
                  <a:srgbClr val="000000"/>
                </a:solidFill>
              </a:rPr>
              <a:t>artimojo žūties ar netikėtos mirties</a:t>
            </a:r>
          </a:p>
          <a:p>
            <a:pPr marL="285750" indent="-285750">
              <a:buFont typeface="Arial" panose="020B0604020202020204" pitchFamily="34" charset="0"/>
              <a:buChar char="•"/>
            </a:pPr>
            <a:r>
              <a:rPr lang="lt-LT" dirty="0"/>
              <a:t>savižudybių</a:t>
            </a:r>
          </a:p>
          <a:p>
            <a:pPr marL="285750" indent="-285750">
              <a:buFont typeface="Arial" panose="020B0604020202020204" pitchFamily="34" charset="0"/>
              <a:buChar char="•"/>
            </a:pPr>
            <a:r>
              <a:rPr lang="lt-LT" dirty="0"/>
              <a:t>savižalos / bandymų žudytis </a:t>
            </a:r>
          </a:p>
          <a:p>
            <a:pPr marL="285750" indent="-285750">
              <a:buFont typeface="Arial" panose="020B0604020202020204" pitchFamily="34" charset="0"/>
              <a:buChar char="•"/>
            </a:pPr>
            <a:r>
              <a:rPr lang="lt-LT" dirty="0"/>
              <a:t>Dėl Covid – 19 (mirus / susirgus artimajam ar kolegai, saviizoliacijos, baimės susirgti ir pan.)</a:t>
            </a:r>
          </a:p>
          <a:p>
            <a:pPr marL="285750" indent="-285750">
              <a:buFont typeface="Arial" panose="020B0604020202020204" pitchFamily="34" charset="0"/>
              <a:buChar char="•"/>
            </a:pPr>
            <a:r>
              <a:rPr lang="lt-LT" dirty="0"/>
              <a:t>kita</a:t>
            </a:r>
          </a:p>
        </p:txBody>
      </p:sp>
      <p:sp>
        <p:nvSpPr>
          <p:cNvPr id="9" name="TextBox 8">
            <a:extLst>
              <a:ext uri="{FF2B5EF4-FFF2-40B4-BE49-F238E27FC236}">
                <a16:creationId xmlns:a16="http://schemas.microsoft.com/office/drawing/2014/main" id="{309EA6D2-5037-4F1C-A08C-8EBA98BCD235}"/>
              </a:ext>
            </a:extLst>
          </p:cNvPr>
          <p:cNvSpPr txBox="1"/>
          <p:nvPr/>
        </p:nvSpPr>
        <p:spPr>
          <a:xfrm>
            <a:off x="6096000" y="1680984"/>
            <a:ext cx="5587043" cy="4985980"/>
          </a:xfrm>
          <a:prstGeom prst="rect">
            <a:avLst/>
          </a:prstGeom>
          <a:noFill/>
          <a:ln>
            <a:solidFill>
              <a:schemeClr val="accent4">
                <a:lumMod val="75000"/>
              </a:schemeClr>
            </a:solidFill>
          </a:ln>
        </p:spPr>
        <p:txBody>
          <a:bodyPr wrap="square" rtlCol="0">
            <a:spAutoFit/>
          </a:bodyPr>
          <a:lstStyle/>
          <a:p>
            <a:pPr algn="ctr"/>
            <a:r>
              <a:rPr lang="en-US" sz="2400" dirty="0"/>
              <a:t>Nuo </a:t>
            </a:r>
            <a:r>
              <a:rPr lang="lt-LT" sz="2400" dirty="0"/>
              <a:t>2021 m. </a:t>
            </a:r>
            <a:r>
              <a:rPr lang="en-US" sz="2400" dirty="0" err="1"/>
              <a:t>liepos</a:t>
            </a:r>
            <a:r>
              <a:rPr lang="en-US" sz="2400" dirty="0"/>
              <a:t> 1 </a:t>
            </a:r>
            <a:r>
              <a:rPr lang="lt-LT" sz="2400" dirty="0"/>
              <a:t>d. paslaugos teikiamos nacionaliniu mastu</a:t>
            </a:r>
            <a:endParaRPr lang="en-US" sz="2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err="1"/>
              <a:t>Psichologini</a:t>
            </a:r>
            <a:r>
              <a:rPr lang="lt-LT" b="1" dirty="0"/>
              <a:t>ų krizių skambučių centras </a:t>
            </a:r>
            <a:r>
              <a:rPr lang="lt-LT" dirty="0"/>
              <a:t>(budėjimas, nukreipimas, pirmoji psichologinė pagalba, pirmoji krizių valdybos konsultacinė pagalba</a:t>
            </a:r>
          </a:p>
          <a:p>
            <a:pPr marL="285750" indent="-285750">
              <a:buFont typeface="Arial" panose="020B0604020202020204" pitchFamily="34" charset="0"/>
              <a:buChar char="•"/>
            </a:pPr>
            <a:r>
              <a:rPr lang="lt-LT" u="sng" dirty="0"/>
              <a:t>Atranka konkurso būdu</a:t>
            </a:r>
          </a:p>
          <a:p>
            <a:pPr marL="285750" indent="-285750">
              <a:buFont typeface="Arial" panose="020B0604020202020204" pitchFamily="34" charset="0"/>
              <a:buChar char="•"/>
            </a:pPr>
            <a:endParaRPr lang="lt-LT" dirty="0"/>
          </a:p>
          <a:p>
            <a:pPr marL="285750" indent="-285750">
              <a:buFont typeface="Arial" panose="020B0604020202020204" pitchFamily="34" charset="0"/>
              <a:buChar char="•"/>
            </a:pPr>
            <a:endParaRPr lang="lt-LT" dirty="0"/>
          </a:p>
          <a:p>
            <a:pPr marL="285750" indent="-285750">
              <a:buFont typeface="Arial" panose="020B0604020202020204" pitchFamily="34" charset="0"/>
              <a:buChar char="•"/>
            </a:pPr>
            <a:r>
              <a:rPr lang="en-US" b="1" dirty="0"/>
              <a:t>5 </a:t>
            </a:r>
            <a:r>
              <a:rPr lang="en-US" b="1" dirty="0" err="1"/>
              <a:t>mobilios</a:t>
            </a:r>
            <a:r>
              <a:rPr lang="en-US" b="1" dirty="0"/>
              <a:t> </a:t>
            </a:r>
            <a:r>
              <a:rPr lang="en-US" b="1" dirty="0" err="1"/>
              <a:t>komandos</a:t>
            </a:r>
            <a:r>
              <a:rPr lang="en-US" b="1" dirty="0"/>
              <a:t> </a:t>
            </a:r>
            <a:r>
              <a:rPr lang="en-US" dirty="0"/>
              <a:t>(Vilniaus-</a:t>
            </a:r>
            <a:r>
              <a:rPr lang="lt-LT" dirty="0"/>
              <a:t>Alytaus</a:t>
            </a:r>
            <a:r>
              <a:rPr lang="en-US" dirty="0"/>
              <a:t>, </a:t>
            </a:r>
            <a:r>
              <a:rPr lang="en-US" dirty="0" err="1"/>
              <a:t>Kauno</a:t>
            </a:r>
            <a:r>
              <a:rPr lang="en-US" dirty="0"/>
              <a:t> – </a:t>
            </a:r>
            <a:r>
              <a:rPr lang="en-US" dirty="0" err="1"/>
              <a:t>Marijampol</a:t>
            </a:r>
            <a:r>
              <a:rPr lang="lt-LT" dirty="0"/>
              <a:t>ės, Panevėžio-Utenos, Šiaulių- Telšių ir Klaipėdos – Tauragės regionuose) teiks tiesiogines krizių valdymo ir psichologinės pagalbos paslaugas</a:t>
            </a:r>
          </a:p>
          <a:p>
            <a:pPr marL="285750" indent="-285750">
              <a:buFont typeface="Arial" panose="020B0604020202020204" pitchFamily="34" charset="0"/>
              <a:buChar char="•"/>
            </a:pPr>
            <a:r>
              <a:rPr lang="lt-LT" u="sng" dirty="0"/>
              <a:t>Viešieji pirkimai apmokant už pačią paslaugą</a:t>
            </a:r>
          </a:p>
          <a:p>
            <a:pPr marL="285750" indent="-285750">
              <a:buFont typeface="Arial" panose="020B0604020202020204" pitchFamily="34" charset="0"/>
              <a:buChar char="•"/>
            </a:pPr>
            <a:endParaRPr lang="lt-LT" dirty="0"/>
          </a:p>
          <a:p>
            <a:pPr marL="285750" indent="-285750">
              <a:buFont typeface="Arial" panose="020B0604020202020204" pitchFamily="34" charset="0"/>
              <a:buChar char="•"/>
            </a:pPr>
            <a:r>
              <a:rPr lang="lt-LT" dirty="0"/>
              <a:t>Paslaugos teikiamos </a:t>
            </a:r>
            <a:r>
              <a:rPr lang="lt-LT" b="1" u="sng" dirty="0"/>
              <a:t>asmenų grupėms </a:t>
            </a:r>
            <a:r>
              <a:rPr lang="lt-LT" dirty="0"/>
              <a:t>(šeimos, bendruomenės, įstaigos, kitos grupės)</a:t>
            </a:r>
          </a:p>
        </p:txBody>
      </p:sp>
      <p:sp>
        <p:nvSpPr>
          <p:cNvPr id="2" name="Rodyklė: žemyn 1">
            <a:extLst>
              <a:ext uri="{FF2B5EF4-FFF2-40B4-BE49-F238E27FC236}">
                <a16:creationId xmlns:a16="http://schemas.microsoft.com/office/drawing/2014/main" id="{0A34077D-9805-4751-B6A6-8CD38B3EB9C2}"/>
              </a:ext>
            </a:extLst>
          </p:cNvPr>
          <p:cNvSpPr/>
          <p:nvPr/>
        </p:nvSpPr>
        <p:spPr>
          <a:xfrm>
            <a:off x="8584721" y="3966071"/>
            <a:ext cx="603346" cy="3855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63088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DB6B937D-261A-4568-96E1-FA7FA77EA9EB}"/>
              </a:ext>
            </a:extLst>
          </p:cNvPr>
          <p:cNvSpPr>
            <a:spLocks noGrp="1"/>
          </p:cNvSpPr>
          <p:nvPr>
            <p:ph type="title"/>
          </p:nvPr>
        </p:nvSpPr>
        <p:spPr>
          <a:xfrm>
            <a:off x="216568" y="425257"/>
            <a:ext cx="11843351" cy="889167"/>
          </a:xfrm>
        </p:spPr>
        <p:txBody>
          <a:bodyPr/>
          <a:lstStyle/>
          <a:p>
            <a:r>
              <a:rPr lang="lt-LT" dirty="0"/>
              <a:t>Visuomenės informavimas – bendras emocinės pagalbos numeris 1809</a:t>
            </a:r>
            <a:endParaRPr lang="lt-LT" sz="2400" dirty="0"/>
          </a:p>
        </p:txBody>
      </p:sp>
      <p:sp>
        <p:nvSpPr>
          <p:cNvPr id="7" name="TextBox 6">
            <a:extLst>
              <a:ext uri="{FF2B5EF4-FFF2-40B4-BE49-F238E27FC236}">
                <a16:creationId xmlns:a16="http://schemas.microsoft.com/office/drawing/2014/main" id="{96506693-8F86-4F09-ADD1-2E38F97FA9C2}"/>
              </a:ext>
            </a:extLst>
          </p:cNvPr>
          <p:cNvSpPr txBox="1"/>
          <p:nvPr/>
        </p:nvSpPr>
        <p:spPr>
          <a:xfrm>
            <a:off x="4876799" y="1895176"/>
            <a:ext cx="6938559" cy="3231654"/>
          </a:xfrm>
          <a:prstGeom prst="rect">
            <a:avLst/>
          </a:prstGeom>
          <a:noFill/>
          <a:ln>
            <a:solidFill>
              <a:schemeClr val="accent4">
                <a:lumMod val="75000"/>
              </a:schemeClr>
            </a:solidFill>
          </a:ln>
        </p:spPr>
        <p:txBody>
          <a:bodyPr wrap="square" rtlCol="0">
            <a:spAutoFit/>
          </a:bodyPr>
          <a:lstStyle/>
          <a:p>
            <a:pPr marL="285750" indent="-285750">
              <a:buFont typeface="Arial" panose="020B0604020202020204" pitchFamily="34" charset="0"/>
              <a:buChar char="•"/>
            </a:pPr>
            <a:r>
              <a:rPr lang="lt-LT" sz="2400" dirty="0"/>
              <a:t>Įsteigtas </a:t>
            </a:r>
            <a:r>
              <a:rPr lang="lt-LT" sz="2400" b="1" dirty="0"/>
              <a:t>bendras emocinės pagalbos numeris 1809</a:t>
            </a:r>
            <a:r>
              <a:rPr lang="lt-LT" sz="2400" dirty="0"/>
              <a:t>, jungiantis 6 emocinės paramos linijas</a:t>
            </a:r>
            <a:r>
              <a:rPr lang="en-US" sz="2400" dirty="0"/>
              <a:t>:</a:t>
            </a:r>
            <a:r>
              <a:rPr lang="lt-LT" sz="2400" dirty="0"/>
              <a:t> Vaikų, Jaunimo, Vilties, Linija moterims, Sidabrinė, Tėvų. </a:t>
            </a:r>
            <a:endParaRPr lang="en-US" sz="2400" dirty="0"/>
          </a:p>
          <a:p>
            <a:pPr marL="285750" indent="-285750">
              <a:buFont typeface="Arial" panose="020B0604020202020204" pitchFamily="34" charset="0"/>
              <a:buChar char="•"/>
            </a:pPr>
            <a:endParaRPr lang="en-US" sz="3200" dirty="0"/>
          </a:p>
          <a:p>
            <a:endParaRPr lang="lt-LT" sz="3200" dirty="0"/>
          </a:p>
          <a:p>
            <a:pPr marL="342900" indent="-342900">
              <a:buFont typeface="Arial" panose="020B0604020202020204" pitchFamily="34" charset="0"/>
              <a:buChar char="•"/>
            </a:pPr>
            <a:r>
              <a:rPr lang="lt-LT" sz="2400" dirty="0">
                <a:effectLst/>
                <a:latin typeface="Times New Roman" panose="02020603050405020304" pitchFamily="18" charset="0"/>
                <a:ea typeface="Calibri" panose="020F0502020204030204" pitchFamily="34" charset="0"/>
              </a:rPr>
              <a:t>2020 m. balandžio – gruodžio mėn. į 1809 buvo kreiptasi </a:t>
            </a:r>
            <a:r>
              <a:rPr lang="lt-LT" sz="2400" b="1" dirty="0">
                <a:effectLst/>
                <a:latin typeface="Times New Roman" panose="02020603050405020304" pitchFamily="18" charset="0"/>
                <a:ea typeface="Calibri" panose="020F0502020204030204" pitchFamily="34" charset="0"/>
              </a:rPr>
              <a:t>8666 kartus</a:t>
            </a:r>
            <a:endParaRPr lang="en-US" sz="4000" dirty="0"/>
          </a:p>
          <a:p>
            <a:pPr marL="285750" indent="-285750">
              <a:buFont typeface="Arial" panose="020B0604020202020204" pitchFamily="34" charset="0"/>
              <a:buChar char="•"/>
            </a:pPr>
            <a:endParaRPr lang="lt-LT" sz="2000" dirty="0"/>
          </a:p>
        </p:txBody>
      </p:sp>
      <p:grpSp>
        <p:nvGrpSpPr>
          <p:cNvPr id="2" name="Group 1">
            <a:extLst>
              <a:ext uri="{FF2B5EF4-FFF2-40B4-BE49-F238E27FC236}">
                <a16:creationId xmlns:a16="http://schemas.microsoft.com/office/drawing/2014/main" id="{4B368A4D-5EBB-4900-B14A-075A7B9DD018}"/>
              </a:ext>
            </a:extLst>
          </p:cNvPr>
          <p:cNvGrpSpPr/>
          <p:nvPr/>
        </p:nvGrpSpPr>
        <p:grpSpPr>
          <a:xfrm>
            <a:off x="216568" y="3214164"/>
            <a:ext cx="4376381" cy="1984022"/>
            <a:chOff x="216568" y="1759938"/>
            <a:chExt cx="4376381" cy="1984022"/>
          </a:xfrm>
        </p:grpSpPr>
        <p:pic>
          <p:nvPicPr>
            <p:cNvPr id="8" name="Paveikslėlis 7">
              <a:extLst>
                <a:ext uri="{FF2B5EF4-FFF2-40B4-BE49-F238E27FC236}">
                  <a16:creationId xmlns:a16="http://schemas.microsoft.com/office/drawing/2014/main" id="{4004BB32-E4B5-4CDC-A799-3F73D181C72F}"/>
                </a:ext>
              </a:extLst>
            </p:cNvPr>
            <p:cNvPicPr>
              <a:picLocks noChangeAspect="1"/>
            </p:cNvPicPr>
            <p:nvPr/>
          </p:nvPicPr>
          <p:blipFill>
            <a:blip r:embed="rId3"/>
            <a:stretch>
              <a:fillRect/>
            </a:stretch>
          </p:blipFill>
          <p:spPr>
            <a:xfrm>
              <a:off x="216568" y="1759938"/>
              <a:ext cx="1956661" cy="1903115"/>
            </a:xfrm>
            <a:prstGeom prst="rect">
              <a:avLst/>
            </a:prstGeom>
          </p:spPr>
        </p:pic>
        <p:sp>
          <p:nvSpPr>
            <p:cNvPr id="9" name="Teksto vietos rezervavimo ženklas 5">
              <a:extLst>
                <a:ext uri="{FF2B5EF4-FFF2-40B4-BE49-F238E27FC236}">
                  <a16:creationId xmlns:a16="http://schemas.microsoft.com/office/drawing/2014/main" id="{28E0BB68-9F9A-4BBC-9984-3055D77FA523}"/>
                </a:ext>
              </a:extLst>
            </p:cNvPr>
            <p:cNvSpPr txBox="1">
              <a:spLocks/>
            </p:cNvSpPr>
            <p:nvPr/>
          </p:nvSpPr>
          <p:spPr>
            <a:xfrm>
              <a:off x="311462" y="2391484"/>
              <a:ext cx="4281487" cy="1352476"/>
            </a:xfrm>
            <a:prstGeom prst="rect">
              <a:avLst/>
            </a:prstGeom>
          </p:spPr>
          <p:txBody>
            <a:bodyPr>
              <a:normAutofit/>
            </a:bodyPr>
            <a:lstStyle>
              <a:lvl1pPr marL="285750" indent="-285750" algn="l" defTabSz="914400" rtl="0" eaLnBrk="1" latinLnBrk="0" hangingPunct="1">
                <a:lnSpc>
                  <a:spcPct val="90000"/>
                </a:lnSpc>
                <a:spcBef>
                  <a:spcPts val="1000"/>
                </a:spcBef>
                <a:buClr>
                  <a:schemeClr val="accent3"/>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6000" dirty="0"/>
                <a:t>     </a:t>
              </a:r>
              <a:r>
                <a:rPr lang="en-US" sz="6000" b="1" dirty="0"/>
                <a:t>1809</a:t>
              </a:r>
              <a:endParaRPr lang="lt-LT" sz="6000" b="1" dirty="0"/>
            </a:p>
          </p:txBody>
        </p:sp>
      </p:grpSp>
    </p:spTree>
    <p:extLst>
      <p:ext uri="{BB962C8B-B14F-4D97-AF65-F5344CB8AC3E}">
        <p14:creationId xmlns:p14="http://schemas.microsoft.com/office/powerpoint/2010/main" val="95791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DB6B937D-261A-4568-96E1-FA7FA77EA9EB}"/>
              </a:ext>
            </a:extLst>
          </p:cNvPr>
          <p:cNvSpPr>
            <a:spLocks noGrp="1"/>
          </p:cNvSpPr>
          <p:nvPr>
            <p:ph type="title"/>
          </p:nvPr>
        </p:nvSpPr>
        <p:spPr>
          <a:xfrm>
            <a:off x="216568" y="425257"/>
            <a:ext cx="11843351" cy="889167"/>
          </a:xfrm>
        </p:spPr>
        <p:txBody>
          <a:bodyPr/>
          <a:lstStyle/>
          <a:p>
            <a:r>
              <a:rPr lang="lt-LT" sz="2400" dirty="0"/>
              <a:t>Visuomenės informavimas – nacionalinė psichikos sveikatos svetainė pagalbasau.lt</a:t>
            </a:r>
          </a:p>
        </p:txBody>
      </p:sp>
      <p:sp>
        <p:nvSpPr>
          <p:cNvPr id="7" name="TextBox 6">
            <a:extLst>
              <a:ext uri="{FF2B5EF4-FFF2-40B4-BE49-F238E27FC236}">
                <a16:creationId xmlns:a16="http://schemas.microsoft.com/office/drawing/2014/main" id="{96506693-8F86-4F09-ADD1-2E38F97FA9C2}"/>
              </a:ext>
            </a:extLst>
          </p:cNvPr>
          <p:cNvSpPr txBox="1"/>
          <p:nvPr/>
        </p:nvSpPr>
        <p:spPr>
          <a:xfrm>
            <a:off x="4798007" y="1895177"/>
            <a:ext cx="7017352" cy="4339650"/>
          </a:xfrm>
          <a:prstGeom prst="rect">
            <a:avLst/>
          </a:prstGeom>
          <a:noFill/>
          <a:ln>
            <a:solidFill>
              <a:schemeClr val="accent4">
                <a:lumMod val="75000"/>
              </a:schemeClr>
            </a:solidFill>
          </a:ln>
        </p:spPr>
        <p:txBody>
          <a:bodyPr wrap="squar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lt-LT" sz="2400" dirty="0"/>
              <a:t>Įsteigta </a:t>
            </a:r>
            <a:r>
              <a:rPr lang="lt-LT" sz="2400" b="1" dirty="0"/>
              <a:t>nacionalinė psichikos sveikatos svetainė www.pagalbasau.lt</a:t>
            </a:r>
            <a:r>
              <a:rPr lang="lt-LT" sz="2400" dirty="0"/>
              <a:t>, pritaikyta COVID-19 krizei. Čia pateikiama naujausia informacija apie psichikos sveikatos palaikymą pandemijos metu, galimus pagalbos būdus, pagrindinius aktualius psichikos sutrikimus</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r>
              <a:rPr lang="lt-LT" sz="2400" dirty="0"/>
              <a:t>50 tūkst. unikalių svetainės vartotojų, 5 proc. aplanko Covid-19 puslapį, o 1 iš 5 – aplanko skiltį „Gauk pagalbą“</a:t>
            </a:r>
          </a:p>
          <a:p>
            <a:pPr marL="285750" indent="-285750">
              <a:buFont typeface="Arial" panose="020B0604020202020204" pitchFamily="34" charset="0"/>
              <a:buChar char="•"/>
            </a:pPr>
            <a:endParaRPr lang="lt-LT" sz="2000" dirty="0"/>
          </a:p>
        </p:txBody>
      </p:sp>
      <p:pic>
        <p:nvPicPr>
          <p:cNvPr id="10" name="Paveikslėlis 6">
            <a:extLst>
              <a:ext uri="{FF2B5EF4-FFF2-40B4-BE49-F238E27FC236}">
                <a16:creationId xmlns:a16="http://schemas.microsoft.com/office/drawing/2014/main" id="{9E5C1D55-F51A-43D0-AEE4-B291F4FBF4E1}"/>
              </a:ext>
            </a:extLst>
          </p:cNvPr>
          <p:cNvPicPr>
            <a:picLocks noChangeAspect="1"/>
          </p:cNvPicPr>
          <p:nvPr/>
        </p:nvPicPr>
        <p:blipFill>
          <a:blip r:embed="rId3"/>
          <a:stretch>
            <a:fillRect/>
          </a:stretch>
        </p:blipFill>
        <p:spPr>
          <a:xfrm>
            <a:off x="216568" y="2349445"/>
            <a:ext cx="4191754" cy="2261562"/>
          </a:xfrm>
          <a:prstGeom prst="rect">
            <a:avLst/>
          </a:prstGeom>
        </p:spPr>
      </p:pic>
    </p:spTree>
    <p:extLst>
      <p:ext uri="{BB962C8B-B14F-4D97-AF65-F5344CB8AC3E}">
        <p14:creationId xmlns:p14="http://schemas.microsoft.com/office/powerpoint/2010/main" val="4215563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19879C6F-B1CE-4AAF-BC6A-F74B328C1186}"/>
              </a:ext>
            </a:extLst>
          </p:cNvPr>
          <p:cNvSpPr>
            <a:spLocks noGrp="1"/>
          </p:cNvSpPr>
          <p:nvPr>
            <p:ph type="title"/>
          </p:nvPr>
        </p:nvSpPr>
        <p:spPr/>
        <p:txBody>
          <a:bodyPr/>
          <a:lstStyle/>
          <a:p>
            <a:endParaRPr lang="lt-LT" dirty="0"/>
          </a:p>
        </p:txBody>
      </p:sp>
      <p:sp>
        <p:nvSpPr>
          <p:cNvPr id="7" name="Turinio vietos rezervavimo ženklas 6">
            <a:extLst>
              <a:ext uri="{FF2B5EF4-FFF2-40B4-BE49-F238E27FC236}">
                <a16:creationId xmlns:a16="http://schemas.microsoft.com/office/drawing/2014/main" id="{7711B053-07AD-443C-81E5-9DEA6C0157FD}"/>
              </a:ext>
            </a:extLst>
          </p:cNvPr>
          <p:cNvSpPr>
            <a:spLocks noGrp="1"/>
          </p:cNvSpPr>
          <p:nvPr>
            <p:ph sz="quarter" idx="14"/>
          </p:nvPr>
        </p:nvSpPr>
        <p:spPr>
          <a:xfrm>
            <a:off x="0" y="1495425"/>
            <a:ext cx="12192000" cy="5188152"/>
          </a:xfrm>
        </p:spPr>
        <p:txBody>
          <a:bodyPr/>
          <a:lstStyle/>
          <a:p>
            <a:endParaRPr lang="lt-LT"/>
          </a:p>
        </p:txBody>
      </p:sp>
      <p:pic>
        <p:nvPicPr>
          <p:cNvPr id="11" name="Paveikslėlis 10">
            <a:extLst>
              <a:ext uri="{FF2B5EF4-FFF2-40B4-BE49-F238E27FC236}">
                <a16:creationId xmlns:a16="http://schemas.microsoft.com/office/drawing/2014/main" id="{97C0E2E0-3B5F-4654-BA85-BF856B4B89ED}"/>
              </a:ext>
            </a:extLst>
          </p:cNvPr>
          <p:cNvPicPr>
            <a:picLocks noChangeAspect="1"/>
          </p:cNvPicPr>
          <p:nvPr/>
        </p:nvPicPr>
        <p:blipFill>
          <a:blip r:embed="rId3"/>
          <a:stretch>
            <a:fillRect/>
          </a:stretch>
        </p:blipFill>
        <p:spPr>
          <a:xfrm>
            <a:off x="0" y="299840"/>
            <a:ext cx="12192000" cy="6258320"/>
          </a:xfrm>
          <a:prstGeom prst="rect">
            <a:avLst/>
          </a:prstGeom>
        </p:spPr>
      </p:pic>
    </p:spTree>
    <p:extLst>
      <p:ext uri="{BB962C8B-B14F-4D97-AF65-F5344CB8AC3E}">
        <p14:creationId xmlns:p14="http://schemas.microsoft.com/office/powerpoint/2010/main" val="1253389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9AB47279-5E93-4ADC-BD43-C644C114CA89}"/>
              </a:ext>
            </a:extLst>
          </p:cNvPr>
          <p:cNvPicPr>
            <a:picLocks noGrp="1" noChangeAspect="1"/>
          </p:cNvPicPr>
          <p:nvPr>
            <p:ph sz="quarter" idx="14"/>
          </p:nvPr>
        </p:nvPicPr>
        <p:blipFill>
          <a:blip r:embed="rId2"/>
          <a:stretch>
            <a:fillRect/>
          </a:stretch>
        </p:blipFill>
        <p:spPr>
          <a:xfrm>
            <a:off x="0" y="0"/>
            <a:ext cx="12191999" cy="6822311"/>
          </a:xfrm>
        </p:spPr>
      </p:pic>
    </p:spTree>
    <p:extLst>
      <p:ext uri="{BB962C8B-B14F-4D97-AF65-F5344CB8AC3E}">
        <p14:creationId xmlns:p14="http://schemas.microsoft.com/office/powerpoint/2010/main" val="1801266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urinio vietos rezervavimo ženklas 5">
            <a:extLst>
              <a:ext uri="{FF2B5EF4-FFF2-40B4-BE49-F238E27FC236}">
                <a16:creationId xmlns:a16="http://schemas.microsoft.com/office/drawing/2014/main" id="{7B2E8FB9-6B83-4FA2-9D79-D8AD23DE7FFB}"/>
              </a:ext>
            </a:extLst>
          </p:cNvPr>
          <p:cNvGraphicFramePr>
            <a:graphicFrameLocks noGrp="1"/>
          </p:cNvGraphicFramePr>
          <p:nvPr>
            <p:ph sz="quarter" idx="14"/>
          </p:nvPr>
        </p:nvGraphicFramePr>
        <p:xfrm>
          <a:off x="0" y="1495425"/>
          <a:ext cx="12192000" cy="45910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52F3D0C9-0BA9-4B94-AF1D-B299C2DA47D1}"/>
              </a:ext>
            </a:extLst>
          </p:cNvPr>
          <p:cNvSpPr>
            <a:spLocks noGrp="1"/>
          </p:cNvSpPr>
          <p:nvPr>
            <p:ph type="title"/>
          </p:nvPr>
        </p:nvSpPr>
        <p:spPr/>
        <p:txBody>
          <a:bodyPr>
            <a:normAutofit/>
          </a:bodyPr>
          <a:lstStyle/>
          <a:p>
            <a:r>
              <a:rPr lang="lt-LT" dirty="0"/>
              <a:t>Emocijos pandemijos metu</a:t>
            </a:r>
          </a:p>
        </p:txBody>
      </p:sp>
    </p:spTree>
    <p:extLst>
      <p:ext uri="{BB962C8B-B14F-4D97-AF65-F5344CB8AC3E}">
        <p14:creationId xmlns:p14="http://schemas.microsoft.com/office/powerpoint/2010/main" val="3031227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C998D6E0-3748-4D74-AED5-E8261D69BDC1}"/>
              </a:ext>
            </a:extLst>
          </p:cNvPr>
          <p:cNvPicPr>
            <a:picLocks noGrp="1" noChangeAspect="1"/>
          </p:cNvPicPr>
          <p:nvPr>
            <p:ph sz="quarter" idx="14"/>
          </p:nvPr>
        </p:nvPicPr>
        <p:blipFill>
          <a:blip r:embed="rId3"/>
          <a:stretch>
            <a:fillRect/>
          </a:stretch>
        </p:blipFill>
        <p:spPr>
          <a:xfrm>
            <a:off x="0" y="0"/>
            <a:ext cx="12192000" cy="5623016"/>
          </a:xfrm>
        </p:spPr>
      </p:pic>
      <p:sp>
        <p:nvSpPr>
          <p:cNvPr id="6" name="TextBox 5">
            <a:extLst>
              <a:ext uri="{FF2B5EF4-FFF2-40B4-BE49-F238E27FC236}">
                <a16:creationId xmlns:a16="http://schemas.microsoft.com/office/drawing/2014/main" id="{6FF007DF-601C-4D61-BF84-C8078B752E9F}"/>
              </a:ext>
            </a:extLst>
          </p:cNvPr>
          <p:cNvSpPr txBox="1"/>
          <p:nvPr/>
        </p:nvSpPr>
        <p:spPr>
          <a:xfrm>
            <a:off x="385590" y="5922662"/>
            <a:ext cx="11226188" cy="461665"/>
          </a:xfrm>
          <a:prstGeom prst="rect">
            <a:avLst/>
          </a:prstGeom>
          <a:noFill/>
        </p:spPr>
        <p:txBody>
          <a:bodyPr wrap="square" rtlCol="0">
            <a:spAutoFit/>
          </a:bodyPr>
          <a:lstStyle/>
          <a:p>
            <a:r>
              <a:rPr lang="lt-LT" sz="2400" dirty="0"/>
              <a:t>Plėtojama bei viešinama svetainė savižudybės krizėje esantiems asmenims „</a:t>
            </a:r>
            <a:r>
              <a:rPr lang="lt-LT" sz="2400" dirty="0" err="1"/>
              <a:t>tuesi.lt</a:t>
            </a:r>
            <a:r>
              <a:rPr lang="lt-LT" sz="2400" dirty="0"/>
              <a:t>“</a:t>
            </a:r>
          </a:p>
        </p:txBody>
      </p:sp>
    </p:spTree>
    <p:extLst>
      <p:ext uri="{BB962C8B-B14F-4D97-AF65-F5344CB8AC3E}">
        <p14:creationId xmlns:p14="http://schemas.microsoft.com/office/powerpoint/2010/main" val="749315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a:extLst>
              <a:ext uri="{FF2B5EF4-FFF2-40B4-BE49-F238E27FC236}">
                <a16:creationId xmlns:a16="http://schemas.microsoft.com/office/drawing/2014/main" id="{7692F921-69B3-4D67-BD46-0E561386EB69}"/>
              </a:ext>
            </a:extLst>
          </p:cNvPr>
          <p:cNvSpPr>
            <a:spLocks noGrp="1"/>
          </p:cNvSpPr>
          <p:nvPr>
            <p:ph sz="quarter" idx="14"/>
          </p:nvPr>
        </p:nvSpPr>
        <p:spPr>
          <a:xfrm>
            <a:off x="216569" y="1495424"/>
            <a:ext cx="6107114" cy="5073015"/>
          </a:xfrm>
        </p:spPr>
        <p:txBody>
          <a:bodyPr>
            <a:normAutofit/>
          </a:bodyPr>
          <a:lstStyle/>
          <a:p>
            <a:r>
              <a:rPr lang="lt-LT" sz="2800" b="1" dirty="0"/>
              <a:t>Peržiūrėti sveikatos reikalavimai dirbti tam tikrus darbus/turėti tam tikras teises:</a:t>
            </a:r>
          </a:p>
          <a:p>
            <a:pPr marL="285750" indent="-285750" algn="l">
              <a:buFont typeface="Arial" panose="020B0604020202020204" pitchFamily="34" charset="0"/>
              <a:buChar char="•"/>
            </a:pPr>
            <a:r>
              <a:rPr lang="lt-LT" sz="2000" dirty="0"/>
              <a:t>Medikams (gydytojai, slaugytojai), farmacininkams, odontologams, akušeriams </a:t>
            </a:r>
          </a:p>
          <a:p>
            <a:pPr marL="285750" indent="-285750" algn="l">
              <a:buFont typeface="Arial" panose="020B0604020202020204" pitchFamily="34" charset="0"/>
              <a:buChar char="•"/>
            </a:pPr>
            <a:r>
              <a:rPr lang="lt-LT" sz="2000" dirty="0"/>
              <a:t>Teisinių profesijų atstovams (teisėjai, prokurorai, advokatai, notarai)</a:t>
            </a:r>
          </a:p>
          <a:p>
            <a:pPr marL="285750" indent="-285750" algn="l">
              <a:buFont typeface="Arial" panose="020B0604020202020204" pitchFamily="34" charset="0"/>
              <a:buChar char="•"/>
            </a:pPr>
            <a:r>
              <a:rPr lang="lt-LT" sz="2000" b="1" dirty="0"/>
              <a:t>Vairuotojams</a:t>
            </a:r>
            <a:r>
              <a:rPr lang="lt-LT" sz="2000" dirty="0"/>
              <a:t> (visų kategorijų)</a:t>
            </a:r>
          </a:p>
          <a:p>
            <a:pPr marL="285750" indent="-285750" algn="l">
              <a:buFont typeface="Arial" panose="020B0604020202020204" pitchFamily="34" charset="0"/>
              <a:buChar char="•"/>
            </a:pPr>
            <a:r>
              <a:rPr lang="lt-LT" sz="2000" dirty="0"/>
              <a:t>Karinės tarnybos reikalavimai</a:t>
            </a:r>
          </a:p>
          <a:p>
            <a:pPr marL="285750" indent="-285750" algn="l">
              <a:buFont typeface="Arial" panose="020B0604020202020204" pitchFamily="34" charset="0"/>
              <a:buChar char="•"/>
            </a:pPr>
            <a:r>
              <a:rPr lang="lt-LT" sz="2000" dirty="0" err="1"/>
              <a:t>Įvaikintojams</a:t>
            </a:r>
            <a:r>
              <a:rPr lang="lt-LT" sz="2000" dirty="0"/>
              <a:t> ir vaiko globėjams (derinama)</a:t>
            </a:r>
          </a:p>
          <a:p>
            <a:r>
              <a:rPr lang="lt-LT" sz="2000" dirty="0"/>
              <a:t>	</a:t>
            </a:r>
          </a:p>
        </p:txBody>
      </p:sp>
      <p:sp>
        <p:nvSpPr>
          <p:cNvPr id="3" name="Pavadinimas 2">
            <a:extLst>
              <a:ext uri="{FF2B5EF4-FFF2-40B4-BE49-F238E27FC236}">
                <a16:creationId xmlns:a16="http://schemas.microsoft.com/office/drawing/2014/main" id="{B3E948C7-46FC-4473-AA76-F30E9C2200C1}"/>
              </a:ext>
            </a:extLst>
          </p:cNvPr>
          <p:cNvSpPr>
            <a:spLocks noGrp="1"/>
          </p:cNvSpPr>
          <p:nvPr>
            <p:ph type="title"/>
          </p:nvPr>
        </p:nvSpPr>
        <p:spPr/>
        <p:txBody>
          <a:bodyPr/>
          <a:lstStyle/>
          <a:p>
            <a:r>
              <a:rPr lang="lt-LT" sz="2800" dirty="0">
                <a:effectLst/>
                <a:latin typeface="Times New Roman" panose="02020603050405020304" pitchFamily="18" charset="0"/>
                <a:ea typeface="Calibri" panose="020F0502020204030204" pitchFamily="34" charset="0"/>
              </a:rPr>
              <a:t>Teisinės stigmos mažinimo pasiekimai ir tolesnės kryptys </a:t>
            </a:r>
            <a:endParaRPr lang="lt-LT" dirty="0"/>
          </a:p>
        </p:txBody>
      </p:sp>
      <p:pic>
        <p:nvPicPr>
          <p:cNvPr id="1026" name="Picture 2" descr="5 Ways to Drive a Car Without Owning One - NerdWallet">
            <a:extLst>
              <a:ext uri="{FF2B5EF4-FFF2-40B4-BE49-F238E27FC236}">
                <a16:creationId xmlns:a16="http://schemas.microsoft.com/office/drawing/2014/main" id="{2C38B430-4D08-4481-88C9-86500EEC6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855" y="3429000"/>
            <a:ext cx="4999577" cy="31546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7E833E-9378-4042-9756-43EB85C4F1C6}"/>
              </a:ext>
            </a:extLst>
          </p:cNvPr>
          <p:cNvSpPr txBox="1"/>
          <p:nvPr/>
        </p:nvSpPr>
        <p:spPr>
          <a:xfrm>
            <a:off x="7081883" y="1771547"/>
            <a:ext cx="4787520" cy="1200329"/>
          </a:xfrm>
          <a:prstGeom prst="rect">
            <a:avLst/>
          </a:prstGeom>
          <a:noFill/>
        </p:spPr>
        <p:txBody>
          <a:bodyPr wrap="square">
            <a:spAutoFit/>
          </a:bodyPr>
          <a:lstStyle/>
          <a:p>
            <a:r>
              <a:rPr lang="lt-LT" sz="1800" b="1" dirty="0"/>
              <a:t>Planai:</a:t>
            </a:r>
          </a:p>
          <a:p>
            <a:pPr marL="285750" indent="-285750" algn="l">
              <a:buFont typeface="Arial" panose="020B0604020202020204" pitchFamily="34" charset="0"/>
              <a:buChar char="•"/>
            </a:pPr>
            <a:r>
              <a:rPr lang="lt-LT" sz="1800" dirty="0"/>
              <a:t>Teisė įgyti ginklą</a:t>
            </a:r>
          </a:p>
          <a:p>
            <a:pPr marL="285750" indent="-285750" algn="l">
              <a:buFont typeface="Arial" panose="020B0604020202020204" pitchFamily="34" charset="0"/>
              <a:buChar char="•"/>
            </a:pPr>
            <a:r>
              <a:rPr lang="lt-LT" sz="1800" dirty="0"/>
              <a:t>Teisė į darbą su slapta informacija</a:t>
            </a:r>
          </a:p>
          <a:p>
            <a:pPr marL="285750" indent="-285750" algn="l">
              <a:buFont typeface="Arial" panose="020B0604020202020204" pitchFamily="34" charset="0"/>
              <a:buChar char="•"/>
            </a:pPr>
            <a:r>
              <a:rPr lang="lt-LT" sz="1800" dirty="0"/>
              <a:t>Statutiniai pareigūnai </a:t>
            </a:r>
            <a:endParaRPr lang="lt-LT" dirty="0"/>
          </a:p>
        </p:txBody>
      </p:sp>
    </p:spTree>
    <p:extLst>
      <p:ext uri="{BB962C8B-B14F-4D97-AF65-F5344CB8AC3E}">
        <p14:creationId xmlns:p14="http://schemas.microsoft.com/office/powerpoint/2010/main" val="3648813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a:extLst>
              <a:ext uri="{FF2B5EF4-FFF2-40B4-BE49-F238E27FC236}">
                <a16:creationId xmlns:a16="http://schemas.microsoft.com/office/drawing/2014/main" id="{ADDC9961-2954-438C-97B7-D7933F07CD39}"/>
              </a:ext>
            </a:extLst>
          </p:cNvPr>
          <p:cNvSpPr>
            <a:spLocks noGrp="1"/>
          </p:cNvSpPr>
          <p:nvPr>
            <p:ph sz="quarter" idx="14"/>
          </p:nvPr>
        </p:nvSpPr>
        <p:spPr>
          <a:xfrm>
            <a:off x="316551" y="1540192"/>
            <a:ext cx="6705600" cy="3777615"/>
          </a:xfrm>
        </p:spPr>
        <p:txBody>
          <a:bodyPr/>
          <a:lstStyle/>
          <a:p>
            <a:pPr marL="0" indent="0" eaLnBrk="1" hangingPunct="1">
              <a:buFont typeface="Wingdings" panose="05000000000000000000" pitchFamily="2" charset="2"/>
              <a:buNone/>
              <a:defRPr/>
            </a:pPr>
            <a:r>
              <a:rPr lang="en-US" sz="4800" b="1" dirty="0">
                <a:solidFill>
                  <a:srgbClr val="395836"/>
                </a:solidFill>
                <a:latin typeface="Helvetica" pitchFamily="2" charset="0"/>
                <a:cs typeface="Calibri Light"/>
              </a:rPr>
              <a:t>1</a:t>
            </a:r>
            <a:r>
              <a:rPr lang="en-US" sz="2800" b="1" dirty="0">
                <a:solidFill>
                  <a:srgbClr val="395836"/>
                </a:solidFill>
                <a:latin typeface="Helvetica" pitchFamily="2" charset="0"/>
                <a:cs typeface="Calibri Light"/>
              </a:rPr>
              <a:t>iš </a:t>
            </a:r>
            <a:r>
              <a:rPr lang="lt-LT" sz="4800" b="1" dirty="0">
                <a:solidFill>
                  <a:srgbClr val="395836"/>
                </a:solidFill>
                <a:latin typeface="Helvetica" pitchFamily="2" charset="0"/>
                <a:cs typeface="Calibri Light"/>
              </a:rPr>
              <a:t>4</a:t>
            </a:r>
            <a:r>
              <a:rPr lang="en-US" sz="5400" b="1" dirty="0">
                <a:solidFill>
                  <a:srgbClr val="395836"/>
                </a:solidFill>
                <a:latin typeface="Helvetica" pitchFamily="2" charset="0"/>
                <a:cs typeface="Calibri Light"/>
              </a:rPr>
              <a:t> </a:t>
            </a:r>
            <a:r>
              <a:rPr lang="en-US" b="1" dirty="0">
                <a:solidFill>
                  <a:schemeClr val="tx1">
                    <a:lumMod val="75000"/>
                    <a:lumOff val="25000"/>
                  </a:schemeClr>
                </a:solidFill>
                <a:latin typeface="Helvetica" pitchFamily="2" charset="0"/>
                <a:cs typeface="Calibri Light"/>
              </a:rPr>
              <a:t>bent </a:t>
            </a:r>
            <a:r>
              <a:rPr lang="en-US" b="1" dirty="0" err="1">
                <a:solidFill>
                  <a:schemeClr val="tx1">
                    <a:lumMod val="75000"/>
                    <a:lumOff val="25000"/>
                  </a:schemeClr>
                </a:solidFill>
                <a:latin typeface="Helvetica" pitchFamily="2" charset="0"/>
                <a:cs typeface="Calibri Light"/>
              </a:rPr>
              <a:t>kartą</a:t>
            </a:r>
            <a:r>
              <a:rPr lang="en-US" dirty="0">
                <a:solidFill>
                  <a:schemeClr val="tx1">
                    <a:lumMod val="75000"/>
                    <a:lumOff val="25000"/>
                  </a:schemeClr>
                </a:solidFill>
                <a:latin typeface="Helvetica" pitchFamily="2" charset="0"/>
                <a:cs typeface="Calibri Light"/>
              </a:rPr>
              <a:t> </a:t>
            </a:r>
            <a:r>
              <a:rPr lang="en-US" dirty="0" err="1">
                <a:solidFill>
                  <a:schemeClr val="tx1">
                    <a:lumMod val="75000"/>
                    <a:lumOff val="25000"/>
                  </a:schemeClr>
                </a:solidFill>
                <a:latin typeface="Helvetica" pitchFamily="2" charset="0"/>
                <a:cs typeface="Calibri Light"/>
              </a:rPr>
              <a:t>gyvenime</a:t>
            </a:r>
            <a:r>
              <a:rPr lang="en-US" dirty="0">
                <a:solidFill>
                  <a:schemeClr val="tx1">
                    <a:lumMod val="75000"/>
                    <a:lumOff val="25000"/>
                  </a:schemeClr>
                </a:solidFill>
                <a:latin typeface="Helvetica" pitchFamily="2" charset="0"/>
                <a:cs typeface="Calibri Light"/>
              </a:rPr>
              <a:t> </a:t>
            </a:r>
            <a:r>
              <a:rPr lang="en-US" dirty="0" err="1">
                <a:solidFill>
                  <a:schemeClr val="tx1">
                    <a:lumMod val="75000"/>
                    <a:lumOff val="25000"/>
                  </a:schemeClr>
                </a:solidFill>
                <a:latin typeface="Helvetica" pitchFamily="2" charset="0"/>
                <a:cs typeface="Calibri Light"/>
              </a:rPr>
              <a:t>vartoja</a:t>
            </a:r>
            <a:r>
              <a:rPr lang="en-US" dirty="0">
                <a:solidFill>
                  <a:schemeClr val="tx1">
                    <a:lumMod val="75000"/>
                    <a:lumOff val="25000"/>
                  </a:schemeClr>
                </a:solidFill>
                <a:latin typeface="Helvetica" pitchFamily="2" charset="0"/>
                <a:cs typeface="Calibri Light"/>
              </a:rPr>
              <a:t> </a:t>
            </a:r>
            <a:r>
              <a:rPr lang="en-US" dirty="0" err="1">
                <a:solidFill>
                  <a:schemeClr val="tx1">
                    <a:lumMod val="75000"/>
                    <a:lumOff val="25000"/>
                  </a:schemeClr>
                </a:solidFill>
                <a:latin typeface="Helvetica" pitchFamily="2" charset="0"/>
                <a:cs typeface="Calibri Light"/>
              </a:rPr>
              <a:t>raminamuosius</a:t>
            </a:r>
            <a:r>
              <a:rPr lang="en-US" dirty="0">
                <a:solidFill>
                  <a:schemeClr val="tx1">
                    <a:lumMod val="75000"/>
                    <a:lumOff val="25000"/>
                  </a:schemeClr>
                </a:solidFill>
                <a:latin typeface="Helvetica" pitchFamily="2" charset="0"/>
                <a:cs typeface="Calibri Light"/>
              </a:rPr>
              <a:t> ir </a:t>
            </a:r>
            <a:r>
              <a:rPr lang="en-US" dirty="0" err="1">
                <a:solidFill>
                  <a:schemeClr val="tx1">
                    <a:lumMod val="75000"/>
                    <a:lumOff val="25000"/>
                  </a:schemeClr>
                </a:solidFill>
                <a:latin typeface="Helvetica" pitchFamily="2" charset="0"/>
                <a:cs typeface="Calibri Light"/>
              </a:rPr>
              <a:t>migdomuosius</a:t>
            </a:r>
            <a:r>
              <a:rPr lang="en-US" dirty="0">
                <a:solidFill>
                  <a:schemeClr val="tx1">
                    <a:lumMod val="75000"/>
                    <a:lumOff val="25000"/>
                  </a:schemeClr>
                </a:solidFill>
                <a:latin typeface="Helvetica" pitchFamily="2" charset="0"/>
                <a:cs typeface="Calibri Light"/>
              </a:rPr>
              <a:t> </a:t>
            </a:r>
            <a:r>
              <a:rPr lang="en-US" dirty="0" err="1">
                <a:solidFill>
                  <a:schemeClr val="tx1">
                    <a:lumMod val="75000"/>
                    <a:lumOff val="25000"/>
                  </a:schemeClr>
                </a:solidFill>
                <a:latin typeface="Helvetica" pitchFamily="2" charset="0"/>
                <a:cs typeface="Calibri Light"/>
              </a:rPr>
              <a:t>vaistus</a:t>
            </a:r>
            <a:r>
              <a:rPr lang="lt-LT" baseline="30000" dirty="0">
                <a:solidFill>
                  <a:schemeClr val="tx1">
                    <a:lumMod val="75000"/>
                    <a:lumOff val="25000"/>
                  </a:schemeClr>
                </a:solidFill>
                <a:latin typeface="Helvetica" pitchFamily="2" charset="0"/>
                <a:cs typeface="Calibri Light"/>
              </a:rPr>
              <a:t>1</a:t>
            </a:r>
          </a:p>
          <a:p>
            <a:pPr marL="0" indent="0" eaLnBrk="1" hangingPunct="1">
              <a:buFont typeface="Wingdings" panose="05000000000000000000" pitchFamily="2" charset="2"/>
              <a:buNone/>
              <a:defRPr/>
            </a:pPr>
            <a:endParaRPr lang="lt-LT" baseline="30000" dirty="0">
              <a:solidFill>
                <a:schemeClr val="tx1">
                  <a:lumMod val="75000"/>
                  <a:lumOff val="25000"/>
                </a:schemeClr>
              </a:solidFill>
              <a:latin typeface="Helvetica" pitchFamily="2" charset="0"/>
              <a:cs typeface="Calibri"/>
            </a:endParaRPr>
          </a:p>
          <a:p>
            <a:pPr marL="0" indent="0" eaLnBrk="1" hangingPunct="1">
              <a:buFont typeface="Wingdings" panose="05000000000000000000" pitchFamily="2" charset="2"/>
              <a:buNone/>
              <a:defRPr/>
            </a:pPr>
            <a:r>
              <a:rPr lang="lt-LT" dirty="0">
                <a:latin typeface="Helvetica" panose="020B0604020202020204" pitchFamily="34" charset="0"/>
                <a:cs typeface="Helvetica" panose="020B0604020202020204" pitchFamily="34" charset="0"/>
              </a:rPr>
              <a:t>Dažniausiai nurodyta vartojimo priežastis nemiga, vidutinė vartojimo trukmė – </a:t>
            </a:r>
            <a:r>
              <a:rPr lang="lt-LT" sz="2800" b="1" dirty="0">
                <a:solidFill>
                  <a:schemeClr val="accent4">
                    <a:lumMod val="50000"/>
                  </a:schemeClr>
                </a:solidFill>
                <a:latin typeface="Helvetica" panose="020B0604020202020204" pitchFamily="34" charset="0"/>
                <a:cs typeface="Helvetica" panose="020B0604020202020204" pitchFamily="34" charset="0"/>
              </a:rPr>
              <a:t>86 mėnesiai</a:t>
            </a:r>
            <a:r>
              <a:rPr lang="lt-LT" dirty="0">
                <a:latin typeface="Helvetica" panose="020B0604020202020204" pitchFamily="34" charset="0"/>
                <a:cs typeface="Helvetica" panose="020B0604020202020204" pitchFamily="34" charset="0"/>
              </a:rPr>
              <a:t>, beveik pusė apklaustųjų nurodė geriantys vaistus kasdien</a:t>
            </a:r>
          </a:p>
          <a:p>
            <a:pPr marL="0" indent="0" eaLnBrk="1" hangingPunct="1">
              <a:buFont typeface="Wingdings" panose="05000000000000000000" pitchFamily="2" charset="2"/>
              <a:buNone/>
              <a:defRPr/>
            </a:pPr>
            <a:r>
              <a:rPr lang="en-US" b="1" dirty="0" err="1">
                <a:solidFill>
                  <a:schemeClr val="tx1">
                    <a:lumMod val="75000"/>
                    <a:lumOff val="25000"/>
                  </a:schemeClr>
                </a:solidFill>
                <a:latin typeface="Helvetica" pitchFamily="2" charset="0"/>
                <a:cs typeface="Calibri"/>
              </a:rPr>
              <a:t>priklausomybę</a:t>
            </a:r>
            <a:r>
              <a:rPr lang="en-US" b="1" dirty="0">
                <a:solidFill>
                  <a:schemeClr val="tx1">
                    <a:lumMod val="75000"/>
                    <a:lumOff val="25000"/>
                  </a:schemeClr>
                </a:solidFill>
                <a:latin typeface="Helvetica" pitchFamily="2" charset="0"/>
                <a:cs typeface="Calibri"/>
              </a:rPr>
              <a:t> </a:t>
            </a:r>
            <a:r>
              <a:rPr lang="en-US" dirty="0" err="1">
                <a:solidFill>
                  <a:schemeClr val="tx1">
                    <a:lumMod val="75000"/>
                    <a:lumOff val="25000"/>
                  </a:schemeClr>
                </a:solidFill>
                <a:latin typeface="Helvetica" pitchFamily="2" charset="0"/>
                <a:cs typeface="Calibri"/>
              </a:rPr>
              <a:t>turi</a:t>
            </a:r>
            <a:r>
              <a:rPr lang="en-US" dirty="0">
                <a:solidFill>
                  <a:schemeClr val="tx1">
                    <a:lumMod val="75000"/>
                    <a:lumOff val="25000"/>
                  </a:schemeClr>
                </a:solidFill>
                <a:latin typeface="Helvetica" pitchFamily="2" charset="0"/>
                <a:cs typeface="Calibri"/>
              </a:rPr>
              <a:t> </a:t>
            </a:r>
            <a:r>
              <a:rPr lang="en-US" sz="4800" b="1" dirty="0">
                <a:solidFill>
                  <a:srgbClr val="395836"/>
                </a:solidFill>
                <a:latin typeface="Helvetica" pitchFamily="2" charset="0"/>
                <a:cs typeface="Calibri"/>
              </a:rPr>
              <a:t>3</a:t>
            </a:r>
            <a:r>
              <a:rPr lang="lt-LT" sz="4800" b="1" dirty="0">
                <a:solidFill>
                  <a:srgbClr val="395836"/>
                </a:solidFill>
                <a:latin typeface="Helvetica" pitchFamily="2" charset="0"/>
                <a:cs typeface="Calibri"/>
              </a:rPr>
              <a:t>7,6</a:t>
            </a:r>
            <a:r>
              <a:rPr lang="en-US" sz="2400" b="1" dirty="0">
                <a:solidFill>
                  <a:srgbClr val="395836"/>
                </a:solidFill>
                <a:latin typeface="Helvetica" pitchFamily="2" charset="0"/>
                <a:cs typeface="Calibri"/>
              </a:rPr>
              <a:t>% </a:t>
            </a:r>
            <a:r>
              <a:rPr lang="en-US" dirty="0">
                <a:solidFill>
                  <a:schemeClr val="tx1">
                    <a:lumMod val="75000"/>
                    <a:lumOff val="25000"/>
                  </a:schemeClr>
                </a:solidFill>
                <a:latin typeface="Helvetica" pitchFamily="2" charset="0"/>
                <a:cs typeface="Calibri"/>
              </a:rPr>
              <a:t>BZD </a:t>
            </a:r>
            <a:r>
              <a:rPr lang="en-US" dirty="0" err="1">
                <a:solidFill>
                  <a:schemeClr val="tx1">
                    <a:lumMod val="75000"/>
                    <a:lumOff val="25000"/>
                  </a:schemeClr>
                </a:solidFill>
                <a:latin typeface="Helvetica" pitchFamily="2" charset="0"/>
                <a:cs typeface="Calibri"/>
              </a:rPr>
              <a:t>vartojusiųjų</a:t>
            </a:r>
            <a:endParaRPr lang="lt-LT" dirty="0"/>
          </a:p>
        </p:txBody>
      </p:sp>
      <p:sp>
        <p:nvSpPr>
          <p:cNvPr id="3" name="Pavadinimas 2">
            <a:extLst>
              <a:ext uri="{FF2B5EF4-FFF2-40B4-BE49-F238E27FC236}">
                <a16:creationId xmlns:a16="http://schemas.microsoft.com/office/drawing/2014/main" id="{05565D97-BBC1-4683-B063-1F18178D5187}"/>
              </a:ext>
            </a:extLst>
          </p:cNvPr>
          <p:cNvSpPr>
            <a:spLocks noGrp="1"/>
          </p:cNvSpPr>
          <p:nvPr>
            <p:ph type="title"/>
          </p:nvPr>
        </p:nvSpPr>
        <p:spPr/>
        <p:txBody>
          <a:bodyPr/>
          <a:lstStyle/>
          <a:p>
            <a:r>
              <a:rPr lang="lt-LT" dirty="0"/>
              <a:t>Racionalus psichotropinių vaistų vartojimas</a:t>
            </a:r>
          </a:p>
        </p:txBody>
      </p:sp>
      <p:sp>
        <p:nvSpPr>
          <p:cNvPr id="4" name="Stačiakampis 3">
            <a:extLst>
              <a:ext uri="{FF2B5EF4-FFF2-40B4-BE49-F238E27FC236}">
                <a16:creationId xmlns:a16="http://schemas.microsoft.com/office/drawing/2014/main" id="{01125803-B8B2-4BAE-AAB8-EBBA1B5F943D}"/>
              </a:ext>
            </a:extLst>
          </p:cNvPr>
          <p:cNvSpPr/>
          <p:nvPr/>
        </p:nvSpPr>
        <p:spPr>
          <a:xfrm>
            <a:off x="7345679" y="1314424"/>
            <a:ext cx="4846321" cy="5543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lt-LT" sz="2000" i="0" dirty="0">
              <a:solidFill>
                <a:srgbClr val="000000"/>
              </a:solidFill>
              <a:effectLst/>
              <a:latin typeface="Times New Roman" panose="02020603050405020304" pitchFamily="18" charset="0"/>
            </a:endParaRPr>
          </a:p>
          <a:p>
            <a:pPr marL="285750" indent="-285750">
              <a:buFont typeface="Arial" panose="020B0604020202020204" pitchFamily="34" charset="0"/>
              <a:buChar char="•"/>
            </a:pPr>
            <a:endParaRPr lang="lt-LT" sz="2000" i="0" dirty="0">
              <a:solidFill>
                <a:srgbClr val="000000"/>
              </a:solidFill>
              <a:effectLst/>
              <a:latin typeface="Times New Roman" panose="02020603050405020304" pitchFamily="18" charset="0"/>
            </a:endParaRPr>
          </a:p>
          <a:p>
            <a:pPr marL="285750" indent="-285750">
              <a:buFont typeface="Arial" panose="020B0604020202020204" pitchFamily="34" charset="0"/>
              <a:buChar char="•"/>
            </a:pPr>
            <a:r>
              <a:rPr lang="lt-LT" sz="2000" i="0" dirty="0">
                <a:solidFill>
                  <a:srgbClr val="000000"/>
                </a:solidFill>
                <a:effectLst/>
                <a:latin typeface="Times New Roman" panose="02020603050405020304" pitchFamily="18" charset="0"/>
              </a:rPr>
              <a:t>Patvirtintos </a:t>
            </a:r>
            <a:r>
              <a:rPr lang="lt-LT" sz="2000" dirty="0">
                <a:solidFill>
                  <a:srgbClr val="000000"/>
                </a:solidFill>
                <a:latin typeface="Times New Roman" panose="02020603050405020304" pitchFamily="18" charset="0"/>
              </a:rPr>
              <a:t>BZD </a:t>
            </a:r>
            <a:r>
              <a:rPr lang="lt-LT" sz="2000" i="0" dirty="0">
                <a:solidFill>
                  <a:srgbClr val="000000"/>
                </a:solidFill>
                <a:effectLst/>
                <a:latin typeface="Times New Roman" panose="02020603050405020304" pitchFamily="18" charset="0"/>
              </a:rPr>
              <a:t>SKYRIMO IR VARTOJIMO MAŽINIMO AR NUTRAUKIMO METODINĖS REKOMENDACIJOS (šeimos gydytojams ir gydytojams specialistams)</a:t>
            </a:r>
            <a:endParaRPr lang="lt-LT" sz="2000" dirty="0">
              <a:solidFill>
                <a:srgbClr val="000000"/>
              </a:solidFill>
              <a:latin typeface="Times New Roman" panose="02020603050405020304" pitchFamily="18" charset="0"/>
            </a:endParaRPr>
          </a:p>
          <a:p>
            <a:pPr marL="285750" indent="-285750">
              <a:buFont typeface="Arial" panose="020B0604020202020204" pitchFamily="34" charset="0"/>
              <a:buChar char="•"/>
            </a:pPr>
            <a:endParaRPr lang="lt-LT" sz="2000" i="0" dirty="0">
              <a:solidFill>
                <a:srgbClr val="000000"/>
              </a:solidFill>
              <a:effectLst/>
              <a:latin typeface="Times New Roman" panose="02020603050405020304" pitchFamily="18" charset="0"/>
            </a:endParaRPr>
          </a:p>
          <a:p>
            <a:pPr marL="285750" indent="-285750">
              <a:buFont typeface="Arial" panose="020B0604020202020204" pitchFamily="34" charset="0"/>
              <a:buChar char="•"/>
            </a:pPr>
            <a:r>
              <a:rPr lang="lt-LT" sz="2000" dirty="0">
                <a:solidFill>
                  <a:srgbClr val="000000"/>
                </a:solidFill>
                <a:latin typeface="Times New Roman" panose="02020603050405020304" pitchFamily="18" charset="0"/>
              </a:rPr>
              <a:t>Informuojami ir apmokomi šeimos gydytojai (2020-2021 m. 1200 asmenų)</a:t>
            </a:r>
          </a:p>
          <a:p>
            <a:pPr marL="285750" indent="-285750">
              <a:buFont typeface="Arial" panose="020B0604020202020204" pitchFamily="34" charset="0"/>
              <a:buChar char="•"/>
            </a:pPr>
            <a:endParaRPr lang="lt-LT" sz="2000" dirty="0">
              <a:solidFill>
                <a:srgbClr val="000000"/>
              </a:solidFill>
              <a:latin typeface="Times New Roman" panose="02020603050405020304" pitchFamily="18" charset="0"/>
            </a:endParaRPr>
          </a:p>
          <a:p>
            <a:pPr marL="285750" indent="-285750">
              <a:buFont typeface="Arial" panose="020B0604020202020204" pitchFamily="34" charset="0"/>
              <a:buChar char="•"/>
            </a:pPr>
            <a:r>
              <a:rPr lang="lt-LT" sz="2000" dirty="0">
                <a:solidFill>
                  <a:srgbClr val="000000"/>
                </a:solidFill>
                <a:latin typeface="Times New Roman" panose="02020603050405020304" pitchFamily="18" charset="0"/>
              </a:rPr>
              <a:t>Planuojama atsisakyti paprastų popierinių receptų ir pereiti prie e-recepto / spec. blanko (</a:t>
            </a:r>
            <a:r>
              <a:rPr lang="en-US" sz="2000" dirty="0">
                <a:solidFill>
                  <a:srgbClr val="000000"/>
                </a:solidFill>
                <a:latin typeface="Times New Roman" panose="02020603050405020304" pitchFamily="18" charset="0"/>
              </a:rPr>
              <a:t>2 forma)</a:t>
            </a:r>
            <a:endParaRPr lang="lt-LT" sz="2000" dirty="0"/>
          </a:p>
        </p:txBody>
      </p:sp>
      <p:pic>
        <p:nvPicPr>
          <p:cNvPr id="2050" name="Picture 2" descr="Storing Pills Do's &amp; Don'ts - Myth of the Medicine Cabinet | Hero">
            <a:extLst>
              <a:ext uri="{FF2B5EF4-FFF2-40B4-BE49-F238E27FC236}">
                <a16:creationId xmlns:a16="http://schemas.microsoft.com/office/drawing/2014/main" id="{777D28F8-4E47-463E-BCC2-7A4595A9F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3825" y="346517"/>
            <a:ext cx="2750820" cy="183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124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a:extLst>
              <a:ext uri="{FF2B5EF4-FFF2-40B4-BE49-F238E27FC236}">
                <a16:creationId xmlns:a16="http://schemas.microsoft.com/office/drawing/2014/main" id="{4A5FBB19-5CC1-4109-94BD-A702C5B0EE68}"/>
              </a:ext>
            </a:extLst>
          </p:cNvPr>
          <p:cNvSpPr>
            <a:spLocks noGrp="1"/>
          </p:cNvSpPr>
          <p:nvPr>
            <p:ph sz="quarter" idx="14"/>
          </p:nvPr>
        </p:nvSpPr>
        <p:spPr>
          <a:xfrm>
            <a:off x="2677099" y="1314423"/>
            <a:ext cx="7171981" cy="2114577"/>
          </a:xfrm>
        </p:spPr>
        <p:txBody>
          <a:bodyPr>
            <a:normAutofit/>
          </a:bodyPr>
          <a:lstStyle/>
          <a:p>
            <a:pPr algn="l"/>
            <a:r>
              <a:rPr lang="lt-LT" sz="2400" dirty="0">
                <a:effectLst/>
                <a:latin typeface="+mj-lt"/>
                <a:ea typeface="Times New Roman" panose="02020603050405020304" pitchFamily="18" charset="0"/>
              </a:rPr>
              <a:t>Priimtas teisės akto pakeitimas, kuriuo </a:t>
            </a:r>
            <a:r>
              <a:rPr lang="lt-LT" sz="2400" b="1" dirty="0">
                <a:effectLst/>
                <a:latin typeface="+mj-lt"/>
                <a:ea typeface="Times New Roman" panose="02020603050405020304" pitchFamily="18" charset="0"/>
              </a:rPr>
              <a:t>prie meno terapijos sričių priskirta šokio ir judesio terapija</a:t>
            </a:r>
          </a:p>
          <a:p>
            <a:pPr algn="l"/>
            <a:r>
              <a:rPr lang="lt-LT" sz="1800" dirty="0">
                <a:latin typeface="+mj-lt"/>
                <a:ea typeface="Times New Roman" panose="02020603050405020304" pitchFamily="18" charset="0"/>
              </a:rPr>
              <a:t>Ligi šiol buvo tik dailės ir muzikos terapija</a:t>
            </a:r>
            <a:endParaRPr lang="lt-LT" sz="1800" dirty="0">
              <a:effectLst/>
              <a:latin typeface="+mj-lt"/>
              <a:ea typeface="Times New Roman" panose="02020603050405020304" pitchFamily="18" charset="0"/>
            </a:endParaRPr>
          </a:p>
          <a:p>
            <a:pPr algn="l"/>
            <a:r>
              <a:rPr lang="lt-LT" sz="1800" dirty="0">
                <a:effectLst/>
                <a:latin typeface="+mj-lt"/>
                <a:ea typeface="Times New Roman" panose="02020603050405020304" pitchFamily="18" charset="0"/>
              </a:rPr>
              <a:t>2019 m. balandžio 23 d. įsakymo Nr. V-457 „Dėl Meno terapeuto veiklos reikalavimų patvirtinimo“</a:t>
            </a:r>
            <a:endParaRPr lang="lt-LT" sz="1800" dirty="0">
              <a:latin typeface="+mj-lt"/>
            </a:endParaRPr>
          </a:p>
        </p:txBody>
      </p:sp>
      <p:sp>
        <p:nvSpPr>
          <p:cNvPr id="3" name="Pavadinimas 2">
            <a:extLst>
              <a:ext uri="{FF2B5EF4-FFF2-40B4-BE49-F238E27FC236}">
                <a16:creationId xmlns:a16="http://schemas.microsoft.com/office/drawing/2014/main" id="{C6186488-554B-4669-95AE-B66C62280905}"/>
              </a:ext>
            </a:extLst>
          </p:cNvPr>
          <p:cNvSpPr>
            <a:spLocks noGrp="1"/>
          </p:cNvSpPr>
          <p:nvPr>
            <p:ph type="title"/>
          </p:nvPr>
        </p:nvSpPr>
        <p:spPr/>
        <p:txBody>
          <a:bodyPr/>
          <a:lstStyle/>
          <a:p>
            <a:r>
              <a:rPr lang="lt-LT" dirty="0"/>
              <a:t>Meno terapijos pritaikymas sveikatos priežiūroje</a:t>
            </a:r>
          </a:p>
        </p:txBody>
      </p:sp>
      <p:pic>
        <p:nvPicPr>
          <p:cNvPr id="3074" name="Picture 2" descr="Dance Movement Therapy – Dancrs App">
            <a:extLst>
              <a:ext uri="{FF2B5EF4-FFF2-40B4-BE49-F238E27FC236}">
                <a16:creationId xmlns:a16="http://schemas.microsoft.com/office/drawing/2014/main" id="{5E6E413B-FABE-4AAC-9361-B28AA3826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5204" y="3543817"/>
            <a:ext cx="6850034" cy="307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879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4B11D583-B672-4209-9252-E60780C2DCEA}"/>
              </a:ext>
            </a:extLst>
          </p:cNvPr>
          <p:cNvSpPr>
            <a:spLocks noGrp="1"/>
          </p:cNvSpPr>
          <p:nvPr>
            <p:ph type="title"/>
          </p:nvPr>
        </p:nvSpPr>
        <p:spPr/>
        <p:txBody>
          <a:bodyPr>
            <a:normAutofit/>
          </a:bodyPr>
          <a:lstStyle/>
          <a:p>
            <a:r>
              <a:rPr lang="lt-LT" b="1" dirty="0"/>
              <a:t>Perspektyvos</a:t>
            </a:r>
            <a:endParaRPr lang="lt-LT" dirty="0"/>
          </a:p>
        </p:txBody>
      </p:sp>
    </p:spTree>
    <p:extLst>
      <p:ext uri="{BB962C8B-B14F-4D97-AF65-F5344CB8AC3E}">
        <p14:creationId xmlns:p14="http://schemas.microsoft.com/office/powerpoint/2010/main" val="1949958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vadinimas 2">
            <a:extLst>
              <a:ext uri="{FF2B5EF4-FFF2-40B4-BE49-F238E27FC236}">
                <a16:creationId xmlns:a16="http://schemas.microsoft.com/office/drawing/2014/main" id="{778B7914-8986-4768-AB2B-4CEAFE5D567E}"/>
              </a:ext>
            </a:extLst>
          </p:cNvPr>
          <p:cNvSpPr>
            <a:spLocks noGrp="1"/>
          </p:cNvSpPr>
          <p:nvPr>
            <p:ph type="title"/>
          </p:nvPr>
        </p:nvSpPr>
        <p:spPr>
          <a:xfrm>
            <a:off x="216569" y="425257"/>
            <a:ext cx="11546806" cy="889167"/>
          </a:xfrm>
        </p:spPr>
        <p:txBody>
          <a:bodyPr/>
          <a:lstStyle/>
          <a:p>
            <a:r>
              <a:rPr lang="lt-LT" dirty="0"/>
              <a:t>Strateginiai planai ir perspektyvos</a:t>
            </a:r>
          </a:p>
        </p:txBody>
      </p:sp>
      <p:graphicFrame>
        <p:nvGraphicFramePr>
          <p:cNvPr id="8" name="Diagram 7">
            <a:extLst>
              <a:ext uri="{FF2B5EF4-FFF2-40B4-BE49-F238E27FC236}">
                <a16:creationId xmlns:a16="http://schemas.microsoft.com/office/drawing/2014/main" id="{7A704D2C-40E5-4A75-9FB1-AD43FC0B500B}"/>
              </a:ext>
            </a:extLst>
          </p:cNvPr>
          <p:cNvGraphicFramePr/>
          <p:nvPr>
            <p:extLst>
              <p:ext uri="{D42A27DB-BD31-4B8C-83A1-F6EECF244321}">
                <p14:modId xmlns:p14="http://schemas.microsoft.com/office/powerpoint/2010/main" val="172601318"/>
              </p:ext>
            </p:extLst>
          </p:nvPr>
        </p:nvGraphicFramePr>
        <p:xfrm>
          <a:off x="216569" y="1553379"/>
          <a:ext cx="11546806" cy="5078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0992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5FEC092-DC25-4710-8E2A-D5CD9EFB2DE8}"/>
              </a:ext>
            </a:extLst>
          </p:cNvPr>
          <p:cNvGraphicFramePr>
            <a:graphicFrameLocks noGrp="1"/>
          </p:cNvGraphicFramePr>
          <p:nvPr>
            <p:ph sz="quarter" idx="14"/>
            <p:extLst>
              <p:ext uri="{D42A27DB-BD31-4B8C-83A1-F6EECF244321}">
                <p14:modId xmlns:p14="http://schemas.microsoft.com/office/powerpoint/2010/main" val="2732327390"/>
              </p:ext>
            </p:extLst>
          </p:nvPr>
        </p:nvGraphicFramePr>
        <p:xfrm>
          <a:off x="462708" y="1575412"/>
          <a:ext cx="11300667" cy="4747161"/>
        </p:xfrm>
        <a:graphic>
          <a:graphicData uri="http://schemas.openxmlformats.org/drawingml/2006/table">
            <a:tbl>
              <a:tblPr firstRow="1" firstCol="1" bandRow="1">
                <a:tableStyleId>{3B4B98B0-60AC-42C2-AFA5-B58CD77FA1E5}</a:tableStyleId>
              </a:tblPr>
              <a:tblGrid>
                <a:gridCol w="962002">
                  <a:extLst>
                    <a:ext uri="{9D8B030D-6E8A-4147-A177-3AD203B41FA5}">
                      <a16:colId xmlns:a16="http://schemas.microsoft.com/office/drawing/2014/main" val="1337428746"/>
                    </a:ext>
                  </a:extLst>
                </a:gridCol>
                <a:gridCol w="7414001">
                  <a:extLst>
                    <a:ext uri="{9D8B030D-6E8A-4147-A177-3AD203B41FA5}">
                      <a16:colId xmlns:a16="http://schemas.microsoft.com/office/drawing/2014/main" val="2916906042"/>
                    </a:ext>
                  </a:extLst>
                </a:gridCol>
                <a:gridCol w="1450960">
                  <a:extLst>
                    <a:ext uri="{9D8B030D-6E8A-4147-A177-3AD203B41FA5}">
                      <a16:colId xmlns:a16="http://schemas.microsoft.com/office/drawing/2014/main" val="3480272352"/>
                    </a:ext>
                  </a:extLst>
                </a:gridCol>
                <a:gridCol w="1473704">
                  <a:extLst>
                    <a:ext uri="{9D8B030D-6E8A-4147-A177-3AD203B41FA5}">
                      <a16:colId xmlns:a16="http://schemas.microsoft.com/office/drawing/2014/main" val="3128894733"/>
                    </a:ext>
                  </a:extLst>
                </a:gridCol>
              </a:tblGrid>
              <a:tr h="830041">
                <a:tc>
                  <a:txBody>
                    <a:bodyPr/>
                    <a:lstStyle/>
                    <a:p>
                      <a:r>
                        <a:rPr lang="lt-LT" sz="1600">
                          <a:effectLst/>
                        </a:rPr>
                        <a:t>4.1.7.</a:t>
                      </a:r>
                      <a:endParaRPr lang="lt-LT"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lt-LT" sz="1600" b="0" dirty="0">
                          <a:effectLst/>
                        </a:rPr>
                        <a:t>Sukurti ir įteisinti psichikos sveikatos priežiūros įstaigų teikiamų paslaugų atitikties žmogaus teisių standartams vertinimo, stebėsenos ir metodinės pagalbos teikimo modelį ir pradėti jį įgyvendinti </a:t>
                      </a:r>
                      <a:endParaRPr lang="lt-LT" sz="1800" b="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lt-LT" sz="1600" b="0" dirty="0">
                          <a:effectLst/>
                        </a:rPr>
                        <a:t>2021 m. </a:t>
                      </a:r>
                      <a:endParaRPr lang="lt-LT" sz="1800" b="0" dirty="0">
                        <a:effectLst/>
                      </a:endParaRPr>
                    </a:p>
                    <a:p>
                      <a:pPr algn="ctr"/>
                      <a:r>
                        <a:rPr lang="lt-LT" sz="1600" b="0" dirty="0">
                          <a:effectLst/>
                        </a:rPr>
                        <a:t>II ketv.</a:t>
                      </a:r>
                      <a:endParaRPr lang="lt-LT" sz="1800" b="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lt-LT" sz="1600" b="0" dirty="0">
                          <a:effectLst/>
                        </a:rPr>
                        <a:t>2023 m. </a:t>
                      </a:r>
                      <a:endParaRPr lang="lt-LT" sz="1800" b="0" dirty="0">
                        <a:effectLst/>
                      </a:endParaRPr>
                    </a:p>
                    <a:p>
                      <a:pPr algn="ctr"/>
                      <a:r>
                        <a:rPr lang="lt-LT" sz="1600" b="0" dirty="0">
                          <a:effectLst/>
                        </a:rPr>
                        <a:t>II ketv.</a:t>
                      </a:r>
                      <a:endParaRPr lang="lt-LT" sz="18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37372004"/>
                  </a:ext>
                </a:extLst>
              </a:tr>
              <a:tr h="873639">
                <a:tc>
                  <a:txBody>
                    <a:bodyPr/>
                    <a:lstStyle/>
                    <a:p>
                      <a:r>
                        <a:rPr lang="lt-LT" sz="1600">
                          <a:effectLst/>
                        </a:rPr>
                        <a:t>4.1.8.</a:t>
                      </a:r>
                      <a:endParaRPr lang="lt-LT"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07000"/>
                        </a:lnSpc>
                      </a:pPr>
                      <a:r>
                        <a:rPr lang="lt-LT" sz="1600" dirty="0">
                          <a:effectLst/>
                        </a:rPr>
                        <a:t>Atnaujinti Nacionalinį savižudybių prevencijos 2020–2024 m. veiksmų planą ir įgyvendinti priemones, skirtas psichosocialinės pagalbos teikimui savižudybės grėsmę patiriantiems asmenims ir tokių asmenų ankstyvajam atpažinimui </a:t>
                      </a:r>
                      <a:endParaRPr lang="lt-LT"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lt-LT" sz="1600">
                          <a:effectLst/>
                        </a:rPr>
                        <a:t>2021 m.</a:t>
                      </a:r>
                      <a:endParaRPr lang="lt-LT" sz="1800">
                        <a:effectLst/>
                      </a:endParaRPr>
                    </a:p>
                    <a:p>
                      <a:pPr indent="36195" algn="ctr"/>
                      <a:r>
                        <a:rPr lang="lt-LT" sz="1600">
                          <a:effectLst/>
                        </a:rPr>
                        <a:t>II ketv.</a:t>
                      </a:r>
                      <a:endParaRPr lang="lt-LT"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lt-LT" sz="1600">
                          <a:effectLst/>
                        </a:rPr>
                        <a:t>2022 m. </a:t>
                      </a:r>
                      <a:endParaRPr lang="lt-LT" sz="1800">
                        <a:effectLst/>
                      </a:endParaRPr>
                    </a:p>
                    <a:p>
                      <a:pPr algn="ctr"/>
                      <a:r>
                        <a:rPr lang="lt-LT" sz="1600">
                          <a:effectLst/>
                        </a:rPr>
                        <a:t>IV ketv.</a:t>
                      </a:r>
                      <a:endParaRPr lang="lt-LT" sz="18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661583606"/>
                  </a:ext>
                </a:extLst>
              </a:tr>
              <a:tr h="1106720">
                <a:tc>
                  <a:txBody>
                    <a:bodyPr/>
                    <a:lstStyle/>
                    <a:p>
                      <a:r>
                        <a:rPr lang="lt-LT" sz="1600">
                          <a:effectLst/>
                        </a:rPr>
                        <a:t>4.1.9.</a:t>
                      </a:r>
                      <a:endParaRPr lang="lt-LT"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lt-LT" sz="1600" dirty="0">
                          <a:effectLst/>
                        </a:rPr>
                        <a:t>Parengti ir patvirtinti Psichikos sveikatos stiprinimo ir visuomenės raštingumo psichikos sveikatos srityje didinimo veiksmų planą ir įgyvendinti bendruomenėms įgalinti, savitarpio pagalbai skatinti ir ilgalaikei viešosios komunikacijos kampanijai vykdyti skirtas priemones</a:t>
                      </a:r>
                      <a:endParaRPr lang="lt-LT"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lt-LT" sz="1600">
                          <a:effectLst/>
                        </a:rPr>
                        <a:t>2021 m. </a:t>
                      </a:r>
                      <a:endParaRPr lang="lt-LT" sz="1800">
                        <a:effectLst/>
                      </a:endParaRPr>
                    </a:p>
                    <a:p>
                      <a:pPr algn="ctr"/>
                      <a:r>
                        <a:rPr lang="lt-LT" sz="1600">
                          <a:effectLst/>
                        </a:rPr>
                        <a:t>III ketv.</a:t>
                      </a:r>
                      <a:endParaRPr lang="lt-LT"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lt-LT" sz="1600">
                          <a:effectLst/>
                        </a:rPr>
                        <a:t>2023 m. </a:t>
                      </a:r>
                      <a:endParaRPr lang="lt-LT" sz="1800">
                        <a:effectLst/>
                      </a:endParaRPr>
                    </a:p>
                    <a:p>
                      <a:pPr algn="ctr"/>
                      <a:r>
                        <a:rPr lang="lt-LT" sz="1600">
                          <a:effectLst/>
                        </a:rPr>
                        <a:t>II ketv.</a:t>
                      </a:r>
                      <a:endParaRPr lang="lt-LT" sz="18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18282992"/>
                  </a:ext>
                </a:extLst>
              </a:tr>
              <a:tr h="1106720">
                <a:tc>
                  <a:txBody>
                    <a:bodyPr/>
                    <a:lstStyle/>
                    <a:p>
                      <a:r>
                        <a:rPr lang="lt-LT" sz="1600">
                          <a:effectLst/>
                        </a:rPr>
                        <a:t>4.1.10.</a:t>
                      </a:r>
                      <a:endParaRPr lang="lt-LT"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lt-LT" sz="1600">
                          <a:effectLst/>
                        </a:rPr>
                        <a:t>Parengti ir pradėti įgyvendinti į asmens poreikius orientuotos priklausomybių prevencijos, gydymo ir tęstinės psichosocialinės pagalbos teikimo priklausomam asmeniui priemones, užtikrinant paslaugų įvairovę, aprėptį ir kokybę </a:t>
                      </a:r>
                      <a:endParaRPr lang="lt-LT"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lt-LT" sz="1600">
                          <a:effectLst/>
                        </a:rPr>
                        <a:t>2021 m. </a:t>
                      </a:r>
                      <a:endParaRPr lang="lt-LT" sz="1800">
                        <a:effectLst/>
                      </a:endParaRPr>
                    </a:p>
                    <a:p>
                      <a:pPr algn="ctr"/>
                      <a:r>
                        <a:rPr lang="lt-LT" sz="1600">
                          <a:effectLst/>
                        </a:rPr>
                        <a:t>II ketv.</a:t>
                      </a:r>
                      <a:endParaRPr lang="lt-LT"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lt-LT" sz="1600">
                          <a:effectLst/>
                        </a:rPr>
                        <a:t>2023 m.</a:t>
                      </a:r>
                      <a:endParaRPr lang="lt-LT" sz="1800">
                        <a:effectLst/>
                      </a:endParaRPr>
                    </a:p>
                    <a:p>
                      <a:pPr indent="36195" algn="ctr"/>
                      <a:r>
                        <a:rPr lang="lt-LT" sz="1600">
                          <a:effectLst/>
                        </a:rPr>
                        <a:t>I ketv.</a:t>
                      </a:r>
                      <a:endParaRPr lang="lt-LT" sz="18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94916701"/>
                  </a:ext>
                </a:extLst>
              </a:tr>
              <a:tr h="830041">
                <a:tc>
                  <a:txBody>
                    <a:bodyPr/>
                    <a:lstStyle/>
                    <a:p>
                      <a:r>
                        <a:rPr lang="lt-LT" sz="1600">
                          <a:effectLst/>
                        </a:rPr>
                        <a:t>4.1.11.</a:t>
                      </a:r>
                      <a:endParaRPr lang="lt-LT"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r>
                        <a:rPr lang="lt-LT" sz="1600">
                          <a:effectLst/>
                        </a:rPr>
                        <a:t>Įdiegti naujas ir tobulinti esamas psichikos sveikatos bendruomeninio lygio paslaugas, užtikrinant jų kokybę ir prieinamumą visoje Lietuvos teritorijoje, užpildant spragas tarp pirminės sveikatos priežiūros grandies ir stacionarų </a:t>
                      </a:r>
                      <a:endParaRPr lang="lt-LT"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lt-LT" sz="1600">
                          <a:effectLst/>
                        </a:rPr>
                        <a:t>2021 m. </a:t>
                      </a:r>
                      <a:endParaRPr lang="lt-LT" sz="1800">
                        <a:effectLst/>
                      </a:endParaRPr>
                    </a:p>
                    <a:p>
                      <a:pPr algn="ctr"/>
                      <a:r>
                        <a:rPr lang="lt-LT" sz="1600">
                          <a:effectLst/>
                        </a:rPr>
                        <a:t>II ketv.</a:t>
                      </a:r>
                      <a:endParaRPr lang="lt-LT"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r>
                        <a:rPr lang="lt-LT" sz="1600" dirty="0">
                          <a:effectLst/>
                        </a:rPr>
                        <a:t>2024 m. </a:t>
                      </a:r>
                      <a:endParaRPr lang="lt-LT" sz="1800" dirty="0">
                        <a:effectLst/>
                      </a:endParaRPr>
                    </a:p>
                    <a:p>
                      <a:pPr algn="ctr"/>
                      <a:r>
                        <a:rPr lang="lt-LT" sz="1600" dirty="0">
                          <a:effectLst/>
                        </a:rPr>
                        <a:t>I ketv.</a:t>
                      </a:r>
                      <a:endParaRPr lang="lt-LT"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17575537"/>
                  </a:ext>
                </a:extLst>
              </a:tr>
            </a:tbl>
          </a:graphicData>
        </a:graphic>
      </p:graphicFrame>
      <p:sp>
        <p:nvSpPr>
          <p:cNvPr id="3" name="Title 2">
            <a:extLst>
              <a:ext uri="{FF2B5EF4-FFF2-40B4-BE49-F238E27FC236}">
                <a16:creationId xmlns:a16="http://schemas.microsoft.com/office/drawing/2014/main" id="{E3618BDD-EA4C-407E-9C3A-99B3ADDC21C4}"/>
              </a:ext>
            </a:extLst>
          </p:cNvPr>
          <p:cNvSpPr>
            <a:spLocks noGrp="1"/>
          </p:cNvSpPr>
          <p:nvPr>
            <p:ph type="title"/>
          </p:nvPr>
        </p:nvSpPr>
        <p:spPr/>
        <p:txBody>
          <a:bodyPr/>
          <a:lstStyle/>
          <a:p>
            <a:r>
              <a:rPr lang="lt-LT" dirty="0"/>
              <a:t>LRV programos nuostatų įgyvendinimo veiksmų planas – </a:t>
            </a:r>
            <a:br>
              <a:rPr lang="lt-LT" dirty="0"/>
            </a:br>
            <a:r>
              <a:rPr lang="lt-LT" dirty="0"/>
              <a:t>psichikos sveikatos sritis</a:t>
            </a:r>
          </a:p>
        </p:txBody>
      </p:sp>
    </p:spTree>
    <p:extLst>
      <p:ext uri="{BB962C8B-B14F-4D97-AF65-F5344CB8AC3E}">
        <p14:creationId xmlns:p14="http://schemas.microsoft.com/office/powerpoint/2010/main" val="1870331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a:extLst>
              <a:ext uri="{FF2B5EF4-FFF2-40B4-BE49-F238E27FC236}">
                <a16:creationId xmlns:a16="http://schemas.microsoft.com/office/drawing/2014/main" id="{2E4F678B-406E-4E2C-8064-BE6423874A35}"/>
              </a:ext>
            </a:extLst>
          </p:cNvPr>
          <p:cNvSpPr>
            <a:spLocks noGrp="1"/>
          </p:cNvSpPr>
          <p:nvPr>
            <p:ph sz="quarter" idx="14"/>
          </p:nvPr>
        </p:nvSpPr>
        <p:spPr>
          <a:xfrm>
            <a:off x="426720" y="1495424"/>
            <a:ext cx="5212080" cy="5210175"/>
          </a:xfrm>
        </p:spPr>
        <p:txBody>
          <a:bodyPr>
            <a:normAutofit/>
          </a:bodyPr>
          <a:lstStyle/>
          <a:p>
            <a:pPr>
              <a:lnSpc>
                <a:spcPct val="100000"/>
              </a:lnSpc>
            </a:pPr>
            <a:r>
              <a:rPr lang="lt-LT" sz="2400" dirty="0">
                <a:effectLst/>
                <a:latin typeface="+mj-lt"/>
                <a:ea typeface="Times New Roman" panose="02020603050405020304" pitchFamily="18" charset="0"/>
              </a:rPr>
              <a:t>LRV programos priemonė 4.1.7:</a:t>
            </a:r>
          </a:p>
          <a:p>
            <a:pPr>
              <a:lnSpc>
                <a:spcPct val="100000"/>
              </a:lnSpc>
            </a:pPr>
            <a:r>
              <a:rPr lang="lt-LT" sz="2400" dirty="0">
                <a:latin typeface="+mj-lt"/>
                <a:ea typeface="Times New Roman" panose="02020603050405020304" pitchFamily="18" charset="0"/>
              </a:rPr>
              <a:t>s</a:t>
            </a:r>
            <a:r>
              <a:rPr lang="lt-LT" sz="2400" dirty="0">
                <a:effectLst/>
                <a:latin typeface="+mj-lt"/>
                <a:ea typeface="Times New Roman" panose="02020603050405020304" pitchFamily="18" charset="0"/>
              </a:rPr>
              <a:t>ukurti ir įteisinti psichikos sveikatos priežiūros įstaigų teikiamų paslaugų atitikties žmogaus teisių standartams vertinimo, stebėsenos ir metodinės pagalbos teikimo modelį ir pradėti jį įgyvendinti </a:t>
            </a:r>
          </a:p>
        </p:txBody>
      </p:sp>
      <p:sp>
        <p:nvSpPr>
          <p:cNvPr id="3" name="Pavadinimas 2">
            <a:extLst>
              <a:ext uri="{FF2B5EF4-FFF2-40B4-BE49-F238E27FC236}">
                <a16:creationId xmlns:a16="http://schemas.microsoft.com/office/drawing/2014/main" id="{1AC6D5EC-CB97-44B6-9E11-2B69A82D9C4D}"/>
              </a:ext>
            </a:extLst>
          </p:cNvPr>
          <p:cNvSpPr>
            <a:spLocks noGrp="1"/>
          </p:cNvSpPr>
          <p:nvPr>
            <p:ph type="title"/>
          </p:nvPr>
        </p:nvSpPr>
        <p:spPr/>
        <p:txBody>
          <a:bodyPr/>
          <a:lstStyle/>
          <a:p>
            <a:r>
              <a:rPr lang="lt-LT" dirty="0"/>
              <a:t>Žmogaus teisių psichiatrijos įstaigose stiprinimas </a:t>
            </a:r>
          </a:p>
        </p:txBody>
      </p:sp>
      <p:sp>
        <p:nvSpPr>
          <p:cNvPr id="4" name="Stačiakampis 3">
            <a:extLst>
              <a:ext uri="{FF2B5EF4-FFF2-40B4-BE49-F238E27FC236}">
                <a16:creationId xmlns:a16="http://schemas.microsoft.com/office/drawing/2014/main" id="{449CB5C3-A371-4682-B0B8-EF41A0791FA8}"/>
              </a:ext>
            </a:extLst>
          </p:cNvPr>
          <p:cNvSpPr/>
          <p:nvPr/>
        </p:nvSpPr>
        <p:spPr>
          <a:xfrm>
            <a:off x="6339840" y="1314424"/>
            <a:ext cx="5423535" cy="5543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lt-LT" sz="2400" b="1" dirty="0">
                <a:solidFill>
                  <a:srgbClr val="000000"/>
                </a:solidFill>
              </a:rPr>
              <a:t>PLANUOJAMI VEIKSMAI:</a:t>
            </a:r>
          </a:p>
          <a:p>
            <a:pPr marL="285750" indent="-285750">
              <a:buFont typeface="Arial" panose="020B0604020202020204" pitchFamily="34" charset="0"/>
              <a:buChar char="•"/>
            </a:pPr>
            <a:r>
              <a:rPr lang="en-US" sz="2400" b="1" dirty="0">
                <a:solidFill>
                  <a:srgbClr val="000000"/>
                </a:solidFill>
              </a:rPr>
              <a:t>2021 m. </a:t>
            </a:r>
            <a:r>
              <a:rPr lang="en-US" sz="2400" b="1" dirty="0" err="1">
                <a:solidFill>
                  <a:srgbClr val="000000"/>
                </a:solidFill>
              </a:rPr>
              <a:t>atlikti</a:t>
            </a:r>
            <a:r>
              <a:rPr lang="en-US" sz="2400" b="1" dirty="0">
                <a:solidFill>
                  <a:srgbClr val="000000"/>
                </a:solidFill>
              </a:rPr>
              <a:t> 2 </a:t>
            </a:r>
            <a:r>
              <a:rPr lang="en-US" sz="2400" b="1" dirty="0" err="1">
                <a:solidFill>
                  <a:srgbClr val="000000"/>
                </a:solidFill>
              </a:rPr>
              <a:t>psichiatrijos</a:t>
            </a:r>
            <a:r>
              <a:rPr lang="en-US" sz="2400" b="1" dirty="0">
                <a:solidFill>
                  <a:srgbClr val="000000"/>
                </a:solidFill>
              </a:rPr>
              <a:t> </a:t>
            </a:r>
            <a:r>
              <a:rPr lang="lt-LT" sz="2400" b="1" dirty="0">
                <a:solidFill>
                  <a:srgbClr val="000000"/>
                </a:solidFill>
              </a:rPr>
              <a:t>įstaigų pilotinį vertinimą pagal PSO QUALITYRIGHTS metodiką</a:t>
            </a:r>
          </a:p>
          <a:p>
            <a:pPr marL="742950" lvl="1" indent="-285750">
              <a:buFont typeface="Arial" panose="020B0604020202020204" pitchFamily="34" charset="0"/>
              <a:buChar char="•"/>
            </a:pPr>
            <a:r>
              <a:rPr lang="lt-LT" sz="2400" dirty="0">
                <a:solidFill>
                  <a:srgbClr val="000000"/>
                </a:solidFill>
              </a:rPr>
              <a:t>Metodika grįsta Neįgaliųjų teisių konvencijos nuostatomis</a:t>
            </a:r>
          </a:p>
          <a:p>
            <a:pPr marL="285750" indent="-285750">
              <a:buFont typeface="Arial" panose="020B0604020202020204" pitchFamily="34" charset="0"/>
              <a:buChar char="•"/>
            </a:pPr>
            <a:endParaRPr lang="lt-LT" sz="2400" b="1" dirty="0">
              <a:solidFill>
                <a:srgbClr val="000000"/>
              </a:solidFill>
            </a:endParaRPr>
          </a:p>
          <a:p>
            <a:pPr marL="285750" indent="-285750">
              <a:buFont typeface="Arial" panose="020B0604020202020204" pitchFamily="34" charset="0"/>
              <a:buChar char="•"/>
            </a:pPr>
            <a:r>
              <a:rPr lang="lt-LT" sz="2400" dirty="0">
                <a:solidFill>
                  <a:srgbClr val="000000"/>
                </a:solidFill>
              </a:rPr>
              <a:t>Parengti paslaugų atitikties žmogaus teisių standartams </a:t>
            </a:r>
            <a:r>
              <a:rPr lang="lt-LT" sz="2400" b="1" dirty="0">
                <a:solidFill>
                  <a:srgbClr val="000000"/>
                </a:solidFill>
              </a:rPr>
              <a:t>stebėsenos mechanizmą ir metodinės pagalbos teikimo mechanizmą</a:t>
            </a:r>
          </a:p>
          <a:p>
            <a:pPr marL="285750" indent="-285750">
              <a:buFont typeface="Arial" panose="020B0604020202020204" pitchFamily="34" charset="0"/>
              <a:buChar char="•"/>
            </a:pPr>
            <a:endParaRPr lang="lt-LT" sz="2400" b="1" dirty="0">
              <a:solidFill>
                <a:srgbClr val="000000"/>
              </a:solidFill>
            </a:endParaRPr>
          </a:p>
          <a:p>
            <a:pPr marL="285750" indent="-285750">
              <a:buFont typeface="Arial" panose="020B0604020202020204" pitchFamily="34" charset="0"/>
              <a:buChar char="•"/>
            </a:pPr>
            <a:r>
              <a:rPr lang="lt-LT" sz="2400" dirty="0">
                <a:solidFill>
                  <a:srgbClr val="000000"/>
                </a:solidFill>
              </a:rPr>
              <a:t>Į priemonės įgyvendinimą įsitraukė </a:t>
            </a:r>
            <a:r>
              <a:rPr lang="lt-LT" sz="2400" b="1" dirty="0">
                <a:solidFill>
                  <a:srgbClr val="000000"/>
                </a:solidFill>
              </a:rPr>
              <a:t>SADM – socialinės globos namai</a:t>
            </a:r>
            <a:endParaRPr lang="lt-LT" sz="1600" dirty="0"/>
          </a:p>
        </p:txBody>
      </p:sp>
    </p:spTree>
    <p:extLst>
      <p:ext uri="{BB962C8B-B14F-4D97-AF65-F5344CB8AC3E}">
        <p14:creationId xmlns:p14="http://schemas.microsoft.com/office/powerpoint/2010/main" val="4162568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a:extLst>
              <a:ext uri="{FF2B5EF4-FFF2-40B4-BE49-F238E27FC236}">
                <a16:creationId xmlns:a16="http://schemas.microsoft.com/office/drawing/2014/main" id="{1CA21700-A625-4775-A45A-B33856E8A4A9}"/>
              </a:ext>
            </a:extLst>
          </p:cNvPr>
          <p:cNvSpPr>
            <a:spLocks noGrp="1"/>
          </p:cNvSpPr>
          <p:nvPr>
            <p:ph sz="quarter" idx="14"/>
          </p:nvPr>
        </p:nvSpPr>
        <p:spPr>
          <a:xfrm>
            <a:off x="216569" y="1495424"/>
            <a:ext cx="11807792" cy="5136729"/>
          </a:xfrm>
        </p:spPr>
        <p:txBody>
          <a:bodyPr>
            <a:normAutofit lnSpcReduction="10000"/>
          </a:bodyPr>
          <a:lstStyle/>
          <a:p>
            <a:pPr algn="just">
              <a:lnSpc>
                <a:spcPct val="115000"/>
              </a:lnSpc>
              <a:spcBef>
                <a:spcPts val="0"/>
              </a:spcBef>
              <a:spcAft>
                <a:spcPts val="600"/>
              </a:spcAft>
            </a:pPr>
            <a:r>
              <a:rPr lang="lt-LT" sz="2000" b="1" dirty="0">
                <a:effectLst/>
                <a:latin typeface="+mj-lt"/>
                <a:ea typeface="Times New Roman" panose="02020603050405020304" pitchFamily="18" charset="0"/>
              </a:rPr>
              <a:t>Pagrindinės kryptys:</a:t>
            </a:r>
          </a:p>
          <a:p>
            <a:pPr algn="just">
              <a:lnSpc>
                <a:spcPct val="115000"/>
              </a:lnSpc>
              <a:spcBef>
                <a:spcPts val="0"/>
              </a:spcBef>
              <a:spcAft>
                <a:spcPts val="600"/>
              </a:spcAft>
            </a:pPr>
            <a:r>
              <a:rPr lang="lt-LT" sz="2000" dirty="0">
                <a:effectLst/>
                <a:latin typeface="+mj-lt"/>
                <a:ea typeface="Times New Roman" panose="02020603050405020304" pitchFamily="18" charset="0"/>
              </a:rPr>
              <a:t>1) </a:t>
            </a:r>
            <a:r>
              <a:rPr lang="lt-LT" sz="2000" u="sng" dirty="0">
                <a:effectLst/>
                <a:latin typeface="+mj-lt"/>
                <a:ea typeface="Times New Roman" panose="02020603050405020304" pitchFamily="18" charset="0"/>
              </a:rPr>
              <a:t>PREVENCIJA</a:t>
            </a:r>
            <a:r>
              <a:rPr lang="lt-LT" sz="2000" dirty="0">
                <a:effectLst/>
                <a:latin typeface="+mj-lt"/>
                <a:ea typeface="Times New Roman" panose="02020603050405020304" pitchFamily="18" charset="0"/>
              </a:rPr>
              <a:t>: Stiprinti pažeidžiamų grupių, patiriančių didesnę savižudybės riziką, psichologinę (emocinę) ir socialinę gerovę bei psichologinį atsparumą;</a:t>
            </a:r>
            <a:endParaRPr lang="lt-LT" sz="2000" dirty="0">
              <a:effectLst/>
              <a:latin typeface="+mj-lt"/>
              <a:ea typeface="Calibri" panose="020F0502020204030204" pitchFamily="34" charset="0"/>
            </a:endParaRPr>
          </a:p>
          <a:p>
            <a:pPr algn="just">
              <a:lnSpc>
                <a:spcPct val="115000"/>
              </a:lnSpc>
              <a:spcBef>
                <a:spcPts val="0"/>
              </a:spcBef>
              <a:spcAft>
                <a:spcPts val="600"/>
              </a:spcAft>
            </a:pPr>
            <a:r>
              <a:rPr lang="lt-LT" sz="2000" dirty="0">
                <a:effectLst/>
                <a:latin typeface="+mj-lt"/>
                <a:ea typeface="Times New Roman" panose="02020603050405020304" pitchFamily="18" charset="0"/>
              </a:rPr>
              <a:t>2) </a:t>
            </a:r>
            <a:r>
              <a:rPr lang="lt-LT" sz="2000" u="sng" dirty="0">
                <a:effectLst/>
                <a:latin typeface="+mj-lt"/>
                <a:ea typeface="Times New Roman" panose="02020603050405020304" pitchFamily="18" charset="0"/>
              </a:rPr>
              <a:t>PAGALBA</a:t>
            </a:r>
            <a:r>
              <a:rPr lang="lt-LT" sz="2000" dirty="0">
                <a:effectLst/>
                <a:latin typeface="+mj-lt"/>
                <a:ea typeface="Times New Roman" panose="02020603050405020304" pitchFamily="18" charset="0"/>
              </a:rPr>
              <a:t>: Užtikrinti psichologinės pagalbos prieinamumą, kokybę ir nuoseklumą asmenims, patiriantiems ar patyrusiems savižudybės grėsmę;</a:t>
            </a:r>
            <a:endParaRPr lang="lt-LT" sz="2000" dirty="0">
              <a:effectLst/>
              <a:latin typeface="+mj-lt"/>
              <a:ea typeface="Calibri" panose="020F0502020204030204" pitchFamily="34" charset="0"/>
            </a:endParaRPr>
          </a:p>
          <a:p>
            <a:pPr algn="just">
              <a:lnSpc>
                <a:spcPct val="115000"/>
              </a:lnSpc>
              <a:spcBef>
                <a:spcPts val="0"/>
              </a:spcBef>
              <a:spcAft>
                <a:spcPts val="600"/>
              </a:spcAft>
            </a:pPr>
            <a:r>
              <a:rPr lang="lt-LT" sz="2000" dirty="0">
                <a:effectLst/>
                <a:latin typeface="+mj-lt"/>
                <a:ea typeface="Times New Roman" panose="02020603050405020304" pitchFamily="18" charset="0"/>
              </a:rPr>
              <a:t>3) </a:t>
            </a:r>
            <a:r>
              <a:rPr lang="lt-LT" sz="2000" u="sng" dirty="0">
                <a:effectLst/>
                <a:latin typeface="+mj-lt"/>
                <a:ea typeface="Times New Roman" panose="02020603050405020304" pitchFamily="18" charset="0"/>
              </a:rPr>
              <a:t>STEBĖSENA</a:t>
            </a:r>
            <a:r>
              <a:rPr lang="lt-LT" sz="2000" dirty="0">
                <a:effectLst/>
                <a:latin typeface="+mj-lt"/>
                <a:ea typeface="Times New Roman" panose="02020603050405020304" pitchFamily="18" charset="0"/>
              </a:rPr>
              <a:t>: tobulinti ir plėtoti savižudybių prevencijos sistemą, savižudybių atvejų apskaitą, savižudybių prevencijos srities stebėseną, vertinimą ir tyrimus.</a:t>
            </a:r>
          </a:p>
          <a:p>
            <a:pPr algn="just">
              <a:lnSpc>
                <a:spcPct val="115000"/>
              </a:lnSpc>
              <a:spcAft>
                <a:spcPts val="600"/>
              </a:spcAft>
            </a:pPr>
            <a:r>
              <a:rPr lang="lt-LT" sz="2000" b="1" dirty="0">
                <a:latin typeface="+mj-lt"/>
                <a:ea typeface="Calibri" panose="020F0502020204030204" pitchFamily="34" charset="0"/>
              </a:rPr>
              <a:t>Artimiausio laikotarpio prioritetai:</a:t>
            </a:r>
          </a:p>
          <a:p>
            <a:pPr marL="342900" indent="-342900" algn="just">
              <a:lnSpc>
                <a:spcPct val="115000"/>
              </a:lnSpc>
              <a:spcBef>
                <a:spcPts val="0"/>
              </a:spcBef>
              <a:spcAft>
                <a:spcPts val="600"/>
              </a:spcAft>
              <a:buFont typeface="Arial" panose="020B0604020202020204" pitchFamily="34" charset="0"/>
              <a:buChar char="•"/>
            </a:pPr>
            <a:r>
              <a:rPr lang="lt-LT" sz="2000" u="sng" dirty="0">
                <a:effectLst/>
                <a:latin typeface="+mj-lt"/>
                <a:ea typeface="Calibri" panose="020F0502020204030204" pitchFamily="34" charset="0"/>
              </a:rPr>
              <a:t>PAGALBOS ALGORITMAS </a:t>
            </a:r>
            <a:r>
              <a:rPr lang="lt-LT" sz="2000" dirty="0">
                <a:effectLst/>
                <a:latin typeface="+mj-lt"/>
                <a:ea typeface="Calibri" panose="020F0502020204030204" pitchFamily="34" charset="0"/>
              </a:rPr>
              <a:t>Peržiūrėti pagalbos teikimo ir psichosocialinio vertinimo organizavimo algoritmus (užtikrinti pagalbos suteikimą ir informacijos perdavimą, stiprinti PSC vaidmenį ir kt.)</a:t>
            </a:r>
          </a:p>
          <a:p>
            <a:pPr marL="342900" indent="-342900" algn="just">
              <a:lnSpc>
                <a:spcPct val="115000"/>
              </a:lnSpc>
              <a:spcBef>
                <a:spcPts val="0"/>
              </a:spcBef>
              <a:spcAft>
                <a:spcPts val="600"/>
              </a:spcAft>
              <a:buFont typeface="Arial" panose="020B0604020202020204" pitchFamily="34" charset="0"/>
              <a:buChar char="•"/>
            </a:pPr>
            <a:r>
              <a:rPr lang="lt-LT" sz="2000" u="sng" dirty="0">
                <a:effectLst/>
                <a:latin typeface="+mj-lt"/>
                <a:ea typeface="Calibri" panose="020F0502020204030204" pitchFamily="34" charset="0"/>
              </a:rPr>
              <a:t>BENDRUOMENIŲ ĮGALINIMAS </a:t>
            </a:r>
            <a:r>
              <a:rPr lang="lt-LT" sz="2000" dirty="0">
                <a:effectLst/>
                <a:latin typeface="+mj-lt"/>
                <a:ea typeface="Calibri" panose="020F0502020204030204" pitchFamily="34" charset="0"/>
              </a:rPr>
              <a:t>Sustiprinti savižudybių prevencijos komunikaciją ir bendruomenių mokymus, didinant visuomenės įgūdžius ir žinias atpažinti ir nukreipti pagalbos</a:t>
            </a:r>
          </a:p>
          <a:p>
            <a:pPr marL="342900" indent="-342900" algn="just">
              <a:lnSpc>
                <a:spcPct val="115000"/>
              </a:lnSpc>
              <a:spcBef>
                <a:spcPts val="0"/>
              </a:spcBef>
              <a:spcAft>
                <a:spcPts val="600"/>
              </a:spcAft>
              <a:buFont typeface="Arial" panose="020B0604020202020204" pitchFamily="34" charset="0"/>
              <a:buChar char="•"/>
            </a:pPr>
            <a:r>
              <a:rPr lang="lt-LT" sz="2000" u="sng" dirty="0">
                <a:effectLst/>
                <a:latin typeface="+mj-lt"/>
                <a:ea typeface="Calibri" panose="020F0502020204030204" pitchFamily="34" charset="0"/>
              </a:rPr>
              <a:t>TĘSTINĖ PAGALBA </a:t>
            </a:r>
            <a:r>
              <a:rPr lang="lt-LT" sz="2000" dirty="0">
                <a:effectLst/>
                <a:latin typeface="+mj-lt"/>
                <a:ea typeface="Calibri" panose="020F0502020204030204" pitchFamily="34" charset="0"/>
              </a:rPr>
              <a:t>Plėtoti tęstinę pagalbą asmenims, praeityje patyrusiems savižudybės krizę</a:t>
            </a:r>
          </a:p>
        </p:txBody>
      </p:sp>
      <p:sp>
        <p:nvSpPr>
          <p:cNvPr id="3" name="Pavadinimas 2">
            <a:extLst>
              <a:ext uri="{FF2B5EF4-FFF2-40B4-BE49-F238E27FC236}">
                <a16:creationId xmlns:a16="http://schemas.microsoft.com/office/drawing/2014/main" id="{5FC86CD1-6844-4EE7-90FC-6C6B15605B6F}"/>
              </a:ext>
            </a:extLst>
          </p:cNvPr>
          <p:cNvSpPr>
            <a:spLocks noGrp="1"/>
          </p:cNvSpPr>
          <p:nvPr>
            <p:ph type="title"/>
          </p:nvPr>
        </p:nvSpPr>
        <p:spPr/>
        <p:txBody>
          <a:bodyPr/>
          <a:lstStyle/>
          <a:p>
            <a:r>
              <a:rPr lang="lt-LT" dirty="0"/>
              <a:t>Postūmis savižudybių prevencijos politikai</a:t>
            </a:r>
          </a:p>
        </p:txBody>
      </p:sp>
    </p:spTree>
    <p:extLst>
      <p:ext uri="{BB962C8B-B14F-4D97-AF65-F5344CB8AC3E}">
        <p14:creationId xmlns:p14="http://schemas.microsoft.com/office/powerpoint/2010/main" val="791138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a:extLst>
              <a:ext uri="{FF2B5EF4-FFF2-40B4-BE49-F238E27FC236}">
                <a16:creationId xmlns:a16="http://schemas.microsoft.com/office/drawing/2014/main" id="{B24C85E6-5696-48AC-87D0-C47D7E1C4E0D}"/>
              </a:ext>
            </a:extLst>
          </p:cNvPr>
          <p:cNvSpPr>
            <a:spLocks noGrp="1"/>
          </p:cNvSpPr>
          <p:nvPr>
            <p:ph sz="quarter" idx="14"/>
          </p:nvPr>
        </p:nvSpPr>
        <p:spPr>
          <a:xfrm>
            <a:off x="411480" y="1615440"/>
            <a:ext cx="11255383" cy="4817303"/>
          </a:xfrm>
        </p:spPr>
        <p:txBody>
          <a:bodyPr>
            <a:normAutofit fontScale="92500" lnSpcReduction="20000"/>
          </a:bodyPr>
          <a:lstStyle/>
          <a:p>
            <a:pPr marL="0" indent="0" algn="l">
              <a:lnSpc>
                <a:spcPct val="110000"/>
              </a:lnSpc>
              <a:buNone/>
            </a:pPr>
            <a:r>
              <a:rPr lang="lt-LT" sz="2200" i="1" u="sng" dirty="0">
                <a:latin typeface="+mj-lt"/>
              </a:rPr>
              <a:t>Siekiniai:</a:t>
            </a:r>
          </a:p>
          <a:p>
            <a:pPr marL="0" indent="0" algn="l">
              <a:lnSpc>
                <a:spcPct val="110000"/>
              </a:lnSpc>
              <a:buNone/>
            </a:pPr>
            <a:r>
              <a:rPr lang="lt-LT" sz="2200" dirty="0">
                <a:latin typeface="+mj-lt"/>
              </a:rPr>
              <a:t>1)       Didinti visuomenės raštingumą psichikos sveikatos srityje ir mažinti stigmą psichikos sveikatos atžvilgiu </a:t>
            </a:r>
            <a:r>
              <a:rPr lang="lt-LT" sz="2200" i="1" dirty="0">
                <a:latin typeface="+mj-lt"/>
              </a:rPr>
              <a:t>(informavimas)</a:t>
            </a:r>
          </a:p>
          <a:p>
            <a:pPr marL="514350" indent="-514350" algn="l">
              <a:lnSpc>
                <a:spcPct val="110000"/>
              </a:lnSpc>
              <a:buAutoNum type="arabicParenR" startAt="2"/>
            </a:pPr>
            <a:r>
              <a:rPr lang="lt-LT" sz="2200" dirty="0">
                <a:latin typeface="+mj-lt"/>
              </a:rPr>
              <a:t>Didinti visuomenės narių psichologinį atsparumą </a:t>
            </a:r>
            <a:r>
              <a:rPr lang="lt-LT" sz="2200" i="1" dirty="0">
                <a:latin typeface="+mj-lt"/>
              </a:rPr>
              <a:t>(įgalinimas)</a:t>
            </a:r>
          </a:p>
          <a:p>
            <a:pPr marL="514350" indent="-514350" algn="l">
              <a:lnSpc>
                <a:spcPct val="110000"/>
              </a:lnSpc>
              <a:buAutoNum type="arabicParenR" startAt="2"/>
            </a:pPr>
            <a:r>
              <a:rPr lang="lt-LT" sz="2200" dirty="0">
                <a:latin typeface="+mj-lt"/>
              </a:rPr>
              <a:t>Užtikrinti psichikos sveikatai palankią aplinką </a:t>
            </a:r>
            <a:r>
              <a:rPr lang="lt-LT" sz="2200" i="1" dirty="0">
                <a:latin typeface="+mj-lt"/>
              </a:rPr>
              <a:t>(pastiprinimas)</a:t>
            </a:r>
          </a:p>
          <a:p>
            <a:pPr algn="l">
              <a:lnSpc>
                <a:spcPct val="110000"/>
              </a:lnSpc>
            </a:pPr>
            <a:endParaRPr lang="lt-LT" sz="2200" i="1" dirty="0">
              <a:latin typeface="+mj-lt"/>
            </a:endParaRPr>
          </a:p>
          <a:p>
            <a:pPr marL="0" indent="0" algn="l">
              <a:lnSpc>
                <a:spcPct val="110000"/>
              </a:lnSpc>
              <a:buNone/>
            </a:pPr>
            <a:r>
              <a:rPr lang="lt-LT" sz="2200" i="1" u="sng" dirty="0">
                <a:latin typeface="+mj-lt"/>
              </a:rPr>
              <a:t>Veiklos kryptys:</a:t>
            </a:r>
          </a:p>
          <a:p>
            <a:pPr marL="342900" indent="-342900" algn="l">
              <a:lnSpc>
                <a:spcPct val="110000"/>
              </a:lnSpc>
              <a:buFont typeface="+mj-lt"/>
              <a:buAutoNum type="romanUcParenR"/>
            </a:pPr>
            <a:r>
              <a:rPr lang="lt-LT" sz="2200" b="1" dirty="0">
                <a:latin typeface="+mj-lt"/>
                <a:ea typeface="Calibri" panose="020F0502020204030204" pitchFamily="34" charset="0"/>
                <a:cs typeface="Times New Roman" panose="02020603050405020304" pitchFamily="18" charset="0"/>
              </a:rPr>
              <a:t>Ilgalaikė komunikacijos kampanija psichikos sveikatos srityje – kryptys ir gairės</a:t>
            </a:r>
            <a:endParaRPr lang="lt-LT" sz="2200" dirty="0">
              <a:latin typeface="+mj-lt"/>
              <a:ea typeface="Calibri" panose="020F0502020204030204" pitchFamily="34" charset="0"/>
              <a:cs typeface="Times New Roman" panose="02020603050405020304" pitchFamily="18" charset="0"/>
            </a:endParaRPr>
          </a:p>
          <a:p>
            <a:pPr marL="342900" lvl="0" indent="-342900" algn="l">
              <a:lnSpc>
                <a:spcPct val="110000"/>
              </a:lnSpc>
              <a:buFont typeface="+mj-lt"/>
              <a:buAutoNum type="romanUcParenR"/>
            </a:pPr>
            <a:r>
              <a:rPr lang="lt-LT" sz="2200" b="1" dirty="0">
                <a:effectLst/>
                <a:latin typeface="+mj-lt"/>
                <a:ea typeface="Calibri" panose="020F0502020204030204" pitchFamily="34" charset="0"/>
              </a:rPr>
              <a:t>Psichikos sveikatos stiprinimo ir raštingumo didinimo paslaugų plėtra </a:t>
            </a:r>
            <a:r>
              <a:rPr lang="lt-LT" sz="2200" dirty="0">
                <a:effectLst/>
                <a:latin typeface="+mj-lt"/>
                <a:ea typeface="Calibri" panose="020F0502020204030204" pitchFamily="34" charset="0"/>
              </a:rPr>
              <a:t>visuose gyvenimo tarpsniuose ir visose viešosios politikos srityse</a:t>
            </a:r>
            <a:endParaRPr lang="lt-LT" sz="2200" i="1" dirty="0">
              <a:latin typeface="+mj-lt"/>
            </a:endParaRPr>
          </a:p>
          <a:p>
            <a:pPr algn="l">
              <a:lnSpc>
                <a:spcPct val="110000"/>
              </a:lnSpc>
            </a:pPr>
            <a:endParaRPr lang="lt-LT" sz="2200" i="1" dirty="0">
              <a:latin typeface="+mj-lt"/>
            </a:endParaRPr>
          </a:p>
          <a:p>
            <a:pPr algn="l">
              <a:lnSpc>
                <a:spcPct val="110000"/>
              </a:lnSpc>
            </a:pPr>
            <a:r>
              <a:rPr lang="lt-LT" sz="2000" i="1" u="sng" dirty="0">
                <a:effectLst/>
                <a:latin typeface="+mj-lt"/>
                <a:ea typeface="Calibri" panose="020F0502020204030204" pitchFamily="34" charset="0"/>
              </a:rPr>
              <a:t>Šiuo metu planas pradėtas rengti</a:t>
            </a:r>
            <a:r>
              <a:rPr lang="lt-LT" sz="2000" i="1" dirty="0">
                <a:effectLst/>
                <a:latin typeface="+mj-lt"/>
                <a:ea typeface="Calibri" panose="020F0502020204030204" pitchFamily="34" charset="0"/>
              </a:rPr>
              <a:t> </a:t>
            </a:r>
            <a:r>
              <a:rPr lang="lt-LT" i="1" dirty="0">
                <a:effectLst/>
                <a:latin typeface="+mj-lt"/>
                <a:ea typeface="Calibri" panose="020F0502020204030204" pitchFamily="34" charset="0"/>
              </a:rPr>
              <a:t>(tarpinstitucinės diskusijos dėl formato)</a:t>
            </a:r>
            <a:endParaRPr lang="lt-LT" i="1" dirty="0">
              <a:latin typeface="+mj-lt"/>
            </a:endParaRPr>
          </a:p>
        </p:txBody>
      </p:sp>
      <p:sp>
        <p:nvSpPr>
          <p:cNvPr id="3" name="Pavadinimas 2">
            <a:extLst>
              <a:ext uri="{FF2B5EF4-FFF2-40B4-BE49-F238E27FC236}">
                <a16:creationId xmlns:a16="http://schemas.microsoft.com/office/drawing/2014/main" id="{0A67BC0E-5F15-4A66-B32A-2FB514AB5A5F}"/>
              </a:ext>
            </a:extLst>
          </p:cNvPr>
          <p:cNvSpPr>
            <a:spLocks noGrp="1"/>
          </p:cNvSpPr>
          <p:nvPr>
            <p:ph type="title"/>
          </p:nvPr>
        </p:nvSpPr>
        <p:spPr/>
        <p:txBody>
          <a:bodyPr/>
          <a:lstStyle/>
          <a:p>
            <a:r>
              <a:rPr lang="lt-LT" sz="2800" dirty="0">
                <a:effectLst/>
                <a:ea typeface="Times New Roman" panose="02020603050405020304" pitchFamily="18" charset="0"/>
              </a:rPr>
              <a:t>Psichikos sveikatos stiprinimas ir raštingumo didinimas</a:t>
            </a:r>
          </a:p>
        </p:txBody>
      </p:sp>
    </p:spTree>
    <p:extLst>
      <p:ext uri="{BB962C8B-B14F-4D97-AF65-F5344CB8AC3E}">
        <p14:creationId xmlns:p14="http://schemas.microsoft.com/office/powerpoint/2010/main" val="1462298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1738829" y="1465732"/>
            <a:ext cx="8714342" cy="708025"/>
          </a:xfrm>
        </p:spPr>
        <p:txBody>
          <a:bodyPr>
            <a:normAutofit fontScale="92500"/>
          </a:bodyPr>
          <a:lstStyle/>
          <a:p>
            <a:pPr lvl="0" algn="l"/>
            <a:r>
              <a:rPr lang="lt-LT" sz="2400" dirty="0"/>
              <a:t>Kaip pasikeitė Jūsų emocinė būklė (savijauta) antrosios COVID-19 bangos metu (nuo 2020 </a:t>
            </a:r>
            <a:r>
              <a:rPr lang="lt-LT" sz="2400" dirty="0" err="1"/>
              <a:t>m</a:t>
            </a:r>
            <a:r>
              <a:rPr lang="lt-LT" sz="2400" dirty="0"/>
              <a:t>. rugsėjo </a:t>
            </a:r>
            <a:r>
              <a:rPr lang="lt-LT" sz="2400" dirty="0" err="1"/>
              <a:t>mėn</a:t>
            </a:r>
            <a:r>
              <a:rPr lang="lt-LT" sz="2400" dirty="0"/>
              <a:t>.), lyginant su vasaros laikotarpiu?</a:t>
            </a:r>
          </a:p>
        </p:txBody>
      </p:sp>
      <p:sp>
        <p:nvSpPr>
          <p:cNvPr id="2" name="Title 1"/>
          <p:cNvSpPr>
            <a:spLocks noGrp="1"/>
          </p:cNvSpPr>
          <p:nvPr>
            <p:ph type="title"/>
          </p:nvPr>
        </p:nvSpPr>
        <p:spPr/>
        <p:txBody>
          <a:bodyPr/>
          <a:lstStyle/>
          <a:p>
            <a:r>
              <a:rPr lang="lt-LT" dirty="0"/>
              <a:t>Bendra savijauta pandemijos metu</a:t>
            </a:r>
            <a:endParaRPr lang="lt-LT" i="1" dirty="0"/>
          </a:p>
        </p:txBody>
      </p:sp>
      <p:sp>
        <p:nvSpPr>
          <p:cNvPr id="10" name="Content Placeholder 16"/>
          <p:cNvSpPr>
            <a:spLocks noGrp="1"/>
          </p:cNvSpPr>
          <p:nvPr>
            <p:ph sz="half" idx="4294967295"/>
          </p:nvPr>
        </p:nvSpPr>
        <p:spPr>
          <a:xfrm>
            <a:off x="9132983" y="5886710"/>
            <a:ext cx="2082188" cy="326804"/>
          </a:xfrm>
        </p:spPr>
        <p:txBody>
          <a:bodyPr>
            <a:normAutofit/>
          </a:bodyPr>
          <a:lstStyle/>
          <a:p>
            <a:r>
              <a:rPr lang="lt-LT" sz="1200" dirty="0"/>
              <a:t>N=1014, </a:t>
            </a:r>
            <a:r>
              <a:rPr lang="lt-LT" sz="1200" dirty="0" err="1"/>
              <a:t>Spinter</a:t>
            </a:r>
            <a:r>
              <a:rPr lang="lt-LT" sz="1200" dirty="0"/>
              <a:t> tyrimai</a:t>
            </a:r>
          </a:p>
        </p:txBody>
      </p:sp>
      <p:graphicFrame>
        <p:nvGraphicFramePr>
          <p:cNvPr id="6" name="Object 5"/>
          <p:cNvGraphicFramePr>
            <a:graphicFrameLocks/>
          </p:cNvGraphicFramePr>
          <p:nvPr/>
        </p:nvGraphicFramePr>
        <p:xfrm>
          <a:off x="1720694" y="2379662"/>
          <a:ext cx="8304656" cy="3301142"/>
        </p:xfrm>
        <a:graphic>
          <a:graphicData uri="http://schemas.openxmlformats.org/presentationml/2006/ole">
            <mc:AlternateContent xmlns:mc="http://schemas.openxmlformats.org/markup-compatibility/2006">
              <mc:Choice xmlns:v="urn:schemas-microsoft-com:vml" Requires="v">
                <p:oleObj name="Macro-Enabled Worksheet" r:id="rId2" imgW="3409827" imgH="1609776" progId="Excel.SheetMacroEnabled.12">
                  <p:embed/>
                </p:oleObj>
              </mc:Choice>
              <mc:Fallback>
                <p:oleObj name="Macro-Enabled Worksheet" r:id="rId2" imgW="3409827" imgH="1609776" progId="Excel.SheetMacroEnabled.12">
                  <p:embed/>
                  <p:pic>
                    <p:nvPicPr>
                      <p:cNvPr id="6" name="Object 5"/>
                      <p:cNvPicPr>
                        <a:picLocks noChangeArrowheads="1"/>
                      </p:cNvPicPr>
                      <p:nvPr/>
                    </p:nvPicPr>
                    <p:blipFill>
                      <a:blip r:embed="rId3"/>
                      <a:srcRect/>
                      <a:stretch>
                        <a:fillRect/>
                      </a:stretch>
                    </p:blipFill>
                    <p:spPr bwMode="auto">
                      <a:xfrm>
                        <a:off x="1720694" y="2379662"/>
                        <a:ext cx="8304656" cy="330114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744104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A79AF6A8-A054-4AA3-8E93-EC9016C50F1F}"/>
              </a:ext>
            </a:extLst>
          </p:cNvPr>
          <p:cNvSpPr>
            <a:spLocks noGrp="1"/>
          </p:cNvSpPr>
          <p:nvPr>
            <p:ph type="title"/>
          </p:nvPr>
        </p:nvSpPr>
        <p:spPr/>
        <p:txBody>
          <a:bodyPr/>
          <a:lstStyle/>
          <a:p>
            <a:r>
              <a:rPr lang="lt-LT" sz="2400" dirty="0">
                <a:solidFill>
                  <a:srgbClr val="000000"/>
                </a:solidFill>
                <a:effectLst/>
                <a:ea typeface="Times New Roman" panose="02020603050405020304" pitchFamily="18" charset="0"/>
              </a:rPr>
              <a:t>Priklausomybių ligų gydymo ir reabilitacijo</a:t>
            </a:r>
            <a:r>
              <a:rPr lang="lt-LT" sz="2400" dirty="0">
                <a:solidFill>
                  <a:srgbClr val="000000"/>
                </a:solidFill>
                <a:ea typeface="Times New Roman" panose="02020603050405020304" pitchFamily="18" charset="0"/>
              </a:rPr>
              <a:t>s stiprinimas</a:t>
            </a:r>
            <a:endParaRPr lang="lt-LT" sz="2400" dirty="0"/>
          </a:p>
        </p:txBody>
      </p:sp>
      <p:sp>
        <p:nvSpPr>
          <p:cNvPr id="18" name="TextBox 17">
            <a:extLst>
              <a:ext uri="{FF2B5EF4-FFF2-40B4-BE49-F238E27FC236}">
                <a16:creationId xmlns:a16="http://schemas.microsoft.com/office/drawing/2014/main" id="{157AE6FA-E261-47DB-A16C-B61D8C444595}"/>
              </a:ext>
            </a:extLst>
          </p:cNvPr>
          <p:cNvSpPr txBox="1"/>
          <p:nvPr/>
        </p:nvSpPr>
        <p:spPr>
          <a:xfrm>
            <a:off x="110541" y="1631429"/>
            <a:ext cx="11758862" cy="4585871"/>
          </a:xfrm>
          <a:prstGeom prst="rect">
            <a:avLst/>
          </a:prstGeom>
          <a:noFill/>
        </p:spPr>
        <p:txBody>
          <a:bodyPr wrap="square">
            <a:spAutoFit/>
          </a:bodyPr>
          <a:lstStyle/>
          <a:p>
            <a:r>
              <a:rPr lang="lt-LT" b="1" i="0" u="sng" strike="noStrike" dirty="0">
                <a:effectLst/>
                <a:latin typeface="+mj-lt"/>
                <a:ea typeface="Times New Roman" panose="02020603050405020304" pitchFamily="18" charset="0"/>
              </a:rPr>
              <a:t>Priklausomybės ligų gydymo ir reabilitacijos paslaugų kokybės ir prieinamumo </a:t>
            </a:r>
            <a:r>
              <a:rPr lang="lt-LT" b="0" i="0" u="sng" strike="noStrike" dirty="0">
                <a:effectLst/>
                <a:latin typeface="+mj-lt"/>
                <a:ea typeface="Times New Roman" panose="02020603050405020304" pitchFamily="18" charset="0"/>
              </a:rPr>
              <a:t>gerinimo veiksmų planas (rengiamas)</a:t>
            </a:r>
          </a:p>
          <a:p>
            <a:endParaRPr lang="lt-LT" dirty="0">
              <a:latin typeface="+mj-lt"/>
            </a:endParaRPr>
          </a:p>
          <a:p>
            <a:pPr marL="285750" indent="-285750">
              <a:spcAft>
                <a:spcPts val="1200"/>
              </a:spcAft>
              <a:buFont typeface="Arial" panose="020B0604020202020204" pitchFamily="34" charset="0"/>
              <a:buChar char="•"/>
            </a:pPr>
            <a:r>
              <a:rPr lang="lt-LT" sz="2000" dirty="0">
                <a:latin typeface="+mj-lt"/>
              </a:rPr>
              <a:t>Stiprinamas </a:t>
            </a:r>
            <a:r>
              <a:rPr lang="lt-LT" sz="2000" b="1" dirty="0">
                <a:latin typeface="+mj-lt"/>
              </a:rPr>
              <a:t>pirminės priežiūros </a:t>
            </a:r>
            <a:r>
              <a:rPr lang="lt-LT" sz="2000" dirty="0">
                <a:latin typeface="+mj-lt"/>
              </a:rPr>
              <a:t>vaidmuo (PSC) priklausomybės ligomis sergančių asmenų priežiūroje</a:t>
            </a:r>
          </a:p>
          <a:p>
            <a:pPr marL="285750" indent="-285750">
              <a:spcAft>
                <a:spcPts val="1200"/>
              </a:spcAft>
              <a:buFont typeface="Arial" panose="020B0604020202020204" pitchFamily="34" charset="0"/>
              <a:buChar char="•"/>
            </a:pPr>
            <a:r>
              <a:rPr lang="lt-LT" sz="2000" dirty="0">
                <a:latin typeface="+mj-lt"/>
              </a:rPr>
              <a:t>Didinama </a:t>
            </a:r>
            <a:r>
              <a:rPr lang="lt-LT" sz="2000" b="1" dirty="0">
                <a:latin typeface="+mj-lt"/>
              </a:rPr>
              <a:t>specializuotų paslaugų </a:t>
            </a:r>
            <a:r>
              <a:rPr lang="lt-LT" sz="2000" dirty="0">
                <a:latin typeface="+mj-lt"/>
              </a:rPr>
              <a:t>aprėptis ir finansavimas PSDF lėšomis (Minesotos programa, dienos stacionaras ir kt.)</a:t>
            </a:r>
          </a:p>
          <a:p>
            <a:pPr marL="285750" indent="-285750">
              <a:spcAft>
                <a:spcPts val="1200"/>
              </a:spcAft>
              <a:buFont typeface="Arial" panose="020B0604020202020204" pitchFamily="34" charset="0"/>
              <a:buChar char="•"/>
            </a:pPr>
            <a:r>
              <a:rPr lang="lt-LT" sz="2000" dirty="0">
                <a:latin typeface="+mj-lt"/>
              </a:rPr>
              <a:t>Plečiama </a:t>
            </a:r>
            <a:r>
              <a:rPr lang="lt-LT" sz="2000" b="1" dirty="0">
                <a:latin typeface="+mj-lt"/>
              </a:rPr>
              <a:t>žemo slenksčio kabinetų </a:t>
            </a:r>
            <a:r>
              <a:rPr lang="lt-LT" sz="2000" dirty="0">
                <a:latin typeface="+mj-lt"/>
              </a:rPr>
              <a:t>ir </a:t>
            </a:r>
            <a:r>
              <a:rPr lang="lt-LT" sz="2000" b="1" dirty="0">
                <a:latin typeface="+mj-lt"/>
              </a:rPr>
              <a:t>pakaitinio gydymo </a:t>
            </a:r>
            <a:r>
              <a:rPr lang="lt-LT" sz="2000" dirty="0">
                <a:latin typeface="+mj-lt"/>
              </a:rPr>
              <a:t>aprėptis</a:t>
            </a:r>
          </a:p>
          <a:p>
            <a:pPr marL="285750" indent="-285750">
              <a:spcAft>
                <a:spcPts val="1200"/>
              </a:spcAft>
              <a:buFont typeface="Arial" panose="020B0604020202020204" pitchFamily="34" charset="0"/>
              <a:buChar char="•"/>
            </a:pPr>
            <a:r>
              <a:rPr lang="lt-LT" sz="2000" dirty="0">
                <a:latin typeface="+mj-lt"/>
              </a:rPr>
              <a:t>Didinamas pagalbos </a:t>
            </a:r>
            <a:r>
              <a:rPr lang="lt-LT" sz="2000" b="1" dirty="0">
                <a:latin typeface="+mj-lt"/>
              </a:rPr>
              <a:t>tęstinumas ir operatyvumas </a:t>
            </a:r>
            <a:r>
              <a:rPr lang="lt-LT" sz="2000" dirty="0">
                <a:latin typeface="+mj-lt"/>
              </a:rPr>
              <a:t>per įstaigų ir specialistų (įskaitant tarpsektorinį) bendradarbiavimą</a:t>
            </a:r>
          </a:p>
          <a:p>
            <a:pPr marL="285750" indent="-285750">
              <a:spcAft>
                <a:spcPts val="1200"/>
              </a:spcAft>
              <a:buFont typeface="Arial" panose="020B0604020202020204" pitchFamily="34" charset="0"/>
              <a:buChar char="•"/>
            </a:pPr>
            <a:r>
              <a:rPr lang="lt-LT" sz="2000" dirty="0">
                <a:latin typeface="+mj-lt"/>
              </a:rPr>
              <a:t>Plėtojama </a:t>
            </a:r>
            <a:r>
              <a:rPr lang="lt-LT" sz="2000" b="1" dirty="0">
                <a:latin typeface="+mj-lt"/>
              </a:rPr>
              <a:t>pagalba artimiesiems </a:t>
            </a:r>
            <a:r>
              <a:rPr lang="lt-LT" sz="2000" dirty="0">
                <a:latin typeface="+mj-lt"/>
              </a:rPr>
              <a:t>(CRAFT ir informavimas)</a:t>
            </a:r>
          </a:p>
          <a:p>
            <a:pPr marL="285750" indent="-285750">
              <a:spcAft>
                <a:spcPts val="1200"/>
              </a:spcAft>
              <a:buFont typeface="Arial" panose="020B0604020202020204" pitchFamily="34" charset="0"/>
              <a:buChar char="•"/>
            </a:pPr>
            <a:r>
              <a:rPr lang="lt-LT" sz="2000" dirty="0">
                <a:latin typeface="+mj-lt"/>
              </a:rPr>
              <a:t>Stiprinama </a:t>
            </a:r>
            <a:r>
              <a:rPr lang="lt-LT" sz="2000" b="1" dirty="0">
                <a:latin typeface="+mj-lt"/>
              </a:rPr>
              <a:t>stebėsena</a:t>
            </a:r>
            <a:r>
              <a:rPr lang="lt-LT" sz="2000" dirty="0">
                <a:latin typeface="+mj-lt"/>
              </a:rPr>
              <a:t> ir vertinimas</a:t>
            </a:r>
          </a:p>
          <a:p>
            <a:pPr>
              <a:spcAft>
                <a:spcPts val="1200"/>
              </a:spcAft>
            </a:pPr>
            <a:r>
              <a:rPr lang="lt-LT" dirty="0">
                <a:latin typeface="+mj-lt"/>
              </a:rPr>
              <a:t>Papildomi veiksmai – SADM (reintegracijos ir reabilitacijos modelio peržiūra) ir TM (laisvės atėmimo vietose paslaugų peržiūra ir prieinamumo didinimas)</a:t>
            </a:r>
          </a:p>
        </p:txBody>
      </p:sp>
    </p:spTree>
    <p:extLst>
      <p:ext uri="{BB962C8B-B14F-4D97-AF65-F5344CB8AC3E}">
        <p14:creationId xmlns:p14="http://schemas.microsoft.com/office/powerpoint/2010/main" val="3228632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2AC5D8-5D21-4B60-BEDA-F88F11A1FC59}"/>
              </a:ext>
            </a:extLst>
          </p:cNvPr>
          <p:cNvSpPr>
            <a:spLocks noGrp="1"/>
          </p:cNvSpPr>
          <p:nvPr>
            <p:ph sz="quarter" idx="14"/>
          </p:nvPr>
        </p:nvSpPr>
        <p:spPr>
          <a:xfrm>
            <a:off x="905256" y="1495425"/>
            <a:ext cx="10369296" cy="4591050"/>
          </a:xfrm>
        </p:spPr>
        <p:txBody>
          <a:bodyPr anchor="t"/>
          <a:lstStyle/>
          <a:p>
            <a:pPr algn="l"/>
            <a:r>
              <a:rPr lang="lt-LT" sz="2400" dirty="0"/>
              <a:t>Esminės kryptys:</a:t>
            </a:r>
          </a:p>
          <a:p>
            <a:pPr marL="285750" indent="-285750" algn="l">
              <a:buFont typeface="Arial" panose="020B0604020202020204" pitchFamily="34" charset="0"/>
              <a:buChar char="•"/>
            </a:pPr>
            <a:r>
              <a:rPr lang="lt-LT" sz="2000" dirty="0"/>
              <a:t>Komunikacija visuomenei ir atskiroms tikslinėms grupėms dėl psichikos sveikatos palaikymo, pagalbos kreipimosi pandemijos metu (įskaitant pagalbasau.lt, 1809)</a:t>
            </a:r>
          </a:p>
          <a:p>
            <a:pPr marL="285750" indent="-285750" algn="l">
              <a:buFont typeface="Arial" panose="020B0604020202020204" pitchFamily="34" charset="0"/>
              <a:buChar char="•"/>
            </a:pPr>
            <a:r>
              <a:rPr lang="lt-LT" sz="2000" dirty="0"/>
              <a:t>Psichologinės pagalbos prieinamumas (PSC psichologai, psichosocialinė reabilitacija </a:t>
            </a:r>
            <a:r>
              <a:rPr lang="lt-LT" sz="2000" dirty="0" err="1"/>
              <a:t>post</a:t>
            </a:r>
            <a:r>
              <a:rPr lang="lt-LT" sz="2000" dirty="0"/>
              <a:t>-COVID, emocinės paramos tarnybos, </a:t>
            </a:r>
            <a:r>
              <a:rPr lang="lt-LT" sz="2000" dirty="0" err="1"/>
              <a:t>online</a:t>
            </a:r>
            <a:r>
              <a:rPr lang="lt-LT" sz="2000" dirty="0"/>
              <a:t>-KET terapijos įrankis, mobiliosios krizės komandos)</a:t>
            </a:r>
          </a:p>
          <a:p>
            <a:pPr marL="285750" indent="-285750" algn="l">
              <a:buFont typeface="Arial" panose="020B0604020202020204" pitchFamily="34" charset="0"/>
              <a:buChar char="•"/>
            </a:pPr>
            <a:r>
              <a:rPr lang="lt-LT" sz="2000" dirty="0"/>
              <a:t>Specialistų kompetencijos kėlimas (</a:t>
            </a:r>
            <a:r>
              <a:rPr lang="lt-LT" sz="2000" dirty="0" err="1"/>
              <a:t>psichotraumatologija</a:t>
            </a:r>
            <a:r>
              <a:rPr lang="lt-LT" sz="2000" dirty="0"/>
              <a:t>, depresija ir nerimas, vaikai ir paaugliai, darbuotojų psichosocialinės rizikos mažinimas)</a:t>
            </a:r>
          </a:p>
          <a:p>
            <a:pPr marL="285750" indent="-285750" algn="l">
              <a:buFont typeface="Arial" panose="020B0604020202020204" pitchFamily="34" charset="0"/>
              <a:buChar char="•"/>
            </a:pPr>
            <a:r>
              <a:rPr lang="lt-LT" sz="2000" dirty="0"/>
              <a:t>Tęstinės pagalbos plėtra – atvejo vadybos pilotinis projektas</a:t>
            </a:r>
          </a:p>
          <a:p>
            <a:pPr marL="285750" indent="-285750" algn="l">
              <a:buFont typeface="Arial" panose="020B0604020202020204" pitchFamily="34" charset="0"/>
              <a:buChar char="•"/>
            </a:pPr>
            <a:r>
              <a:rPr lang="lt-LT" sz="2000" dirty="0"/>
              <a:t>Pagalba tėvams ir moksleiviams nuotolinio ugdymo metu, vasaros stovyklos ir kt. intervencijos</a:t>
            </a:r>
          </a:p>
          <a:p>
            <a:pPr marL="285750" indent="-285750" algn="l">
              <a:buFont typeface="Arial" panose="020B0604020202020204" pitchFamily="34" charset="0"/>
              <a:buChar char="•"/>
            </a:pPr>
            <a:r>
              <a:rPr lang="lt-LT" sz="2000" dirty="0"/>
              <a:t>Pagalba vyresnio amžiaus asmenims</a:t>
            </a:r>
          </a:p>
          <a:p>
            <a:pPr marL="285750" indent="-285750" algn="l">
              <a:buFont typeface="Arial" panose="020B0604020202020204" pitchFamily="34" charset="0"/>
              <a:buChar char="•"/>
            </a:pPr>
            <a:r>
              <a:rPr lang="lt-LT" sz="2000" dirty="0"/>
              <a:t>Pagalba sveikatos priežiūros specialistams (papildomi)</a:t>
            </a:r>
          </a:p>
        </p:txBody>
      </p:sp>
      <p:sp>
        <p:nvSpPr>
          <p:cNvPr id="3" name="Title 2">
            <a:extLst>
              <a:ext uri="{FF2B5EF4-FFF2-40B4-BE49-F238E27FC236}">
                <a16:creationId xmlns:a16="http://schemas.microsoft.com/office/drawing/2014/main" id="{FC39AAFB-40F2-42B3-B878-3D5BAE34E461}"/>
              </a:ext>
            </a:extLst>
          </p:cNvPr>
          <p:cNvSpPr>
            <a:spLocks noGrp="1"/>
          </p:cNvSpPr>
          <p:nvPr>
            <p:ph type="title"/>
          </p:nvPr>
        </p:nvSpPr>
        <p:spPr/>
        <p:txBody>
          <a:bodyPr/>
          <a:lstStyle/>
          <a:p>
            <a:r>
              <a:rPr lang="lt-LT" dirty="0"/>
              <a:t>COVID-19 psichikos sveikatos planas</a:t>
            </a:r>
          </a:p>
        </p:txBody>
      </p:sp>
    </p:spTree>
    <p:extLst>
      <p:ext uri="{BB962C8B-B14F-4D97-AF65-F5344CB8AC3E}">
        <p14:creationId xmlns:p14="http://schemas.microsoft.com/office/powerpoint/2010/main" val="3422022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urinio vietos rezervavimo ženklas 1">
            <a:extLst>
              <a:ext uri="{FF2B5EF4-FFF2-40B4-BE49-F238E27FC236}">
                <a16:creationId xmlns:a16="http://schemas.microsoft.com/office/drawing/2014/main" id="{50674ACE-592C-4431-9CA7-2CE4ED55409A}"/>
              </a:ext>
            </a:extLst>
          </p:cNvPr>
          <p:cNvSpPr>
            <a:spLocks noGrp="1"/>
          </p:cNvSpPr>
          <p:nvPr>
            <p:ph sz="quarter" idx="14"/>
          </p:nvPr>
        </p:nvSpPr>
        <p:spPr>
          <a:xfrm>
            <a:off x="374573" y="1553378"/>
            <a:ext cx="11388802" cy="4761697"/>
          </a:xfrm>
        </p:spPr>
        <p:txBody>
          <a:bodyPr>
            <a:normAutofit/>
          </a:bodyPr>
          <a:lstStyle/>
          <a:p>
            <a:pPr indent="540385" algn="just">
              <a:lnSpc>
                <a:spcPct val="115000"/>
              </a:lnSpc>
              <a:spcAft>
                <a:spcPts val="600"/>
              </a:spcAft>
            </a:pPr>
            <a:r>
              <a:rPr lang="lt-LT" sz="2000" dirty="0">
                <a:effectLst/>
                <a:latin typeface="+mj-lt"/>
                <a:ea typeface="Times New Roman" panose="02020603050405020304" pitchFamily="18" charset="0"/>
              </a:rPr>
              <a:t>Įgyvendinant veiksmų plane numatytas priemones </a:t>
            </a:r>
            <a:r>
              <a:rPr lang="lt-LT" sz="2000" u="sng" dirty="0">
                <a:effectLst/>
                <a:latin typeface="+mj-lt"/>
                <a:ea typeface="Times New Roman" panose="02020603050405020304" pitchFamily="18" charset="0"/>
              </a:rPr>
              <a:t>atlikti šie darbai:</a:t>
            </a:r>
            <a:endParaRPr lang="lt-LT" sz="2000" u="sng" dirty="0">
              <a:effectLst/>
              <a:latin typeface="+mj-lt"/>
              <a:ea typeface="Calibri" panose="020F0502020204030204" pitchFamily="34" charset="0"/>
            </a:endParaRPr>
          </a:p>
          <a:p>
            <a:pPr marL="742950" lvl="1" indent="-285750" algn="just">
              <a:lnSpc>
                <a:spcPct val="115000"/>
              </a:lnSpc>
              <a:spcAft>
                <a:spcPts val="600"/>
              </a:spcAft>
              <a:buFont typeface="Symbol" panose="05050102010706020507" pitchFamily="18" charset="2"/>
              <a:buChar char=""/>
            </a:pPr>
            <a:r>
              <a:rPr lang="lt-LT" sz="1800" dirty="0">
                <a:solidFill>
                  <a:schemeClr val="bg2">
                    <a:lumMod val="50000"/>
                  </a:schemeClr>
                </a:solidFill>
                <a:effectLst/>
                <a:latin typeface="+mj-lt"/>
                <a:ea typeface="Times New Roman" panose="02020603050405020304" pitchFamily="18" charset="0"/>
              </a:rPr>
              <a:t>Medikams, slaugytojams, akušeriams, odontologams, vaistininkams, vaistininkų padėjėjams </a:t>
            </a:r>
            <a:r>
              <a:rPr lang="lt-LT" sz="1800" b="1" dirty="0">
                <a:solidFill>
                  <a:schemeClr val="bg2">
                    <a:lumMod val="50000"/>
                  </a:schemeClr>
                </a:solidFill>
                <a:effectLst/>
                <a:latin typeface="+mj-lt"/>
                <a:ea typeface="Times New Roman" panose="02020603050405020304" pitchFamily="18" charset="0"/>
              </a:rPr>
              <a:t>atsisakyta visų psichikos ir elgesio sutrikimų kaip kontraindikacijų gauti ir išlaikyti praktikos licenciją</a:t>
            </a:r>
            <a:endParaRPr lang="lt-LT" sz="1800" dirty="0">
              <a:solidFill>
                <a:schemeClr val="bg2">
                  <a:lumMod val="50000"/>
                </a:schemeClr>
              </a:solidFill>
              <a:effectLst/>
              <a:latin typeface="+mj-lt"/>
              <a:ea typeface="Calibri" panose="020F0502020204030204" pitchFamily="34" charset="0"/>
            </a:endParaRPr>
          </a:p>
          <a:p>
            <a:pPr marL="742950" lvl="1" indent="-285750" algn="just">
              <a:lnSpc>
                <a:spcPct val="115000"/>
              </a:lnSpc>
              <a:spcAft>
                <a:spcPts val="600"/>
              </a:spcAft>
              <a:buFont typeface="Symbol" panose="05050102010706020507" pitchFamily="18" charset="2"/>
              <a:buChar char=""/>
            </a:pPr>
            <a:r>
              <a:rPr lang="lt-LT" sz="1800" dirty="0">
                <a:solidFill>
                  <a:schemeClr val="bg2">
                    <a:lumMod val="50000"/>
                  </a:schemeClr>
                </a:solidFill>
                <a:effectLst/>
                <a:latin typeface="+mj-lt"/>
                <a:ea typeface="Calibri" panose="020F0502020204030204" pitchFamily="34" charset="0"/>
              </a:rPr>
              <a:t>Inicijuotos ir išbandytos </a:t>
            </a:r>
            <a:r>
              <a:rPr lang="lt-LT" sz="1800" b="1" dirty="0">
                <a:solidFill>
                  <a:schemeClr val="bg2">
                    <a:lumMod val="50000"/>
                  </a:schemeClr>
                </a:solidFill>
                <a:effectLst/>
                <a:latin typeface="+mj-lt"/>
                <a:ea typeface="Calibri" panose="020F0502020204030204" pitchFamily="34" charset="0"/>
              </a:rPr>
              <a:t>mobiliųjų krizių įveikimo komandų paslaugos</a:t>
            </a:r>
            <a:r>
              <a:rPr lang="lt-LT" sz="1800" dirty="0">
                <a:solidFill>
                  <a:schemeClr val="bg2">
                    <a:lumMod val="50000"/>
                  </a:schemeClr>
                </a:solidFill>
                <a:effectLst/>
                <a:latin typeface="+mj-lt"/>
                <a:ea typeface="Calibri" panose="020F0502020204030204" pitchFamily="34" charset="0"/>
              </a:rPr>
              <a:t>.</a:t>
            </a:r>
          </a:p>
          <a:p>
            <a:pPr marL="742950" lvl="1" indent="-285750" algn="just">
              <a:lnSpc>
                <a:spcPct val="115000"/>
              </a:lnSpc>
              <a:spcAft>
                <a:spcPts val="600"/>
              </a:spcAft>
              <a:buFont typeface="Symbol" panose="05050102010706020507" pitchFamily="18" charset="2"/>
              <a:buChar char=""/>
            </a:pPr>
            <a:r>
              <a:rPr lang="lt-LT" sz="1800" dirty="0">
                <a:solidFill>
                  <a:schemeClr val="bg2">
                    <a:lumMod val="50000"/>
                  </a:schemeClr>
                </a:solidFill>
                <a:effectLst/>
                <a:latin typeface="+mj-lt"/>
                <a:ea typeface="Calibri" panose="020F0502020204030204" pitchFamily="34" charset="0"/>
              </a:rPr>
              <a:t>2020 m. kovo mėn. suorganizuotos diskusijos su VDI, Generalinės prokuratūros, SAM ir kitų institucijų asociacijų atstovais, kurių metu aptarti </a:t>
            </a:r>
            <a:r>
              <a:rPr lang="lt-LT" sz="1800" b="1" dirty="0">
                <a:solidFill>
                  <a:schemeClr val="bg2">
                    <a:lumMod val="50000"/>
                  </a:schemeClr>
                </a:solidFill>
                <a:effectLst/>
                <a:latin typeface="+mj-lt"/>
                <a:ea typeface="Calibri" panose="020F0502020204030204" pitchFamily="34" charset="0"/>
              </a:rPr>
              <a:t>psichologinio smurto ir pranešimo apie juos atvejai ir tvarka</a:t>
            </a:r>
            <a:r>
              <a:rPr lang="lt-LT" sz="1800" dirty="0">
                <a:solidFill>
                  <a:schemeClr val="bg2">
                    <a:lumMod val="50000"/>
                  </a:schemeClr>
                </a:solidFill>
                <a:effectLst/>
                <a:latin typeface="+mj-lt"/>
                <a:ea typeface="Calibri" panose="020F0502020204030204" pitchFamily="34" charset="0"/>
              </a:rPr>
              <a:t>. Nuspręsta tokius skundus nukreipti vertinti Valstybinei darbo inspekcijai, turinčiai įgaliojimus, ir/ar naudotis Pranešėjų apsaugos įstatymo taikomomis apsaugos garantijomis.</a:t>
            </a:r>
          </a:p>
          <a:p>
            <a:pPr marL="742950" lvl="1" indent="-285750" algn="just">
              <a:lnSpc>
                <a:spcPct val="115000"/>
              </a:lnSpc>
              <a:spcAft>
                <a:spcPts val="600"/>
              </a:spcAft>
              <a:buFont typeface="Symbol" panose="05050102010706020507" pitchFamily="18" charset="2"/>
              <a:buChar char=""/>
            </a:pPr>
            <a:r>
              <a:rPr lang="lt-LT" sz="1800" dirty="0">
                <a:solidFill>
                  <a:schemeClr val="bg2">
                    <a:lumMod val="50000"/>
                  </a:schemeClr>
                </a:solidFill>
                <a:effectLst/>
                <a:latin typeface="+mj-lt"/>
                <a:ea typeface="Calibri" panose="020F0502020204030204" pitchFamily="34" charset="0"/>
              </a:rPr>
              <a:t>2020 m. birželio 25 d. LR Seimas priėmė </a:t>
            </a:r>
            <a:r>
              <a:rPr lang="lt-LT" sz="1800" u="sng" dirty="0">
                <a:solidFill>
                  <a:schemeClr val="bg2">
                    <a:lumMod val="50000"/>
                  </a:schemeClr>
                </a:solidFill>
                <a:effectLst/>
                <a:latin typeface="+mj-lt"/>
                <a:ea typeface="Calibri" panose="020F0502020204030204" pitchFamily="34" charset="0"/>
                <a:hlinkClick r:id="rId3">
                  <a:extLst>
                    <a:ext uri="{A12FA001-AC4F-418D-AE19-62706E023703}">
                      <ahyp:hlinkClr xmlns:ahyp="http://schemas.microsoft.com/office/drawing/2018/hyperlinkcolor" val="tx"/>
                    </a:ext>
                  </a:extLst>
                </a:hlinkClick>
              </a:rPr>
              <a:t>įstatymą</a:t>
            </a:r>
            <a:r>
              <a:rPr lang="lt-LT" sz="1800" dirty="0">
                <a:solidFill>
                  <a:schemeClr val="bg2">
                    <a:lumMod val="50000"/>
                  </a:schemeClr>
                </a:solidFill>
                <a:effectLst/>
                <a:latin typeface="+mj-lt"/>
                <a:ea typeface="Calibri" panose="020F0502020204030204" pitchFamily="34" charset="0"/>
              </a:rPr>
              <a:t>, kuriuo </a:t>
            </a:r>
            <a:r>
              <a:rPr lang="lt-LT" sz="1800" b="1" dirty="0">
                <a:solidFill>
                  <a:schemeClr val="bg2">
                    <a:lumMod val="50000"/>
                  </a:schemeClr>
                </a:solidFill>
                <a:effectLst/>
                <a:latin typeface="+mj-lt"/>
                <a:ea typeface="Calibri" panose="020F0502020204030204" pitchFamily="34" charset="0"/>
              </a:rPr>
              <a:t>išplečiamos medicinos etikos komisijų funkcijos</a:t>
            </a:r>
            <a:r>
              <a:rPr lang="lt-LT" sz="1800" dirty="0">
                <a:solidFill>
                  <a:schemeClr val="bg2">
                    <a:lumMod val="50000"/>
                  </a:schemeClr>
                </a:solidFill>
                <a:effectLst/>
                <a:latin typeface="+mj-lt"/>
                <a:ea typeface="Calibri" panose="020F0502020204030204" pitchFamily="34" charset="0"/>
              </a:rPr>
              <a:t>, įtraukiant klausimus, susijusius su elgesio etika ir tarpusavio santykių etika</a:t>
            </a:r>
          </a:p>
          <a:p>
            <a:pPr marL="457200" lvl="1" indent="0" algn="just">
              <a:lnSpc>
                <a:spcPct val="115000"/>
              </a:lnSpc>
              <a:spcAft>
                <a:spcPts val="600"/>
              </a:spcAft>
              <a:buNone/>
            </a:pPr>
            <a:r>
              <a:rPr lang="lt-LT" sz="2000" u="sng" dirty="0">
                <a:latin typeface="+mj-lt"/>
                <a:ea typeface="Calibri" panose="020F0502020204030204" pitchFamily="34" charset="0"/>
              </a:rPr>
              <a:t>2021 m. II-III ketv. numatoma plano peržiūra ir priemonių įgyvendinimo sustiprinimas, išeinant iš aktyvaus pandemijos valdymo etapo</a:t>
            </a:r>
            <a:endParaRPr lang="lt-LT" sz="2000" u="sng" dirty="0">
              <a:effectLst/>
              <a:latin typeface="+mj-lt"/>
              <a:ea typeface="Calibri" panose="020F0502020204030204" pitchFamily="34" charset="0"/>
            </a:endParaRPr>
          </a:p>
        </p:txBody>
      </p:sp>
      <p:sp>
        <p:nvSpPr>
          <p:cNvPr id="3" name="Pavadinimas 2">
            <a:extLst>
              <a:ext uri="{FF2B5EF4-FFF2-40B4-BE49-F238E27FC236}">
                <a16:creationId xmlns:a16="http://schemas.microsoft.com/office/drawing/2014/main" id="{A88FFA40-CA08-4F91-9906-119250803641}"/>
              </a:ext>
            </a:extLst>
          </p:cNvPr>
          <p:cNvSpPr>
            <a:spLocks noGrp="1"/>
          </p:cNvSpPr>
          <p:nvPr>
            <p:ph type="title"/>
          </p:nvPr>
        </p:nvSpPr>
        <p:spPr>
          <a:xfrm>
            <a:off x="216569" y="425257"/>
            <a:ext cx="11546806" cy="961583"/>
          </a:xfrm>
        </p:spPr>
        <p:txBody>
          <a:bodyPr/>
          <a:lstStyle/>
          <a:p>
            <a:r>
              <a:rPr lang="lt-LT" dirty="0">
                <a:solidFill>
                  <a:srgbClr val="000000"/>
                </a:solidFill>
                <a:ea typeface="Calibri" panose="020F0502020204030204" pitchFamily="34" charset="0"/>
              </a:rPr>
              <a:t>Medikų ir kitų ASP specialistų psichologinės gerovės stiprinimas</a:t>
            </a:r>
            <a:endParaRPr lang="lt-LT" dirty="0"/>
          </a:p>
        </p:txBody>
      </p:sp>
    </p:spTree>
    <p:extLst>
      <p:ext uri="{BB962C8B-B14F-4D97-AF65-F5344CB8AC3E}">
        <p14:creationId xmlns:p14="http://schemas.microsoft.com/office/powerpoint/2010/main" val="999913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1558F2B7-484C-4959-9EDB-8D6FC00C196A}"/>
              </a:ext>
            </a:extLst>
          </p:cNvPr>
          <p:cNvSpPr>
            <a:spLocks noGrp="1"/>
          </p:cNvSpPr>
          <p:nvPr>
            <p:ph type="title"/>
          </p:nvPr>
        </p:nvSpPr>
        <p:spPr/>
        <p:txBody>
          <a:bodyPr/>
          <a:lstStyle/>
          <a:p>
            <a:r>
              <a:rPr lang="lt-LT" dirty="0"/>
              <a:t>Bendruomeninių paslaugų </a:t>
            </a:r>
            <a:r>
              <a:rPr lang="lt-LT" dirty="0" err="1"/>
              <a:t>plėtr</a:t>
            </a:r>
            <a:r>
              <a:rPr lang="en-US" dirty="0"/>
              <a:t>a</a:t>
            </a:r>
            <a:endParaRPr lang="lt-LT" dirty="0"/>
          </a:p>
        </p:txBody>
      </p:sp>
      <p:sp>
        <p:nvSpPr>
          <p:cNvPr id="4" name="Stačiakampis 3">
            <a:extLst>
              <a:ext uri="{FF2B5EF4-FFF2-40B4-BE49-F238E27FC236}">
                <a16:creationId xmlns:a16="http://schemas.microsoft.com/office/drawing/2014/main" id="{E4EEFE32-EEB8-48A4-87BD-0C29F2DF3D83}"/>
              </a:ext>
            </a:extLst>
          </p:cNvPr>
          <p:cNvSpPr/>
          <p:nvPr/>
        </p:nvSpPr>
        <p:spPr>
          <a:xfrm>
            <a:off x="216568" y="1495425"/>
            <a:ext cx="4509667" cy="4828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effectLst/>
                <a:latin typeface="+mj-lt"/>
                <a:ea typeface="Times New Roman" panose="02020603050405020304" pitchFamily="18" charset="0"/>
              </a:rPr>
              <a:t>LRV </a:t>
            </a:r>
            <a:r>
              <a:rPr lang="en-US" sz="2000" dirty="0" err="1">
                <a:solidFill>
                  <a:srgbClr val="000000"/>
                </a:solidFill>
                <a:effectLst/>
                <a:latin typeface="+mj-lt"/>
                <a:ea typeface="Times New Roman" panose="02020603050405020304" pitchFamily="18" charset="0"/>
              </a:rPr>
              <a:t>plano</a:t>
            </a:r>
            <a:r>
              <a:rPr lang="en-US" sz="2000" dirty="0">
                <a:solidFill>
                  <a:srgbClr val="000000"/>
                </a:solidFill>
                <a:effectLst/>
                <a:latin typeface="+mj-lt"/>
                <a:ea typeface="Times New Roman" panose="02020603050405020304" pitchFamily="18" charset="0"/>
              </a:rPr>
              <a:t> </a:t>
            </a:r>
            <a:r>
              <a:rPr lang="en-US" sz="2000" dirty="0" err="1">
                <a:solidFill>
                  <a:srgbClr val="000000"/>
                </a:solidFill>
                <a:effectLst/>
                <a:latin typeface="+mj-lt"/>
                <a:ea typeface="Times New Roman" panose="02020603050405020304" pitchFamily="18" charset="0"/>
              </a:rPr>
              <a:t>priemon</a:t>
            </a:r>
            <a:r>
              <a:rPr lang="lt-LT" sz="2000" dirty="0">
                <a:solidFill>
                  <a:srgbClr val="000000"/>
                </a:solidFill>
                <a:effectLst/>
                <a:latin typeface="+mj-lt"/>
                <a:ea typeface="Times New Roman" panose="02020603050405020304" pitchFamily="18" charset="0"/>
              </a:rPr>
              <a:t>ė 4.1.10: </a:t>
            </a:r>
          </a:p>
          <a:p>
            <a:pPr algn="ctr"/>
            <a:r>
              <a:rPr lang="lt-LT" sz="2000" dirty="0">
                <a:solidFill>
                  <a:srgbClr val="000000"/>
                </a:solidFill>
                <a:effectLst/>
                <a:latin typeface="+mj-lt"/>
                <a:ea typeface="Times New Roman" panose="02020603050405020304" pitchFamily="18" charset="0"/>
              </a:rPr>
              <a:t>Įdiegti naujas ir tobulinti esamas psichikos sveikatos bendruomeninio lygio paslaugas, užtikrinant jų kokybę ir prieinamumą visoje Lietuvos teritorijoje, užpildant spragas tarp pirminės sveikatos priežiūros grandies ir stacionarų </a:t>
            </a:r>
            <a:endParaRPr lang="lt-LT" sz="2000" dirty="0">
              <a:solidFill>
                <a:srgbClr val="000000"/>
              </a:solidFill>
              <a:latin typeface="+mj-lt"/>
            </a:endParaRPr>
          </a:p>
        </p:txBody>
      </p:sp>
      <p:sp>
        <p:nvSpPr>
          <p:cNvPr id="6" name="Stačiakampis 5">
            <a:extLst>
              <a:ext uri="{FF2B5EF4-FFF2-40B4-BE49-F238E27FC236}">
                <a16:creationId xmlns:a16="http://schemas.microsoft.com/office/drawing/2014/main" id="{7A617291-1033-4E90-AB39-164ADB6F37C8}"/>
              </a:ext>
            </a:extLst>
          </p:cNvPr>
          <p:cNvSpPr/>
          <p:nvPr/>
        </p:nvSpPr>
        <p:spPr>
          <a:xfrm>
            <a:off x="5141836" y="1953288"/>
            <a:ext cx="6400799" cy="1754326"/>
          </a:xfrm>
          <a:prstGeom prst="rect">
            <a:avLst/>
          </a:prstGeom>
        </p:spPr>
        <p:txBody>
          <a:bodyPr wrap="square">
            <a:spAutoFit/>
          </a:bodyPr>
          <a:lstStyle/>
          <a:p>
            <a:pPr marL="285750" indent="-285750">
              <a:buFont typeface="Arial" panose="020B0604020202020204" pitchFamily="34" charset="0"/>
              <a:buChar char="•"/>
            </a:pPr>
            <a:r>
              <a:rPr lang="lt-LT" dirty="0"/>
              <a:t>Įkainių peržiūra</a:t>
            </a:r>
          </a:p>
          <a:p>
            <a:pPr marL="285750" indent="-285750">
              <a:buFont typeface="Arial" panose="020B0604020202020204" pitchFamily="34" charset="0"/>
              <a:buChar char="•"/>
            </a:pPr>
            <a:r>
              <a:rPr lang="lt-LT" dirty="0"/>
              <a:t>Teritorinis paslaugų užtikrinimas (šalinant kliūtis dėl licencijos gavimo priklausomai nuo teritorinio rodiklio)</a:t>
            </a:r>
          </a:p>
          <a:p>
            <a:pPr marL="285750" indent="-285750">
              <a:buFont typeface="Arial" panose="020B0604020202020204" pitchFamily="34" charset="0"/>
              <a:buChar char="•"/>
            </a:pPr>
            <a:r>
              <a:rPr lang="lt-LT" dirty="0"/>
              <a:t>Administracinės naštos mažinimas </a:t>
            </a:r>
          </a:p>
          <a:p>
            <a:pPr marL="285750" indent="-285750">
              <a:buFont typeface="Arial" panose="020B0604020202020204" pitchFamily="34" charset="0"/>
              <a:buChar char="•"/>
            </a:pPr>
            <a:r>
              <a:rPr lang="lt-LT" dirty="0"/>
              <a:t>Paslaugų kokybės užtikrinimas</a:t>
            </a:r>
          </a:p>
          <a:p>
            <a:pPr marL="285750" indent="-285750">
              <a:buFont typeface="Arial" panose="020B0604020202020204" pitchFamily="34" charset="0"/>
              <a:buChar char="•"/>
            </a:pPr>
            <a:endParaRPr lang="lt-LT" dirty="0"/>
          </a:p>
        </p:txBody>
      </p:sp>
      <p:sp>
        <p:nvSpPr>
          <p:cNvPr id="7" name="Stačiakampis 6">
            <a:extLst>
              <a:ext uri="{FF2B5EF4-FFF2-40B4-BE49-F238E27FC236}">
                <a16:creationId xmlns:a16="http://schemas.microsoft.com/office/drawing/2014/main" id="{DC243002-052D-47FC-BE04-BAAB4E97FF7F}"/>
              </a:ext>
            </a:extLst>
          </p:cNvPr>
          <p:cNvSpPr/>
          <p:nvPr/>
        </p:nvSpPr>
        <p:spPr>
          <a:xfrm>
            <a:off x="5141835" y="1369628"/>
            <a:ext cx="6400800" cy="583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ESAM</a:t>
            </a:r>
            <a:r>
              <a:rPr lang="lt-LT" b="1" dirty="0">
                <a:solidFill>
                  <a:srgbClr val="000000"/>
                </a:solidFill>
              </a:rPr>
              <a:t>Ų PASLAUGŲ TOBULINIMAS</a:t>
            </a:r>
          </a:p>
        </p:txBody>
      </p:sp>
      <p:sp>
        <p:nvSpPr>
          <p:cNvPr id="8" name="Stačiakampis 7">
            <a:extLst>
              <a:ext uri="{FF2B5EF4-FFF2-40B4-BE49-F238E27FC236}">
                <a16:creationId xmlns:a16="http://schemas.microsoft.com/office/drawing/2014/main" id="{E80DB812-9877-4B4C-B223-62343D830C24}"/>
              </a:ext>
            </a:extLst>
          </p:cNvPr>
          <p:cNvSpPr/>
          <p:nvPr/>
        </p:nvSpPr>
        <p:spPr>
          <a:xfrm>
            <a:off x="5141835" y="3458619"/>
            <a:ext cx="6400800" cy="583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srgbClr val="000000"/>
                </a:solidFill>
              </a:rPr>
              <a:t>NAUJŲ PASLAUGŲ ATSIRADIMAS</a:t>
            </a:r>
          </a:p>
        </p:txBody>
      </p:sp>
      <p:sp>
        <p:nvSpPr>
          <p:cNvPr id="9" name="Stačiakampis 8">
            <a:extLst>
              <a:ext uri="{FF2B5EF4-FFF2-40B4-BE49-F238E27FC236}">
                <a16:creationId xmlns:a16="http://schemas.microsoft.com/office/drawing/2014/main" id="{03A45139-CB20-4CBE-A3EC-D279E9BA15F2}"/>
              </a:ext>
            </a:extLst>
          </p:cNvPr>
          <p:cNvSpPr/>
          <p:nvPr/>
        </p:nvSpPr>
        <p:spPr>
          <a:xfrm>
            <a:off x="5141836" y="4036588"/>
            <a:ext cx="6400799" cy="923330"/>
          </a:xfrm>
          <a:prstGeom prst="rect">
            <a:avLst/>
          </a:prstGeom>
        </p:spPr>
        <p:txBody>
          <a:bodyPr wrap="square">
            <a:spAutoFit/>
          </a:bodyPr>
          <a:lstStyle/>
          <a:p>
            <a:pPr marL="285750" indent="-285750">
              <a:buFont typeface="Arial" panose="020B0604020202020204" pitchFamily="34" charset="0"/>
              <a:buChar char="•"/>
            </a:pPr>
            <a:r>
              <a:rPr lang="lt-LT" dirty="0"/>
              <a:t>Naujos paslaugos (pvz. psichoterapijos DS)</a:t>
            </a:r>
          </a:p>
          <a:p>
            <a:pPr marL="285750" indent="-285750">
              <a:buFont typeface="Arial" panose="020B0604020202020204" pitchFamily="34" charset="0"/>
              <a:buChar char="•"/>
            </a:pPr>
            <a:r>
              <a:rPr lang="lt-LT" dirty="0"/>
              <a:t>Paslaugos į namus/arčiau kliento</a:t>
            </a:r>
          </a:p>
          <a:p>
            <a:pPr marL="285750" indent="-285750">
              <a:buFont typeface="Arial" panose="020B0604020202020204" pitchFamily="34" charset="0"/>
              <a:buChar char="•"/>
            </a:pPr>
            <a:r>
              <a:rPr lang="lt-LT" dirty="0"/>
              <a:t>Individualizuota pagalba grįsta atvejo vadyba</a:t>
            </a:r>
          </a:p>
        </p:txBody>
      </p:sp>
      <p:sp>
        <p:nvSpPr>
          <p:cNvPr id="10" name="Stačiakampis 9">
            <a:extLst>
              <a:ext uri="{FF2B5EF4-FFF2-40B4-BE49-F238E27FC236}">
                <a16:creationId xmlns:a16="http://schemas.microsoft.com/office/drawing/2014/main" id="{D846EEFA-6922-439F-8822-2EE64955A00A}"/>
              </a:ext>
            </a:extLst>
          </p:cNvPr>
          <p:cNvSpPr/>
          <p:nvPr/>
        </p:nvSpPr>
        <p:spPr>
          <a:xfrm>
            <a:off x="5141835" y="4978818"/>
            <a:ext cx="6400800" cy="583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solidFill>
                  <a:srgbClr val="000000"/>
                </a:solidFill>
              </a:rPr>
              <a:t>ESAMŲ IR NAUJŲ  PASLAUGŲ INFRASTRUKTŪRA IR IŠTEKLIAI</a:t>
            </a:r>
          </a:p>
        </p:txBody>
      </p:sp>
      <p:sp>
        <p:nvSpPr>
          <p:cNvPr id="11" name="Stačiakampis 10">
            <a:extLst>
              <a:ext uri="{FF2B5EF4-FFF2-40B4-BE49-F238E27FC236}">
                <a16:creationId xmlns:a16="http://schemas.microsoft.com/office/drawing/2014/main" id="{03F70B46-6F3F-4AC0-B1B3-B9E737EA1B6A}"/>
              </a:ext>
            </a:extLst>
          </p:cNvPr>
          <p:cNvSpPr/>
          <p:nvPr/>
        </p:nvSpPr>
        <p:spPr>
          <a:xfrm>
            <a:off x="5141840" y="5598782"/>
            <a:ext cx="6400799" cy="1200329"/>
          </a:xfrm>
          <a:prstGeom prst="rect">
            <a:avLst/>
          </a:prstGeom>
        </p:spPr>
        <p:txBody>
          <a:bodyPr wrap="square">
            <a:spAutoFit/>
          </a:bodyPr>
          <a:lstStyle/>
          <a:p>
            <a:pPr marL="285750" lvl="0" indent="-285750">
              <a:buFont typeface="Arial" panose="020B0604020202020204" pitchFamily="34" charset="0"/>
              <a:buChar char="•"/>
            </a:pPr>
            <a:r>
              <a:rPr lang="lt-LT" dirty="0"/>
              <a:t>Asmens psichikos sveikatos priežiūros paslaugų infrastruktūros plėtra per ES SF (papildomas aspektas: tolygi teritorinė plėtra)</a:t>
            </a:r>
          </a:p>
          <a:p>
            <a:pPr marL="285750" lvl="0" indent="-285750">
              <a:buFont typeface="Arial" panose="020B0604020202020204" pitchFamily="34" charset="0"/>
              <a:buChar char="•"/>
            </a:pPr>
            <a:r>
              <a:rPr lang="lt-LT" dirty="0"/>
              <a:t>Kompetencijų, metodinės medžiagos rengimas per ES SF</a:t>
            </a:r>
          </a:p>
          <a:p>
            <a:pPr marL="285750" indent="-285750">
              <a:buFont typeface="Arial" panose="020B0604020202020204" pitchFamily="34" charset="0"/>
              <a:buChar char="•"/>
            </a:pPr>
            <a:endParaRPr lang="lt-LT" dirty="0"/>
          </a:p>
        </p:txBody>
      </p:sp>
    </p:spTree>
    <p:extLst>
      <p:ext uri="{BB962C8B-B14F-4D97-AF65-F5344CB8AC3E}">
        <p14:creationId xmlns:p14="http://schemas.microsoft.com/office/powerpoint/2010/main" val="3211562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C267D47E-6634-470F-8701-7A92DCADED32}"/>
              </a:ext>
            </a:extLst>
          </p:cNvPr>
          <p:cNvSpPr>
            <a:spLocks noGrp="1"/>
          </p:cNvSpPr>
          <p:nvPr>
            <p:ph type="title"/>
          </p:nvPr>
        </p:nvSpPr>
        <p:spPr>
          <a:xfrm>
            <a:off x="838200" y="365126"/>
            <a:ext cx="10515600" cy="886900"/>
          </a:xfrm>
        </p:spPr>
        <p:txBody>
          <a:bodyPr>
            <a:normAutofit/>
          </a:bodyPr>
          <a:lstStyle/>
          <a:p>
            <a:r>
              <a:rPr lang="lt-LT" b="1" dirty="0"/>
              <a:t>BENDRUOMENINĖS PASLAUGOS (I)</a:t>
            </a:r>
            <a:endParaRPr lang="lt-LT" dirty="0"/>
          </a:p>
        </p:txBody>
      </p:sp>
      <p:graphicFrame>
        <p:nvGraphicFramePr>
          <p:cNvPr id="7" name="Turinio vietos rezervavimo ženklas 6">
            <a:extLst>
              <a:ext uri="{FF2B5EF4-FFF2-40B4-BE49-F238E27FC236}">
                <a16:creationId xmlns:a16="http://schemas.microsoft.com/office/drawing/2014/main" id="{95FCD0A4-8A84-411F-A598-4C5A358B75AC}"/>
              </a:ext>
            </a:extLst>
          </p:cNvPr>
          <p:cNvGraphicFramePr>
            <a:graphicFrameLocks noGrp="1"/>
          </p:cNvGraphicFramePr>
          <p:nvPr>
            <p:ph idx="1"/>
          </p:nvPr>
        </p:nvGraphicFramePr>
        <p:xfrm>
          <a:off x="838200" y="1351722"/>
          <a:ext cx="10515600" cy="5300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88234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vadinimas 4">
            <a:extLst>
              <a:ext uri="{FF2B5EF4-FFF2-40B4-BE49-F238E27FC236}">
                <a16:creationId xmlns:a16="http://schemas.microsoft.com/office/drawing/2014/main" id="{C267D47E-6634-470F-8701-7A92DCADED32}"/>
              </a:ext>
            </a:extLst>
          </p:cNvPr>
          <p:cNvSpPr>
            <a:spLocks noGrp="1"/>
          </p:cNvSpPr>
          <p:nvPr>
            <p:ph type="title"/>
          </p:nvPr>
        </p:nvSpPr>
        <p:spPr>
          <a:xfrm>
            <a:off x="838200" y="365126"/>
            <a:ext cx="10515600" cy="886900"/>
          </a:xfrm>
        </p:spPr>
        <p:txBody>
          <a:bodyPr>
            <a:normAutofit/>
          </a:bodyPr>
          <a:lstStyle/>
          <a:p>
            <a:r>
              <a:rPr lang="lt-LT" b="1" dirty="0"/>
              <a:t>BENDRUOMENINĖS PASLAUGOS (II)</a:t>
            </a:r>
            <a:endParaRPr lang="lt-LT" dirty="0"/>
          </a:p>
        </p:txBody>
      </p:sp>
      <p:graphicFrame>
        <p:nvGraphicFramePr>
          <p:cNvPr id="7" name="Turinio vietos rezervavimo ženklas 6">
            <a:extLst>
              <a:ext uri="{FF2B5EF4-FFF2-40B4-BE49-F238E27FC236}">
                <a16:creationId xmlns:a16="http://schemas.microsoft.com/office/drawing/2014/main" id="{95FCD0A4-8A84-411F-A598-4C5A358B75AC}"/>
              </a:ext>
            </a:extLst>
          </p:cNvPr>
          <p:cNvGraphicFramePr>
            <a:graphicFrameLocks noGrp="1"/>
          </p:cNvGraphicFramePr>
          <p:nvPr>
            <p:ph idx="1"/>
          </p:nvPr>
        </p:nvGraphicFramePr>
        <p:xfrm>
          <a:off x="838200" y="1351722"/>
          <a:ext cx="10515600" cy="5300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880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D1F074-9E5D-4C36-9D2E-8999A30AC868}"/>
              </a:ext>
            </a:extLst>
          </p:cNvPr>
          <p:cNvSpPr>
            <a:spLocks noGrp="1"/>
          </p:cNvSpPr>
          <p:nvPr>
            <p:ph type="title"/>
          </p:nvPr>
        </p:nvSpPr>
        <p:spPr/>
        <p:txBody>
          <a:bodyPr/>
          <a:lstStyle/>
          <a:p>
            <a:r>
              <a:rPr lang="lt-LT" dirty="0"/>
              <a:t>Psichologinės gerovės pokyčiai pandemijos metu</a:t>
            </a:r>
          </a:p>
        </p:txBody>
      </p:sp>
      <p:graphicFrame>
        <p:nvGraphicFramePr>
          <p:cNvPr id="4" name="Table 4">
            <a:extLst>
              <a:ext uri="{FF2B5EF4-FFF2-40B4-BE49-F238E27FC236}">
                <a16:creationId xmlns:a16="http://schemas.microsoft.com/office/drawing/2014/main" id="{199A5CBA-DD89-46D8-A93E-160C87212412}"/>
              </a:ext>
            </a:extLst>
          </p:cNvPr>
          <p:cNvGraphicFramePr>
            <a:graphicFrameLocks noGrp="1"/>
          </p:cNvGraphicFramePr>
          <p:nvPr>
            <p:extLst>
              <p:ext uri="{D42A27DB-BD31-4B8C-83A1-F6EECF244321}">
                <p14:modId xmlns:p14="http://schemas.microsoft.com/office/powerpoint/2010/main" val="2826694642"/>
              </p:ext>
            </p:extLst>
          </p:nvPr>
        </p:nvGraphicFramePr>
        <p:xfrm>
          <a:off x="787093" y="2009139"/>
          <a:ext cx="10703500" cy="4423603"/>
        </p:xfrm>
        <a:graphic>
          <a:graphicData uri="http://schemas.openxmlformats.org/drawingml/2006/table">
            <a:tbl>
              <a:tblPr firstRow="1" bandRow="1">
                <a:tableStyleId>{5C22544A-7EE6-4342-B048-85BDC9FD1C3A}</a:tableStyleId>
              </a:tblPr>
              <a:tblGrid>
                <a:gridCol w="5351750">
                  <a:extLst>
                    <a:ext uri="{9D8B030D-6E8A-4147-A177-3AD203B41FA5}">
                      <a16:colId xmlns:a16="http://schemas.microsoft.com/office/drawing/2014/main" val="4023158455"/>
                    </a:ext>
                  </a:extLst>
                </a:gridCol>
                <a:gridCol w="5351750">
                  <a:extLst>
                    <a:ext uri="{9D8B030D-6E8A-4147-A177-3AD203B41FA5}">
                      <a16:colId xmlns:a16="http://schemas.microsoft.com/office/drawing/2014/main" val="3778612527"/>
                    </a:ext>
                  </a:extLst>
                </a:gridCol>
              </a:tblGrid>
              <a:tr h="577680">
                <a:tc>
                  <a:txBody>
                    <a:bodyPr/>
                    <a:lstStyle/>
                    <a:p>
                      <a:r>
                        <a:rPr lang="lt-LT" dirty="0">
                          <a:solidFill>
                            <a:schemeClr val="tx1"/>
                          </a:solidFill>
                        </a:rPr>
                        <a:t>Laikotarpis prieš pandemiją (2013-2017 m.)</a:t>
                      </a:r>
                    </a:p>
                  </a:txBody>
                  <a:tcPr/>
                </a:tc>
                <a:tc>
                  <a:txBody>
                    <a:bodyPr/>
                    <a:lstStyle/>
                    <a:p>
                      <a:r>
                        <a:rPr lang="lt-LT" dirty="0">
                          <a:solidFill>
                            <a:schemeClr val="tx1"/>
                          </a:solidFill>
                        </a:rPr>
                        <a:t>2020 m. vasara ( po I pandemijos bangos)</a:t>
                      </a:r>
                    </a:p>
                  </a:txBody>
                  <a:tcPr/>
                </a:tc>
                <a:extLst>
                  <a:ext uri="{0D108BD9-81ED-4DB2-BD59-A6C34878D82A}">
                    <a16:rowId xmlns:a16="http://schemas.microsoft.com/office/drawing/2014/main" val="2277719131"/>
                  </a:ext>
                </a:extLst>
              </a:tr>
              <a:tr h="3845923">
                <a:tc>
                  <a:txBody>
                    <a:bodyPr/>
                    <a:lstStyle/>
                    <a:p>
                      <a:pPr marL="0" indent="0" algn="l">
                        <a:buFont typeface="Arial" panose="020B0604020202020204" pitchFamily="34" charset="0"/>
                        <a:buNone/>
                      </a:pPr>
                      <a:r>
                        <a:rPr lang="lt-LT" sz="1800" b="0" u="sng" dirty="0">
                          <a:solidFill>
                            <a:schemeClr val="tx1"/>
                          </a:solidFill>
                        </a:rPr>
                        <a:t>Palyginti su laikotarpiu prieš pandemiją, psichologinė gerovė suprastėjo:</a:t>
                      </a:r>
                    </a:p>
                    <a:p>
                      <a:pPr marL="285750" indent="-285750" algn="l">
                        <a:buFont typeface="Arial" panose="020B0604020202020204" pitchFamily="34" charset="0"/>
                        <a:buChar char="•"/>
                      </a:pPr>
                      <a:r>
                        <a:rPr lang="lt-LT" sz="1800" b="0" dirty="0">
                          <a:solidFill>
                            <a:schemeClr val="tx1"/>
                          </a:solidFill>
                        </a:rPr>
                        <a:t>2021 m. vasarį </a:t>
                      </a:r>
                      <a:r>
                        <a:rPr lang="lt-LT" sz="1800" b="1" dirty="0">
                          <a:solidFill>
                            <a:schemeClr val="tx1"/>
                          </a:solidFill>
                        </a:rPr>
                        <a:t>46,5 proc. </a:t>
                      </a:r>
                      <a:r>
                        <a:rPr lang="lt-LT" sz="1800" b="0" dirty="0">
                          <a:solidFill>
                            <a:schemeClr val="tx1"/>
                          </a:solidFill>
                        </a:rPr>
                        <a:t>Lietuvos gyventojų psichologinė gerovė buvo prasta</a:t>
                      </a:r>
                    </a:p>
                    <a:p>
                      <a:pPr marL="285750" indent="-285750" algn="l">
                        <a:buFont typeface="Arial" panose="020B0604020202020204" pitchFamily="34" charset="0"/>
                        <a:buChar char="•"/>
                      </a:pPr>
                      <a:r>
                        <a:rPr lang="lt-LT" sz="1800" dirty="0">
                          <a:solidFill>
                            <a:schemeClr val="tx1"/>
                          </a:solidFill>
                        </a:rPr>
                        <a:t>2013-2017 metais </a:t>
                      </a:r>
                      <a:r>
                        <a:rPr lang="lt-LT" sz="1800" b="1" dirty="0">
                          <a:solidFill>
                            <a:schemeClr val="tx1"/>
                          </a:solidFill>
                        </a:rPr>
                        <a:t>38,8 proc. </a:t>
                      </a:r>
                      <a:r>
                        <a:rPr lang="lt-LT" sz="1800" dirty="0">
                          <a:solidFill>
                            <a:schemeClr val="tx1"/>
                          </a:solidFill>
                        </a:rPr>
                        <a:t>tyrimo dalyvių psichologinė gerovė buvo prasta</a:t>
                      </a:r>
                    </a:p>
                    <a:p>
                      <a:pPr marL="0" indent="0" algn="l">
                        <a:buFont typeface="Arial" panose="020B0604020202020204" pitchFamily="34" charset="0"/>
                        <a:buNone/>
                      </a:pPr>
                      <a:r>
                        <a:rPr lang="lt-LT" sz="1400" i="1" dirty="0">
                          <a:solidFill>
                            <a:schemeClr val="tx1"/>
                          </a:solidFill>
                        </a:rPr>
                        <a:t>(skirtumas statistiškai reikšmingas)</a:t>
                      </a:r>
                    </a:p>
                  </a:txBody>
                  <a:tcPr/>
                </a:tc>
                <a:tc>
                  <a:txBody>
                    <a:bodyPr/>
                    <a:lstStyle/>
                    <a:p>
                      <a:pPr algn="l"/>
                      <a:r>
                        <a:rPr lang="lt-LT" sz="1800" b="0" u="sng" dirty="0">
                          <a:solidFill>
                            <a:schemeClr val="tx1"/>
                          </a:solidFill>
                        </a:rPr>
                        <a:t>Nuo 2020 vasaros iki 2021 m. žiemos padaugėjo žmonių, kuriems nustatyta prasta psichologinė gerovė:</a:t>
                      </a:r>
                    </a:p>
                    <a:p>
                      <a:pPr marL="742950" lvl="1" indent="-285750">
                        <a:buFont typeface="Arial" panose="020B0604020202020204" pitchFamily="34" charset="0"/>
                        <a:buChar char="•"/>
                      </a:pPr>
                      <a:r>
                        <a:rPr lang="lt-LT" sz="1800" dirty="0">
                          <a:solidFill>
                            <a:schemeClr val="tx1"/>
                          </a:solidFill>
                        </a:rPr>
                        <a:t>2020 m. vasara: </a:t>
                      </a:r>
                      <a:r>
                        <a:rPr lang="lt-LT" sz="1800" b="1" dirty="0">
                          <a:solidFill>
                            <a:schemeClr val="tx1"/>
                          </a:solidFill>
                        </a:rPr>
                        <a:t>47,6 proc.</a:t>
                      </a:r>
                    </a:p>
                    <a:p>
                      <a:pPr marL="742950" lvl="1" indent="-285750">
                        <a:buFont typeface="Arial" panose="020B0604020202020204" pitchFamily="34" charset="0"/>
                        <a:buChar char="•"/>
                      </a:pPr>
                      <a:r>
                        <a:rPr lang="lt-LT" sz="1800" dirty="0">
                          <a:solidFill>
                            <a:schemeClr val="tx1"/>
                          </a:solidFill>
                        </a:rPr>
                        <a:t>2021 m. žiema: </a:t>
                      </a:r>
                      <a:r>
                        <a:rPr lang="lt-LT" sz="1800" b="1" dirty="0">
                          <a:solidFill>
                            <a:schemeClr val="tx1"/>
                          </a:solidFill>
                        </a:rPr>
                        <a:t>57,6 proc.</a:t>
                      </a:r>
                    </a:p>
                    <a:p>
                      <a:pPr marL="457200" lvl="1" indent="0">
                        <a:buNone/>
                      </a:pPr>
                      <a:endParaRPr lang="lt-LT" sz="1800" b="1" dirty="0">
                        <a:solidFill>
                          <a:schemeClr val="tx1"/>
                        </a:solidFill>
                      </a:endParaRPr>
                    </a:p>
                    <a:p>
                      <a:pPr marL="457200" lvl="1" indent="0">
                        <a:buNone/>
                      </a:pPr>
                      <a:r>
                        <a:rPr lang="lt-LT" sz="1600" dirty="0">
                          <a:solidFill>
                            <a:schemeClr val="tx1"/>
                          </a:solidFill>
                        </a:rPr>
                        <a:t>ESTSS COVID tyrimo Lietuvos tyrimas. Pokyčiai toje pačioje (</a:t>
                      </a:r>
                      <a:r>
                        <a:rPr lang="lt-LT" sz="1600" i="1" dirty="0">
                          <a:solidFill>
                            <a:schemeClr val="tx1"/>
                          </a:solidFill>
                        </a:rPr>
                        <a:t>nereprezentatyvioje</a:t>
                      </a:r>
                      <a:r>
                        <a:rPr lang="lt-LT" sz="1600" dirty="0">
                          <a:solidFill>
                            <a:schemeClr val="tx1"/>
                          </a:solidFill>
                        </a:rPr>
                        <a:t>) tyrimo grupėje (N = 290):</a:t>
                      </a:r>
                      <a:endParaRPr lang="lt-LT" sz="1600" b="1" dirty="0">
                        <a:solidFill>
                          <a:schemeClr val="tx1"/>
                        </a:solidFill>
                      </a:endParaRPr>
                    </a:p>
                  </a:txBody>
                  <a:tcPr/>
                </a:tc>
                <a:extLst>
                  <a:ext uri="{0D108BD9-81ED-4DB2-BD59-A6C34878D82A}">
                    <a16:rowId xmlns:a16="http://schemas.microsoft.com/office/drawing/2014/main" val="2388872878"/>
                  </a:ext>
                </a:extLst>
              </a:tr>
            </a:tbl>
          </a:graphicData>
        </a:graphic>
      </p:graphicFrame>
    </p:spTree>
    <p:extLst>
      <p:ext uri="{BB962C8B-B14F-4D97-AF65-F5344CB8AC3E}">
        <p14:creationId xmlns:p14="http://schemas.microsoft.com/office/powerpoint/2010/main" val="825435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1013552" y="1447146"/>
            <a:ext cx="12192000" cy="576263"/>
          </a:xfrm>
        </p:spPr>
        <p:txBody>
          <a:bodyPr>
            <a:normAutofit/>
          </a:bodyPr>
          <a:lstStyle/>
          <a:p>
            <a:pPr lvl="0" algn="l"/>
            <a:r>
              <a:rPr lang="lt-LT" sz="2000" dirty="0"/>
              <a:t>Kokie būdai pandemijos metu Jums geriausiai padeda įveikti stresą? </a:t>
            </a:r>
          </a:p>
        </p:txBody>
      </p:sp>
      <p:sp>
        <p:nvSpPr>
          <p:cNvPr id="2" name="Title 1"/>
          <p:cNvSpPr>
            <a:spLocks noGrp="1"/>
          </p:cNvSpPr>
          <p:nvPr>
            <p:ph type="title"/>
          </p:nvPr>
        </p:nvSpPr>
        <p:spPr/>
        <p:txBody>
          <a:bodyPr/>
          <a:lstStyle/>
          <a:p>
            <a:r>
              <a:rPr lang="lt-LT" dirty="0"/>
              <a:t>Streso šalinimo būdai pandemijos metu</a:t>
            </a:r>
            <a:endParaRPr lang="lt-LT" i="1" dirty="0"/>
          </a:p>
        </p:txBody>
      </p:sp>
      <p:sp>
        <p:nvSpPr>
          <p:cNvPr id="10" name="Content Placeholder 16"/>
          <p:cNvSpPr>
            <a:spLocks noGrp="1"/>
          </p:cNvSpPr>
          <p:nvPr>
            <p:ph sz="half" idx="4294967295"/>
          </p:nvPr>
        </p:nvSpPr>
        <p:spPr>
          <a:xfrm>
            <a:off x="8857561" y="6303658"/>
            <a:ext cx="2280492" cy="261610"/>
          </a:xfrm>
        </p:spPr>
        <p:txBody>
          <a:bodyPr>
            <a:normAutofit fontScale="85000" lnSpcReduction="20000"/>
          </a:bodyPr>
          <a:lstStyle/>
          <a:p>
            <a:r>
              <a:rPr lang="lt-LT" dirty="0">
                <a:solidFill>
                  <a:schemeClr val="tx1">
                    <a:lumMod val="65000"/>
                    <a:lumOff val="35000"/>
                  </a:schemeClr>
                </a:solidFill>
              </a:rPr>
              <a:t>N=1014, </a:t>
            </a:r>
            <a:r>
              <a:rPr lang="lt-LT" dirty="0" err="1">
                <a:solidFill>
                  <a:schemeClr val="tx1">
                    <a:lumMod val="65000"/>
                    <a:lumOff val="35000"/>
                  </a:schemeClr>
                </a:solidFill>
              </a:rPr>
              <a:t>Spinter</a:t>
            </a:r>
            <a:r>
              <a:rPr lang="lt-LT" dirty="0">
                <a:solidFill>
                  <a:schemeClr val="tx1">
                    <a:lumMod val="65000"/>
                    <a:lumOff val="35000"/>
                  </a:schemeClr>
                </a:solidFill>
              </a:rPr>
              <a:t> tyrimai</a:t>
            </a:r>
          </a:p>
        </p:txBody>
      </p:sp>
      <p:graphicFrame>
        <p:nvGraphicFramePr>
          <p:cNvPr id="6" name="Object 5"/>
          <p:cNvGraphicFramePr>
            <a:graphicFrameLocks/>
          </p:cNvGraphicFramePr>
          <p:nvPr>
            <p:extLst>
              <p:ext uri="{D42A27DB-BD31-4B8C-83A1-F6EECF244321}">
                <p14:modId xmlns:p14="http://schemas.microsoft.com/office/powerpoint/2010/main" val="1240250879"/>
              </p:ext>
            </p:extLst>
          </p:nvPr>
        </p:nvGraphicFramePr>
        <p:xfrm>
          <a:off x="583271" y="1946777"/>
          <a:ext cx="9871736" cy="4718428"/>
        </p:xfrm>
        <a:graphic>
          <a:graphicData uri="http://schemas.openxmlformats.org/presentationml/2006/ole">
            <mc:AlternateContent xmlns:mc="http://schemas.openxmlformats.org/markup-compatibility/2006">
              <mc:Choice xmlns:v="urn:schemas-microsoft-com:vml" Requires="v">
                <p:oleObj name="Macro-Enabled Worksheet" r:id="rId2" imgW="5019657" imgH="2381301" progId="Excel.SheetMacroEnabled.12">
                  <p:embed/>
                </p:oleObj>
              </mc:Choice>
              <mc:Fallback>
                <p:oleObj name="Macro-Enabled Worksheet" r:id="rId2" imgW="5019657" imgH="2381301" progId="Excel.SheetMacroEnabled.12">
                  <p:embed/>
                  <p:pic>
                    <p:nvPicPr>
                      <p:cNvPr id="6" name="Object 5"/>
                      <p:cNvPicPr>
                        <a:picLocks noChangeArrowheads="1"/>
                      </p:cNvPicPr>
                      <p:nvPr/>
                    </p:nvPicPr>
                    <p:blipFill>
                      <a:blip r:embed="rId3"/>
                      <a:srcRect/>
                      <a:stretch>
                        <a:fillRect/>
                      </a:stretch>
                    </p:blipFill>
                    <p:spPr bwMode="auto">
                      <a:xfrm>
                        <a:off x="583271" y="1946777"/>
                        <a:ext cx="9871736" cy="4718428"/>
                      </a:xfrm>
                      <a:prstGeom prst="rect">
                        <a:avLst/>
                      </a:prstGeom>
                      <a:noFill/>
                      <a:ln>
                        <a:noFill/>
                      </a:ln>
                    </p:spPr>
                  </p:pic>
                </p:oleObj>
              </mc:Fallback>
            </mc:AlternateContent>
          </a:graphicData>
        </a:graphic>
      </p:graphicFrame>
      <p:sp>
        <p:nvSpPr>
          <p:cNvPr id="7" name="TextBox 6">
            <a:extLst>
              <a:ext uri="{FF2B5EF4-FFF2-40B4-BE49-F238E27FC236}">
                <a16:creationId xmlns:a16="http://schemas.microsoft.com/office/drawing/2014/main" id="{2B7C38AD-9C83-4614-8FFC-27051B392651}"/>
              </a:ext>
            </a:extLst>
          </p:cNvPr>
          <p:cNvSpPr txBox="1"/>
          <p:nvPr/>
        </p:nvSpPr>
        <p:spPr>
          <a:xfrm>
            <a:off x="8857561" y="6564160"/>
            <a:ext cx="3418114" cy="261610"/>
          </a:xfrm>
          <a:prstGeom prst="rect">
            <a:avLst/>
          </a:prstGeom>
          <a:noFill/>
        </p:spPr>
        <p:txBody>
          <a:bodyPr wrap="square" rtlCol="0">
            <a:spAutoFit/>
          </a:bodyPr>
          <a:lstStyle/>
          <a:p>
            <a:r>
              <a:rPr lang="en-GB" sz="1100" i="1" dirty="0">
                <a:solidFill>
                  <a:prstClr val="black">
                    <a:lumMod val="65000"/>
                    <a:lumOff val="35000"/>
                  </a:prstClr>
                </a:solidFill>
              </a:rPr>
              <a:t>*</a:t>
            </a:r>
            <a:r>
              <a:rPr lang="lt-LT" sz="1100" i="1" dirty="0">
                <a:solidFill>
                  <a:prstClr val="black">
                    <a:lumMod val="65000"/>
                    <a:lumOff val="35000"/>
                  </a:prstClr>
                </a:solidFill>
              </a:rPr>
              <a:t>Galimi keli atsakymai; suma viršija 100 proc.</a:t>
            </a:r>
            <a:endParaRPr lang="en-US" sz="1100" i="1" dirty="0">
              <a:solidFill>
                <a:prstClr val="black">
                  <a:lumMod val="65000"/>
                  <a:lumOff val="35000"/>
                </a:prstClr>
              </a:solidFill>
            </a:endParaRPr>
          </a:p>
        </p:txBody>
      </p:sp>
    </p:spTree>
    <p:extLst>
      <p:ext uri="{BB962C8B-B14F-4D97-AF65-F5344CB8AC3E}">
        <p14:creationId xmlns:p14="http://schemas.microsoft.com/office/powerpoint/2010/main" val="303562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F1B9767-F998-4FCA-8C6A-010B21BE59B1}"/>
              </a:ext>
            </a:extLst>
          </p:cNvPr>
          <p:cNvSpPr>
            <a:spLocks noGrp="1"/>
          </p:cNvSpPr>
          <p:nvPr>
            <p:ph type="title"/>
          </p:nvPr>
        </p:nvSpPr>
        <p:spPr/>
        <p:txBody>
          <a:bodyPr/>
          <a:lstStyle/>
          <a:p>
            <a:r>
              <a:rPr lang="lt-LT" dirty="0"/>
              <a:t>Savižudybės</a:t>
            </a:r>
          </a:p>
        </p:txBody>
      </p:sp>
      <p:graphicFrame>
        <p:nvGraphicFramePr>
          <p:cNvPr id="7" name="Diagrama 6">
            <a:extLst>
              <a:ext uri="{FF2B5EF4-FFF2-40B4-BE49-F238E27FC236}">
                <a16:creationId xmlns:a16="http://schemas.microsoft.com/office/drawing/2014/main" id="{5EA8AB7B-E8CA-4F0B-9B50-532F1C3D7D52}"/>
              </a:ext>
            </a:extLst>
          </p:cNvPr>
          <p:cNvGraphicFramePr>
            <a:graphicFrameLocks/>
          </p:cNvGraphicFramePr>
          <p:nvPr>
            <p:extLst>
              <p:ext uri="{D42A27DB-BD31-4B8C-83A1-F6EECF244321}">
                <p14:modId xmlns:p14="http://schemas.microsoft.com/office/powerpoint/2010/main" val="4197697214"/>
              </p:ext>
            </p:extLst>
          </p:nvPr>
        </p:nvGraphicFramePr>
        <p:xfrm>
          <a:off x="443679" y="2905944"/>
          <a:ext cx="11024880" cy="40414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Turinio vietos rezervavimo ženklas 7">
            <a:extLst>
              <a:ext uri="{FF2B5EF4-FFF2-40B4-BE49-F238E27FC236}">
                <a16:creationId xmlns:a16="http://schemas.microsoft.com/office/drawing/2014/main" id="{D742689C-203B-490C-915B-74E703362E45}"/>
              </a:ext>
            </a:extLst>
          </p:cNvPr>
          <p:cNvPicPr>
            <a:picLocks noGrp="1" noChangeAspect="1"/>
          </p:cNvPicPr>
          <p:nvPr>
            <p:ph sz="quarter" idx="14"/>
          </p:nvPr>
        </p:nvPicPr>
        <p:blipFill>
          <a:blip r:embed="rId4"/>
          <a:stretch>
            <a:fillRect/>
          </a:stretch>
        </p:blipFill>
        <p:spPr>
          <a:xfrm>
            <a:off x="216568" y="1474937"/>
            <a:ext cx="11831053" cy="1107842"/>
          </a:xfrm>
          <a:prstGeom prst="rect">
            <a:avLst/>
          </a:prstGeom>
        </p:spPr>
      </p:pic>
      <p:sp>
        <p:nvSpPr>
          <p:cNvPr id="3" name="TextBox 2">
            <a:extLst>
              <a:ext uri="{FF2B5EF4-FFF2-40B4-BE49-F238E27FC236}">
                <a16:creationId xmlns:a16="http://schemas.microsoft.com/office/drawing/2014/main" id="{28E227BB-EAC0-42A2-BF3D-1E20077CA9BC}"/>
              </a:ext>
            </a:extLst>
          </p:cNvPr>
          <p:cNvSpPr txBox="1"/>
          <p:nvPr/>
        </p:nvSpPr>
        <p:spPr>
          <a:xfrm>
            <a:off x="9948231" y="713190"/>
            <a:ext cx="2445745" cy="400110"/>
          </a:xfrm>
          <a:prstGeom prst="rect">
            <a:avLst/>
          </a:prstGeom>
          <a:noFill/>
        </p:spPr>
        <p:txBody>
          <a:bodyPr wrap="square" rtlCol="0">
            <a:spAutoFit/>
          </a:bodyPr>
          <a:lstStyle/>
          <a:p>
            <a:r>
              <a:rPr lang="lt-LT" sz="2000" dirty="0"/>
              <a:t>2020 m. </a:t>
            </a:r>
            <a:r>
              <a:rPr lang="lt-LT" sz="2000" b="1" dirty="0"/>
              <a:t>-6 proc.</a:t>
            </a:r>
          </a:p>
        </p:txBody>
      </p:sp>
    </p:spTree>
    <p:extLst>
      <p:ext uri="{BB962C8B-B14F-4D97-AF65-F5344CB8AC3E}">
        <p14:creationId xmlns:p14="http://schemas.microsoft.com/office/powerpoint/2010/main" val="357827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vadinimas 2">
            <a:extLst>
              <a:ext uri="{FF2B5EF4-FFF2-40B4-BE49-F238E27FC236}">
                <a16:creationId xmlns:a16="http://schemas.microsoft.com/office/drawing/2014/main" id="{73DEEDE1-1638-4B31-8BE7-F50C4DDDCDB4}"/>
              </a:ext>
            </a:extLst>
          </p:cNvPr>
          <p:cNvSpPr>
            <a:spLocks noGrp="1"/>
          </p:cNvSpPr>
          <p:nvPr>
            <p:ph type="title"/>
          </p:nvPr>
        </p:nvSpPr>
        <p:spPr/>
        <p:txBody>
          <a:bodyPr/>
          <a:lstStyle/>
          <a:p>
            <a:r>
              <a:rPr lang="lt-LT" dirty="0"/>
              <a:t>Sergančiųjų skaičius</a:t>
            </a:r>
          </a:p>
        </p:txBody>
      </p:sp>
      <p:graphicFrame>
        <p:nvGraphicFramePr>
          <p:cNvPr id="6" name="Turinio vietos rezervavimo ženklas 5">
            <a:extLst>
              <a:ext uri="{FF2B5EF4-FFF2-40B4-BE49-F238E27FC236}">
                <a16:creationId xmlns:a16="http://schemas.microsoft.com/office/drawing/2014/main" id="{DE96E76E-0EFB-4AC3-BC37-59EB5DA36E30}"/>
              </a:ext>
            </a:extLst>
          </p:cNvPr>
          <p:cNvGraphicFramePr>
            <a:graphicFrameLocks noGrp="1"/>
          </p:cNvGraphicFramePr>
          <p:nvPr>
            <p:ph sz="quarter" idx="14"/>
          </p:nvPr>
        </p:nvGraphicFramePr>
        <p:xfrm>
          <a:off x="0" y="1495425"/>
          <a:ext cx="8770776" cy="459105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0CADD9E-7074-4364-83AE-AAE6A7C883DE}"/>
              </a:ext>
            </a:extLst>
          </p:cNvPr>
          <p:cNvSpPr txBox="1"/>
          <p:nvPr/>
        </p:nvSpPr>
        <p:spPr>
          <a:xfrm>
            <a:off x="9449579" y="2124661"/>
            <a:ext cx="2742421" cy="1015663"/>
          </a:xfrm>
          <a:prstGeom prst="rect">
            <a:avLst/>
          </a:prstGeom>
          <a:noFill/>
        </p:spPr>
        <p:txBody>
          <a:bodyPr wrap="square">
            <a:spAutoFit/>
          </a:bodyPr>
          <a:lstStyle/>
          <a:p>
            <a:r>
              <a:rPr lang="en-US" sz="2000" dirty="0"/>
              <a:t>Psichikos </a:t>
            </a:r>
            <a:r>
              <a:rPr lang="lt-LT" sz="2000" dirty="0"/>
              <a:t>ir elgesio </a:t>
            </a:r>
            <a:r>
              <a:rPr lang="en-US" sz="2000" dirty="0" err="1"/>
              <a:t>sutrikim</a:t>
            </a:r>
            <a:r>
              <a:rPr lang="lt-LT" sz="2000" dirty="0"/>
              <a:t>ų turi</a:t>
            </a:r>
            <a:r>
              <a:rPr lang="en-US" sz="2000" dirty="0"/>
              <a:t> </a:t>
            </a:r>
            <a:r>
              <a:rPr lang="en-US" sz="2000" dirty="0" err="1"/>
              <a:t>apie</a:t>
            </a:r>
            <a:r>
              <a:rPr lang="en-US" sz="2000" dirty="0"/>
              <a:t> 8 proc. </a:t>
            </a:r>
            <a:r>
              <a:rPr lang="en-US" sz="2000" dirty="0" err="1"/>
              <a:t>Lietuvo</a:t>
            </a:r>
            <a:r>
              <a:rPr lang="lt-LT" sz="2000" dirty="0"/>
              <a:t>s gyventojų</a:t>
            </a:r>
          </a:p>
        </p:txBody>
      </p:sp>
    </p:spTree>
    <p:extLst>
      <p:ext uri="{BB962C8B-B14F-4D97-AF65-F5344CB8AC3E}">
        <p14:creationId xmlns:p14="http://schemas.microsoft.com/office/powerpoint/2010/main" val="531123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urinio vietos rezervavimo ženklas 7">
            <a:extLst>
              <a:ext uri="{FF2B5EF4-FFF2-40B4-BE49-F238E27FC236}">
                <a16:creationId xmlns:a16="http://schemas.microsoft.com/office/drawing/2014/main" id="{F1DDA19F-4932-4F26-85FD-A2F003143116}"/>
              </a:ext>
            </a:extLst>
          </p:cNvPr>
          <p:cNvGraphicFramePr>
            <a:graphicFrameLocks noGrp="1"/>
          </p:cNvGraphicFramePr>
          <p:nvPr>
            <p:ph sz="quarter" idx="14"/>
            <p:extLst>
              <p:ext uri="{D42A27DB-BD31-4B8C-83A1-F6EECF244321}">
                <p14:modId xmlns:p14="http://schemas.microsoft.com/office/powerpoint/2010/main" val="3136248186"/>
              </p:ext>
            </p:extLst>
          </p:nvPr>
        </p:nvGraphicFramePr>
        <p:xfrm>
          <a:off x="0" y="1387929"/>
          <a:ext cx="12192000" cy="5274128"/>
        </p:xfrm>
        <a:graphic>
          <a:graphicData uri="http://schemas.openxmlformats.org/drawingml/2006/chart">
            <c:chart xmlns:c="http://schemas.openxmlformats.org/drawingml/2006/chart" xmlns:r="http://schemas.openxmlformats.org/officeDocument/2006/relationships" r:id="rId3"/>
          </a:graphicData>
        </a:graphic>
      </p:graphicFrame>
      <p:sp>
        <p:nvSpPr>
          <p:cNvPr id="7" name="Pavadinimas 2">
            <a:extLst>
              <a:ext uri="{FF2B5EF4-FFF2-40B4-BE49-F238E27FC236}">
                <a16:creationId xmlns:a16="http://schemas.microsoft.com/office/drawing/2014/main" id="{2CC4104B-8A70-41CC-B52C-814ECBF71D59}"/>
              </a:ext>
            </a:extLst>
          </p:cNvPr>
          <p:cNvSpPr>
            <a:spLocks noGrp="1"/>
          </p:cNvSpPr>
          <p:nvPr>
            <p:ph type="title"/>
          </p:nvPr>
        </p:nvSpPr>
        <p:spPr>
          <a:xfrm>
            <a:off x="216569" y="425257"/>
            <a:ext cx="11546806" cy="889167"/>
          </a:xfrm>
        </p:spPr>
        <p:txBody>
          <a:bodyPr/>
          <a:lstStyle/>
          <a:p>
            <a:r>
              <a:rPr lang="lt-LT" dirty="0"/>
              <a:t>Sergančiųjų skaičius</a:t>
            </a:r>
          </a:p>
        </p:txBody>
      </p:sp>
    </p:spTree>
    <p:extLst>
      <p:ext uri="{BB962C8B-B14F-4D97-AF65-F5344CB8AC3E}">
        <p14:creationId xmlns:p14="http://schemas.microsoft.com/office/powerpoint/2010/main" val="2968392791"/>
      </p:ext>
    </p:extLst>
  </p:cSld>
  <p:clrMapOvr>
    <a:masterClrMapping/>
  </p:clrMapOvr>
</p:sld>
</file>

<file path=ppt/theme/theme1.xml><?xml version="1.0" encoding="utf-8"?>
<a:theme xmlns:a="http://schemas.openxmlformats.org/drawingml/2006/main" name="Office Theme">
  <a:themeElements>
    <a:clrScheme name="Lietuva">
      <a:dk1>
        <a:srgbClr val="3D3D61"/>
      </a:dk1>
      <a:lt1>
        <a:srgbClr val="FFFFFF"/>
      </a:lt1>
      <a:dk2>
        <a:srgbClr val="3D3D61"/>
      </a:dk2>
      <a:lt2>
        <a:srgbClr val="BFCADB"/>
      </a:lt2>
      <a:accent1>
        <a:srgbClr val="FDBB11"/>
      </a:accent1>
      <a:accent2>
        <a:srgbClr val="87C440"/>
      </a:accent2>
      <a:accent3>
        <a:srgbClr val="EE4323"/>
      </a:accent3>
      <a:accent4>
        <a:srgbClr val="FEDC86"/>
      </a:accent4>
      <a:accent5>
        <a:srgbClr val="C3E19F"/>
      </a:accent5>
      <a:accent6>
        <a:srgbClr val="F7A797"/>
      </a:accent6>
      <a:hlink>
        <a:srgbClr val="EE4323"/>
      </a:hlink>
      <a:folHlink>
        <a:srgbClr val="9898BE"/>
      </a:folHlink>
    </a:clrScheme>
    <a:fontScheme name="Lietuva">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220A288-F248-4831-9F18-433BE838C5FE}" vid="{7B7F6597-3ACA-460F-BBDA-868F172AD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as" ma:contentTypeID="0x010100B168CDDCDEFBEA4C8E38340A8D90E797" ma:contentTypeVersion="13" ma:contentTypeDescription="Kurkite naują dokumentą." ma:contentTypeScope="" ma:versionID="6fb10e3ae90dbda41f363d580c9190c6">
  <xsd:schema xmlns:xsd="http://www.w3.org/2001/XMLSchema" xmlns:xs="http://www.w3.org/2001/XMLSchema" xmlns:p="http://schemas.microsoft.com/office/2006/metadata/properties" xmlns:ns2="fe4ce506-306b-4f3b-858c-685e4322984b" xmlns:ns3="5f51944c-8b8a-4190-a6e0-8c0a63b86cc1" targetNamespace="http://schemas.microsoft.com/office/2006/metadata/properties" ma:root="true" ma:fieldsID="8412ec6b5104496b7306cefbe4fc5ee2" ns2:_="" ns3:_="">
    <xsd:import namespace="fe4ce506-306b-4f3b-858c-685e4322984b"/>
    <xsd:import namespace="5f51944c-8b8a-4190-a6e0-8c0a63b86cc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ce506-306b-4f3b-858c-685e432298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f51944c-8b8a-4190-a6e0-8c0a63b86cc1" elementFormDefault="qualified">
    <xsd:import namespace="http://schemas.microsoft.com/office/2006/documentManagement/types"/>
    <xsd:import namespace="http://schemas.microsoft.com/office/infopath/2007/PartnerControls"/>
    <xsd:element name="SharedWithUsers" ma:index="15"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Bendrinta su išsamia informacija"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9207A5-2510-4225-B562-4BB8CB74F886}">
  <ds:schemaRefs>
    <ds:schemaRef ds:uri="http://schemas.microsoft.com/sharepoint/v3/contenttype/forms"/>
  </ds:schemaRefs>
</ds:datastoreItem>
</file>

<file path=customXml/itemProps2.xml><?xml version="1.0" encoding="utf-8"?>
<ds:datastoreItem xmlns:ds="http://schemas.openxmlformats.org/officeDocument/2006/customXml" ds:itemID="{F46DB3AA-CD29-4FB0-AA14-19A3A7241DF5}">
  <ds:schemaRefs>
    <ds:schemaRef ds:uri="fe4ce506-306b-4f3b-858c-685e4322984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5f51944c-8b8a-4190-a6e0-8c0a63b86cc1"/>
    <ds:schemaRef ds:uri="http://www.w3.org/XML/1998/namespace"/>
    <ds:schemaRef ds:uri="http://purl.org/dc/dcmitype/"/>
  </ds:schemaRefs>
</ds:datastoreItem>
</file>

<file path=customXml/itemProps3.xml><?xml version="1.0" encoding="utf-8"?>
<ds:datastoreItem xmlns:ds="http://schemas.openxmlformats.org/officeDocument/2006/customXml" ds:itemID="{90E1F79C-9A21-4F7E-AB88-8D723EE46F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4ce506-306b-4f3b-858c-685e4322984b"/>
    <ds:schemaRef ds:uri="5f51944c-8b8a-4190-a6e0-8c0a63b86c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11444</TotalTime>
  <Words>3025</Words>
  <Application>Microsoft Office PowerPoint</Application>
  <PresentationFormat>Widescreen</PresentationFormat>
  <Paragraphs>359</Paragraphs>
  <Slides>45</Slides>
  <Notes>24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8" baseType="lpstr">
      <vt:lpstr>Calibri (Body)</vt:lpstr>
      <vt:lpstr>Calibri</vt:lpstr>
      <vt:lpstr>Helvetica Neue</vt:lpstr>
      <vt:lpstr>Helvetica</vt:lpstr>
      <vt:lpstr>Times New Roman</vt:lpstr>
      <vt:lpstr>Symbol</vt:lpstr>
      <vt:lpstr>Wingdings</vt:lpstr>
      <vt:lpstr>Arial</vt:lpstr>
      <vt:lpstr>Microsoft YaHei UI Light</vt:lpstr>
      <vt:lpstr>Calibri Light</vt:lpstr>
      <vt:lpstr>Courier New</vt:lpstr>
      <vt:lpstr>Office Theme</vt:lpstr>
      <vt:lpstr>Macro-Enabled Worksheet</vt:lpstr>
      <vt:lpstr>Psichikos sveikatos rodikliai ir paslaugos Lietuvoje: esama situacija ir perspektyva</vt:lpstr>
      <vt:lpstr>Psichikos sveikata COVID-19 pandemijos metu</vt:lpstr>
      <vt:lpstr>Emocijos pandemijos metu</vt:lpstr>
      <vt:lpstr>Bendra savijauta pandemijos metu</vt:lpstr>
      <vt:lpstr>Psichologinės gerovės pokyčiai pandemijos metu</vt:lpstr>
      <vt:lpstr>Streso šalinimo būdai pandemijos metu</vt:lpstr>
      <vt:lpstr>Savižudybės</vt:lpstr>
      <vt:lpstr>Sergančiųjų skaičius</vt:lpstr>
      <vt:lpstr>Sergančiųjų skaičius</vt:lpstr>
      <vt:lpstr>Psichikos sveikatos paslaugos</vt:lpstr>
      <vt:lpstr>Psichikos sveikatos centrų pasiskirstymas </vt:lpstr>
      <vt:lpstr>Apsilankymai psichikos sveikatos centruose</vt:lpstr>
      <vt:lpstr>Nuotolinės ir kontaktinės paslaugos pandemijos metu</vt:lpstr>
      <vt:lpstr>Apsilankymai dėl depresijos, nerimo ir streso</vt:lpstr>
      <vt:lpstr>Specializuotos psichikos sveikatos priežiūros paslaugos</vt:lpstr>
      <vt:lpstr>Paslaugos suaugusiems bei vaikams ir paaugliams</vt:lpstr>
      <vt:lpstr>Mokymai ir kvalifikacijos kėlimas</vt:lpstr>
      <vt:lpstr>Kitos intervencijos (Visuomenės sveikatos biuruose)</vt:lpstr>
      <vt:lpstr>Priverstinio hospitalizavimo ir fizinio suvaržymo tendencijos: </vt:lpstr>
      <vt:lpstr>Naujovės</vt:lpstr>
      <vt:lpstr>NEMEDIKAMENTINĖ PAGALBA PSICHIKOS SVEIKATOS CENTRUOSE </vt:lpstr>
      <vt:lpstr>PSICHOTERAPIJA</vt:lpstr>
      <vt:lpstr>Psichologinės gerovės paslaugos</vt:lpstr>
      <vt:lpstr>PASLAUGŲ TEIKIMAS PANDEMIJOS METU – NUOTOLINĖS IR KONTAKTINĖS PASLAUGOS</vt:lpstr>
      <vt:lpstr>Psichologinių krizių valdymo paslaugos</vt:lpstr>
      <vt:lpstr>Visuomenės informavimas – bendras emocinės pagalbos numeris 1809</vt:lpstr>
      <vt:lpstr>Visuomenės informavimas – nacionalinė psichikos sveikatos svetainė pagalbasau.lt</vt:lpstr>
      <vt:lpstr>PowerPoint Presentation</vt:lpstr>
      <vt:lpstr>PowerPoint Presentation</vt:lpstr>
      <vt:lpstr>PowerPoint Presentation</vt:lpstr>
      <vt:lpstr>Teisinės stigmos mažinimo pasiekimai ir tolesnės kryptys </vt:lpstr>
      <vt:lpstr>Racionalus psichotropinių vaistų vartojimas</vt:lpstr>
      <vt:lpstr>Meno terapijos pritaikymas sveikatos priežiūroje</vt:lpstr>
      <vt:lpstr>Perspektyvos</vt:lpstr>
      <vt:lpstr>Strateginiai planai ir perspektyvos</vt:lpstr>
      <vt:lpstr>LRV programos nuostatų įgyvendinimo veiksmų planas –  psichikos sveikatos sritis</vt:lpstr>
      <vt:lpstr>Žmogaus teisių psichiatrijos įstaigose stiprinimas </vt:lpstr>
      <vt:lpstr>Postūmis savižudybių prevencijos politikai</vt:lpstr>
      <vt:lpstr>Psichikos sveikatos stiprinimas ir raštingumo didinimas</vt:lpstr>
      <vt:lpstr>Priklausomybių ligų gydymo ir reabilitacijos stiprinimas</vt:lpstr>
      <vt:lpstr>COVID-19 psichikos sveikatos planas</vt:lpstr>
      <vt:lpstr>Medikų ir kitų ASP specialistų psichologinės gerovės stiprinimas</vt:lpstr>
      <vt:lpstr>Bendruomeninių paslaugų plėtra</vt:lpstr>
      <vt:lpstr>BENDRUOMENINĖS PASLAUGOS (I)</vt:lpstr>
      <vt:lpstr>BENDRUOMENINĖS PASLAUGOS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Epidemiologinė COVID-19 ligos situacija Lietuvoje</dc:title>
  <dc:creator>Lukas Galkus</dc:creator>
  <cp:lastModifiedBy>Ignas Rubikas</cp:lastModifiedBy>
  <cp:revision>370</cp:revision>
  <cp:lastPrinted>2020-11-16T10:25:24Z</cp:lastPrinted>
  <dcterms:created xsi:type="dcterms:W3CDTF">2020-07-27T08:34:40Z</dcterms:created>
  <dcterms:modified xsi:type="dcterms:W3CDTF">2021-04-29T07:09:21Z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0x010100B168CDDCDEFBEA4C8E38340A8D90E797</vt:lpwstr>
  </property>
</Properties>
</file>